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notesSlides/notesSlide1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heme/theme3.xml" ContentType="application/vnd.openxmlformats-officedocument.theme+xml"/>
  <Override PartName="/ppt/theme/theme2.xml" ContentType="application/vnd.openxmlformats-officedocument.theme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viewProps.xml" ContentType="application/vnd.openxmlformats-officedocument.presentationml.viewProps+xml"/>
  <Override PartName="/ppt/presProps.xml" ContentType="application/vnd.openxmlformats-officedocument.presentationml.presProps+xml"/>
  <Override PartName="/docProps/core.xml" ContentType="application/vnd.openxmlformats-package.core-properties+xml"/>
  <Override PartName="/docProps/app.xml" ContentType="application/vnd.openxmlformats-officedocument.extended-properties+xml"/>
  <Override PartName="/customXml/itemProps1.xml" ContentType="application/vnd.openxmlformats-officedocument.customXmlProperties+xml"/>
  <Override PartName="/customXml/itemProps2.xml" ContentType="application/vnd.openxmlformats-officedocument.customXml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0"/>
  </p:notesMasterIdLst>
  <p:handoutMasterIdLst>
    <p:handoutMasterId r:id="rId21"/>
  </p:handoutMasterIdLst>
  <p:sldIdLst>
    <p:sldId id="256" r:id="rId2"/>
    <p:sldId id="257" r:id="rId3"/>
    <p:sldId id="313" r:id="rId4"/>
    <p:sldId id="314" r:id="rId5"/>
    <p:sldId id="273" r:id="rId6"/>
    <p:sldId id="305" r:id="rId7"/>
    <p:sldId id="310" r:id="rId8"/>
    <p:sldId id="306" r:id="rId9"/>
    <p:sldId id="312" r:id="rId10"/>
    <p:sldId id="307" r:id="rId11"/>
    <p:sldId id="308" r:id="rId12"/>
    <p:sldId id="266" r:id="rId13"/>
    <p:sldId id="318" r:id="rId14"/>
    <p:sldId id="319" r:id="rId15"/>
    <p:sldId id="317" r:id="rId16"/>
    <p:sldId id="321" r:id="rId17"/>
    <p:sldId id="320" r:id="rId18"/>
    <p:sldId id="262" r:id="rId1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84" autoAdjust="0"/>
    <p:restoredTop sz="81111" autoAdjust="0"/>
  </p:normalViewPr>
  <p:slideViewPr>
    <p:cSldViewPr snapToGrid="0">
      <p:cViewPr varScale="1">
        <p:scale>
          <a:sx n="88" d="100"/>
          <a:sy n="88" d="100"/>
        </p:scale>
        <p:origin x="1434" y="84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95" d="100"/>
          <a:sy n="95" d="100"/>
        </p:scale>
        <p:origin x="3187" y="58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customXml" Target="../customXml/item1.xml"/><Relationship Id="rId3" Type="http://schemas.openxmlformats.org/officeDocument/2006/relationships/slide" Target="slides/slide2.xml"/><Relationship Id="rId21" Type="http://schemas.openxmlformats.org/officeDocument/2006/relationships/handoutMaster" Target="handoutMasters/handout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presProps" Target="presProps.xml"/><Relationship Id="rId27" Type="http://schemas.openxmlformats.org/officeDocument/2006/relationships/customXml" Target="../customXml/item2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D0E63B5-AC1D-4BD3-B0FA-7E3FAEC0063C}" type="datetimeFigureOut">
              <a:rPr lang="en-US" smtClean="0"/>
              <a:t>9/25/2024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FAB09A6-B190-4BFF-883A-F01690DFD0F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25573886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285CAD5-05D3-431B-B3EB-BC4AFE2CAE7E}" type="datetimeFigureOut">
              <a:rPr lang="en-GB" smtClean="0"/>
              <a:t>25/09/2024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9822903-2DD2-4939-8393-D66FB2B06EC5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2595821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9822903-2DD2-4939-8393-D66FB2B06EC5}" type="slidenum">
              <a:rPr lang="en-GB" smtClean="0"/>
              <a:t>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2073964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9822903-2DD2-4939-8393-D66FB2B06EC5}" type="slidenum">
              <a:rPr lang="en-GB" smtClean="0"/>
              <a:t>16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213500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9822903-2DD2-4939-8393-D66FB2B06EC5}" type="slidenum">
              <a:rPr lang="en-GB" smtClean="0"/>
              <a:t>17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5237541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9822903-2DD2-4939-8393-D66FB2B06EC5}" type="slidenum">
              <a:rPr lang="en-GB" smtClean="0"/>
              <a:t>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88557858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9822903-2DD2-4939-8393-D66FB2B06EC5}" type="slidenum">
              <a:rPr lang="en-GB" smtClean="0"/>
              <a:t>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5730555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9822903-2DD2-4939-8393-D66FB2B06EC5}" type="slidenum">
              <a:rPr lang="en-GB" smtClean="0"/>
              <a:t>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8250742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9822903-2DD2-4939-8393-D66FB2B06EC5}" type="slidenum">
              <a:rPr lang="en-GB" smtClean="0"/>
              <a:t>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8340393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9822903-2DD2-4939-8393-D66FB2B06EC5}" type="slidenum">
              <a:rPr lang="en-GB" smtClean="0"/>
              <a:t>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5176225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9822903-2DD2-4939-8393-D66FB2B06EC5}" type="slidenum">
              <a:rPr lang="en-GB" smtClean="0"/>
              <a:t>12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3418841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9822903-2DD2-4939-8393-D66FB2B06EC5}" type="slidenum">
              <a:rPr lang="en-GB" smtClean="0"/>
              <a:t>14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675071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9822903-2DD2-4939-8393-D66FB2B06EC5}" type="slidenum">
              <a:rPr lang="en-GB" smtClean="0"/>
              <a:t>15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4546768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7480788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Picture Placeholder 20"/>
          <p:cNvSpPr>
            <a:spLocks noGrp="1"/>
          </p:cNvSpPr>
          <p:nvPr>
            <p:ph type="pic" sz="quarter" idx="13"/>
          </p:nvPr>
        </p:nvSpPr>
        <p:spPr>
          <a:xfrm>
            <a:off x="9034963" y="1990843"/>
            <a:ext cx="3157037" cy="2433578"/>
          </a:xfrm>
          <a:custGeom>
            <a:avLst/>
            <a:gdLst>
              <a:gd name="connsiteX0" fmla="*/ 0 w 3157037"/>
              <a:gd name="connsiteY0" fmla="*/ 0 h 2433578"/>
              <a:gd name="connsiteX1" fmla="*/ 3157037 w 3157037"/>
              <a:gd name="connsiteY1" fmla="*/ 0 h 2433578"/>
              <a:gd name="connsiteX2" fmla="*/ 3157037 w 3157037"/>
              <a:gd name="connsiteY2" fmla="*/ 2433578 h 2433578"/>
              <a:gd name="connsiteX3" fmla="*/ 420907 w 3157037"/>
              <a:gd name="connsiteY3" fmla="*/ 2433578 h 2433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57037" h="2433578">
                <a:moveTo>
                  <a:pt x="0" y="0"/>
                </a:moveTo>
                <a:lnTo>
                  <a:pt x="3157037" y="0"/>
                </a:lnTo>
                <a:lnTo>
                  <a:pt x="3157037" y="2433578"/>
                </a:lnTo>
                <a:lnTo>
                  <a:pt x="420907" y="243357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8" name="Picture Placeholder 17"/>
          <p:cNvSpPr>
            <a:spLocks noGrp="1"/>
          </p:cNvSpPr>
          <p:nvPr>
            <p:ph type="pic" sz="quarter" idx="12"/>
          </p:nvPr>
        </p:nvSpPr>
        <p:spPr>
          <a:xfrm>
            <a:off x="5907183" y="1990842"/>
            <a:ext cx="3555289" cy="2433579"/>
          </a:xfrm>
          <a:custGeom>
            <a:avLst/>
            <a:gdLst>
              <a:gd name="connsiteX0" fmla="*/ 386498 w 3555289"/>
              <a:gd name="connsiteY0" fmla="*/ 0 h 2433579"/>
              <a:gd name="connsiteX1" fmla="*/ 3126369 w 3555289"/>
              <a:gd name="connsiteY1" fmla="*/ 0 h 2433579"/>
              <a:gd name="connsiteX2" fmla="*/ 3555289 w 3555289"/>
              <a:gd name="connsiteY2" fmla="*/ 2433579 h 2433579"/>
              <a:gd name="connsiteX3" fmla="*/ 0 w 3555289"/>
              <a:gd name="connsiteY3" fmla="*/ 2433579 h 2433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55289" h="2433579">
                <a:moveTo>
                  <a:pt x="386498" y="0"/>
                </a:moveTo>
                <a:lnTo>
                  <a:pt x="3126369" y="0"/>
                </a:lnTo>
                <a:lnTo>
                  <a:pt x="3555289" y="2433579"/>
                </a:lnTo>
                <a:lnTo>
                  <a:pt x="0" y="243357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5" name="Picture Placeholder 14"/>
          <p:cNvSpPr>
            <a:spLocks noGrp="1"/>
          </p:cNvSpPr>
          <p:nvPr>
            <p:ph type="pic" sz="quarter" idx="11"/>
          </p:nvPr>
        </p:nvSpPr>
        <p:spPr>
          <a:xfrm>
            <a:off x="2742192" y="1990843"/>
            <a:ext cx="3550576" cy="2433579"/>
          </a:xfrm>
          <a:custGeom>
            <a:avLst/>
            <a:gdLst>
              <a:gd name="connsiteX0" fmla="*/ 0 w 3550576"/>
              <a:gd name="connsiteY0" fmla="*/ 0 h 2433579"/>
              <a:gd name="connsiteX1" fmla="*/ 3550576 w 3550576"/>
              <a:gd name="connsiteY1" fmla="*/ 0 h 2433579"/>
              <a:gd name="connsiteX2" fmla="*/ 3164077 w 3550576"/>
              <a:gd name="connsiteY2" fmla="*/ 2433579 h 2433579"/>
              <a:gd name="connsiteX3" fmla="*/ 414779 w 3550576"/>
              <a:gd name="connsiteY3" fmla="*/ 2433579 h 2433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50576" h="2433579">
                <a:moveTo>
                  <a:pt x="0" y="0"/>
                </a:moveTo>
                <a:lnTo>
                  <a:pt x="3550576" y="0"/>
                </a:lnTo>
                <a:lnTo>
                  <a:pt x="3164077" y="2433579"/>
                </a:lnTo>
                <a:lnTo>
                  <a:pt x="414779" y="243357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0"/>
          </p:nvPr>
        </p:nvSpPr>
        <p:spPr>
          <a:xfrm>
            <a:off x="0" y="1990843"/>
            <a:ext cx="3157038" cy="2433578"/>
          </a:xfrm>
          <a:custGeom>
            <a:avLst/>
            <a:gdLst>
              <a:gd name="connsiteX0" fmla="*/ 0 w 3157038"/>
              <a:gd name="connsiteY0" fmla="*/ 0 h 2433578"/>
              <a:gd name="connsiteX1" fmla="*/ 2745558 w 3157038"/>
              <a:gd name="connsiteY1" fmla="*/ 0 h 2433578"/>
              <a:gd name="connsiteX2" fmla="*/ 3157038 w 3157038"/>
              <a:gd name="connsiteY2" fmla="*/ 2433578 h 2433578"/>
              <a:gd name="connsiteX3" fmla="*/ 0 w 3157038"/>
              <a:gd name="connsiteY3" fmla="*/ 2433578 h 2433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57038" h="2433578">
                <a:moveTo>
                  <a:pt x="0" y="0"/>
                </a:moveTo>
                <a:lnTo>
                  <a:pt x="2745558" y="0"/>
                </a:lnTo>
                <a:lnTo>
                  <a:pt x="3157038" y="2433578"/>
                </a:lnTo>
                <a:lnTo>
                  <a:pt x="0" y="243357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4C429097-1EAB-408C-B6CB-A6AA36B5456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693886" y="553144"/>
            <a:ext cx="4804229" cy="884555"/>
          </a:xfrm>
        </p:spPr>
        <p:txBody>
          <a:bodyPr>
            <a:normAutofit/>
          </a:bodyPr>
          <a:lstStyle>
            <a:lvl1pPr algn="ctr">
              <a:defRPr sz="4000" b="1" baseline="0"/>
            </a:lvl1pPr>
          </a:lstStyle>
          <a:p>
            <a:r>
              <a:rPr lang="en-US" dirty="0"/>
              <a:t>YOUR TITLE HERE</a:t>
            </a:r>
            <a:endParaRPr lang="en-ID" dirty="0"/>
          </a:p>
        </p:txBody>
      </p:sp>
    </p:spTree>
    <p:extLst>
      <p:ext uri="{BB962C8B-B14F-4D97-AF65-F5344CB8AC3E}">
        <p14:creationId xmlns:p14="http://schemas.microsoft.com/office/powerpoint/2010/main" val="35797402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icture Placeholder 21"/>
          <p:cNvSpPr>
            <a:spLocks noGrp="1"/>
          </p:cNvSpPr>
          <p:nvPr>
            <p:ph type="pic" sz="quarter" idx="13"/>
          </p:nvPr>
        </p:nvSpPr>
        <p:spPr>
          <a:xfrm>
            <a:off x="6096000" y="3067756"/>
            <a:ext cx="6102338" cy="3790244"/>
          </a:xfrm>
          <a:custGeom>
            <a:avLst/>
            <a:gdLst>
              <a:gd name="connsiteX0" fmla="*/ 6102338 w 6102338"/>
              <a:gd name="connsiteY0" fmla="*/ 0 h 3790244"/>
              <a:gd name="connsiteX1" fmla="*/ 6102338 w 6102338"/>
              <a:gd name="connsiteY1" fmla="*/ 3790244 h 3790244"/>
              <a:gd name="connsiteX2" fmla="*/ 210691 w 6102338"/>
              <a:gd name="connsiteY2" fmla="*/ 3790244 h 3790244"/>
              <a:gd name="connsiteX3" fmla="*/ 0 w 6102338"/>
              <a:gd name="connsiteY3" fmla="*/ 362389 h 3790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02338" h="3790244">
                <a:moveTo>
                  <a:pt x="6102338" y="0"/>
                </a:moveTo>
                <a:lnTo>
                  <a:pt x="6102338" y="3790244"/>
                </a:lnTo>
                <a:lnTo>
                  <a:pt x="210691" y="3790244"/>
                </a:lnTo>
                <a:lnTo>
                  <a:pt x="0" y="36238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9" name="Picture Placeholder 18"/>
          <p:cNvSpPr>
            <a:spLocks noGrp="1"/>
          </p:cNvSpPr>
          <p:nvPr>
            <p:ph type="pic" sz="quarter" idx="12"/>
          </p:nvPr>
        </p:nvSpPr>
        <p:spPr>
          <a:xfrm>
            <a:off x="-1" y="3432104"/>
            <a:ext cx="6300355" cy="3425896"/>
          </a:xfrm>
          <a:custGeom>
            <a:avLst/>
            <a:gdLst>
              <a:gd name="connsiteX0" fmla="*/ 6094615 w 6300355"/>
              <a:gd name="connsiteY0" fmla="*/ 0 h 3425896"/>
              <a:gd name="connsiteX1" fmla="*/ 6300355 w 6300355"/>
              <a:gd name="connsiteY1" fmla="*/ 3425896 h 3425896"/>
              <a:gd name="connsiteX2" fmla="*/ 0 w 6300355"/>
              <a:gd name="connsiteY2" fmla="*/ 3425896 h 3425896"/>
              <a:gd name="connsiteX3" fmla="*/ 0 w 6300355"/>
              <a:gd name="connsiteY3" fmla="*/ 358140 h 3425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00355" h="3425896">
                <a:moveTo>
                  <a:pt x="6094615" y="0"/>
                </a:moveTo>
                <a:lnTo>
                  <a:pt x="6300355" y="3425896"/>
                </a:lnTo>
                <a:lnTo>
                  <a:pt x="0" y="3425896"/>
                </a:lnTo>
                <a:lnTo>
                  <a:pt x="0" y="35814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6" name="Picture Placeholder 15"/>
          <p:cNvSpPr>
            <a:spLocks noGrp="1"/>
          </p:cNvSpPr>
          <p:nvPr>
            <p:ph type="pic" sz="quarter" idx="11"/>
          </p:nvPr>
        </p:nvSpPr>
        <p:spPr>
          <a:xfrm>
            <a:off x="5894815" y="3104"/>
            <a:ext cx="6300355" cy="3425896"/>
          </a:xfrm>
          <a:custGeom>
            <a:avLst/>
            <a:gdLst>
              <a:gd name="connsiteX0" fmla="*/ 0 w 6300355"/>
              <a:gd name="connsiteY0" fmla="*/ 0 h 3425896"/>
              <a:gd name="connsiteX1" fmla="*/ 6300355 w 6300355"/>
              <a:gd name="connsiteY1" fmla="*/ 0 h 3425896"/>
              <a:gd name="connsiteX2" fmla="*/ 6300355 w 6300355"/>
              <a:gd name="connsiteY2" fmla="*/ 3067756 h 3425896"/>
              <a:gd name="connsiteX3" fmla="*/ 205740 w 6300355"/>
              <a:gd name="connsiteY3" fmla="*/ 3425896 h 3425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00355" h="3425896">
                <a:moveTo>
                  <a:pt x="0" y="0"/>
                </a:moveTo>
                <a:lnTo>
                  <a:pt x="6300355" y="0"/>
                </a:lnTo>
                <a:lnTo>
                  <a:pt x="6300355" y="3067756"/>
                </a:lnTo>
                <a:lnTo>
                  <a:pt x="205740" y="342589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3" name="Picture Placeholder 12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6102338" cy="3790244"/>
          </a:xfrm>
          <a:custGeom>
            <a:avLst/>
            <a:gdLst>
              <a:gd name="connsiteX0" fmla="*/ 0 w 6102338"/>
              <a:gd name="connsiteY0" fmla="*/ 0 h 3790244"/>
              <a:gd name="connsiteX1" fmla="*/ 5891647 w 6102338"/>
              <a:gd name="connsiteY1" fmla="*/ 0 h 3790244"/>
              <a:gd name="connsiteX2" fmla="*/ 6102338 w 6102338"/>
              <a:gd name="connsiteY2" fmla="*/ 3427855 h 3790244"/>
              <a:gd name="connsiteX3" fmla="*/ 0 w 6102338"/>
              <a:gd name="connsiteY3" fmla="*/ 3790244 h 3790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02338" h="3790244">
                <a:moveTo>
                  <a:pt x="0" y="0"/>
                </a:moveTo>
                <a:lnTo>
                  <a:pt x="5891647" y="0"/>
                </a:lnTo>
                <a:lnTo>
                  <a:pt x="6102338" y="3427855"/>
                </a:lnTo>
                <a:lnTo>
                  <a:pt x="0" y="379024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322091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/>
          <p:cNvSpPr>
            <a:spLocks noGrp="1"/>
          </p:cNvSpPr>
          <p:nvPr>
            <p:ph type="pic" sz="quarter" idx="10"/>
          </p:nvPr>
        </p:nvSpPr>
        <p:spPr>
          <a:xfrm>
            <a:off x="0" y="-1"/>
            <a:ext cx="6609780" cy="6860349"/>
          </a:xfrm>
          <a:custGeom>
            <a:avLst/>
            <a:gdLst>
              <a:gd name="connsiteX0" fmla="*/ 0 w 6609780"/>
              <a:gd name="connsiteY0" fmla="*/ 0 h 6860349"/>
              <a:gd name="connsiteX1" fmla="*/ 6609780 w 6609780"/>
              <a:gd name="connsiteY1" fmla="*/ 0 h 6860349"/>
              <a:gd name="connsiteX2" fmla="*/ 6609773 w 6609780"/>
              <a:gd name="connsiteY2" fmla="*/ 12 h 6860349"/>
              <a:gd name="connsiteX3" fmla="*/ 4126771 w 6609780"/>
              <a:gd name="connsiteY3" fmla="*/ 3545666 h 6860349"/>
              <a:gd name="connsiteX4" fmla="*/ 4330404 w 6609780"/>
              <a:gd name="connsiteY4" fmla="*/ 3545666 h 6860349"/>
              <a:gd name="connsiteX5" fmla="*/ 4742164 w 6609780"/>
              <a:gd name="connsiteY5" fmla="*/ 3545666 h 6860349"/>
              <a:gd name="connsiteX6" fmla="*/ 4962738 w 6609780"/>
              <a:gd name="connsiteY6" fmla="*/ 3545666 h 6860349"/>
              <a:gd name="connsiteX7" fmla="*/ 3165797 w 6609780"/>
              <a:gd name="connsiteY7" fmla="*/ 6828052 h 6860349"/>
              <a:gd name="connsiteX8" fmla="*/ 3145785 w 6609780"/>
              <a:gd name="connsiteY8" fmla="*/ 6860349 h 6860349"/>
              <a:gd name="connsiteX9" fmla="*/ 0 w 6609780"/>
              <a:gd name="connsiteY9" fmla="*/ 6858000 h 6860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609780" h="6860349">
                <a:moveTo>
                  <a:pt x="0" y="0"/>
                </a:moveTo>
                <a:lnTo>
                  <a:pt x="6609780" y="0"/>
                </a:lnTo>
                <a:lnTo>
                  <a:pt x="6609773" y="12"/>
                </a:lnTo>
                <a:lnTo>
                  <a:pt x="4126771" y="3545666"/>
                </a:lnTo>
                <a:lnTo>
                  <a:pt x="4330404" y="3545666"/>
                </a:lnTo>
                <a:lnTo>
                  <a:pt x="4742164" y="3545666"/>
                </a:lnTo>
                <a:lnTo>
                  <a:pt x="4962738" y="3545666"/>
                </a:lnTo>
                <a:lnTo>
                  <a:pt x="3165797" y="6828052"/>
                </a:lnTo>
                <a:lnTo>
                  <a:pt x="3145785" y="6860349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5" name="Title 1">
            <a:extLst>
              <a:ext uri="{FF2B5EF4-FFF2-40B4-BE49-F238E27FC236}">
                <a16:creationId xmlns:a16="http://schemas.microsoft.com/office/drawing/2014/main" id="{4C429097-1EAB-408C-B6CB-A6AA36B5456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609780" y="1166873"/>
            <a:ext cx="4804229" cy="884555"/>
          </a:xfrm>
        </p:spPr>
        <p:txBody>
          <a:bodyPr>
            <a:normAutofit/>
          </a:bodyPr>
          <a:lstStyle>
            <a:lvl1pPr algn="l">
              <a:defRPr sz="4000" b="1" baseline="0"/>
            </a:lvl1pPr>
          </a:lstStyle>
          <a:p>
            <a:r>
              <a:rPr lang="en-US" dirty="0"/>
              <a:t>YOUR TITLE HERE</a:t>
            </a:r>
            <a:endParaRPr lang="en-ID" dirty="0"/>
          </a:p>
        </p:txBody>
      </p:sp>
    </p:spTree>
    <p:extLst>
      <p:ext uri="{BB962C8B-B14F-4D97-AF65-F5344CB8AC3E}">
        <p14:creationId xmlns:p14="http://schemas.microsoft.com/office/powerpoint/2010/main" val="393336583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15"/>
          <p:cNvSpPr>
            <a:spLocks noGrp="1"/>
          </p:cNvSpPr>
          <p:nvPr>
            <p:ph type="pic" sz="quarter" idx="12"/>
          </p:nvPr>
        </p:nvSpPr>
        <p:spPr>
          <a:xfrm>
            <a:off x="7969956" y="0"/>
            <a:ext cx="4222045" cy="3429000"/>
          </a:xfrm>
          <a:custGeom>
            <a:avLst/>
            <a:gdLst>
              <a:gd name="connsiteX0" fmla="*/ 0 w 4222045"/>
              <a:gd name="connsiteY0" fmla="*/ 0 h 3429000"/>
              <a:gd name="connsiteX1" fmla="*/ 4222045 w 4222045"/>
              <a:gd name="connsiteY1" fmla="*/ 0 h 3429000"/>
              <a:gd name="connsiteX2" fmla="*/ 4222045 w 4222045"/>
              <a:gd name="connsiteY2" fmla="*/ 3429000 h 3429000"/>
              <a:gd name="connsiteX3" fmla="*/ 205435 w 4222045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22045" h="3429000">
                <a:moveTo>
                  <a:pt x="0" y="0"/>
                </a:moveTo>
                <a:lnTo>
                  <a:pt x="4222045" y="0"/>
                </a:lnTo>
                <a:lnTo>
                  <a:pt x="4222045" y="3429000"/>
                </a:lnTo>
                <a:lnTo>
                  <a:pt x="205435" y="3429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3" name="Picture Placeholder 12"/>
          <p:cNvSpPr>
            <a:spLocks noGrp="1"/>
          </p:cNvSpPr>
          <p:nvPr>
            <p:ph type="pic" sz="quarter" idx="11"/>
          </p:nvPr>
        </p:nvSpPr>
        <p:spPr>
          <a:xfrm>
            <a:off x="3759173" y="3429000"/>
            <a:ext cx="4633350" cy="3429000"/>
          </a:xfrm>
          <a:custGeom>
            <a:avLst/>
            <a:gdLst>
              <a:gd name="connsiteX0" fmla="*/ 216976 w 4633350"/>
              <a:gd name="connsiteY0" fmla="*/ 0 h 3429000"/>
              <a:gd name="connsiteX1" fmla="*/ 4426706 w 4633350"/>
              <a:gd name="connsiteY1" fmla="*/ 0 h 3429000"/>
              <a:gd name="connsiteX2" fmla="*/ 4633350 w 4633350"/>
              <a:gd name="connsiteY2" fmla="*/ 3429000 h 3429000"/>
              <a:gd name="connsiteX3" fmla="*/ 0 w 463335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633350" h="3429000">
                <a:moveTo>
                  <a:pt x="216976" y="0"/>
                </a:moveTo>
                <a:lnTo>
                  <a:pt x="4426706" y="0"/>
                </a:lnTo>
                <a:lnTo>
                  <a:pt x="463335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4176110" cy="3429000"/>
          </a:xfrm>
          <a:custGeom>
            <a:avLst/>
            <a:gdLst>
              <a:gd name="connsiteX0" fmla="*/ 0 w 4176110"/>
              <a:gd name="connsiteY0" fmla="*/ 0 h 3429000"/>
              <a:gd name="connsiteX1" fmla="*/ 4176110 w 4176110"/>
              <a:gd name="connsiteY1" fmla="*/ 0 h 3429000"/>
              <a:gd name="connsiteX2" fmla="*/ 3972910 w 4176110"/>
              <a:gd name="connsiteY2" fmla="*/ 3429000 h 3429000"/>
              <a:gd name="connsiteX3" fmla="*/ 0 w 417611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76110" h="3429000">
                <a:moveTo>
                  <a:pt x="0" y="0"/>
                </a:moveTo>
                <a:lnTo>
                  <a:pt x="4176110" y="0"/>
                </a:lnTo>
                <a:lnTo>
                  <a:pt x="397291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035575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Picture Placeholder 31"/>
          <p:cNvSpPr>
            <a:spLocks noGrp="1"/>
          </p:cNvSpPr>
          <p:nvPr>
            <p:ph type="pic" sz="quarter" idx="14"/>
          </p:nvPr>
        </p:nvSpPr>
        <p:spPr>
          <a:xfrm>
            <a:off x="5522976" y="4202430"/>
            <a:ext cx="6669025" cy="2655570"/>
          </a:xfrm>
          <a:custGeom>
            <a:avLst/>
            <a:gdLst>
              <a:gd name="connsiteX0" fmla="*/ 784860 w 6669025"/>
              <a:gd name="connsiteY0" fmla="*/ 0 h 2655570"/>
              <a:gd name="connsiteX1" fmla="*/ 6669025 w 6669025"/>
              <a:gd name="connsiteY1" fmla="*/ 232410 h 2655570"/>
              <a:gd name="connsiteX2" fmla="*/ 6669025 w 6669025"/>
              <a:gd name="connsiteY2" fmla="*/ 2655570 h 2655570"/>
              <a:gd name="connsiteX3" fmla="*/ 0 w 6669025"/>
              <a:gd name="connsiteY3" fmla="*/ 2655570 h 2655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69025" h="2655570">
                <a:moveTo>
                  <a:pt x="784860" y="0"/>
                </a:moveTo>
                <a:lnTo>
                  <a:pt x="6669025" y="232410"/>
                </a:lnTo>
                <a:lnTo>
                  <a:pt x="6669025" y="2655570"/>
                </a:lnTo>
                <a:lnTo>
                  <a:pt x="0" y="265557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9" name="Picture Placeholder 28"/>
          <p:cNvSpPr>
            <a:spLocks noGrp="1"/>
          </p:cNvSpPr>
          <p:nvPr>
            <p:ph type="pic" sz="quarter" idx="13"/>
          </p:nvPr>
        </p:nvSpPr>
        <p:spPr>
          <a:xfrm>
            <a:off x="0" y="3944620"/>
            <a:ext cx="6311901" cy="2913380"/>
          </a:xfrm>
          <a:custGeom>
            <a:avLst/>
            <a:gdLst>
              <a:gd name="connsiteX0" fmla="*/ 0 w 6311901"/>
              <a:gd name="connsiteY0" fmla="*/ 0 h 2913380"/>
              <a:gd name="connsiteX1" fmla="*/ 6311901 w 6311901"/>
              <a:gd name="connsiteY1" fmla="*/ 260019 h 2913380"/>
              <a:gd name="connsiteX2" fmla="*/ 5525517 w 6311901"/>
              <a:gd name="connsiteY2" fmla="*/ 2913380 h 2913380"/>
              <a:gd name="connsiteX3" fmla="*/ 0 w 6311901"/>
              <a:gd name="connsiteY3" fmla="*/ 2913380 h 2913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11901" h="2913380">
                <a:moveTo>
                  <a:pt x="0" y="0"/>
                </a:moveTo>
                <a:lnTo>
                  <a:pt x="6311901" y="260019"/>
                </a:lnTo>
                <a:lnTo>
                  <a:pt x="5525517" y="2913380"/>
                </a:lnTo>
                <a:lnTo>
                  <a:pt x="0" y="291338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2"/>
          </p:nvPr>
        </p:nvSpPr>
        <p:spPr>
          <a:xfrm>
            <a:off x="7609090" y="-1"/>
            <a:ext cx="4582910" cy="2532782"/>
          </a:xfrm>
          <a:custGeom>
            <a:avLst/>
            <a:gdLst>
              <a:gd name="connsiteX0" fmla="*/ 417310 w 4582910"/>
              <a:gd name="connsiteY0" fmla="*/ 0 h 2532782"/>
              <a:gd name="connsiteX1" fmla="*/ 4582910 w 4582910"/>
              <a:gd name="connsiteY1" fmla="*/ 0 h 2532782"/>
              <a:gd name="connsiteX2" fmla="*/ 4582910 w 4582910"/>
              <a:gd name="connsiteY2" fmla="*/ 2449934 h 2532782"/>
              <a:gd name="connsiteX3" fmla="*/ 0 w 4582910"/>
              <a:gd name="connsiteY3" fmla="*/ 2532782 h 2532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82910" h="2532782">
                <a:moveTo>
                  <a:pt x="417310" y="0"/>
                </a:moveTo>
                <a:lnTo>
                  <a:pt x="4582910" y="0"/>
                </a:lnTo>
                <a:lnTo>
                  <a:pt x="4582910" y="2449934"/>
                </a:lnTo>
                <a:lnTo>
                  <a:pt x="0" y="253278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3" name="Picture Placeholder 22"/>
          <p:cNvSpPr>
            <a:spLocks noGrp="1"/>
          </p:cNvSpPr>
          <p:nvPr>
            <p:ph type="pic" sz="quarter" idx="11"/>
          </p:nvPr>
        </p:nvSpPr>
        <p:spPr>
          <a:xfrm>
            <a:off x="3440176" y="0"/>
            <a:ext cx="4586224" cy="2606884"/>
          </a:xfrm>
          <a:custGeom>
            <a:avLst/>
            <a:gdLst>
              <a:gd name="connsiteX0" fmla="*/ 0 w 4586224"/>
              <a:gd name="connsiteY0" fmla="*/ 0 h 2606884"/>
              <a:gd name="connsiteX1" fmla="*/ 4586224 w 4586224"/>
              <a:gd name="connsiteY1" fmla="*/ 0 h 2606884"/>
              <a:gd name="connsiteX2" fmla="*/ 4160921 w 4586224"/>
              <a:gd name="connsiteY2" fmla="*/ 2537772 h 2606884"/>
              <a:gd name="connsiteX3" fmla="*/ 425303 w 4586224"/>
              <a:gd name="connsiteY3" fmla="*/ 2606884 h 2606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86224" h="2606884">
                <a:moveTo>
                  <a:pt x="0" y="0"/>
                </a:moveTo>
                <a:lnTo>
                  <a:pt x="4586224" y="0"/>
                </a:lnTo>
                <a:lnTo>
                  <a:pt x="4160921" y="2537772"/>
                </a:lnTo>
                <a:lnTo>
                  <a:pt x="425303" y="26068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0" name="Picture Placeholder 19"/>
          <p:cNvSpPr>
            <a:spLocks noGrp="1"/>
          </p:cNvSpPr>
          <p:nvPr>
            <p:ph type="pic" sz="quarter" idx="10"/>
          </p:nvPr>
        </p:nvSpPr>
        <p:spPr>
          <a:xfrm>
            <a:off x="1" y="0"/>
            <a:ext cx="3864901" cy="2679700"/>
          </a:xfrm>
          <a:custGeom>
            <a:avLst/>
            <a:gdLst>
              <a:gd name="connsiteX0" fmla="*/ 3433866 w 3864901"/>
              <a:gd name="connsiteY0" fmla="*/ 0 h 2679700"/>
              <a:gd name="connsiteX1" fmla="*/ 3864901 w 3864901"/>
              <a:gd name="connsiteY1" fmla="*/ 2613870 h 2679700"/>
              <a:gd name="connsiteX2" fmla="*/ 0 w 3864901"/>
              <a:gd name="connsiteY2" fmla="*/ 2679700 h 2679700"/>
              <a:gd name="connsiteX3" fmla="*/ 0 w 3864901"/>
              <a:gd name="connsiteY3" fmla="*/ 3624 h 2679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64901" h="2679700">
                <a:moveTo>
                  <a:pt x="3433866" y="0"/>
                </a:moveTo>
                <a:lnTo>
                  <a:pt x="3864901" y="2613870"/>
                </a:lnTo>
                <a:lnTo>
                  <a:pt x="0" y="2679700"/>
                </a:lnTo>
                <a:lnTo>
                  <a:pt x="0" y="36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1236935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>
            <a:extLst>
              <a:ext uri="{FF2B5EF4-FFF2-40B4-BE49-F238E27FC236}">
                <a16:creationId xmlns:a16="http://schemas.microsoft.com/office/drawing/2014/main" id="{4C429097-1EAB-408C-B6CB-A6AA36B5456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28115" y="346624"/>
            <a:ext cx="4804229" cy="884555"/>
          </a:xfrm>
        </p:spPr>
        <p:txBody>
          <a:bodyPr>
            <a:normAutofit/>
          </a:bodyPr>
          <a:lstStyle>
            <a:lvl1pPr algn="l">
              <a:defRPr sz="4000" b="1" baseline="0"/>
            </a:lvl1pPr>
          </a:lstStyle>
          <a:p>
            <a:r>
              <a:rPr lang="en-US" dirty="0"/>
              <a:t>YOUR TITLE HERE</a:t>
            </a:r>
            <a:endParaRPr lang="en-ID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7493016" y="1289050"/>
            <a:ext cx="3200400" cy="4279900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7691712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553483" y="1969372"/>
            <a:ext cx="4517004" cy="2694068"/>
          </a:xfrm>
        </p:spPr>
        <p:txBody>
          <a:bodyPr/>
          <a:lstStyle/>
          <a:p>
            <a:endParaRPr lang="en-US"/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4C429097-1EAB-408C-B6CB-A6AA36B5456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693886" y="522894"/>
            <a:ext cx="4804229" cy="884555"/>
          </a:xfrm>
        </p:spPr>
        <p:txBody>
          <a:bodyPr>
            <a:normAutofit/>
          </a:bodyPr>
          <a:lstStyle>
            <a:lvl1pPr algn="ctr">
              <a:defRPr sz="4000" b="1" baseline="0"/>
            </a:lvl1pPr>
          </a:lstStyle>
          <a:p>
            <a:r>
              <a:rPr lang="en-US" dirty="0"/>
              <a:t>YOUR TITLE HERE</a:t>
            </a:r>
            <a:endParaRPr lang="en-ID" dirty="0"/>
          </a:p>
        </p:txBody>
      </p:sp>
    </p:spTree>
    <p:extLst>
      <p:ext uri="{BB962C8B-B14F-4D97-AF65-F5344CB8AC3E}">
        <p14:creationId xmlns:p14="http://schemas.microsoft.com/office/powerpoint/2010/main" val="322226566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4C429097-1EAB-408C-B6CB-A6AA36B5456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111000" y="613752"/>
            <a:ext cx="4804229" cy="884555"/>
          </a:xfrm>
        </p:spPr>
        <p:txBody>
          <a:bodyPr>
            <a:normAutofit/>
          </a:bodyPr>
          <a:lstStyle>
            <a:lvl1pPr algn="l">
              <a:defRPr sz="4000" b="1" baseline="0"/>
            </a:lvl1pPr>
          </a:lstStyle>
          <a:p>
            <a:r>
              <a:rPr lang="en-US" dirty="0"/>
              <a:t>YOUR TITLE HERE</a:t>
            </a:r>
            <a:endParaRPr lang="en-ID" dirty="0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1089059" y="2260316"/>
            <a:ext cx="5506949" cy="3462390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6283322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870471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Title 1">
            <a:extLst>
              <a:ext uri="{FF2B5EF4-FFF2-40B4-BE49-F238E27FC236}">
                <a16:creationId xmlns:a16="http://schemas.microsoft.com/office/drawing/2014/main" id="{4C429097-1EAB-408C-B6CB-A6AA36B5456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216707" y="299676"/>
            <a:ext cx="5758586" cy="884555"/>
          </a:xfrm>
        </p:spPr>
        <p:txBody>
          <a:bodyPr>
            <a:normAutofit/>
          </a:bodyPr>
          <a:lstStyle>
            <a:lvl1pPr algn="ctr">
              <a:defRPr sz="4000" b="1" baseline="0"/>
            </a:lvl1pPr>
          </a:lstStyle>
          <a:p>
            <a:r>
              <a:rPr lang="en-US" dirty="0"/>
              <a:t>YOUR TITLE HERE</a:t>
            </a:r>
            <a:endParaRPr lang="en-ID" dirty="0"/>
          </a:p>
        </p:txBody>
      </p:sp>
    </p:spTree>
    <p:extLst>
      <p:ext uri="{BB962C8B-B14F-4D97-AF65-F5344CB8AC3E}">
        <p14:creationId xmlns:p14="http://schemas.microsoft.com/office/powerpoint/2010/main" val="176222059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>
            <a:extLst>
              <a:ext uri="{FF2B5EF4-FFF2-40B4-BE49-F238E27FC236}">
                <a16:creationId xmlns:a16="http://schemas.microsoft.com/office/drawing/2014/main" id="{4C429097-1EAB-408C-B6CB-A6AA36B5456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637972" y="424369"/>
            <a:ext cx="4804229" cy="884555"/>
          </a:xfrm>
        </p:spPr>
        <p:txBody>
          <a:bodyPr>
            <a:normAutofit/>
          </a:bodyPr>
          <a:lstStyle>
            <a:lvl1pPr algn="l">
              <a:defRPr sz="4000" b="1" baseline="0"/>
            </a:lvl1pPr>
          </a:lstStyle>
          <a:p>
            <a:r>
              <a:rPr lang="en-US" dirty="0"/>
              <a:t>YOUR TITLE HERE</a:t>
            </a:r>
            <a:endParaRPr lang="en-ID" dirty="0"/>
          </a:p>
        </p:txBody>
      </p:sp>
      <p:sp>
        <p:nvSpPr>
          <p:cNvPr id="15" name="Picture Placeholder 14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6096000" cy="3584864"/>
          </a:xfrm>
          <a:custGeom>
            <a:avLst/>
            <a:gdLst>
              <a:gd name="connsiteX0" fmla="*/ 0 w 6096000"/>
              <a:gd name="connsiteY0" fmla="*/ 0 h 3584864"/>
              <a:gd name="connsiteX1" fmla="*/ 6096000 w 6096000"/>
              <a:gd name="connsiteY1" fmla="*/ 0 h 3584864"/>
              <a:gd name="connsiteX2" fmla="*/ 4968377 w 6096000"/>
              <a:gd name="connsiteY2" fmla="*/ 3584864 h 3584864"/>
              <a:gd name="connsiteX3" fmla="*/ 0 w 6096000"/>
              <a:gd name="connsiteY3" fmla="*/ 3584864 h 3584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96000" h="3584864">
                <a:moveTo>
                  <a:pt x="0" y="0"/>
                </a:moveTo>
                <a:lnTo>
                  <a:pt x="6096000" y="0"/>
                </a:lnTo>
                <a:lnTo>
                  <a:pt x="4968377" y="3584864"/>
                </a:lnTo>
                <a:lnTo>
                  <a:pt x="0" y="358486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38739590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5533586" cy="6858000"/>
          </a:xfrm>
          <a:custGeom>
            <a:avLst/>
            <a:gdLst>
              <a:gd name="connsiteX0" fmla="*/ 0 w 5533586"/>
              <a:gd name="connsiteY0" fmla="*/ 0 h 6858000"/>
              <a:gd name="connsiteX1" fmla="*/ 5533586 w 5533586"/>
              <a:gd name="connsiteY1" fmla="*/ 0 h 6858000"/>
              <a:gd name="connsiteX2" fmla="*/ 4978414 w 5533586"/>
              <a:gd name="connsiteY2" fmla="*/ 6854372 h 6858000"/>
              <a:gd name="connsiteX3" fmla="*/ 0 w 5533586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33586" h="6858000">
                <a:moveTo>
                  <a:pt x="0" y="0"/>
                </a:moveTo>
                <a:lnTo>
                  <a:pt x="5533586" y="0"/>
                </a:lnTo>
                <a:lnTo>
                  <a:pt x="4978414" y="6854372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4C429097-1EAB-408C-B6CB-A6AA36B5456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950526" y="525949"/>
            <a:ext cx="4804229" cy="884555"/>
          </a:xfrm>
        </p:spPr>
        <p:txBody>
          <a:bodyPr>
            <a:normAutofit/>
          </a:bodyPr>
          <a:lstStyle>
            <a:lvl1pPr algn="ctr">
              <a:defRPr sz="4000" b="1" baseline="0"/>
            </a:lvl1pPr>
          </a:lstStyle>
          <a:p>
            <a:r>
              <a:rPr lang="en-US" dirty="0"/>
              <a:t>YOUR TITLE HERE</a:t>
            </a:r>
            <a:endParaRPr lang="en-ID" dirty="0"/>
          </a:p>
        </p:txBody>
      </p:sp>
    </p:spTree>
    <p:extLst>
      <p:ext uri="{BB962C8B-B14F-4D97-AF65-F5344CB8AC3E}">
        <p14:creationId xmlns:p14="http://schemas.microsoft.com/office/powerpoint/2010/main" val="416343968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2" y="0"/>
            <a:ext cx="12191998" cy="2992582"/>
          </a:xfrm>
        </p:spPr>
        <p:txBody>
          <a:bodyPr/>
          <a:lstStyle/>
          <a:p>
            <a:endParaRPr lang="en-US"/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4C429097-1EAB-408C-B6CB-A6AA36B5456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216707" y="299676"/>
            <a:ext cx="5758586" cy="884555"/>
          </a:xfrm>
        </p:spPr>
        <p:txBody>
          <a:bodyPr>
            <a:normAutofit/>
          </a:bodyPr>
          <a:lstStyle>
            <a:lvl1pPr algn="ctr">
              <a:defRPr sz="4000" b="1" baseline="0"/>
            </a:lvl1pPr>
          </a:lstStyle>
          <a:p>
            <a:r>
              <a:rPr lang="en-US" dirty="0"/>
              <a:t>YOUR TITLE HERE</a:t>
            </a:r>
            <a:endParaRPr lang="en-ID" dirty="0"/>
          </a:p>
        </p:txBody>
      </p:sp>
    </p:spTree>
    <p:extLst>
      <p:ext uri="{BB962C8B-B14F-4D97-AF65-F5344CB8AC3E}">
        <p14:creationId xmlns:p14="http://schemas.microsoft.com/office/powerpoint/2010/main" val="390055334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/>
          <p:cNvSpPr>
            <a:spLocks noGrp="1"/>
          </p:cNvSpPr>
          <p:nvPr>
            <p:ph type="pic" sz="quarter" idx="11"/>
          </p:nvPr>
        </p:nvSpPr>
        <p:spPr>
          <a:xfrm>
            <a:off x="3453804" y="1388430"/>
            <a:ext cx="2800381" cy="4100955"/>
          </a:xfrm>
          <a:custGeom>
            <a:avLst/>
            <a:gdLst>
              <a:gd name="connsiteX0" fmla="*/ 648478 w 2800381"/>
              <a:gd name="connsiteY0" fmla="*/ 116 h 4100955"/>
              <a:gd name="connsiteX1" fmla="*/ 2800381 w 2800381"/>
              <a:gd name="connsiteY1" fmla="*/ 38675 h 4100955"/>
              <a:gd name="connsiteX2" fmla="*/ 2800381 w 2800381"/>
              <a:gd name="connsiteY2" fmla="*/ 4051382 h 4100955"/>
              <a:gd name="connsiteX3" fmla="*/ 0 w 2800381"/>
              <a:gd name="connsiteY3" fmla="*/ 4060973 h 4100955"/>
              <a:gd name="connsiteX4" fmla="*/ 0 w 2800381"/>
              <a:gd name="connsiteY4" fmla="*/ 38675 h 4100955"/>
              <a:gd name="connsiteX5" fmla="*/ 648478 w 2800381"/>
              <a:gd name="connsiteY5" fmla="*/ 116 h 4100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00381" h="4100955">
                <a:moveTo>
                  <a:pt x="648478" y="116"/>
                </a:moveTo>
                <a:cubicBezTo>
                  <a:pt x="1275122" y="-2454"/>
                  <a:pt x="2158627" y="38675"/>
                  <a:pt x="2800381" y="38675"/>
                </a:cubicBezTo>
                <a:lnTo>
                  <a:pt x="2800381" y="4051382"/>
                </a:lnTo>
                <a:cubicBezTo>
                  <a:pt x="1866921" y="4051382"/>
                  <a:pt x="262900" y="4156223"/>
                  <a:pt x="0" y="4060973"/>
                </a:cubicBezTo>
                <a:lnTo>
                  <a:pt x="0" y="38675"/>
                </a:lnTo>
                <a:cubicBezTo>
                  <a:pt x="131871" y="11482"/>
                  <a:pt x="363639" y="1285"/>
                  <a:pt x="648478" y="116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660038" y="1398352"/>
            <a:ext cx="2793766" cy="4081139"/>
          </a:xfrm>
          <a:custGeom>
            <a:avLst/>
            <a:gdLst>
              <a:gd name="connsiteX0" fmla="*/ 2097595 w 2793766"/>
              <a:gd name="connsiteY0" fmla="*/ 9 h 4081139"/>
              <a:gd name="connsiteX1" fmla="*/ 2793766 w 2793766"/>
              <a:gd name="connsiteY1" fmla="*/ 27429 h 4081139"/>
              <a:gd name="connsiteX2" fmla="*/ 2793766 w 2793766"/>
              <a:gd name="connsiteY2" fmla="*/ 4040368 h 4081139"/>
              <a:gd name="connsiteX3" fmla="*/ 0 w 2793766"/>
              <a:gd name="connsiteY3" fmla="*/ 4040368 h 4081139"/>
              <a:gd name="connsiteX4" fmla="*/ 0 w 2793766"/>
              <a:gd name="connsiteY4" fmla="*/ 33347 h 4081139"/>
              <a:gd name="connsiteX5" fmla="*/ 2097595 w 2793766"/>
              <a:gd name="connsiteY5" fmla="*/ 9 h 4081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3766" h="4081139">
                <a:moveTo>
                  <a:pt x="2097595" y="9"/>
                </a:moveTo>
                <a:cubicBezTo>
                  <a:pt x="2383252" y="280"/>
                  <a:pt x="2627491" y="7404"/>
                  <a:pt x="2793766" y="27429"/>
                </a:cubicBezTo>
                <a:lnTo>
                  <a:pt x="2793766" y="4040368"/>
                </a:lnTo>
                <a:cubicBezTo>
                  <a:pt x="2765074" y="4132104"/>
                  <a:pt x="931255" y="4040368"/>
                  <a:pt x="0" y="4040368"/>
                </a:cubicBezTo>
                <a:lnTo>
                  <a:pt x="0" y="33347"/>
                </a:lnTo>
                <a:cubicBezTo>
                  <a:pt x="640238" y="31991"/>
                  <a:pt x="1469149" y="-586"/>
                  <a:pt x="2097595" y="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152910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1">
            <a:extLst>
              <a:ext uri="{FF2B5EF4-FFF2-40B4-BE49-F238E27FC236}">
                <a16:creationId xmlns:a16="http://schemas.microsoft.com/office/drawing/2014/main" id="{4C429097-1EAB-408C-B6CB-A6AA36B5456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682261" y="728191"/>
            <a:ext cx="4804229" cy="884555"/>
          </a:xfrm>
        </p:spPr>
        <p:txBody>
          <a:bodyPr>
            <a:normAutofit/>
          </a:bodyPr>
          <a:lstStyle>
            <a:lvl1pPr algn="ctr">
              <a:defRPr sz="4000" b="1" baseline="0"/>
            </a:lvl1pPr>
          </a:lstStyle>
          <a:p>
            <a:r>
              <a:rPr lang="en-US" dirty="0"/>
              <a:t>YOUR TITLE HERE</a:t>
            </a:r>
            <a:endParaRPr lang="en-ID" dirty="0"/>
          </a:p>
        </p:txBody>
      </p:sp>
      <p:sp>
        <p:nvSpPr>
          <p:cNvPr id="19" name="Picture Placeholder 18"/>
          <p:cNvSpPr>
            <a:spLocks noGrp="1"/>
          </p:cNvSpPr>
          <p:nvPr>
            <p:ph type="pic" sz="quarter" idx="13"/>
          </p:nvPr>
        </p:nvSpPr>
        <p:spPr>
          <a:xfrm>
            <a:off x="3797011" y="3425528"/>
            <a:ext cx="4179742" cy="3432470"/>
          </a:xfrm>
          <a:custGeom>
            <a:avLst/>
            <a:gdLst>
              <a:gd name="connsiteX0" fmla="*/ 192721 w 4179742"/>
              <a:gd name="connsiteY0" fmla="*/ 0 h 3432470"/>
              <a:gd name="connsiteX1" fmla="*/ 4179742 w 4179742"/>
              <a:gd name="connsiteY1" fmla="*/ 278830 h 3432470"/>
              <a:gd name="connsiteX2" fmla="*/ 4179742 w 4179742"/>
              <a:gd name="connsiteY2" fmla="*/ 3432470 h 3432470"/>
              <a:gd name="connsiteX3" fmla="*/ 0 w 4179742"/>
              <a:gd name="connsiteY3" fmla="*/ 3432470 h 3432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79742" h="3432470">
                <a:moveTo>
                  <a:pt x="192721" y="0"/>
                </a:moveTo>
                <a:lnTo>
                  <a:pt x="4179742" y="278830"/>
                </a:lnTo>
                <a:lnTo>
                  <a:pt x="4179742" y="3432470"/>
                </a:lnTo>
                <a:lnTo>
                  <a:pt x="0" y="343247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6" name="Picture Placeholder 15"/>
          <p:cNvSpPr>
            <a:spLocks noGrp="1"/>
          </p:cNvSpPr>
          <p:nvPr>
            <p:ph type="pic" sz="quarter" idx="12"/>
          </p:nvPr>
        </p:nvSpPr>
        <p:spPr>
          <a:xfrm>
            <a:off x="0" y="3153640"/>
            <a:ext cx="3990261" cy="3704359"/>
          </a:xfrm>
          <a:custGeom>
            <a:avLst/>
            <a:gdLst>
              <a:gd name="connsiteX0" fmla="*/ 0 w 3990261"/>
              <a:gd name="connsiteY0" fmla="*/ 0 h 3704359"/>
              <a:gd name="connsiteX1" fmla="*/ 3990261 w 3990261"/>
              <a:gd name="connsiteY1" fmla="*/ 273377 h 3704359"/>
              <a:gd name="connsiteX2" fmla="*/ 3797011 w 3990261"/>
              <a:gd name="connsiteY2" fmla="*/ 3704359 h 3704359"/>
              <a:gd name="connsiteX3" fmla="*/ 0 w 3990261"/>
              <a:gd name="connsiteY3" fmla="*/ 3704359 h 3704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90261" h="3704359">
                <a:moveTo>
                  <a:pt x="0" y="0"/>
                </a:moveTo>
                <a:lnTo>
                  <a:pt x="3990261" y="273377"/>
                </a:lnTo>
                <a:lnTo>
                  <a:pt x="3797011" y="3704359"/>
                </a:lnTo>
                <a:lnTo>
                  <a:pt x="0" y="370435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3" name="Picture Placeholder 12"/>
          <p:cNvSpPr>
            <a:spLocks noGrp="1"/>
          </p:cNvSpPr>
          <p:nvPr>
            <p:ph type="pic" sz="quarter" idx="11"/>
          </p:nvPr>
        </p:nvSpPr>
        <p:spPr>
          <a:xfrm>
            <a:off x="3991125" y="0"/>
            <a:ext cx="3985629" cy="3704359"/>
          </a:xfrm>
          <a:custGeom>
            <a:avLst/>
            <a:gdLst>
              <a:gd name="connsiteX0" fmla="*/ 188620 w 3985629"/>
              <a:gd name="connsiteY0" fmla="*/ 0 h 3704359"/>
              <a:gd name="connsiteX1" fmla="*/ 3985629 w 3985629"/>
              <a:gd name="connsiteY1" fmla="*/ 0 h 3704359"/>
              <a:gd name="connsiteX2" fmla="*/ 3985629 w 3985629"/>
              <a:gd name="connsiteY2" fmla="*/ 3704359 h 3704359"/>
              <a:gd name="connsiteX3" fmla="*/ 0 w 3985629"/>
              <a:gd name="connsiteY3" fmla="*/ 3429629 h 3704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85629" h="3704359">
                <a:moveTo>
                  <a:pt x="188620" y="0"/>
                </a:moveTo>
                <a:lnTo>
                  <a:pt x="3985629" y="0"/>
                </a:lnTo>
                <a:lnTo>
                  <a:pt x="3985629" y="3704359"/>
                </a:lnTo>
                <a:lnTo>
                  <a:pt x="0" y="342962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-1" y="0"/>
            <a:ext cx="4179745" cy="3429413"/>
          </a:xfrm>
          <a:custGeom>
            <a:avLst/>
            <a:gdLst>
              <a:gd name="connsiteX0" fmla="*/ 0 w 4179745"/>
              <a:gd name="connsiteY0" fmla="*/ 0 h 3429413"/>
              <a:gd name="connsiteX1" fmla="*/ 4179745 w 4179745"/>
              <a:gd name="connsiteY1" fmla="*/ 0 h 3429413"/>
              <a:gd name="connsiteX2" fmla="*/ 3987431 w 4179745"/>
              <a:gd name="connsiteY2" fmla="*/ 3429413 h 3429413"/>
              <a:gd name="connsiteX3" fmla="*/ 0 w 4179745"/>
              <a:gd name="connsiteY3" fmla="*/ 3153641 h 3429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79745" h="3429413">
                <a:moveTo>
                  <a:pt x="0" y="0"/>
                </a:moveTo>
                <a:lnTo>
                  <a:pt x="4179745" y="0"/>
                </a:lnTo>
                <a:lnTo>
                  <a:pt x="3987431" y="3429413"/>
                </a:lnTo>
                <a:lnTo>
                  <a:pt x="0" y="315364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1364610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7732063" y="2063324"/>
            <a:ext cx="3726258" cy="4794676"/>
          </a:xfrm>
          <a:solidFill>
            <a:schemeClr val="accent1"/>
          </a:solidFill>
        </p:spPr>
        <p:txBody>
          <a:bodyPr/>
          <a:lstStyle/>
          <a:p>
            <a:endParaRPr lang="en-US"/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4C429097-1EAB-408C-B6CB-A6AA36B5456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693886" y="525949"/>
            <a:ext cx="4804229" cy="884555"/>
          </a:xfrm>
        </p:spPr>
        <p:txBody>
          <a:bodyPr>
            <a:normAutofit/>
          </a:bodyPr>
          <a:lstStyle>
            <a:lvl1pPr algn="ctr">
              <a:defRPr sz="4000" b="1" baseline="0"/>
            </a:lvl1pPr>
          </a:lstStyle>
          <a:p>
            <a:r>
              <a:rPr lang="en-US" dirty="0"/>
              <a:t>YOUR TITLE HERE</a:t>
            </a:r>
            <a:endParaRPr lang="en-ID" dirty="0"/>
          </a:p>
        </p:txBody>
      </p:sp>
    </p:spTree>
    <p:extLst>
      <p:ext uri="{BB962C8B-B14F-4D97-AF65-F5344CB8AC3E}">
        <p14:creationId xmlns:p14="http://schemas.microsoft.com/office/powerpoint/2010/main" val="54232165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0" y="1988306"/>
            <a:ext cx="12191999" cy="4869694"/>
          </a:xfrm>
        </p:spPr>
        <p:txBody>
          <a:bodyPr/>
          <a:lstStyle/>
          <a:p>
            <a:endParaRPr lang="en-US"/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4C429097-1EAB-408C-B6CB-A6AA36B5456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693886" y="525949"/>
            <a:ext cx="4804229" cy="884555"/>
          </a:xfrm>
        </p:spPr>
        <p:txBody>
          <a:bodyPr>
            <a:normAutofit/>
          </a:bodyPr>
          <a:lstStyle>
            <a:lvl1pPr algn="ctr">
              <a:defRPr sz="4000" b="1" baseline="0"/>
            </a:lvl1pPr>
          </a:lstStyle>
          <a:p>
            <a:r>
              <a:rPr lang="en-US" dirty="0"/>
              <a:t>YOUR TITLE HERE</a:t>
            </a:r>
            <a:endParaRPr lang="en-ID" dirty="0"/>
          </a:p>
        </p:txBody>
      </p:sp>
    </p:spTree>
    <p:extLst>
      <p:ext uri="{BB962C8B-B14F-4D97-AF65-F5344CB8AC3E}">
        <p14:creationId xmlns:p14="http://schemas.microsoft.com/office/powerpoint/2010/main" val="76933067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>
            <a:extLst>
              <a:ext uri="{FF2B5EF4-FFF2-40B4-BE49-F238E27FC236}">
                <a16:creationId xmlns:a16="http://schemas.microsoft.com/office/drawing/2014/main" id="{4C429097-1EAB-408C-B6CB-A6AA36B5456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00034" y="613752"/>
            <a:ext cx="4804229" cy="884555"/>
          </a:xfrm>
        </p:spPr>
        <p:txBody>
          <a:bodyPr>
            <a:normAutofit/>
          </a:bodyPr>
          <a:lstStyle>
            <a:lvl1pPr algn="l">
              <a:defRPr sz="4000" b="1" baseline="0"/>
            </a:lvl1pPr>
          </a:lstStyle>
          <a:p>
            <a:r>
              <a:rPr lang="en-US" dirty="0"/>
              <a:t>YOUR TITLE HERE</a:t>
            </a:r>
            <a:endParaRPr lang="en-ID" dirty="0"/>
          </a:p>
        </p:txBody>
      </p:sp>
    </p:spTree>
    <p:extLst>
      <p:ext uri="{BB962C8B-B14F-4D97-AF65-F5344CB8AC3E}">
        <p14:creationId xmlns:p14="http://schemas.microsoft.com/office/powerpoint/2010/main" val="346774641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Main Title &amp;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508002" y="1036610"/>
            <a:ext cx="11157817" cy="23100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333" b="0" baseline="0">
                <a:solidFill>
                  <a:schemeClr val="tx1">
                    <a:lumMod val="90000"/>
                    <a:lumOff val="10000"/>
                  </a:schemeClr>
                </a:solidFill>
                <a:latin typeface="+mn-lt"/>
                <a:ea typeface="Roboto" panose="02000000000000000000" pitchFamily="2" charset="0"/>
              </a:defRPr>
            </a:lvl1pPr>
            <a:lvl2pPr marL="609555" indent="0">
              <a:buNone/>
              <a:defRPr sz="1600"/>
            </a:lvl2pPr>
            <a:lvl3pPr marL="1219108" indent="0">
              <a:buNone/>
              <a:defRPr sz="1333"/>
            </a:lvl3pPr>
            <a:lvl4pPr marL="1828664" indent="0">
              <a:buNone/>
              <a:defRPr sz="1200"/>
            </a:lvl4pPr>
            <a:lvl5pPr marL="2438218" indent="0">
              <a:buNone/>
              <a:defRPr sz="1200"/>
            </a:lvl5pPr>
            <a:lvl6pPr marL="3047772" indent="0">
              <a:buNone/>
              <a:defRPr sz="1200"/>
            </a:lvl6pPr>
            <a:lvl7pPr marL="3657325" indent="0">
              <a:buNone/>
              <a:defRPr sz="1200"/>
            </a:lvl7pPr>
            <a:lvl8pPr marL="4266880" indent="0">
              <a:buNone/>
              <a:defRPr sz="1200"/>
            </a:lvl8pPr>
            <a:lvl9pPr marL="4876435" indent="0">
              <a:buNone/>
              <a:defRPr sz="1200"/>
            </a:lvl9pPr>
          </a:lstStyle>
          <a:p>
            <a:pPr lvl="0"/>
            <a:r>
              <a:rPr lang="en-US" dirty="0"/>
              <a:t>CLICK TO EDITE SUBTITLE</a:t>
            </a:r>
          </a:p>
        </p:txBody>
      </p:sp>
      <p:sp>
        <p:nvSpPr>
          <p:cNvPr id="7" name="Title 2"/>
          <p:cNvSpPr>
            <a:spLocks noGrp="1"/>
          </p:cNvSpPr>
          <p:nvPr>
            <p:ph type="title"/>
          </p:nvPr>
        </p:nvSpPr>
        <p:spPr>
          <a:xfrm>
            <a:off x="508002" y="313267"/>
            <a:ext cx="11157817" cy="660511"/>
          </a:xfrm>
          <a:prstGeom prst="rect">
            <a:avLst/>
          </a:prstGeom>
        </p:spPr>
        <p:txBody>
          <a:bodyPr lIns="0" tIns="0" rIns="0" bIns="0" anchor="ctr"/>
          <a:lstStyle>
            <a:lvl1pPr algn="ctr">
              <a:defRPr sz="3733">
                <a:solidFill>
                  <a:schemeClr val="tx1">
                    <a:lumMod val="90000"/>
                    <a:lumOff val="10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24677385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/>
          <p:cNvSpPr>
            <a:spLocks noGrp="1"/>
          </p:cNvSpPr>
          <p:nvPr>
            <p:ph type="pic" sz="quarter" idx="12"/>
          </p:nvPr>
        </p:nvSpPr>
        <p:spPr>
          <a:xfrm>
            <a:off x="5563779" y="3435337"/>
            <a:ext cx="6628222" cy="3422663"/>
          </a:xfrm>
          <a:custGeom>
            <a:avLst/>
            <a:gdLst>
              <a:gd name="connsiteX0" fmla="*/ 1078417 w 6628222"/>
              <a:gd name="connsiteY0" fmla="*/ 0 h 3433102"/>
              <a:gd name="connsiteX1" fmla="*/ 6628222 w 6628222"/>
              <a:gd name="connsiteY1" fmla="*/ 4100 h 3433102"/>
              <a:gd name="connsiteX2" fmla="*/ 6628222 w 6628222"/>
              <a:gd name="connsiteY2" fmla="*/ 3433102 h 3433102"/>
              <a:gd name="connsiteX3" fmla="*/ 0 w 6628222"/>
              <a:gd name="connsiteY3" fmla="*/ 3433102 h 34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28222" h="3433102">
                <a:moveTo>
                  <a:pt x="1078417" y="0"/>
                </a:moveTo>
                <a:lnTo>
                  <a:pt x="6628222" y="4100"/>
                </a:lnTo>
                <a:lnTo>
                  <a:pt x="6628222" y="3433102"/>
                </a:lnTo>
                <a:lnTo>
                  <a:pt x="0" y="343310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6" name="Picture Placeholder 15"/>
          <p:cNvSpPr>
            <a:spLocks noGrp="1"/>
          </p:cNvSpPr>
          <p:nvPr>
            <p:ph type="pic" sz="quarter" idx="11"/>
          </p:nvPr>
        </p:nvSpPr>
        <p:spPr>
          <a:xfrm>
            <a:off x="1" y="3429000"/>
            <a:ext cx="6628222" cy="3429000"/>
          </a:xfrm>
          <a:custGeom>
            <a:avLst/>
            <a:gdLst>
              <a:gd name="connsiteX0" fmla="*/ 0 w 6628222"/>
              <a:gd name="connsiteY0" fmla="*/ 0 h 3433102"/>
              <a:gd name="connsiteX1" fmla="*/ 6628222 w 6628222"/>
              <a:gd name="connsiteY1" fmla="*/ 0 h 3433102"/>
              <a:gd name="connsiteX2" fmla="*/ 5549805 w 6628222"/>
              <a:gd name="connsiteY2" fmla="*/ 3433102 h 3433102"/>
              <a:gd name="connsiteX3" fmla="*/ 0 w 6628222"/>
              <a:gd name="connsiteY3" fmla="*/ 3429002 h 34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28222" h="3433102">
                <a:moveTo>
                  <a:pt x="0" y="0"/>
                </a:moveTo>
                <a:lnTo>
                  <a:pt x="6628222" y="0"/>
                </a:lnTo>
                <a:lnTo>
                  <a:pt x="5549805" y="3433102"/>
                </a:lnTo>
                <a:lnTo>
                  <a:pt x="0" y="342900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3429000"/>
          </a:xfrm>
        </p:spPr>
        <p:txBody>
          <a:bodyPr/>
          <a:lstStyle/>
          <a:p>
            <a:endParaRPr lang="en-US"/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4C429097-1EAB-408C-B6CB-A6AA36B5456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693886" y="416749"/>
            <a:ext cx="4804229" cy="884555"/>
          </a:xfrm>
        </p:spPr>
        <p:txBody>
          <a:bodyPr>
            <a:normAutofit/>
          </a:bodyPr>
          <a:lstStyle>
            <a:lvl1pPr algn="ctr">
              <a:defRPr sz="4000" b="1" baseline="0"/>
            </a:lvl1pPr>
          </a:lstStyle>
          <a:p>
            <a:r>
              <a:rPr lang="en-US" dirty="0"/>
              <a:t>YOUR TITLE HERE</a:t>
            </a:r>
            <a:endParaRPr lang="en-ID" dirty="0"/>
          </a:p>
        </p:txBody>
      </p:sp>
    </p:spTree>
    <p:extLst>
      <p:ext uri="{BB962C8B-B14F-4D97-AF65-F5344CB8AC3E}">
        <p14:creationId xmlns:p14="http://schemas.microsoft.com/office/powerpoint/2010/main" val="18885121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6778337" y="0"/>
            <a:ext cx="5413663" cy="6858000"/>
          </a:xfrm>
          <a:custGeom>
            <a:avLst/>
            <a:gdLst>
              <a:gd name="connsiteX0" fmla="*/ 0 w 5413663"/>
              <a:gd name="connsiteY0" fmla="*/ 0 h 6858000"/>
              <a:gd name="connsiteX1" fmla="*/ 5413663 w 5413663"/>
              <a:gd name="connsiteY1" fmla="*/ 0 h 6858000"/>
              <a:gd name="connsiteX2" fmla="*/ 5413663 w 5413663"/>
              <a:gd name="connsiteY2" fmla="*/ 6858000 h 6858000"/>
              <a:gd name="connsiteX3" fmla="*/ 411697 w 5413663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13663" h="6858000">
                <a:moveTo>
                  <a:pt x="0" y="0"/>
                </a:moveTo>
                <a:lnTo>
                  <a:pt x="5413663" y="0"/>
                </a:lnTo>
                <a:lnTo>
                  <a:pt x="5413663" y="6858000"/>
                </a:lnTo>
                <a:lnTo>
                  <a:pt x="411697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4C429097-1EAB-408C-B6CB-A6AA36B5456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77534" y="511575"/>
            <a:ext cx="4804229" cy="884555"/>
          </a:xfrm>
        </p:spPr>
        <p:txBody>
          <a:bodyPr>
            <a:normAutofit/>
          </a:bodyPr>
          <a:lstStyle>
            <a:lvl1pPr algn="l">
              <a:defRPr sz="4000" b="1" baseline="0"/>
            </a:lvl1pPr>
          </a:lstStyle>
          <a:p>
            <a:r>
              <a:rPr lang="en-US" dirty="0"/>
              <a:t>YOUR TITLE HERE</a:t>
            </a:r>
            <a:endParaRPr lang="en-ID" dirty="0"/>
          </a:p>
        </p:txBody>
      </p:sp>
    </p:spTree>
    <p:extLst>
      <p:ext uri="{BB962C8B-B14F-4D97-AF65-F5344CB8AC3E}">
        <p14:creationId xmlns:p14="http://schemas.microsoft.com/office/powerpoint/2010/main" val="276037981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itle 1">
            <a:extLst>
              <a:ext uri="{FF2B5EF4-FFF2-40B4-BE49-F238E27FC236}">
                <a16:creationId xmlns:a16="http://schemas.microsoft.com/office/drawing/2014/main" id="{4C429097-1EAB-408C-B6CB-A6AA36B5456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693886" y="3820261"/>
            <a:ext cx="4804229" cy="884555"/>
          </a:xfrm>
        </p:spPr>
        <p:txBody>
          <a:bodyPr>
            <a:normAutofit/>
          </a:bodyPr>
          <a:lstStyle>
            <a:lvl1pPr algn="ctr">
              <a:defRPr sz="4000" b="1" baseline="0"/>
            </a:lvl1pPr>
          </a:lstStyle>
          <a:p>
            <a:r>
              <a:rPr lang="en-US" dirty="0"/>
              <a:t>YOUR TITLE HERE</a:t>
            </a:r>
            <a:endParaRPr lang="en-ID" dirty="0"/>
          </a:p>
        </p:txBody>
      </p:sp>
      <p:sp>
        <p:nvSpPr>
          <p:cNvPr id="20" name="Picture Placeholder 19"/>
          <p:cNvSpPr>
            <a:spLocks noGrp="1"/>
          </p:cNvSpPr>
          <p:nvPr>
            <p:ph type="pic" sz="quarter" idx="12"/>
          </p:nvPr>
        </p:nvSpPr>
        <p:spPr>
          <a:xfrm>
            <a:off x="7675718" y="-1"/>
            <a:ext cx="4516281" cy="3428998"/>
          </a:xfrm>
          <a:custGeom>
            <a:avLst/>
            <a:gdLst>
              <a:gd name="connsiteX0" fmla="*/ 1082467 w 4516281"/>
              <a:gd name="connsiteY0" fmla="*/ 0 h 3428998"/>
              <a:gd name="connsiteX1" fmla="*/ 4516281 w 4516281"/>
              <a:gd name="connsiteY1" fmla="*/ 0 h 3428998"/>
              <a:gd name="connsiteX2" fmla="*/ 4516281 w 4516281"/>
              <a:gd name="connsiteY2" fmla="*/ 3428998 h 3428998"/>
              <a:gd name="connsiteX3" fmla="*/ 0 w 4516281"/>
              <a:gd name="connsiteY3" fmla="*/ 3428998 h 3428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16281" h="3428998">
                <a:moveTo>
                  <a:pt x="1082467" y="0"/>
                </a:moveTo>
                <a:lnTo>
                  <a:pt x="4516281" y="0"/>
                </a:lnTo>
                <a:lnTo>
                  <a:pt x="4516281" y="3428998"/>
                </a:lnTo>
                <a:lnTo>
                  <a:pt x="0" y="342899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7" name="Picture Placeholder 16"/>
          <p:cNvSpPr>
            <a:spLocks noGrp="1"/>
          </p:cNvSpPr>
          <p:nvPr>
            <p:ph type="pic" sz="quarter" idx="11"/>
          </p:nvPr>
        </p:nvSpPr>
        <p:spPr>
          <a:xfrm>
            <a:off x="3436228" y="1"/>
            <a:ext cx="5319545" cy="3428997"/>
          </a:xfrm>
          <a:custGeom>
            <a:avLst/>
            <a:gdLst>
              <a:gd name="connsiteX0" fmla="*/ 0 w 5319545"/>
              <a:gd name="connsiteY0" fmla="*/ 0 h 3428997"/>
              <a:gd name="connsiteX1" fmla="*/ 5319545 w 5319545"/>
              <a:gd name="connsiteY1" fmla="*/ 0 h 3428997"/>
              <a:gd name="connsiteX2" fmla="*/ 4245541 w 5319545"/>
              <a:gd name="connsiteY2" fmla="*/ 3428997 h 3428997"/>
              <a:gd name="connsiteX3" fmla="*/ 1087304 w 5319545"/>
              <a:gd name="connsiteY3" fmla="*/ 3428997 h 3428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19545" h="3428997">
                <a:moveTo>
                  <a:pt x="0" y="0"/>
                </a:moveTo>
                <a:lnTo>
                  <a:pt x="5319545" y="0"/>
                </a:lnTo>
                <a:lnTo>
                  <a:pt x="4245541" y="3428997"/>
                </a:lnTo>
                <a:lnTo>
                  <a:pt x="1087304" y="342899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4" name="Picture Placeholder 13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4516282" cy="3428998"/>
          </a:xfrm>
          <a:custGeom>
            <a:avLst/>
            <a:gdLst>
              <a:gd name="connsiteX0" fmla="*/ 0 w 4516282"/>
              <a:gd name="connsiteY0" fmla="*/ 0 h 3428998"/>
              <a:gd name="connsiteX1" fmla="*/ 3433815 w 4516282"/>
              <a:gd name="connsiteY1" fmla="*/ 0 h 3428998"/>
              <a:gd name="connsiteX2" fmla="*/ 4516282 w 4516282"/>
              <a:gd name="connsiteY2" fmla="*/ 3428998 h 3428998"/>
              <a:gd name="connsiteX3" fmla="*/ 0 w 4516282"/>
              <a:gd name="connsiteY3" fmla="*/ 3428998 h 3428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16282" h="3428998">
                <a:moveTo>
                  <a:pt x="0" y="0"/>
                </a:moveTo>
                <a:lnTo>
                  <a:pt x="3433815" y="0"/>
                </a:lnTo>
                <a:lnTo>
                  <a:pt x="4516282" y="3428998"/>
                </a:lnTo>
                <a:lnTo>
                  <a:pt x="0" y="342899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8624769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Picture Placeholder 26"/>
          <p:cNvSpPr>
            <a:spLocks noGrp="1"/>
          </p:cNvSpPr>
          <p:nvPr>
            <p:ph type="pic" sz="quarter" idx="13"/>
          </p:nvPr>
        </p:nvSpPr>
        <p:spPr>
          <a:xfrm>
            <a:off x="7104864" y="3728255"/>
            <a:ext cx="5087135" cy="3129744"/>
          </a:xfrm>
          <a:custGeom>
            <a:avLst/>
            <a:gdLst>
              <a:gd name="connsiteX0" fmla="*/ 0 w 5087135"/>
              <a:gd name="connsiteY0" fmla="*/ 0 h 3129744"/>
              <a:gd name="connsiteX1" fmla="*/ 5087135 w 5087135"/>
              <a:gd name="connsiteY1" fmla="*/ 0 h 3129744"/>
              <a:gd name="connsiteX2" fmla="*/ 5087135 w 5087135"/>
              <a:gd name="connsiteY2" fmla="*/ 3129744 h 3129744"/>
              <a:gd name="connsiteX3" fmla="*/ 986725 w 5087135"/>
              <a:gd name="connsiteY3" fmla="*/ 3129744 h 3129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87135" h="3129744">
                <a:moveTo>
                  <a:pt x="0" y="0"/>
                </a:moveTo>
                <a:lnTo>
                  <a:pt x="5087135" y="0"/>
                </a:lnTo>
                <a:lnTo>
                  <a:pt x="5087135" y="3129744"/>
                </a:lnTo>
                <a:lnTo>
                  <a:pt x="986725" y="312974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4" name="Picture Placeholder 23"/>
          <p:cNvSpPr>
            <a:spLocks noGrp="1"/>
          </p:cNvSpPr>
          <p:nvPr>
            <p:ph type="pic" sz="quarter" idx="12"/>
          </p:nvPr>
        </p:nvSpPr>
        <p:spPr>
          <a:xfrm>
            <a:off x="3288530" y="3728255"/>
            <a:ext cx="4802129" cy="3129744"/>
          </a:xfrm>
          <a:custGeom>
            <a:avLst/>
            <a:gdLst>
              <a:gd name="connsiteX0" fmla="*/ 366793 w 4802129"/>
              <a:gd name="connsiteY0" fmla="*/ 0 h 3129744"/>
              <a:gd name="connsiteX1" fmla="*/ 3820570 w 4802129"/>
              <a:gd name="connsiteY1" fmla="*/ 0 h 3129744"/>
              <a:gd name="connsiteX2" fmla="*/ 4802129 w 4802129"/>
              <a:gd name="connsiteY2" fmla="*/ 3129744 h 3129744"/>
              <a:gd name="connsiteX3" fmla="*/ 0 w 4802129"/>
              <a:gd name="connsiteY3" fmla="*/ 3129744 h 3129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02129" h="3129744">
                <a:moveTo>
                  <a:pt x="366793" y="0"/>
                </a:moveTo>
                <a:lnTo>
                  <a:pt x="3820570" y="0"/>
                </a:lnTo>
                <a:lnTo>
                  <a:pt x="4802129" y="3129744"/>
                </a:lnTo>
                <a:lnTo>
                  <a:pt x="0" y="312974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1" name="Picture Placeholder 20"/>
          <p:cNvSpPr>
            <a:spLocks noGrp="1"/>
          </p:cNvSpPr>
          <p:nvPr>
            <p:ph type="pic" sz="quarter" idx="11"/>
          </p:nvPr>
        </p:nvSpPr>
        <p:spPr>
          <a:xfrm>
            <a:off x="7631335" y="1"/>
            <a:ext cx="4560665" cy="3728255"/>
          </a:xfrm>
          <a:custGeom>
            <a:avLst/>
            <a:gdLst>
              <a:gd name="connsiteX0" fmla="*/ 1178753 w 4560665"/>
              <a:gd name="connsiteY0" fmla="*/ 0 h 3728255"/>
              <a:gd name="connsiteX1" fmla="*/ 4560665 w 4560665"/>
              <a:gd name="connsiteY1" fmla="*/ 0 h 3728255"/>
              <a:gd name="connsiteX2" fmla="*/ 4560665 w 4560665"/>
              <a:gd name="connsiteY2" fmla="*/ 3728255 h 3728255"/>
              <a:gd name="connsiteX3" fmla="*/ 0 w 4560665"/>
              <a:gd name="connsiteY3" fmla="*/ 3728255 h 3728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60665" h="3728255">
                <a:moveTo>
                  <a:pt x="1178753" y="0"/>
                </a:moveTo>
                <a:lnTo>
                  <a:pt x="4560665" y="0"/>
                </a:lnTo>
                <a:lnTo>
                  <a:pt x="4560665" y="3728255"/>
                </a:lnTo>
                <a:lnTo>
                  <a:pt x="0" y="372825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8" name="Picture Placeholder 17"/>
          <p:cNvSpPr>
            <a:spLocks noGrp="1"/>
          </p:cNvSpPr>
          <p:nvPr>
            <p:ph type="pic" sz="quarter" idx="10"/>
          </p:nvPr>
        </p:nvSpPr>
        <p:spPr>
          <a:xfrm>
            <a:off x="3659049" y="0"/>
            <a:ext cx="5146599" cy="3728257"/>
          </a:xfrm>
          <a:custGeom>
            <a:avLst/>
            <a:gdLst>
              <a:gd name="connsiteX0" fmla="*/ 437698 w 5146599"/>
              <a:gd name="connsiteY0" fmla="*/ 0 h 3728257"/>
              <a:gd name="connsiteX1" fmla="*/ 5146599 w 5146599"/>
              <a:gd name="connsiteY1" fmla="*/ 0 h 3728257"/>
              <a:gd name="connsiteX2" fmla="*/ 3963512 w 5146599"/>
              <a:gd name="connsiteY2" fmla="*/ 3728257 h 3728257"/>
              <a:gd name="connsiteX3" fmla="*/ 0 w 5146599"/>
              <a:gd name="connsiteY3" fmla="*/ 3728257 h 3728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46599" h="3728257">
                <a:moveTo>
                  <a:pt x="437698" y="0"/>
                </a:moveTo>
                <a:lnTo>
                  <a:pt x="5146599" y="0"/>
                </a:lnTo>
                <a:lnTo>
                  <a:pt x="3963512" y="3728257"/>
                </a:lnTo>
                <a:lnTo>
                  <a:pt x="0" y="372825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4C429097-1EAB-408C-B6CB-A6AA36B5456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20361" y="1570081"/>
            <a:ext cx="4804229" cy="884555"/>
          </a:xfrm>
        </p:spPr>
        <p:txBody>
          <a:bodyPr>
            <a:normAutofit/>
          </a:bodyPr>
          <a:lstStyle>
            <a:lvl1pPr algn="l">
              <a:defRPr sz="4000" b="1" baseline="0"/>
            </a:lvl1pPr>
          </a:lstStyle>
          <a:p>
            <a:r>
              <a:rPr lang="en-US" dirty="0"/>
              <a:t>YOUR TITLE HERE</a:t>
            </a:r>
            <a:endParaRPr lang="en-ID" dirty="0"/>
          </a:p>
        </p:txBody>
      </p:sp>
    </p:spTree>
    <p:extLst>
      <p:ext uri="{BB962C8B-B14F-4D97-AF65-F5344CB8AC3E}">
        <p14:creationId xmlns:p14="http://schemas.microsoft.com/office/powerpoint/2010/main" val="668090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Picture Placeholder 29"/>
          <p:cNvSpPr>
            <a:spLocks noGrp="1"/>
          </p:cNvSpPr>
          <p:nvPr>
            <p:ph type="pic" sz="quarter" idx="15"/>
          </p:nvPr>
        </p:nvSpPr>
        <p:spPr>
          <a:xfrm>
            <a:off x="8122503" y="4353792"/>
            <a:ext cx="4069496" cy="2504209"/>
          </a:xfrm>
          <a:custGeom>
            <a:avLst/>
            <a:gdLst>
              <a:gd name="connsiteX0" fmla="*/ 4069496 w 4069496"/>
              <a:gd name="connsiteY0" fmla="*/ 0 h 2504209"/>
              <a:gd name="connsiteX1" fmla="*/ 4069496 w 4069496"/>
              <a:gd name="connsiteY1" fmla="*/ 2504209 h 2504209"/>
              <a:gd name="connsiteX2" fmla="*/ 419819 w 4069496"/>
              <a:gd name="connsiteY2" fmla="*/ 2504209 h 2504209"/>
              <a:gd name="connsiteX3" fmla="*/ 0 w 4069496"/>
              <a:gd name="connsiteY3" fmla="*/ 74762 h 2504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9496" h="2504209">
                <a:moveTo>
                  <a:pt x="4069496" y="0"/>
                </a:moveTo>
                <a:lnTo>
                  <a:pt x="4069496" y="2504209"/>
                </a:lnTo>
                <a:lnTo>
                  <a:pt x="419819" y="2504209"/>
                </a:lnTo>
                <a:lnTo>
                  <a:pt x="0" y="7476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8" name="Picture Placeholder 27"/>
          <p:cNvSpPr>
            <a:spLocks noGrp="1"/>
          </p:cNvSpPr>
          <p:nvPr>
            <p:ph type="pic" sz="quarter" idx="14"/>
          </p:nvPr>
        </p:nvSpPr>
        <p:spPr>
          <a:xfrm>
            <a:off x="4070430" y="4423353"/>
            <a:ext cx="4471893" cy="2434648"/>
          </a:xfrm>
          <a:custGeom>
            <a:avLst/>
            <a:gdLst>
              <a:gd name="connsiteX0" fmla="*/ 4045954 w 4471893"/>
              <a:gd name="connsiteY0" fmla="*/ 0 h 2434648"/>
              <a:gd name="connsiteX1" fmla="*/ 4471893 w 4471893"/>
              <a:gd name="connsiteY1" fmla="*/ 2434648 h 2434648"/>
              <a:gd name="connsiteX2" fmla="*/ 0 w 4471893"/>
              <a:gd name="connsiteY2" fmla="*/ 2434648 h 2434648"/>
              <a:gd name="connsiteX3" fmla="*/ 296984 w 4471893"/>
              <a:gd name="connsiteY3" fmla="*/ 66430 h 2434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71893" h="2434648">
                <a:moveTo>
                  <a:pt x="4045954" y="0"/>
                </a:moveTo>
                <a:lnTo>
                  <a:pt x="4471893" y="2434648"/>
                </a:lnTo>
                <a:lnTo>
                  <a:pt x="0" y="2434648"/>
                </a:lnTo>
                <a:lnTo>
                  <a:pt x="296984" y="6643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5" name="Picture Placeholder 24"/>
          <p:cNvSpPr>
            <a:spLocks noGrp="1"/>
          </p:cNvSpPr>
          <p:nvPr>
            <p:ph type="pic" sz="quarter" idx="13"/>
          </p:nvPr>
        </p:nvSpPr>
        <p:spPr>
          <a:xfrm>
            <a:off x="-1" y="4495020"/>
            <a:ext cx="4373743" cy="2362981"/>
          </a:xfrm>
          <a:custGeom>
            <a:avLst/>
            <a:gdLst>
              <a:gd name="connsiteX0" fmla="*/ 4373743 w 4373743"/>
              <a:gd name="connsiteY0" fmla="*/ 0 h 2362981"/>
              <a:gd name="connsiteX1" fmla="*/ 4070430 w 4373743"/>
              <a:gd name="connsiteY1" fmla="*/ 2362981 h 2362981"/>
              <a:gd name="connsiteX2" fmla="*/ 0 w 4373743"/>
              <a:gd name="connsiteY2" fmla="*/ 2362981 h 2362981"/>
              <a:gd name="connsiteX3" fmla="*/ 0 w 4373743"/>
              <a:gd name="connsiteY3" fmla="*/ 75828 h 2362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73743" h="2362981">
                <a:moveTo>
                  <a:pt x="4373743" y="0"/>
                </a:moveTo>
                <a:lnTo>
                  <a:pt x="4070430" y="2362981"/>
                </a:lnTo>
                <a:lnTo>
                  <a:pt x="0" y="2362981"/>
                </a:lnTo>
                <a:lnTo>
                  <a:pt x="0" y="7582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2" name="Picture Placeholder 21"/>
          <p:cNvSpPr>
            <a:spLocks noGrp="1"/>
          </p:cNvSpPr>
          <p:nvPr>
            <p:ph type="pic" sz="quarter" idx="12"/>
          </p:nvPr>
        </p:nvSpPr>
        <p:spPr>
          <a:xfrm>
            <a:off x="5115959" y="2265715"/>
            <a:ext cx="7076040" cy="2218703"/>
          </a:xfrm>
          <a:custGeom>
            <a:avLst/>
            <a:gdLst>
              <a:gd name="connsiteX0" fmla="*/ 424542 w 7076040"/>
              <a:gd name="connsiteY0" fmla="*/ 0 h 2218703"/>
              <a:gd name="connsiteX1" fmla="*/ 7076040 w 7076040"/>
              <a:gd name="connsiteY1" fmla="*/ 268514 h 2218703"/>
              <a:gd name="connsiteX2" fmla="*/ 7076040 w 7076040"/>
              <a:gd name="connsiteY2" fmla="*/ 2088075 h 2218703"/>
              <a:gd name="connsiteX3" fmla="*/ 0 w 7076040"/>
              <a:gd name="connsiteY3" fmla="*/ 2218703 h 2218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076040" h="2218703">
                <a:moveTo>
                  <a:pt x="424542" y="0"/>
                </a:moveTo>
                <a:lnTo>
                  <a:pt x="7076040" y="268514"/>
                </a:lnTo>
                <a:lnTo>
                  <a:pt x="7076040" y="2088075"/>
                </a:lnTo>
                <a:lnTo>
                  <a:pt x="0" y="221870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9" name="Picture Placeholder 18"/>
          <p:cNvSpPr>
            <a:spLocks noGrp="1"/>
          </p:cNvSpPr>
          <p:nvPr>
            <p:ph type="pic" sz="quarter" idx="11"/>
          </p:nvPr>
        </p:nvSpPr>
        <p:spPr>
          <a:xfrm>
            <a:off x="5799861" y="0"/>
            <a:ext cx="6392139" cy="2534230"/>
          </a:xfrm>
          <a:custGeom>
            <a:avLst/>
            <a:gdLst>
              <a:gd name="connsiteX0" fmla="*/ 0 w 6392139"/>
              <a:gd name="connsiteY0" fmla="*/ 0 h 2534230"/>
              <a:gd name="connsiteX1" fmla="*/ 6392139 w 6392139"/>
              <a:gd name="connsiteY1" fmla="*/ 0 h 2534230"/>
              <a:gd name="connsiteX2" fmla="*/ 6392139 w 6392139"/>
              <a:gd name="connsiteY2" fmla="*/ 2534230 h 2534230"/>
              <a:gd name="connsiteX3" fmla="*/ 588524 w 6392139"/>
              <a:gd name="connsiteY3" fmla="*/ 2300767 h 2534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92139" h="2534230">
                <a:moveTo>
                  <a:pt x="0" y="0"/>
                </a:moveTo>
                <a:lnTo>
                  <a:pt x="6392139" y="0"/>
                </a:lnTo>
                <a:lnTo>
                  <a:pt x="6392139" y="2534230"/>
                </a:lnTo>
                <a:lnTo>
                  <a:pt x="588524" y="230076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5" name="Picture Placeholder 14"/>
          <p:cNvSpPr>
            <a:spLocks noGrp="1"/>
          </p:cNvSpPr>
          <p:nvPr>
            <p:ph type="pic" sz="quarter" idx="10"/>
          </p:nvPr>
        </p:nvSpPr>
        <p:spPr>
          <a:xfrm>
            <a:off x="1" y="0"/>
            <a:ext cx="6391725" cy="2302626"/>
          </a:xfrm>
          <a:custGeom>
            <a:avLst/>
            <a:gdLst>
              <a:gd name="connsiteX0" fmla="*/ 0 w 6391725"/>
              <a:gd name="connsiteY0" fmla="*/ 0 h 2302626"/>
              <a:gd name="connsiteX1" fmla="*/ 5799858 w 6391725"/>
              <a:gd name="connsiteY1" fmla="*/ 0 h 2302626"/>
              <a:gd name="connsiteX2" fmla="*/ 6391725 w 6391725"/>
              <a:gd name="connsiteY2" fmla="*/ 2302626 h 2302626"/>
              <a:gd name="connsiteX3" fmla="*/ 0 w 6391725"/>
              <a:gd name="connsiteY3" fmla="*/ 2036618 h 2302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91725" h="2302626">
                <a:moveTo>
                  <a:pt x="0" y="0"/>
                </a:moveTo>
                <a:lnTo>
                  <a:pt x="5799858" y="0"/>
                </a:lnTo>
                <a:lnTo>
                  <a:pt x="6391725" y="2302626"/>
                </a:lnTo>
                <a:lnTo>
                  <a:pt x="0" y="203661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6150823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0" y="2715859"/>
            <a:ext cx="5082386" cy="4138749"/>
          </a:xfrm>
          <a:solidFill>
            <a:schemeClr val="accent1"/>
          </a:solidFill>
        </p:spPr>
        <p:txBody>
          <a:bodyPr/>
          <a:lstStyle/>
          <a:p>
            <a:endParaRPr lang="en-US"/>
          </a:p>
        </p:txBody>
      </p:sp>
      <p:sp>
        <p:nvSpPr>
          <p:cNvPr id="6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7120040" y="2715860"/>
            <a:ext cx="5071959" cy="4138749"/>
          </a:xfrm>
          <a:solidFill>
            <a:schemeClr val="accent1"/>
          </a:solid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46364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1230489" y="1174045"/>
            <a:ext cx="3905956" cy="3905956"/>
          </a:xfrm>
          <a:custGeom>
            <a:avLst/>
            <a:gdLst>
              <a:gd name="connsiteX0" fmla="*/ 1952978 w 3905956"/>
              <a:gd name="connsiteY0" fmla="*/ 0 h 3905956"/>
              <a:gd name="connsiteX1" fmla="*/ 3905956 w 3905956"/>
              <a:gd name="connsiteY1" fmla="*/ 1952978 h 3905956"/>
              <a:gd name="connsiteX2" fmla="*/ 1952978 w 3905956"/>
              <a:gd name="connsiteY2" fmla="*/ 3905956 h 3905956"/>
              <a:gd name="connsiteX3" fmla="*/ 0 w 3905956"/>
              <a:gd name="connsiteY3" fmla="*/ 1952978 h 3905956"/>
              <a:gd name="connsiteX4" fmla="*/ 1952978 w 3905956"/>
              <a:gd name="connsiteY4" fmla="*/ 0 h 3905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05956" h="3905956">
                <a:moveTo>
                  <a:pt x="1952978" y="0"/>
                </a:moveTo>
                <a:cubicBezTo>
                  <a:pt x="3031578" y="0"/>
                  <a:pt x="3905956" y="874378"/>
                  <a:pt x="3905956" y="1952978"/>
                </a:cubicBezTo>
                <a:cubicBezTo>
                  <a:pt x="3905956" y="3031578"/>
                  <a:pt x="3031578" y="3905956"/>
                  <a:pt x="1952978" y="3905956"/>
                </a:cubicBezTo>
                <a:cubicBezTo>
                  <a:pt x="874378" y="3905956"/>
                  <a:pt x="0" y="3031578"/>
                  <a:pt x="0" y="1952978"/>
                </a:cubicBezTo>
                <a:cubicBezTo>
                  <a:pt x="0" y="874378"/>
                  <a:pt x="874378" y="0"/>
                  <a:pt x="195297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4C429097-1EAB-408C-B6CB-A6AA36B5456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744652" y="172909"/>
            <a:ext cx="4804229" cy="884555"/>
          </a:xfrm>
        </p:spPr>
        <p:txBody>
          <a:bodyPr>
            <a:normAutofit/>
          </a:bodyPr>
          <a:lstStyle>
            <a:lvl1pPr algn="r">
              <a:defRPr sz="4000" b="1" baseline="0"/>
            </a:lvl1pPr>
          </a:lstStyle>
          <a:p>
            <a:r>
              <a:rPr lang="en-US" dirty="0"/>
              <a:t>YOUR TITLE HERE</a:t>
            </a:r>
            <a:endParaRPr lang="en-ID" dirty="0"/>
          </a:p>
        </p:txBody>
      </p:sp>
    </p:spTree>
    <p:extLst>
      <p:ext uri="{BB962C8B-B14F-4D97-AF65-F5344CB8AC3E}">
        <p14:creationId xmlns:p14="http://schemas.microsoft.com/office/powerpoint/2010/main" val="160437315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4EEBE12-A430-4519-9BF3-F1606C109CEB}" type="datetimeFigureOut">
              <a:rPr lang="en-US" smtClean="0"/>
              <a:t>9/25/2024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0A8E4A9-FB12-4C28-BBBC-E3AA909C48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416648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7" r:id="rId4"/>
    <p:sldLayoutId id="2147483652" r:id="rId5"/>
    <p:sldLayoutId id="2147483653" r:id="rId6"/>
    <p:sldLayoutId id="2147483675" r:id="rId7"/>
    <p:sldLayoutId id="2147483654" r:id="rId8"/>
    <p:sldLayoutId id="2147483655" r:id="rId9"/>
    <p:sldLayoutId id="2147483656" r:id="rId10"/>
    <p:sldLayoutId id="2147483658" r:id="rId11"/>
    <p:sldLayoutId id="2147483659" r:id="rId12"/>
    <p:sldLayoutId id="2147483660" r:id="rId13"/>
    <p:sldLayoutId id="2147483664" r:id="rId14"/>
    <p:sldLayoutId id="2147483661" r:id="rId15"/>
    <p:sldLayoutId id="2147483662" r:id="rId16"/>
    <p:sldLayoutId id="2147483663" r:id="rId17"/>
    <p:sldLayoutId id="2147483665" r:id="rId18"/>
    <p:sldLayoutId id="2147483667" r:id="rId19"/>
    <p:sldLayoutId id="2147483673" r:id="rId20"/>
    <p:sldLayoutId id="2147483669" r:id="rId21"/>
    <p:sldLayoutId id="2147483674" r:id="rId22"/>
    <p:sldLayoutId id="2147483671" r:id="rId23"/>
    <p:sldLayoutId id="2147483668" r:id="rId24"/>
    <p:sldLayoutId id="2147483672" r:id="rId25"/>
    <p:sldLayoutId id="2147483666" r:id="rId26"/>
    <p:sldLayoutId id="2147483676" r:id="rId2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4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17.jpeg"/><Relationship Id="rId4" Type="http://schemas.openxmlformats.org/officeDocument/2006/relationships/image" Target="../media/image16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7" Type="http://schemas.openxmlformats.org/officeDocument/2006/relationships/image" Target="../media/image23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22.jpeg"/><Relationship Id="rId5" Type="http://schemas.openxmlformats.org/officeDocument/2006/relationships/image" Target="../media/image21.jpeg"/><Relationship Id="rId4" Type="http://schemas.openxmlformats.org/officeDocument/2006/relationships/image" Target="../media/image20.jpe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9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9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8.jpeg"/><Relationship Id="rId5" Type="http://schemas.openxmlformats.org/officeDocument/2006/relationships/image" Target="../media/image7.jpeg"/><Relationship Id="rId4" Type="http://schemas.openxmlformats.org/officeDocument/2006/relationships/image" Target="../media/image6.jpe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4.xml"/><Relationship Id="rId4" Type="http://schemas.microsoft.com/office/2007/relationships/hdphoto" Target="../media/hdphoto1.wdp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38" name="Freeform 27"/>
          <p:cNvSpPr>
            <a:spLocks noEditPoints="1"/>
          </p:cNvSpPr>
          <p:nvPr/>
        </p:nvSpPr>
        <p:spPr bwMode="auto">
          <a:xfrm>
            <a:off x="0" y="0"/>
            <a:ext cx="12192000" cy="6858000"/>
          </a:xfrm>
          <a:custGeom>
            <a:avLst/>
            <a:gdLst>
              <a:gd name="T0" fmla="*/ 1550 w 3976"/>
              <a:gd name="T1" fmla="*/ 1149 h 1177"/>
              <a:gd name="T2" fmla="*/ 932 w 3976"/>
              <a:gd name="T3" fmla="*/ 1126 h 1177"/>
              <a:gd name="T4" fmla="*/ 1150 w 3976"/>
              <a:gd name="T5" fmla="*/ 1066 h 1177"/>
              <a:gd name="T6" fmla="*/ 2496 w 3976"/>
              <a:gd name="T7" fmla="*/ 1063 h 1177"/>
              <a:gd name="T8" fmla="*/ 936 w 3976"/>
              <a:gd name="T9" fmla="*/ 1018 h 1177"/>
              <a:gd name="T10" fmla="*/ 2032 w 3976"/>
              <a:gd name="T11" fmla="*/ 987 h 1177"/>
              <a:gd name="T12" fmla="*/ 1482 w 3976"/>
              <a:gd name="T13" fmla="*/ 980 h 1177"/>
              <a:gd name="T14" fmla="*/ 2619 w 3976"/>
              <a:gd name="T15" fmla="*/ 964 h 1177"/>
              <a:gd name="T16" fmla="*/ 1781 w 3976"/>
              <a:gd name="T17" fmla="*/ 962 h 1177"/>
              <a:gd name="T18" fmla="*/ 2872 w 3976"/>
              <a:gd name="T19" fmla="*/ 921 h 1177"/>
              <a:gd name="T20" fmla="*/ 3973 w 3976"/>
              <a:gd name="T21" fmla="*/ 1177 h 1177"/>
              <a:gd name="T22" fmla="*/ 2540 w 3976"/>
              <a:gd name="T23" fmla="*/ 1177 h 1177"/>
              <a:gd name="T24" fmla="*/ 3834 w 3976"/>
              <a:gd name="T25" fmla="*/ 1015 h 1177"/>
              <a:gd name="T26" fmla="*/ 0 w 3976"/>
              <a:gd name="T27" fmla="*/ 1036 h 1177"/>
              <a:gd name="T28" fmla="*/ 0 w 3976"/>
              <a:gd name="T29" fmla="*/ 1138 h 1177"/>
              <a:gd name="T30" fmla="*/ 536 w 3976"/>
              <a:gd name="T31" fmla="*/ 1104 h 1177"/>
              <a:gd name="T32" fmla="*/ 553 w 3976"/>
              <a:gd name="T33" fmla="*/ 1076 h 1177"/>
              <a:gd name="T34" fmla="*/ 3262 w 3976"/>
              <a:gd name="T35" fmla="*/ 1177 h 1177"/>
              <a:gd name="T36" fmla="*/ 3976 w 3976"/>
              <a:gd name="T37" fmla="*/ 911 h 1177"/>
              <a:gd name="T38" fmla="*/ 3478 w 3976"/>
              <a:gd name="T39" fmla="*/ 908 h 1177"/>
              <a:gd name="T40" fmla="*/ 0 w 3976"/>
              <a:gd name="T41" fmla="*/ 918 h 1177"/>
              <a:gd name="T42" fmla="*/ 0 w 3976"/>
              <a:gd name="T43" fmla="*/ 827 h 1177"/>
              <a:gd name="T44" fmla="*/ 3824 w 3976"/>
              <a:gd name="T45" fmla="*/ 777 h 1177"/>
              <a:gd name="T46" fmla="*/ 249 w 3976"/>
              <a:gd name="T47" fmla="*/ 774 h 1177"/>
              <a:gd name="T48" fmla="*/ 3976 w 3976"/>
              <a:gd name="T49" fmla="*/ 736 h 1177"/>
              <a:gd name="T50" fmla="*/ 0 w 3976"/>
              <a:gd name="T51" fmla="*/ 711 h 1177"/>
              <a:gd name="T52" fmla="*/ 0 w 3976"/>
              <a:gd name="T53" fmla="*/ 657 h 1177"/>
              <a:gd name="T54" fmla="*/ 2847 w 3976"/>
              <a:gd name="T55" fmla="*/ 583 h 1177"/>
              <a:gd name="T56" fmla="*/ 3110 w 3976"/>
              <a:gd name="T57" fmla="*/ 568 h 1177"/>
              <a:gd name="T58" fmla="*/ 0 w 3976"/>
              <a:gd name="T59" fmla="*/ 534 h 1177"/>
              <a:gd name="T60" fmla="*/ 2916 w 3976"/>
              <a:gd name="T61" fmla="*/ 561 h 1177"/>
              <a:gd name="T62" fmla="*/ 0 w 3976"/>
              <a:gd name="T63" fmla="*/ 508 h 1177"/>
              <a:gd name="T64" fmla="*/ 0 w 3976"/>
              <a:gd name="T65" fmla="*/ 412 h 1177"/>
              <a:gd name="T66" fmla="*/ 3255 w 3976"/>
              <a:gd name="T67" fmla="*/ 451 h 1177"/>
              <a:gd name="T68" fmla="*/ 2765 w 3976"/>
              <a:gd name="T69" fmla="*/ 464 h 1177"/>
              <a:gd name="T70" fmla="*/ 116 w 3976"/>
              <a:gd name="T71" fmla="*/ 257 h 1177"/>
              <a:gd name="T72" fmla="*/ 203 w 3976"/>
              <a:gd name="T73" fmla="*/ 310 h 1177"/>
              <a:gd name="T74" fmla="*/ 3976 w 3976"/>
              <a:gd name="T75" fmla="*/ 218 h 1177"/>
              <a:gd name="T76" fmla="*/ 0 w 3976"/>
              <a:gd name="T77" fmla="*/ 61 h 1177"/>
              <a:gd name="T78" fmla="*/ 3976 w 3976"/>
              <a:gd name="T79" fmla="*/ 51 h 1177"/>
              <a:gd name="T80" fmla="*/ 670 w 3976"/>
              <a:gd name="T81" fmla="*/ 0 h 1177"/>
              <a:gd name="T82" fmla="*/ 3763 w 3976"/>
              <a:gd name="T83" fmla="*/ 0 h 1177"/>
              <a:gd name="T84" fmla="*/ 3139 w 3976"/>
              <a:gd name="T85" fmla="*/ 206 h 1177"/>
              <a:gd name="T86" fmla="*/ 3763 w 3976"/>
              <a:gd name="T87" fmla="*/ 0 h 1177"/>
              <a:gd name="T88" fmla="*/ 3500 w 3976"/>
              <a:gd name="T89" fmla="*/ 0 h 1177"/>
              <a:gd name="T90" fmla="*/ 3159 w 3976"/>
              <a:gd name="T91" fmla="*/ 0 h 1177"/>
              <a:gd name="T92" fmla="*/ 2971 w 3976"/>
              <a:gd name="T93" fmla="*/ 0 h 1177"/>
              <a:gd name="T94" fmla="*/ 2900 w 3976"/>
              <a:gd name="T95" fmla="*/ 0 h 1177"/>
              <a:gd name="T96" fmla="*/ 2677 w 3976"/>
              <a:gd name="T97" fmla="*/ 0 h 1177"/>
              <a:gd name="T98" fmla="*/ 2551 w 3976"/>
              <a:gd name="T99" fmla="*/ 0 h 1177"/>
              <a:gd name="T100" fmla="*/ 2512 w 3976"/>
              <a:gd name="T101" fmla="*/ 0 h 1177"/>
              <a:gd name="T102" fmla="*/ 2197 w 3976"/>
              <a:gd name="T103" fmla="*/ 0 h 1177"/>
              <a:gd name="T104" fmla="*/ 1913 w 3976"/>
              <a:gd name="T105" fmla="*/ 0 h 1177"/>
              <a:gd name="T106" fmla="*/ 1862 w 3976"/>
              <a:gd name="T107" fmla="*/ 0 h 1177"/>
              <a:gd name="T108" fmla="*/ 1622 w 3976"/>
              <a:gd name="T109" fmla="*/ 0 h 1177"/>
              <a:gd name="T110" fmla="*/ 1359 w 3976"/>
              <a:gd name="T111" fmla="*/ 0 h 1177"/>
              <a:gd name="T112" fmla="*/ 1253 w 3976"/>
              <a:gd name="T113" fmla="*/ 0 h 1177"/>
              <a:gd name="T114" fmla="*/ 1070 w 3976"/>
              <a:gd name="T115" fmla="*/ 0 h 1177"/>
              <a:gd name="T116" fmla="*/ 846 w 3976"/>
              <a:gd name="T117" fmla="*/ 0 h 1177"/>
              <a:gd name="T118" fmla="*/ 691 w 3976"/>
              <a:gd name="T119" fmla="*/ 0 h 1177"/>
              <a:gd name="T120" fmla="*/ 383 w 3976"/>
              <a:gd name="T121" fmla="*/ 0 h 1177"/>
              <a:gd name="T122" fmla="*/ 28 w 3976"/>
              <a:gd name="T123" fmla="*/ 11 h 1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976" h="1177">
                <a:moveTo>
                  <a:pt x="1550" y="1149"/>
                </a:moveTo>
                <a:lnTo>
                  <a:pt x="1532" y="1177"/>
                </a:lnTo>
                <a:lnTo>
                  <a:pt x="1530" y="1177"/>
                </a:lnTo>
                <a:lnTo>
                  <a:pt x="1550" y="1149"/>
                </a:lnTo>
                <a:close/>
                <a:moveTo>
                  <a:pt x="932" y="1126"/>
                </a:moveTo>
                <a:lnTo>
                  <a:pt x="840" y="1177"/>
                </a:lnTo>
                <a:lnTo>
                  <a:pt x="831" y="1177"/>
                </a:lnTo>
                <a:lnTo>
                  <a:pt x="932" y="1126"/>
                </a:lnTo>
                <a:close/>
                <a:moveTo>
                  <a:pt x="1150" y="1066"/>
                </a:moveTo>
                <a:lnTo>
                  <a:pt x="975" y="1177"/>
                </a:lnTo>
                <a:lnTo>
                  <a:pt x="959" y="1177"/>
                </a:lnTo>
                <a:lnTo>
                  <a:pt x="1150" y="1066"/>
                </a:lnTo>
                <a:close/>
                <a:moveTo>
                  <a:pt x="2496" y="1063"/>
                </a:moveTo>
                <a:lnTo>
                  <a:pt x="2638" y="1177"/>
                </a:lnTo>
                <a:lnTo>
                  <a:pt x="2626" y="1177"/>
                </a:lnTo>
                <a:lnTo>
                  <a:pt x="2496" y="1063"/>
                </a:lnTo>
                <a:close/>
                <a:moveTo>
                  <a:pt x="936" y="1018"/>
                </a:moveTo>
                <a:lnTo>
                  <a:pt x="586" y="1177"/>
                </a:lnTo>
                <a:lnTo>
                  <a:pt x="553" y="1177"/>
                </a:lnTo>
                <a:lnTo>
                  <a:pt x="936" y="1018"/>
                </a:lnTo>
                <a:close/>
                <a:moveTo>
                  <a:pt x="2032" y="987"/>
                </a:moveTo>
                <a:lnTo>
                  <a:pt x="2088" y="1177"/>
                </a:lnTo>
                <a:lnTo>
                  <a:pt x="2071" y="1177"/>
                </a:lnTo>
                <a:lnTo>
                  <a:pt x="2032" y="987"/>
                </a:lnTo>
                <a:close/>
                <a:moveTo>
                  <a:pt x="1482" y="980"/>
                </a:moveTo>
                <a:lnTo>
                  <a:pt x="1264" y="1177"/>
                </a:lnTo>
                <a:lnTo>
                  <a:pt x="1242" y="1177"/>
                </a:lnTo>
                <a:lnTo>
                  <a:pt x="1482" y="980"/>
                </a:lnTo>
                <a:close/>
                <a:moveTo>
                  <a:pt x="2619" y="964"/>
                </a:moveTo>
                <a:lnTo>
                  <a:pt x="3034" y="1177"/>
                </a:lnTo>
                <a:lnTo>
                  <a:pt x="2999" y="1177"/>
                </a:lnTo>
                <a:lnTo>
                  <a:pt x="2619" y="964"/>
                </a:lnTo>
                <a:close/>
                <a:moveTo>
                  <a:pt x="1781" y="962"/>
                </a:moveTo>
                <a:lnTo>
                  <a:pt x="1705" y="1177"/>
                </a:lnTo>
                <a:lnTo>
                  <a:pt x="1687" y="1177"/>
                </a:lnTo>
                <a:lnTo>
                  <a:pt x="1781" y="962"/>
                </a:lnTo>
                <a:close/>
                <a:moveTo>
                  <a:pt x="2872" y="921"/>
                </a:moveTo>
                <a:lnTo>
                  <a:pt x="3634" y="1177"/>
                </a:lnTo>
                <a:lnTo>
                  <a:pt x="3566" y="1177"/>
                </a:lnTo>
                <a:lnTo>
                  <a:pt x="2872" y="921"/>
                </a:lnTo>
                <a:close/>
                <a:moveTo>
                  <a:pt x="3077" y="913"/>
                </a:moveTo>
                <a:lnTo>
                  <a:pt x="3976" y="1150"/>
                </a:lnTo>
                <a:lnTo>
                  <a:pt x="3976" y="1177"/>
                </a:lnTo>
                <a:lnTo>
                  <a:pt x="3973" y="1177"/>
                </a:lnTo>
                <a:lnTo>
                  <a:pt x="3077" y="913"/>
                </a:lnTo>
                <a:close/>
                <a:moveTo>
                  <a:pt x="2221" y="865"/>
                </a:moveTo>
                <a:lnTo>
                  <a:pt x="2573" y="1177"/>
                </a:lnTo>
                <a:lnTo>
                  <a:pt x="2540" y="1177"/>
                </a:lnTo>
                <a:lnTo>
                  <a:pt x="2221" y="865"/>
                </a:lnTo>
                <a:close/>
                <a:moveTo>
                  <a:pt x="3172" y="862"/>
                </a:moveTo>
                <a:lnTo>
                  <a:pt x="3845" y="1000"/>
                </a:lnTo>
                <a:lnTo>
                  <a:pt x="3834" y="1015"/>
                </a:lnTo>
                <a:lnTo>
                  <a:pt x="3172" y="862"/>
                </a:lnTo>
                <a:close/>
                <a:moveTo>
                  <a:pt x="786" y="862"/>
                </a:moveTo>
                <a:lnTo>
                  <a:pt x="0" y="1057"/>
                </a:lnTo>
                <a:lnTo>
                  <a:pt x="0" y="1036"/>
                </a:lnTo>
                <a:lnTo>
                  <a:pt x="786" y="862"/>
                </a:lnTo>
                <a:close/>
                <a:moveTo>
                  <a:pt x="1003" y="858"/>
                </a:moveTo>
                <a:lnTo>
                  <a:pt x="19" y="1155"/>
                </a:lnTo>
                <a:lnTo>
                  <a:pt x="0" y="1138"/>
                </a:lnTo>
                <a:lnTo>
                  <a:pt x="0" y="1132"/>
                </a:lnTo>
                <a:lnTo>
                  <a:pt x="1003" y="858"/>
                </a:lnTo>
                <a:close/>
                <a:moveTo>
                  <a:pt x="1241" y="839"/>
                </a:moveTo>
                <a:lnTo>
                  <a:pt x="536" y="1104"/>
                </a:lnTo>
                <a:lnTo>
                  <a:pt x="527" y="1098"/>
                </a:lnTo>
                <a:lnTo>
                  <a:pt x="317" y="1177"/>
                </a:lnTo>
                <a:lnTo>
                  <a:pt x="256" y="1177"/>
                </a:lnTo>
                <a:lnTo>
                  <a:pt x="553" y="1076"/>
                </a:lnTo>
                <a:lnTo>
                  <a:pt x="1241" y="839"/>
                </a:lnTo>
                <a:close/>
                <a:moveTo>
                  <a:pt x="2461" y="819"/>
                </a:moveTo>
                <a:lnTo>
                  <a:pt x="3336" y="1177"/>
                </a:lnTo>
                <a:lnTo>
                  <a:pt x="3262" y="1177"/>
                </a:lnTo>
                <a:lnTo>
                  <a:pt x="2461" y="819"/>
                </a:lnTo>
                <a:close/>
                <a:moveTo>
                  <a:pt x="3212" y="787"/>
                </a:moveTo>
                <a:lnTo>
                  <a:pt x="3976" y="894"/>
                </a:lnTo>
                <a:lnTo>
                  <a:pt x="3976" y="911"/>
                </a:lnTo>
                <a:lnTo>
                  <a:pt x="3212" y="787"/>
                </a:lnTo>
                <a:close/>
                <a:moveTo>
                  <a:pt x="2879" y="781"/>
                </a:moveTo>
                <a:lnTo>
                  <a:pt x="3488" y="894"/>
                </a:lnTo>
                <a:lnTo>
                  <a:pt x="3478" y="908"/>
                </a:lnTo>
                <a:lnTo>
                  <a:pt x="2879" y="781"/>
                </a:lnTo>
                <a:close/>
                <a:moveTo>
                  <a:pt x="977" y="759"/>
                </a:moveTo>
                <a:lnTo>
                  <a:pt x="0" y="941"/>
                </a:lnTo>
                <a:lnTo>
                  <a:pt x="0" y="918"/>
                </a:lnTo>
                <a:lnTo>
                  <a:pt x="977" y="759"/>
                </a:lnTo>
                <a:close/>
                <a:moveTo>
                  <a:pt x="776" y="738"/>
                </a:moveTo>
                <a:lnTo>
                  <a:pt x="0" y="845"/>
                </a:lnTo>
                <a:lnTo>
                  <a:pt x="0" y="827"/>
                </a:lnTo>
                <a:lnTo>
                  <a:pt x="776" y="738"/>
                </a:lnTo>
                <a:close/>
                <a:moveTo>
                  <a:pt x="3187" y="711"/>
                </a:moveTo>
                <a:lnTo>
                  <a:pt x="3829" y="763"/>
                </a:lnTo>
                <a:lnTo>
                  <a:pt x="3824" y="777"/>
                </a:lnTo>
                <a:lnTo>
                  <a:pt x="3187" y="711"/>
                </a:lnTo>
                <a:close/>
                <a:moveTo>
                  <a:pt x="1137" y="683"/>
                </a:moveTo>
                <a:lnTo>
                  <a:pt x="258" y="793"/>
                </a:lnTo>
                <a:lnTo>
                  <a:pt x="249" y="774"/>
                </a:lnTo>
                <a:lnTo>
                  <a:pt x="1137" y="683"/>
                </a:lnTo>
                <a:close/>
                <a:moveTo>
                  <a:pt x="3270" y="682"/>
                </a:moveTo>
                <a:lnTo>
                  <a:pt x="3976" y="720"/>
                </a:lnTo>
                <a:lnTo>
                  <a:pt x="3976" y="736"/>
                </a:lnTo>
                <a:lnTo>
                  <a:pt x="3270" y="682"/>
                </a:lnTo>
                <a:close/>
                <a:moveTo>
                  <a:pt x="654" y="676"/>
                </a:moveTo>
                <a:lnTo>
                  <a:pt x="0" y="725"/>
                </a:lnTo>
                <a:lnTo>
                  <a:pt x="0" y="711"/>
                </a:lnTo>
                <a:lnTo>
                  <a:pt x="654" y="676"/>
                </a:lnTo>
                <a:close/>
                <a:moveTo>
                  <a:pt x="598" y="642"/>
                </a:moveTo>
                <a:lnTo>
                  <a:pt x="0" y="671"/>
                </a:lnTo>
                <a:lnTo>
                  <a:pt x="0" y="657"/>
                </a:lnTo>
                <a:lnTo>
                  <a:pt x="598" y="642"/>
                </a:lnTo>
                <a:close/>
                <a:moveTo>
                  <a:pt x="3497" y="569"/>
                </a:moveTo>
                <a:lnTo>
                  <a:pt x="3499" y="584"/>
                </a:lnTo>
                <a:lnTo>
                  <a:pt x="2847" y="583"/>
                </a:lnTo>
                <a:lnTo>
                  <a:pt x="3497" y="569"/>
                </a:lnTo>
                <a:close/>
                <a:moveTo>
                  <a:pt x="3976" y="540"/>
                </a:moveTo>
                <a:lnTo>
                  <a:pt x="3976" y="560"/>
                </a:lnTo>
                <a:lnTo>
                  <a:pt x="3110" y="568"/>
                </a:lnTo>
                <a:lnTo>
                  <a:pt x="3976" y="540"/>
                </a:lnTo>
                <a:close/>
                <a:moveTo>
                  <a:pt x="0" y="522"/>
                </a:moveTo>
                <a:lnTo>
                  <a:pt x="548" y="545"/>
                </a:lnTo>
                <a:lnTo>
                  <a:pt x="0" y="534"/>
                </a:lnTo>
                <a:lnTo>
                  <a:pt x="0" y="522"/>
                </a:lnTo>
                <a:close/>
                <a:moveTo>
                  <a:pt x="3976" y="515"/>
                </a:moveTo>
                <a:lnTo>
                  <a:pt x="3976" y="540"/>
                </a:lnTo>
                <a:lnTo>
                  <a:pt x="2916" y="561"/>
                </a:lnTo>
                <a:lnTo>
                  <a:pt x="3976" y="515"/>
                </a:lnTo>
                <a:close/>
                <a:moveTo>
                  <a:pt x="0" y="488"/>
                </a:moveTo>
                <a:lnTo>
                  <a:pt x="921" y="543"/>
                </a:lnTo>
                <a:lnTo>
                  <a:pt x="0" y="508"/>
                </a:lnTo>
                <a:lnTo>
                  <a:pt x="0" y="488"/>
                </a:lnTo>
                <a:close/>
                <a:moveTo>
                  <a:pt x="0" y="396"/>
                </a:moveTo>
                <a:lnTo>
                  <a:pt x="683" y="470"/>
                </a:lnTo>
                <a:lnTo>
                  <a:pt x="0" y="412"/>
                </a:lnTo>
                <a:lnTo>
                  <a:pt x="0" y="396"/>
                </a:lnTo>
                <a:close/>
                <a:moveTo>
                  <a:pt x="3976" y="366"/>
                </a:moveTo>
                <a:lnTo>
                  <a:pt x="3976" y="382"/>
                </a:lnTo>
                <a:lnTo>
                  <a:pt x="3255" y="451"/>
                </a:lnTo>
                <a:lnTo>
                  <a:pt x="3976" y="366"/>
                </a:lnTo>
                <a:close/>
                <a:moveTo>
                  <a:pt x="3942" y="270"/>
                </a:moveTo>
                <a:lnTo>
                  <a:pt x="3957" y="296"/>
                </a:lnTo>
                <a:lnTo>
                  <a:pt x="2765" y="464"/>
                </a:lnTo>
                <a:lnTo>
                  <a:pt x="3942" y="270"/>
                </a:lnTo>
                <a:close/>
                <a:moveTo>
                  <a:pt x="0" y="245"/>
                </a:moveTo>
                <a:lnTo>
                  <a:pt x="111" y="265"/>
                </a:lnTo>
                <a:lnTo>
                  <a:pt x="116" y="257"/>
                </a:lnTo>
                <a:lnTo>
                  <a:pt x="711" y="372"/>
                </a:lnTo>
                <a:lnTo>
                  <a:pt x="607" y="355"/>
                </a:lnTo>
                <a:lnTo>
                  <a:pt x="1362" y="494"/>
                </a:lnTo>
                <a:lnTo>
                  <a:pt x="203" y="310"/>
                </a:lnTo>
                <a:lnTo>
                  <a:pt x="212" y="296"/>
                </a:lnTo>
                <a:lnTo>
                  <a:pt x="0" y="262"/>
                </a:lnTo>
                <a:lnTo>
                  <a:pt x="0" y="245"/>
                </a:lnTo>
                <a:close/>
                <a:moveTo>
                  <a:pt x="3976" y="218"/>
                </a:moveTo>
                <a:lnTo>
                  <a:pt x="3976" y="235"/>
                </a:lnTo>
                <a:lnTo>
                  <a:pt x="3272" y="352"/>
                </a:lnTo>
                <a:lnTo>
                  <a:pt x="3976" y="218"/>
                </a:lnTo>
                <a:close/>
                <a:moveTo>
                  <a:pt x="0" y="61"/>
                </a:moveTo>
                <a:lnTo>
                  <a:pt x="667" y="251"/>
                </a:lnTo>
                <a:lnTo>
                  <a:pt x="0" y="79"/>
                </a:lnTo>
                <a:lnTo>
                  <a:pt x="0" y="61"/>
                </a:lnTo>
                <a:close/>
                <a:moveTo>
                  <a:pt x="3976" y="51"/>
                </a:moveTo>
                <a:lnTo>
                  <a:pt x="3976" y="76"/>
                </a:lnTo>
                <a:lnTo>
                  <a:pt x="3100" y="290"/>
                </a:lnTo>
                <a:lnTo>
                  <a:pt x="3976" y="51"/>
                </a:lnTo>
                <a:close/>
                <a:moveTo>
                  <a:pt x="670" y="0"/>
                </a:moveTo>
                <a:lnTo>
                  <a:pt x="1272" y="290"/>
                </a:lnTo>
                <a:lnTo>
                  <a:pt x="647" y="13"/>
                </a:lnTo>
                <a:lnTo>
                  <a:pt x="670" y="0"/>
                </a:lnTo>
                <a:close/>
                <a:moveTo>
                  <a:pt x="3763" y="0"/>
                </a:moveTo>
                <a:lnTo>
                  <a:pt x="3798" y="0"/>
                </a:lnTo>
                <a:lnTo>
                  <a:pt x="3814" y="13"/>
                </a:lnTo>
                <a:lnTo>
                  <a:pt x="2816" y="314"/>
                </a:lnTo>
                <a:lnTo>
                  <a:pt x="3139" y="206"/>
                </a:lnTo>
                <a:lnTo>
                  <a:pt x="2713" y="338"/>
                </a:lnTo>
                <a:lnTo>
                  <a:pt x="3230" y="162"/>
                </a:lnTo>
                <a:lnTo>
                  <a:pt x="3242" y="172"/>
                </a:lnTo>
                <a:lnTo>
                  <a:pt x="3763" y="0"/>
                </a:lnTo>
                <a:close/>
                <a:moveTo>
                  <a:pt x="3500" y="0"/>
                </a:moveTo>
                <a:lnTo>
                  <a:pt x="3542" y="0"/>
                </a:lnTo>
                <a:lnTo>
                  <a:pt x="3049" y="175"/>
                </a:lnTo>
                <a:lnTo>
                  <a:pt x="3500" y="0"/>
                </a:lnTo>
                <a:close/>
                <a:moveTo>
                  <a:pt x="3159" y="0"/>
                </a:moveTo>
                <a:lnTo>
                  <a:pt x="3176" y="0"/>
                </a:lnTo>
                <a:lnTo>
                  <a:pt x="2967" y="96"/>
                </a:lnTo>
                <a:lnTo>
                  <a:pt x="3159" y="0"/>
                </a:lnTo>
                <a:close/>
                <a:moveTo>
                  <a:pt x="2971" y="0"/>
                </a:moveTo>
                <a:lnTo>
                  <a:pt x="3016" y="0"/>
                </a:lnTo>
                <a:lnTo>
                  <a:pt x="2486" y="282"/>
                </a:lnTo>
                <a:lnTo>
                  <a:pt x="2971" y="0"/>
                </a:lnTo>
                <a:close/>
                <a:moveTo>
                  <a:pt x="2900" y="0"/>
                </a:moveTo>
                <a:lnTo>
                  <a:pt x="2907" y="0"/>
                </a:lnTo>
                <a:lnTo>
                  <a:pt x="2827" y="46"/>
                </a:lnTo>
                <a:lnTo>
                  <a:pt x="2900" y="0"/>
                </a:lnTo>
                <a:close/>
                <a:moveTo>
                  <a:pt x="2677" y="0"/>
                </a:moveTo>
                <a:lnTo>
                  <a:pt x="2679" y="0"/>
                </a:lnTo>
                <a:lnTo>
                  <a:pt x="2654" y="17"/>
                </a:lnTo>
                <a:lnTo>
                  <a:pt x="2677" y="0"/>
                </a:lnTo>
                <a:close/>
                <a:moveTo>
                  <a:pt x="2551" y="0"/>
                </a:moveTo>
                <a:lnTo>
                  <a:pt x="2555" y="0"/>
                </a:lnTo>
                <a:lnTo>
                  <a:pt x="2522" y="28"/>
                </a:lnTo>
                <a:lnTo>
                  <a:pt x="2551" y="0"/>
                </a:lnTo>
                <a:close/>
                <a:moveTo>
                  <a:pt x="2512" y="0"/>
                </a:moveTo>
                <a:lnTo>
                  <a:pt x="2536" y="0"/>
                </a:lnTo>
                <a:lnTo>
                  <a:pt x="2296" y="226"/>
                </a:lnTo>
                <a:lnTo>
                  <a:pt x="2512" y="0"/>
                </a:lnTo>
                <a:close/>
                <a:moveTo>
                  <a:pt x="2197" y="0"/>
                </a:moveTo>
                <a:lnTo>
                  <a:pt x="2211" y="0"/>
                </a:lnTo>
                <a:lnTo>
                  <a:pt x="2134" y="154"/>
                </a:lnTo>
                <a:lnTo>
                  <a:pt x="2197" y="0"/>
                </a:lnTo>
                <a:close/>
                <a:moveTo>
                  <a:pt x="1913" y="0"/>
                </a:moveTo>
                <a:lnTo>
                  <a:pt x="1923" y="0"/>
                </a:lnTo>
                <a:lnTo>
                  <a:pt x="1921" y="113"/>
                </a:lnTo>
                <a:lnTo>
                  <a:pt x="1913" y="0"/>
                </a:lnTo>
                <a:close/>
                <a:moveTo>
                  <a:pt x="1862" y="0"/>
                </a:moveTo>
                <a:lnTo>
                  <a:pt x="1881" y="0"/>
                </a:lnTo>
                <a:lnTo>
                  <a:pt x="1893" y="225"/>
                </a:lnTo>
                <a:lnTo>
                  <a:pt x="1862" y="0"/>
                </a:lnTo>
                <a:close/>
                <a:moveTo>
                  <a:pt x="1622" y="0"/>
                </a:moveTo>
                <a:lnTo>
                  <a:pt x="1629" y="0"/>
                </a:lnTo>
                <a:lnTo>
                  <a:pt x="1669" y="86"/>
                </a:lnTo>
                <a:lnTo>
                  <a:pt x="1622" y="0"/>
                </a:lnTo>
                <a:close/>
                <a:moveTo>
                  <a:pt x="1359" y="0"/>
                </a:moveTo>
                <a:lnTo>
                  <a:pt x="1359" y="0"/>
                </a:lnTo>
                <a:lnTo>
                  <a:pt x="1364" y="5"/>
                </a:lnTo>
                <a:lnTo>
                  <a:pt x="1359" y="0"/>
                </a:lnTo>
                <a:close/>
                <a:moveTo>
                  <a:pt x="1253" y="0"/>
                </a:moveTo>
                <a:lnTo>
                  <a:pt x="1271" y="0"/>
                </a:lnTo>
                <a:lnTo>
                  <a:pt x="1450" y="167"/>
                </a:lnTo>
                <a:lnTo>
                  <a:pt x="1253" y="0"/>
                </a:lnTo>
                <a:close/>
                <a:moveTo>
                  <a:pt x="1070" y="0"/>
                </a:moveTo>
                <a:lnTo>
                  <a:pt x="1085" y="0"/>
                </a:lnTo>
                <a:lnTo>
                  <a:pt x="1239" y="112"/>
                </a:lnTo>
                <a:lnTo>
                  <a:pt x="1070" y="0"/>
                </a:lnTo>
                <a:close/>
                <a:moveTo>
                  <a:pt x="846" y="0"/>
                </a:moveTo>
                <a:lnTo>
                  <a:pt x="857" y="0"/>
                </a:lnTo>
                <a:lnTo>
                  <a:pt x="977" y="68"/>
                </a:lnTo>
                <a:lnTo>
                  <a:pt x="846" y="0"/>
                </a:lnTo>
                <a:close/>
                <a:moveTo>
                  <a:pt x="691" y="0"/>
                </a:moveTo>
                <a:lnTo>
                  <a:pt x="724" y="0"/>
                </a:lnTo>
                <a:lnTo>
                  <a:pt x="1081" y="180"/>
                </a:lnTo>
                <a:lnTo>
                  <a:pt x="691" y="0"/>
                </a:lnTo>
                <a:close/>
                <a:moveTo>
                  <a:pt x="383" y="0"/>
                </a:moveTo>
                <a:lnTo>
                  <a:pt x="431" y="0"/>
                </a:lnTo>
                <a:lnTo>
                  <a:pt x="947" y="210"/>
                </a:lnTo>
                <a:lnTo>
                  <a:pt x="383" y="0"/>
                </a:lnTo>
                <a:close/>
                <a:moveTo>
                  <a:pt x="41" y="0"/>
                </a:moveTo>
                <a:lnTo>
                  <a:pt x="89" y="0"/>
                </a:lnTo>
                <a:lnTo>
                  <a:pt x="1060" y="320"/>
                </a:lnTo>
                <a:lnTo>
                  <a:pt x="28" y="11"/>
                </a:lnTo>
                <a:lnTo>
                  <a:pt x="41" y="0"/>
                </a:lnTo>
                <a:close/>
              </a:path>
            </a:pathLst>
          </a:custGeom>
          <a:solidFill>
            <a:schemeClr val="bg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" name="Group 2"/>
          <p:cNvGrpSpPr/>
          <p:nvPr/>
        </p:nvGrpSpPr>
        <p:grpSpPr>
          <a:xfrm>
            <a:off x="2174809" y="810491"/>
            <a:ext cx="7052675" cy="3178464"/>
            <a:chOff x="2174809" y="810491"/>
            <a:chExt cx="7052675" cy="3178464"/>
          </a:xfrm>
        </p:grpSpPr>
        <p:sp>
          <p:nvSpPr>
            <p:cNvPr id="7558" name="Freeform 7522"/>
            <p:cNvSpPr>
              <a:spLocks/>
            </p:cNvSpPr>
            <p:nvPr/>
          </p:nvSpPr>
          <p:spPr bwMode="auto">
            <a:xfrm>
              <a:off x="2174809" y="810491"/>
              <a:ext cx="7052675" cy="3178464"/>
            </a:xfrm>
            <a:custGeom>
              <a:avLst/>
              <a:gdLst>
                <a:gd name="T0" fmla="*/ 1614 w 1926"/>
                <a:gd name="T1" fmla="*/ 104 h 868"/>
                <a:gd name="T2" fmla="*/ 1658 w 1926"/>
                <a:gd name="T3" fmla="*/ 206 h 868"/>
                <a:gd name="T4" fmla="*/ 1739 w 1926"/>
                <a:gd name="T5" fmla="*/ 279 h 868"/>
                <a:gd name="T6" fmla="*/ 1799 w 1926"/>
                <a:gd name="T7" fmla="*/ 309 h 868"/>
                <a:gd name="T8" fmla="*/ 1827 w 1926"/>
                <a:gd name="T9" fmla="*/ 320 h 868"/>
                <a:gd name="T10" fmla="*/ 1793 w 1926"/>
                <a:gd name="T11" fmla="*/ 396 h 868"/>
                <a:gd name="T12" fmla="*/ 1714 w 1926"/>
                <a:gd name="T13" fmla="*/ 464 h 868"/>
                <a:gd name="T14" fmla="*/ 1679 w 1926"/>
                <a:gd name="T15" fmla="*/ 569 h 868"/>
                <a:gd name="T16" fmla="*/ 1679 w 1926"/>
                <a:gd name="T17" fmla="*/ 654 h 868"/>
                <a:gd name="T18" fmla="*/ 1688 w 1926"/>
                <a:gd name="T19" fmla="*/ 703 h 868"/>
                <a:gd name="T20" fmla="*/ 1639 w 1926"/>
                <a:gd name="T21" fmla="*/ 743 h 868"/>
                <a:gd name="T22" fmla="*/ 1498 w 1926"/>
                <a:gd name="T23" fmla="*/ 686 h 868"/>
                <a:gd name="T24" fmla="*/ 1372 w 1926"/>
                <a:gd name="T25" fmla="*/ 694 h 868"/>
                <a:gd name="T26" fmla="*/ 1271 w 1926"/>
                <a:gd name="T27" fmla="*/ 731 h 868"/>
                <a:gd name="T28" fmla="*/ 1194 w 1926"/>
                <a:gd name="T29" fmla="*/ 777 h 868"/>
                <a:gd name="T30" fmla="*/ 1147 w 1926"/>
                <a:gd name="T31" fmla="*/ 812 h 868"/>
                <a:gd name="T32" fmla="*/ 1109 w 1926"/>
                <a:gd name="T33" fmla="*/ 845 h 868"/>
                <a:gd name="T34" fmla="*/ 1033 w 1926"/>
                <a:gd name="T35" fmla="*/ 761 h 868"/>
                <a:gd name="T36" fmla="*/ 918 w 1926"/>
                <a:gd name="T37" fmla="*/ 723 h 868"/>
                <a:gd name="T38" fmla="*/ 792 w 1926"/>
                <a:gd name="T39" fmla="*/ 730 h 868"/>
                <a:gd name="T40" fmla="*/ 682 w 1926"/>
                <a:gd name="T41" fmla="*/ 758 h 868"/>
                <a:gd name="T42" fmla="*/ 590 w 1926"/>
                <a:gd name="T43" fmla="*/ 795 h 868"/>
                <a:gd name="T44" fmla="*/ 533 w 1926"/>
                <a:gd name="T45" fmla="*/ 822 h 868"/>
                <a:gd name="T46" fmla="*/ 454 w 1926"/>
                <a:gd name="T47" fmla="*/ 868 h 868"/>
                <a:gd name="T48" fmla="*/ 480 w 1926"/>
                <a:gd name="T49" fmla="*/ 724 h 868"/>
                <a:gd name="T50" fmla="*/ 451 w 1926"/>
                <a:gd name="T51" fmla="*/ 642 h 868"/>
                <a:gd name="T52" fmla="*/ 377 w 1926"/>
                <a:gd name="T53" fmla="*/ 589 h 868"/>
                <a:gd name="T54" fmla="*/ 290 w 1926"/>
                <a:gd name="T55" fmla="*/ 565 h 868"/>
                <a:gd name="T56" fmla="*/ 225 w 1926"/>
                <a:gd name="T57" fmla="*/ 559 h 868"/>
                <a:gd name="T58" fmla="*/ 0 w 1926"/>
                <a:gd name="T59" fmla="*/ 565 h 868"/>
                <a:gd name="T60" fmla="*/ 305 w 1926"/>
                <a:gd name="T61" fmla="*/ 449 h 868"/>
                <a:gd name="T62" fmla="*/ 415 w 1926"/>
                <a:gd name="T63" fmla="*/ 368 h 868"/>
                <a:gd name="T64" fmla="*/ 454 w 1926"/>
                <a:gd name="T65" fmla="*/ 279 h 868"/>
                <a:gd name="T66" fmla="*/ 442 w 1926"/>
                <a:gd name="T67" fmla="*/ 212 h 868"/>
                <a:gd name="T68" fmla="*/ 423 w 1926"/>
                <a:gd name="T69" fmla="*/ 176 h 868"/>
                <a:gd name="T70" fmla="*/ 462 w 1926"/>
                <a:gd name="T71" fmla="*/ 125 h 868"/>
                <a:gd name="T72" fmla="*/ 631 w 1926"/>
                <a:gd name="T73" fmla="*/ 198 h 868"/>
                <a:gd name="T74" fmla="*/ 772 w 1926"/>
                <a:gd name="T75" fmla="*/ 206 h 868"/>
                <a:gd name="T76" fmla="*/ 867 w 1926"/>
                <a:gd name="T77" fmla="*/ 176 h 868"/>
                <a:gd name="T78" fmla="*/ 932 w 1926"/>
                <a:gd name="T79" fmla="*/ 130 h 868"/>
                <a:gd name="T80" fmla="*/ 979 w 1926"/>
                <a:gd name="T81" fmla="*/ 79 h 868"/>
                <a:gd name="T82" fmla="*/ 995 w 1926"/>
                <a:gd name="T83" fmla="*/ 55 h 868"/>
                <a:gd name="T84" fmla="*/ 1077 w 1926"/>
                <a:gd name="T85" fmla="*/ 82 h 868"/>
                <a:gd name="T86" fmla="*/ 1181 w 1926"/>
                <a:gd name="T87" fmla="*/ 138 h 868"/>
                <a:gd name="T88" fmla="*/ 1300 w 1926"/>
                <a:gd name="T89" fmla="*/ 143 h 868"/>
                <a:gd name="T90" fmla="*/ 1406 w 1926"/>
                <a:gd name="T91" fmla="*/ 117 h 868"/>
                <a:gd name="T92" fmla="*/ 1494 w 1926"/>
                <a:gd name="T93" fmla="*/ 78 h 868"/>
                <a:gd name="T94" fmla="*/ 1549 w 1926"/>
                <a:gd name="T95" fmla="*/ 46 h 868"/>
                <a:gd name="T96" fmla="*/ 1613 w 1926"/>
                <a:gd name="T97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26" h="868">
                  <a:moveTo>
                    <a:pt x="1613" y="0"/>
                  </a:moveTo>
                  <a:lnTo>
                    <a:pt x="1612" y="65"/>
                  </a:lnTo>
                  <a:lnTo>
                    <a:pt x="1614" y="104"/>
                  </a:lnTo>
                  <a:lnTo>
                    <a:pt x="1622" y="139"/>
                  </a:lnTo>
                  <a:lnTo>
                    <a:pt x="1637" y="174"/>
                  </a:lnTo>
                  <a:lnTo>
                    <a:pt x="1658" y="206"/>
                  </a:lnTo>
                  <a:lnTo>
                    <a:pt x="1684" y="236"/>
                  </a:lnTo>
                  <a:lnTo>
                    <a:pt x="1715" y="263"/>
                  </a:lnTo>
                  <a:lnTo>
                    <a:pt x="1739" y="279"/>
                  </a:lnTo>
                  <a:lnTo>
                    <a:pt x="1761" y="291"/>
                  </a:lnTo>
                  <a:lnTo>
                    <a:pt x="1781" y="301"/>
                  </a:lnTo>
                  <a:lnTo>
                    <a:pt x="1799" y="309"/>
                  </a:lnTo>
                  <a:lnTo>
                    <a:pt x="1813" y="315"/>
                  </a:lnTo>
                  <a:lnTo>
                    <a:pt x="1823" y="318"/>
                  </a:lnTo>
                  <a:lnTo>
                    <a:pt x="1827" y="320"/>
                  </a:lnTo>
                  <a:lnTo>
                    <a:pt x="1926" y="347"/>
                  </a:lnTo>
                  <a:lnTo>
                    <a:pt x="1828" y="381"/>
                  </a:lnTo>
                  <a:lnTo>
                    <a:pt x="1793" y="396"/>
                  </a:lnTo>
                  <a:lnTo>
                    <a:pt x="1761" y="415"/>
                  </a:lnTo>
                  <a:lnTo>
                    <a:pt x="1735" y="438"/>
                  </a:lnTo>
                  <a:lnTo>
                    <a:pt x="1714" y="464"/>
                  </a:lnTo>
                  <a:lnTo>
                    <a:pt x="1698" y="495"/>
                  </a:lnTo>
                  <a:lnTo>
                    <a:pt x="1686" y="529"/>
                  </a:lnTo>
                  <a:lnTo>
                    <a:pt x="1679" y="569"/>
                  </a:lnTo>
                  <a:lnTo>
                    <a:pt x="1676" y="599"/>
                  </a:lnTo>
                  <a:lnTo>
                    <a:pt x="1677" y="627"/>
                  </a:lnTo>
                  <a:lnTo>
                    <a:pt x="1679" y="654"/>
                  </a:lnTo>
                  <a:lnTo>
                    <a:pt x="1682" y="675"/>
                  </a:lnTo>
                  <a:lnTo>
                    <a:pt x="1685" y="692"/>
                  </a:lnTo>
                  <a:lnTo>
                    <a:pt x="1688" y="703"/>
                  </a:lnTo>
                  <a:lnTo>
                    <a:pt x="1689" y="707"/>
                  </a:lnTo>
                  <a:lnTo>
                    <a:pt x="1715" y="795"/>
                  </a:lnTo>
                  <a:lnTo>
                    <a:pt x="1639" y="743"/>
                  </a:lnTo>
                  <a:lnTo>
                    <a:pt x="1595" y="716"/>
                  </a:lnTo>
                  <a:lnTo>
                    <a:pt x="1546" y="697"/>
                  </a:lnTo>
                  <a:lnTo>
                    <a:pt x="1498" y="686"/>
                  </a:lnTo>
                  <a:lnTo>
                    <a:pt x="1447" y="684"/>
                  </a:lnTo>
                  <a:lnTo>
                    <a:pt x="1409" y="688"/>
                  </a:lnTo>
                  <a:lnTo>
                    <a:pt x="1372" y="694"/>
                  </a:lnTo>
                  <a:lnTo>
                    <a:pt x="1337" y="705"/>
                  </a:lnTo>
                  <a:lnTo>
                    <a:pt x="1303" y="716"/>
                  </a:lnTo>
                  <a:lnTo>
                    <a:pt x="1271" y="731"/>
                  </a:lnTo>
                  <a:lnTo>
                    <a:pt x="1242" y="745"/>
                  </a:lnTo>
                  <a:lnTo>
                    <a:pt x="1216" y="761"/>
                  </a:lnTo>
                  <a:lnTo>
                    <a:pt x="1194" y="777"/>
                  </a:lnTo>
                  <a:lnTo>
                    <a:pt x="1174" y="790"/>
                  </a:lnTo>
                  <a:lnTo>
                    <a:pt x="1159" y="802"/>
                  </a:lnTo>
                  <a:lnTo>
                    <a:pt x="1147" y="812"/>
                  </a:lnTo>
                  <a:lnTo>
                    <a:pt x="1139" y="817"/>
                  </a:lnTo>
                  <a:lnTo>
                    <a:pt x="1136" y="820"/>
                  </a:lnTo>
                  <a:lnTo>
                    <a:pt x="1109" y="845"/>
                  </a:lnTo>
                  <a:lnTo>
                    <a:pt x="1088" y="815"/>
                  </a:lnTo>
                  <a:lnTo>
                    <a:pt x="1063" y="786"/>
                  </a:lnTo>
                  <a:lnTo>
                    <a:pt x="1033" y="761"/>
                  </a:lnTo>
                  <a:lnTo>
                    <a:pt x="999" y="743"/>
                  </a:lnTo>
                  <a:lnTo>
                    <a:pt x="960" y="730"/>
                  </a:lnTo>
                  <a:lnTo>
                    <a:pt x="918" y="723"/>
                  </a:lnTo>
                  <a:lnTo>
                    <a:pt x="870" y="722"/>
                  </a:lnTo>
                  <a:lnTo>
                    <a:pt x="831" y="724"/>
                  </a:lnTo>
                  <a:lnTo>
                    <a:pt x="792" y="730"/>
                  </a:lnTo>
                  <a:lnTo>
                    <a:pt x="754" y="737"/>
                  </a:lnTo>
                  <a:lnTo>
                    <a:pt x="717" y="748"/>
                  </a:lnTo>
                  <a:lnTo>
                    <a:pt x="682" y="758"/>
                  </a:lnTo>
                  <a:lnTo>
                    <a:pt x="648" y="771"/>
                  </a:lnTo>
                  <a:lnTo>
                    <a:pt x="618" y="783"/>
                  </a:lnTo>
                  <a:lnTo>
                    <a:pt x="590" y="795"/>
                  </a:lnTo>
                  <a:lnTo>
                    <a:pt x="567" y="805"/>
                  </a:lnTo>
                  <a:lnTo>
                    <a:pt x="547" y="815"/>
                  </a:lnTo>
                  <a:lnTo>
                    <a:pt x="533" y="822"/>
                  </a:lnTo>
                  <a:lnTo>
                    <a:pt x="523" y="828"/>
                  </a:lnTo>
                  <a:lnTo>
                    <a:pt x="519" y="830"/>
                  </a:lnTo>
                  <a:lnTo>
                    <a:pt x="454" y="868"/>
                  </a:lnTo>
                  <a:lnTo>
                    <a:pt x="472" y="794"/>
                  </a:lnTo>
                  <a:lnTo>
                    <a:pt x="479" y="757"/>
                  </a:lnTo>
                  <a:lnTo>
                    <a:pt x="480" y="724"/>
                  </a:lnTo>
                  <a:lnTo>
                    <a:pt x="476" y="693"/>
                  </a:lnTo>
                  <a:lnTo>
                    <a:pt x="467" y="665"/>
                  </a:lnTo>
                  <a:lnTo>
                    <a:pt x="451" y="642"/>
                  </a:lnTo>
                  <a:lnTo>
                    <a:pt x="430" y="621"/>
                  </a:lnTo>
                  <a:lnTo>
                    <a:pt x="406" y="603"/>
                  </a:lnTo>
                  <a:lnTo>
                    <a:pt x="377" y="589"/>
                  </a:lnTo>
                  <a:lnTo>
                    <a:pt x="348" y="579"/>
                  </a:lnTo>
                  <a:lnTo>
                    <a:pt x="319" y="571"/>
                  </a:lnTo>
                  <a:lnTo>
                    <a:pt x="290" y="565"/>
                  </a:lnTo>
                  <a:lnTo>
                    <a:pt x="264" y="562"/>
                  </a:lnTo>
                  <a:lnTo>
                    <a:pt x="242" y="559"/>
                  </a:lnTo>
                  <a:lnTo>
                    <a:pt x="225" y="559"/>
                  </a:lnTo>
                  <a:lnTo>
                    <a:pt x="213" y="558"/>
                  </a:lnTo>
                  <a:lnTo>
                    <a:pt x="208" y="558"/>
                  </a:lnTo>
                  <a:lnTo>
                    <a:pt x="0" y="565"/>
                  </a:lnTo>
                  <a:lnTo>
                    <a:pt x="196" y="497"/>
                  </a:lnTo>
                  <a:lnTo>
                    <a:pt x="254" y="474"/>
                  </a:lnTo>
                  <a:lnTo>
                    <a:pt x="305" y="449"/>
                  </a:lnTo>
                  <a:lnTo>
                    <a:pt x="348" y="425"/>
                  </a:lnTo>
                  <a:lnTo>
                    <a:pt x="385" y="397"/>
                  </a:lnTo>
                  <a:lnTo>
                    <a:pt x="415" y="368"/>
                  </a:lnTo>
                  <a:lnTo>
                    <a:pt x="436" y="337"/>
                  </a:lnTo>
                  <a:lnTo>
                    <a:pt x="449" y="305"/>
                  </a:lnTo>
                  <a:lnTo>
                    <a:pt x="454" y="279"/>
                  </a:lnTo>
                  <a:lnTo>
                    <a:pt x="453" y="254"/>
                  </a:lnTo>
                  <a:lnTo>
                    <a:pt x="449" y="232"/>
                  </a:lnTo>
                  <a:lnTo>
                    <a:pt x="442" y="212"/>
                  </a:lnTo>
                  <a:lnTo>
                    <a:pt x="436" y="195"/>
                  </a:lnTo>
                  <a:lnTo>
                    <a:pt x="428" y="184"/>
                  </a:lnTo>
                  <a:lnTo>
                    <a:pt x="423" y="176"/>
                  </a:lnTo>
                  <a:lnTo>
                    <a:pt x="421" y="172"/>
                  </a:lnTo>
                  <a:lnTo>
                    <a:pt x="301" y="27"/>
                  </a:lnTo>
                  <a:lnTo>
                    <a:pt x="462" y="125"/>
                  </a:lnTo>
                  <a:lnTo>
                    <a:pt x="521" y="156"/>
                  </a:lnTo>
                  <a:lnTo>
                    <a:pt x="577" y="181"/>
                  </a:lnTo>
                  <a:lnTo>
                    <a:pt x="631" y="198"/>
                  </a:lnTo>
                  <a:lnTo>
                    <a:pt x="683" y="207"/>
                  </a:lnTo>
                  <a:lnTo>
                    <a:pt x="734" y="210"/>
                  </a:lnTo>
                  <a:lnTo>
                    <a:pt x="772" y="206"/>
                  </a:lnTo>
                  <a:lnTo>
                    <a:pt x="808" y="199"/>
                  </a:lnTo>
                  <a:lnTo>
                    <a:pt x="839" y="189"/>
                  </a:lnTo>
                  <a:lnTo>
                    <a:pt x="867" y="176"/>
                  </a:lnTo>
                  <a:lnTo>
                    <a:pt x="891" y="161"/>
                  </a:lnTo>
                  <a:lnTo>
                    <a:pt x="914" y="146"/>
                  </a:lnTo>
                  <a:lnTo>
                    <a:pt x="932" y="130"/>
                  </a:lnTo>
                  <a:lnTo>
                    <a:pt x="952" y="112"/>
                  </a:lnTo>
                  <a:lnTo>
                    <a:pt x="967" y="95"/>
                  </a:lnTo>
                  <a:lnTo>
                    <a:pt x="979" y="79"/>
                  </a:lnTo>
                  <a:lnTo>
                    <a:pt x="988" y="67"/>
                  </a:lnTo>
                  <a:lnTo>
                    <a:pt x="994" y="59"/>
                  </a:lnTo>
                  <a:lnTo>
                    <a:pt x="995" y="55"/>
                  </a:lnTo>
                  <a:lnTo>
                    <a:pt x="1018" y="15"/>
                  </a:lnTo>
                  <a:lnTo>
                    <a:pt x="1049" y="51"/>
                  </a:lnTo>
                  <a:lnTo>
                    <a:pt x="1077" y="82"/>
                  </a:lnTo>
                  <a:lnTo>
                    <a:pt x="1109" y="105"/>
                  </a:lnTo>
                  <a:lnTo>
                    <a:pt x="1143" y="125"/>
                  </a:lnTo>
                  <a:lnTo>
                    <a:pt x="1181" y="138"/>
                  </a:lnTo>
                  <a:lnTo>
                    <a:pt x="1220" y="144"/>
                  </a:lnTo>
                  <a:lnTo>
                    <a:pt x="1263" y="146"/>
                  </a:lnTo>
                  <a:lnTo>
                    <a:pt x="1300" y="143"/>
                  </a:lnTo>
                  <a:lnTo>
                    <a:pt x="1337" y="137"/>
                  </a:lnTo>
                  <a:lnTo>
                    <a:pt x="1373" y="127"/>
                  </a:lnTo>
                  <a:lnTo>
                    <a:pt x="1406" y="117"/>
                  </a:lnTo>
                  <a:lnTo>
                    <a:pt x="1439" y="104"/>
                  </a:lnTo>
                  <a:lnTo>
                    <a:pt x="1468" y="91"/>
                  </a:lnTo>
                  <a:lnTo>
                    <a:pt x="1494" y="78"/>
                  </a:lnTo>
                  <a:lnTo>
                    <a:pt x="1516" y="66"/>
                  </a:lnTo>
                  <a:lnTo>
                    <a:pt x="1535" y="54"/>
                  </a:lnTo>
                  <a:lnTo>
                    <a:pt x="1549" y="46"/>
                  </a:lnTo>
                  <a:lnTo>
                    <a:pt x="1558" y="40"/>
                  </a:lnTo>
                  <a:lnTo>
                    <a:pt x="1561" y="38"/>
                  </a:lnTo>
                  <a:lnTo>
                    <a:pt x="1613" y="0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231F2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59" name="Freeform 7523"/>
            <p:cNvSpPr>
              <a:spLocks/>
            </p:cNvSpPr>
            <p:nvPr/>
          </p:nvSpPr>
          <p:spPr bwMode="auto">
            <a:xfrm>
              <a:off x="2930333" y="1075330"/>
              <a:ext cx="5899201" cy="2702427"/>
            </a:xfrm>
            <a:custGeom>
              <a:avLst/>
              <a:gdLst>
                <a:gd name="T0" fmla="*/ 1381 w 1611"/>
                <a:gd name="T1" fmla="*/ 76 h 738"/>
                <a:gd name="T2" fmla="*/ 1425 w 1611"/>
                <a:gd name="T3" fmla="*/ 163 h 738"/>
                <a:gd name="T4" fmla="*/ 1489 w 1611"/>
                <a:gd name="T5" fmla="*/ 225 h 738"/>
                <a:gd name="T6" fmla="*/ 1554 w 1611"/>
                <a:gd name="T7" fmla="*/ 264 h 738"/>
                <a:gd name="T8" fmla="*/ 1600 w 1611"/>
                <a:gd name="T9" fmla="*/ 284 h 738"/>
                <a:gd name="T10" fmla="*/ 1573 w 1611"/>
                <a:gd name="T11" fmla="*/ 302 h 738"/>
                <a:gd name="T12" fmla="*/ 1491 w 1611"/>
                <a:gd name="T13" fmla="*/ 366 h 738"/>
                <a:gd name="T14" fmla="*/ 1451 w 1611"/>
                <a:gd name="T15" fmla="*/ 446 h 738"/>
                <a:gd name="T16" fmla="*/ 1436 w 1611"/>
                <a:gd name="T17" fmla="*/ 527 h 738"/>
                <a:gd name="T18" fmla="*/ 1439 w 1611"/>
                <a:gd name="T19" fmla="*/ 598 h 738"/>
                <a:gd name="T20" fmla="*/ 1448 w 1611"/>
                <a:gd name="T21" fmla="*/ 642 h 738"/>
                <a:gd name="T22" fmla="*/ 1406 w 1611"/>
                <a:gd name="T23" fmla="*/ 625 h 738"/>
                <a:gd name="T24" fmla="*/ 1275 w 1611"/>
                <a:gd name="T25" fmla="*/ 589 h 738"/>
                <a:gd name="T26" fmla="*/ 1154 w 1611"/>
                <a:gd name="T27" fmla="*/ 599 h 738"/>
                <a:gd name="T28" fmla="*/ 1046 w 1611"/>
                <a:gd name="T29" fmla="*/ 638 h 738"/>
                <a:gd name="T30" fmla="*/ 965 w 1611"/>
                <a:gd name="T31" fmla="*/ 687 h 738"/>
                <a:gd name="T32" fmla="*/ 916 w 1611"/>
                <a:gd name="T33" fmla="*/ 724 h 738"/>
                <a:gd name="T34" fmla="*/ 880 w 1611"/>
                <a:gd name="T35" fmla="*/ 701 h 738"/>
                <a:gd name="T36" fmla="*/ 783 w 1611"/>
                <a:gd name="T37" fmla="*/ 641 h 738"/>
                <a:gd name="T38" fmla="*/ 672 w 1611"/>
                <a:gd name="T39" fmla="*/ 625 h 738"/>
                <a:gd name="T40" fmla="*/ 555 w 1611"/>
                <a:gd name="T41" fmla="*/ 638 h 738"/>
                <a:gd name="T42" fmla="*/ 448 w 1611"/>
                <a:gd name="T43" fmla="*/ 670 h 738"/>
                <a:gd name="T44" fmla="*/ 361 w 1611"/>
                <a:gd name="T45" fmla="*/ 705 h 738"/>
                <a:gd name="T46" fmla="*/ 307 w 1611"/>
                <a:gd name="T47" fmla="*/ 731 h 738"/>
                <a:gd name="T48" fmla="*/ 304 w 1611"/>
                <a:gd name="T49" fmla="*/ 699 h 738"/>
                <a:gd name="T50" fmla="*/ 296 w 1611"/>
                <a:gd name="T51" fmla="*/ 604 h 738"/>
                <a:gd name="T52" fmla="*/ 251 w 1611"/>
                <a:gd name="T53" fmla="*/ 539 h 738"/>
                <a:gd name="T54" fmla="*/ 187 w 1611"/>
                <a:gd name="T55" fmla="*/ 497 h 738"/>
                <a:gd name="T56" fmla="*/ 115 w 1611"/>
                <a:gd name="T57" fmla="*/ 475 h 738"/>
                <a:gd name="T58" fmla="*/ 51 w 1611"/>
                <a:gd name="T59" fmla="*/ 464 h 738"/>
                <a:gd name="T60" fmla="*/ 9 w 1611"/>
                <a:gd name="T61" fmla="*/ 463 h 738"/>
                <a:gd name="T62" fmla="*/ 59 w 1611"/>
                <a:gd name="T63" fmla="*/ 439 h 738"/>
                <a:gd name="T64" fmla="*/ 187 w 1611"/>
                <a:gd name="T65" fmla="*/ 366 h 738"/>
                <a:gd name="T66" fmla="*/ 255 w 1611"/>
                <a:gd name="T67" fmla="*/ 292 h 738"/>
                <a:gd name="T68" fmla="*/ 277 w 1611"/>
                <a:gd name="T69" fmla="*/ 220 h 738"/>
                <a:gd name="T70" fmla="*/ 272 w 1611"/>
                <a:gd name="T71" fmla="*/ 158 h 738"/>
                <a:gd name="T72" fmla="*/ 254 w 1611"/>
                <a:gd name="T73" fmla="*/ 112 h 738"/>
                <a:gd name="T74" fmla="*/ 239 w 1611"/>
                <a:gd name="T75" fmla="*/ 90 h 738"/>
                <a:gd name="T76" fmla="*/ 342 w 1611"/>
                <a:gd name="T77" fmla="*/ 141 h 738"/>
                <a:gd name="T78" fmla="*/ 476 w 1611"/>
                <a:gd name="T79" fmla="*/ 176 h 738"/>
                <a:gd name="T80" fmla="*/ 588 w 1611"/>
                <a:gd name="T81" fmla="*/ 171 h 738"/>
                <a:gd name="T82" fmla="*/ 677 w 1611"/>
                <a:gd name="T83" fmla="*/ 138 h 738"/>
                <a:gd name="T84" fmla="*/ 744 w 1611"/>
                <a:gd name="T85" fmla="*/ 93 h 738"/>
                <a:gd name="T86" fmla="*/ 788 w 1611"/>
                <a:gd name="T87" fmla="*/ 47 h 738"/>
                <a:gd name="T88" fmla="*/ 812 w 1611"/>
                <a:gd name="T89" fmla="*/ 15 h 738"/>
                <a:gd name="T90" fmla="*/ 847 w 1611"/>
                <a:gd name="T91" fmla="*/ 40 h 738"/>
                <a:gd name="T92" fmla="*/ 952 w 1611"/>
                <a:gd name="T93" fmla="*/ 100 h 738"/>
                <a:gd name="T94" fmla="*/ 1063 w 1611"/>
                <a:gd name="T95" fmla="*/ 115 h 738"/>
                <a:gd name="T96" fmla="*/ 1171 w 1611"/>
                <a:gd name="T97" fmla="*/ 95 h 738"/>
                <a:gd name="T98" fmla="*/ 1264 w 1611"/>
                <a:gd name="T99" fmla="*/ 61 h 738"/>
                <a:gd name="T100" fmla="*/ 1333 w 1611"/>
                <a:gd name="T101" fmla="*/ 24 h 738"/>
                <a:gd name="T102" fmla="*/ 1370 w 1611"/>
                <a:gd name="T103" fmla="*/ 2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11" h="738">
                  <a:moveTo>
                    <a:pt x="1372" y="0"/>
                  </a:moveTo>
                  <a:lnTo>
                    <a:pt x="1374" y="39"/>
                  </a:lnTo>
                  <a:lnTo>
                    <a:pt x="1381" y="76"/>
                  </a:lnTo>
                  <a:lnTo>
                    <a:pt x="1392" y="108"/>
                  </a:lnTo>
                  <a:lnTo>
                    <a:pt x="1408" y="137"/>
                  </a:lnTo>
                  <a:lnTo>
                    <a:pt x="1425" y="163"/>
                  </a:lnTo>
                  <a:lnTo>
                    <a:pt x="1446" y="187"/>
                  </a:lnTo>
                  <a:lnTo>
                    <a:pt x="1467" y="208"/>
                  </a:lnTo>
                  <a:lnTo>
                    <a:pt x="1489" y="225"/>
                  </a:lnTo>
                  <a:lnTo>
                    <a:pt x="1512" y="240"/>
                  </a:lnTo>
                  <a:lnTo>
                    <a:pt x="1533" y="254"/>
                  </a:lnTo>
                  <a:lnTo>
                    <a:pt x="1554" y="264"/>
                  </a:lnTo>
                  <a:lnTo>
                    <a:pt x="1573" y="273"/>
                  </a:lnTo>
                  <a:lnTo>
                    <a:pt x="1587" y="278"/>
                  </a:lnTo>
                  <a:lnTo>
                    <a:pt x="1600" y="284"/>
                  </a:lnTo>
                  <a:lnTo>
                    <a:pt x="1607" y="286"/>
                  </a:lnTo>
                  <a:lnTo>
                    <a:pt x="1611" y="286"/>
                  </a:lnTo>
                  <a:lnTo>
                    <a:pt x="1573" y="302"/>
                  </a:lnTo>
                  <a:lnTo>
                    <a:pt x="1540" y="322"/>
                  </a:lnTo>
                  <a:lnTo>
                    <a:pt x="1514" y="343"/>
                  </a:lnTo>
                  <a:lnTo>
                    <a:pt x="1491" y="366"/>
                  </a:lnTo>
                  <a:lnTo>
                    <a:pt x="1474" y="392"/>
                  </a:lnTo>
                  <a:lnTo>
                    <a:pt x="1460" y="419"/>
                  </a:lnTo>
                  <a:lnTo>
                    <a:pt x="1451" y="446"/>
                  </a:lnTo>
                  <a:lnTo>
                    <a:pt x="1443" y="473"/>
                  </a:lnTo>
                  <a:lnTo>
                    <a:pt x="1439" y="501"/>
                  </a:lnTo>
                  <a:lnTo>
                    <a:pt x="1436" y="527"/>
                  </a:lnTo>
                  <a:lnTo>
                    <a:pt x="1436" y="552"/>
                  </a:lnTo>
                  <a:lnTo>
                    <a:pt x="1438" y="576"/>
                  </a:lnTo>
                  <a:lnTo>
                    <a:pt x="1439" y="598"/>
                  </a:lnTo>
                  <a:lnTo>
                    <a:pt x="1443" y="616"/>
                  </a:lnTo>
                  <a:lnTo>
                    <a:pt x="1446" y="631"/>
                  </a:lnTo>
                  <a:lnTo>
                    <a:pt x="1448" y="642"/>
                  </a:lnTo>
                  <a:lnTo>
                    <a:pt x="1450" y="650"/>
                  </a:lnTo>
                  <a:lnTo>
                    <a:pt x="1451" y="653"/>
                  </a:lnTo>
                  <a:lnTo>
                    <a:pt x="1406" y="625"/>
                  </a:lnTo>
                  <a:lnTo>
                    <a:pt x="1362" y="607"/>
                  </a:lnTo>
                  <a:lnTo>
                    <a:pt x="1319" y="595"/>
                  </a:lnTo>
                  <a:lnTo>
                    <a:pt x="1275" y="589"/>
                  </a:lnTo>
                  <a:lnTo>
                    <a:pt x="1233" y="587"/>
                  </a:lnTo>
                  <a:lnTo>
                    <a:pt x="1193" y="591"/>
                  </a:lnTo>
                  <a:lnTo>
                    <a:pt x="1154" y="599"/>
                  </a:lnTo>
                  <a:lnTo>
                    <a:pt x="1116" y="611"/>
                  </a:lnTo>
                  <a:lnTo>
                    <a:pt x="1080" y="624"/>
                  </a:lnTo>
                  <a:lnTo>
                    <a:pt x="1046" y="638"/>
                  </a:lnTo>
                  <a:lnTo>
                    <a:pt x="1016" y="655"/>
                  </a:lnTo>
                  <a:lnTo>
                    <a:pt x="989" y="671"/>
                  </a:lnTo>
                  <a:lnTo>
                    <a:pt x="965" y="687"/>
                  </a:lnTo>
                  <a:lnTo>
                    <a:pt x="945" y="701"/>
                  </a:lnTo>
                  <a:lnTo>
                    <a:pt x="928" y="714"/>
                  </a:lnTo>
                  <a:lnTo>
                    <a:pt x="916" y="724"/>
                  </a:lnTo>
                  <a:lnTo>
                    <a:pt x="909" y="730"/>
                  </a:lnTo>
                  <a:lnTo>
                    <a:pt x="906" y="733"/>
                  </a:lnTo>
                  <a:lnTo>
                    <a:pt x="880" y="701"/>
                  </a:lnTo>
                  <a:lnTo>
                    <a:pt x="850" y="675"/>
                  </a:lnTo>
                  <a:lnTo>
                    <a:pt x="818" y="655"/>
                  </a:lnTo>
                  <a:lnTo>
                    <a:pt x="783" y="641"/>
                  </a:lnTo>
                  <a:lnTo>
                    <a:pt x="748" y="632"/>
                  </a:lnTo>
                  <a:lnTo>
                    <a:pt x="710" y="627"/>
                  </a:lnTo>
                  <a:lnTo>
                    <a:pt x="672" y="625"/>
                  </a:lnTo>
                  <a:lnTo>
                    <a:pt x="632" y="627"/>
                  </a:lnTo>
                  <a:lnTo>
                    <a:pt x="593" y="632"/>
                  </a:lnTo>
                  <a:lnTo>
                    <a:pt x="555" y="638"/>
                  </a:lnTo>
                  <a:lnTo>
                    <a:pt x="518" y="648"/>
                  </a:lnTo>
                  <a:lnTo>
                    <a:pt x="482" y="658"/>
                  </a:lnTo>
                  <a:lnTo>
                    <a:pt x="448" y="670"/>
                  </a:lnTo>
                  <a:lnTo>
                    <a:pt x="416" y="682"/>
                  </a:lnTo>
                  <a:lnTo>
                    <a:pt x="387" y="693"/>
                  </a:lnTo>
                  <a:lnTo>
                    <a:pt x="361" y="705"/>
                  </a:lnTo>
                  <a:lnTo>
                    <a:pt x="339" y="716"/>
                  </a:lnTo>
                  <a:lnTo>
                    <a:pt x="321" y="725"/>
                  </a:lnTo>
                  <a:lnTo>
                    <a:pt x="307" y="731"/>
                  </a:lnTo>
                  <a:lnTo>
                    <a:pt x="300" y="737"/>
                  </a:lnTo>
                  <a:lnTo>
                    <a:pt x="296" y="738"/>
                  </a:lnTo>
                  <a:lnTo>
                    <a:pt x="304" y="699"/>
                  </a:lnTo>
                  <a:lnTo>
                    <a:pt x="306" y="663"/>
                  </a:lnTo>
                  <a:lnTo>
                    <a:pt x="302" y="632"/>
                  </a:lnTo>
                  <a:lnTo>
                    <a:pt x="296" y="604"/>
                  </a:lnTo>
                  <a:lnTo>
                    <a:pt x="284" y="580"/>
                  </a:lnTo>
                  <a:lnTo>
                    <a:pt x="269" y="557"/>
                  </a:lnTo>
                  <a:lnTo>
                    <a:pt x="251" y="539"/>
                  </a:lnTo>
                  <a:lnTo>
                    <a:pt x="232" y="523"/>
                  </a:lnTo>
                  <a:lnTo>
                    <a:pt x="209" y="509"/>
                  </a:lnTo>
                  <a:lnTo>
                    <a:pt x="187" y="497"/>
                  </a:lnTo>
                  <a:lnTo>
                    <a:pt x="163" y="488"/>
                  </a:lnTo>
                  <a:lnTo>
                    <a:pt x="139" y="480"/>
                  </a:lnTo>
                  <a:lnTo>
                    <a:pt x="115" y="475"/>
                  </a:lnTo>
                  <a:lnTo>
                    <a:pt x="93" y="470"/>
                  </a:lnTo>
                  <a:lnTo>
                    <a:pt x="70" y="467"/>
                  </a:lnTo>
                  <a:lnTo>
                    <a:pt x="51" y="464"/>
                  </a:lnTo>
                  <a:lnTo>
                    <a:pt x="34" y="463"/>
                  </a:lnTo>
                  <a:lnTo>
                    <a:pt x="19" y="463"/>
                  </a:lnTo>
                  <a:lnTo>
                    <a:pt x="9" y="463"/>
                  </a:lnTo>
                  <a:lnTo>
                    <a:pt x="2" y="463"/>
                  </a:lnTo>
                  <a:lnTo>
                    <a:pt x="0" y="463"/>
                  </a:lnTo>
                  <a:lnTo>
                    <a:pt x="59" y="439"/>
                  </a:lnTo>
                  <a:lnTo>
                    <a:pt x="110" y="416"/>
                  </a:lnTo>
                  <a:lnTo>
                    <a:pt x="152" y="391"/>
                  </a:lnTo>
                  <a:lnTo>
                    <a:pt x="187" y="366"/>
                  </a:lnTo>
                  <a:lnTo>
                    <a:pt x="216" y="341"/>
                  </a:lnTo>
                  <a:lnTo>
                    <a:pt x="238" y="316"/>
                  </a:lnTo>
                  <a:lnTo>
                    <a:pt x="255" y="292"/>
                  </a:lnTo>
                  <a:lnTo>
                    <a:pt x="267" y="267"/>
                  </a:lnTo>
                  <a:lnTo>
                    <a:pt x="273" y="243"/>
                  </a:lnTo>
                  <a:lnTo>
                    <a:pt x="277" y="220"/>
                  </a:lnTo>
                  <a:lnTo>
                    <a:pt x="279" y="197"/>
                  </a:lnTo>
                  <a:lnTo>
                    <a:pt x="276" y="178"/>
                  </a:lnTo>
                  <a:lnTo>
                    <a:pt x="272" y="158"/>
                  </a:lnTo>
                  <a:lnTo>
                    <a:pt x="267" y="141"/>
                  </a:lnTo>
                  <a:lnTo>
                    <a:pt x="260" y="125"/>
                  </a:lnTo>
                  <a:lnTo>
                    <a:pt x="254" y="112"/>
                  </a:lnTo>
                  <a:lnTo>
                    <a:pt x="247" y="102"/>
                  </a:lnTo>
                  <a:lnTo>
                    <a:pt x="243" y="95"/>
                  </a:lnTo>
                  <a:lnTo>
                    <a:pt x="239" y="90"/>
                  </a:lnTo>
                  <a:lnTo>
                    <a:pt x="238" y="89"/>
                  </a:lnTo>
                  <a:lnTo>
                    <a:pt x="292" y="117"/>
                  </a:lnTo>
                  <a:lnTo>
                    <a:pt x="342" y="141"/>
                  </a:lnTo>
                  <a:lnTo>
                    <a:pt x="390" y="158"/>
                  </a:lnTo>
                  <a:lnTo>
                    <a:pt x="435" y="170"/>
                  </a:lnTo>
                  <a:lnTo>
                    <a:pt x="476" y="176"/>
                  </a:lnTo>
                  <a:lnTo>
                    <a:pt x="517" y="178"/>
                  </a:lnTo>
                  <a:lnTo>
                    <a:pt x="554" y="176"/>
                  </a:lnTo>
                  <a:lnTo>
                    <a:pt x="588" y="171"/>
                  </a:lnTo>
                  <a:lnTo>
                    <a:pt x="620" y="162"/>
                  </a:lnTo>
                  <a:lnTo>
                    <a:pt x="649" y="151"/>
                  </a:lnTo>
                  <a:lnTo>
                    <a:pt x="677" y="138"/>
                  </a:lnTo>
                  <a:lnTo>
                    <a:pt x="702" y="124"/>
                  </a:lnTo>
                  <a:lnTo>
                    <a:pt x="724" y="108"/>
                  </a:lnTo>
                  <a:lnTo>
                    <a:pt x="744" y="93"/>
                  </a:lnTo>
                  <a:lnTo>
                    <a:pt x="761" y="77"/>
                  </a:lnTo>
                  <a:lnTo>
                    <a:pt x="775" y="61"/>
                  </a:lnTo>
                  <a:lnTo>
                    <a:pt x="788" y="47"/>
                  </a:lnTo>
                  <a:lnTo>
                    <a:pt x="797" y="35"/>
                  </a:lnTo>
                  <a:lnTo>
                    <a:pt x="805" y="23"/>
                  </a:lnTo>
                  <a:lnTo>
                    <a:pt x="812" y="15"/>
                  </a:lnTo>
                  <a:lnTo>
                    <a:pt x="814" y="10"/>
                  </a:lnTo>
                  <a:lnTo>
                    <a:pt x="816" y="7"/>
                  </a:lnTo>
                  <a:lnTo>
                    <a:pt x="847" y="40"/>
                  </a:lnTo>
                  <a:lnTo>
                    <a:pt x="881" y="68"/>
                  </a:lnTo>
                  <a:lnTo>
                    <a:pt x="915" y="87"/>
                  </a:lnTo>
                  <a:lnTo>
                    <a:pt x="952" y="100"/>
                  </a:lnTo>
                  <a:lnTo>
                    <a:pt x="989" y="110"/>
                  </a:lnTo>
                  <a:lnTo>
                    <a:pt x="1025" y="115"/>
                  </a:lnTo>
                  <a:lnTo>
                    <a:pt x="1063" y="115"/>
                  </a:lnTo>
                  <a:lnTo>
                    <a:pt x="1100" y="111"/>
                  </a:lnTo>
                  <a:lnTo>
                    <a:pt x="1135" y="104"/>
                  </a:lnTo>
                  <a:lnTo>
                    <a:pt x="1171" y="95"/>
                  </a:lnTo>
                  <a:lnTo>
                    <a:pt x="1203" y="85"/>
                  </a:lnTo>
                  <a:lnTo>
                    <a:pt x="1235" y="73"/>
                  </a:lnTo>
                  <a:lnTo>
                    <a:pt x="1264" y="61"/>
                  </a:lnTo>
                  <a:lnTo>
                    <a:pt x="1290" y="48"/>
                  </a:lnTo>
                  <a:lnTo>
                    <a:pt x="1313" y="36"/>
                  </a:lnTo>
                  <a:lnTo>
                    <a:pt x="1333" y="24"/>
                  </a:lnTo>
                  <a:lnTo>
                    <a:pt x="1350" y="14"/>
                  </a:lnTo>
                  <a:lnTo>
                    <a:pt x="1362" y="7"/>
                  </a:lnTo>
                  <a:lnTo>
                    <a:pt x="1370" y="2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FEFEF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7" name="Picture 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308572"/>
            <a:ext cx="12192000" cy="4549428"/>
          </a:xfrm>
          <a:prstGeom prst="rect">
            <a:avLst/>
          </a:prstGeom>
        </p:spPr>
      </p:pic>
      <p:grpSp>
        <p:nvGrpSpPr>
          <p:cNvPr id="2" name="Group 1"/>
          <p:cNvGrpSpPr/>
          <p:nvPr/>
        </p:nvGrpSpPr>
        <p:grpSpPr>
          <a:xfrm>
            <a:off x="3992133" y="1676448"/>
            <a:ext cx="4032418" cy="1540844"/>
            <a:chOff x="3992133" y="1676448"/>
            <a:chExt cx="4032418" cy="1540844"/>
          </a:xfrm>
        </p:grpSpPr>
        <p:sp>
          <p:nvSpPr>
            <p:cNvPr id="9" name="TextBox 8"/>
            <p:cNvSpPr txBox="1"/>
            <p:nvPr/>
          </p:nvSpPr>
          <p:spPr>
            <a:xfrm rot="21250753">
              <a:off x="3992133" y="1770742"/>
              <a:ext cx="3938900" cy="1446550"/>
            </a:xfrm>
            <a:prstGeom prst="rect">
              <a:avLst/>
            </a:prstGeom>
            <a:noFill/>
          </p:spPr>
          <p:txBody>
            <a:bodyPr wrap="none" rtlCol="0">
              <a:prstTxWarp prst="textChevron">
                <a:avLst/>
              </a:prstTxWarp>
              <a:spAutoFit/>
            </a:bodyPr>
            <a:lstStyle/>
            <a:p>
              <a:pPr algn="ctr"/>
              <a:r>
                <a:rPr lang="en-US" sz="8800" b="1" dirty="0">
                  <a:ln w="63500" cap="flat" cmpd="sng">
                    <a:noFill/>
                  </a:ln>
                  <a:latin typeface="+mj-lt"/>
                </a:rPr>
                <a:t>Collaboration!</a:t>
              </a:r>
            </a:p>
          </p:txBody>
        </p:sp>
        <p:sp>
          <p:nvSpPr>
            <p:cNvPr id="7560" name="TextBox 7559"/>
            <p:cNvSpPr txBox="1"/>
            <p:nvPr/>
          </p:nvSpPr>
          <p:spPr>
            <a:xfrm rot="21250753">
              <a:off x="4085651" y="1676448"/>
              <a:ext cx="3938900" cy="1446550"/>
            </a:xfrm>
            <a:prstGeom prst="rect">
              <a:avLst/>
            </a:prstGeom>
            <a:noFill/>
          </p:spPr>
          <p:txBody>
            <a:bodyPr wrap="none" rtlCol="0">
              <a:prstTxWarp prst="textChevron">
                <a:avLst/>
              </a:prstTxWarp>
              <a:spAutoFit/>
            </a:bodyPr>
            <a:lstStyle/>
            <a:p>
              <a:pPr algn="ctr"/>
              <a:endParaRPr lang="en-US" sz="8800" b="1" dirty="0">
                <a:ln w="63500" cap="flat" cmpd="sng">
                  <a:noFill/>
                </a:ln>
                <a:solidFill>
                  <a:schemeClr val="accent1"/>
                </a:solidFill>
                <a:latin typeface="+mj-lt"/>
              </a:endParaRPr>
            </a:p>
          </p:txBody>
        </p:sp>
      </p:grpSp>
      <p:sp>
        <p:nvSpPr>
          <p:cNvPr id="10" name="Rectangle 9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F31A67C7-EE5F-63A0-F55B-665C1BC93336}"/>
              </a:ext>
            </a:extLst>
          </p:cNvPr>
          <p:cNvSpPr/>
          <p:nvPr/>
        </p:nvSpPr>
        <p:spPr>
          <a:xfrm>
            <a:off x="10131904" y="1"/>
            <a:ext cx="2046514" cy="2590800"/>
          </a:xfrm>
          <a:prstGeom prst="round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781BD821-85D7-185B-608F-12412FB326E4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26085" y="91299"/>
            <a:ext cx="1858151" cy="2335244"/>
          </a:xfrm>
          <a:prstGeom prst="rect">
            <a:avLst/>
          </a:prstGeom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7439607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75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7538" grpId="0" animBg="1"/>
      <p:bldP spid="10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1" name="Elbow Connector 10"/>
          <p:cNvCxnSpPr/>
          <p:nvPr/>
        </p:nvCxnSpPr>
        <p:spPr>
          <a:xfrm flipV="1">
            <a:off x="1680467" y="3237290"/>
            <a:ext cx="2130083" cy="581825"/>
          </a:xfrm>
          <a:prstGeom prst="bentConnector3">
            <a:avLst>
              <a:gd name="adj1" fmla="val -2169"/>
            </a:avLst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tangle 31"/>
          <p:cNvSpPr/>
          <p:nvPr/>
        </p:nvSpPr>
        <p:spPr>
          <a:xfrm>
            <a:off x="1841342" y="2785166"/>
            <a:ext cx="1828157" cy="338554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chemeClr val="tx1">
                    <a:lumMod val="90000"/>
                    <a:lumOff val="10000"/>
                  </a:schemeClr>
                </a:solidFill>
              </a:rPr>
              <a:t>Forming</a:t>
            </a: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508002" y="313267"/>
            <a:ext cx="11157817" cy="660511"/>
          </a:xfrm>
        </p:spPr>
        <p:txBody>
          <a:bodyPr/>
          <a:lstStyle/>
          <a:p>
            <a:r>
              <a:rPr lang="en-US" dirty="0"/>
              <a:t>Tuckman's Team Development Model</a:t>
            </a:r>
          </a:p>
        </p:txBody>
      </p:sp>
      <p:sp>
        <p:nvSpPr>
          <p:cNvPr id="4" name="Rounded Rectangle 3"/>
          <p:cNvSpPr/>
          <p:nvPr/>
        </p:nvSpPr>
        <p:spPr>
          <a:xfrm>
            <a:off x="1680468" y="3469064"/>
            <a:ext cx="2154705" cy="2851281"/>
          </a:xfrm>
          <a:prstGeom prst="roundRect">
            <a:avLst>
              <a:gd name="adj" fmla="val 1004"/>
            </a:avLst>
          </a:prstGeom>
          <a:solidFill>
            <a:schemeClr val="accent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5" name="Rounded Rectangle 4"/>
          <p:cNvSpPr/>
          <p:nvPr/>
        </p:nvSpPr>
        <p:spPr>
          <a:xfrm>
            <a:off x="3931246" y="3209853"/>
            <a:ext cx="2154705" cy="3110491"/>
          </a:xfrm>
          <a:prstGeom prst="roundRect">
            <a:avLst>
              <a:gd name="adj" fmla="val 1004"/>
            </a:avLst>
          </a:prstGeom>
          <a:solidFill>
            <a:schemeClr val="accent2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6" name="Rounded Rectangle 5"/>
          <p:cNvSpPr/>
          <p:nvPr/>
        </p:nvSpPr>
        <p:spPr>
          <a:xfrm>
            <a:off x="6182024" y="2998975"/>
            <a:ext cx="2154705" cy="3321371"/>
          </a:xfrm>
          <a:prstGeom prst="roundRect">
            <a:avLst>
              <a:gd name="adj" fmla="val 1004"/>
            </a:avLst>
          </a:prstGeom>
          <a:solidFill>
            <a:schemeClr val="accent3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cxnSp>
        <p:nvCxnSpPr>
          <p:cNvPr id="52" name="Elbow Connector 51"/>
          <p:cNvCxnSpPr/>
          <p:nvPr/>
        </p:nvCxnSpPr>
        <p:spPr>
          <a:xfrm flipV="1">
            <a:off x="3931244" y="2968713"/>
            <a:ext cx="2130083" cy="581825"/>
          </a:xfrm>
          <a:prstGeom prst="bentConnector3">
            <a:avLst>
              <a:gd name="adj1" fmla="val -2318"/>
            </a:avLst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Rectangle 52"/>
          <p:cNvSpPr/>
          <p:nvPr/>
        </p:nvSpPr>
        <p:spPr>
          <a:xfrm>
            <a:off x="4092119" y="2516588"/>
            <a:ext cx="1828157" cy="338554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chemeClr val="tx1">
                    <a:lumMod val="90000"/>
                    <a:lumOff val="10000"/>
                  </a:schemeClr>
                </a:solidFill>
              </a:rPr>
              <a:t>Storming</a:t>
            </a:r>
          </a:p>
        </p:txBody>
      </p:sp>
      <p:cxnSp>
        <p:nvCxnSpPr>
          <p:cNvPr id="57" name="Elbow Connector 56"/>
          <p:cNvCxnSpPr/>
          <p:nvPr/>
        </p:nvCxnSpPr>
        <p:spPr>
          <a:xfrm flipV="1">
            <a:off x="6182021" y="2757834"/>
            <a:ext cx="2130083" cy="581825"/>
          </a:xfrm>
          <a:prstGeom prst="bentConnector3">
            <a:avLst>
              <a:gd name="adj1" fmla="val -2169"/>
            </a:avLst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Rectangle 57"/>
          <p:cNvSpPr/>
          <p:nvPr/>
        </p:nvSpPr>
        <p:spPr>
          <a:xfrm>
            <a:off x="6342896" y="2305710"/>
            <a:ext cx="1828157" cy="338554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chemeClr val="tx1">
                    <a:lumMod val="90000"/>
                    <a:lumOff val="10000"/>
                  </a:schemeClr>
                </a:solidFill>
              </a:rPr>
              <a:t>Norming</a:t>
            </a:r>
          </a:p>
        </p:txBody>
      </p:sp>
      <p:sp>
        <p:nvSpPr>
          <p:cNvPr id="76" name="Rectangle 75"/>
          <p:cNvSpPr/>
          <p:nvPr/>
        </p:nvSpPr>
        <p:spPr>
          <a:xfrm>
            <a:off x="1742421" y="3621463"/>
            <a:ext cx="2030799" cy="15950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1733"/>
              </a:lnSpc>
            </a:pPr>
            <a:r>
              <a:rPr lang="en-US" sz="1200" dirty="0">
                <a:solidFill>
                  <a:schemeClr val="bg1"/>
                </a:solidFill>
              </a:rPr>
              <a:t>People don’t know each other well</a:t>
            </a:r>
          </a:p>
          <a:p>
            <a:pPr>
              <a:lnSpc>
                <a:spcPts val="1733"/>
              </a:lnSpc>
            </a:pPr>
            <a:r>
              <a:rPr lang="en-US" sz="1200" dirty="0">
                <a:solidFill>
                  <a:schemeClr val="bg1"/>
                </a:solidFill>
              </a:rPr>
              <a:t>Working together is new</a:t>
            </a:r>
          </a:p>
          <a:p>
            <a:pPr>
              <a:lnSpc>
                <a:spcPts val="1733"/>
              </a:lnSpc>
            </a:pPr>
            <a:r>
              <a:rPr lang="en-US" sz="1200" dirty="0">
                <a:solidFill>
                  <a:schemeClr val="bg1"/>
                </a:solidFill>
              </a:rPr>
              <a:t>Polite and finding their feet </a:t>
            </a:r>
          </a:p>
          <a:p>
            <a:pPr>
              <a:lnSpc>
                <a:spcPts val="1733"/>
              </a:lnSpc>
            </a:pPr>
            <a:r>
              <a:rPr lang="en-US" sz="1200" dirty="0">
                <a:solidFill>
                  <a:schemeClr val="bg1"/>
                </a:solidFill>
              </a:rPr>
              <a:t>“This could be good but I’m not sure yet” </a:t>
            </a:r>
          </a:p>
        </p:txBody>
      </p:sp>
      <p:sp>
        <p:nvSpPr>
          <p:cNvPr id="77" name="Rectangle 76"/>
          <p:cNvSpPr/>
          <p:nvPr/>
        </p:nvSpPr>
        <p:spPr>
          <a:xfrm>
            <a:off x="3993199" y="3362254"/>
            <a:ext cx="2030799" cy="16001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1733"/>
              </a:lnSpc>
            </a:pPr>
            <a:r>
              <a:rPr lang="en-GB" sz="1200" dirty="0">
                <a:solidFill>
                  <a:schemeClr val="bg1"/>
                </a:solidFill>
              </a:rPr>
              <a:t>Conflict and friction can arise </a:t>
            </a:r>
          </a:p>
          <a:p>
            <a:pPr>
              <a:lnSpc>
                <a:spcPts val="1733"/>
              </a:lnSpc>
            </a:pPr>
            <a:r>
              <a:rPr lang="en-GB" sz="1200" dirty="0">
                <a:solidFill>
                  <a:schemeClr val="bg1"/>
                </a:solidFill>
              </a:rPr>
              <a:t>People’s different working styles start to emerge </a:t>
            </a:r>
          </a:p>
          <a:p>
            <a:pPr>
              <a:lnSpc>
                <a:spcPts val="1733"/>
              </a:lnSpc>
            </a:pPr>
            <a:r>
              <a:rPr lang="en-GB" sz="1200" dirty="0">
                <a:solidFill>
                  <a:schemeClr val="bg1"/>
                </a:solidFill>
                <a:latin typeface="Libre Franklin" pitchFamily="2" charset="0"/>
              </a:rPr>
              <a:t>Push against boundaries and complain </a:t>
            </a:r>
          </a:p>
          <a:p>
            <a:pPr>
              <a:lnSpc>
                <a:spcPts val="1733"/>
              </a:lnSpc>
            </a:pPr>
            <a:r>
              <a:rPr lang="en-GB" sz="1200" dirty="0">
                <a:solidFill>
                  <a:schemeClr val="bg1"/>
                </a:solidFill>
                <a:latin typeface="Libre Franklin" pitchFamily="2" charset="0"/>
              </a:rPr>
              <a:t>“This is not working” 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78" name="Rectangle 77"/>
          <p:cNvSpPr/>
          <p:nvPr/>
        </p:nvSpPr>
        <p:spPr>
          <a:xfrm>
            <a:off x="6243977" y="3151375"/>
            <a:ext cx="2030799" cy="20310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1733"/>
              </a:lnSpc>
            </a:pPr>
            <a:r>
              <a:rPr lang="en-US" sz="1200" dirty="0">
                <a:solidFill>
                  <a:schemeClr val="bg1"/>
                </a:solidFill>
              </a:rPr>
              <a:t>People start to resolve their differences</a:t>
            </a:r>
          </a:p>
          <a:p>
            <a:pPr>
              <a:lnSpc>
                <a:spcPts val="1733"/>
              </a:lnSpc>
            </a:pPr>
            <a:r>
              <a:rPr lang="en-US" sz="1200" dirty="0">
                <a:solidFill>
                  <a:schemeClr val="bg1"/>
                </a:solidFill>
              </a:rPr>
              <a:t>Roles and jobs/tasks become clearer</a:t>
            </a:r>
          </a:p>
          <a:p>
            <a:pPr>
              <a:lnSpc>
                <a:spcPts val="1733"/>
              </a:lnSpc>
            </a:pPr>
            <a:r>
              <a:rPr lang="en-US" sz="1200" dirty="0">
                <a:solidFill>
                  <a:schemeClr val="bg1"/>
                </a:solidFill>
              </a:rPr>
              <a:t>An appreciation of the other people and the strengths they bring</a:t>
            </a:r>
          </a:p>
          <a:p>
            <a:pPr>
              <a:lnSpc>
                <a:spcPts val="1733"/>
              </a:lnSpc>
            </a:pPr>
            <a:r>
              <a:rPr lang="en-US" sz="1200" dirty="0">
                <a:solidFill>
                  <a:schemeClr val="bg1"/>
                </a:solidFill>
              </a:rPr>
              <a:t>“Finally, feels like we’re getting something done”</a:t>
            </a:r>
          </a:p>
        </p:txBody>
      </p:sp>
      <p:sp>
        <p:nvSpPr>
          <p:cNvPr id="81" name="Rounded Rectangle 80"/>
          <p:cNvSpPr/>
          <p:nvPr/>
        </p:nvSpPr>
        <p:spPr>
          <a:xfrm>
            <a:off x="2282163" y="5417978"/>
            <a:ext cx="951312" cy="723901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83" name="Rounded Rectangle 82"/>
          <p:cNvSpPr/>
          <p:nvPr/>
        </p:nvSpPr>
        <p:spPr>
          <a:xfrm>
            <a:off x="4532941" y="5417978"/>
            <a:ext cx="951312" cy="723901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84" name="Rounded Rectangle 83"/>
          <p:cNvSpPr/>
          <p:nvPr/>
        </p:nvSpPr>
        <p:spPr>
          <a:xfrm>
            <a:off x="6783719" y="5417978"/>
            <a:ext cx="951312" cy="723901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grpSp>
        <p:nvGrpSpPr>
          <p:cNvPr id="87" name="Group 86"/>
          <p:cNvGrpSpPr/>
          <p:nvPr/>
        </p:nvGrpSpPr>
        <p:grpSpPr>
          <a:xfrm>
            <a:off x="2504617" y="5519676"/>
            <a:ext cx="506403" cy="520504"/>
            <a:chOff x="1867491" y="1206218"/>
            <a:chExt cx="510555" cy="524773"/>
          </a:xfrm>
          <a:solidFill>
            <a:schemeClr val="bg1">
              <a:lumMod val="50000"/>
            </a:schemeClr>
          </a:solidFill>
        </p:grpSpPr>
        <p:grpSp>
          <p:nvGrpSpPr>
            <p:cNvPr id="88" name="Group 87"/>
            <p:cNvGrpSpPr/>
            <p:nvPr/>
          </p:nvGrpSpPr>
          <p:grpSpPr>
            <a:xfrm>
              <a:off x="1876425" y="1498600"/>
              <a:ext cx="180975" cy="180975"/>
              <a:chOff x="2155825" y="1530350"/>
              <a:chExt cx="180975" cy="180975"/>
            </a:xfrm>
            <a:grpFill/>
          </p:grpSpPr>
          <p:sp>
            <p:nvSpPr>
              <p:cNvPr id="101" name="Oval 100"/>
              <p:cNvSpPr/>
              <p:nvPr/>
            </p:nvSpPr>
            <p:spPr>
              <a:xfrm>
                <a:off x="2235200" y="1530350"/>
                <a:ext cx="101600" cy="1016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dirty="0"/>
              </a:p>
            </p:txBody>
          </p:sp>
          <p:cxnSp>
            <p:nvCxnSpPr>
              <p:cNvPr id="102" name="Straight Arrow Connector 101"/>
              <p:cNvCxnSpPr>
                <a:stCxn id="101" idx="3"/>
              </p:cNvCxnSpPr>
              <p:nvPr/>
            </p:nvCxnSpPr>
            <p:spPr>
              <a:xfrm flipH="1">
                <a:off x="2155825" y="1617071"/>
                <a:ext cx="94254" cy="94254"/>
              </a:xfrm>
              <a:prstGeom prst="straightConnector1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9" name="Group 88"/>
            <p:cNvGrpSpPr/>
            <p:nvPr/>
          </p:nvGrpSpPr>
          <p:grpSpPr>
            <a:xfrm rot="5634325" flipV="1">
              <a:off x="1867491" y="1280023"/>
              <a:ext cx="180975" cy="180975"/>
              <a:chOff x="2155825" y="1530350"/>
              <a:chExt cx="180975" cy="180975"/>
            </a:xfrm>
            <a:grpFill/>
          </p:grpSpPr>
          <p:sp>
            <p:nvSpPr>
              <p:cNvPr id="99" name="Oval 98"/>
              <p:cNvSpPr/>
              <p:nvPr/>
            </p:nvSpPr>
            <p:spPr>
              <a:xfrm>
                <a:off x="2235200" y="1530350"/>
                <a:ext cx="101600" cy="1016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dirty="0"/>
              </a:p>
            </p:txBody>
          </p:sp>
          <p:cxnSp>
            <p:nvCxnSpPr>
              <p:cNvPr id="100" name="Straight Arrow Connector 99"/>
              <p:cNvCxnSpPr>
                <a:stCxn id="99" idx="3"/>
              </p:cNvCxnSpPr>
              <p:nvPr/>
            </p:nvCxnSpPr>
            <p:spPr>
              <a:xfrm flipH="1">
                <a:off x="2155825" y="1617071"/>
                <a:ext cx="94254" cy="94254"/>
              </a:xfrm>
              <a:prstGeom prst="straightConnector1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0" name="Group 89"/>
            <p:cNvGrpSpPr/>
            <p:nvPr/>
          </p:nvGrpSpPr>
          <p:grpSpPr>
            <a:xfrm rot="5919052">
              <a:off x="2133480" y="1550016"/>
              <a:ext cx="180975" cy="180975"/>
              <a:chOff x="2155825" y="1530350"/>
              <a:chExt cx="180975" cy="180975"/>
            </a:xfrm>
            <a:grpFill/>
          </p:grpSpPr>
          <p:sp>
            <p:nvSpPr>
              <p:cNvPr id="97" name="Oval 96"/>
              <p:cNvSpPr/>
              <p:nvPr/>
            </p:nvSpPr>
            <p:spPr>
              <a:xfrm>
                <a:off x="2235200" y="1530350"/>
                <a:ext cx="101600" cy="1016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dirty="0"/>
              </a:p>
            </p:txBody>
          </p:sp>
          <p:cxnSp>
            <p:nvCxnSpPr>
              <p:cNvPr id="98" name="Straight Arrow Connector 97"/>
              <p:cNvCxnSpPr>
                <a:stCxn id="97" idx="3"/>
              </p:cNvCxnSpPr>
              <p:nvPr/>
            </p:nvCxnSpPr>
            <p:spPr>
              <a:xfrm flipH="1">
                <a:off x="2155825" y="1617071"/>
                <a:ext cx="94254" cy="94254"/>
              </a:xfrm>
              <a:prstGeom prst="straightConnector1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1" name="Group 90"/>
            <p:cNvGrpSpPr/>
            <p:nvPr/>
          </p:nvGrpSpPr>
          <p:grpSpPr>
            <a:xfrm rot="2903294">
              <a:off x="2197071" y="1370512"/>
              <a:ext cx="180975" cy="180975"/>
              <a:chOff x="2155825" y="1530350"/>
              <a:chExt cx="180975" cy="180975"/>
            </a:xfrm>
            <a:grpFill/>
          </p:grpSpPr>
          <p:sp>
            <p:nvSpPr>
              <p:cNvPr id="95" name="Oval 94"/>
              <p:cNvSpPr/>
              <p:nvPr/>
            </p:nvSpPr>
            <p:spPr>
              <a:xfrm>
                <a:off x="2235200" y="1530350"/>
                <a:ext cx="101600" cy="1016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dirty="0"/>
              </a:p>
            </p:txBody>
          </p:sp>
          <p:cxnSp>
            <p:nvCxnSpPr>
              <p:cNvPr id="96" name="Straight Arrow Connector 95"/>
              <p:cNvCxnSpPr>
                <a:stCxn id="95" idx="3"/>
              </p:cNvCxnSpPr>
              <p:nvPr/>
            </p:nvCxnSpPr>
            <p:spPr>
              <a:xfrm flipH="1">
                <a:off x="2155825" y="1617071"/>
                <a:ext cx="94254" cy="94254"/>
              </a:xfrm>
              <a:prstGeom prst="straightConnector1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2" name="Group 91"/>
            <p:cNvGrpSpPr/>
            <p:nvPr/>
          </p:nvGrpSpPr>
          <p:grpSpPr>
            <a:xfrm rot="9703521" flipV="1">
              <a:off x="2147711" y="1206218"/>
              <a:ext cx="180975" cy="180975"/>
              <a:chOff x="2155825" y="1530350"/>
              <a:chExt cx="180975" cy="180975"/>
            </a:xfrm>
            <a:grpFill/>
          </p:grpSpPr>
          <p:sp>
            <p:nvSpPr>
              <p:cNvPr id="93" name="Oval 92"/>
              <p:cNvSpPr/>
              <p:nvPr/>
            </p:nvSpPr>
            <p:spPr>
              <a:xfrm>
                <a:off x="2235200" y="1530350"/>
                <a:ext cx="101600" cy="1016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dirty="0"/>
              </a:p>
            </p:txBody>
          </p:sp>
          <p:cxnSp>
            <p:nvCxnSpPr>
              <p:cNvPr id="94" name="Straight Arrow Connector 93"/>
              <p:cNvCxnSpPr>
                <a:stCxn id="93" idx="3"/>
              </p:cNvCxnSpPr>
              <p:nvPr/>
            </p:nvCxnSpPr>
            <p:spPr>
              <a:xfrm flipH="1">
                <a:off x="2155825" y="1617071"/>
                <a:ext cx="94254" cy="94254"/>
              </a:xfrm>
              <a:prstGeom prst="straightConnector1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03" name="Group 102"/>
          <p:cNvGrpSpPr/>
          <p:nvPr/>
        </p:nvGrpSpPr>
        <p:grpSpPr>
          <a:xfrm>
            <a:off x="4772409" y="5547791"/>
            <a:ext cx="472376" cy="464275"/>
            <a:chOff x="2526329" y="1225497"/>
            <a:chExt cx="476250" cy="468083"/>
          </a:xfrm>
          <a:solidFill>
            <a:schemeClr val="bg1">
              <a:lumMod val="50000"/>
            </a:schemeClr>
          </a:solidFill>
        </p:grpSpPr>
        <p:grpSp>
          <p:nvGrpSpPr>
            <p:cNvPr id="104" name="Group 103"/>
            <p:cNvGrpSpPr/>
            <p:nvPr/>
          </p:nvGrpSpPr>
          <p:grpSpPr>
            <a:xfrm>
              <a:off x="2716432" y="1225497"/>
              <a:ext cx="101600" cy="215373"/>
              <a:chOff x="2721107" y="1225497"/>
              <a:chExt cx="101600" cy="215373"/>
            </a:xfrm>
            <a:grpFill/>
          </p:grpSpPr>
          <p:sp>
            <p:nvSpPr>
              <p:cNvPr id="117" name="Oval 116"/>
              <p:cNvSpPr/>
              <p:nvPr/>
            </p:nvSpPr>
            <p:spPr>
              <a:xfrm rot="13518917" flipV="1">
                <a:off x="2721107" y="1225497"/>
                <a:ext cx="101600" cy="1016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dirty="0"/>
              </a:p>
            </p:txBody>
          </p:sp>
          <p:cxnSp>
            <p:nvCxnSpPr>
              <p:cNvPr id="118" name="Straight Arrow Connector 117"/>
              <p:cNvCxnSpPr>
                <a:stCxn id="117" idx="3"/>
              </p:cNvCxnSpPr>
              <p:nvPr/>
            </p:nvCxnSpPr>
            <p:spPr>
              <a:xfrm rot="13518917" flipH="1" flipV="1">
                <a:off x="2724134" y="1346616"/>
                <a:ext cx="94254" cy="94254"/>
              </a:xfrm>
              <a:prstGeom prst="straightConnector1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5" name="Group 104"/>
            <p:cNvGrpSpPr/>
            <p:nvPr/>
          </p:nvGrpSpPr>
          <p:grpSpPr>
            <a:xfrm rot="5400000" flipV="1">
              <a:off x="2566016" y="1512605"/>
              <a:ext cx="180975" cy="180975"/>
              <a:chOff x="2155825" y="1530350"/>
              <a:chExt cx="180975" cy="180975"/>
            </a:xfrm>
            <a:grpFill/>
          </p:grpSpPr>
          <p:sp>
            <p:nvSpPr>
              <p:cNvPr id="115" name="Oval 114"/>
              <p:cNvSpPr/>
              <p:nvPr/>
            </p:nvSpPr>
            <p:spPr>
              <a:xfrm>
                <a:off x="2235200" y="1530350"/>
                <a:ext cx="101600" cy="1016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dirty="0"/>
              </a:p>
            </p:txBody>
          </p:sp>
          <p:cxnSp>
            <p:nvCxnSpPr>
              <p:cNvPr id="116" name="Straight Arrow Connector 115"/>
              <p:cNvCxnSpPr>
                <a:stCxn id="115" idx="3"/>
              </p:cNvCxnSpPr>
              <p:nvPr/>
            </p:nvCxnSpPr>
            <p:spPr>
              <a:xfrm flipH="1">
                <a:off x="2155825" y="1617071"/>
                <a:ext cx="94254" cy="94254"/>
              </a:xfrm>
              <a:prstGeom prst="straightConnector1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6" name="Group 105"/>
            <p:cNvGrpSpPr/>
            <p:nvPr/>
          </p:nvGrpSpPr>
          <p:grpSpPr>
            <a:xfrm rot="11959089" flipH="1" flipV="1">
              <a:off x="2821604" y="1330837"/>
              <a:ext cx="180975" cy="180975"/>
              <a:chOff x="2155825" y="1530350"/>
              <a:chExt cx="180975" cy="180975"/>
            </a:xfrm>
            <a:grpFill/>
          </p:grpSpPr>
          <p:sp>
            <p:nvSpPr>
              <p:cNvPr id="113" name="Oval 112"/>
              <p:cNvSpPr/>
              <p:nvPr/>
            </p:nvSpPr>
            <p:spPr>
              <a:xfrm>
                <a:off x="2235200" y="1530350"/>
                <a:ext cx="101600" cy="1016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dirty="0"/>
              </a:p>
            </p:txBody>
          </p:sp>
          <p:cxnSp>
            <p:nvCxnSpPr>
              <p:cNvPr id="114" name="Straight Arrow Connector 113"/>
              <p:cNvCxnSpPr>
                <a:stCxn id="113" idx="3"/>
              </p:cNvCxnSpPr>
              <p:nvPr/>
            </p:nvCxnSpPr>
            <p:spPr>
              <a:xfrm flipH="1">
                <a:off x="2155825" y="1617071"/>
                <a:ext cx="94254" cy="94254"/>
              </a:xfrm>
              <a:prstGeom prst="straightConnector1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7" name="Group 106"/>
            <p:cNvGrpSpPr/>
            <p:nvPr/>
          </p:nvGrpSpPr>
          <p:grpSpPr>
            <a:xfrm rot="16200000" flipH="1" flipV="1">
              <a:off x="2780329" y="1512605"/>
              <a:ext cx="180975" cy="180975"/>
              <a:chOff x="2155825" y="1530350"/>
              <a:chExt cx="180975" cy="180975"/>
            </a:xfrm>
            <a:grpFill/>
          </p:grpSpPr>
          <p:sp>
            <p:nvSpPr>
              <p:cNvPr id="111" name="Oval 110"/>
              <p:cNvSpPr/>
              <p:nvPr/>
            </p:nvSpPr>
            <p:spPr>
              <a:xfrm>
                <a:off x="2235200" y="1530350"/>
                <a:ext cx="101600" cy="1016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dirty="0"/>
              </a:p>
            </p:txBody>
          </p:sp>
          <p:cxnSp>
            <p:nvCxnSpPr>
              <p:cNvPr id="112" name="Straight Arrow Connector 111"/>
              <p:cNvCxnSpPr>
                <a:stCxn id="111" idx="3"/>
              </p:cNvCxnSpPr>
              <p:nvPr/>
            </p:nvCxnSpPr>
            <p:spPr>
              <a:xfrm flipH="1">
                <a:off x="2155825" y="1617071"/>
                <a:ext cx="94254" cy="94254"/>
              </a:xfrm>
              <a:prstGeom prst="straightConnector1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8" name="Group 107"/>
            <p:cNvGrpSpPr/>
            <p:nvPr/>
          </p:nvGrpSpPr>
          <p:grpSpPr>
            <a:xfrm rot="9640911" flipV="1">
              <a:off x="2526329" y="1330837"/>
              <a:ext cx="180975" cy="180975"/>
              <a:chOff x="2155825" y="1530350"/>
              <a:chExt cx="180975" cy="180975"/>
            </a:xfrm>
            <a:grpFill/>
          </p:grpSpPr>
          <p:sp>
            <p:nvSpPr>
              <p:cNvPr id="109" name="Oval 108"/>
              <p:cNvSpPr/>
              <p:nvPr/>
            </p:nvSpPr>
            <p:spPr>
              <a:xfrm>
                <a:off x="2235200" y="1530350"/>
                <a:ext cx="101600" cy="1016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dirty="0"/>
              </a:p>
            </p:txBody>
          </p:sp>
          <p:cxnSp>
            <p:nvCxnSpPr>
              <p:cNvPr id="110" name="Straight Arrow Connector 109"/>
              <p:cNvCxnSpPr>
                <a:stCxn id="109" idx="3"/>
              </p:cNvCxnSpPr>
              <p:nvPr/>
            </p:nvCxnSpPr>
            <p:spPr>
              <a:xfrm flipH="1">
                <a:off x="2155825" y="1617071"/>
                <a:ext cx="94254" cy="94254"/>
              </a:xfrm>
              <a:prstGeom prst="straightConnector1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19" name="Group 118"/>
          <p:cNvGrpSpPr/>
          <p:nvPr/>
        </p:nvGrpSpPr>
        <p:grpSpPr>
          <a:xfrm>
            <a:off x="6979321" y="5576287"/>
            <a:ext cx="560107" cy="407283"/>
            <a:chOff x="2255482" y="1225497"/>
            <a:chExt cx="564701" cy="410625"/>
          </a:xfrm>
          <a:solidFill>
            <a:schemeClr val="bg1">
              <a:lumMod val="50000"/>
            </a:schemeClr>
          </a:solidFill>
        </p:grpSpPr>
        <p:cxnSp>
          <p:nvCxnSpPr>
            <p:cNvPr id="120" name="Straight Arrow Connector 119"/>
            <p:cNvCxnSpPr/>
            <p:nvPr/>
          </p:nvCxnSpPr>
          <p:spPr>
            <a:xfrm flipH="1">
              <a:off x="2321719" y="1293019"/>
              <a:ext cx="180975" cy="247650"/>
            </a:xfrm>
            <a:prstGeom prst="straightConnector1">
              <a:avLst/>
            </a:prstGeom>
            <a:grpFill/>
            <a:ln>
              <a:solidFill>
                <a:schemeClr val="bg1">
                  <a:lumMod val="50000"/>
                </a:schemeClr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Arrow Connector 120"/>
            <p:cNvCxnSpPr/>
            <p:nvPr/>
          </p:nvCxnSpPr>
          <p:spPr>
            <a:xfrm>
              <a:off x="2576512" y="1293019"/>
              <a:ext cx="180975" cy="247650"/>
            </a:xfrm>
            <a:prstGeom prst="straightConnector1">
              <a:avLst/>
            </a:prstGeom>
            <a:grpFill/>
            <a:ln>
              <a:solidFill>
                <a:schemeClr val="bg1">
                  <a:lumMod val="50000"/>
                </a:schemeClr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Arrow Connector 121"/>
            <p:cNvCxnSpPr/>
            <p:nvPr/>
          </p:nvCxnSpPr>
          <p:spPr>
            <a:xfrm flipH="1">
              <a:off x="2466975" y="1293019"/>
              <a:ext cx="54768" cy="252412"/>
            </a:xfrm>
            <a:prstGeom prst="straightConnector1">
              <a:avLst/>
            </a:prstGeom>
            <a:grpFill/>
            <a:ln>
              <a:solidFill>
                <a:schemeClr val="bg1">
                  <a:lumMod val="50000"/>
                </a:schemeClr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Arrow Connector 122"/>
            <p:cNvCxnSpPr/>
            <p:nvPr/>
          </p:nvCxnSpPr>
          <p:spPr>
            <a:xfrm>
              <a:off x="2555082" y="1293019"/>
              <a:ext cx="54768" cy="252412"/>
            </a:xfrm>
            <a:prstGeom prst="straightConnector1">
              <a:avLst/>
            </a:prstGeom>
            <a:grpFill/>
            <a:ln>
              <a:solidFill>
                <a:schemeClr val="bg1">
                  <a:lumMod val="50000"/>
                </a:schemeClr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4" name="Oval 123"/>
            <p:cNvSpPr/>
            <p:nvPr/>
          </p:nvSpPr>
          <p:spPr>
            <a:xfrm rot="13518917" flipV="1">
              <a:off x="2487032" y="1225497"/>
              <a:ext cx="101600" cy="1016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/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2255482" y="1534521"/>
              <a:ext cx="564701" cy="101601"/>
              <a:chOff x="2255482" y="1534521"/>
              <a:chExt cx="564701" cy="101601"/>
            </a:xfrm>
            <a:grpFill/>
          </p:grpSpPr>
          <p:sp>
            <p:nvSpPr>
              <p:cNvPr id="126" name="Oval 125"/>
              <p:cNvSpPr/>
              <p:nvPr/>
            </p:nvSpPr>
            <p:spPr>
              <a:xfrm rot="13518917" flipV="1">
                <a:off x="2255482" y="1534522"/>
                <a:ext cx="101600" cy="1016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dirty="0"/>
              </a:p>
            </p:txBody>
          </p:sp>
          <p:sp>
            <p:nvSpPr>
              <p:cNvPr id="127" name="Oval 126"/>
              <p:cNvSpPr/>
              <p:nvPr/>
            </p:nvSpPr>
            <p:spPr>
              <a:xfrm rot="13518917" flipV="1">
                <a:off x="2409849" y="1534522"/>
                <a:ext cx="101600" cy="1016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dirty="0"/>
              </a:p>
            </p:txBody>
          </p:sp>
          <p:sp>
            <p:nvSpPr>
              <p:cNvPr id="128" name="Oval 127"/>
              <p:cNvSpPr/>
              <p:nvPr/>
            </p:nvSpPr>
            <p:spPr>
              <a:xfrm rot="13518917" flipV="1">
                <a:off x="2564216" y="1534521"/>
                <a:ext cx="101600" cy="1016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dirty="0"/>
              </a:p>
            </p:txBody>
          </p:sp>
          <p:sp>
            <p:nvSpPr>
              <p:cNvPr id="129" name="Oval 128"/>
              <p:cNvSpPr/>
              <p:nvPr/>
            </p:nvSpPr>
            <p:spPr>
              <a:xfrm rot="13518917" flipV="1">
                <a:off x="2718583" y="1534521"/>
                <a:ext cx="101600" cy="1016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1525433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1" name="Elbow Connector 10"/>
          <p:cNvCxnSpPr/>
          <p:nvPr/>
        </p:nvCxnSpPr>
        <p:spPr>
          <a:xfrm flipV="1">
            <a:off x="1680467" y="3237290"/>
            <a:ext cx="2130083" cy="581825"/>
          </a:xfrm>
          <a:prstGeom prst="bentConnector3">
            <a:avLst>
              <a:gd name="adj1" fmla="val -2169"/>
            </a:avLst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tangle 31"/>
          <p:cNvSpPr/>
          <p:nvPr/>
        </p:nvSpPr>
        <p:spPr>
          <a:xfrm>
            <a:off x="1841342" y="2785166"/>
            <a:ext cx="1828157" cy="338554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chemeClr val="tx1">
                    <a:lumMod val="90000"/>
                    <a:lumOff val="10000"/>
                  </a:schemeClr>
                </a:solidFill>
              </a:rPr>
              <a:t>Forming</a:t>
            </a:r>
          </a:p>
        </p:txBody>
      </p:sp>
      <p:sp>
        <p:nvSpPr>
          <p:cNvPr id="2" name="Text Placeholder 1"/>
          <p:cNvSpPr>
            <a:spLocks noGrp="1"/>
          </p:cNvSpPr>
          <p:nvPr>
            <p:ph type="body" sz="half" idx="2"/>
          </p:nvPr>
        </p:nvSpPr>
        <p:spPr>
          <a:xfrm>
            <a:off x="508002" y="1036610"/>
            <a:ext cx="11157817" cy="618780"/>
          </a:xfrm>
        </p:spPr>
        <p:txBody>
          <a:bodyPr/>
          <a:lstStyle/>
          <a:p>
            <a:r>
              <a:rPr lang="en-US" sz="2400" i="1" dirty="0"/>
              <a:t>There is no escape! </a:t>
            </a:r>
            <a:endParaRPr lang="ar-IQ" sz="2400" i="1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508002" y="313267"/>
            <a:ext cx="11157817" cy="660511"/>
          </a:xfrm>
        </p:spPr>
        <p:txBody>
          <a:bodyPr/>
          <a:lstStyle/>
          <a:p>
            <a:r>
              <a:rPr lang="en-US" dirty="0"/>
              <a:t>Tuckman's Team Development Model</a:t>
            </a:r>
          </a:p>
        </p:txBody>
      </p:sp>
      <p:sp>
        <p:nvSpPr>
          <p:cNvPr id="4" name="Rounded Rectangle 3"/>
          <p:cNvSpPr/>
          <p:nvPr/>
        </p:nvSpPr>
        <p:spPr>
          <a:xfrm>
            <a:off x="1680468" y="3469064"/>
            <a:ext cx="2154705" cy="2851281"/>
          </a:xfrm>
          <a:prstGeom prst="roundRect">
            <a:avLst>
              <a:gd name="adj" fmla="val 1004"/>
            </a:avLst>
          </a:prstGeom>
          <a:solidFill>
            <a:schemeClr val="accent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5" name="Rounded Rectangle 4"/>
          <p:cNvSpPr/>
          <p:nvPr/>
        </p:nvSpPr>
        <p:spPr>
          <a:xfrm>
            <a:off x="3931246" y="3209853"/>
            <a:ext cx="2154705" cy="3110491"/>
          </a:xfrm>
          <a:prstGeom prst="roundRect">
            <a:avLst>
              <a:gd name="adj" fmla="val 1004"/>
            </a:avLst>
          </a:prstGeom>
          <a:solidFill>
            <a:schemeClr val="accent2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6" name="Rounded Rectangle 5"/>
          <p:cNvSpPr/>
          <p:nvPr/>
        </p:nvSpPr>
        <p:spPr>
          <a:xfrm>
            <a:off x="6182024" y="2998975"/>
            <a:ext cx="2154705" cy="3321371"/>
          </a:xfrm>
          <a:prstGeom prst="roundRect">
            <a:avLst>
              <a:gd name="adj" fmla="val 1004"/>
            </a:avLst>
          </a:prstGeom>
          <a:solidFill>
            <a:schemeClr val="accent3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7" name="Rounded Rectangle 6"/>
          <p:cNvSpPr/>
          <p:nvPr/>
        </p:nvSpPr>
        <p:spPr>
          <a:xfrm>
            <a:off x="8432801" y="2717801"/>
            <a:ext cx="2154705" cy="3602545"/>
          </a:xfrm>
          <a:prstGeom prst="roundRect">
            <a:avLst>
              <a:gd name="adj" fmla="val 1004"/>
            </a:avLst>
          </a:prstGeom>
          <a:solidFill>
            <a:schemeClr val="accent4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cxnSp>
        <p:nvCxnSpPr>
          <p:cNvPr id="52" name="Elbow Connector 51"/>
          <p:cNvCxnSpPr/>
          <p:nvPr/>
        </p:nvCxnSpPr>
        <p:spPr>
          <a:xfrm flipV="1">
            <a:off x="3931244" y="2968713"/>
            <a:ext cx="2130083" cy="581825"/>
          </a:xfrm>
          <a:prstGeom prst="bentConnector3">
            <a:avLst>
              <a:gd name="adj1" fmla="val -2318"/>
            </a:avLst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Rectangle 52"/>
          <p:cNvSpPr/>
          <p:nvPr/>
        </p:nvSpPr>
        <p:spPr>
          <a:xfrm>
            <a:off x="4092119" y="2516588"/>
            <a:ext cx="1828157" cy="338554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chemeClr val="tx1">
                    <a:lumMod val="90000"/>
                    <a:lumOff val="10000"/>
                  </a:schemeClr>
                </a:solidFill>
              </a:rPr>
              <a:t>Storming</a:t>
            </a:r>
          </a:p>
        </p:txBody>
      </p:sp>
      <p:cxnSp>
        <p:nvCxnSpPr>
          <p:cNvPr id="57" name="Elbow Connector 56"/>
          <p:cNvCxnSpPr/>
          <p:nvPr/>
        </p:nvCxnSpPr>
        <p:spPr>
          <a:xfrm flipV="1">
            <a:off x="6182021" y="2757834"/>
            <a:ext cx="2130083" cy="581825"/>
          </a:xfrm>
          <a:prstGeom prst="bentConnector3">
            <a:avLst>
              <a:gd name="adj1" fmla="val -2169"/>
            </a:avLst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Rectangle 57"/>
          <p:cNvSpPr/>
          <p:nvPr/>
        </p:nvSpPr>
        <p:spPr>
          <a:xfrm>
            <a:off x="6342896" y="2305710"/>
            <a:ext cx="1828157" cy="338554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chemeClr val="tx1">
                    <a:lumMod val="90000"/>
                    <a:lumOff val="10000"/>
                  </a:schemeClr>
                </a:solidFill>
              </a:rPr>
              <a:t>Norming</a:t>
            </a:r>
          </a:p>
        </p:txBody>
      </p:sp>
      <p:cxnSp>
        <p:nvCxnSpPr>
          <p:cNvPr id="61" name="Elbow Connector 60"/>
          <p:cNvCxnSpPr/>
          <p:nvPr/>
        </p:nvCxnSpPr>
        <p:spPr>
          <a:xfrm flipV="1">
            <a:off x="8432799" y="2476660"/>
            <a:ext cx="2130083" cy="581825"/>
          </a:xfrm>
          <a:prstGeom prst="bentConnector3">
            <a:avLst>
              <a:gd name="adj1" fmla="val -2169"/>
            </a:avLst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Rectangle 61"/>
          <p:cNvSpPr/>
          <p:nvPr/>
        </p:nvSpPr>
        <p:spPr>
          <a:xfrm>
            <a:off x="8593674" y="2024535"/>
            <a:ext cx="1828157" cy="338554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chemeClr val="tx1">
                    <a:lumMod val="90000"/>
                    <a:lumOff val="10000"/>
                  </a:schemeClr>
                </a:solidFill>
              </a:rPr>
              <a:t>Performing</a:t>
            </a:r>
          </a:p>
        </p:txBody>
      </p:sp>
      <p:sp>
        <p:nvSpPr>
          <p:cNvPr id="76" name="Rectangle 75"/>
          <p:cNvSpPr/>
          <p:nvPr/>
        </p:nvSpPr>
        <p:spPr>
          <a:xfrm>
            <a:off x="1742421" y="3621463"/>
            <a:ext cx="2030799" cy="15950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1733"/>
              </a:lnSpc>
            </a:pPr>
            <a:r>
              <a:rPr lang="en-US" sz="1200" dirty="0">
                <a:solidFill>
                  <a:schemeClr val="bg1"/>
                </a:solidFill>
              </a:rPr>
              <a:t>People don’t know each other well</a:t>
            </a:r>
          </a:p>
          <a:p>
            <a:pPr>
              <a:lnSpc>
                <a:spcPts val="1733"/>
              </a:lnSpc>
            </a:pPr>
            <a:r>
              <a:rPr lang="en-US" sz="1200" dirty="0">
                <a:solidFill>
                  <a:schemeClr val="bg1"/>
                </a:solidFill>
              </a:rPr>
              <a:t>Working together is new</a:t>
            </a:r>
          </a:p>
          <a:p>
            <a:pPr>
              <a:lnSpc>
                <a:spcPts val="1733"/>
              </a:lnSpc>
            </a:pPr>
            <a:r>
              <a:rPr lang="en-US" sz="1200" dirty="0">
                <a:solidFill>
                  <a:schemeClr val="bg1"/>
                </a:solidFill>
              </a:rPr>
              <a:t>Polite and finding their feet </a:t>
            </a:r>
          </a:p>
          <a:p>
            <a:pPr>
              <a:lnSpc>
                <a:spcPts val="1733"/>
              </a:lnSpc>
            </a:pPr>
            <a:r>
              <a:rPr lang="en-US" sz="1200" dirty="0">
                <a:solidFill>
                  <a:schemeClr val="bg1"/>
                </a:solidFill>
              </a:rPr>
              <a:t>“This could be good but I’m not sure yet” </a:t>
            </a:r>
          </a:p>
        </p:txBody>
      </p:sp>
      <p:sp>
        <p:nvSpPr>
          <p:cNvPr id="77" name="Rectangle 76"/>
          <p:cNvSpPr/>
          <p:nvPr/>
        </p:nvSpPr>
        <p:spPr>
          <a:xfrm>
            <a:off x="3993199" y="3362254"/>
            <a:ext cx="2030799" cy="16001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1733"/>
              </a:lnSpc>
            </a:pPr>
            <a:r>
              <a:rPr lang="en-GB" sz="1200" dirty="0">
                <a:solidFill>
                  <a:schemeClr val="bg1"/>
                </a:solidFill>
              </a:rPr>
              <a:t>Conflict and friction can arise </a:t>
            </a:r>
          </a:p>
          <a:p>
            <a:pPr>
              <a:lnSpc>
                <a:spcPts val="1733"/>
              </a:lnSpc>
            </a:pPr>
            <a:r>
              <a:rPr lang="en-GB" sz="1200" dirty="0">
                <a:solidFill>
                  <a:schemeClr val="bg1"/>
                </a:solidFill>
              </a:rPr>
              <a:t>People’s different working styles start to emerge </a:t>
            </a:r>
          </a:p>
          <a:p>
            <a:pPr>
              <a:lnSpc>
                <a:spcPts val="1733"/>
              </a:lnSpc>
            </a:pPr>
            <a:r>
              <a:rPr lang="en-GB" sz="1200" dirty="0">
                <a:solidFill>
                  <a:schemeClr val="bg1"/>
                </a:solidFill>
                <a:latin typeface="Libre Franklin" pitchFamily="2" charset="0"/>
              </a:rPr>
              <a:t>Push against boundaries and complain </a:t>
            </a:r>
          </a:p>
          <a:p>
            <a:pPr>
              <a:lnSpc>
                <a:spcPts val="1733"/>
              </a:lnSpc>
            </a:pPr>
            <a:r>
              <a:rPr lang="en-GB" sz="1200" dirty="0">
                <a:solidFill>
                  <a:schemeClr val="bg1"/>
                </a:solidFill>
                <a:latin typeface="Libre Franklin" pitchFamily="2" charset="0"/>
              </a:rPr>
              <a:t>“This is not working” 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78" name="Rectangle 77"/>
          <p:cNvSpPr/>
          <p:nvPr/>
        </p:nvSpPr>
        <p:spPr>
          <a:xfrm>
            <a:off x="6243977" y="3151375"/>
            <a:ext cx="2030799" cy="20310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1733"/>
              </a:lnSpc>
            </a:pPr>
            <a:r>
              <a:rPr lang="en-US" sz="1200" dirty="0">
                <a:solidFill>
                  <a:schemeClr val="bg1"/>
                </a:solidFill>
              </a:rPr>
              <a:t>People start to resolve their differences</a:t>
            </a:r>
          </a:p>
          <a:p>
            <a:pPr>
              <a:lnSpc>
                <a:spcPts val="1733"/>
              </a:lnSpc>
            </a:pPr>
            <a:r>
              <a:rPr lang="en-US" sz="1200" dirty="0">
                <a:solidFill>
                  <a:schemeClr val="bg1"/>
                </a:solidFill>
              </a:rPr>
              <a:t>Roles and jobs/tasks become clearer</a:t>
            </a:r>
          </a:p>
          <a:p>
            <a:pPr>
              <a:lnSpc>
                <a:spcPts val="1733"/>
              </a:lnSpc>
            </a:pPr>
            <a:r>
              <a:rPr lang="en-US" sz="1200" dirty="0">
                <a:solidFill>
                  <a:schemeClr val="bg1"/>
                </a:solidFill>
              </a:rPr>
              <a:t>An appreciation of the other people and the strengths they bring</a:t>
            </a:r>
          </a:p>
          <a:p>
            <a:pPr>
              <a:lnSpc>
                <a:spcPts val="1733"/>
              </a:lnSpc>
            </a:pPr>
            <a:r>
              <a:rPr lang="en-US" sz="1200" dirty="0">
                <a:solidFill>
                  <a:schemeClr val="bg1"/>
                </a:solidFill>
              </a:rPr>
              <a:t>“Finally, feels like we’re getting something done”</a:t>
            </a:r>
          </a:p>
        </p:txBody>
      </p:sp>
      <p:sp>
        <p:nvSpPr>
          <p:cNvPr id="79" name="Rectangle 78"/>
          <p:cNvSpPr/>
          <p:nvPr/>
        </p:nvSpPr>
        <p:spPr>
          <a:xfrm>
            <a:off x="8494754" y="2870201"/>
            <a:ext cx="2030799" cy="24670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1733"/>
              </a:lnSpc>
            </a:pPr>
            <a:r>
              <a:rPr lang="en-US" sz="1200" dirty="0">
                <a:solidFill>
                  <a:schemeClr val="bg1"/>
                </a:solidFill>
              </a:rPr>
              <a:t>The team is in ‘flow’</a:t>
            </a:r>
          </a:p>
          <a:p>
            <a:pPr>
              <a:lnSpc>
                <a:spcPts val="1733"/>
              </a:lnSpc>
            </a:pPr>
            <a:r>
              <a:rPr lang="en-US" sz="1200" dirty="0">
                <a:solidFill>
                  <a:schemeClr val="bg1"/>
                </a:solidFill>
              </a:rPr>
              <a:t>Things get done and the goals are clear</a:t>
            </a:r>
          </a:p>
          <a:p>
            <a:pPr>
              <a:lnSpc>
                <a:spcPts val="1733"/>
              </a:lnSpc>
            </a:pPr>
            <a:r>
              <a:rPr lang="en-US" sz="1200" dirty="0">
                <a:solidFill>
                  <a:schemeClr val="bg1"/>
                </a:solidFill>
              </a:rPr>
              <a:t>Processes have been developed</a:t>
            </a:r>
          </a:p>
          <a:p>
            <a:pPr>
              <a:lnSpc>
                <a:spcPts val="1733"/>
              </a:lnSpc>
            </a:pPr>
            <a:r>
              <a:rPr lang="en-US" sz="1200" dirty="0">
                <a:solidFill>
                  <a:schemeClr val="bg1"/>
                </a:solidFill>
              </a:rPr>
              <a:t>Challenges don’t derail the team </a:t>
            </a:r>
          </a:p>
          <a:p>
            <a:pPr>
              <a:lnSpc>
                <a:spcPts val="1733"/>
              </a:lnSpc>
            </a:pPr>
            <a:r>
              <a:rPr lang="en-US" sz="1200" dirty="0">
                <a:solidFill>
                  <a:schemeClr val="bg1"/>
                </a:solidFill>
              </a:rPr>
              <a:t>“We are successfully working together. Hooray!”</a:t>
            </a:r>
          </a:p>
          <a:p>
            <a:pPr>
              <a:lnSpc>
                <a:spcPts val="1733"/>
              </a:lnSpc>
            </a:pP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81" name="Rounded Rectangle 80"/>
          <p:cNvSpPr/>
          <p:nvPr/>
        </p:nvSpPr>
        <p:spPr>
          <a:xfrm>
            <a:off x="2282163" y="5417978"/>
            <a:ext cx="951312" cy="723901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83" name="Rounded Rectangle 82"/>
          <p:cNvSpPr/>
          <p:nvPr/>
        </p:nvSpPr>
        <p:spPr>
          <a:xfrm>
            <a:off x="4532941" y="5417978"/>
            <a:ext cx="951312" cy="723901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84" name="Rounded Rectangle 83"/>
          <p:cNvSpPr/>
          <p:nvPr/>
        </p:nvSpPr>
        <p:spPr>
          <a:xfrm>
            <a:off x="6783719" y="5417978"/>
            <a:ext cx="951312" cy="723901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85" name="Rounded Rectangle 84"/>
          <p:cNvSpPr/>
          <p:nvPr/>
        </p:nvSpPr>
        <p:spPr>
          <a:xfrm>
            <a:off x="9034496" y="5417978"/>
            <a:ext cx="951312" cy="723901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grpSp>
        <p:nvGrpSpPr>
          <p:cNvPr id="87" name="Group 86"/>
          <p:cNvGrpSpPr/>
          <p:nvPr/>
        </p:nvGrpSpPr>
        <p:grpSpPr>
          <a:xfrm>
            <a:off x="2504617" y="5519676"/>
            <a:ext cx="506403" cy="520504"/>
            <a:chOff x="1867491" y="1206218"/>
            <a:chExt cx="510555" cy="524773"/>
          </a:xfrm>
          <a:solidFill>
            <a:schemeClr val="bg1">
              <a:lumMod val="50000"/>
            </a:schemeClr>
          </a:solidFill>
        </p:grpSpPr>
        <p:grpSp>
          <p:nvGrpSpPr>
            <p:cNvPr id="88" name="Group 87"/>
            <p:cNvGrpSpPr/>
            <p:nvPr/>
          </p:nvGrpSpPr>
          <p:grpSpPr>
            <a:xfrm>
              <a:off x="1876425" y="1498600"/>
              <a:ext cx="180975" cy="180975"/>
              <a:chOff x="2155825" y="1530350"/>
              <a:chExt cx="180975" cy="180975"/>
            </a:xfrm>
            <a:grpFill/>
          </p:grpSpPr>
          <p:sp>
            <p:nvSpPr>
              <p:cNvPr id="101" name="Oval 100"/>
              <p:cNvSpPr/>
              <p:nvPr/>
            </p:nvSpPr>
            <p:spPr>
              <a:xfrm>
                <a:off x="2235200" y="1530350"/>
                <a:ext cx="101600" cy="1016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dirty="0"/>
              </a:p>
            </p:txBody>
          </p:sp>
          <p:cxnSp>
            <p:nvCxnSpPr>
              <p:cNvPr id="102" name="Straight Arrow Connector 101"/>
              <p:cNvCxnSpPr>
                <a:stCxn id="101" idx="3"/>
              </p:cNvCxnSpPr>
              <p:nvPr/>
            </p:nvCxnSpPr>
            <p:spPr>
              <a:xfrm flipH="1">
                <a:off x="2155825" y="1617071"/>
                <a:ext cx="94254" cy="94254"/>
              </a:xfrm>
              <a:prstGeom prst="straightConnector1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9" name="Group 88"/>
            <p:cNvGrpSpPr/>
            <p:nvPr/>
          </p:nvGrpSpPr>
          <p:grpSpPr>
            <a:xfrm rot="5634325" flipV="1">
              <a:off x="1867491" y="1280023"/>
              <a:ext cx="180975" cy="180975"/>
              <a:chOff x="2155825" y="1530350"/>
              <a:chExt cx="180975" cy="180975"/>
            </a:xfrm>
            <a:grpFill/>
          </p:grpSpPr>
          <p:sp>
            <p:nvSpPr>
              <p:cNvPr id="99" name="Oval 98"/>
              <p:cNvSpPr/>
              <p:nvPr/>
            </p:nvSpPr>
            <p:spPr>
              <a:xfrm>
                <a:off x="2235200" y="1530350"/>
                <a:ext cx="101600" cy="1016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dirty="0"/>
              </a:p>
            </p:txBody>
          </p:sp>
          <p:cxnSp>
            <p:nvCxnSpPr>
              <p:cNvPr id="100" name="Straight Arrow Connector 99"/>
              <p:cNvCxnSpPr>
                <a:stCxn id="99" idx="3"/>
              </p:cNvCxnSpPr>
              <p:nvPr/>
            </p:nvCxnSpPr>
            <p:spPr>
              <a:xfrm flipH="1">
                <a:off x="2155825" y="1617071"/>
                <a:ext cx="94254" cy="94254"/>
              </a:xfrm>
              <a:prstGeom prst="straightConnector1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0" name="Group 89"/>
            <p:cNvGrpSpPr/>
            <p:nvPr/>
          </p:nvGrpSpPr>
          <p:grpSpPr>
            <a:xfrm rot="5919052">
              <a:off x="2133480" y="1550016"/>
              <a:ext cx="180975" cy="180975"/>
              <a:chOff x="2155825" y="1530350"/>
              <a:chExt cx="180975" cy="180975"/>
            </a:xfrm>
            <a:grpFill/>
          </p:grpSpPr>
          <p:sp>
            <p:nvSpPr>
              <p:cNvPr id="97" name="Oval 96"/>
              <p:cNvSpPr/>
              <p:nvPr/>
            </p:nvSpPr>
            <p:spPr>
              <a:xfrm>
                <a:off x="2235200" y="1530350"/>
                <a:ext cx="101600" cy="1016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dirty="0"/>
              </a:p>
            </p:txBody>
          </p:sp>
          <p:cxnSp>
            <p:nvCxnSpPr>
              <p:cNvPr id="98" name="Straight Arrow Connector 97"/>
              <p:cNvCxnSpPr>
                <a:stCxn id="97" idx="3"/>
              </p:cNvCxnSpPr>
              <p:nvPr/>
            </p:nvCxnSpPr>
            <p:spPr>
              <a:xfrm flipH="1">
                <a:off x="2155825" y="1617071"/>
                <a:ext cx="94254" cy="94254"/>
              </a:xfrm>
              <a:prstGeom prst="straightConnector1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1" name="Group 90"/>
            <p:cNvGrpSpPr/>
            <p:nvPr/>
          </p:nvGrpSpPr>
          <p:grpSpPr>
            <a:xfrm rot="2903294">
              <a:off x="2197071" y="1370512"/>
              <a:ext cx="180975" cy="180975"/>
              <a:chOff x="2155825" y="1530350"/>
              <a:chExt cx="180975" cy="180975"/>
            </a:xfrm>
            <a:grpFill/>
          </p:grpSpPr>
          <p:sp>
            <p:nvSpPr>
              <p:cNvPr id="95" name="Oval 94"/>
              <p:cNvSpPr/>
              <p:nvPr/>
            </p:nvSpPr>
            <p:spPr>
              <a:xfrm>
                <a:off x="2235200" y="1530350"/>
                <a:ext cx="101600" cy="1016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dirty="0"/>
              </a:p>
            </p:txBody>
          </p:sp>
          <p:cxnSp>
            <p:nvCxnSpPr>
              <p:cNvPr id="96" name="Straight Arrow Connector 95"/>
              <p:cNvCxnSpPr>
                <a:stCxn id="95" idx="3"/>
              </p:cNvCxnSpPr>
              <p:nvPr/>
            </p:nvCxnSpPr>
            <p:spPr>
              <a:xfrm flipH="1">
                <a:off x="2155825" y="1617071"/>
                <a:ext cx="94254" cy="94254"/>
              </a:xfrm>
              <a:prstGeom prst="straightConnector1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2" name="Group 91"/>
            <p:cNvGrpSpPr/>
            <p:nvPr/>
          </p:nvGrpSpPr>
          <p:grpSpPr>
            <a:xfrm rot="9703521" flipV="1">
              <a:off x="2147711" y="1206218"/>
              <a:ext cx="180975" cy="180975"/>
              <a:chOff x="2155825" y="1530350"/>
              <a:chExt cx="180975" cy="180975"/>
            </a:xfrm>
            <a:grpFill/>
          </p:grpSpPr>
          <p:sp>
            <p:nvSpPr>
              <p:cNvPr id="93" name="Oval 92"/>
              <p:cNvSpPr/>
              <p:nvPr/>
            </p:nvSpPr>
            <p:spPr>
              <a:xfrm>
                <a:off x="2235200" y="1530350"/>
                <a:ext cx="101600" cy="1016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dirty="0"/>
              </a:p>
            </p:txBody>
          </p:sp>
          <p:cxnSp>
            <p:nvCxnSpPr>
              <p:cNvPr id="94" name="Straight Arrow Connector 93"/>
              <p:cNvCxnSpPr>
                <a:stCxn id="93" idx="3"/>
              </p:cNvCxnSpPr>
              <p:nvPr/>
            </p:nvCxnSpPr>
            <p:spPr>
              <a:xfrm flipH="1">
                <a:off x="2155825" y="1617071"/>
                <a:ext cx="94254" cy="94254"/>
              </a:xfrm>
              <a:prstGeom prst="straightConnector1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03" name="Group 102"/>
          <p:cNvGrpSpPr/>
          <p:nvPr/>
        </p:nvGrpSpPr>
        <p:grpSpPr>
          <a:xfrm>
            <a:off x="4772409" y="5547791"/>
            <a:ext cx="472376" cy="464275"/>
            <a:chOff x="2526329" y="1225497"/>
            <a:chExt cx="476250" cy="468083"/>
          </a:xfrm>
          <a:solidFill>
            <a:schemeClr val="bg1">
              <a:lumMod val="50000"/>
            </a:schemeClr>
          </a:solidFill>
        </p:grpSpPr>
        <p:grpSp>
          <p:nvGrpSpPr>
            <p:cNvPr id="104" name="Group 103"/>
            <p:cNvGrpSpPr/>
            <p:nvPr/>
          </p:nvGrpSpPr>
          <p:grpSpPr>
            <a:xfrm>
              <a:off x="2716432" y="1225497"/>
              <a:ext cx="101600" cy="215373"/>
              <a:chOff x="2721107" y="1225497"/>
              <a:chExt cx="101600" cy="215373"/>
            </a:xfrm>
            <a:grpFill/>
          </p:grpSpPr>
          <p:sp>
            <p:nvSpPr>
              <p:cNvPr id="117" name="Oval 116"/>
              <p:cNvSpPr/>
              <p:nvPr/>
            </p:nvSpPr>
            <p:spPr>
              <a:xfrm rot="13518917" flipV="1">
                <a:off x="2721107" y="1225497"/>
                <a:ext cx="101600" cy="1016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dirty="0"/>
              </a:p>
            </p:txBody>
          </p:sp>
          <p:cxnSp>
            <p:nvCxnSpPr>
              <p:cNvPr id="118" name="Straight Arrow Connector 117"/>
              <p:cNvCxnSpPr>
                <a:stCxn id="117" idx="3"/>
              </p:cNvCxnSpPr>
              <p:nvPr/>
            </p:nvCxnSpPr>
            <p:spPr>
              <a:xfrm rot="13518917" flipH="1" flipV="1">
                <a:off x="2724134" y="1346616"/>
                <a:ext cx="94254" cy="94254"/>
              </a:xfrm>
              <a:prstGeom prst="straightConnector1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5" name="Group 104"/>
            <p:cNvGrpSpPr/>
            <p:nvPr/>
          </p:nvGrpSpPr>
          <p:grpSpPr>
            <a:xfrm rot="5400000" flipV="1">
              <a:off x="2566016" y="1512605"/>
              <a:ext cx="180975" cy="180975"/>
              <a:chOff x="2155825" y="1530350"/>
              <a:chExt cx="180975" cy="180975"/>
            </a:xfrm>
            <a:grpFill/>
          </p:grpSpPr>
          <p:sp>
            <p:nvSpPr>
              <p:cNvPr id="115" name="Oval 114"/>
              <p:cNvSpPr/>
              <p:nvPr/>
            </p:nvSpPr>
            <p:spPr>
              <a:xfrm>
                <a:off x="2235200" y="1530350"/>
                <a:ext cx="101600" cy="1016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dirty="0"/>
              </a:p>
            </p:txBody>
          </p:sp>
          <p:cxnSp>
            <p:nvCxnSpPr>
              <p:cNvPr id="116" name="Straight Arrow Connector 115"/>
              <p:cNvCxnSpPr>
                <a:stCxn id="115" idx="3"/>
              </p:cNvCxnSpPr>
              <p:nvPr/>
            </p:nvCxnSpPr>
            <p:spPr>
              <a:xfrm flipH="1">
                <a:off x="2155825" y="1617071"/>
                <a:ext cx="94254" cy="94254"/>
              </a:xfrm>
              <a:prstGeom prst="straightConnector1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6" name="Group 105"/>
            <p:cNvGrpSpPr/>
            <p:nvPr/>
          </p:nvGrpSpPr>
          <p:grpSpPr>
            <a:xfrm rot="11959089" flipH="1" flipV="1">
              <a:off x="2821604" y="1330837"/>
              <a:ext cx="180975" cy="180975"/>
              <a:chOff x="2155825" y="1530350"/>
              <a:chExt cx="180975" cy="180975"/>
            </a:xfrm>
            <a:grpFill/>
          </p:grpSpPr>
          <p:sp>
            <p:nvSpPr>
              <p:cNvPr id="113" name="Oval 112"/>
              <p:cNvSpPr/>
              <p:nvPr/>
            </p:nvSpPr>
            <p:spPr>
              <a:xfrm>
                <a:off x="2235200" y="1530350"/>
                <a:ext cx="101600" cy="1016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dirty="0"/>
              </a:p>
            </p:txBody>
          </p:sp>
          <p:cxnSp>
            <p:nvCxnSpPr>
              <p:cNvPr id="114" name="Straight Arrow Connector 113"/>
              <p:cNvCxnSpPr>
                <a:stCxn id="113" idx="3"/>
              </p:cNvCxnSpPr>
              <p:nvPr/>
            </p:nvCxnSpPr>
            <p:spPr>
              <a:xfrm flipH="1">
                <a:off x="2155825" y="1617071"/>
                <a:ext cx="94254" cy="94254"/>
              </a:xfrm>
              <a:prstGeom prst="straightConnector1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7" name="Group 106"/>
            <p:cNvGrpSpPr/>
            <p:nvPr/>
          </p:nvGrpSpPr>
          <p:grpSpPr>
            <a:xfrm rot="16200000" flipH="1" flipV="1">
              <a:off x="2780329" y="1512605"/>
              <a:ext cx="180975" cy="180975"/>
              <a:chOff x="2155825" y="1530350"/>
              <a:chExt cx="180975" cy="180975"/>
            </a:xfrm>
            <a:grpFill/>
          </p:grpSpPr>
          <p:sp>
            <p:nvSpPr>
              <p:cNvPr id="111" name="Oval 110"/>
              <p:cNvSpPr/>
              <p:nvPr/>
            </p:nvSpPr>
            <p:spPr>
              <a:xfrm>
                <a:off x="2235200" y="1530350"/>
                <a:ext cx="101600" cy="1016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dirty="0"/>
              </a:p>
            </p:txBody>
          </p:sp>
          <p:cxnSp>
            <p:nvCxnSpPr>
              <p:cNvPr id="112" name="Straight Arrow Connector 111"/>
              <p:cNvCxnSpPr>
                <a:stCxn id="111" idx="3"/>
              </p:cNvCxnSpPr>
              <p:nvPr/>
            </p:nvCxnSpPr>
            <p:spPr>
              <a:xfrm flipH="1">
                <a:off x="2155825" y="1617071"/>
                <a:ext cx="94254" cy="94254"/>
              </a:xfrm>
              <a:prstGeom prst="straightConnector1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8" name="Group 107"/>
            <p:cNvGrpSpPr/>
            <p:nvPr/>
          </p:nvGrpSpPr>
          <p:grpSpPr>
            <a:xfrm rot="9640911" flipV="1">
              <a:off x="2526329" y="1330837"/>
              <a:ext cx="180975" cy="180975"/>
              <a:chOff x="2155825" y="1530350"/>
              <a:chExt cx="180975" cy="180975"/>
            </a:xfrm>
            <a:grpFill/>
          </p:grpSpPr>
          <p:sp>
            <p:nvSpPr>
              <p:cNvPr id="109" name="Oval 108"/>
              <p:cNvSpPr/>
              <p:nvPr/>
            </p:nvSpPr>
            <p:spPr>
              <a:xfrm>
                <a:off x="2235200" y="1530350"/>
                <a:ext cx="101600" cy="1016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dirty="0"/>
              </a:p>
            </p:txBody>
          </p:sp>
          <p:cxnSp>
            <p:nvCxnSpPr>
              <p:cNvPr id="110" name="Straight Arrow Connector 109"/>
              <p:cNvCxnSpPr>
                <a:stCxn id="109" idx="3"/>
              </p:cNvCxnSpPr>
              <p:nvPr/>
            </p:nvCxnSpPr>
            <p:spPr>
              <a:xfrm flipH="1">
                <a:off x="2155825" y="1617071"/>
                <a:ext cx="94254" cy="94254"/>
              </a:xfrm>
              <a:prstGeom prst="straightConnector1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19" name="Group 118"/>
          <p:cNvGrpSpPr/>
          <p:nvPr/>
        </p:nvGrpSpPr>
        <p:grpSpPr>
          <a:xfrm>
            <a:off x="6979321" y="5576287"/>
            <a:ext cx="560107" cy="407283"/>
            <a:chOff x="2255482" y="1225497"/>
            <a:chExt cx="564701" cy="410625"/>
          </a:xfrm>
          <a:solidFill>
            <a:schemeClr val="bg1">
              <a:lumMod val="50000"/>
            </a:schemeClr>
          </a:solidFill>
        </p:grpSpPr>
        <p:cxnSp>
          <p:nvCxnSpPr>
            <p:cNvPr id="120" name="Straight Arrow Connector 119"/>
            <p:cNvCxnSpPr/>
            <p:nvPr/>
          </p:nvCxnSpPr>
          <p:spPr>
            <a:xfrm flipH="1">
              <a:off x="2321719" y="1293019"/>
              <a:ext cx="180975" cy="247650"/>
            </a:xfrm>
            <a:prstGeom prst="straightConnector1">
              <a:avLst/>
            </a:prstGeom>
            <a:grpFill/>
            <a:ln>
              <a:solidFill>
                <a:schemeClr val="bg1">
                  <a:lumMod val="50000"/>
                </a:schemeClr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Arrow Connector 120"/>
            <p:cNvCxnSpPr/>
            <p:nvPr/>
          </p:nvCxnSpPr>
          <p:spPr>
            <a:xfrm>
              <a:off x="2576512" y="1293019"/>
              <a:ext cx="180975" cy="247650"/>
            </a:xfrm>
            <a:prstGeom prst="straightConnector1">
              <a:avLst/>
            </a:prstGeom>
            <a:grpFill/>
            <a:ln>
              <a:solidFill>
                <a:schemeClr val="bg1">
                  <a:lumMod val="50000"/>
                </a:schemeClr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Arrow Connector 121"/>
            <p:cNvCxnSpPr/>
            <p:nvPr/>
          </p:nvCxnSpPr>
          <p:spPr>
            <a:xfrm flipH="1">
              <a:off x="2466975" y="1293019"/>
              <a:ext cx="54768" cy="252412"/>
            </a:xfrm>
            <a:prstGeom prst="straightConnector1">
              <a:avLst/>
            </a:prstGeom>
            <a:grpFill/>
            <a:ln>
              <a:solidFill>
                <a:schemeClr val="bg1">
                  <a:lumMod val="50000"/>
                </a:schemeClr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Arrow Connector 122"/>
            <p:cNvCxnSpPr/>
            <p:nvPr/>
          </p:nvCxnSpPr>
          <p:spPr>
            <a:xfrm>
              <a:off x="2555082" y="1293019"/>
              <a:ext cx="54768" cy="252412"/>
            </a:xfrm>
            <a:prstGeom prst="straightConnector1">
              <a:avLst/>
            </a:prstGeom>
            <a:grpFill/>
            <a:ln>
              <a:solidFill>
                <a:schemeClr val="bg1">
                  <a:lumMod val="50000"/>
                </a:schemeClr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4" name="Oval 123"/>
            <p:cNvSpPr/>
            <p:nvPr/>
          </p:nvSpPr>
          <p:spPr>
            <a:xfrm rot="13518917" flipV="1">
              <a:off x="2487032" y="1225497"/>
              <a:ext cx="101600" cy="1016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/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2255482" y="1534521"/>
              <a:ext cx="564701" cy="101601"/>
              <a:chOff x="2255482" y="1534521"/>
              <a:chExt cx="564701" cy="101601"/>
            </a:xfrm>
            <a:grpFill/>
          </p:grpSpPr>
          <p:sp>
            <p:nvSpPr>
              <p:cNvPr id="126" name="Oval 125"/>
              <p:cNvSpPr/>
              <p:nvPr/>
            </p:nvSpPr>
            <p:spPr>
              <a:xfrm rot="13518917" flipV="1">
                <a:off x="2255482" y="1534522"/>
                <a:ext cx="101600" cy="1016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dirty="0"/>
              </a:p>
            </p:txBody>
          </p:sp>
          <p:sp>
            <p:nvSpPr>
              <p:cNvPr id="127" name="Oval 126"/>
              <p:cNvSpPr/>
              <p:nvPr/>
            </p:nvSpPr>
            <p:spPr>
              <a:xfrm rot="13518917" flipV="1">
                <a:off x="2409849" y="1534522"/>
                <a:ext cx="101600" cy="1016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dirty="0"/>
              </a:p>
            </p:txBody>
          </p:sp>
          <p:sp>
            <p:nvSpPr>
              <p:cNvPr id="128" name="Oval 127"/>
              <p:cNvSpPr/>
              <p:nvPr/>
            </p:nvSpPr>
            <p:spPr>
              <a:xfrm rot="13518917" flipV="1">
                <a:off x="2564216" y="1534521"/>
                <a:ext cx="101600" cy="1016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dirty="0"/>
              </a:p>
            </p:txBody>
          </p:sp>
          <p:sp>
            <p:nvSpPr>
              <p:cNvPr id="129" name="Oval 128"/>
              <p:cNvSpPr/>
              <p:nvPr/>
            </p:nvSpPr>
            <p:spPr>
              <a:xfrm rot="13518917" flipV="1">
                <a:off x="2718583" y="1534521"/>
                <a:ext cx="101600" cy="1016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dirty="0"/>
              </a:p>
            </p:txBody>
          </p:sp>
        </p:grpSp>
      </p:grpSp>
      <p:grpSp>
        <p:nvGrpSpPr>
          <p:cNvPr id="146" name="Group 145"/>
          <p:cNvGrpSpPr/>
          <p:nvPr/>
        </p:nvGrpSpPr>
        <p:grpSpPr>
          <a:xfrm>
            <a:off x="9270410" y="5513978"/>
            <a:ext cx="479485" cy="531901"/>
            <a:chOff x="2704345" y="1225497"/>
            <a:chExt cx="410508" cy="455383"/>
          </a:xfrm>
          <a:solidFill>
            <a:schemeClr val="bg1">
              <a:lumMod val="50000"/>
            </a:schemeClr>
          </a:solidFill>
        </p:grpSpPr>
        <p:cxnSp>
          <p:nvCxnSpPr>
            <p:cNvPr id="147" name="Straight Arrow Connector 146"/>
            <p:cNvCxnSpPr/>
            <p:nvPr/>
          </p:nvCxnSpPr>
          <p:spPr>
            <a:xfrm flipH="1" flipV="1">
              <a:off x="2828925" y="1641475"/>
              <a:ext cx="146051" cy="3175"/>
            </a:xfrm>
            <a:prstGeom prst="straightConnector1">
              <a:avLst/>
            </a:prstGeom>
            <a:grpFill/>
            <a:ln>
              <a:solidFill>
                <a:schemeClr val="bg1">
                  <a:lumMod val="50000"/>
                </a:schemeClr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Arrow Connector 147"/>
            <p:cNvCxnSpPr/>
            <p:nvPr/>
          </p:nvCxnSpPr>
          <p:spPr>
            <a:xfrm flipH="1" flipV="1">
              <a:off x="2730500" y="1454150"/>
              <a:ext cx="69850" cy="149225"/>
            </a:xfrm>
            <a:prstGeom prst="straightConnector1">
              <a:avLst/>
            </a:prstGeom>
            <a:grpFill/>
            <a:ln>
              <a:solidFill>
                <a:schemeClr val="bg1">
                  <a:lumMod val="50000"/>
                </a:schemeClr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Arrow Connector 148"/>
            <p:cNvCxnSpPr/>
            <p:nvPr/>
          </p:nvCxnSpPr>
          <p:spPr>
            <a:xfrm flipH="1">
              <a:off x="2743200" y="1260475"/>
              <a:ext cx="142875" cy="136525"/>
            </a:xfrm>
            <a:prstGeom prst="straightConnector1">
              <a:avLst/>
            </a:prstGeom>
            <a:grpFill/>
            <a:ln>
              <a:solidFill>
                <a:schemeClr val="bg1">
                  <a:lumMod val="50000"/>
                </a:schemeClr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Arrow Connector 149"/>
            <p:cNvCxnSpPr/>
            <p:nvPr/>
          </p:nvCxnSpPr>
          <p:spPr>
            <a:xfrm>
              <a:off x="2940050" y="1266825"/>
              <a:ext cx="130175" cy="133350"/>
            </a:xfrm>
            <a:prstGeom prst="straightConnector1">
              <a:avLst/>
            </a:prstGeom>
            <a:grpFill/>
            <a:ln>
              <a:solidFill>
                <a:schemeClr val="bg1">
                  <a:lumMod val="50000"/>
                </a:schemeClr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Straight Arrow Connector 150"/>
            <p:cNvCxnSpPr/>
            <p:nvPr/>
          </p:nvCxnSpPr>
          <p:spPr>
            <a:xfrm flipV="1">
              <a:off x="2994025" y="1463676"/>
              <a:ext cx="82550" cy="171449"/>
            </a:xfrm>
            <a:prstGeom prst="straightConnector1">
              <a:avLst/>
            </a:prstGeom>
            <a:grpFill/>
            <a:ln>
              <a:solidFill>
                <a:schemeClr val="bg1">
                  <a:lumMod val="50000"/>
                </a:schemeClr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Straight Arrow Connector 151"/>
            <p:cNvCxnSpPr/>
            <p:nvPr/>
          </p:nvCxnSpPr>
          <p:spPr>
            <a:xfrm flipH="1">
              <a:off x="2813050" y="1308100"/>
              <a:ext cx="66675" cy="295275"/>
            </a:xfrm>
            <a:prstGeom prst="straightConnector1">
              <a:avLst/>
            </a:prstGeom>
            <a:grpFill/>
            <a:ln>
              <a:solidFill>
                <a:schemeClr val="bg1">
                  <a:lumMod val="50000"/>
                </a:schemeClr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Straight Arrow Connector 152"/>
            <p:cNvCxnSpPr/>
            <p:nvPr/>
          </p:nvCxnSpPr>
          <p:spPr>
            <a:xfrm>
              <a:off x="2930525" y="1308100"/>
              <a:ext cx="66675" cy="295275"/>
            </a:xfrm>
            <a:prstGeom prst="straightConnector1">
              <a:avLst/>
            </a:prstGeom>
            <a:grpFill/>
            <a:ln>
              <a:solidFill>
                <a:schemeClr val="bg1">
                  <a:lumMod val="50000"/>
                </a:schemeClr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Straight Arrow Connector 153"/>
            <p:cNvCxnSpPr/>
            <p:nvPr/>
          </p:nvCxnSpPr>
          <p:spPr>
            <a:xfrm>
              <a:off x="2800350" y="1435100"/>
              <a:ext cx="203200" cy="168275"/>
            </a:xfrm>
            <a:prstGeom prst="straightConnector1">
              <a:avLst/>
            </a:prstGeom>
            <a:grpFill/>
            <a:ln>
              <a:solidFill>
                <a:schemeClr val="bg1">
                  <a:lumMod val="50000"/>
                </a:schemeClr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Straight Arrow Connector 154"/>
            <p:cNvCxnSpPr/>
            <p:nvPr/>
          </p:nvCxnSpPr>
          <p:spPr>
            <a:xfrm>
              <a:off x="2790825" y="1412875"/>
              <a:ext cx="238125" cy="1"/>
            </a:xfrm>
            <a:prstGeom prst="straightConnector1">
              <a:avLst/>
            </a:prstGeom>
            <a:grpFill/>
            <a:ln>
              <a:solidFill>
                <a:schemeClr val="bg1">
                  <a:lumMod val="50000"/>
                </a:schemeClr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" name="Straight Arrow Connector 155"/>
            <p:cNvCxnSpPr/>
            <p:nvPr/>
          </p:nvCxnSpPr>
          <p:spPr>
            <a:xfrm flipV="1">
              <a:off x="2813050" y="1425575"/>
              <a:ext cx="212725" cy="174625"/>
            </a:xfrm>
            <a:prstGeom prst="straightConnector1">
              <a:avLst/>
            </a:prstGeom>
            <a:grpFill/>
            <a:ln>
              <a:solidFill>
                <a:schemeClr val="bg1">
                  <a:lumMod val="50000"/>
                </a:schemeClr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7" name="Oval 156"/>
            <p:cNvSpPr/>
            <p:nvPr/>
          </p:nvSpPr>
          <p:spPr>
            <a:xfrm rot="13518917" flipV="1">
              <a:off x="2858799" y="1225497"/>
              <a:ext cx="101600" cy="1016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/>
            </a:p>
          </p:txBody>
        </p:sp>
        <p:sp>
          <p:nvSpPr>
            <p:cNvPr id="158" name="Oval 157"/>
            <p:cNvSpPr/>
            <p:nvPr/>
          </p:nvSpPr>
          <p:spPr>
            <a:xfrm rot="9640911" flipV="1">
              <a:off x="2704345" y="1383338"/>
              <a:ext cx="101600" cy="1016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/>
            </a:p>
          </p:txBody>
        </p:sp>
        <p:sp>
          <p:nvSpPr>
            <p:cNvPr id="159" name="Oval 158"/>
            <p:cNvSpPr/>
            <p:nvPr/>
          </p:nvSpPr>
          <p:spPr>
            <a:xfrm rot="9640911" flipV="1">
              <a:off x="3013253" y="1383338"/>
              <a:ext cx="101600" cy="1016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/>
            </a:p>
          </p:txBody>
        </p:sp>
        <p:sp>
          <p:nvSpPr>
            <p:cNvPr id="160" name="Oval 159"/>
            <p:cNvSpPr/>
            <p:nvPr/>
          </p:nvSpPr>
          <p:spPr>
            <a:xfrm rot="9640911" flipV="1">
              <a:off x="2755543" y="1579280"/>
              <a:ext cx="101600" cy="1016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/>
            </a:p>
          </p:txBody>
        </p:sp>
        <p:sp>
          <p:nvSpPr>
            <p:cNvPr id="161" name="Oval 160"/>
            <p:cNvSpPr/>
            <p:nvPr/>
          </p:nvSpPr>
          <p:spPr>
            <a:xfrm rot="9640911" flipV="1">
              <a:off x="2962055" y="1579280"/>
              <a:ext cx="101600" cy="1016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/>
            </a:p>
          </p:txBody>
        </p:sp>
      </p:grpSp>
    </p:spTree>
    <p:extLst>
      <p:ext uri="{BB962C8B-B14F-4D97-AF65-F5344CB8AC3E}">
        <p14:creationId xmlns:p14="http://schemas.microsoft.com/office/powerpoint/2010/main" val="168037424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" name="Group 58"/>
          <p:cNvGrpSpPr/>
          <p:nvPr/>
        </p:nvGrpSpPr>
        <p:grpSpPr>
          <a:xfrm>
            <a:off x="-1" y="22743"/>
            <a:ext cx="7394223" cy="6835257"/>
            <a:chOff x="3771900" y="930276"/>
            <a:chExt cx="4725988" cy="4765674"/>
          </a:xfrm>
          <a:solidFill>
            <a:schemeClr val="bg2">
              <a:lumMod val="95000"/>
              <a:alpha val="50000"/>
            </a:schemeClr>
          </a:solidFill>
        </p:grpSpPr>
        <p:sp>
          <p:nvSpPr>
            <p:cNvPr id="60" name="Freeform 7"/>
            <p:cNvSpPr>
              <a:spLocks/>
            </p:cNvSpPr>
            <p:nvPr/>
          </p:nvSpPr>
          <p:spPr bwMode="auto">
            <a:xfrm>
              <a:off x="6162675" y="4397375"/>
              <a:ext cx="60325" cy="1298575"/>
            </a:xfrm>
            <a:custGeom>
              <a:avLst/>
              <a:gdLst>
                <a:gd name="T0" fmla="*/ 0 w 74"/>
                <a:gd name="T1" fmla="*/ 0 h 1635"/>
                <a:gd name="T2" fmla="*/ 0 w 74"/>
                <a:gd name="T3" fmla="*/ 5 h 1635"/>
                <a:gd name="T4" fmla="*/ 1 w 74"/>
                <a:gd name="T5" fmla="*/ 24 h 1635"/>
                <a:gd name="T6" fmla="*/ 1 w 74"/>
                <a:gd name="T7" fmla="*/ 56 h 1635"/>
                <a:gd name="T8" fmla="*/ 3 w 74"/>
                <a:gd name="T9" fmla="*/ 97 h 1635"/>
                <a:gd name="T10" fmla="*/ 5 w 74"/>
                <a:gd name="T11" fmla="*/ 148 h 1635"/>
                <a:gd name="T12" fmla="*/ 9 w 74"/>
                <a:gd name="T13" fmla="*/ 208 h 1635"/>
                <a:gd name="T14" fmla="*/ 11 w 74"/>
                <a:gd name="T15" fmla="*/ 276 h 1635"/>
                <a:gd name="T16" fmla="*/ 15 w 74"/>
                <a:gd name="T17" fmla="*/ 351 h 1635"/>
                <a:gd name="T18" fmla="*/ 16 w 74"/>
                <a:gd name="T19" fmla="*/ 432 h 1635"/>
                <a:gd name="T20" fmla="*/ 20 w 74"/>
                <a:gd name="T21" fmla="*/ 517 h 1635"/>
                <a:gd name="T22" fmla="*/ 24 w 74"/>
                <a:gd name="T23" fmla="*/ 607 h 1635"/>
                <a:gd name="T24" fmla="*/ 28 w 74"/>
                <a:gd name="T25" fmla="*/ 699 h 1635"/>
                <a:gd name="T26" fmla="*/ 31 w 74"/>
                <a:gd name="T27" fmla="*/ 793 h 1635"/>
                <a:gd name="T28" fmla="*/ 35 w 74"/>
                <a:gd name="T29" fmla="*/ 887 h 1635"/>
                <a:gd name="T30" fmla="*/ 41 w 74"/>
                <a:gd name="T31" fmla="*/ 996 h 1635"/>
                <a:gd name="T32" fmla="*/ 46 w 74"/>
                <a:gd name="T33" fmla="*/ 1103 h 1635"/>
                <a:gd name="T34" fmla="*/ 52 w 74"/>
                <a:gd name="T35" fmla="*/ 1208 h 1635"/>
                <a:gd name="T36" fmla="*/ 57 w 74"/>
                <a:gd name="T37" fmla="*/ 1308 h 1635"/>
                <a:gd name="T38" fmla="*/ 61 w 74"/>
                <a:gd name="T39" fmla="*/ 1402 h 1635"/>
                <a:gd name="T40" fmla="*/ 67 w 74"/>
                <a:gd name="T41" fmla="*/ 1488 h 1635"/>
                <a:gd name="T42" fmla="*/ 70 w 74"/>
                <a:gd name="T43" fmla="*/ 1567 h 1635"/>
                <a:gd name="T44" fmla="*/ 74 w 74"/>
                <a:gd name="T45" fmla="*/ 1635 h 1635"/>
                <a:gd name="T46" fmla="*/ 11 w 74"/>
                <a:gd name="T47" fmla="*/ 1635 h 1635"/>
                <a:gd name="T48" fmla="*/ 11 w 74"/>
                <a:gd name="T49" fmla="*/ 1556 h 1635"/>
                <a:gd name="T50" fmla="*/ 11 w 74"/>
                <a:gd name="T51" fmla="*/ 1464 h 1635"/>
                <a:gd name="T52" fmla="*/ 11 w 74"/>
                <a:gd name="T53" fmla="*/ 1362 h 1635"/>
                <a:gd name="T54" fmla="*/ 11 w 74"/>
                <a:gd name="T55" fmla="*/ 1252 h 1635"/>
                <a:gd name="T56" fmla="*/ 11 w 74"/>
                <a:gd name="T57" fmla="*/ 1135 h 1635"/>
                <a:gd name="T58" fmla="*/ 11 w 74"/>
                <a:gd name="T59" fmla="*/ 1013 h 1635"/>
                <a:gd name="T60" fmla="*/ 11 w 74"/>
                <a:gd name="T61" fmla="*/ 889 h 1635"/>
                <a:gd name="T62" fmla="*/ 9 w 74"/>
                <a:gd name="T63" fmla="*/ 793 h 1635"/>
                <a:gd name="T64" fmla="*/ 7 w 74"/>
                <a:gd name="T65" fmla="*/ 699 h 1635"/>
                <a:gd name="T66" fmla="*/ 7 w 74"/>
                <a:gd name="T67" fmla="*/ 607 h 1635"/>
                <a:gd name="T68" fmla="*/ 5 w 74"/>
                <a:gd name="T69" fmla="*/ 518 h 1635"/>
                <a:gd name="T70" fmla="*/ 5 w 74"/>
                <a:gd name="T71" fmla="*/ 432 h 1635"/>
                <a:gd name="T72" fmla="*/ 3 w 74"/>
                <a:gd name="T73" fmla="*/ 351 h 1635"/>
                <a:gd name="T74" fmla="*/ 3 w 74"/>
                <a:gd name="T75" fmla="*/ 278 h 1635"/>
                <a:gd name="T76" fmla="*/ 1 w 74"/>
                <a:gd name="T77" fmla="*/ 208 h 1635"/>
                <a:gd name="T78" fmla="*/ 1 w 74"/>
                <a:gd name="T79" fmla="*/ 148 h 1635"/>
                <a:gd name="T80" fmla="*/ 1 w 74"/>
                <a:gd name="T81" fmla="*/ 97 h 1635"/>
                <a:gd name="T82" fmla="*/ 0 w 74"/>
                <a:gd name="T83" fmla="*/ 56 h 1635"/>
                <a:gd name="T84" fmla="*/ 0 w 74"/>
                <a:gd name="T85" fmla="*/ 24 h 1635"/>
                <a:gd name="T86" fmla="*/ 0 w 74"/>
                <a:gd name="T87" fmla="*/ 5 h 1635"/>
                <a:gd name="T88" fmla="*/ 0 w 74"/>
                <a:gd name="T89" fmla="*/ 0 h 1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4" h="1635">
                  <a:moveTo>
                    <a:pt x="0" y="0"/>
                  </a:moveTo>
                  <a:lnTo>
                    <a:pt x="0" y="5"/>
                  </a:lnTo>
                  <a:lnTo>
                    <a:pt x="1" y="24"/>
                  </a:lnTo>
                  <a:lnTo>
                    <a:pt x="1" y="56"/>
                  </a:lnTo>
                  <a:lnTo>
                    <a:pt x="3" y="97"/>
                  </a:lnTo>
                  <a:lnTo>
                    <a:pt x="5" y="148"/>
                  </a:lnTo>
                  <a:lnTo>
                    <a:pt x="9" y="208"/>
                  </a:lnTo>
                  <a:lnTo>
                    <a:pt x="11" y="276"/>
                  </a:lnTo>
                  <a:lnTo>
                    <a:pt x="15" y="351"/>
                  </a:lnTo>
                  <a:lnTo>
                    <a:pt x="16" y="432"/>
                  </a:lnTo>
                  <a:lnTo>
                    <a:pt x="20" y="517"/>
                  </a:lnTo>
                  <a:lnTo>
                    <a:pt x="24" y="607"/>
                  </a:lnTo>
                  <a:lnTo>
                    <a:pt x="28" y="699"/>
                  </a:lnTo>
                  <a:lnTo>
                    <a:pt x="31" y="793"/>
                  </a:lnTo>
                  <a:lnTo>
                    <a:pt x="35" y="887"/>
                  </a:lnTo>
                  <a:lnTo>
                    <a:pt x="41" y="996"/>
                  </a:lnTo>
                  <a:lnTo>
                    <a:pt x="46" y="1103"/>
                  </a:lnTo>
                  <a:lnTo>
                    <a:pt x="52" y="1208"/>
                  </a:lnTo>
                  <a:lnTo>
                    <a:pt x="57" y="1308"/>
                  </a:lnTo>
                  <a:lnTo>
                    <a:pt x="61" y="1402"/>
                  </a:lnTo>
                  <a:lnTo>
                    <a:pt x="67" y="1488"/>
                  </a:lnTo>
                  <a:lnTo>
                    <a:pt x="70" y="1567"/>
                  </a:lnTo>
                  <a:lnTo>
                    <a:pt x="74" y="1635"/>
                  </a:lnTo>
                  <a:lnTo>
                    <a:pt x="11" y="1635"/>
                  </a:lnTo>
                  <a:lnTo>
                    <a:pt x="11" y="1556"/>
                  </a:lnTo>
                  <a:lnTo>
                    <a:pt x="11" y="1464"/>
                  </a:lnTo>
                  <a:lnTo>
                    <a:pt x="11" y="1362"/>
                  </a:lnTo>
                  <a:lnTo>
                    <a:pt x="11" y="1252"/>
                  </a:lnTo>
                  <a:lnTo>
                    <a:pt x="11" y="1135"/>
                  </a:lnTo>
                  <a:lnTo>
                    <a:pt x="11" y="1013"/>
                  </a:lnTo>
                  <a:lnTo>
                    <a:pt x="11" y="889"/>
                  </a:lnTo>
                  <a:lnTo>
                    <a:pt x="9" y="793"/>
                  </a:lnTo>
                  <a:lnTo>
                    <a:pt x="7" y="699"/>
                  </a:lnTo>
                  <a:lnTo>
                    <a:pt x="7" y="607"/>
                  </a:lnTo>
                  <a:lnTo>
                    <a:pt x="5" y="518"/>
                  </a:lnTo>
                  <a:lnTo>
                    <a:pt x="5" y="432"/>
                  </a:lnTo>
                  <a:lnTo>
                    <a:pt x="3" y="351"/>
                  </a:lnTo>
                  <a:lnTo>
                    <a:pt x="3" y="278"/>
                  </a:lnTo>
                  <a:lnTo>
                    <a:pt x="1" y="208"/>
                  </a:lnTo>
                  <a:lnTo>
                    <a:pt x="1" y="148"/>
                  </a:lnTo>
                  <a:lnTo>
                    <a:pt x="1" y="97"/>
                  </a:lnTo>
                  <a:lnTo>
                    <a:pt x="0" y="56"/>
                  </a:lnTo>
                  <a:lnTo>
                    <a:pt x="0" y="24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8"/>
            <p:cNvSpPr>
              <a:spLocks/>
            </p:cNvSpPr>
            <p:nvPr/>
          </p:nvSpPr>
          <p:spPr bwMode="auto">
            <a:xfrm>
              <a:off x="6307138" y="5408613"/>
              <a:ext cx="28575" cy="287337"/>
            </a:xfrm>
            <a:custGeom>
              <a:avLst/>
              <a:gdLst>
                <a:gd name="T0" fmla="*/ 0 w 38"/>
                <a:gd name="T1" fmla="*/ 0 h 363"/>
                <a:gd name="T2" fmla="*/ 38 w 38"/>
                <a:gd name="T3" fmla="*/ 363 h 363"/>
                <a:gd name="T4" fmla="*/ 21 w 38"/>
                <a:gd name="T5" fmla="*/ 363 h 363"/>
                <a:gd name="T6" fmla="*/ 0 w 38"/>
                <a:gd name="T7" fmla="*/ 0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63">
                  <a:moveTo>
                    <a:pt x="0" y="0"/>
                  </a:moveTo>
                  <a:lnTo>
                    <a:pt x="38" y="363"/>
                  </a:lnTo>
                  <a:lnTo>
                    <a:pt x="21" y="36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9"/>
            <p:cNvSpPr>
              <a:spLocks/>
            </p:cNvSpPr>
            <p:nvPr/>
          </p:nvSpPr>
          <p:spPr bwMode="auto">
            <a:xfrm>
              <a:off x="6257925" y="4222750"/>
              <a:ext cx="209550" cy="1473200"/>
            </a:xfrm>
            <a:custGeom>
              <a:avLst/>
              <a:gdLst>
                <a:gd name="T0" fmla="*/ 0 w 265"/>
                <a:gd name="T1" fmla="*/ 0 h 1855"/>
                <a:gd name="T2" fmla="*/ 0 w 265"/>
                <a:gd name="T3" fmla="*/ 5 h 1855"/>
                <a:gd name="T4" fmla="*/ 2 w 265"/>
                <a:gd name="T5" fmla="*/ 24 h 1855"/>
                <a:gd name="T6" fmla="*/ 6 w 265"/>
                <a:gd name="T7" fmla="*/ 52 h 1855"/>
                <a:gd name="T8" fmla="*/ 11 w 265"/>
                <a:gd name="T9" fmla="*/ 90 h 1855"/>
                <a:gd name="T10" fmla="*/ 19 w 265"/>
                <a:gd name="T11" fmla="*/ 139 h 1855"/>
                <a:gd name="T12" fmla="*/ 26 w 265"/>
                <a:gd name="T13" fmla="*/ 193 h 1855"/>
                <a:gd name="T14" fmla="*/ 35 w 265"/>
                <a:gd name="T15" fmla="*/ 257 h 1855"/>
                <a:gd name="T16" fmla="*/ 45 w 265"/>
                <a:gd name="T17" fmla="*/ 327 h 1855"/>
                <a:gd name="T18" fmla="*/ 56 w 265"/>
                <a:gd name="T19" fmla="*/ 402 h 1855"/>
                <a:gd name="T20" fmla="*/ 67 w 265"/>
                <a:gd name="T21" fmla="*/ 483 h 1855"/>
                <a:gd name="T22" fmla="*/ 78 w 265"/>
                <a:gd name="T23" fmla="*/ 567 h 1855"/>
                <a:gd name="T24" fmla="*/ 91 w 265"/>
                <a:gd name="T25" fmla="*/ 656 h 1855"/>
                <a:gd name="T26" fmla="*/ 104 w 265"/>
                <a:gd name="T27" fmla="*/ 748 h 1855"/>
                <a:gd name="T28" fmla="*/ 116 w 265"/>
                <a:gd name="T29" fmla="*/ 840 h 1855"/>
                <a:gd name="T30" fmla="*/ 129 w 265"/>
                <a:gd name="T31" fmla="*/ 932 h 1855"/>
                <a:gd name="T32" fmla="*/ 143 w 265"/>
                <a:gd name="T33" fmla="*/ 1026 h 1855"/>
                <a:gd name="T34" fmla="*/ 157 w 265"/>
                <a:gd name="T35" fmla="*/ 1120 h 1855"/>
                <a:gd name="T36" fmla="*/ 170 w 265"/>
                <a:gd name="T37" fmla="*/ 1212 h 1855"/>
                <a:gd name="T38" fmla="*/ 183 w 265"/>
                <a:gd name="T39" fmla="*/ 1300 h 1855"/>
                <a:gd name="T40" fmla="*/ 196 w 265"/>
                <a:gd name="T41" fmla="*/ 1385 h 1855"/>
                <a:gd name="T42" fmla="*/ 209 w 265"/>
                <a:gd name="T43" fmla="*/ 1466 h 1855"/>
                <a:gd name="T44" fmla="*/ 220 w 265"/>
                <a:gd name="T45" fmla="*/ 1543 h 1855"/>
                <a:gd name="T46" fmla="*/ 229 w 265"/>
                <a:gd name="T47" fmla="*/ 1613 h 1855"/>
                <a:gd name="T48" fmla="*/ 239 w 265"/>
                <a:gd name="T49" fmla="*/ 1675 h 1855"/>
                <a:gd name="T50" fmla="*/ 246 w 265"/>
                <a:gd name="T51" fmla="*/ 1729 h 1855"/>
                <a:gd name="T52" fmla="*/ 253 w 265"/>
                <a:gd name="T53" fmla="*/ 1776 h 1855"/>
                <a:gd name="T54" fmla="*/ 259 w 265"/>
                <a:gd name="T55" fmla="*/ 1814 h 1855"/>
                <a:gd name="T56" fmla="*/ 263 w 265"/>
                <a:gd name="T57" fmla="*/ 1840 h 1855"/>
                <a:gd name="T58" fmla="*/ 265 w 265"/>
                <a:gd name="T59" fmla="*/ 1855 h 1855"/>
                <a:gd name="T60" fmla="*/ 222 w 265"/>
                <a:gd name="T61" fmla="*/ 1855 h 1855"/>
                <a:gd name="T62" fmla="*/ 218 w 265"/>
                <a:gd name="T63" fmla="*/ 1832 h 1855"/>
                <a:gd name="T64" fmla="*/ 214 w 265"/>
                <a:gd name="T65" fmla="*/ 1797 h 1855"/>
                <a:gd name="T66" fmla="*/ 209 w 265"/>
                <a:gd name="T67" fmla="*/ 1752 h 1855"/>
                <a:gd name="T68" fmla="*/ 203 w 265"/>
                <a:gd name="T69" fmla="*/ 1697 h 1855"/>
                <a:gd name="T70" fmla="*/ 196 w 265"/>
                <a:gd name="T71" fmla="*/ 1635 h 1855"/>
                <a:gd name="T72" fmla="*/ 188 w 265"/>
                <a:gd name="T73" fmla="*/ 1564 h 1855"/>
                <a:gd name="T74" fmla="*/ 179 w 265"/>
                <a:gd name="T75" fmla="*/ 1487 h 1855"/>
                <a:gd name="T76" fmla="*/ 170 w 265"/>
                <a:gd name="T77" fmla="*/ 1404 h 1855"/>
                <a:gd name="T78" fmla="*/ 158 w 265"/>
                <a:gd name="T79" fmla="*/ 1316 h 1855"/>
                <a:gd name="T80" fmla="*/ 147 w 265"/>
                <a:gd name="T81" fmla="*/ 1223 h 1855"/>
                <a:gd name="T82" fmla="*/ 138 w 265"/>
                <a:gd name="T83" fmla="*/ 1129 h 1855"/>
                <a:gd name="T84" fmla="*/ 127 w 265"/>
                <a:gd name="T85" fmla="*/ 1032 h 1855"/>
                <a:gd name="T86" fmla="*/ 114 w 265"/>
                <a:gd name="T87" fmla="*/ 934 h 1855"/>
                <a:gd name="T88" fmla="*/ 102 w 265"/>
                <a:gd name="T89" fmla="*/ 842 h 1855"/>
                <a:gd name="T90" fmla="*/ 91 w 265"/>
                <a:gd name="T91" fmla="*/ 750 h 1855"/>
                <a:gd name="T92" fmla="*/ 80 w 265"/>
                <a:gd name="T93" fmla="*/ 658 h 1855"/>
                <a:gd name="T94" fmla="*/ 69 w 265"/>
                <a:gd name="T95" fmla="*/ 569 h 1855"/>
                <a:gd name="T96" fmla="*/ 60 w 265"/>
                <a:gd name="T97" fmla="*/ 485 h 1855"/>
                <a:gd name="T98" fmla="*/ 48 w 265"/>
                <a:gd name="T99" fmla="*/ 404 h 1855"/>
                <a:gd name="T100" fmla="*/ 39 w 265"/>
                <a:gd name="T101" fmla="*/ 329 h 1855"/>
                <a:gd name="T102" fmla="*/ 32 w 265"/>
                <a:gd name="T103" fmla="*/ 257 h 1855"/>
                <a:gd name="T104" fmla="*/ 22 w 265"/>
                <a:gd name="T105" fmla="*/ 195 h 1855"/>
                <a:gd name="T106" fmla="*/ 17 w 265"/>
                <a:gd name="T107" fmla="*/ 139 h 1855"/>
                <a:gd name="T108" fmla="*/ 11 w 265"/>
                <a:gd name="T109" fmla="*/ 92 h 1855"/>
                <a:gd name="T110" fmla="*/ 6 w 265"/>
                <a:gd name="T111" fmla="*/ 52 h 1855"/>
                <a:gd name="T112" fmla="*/ 2 w 265"/>
                <a:gd name="T113" fmla="*/ 24 h 1855"/>
                <a:gd name="T114" fmla="*/ 0 w 265"/>
                <a:gd name="T115" fmla="*/ 5 h 1855"/>
                <a:gd name="T116" fmla="*/ 0 w 265"/>
                <a:gd name="T117" fmla="*/ 0 h 1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5" h="1855">
                  <a:moveTo>
                    <a:pt x="0" y="0"/>
                  </a:moveTo>
                  <a:lnTo>
                    <a:pt x="0" y="5"/>
                  </a:lnTo>
                  <a:lnTo>
                    <a:pt x="2" y="24"/>
                  </a:lnTo>
                  <a:lnTo>
                    <a:pt x="6" y="52"/>
                  </a:lnTo>
                  <a:lnTo>
                    <a:pt x="11" y="90"/>
                  </a:lnTo>
                  <a:lnTo>
                    <a:pt x="19" y="139"/>
                  </a:lnTo>
                  <a:lnTo>
                    <a:pt x="26" y="193"/>
                  </a:lnTo>
                  <a:lnTo>
                    <a:pt x="35" y="257"/>
                  </a:lnTo>
                  <a:lnTo>
                    <a:pt x="45" y="327"/>
                  </a:lnTo>
                  <a:lnTo>
                    <a:pt x="56" y="402"/>
                  </a:lnTo>
                  <a:lnTo>
                    <a:pt x="67" y="483"/>
                  </a:lnTo>
                  <a:lnTo>
                    <a:pt x="78" y="567"/>
                  </a:lnTo>
                  <a:lnTo>
                    <a:pt x="91" y="656"/>
                  </a:lnTo>
                  <a:lnTo>
                    <a:pt x="104" y="748"/>
                  </a:lnTo>
                  <a:lnTo>
                    <a:pt x="116" y="840"/>
                  </a:lnTo>
                  <a:lnTo>
                    <a:pt x="129" y="932"/>
                  </a:lnTo>
                  <a:lnTo>
                    <a:pt x="143" y="1026"/>
                  </a:lnTo>
                  <a:lnTo>
                    <a:pt x="157" y="1120"/>
                  </a:lnTo>
                  <a:lnTo>
                    <a:pt x="170" y="1212"/>
                  </a:lnTo>
                  <a:lnTo>
                    <a:pt x="183" y="1300"/>
                  </a:lnTo>
                  <a:lnTo>
                    <a:pt x="196" y="1385"/>
                  </a:lnTo>
                  <a:lnTo>
                    <a:pt x="209" y="1466"/>
                  </a:lnTo>
                  <a:lnTo>
                    <a:pt x="220" y="1543"/>
                  </a:lnTo>
                  <a:lnTo>
                    <a:pt x="229" y="1613"/>
                  </a:lnTo>
                  <a:lnTo>
                    <a:pt x="239" y="1675"/>
                  </a:lnTo>
                  <a:lnTo>
                    <a:pt x="246" y="1729"/>
                  </a:lnTo>
                  <a:lnTo>
                    <a:pt x="253" y="1776"/>
                  </a:lnTo>
                  <a:lnTo>
                    <a:pt x="259" y="1814"/>
                  </a:lnTo>
                  <a:lnTo>
                    <a:pt x="263" y="1840"/>
                  </a:lnTo>
                  <a:lnTo>
                    <a:pt x="265" y="1855"/>
                  </a:lnTo>
                  <a:lnTo>
                    <a:pt x="222" y="1855"/>
                  </a:lnTo>
                  <a:lnTo>
                    <a:pt x="218" y="1832"/>
                  </a:lnTo>
                  <a:lnTo>
                    <a:pt x="214" y="1797"/>
                  </a:lnTo>
                  <a:lnTo>
                    <a:pt x="209" y="1752"/>
                  </a:lnTo>
                  <a:lnTo>
                    <a:pt x="203" y="1697"/>
                  </a:lnTo>
                  <a:lnTo>
                    <a:pt x="196" y="1635"/>
                  </a:lnTo>
                  <a:lnTo>
                    <a:pt x="188" y="1564"/>
                  </a:lnTo>
                  <a:lnTo>
                    <a:pt x="179" y="1487"/>
                  </a:lnTo>
                  <a:lnTo>
                    <a:pt x="170" y="1404"/>
                  </a:lnTo>
                  <a:lnTo>
                    <a:pt x="158" y="1316"/>
                  </a:lnTo>
                  <a:lnTo>
                    <a:pt x="147" y="1223"/>
                  </a:lnTo>
                  <a:lnTo>
                    <a:pt x="138" y="1129"/>
                  </a:lnTo>
                  <a:lnTo>
                    <a:pt x="127" y="1032"/>
                  </a:lnTo>
                  <a:lnTo>
                    <a:pt x="114" y="934"/>
                  </a:lnTo>
                  <a:lnTo>
                    <a:pt x="102" y="842"/>
                  </a:lnTo>
                  <a:lnTo>
                    <a:pt x="91" y="750"/>
                  </a:lnTo>
                  <a:lnTo>
                    <a:pt x="80" y="658"/>
                  </a:lnTo>
                  <a:lnTo>
                    <a:pt x="69" y="569"/>
                  </a:lnTo>
                  <a:lnTo>
                    <a:pt x="60" y="485"/>
                  </a:lnTo>
                  <a:lnTo>
                    <a:pt x="48" y="404"/>
                  </a:lnTo>
                  <a:lnTo>
                    <a:pt x="39" y="329"/>
                  </a:lnTo>
                  <a:lnTo>
                    <a:pt x="32" y="257"/>
                  </a:lnTo>
                  <a:lnTo>
                    <a:pt x="22" y="195"/>
                  </a:lnTo>
                  <a:lnTo>
                    <a:pt x="17" y="139"/>
                  </a:lnTo>
                  <a:lnTo>
                    <a:pt x="11" y="92"/>
                  </a:lnTo>
                  <a:lnTo>
                    <a:pt x="6" y="52"/>
                  </a:lnTo>
                  <a:lnTo>
                    <a:pt x="2" y="24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10"/>
            <p:cNvSpPr>
              <a:spLocks/>
            </p:cNvSpPr>
            <p:nvPr/>
          </p:nvSpPr>
          <p:spPr bwMode="auto">
            <a:xfrm>
              <a:off x="6486525" y="4752975"/>
              <a:ext cx="254000" cy="942975"/>
            </a:xfrm>
            <a:custGeom>
              <a:avLst/>
              <a:gdLst>
                <a:gd name="T0" fmla="*/ 0 w 319"/>
                <a:gd name="T1" fmla="*/ 0 h 1188"/>
                <a:gd name="T2" fmla="*/ 2 w 319"/>
                <a:gd name="T3" fmla="*/ 6 h 1188"/>
                <a:gd name="T4" fmla="*/ 5 w 319"/>
                <a:gd name="T5" fmla="*/ 21 h 1188"/>
                <a:gd name="T6" fmla="*/ 13 w 319"/>
                <a:gd name="T7" fmla="*/ 47 h 1188"/>
                <a:gd name="T8" fmla="*/ 20 w 319"/>
                <a:gd name="T9" fmla="*/ 81 h 1188"/>
                <a:gd name="T10" fmla="*/ 32 w 319"/>
                <a:gd name="T11" fmla="*/ 124 h 1188"/>
                <a:gd name="T12" fmla="*/ 46 w 319"/>
                <a:gd name="T13" fmla="*/ 173 h 1188"/>
                <a:gd name="T14" fmla="*/ 61 w 319"/>
                <a:gd name="T15" fmla="*/ 229 h 1188"/>
                <a:gd name="T16" fmla="*/ 76 w 319"/>
                <a:gd name="T17" fmla="*/ 291 h 1188"/>
                <a:gd name="T18" fmla="*/ 95 w 319"/>
                <a:gd name="T19" fmla="*/ 359 h 1188"/>
                <a:gd name="T20" fmla="*/ 114 w 319"/>
                <a:gd name="T21" fmla="*/ 430 h 1188"/>
                <a:gd name="T22" fmla="*/ 132 w 319"/>
                <a:gd name="T23" fmla="*/ 504 h 1188"/>
                <a:gd name="T24" fmla="*/ 153 w 319"/>
                <a:gd name="T25" fmla="*/ 581 h 1188"/>
                <a:gd name="T26" fmla="*/ 173 w 319"/>
                <a:gd name="T27" fmla="*/ 658 h 1188"/>
                <a:gd name="T28" fmla="*/ 194 w 319"/>
                <a:gd name="T29" fmla="*/ 737 h 1188"/>
                <a:gd name="T30" fmla="*/ 227 w 319"/>
                <a:gd name="T31" fmla="*/ 857 h 1188"/>
                <a:gd name="T32" fmla="*/ 259 w 319"/>
                <a:gd name="T33" fmla="*/ 974 h 1188"/>
                <a:gd name="T34" fmla="*/ 291 w 319"/>
                <a:gd name="T35" fmla="*/ 1085 h 1188"/>
                <a:gd name="T36" fmla="*/ 319 w 319"/>
                <a:gd name="T37" fmla="*/ 1188 h 1188"/>
                <a:gd name="T38" fmla="*/ 259 w 319"/>
                <a:gd name="T39" fmla="*/ 1188 h 1188"/>
                <a:gd name="T40" fmla="*/ 239 w 319"/>
                <a:gd name="T41" fmla="*/ 1086 h 1188"/>
                <a:gd name="T42" fmla="*/ 214 w 319"/>
                <a:gd name="T43" fmla="*/ 977 h 1188"/>
                <a:gd name="T44" fmla="*/ 190 w 319"/>
                <a:gd name="T45" fmla="*/ 863 h 1188"/>
                <a:gd name="T46" fmla="*/ 166 w 319"/>
                <a:gd name="T47" fmla="*/ 744 h 1188"/>
                <a:gd name="T48" fmla="*/ 149 w 319"/>
                <a:gd name="T49" fmla="*/ 665 h 1188"/>
                <a:gd name="T50" fmla="*/ 130 w 319"/>
                <a:gd name="T51" fmla="*/ 586 h 1188"/>
                <a:gd name="T52" fmla="*/ 114 w 319"/>
                <a:gd name="T53" fmla="*/ 509 h 1188"/>
                <a:gd name="T54" fmla="*/ 97 w 319"/>
                <a:gd name="T55" fmla="*/ 434 h 1188"/>
                <a:gd name="T56" fmla="*/ 80 w 319"/>
                <a:gd name="T57" fmla="*/ 363 h 1188"/>
                <a:gd name="T58" fmla="*/ 65 w 319"/>
                <a:gd name="T59" fmla="*/ 295 h 1188"/>
                <a:gd name="T60" fmla="*/ 52 w 319"/>
                <a:gd name="T61" fmla="*/ 233 h 1188"/>
                <a:gd name="T62" fmla="*/ 39 w 319"/>
                <a:gd name="T63" fmla="*/ 175 h 1188"/>
                <a:gd name="T64" fmla="*/ 28 w 319"/>
                <a:gd name="T65" fmla="*/ 126 h 1188"/>
                <a:gd name="T66" fmla="*/ 19 w 319"/>
                <a:gd name="T67" fmla="*/ 83 h 1188"/>
                <a:gd name="T68" fmla="*/ 11 w 319"/>
                <a:gd name="T69" fmla="*/ 47 h 1188"/>
                <a:gd name="T70" fmla="*/ 4 w 319"/>
                <a:gd name="T71" fmla="*/ 21 h 1188"/>
                <a:gd name="T72" fmla="*/ 2 w 319"/>
                <a:gd name="T73" fmla="*/ 6 h 1188"/>
                <a:gd name="T74" fmla="*/ 0 w 319"/>
                <a:gd name="T75" fmla="*/ 0 h 1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19" h="1188">
                  <a:moveTo>
                    <a:pt x="0" y="0"/>
                  </a:moveTo>
                  <a:lnTo>
                    <a:pt x="2" y="6"/>
                  </a:lnTo>
                  <a:lnTo>
                    <a:pt x="5" y="21"/>
                  </a:lnTo>
                  <a:lnTo>
                    <a:pt x="13" y="47"/>
                  </a:lnTo>
                  <a:lnTo>
                    <a:pt x="20" y="81"/>
                  </a:lnTo>
                  <a:lnTo>
                    <a:pt x="32" y="124"/>
                  </a:lnTo>
                  <a:lnTo>
                    <a:pt x="46" y="173"/>
                  </a:lnTo>
                  <a:lnTo>
                    <a:pt x="61" y="229"/>
                  </a:lnTo>
                  <a:lnTo>
                    <a:pt x="76" y="291"/>
                  </a:lnTo>
                  <a:lnTo>
                    <a:pt x="95" y="359"/>
                  </a:lnTo>
                  <a:lnTo>
                    <a:pt x="114" y="430"/>
                  </a:lnTo>
                  <a:lnTo>
                    <a:pt x="132" y="504"/>
                  </a:lnTo>
                  <a:lnTo>
                    <a:pt x="153" y="581"/>
                  </a:lnTo>
                  <a:lnTo>
                    <a:pt x="173" y="658"/>
                  </a:lnTo>
                  <a:lnTo>
                    <a:pt x="194" y="737"/>
                  </a:lnTo>
                  <a:lnTo>
                    <a:pt x="227" y="857"/>
                  </a:lnTo>
                  <a:lnTo>
                    <a:pt x="259" y="974"/>
                  </a:lnTo>
                  <a:lnTo>
                    <a:pt x="291" y="1085"/>
                  </a:lnTo>
                  <a:lnTo>
                    <a:pt x="319" y="1188"/>
                  </a:lnTo>
                  <a:lnTo>
                    <a:pt x="259" y="1188"/>
                  </a:lnTo>
                  <a:lnTo>
                    <a:pt x="239" y="1086"/>
                  </a:lnTo>
                  <a:lnTo>
                    <a:pt x="214" y="977"/>
                  </a:lnTo>
                  <a:lnTo>
                    <a:pt x="190" y="863"/>
                  </a:lnTo>
                  <a:lnTo>
                    <a:pt x="166" y="744"/>
                  </a:lnTo>
                  <a:lnTo>
                    <a:pt x="149" y="665"/>
                  </a:lnTo>
                  <a:lnTo>
                    <a:pt x="130" y="586"/>
                  </a:lnTo>
                  <a:lnTo>
                    <a:pt x="114" y="509"/>
                  </a:lnTo>
                  <a:lnTo>
                    <a:pt x="97" y="434"/>
                  </a:lnTo>
                  <a:lnTo>
                    <a:pt x="80" y="363"/>
                  </a:lnTo>
                  <a:lnTo>
                    <a:pt x="65" y="295"/>
                  </a:lnTo>
                  <a:lnTo>
                    <a:pt x="52" y="233"/>
                  </a:lnTo>
                  <a:lnTo>
                    <a:pt x="39" y="175"/>
                  </a:lnTo>
                  <a:lnTo>
                    <a:pt x="28" y="126"/>
                  </a:lnTo>
                  <a:lnTo>
                    <a:pt x="19" y="83"/>
                  </a:lnTo>
                  <a:lnTo>
                    <a:pt x="11" y="47"/>
                  </a:lnTo>
                  <a:lnTo>
                    <a:pt x="4" y="21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11"/>
            <p:cNvSpPr>
              <a:spLocks/>
            </p:cNvSpPr>
            <p:nvPr/>
          </p:nvSpPr>
          <p:spPr bwMode="auto">
            <a:xfrm>
              <a:off x="6761163" y="4991100"/>
              <a:ext cx="277813" cy="704850"/>
            </a:xfrm>
            <a:custGeom>
              <a:avLst/>
              <a:gdLst>
                <a:gd name="T0" fmla="*/ 0 w 350"/>
                <a:gd name="T1" fmla="*/ 0 h 887"/>
                <a:gd name="T2" fmla="*/ 350 w 350"/>
                <a:gd name="T3" fmla="*/ 887 h 887"/>
                <a:gd name="T4" fmla="*/ 311 w 350"/>
                <a:gd name="T5" fmla="*/ 887 h 887"/>
                <a:gd name="T6" fmla="*/ 0 w 350"/>
                <a:gd name="T7" fmla="*/ 0 h 8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0" h="887">
                  <a:moveTo>
                    <a:pt x="0" y="0"/>
                  </a:moveTo>
                  <a:lnTo>
                    <a:pt x="350" y="887"/>
                  </a:lnTo>
                  <a:lnTo>
                    <a:pt x="311" y="8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12"/>
            <p:cNvSpPr>
              <a:spLocks/>
            </p:cNvSpPr>
            <p:nvPr/>
          </p:nvSpPr>
          <p:spPr bwMode="auto">
            <a:xfrm>
              <a:off x="7115175" y="5270500"/>
              <a:ext cx="233363" cy="425450"/>
            </a:xfrm>
            <a:custGeom>
              <a:avLst/>
              <a:gdLst>
                <a:gd name="T0" fmla="*/ 0 w 295"/>
                <a:gd name="T1" fmla="*/ 0 h 536"/>
                <a:gd name="T2" fmla="*/ 4 w 295"/>
                <a:gd name="T3" fmla="*/ 4 h 536"/>
                <a:gd name="T4" fmla="*/ 10 w 295"/>
                <a:gd name="T5" fmla="*/ 15 h 536"/>
                <a:gd name="T6" fmla="*/ 21 w 295"/>
                <a:gd name="T7" fmla="*/ 34 h 536"/>
                <a:gd name="T8" fmla="*/ 34 w 295"/>
                <a:gd name="T9" fmla="*/ 60 h 536"/>
                <a:gd name="T10" fmla="*/ 51 w 295"/>
                <a:gd name="T11" fmla="*/ 91 h 536"/>
                <a:gd name="T12" fmla="*/ 71 w 295"/>
                <a:gd name="T13" fmla="*/ 128 h 536"/>
                <a:gd name="T14" fmla="*/ 94 w 295"/>
                <a:gd name="T15" fmla="*/ 168 h 536"/>
                <a:gd name="T16" fmla="*/ 118 w 295"/>
                <a:gd name="T17" fmla="*/ 213 h 536"/>
                <a:gd name="T18" fmla="*/ 144 w 295"/>
                <a:gd name="T19" fmla="*/ 262 h 536"/>
                <a:gd name="T20" fmla="*/ 172 w 295"/>
                <a:gd name="T21" fmla="*/ 312 h 536"/>
                <a:gd name="T22" fmla="*/ 200 w 295"/>
                <a:gd name="T23" fmla="*/ 365 h 536"/>
                <a:gd name="T24" fmla="*/ 230 w 295"/>
                <a:gd name="T25" fmla="*/ 419 h 536"/>
                <a:gd name="T26" fmla="*/ 259 w 295"/>
                <a:gd name="T27" fmla="*/ 474 h 536"/>
                <a:gd name="T28" fmla="*/ 295 w 295"/>
                <a:gd name="T29" fmla="*/ 536 h 536"/>
                <a:gd name="T30" fmla="*/ 246 w 295"/>
                <a:gd name="T31" fmla="*/ 536 h 536"/>
                <a:gd name="T32" fmla="*/ 226 w 295"/>
                <a:gd name="T33" fmla="*/ 489 h 536"/>
                <a:gd name="T34" fmla="*/ 198 w 295"/>
                <a:gd name="T35" fmla="*/ 429 h 536"/>
                <a:gd name="T36" fmla="*/ 170 w 295"/>
                <a:gd name="T37" fmla="*/ 369 h 536"/>
                <a:gd name="T38" fmla="*/ 144 w 295"/>
                <a:gd name="T39" fmla="*/ 310 h 536"/>
                <a:gd name="T40" fmla="*/ 118 w 295"/>
                <a:gd name="T41" fmla="*/ 254 h 536"/>
                <a:gd name="T42" fmla="*/ 94 w 295"/>
                <a:gd name="T43" fmla="*/ 201 h 536"/>
                <a:gd name="T44" fmla="*/ 71 w 295"/>
                <a:gd name="T45" fmla="*/ 153 h 536"/>
                <a:gd name="T46" fmla="*/ 53 w 295"/>
                <a:gd name="T47" fmla="*/ 109 h 536"/>
                <a:gd name="T48" fmla="*/ 34 w 295"/>
                <a:gd name="T49" fmla="*/ 72 h 536"/>
                <a:gd name="T50" fmla="*/ 21 w 295"/>
                <a:gd name="T51" fmla="*/ 42 h 536"/>
                <a:gd name="T52" fmla="*/ 10 w 295"/>
                <a:gd name="T53" fmla="*/ 19 h 536"/>
                <a:gd name="T54" fmla="*/ 4 w 295"/>
                <a:gd name="T55" fmla="*/ 4 h 536"/>
                <a:gd name="T56" fmla="*/ 0 w 295"/>
                <a:gd name="T57" fmla="*/ 0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95" h="536">
                  <a:moveTo>
                    <a:pt x="0" y="0"/>
                  </a:moveTo>
                  <a:lnTo>
                    <a:pt x="4" y="4"/>
                  </a:lnTo>
                  <a:lnTo>
                    <a:pt x="10" y="15"/>
                  </a:lnTo>
                  <a:lnTo>
                    <a:pt x="21" y="34"/>
                  </a:lnTo>
                  <a:lnTo>
                    <a:pt x="34" y="60"/>
                  </a:lnTo>
                  <a:lnTo>
                    <a:pt x="51" y="91"/>
                  </a:lnTo>
                  <a:lnTo>
                    <a:pt x="71" y="128"/>
                  </a:lnTo>
                  <a:lnTo>
                    <a:pt x="94" y="168"/>
                  </a:lnTo>
                  <a:lnTo>
                    <a:pt x="118" y="213"/>
                  </a:lnTo>
                  <a:lnTo>
                    <a:pt x="144" y="262"/>
                  </a:lnTo>
                  <a:lnTo>
                    <a:pt x="172" y="312"/>
                  </a:lnTo>
                  <a:lnTo>
                    <a:pt x="200" y="365"/>
                  </a:lnTo>
                  <a:lnTo>
                    <a:pt x="230" y="419"/>
                  </a:lnTo>
                  <a:lnTo>
                    <a:pt x="259" y="474"/>
                  </a:lnTo>
                  <a:lnTo>
                    <a:pt x="295" y="536"/>
                  </a:lnTo>
                  <a:lnTo>
                    <a:pt x="246" y="536"/>
                  </a:lnTo>
                  <a:lnTo>
                    <a:pt x="226" y="489"/>
                  </a:lnTo>
                  <a:lnTo>
                    <a:pt x="198" y="429"/>
                  </a:lnTo>
                  <a:lnTo>
                    <a:pt x="170" y="369"/>
                  </a:lnTo>
                  <a:lnTo>
                    <a:pt x="144" y="310"/>
                  </a:lnTo>
                  <a:lnTo>
                    <a:pt x="118" y="254"/>
                  </a:lnTo>
                  <a:lnTo>
                    <a:pt x="94" y="201"/>
                  </a:lnTo>
                  <a:lnTo>
                    <a:pt x="71" y="153"/>
                  </a:lnTo>
                  <a:lnTo>
                    <a:pt x="53" y="109"/>
                  </a:lnTo>
                  <a:lnTo>
                    <a:pt x="34" y="72"/>
                  </a:lnTo>
                  <a:lnTo>
                    <a:pt x="21" y="42"/>
                  </a:lnTo>
                  <a:lnTo>
                    <a:pt x="10" y="1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13"/>
            <p:cNvSpPr>
              <a:spLocks/>
            </p:cNvSpPr>
            <p:nvPr/>
          </p:nvSpPr>
          <p:spPr bwMode="auto">
            <a:xfrm>
              <a:off x="6686550" y="4244975"/>
              <a:ext cx="911225" cy="1450975"/>
            </a:xfrm>
            <a:custGeom>
              <a:avLst/>
              <a:gdLst>
                <a:gd name="T0" fmla="*/ 3 w 1148"/>
                <a:gd name="T1" fmla="*/ 4 h 1829"/>
                <a:gd name="T2" fmla="*/ 24 w 1148"/>
                <a:gd name="T3" fmla="*/ 36 h 1829"/>
                <a:gd name="T4" fmla="*/ 61 w 1148"/>
                <a:gd name="T5" fmla="*/ 98 h 1829"/>
                <a:gd name="T6" fmla="*/ 113 w 1148"/>
                <a:gd name="T7" fmla="*/ 184 h 1829"/>
                <a:gd name="T8" fmla="*/ 179 w 1148"/>
                <a:gd name="T9" fmla="*/ 289 h 1829"/>
                <a:gd name="T10" fmla="*/ 255 w 1148"/>
                <a:gd name="T11" fmla="*/ 412 h 1829"/>
                <a:gd name="T12" fmla="*/ 335 w 1148"/>
                <a:gd name="T13" fmla="*/ 545 h 1829"/>
                <a:gd name="T14" fmla="*/ 421 w 1148"/>
                <a:gd name="T15" fmla="*/ 684 h 1829"/>
                <a:gd name="T16" fmla="*/ 510 w 1148"/>
                <a:gd name="T17" fmla="*/ 825 h 1829"/>
                <a:gd name="T18" fmla="*/ 596 w 1148"/>
                <a:gd name="T19" fmla="*/ 962 h 1829"/>
                <a:gd name="T20" fmla="*/ 680 w 1148"/>
                <a:gd name="T21" fmla="*/ 1094 h 1829"/>
                <a:gd name="T22" fmla="*/ 756 w 1148"/>
                <a:gd name="T23" fmla="*/ 1216 h 1829"/>
                <a:gd name="T24" fmla="*/ 824 w 1148"/>
                <a:gd name="T25" fmla="*/ 1321 h 1829"/>
                <a:gd name="T26" fmla="*/ 878 w 1148"/>
                <a:gd name="T27" fmla="*/ 1406 h 1829"/>
                <a:gd name="T28" fmla="*/ 915 w 1148"/>
                <a:gd name="T29" fmla="*/ 1468 h 1829"/>
                <a:gd name="T30" fmla="*/ 937 w 1148"/>
                <a:gd name="T31" fmla="*/ 1500 h 1829"/>
                <a:gd name="T32" fmla="*/ 941 w 1148"/>
                <a:gd name="T33" fmla="*/ 1509 h 1829"/>
                <a:gd name="T34" fmla="*/ 962 w 1148"/>
                <a:gd name="T35" fmla="*/ 1540 h 1829"/>
                <a:gd name="T36" fmla="*/ 999 w 1148"/>
                <a:gd name="T37" fmla="*/ 1596 h 1829"/>
                <a:gd name="T38" fmla="*/ 1049 w 1148"/>
                <a:gd name="T39" fmla="*/ 1675 h 1829"/>
                <a:gd name="T40" fmla="*/ 1113 w 1148"/>
                <a:gd name="T41" fmla="*/ 1774 h 1829"/>
                <a:gd name="T42" fmla="*/ 1036 w 1148"/>
                <a:gd name="T43" fmla="*/ 1829 h 1829"/>
                <a:gd name="T44" fmla="*/ 980 w 1148"/>
                <a:gd name="T45" fmla="*/ 1724 h 1829"/>
                <a:gd name="T46" fmla="*/ 934 w 1148"/>
                <a:gd name="T47" fmla="*/ 1639 h 1829"/>
                <a:gd name="T48" fmla="*/ 900 w 1148"/>
                <a:gd name="T49" fmla="*/ 1579 h 1829"/>
                <a:gd name="T50" fmla="*/ 881 w 1148"/>
                <a:gd name="T51" fmla="*/ 1545 h 1829"/>
                <a:gd name="T52" fmla="*/ 876 w 1148"/>
                <a:gd name="T53" fmla="*/ 1538 h 1829"/>
                <a:gd name="T54" fmla="*/ 857 w 1148"/>
                <a:gd name="T55" fmla="*/ 1504 h 1829"/>
                <a:gd name="T56" fmla="*/ 822 w 1148"/>
                <a:gd name="T57" fmla="*/ 1440 h 1829"/>
                <a:gd name="T58" fmla="*/ 773 w 1148"/>
                <a:gd name="T59" fmla="*/ 1352 h 1829"/>
                <a:gd name="T60" fmla="*/ 712 w 1148"/>
                <a:gd name="T61" fmla="*/ 1243 h 1829"/>
                <a:gd name="T62" fmla="*/ 641 w 1148"/>
                <a:gd name="T63" fmla="*/ 1118 h 1829"/>
                <a:gd name="T64" fmla="*/ 564 w 1148"/>
                <a:gd name="T65" fmla="*/ 983 h 1829"/>
                <a:gd name="T66" fmla="*/ 484 w 1148"/>
                <a:gd name="T67" fmla="*/ 840 h 1829"/>
                <a:gd name="T68" fmla="*/ 402 w 1148"/>
                <a:gd name="T69" fmla="*/ 696 h 1829"/>
                <a:gd name="T70" fmla="*/ 320 w 1148"/>
                <a:gd name="T71" fmla="*/ 555 h 1829"/>
                <a:gd name="T72" fmla="*/ 242 w 1148"/>
                <a:gd name="T73" fmla="*/ 419 h 1829"/>
                <a:gd name="T74" fmla="*/ 171 w 1148"/>
                <a:gd name="T75" fmla="*/ 295 h 1829"/>
                <a:gd name="T76" fmla="*/ 110 w 1148"/>
                <a:gd name="T77" fmla="*/ 188 h 1829"/>
                <a:gd name="T78" fmla="*/ 57 w 1148"/>
                <a:gd name="T79" fmla="*/ 100 h 1829"/>
                <a:gd name="T80" fmla="*/ 22 w 1148"/>
                <a:gd name="T81" fmla="*/ 38 h 1829"/>
                <a:gd name="T82" fmla="*/ 3 w 1148"/>
                <a:gd name="T83" fmla="*/ 4 h 1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48" h="1829">
                  <a:moveTo>
                    <a:pt x="0" y="0"/>
                  </a:moveTo>
                  <a:lnTo>
                    <a:pt x="3" y="4"/>
                  </a:lnTo>
                  <a:lnTo>
                    <a:pt x="11" y="17"/>
                  </a:lnTo>
                  <a:lnTo>
                    <a:pt x="24" y="36"/>
                  </a:lnTo>
                  <a:lnTo>
                    <a:pt x="41" y="64"/>
                  </a:lnTo>
                  <a:lnTo>
                    <a:pt x="61" y="98"/>
                  </a:lnTo>
                  <a:lnTo>
                    <a:pt x="85" y="139"/>
                  </a:lnTo>
                  <a:lnTo>
                    <a:pt x="113" y="184"/>
                  </a:lnTo>
                  <a:lnTo>
                    <a:pt x="145" y="235"/>
                  </a:lnTo>
                  <a:lnTo>
                    <a:pt x="179" y="289"/>
                  </a:lnTo>
                  <a:lnTo>
                    <a:pt x="216" y="350"/>
                  </a:lnTo>
                  <a:lnTo>
                    <a:pt x="255" y="412"/>
                  </a:lnTo>
                  <a:lnTo>
                    <a:pt x="294" y="477"/>
                  </a:lnTo>
                  <a:lnTo>
                    <a:pt x="335" y="545"/>
                  </a:lnTo>
                  <a:lnTo>
                    <a:pt x="378" y="613"/>
                  </a:lnTo>
                  <a:lnTo>
                    <a:pt x="421" y="684"/>
                  </a:lnTo>
                  <a:lnTo>
                    <a:pt x="466" y="754"/>
                  </a:lnTo>
                  <a:lnTo>
                    <a:pt x="510" y="825"/>
                  </a:lnTo>
                  <a:lnTo>
                    <a:pt x="553" y="895"/>
                  </a:lnTo>
                  <a:lnTo>
                    <a:pt x="596" y="962"/>
                  </a:lnTo>
                  <a:lnTo>
                    <a:pt x="639" y="1030"/>
                  </a:lnTo>
                  <a:lnTo>
                    <a:pt x="680" y="1094"/>
                  </a:lnTo>
                  <a:lnTo>
                    <a:pt x="719" y="1156"/>
                  </a:lnTo>
                  <a:lnTo>
                    <a:pt x="756" y="1216"/>
                  </a:lnTo>
                  <a:lnTo>
                    <a:pt x="792" y="1271"/>
                  </a:lnTo>
                  <a:lnTo>
                    <a:pt x="824" y="1321"/>
                  </a:lnTo>
                  <a:lnTo>
                    <a:pt x="852" y="1367"/>
                  </a:lnTo>
                  <a:lnTo>
                    <a:pt x="878" y="1406"/>
                  </a:lnTo>
                  <a:lnTo>
                    <a:pt x="898" y="1440"/>
                  </a:lnTo>
                  <a:lnTo>
                    <a:pt x="915" y="1468"/>
                  </a:lnTo>
                  <a:lnTo>
                    <a:pt x="928" y="1487"/>
                  </a:lnTo>
                  <a:lnTo>
                    <a:pt x="937" y="1500"/>
                  </a:lnTo>
                  <a:lnTo>
                    <a:pt x="939" y="1504"/>
                  </a:lnTo>
                  <a:lnTo>
                    <a:pt x="941" y="1509"/>
                  </a:lnTo>
                  <a:lnTo>
                    <a:pt x="948" y="1521"/>
                  </a:lnTo>
                  <a:lnTo>
                    <a:pt x="962" y="1540"/>
                  </a:lnTo>
                  <a:lnTo>
                    <a:pt x="978" y="1564"/>
                  </a:lnTo>
                  <a:lnTo>
                    <a:pt x="999" y="1596"/>
                  </a:lnTo>
                  <a:lnTo>
                    <a:pt x="1023" y="1634"/>
                  </a:lnTo>
                  <a:lnTo>
                    <a:pt x="1049" y="1675"/>
                  </a:lnTo>
                  <a:lnTo>
                    <a:pt x="1081" y="1722"/>
                  </a:lnTo>
                  <a:lnTo>
                    <a:pt x="1113" y="1774"/>
                  </a:lnTo>
                  <a:lnTo>
                    <a:pt x="1148" y="1829"/>
                  </a:lnTo>
                  <a:lnTo>
                    <a:pt x="1036" y="1829"/>
                  </a:lnTo>
                  <a:lnTo>
                    <a:pt x="1006" y="1774"/>
                  </a:lnTo>
                  <a:lnTo>
                    <a:pt x="980" y="1724"/>
                  </a:lnTo>
                  <a:lnTo>
                    <a:pt x="954" y="1679"/>
                  </a:lnTo>
                  <a:lnTo>
                    <a:pt x="934" y="1639"/>
                  </a:lnTo>
                  <a:lnTo>
                    <a:pt x="915" y="1605"/>
                  </a:lnTo>
                  <a:lnTo>
                    <a:pt x="900" y="1579"/>
                  </a:lnTo>
                  <a:lnTo>
                    <a:pt x="889" y="1558"/>
                  </a:lnTo>
                  <a:lnTo>
                    <a:pt x="881" y="1545"/>
                  </a:lnTo>
                  <a:lnTo>
                    <a:pt x="879" y="1541"/>
                  </a:lnTo>
                  <a:lnTo>
                    <a:pt x="876" y="1538"/>
                  </a:lnTo>
                  <a:lnTo>
                    <a:pt x="870" y="1524"/>
                  </a:lnTo>
                  <a:lnTo>
                    <a:pt x="857" y="1504"/>
                  </a:lnTo>
                  <a:lnTo>
                    <a:pt x="842" y="1476"/>
                  </a:lnTo>
                  <a:lnTo>
                    <a:pt x="822" y="1440"/>
                  </a:lnTo>
                  <a:lnTo>
                    <a:pt x="799" y="1399"/>
                  </a:lnTo>
                  <a:lnTo>
                    <a:pt x="773" y="1352"/>
                  </a:lnTo>
                  <a:lnTo>
                    <a:pt x="743" y="1299"/>
                  </a:lnTo>
                  <a:lnTo>
                    <a:pt x="712" y="1243"/>
                  </a:lnTo>
                  <a:lnTo>
                    <a:pt x="676" y="1182"/>
                  </a:lnTo>
                  <a:lnTo>
                    <a:pt x="641" y="1118"/>
                  </a:lnTo>
                  <a:lnTo>
                    <a:pt x="604" y="1051"/>
                  </a:lnTo>
                  <a:lnTo>
                    <a:pt x="564" y="983"/>
                  </a:lnTo>
                  <a:lnTo>
                    <a:pt x="525" y="912"/>
                  </a:lnTo>
                  <a:lnTo>
                    <a:pt x="484" y="840"/>
                  </a:lnTo>
                  <a:lnTo>
                    <a:pt x="443" y="767"/>
                  </a:lnTo>
                  <a:lnTo>
                    <a:pt x="402" y="696"/>
                  </a:lnTo>
                  <a:lnTo>
                    <a:pt x="361" y="624"/>
                  </a:lnTo>
                  <a:lnTo>
                    <a:pt x="320" y="555"/>
                  </a:lnTo>
                  <a:lnTo>
                    <a:pt x="281" y="485"/>
                  </a:lnTo>
                  <a:lnTo>
                    <a:pt x="242" y="419"/>
                  </a:lnTo>
                  <a:lnTo>
                    <a:pt x="206" y="355"/>
                  </a:lnTo>
                  <a:lnTo>
                    <a:pt x="171" y="295"/>
                  </a:lnTo>
                  <a:lnTo>
                    <a:pt x="139" y="239"/>
                  </a:lnTo>
                  <a:lnTo>
                    <a:pt x="110" y="188"/>
                  </a:lnTo>
                  <a:lnTo>
                    <a:pt x="82" y="141"/>
                  </a:lnTo>
                  <a:lnTo>
                    <a:pt x="57" y="100"/>
                  </a:lnTo>
                  <a:lnTo>
                    <a:pt x="39" y="66"/>
                  </a:lnTo>
                  <a:lnTo>
                    <a:pt x="22" y="38"/>
                  </a:lnTo>
                  <a:lnTo>
                    <a:pt x="11" y="1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14"/>
            <p:cNvSpPr>
              <a:spLocks/>
            </p:cNvSpPr>
            <p:nvPr/>
          </p:nvSpPr>
          <p:spPr bwMode="auto">
            <a:xfrm>
              <a:off x="7307263" y="5054600"/>
              <a:ext cx="455613" cy="641350"/>
            </a:xfrm>
            <a:custGeom>
              <a:avLst/>
              <a:gdLst>
                <a:gd name="T0" fmla="*/ 0 w 574"/>
                <a:gd name="T1" fmla="*/ 0 h 808"/>
                <a:gd name="T2" fmla="*/ 574 w 574"/>
                <a:gd name="T3" fmla="*/ 808 h 808"/>
                <a:gd name="T4" fmla="*/ 518 w 574"/>
                <a:gd name="T5" fmla="*/ 808 h 808"/>
                <a:gd name="T6" fmla="*/ 0 w 574"/>
                <a:gd name="T7" fmla="*/ 0 h 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4" h="808">
                  <a:moveTo>
                    <a:pt x="0" y="0"/>
                  </a:moveTo>
                  <a:lnTo>
                    <a:pt x="574" y="808"/>
                  </a:lnTo>
                  <a:lnTo>
                    <a:pt x="518" y="80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15"/>
            <p:cNvSpPr>
              <a:spLocks/>
            </p:cNvSpPr>
            <p:nvPr/>
          </p:nvSpPr>
          <p:spPr bwMode="auto">
            <a:xfrm>
              <a:off x="7518400" y="5157788"/>
              <a:ext cx="428625" cy="538162"/>
            </a:xfrm>
            <a:custGeom>
              <a:avLst/>
              <a:gdLst>
                <a:gd name="T0" fmla="*/ 0 w 539"/>
                <a:gd name="T1" fmla="*/ 0 h 679"/>
                <a:gd name="T2" fmla="*/ 539 w 539"/>
                <a:gd name="T3" fmla="*/ 679 h 679"/>
                <a:gd name="T4" fmla="*/ 479 w 539"/>
                <a:gd name="T5" fmla="*/ 679 h 679"/>
                <a:gd name="T6" fmla="*/ 0 w 539"/>
                <a:gd name="T7" fmla="*/ 0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679">
                  <a:moveTo>
                    <a:pt x="0" y="0"/>
                  </a:moveTo>
                  <a:lnTo>
                    <a:pt x="539" y="679"/>
                  </a:lnTo>
                  <a:lnTo>
                    <a:pt x="479" y="67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16"/>
            <p:cNvSpPr>
              <a:spLocks/>
            </p:cNvSpPr>
            <p:nvPr/>
          </p:nvSpPr>
          <p:spPr bwMode="auto">
            <a:xfrm>
              <a:off x="6962775" y="4308475"/>
              <a:ext cx="1198563" cy="1387475"/>
            </a:xfrm>
            <a:custGeom>
              <a:avLst/>
              <a:gdLst>
                <a:gd name="T0" fmla="*/ 4 w 1510"/>
                <a:gd name="T1" fmla="*/ 4 h 1748"/>
                <a:gd name="T2" fmla="*/ 28 w 1510"/>
                <a:gd name="T3" fmla="*/ 32 h 1748"/>
                <a:gd name="T4" fmla="*/ 71 w 1510"/>
                <a:gd name="T5" fmla="*/ 83 h 1748"/>
                <a:gd name="T6" fmla="*/ 131 w 1510"/>
                <a:gd name="T7" fmla="*/ 152 h 1748"/>
                <a:gd name="T8" fmla="*/ 205 w 1510"/>
                <a:gd name="T9" fmla="*/ 240 h 1748"/>
                <a:gd name="T10" fmla="*/ 291 w 1510"/>
                <a:gd name="T11" fmla="*/ 340 h 1748"/>
                <a:gd name="T12" fmla="*/ 384 w 1510"/>
                <a:gd name="T13" fmla="*/ 449 h 1748"/>
                <a:gd name="T14" fmla="*/ 483 w 1510"/>
                <a:gd name="T15" fmla="*/ 566 h 1748"/>
                <a:gd name="T16" fmla="*/ 582 w 1510"/>
                <a:gd name="T17" fmla="*/ 680 h 1748"/>
                <a:gd name="T18" fmla="*/ 681 w 1510"/>
                <a:gd name="T19" fmla="*/ 795 h 1748"/>
                <a:gd name="T20" fmla="*/ 774 w 1510"/>
                <a:gd name="T21" fmla="*/ 904 h 1748"/>
                <a:gd name="T22" fmla="*/ 862 w 1510"/>
                <a:gd name="T23" fmla="*/ 1004 h 1748"/>
                <a:gd name="T24" fmla="*/ 936 w 1510"/>
                <a:gd name="T25" fmla="*/ 1090 h 1748"/>
                <a:gd name="T26" fmla="*/ 998 w 1510"/>
                <a:gd name="T27" fmla="*/ 1162 h 1748"/>
                <a:gd name="T28" fmla="*/ 1041 w 1510"/>
                <a:gd name="T29" fmla="*/ 1212 h 1748"/>
                <a:gd name="T30" fmla="*/ 1065 w 1510"/>
                <a:gd name="T31" fmla="*/ 1239 h 1748"/>
                <a:gd name="T32" fmla="*/ 1070 w 1510"/>
                <a:gd name="T33" fmla="*/ 1246 h 1748"/>
                <a:gd name="T34" fmla="*/ 1095 w 1510"/>
                <a:gd name="T35" fmla="*/ 1274 h 1748"/>
                <a:gd name="T36" fmla="*/ 1139 w 1510"/>
                <a:gd name="T37" fmla="*/ 1325 h 1748"/>
                <a:gd name="T38" fmla="*/ 1201 w 1510"/>
                <a:gd name="T39" fmla="*/ 1395 h 1748"/>
                <a:gd name="T40" fmla="*/ 1277 w 1510"/>
                <a:gd name="T41" fmla="*/ 1483 h 1748"/>
                <a:gd name="T42" fmla="*/ 1365 w 1510"/>
                <a:gd name="T43" fmla="*/ 1583 h 1748"/>
                <a:gd name="T44" fmla="*/ 1460 w 1510"/>
                <a:gd name="T45" fmla="*/ 1692 h 1748"/>
                <a:gd name="T46" fmla="*/ 1408 w 1510"/>
                <a:gd name="T47" fmla="*/ 1748 h 1748"/>
                <a:gd name="T48" fmla="*/ 1316 w 1510"/>
                <a:gd name="T49" fmla="*/ 1633 h 1748"/>
                <a:gd name="T50" fmla="*/ 1234 w 1510"/>
                <a:gd name="T51" fmla="*/ 1528 h 1748"/>
                <a:gd name="T52" fmla="*/ 1160 w 1510"/>
                <a:gd name="T53" fmla="*/ 1436 h 1748"/>
                <a:gd name="T54" fmla="*/ 1102 w 1510"/>
                <a:gd name="T55" fmla="*/ 1361 h 1748"/>
                <a:gd name="T56" fmla="*/ 1059 w 1510"/>
                <a:gd name="T57" fmla="*/ 1306 h 1748"/>
                <a:gd name="T58" fmla="*/ 1035 w 1510"/>
                <a:gd name="T59" fmla="*/ 1278 h 1748"/>
                <a:gd name="T60" fmla="*/ 1029 w 1510"/>
                <a:gd name="T61" fmla="*/ 1271 h 1748"/>
                <a:gd name="T62" fmla="*/ 1007 w 1510"/>
                <a:gd name="T63" fmla="*/ 1242 h 1748"/>
                <a:gd name="T64" fmla="*/ 966 w 1510"/>
                <a:gd name="T65" fmla="*/ 1190 h 1748"/>
                <a:gd name="T66" fmla="*/ 906 w 1510"/>
                <a:gd name="T67" fmla="*/ 1118 h 1748"/>
                <a:gd name="T68" fmla="*/ 835 w 1510"/>
                <a:gd name="T69" fmla="*/ 1028 h 1748"/>
                <a:gd name="T70" fmla="*/ 752 w 1510"/>
                <a:gd name="T71" fmla="*/ 925 h 1748"/>
                <a:gd name="T72" fmla="*/ 662 w 1510"/>
                <a:gd name="T73" fmla="*/ 814 h 1748"/>
                <a:gd name="T74" fmla="*/ 567 w 1510"/>
                <a:gd name="T75" fmla="*/ 695 h 1748"/>
                <a:gd name="T76" fmla="*/ 470 w 1510"/>
                <a:gd name="T77" fmla="*/ 575 h 1748"/>
                <a:gd name="T78" fmla="*/ 375 w 1510"/>
                <a:gd name="T79" fmla="*/ 459 h 1748"/>
                <a:gd name="T80" fmla="*/ 284 w 1510"/>
                <a:gd name="T81" fmla="*/ 348 h 1748"/>
                <a:gd name="T82" fmla="*/ 202 w 1510"/>
                <a:gd name="T83" fmla="*/ 246 h 1748"/>
                <a:gd name="T84" fmla="*/ 129 w 1510"/>
                <a:gd name="T85" fmla="*/ 156 h 1748"/>
                <a:gd name="T86" fmla="*/ 69 w 1510"/>
                <a:gd name="T87" fmla="*/ 84 h 1748"/>
                <a:gd name="T88" fmla="*/ 26 w 1510"/>
                <a:gd name="T89" fmla="*/ 32 h 1748"/>
                <a:gd name="T90" fmla="*/ 4 w 1510"/>
                <a:gd name="T91" fmla="*/ 4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10" h="1748">
                  <a:moveTo>
                    <a:pt x="0" y="0"/>
                  </a:moveTo>
                  <a:lnTo>
                    <a:pt x="4" y="4"/>
                  </a:lnTo>
                  <a:lnTo>
                    <a:pt x="13" y="15"/>
                  </a:lnTo>
                  <a:lnTo>
                    <a:pt x="28" y="32"/>
                  </a:lnTo>
                  <a:lnTo>
                    <a:pt x="47" y="54"/>
                  </a:lnTo>
                  <a:lnTo>
                    <a:pt x="71" y="83"/>
                  </a:lnTo>
                  <a:lnTo>
                    <a:pt x="99" y="115"/>
                  </a:lnTo>
                  <a:lnTo>
                    <a:pt x="131" y="152"/>
                  </a:lnTo>
                  <a:lnTo>
                    <a:pt x="166" y="195"/>
                  </a:lnTo>
                  <a:lnTo>
                    <a:pt x="205" y="240"/>
                  </a:lnTo>
                  <a:lnTo>
                    <a:pt x="248" y="289"/>
                  </a:lnTo>
                  <a:lnTo>
                    <a:pt x="291" y="340"/>
                  </a:lnTo>
                  <a:lnTo>
                    <a:pt x="338" y="395"/>
                  </a:lnTo>
                  <a:lnTo>
                    <a:pt x="384" y="449"/>
                  </a:lnTo>
                  <a:lnTo>
                    <a:pt x="433" y="507"/>
                  </a:lnTo>
                  <a:lnTo>
                    <a:pt x="483" y="566"/>
                  </a:lnTo>
                  <a:lnTo>
                    <a:pt x="532" y="624"/>
                  </a:lnTo>
                  <a:lnTo>
                    <a:pt x="582" y="680"/>
                  </a:lnTo>
                  <a:lnTo>
                    <a:pt x="632" y="739"/>
                  </a:lnTo>
                  <a:lnTo>
                    <a:pt x="681" y="795"/>
                  </a:lnTo>
                  <a:lnTo>
                    <a:pt x="729" y="851"/>
                  </a:lnTo>
                  <a:lnTo>
                    <a:pt x="774" y="904"/>
                  </a:lnTo>
                  <a:lnTo>
                    <a:pt x="819" y="955"/>
                  </a:lnTo>
                  <a:lnTo>
                    <a:pt x="862" y="1004"/>
                  </a:lnTo>
                  <a:lnTo>
                    <a:pt x="901" y="1049"/>
                  </a:lnTo>
                  <a:lnTo>
                    <a:pt x="936" y="1090"/>
                  </a:lnTo>
                  <a:lnTo>
                    <a:pt x="968" y="1128"/>
                  </a:lnTo>
                  <a:lnTo>
                    <a:pt x="998" y="1162"/>
                  </a:lnTo>
                  <a:lnTo>
                    <a:pt x="1022" y="1190"/>
                  </a:lnTo>
                  <a:lnTo>
                    <a:pt x="1041" y="1212"/>
                  </a:lnTo>
                  <a:lnTo>
                    <a:pt x="1055" y="1229"/>
                  </a:lnTo>
                  <a:lnTo>
                    <a:pt x="1065" y="1239"/>
                  </a:lnTo>
                  <a:lnTo>
                    <a:pt x="1067" y="1242"/>
                  </a:lnTo>
                  <a:lnTo>
                    <a:pt x="1070" y="1246"/>
                  </a:lnTo>
                  <a:lnTo>
                    <a:pt x="1080" y="1257"/>
                  </a:lnTo>
                  <a:lnTo>
                    <a:pt x="1095" y="1274"/>
                  </a:lnTo>
                  <a:lnTo>
                    <a:pt x="1115" y="1297"/>
                  </a:lnTo>
                  <a:lnTo>
                    <a:pt x="1139" y="1325"/>
                  </a:lnTo>
                  <a:lnTo>
                    <a:pt x="1167" y="1357"/>
                  </a:lnTo>
                  <a:lnTo>
                    <a:pt x="1201" y="1395"/>
                  </a:lnTo>
                  <a:lnTo>
                    <a:pt x="1238" y="1436"/>
                  </a:lnTo>
                  <a:lnTo>
                    <a:pt x="1277" y="1483"/>
                  </a:lnTo>
                  <a:lnTo>
                    <a:pt x="1320" y="1530"/>
                  </a:lnTo>
                  <a:lnTo>
                    <a:pt x="1365" y="1583"/>
                  </a:lnTo>
                  <a:lnTo>
                    <a:pt x="1412" y="1635"/>
                  </a:lnTo>
                  <a:lnTo>
                    <a:pt x="1460" y="1692"/>
                  </a:lnTo>
                  <a:lnTo>
                    <a:pt x="1510" y="1748"/>
                  </a:lnTo>
                  <a:lnTo>
                    <a:pt x="1408" y="1748"/>
                  </a:lnTo>
                  <a:lnTo>
                    <a:pt x="1361" y="1690"/>
                  </a:lnTo>
                  <a:lnTo>
                    <a:pt x="1316" y="1633"/>
                  </a:lnTo>
                  <a:lnTo>
                    <a:pt x="1274" y="1579"/>
                  </a:lnTo>
                  <a:lnTo>
                    <a:pt x="1234" y="1528"/>
                  </a:lnTo>
                  <a:lnTo>
                    <a:pt x="1195" y="1479"/>
                  </a:lnTo>
                  <a:lnTo>
                    <a:pt x="1160" y="1436"/>
                  </a:lnTo>
                  <a:lnTo>
                    <a:pt x="1128" y="1396"/>
                  </a:lnTo>
                  <a:lnTo>
                    <a:pt x="1102" y="1361"/>
                  </a:lnTo>
                  <a:lnTo>
                    <a:pt x="1078" y="1331"/>
                  </a:lnTo>
                  <a:lnTo>
                    <a:pt x="1059" y="1306"/>
                  </a:lnTo>
                  <a:lnTo>
                    <a:pt x="1044" y="1289"/>
                  </a:lnTo>
                  <a:lnTo>
                    <a:pt x="1035" y="1278"/>
                  </a:lnTo>
                  <a:lnTo>
                    <a:pt x="1033" y="1274"/>
                  </a:lnTo>
                  <a:lnTo>
                    <a:pt x="1029" y="1271"/>
                  </a:lnTo>
                  <a:lnTo>
                    <a:pt x="1022" y="1259"/>
                  </a:lnTo>
                  <a:lnTo>
                    <a:pt x="1007" y="1242"/>
                  </a:lnTo>
                  <a:lnTo>
                    <a:pt x="988" y="1220"/>
                  </a:lnTo>
                  <a:lnTo>
                    <a:pt x="966" y="1190"/>
                  </a:lnTo>
                  <a:lnTo>
                    <a:pt x="938" y="1156"/>
                  </a:lnTo>
                  <a:lnTo>
                    <a:pt x="906" y="1118"/>
                  </a:lnTo>
                  <a:lnTo>
                    <a:pt x="873" y="1075"/>
                  </a:lnTo>
                  <a:lnTo>
                    <a:pt x="835" y="1028"/>
                  </a:lnTo>
                  <a:lnTo>
                    <a:pt x="794" y="977"/>
                  </a:lnTo>
                  <a:lnTo>
                    <a:pt x="752" y="925"/>
                  </a:lnTo>
                  <a:lnTo>
                    <a:pt x="709" y="870"/>
                  </a:lnTo>
                  <a:lnTo>
                    <a:pt x="662" y="814"/>
                  </a:lnTo>
                  <a:lnTo>
                    <a:pt x="616" y="754"/>
                  </a:lnTo>
                  <a:lnTo>
                    <a:pt x="567" y="695"/>
                  </a:lnTo>
                  <a:lnTo>
                    <a:pt x="519" y="635"/>
                  </a:lnTo>
                  <a:lnTo>
                    <a:pt x="470" y="575"/>
                  </a:lnTo>
                  <a:lnTo>
                    <a:pt x="422" y="517"/>
                  </a:lnTo>
                  <a:lnTo>
                    <a:pt x="375" y="459"/>
                  </a:lnTo>
                  <a:lnTo>
                    <a:pt x="328" y="402"/>
                  </a:lnTo>
                  <a:lnTo>
                    <a:pt x="284" y="348"/>
                  </a:lnTo>
                  <a:lnTo>
                    <a:pt x="241" y="295"/>
                  </a:lnTo>
                  <a:lnTo>
                    <a:pt x="202" y="246"/>
                  </a:lnTo>
                  <a:lnTo>
                    <a:pt x="162" y="199"/>
                  </a:lnTo>
                  <a:lnTo>
                    <a:pt x="129" y="156"/>
                  </a:lnTo>
                  <a:lnTo>
                    <a:pt x="97" y="118"/>
                  </a:lnTo>
                  <a:lnTo>
                    <a:pt x="69" y="84"/>
                  </a:lnTo>
                  <a:lnTo>
                    <a:pt x="45" y="54"/>
                  </a:lnTo>
                  <a:lnTo>
                    <a:pt x="26" y="32"/>
                  </a:lnTo>
                  <a:lnTo>
                    <a:pt x="13" y="1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17"/>
            <p:cNvSpPr>
              <a:spLocks/>
            </p:cNvSpPr>
            <p:nvPr/>
          </p:nvSpPr>
          <p:spPr bwMode="auto">
            <a:xfrm>
              <a:off x="7142163" y="4392613"/>
              <a:ext cx="1298575" cy="1303337"/>
            </a:xfrm>
            <a:custGeom>
              <a:avLst/>
              <a:gdLst>
                <a:gd name="T0" fmla="*/ 3 w 1635"/>
                <a:gd name="T1" fmla="*/ 4 h 1643"/>
                <a:gd name="T2" fmla="*/ 30 w 1635"/>
                <a:gd name="T3" fmla="*/ 30 h 1643"/>
                <a:gd name="T4" fmla="*/ 78 w 1635"/>
                <a:gd name="T5" fmla="*/ 81 h 1643"/>
                <a:gd name="T6" fmla="*/ 147 w 1635"/>
                <a:gd name="T7" fmla="*/ 150 h 1643"/>
                <a:gd name="T8" fmla="*/ 229 w 1635"/>
                <a:gd name="T9" fmla="*/ 237 h 1643"/>
                <a:gd name="T10" fmla="*/ 324 w 1635"/>
                <a:gd name="T11" fmla="*/ 333 h 1643"/>
                <a:gd name="T12" fmla="*/ 425 w 1635"/>
                <a:gd name="T13" fmla="*/ 438 h 1643"/>
                <a:gd name="T14" fmla="*/ 531 w 1635"/>
                <a:gd name="T15" fmla="*/ 545 h 1643"/>
                <a:gd name="T16" fmla="*/ 637 w 1635"/>
                <a:gd name="T17" fmla="*/ 652 h 1643"/>
                <a:gd name="T18" fmla="*/ 740 w 1635"/>
                <a:gd name="T19" fmla="*/ 758 h 1643"/>
                <a:gd name="T20" fmla="*/ 835 w 1635"/>
                <a:gd name="T21" fmla="*/ 854 h 1643"/>
                <a:gd name="T22" fmla="*/ 919 w 1635"/>
                <a:gd name="T23" fmla="*/ 936 h 1643"/>
                <a:gd name="T24" fmla="*/ 988 w 1635"/>
                <a:gd name="T25" fmla="*/ 1006 h 1643"/>
                <a:gd name="T26" fmla="*/ 1038 w 1635"/>
                <a:gd name="T27" fmla="*/ 1057 h 1643"/>
                <a:gd name="T28" fmla="*/ 1064 w 1635"/>
                <a:gd name="T29" fmla="*/ 1083 h 1643"/>
                <a:gd name="T30" fmla="*/ 1072 w 1635"/>
                <a:gd name="T31" fmla="*/ 1090 h 1643"/>
                <a:gd name="T32" fmla="*/ 1098 w 1635"/>
                <a:gd name="T33" fmla="*/ 1117 h 1643"/>
                <a:gd name="T34" fmla="*/ 1148 w 1635"/>
                <a:gd name="T35" fmla="*/ 1166 h 1643"/>
                <a:gd name="T36" fmla="*/ 1217 w 1635"/>
                <a:gd name="T37" fmla="*/ 1233 h 1643"/>
                <a:gd name="T38" fmla="*/ 1303 w 1635"/>
                <a:gd name="T39" fmla="*/ 1316 h 1643"/>
                <a:gd name="T40" fmla="*/ 1398 w 1635"/>
                <a:gd name="T41" fmla="*/ 1412 h 1643"/>
                <a:gd name="T42" fmla="*/ 1502 w 1635"/>
                <a:gd name="T43" fmla="*/ 1513 h 1643"/>
                <a:gd name="T44" fmla="*/ 1610 w 1635"/>
                <a:gd name="T45" fmla="*/ 1620 h 1643"/>
                <a:gd name="T46" fmla="*/ 1446 w 1635"/>
                <a:gd name="T47" fmla="*/ 1643 h 1643"/>
                <a:gd name="T48" fmla="*/ 1351 w 1635"/>
                <a:gd name="T49" fmla="*/ 1532 h 1643"/>
                <a:gd name="T50" fmla="*/ 1262 w 1635"/>
                <a:gd name="T51" fmla="*/ 1427 h 1643"/>
                <a:gd name="T52" fmla="*/ 1180 w 1635"/>
                <a:gd name="T53" fmla="*/ 1333 h 1643"/>
                <a:gd name="T54" fmla="*/ 1113 w 1635"/>
                <a:gd name="T55" fmla="*/ 1254 h 1643"/>
                <a:gd name="T56" fmla="*/ 1059 w 1635"/>
                <a:gd name="T57" fmla="*/ 1192 h 1643"/>
                <a:gd name="T58" fmla="*/ 1023 w 1635"/>
                <a:gd name="T59" fmla="*/ 1152 h 1643"/>
                <a:gd name="T60" fmla="*/ 1012 w 1635"/>
                <a:gd name="T61" fmla="*/ 1137 h 1643"/>
                <a:gd name="T62" fmla="*/ 999 w 1635"/>
                <a:gd name="T63" fmla="*/ 1122 h 1643"/>
                <a:gd name="T64" fmla="*/ 964 w 1635"/>
                <a:gd name="T65" fmla="*/ 1081 h 1643"/>
                <a:gd name="T66" fmla="*/ 908 w 1635"/>
                <a:gd name="T67" fmla="*/ 1019 h 1643"/>
                <a:gd name="T68" fmla="*/ 835 w 1635"/>
                <a:gd name="T69" fmla="*/ 936 h 1643"/>
                <a:gd name="T70" fmla="*/ 751 w 1635"/>
                <a:gd name="T71" fmla="*/ 840 h 1643"/>
                <a:gd name="T72" fmla="*/ 658 w 1635"/>
                <a:gd name="T73" fmla="*/ 735 h 1643"/>
                <a:gd name="T74" fmla="*/ 559 w 1635"/>
                <a:gd name="T75" fmla="*/ 622 h 1643"/>
                <a:gd name="T76" fmla="*/ 458 w 1635"/>
                <a:gd name="T77" fmla="*/ 510 h 1643"/>
                <a:gd name="T78" fmla="*/ 358 w 1635"/>
                <a:gd name="T79" fmla="*/ 399 h 1643"/>
                <a:gd name="T80" fmla="*/ 264 w 1635"/>
                <a:gd name="T81" fmla="*/ 293 h 1643"/>
                <a:gd name="T82" fmla="*/ 179 w 1635"/>
                <a:gd name="T83" fmla="*/ 199 h 1643"/>
                <a:gd name="T84" fmla="*/ 106 w 1635"/>
                <a:gd name="T85" fmla="*/ 119 h 1643"/>
                <a:gd name="T86" fmla="*/ 50 w 1635"/>
                <a:gd name="T87" fmla="*/ 55 h 1643"/>
                <a:gd name="T88" fmla="*/ 13 w 1635"/>
                <a:gd name="T89" fmla="*/ 15 h 1643"/>
                <a:gd name="T90" fmla="*/ 0 w 1635"/>
                <a:gd name="T91" fmla="*/ 0 h 1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35" h="1643">
                  <a:moveTo>
                    <a:pt x="0" y="0"/>
                  </a:moveTo>
                  <a:lnTo>
                    <a:pt x="3" y="4"/>
                  </a:lnTo>
                  <a:lnTo>
                    <a:pt x="15" y="15"/>
                  </a:lnTo>
                  <a:lnTo>
                    <a:pt x="30" y="30"/>
                  </a:lnTo>
                  <a:lnTo>
                    <a:pt x="52" y="53"/>
                  </a:lnTo>
                  <a:lnTo>
                    <a:pt x="78" y="81"/>
                  </a:lnTo>
                  <a:lnTo>
                    <a:pt x="110" y="113"/>
                  </a:lnTo>
                  <a:lnTo>
                    <a:pt x="147" y="150"/>
                  </a:lnTo>
                  <a:lnTo>
                    <a:pt x="186" y="192"/>
                  </a:lnTo>
                  <a:lnTo>
                    <a:pt x="229" y="237"/>
                  </a:lnTo>
                  <a:lnTo>
                    <a:pt x="276" y="284"/>
                  </a:lnTo>
                  <a:lnTo>
                    <a:pt x="324" y="333"/>
                  </a:lnTo>
                  <a:lnTo>
                    <a:pt x="374" y="384"/>
                  </a:lnTo>
                  <a:lnTo>
                    <a:pt x="425" y="438"/>
                  </a:lnTo>
                  <a:lnTo>
                    <a:pt x="477" y="491"/>
                  </a:lnTo>
                  <a:lnTo>
                    <a:pt x="531" y="545"/>
                  </a:lnTo>
                  <a:lnTo>
                    <a:pt x="585" y="600"/>
                  </a:lnTo>
                  <a:lnTo>
                    <a:pt x="637" y="652"/>
                  </a:lnTo>
                  <a:lnTo>
                    <a:pt x="690" y="705"/>
                  </a:lnTo>
                  <a:lnTo>
                    <a:pt x="740" y="758"/>
                  </a:lnTo>
                  <a:lnTo>
                    <a:pt x="790" y="807"/>
                  </a:lnTo>
                  <a:lnTo>
                    <a:pt x="835" y="854"/>
                  </a:lnTo>
                  <a:lnTo>
                    <a:pt x="880" y="897"/>
                  </a:lnTo>
                  <a:lnTo>
                    <a:pt x="919" y="936"/>
                  </a:lnTo>
                  <a:lnTo>
                    <a:pt x="956" y="974"/>
                  </a:lnTo>
                  <a:lnTo>
                    <a:pt x="988" y="1006"/>
                  </a:lnTo>
                  <a:lnTo>
                    <a:pt x="1016" y="1034"/>
                  </a:lnTo>
                  <a:lnTo>
                    <a:pt x="1038" y="1057"/>
                  </a:lnTo>
                  <a:lnTo>
                    <a:pt x="1055" y="1072"/>
                  </a:lnTo>
                  <a:lnTo>
                    <a:pt x="1064" y="1083"/>
                  </a:lnTo>
                  <a:lnTo>
                    <a:pt x="1068" y="1087"/>
                  </a:lnTo>
                  <a:lnTo>
                    <a:pt x="1072" y="1090"/>
                  </a:lnTo>
                  <a:lnTo>
                    <a:pt x="1081" y="1100"/>
                  </a:lnTo>
                  <a:lnTo>
                    <a:pt x="1098" y="1117"/>
                  </a:lnTo>
                  <a:lnTo>
                    <a:pt x="1120" y="1137"/>
                  </a:lnTo>
                  <a:lnTo>
                    <a:pt x="1148" y="1166"/>
                  </a:lnTo>
                  <a:lnTo>
                    <a:pt x="1180" y="1198"/>
                  </a:lnTo>
                  <a:lnTo>
                    <a:pt x="1217" y="1233"/>
                  </a:lnTo>
                  <a:lnTo>
                    <a:pt x="1258" y="1273"/>
                  </a:lnTo>
                  <a:lnTo>
                    <a:pt x="1303" y="1316"/>
                  </a:lnTo>
                  <a:lnTo>
                    <a:pt x="1349" y="1363"/>
                  </a:lnTo>
                  <a:lnTo>
                    <a:pt x="1398" y="1412"/>
                  </a:lnTo>
                  <a:lnTo>
                    <a:pt x="1450" y="1463"/>
                  </a:lnTo>
                  <a:lnTo>
                    <a:pt x="1502" y="1513"/>
                  </a:lnTo>
                  <a:lnTo>
                    <a:pt x="1556" y="1566"/>
                  </a:lnTo>
                  <a:lnTo>
                    <a:pt x="1610" y="1620"/>
                  </a:lnTo>
                  <a:lnTo>
                    <a:pt x="1635" y="1643"/>
                  </a:lnTo>
                  <a:lnTo>
                    <a:pt x="1446" y="1643"/>
                  </a:lnTo>
                  <a:lnTo>
                    <a:pt x="1398" y="1587"/>
                  </a:lnTo>
                  <a:lnTo>
                    <a:pt x="1351" y="1532"/>
                  </a:lnTo>
                  <a:lnTo>
                    <a:pt x="1307" y="1479"/>
                  </a:lnTo>
                  <a:lnTo>
                    <a:pt x="1262" y="1427"/>
                  </a:lnTo>
                  <a:lnTo>
                    <a:pt x="1221" y="1380"/>
                  </a:lnTo>
                  <a:lnTo>
                    <a:pt x="1180" y="1333"/>
                  </a:lnTo>
                  <a:lnTo>
                    <a:pt x="1144" y="1291"/>
                  </a:lnTo>
                  <a:lnTo>
                    <a:pt x="1113" y="1254"/>
                  </a:lnTo>
                  <a:lnTo>
                    <a:pt x="1083" y="1220"/>
                  </a:lnTo>
                  <a:lnTo>
                    <a:pt x="1059" y="1192"/>
                  </a:lnTo>
                  <a:lnTo>
                    <a:pt x="1038" y="1169"/>
                  </a:lnTo>
                  <a:lnTo>
                    <a:pt x="1023" y="1152"/>
                  </a:lnTo>
                  <a:lnTo>
                    <a:pt x="1016" y="1141"/>
                  </a:lnTo>
                  <a:lnTo>
                    <a:pt x="1012" y="1137"/>
                  </a:lnTo>
                  <a:lnTo>
                    <a:pt x="1008" y="1134"/>
                  </a:lnTo>
                  <a:lnTo>
                    <a:pt x="999" y="1122"/>
                  </a:lnTo>
                  <a:lnTo>
                    <a:pt x="984" y="1105"/>
                  </a:lnTo>
                  <a:lnTo>
                    <a:pt x="964" y="1081"/>
                  </a:lnTo>
                  <a:lnTo>
                    <a:pt x="937" y="1053"/>
                  </a:lnTo>
                  <a:lnTo>
                    <a:pt x="908" y="1019"/>
                  </a:lnTo>
                  <a:lnTo>
                    <a:pt x="874" y="979"/>
                  </a:lnTo>
                  <a:lnTo>
                    <a:pt x="835" y="936"/>
                  </a:lnTo>
                  <a:lnTo>
                    <a:pt x="794" y="891"/>
                  </a:lnTo>
                  <a:lnTo>
                    <a:pt x="751" y="840"/>
                  </a:lnTo>
                  <a:lnTo>
                    <a:pt x="706" y="790"/>
                  </a:lnTo>
                  <a:lnTo>
                    <a:pt x="658" y="735"/>
                  </a:lnTo>
                  <a:lnTo>
                    <a:pt x="609" y="679"/>
                  </a:lnTo>
                  <a:lnTo>
                    <a:pt x="559" y="622"/>
                  </a:lnTo>
                  <a:lnTo>
                    <a:pt x="509" y="566"/>
                  </a:lnTo>
                  <a:lnTo>
                    <a:pt x="458" y="510"/>
                  </a:lnTo>
                  <a:lnTo>
                    <a:pt x="408" y="453"/>
                  </a:lnTo>
                  <a:lnTo>
                    <a:pt x="358" y="399"/>
                  </a:lnTo>
                  <a:lnTo>
                    <a:pt x="311" y="346"/>
                  </a:lnTo>
                  <a:lnTo>
                    <a:pt x="264" y="293"/>
                  </a:lnTo>
                  <a:lnTo>
                    <a:pt x="220" y="244"/>
                  </a:lnTo>
                  <a:lnTo>
                    <a:pt x="179" y="199"/>
                  </a:lnTo>
                  <a:lnTo>
                    <a:pt x="141" y="156"/>
                  </a:lnTo>
                  <a:lnTo>
                    <a:pt x="106" y="119"/>
                  </a:lnTo>
                  <a:lnTo>
                    <a:pt x="76" y="85"/>
                  </a:lnTo>
                  <a:lnTo>
                    <a:pt x="50" y="55"/>
                  </a:lnTo>
                  <a:lnTo>
                    <a:pt x="30" y="32"/>
                  </a:lnTo>
                  <a:lnTo>
                    <a:pt x="13" y="1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18"/>
            <p:cNvSpPr>
              <a:spLocks/>
            </p:cNvSpPr>
            <p:nvPr/>
          </p:nvSpPr>
          <p:spPr bwMode="auto">
            <a:xfrm>
              <a:off x="6921500" y="4054475"/>
              <a:ext cx="1576388" cy="1570037"/>
            </a:xfrm>
            <a:custGeom>
              <a:avLst/>
              <a:gdLst>
                <a:gd name="T0" fmla="*/ 4 w 1987"/>
                <a:gd name="T1" fmla="*/ 2 h 1978"/>
                <a:gd name="T2" fmla="*/ 32 w 1987"/>
                <a:gd name="T3" fmla="*/ 28 h 1978"/>
                <a:gd name="T4" fmla="*/ 84 w 1987"/>
                <a:gd name="T5" fmla="*/ 77 h 1978"/>
                <a:gd name="T6" fmla="*/ 159 w 1987"/>
                <a:gd name="T7" fmla="*/ 147 h 1978"/>
                <a:gd name="T8" fmla="*/ 250 w 1987"/>
                <a:gd name="T9" fmla="*/ 230 h 1978"/>
                <a:gd name="T10" fmla="*/ 356 w 1987"/>
                <a:gd name="T11" fmla="*/ 325 h 1978"/>
                <a:gd name="T12" fmla="*/ 470 w 1987"/>
                <a:gd name="T13" fmla="*/ 431 h 1978"/>
                <a:gd name="T14" fmla="*/ 591 w 1987"/>
                <a:gd name="T15" fmla="*/ 542 h 1978"/>
                <a:gd name="T16" fmla="*/ 712 w 1987"/>
                <a:gd name="T17" fmla="*/ 653 h 1978"/>
                <a:gd name="T18" fmla="*/ 835 w 1987"/>
                <a:gd name="T19" fmla="*/ 762 h 1978"/>
                <a:gd name="T20" fmla="*/ 951 w 1987"/>
                <a:gd name="T21" fmla="*/ 865 h 1978"/>
                <a:gd name="T22" fmla="*/ 1055 w 1987"/>
                <a:gd name="T23" fmla="*/ 961 h 1978"/>
                <a:gd name="T24" fmla="*/ 1148 w 1987"/>
                <a:gd name="T25" fmla="*/ 1044 h 1978"/>
                <a:gd name="T26" fmla="*/ 1223 w 1987"/>
                <a:gd name="T27" fmla="*/ 1111 h 1978"/>
                <a:gd name="T28" fmla="*/ 1277 w 1987"/>
                <a:gd name="T29" fmla="*/ 1158 h 1978"/>
                <a:gd name="T30" fmla="*/ 1307 w 1987"/>
                <a:gd name="T31" fmla="*/ 1185 h 1978"/>
                <a:gd name="T32" fmla="*/ 1314 w 1987"/>
                <a:gd name="T33" fmla="*/ 1192 h 1978"/>
                <a:gd name="T34" fmla="*/ 1342 w 1987"/>
                <a:gd name="T35" fmla="*/ 1216 h 1978"/>
                <a:gd name="T36" fmla="*/ 1398 w 1987"/>
                <a:gd name="T37" fmla="*/ 1265 h 1978"/>
                <a:gd name="T38" fmla="*/ 1473 w 1987"/>
                <a:gd name="T39" fmla="*/ 1331 h 1978"/>
                <a:gd name="T40" fmla="*/ 1568 w 1987"/>
                <a:gd name="T41" fmla="*/ 1414 h 1978"/>
                <a:gd name="T42" fmla="*/ 1674 w 1987"/>
                <a:gd name="T43" fmla="*/ 1508 h 1978"/>
                <a:gd name="T44" fmla="*/ 1792 w 1987"/>
                <a:gd name="T45" fmla="*/ 1609 h 1978"/>
                <a:gd name="T46" fmla="*/ 1913 w 1987"/>
                <a:gd name="T47" fmla="*/ 1716 h 1978"/>
                <a:gd name="T48" fmla="*/ 1987 w 1987"/>
                <a:gd name="T49" fmla="*/ 1780 h 1978"/>
                <a:gd name="T50" fmla="*/ 1885 w 1987"/>
                <a:gd name="T51" fmla="*/ 1873 h 1978"/>
                <a:gd name="T52" fmla="*/ 1769 w 1987"/>
                <a:gd name="T53" fmla="*/ 1754 h 1978"/>
                <a:gd name="T54" fmla="*/ 1657 w 1987"/>
                <a:gd name="T55" fmla="*/ 1639 h 1978"/>
                <a:gd name="T56" fmla="*/ 1551 w 1987"/>
                <a:gd name="T57" fmla="*/ 1534 h 1978"/>
                <a:gd name="T58" fmla="*/ 1458 w 1987"/>
                <a:gd name="T59" fmla="*/ 1438 h 1978"/>
                <a:gd name="T60" fmla="*/ 1378 w 1987"/>
                <a:gd name="T61" fmla="*/ 1357 h 1978"/>
                <a:gd name="T62" fmla="*/ 1316 w 1987"/>
                <a:gd name="T63" fmla="*/ 1295 h 1978"/>
                <a:gd name="T64" fmla="*/ 1277 w 1987"/>
                <a:gd name="T65" fmla="*/ 1254 h 1978"/>
                <a:gd name="T66" fmla="*/ 1264 w 1987"/>
                <a:gd name="T67" fmla="*/ 1241 h 1978"/>
                <a:gd name="T68" fmla="*/ 1249 w 1987"/>
                <a:gd name="T69" fmla="*/ 1226 h 1978"/>
                <a:gd name="T70" fmla="*/ 1210 w 1987"/>
                <a:gd name="T71" fmla="*/ 1186 h 1978"/>
                <a:gd name="T72" fmla="*/ 1147 w 1987"/>
                <a:gd name="T73" fmla="*/ 1126 h 1978"/>
                <a:gd name="T74" fmla="*/ 1066 w 1987"/>
                <a:gd name="T75" fmla="*/ 1045 h 1978"/>
                <a:gd name="T76" fmla="*/ 971 w 1987"/>
                <a:gd name="T77" fmla="*/ 951 h 1978"/>
                <a:gd name="T78" fmla="*/ 865 w 1987"/>
                <a:gd name="T79" fmla="*/ 846 h 1978"/>
                <a:gd name="T80" fmla="*/ 751 w 1987"/>
                <a:gd name="T81" fmla="*/ 733 h 1978"/>
                <a:gd name="T82" fmla="*/ 634 w 1987"/>
                <a:gd name="T83" fmla="*/ 617 h 1978"/>
                <a:gd name="T84" fmla="*/ 517 w 1987"/>
                <a:gd name="T85" fmla="*/ 500 h 1978"/>
                <a:gd name="T86" fmla="*/ 401 w 1987"/>
                <a:gd name="T87" fmla="*/ 389 h 1978"/>
                <a:gd name="T88" fmla="*/ 295 w 1987"/>
                <a:gd name="T89" fmla="*/ 286 h 1978"/>
                <a:gd name="T90" fmla="*/ 198 w 1987"/>
                <a:gd name="T91" fmla="*/ 192 h 1978"/>
                <a:gd name="T92" fmla="*/ 116 w 1987"/>
                <a:gd name="T93" fmla="*/ 113 h 1978"/>
                <a:gd name="T94" fmla="*/ 54 w 1987"/>
                <a:gd name="T95" fmla="*/ 53 h 1978"/>
                <a:gd name="T96" fmla="*/ 13 w 1987"/>
                <a:gd name="T97" fmla="*/ 13 h 1978"/>
                <a:gd name="T98" fmla="*/ 0 w 1987"/>
                <a:gd name="T99" fmla="*/ 0 h 19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87" h="1978">
                  <a:moveTo>
                    <a:pt x="0" y="0"/>
                  </a:moveTo>
                  <a:lnTo>
                    <a:pt x="4" y="2"/>
                  </a:lnTo>
                  <a:lnTo>
                    <a:pt x="13" y="13"/>
                  </a:lnTo>
                  <a:lnTo>
                    <a:pt x="32" y="28"/>
                  </a:lnTo>
                  <a:lnTo>
                    <a:pt x="56" y="51"/>
                  </a:lnTo>
                  <a:lnTo>
                    <a:pt x="84" y="77"/>
                  </a:lnTo>
                  <a:lnTo>
                    <a:pt x="119" y="109"/>
                  </a:lnTo>
                  <a:lnTo>
                    <a:pt x="159" y="147"/>
                  </a:lnTo>
                  <a:lnTo>
                    <a:pt x="203" y="186"/>
                  </a:lnTo>
                  <a:lnTo>
                    <a:pt x="250" y="230"/>
                  </a:lnTo>
                  <a:lnTo>
                    <a:pt x="302" y="277"/>
                  </a:lnTo>
                  <a:lnTo>
                    <a:pt x="356" y="325"/>
                  </a:lnTo>
                  <a:lnTo>
                    <a:pt x="412" y="378"/>
                  </a:lnTo>
                  <a:lnTo>
                    <a:pt x="470" y="431"/>
                  </a:lnTo>
                  <a:lnTo>
                    <a:pt x="530" y="485"/>
                  </a:lnTo>
                  <a:lnTo>
                    <a:pt x="591" y="542"/>
                  </a:lnTo>
                  <a:lnTo>
                    <a:pt x="651" y="598"/>
                  </a:lnTo>
                  <a:lnTo>
                    <a:pt x="712" y="653"/>
                  </a:lnTo>
                  <a:lnTo>
                    <a:pt x="774" y="707"/>
                  </a:lnTo>
                  <a:lnTo>
                    <a:pt x="835" y="762"/>
                  </a:lnTo>
                  <a:lnTo>
                    <a:pt x="893" y="814"/>
                  </a:lnTo>
                  <a:lnTo>
                    <a:pt x="951" y="865"/>
                  </a:lnTo>
                  <a:lnTo>
                    <a:pt x="1005" y="914"/>
                  </a:lnTo>
                  <a:lnTo>
                    <a:pt x="1055" y="961"/>
                  </a:lnTo>
                  <a:lnTo>
                    <a:pt x="1104" y="1004"/>
                  </a:lnTo>
                  <a:lnTo>
                    <a:pt x="1148" y="1044"/>
                  </a:lnTo>
                  <a:lnTo>
                    <a:pt x="1189" y="1079"/>
                  </a:lnTo>
                  <a:lnTo>
                    <a:pt x="1223" y="1111"/>
                  </a:lnTo>
                  <a:lnTo>
                    <a:pt x="1253" y="1138"/>
                  </a:lnTo>
                  <a:lnTo>
                    <a:pt x="1277" y="1158"/>
                  </a:lnTo>
                  <a:lnTo>
                    <a:pt x="1296" y="1175"/>
                  </a:lnTo>
                  <a:lnTo>
                    <a:pt x="1307" y="1185"/>
                  </a:lnTo>
                  <a:lnTo>
                    <a:pt x="1311" y="1188"/>
                  </a:lnTo>
                  <a:lnTo>
                    <a:pt x="1314" y="1192"/>
                  </a:lnTo>
                  <a:lnTo>
                    <a:pt x="1326" y="1201"/>
                  </a:lnTo>
                  <a:lnTo>
                    <a:pt x="1342" y="1216"/>
                  </a:lnTo>
                  <a:lnTo>
                    <a:pt x="1367" y="1239"/>
                  </a:lnTo>
                  <a:lnTo>
                    <a:pt x="1398" y="1265"/>
                  </a:lnTo>
                  <a:lnTo>
                    <a:pt x="1434" y="1295"/>
                  </a:lnTo>
                  <a:lnTo>
                    <a:pt x="1473" y="1331"/>
                  </a:lnTo>
                  <a:lnTo>
                    <a:pt x="1518" y="1371"/>
                  </a:lnTo>
                  <a:lnTo>
                    <a:pt x="1568" y="1414"/>
                  </a:lnTo>
                  <a:lnTo>
                    <a:pt x="1618" y="1459"/>
                  </a:lnTo>
                  <a:lnTo>
                    <a:pt x="1674" y="1508"/>
                  </a:lnTo>
                  <a:lnTo>
                    <a:pt x="1732" y="1557"/>
                  </a:lnTo>
                  <a:lnTo>
                    <a:pt x="1792" y="1609"/>
                  </a:lnTo>
                  <a:lnTo>
                    <a:pt x="1851" y="1664"/>
                  </a:lnTo>
                  <a:lnTo>
                    <a:pt x="1913" y="1716"/>
                  </a:lnTo>
                  <a:lnTo>
                    <a:pt x="1976" y="1771"/>
                  </a:lnTo>
                  <a:lnTo>
                    <a:pt x="1987" y="1780"/>
                  </a:lnTo>
                  <a:lnTo>
                    <a:pt x="1987" y="1978"/>
                  </a:lnTo>
                  <a:lnTo>
                    <a:pt x="1885" y="1873"/>
                  </a:lnTo>
                  <a:lnTo>
                    <a:pt x="1827" y="1812"/>
                  </a:lnTo>
                  <a:lnTo>
                    <a:pt x="1769" y="1754"/>
                  </a:lnTo>
                  <a:lnTo>
                    <a:pt x="1711" y="1696"/>
                  </a:lnTo>
                  <a:lnTo>
                    <a:pt x="1657" y="1639"/>
                  </a:lnTo>
                  <a:lnTo>
                    <a:pt x="1603" y="1585"/>
                  </a:lnTo>
                  <a:lnTo>
                    <a:pt x="1551" y="1534"/>
                  </a:lnTo>
                  <a:lnTo>
                    <a:pt x="1503" y="1483"/>
                  </a:lnTo>
                  <a:lnTo>
                    <a:pt x="1458" y="1438"/>
                  </a:lnTo>
                  <a:lnTo>
                    <a:pt x="1415" y="1395"/>
                  </a:lnTo>
                  <a:lnTo>
                    <a:pt x="1378" y="1357"/>
                  </a:lnTo>
                  <a:lnTo>
                    <a:pt x="1344" y="1324"/>
                  </a:lnTo>
                  <a:lnTo>
                    <a:pt x="1316" y="1295"/>
                  </a:lnTo>
                  <a:lnTo>
                    <a:pt x="1294" y="1271"/>
                  </a:lnTo>
                  <a:lnTo>
                    <a:pt x="1277" y="1254"/>
                  </a:lnTo>
                  <a:lnTo>
                    <a:pt x="1268" y="1245"/>
                  </a:lnTo>
                  <a:lnTo>
                    <a:pt x="1264" y="1241"/>
                  </a:lnTo>
                  <a:lnTo>
                    <a:pt x="1260" y="1237"/>
                  </a:lnTo>
                  <a:lnTo>
                    <a:pt x="1249" y="1226"/>
                  </a:lnTo>
                  <a:lnTo>
                    <a:pt x="1232" y="1209"/>
                  </a:lnTo>
                  <a:lnTo>
                    <a:pt x="1210" y="1186"/>
                  </a:lnTo>
                  <a:lnTo>
                    <a:pt x="1180" y="1158"/>
                  </a:lnTo>
                  <a:lnTo>
                    <a:pt x="1147" y="1126"/>
                  </a:lnTo>
                  <a:lnTo>
                    <a:pt x="1109" y="1087"/>
                  </a:lnTo>
                  <a:lnTo>
                    <a:pt x="1066" y="1045"/>
                  </a:lnTo>
                  <a:lnTo>
                    <a:pt x="1022" y="1000"/>
                  </a:lnTo>
                  <a:lnTo>
                    <a:pt x="971" y="951"/>
                  </a:lnTo>
                  <a:lnTo>
                    <a:pt x="919" y="899"/>
                  </a:lnTo>
                  <a:lnTo>
                    <a:pt x="865" y="846"/>
                  </a:lnTo>
                  <a:lnTo>
                    <a:pt x="809" y="790"/>
                  </a:lnTo>
                  <a:lnTo>
                    <a:pt x="751" y="733"/>
                  </a:lnTo>
                  <a:lnTo>
                    <a:pt x="694" y="675"/>
                  </a:lnTo>
                  <a:lnTo>
                    <a:pt x="634" y="617"/>
                  </a:lnTo>
                  <a:lnTo>
                    <a:pt x="574" y="559"/>
                  </a:lnTo>
                  <a:lnTo>
                    <a:pt x="517" y="500"/>
                  </a:lnTo>
                  <a:lnTo>
                    <a:pt x="459" y="444"/>
                  </a:lnTo>
                  <a:lnTo>
                    <a:pt x="401" y="389"/>
                  </a:lnTo>
                  <a:lnTo>
                    <a:pt x="347" y="337"/>
                  </a:lnTo>
                  <a:lnTo>
                    <a:pt x="295" y="286"/>
                  </a:lnTo>
                  <a:lnTo>
                    <a:pt x="244" y="237"/>
                  </a:lnTo>
                  <a:lnTo>
                    <a:pt x="198" y="192"/>
                  </a:lnTo>
                  <a:lnTo>
                    <a:pt x="155" y="151"/>
                  </a:lnTo>
                  <a:lnTo>
                    <a:pt x="116" y="113"/>
                  </a:lnTo>
                  <a:lnTo>
                    <a:pt x="82" y="81"/>
                  </a:lnTo>
                  <a:lnTo>
                    <a:pt x="54" y="53"/>
                  </a:lnTo>
                  <a:lnTo>
                    <a:pt x="30" y="30"/>
                  </a:lnTo>
                  <a:lnTo>
                    <a:pt x="13" y="13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19"/>
            <p:cNvSpPr>
              <a:spLocks/>
            </p:cNvSpPr>
            <p:nvPr/>
          </p:nvSpPr>
          <p:spPr bwMode="auto">
            <a:xfrm>
              <a:off x="7734300" y="4662488"/>
              <a:ext cx="763588" cy="676275"/>
            </a:xfrm>
            <a:custGeom>
              <a:avLst/>
              <a:gdLst>
                <a:gd name="T0" fmla="*/ 0 w 962"/>
                <a:gd name="T1" fmla="*/ 0 h 854"/>
                <a:gd name="T2" fmla="*/ 884 w 962"/>
                <a:gd name="T3" fmla="*/ 711 h 854"/>
                <a:gd name="T4" fmla="*/ 962 w 962"/>
                <a:gd name="T5" fmla="*/ 771 h 854"/>
                <a:gd name="T6" fmla="*/ 962 w 962"/>
                <a:gd name="T7" fmla="*/ 854 h 854"/>
                <a:gd name="T8" fmla="*/ 849 w 962"/>
                <a:gd name="T9" fmla="*/ 750 h 854"/>
                <a:gd name="T10" fmla="*/ 0 w 962"/>
                <a:gd name="T11" fmla="*/ 0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2" h="854">
                  <a:moveTo>
                    <a:pt x="0" y="0"/>
                  </a:moveTo>
                  <a:lnTo>
                    <a:pt x="884" y="711"/>
                  </a:lnTo>
                  <a:lnTo>
                    <a:pt x="962" y="771"/>
                  </a:lnTo>
                  <a:lnTo>
                    <a:pt x="962" y="854"/>
                  </a:lnTo>
                  <a:lnTo>
                    <a:pt x="849" y="75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20"/>
            <p:cNvSpPr>
              <a:spLocks/>
            </p:cNvSpPr>
            <p:nvPr/>
          </p:nvSpPr>
          <p:spPr bwMode="auto">
            <a:xfrm>
              <a:off x="6862763" y="3865563"/>
              <a:ext cx="1635125" cy="1279525"/>
            </a:xfrm>
            <a:custGeom>
              <a:avLst/>
              <a:gdLst>
                <a:gd name="T0" fmla="*/ 4 w 2060"/>
                <a:gd name="T1" fmla="*/ 1 h 1612"/>
                <a:gd name="T2" fmla="*/ 34 w 2060"/>
                <a:gd name="T3" fmla="*/ 24 h 1612"/>
                <a:gd name="T4" fmla="*/ 88 w 2060"/>
                <a:gd name="T5" fmla="*/ 65 h 1612"/>
                <a:gd name="T6" fmla="*/ 164 w 2060"/>
                <a:gd name="T7" fmla="*/ 122 h 1612"/>
                <a:gd name="T8" fmla="*/ 260 w 2060"/>
                <a:gd name="T9" fmla="*/ 193 h 1612"/>
                <a:gd name="T10" fmla="*/ 370 w 2060"/>
                <a:gd name="T11" fmla="*/ 276 h 1612"/>
                <a:gd name="T12" fmla="*/ 491 w 2060"/>
                <a:gd name="T13" fmla="*/ 366 h 1612"/>
                <a:gd name="T14" fmla="*/ 619 w 2060"/>
                <a:gd name="T15" fmla="*/ 462 h 1612"/>
                <a:gd name="T16" fmla="*/ 750 w 2060"/>
                <a:gd name="T17" fmla="*/ 560 h 1612"/>
                <a:gd name="T18" fmla="*/ 882 w 2060"/>
                <a:gd name="T19" fmla="*/ 657 h 1612"/>
                <a:gd name="T20" fmla="*/ 1011 w 2060"/>
                <a:gd name="T21" fmla="*/ 751 h 1612"/>
                <a:gd name="T22" fmla="*/ 1132 w 2060"/>
                <a:gd name="T23" fmla="*/ 842 h 1612"/>
                <a:gd name="T24" fmla="*/ 1244 w 2060"/>
                <a:gd name="T25" fmla="*/ 923 h 1612"/>
                <a:gd name="T26" fmla="*/ 1339 w 2060"/>
                <a:gd name="T27" fmla="*/ 992 h 1612"/>
                <a:gd name="T28" fmla="*/ 1415 w 2060"/>
                <a:gd name="T29" fmla="*/ 1050 h 1612"/>
                <a:gd name="T30" fmla="*/ 1471 w 2060"/>
                <a:gd name="T31" fmla="*/ 1090 h 1612"/>
                <a:gd name="T32" fmla="*/ 1501 w 2060"/>
                <a:gd name="T33" fmla="*/ 1112 h 1612"/>
                <a:gd name="T34" fmla="*/ 1509 w 2060"/>
                <a:gd name="T35" fmla="*/ 1118 h 1612"/>
                <a:gd name="T36" fmla="*/ 1537 w 2060"/>
                <a:gd name="T37" fmla="*/ 1139 h 1612"/>
                <a:gd name="T38" fmla="*/ 1592 w 2060"/>
                <a:gd name="T39" fmla="*/ 1178 h 1612"/>
                <a:gd name="T40" fmla="*/ 1669 w 2060"/>
                <a:gd name="T41" fmla="*/ 1235 h 1612"/>
                <a:gd name="T42" fmla="*/ 1764 w 2060"/>
                <a:gd name="T43" fmla="*/ 1304 h 1612"/>
                <a:gd name="T44" fmla="*/ 1874 w 2060"/>
                <a:gd name="T45" fmla="*/ 1383 h 1612"/>
                <a:gd name="T46" fmla="*/ 1995 w 2060"/>
                <a:gd name="T47" fmla="*/ 1471 h 1612"/>
                <a:gd name="T48" fmla="*/ 2060 w 2060"/>
                <a:gd name="T49" fmla="*/ 1612 h 1612"/>
                <a:gd name="T50" fmla="*/ 1930 w 2060"/>
                <a:gd name="T51" fmla="*/ 1509 h 1612"/>
                <a:gd name="T52" fmla="*/ 1809 w 2060"/>
                <a:gd name="T53" fmla="*/ 1413 h 1612"/>
                <a:gd name="T54" fmla="*/ 1701 w 2060"/>
                <a:gd name="T55" fmla="*/ 1327 h 1612"/>
                <a:gd name="T56" fmla="*/ 1609 w 2060"/>
                <a:gd name="T57" fmla="*/ 1255 h 1612"/>
                <a:gd name="T58" fmla="*/ 1540 w 2060"/>
                <a:gd name="T59" fmla="*/ 1199 h 1612"/>
                <a:gd name="T60" fmla="*/ 1494 w 2060"/>
                <a:gd name="T61" fmla="*/ 1163 h 1612"/>
                <a:gd name="T62" fmla="*/ 1479 w 2060"/>
                <a:gd name="T63" fmla="*/ 1150 h 1612"/>
                <a:gd name="T64" fmla="*/ 1464 w 2060"/>
                <a:gd name="T65" fmla="*/ 1139 h 1612"/>
                <a:gd name="T66" fmla="*/ 1421 w 2060"/>
                <a:gd name="T67" fmla="*/ 1105 h 1612"/>
                <a:gd name="T68" fmla="*/ 1358 w 2060"/>
                <a:gd name="T69" fmla="*/ 1054 h 1612"/>
                <a:gd name="T70" fmla="*/ 1272 w 2060"/>
                <a:gd name="T71" fmla="*/ 988 h 1612"/>
                <a:gd name="T72" fmla="*/ 1171 w 2060"/>
                <a:gd name="T73" fmla="*/ 909 h 1612"/>
                <a:gd name="T74" fmla="*/ 1057 w 2060"/>
                <a:gd name="T75" fmla="*/ 819 h 1612"/>
                <a:gd name="T76" fmla="*/ 934 w 2060"/>
                <a:gd name="T77" fmla="*/ 723 h 1612"/>
                <a:gd name="T78" fmla="*/ 806 w 2060"/>
                <a:gd name="T79" fmla="*/ 624 h 1612"/>
                <a:gd name="T80" fmla="*/ 675 w 2060"/>
                <a:gd name="T81" fmla="*/ 522 h 1612"/>
                <a:gd name="T82" fmla="*/ 547 w 2060"/>
                <a:gd name="T83" fmla="*/ 423 h 1612"/>
                <a:gd name="T84" fmla="*/ 424 w 2060"/>
                <a:gd name="T85" fmla="*/ 327 h 1612"/>
                <a:gd name="T86" fmla="*/ 310 w 2060"/>
                <a:gd name="T87" fmla="*/ 238 h 1612"/>
                <a:gd name="T88" fmla="*/ 207 w 2060"/>
                <a:gd name="T89" fmla="*/ 159 h 1612"/>
                <a:gd name="T90" fmla="*/ 122 w 2060"/>
                <a:gd name="T91" fmla="*/ 94 h 1612"/>
                <a:gd name="T92" fmla="*/ 56 w 2060"/>
                <a:gd name="T93" fmla="*/ 43 h 1612"/>
                <a:gd name="T94" fmla="*/ 15 w 2060"/>
                <a:gd name="T95" fmla="*/ 11 h 1612"/>
                <a:gd name="T96" fmla="*/ 0 w 2060"/>
                <a:gd name="T97" fmla="*/ 0 h 1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60" h="1612">
                  <a:moveTo>
                    <a:pt x="0" y="0"/>
                  </a:moveTo>
                  <a:lnTo>
                    <a:pt x="4" y="1"/>
                  </a:lnTo>
                  <a:lnTo>
                    <a:pt x="15" y="11"/>
                  </a:lnTo>
                  <a:lnTo>
                    <a:pt x="34" y="24"/>
                  </a:lnTo>
                  <a:lnTo>
                    <a:pt x="58" y="43"/>
                  </a:lnTo>
                  <a:lnTo>
                    <a:pt x="88" y="65"/>
                  </a:lnTo>
                  <a:lnTo>
                    <a:pt x="123" y="92"/>
                  </a:lnTo>
                  <a:lnTo>
                    <a:pt x="164" y="122"/>
                  </a:lnTo>
                  <a:lnTo>
                    <a:pt x="211" y="156"/>
                  </a:lnTo>
                  <a:lnTo>
                    <a:pt x="260" y="193"/>
                  </a:lnTo>
                  <a:lnTo>
                    <a:pt x="314" y="233"/>
                  </a:lnTo>
                  <a:lnTo>
                    <a:pt x="370" y="276"/>
                  </a:lnTo>
                  <a:lnTo>
                    <a:pt x="429" y="319"/>
                  </a:lnTo>
                  <a:lnTo>
                    <a:pt x="491" y="366"/>
                  </a:lnTo>
                  <a:lnTo>
                    <a:pt x="554" y="413"/>
                  </a:lnTo>
                  <a:lnTo>
                    <a:pt x="619" y="462"/>
                  </a:lnTo>
                  <a:lnTo>
                    <a:pt x="685" y="511"/>
                  </a:lnTo>
                  <a:lnTo>
                    <a:pt x="750" y="560"/>
                  </a:lnTo>
                  <a:lnTo>
                    <a:pt x="817" y="609"/>
                  </a:lnTo>
                  <a:lnTo>
                    <a:pt x="882" y="657"/>
                  </a:lnTo>
                  <a:lnTo>
                    <a:pt x="947" y="704"/>
                  </a:lnTo>
                  <a:lnTo>
                    <a:pt x="1011" y="751"/>
                  </a:lnTo>
                  <a:lnTo>
                    <a:pt x="1074" y="798"/>
                  </a:lnTo>
                  <a:lnTo>
                    <a:pt x="1132" y="842"/>
                  </a:lnTo>
                  <a:lnTo>
                    <a:pt x="1190" y="883"/>
                  </a:lnTo>
                  <a:lnTo>
                    <a:pt x="1244" y="923"/>
                  </a:lnTo>
                  <a:lnTo>
                    <a:pt x="1292" y="960"/>
                  </a:lnTo>
                  <a:lnTo>
                    <a:pt x="1339" y="992"/>
                  </a:lnTo>
                  <a:lnTo>
                    <a:pt x="1380" y="1024"/>
                  </a:lnTo>
                  <a:lnTo>
                    <a:pt x="1415" y="1050"/>
                  </a:lnTo>
                  <a:lnTo>
                    <a:pt x="1447" y="1073"/>
                  </a:lnTo>
                  <a:lnTo>
                    <a:pt x="1471" y="1090"/>
                  </a:lnTo>
                  <a:lnTo>
                    <a:pt x="1490" y="1103"/>
                  </a:lnTo>
                  <a:lnTo>
                    <a:pt x="1501" y="1112"/>
                  </a:lnTo>
                  <a:lnTo>
                    <a:pt x="1505" y="1114"/>
                  </a:lnTo>
                  <a:lnTo>
                    <a:pt x="1509" y="1118"/>
                  </a:lnTo>
                  <a:lnTo>
                    <a:pt x="1520" y="1126"/>
                  </a:lnTo>
                  <a:lnTo>
                    <a:pt x="1537" y="1139"/>
                  </a:lnTo>
                  <a:lnTo>
                    <a:pt x="1563" y="1156"/>
                  </a:lnTo>
                  <a:lnTo>
                    <a:pt x="1592" y="1178"/>
                  </a:lnTo>
                  <a:lnTo>
                    <a:pt x="1628" y="1204"/>
                  </a:lnTo>
                  <a:lnTo>
                    <a:pt x="1669" y="1235"/>
                  </a:lnTo>
                  <a:lnTo>
                    <a:pt x="1716" y="1268"/>
                  </a:lnTo>
                  <a:lnTo>
                    <a:pt x="1764" y="1304"/>
                  </a:lnTo>
                  <a:lnTo>
                    <a:pt x="1818" y="1342"/>
                  </a:lnTo>
                  <a:lnTo>
                    <a:pt x="1874" y="1383"/>
                  </a:lnTo>
                  <a:lnTo>
                    <a:pt x="1934" y="1426"/>
                  </a:lnTo>
                  <a:lnTo>
                    <a:pt x="1995" y="1471"/>
                  </a:lnTo>
                  <a:lnTo>
                    <a:pt x="2060" y="1518"/>
                  </a:lnTo>
                  <a:lnTo>
                    <a:pt x="2060" y="1612"/>
                  </a:lnTo>
                  <a:lnTo>
                    <a:pt x="1993" y="1560"/>
                  </a:lnTo>
                  <a:lnTo>
                    <a:pt x="1930" y="1509"/>
                  </a:lnTo>
                  <a:lnTo>
                    <a:pt x="1868" y="1460"/>
                  </a:lnTo>
                  <a:lnTo>
                    <a:pt x="1809" y="1413"/>
                  </a:lnTo>
                  <a:lnTo>
                    <a:pt x="1753" y="1368"/>
                  </a:lnTo>
                  <a:lnTo>
                    <a:pt x="1701" y="1327"/>
                  </a:lnTo>
                  <a:lnTo>
                    <a:pt x="1652" y="1289"/>
                  </a:lnTo>
                  <a:lnTo>
                    <a:pt x="1609" y="1255"/>
                  </a:lnTo>
                  <a:lnTo>
                    <a:pt x="1572" y="1225"/>
                  </a:lnTo>
                  <a:lnTo>
                    <a:pt x="1540" y="1199"/>
                  </a:lnTo>
                  <a:lnTo>
                    <a:pt x="1514" y="1178"/>
                  </a:lnTo>
                  <a:lnTo>
                    <a:pt x="1494" y="1163"/>
                  </a:lnTo>
                  <a:lnTo>
                    <a:pt x="1482" y="1154"/>
                  </a:lnTo>
                  <a:lnTo>
                    <a:pt x="1479" y="1150"/>
                  </a:lnTo>
                  <a:lnTo>
                    <a:pt x="1475" y="1146"/>
                  </a:lnTo>
                  <a:lnTo>
                    <a:pt x="1464" y="1139"/>
                  </a:lnTo>
                  <a:lnTo>
                    <a:pt x="1445" y="1124"/>
                  </a:lnTo>
                  <a:lnTo>
                    <a:pt x="1421" y="1105"/>
                  </a:lnTo>
                  <a:lnTo>
                    <a:pt x="1391" y="1082"/>
                  </a:lnTo>
                  <a:lnTo>
                    <a:pt x="1358" y="1054"/>
                  </a:lnTo>
                  <a:lnTo>
                    <a:pt x="1317" y="1024"/>
                  </a:lnTo>
                  <a:lnTo>
                    <a:pt x="1272" y="988"/>
                  </a:lnTo>
                  <a:lnTo>
                    <a:pt x="1223" y="951"/>
                  </a:lnTo>
                  <a:lnTo>
                    <a:pt x="1171" y="909"/>
                  </a:lnTo>
                  <a:lnTo>
                    <a:pt x="1115" y="866"/>
                  </a:lnTo>
                  <a:lnTo>
                    <a:pt x="1057" y="819"/>
                  </a:lnTo>
                  <a:lnTo>
                    <a:pt x="996" y="772"/>
                  </a:lnTo>
                  <a:lnTo>
                    <a:pt x="934" y="723"/>
                  </a:lnTo>
                  <a:lnTo>
                    <a:pt x="871" y="674"/>
                  </a:lnTo>
                  <a:lnTo>
                    <a:pt x="806" y="624"/>
                  </a:lnTo>
                  <a:lnTo>
                    <a:pt x="741" y="571"/>
                  </a:lnTo>
                  <a:lnTo>
                    <a:pt x="675" y="522"/>
                  </a:lnTo>
                  <a:lnTo>
                    <a:pt x="612" y="471"/>
                  </a:lnTo>
                  <a:lnTo>
                    <a:pt x="547" y="423"/>
                  </a:lnTo>
                  <a:lnTo>
                    <a:pt x="485" y="374"/>
                  </a:lnTo>
                  <a:lnTo>
                    <a:pt x="424" y="327"/>
                  </a:lnTo>
                  <a:lnTo>
                    <a:pt x="366" y="282"/>
                  </a:lnTo>
                  <a:lnTo>
                    <a:pt x="310" y="238"/>
                  </a:lnTo>
                  <a:lnTo>
                    <a:pt x="258" y="197"/>
                  </a:lnTo>
                  <a:lnTo>
                    <a:pt x="207" y="159"/>
                  </a:lnTo>
                  <a:lnTo>
                    <a:pt x="163" y="126"/>
                  </a:lnTo>
                  <a:lnTo>
                    <a:pt x="122" y="94"/>
                  </a:lnTo>
                  <a:lnTo>
                    <a:pt x="86" y="65"/>
                  </a:lnTo>
                  <a:lnTo>
                    <a:pt x="56" y="43"/>
                  </a:lnTo>
                  <a:lnTo>
                    <a:pt x="32" y="24"/>
                  </a:lnTo>
                  <a:lnTo>
                    <a:pt x="15" y="11"/>
                  </a:lnTo>
                  <a:lnTo>
                    <a:pt x="4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21"/>
            <p:cNvSpPr>
              <a:spLocks/>
            </p:cNvSpPr>
            <p:nvPr/>
          </p:nvSpPr>
          <p:spPr bwMode="auto">
            <a:xfrm>
              <a:off x="7399338" y="4070350"/>
              <a:ext cx="1098550" cy="701675"/>
            </a:xfrm>
            <a:custGeom>
              <a:avLst/>
              <a:gdLst>
                <a:gd name="T0" fmla="*/ 4 w 1385"/>
                <a:gd name="T1" fmla="*/ 2 h 883"/>
                <a:gd name="T2" fmla="*/ 38 w 1385"/>
                <a:gd name="T3" fmla="*/ 21 h 883"/>
                <a:gd name="T4" fmla="*/ 97 w 1385"/>
                <a:gd name="T5" fmla="*/ 56 h 883"/>
                <a:gd name="T6" fmla="*/ 181 w 1385"/>
                <a:gd name="T7" fmla="*/ 103 h 883"/>
                <a:gd name="T8" fmla="*/ 284 w 1385"/>
                <a:gd name="T9" fmla="*/ 164 h 883"/>
                <a:gd name="T10" fmla="*/ 401 w 1385"/>
                <a:gd name="T11" fmla="*/ 231 h 883"/>
                <a:gd name="T12" fmla="*/ 528 w 1385"/>
                <a:gd name="T13" fmla="*/ 303 h 883"/>
                <a:gd name="T14" fmla="*/ 658 w 1385"/>
                <a:gd name="T15" fmla="*/ 378 h 883"/>
                <a:gd name="T16" fmla="*/ 791 w 1385"/>
                <a:gd name="T17" fmla="*/ 451 h 883"/>
                <a:gd name="T18" fmla="*/ 917 w 1385"/>
                <a:gd name="T19" fmla="*/ 523 h 883"/>
                <a:gd name="T20" fmla="*/ 1035 w 1385"/>
                <a:gd name="T21" fmla="*/ 588 h 883"/>
                <a:gd name="T22" fmla="*/ 1137 w 1385"/>
                <a:gd name="T23" fmla="*/ 647 h 883"/>
                <a:gd name="T24" fmla="*/ 1223 w 1385"/>
                <a:gd name="T25" fmla="*/ 694 h 883"/>
                <a:gd name="T26" fmla="*/ 1283 w 1385"/>
                <a:gd name="T27" fmla="*/ 729 h 883"/>
                <a:gd name="T28" fmla="*/ 1316 w 1385"/>
                <a:gd name="T29" fmla="*/ 746 h 883"/>
                <a:gd name="T30" fmla="*/ 1326 w 1385"/>
                <a:gd name="T31" fmla="*/ 752 h 883"/>
                <a:gd name="T32" fmla="*/ 1357 w 1385"/>
                <a:gd name="T33" fmla="*/ 769 h 883"/>
                <a:gd name="T34" fmla="*/ 1385 w 1385"/>
                <a:gd name="T35" fmla="*/ 883 h 883"/>
                <a:gd name="T36" fmla="*/ 1329 w 1385"/>
                <a:gd name="T37" fmla="*/ 846 h 883"/>
                <a:gd name="T38" fmla="*/ 1294 w 1385"/>
                <a:gd name="T39" fmla="*/ 823 h 883"/>
                <a:gd name="T40" fmla="*/ 1281 w 1385"/>
                <a:gd name="T41" fmla="*/ 814 h 883"/>
                <a:gd name="T42" fmla="*/ 1266 w 1385"/>
                <a:gd name="T43" fmla="*/ 804 h 883"/>
                <a:gd name="T44" fmla="*/ 1219 w 1385"/>
                <a:gd name="T45" fmla="*/ 774 h 883"/>
                <a:gd name="T46" fmla="*/ 1149 w 1385"/>
                <a:gd name="T47" fmla="*/ 729 h 883"/>
                <a:gd name="T48" fmla="*/ 1057 w 1385"/>
                <a:gd name="T49" fmla="*/ 671 h 883"/>
                <a:gd name="T50" fmla="*/ 951 w 1385"/>
                <a:gd name="T51" fmla="*/ 601 h 883"/>
                <a:gd name="T52" fmla="*/ 832 w 1385"/>
                <a:gd name="T53" fmla="*/ 524 h 883"/>
                <a:gd name="T54" fmla="*/ 707 w 1385"/>
                <a:gd name="T55" fmla="*/ 445 h 883"/>
                <a:gd name="T56" fmla="*/ 578 w 1385"/>
                <a:gd name="T57" fmla="*/ 363 h 883"/>
                <a:gd name="T58" fmla="*/ 453 w 1385"/>
                <a:gd name="T59" fmla="*/ 284 h 883"/>
                <a:gd name="T60" fmla="*/ 334 w 1385"/>
                <a:gd name="T61" fmla="*/ 209 h 883"/>
                <a:gd name="T62" fmla="*/ 226 w 1385"/>
                <a:gd name="T63" fmla="*/ 141 h 883"/>
                <a:gd name="T64" fmla="*/ 134 w 1385"/>
                <a:gd name="T65" fmla="*/ 83 h 883"/>
                <a:gd name="T66" fmla="*/ 62 w 1385"/>
                <a:gd name="T67" fmla="*/ 39 h 883"/>
                <a:gd name="T68" fmla="*/ 17 w 1385"/>
                <a:gd name="T69" fmla="*/ 9 h 883"/>
                <a:gd name="T70" fmla="*/ 0 w 1385"/>
                <a:gd name="T71" fmla="*/ 0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85" h="883">
                  <a:moveTo>
                    <a:pt x="0" y="0"/>
                  </a:moveTo>
                  <a:lnTo>
                    <a:pt x="4" y="2"/>
                  </a:lnTo>
                  <a:lnTo>
                    <a:pt x="17" y="9"/>
                  </a:lnTo>
                  <a:lnTo>
                    <a:pt x="38" y="21"/>
                  </a:lnTo>
                  <a:lnTo>
                    <a:pt x="64" y="36"/>
                  </a:lnTo>
                  <a:lnTo>
                    <a:pt x="97" y="56"/>
                  </a:lnTo>
                  <a:lnTo>
                    <a:pt x="136" y="79"/>
                  </a:lnTo>
                  <a:lnTo>
                    <a:pt x="181" y="103"/>
                  </a:lnTo>
                  <a:lnTo>
                    <a:pt x="231" y="132"/>
                  </a:lnTo>
                  <a:lnTo>
                    <a:pt x="284" y="164"/>
                  </a:lnTo>
                  <a:lnTo>
                    <a:pt x="341" y="195"/>
                  </a:lnTo>
                  <a:lnTo>
                    <a:pt x="401" y="231"/>
                  </a:lnTo>
                  <a:lnTo>
                    <a:pt x="463" y="267"/>
                  </a:lnTo>
                  <a:lnTo>
                    <a:pt x="528" y="303"/>
                  </a:lnTo>
                  <a:lnTo>
                    <a:pt x="593" y="340"/>
                  </a:lnTo>
                  <a:lnTo>
                    <a:pt x="658" y="378"/>
                  </a:lnTo>
                  <a:lnTo>
                    <a:pt x="724" y="415"/>
                  </a:lnTo>
                  <a:lnTo>
                    <a:pt x="791" y="451"/>
                  </a:lnTo>
                  <a:lnTo>
                    <a:pt x="854" y="489"/>
                  </a:lnTo>
                  <a:lnTo>
                    <a:pt x="917" y="523"/>
                  </a:lnTo>
                  <a:lnTo>
                    <a:pt x="977" y="556"/>
                  </a:lnTo>
                  <a:lnTo>
                    <a:pt x="1035" y="588"/>
                  </a:lnTo>
                  <a:lnTo>
                    <a:pt x="1089" y="618"/>
                  </a:lnTo>
                  <a:lnTo>
                    <a:pt x="1137" y="647"/>
                  </a:lnTo>
                  <a:lnTo>
                    <a:pt x="1182" y="673"/>
                  </a:lnTo>
                  <a:lnTo>
                    <a:pt x="1223" y="694"/>
                  </a:lnTo>
                  <a:lnTo>
                    <a:pt x="1257" y="714"/>
                  </a:lnTo>
                  <a:lnTo>
                    <a:pt x="1283" y="729"/>
                  </a:lnTo>
                  <a:lnTo>
                    <a:pt x="1303" y="741"/>
                  </a:lnTo>
                  <a:lnTo>
                    <a:pt x="1316" y="746"/>
                  </a:lnTo>
                  <a:lnTo>
                    <a:pt x="1320" y="750"/>
                  </a:lnTo>
                  <a:lnTo>
                    <a:pt x="1326" y="752"/>
                  </a:lnTo>
                  <a:lnTo>
                    <a:pt x="1337" y="759"/>
                  </a:lnTo>
                  <a:lnTo>
                    <a:pt x="1357" y="769"/>
                  </a:lnTo>
                  <a:lnTo>
                    <a:pt x="1385" y="784"/>
                  </a:lnTo>
                  <a:lnTo>
                    <a:pt x="1385" y="883"/>
                  </a:lnTo>
                  <a:lnTo>
                    <a:pt x="1356" y="863"/>
                  </a:lnTo>
                  <a:lnTo>
                    <a:pt x="1329" y="846"/>
                  </a:lnTo>
                  <a:lnTo>
                    <a:pt x="1309" y="833"/>
                  </a:lnTo>
                  <a:lnTo>
                    <a:pt x="1294" y="823"/>
                  </a:lnTo>
                  <a:lnTo>
                    <a:pt x="1285" y="818"/>
                  </a:lnTo>
                  <a:lnTo>
                    <a:pt x="1281" y="814"/>
                  </a:lnTo>
                  <a:lnTo>
                    <a:pt x="1277" y="812"/>
                  </a:lnTo>
                  <a:lnTo>
                    <a:pt x="1266" y="804"/>
                  </a:lnTo>
                  <a:lnTo>
                    <a:pt x="1246" y="791"/>
                  </a:lnTo>
                  <a:lnTo>
                    <a:pt x="1219" y="774"/>
                  </a:lnTo>
                  <a:lnTo>
                    <a:pt x="1188" y="754"/>
                  </a:lnTo>
                  <a:lnTo>
                    <a:pt x="1149" y="729"/>
                  </a:lnTo>
                  <a:lnTo>
                    <a:pt x="1106" y="701"/>
                  </a:lnTo>
                  <a:lnTo>
                    <a:pt x="1057" y="671"/>
                  </a:lnTo>
                  <a:lnTo>
                    <a:pt x="1005" y="637"/>
                  </a:lnTo>
                  <a:lnTo>
                    <a:pt x="951" y="601"/>
                  </a:lnTo>
                  <a:lnTo>
                    <a:pt x="891" y="564"/>
                  </a:lnTo>
                  <a:lnTo>
                    <a:pt x="832" y="524"/>
                  </a:lnTo>
                  <a:lnTo>
                    <a:pt x="770" y="485"/>
                  </a:lnTo>
                  <a:lnTo>
                    <a:pt x="707" y="445"/>
                  </a:lnTo>
                  <a:lnTo>
                    <a:pt x="643" y="404"/>
                  </a:lnTo>
                  <a:lnTo>
                    <a:pt x="578" y="363"/>
                  </a:lnTo>
                  <a:lnTo>
                    <a:pt x="515" y="323"/>
                  </a:lnTo>
                  <a:lnTo>
                    <a:pt x="453" y="284"/>
                  </a:lnTo>
                  <a:lnTo>
                    <a:pt x="392" y="246"/>
                  </a:lnTo>
                  <a:lnTo>
                    <a:pt x="334" y="209"/>
                  </a:lnTo>
                  <a:lnTo>
                    <a:pt x="278" y="175"/>
                  </a:lnTo>
                  <a:lnTo>
                    <a:pt x="226" y="141"/>
                  </a:lnTo>
                  <a:lnTo>
                    <a:pt x="177" y="111"/>
                  </a:lnTo>
                  <a:lnTo>
                    <a:pt x="134" y="83"/>
                  </a:lnTo>
                  <a:lnTo>
                    <a:pt x="95" y="60"/>
                  </a:lnTo>
                  <a:lnTo>
                    <a:pt x="62" y="39"/>
                  </a:lnTo>
                  <a:lnTo>
                    <a:pt x="36" y="23"/>
                  </a:lnTo>
                  <a:lnTo>
                    <a:pt x="17" y="9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22"/>
            <p:cNvSpPr>
              <a:spLocks/>
            </p:cNvSpPr>
            <p:nvPr/>
          </p:nvSpPr>
          <p:spPr bwMode="auto">
            <a:xfrm>
              <a:off x="8461375" y="4503738"/>
              <a:ext cx="36513" cy="20637"/>
            </a:xfrm>
            <a:custGeom>
              <a:avLst/>
              <a:gdLst>
                <a:gd name="T0" fmla="*/ 0 w 46"/>
                <a:gd name="T1" fmla="*/ 0 h 26"/>
                <a:gd name="T2" fmla="*/ 46 w 46"/>
                <a:gd name="T3" fmla="*/ 23 h 26"/>
                <a:gd name="T4" fmla="*/ 46 w 46"/>
                <a:gd name="T5" fmla="*/ 26 h 26"/>
                <a:gd name="T6" fmla="*/ 0 w 46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26">
                  <a:moveTo>
                    <a:pt x="0" y="0"/>
                  </a:moveTo>
                  <a:lnTo>
                    <a:pt x="46" y="23"/>
                  </a:lnTo>
                  <a:lnTo>
                    <a:pt x="46" y="2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23"/>
            <p:cNvSpPr>
              <a:spLocks/>
            </p:cNvSpPr>
            <p:nvPr/>
          </p:nvSpPr>
          <p:spPr bwMode="auto">
            <a:xfrm>
              <a:off x="7759700" y="4043363"/>
              <a:ext cx="738188" cy="349250"/>
            </a:xfrm>
            <a:custGeom>
              <a:avLst/>
              <a:gdLst>
                <a:gd name="T0" fmla="*/ 0 w 930"/>
                <a:gd name="T1" fmla="*/ 0 h 440"/>
                <a:gd name="T2" fmla="*/ 930 w 930"/>
                <a:gd name="T3" fmla="*/ 397 h 440"/>
                <a:gd name="T4" fmla="*/ 930 w 930"/>
                <a:gd name="T5" fmla="*/ 440 h 440"/>
                <a:gd name="T6" fmla="*/ 0 w 930"/>
                <a:gd name="T7" fmla="*/ 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0" h="440">
                  <a:moveTo>
                    <a:pt x="0" y="0"/>
                  </a:moveTo>
                  <a:lnTo>
                    <a:pt x="930" y="397"/>
                  </a:lnTo>
                  <a:lnTo>
                    <a:pt x="930" y="44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24"/>
            <p:cNvSpPr>
              <a:spLocks/>
            </p:cNvSpPr>
            <p:nvPr/>
          </p:nvSpPr>
          <p:spPr bwMode="auto">
            <a:xfrm>
              <a:off x="8207375" y="3983038"/>
              <a:ext cx="290513" cy="106362"/>
            </a:xfrm>
            <a:custGeom>
              <a:avLst/>
              <a:gdLst>
                <a:gd name="T0" fmla="*/ 0 w 367"/>
                <a:gd name="T1" fmla="*/ 0 h 134"/>
                <a:gd name="T2" fmla="*/ 6 w 367"/>
                <a:gd name="T3" fmla="*/ 2 h 134"/>
                <a:gd name="T4" fmla="*/ 19 w 367"/>
                <a:gd name="T5" fmla="*/ 6 h 134"/>
                <a:gd name="T6" fmla="*/ 41 w 367"/>
                <a:gd name="T7" fmla="*/ 13 h 134"/>
                <a:gd name="T8" fmla="*/ 71 w 367"/>
                <a:gd name="T9" fmla="*/ 21 h 134"/>
                <a:gd name="T10" fmla="*/ 108 w 367"/>
                <a:gd name="T11" fmla="*/ 32 h 134"/>
                <a:gd name="T12" fmla="*/ 151 w 367"/>
                <a:gd name="T13" fmla="*/ 43 h 134"/>
                <a:gd name="T14" fmla="*/ 200 w 367"/>
                <a:gd name="T15" fmla="*/ 58 h 134"/>
                <a:gd name="T16" fmla="*/ 252 w 367"/>
                <a:gd name="T17" fmla="*/ 73 h 134"/>
                <a:gd name="T18" fmla="*/ 308 w 367"/>
                <a:gd name="T19" fmla="*/ 88 h 134"/>
                <a:gd name="T20" fmla="*/ 367 w 367"/>
                <a:gd name="T21" fmla="*/ 105 h 134"/>
                <a:gd name="T22" fmla="*/ 367 w 367"/>
                <a:gd name="T23" fmla="*/ 134 h 134"/>
                <a:gd name="T24" fmla="*/ 308 w 367"/>
                <a:gd name="T25" fmla="*/ 113 h 134"/>
                <a:gd name="T26" fmla="*/ 252 w 367"/>
                <a:gd name="T27" fmla="*/ 92 h 134"/>
                <a:gd name="T28" fmla="*/ 200 w 367"/>
                <a:gd name="T29" fmla="*/ 73 h 134"/>
                <a:gd name="T30" fmla="*/ 151 w 367"/>
                <a:gd name="T31" fmla="*/ 55 h 134"/>
                <a:gd name="T32" fmla="*/ 108 w 367"/>
                <a:gd name="T33" fmla="*/ 40 h 134"/>
                <a:gd name="T34" fmla="*/ 71 w 367"/>
                <a:gd name="T35" fmla="*/ 26 h 134"/>
                <a:gd name="T36" fmla="*/ 41 w 367"/>
                <a:gd name="T37" fmla="*/ 15 h 134"/>
                <a:gd name="T38" fmla="*/ 19 w 367"/>
                <a:gd name="T39" fmla="*/ 8 h 134"/>
                <a:gd name="T40" fmla="*/ 6 w 367"/>
                <a:gd name="T41" fmla="*/ 2 h 134"/>
                <a:gd name="T42" fmla="*/ 0 w 367"/>
                <a:gd name="T43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7" h="134">
                  <a:moveTo>
                    <a:pt x="0" y="0"/>
                  </a:moveTo>
                  <a:lnTo>
                    <a:pt x="6" y="2"/>
                  </a:lnTo>
                  <a:lnTo>
                    <a:pt x="19" y="6"/>
                  </a:lnTo>
                  <a:lnTo>
                    <a:pt x="41" y="13"/>
                  </a:lnTo>
                  <a:lnTo>
                    <a:pt x="71" y="21"/>
                  </a:lnTo>
                  <a:lnTo>
                    <a:pt x="108" y="32"/>
                  </a:lnTo>
                  <a:lnTo>
                    <a:pt x="151" y="43"/>
                  </a:lnTo>
                  <a:lnTo>
                    <a:pt x="200" y="58"/>
                  </a:lnTo>
                  <a:lnTo>
                    <a:pt x="252" y="73"/>
                  </a:lnTo>
                  <a:lnTo>
                    <a:pt x="308" y="88"/>
                  </a:lnTo>
                  <a:lnTo>
                    <a:pt x="367" y="105"/>
                  </a:lnTo>
                  <a:lnTo>
                    <a:pt x="367" y="134"/>
                  </a:lnTo>
                  <a:lnTo>
                    <a:pt x="308" y="113"/>
                  </a:lnTo>
                  <a:lnTo>
                    <a:pt x="252" y="92"/>
                  </a:lnTo>
                  <a:lnTo>
                    <a:pt x="200" y="73"/>
                  </a:lnTo>
                  <a:lnTo>
                    <a:pt x="151" y="55"/>
                  </a:lnTo>
                  <a:lnTo>
                    <a:pt x="108" y="40"/>
                  </a:lnTo>
                  <a:lnTo>
                    <a:pt x="71" y="26"/>
                  </a:lnTo>
                  <a:lnTo>
                    <a:pt x="41" y="15"/>
                  </a:lnTo>
                  <a:lnTo>
                    <a:pt x="19" y="8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25"/>
            <p:cNvSpPr>
              <a:spLocks/>
            </p:cNvSpPr>
            <p:nvPr/>
          </p:nvSpPr>
          <p:spPr bwMode="auto">
            <a:xfrm>
              <a:off x="7180263" y="3570288"/>
              <a:ext cx="1317625" cy="349250"/>
            </a:xfrm>
            <a:custGeom>
              <a:avLst/>
              <a:gdLst>
                <a:gd name="T0" fmla="*/ 0 w 1661"/>
                <a:gd name="T1" fmla="*/ 0 h 440"/>
                <a:gd name="T2" fmla="*/ 6 w 1661"/>
                <a:gd name="T3" fmla="*/ 2 h 440"/>
                <a:gd name="T4" fmla="*/ 23 w 1661"/>
                <a:gd name="T5" fmla="*/ 6 h 440"/>
                <a:gd name="T6" fmla="*/ 49 w 1661"/>
                <a:gd name="T7" fmla="*/ 12 h 440"/>
                <a:gd name="T8" fmla="*/ 84 w 1661"/>
                <a:gd name="T9" fmla="*/ 19 h 440"/>
                <a:gd name="T10" fmla="*/ 127 w 1661"/>
                <a:gd name="T11" fmla="*/ 29 h 440"/>
                <a:gd name="T12" fmla="*/ 179 w 1661"/>
                <a:gd name="T13" fmla="*/ 42 h 440"/>
                <a:gd name="T14" fmla="*/ 237 w 1661"/>
                <a:gd name="T15" fmla="*/ 55 h 440"/>
                <a:gd name="T16" fmla="*/ 302 w 1661"/>
                <a:gd name="T17" fmla="*/ 70 h 440"/>
                <a:gd name="T18" fmla="*/ 373 w 1661"/>
                <a:gd name="T19" fmla="*/ 85 h 440"/>
                <a:gd name="T20" fmla="*/ 446 w 1661"/>
                <a:gd name="T21" fmla="*/ 102 h 440"/>
                <a:gd name="T22" fmla="*/ 524 w 1661"/>
                <a:gd name="T23" fmla="*/ 121 h 440"/>
                <a:gd name="T24" fmla="*/ 606 w 1661"/>
                <a:gd name="T25" fmla="*/ 138 h 440"/>
                <a:gd name="T26" fmla="*/ 690 w 1661"/>
                <a:gd name="T27" fmla="*/ 158 h 440"/>
                <a:gd name="T28" fmla="*/ 776 w 1661"/>
                <a:gd name="T29" fmla="*/ 177 h 440"/>
                <a:gd name="T30" fmla="*/ 862 w 1661"/>
                <a:gd name="T31" fmla="*/ 196 h 440"/>
                <a:gd name="T32" fmla="*/ 960 w 1661"/>
                <a:gd name="T33" fmla="*/ 218 h 440"/>
                <a:gd name="T34" fmla="*/ 1059 w 1661"/>
                <a:gd name="T35" fmla="*/ 239 h 440"/>
                <a:gd name="T36" fmla="*/ 1156 w 1661"/>
                <a:gd name="T37" fmla="*/ 260 h 440"/>
                <a:gd name="T38" fmla="*/ 1249 w 1661"/>
                <a:gd name="T39" fmla="*/ 280 h 440"/>
                <a:gd name="T40" fmla="*/ 1337 w 1661"/>
                <a:gd name="T41" fmla="*/ 299 h 440"/>
                <a:gd name="T42" fmla="*/ 1417 w 1661"/>
                <a:gd name="T43" fmla="*/ 316 h 440"/>
                <a:gd name="T44" fmla="*/ 1492 w 1661"/>
                <a:gd name="T45" fmla="*/ 333 h 440"/>
                <a:gd name="T46" fmla="*/ 1559 w 1661"/>
                <a:gd name="T47" fmla="*/ 348 h 440"/>
                <a:gd name="T48" fmla="*/ 1615 w 1661"/>
                <a:gd name="T49" fmla="*/ 359 h 440"/>
                <a:gd name="T50" fmla="*/ 1661 w 1661"/>
                <a:gd name="T51" fmla="*/ 369 h 440"/>
                <a:gd name="T52" fmla="*/ 1661 w 1661"/>
                <a:gd name="T53" fmla="*/ 440 h 440"/>
                <a:gd name="T54" fmla="*/ 1624 w 1661"/>
                <a:gd name="T55" fmla="*/ 429 h 440"/>
                <a:gd name="T56" fmla="*/ 1576 w 1661"/>
                <a:gd name="T57" fmla="*/ 416 h 440"/>
                <a:gd name="T58" fmla="*/ 1520 w 1661"/>
                <a:gd name="T59" fmla="*/ 401 h 440"/>
                <a:gd name="T60" fmla="*/ 1454 w 1661"/>
                <a:gd name="T61" fmla="*/ 384 h 440"/>
                <a:gd name="T62" fmla="*/ 1382 w 1661"/>
                <a:gd name="T63" fmla="*/ 363 h 440"/>
                <a:gd name="T64" fmla="*/ 1303 w 1661"/>
                <a:gd name="T65" fmla="*/ 342 h 440"/>
                <a:gd name="T66" fmla="*/ 1220 w 1661"/>
                <a:gd name="T67" fmla="*/ 320 h 440"/>
                <a:gd name="T68" fmla="*/ 1132 w 1661"/>
                <a:gd name="T69" fmla="*/ 295 h 440"/>
                <a:gd name="T70" fmla="*/ 1042 w 1661"/>
                <a:gd name="T71" fmla="*/ 271 h 440"/>
                <a:gd name="T72" fmla="*/ 949 w 1661"/>
                <a:gd name="T73" fmla="*/ 247 h 440"/>
                <a:gd name="T74" fmla="*/ 854 w 1661"/>
                <a:gd name="T75" fmla="*/ 220 h 440"/>
                <a:gd name="T76" fmla="*/ 768 w 1661"/>
                <a:gd name="T77" fmla="*/ 200 h 440"/>
                <a:gd name="T78" fmla="*/ 685 w 1661"/>
                <a:gd name="T79" fmla="*/ 177 h 440"/>
                <a:gd name="T80" fmla="*/ 603 w 1661"/>
                <a:gd name="T81" fmla="*/ 156 h 440"/>
                <a:gd name="T82" fmla="*/ 520 w 1661"/>
                <a:gd name="T83" fmla="*/ 134 h 440"/>
                <a:gd name="T84" fmla="*/ 444 w 1661"/>
                <a:gd name="T85" fmla="*/ 115 h 440"/>
                <a:gd name="T86" fmla="*/ 369 w 1661"/>
                <a:gd name="T87" fmla="*/ 96 h 440"/>
                <a:gd name="T88" fmla="*/ 300 w 1661"/>
                <a:gd name="T89" fmla="*/ 77 h 440"/>
                <a:gd name="T90" fmla="*/ 235 w 1661"/>
                <a:gd name="T91" fmla="*/ 61 h 440"/>
                <a:gd name="T92" fmla="*/ 177 w 1661"/>
                <a:gd name="T93" fmla="*/ 45 h 440"/>
                <a:gd name="T94" fmla="*/ 127 w 1661"/>
                <a:gd name="T95" fmla="*/ 32 h 440"/>
                <a:gd name="T96" fmla="*/ 84 w 1661"/>
                <a:gd name="T97" fmla="*/ 21 h 440"/>
                <a:gd name="T98" fmla="*/ 49 w 1661"/>
                <a:gd name="T99" fmla="*/ 14 h 440"/>
                <a:gd name="T100" fmla="*/ 23 w 1661"/>
                <a:gd name="T101" fmla="*/ 6 h 440"/>
                <a:gd name="T102" fmla="*/ 6 w 1661"/>
                <a:gd name="T103" fmla="*/ 2 h 440"/>
                <a:gd name="T104" fmla="*/ 0 w 1661"/>
                <a:gd name="T105" fmla="*/ 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61" h="440">
                  <a:moveTo>
                    <a:pt x="0" y="0"/>
                  </a:moveTo>
                  <a:lnTo>
                    <a:pt x="6" y="2"/>
                  </a:lnTo>
                  <a:lnTo>
                    <a:pt x="23" y="6"/>
                  </a:lnTo>
                  <a:lnTo>
                    <a:pt x="49" y="12"/>
                  </a:lnTo>
                  <a:lnTo>
                    <a:pt x="84" y="19"/>
                  </a:lnTo>
                  <a:lnTo>
                    <a:pt x="127" y="29"/>
                  </a:lnTo>
                  <a:lnTo>
                    <a:pt x="179" y="42"/>
                  </a:lnTo>
                  <a:lnTo>
                    <a:pt x="237" y="55"/>
                  </a:lnTo>
                  <a:lnTo>
                    <a:pt x="302" y="70"/>
                  </a:lnTo>
                  <a:lnTo>
                    <a:pt x="373" y="85"/>
                  </a:lnTo>
                  <a:lnTo>
                    <a:pt x="446" y="102"/>
                  </a:lnTo>
                  <a:lnTo>
                    <a:pt x="524" y="121"/>
                  </a:lnTo>
                  <a:lnTo>
                    <a:pt x="606" y="138"/>
                  </a:lnTo>
                  <a:lnTo>
                    <a:pt x="690" y="158"/>
                  </a:lnTo>
                  <a:lnTo>
                    <a:pt x="776" y="177"/>
                  </a:lnTo>
                  <a:lnTo>
                    <a:pt x="862" y="196"/>
                  </a:lnTo>
                  <a:lnTo>
                    <a:pt x="960" y="218"/>
                  </a:lnTo>
                  <a:lnTo>
                    <a:pt x="1059" y="239"/>
                  </a:lnTo>
                  <a:lnTo>
                    <a:pt x="1156" y="260"/>
                  </a:lnTo>
                  <a:lnTo>
                    <a:pt x="1249" y="280"/>
                  </a:lnTo>
                  <a:lnTo>
                    <a:pt x="1337" y="299"/>
                  </a:lnTo>
                  <a:lnTo>
                    <a:pt x="1417" y="316"/>
                  </a:lnTo>
                  <a:lnTo>
                    <a:pt x="1492" y="333"/>
                  </a:lnTo>
                  <a:lnTo>
                    <a:pt x="1559" y="348"/>
                  </a:lnTo>
                  <a:lnTo>
                    <a:pt x="1615" y="359"/>
                  </a:lnTo>
                  <a:lnTo>
                    <a:pt x="1661" y="369"/>
                  </a:lnTo>
                  <a:lnTo>
                    <a:pt x="1661" y="440"/>
                  </a:lnTo>
                  <a:lnTo>
                    <a:pt x="1624" y="429"/>
                  </a:lnTo>
                  <a:lnTo>
                    <a:pt x="1576" y="416"/>
                  </a:lnTo>
                  <a:lnTo>
                    <a:pt x="1520" y="401"/>
                  </a:lnTo>
                  <a:lnTo>
                    <a:pt x="1454" y="384"/>
                  </a:lnTo>
                  <a:lnTo>
                    <a:pt x="1382" y="363"/>
                  </a:lnTo>
                  <a:lnTo>
                    <a:pt x="1303" y="342"/>
                  </a:lnTo>
                  <a:lnTo>
                    <a:pt x="1220" y="320"/>
                  </a:lnTo>
                  <a:lnTo>
                    <a:pt x="1132" y="295"/>
                  </a:lnTo>
                  <a:lnTo>
                    <a:pt x="1042" y="271"/>
                  </a:lnTo>
                  <a:lnTo>
                    <a:pt x="949" y="247"/>
                  </a:lnTo>
                  <a:lnTo>
                    <a:pt x="854" y="220"/>
                  </a:lnTo>
                  <a:lnTo>
                    <a:pt x="768" y="200"/>
                  </a:lnTo>
                  <a:lnTo>
                    <a:pt x="685" y="177"/>
                  </a:lnTo>
                  <a:lnTo>
                    <a:pt x="603" y="156"/>
                  </a:lnTo>
                  <a:lnTo>
                    <a:pt x="520" y="134"/>
                  </a:lnTo>
                  <a:lnTo>
                    <a:pt x="444" y="115"/>
                  </a:lnTo>
                  <a:lnTo>
                    <a:pt x="369" y="96"/>
                  </a:lnTo>
                  <a:lnTo>
                    <a:pt x="300" y="77"/>
                  </a:lnTo>
                  <a:lnTo>
                    <a:pt x="235" y="61"/>
                  </a:lnTo>
                  <a:lnTo>
                    <a:pt x="177" y="45"/>
                  </a:lnTo>
                  <a:lnTo>
                    <a:pt x="127" y="32"/>
                  </a:lnTo>
                  <a:lnTo>
                    <a:pt x="84" y="21"/>
                  </a:lnTo>
                  <a:lnTo>
                    <a:pt x="49" y="14"/>
                  </a:lnTo>
                  <a:lnTo>
                    <a:pt x="23" y="6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26"/>
            <p:cNvSpPr>
              <a:spLocks/>
            </p:cNvSpPr>
            <p:nvPr/>
          </p:nvSpPr>
          <p:spPr bwMode="auto">
            <a:xfrm>
              <a:off x="8186738" y="3694113"/>
              <a:ext cx="311150" cy="65087"/>
            </a:xfrm>
            <a:custGeom>
              <a:avLst/>
              <a:gdLst>
                <a:gd name="T0" fmla="*/ 0 w 393"/>
                <a:gd name="T1" fmla="*/ 0 h 83"/>
                <a:gd name="T2" fmla="*/ 393 w 393"/>
                <a:gd name="T3" fmla="*/ 62 h 83"/>
                <a:gd name="T4" fmla="*/ 393 w 393"/>
                <a:gd name="T5" fmla="*/ 83 h 83"/>
                <a:gd name="T6" fmla="*/ 0 w 393"/>
                <a:gd name="T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3" h="83">
                  <a:moveTo>
                    <a:pt x="0" y="0"/>
                  </a:moveTo>
                  <a:lnTo>
                    <a:pt x="393" y="62"/>
                  </a:lnTo>
                  <a:lnTo>
                    <a:pt x="393" y="8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27"/>
            <p:cNvSpPr>
              <a:spLocks/>
            </p:cNvSpPr>
            <p:nvPr/>
          </p:nvSpPr>
          <p:spPr bwMode="auto">
            <a:xfrm>
              <a:off x="8408988" y="3614738"/>
              <a:ext cx="88900" cy="14287"/>
            </a:xfrm>
            <a:custGeom>
              <a:avLst/>
              <a:gdLst>
                <a:gd name="T0" fmla="*/ 0 w 111"/>
                <a:gd name="T1" fmla="*/ 0 h 19"/>
                <a:gd name="T2" fmla="*/ 111 w 111"/>
                <a:gd name="T3" fmla="*/ 11 h 19"/>
                <a:gd name="T4" fmla="*/ 111 w 111"/>
                <a:gd name="T5" fmla="*/ 19 h 19"/>
                <a:gd name="T6" fmla="*/ 0 w 111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19">
                  <a:moveTo>
                    <a:pt x="0" y="0"/>
                  </a:moveTo>
                  <a:lnTo>
                    <a:pt x="111" y="11"/>
                  </a:lnTo>
                  <a:lnTo>
                    <a:pt x="111" y="1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28"/>
            <p:cNvSpPr>
              <a:spLocks/>
            </p:cNvSpPr>
            <p:nvPr/>
          </p:nvSpPr>
          <p:spPr bwMode="auto">
            <a:xfrm>
              <a:off x="7418388" y="3417888"/>
              <a:ext cx="1079500" cy="101600"/>
            </a:xfrm>
            <a:custGeom>
              <a:avLst/>
              <a:gdLst>
                <a:gd name="T0" fmla="*/ 0 w 1361"/>
                <a:gd name="T1" fmla="*/ 0 h 127"/>
                <a:gd name="T2" fmla="*/ 6 w 1361"/>
                <a:gd name="T3" fmla="*/ 0 h 127"/>
                <a:gd name="T4" fmla="*/ 25 w 1361"/>
                <a:gd name="T5" fmla="*/ 2 h 127"/>
                <a:gd name="T6" fmla="*/ 53 w 1361"/>
                <a:gd name="T7" fmla="*/ 3 h 127"/>
                <a:gd name="T8" fmla="*/ 90 w 1361"/>
                <a:gd name="T9" fmla="*/ 7 h 127"/>
                <a:gd name="T10" fmla="*/ 137 w 1361"/>
                <a:gd name="T11" fmla="*/ 9 h 127"/>
                <a:gd name="T12" fmla="*/ 193 w 1361"/>
                <a:gd name="T13" fmla="*/ 13 h 127"/>
                <a:gd name="T14" fmla="*/ 254 w 1361"/>
                <a:gd name="T15" fmla="*/ 18 h 127"/>
                <a:gd name="T16" fmla="*/ 323 w 1361"/>
                <a:gd name="T17" fmla="*/ 22 h 127"/>
                <a:gd name="T18" fmla="*/ 396 w 1361"/>
                <a:gd name="T19" fmla="*/ 28 h 127"/>
                <a:gd name="T20" fmla="*/ 474 w 1361"/>
                <a:gd name="T21" fmla="*/ 33 h 127"/>
                <a:gd name="T22" fmla="*/ 556 w 1361"/>
                <a:gd name="T23" fmla="*/ 39 h 127"/>
                <a:gd name="T24" fmla="*/ 640 w 1361"/>
                <a:gd name="T25" fmla="*/ 45 h 127"/>
                <a:gd name="T26" fmla="*/ 726 w 1361"/>
                <a:gd name="T27" fmla="*/ 50 h 127"/>
                <a:gd name="T28" fmla="*/ 813 w 1361"/>
                <a:gd name="T29" fmla="*/ 56 h 127"/>
                <a:gd name="T30" fmla="*/ 933 w 1361"/>
                <a:gd name="T31" fmla="*/ 64 h 127"/>
                <a:gd name="T32" fmla="*/ 1048 w 1361"/>
                <a:gd name="T33" fmla="*/ 71 h 127"/>
                <a:gd name="T34" fmla="*/ 1160 w 1361"/>
                <a:gd name="T35" fmla="*/ 77 h 127"/>
                <a:gd name="T36" fmla="*/ 1264 w 1361"/>
                <a:gd name="T37" fmla="*/ 84 h 127"/>
                <a:gd name="T38" fmla="*/ 1361 w 1361"/>
                <a:gd name="T39" fmla="*/ 90 h 127"/>
                <a:gd name="T40" fmla="*/ 1361 w 1361"/>
                <a:gd name="T41" fmla="*/ 127 h 127"/>
                <a:gd name="T42" fmla="*/ 1264 w 1361"/>
                <a:gd name="T43" fmla="*/ 118 h 127"/>
                <a:gd name="T44" fmla="*/ 1160 w 1361"/>
                <a:gd name="T45" fmla="*/ 107 h 127"/>
                <a:gd name="T46" fmla="*/ 1048 w 1361"/>
                <a:gd name="T47" fmla="*/ 97 h 127"/>
                <a:gd name="T48" fmla="*/ 931 w 1361"/>
                <a:gd name="T49" fmla="*/ 86 h 127"/>
                <a:gd name="T50" fmla="*/ 813 w 1361"/>
                <a:gd name="T51" fmla="*/ 73 h 127"/>
                <a:gd name="T52" fmla="*/ 726 w 1361"/>
                <a:gd name="T53" fmla="*/ 65 h 127"/>
                <a:gd name="T54" fmla="*/ 640 w 1361"/>
                <a:gd name="T55" fmla="*/ 58 h 127"/>
                <a:gd name="T56" fmla="*/ 556 w 1361"/>
                <a:gd name="T57" fmla="*/ 50 h 127"/>
                <a:gd name="T58" fmla="*/ 474 w 1361"/>
                <a:gd name="T59" fmla="*/ 43 h 127"/>
                <a:gd name="T60" fmla="*/ 396 w 1361"/>
                <a:gd name="T61" fmla="*/ 35 h 127"/>
                <a:gd name="T62" fmla="*/ 323 w 1361"/>
                <a:gd name="T63" fmla="*/ 30 h 127"/>
                <a:gd name="T64" fmla="*/ 254 w 1361"/>
                <a:gd name="T65" fmla="*/ 22 h 127"/>
                <a:gd name="T66" fmla="*/ 193 w 1361"/>
                <a:gd name="T67" fmla="*/ 18 h 127"/>
                <a:gd name="T68" fmla="*/ 137 w 1361"/>
                <a:gd name="T69" fmla="*/ 13 h 127"/>
                <a:gd name="T70" fmla="*/ 90 w 1361"/>
                <a:gd name="T71" fmla="*/ 9 h 127"/>
                <a:gd name="T72" fmla="*/ 53 w 1361"/>
                <a:gd name="T73" fmla="*/ 5 h 127"/>
                <a:gd name="T74" fmla="*/ 25 w 1361"/>
                <a:gd name="T75" fmla="*/ 2 h 127"/>
                <a:gd name="T76" fmla="*/ 6 w 1361"/>
                <a:gd name="T77" fmla="*/ 2 h 127"/>
                <a:gd name="T78" fmla="*/ 0 w 1361"/>
                <a:gd name="T79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61" h="127">
                  <a:moveTo>
                    <a:pt x="0" y="0"/>
                  </a:moveTo>
                  <a:lnTo>
                    <a:pt x="6" y="0"/>
                  </a:lnTo>
                  <a:lnTo>
                    <a:pt x="25" y="2"/>
                  </a:lnTo>
                  <a:lnTo>
                    <a:pt x="53" y="3"/>
                  </a:lnTo>
                  <a:lnTo>
                    <a:pt x="90" y="7"/>
                  </a:lnTo>
                  <a:lnTo>
                    <a:pt x="137" y="9"/>
                  </a:lnTo>
                  <a:lnTo>
                    <a:pt x="193" y="13"/>
                  </a:lnTo>
                  <a:lnTo>
                    <a:pt x="254" y="18"/>
                  </a:lnTo>
                  <a:lnTo>
                    <a:pt x="323" y="22"/>
                  </a:lnTo>
                  <a:lnTo>
                    <a:pt x="396" y="28"/>
                  </a:lnTo>
                  <a:lnTo>
                    <a:pt x="474" y="33"/>
                  </a:lnTo>
                  <a:lnTo>
                    <a:pt x="556" y="39"/>
                  </a:lnTo>
                  <a:lnTo>
                    <a:pt x="640" y="45"/>
                  </a:lnTo>
                  <a:lnTo>
                    <a:pt x="726" y="50"/>
                  </a:lnTo>
                  <a:lnTo>
                    <a:pt x="813" y="56"/>
                  </a:lnTo>
                  <a:lnTo>
                    <a:pt x="933" y="64"/>
                  </a:lnTo>
                  <a:lnTo>
                    <a:pt x="1048" y="71"/>
                  </a:lnTo>
                  <a:lnTo>
                    <a:pt x="1160" y="77"/>
                  </a:lnTo>
                  <a:lnTo>
                    <a:pt x="1264" y="84"/>
                  </a:lnTo>
                  <a:lnTo>
                    <a:pt x="1361" y="90"/>
                  </a:lnTo>
                  <a:lnTo>
                    <a:pt x="1361" y="127"/>
                  </a:lnTo>
                  <a:lnTo>
                    <a:pt x="1264" y="118"/>
                  </a:lnTo>
                  <a:lnTo>
                    <a:pt x="1160" y="107"/>
                  </a:lnTo>
                  <a:lnTo>
                    <a:pt x="1048" y="97"/>
                  </a:lnTo>
                  <a:lnTo>
                    <a:pt x="931" y="86"/>
                  </a:lnTo>
                  <a:lnTo>
                    <a:pt x="813" y="73"/>
                  </a:lnTo>
                  <a:lnTo>
                    <a:pt x="726" y="65"/>
                  </a:lnTo>
                  <a:lnTo>
                    <a:pt x="640" y="58"/>
                  </a:lnTo>
                  <a:lnTo>
                    <a:pt x="556" y="50"/>
                  </a:lnTo>
                  <a:lnTo>
                    <a:pt x="474" y="43"/>
                  </a:lnTo>
                  <a:lnTo>
                    <a:pt x="396" y="35"/>
                  </a:lnTo>
                  <a:lnTo>
                    <a:pt x="323" y="30"/>
                  </a:lnTo>
                  <a:lnTo>
                    <a:pt x="254" y="22"/>
                  </a:lnTo>
                  <a:lnTo>
                    <a:pt x="193" y="18"/>
                  </a:lnTo>
                  <a:lnTo>
                    <a:pt x="137" y="13"/>
                  </a:lnTo>
                  <a:lnTo>
                    <a:pt x="90" y="9"/>
                  </a:lnTo>
                  <a:lnTo>
                    <a:pt x="53" y="5"/>
                  </a:lnTo>
                  <a:lnTo>
                    <a:pt x="25" y="2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29"/>
            <p:cNvSpPr>
              <a:spLocks/>
            </p:cNvSpPr>
            <p:nvPr/>
          </p:nvSpPr>
          <p:spPr bwMode="auto">
            <a:xfrm>
              <a:off x="7604125" y="3346450"/>
              <a:ext cx="893763" cy="41275"/>
            </a:xfrm>
            <a:custGeom>
              <a:avLst/>
              <a:gdLst>
                <a:gd name="T0" fmla="*/ 1126 w 1126"/>
                <a:gd name="T1" fmla="*/ 0 h 53"/>
                <a:gd name="T2" fmla="*/ 1126 w 1126"/>
                <a:gd name="T3" fmla="*/ 53 h 53"/>
                <a:gd name="T4" fmla="*/ 1009 w 1126"/>
                <a:gd name="T5" fmla="*/ 47 h 53"/>
                <a:gd name="T6" fmla="*/ 884 w 1126"/>
                <a:gd name="T7" fmla="*/ 40 h 53"/>
                <a:gd name="T8" fmla="*/ 757 w 1126"/>
                <a:gd name="T9" fmla="*/ 34 h 53"/>
                <a:gd name="T10" fmla="*/ 670 w 1126"/>
                <a:gd name="T11" fmla="*/ 30 h 53"/>
                <a:gd name="T12" fmla="*/ 584 w 1126"/>
                <a:gd name="T13" fmla="*/ 27 h 53"/>
                <a:gd name="T14" fmla="*/ 500 w 1126"/>
                <a:gd name="T15" fmla="*/ 23 h 53"/>
                <a:gd name="T16" fmla="*/ 420 w 1126"/>
                <a:gd name="T17" fmla="*/ 19 h 53"/>
                <a:gd name="T18" fmla="*/ 342 w 1126"/>
                <a:gd name="T19" fmla="*/ 15 h 53"/>
                <a:gd name="T20" fmla="*/ 271 w 1126"/>
                <a:gd name="T21" fmla="*/ 14 h 53"/>
                <a:gd name="T22" fmla="*/ 205 w 1126"/>
                <a:gd name="T23" fmla="*/ 10 h 53"/>
                <a:gd name="T24" fmla="*/ 148 w 1126"/>
                <a:gd name="T25" fmla="*/ 8 h 53"/>
                <a:gd name="T26" fmla="*/ 97 w 1126"/>
                <a:gd name="T27" fmla="*/ 6 h 53"/>
                <a:gd name="T28" fmla="*/ 56 w 1126"/>
                <a:gd name="T29" fmla="*/ 4 h 53"/>
                <a:gd name="T30" fmla="*/ 26 w 1126"/>
                <a:gd name="T31" fmla="*/ 2 h 53"/>
                <a:gd name="T32" fmla="*/ 8 w 1126"/>
                <a:gd name="T33" fmla="*/ 2 h 53"/>
                <a:gd name="T34" fmla="*/ 0 w 1126"/>
                <a:gd name="T35" fmla="*/ 0 h 53"/>
                <a:gd name="T36" fmla="*/ 8 w 1126"/>
                <a:gd name="T37" fmla="*/ 0 h 53"/>
                <a:gd name="T38" fmla="*/ 26 w 1126"/>
                <a:gd name="T39" fmla="*/ 0 h 53"/>
                <a:gd name="T40" fmla="*/ 56 w 1126"/>
                <a:gd name="T41" fmla="*/ 2 h 53"/>
                <a:gd name="T42" fmla="*/ 97 w 1126"/>
                <a:gd name="T43" fmla="*/ 2 h 53"/>
                <a:gd name="T44" fmla="*/ 148 w 1126"/>
                <a:gd name="T45" fmla="*/ 2 h 53"/>
                <a:gd name="T46" fmla="*/ 205 w 1126"/>
                <a:gd name="T47" fmla="*/ 2 h 53"/>
                <a:gd name="T48" fmla="*/ 271 w 1126"/>
                <a:gd name="T49" fmla="*/ 2 h 53"/>
                <a:gd name="T50" fmla="*/ 343 w 1126"/>
                <a:gd name="T51" fmla="*/ 2 h 53"/>
                <a:gd name="T52" fmla="*/ 420 w 1126"/>
                <a:gd name="T53" fmla="*/ 2 h 53"/>
                <a:gd name="T54" fmla="*/ 502 w 1126"/>
                <a:gd name="T55" fmla="*/ 2 h 53"/>
                <a:gd name="T56" fmla="*/ 586 w 1126"/>
                <a:gd name="T57" fmla="*/ 2 h 53"/>
                <a:gd name="T58" fmla="*/ 672 w 1126"/>
                <a:gd name="T59" fmla="*/ 4 h 53"/>
                <a:gd name="T60" fmla="*/ 759 w 1126"/>
                <a:gd name="T61" fmla="*/ 4 h 53"/>
                <a:gd name="T62" fmla="*/ 886 w 1126"/>
                <a:gd name="T63" fmla="*/ 2 h 53"/>
                <a:gd name="T64" fmla="*/ 1009 w 1126"/>
                <a:gd name="T65" fmla="*/ 2 h 53"/>
                <a:gd name="T66" fmla="*/ 1126 w 1126"/>
                <a:gd name="T6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26" h="53">
                  <a:moveTo>
                    <a:pt x="1126" y="0"/>
                  </a:moveTo>
                  <a:lnTo>
                    <a:pt x="1126" y="53"/>
                  </a:lnTo>
                  <a:lnTo>
                    <a:pt x="1009" y="47"/>
                  </a:lnTo>
                  <a:lnTo>
                    <a:pt x="884" y="40"/>
                  </a:lnTo>
                  <a:lnTo>
                    <a:pt x="757" y="34"/>
                  </a:lnTo>
                  <a:lnTo>
                    <a:pt x="670" y="30"/>
                  </a:lnTo>
                  <a:lnTo>
                    <a:pt x="584" y="27"/>
                  </a:lnTo>
                  <a:lnTo>
                    <a:pt x="500" y="23"/>
                  </a:lnTo>
                  <a:lnTo>
                    <a:pt x="420" y="19"/>
                  </a:lnTo>
                  <a:lnTo>
                    <a:pt x="342" y="15"/>
                  </a:lnTo>
                  <a:lnTo>
                    <a:pt x="271" y="14"/>
                  </a:lnTo>
                  <a:lnTo>
                    <a:pt x="205" y="10"/>
                  </a:lnTo>
                  <a:lnTo>
                    <a:pt x="148" y="8"/>
                  </a:lnTo>
                  <a:lnTo>
                    <a:pt x="97" y="6"/>
                  </a:lnTo>
                  <a:lnTo>
                    <a:pt x="56" y="4"/>
                  </a:lnTo>
                  <a:lnTo>
                    <a:pt x="26" y="2"/>
                  </a:lnTo>
                  <a:lnTo>
                    <a:pt x="8" y="2"/>
                  </a:lnTo>
                  <a:lnTo>
                    <a:pt x="0" y="0"/>
                  </a:lnTo>
                  <a:lnTo>
                    <a:pt x="8" y="0"/>
                  </a:lnTo>
                  <a:lnTo>
                    <a:pt x="26" y="0"/>
                  </a:lnTo>
                  <a:lnTo>
                    <a:pt x="56" y="2"/>
                  </a:lnTo>
                  <a:lnTo>
                    <a:pt x="97" y="2"/>
                  </a:lnTo>
                  <a:lnTo>
                    <a:pt x="148" y="2"/>
                  </a:lnTo>
                  <a:lnTo>
                    <a:pt x="205" y="2"/>
                  </a:lnTo>
                  <a:lnTo>
                    <a:pt x="271" y="2"/>
                  </a:lnTo>
                  <a:lnTo>
                    <a:pt x="343" y="2"/>
                  </a:lnTo>
                  <a:lnTo>
                    <a:pt x="420" y="2"/>
                  </a:lnTo>
                  <a:lnTo>
                    <a:pt x="502" y="2"/>
                  </a:lnTo>
                  <a:lnTo>
                    <a:pt x="586" y="2"/>
                  </a:lnTo>
                  <a:lnTo>
                    <a:pt x="672" y="4"/>
                  </a:lnTo>
                  <a:lnTo>
                    <a:pt x="759" y="4"/>
                  </a:lnTo>
                  <a:lnTo>
                    <a:pt x="886" y="2"/>
                  </a:lnTo>
                  <a:lnTo>
                    <a:pt x="1009" y="2"/>
                  </a:lnTo>
                  <a:lnTo>
                    <a:pt x="11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30"/>
            <p:cNvSpPr>
              <a:spLocks/>
            </p:cNvSpPr>
            <p:nvPr/>
          </p:nvSpPr>
          <p:spPr bwMode="auto">
            <a:xfrm>
              <a:off x="3771900" y="3284538"/>
              <a:ext cx="1284288" cy="50800"/>
            </a:xfrm>
            <a:custGeom>
              <a:avLst/>
              <a:gdLst>
                <a:gd name="T0" fmla="*/ 0 w 1618"/>
                <a:gd name="T1" fmla="*/ 0 h 64"/>
                <a:gd name="T2" fmla="*/ 67 w 1618"/>
                <a:gd name="T3" fmla="*/ 2 h 64"/>
                <a:gd name="T4" fmla="*/ 144 w 1618"/>
                <a:gd name="T5" fmla="*/ 4 h 64"/>
                <a:gd name="T6" fmla="*/ 229 w 1618"/>
                <a:gd name="T7" fmla="*/ 8 h 64"/>
                <a:gd name="T8" fmla="*/ 323 w 1618"/>
                <a:gd name="T9" fmla="*/ 10 h 64"/>
                <a:gd name="T10" fmla="*/ 421 w 1618"/>
                <a:gd name="T11" fmla="*/ 12 h 64"/>
                <a:gd name="T12" fmla="*/ 524 w 1618"/>
                <a:gd name="T13" fmla="*/ 15 h 64"/>
                <a:gd name="T14" fmla="*/ 630 w 1618"/>
                <a:gd name="T15" fmla="*/ 17 h 64"/>
                <a:gd name="T16" fmla="*/ 738 w 1618"/>
                <a:gd name="T17" fmla="*/ 21 h 64"/>
                <a:gd name="T18" fmla="*/ 831 w 1618"/>
                <a:gd name="T19" fmla="*/ 23 h 64"/>
                <a:gd name="T20" fmla="*/ 925 w 1618"/>
                <a:gd name="T21" fmla="*/ 23 h 64"/>
                <a:gd name="T22" fmla="*/ 1016 w 1618"/>
                <a:gd name="T23" fmla="*/ 25 h 64"/>
                <a:gd name="T24" fmla="*/ 1105 w 1618"/>
                <a:gd name="T25" fmla="*/ 27 h 64"/>
                <a:gd name="T26" fmla="*/ 1189 w 1618"/>
                <a:gd name="T27" fmla="*/ 29 h 64"/>
                <a:gd name="T28" fmla="*/ 1270 w 1618"/>
                <a:gd name="T29" fmla="*/ 29 h 64"/>
                <a:gd name="T30" fmla="*/ 1344 w 1618"/>
                <a:gd name="T31" fmla="*/ 30 h 64"/>
                <a:gd name="T32" fmla="*/ 1411 w 1618"/>
                <a:gd name="T33" fmla="*/ 30 h 64"/>
                <a:gd name="T34" fmla="*/ 1471 w 1618"/>
                <a:gd name="T35" fmla="*/ 32 h 64"/>
                <a:gd name="T36" fmla="*/ 1521 w 1618"/>
                <a:gd name="T37" fmla="*/ 32 h 64"/>
                <a:gd name="T38" fmla="*/ 1562 w 1618"/>
                <a:gd name="T39" fmla="*/ 34 h 64"/>
                <a:gd name="T40" fmla="*/ 1594 w 1618"/>
                <a:gd name="T41" fmla="*/ 34 h 64"/>
                <a:gd name="T42" fmla="*/ 1613 w 1618"/>
                <a:gd name="T43" fmla="*/ 34 h 64"/>
                <a:gd name="T44" fmla="*/ 1618 w 1618"/>
                <a:gd name="T45" fmla="*/ 34 h 64"/>
                <a:gd name="T46" fmla="*/ 1613 w 1618"/>
                <a:gd name="T47" fmla="*/ 34 h 64"/>
                <a:gd name="T48" fmla="*/ 1594 w 1618"/>
                <a:gd name="T49" fmla="*/ 34 h 64"/>
                <a:gd name="T50" fmla="*/ 1562 w 1618"/>
                <a:gd name="T51" fmla="*/ 34 h 64"/>
                <a:gd name="T52" fmla="*/ 1521 w 1618"/>
                <a:gd name="T53" fmla="*/ 34 h 64"/>
                <a:gd name="T54" fmla="*/ 1471 w 1618"/>
                <a:gd name="T55" fmla="*/ 36 h 64"/>
                <a:gd name="T56" fmla="*/ 1411 w 1618"/>
                <a:gd name="T57" fmla="*/ 38 h 64"/>
                <a:gd name="T58" fmla="*/ 1344 w 1618"/>
                <a:gd name="T59" fmla="*/ 38 h 64"/>
                <a:gd name="T60" fmla="*/ 1270 w 1618"/>
                <a:gd name="T61" fmla="*/ 40 h 64"/>
                <a:gd name="T62" fmla="*/ 1189 w 1618"/>
                <a:gd name="T63" fmla="*/ 40 h 64"/>
                <a:gd name="T64" fmla="*/ 1105 w 1618"/>
                <a:gd name="T65" fmla="*/ 42 h 64"/>
                <a:gd name="T66" fmla="*/ 1016 w 1618"/>
                <a:gd name="T67" fmla="*/ 42 h 64"/>
                <a:gd name="T68" fmla="*/ 925 w 1618"/>
                <a:gd name="T69" fmla="*/ 44 h 64"/>
                <a:gd name="T70" fmla="*/ 831 w 1618"/>
                <a:gd name="T71" fmla="*/ 45 h 64"/>
                <a:gd name="T72" fmla="*/ 738 w 1618"/>
                <a:gd name="T73" fmla="*/ 45 h 64"/>
                <a:gd name="T74" fmla="*/ 630 w 1618"/>
                <a:gd name="T75" fmla="*/ 49 h 64"/>
                <a:gd name="T76" fmla="*/ 524 w 1618"/>
                <a:gd name="T77" fmla="*/ 51 h 64"/>
                <a:gd name="T78" fmla="*/ 421 w 1618"/>
                <a:gd name="T79" fmla="*/ 55 h 64"/>
                <a:gd name="T80" fmla="*/ 323 w 1618"/>
                <a:gd name="T81" fmla="*/ 57 h 64"/>
                <a:gd name="T82" fmla="*/ 229 w 1618"/>
                <a:gd name="T83" fmla="*/ 59 h 64"/>
                <a:gd name="T84" fmla="*/ 144 w 1618"/>
                <a:gd name="T85" fmla="*/ 60 h 64"/>
                <a:gd name="T86" fmla="*/ 67 w 1618"/>
                <a:gd name="T87" fmla="*/ 62 h 64"/>
                <a:gd name="T88" fmla="*/ 0 w 1618"/>
                <a:gd name="T89" fmla="*/ 64 h 64"/>
                <a:gd name="T90" fmla="*/ 0 w 1618"/>
                <a:gd name="T9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18" h="64">
                  <a:moveTo>
                    <a:pt x="0" y="0"/>
                  </a:moveTo>
                  <a:lnTo>
                    <a:pt x="67" y="2"/>
                  </a:lnTo>
                  <a:lnTo>
                    <a:pt x="144" y="4"/>
                  </a:lnTo>
                  <a:lnTo>
                    <a:pt x="229" y="8"/>
                  </a:lnTo>
                  <a:lnTo>
                    <a:pt x="323" y="10"/>
                  </a:lnTo>
                  <a:lnTo>
                    <a:pt x="421" y="12"/>
                  </a:lnTo>
                  <a:lnTo>
                    <a:pt x="524" y="15"/>
                  </a:lnTo>
                  <a:lnTo>
                    <a:pt x="630" y="17"/>
                  </a:lnTo>
                  <a:lnTo>
                    <a:pt x="738" y="21"/>
                  </a:lnTo>
                  <a:lnTo>
                    <a:pt x="831" y="23"/>
                  </a:lnTo>
                  <a:lnTo>
                    <a:pt x="925" y="23"/>
                  </a:lnTo>
                  <a:lnTo>
                    <a:pt x="1016" y="25"/>
                  </a:lnTo>
                  <a:lnTo>
                    <a:pt x="1105" y="27"/>
                  </a:lnTo>
                  <a:lnTo>
                    <a:pt x="1189" y="29"/>
                  </a:lnTo>
                  <a:lnTo>
                    <a:pt x="1270" y="29"/>
                  </a:lnTo>
                  <a:lnTo>
                    <a:pt x="1344" y="30"/>
                  </a:lnTo>
                  <a:lnTo>
                    <a:pt x="1411" y="30"/>
                  </a:lnTo>
                  <a:lnTo>
                    <a:pt x="1471" y="32"/>
                  </a:lnTo>
                  <a:lnTo>
                    <a:pt x="1521" y="32"/>
                  </a:lnTo>
                  <a:lnTo>
                    <a:pt x="1562" y="34"/>
                  </a:lnTo>
                  <a:lnTo>
                    <a:pt x="1594" y="34"/>
                  </a:lnTo>
                  <a:lnTo>
                    <a:pt x="1613" y="34"/>
                  </a:lnTo>
                  <a:lnTo>
                    <a:pt x="1618" y="34"/>
                  </a:lnTo>
                  <a:lnTo>
                    <a:pt x="1613" y="34"/>
                  </a:lnTo>
                  <a:lnTo>
                    <a:pt x="1594" y="34"/>
                  </a:lnTo>
                  <a:lnTo>
                    <a:pt x="1562" y="34"/>
                  </a:lnTo>
                  <a:lnTo>
                    <a:pt x="1521" y="34"/>
                  </a:lnTo>
                  <a:lnTo>
                    <a:pt x="1471" y="36"/>
                  </a:lnTo>
                  <a:lnTo>
                    <a:pt x="1411" y="38"/>
                  </a:lnTo>
                  <a:lnTo>
                    <a:pt x="1344" y="38"/>
                  </a:lnTo>
                  <a:lnTo>
                    <a:pt x="1270" y="40"/>
                  </a:lnTo>
                  <a:lnTo>
                    <a:pt x="1189" y="40"/>
                  </a:lnTo>
                  <a:lnTo>
                    <a:pt x="1105" y="42"/>
                  </a:lnTo>
                  <a:lnTo>
                    <a:pt x="1016" y="42"/>
                  </a:lnTo>
                  <a:lnTo>
                    <a:pt x="925" y="44"/>
                  </a:lnTo>
                  <a:lnTo>
                    <a:pt x="831" y="45"/>
                  </a:lnTo>
                  <a:lnTo>
                    <a:pt x="738" y="45"/>
                  </a:lnTo>
                  <a:lnTo>
                    <a:pt x="630" y="49"/>
                  </a:lnTo>
                  <a:lnTo>
                    <a:pt x="524" y="51"/>
                  </a:lnTo>
                  <a:lnTo>
                    <a:pt x="421" y="55"/>
                  </a:lnTo>
                  <a:lnTo>
                    <a:pt x="323" y="57"/>
                  </a:lnTo>
                  <a:lnTo>
                    <a:pt x="229" y="59"/>
                  </a:lnTo>
                  <a:lnTo>
                    <a:pt x="144" y="60"/>
                  </a:lnTo>
                  <a:lnTo>
                    <a:pt x="67" y="62"/>
                  </a:lnTo>
                  <a:lnTo>
                    <a:pt x="0" y="6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31"/>
            <p:cNvSpPr>
              <a:spLocks/>
            </p:cNvSpPr>
            <p:nvPr/>
          </p:nvSpPr>
          <p:spPr bwMode="auto">
            <a:xfrm>
              <a:off x="3771900" y="3427413"/>
              <a:ext cx="282575" cy="22225"/>
            </a:xfrm>
            <a:custGeom>
              <a:avLst/>
              <a:gdLst>
                <a:gd name="T0" fmla="*/ 356 w 356"/>
                <a:gd name="T1" fmla="*/ 0 h 28"/>
                <a:gd name="T2" fmla="*/ 0 w 356"/>
                <a:gd name="T3" fmla="*/ 28 h 28"/>
                <a:gd name="T4" fmla="*/ 0 w 356"/>
                <a:gd name="T5" fmla="*/ 11 h 28"/>
                <a:gd name="T6" fmla="*/ 356 w 356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6" h="28">
                  <a:moveTo>
                    <a:pt x="356" y="0"/>
                  </a:moveTo>
                  <a:lnTo>
                    <a:pt x="0" y="28"/>
                  </a:lnTo>
                  <a:lnTo>
                    <a:pt x="0" y="11"/>
                  </a:lnTo>
                  <a:lnTo>
                    <a:pt x="3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32"/>
            <p:cNvSpPr>
              <a:spLocks/>
            </p:cNvSpPr>
            <p:nvPr/>
          </p:nvSpPr>
          <p:spPr bwMode="auto">
            <a:xfrm>
              <a:off x="3771900" y="3411538"/>
              <a:ext cx="1454150" cy="171450"/>
            </a:xfrm>
            <a:custGeom>
              <a:avLst/>
              <a:gdLst>
                <a:gd name="T0" fmla="*/ 1833 w 1833"/>
                <a:gd name="T1" fmla="*/ 0 h 216"/>
                <a:gd name="T2" fmla="*/ 1827 w 1833"/>
                <a:gd name="T3" fmla="*/ 2 h 216"/>
                <a:gd name="T4" fmla="*/ 1808 w 1833"/>
                <a:gd name="T5" fmla="*/ 4 h 216"/>
                <a:gd name="T6" fmla="*/ 1780 w 1833"/>
                <a:gd name="T7" fmla="*/ 6 h 216"/>
                <a:gd name="T8" fmla="*/ 1743 w 1833"/>
                <a:gd name="T9" fmla="*/ 11 h 216"/>
                <a:gd name="T10" fmla="*/ 1695 w 1833"/>
                <a:gd name="T11" fmla="*/ 17 h 216"/>
                <a:gd name="T12" fmla="*/ 1641 w 1833"/>
                <a:gd name="T13" fmla="*/ 23 h 216"/>
                <a:gd name="T14" fmla="*/ 1577 w 1833"/>
                <a:gd name="T15" fmla="*/ 30 h 216"/>
                <a:gd name="T16" fmla="*/ 1508 w 1833"/>
                <a:gd name="T17" fmla="*/ 38 h 216"/>
                <a:gd name="T18" fmla="*/ 1432 w 1833"/>
                <a:gd name="T19" fmla="*/ 47 h 216"/>
                <a:gd name="T20" fmla="*/ 1352 w 1833"/>
                <a:gd name="T21" fmla="*/ 55 h 216"/>
                <a:gd name="T22" fmla="*/ 1268 w 1833"/>
                <a:gd name="T23" fmla="*/ 66 h 216"/>
                <a:gd name="T24" fmla="*/ 1180 w 1833"/>
                <a:gd name="T25" fmla="*/ 75 h 216"/>
                <a:gd name="T26" fmla="*/ 1091 w 1833"/>
                <a:gd name="T27" fmla="*/ 85 h 216"/>
                <a:gd name="T28" fmla="*/ 997 w 1833"/>
                <a:gd name="T29" fmla="*/ 96 h 216"/>
                <a:gd name="T30" fmla="*/ 906 w 1833"/>
                <a:gd name="T31" fmla="*/ 105 h 216"/>
                <a:gd name="T32" fmla="*/ 803 w 1833"/>
                <a:gd name="T33" fmla="*/ 119 h 216"/>
                <a:gd name="T34" fmla="*/ 705 w 1833"/>
                <a:gd name="T35" fmla="*/ 130 h 216"/>
                <a:gd name="T36" fmla="*/ 606 w 1833"/>
                <a:gd name="T37" fmla="*/ 143 h 216"/>
                <a:gd name="T38" fmla="*/ 513 w 1833"/>
                <a:gd name="T39" fmla="*/ 154 h 216"/>
                <a:gd name="T40" fmla="*/ 421 w 1833"/>
                <a:gd name="T41" fmla="*/ 166 h 216"/>
                <a:gd name="T42" fmla="*/ 337 w 1833"/>
                <a:gd name="T43" fmla="*/ 175 h 216"/>
                <a:gd name="T44" fmla="*/ 257 w 1833"/>
                <a:gd name="T45" fmla="*/ 184 h 216"/>
                <a:gd name="T46" fmla="*/ 186 w 1833"/>
                <a:gd name="T47" fmla="*/ 194 h 216"/>
                <a:gd name="T48" fmla="*/ 125 w 1833"/>
                <a:gd name="T49" fmla="*/ 201 h 216"/>
                <a:gd name="T50" fmla="*/ 73 w 1833"/>
                <a:gd name="T51" fmla="*/ 207 h 216"/>
                <a:gd name="T52" fmla="*/ 30 w 1833"/>
                <a:gd name="T53" fmla="*/ 213 h 216"/>
                <a:gd name="T54" fmla="*/ 0 w 1833"/>
                <a:gd name="T55" fmla="*/ 216 h 216"/>
                <a:gd name="T56" fmla="*/ 0 w 1833"/>
                <a:gd name="T57" fmla="*/ 173 h 216"/>
                <a:gd name="T58" fmla="*/ 32 w 1833"/>
                <a:gd name="T59" fmla="*/ 169 h 216"/>
                <a:gd name="T60" fmla="*/ 75 w 1833"/>
                <a:gd name="T61" fmla="*/ 166 h 216"/>
                <a:gd name="T62" fmla="*/ 129 w 1833"/>
                <a:gd name="T63" fmla="*/ 162 h 216"/>
                <a:gd name="T64" fmla="*/ 190 w 1833"/>
                <a:gd name="T65" fmla="*/ 156 h 216"/>
                <a:gd name="T66" fmla="*/ 261 w 1833"/>
                <a:gd name="T67" fmla="*/ 149 h 216"/>
                <a:gd name="T68" fmla="*/ 339 w 1833"/>
                <a:gd name="T69" fmla="*/ 143 h 216"/>
                <a:gd name="T70" fmla="*/ 423 w 1833"/>
                <a:gd name="T71" fmla="*/ 135 h 216"/>
                <a:gd name="T72" fmla="*/ 513 w 1833"/>
                <a:gd name="T73" fmla="*/ 126 h 216"/>
                <a:gd name="T74" fmla="*/ 608 w 1833"/>
                <a:gd name="T75" fmla="*/ 119 h 216"/>
                <a:gd name="T76" fmla="*/ 705 w 1833"/>
                <a:gd name="T77" fmla="*/ 109 h 216"/>
                <a:gd name="T78" fmla="*/ 803 w 1833"/>
                <a:gd name="T79" fmla="*/ 100 h 216"/>
                <a:gd name="T80" fmla="*/ 902 w 1833"/>
                <a:gd name="T81" fmla="*/ 92 h 216"/>
                <a:gd name="T82" fmla="*/ 996 w 1833"/>
                <a:gd name="T83" fmla="*/ 83 h 216"/>
                <a:gd name="T84" fmla="*/ 1087 w 1833"/>
                <a:gd name="T85" fmla="*/ 73 h 216"/>
                <a:gd name="T86" fmla="*/ 1178 w 1833"/>
                <a:gd name="T87" fmla="*/ 64 h 216"/>
                <a:gd name="T88" fmla="*/ 1266 w 1833"/>
                <a:gd name="T89" fmla="*/ 57 h 216"/>
                <a:gd name="T90" fmla="*/ 1350 w 1833"/>
                <a:gd name="T91" fmla="*/ 47 h 216"/>
                <a:gd name="T92" fmla="*/ 1432 w 1833"/>
                <a:gd name="T93" fmla="*/ 40 h 216"/>
                <a:gd name="T94" fmla="*/ 1506 w 1833"/>
                <a:gd name="T95" fmla="*/ 32 h 216"/>
                <a:gd name="T96" fmla="*/ 1575 w 1833"/>
                <a:gd name="T97" fmla="*/ 26 h 216"/>
                <a:gd name="T98" fmla="*/ 1639 w 1833"/>
                <a:gd name="T99" fmla="*/ 19 h 216"/>
                <a:gd name="T100" fmla="*/ 1695 w 1833"/>
                <a:gd name="T101" fmla="*/ 13 h 216"/>
                <a:gd name="T102" fmla="*/ 1743 w 1833"/>
                <a:gd name="T103" fmla="*/ 10 h 216"/>
                <a:gd name="T104" fmla="*/ 1780 w 1833"/>
                <a:gd name="T105" fmla="*/ 6 h 216"/>
                <a:gd name="T106" fmla="*/ 1808 w 1833"/>
                <a:gd name="T107" fmla="*/ 4 h 216"/>
                <a:gd name="T108" fmla="*/ 1827 w 1833"/>
                <a:gd name="T109" fmla="*/ 2 h 216"/>
                <a:gd name="T110" fmla="*/ 1833 w 1833"/>
                <a:gd name="T11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33" h="216">
                  <a:moveTo>
                    <a:pt x="1833" y="0"/>
                  </a:moveTo>
                  <a:lnTo>
                    <a:pt x="1827" y="2"/>
                  </a:lnTo>
                  <a:lnTo>
                    <a:pt x="1808" y="4"/>
                  </a:lnTo>
                  <a:lnTo>
                    <a:pt x="1780" y="6"/>
                  </a:lnTo>
                  <a:lnTo>
                    <a:pt x="1743" y="11"/>
                  </a:lnTo>
                  <a:lnTo>
                    <a:pt x="1695" y="17"/>
                  </a:lnTo>
                  <a:lnTo>
                    <a:pt x="1641" y="23"/>
                  </a:lnTo>
                  <a:lnTo>
                    <a:pt x="1577" y="30"/>
                  </a:lnTo>
                  <a:lnTo>
                    <a:pt x="1508" y="38"/>
                  </a:lnTo>
                  <a:lnTo>
                    <a:pt x="1432" y="47"/>
                  </a:lnTo>
                  <a:lnTo>
                    <a:pt x="1352" y="55"/>
                  </a:lnTo>
                  <a:lnTo>
                    <a:pt x="1268" y="66"/>
                  </a:lnTo>
                  <a:lnTo>
                    <a:pt x="1180" y="75"/>
                  </a:lnTo>
                  <a:lnTo>
                    <a:pt x="1091" y="85"/>
                  </a:lnTo>
                  <a:lnTo>
                    <a:pt x="997" y="96"/>
                  </a:lnTo>
                  <a:lnTo>
                    <a:pt x="906" y="105"/>
                  </a:lnTo>
                  <a:lnTo>
                    <a:pt x="803" y="119"/>
                  </a:lnTo>
                  <a:lnTo>
                    <a:pt x="705" y="130"/>
                  </a:lnTo>
                  <a:lnTo>
                    <a:pt x="606" y="143"/>
                  </a:lnTo>
                  <a:lnTo>
                    <a:pt x="513" y="154"/>
                  </a:lnTo>
                  <a:lnTo>
                    <a:pt x="421" y="166"/>
                  </a:lnTo>
                  <a:lnTo>
                    <a:pt x="337" y="175"/>
                  </a:lnTo>
                  <a:lnTo>
                    <a:pt x="257" y="184"/>
                  </a:lnTo>
                  <a:lnTo>
                    <a:pt x="186" y="194"/>
                  </a:lnTo>
                  <a:lnTo>
                    <a:pt x="125" y="201"/>
                  </a:lnTo>
                  <a:lnTo>
                    <a:pt x="73" y="207"/>
                  </a:lnTo>
                  <a:lnTo>
                    <a:pt x="30" y="213"/>
                  </a:lnTo>
                  <a:lnTo>
                    <a:pt x="0" y="216"/>
                  </a:lnTo>
                  <a:lnTo>
                    <a:pt x="0" y="173"/>
                  </a:lnTo>
                  <a:lnTo>
                    <a:pt x="32" y="169"/>
                  </a:lnTo>
                  <a:lnTo>
                    <a:pt x="75" y="166"/>
                  </a:lnTo>
                  <a:lnTo>
                    <a:pt x="129" y="162"/>
                  </a:lnTo>
                  <a:lnTo>
                    <a:pt x="190" y="156"/>
                  </a:lnTo>
                  <a:lnTo>
                    <a:pt x="261" y="149"/>
                  </a:lnTo>
                  <a:lnTo>
                    <a:pt x="339" y="143"/>
                  </a:lnTo>
                  <a:lnTo>
                    <a:pt x="423" y="135"/>
                  </a:lnTo>
                  <a:lnTo>
                    <a:pt x="513" y="126"/>
                  </a:lnTo>
                  <a:lnTo>
                    <a:pt x="608" y="119"/>
                  </a:lnTo>
                  <a:lnTo>
                    <a:pt x="705" y="109"/>
                  </a:lnTo>
                  <a:lnTo>
                    <a:pt x="803" y="100"/>
                  </a:lnTo>
                  <a:lnTo>
                    <a:pt x="902" y="92"/>
                  </a:lnTo>
                  <a:lnTo>
                    <a:pt x="996" y="83"/>
                  </a:lnTo>
                  <a:lnTo>
                    <a:pt x="1087" y="73"/>
                  </a:lnTo>
                  <a:lnTo>
                    <a:pt x="1178" y="64"/>
                  </a:lnTo>
                  <a:lnTo>
                    <a:pt x="1266" y="57"/>
                  </a:lnTo>
                  <a:lnTo>
                    <a:pt x="1350" y="47"/>
                  </a:lnTo>
                  <a:lnTo>
                    <a:pt x="1432" y="40"/>
                  </a:lnTo>
                  <a:lnTo>
                    <a:pt x="1506" y="32"/>
                  </a:lnTo>
                  <a:lnTo>
                    <a:pt x="1575" y="26"/>
                  </a:lnTo>
                  <a:lnTo>
                    <a:pt x="1639" y="19"/>
                  </a:lnTo>
                  <a:lnTo>
                    <a:pt x="1695" y="13"/>
                  </a:lnTo>
                  <a:lnTo>
                    <a:pt x="1743" y="10"/>
                  </a:lnTo>
                  <a:lnTo>
                    <a:pt x="1780" y="6"/>
                  </a:lnTo>
                  <a:lnTo>
                    <a:pt x="1808" y="4"/>
                  </a:lnTo>
                  <a:lnTo>
                    <a:pt x="1827" y="2"/>
                  </a:lnTo>
                  <a:lnTo>
                    <a:pt x="18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33"/>
            <p:cNvSpPr>
              <a:spLocks/>
            </p:cNvSpPr>
            <p:nvPr/>
          </p:nvSpPr>
          <p:spPr bwMode="auto">
            <a:xfrm>
              <a:off x="3771900" y="3629025"/>
              <a:ext cx="925513" cy="223837"/>
            </a:xfrm>
            <a:custGeom>
              <a:avLst/>
              <a:gdLst>
                <a:gd name="T0" fmla="*/ 1165 w 1165"/>
                <a:gd name="T1" fmla="*/ 0 h 282"/>
                <a:gd name="T2" fmla="*/ 1160 w 1165"/>
                <a:gd name="T3" fmla="*/ 1 h 282"/>
                <a:gd name="T4" fmla="*/ 1143 w 1165"/>
                <a:gd name="T5" fmla="*/ 5 h 282"/>
                <a:gd name="T6" fmla="*/ 1119 w 1165"/>
                <a:gd name="T7" fmla="*/ 11 h 282"/>
                <a:gd name="T8" fmla="*/ 1083 w 1165"/>
                <a:gd name="T9" fmla="*/ 18 h 282"/>
                <a:gd name="T10" fmla="*/ 1040 w 1165"/>
                <a:gd name="T11" fmla="*/ 30 h 282"/>
                <a:gd name="T12" fmla="*/ 990 w 1165"/>
                <a:gd name="T13" fmla="*/ 41 h 282"/>
                <a:gd name="T14" fmla="*/ 934 w 1165"/>
                <a:gd name="T15" fmla="*/ 54 h 282"/>
                <a:gd name="T16" fmla="*/ 872 w 1165"/>
                <a:gd name="T17" fmla="*/ 69 h 282"/>
                <a:gd name="T18" fmla="*/ 805 w 1165"/>
                <a:gd name="T19" fmla="*/ 84 h 282"/>
                <a:gd name="T20" fmla="*/ 735 w 1165"/>
                <a:gd name="T21" fmla="*/ 101 h 282"/>
                <a:gd name="T22" fmla="*/ 662 w 1165"/>
                <a:gd name="T23" fmla="*/ 120 h 282"/>
                <a:gd name="T24" fmla="*/ 585 w 1165"/>
                <a:gd name="T25" fmla="*/ 139 h 282"/>
                <a:gd name="T26" fmla="*/ 507 w 1165"/>
                <a:gd name="T27" fmla="*/ 156 h 282"/>
                <a:gd name="T28" fmla="*/ 429 w 1165"/>
                <a:gd name="T29" fmla="*/ 174 h 282"/>
                <a:gd name="T30" fmla="*/ 315 w 1165"/>
                <a:gd name="T31" fmla="*/ 204 h 282"/>
                <a:gd name="T32" fmla="*/ 205 w 1165"/>
                <a:gd name="T33" fmla="*/ 231 h 282"/>
                <a:gd name="T34" fmla="*/ 99 w 1165"/>
                <a:gd name="T35" fmla="*/ 257 h 282"/>
                <a:gd name="T36" fmla="*/ 0 w 1165"/>
                <a:gd name="T37" fmla="*/ 282 h 282"/>
                <a:gd name="T38" fmla="*/ 0 w 1165"/>
                <a:gd name="T39" fmla="*/ 225 h 282"/>
                <a:gd name="T40" fmla="*/ 97 w 1165"/>
                <a:gd name="T41" fmla="*/ 206 h 282"/>
                <a:gd name="T42" fmla="*/ 201 w 1165"/>
                <a:gd name="T43" fmla="*/ 188 h 282"/>
                <a:gd name="T44" fmla="*/ 309 w 1165"/>
                <a:gd name="T45" fmla="*/ 167 h 282"/>
                <a:gd name="T46" fmla="*/ 421 w 1165"/>
                <a:gd name="T47" fmla="*/ 146 h 282"/>
                <a:gd name="T48" fmla="*/ 500 w 1165"/>
                <a:gd name="T49" fmla="*/ 131 h 282"/>
                <a:gd name="T50" fmla="*/ 580 w 1165"/>
                <a:gd name="T51" fmla="*/ 116 h 282"/>
                <a:gd name="T52" fmla="*/ 656 w 1165"/>
                <a:gd name="T53" fmla="*/ 99 h 282"/>
                <a:gd name="T54" fmla="*/ 731 w 1165"/>
                <a:gd name="T55" fmla="*/ 86 h 282"/>
                <a:gd name="T56" fmla="*/ 802 w 1165"/>
                <a:gd name="T57" fmla="*/ 71 h 282"/>
                <a:gd name="T58" fmla="*/ 871 w 1165"/>
                <a:gd name="T59" fmla="*/ 58 h 282"/>
                <a:gd name="T60" fmla="*/ 932 w 1165"/>
                <a:gd name="T61" fmla="*/ 45 h 282"/>
                <a:gd name="T62" fmla="*/ 990 w 1165"/>
                <a:gd name="T63" fmla="*/ 33 h 282"/>
                <a:gd name="T64" fmla="*/ 1040 w 1165"/>
                <a:gd name="T65" fmla="*/ 24 h 282"/>
                <a:gd name="T66" fmla="*/ 1083 w 1165"/>
                <a:gd name="T67" fmla="*/ 16 h 282"/>
                <a:gd name="T68" fmla="*/ 1117 w 1165"/>
                <a:gd name="T69" fmla="*/ 9 h 282"/>
                <a:gd name="T70" fmla="*/ 1143 w 1165"/>
                <a:gd name="T71" fmla="*/ 3 h 282"/>
                <a:gd name="T72" fmla="*/ 1160 w 1165"/>
                <a:gd name="T73" fmla="*/ 0 h 282"/>
                <a:gd name="T74" fmla="*/ 1165 w 1165"/>
                <a:gd name="T75" fmla="*/ 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65" h="282">
                  <a:moveTo>
                    <a:pt x="1165" y="0"/>
                  </a:moveTo>
                  <a:lnTo>
                    <a:pt x="1160" y="1"/>
                  </a:lnTo>
                  <a:lnTo>
                    <a:pt x="1143" y="5"/>
                  </a:lnTo>
                  <a:lnTo>
                    <a:pt x="1119" y="11"/>
                  </a:lnTo>
                  <a:lnTo>
                    <a:pt x="1083" y="18"/>
                  </a:lnTo>
                  <a:lnTo>
                    <a:pt x="1040" y="30"/>
                  </a:lnTo>
                  <a:lnTo>
                    <a:pt x="990" y="41"/>
                  </a:lnTo>
                  <a:lnTo>
                    <a:pt x="934" y="54"/>
                  </a:lnTo>
                  <a:lnTo>
                    <a:pt x="872" y="69"/>
                  </a:lnTo>
                  <a:lnTo>
                    <a:pt x="805" y="84"/>
                  </a:lnTo>
                  <a:lnTo>
                    <a:pt x="735" y="101"/>
                  </a:lnTo>
                  <a:lnTo>
                    <a:pt x="662" y="120"/>
                  </a:lnTo>
                  <a:lnTo>
                    <a:pt x="585" y="139"/>
                  </a:lnTo>
                  <a:lnTo>
                    <a:pt x="507" y="156"/>
                  </a:lnTo>
                  <a:lnTo>
                    <a:pt x="429" y="174"/>
                  </a:lnTo>
                  <a:lnTo>
                    <a:pt x="315" y="204"/>
                  </a:lnTo>
                  <a:lnTo>
                    <a:pt x="205" y="231"/>
                  </a:lnTo>
                  <a:lnTo>
                    <a:pt x="99" y="257"/>
                  </a:lnTo>
                  <a:lnTo>
                    <a:pt x="0" y="282"/>
                  </a:lnTo>
                  <a:lnTo>
                    <a:pt x="0" y="225"/>
                  </a:lnTo>
                  <a:lnTo>
                    <a:pt x="97" y="206"/>
                  </a:lnTo>
                  <a:lnTo>
                    <a:pt x="201" y="188"/>
                  </a:lnTo>
                  <a:lnTo>
                    <a:pt x="309" y="167"/>
                  </a:lnTo>
                  <a:lnTo>
                    <a:pt x="421" y="146"/>
                  </a:lnTo>
                  <a:lnTo>
                    <a:pt x="500" y="131"/>
                  </a:lnTo>
                  <a:lnTo>
                    <a:pt x="580" y="116"/>
                  </a:lnTo>
                  <a:lnTo>
                    <a:pt x="656" y="99"/>
                  </a:lnTo>
                  <a:lnTo>
                    <a:pt x="731" y="86"/>
                  </a:lnTo>
                  <a:lnTo>
                    <a:pt x="802" y="71"/>
                  </a:lnTo>
                  <a:lnTo>
                    <a:pt x="871" y="58"/>
                  </a:lnTo>
                  <a:lnTo>
                    <a:pt x="932" y="45"/>
                  </a:lnTo>
                  <a:lnTo>
                    <a:pt x="990" y="33"/>
                  </a:lnTo>
                  <a:lnTo>
                    <a:pt x="1040" y="24"/>
                  </a:lnTo>
                  <a:lnTo>
                    <a:pt x="1083" y="16"/>
                  </a:lnTo>
                  <a:lnTo>
                    <a:pt x="1117" y="9"/>
                  </a:lnTo>
                  <a:lnTo>
                    <a:pt x="1143" y="3"/>
                  </a:lnTo>
                  <a:lnTo>
                    <a:pt x="1160" y="0"/>
                  </a:lnTo>
                  <a:lnTo>
                    <a:pt x="11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34"/>
            <p:cNvSpPr>
              <a:spLocks/>
            </p:cNvSpPr>
            <p:nvPr/>
          </p:nvSpPr>
          <p:spPr bwMode="auto">
            <a:xfrm>
              <a:off x="3771900" y="3897313"/>
              <a:ext cx="681038" cy="252412"/>
            </a:xfrm>
            <a:custGeom>
              <a:avLst/>
              <a:gdLst>
                <a:gd name="T0" fmla="*/ 858 w 858"/>
                <a:gd name="T1" fmla="*/ 0 h 318"/>
                <a:gd name="T2" fmla="*/ 0 w 858"/>
                <a:gd name="T3" fmla="*/ 318 h 318"/>
                <a:gd name="T4" fmla="*/ 0 w 858"/>
                <a:gd name="T5" fmla="*/ 280 h 318"/>
                <a:gd name="T6" fmla="*/ 858 w 858"/>
                <a:gd name="T7" fmla="*/ 0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8" h="318">
                  <a:moveTo>
                    <a:pt x="858" y="0"/>
                  </a:moveTo>
                  <a:lnTo>
                    <a:pt x="0" y="318"/>
                  </a:lnTo>
                  <a:lnTo>
                    <a:pt x="0" y="280"/>
                  </a:lnTo>
                  <a:lnTo>
                    <a:pt x="8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35"/>
            <p:cNvSpPr>
              <a:spLocks/>
            </p:cNvSpPr>
            <p:nvPr/>
          </p:nvSpPr>
          <p:spPr bwMode="auto">
            <a:xfrm>
              <a:off x="3771900" y="4246563"/>
              <a:ext cx="396875" cy="206375"/>
            </a:xfrm>
            <a:custGeom>
              <a:avLst/>
              <a:gdLst>
                <a:gd name="T0" fmla="*/ 500 w 500"/>
                <a:gd name="T1" fmla="*/ 0 h 259"/>
                <a:gd name="T2" fmla="*/ 496 w 500"/>
                <a:gd name="T3" fmla="*/ 4 h 259"/>
                <a:gd name="T4" fmla="*/ 483 w 500"/>
                <a:gd name="T5" fmla="*/ 9 h 259"/>
                <a:gd name="T6" fmla="*/ 464 w 500"/>
                <a:gd name="T7" fmla="*/ 19 h 259"/>
                <a:gd name="T8" fmla="*/ 438 w 500"/>
                <a:gd name="T9" fmla="*/ 32 h 259"/>
                <a:gd name="T10" fmla="*/ 406 w 500"/>
                <a:gd name="T11" fmla="*/ 49 h 259"/>
                <a:gd name="T12" fmla="*/ 371 w 500"/>
                <a:gd name="T13" fmla="*/ 67 h 259"/>
                <a:gd name="T14" fmla="*/ 330 w 500"/>
                <a:gd name="T15" fmla="*/ 88 h 259"/>
                <a:gd name="T16" fmla="*/ 283 w 500"/>
                <a:gd name="T17" fmla="*/ 113 h 259"/>
                <a:gd name="T18" fmla="*/ 235 w 500"/>
                <a:gd name="T19" fmla="*/ 137 h 259"/>
                <a:gd name="T20" fmla="*/ 185 w 500"/>
                <a:gd name="T21" fmla="*/ 163 h 259"/>
                <a:gd name="T22" fmla="*/ 132 w 500"/>
                <a:gd name="T23" fmla="*/ 192 h 259"/>
                <a:gd name="T24" fmla="*/ 78 w 500"/>
                <a:gd name="T25" fmla="*/ 220 h 259"/>
                <a:gd name="T26" fmla="*/ 22 w 500"/>
                <a:gd name="T27" fmla="*/ 248 h 259"/>
                <a:gd name="T28" fmla="*/ 0 w 500"/>
                <a:gd name="T29" fmla="*/ 259 h 259"/>
                <a:gd name="T30" fmla="*/ 0 w 500"/>
                <a:gd name="T31" fmla="*/ 218 h 259"/>
                <a:gd name="T32" fmla="*/ 7 w 500"/>
                <a:gd name="T33" fmla="*/ 214 h 259"/>
                <a:gd name="T34" fmla="*/ 69 w 500"/>
                <a:gd name="T35" fmla="*/ 188 h 259"/>
                <a:gd name="T36" fmla="*/ 129 w 500"/>
                <a:gd name="T37" fmla="*/ 161 h 259"/>
                <a:gd name="T38" fmla="*/ 188 w 500"/>
                <a:gd name="T39" fmla="*/ 135 h 259"/>
                <a:gd name="T40" fmla="*/ 244 w 500"/>
                <a:gd name="T41" fmla="*/ 111 h 259"/>
                <a:gd name="T42" fmla="*/ 296 w 500"/>
                <a:gd name="T43" fmla="*/ 88 h 259"/>
                <a:gd name="T44" fmla="*/ 345 w 500"/>
                <a:gd name="T45" fmla="*/ 67 h 259"/>
                <a:gd name="T46" fmla="*/ 390 w 500"/>
                <a:gd name="T47" fmla="*/ 49 h 259"/>
                <a:gd name="T48" fmla="*/ 427 w 500"/>
                <a:gd name="T49" fmla="*/ 32 h 259"/>
                <a:gd name="T50" fmla="*/ 457 w 500"/>
                <a:gd name="T51" fmla="*/ 19 h 259"/>
                <a:gd name="T52" fmla="*/ 479 w 500"/>
                <a:gd name="T53" fmla="*/ 9 h 259"/>
                <a:gd name="T54" fmla="*/ 494 w 500"/>
                <a:gd name="T55" fmla="*/ 4 h 259"/>
                <a:gd name="T56" fmla="*/ 500 w 500"/>
                <a:gd name="T57" fmla="*/ 0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00" h="259">
                  <a:moveTo>
                    <a:pt x="500" y="0"/>
                  </a:moveTo>
                  <a:lnTo>
                    <a:pt x="496" y="4"/>
                  </a:lnTo>
                  <a:lnTo>
                    <a:pt x="483" y="9"/>
                  </a:lnTo>
                  <a:lnTo>
                    <a:pt x="464" y="19"/>
                  </a:lnTo>
                  <a:lnTo>
                    <a:pt x="438" y="32"/>
                  </a:lnTo>
                  <a:lnTo>
                    <a:pt x="406" y="49"/>
                  </a:lnTo>
                  <a:lnTo>
                    <a:pt x="371" y="67"/>
                  </a:lnTo>
                  <a:lnTo>
                    <a:pt x="330" y="88"/>
                  </a:lnTo>
                  <a:lnTo>
                    <a:pt x="283" y="113"/>
                  </a:lnTo>
                  <a:lnTo>
                    <a:pt x="235" y="137"/>
                  </a:lnTo>
                  <a:lnTo>
                    <a:pt x="185" y="163"/>
                  </a:lnTo>
                  <a:lnTo>
                    <a:pt x="132" y="192"/>
                  </a:lnTo>
                  <a:lnTo>
                    <a:pt x="78" y="220"/>
                  </a:lnTo>
                  <a:lnTo>
                    <a:pt x="22" y="248"/>
                  </a:lnTo>
                  <a:lnTo>
                    <a:pt x="0" y="259"/>
                  </a:lnTo>
                  <a:lnTo>
                    <a:pt x="0" y="218"/>
                  </a:lnTo>
                  <a:lnTo>
                    <a:pt x="7" y="214"/>
                  </a:lnTo>
                  <a:lnTo>
                    <a:pt x="69" y="188"/>
                  </a:lnTo>
                  <a:lnTo>
                    <a:pt x="129" y="161"/>
                  </a:lnTo>
                  <a:lnTo>
                    <a:pt x="188" y="135"/>
                  </a:lnTo>
                  <a:lnTo>
                    <a:pt x="244" y="111"/>
                  </a:lnTo>
                  <a:lnTo>
                    <a:pt x="296" y="88"/>
                  </a:lnTo>
                  <a:lnTo>
                    <a:pt x="345" y="67"/>
                  </a:lnTo>
                  <a:lnTo>
                    <a:pt x="390" y="49"/>
                  </a:lnTo>
                  <a:lnTo>
                    <a:pt x="427" y="32"/>
                  </a:lnTo>
                  <a:lnTo>
                    <a:pt x="457" y="19"/>
                  </a:lnTo>
                  <a:lnTo>
                    <a:pt x="479" y="9"/>
                  </a:lnTo>
                  <a:lnTo>
                    <a:pt x="494" y="4"/>
                  </a:lnTo>
                  <a:lnTo>
                    <a:pt x="5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36"/>
            <p:cNvSpPr>
              <a:spLocks/>
            </p:cNvSpPr>
            <p:nvPr/>
          </p:nvSpPr>
          <p:spPr bwMode="auto">
            <a:xfrm>
              <a:off x="3771900" y="3846513"/>
              <a:ext cx="1423988" cy="852487"/>
            </a:xfrm>
            <a:custGeom>
              <a:avLst/>
              <a:gdLst>
                <a:gd name="T0" fmla="*/ 1790 w 1793"/>
                <a:gd name="T1" fmla="*/ 2 h 1075"/>
                <a:gd name="T2" fmla="*/ 1756 w 1793"/>
                <a:gd name="T3" fmla="*/ 23 h 1075"/>
                <a:gd name="T4" fmla="*/ 1695 w 1793"/>
                <a:gd name="T5" fmla="*/ 58 h 1075"/>
                <a:gd name="T6" fmla="*/ 1607 w 1793"/>
                <a:gd name="T7" fmla="*/ 109 h 1075"/>
                <a:gd name="T8" fmla="*/ 1501 w 1793"/>
                <a:gd name="T9" fmla="*/ 173 h 1075"/>
                <a:gd name="T10" fmla="*/ 1378 w 1793"/>
                <a:gd name="T11" fmla="*/ 244 h 1075"/>
                <a:gd name="T12" fmla="*/ 1245 w 1793"/>
                <a:gd name="T13" fmla="*/ 323 h 1075"/>
                <a:gd name="T14" fmla="*/ 1104 w 1793"/>
                <a:gd name="T15" fmla="*/ 406 h 1075"/>
                <a:gd name="T16" fmla="*/ 962 w 1793"/>
                <a:gd name="T17" fmla="*/ 491 h 1075"/>
                <a:gd name="T18" fmla="*/ 822 w 1793"/>
                <a:gd name="T19" fmla="*/ 575 h 1075"/>
                <a:gd name="T20" fmla="*/ 690 w 1793"/>
                <a:gd name="T21" fmla="*/ 654 h 1075"/>
                <a:gd name="T22" fmla="*/ 569 w 1793"/>
                <a:gd name="T23" fmla="*/ 728 h 1075"/>
                <a:gd name="T24" fmla="*/ 462 w 1793"/>
                <a:gd name="T25" fmla="*/ 791 h 1075"/>
                <a:gd name="T26" fmla="*/ 377 w 1793"/>
                <a:gd name="T27" fmla="*/ 844 h 1075"/>
                <a:gd name="T28" fmla="*/ 315 w 1793"/>
                <a:gd name="T29" fmla="*/ 882 h 1075"/>
                <a:gd name="T30" fmla="*/ 282 w 1793"/>
                <a:gd name="T31" fmla="*/ 902 h 1075"/>
                <a:gd name="T32" fmla="*/ 272 w 1793"/>
                <a:gd name="T33" fmla="*/ 906 h 1075"/>
                <a:gd name="T34" fmla="*/ 240 w 1793"/>
                <a:gd name="T35" fmla="*/ 927 h 1075"/>
                <a:gd name="T36" fmla="*/ 183 w 1793"/>
                <a:gd name="T37" fmla="*/ 963 h 1075"/>
                <a:gd name="T38" fmla="*/ 101 w 1793"/>
                <a:gd name="T39" fmla="*/ 1013 h 1075"/>
                <a:gd name="T40" fmla="*/ 0 w 1793"/>
                <a:gd name="T41" fmla="*/ 1075 h 1075"/>
                <a:gd name="T42" fmla="*/ 52 w 1793"/>
                <a:gd name="T43" fmla="*/ 942 h 1075"/>
                <a:gd name="T44" fmla="*/ 140 w 1793"/>
                <a:gd name="T45" fmla="*/ 897 h 1075"/>
                <a:gd name="T46" fmla="*/ 203 w 1793"/>
                <a:gd name="T47" fmla="*/ 863 h 1075"/>
                <a:gd name="T48" fmla="*/ 237 w 1793"/>
                <a:gd name="T49" fmla="*/ 846 h 1075"/>
                <a:gd name="T50" fmla="*/ 244 w 1793"/>
                <a:gd name="T51" fmla="*/ 842 h 1075"/>
                <a:gd name="T52" fmla="*/ 280 w 1793"/>
                <a:gd name="T53" fmla="*/ 823 h 1075"/>
                <a:gd name="T54" fmla="*/ 343 w 1793"/>
                <a:gd name="T55" fmla="*/ 790 h 1075"/>
                <a:gd name="T56" fmla="*/ 433 w 1793"/>
                <a:gd name="T57" fmla="*/ 741 h 1075"/>
                <a:gd name="T58" fmla="*/ 541 w 1793"/>
                <a:gd name="T59" fmla="*/ 682 h 1075"/>
                <a:gd name="T60" fmla="*/ 667 w 1793"/>
                <a:gd name="T61" fmla="*/ 615 h 1075"/>
                <a:gd name="T62" fmla="*/ 803 w 1793"/>
                <a:gd name="T63" fmla="*/ 541 h 1075"/>
                <a:gd name="T64" fmla="*/ 947 w 1793"/>
                <a:gd name="T65" fmla="*/ 464 h 1075"/>
                <a:gd name="T66" fmla="*/ 1092 w 1793"/>
                <a:gd name="T67" fmla="*/ 385 h 1075"/>
                <a:gd name="T68" fmla="*/ 1236 w 1793"/>
                <a:gd name="T69" fmla="*/ 308 h 1075"/>
                <a:gd name="T70" fmla="*/ 1370 w 1793"/>
                <a:gd name="T71" fmla="*/ 233 h 1075"/>
                <a:gd name="T72" fmla="*/ 1495 w 1793"/>
                <a:gd name="T73" fmla="*/ 164 h 1075"/>
                <a:gd name="T74" fmla="*/ 1605 w 1793"/>
                <a:gd name="T75" fmla="*/ 104 h 1075"/>
                <a:gd name="T76" fmla="*/ 1693 w 1793"/>
                <a:gd name="T77" fmla="*/ 57 h 1075"/>
                <a:gd name="T78" fmla="*/ 1756 w 1793"/>
                <a:gd name="T79" fmla="*/ 21 h 1075"/>
                <a:gd name="T80" fmla="*/ 1790 w 1793"/>
                <a:gd name="T81" fmla="*/ 2 h 10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93" h="1075">
                  <a:moveTo>
                    <a:pt x="1793" y="0"/>
                  </a:moveTo>
                  <a:lnTo>
                    <a:pt x="1790" y="2"/>
                  </a:lnTo>
                  <a:lnTo>
                    <a:pt x="1777" y="10"/>
                  </a:lnTo>
                  <a:lnTo>
                    <a:pt x="1756" y="23"/>
                  </a:lnTo>
                  <a:lnTo>
                    <a:pt x="1728" y="38"/>
                  </a:lnTo>
                  <a:lnTo>
                    <a:pt x="1695" y="58"/>
                  </a:lnTo>
                  <a:lnTo>
                    <a:pt x="1654" y="83"/>
                  </a:lnTo>
                  <a:lnTo>
                    <a:pt x="1607" y="109"/>
                  </a:lnTo>
                  <a:lnTo>
                    <a:pt x="1557" y="139"/>
                  </a:lnTo>
                  <a:lnTo>
                    <a:pt x="1501" y="173"/>
                  </a:lnTo>
                  <a:lnTo>
                    <a:pt x="1441" y="207"/>
                  </a:lnTo>
                  <a:lnTo>
                    <a:pt x="1378" y="244"/>
                  </a:lnTo>
                  <a:lnTo>
                    <a:pt x="1312" y="284"/>
                  </a:lnTo>
                  <a:lnTo>
                    <a:pt x="1245" y="323"/>
                  </a:lnTo>
                  <a:lnTo>
                    <a:pt x="1174" y="365"/>
                  </a:lnTo>
                  <a:lnTo>
                    <a:pt x="1104" y="406"/>
                  </a:lnTo>
                  <a:lnTo>
                    <a:pt x="1033" y="448"/>
                  </a:lnTo>
                  <a:lnTo>
                    <a:pt x="962" y="491"/>
                  </a:lnTo>
                  <a:lnTo>
                    <a:pt x="893" y="532"/>
                  </a:lnTo>
                  <a:lnTo>
                    <a:pt x="822" y="575"/>
                  </a:lnTo>
                  <a:lnTo>
                    <a:pt x="755" y="615"/>
                  </a:lnTo>
                  <a:lnTo>
                    <a:pt x="690" y="654"/>
                  </a:lnTo>
                  <a:lnTo>
                    <a:pt x="628" y="692"/>
                  </a:lnTo>
                  <a:lnTo>
                    <a:pt x="569" y="728"/>
                  </a:lnTo>
                  <a:lnTo>
                    <a:pt x="513" y="761"/>
                  </a:lnTo>
                  <a:lnTo>
                    <a:pt x="462" y="791"/>
                  </a:lnTo>
                  <a:lnTo>
                    <a:pt x="416" y="820"/>
                  </a:lnTo>
                  <a:lnTo>
                    <a:pt x="377" y="844"/>
                  </a:lnTo>
                  <a:lnTo>
                    <a:pt x="341" y="865"/>
                  </a:lnTo>
                  <a:lnTo>
                    <a:pt x="315" y="882"/>
                  </a:lnTo>
                  <a:lnTo>
                    <a:pt x="295" y="895"/>
                  </a:lnTo>
                  <a:lnTo>
                    <a:pt x="282" y="902"/>
                  </a:lnTo>
                  <a:lnTo>
                    <a:pt x="278" y="904"/>
                  </a:lnTo>
                  <a:lnTo>
                    <a:pt x="272" y="906"/>
                  </a:lnTo>
                  <a:lnTo>
                    <a:pt x="261" y="914"/>
                  </a:lnTo>
                  <a:lnTo>
                    <a:pt x="240" y="927"/>
                  </a:lnTo>
                  <a:lnTo>
                    <a:pt x="214" y="942"/>
                  </a:lnTo>
                  <a:lnTo>
                    <a:pt x="183" y="963"/>
                  </a:lnTo>
                  <a:lnTo>
                    <a:pt x="144" y="987"/>
                  </a:lnTo>
                  <a:lnTo>
                    <a:pt x="101" y="1013"/>
                  </a:lnTo>
                  <a:lnTo>
                    <a:pt x="52" y="1043"/>
                  </a:lnTo>
                  <a:lnTo>
                    <a:pt x="0" y="1075"/>
                  </a:lnTo>
                  <a:lnTo>
                    <a:pt x="0" y="970"/>
                  </a:lnTo>
                  <a:lnTo>
                    <a:pt x="52" y="942"/>
                  </a:lnTo>
                  <a:lnTo>
                    <a:pt x="99" y="917"/>
                  </a:lnTo>
                  <a:lnTo>
                    <a:pt x="140" y="897"/>
                  </a:lnTo>
                  <a:lnTo>
                    <a:pt x="175" y="878"/>
                  </a:lnTo>
                  <a:lnTo>
                    <a:pt x="203" y="863"/>
                  </a:lnTo>
                  <a:lnTo>
                    <a:pt x="224" y="854"/>
                  </a:lnTo>
                  <a:lnTo>
                    <a:pt x="237" y="846"/>
                  </a:lnTo>
                  <a:lnTo>
                    <a:pt x="240" y="844"/>
                  </a:lnTo>
                  <a:lnTo>
                    <a:pt x="244" y="842"/>
                  </a:lnTo>
                  <a:lnTo>
                    <a:pt x="257" y="835"/>
                  </a:lnTo>
                  <a:lnTo>
                    <a:pt x="280" y="823"/>
                  </a:lnTo>
                  <a:lnTo>
                    <a:pt x="308" y="808"/>
                  </a:lnTo>
                  <a:lnTo>
                    <a:pt x="343" y="790"/>
                  </a:lnTo>
                  <a:lnTo>
                    <a:pt x="384" y="767"/>
                  </a:lnTo>
                  <a:lnTo>
                    <a:pt x="433" y="741"/>
                  </a:lnTo>
                  <a:lnTo>
                    <a:pt x="485" y="713"/>
                  </a:lnTo>
                  <a:lnTo>
                    <a:pt x="541" y="682"/>
                  </a:lnTo>
                  <a:lnTo>
                    <a:pt x="602" y="651"/>
                  </a:lnTo>
                  <a:lnTo>
                    <a:pt x="667" y="615"/>
                  </a:lnTo>
                  <a:lnTo>
                    <a:pt x="735" y="579"/>
                  </a:lnTo>
                  <a:lnTo>
                    <a:pt x="803" y="541"/>
                  </a:lnTo>
                  <a:lnTo>
                    <a:pt x="874" y="504"/>
                  </a:lnTo>
                  <a:lnTo>
                    <a:pt x="947" y="464"/>
                  </a:lnTo>
                  <a:lnTo>
                    <a:pt x="1020" y="427"/>
                  </a:lnTo>
                  <a:lnTo>
                    <a:pt x="1092" y="385"/>
                  </a:lnTo>
                  <a:lnTo>
                    <a:pt x="1165" y="346"/>
                  </a:lnTo>
                  <a:lnTo>
                    <a:pt x="1236" y="308"/>
                  </a:lnTo>
                  <a:lnTo>
                    <a:pt x="1305" y="269"/>
                  </a:lnTo>
                  <a:lnTo>
                    <a:pt x="1370" y="233"/>
                  </a:lnTo>
                  <a:lnTo>
                    <a:pt x="1435" y="197"/>
                  </a:lnTo>
                  <a:lnTo>
                    <a:pt x="1495" y="164"/>
                  </a:lnTo>
                  <a:lnTo>
                    <a:pt x="1553" y="134"/>
                  </a:lnTo>
                  <a:lnTo>
                    <a:pt x="1605" y="104"/>
                  </a:lnTo>
                  <a:lnTo>
                    <a:pt x="1652" y="79"/>
                  </a:lnTo>
                  <a:lnTo>
                    <a:pt x="1693" y="57"/>
                  </a:lnTo>
                  <a:lnTo>
                    <a:pt x="1728" y="36"/>
                  </a:lnTo>
                  <a:lnTo>
                    <a:pt x="1756" y="21"/>
                  </a:lnTo>
                  <a:lnTo>
                    <a:pt x="1777" y="10"/>
                  </a:lnTo>
                  <a:lnTo>
                    <a:pt x="1790" y="2"/>
                  </a:lnTo>
                  <a:lnTo>
                    <a:pt x="17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37"/>
            <p:cNvSpPr>
              <a:spLocks/>
            </p:cNvSpPr>
            <p:nvPr/>
          </p:nvSpPr>
          <p:spPr bwMode="auto">
            <a:xfrm>
              <a:off x="3771900" y="4445000"/>
              <a:ext cx="606425" cy="414337"/>
            </a:xfrm>
            <a:custGeom>
              <a:avLst/>
              <a:gdLst>
                <a:gd name="T0" fmla="*/ 764 w 764"/>
                <a:gd name="T1" fmla="*/ 0 h 520"/>
                <a:gd name="T2" fmla="*/ 0 w 764"/>
                <a:gd name="T3" fmla="*/ 520 h 520"/>
                <a:gd name="T4" fmla="*/ 0 w 764"/>
                <a:gd name="T5" fmla="*/ 468 h 520"/>
                <a:gd name="T6" fmla="*/ 764 w 764"/>
                <a:gd name="T7" fmla="*/ 0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4" h="520">
                  <a:moveTo>
                    <a:pt x="764" y="0"/>
                  </a:moveTo>
                  <a:lnTo>
                    <a:pt x="0" y="520"/>
                  </a:lnTo>
                  <a:lnTo>
                    <a:pt x="0" y="468"/>
                  </a:lnTo>
                  <a:lnTo>
                    <a:pt x="7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38"/>
            <p:cNvSpPr>
              <a:spLocks/>
            </p:cNvSpPr>
            <p:nvPr/>
          </p:nvSpPr>
          <p:spPr bwMode="auto">
            <a:xfrm>
              <a:off x="3771900" y="4657725"/>
              <a:ext cx="495300" cy="379412"/>
            </a:xfrm>
            <a:custGeom>
              <a:avLst/>
              <a:gdLst>
                <a:gd name="T0" fmla="*/ 625 w 625"/>
                <a:gd name="T1" fmla="*/ 0 h 477"/>
                <a:gd name="T2" fmla="*/ 0 w 625"/>
                <a:gd name="T3" fmla="*/ 477 h 477"/>
                <a:gd name="T4" fmla="*/ 0 w 625"/>
                <a:gd name="T5" fmla="*/ 425 h 477"/>
                <a:gd name="T6" fmla="*/ 625 w 625"/>
                <a:gd name="T7" fmla="*/ 0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5" h="477">
                  <a:moveTo>
                    <a:pt x="625" y="0"/>
                  </a:moveTo>
                  <a:lnTo>
                    <a:pt x="0" y="477"/>
                  </a:lnTo>
                  <a:lnTo>
                    <a:pt x="0" y="425"/>
                  </a:lnTo>
                  <a:lnTo>
                    <a:pt x="6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39"/>
            <p:cNvSpPr>
              <a:spLocks/>
            </p:cNvSpPr>
            <p:nvPr/>
          </p:nvSpPr>
          <p:spPr bwMode="auto">
            <a:xfrm>
              <a:off x="3771900" y="4119563"/>
              <a:ext cx="1354138" cy="1123950"/>
            </a:xfrm>
            <a:custGeom>
              <a:avLst/>
              <a:gdLst>
                <a:gd name="T0" fmla="*/ 1702 w 1706"/>
                <a:gd name="T1" fmla="*/ 2 h 1415"/>
                <a:gd name="T2" fmla="*/ 1674 w 1706"/>
                <a:gd name="T3" fmla="*/ 24 h 1415"/>
                <a:gd name="T4" fmla="*/ 1622 w 1706"/>
                <a:gd name="T5" fmla="*/ 68 h 1415"/>
                <a:gd name="T6" fmla="*/ 1551 w 1706"/>
                <a:gd name="T7" fmla="*/ 126 h 1415"/>
                <a:gd name="T8" fmla="*/ 1462 w 1706"/>
                <a:gd name="T9" fmla="*/ 199 h 1415"/>
                <a:gd name="T10" fmla="*/ 1359 w 1706"/>
                <a:gd name="T11" fmla="*/ 284 h 1415"/>
                <a:gd name="T12" fmla="*/ 1249 w 1706"/>
                <a:gd name="T13" fmla="*/ 374 h 1415"/>
                <a:gd name="T14" fmla="*/ 1132 w 1706"/>
                <a:gd name="T15" fmla="*/ 470 h 1415"/>
                <a:gd name="T16" fmla="*/ 1014 w 1706"/>
                <a:gd name="T17" fmla="*/ 568 h 1415"/>
                <a:gd name="T18" fmla="*/ 899 w 1706"/>
                <a:gd name="T19" fmla="*/ 664 h 1415"/>
                <a:gd name="T20" fmla="*/ 787 w 1706"/>
                <a:gd name="T21" fmla="*/ 756 h 1415"/>
                <a:gd name="T22" fmla="*/ 686 w 1706"/>
                <a:gd name="T23" fmla="*/ 840 h 1415"/>
                <a:gd name="T24" fmla="*/ 598 w 1706"/>
                <a:gd name="T25" fmla="*/ 914 h 1415"/>
                <a:gd name="T26" fmla="*/ 526 w 1706"/>
                <a:gd name="T27" fmla="*/ 974 h 1415"/>
                <a:gd name="T28" fmla="*/ 475 w 1706"/>
                <a:gd name="T29" fmla="*/ 1017 h 1415"/>
                <a:gd name="T30" fmla="*/ 447 w 1706"/>
                <a:gd name="T31" fmla="*/ 1039 h 1415"/>
                <a:gd name="T32" fmla="*/ 440 w 1706"/>
                <a:gd name="T33" fmla="*/ 1045 h 1415"/>
                <a:gd name="T34" fmla="*/ 414 w 1706"/>
                <a:gd name="T35" fmla="*/ 1068 h 1415"/>
                <a:gd name="T36" fmla="*/ 364 w 1706"/>
                <a:gd name="T37" fmla="*/ 1109 h 1415"/>
                <a:gd name="T38" fmla="*/ 293 w 1706"/>
                <a:gd name="T39" fmla="*/ 1169 h 1415"/>
                <a:gd name="T40" fmla="*/ 207 w 1706"/>
                <a:gd name="T41" fmla="*/ 1241 h 1415"/>
                <a:gd name="T42" fmla="*/ 108 w 1706"/>
                <a:gd name="T43" fmla="*/ 1325 h 1415"/>
                <a:gd name="T44" fmla="*/ 0 w 1706"/>
                <a:gd name="T45" fmla="*/ 1415 h 1415"/>
                <a:gd name="T46" fmla="*/ 56 w 1706"/>
                <a:gd name="T47" fmla="*/ 1276 h 1415"/>
                <a:gd name="T48" fmla="*/ 162 w 1706"/>
                <a:gd name="T49" fmla="*/ 1197 h 1415"/>
                <a:gd name="T50" fmla="*/ 254 w 1706"/>
                <a:gd name="T51" fmla="*/ 1126 h 1415"/>
                <a:gd name="T52" fmla="*/ 328 w 1706"/>
                <a:gd name="T53" fmla="*/ 1070 h 1415"/>
                <a:gd name="T54" fmla="*/ 382 w 1706"/>
                <a:gd name="T55" fmla="*/ 1028 h 1415"/>
                <a:gd name="T56" fmla="*/ 412 w 1706"/>
                <a:gd name="T57" fmla="*/ 1008 h 1415"/>
                <a:gd name="T58" fmla="*/ 419 w 1706"/>
                <a:gd name="T59" fmla="*/ 1002 h 1415"/>
                <a:gd name="T60" fmla="*/ 447 w 1706"/>
                <a:gd name="T61" fmla="*/ 979 h 1415"/>
                <a:gd name="T62" fmla="*/ 500 w 1706"/>
                <a:gd name="T63" fmla="*/ 938 h 1415"/>
                <a:gd name="T64" fmla="*/ 574 w 1706"/>
                <a:gd name="T65" fmla="*/ 882 h 1415"/>
                <a:gd name="T66" fmla="*/ 666 w 1706"/>
                <a:gd name="T67" fmla="*/ 812 h 1415"/>
                <a:gd name="T68" fmla="*/ 768 w 1706"/>
                <a:gd name="T69" fmla="*/ 731 h 1415"/>
                <a:gd name="T70" fmla="*/ 882 w 1706"/>
                <a:gd name="T71" fmla="*/ 643 h 1415"/>
                <a:gd name="T72" fmla="*/ 1001 w 1706"/>
                <a:gd name="T73" fmla="*/ 551 h 1415"/>
                <a:gd name="T74" fmla="*/ 1122 w 1706"/>
                <a:gd name="T75" fmla="*/ 457 h 1415"/>
                <a:gd name="T76" fmla="*/ 1242 w 1706"/>
                <a:gd name="T77" fmla="*/ 365 h 1415"/>
                <a:gd name="T78" fmla="*/ 1353 w 1706"/>
                <a:gd name="T79" fmla="*/ 276 h 1415"/>
                <a:gd name="T80" fmla="*/ 1458 w 1706"/>
                <a:gd name="T81" fmla="*/ 194 h 1415"/>
                <a:gd name="T82" fmla="*/ 1547 w 1706"/>
                <a:gd name="T83" fmla="*/ 124 h 1415"/>
                <a:gd name="T84" fmla="*/ 1622 w 1706"/>
                <a:gd name="T85" fmla="*/ 66 h 1415"/>
                <a:gd name="T86" fmla="*/ 1674 w 1706"/>
                <a:gd name="T87" fmla="*/ 24 h 1415"/>
                <a:gd name="T88" fmla="*/ 1702 w 1706"/>
                <a:gd name="T89" fmla="*/ 2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06" h="1415">
                  <a:moveTo>
                    <a:pt x="1706" y="0"/>
                  </a:moveTo>
                  <a:lnTo>
                    <a:pt x="1702" y="2"/>
                  </a:lnTo>
                  <a:lnTo>
                    <a:pt x="1691" y="11"/>
                  </a:lnTo>
                  <a:lnTo>
                    <a:pt x="1674" y="24"/>
                  </a:lnTo>
                  <a:lnTo>
                    <a:pt x="1652" y="45"/>
                  </a:lnTo>
                  <a:lnTo>
                    <a:pt x="1622" y="68"/>
                  </a:lnTo>
                  <a:lnTo>
                    <a:pt x="1588" y="96"/>
                  </a:lnTo>
                  <a:lnTo>
                    <a:pt x="1551" y="126"/>
                  </a:lnTo>
                  <a:lnTo>
                    <a:pt x="1508" y="162"/>
                  </a:lnTo>
                  <a:lnTo>
                    <a:pt x="1462" y="199"/>
                  </a:lnTo>
                  <a:lnTo>
                    <a:pt x="1411" y="241"/>
                  </a:lnTo>
                  <a:lnTo>
                    <a:pt x="1359" y="284"/>
                  </a:lnTo>
                  <a:lnTo>
                    <a:pt x="1305" y="329"/>
                  </a:lnTo>
                  <a:lnTo>
                    <a:pt x="1249" y="374"/>
                  </a:lnTo>
                  <a:lnTo>
                    <a:pt x="1191" y="421"/>
                  </a:lnTo>
                  <a:lnTo>
                    <a:pt x="1132" y="470"/>
                  </a:lnTo>
                  <a:lnTo>
                    <a:pt x="1072" y="519"/>
                  </a:lnTo>
                  <a:lnTo>
                    <a:pt x="1014" y="568"/>
                  </a:lnTo>
                  <a:lnTo>
                    <a:pt x="954" y="617"/>
                  </a:lnTo>
                  <a:lnTo>
                    <a:pt x="899" y="664"/>
                  </a:lnTo>
                  <a:lnTo>
                    <a:pt x="841" y="711"/>
                  </a:lnTo>
                  <a:lnTo>
                    <a:pt x="787" y="756"/>
                  </a:lnTo>
                  <a:lnTo>
                    <a:pt x="735" y="799"/>
                  </a:lnTo>
                  <a:lnTo>
                    <a:pt x="686" y="840"/>
                  </a:lnTo>
                  <a:lnTo>
                    <a:pt x="639" y="878"/>
                  </a:lnTo>
                  <a:lnTo>
                    <a:pt x="598" y="914"/>
                  </a:lnTo>
                  <a:lnTo>
                    <a:pt x="559" y="946"/>
                  </a:lnTo>
                  <a:lnTo>
                    <a:pt x="526" y="974"/>
                  </a:lnTo>
                  <a:lnTo>
                    <a:pt x="498" y="996"/>
                  </a:lnTo>
                  <a:lnTo>
                    <a:pt x="475" y="1017"/>
                  </a:lnTo>
                  <a:lnTo>
                    <a:pt x="457" y="1030"/>
                  </a:lnTo>
                  <a:lnTo>
                    <a:pt x="447" y="1039"/>
                  </a:lnTo>
                  <a:lnTo>
                    <a:pt x="444" y="1041"/>
                  </a:lnTo>
                  <a:lnTo>
                    <a:pt x="440" y="1045"/>
                  </a:lnTo>
                  <a:lnTo>
                    <a:pt x="429" y="1053"/>
                  </a:lnTo>
                  <a:lnTo>
                    <a:pt x="414" y="1068"/>
                  </a:lnTo>
                  <a:lnTo>
                    <a:pt x="391" y="1086"/>
                  </a:lnTo>
                  <a:lnTo>
                    <a:pt x="364" y="1109"/>
                  </a:lnTo>
                  <a:lnTo>
                    <a:pt x="330" y="1137"/>
                  </a:lnTo>
                  <a:lnTo>
                    <a:pt x="293" y="1169"/>
                  </a:lnTo>
                  <a:lnTo>
                    <a:pt x="252" y="1203"/>
                  </a:lnTo>
                  <a:lnTo>
                    <a:pt x="207" y="1241"/>
                  </a:lnTo>
                  <a:lnTo>
                    <a:pt x="158" y="1282"/>
                  </a:lnTo>
                  <a:lnTo>
                    <a:pt x="108" y="1325"/>
                  </a:lnTo>
                  <a:lnTo>
                    <a:pt x="54" y="1370"/>
                  </a:lnTo>
                  <a:lnTo>
                    <a:pt x="0" y="1415"/>
                  </a:lnTo>
                  <a:lnTo>
                    <a:pt x="0" y="1320"/>
                  </a:lnTo>
                  <a:lnTo>
                    <a:pt x="56" y="1276"/>
                  </a:lnTo>
                  <a:lnTo>
                    <a:pt x="110" y="1235"/>
                  </a:lnTo>
                  <a:lnTo>
                    <a:pt x="162" y="1197"/>
                  </a:lnTo>
                  <a:lnTo>
                    <a:pt x="211" y="1160"/>
                  </a:lnTo>
                  <a:lnTo>
                    <a:pt x="254" y="1126"/>
                  </a:lnTo>
                  <a:lnTo>
                    <a:pt x="295" y="1096"/>
                  </a:lnTo>
                  <a:lnTo>
                    <a:pt x="328" y="1070"/>
                  </a:lnTo>
                  <a:lnTo>
                    <a:pt x="358" y="1047"/>
                  </a:lnTo>
                  <a:lnTo>
                    <a:pt x="382" y="1028"/>
                  </a:lnTo>
                  <a:lnTo>
                    <a:pt x="401" y="1015"/>
                  </a:lnTo>
                  <a:lnTo>
                    <a:pt x="412" y="1008"/>
                  </a:lnTo>
                  <a:lnTo>
                    <a:pt x="416" y="1004"/>
                  </a:lnTo>
                  <a:lnTo>
                    <a:pt x="419" y="1002"/>
                  </a:lnTo>
                  <a:lnTo>
                    <a:pt x="431" y="992"/>
                  </a:lnTo>
                  <a:lnTo>
                    <a:pt x="447" y="979"/>
                  </a:lnTo>
                  <a:lnTo>
                    <a:pt x="472" y="961"/>
                  </a:lnTo>
                  <a:lnTo>
                    <a:pt x="500" y="938"/>
                  </a:lnTo>
                  <a:lnTo>
                    <a:pt x="535" y="912"/>
                  </a:lnTo>
                  <a:lnTo>
                    <a:pt x="574" y="882"/>
                  </a:lnTo>
                  <a:lnTo>
                    <a:pt x="617" y="848"/>
                  </a:lnTo>
                  <a:lnTo>
                    <a:pt x="666" y="812"/>
                  </a:lnTo>
                  <a:lnTo>
                    <a:pt x="716" y="773"/>
                  </a:lnTo>
                  <a:lnTo>
                    <a:pt x="768" y="731"/>
                  </a:lnTo>
                  <a:lnTo>
                    <a:pt x="824" y="688"/>
                  </a:lnTo>
                  <a:lnTo>
                    <a:pt x="882" y="643"/>
                  </a:lnTo>
                  <a:lnTo>
                    <a:pt x="941" y="598"/>
                  </a:lnTo>
                  <a:lnTo>
                    <a:pt x="1001" y="551"/>
                  </a:lnTo>
                  <a:lnTo>
                    <a:pt x="1063" y="504"/>
                  </a:lnTo>
                  <a:lnTo>
                    <a:pt x="1122" y="457"/>
                  </a:lnTo>
                  <a:lnTo>
                    <a:pt x="1182" y="410"/>
                  </a:lnTo>
                  <a:lnTo>
                    <a:pt x="1242" y="365"/>
                  </a:lnTo>
                  <a:lnTo>
                    <a:pt x="1298" y="320"/>
                  </a:lnTo>
                  <a:lnTo>
                    <a:pt x="1353" y="276"/>
                  </a:lnTo>
                  <a:lnTo>
                    <a:pt x="1408" y="233"/>
                  </a:lnTo>
                  <a:lnTo>
                    <a:pt x="1458" y="194"/>
                  </a:lnTo>
                  <a:lnTo>
                    <a:pt x="1504" y="158"/>
                  </a:lnTo>
                  <a:lnTo>
                    <a:pt x="1547" y="124"/>
                  </a:lnTo>
                  <a:lnTo>
                    <a:pt x="1586" y="92"/>
                  </a:lnTo>
                  <a:lnTo>
                    <a:pt x="1622" y="66"/>
                  </a:lnTo>
                  <a:lnTo>
                    <a:pt x="1650" y="43"/>
                  </a:lnTo>
                  <a:lnTo>
                    <a:pt x="1674" y="24"/>
                  </a:lnTo>
                  <a:lnTo>
                    <a:pt x="1691" y="11"/>
                  </a:lnTo>
                  <a:lnTo>
                    <a:pt x="1702" y="2"/>
                  </a:lnTo>
                  <a:lnTo>
                    <a:pt x="17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40"/>
            <p:cNvSpPr>
              <a:spLocks/>
            </p:cNvSpPr>
            <p:nvPr/>
          </p:nvSpPr>
          <p:spPr bwMode="auto">
            <a:xfrm>
              <a:off x="3771900" y="4298950"/>
              <a:ext cx="1265238" cy="1211262"/>
            </a:xfrm>
            <a:custGeom>
              <a:avLst/>
              <a:gdLst>
                <a:gd name="T0" fmla="*/ 1590 w 1594"/>
                <a:gd name="T1" fmla="*/ 3 h 1526"/>
                <a:gd name="T2" fmla="*/ 1564 w 1594"/>
                <a:gd name="T3" fmla="*/ 30 h 1526"/>
                <a:gd name="T4" fmla="*/ 1512 w 1594"/>
                <a:gd name="T5" fmla="*/ 77 h 1526"/>
                <a:gd name="T6" fmla="*/ 1441 w 1594"/>
                <a:gd name="T7" fmla="*/ 144 h 1526"/>
                <a:gd name="T8" fmla="*/ 1355 w 1594"/>
                <a:gd name="T9" fmla="*/ 225 h 1526"/>
                <a:gd name="T10" fmla="*/ 1256 w 1594"/>
                <a:gd name="T11" fmla="*/ 317 h 1526"/>
                <a:gd name="T12" fmla="*/ 1150 w 1594"/>
                <a:gd name="T13" fmla="*/ 417 h 1526"/>
                <a:gd name="T14" fmla="*/ 1038 w 1594"/>
                <a:gd name="T15" fmla="*/ 520 h 1526"/>
                <a:gd name="T16" fmla="*/ 930 w 1594"/>
                <a:gd name="T17" fmla="*/ 624 h 1526"/>
                <a:gd name="T18" fmla="*/ 824 w 1594"/>
                <a:gd name="T19" fmla="*/ 725 h 1526"/>
                <a:gd name="T20" fmla="*/ 727 w 1594"/>
                <a:gd name="T21" fmla="*/ 819 h 1526"/>
                <a:gd name="T22" fmla="*/ 641 w 1594"/>
                <a:gd name="T23" fmla="*/ 900 h 1526"/>
                <a:gd name="T24" fmla="*/ 570 w 1594"/>
                <a:gd name="T25" fmla="*/ 968 h 1526"/>
                <a:gd name="T26" fmla="*/ 520 w 1594"/>
                <a:gd name="T27" fmla="*/ 1017 h 1526"/>
                <a:gd name="T28" fmla="*/ 494 w 1594"/>
                <a:gd name="T29" fmla="*/ 1043 h 1526"/>
                <a:gd name="T30" fmla="*/ 487 w 1594"/>
                <a:gd name="T31" fmla="*/ 1048 h 1526"/>
                <a:gd name="T32" fmla="*/ 459 w 1594"/>
                <a:gd name="T33" fmla="*/ 1075 h 1526"/>
                <a:gd name="T34" fmla="*/ 408 w 1594"/>
                <a:gd name="T35" fmla="*/ 1126 h 1526"/>
                <a:gd name="T36" fmla="*/ 339 w 1594"/>
                <a:gd name="T37" fmla="*/ 1193 h 1526"/>
                <a:gd name="T38" fmla="*/ 255 w 1594"/>
                <a:gd name="T39" fmla="*/ 1276 h 1526"/>
                <a:gd name="T40" fmla="*/ 158 w 1594"/>
                <a:gd name="T41" fmla="*/ 1370 h 1526"/>
                <a:gd name="T42" fmla="*/ 54 w 1594"/>
                <a:gd name="T43" fmla="*/ 1473 h 1526"/>
                <a:gd name="T44" fmla="*/ 0 w 1594"/>
                <a:gd name="T45" fmla="*/ 1353 h 1526"/>
                <a:gd name="T46" fmla="*/ 106 w 1594"/>
                <a:gd name="T47" fmla="*/ 1265 h 1526"/>
                <a:gd name="T48" fmla="*/ 203 w 1594"/>
                <a:gd name="T49" fmla="*/ 1184 h 1526"/>
                <a:gd name="T50" fmla="*/ 289 w 1594"/>
                <a:gd name="T51" fmla="*/ 1114 h 1526"/>
                <a:gd name="T52" fmla="*/ 358 w 1594"/>
                <a:gd name="T53" fmla="*/ 1056 h 1526"/>
                <a:gd name="T54" fmla="*/ 408 w 1594"/>
                <a:gd name="T55" fmla="*/ 1015 h 1526"/>
                <a:gd name="T56" fmla="*/ 436 w 1594"/>
                <a:gd name="T57" fmla="*/ 992 h 1526"/>
                <a:gd name="T58" fmla="*/ 444 w 1594"/>
                <a:gd name="T59" fmla="*/ 986 h 1526"/>
                <a:gd name="T60" fmla="*/ 472 w 1594"/>
                <a:gd name="T61" fmla="*/ 962 h 1526"/>
                <a:gd name="T62" fmla="*/ 526 w 1594"/>
                <a:gd name="T63" fmla="*/ 917 h 1526"/>
                <a:gd name="T64" fmla="*/ 598 w 1594"/>
                <a:gd name="T65" fmla="*/ 853 h 1526"/>
                <a:gd name="T66" fmla="*/ 690 w 1594"/>
                <a:gd name="T67" fmla="*/ 778 h 1526"/>
                <a:gd name="T68" fmla="*/ 792 w 1594"/>
                <a:gd name="T69" fmla="*/ 689 h 1526"/>
                <a:gd name="T70" fmla="*/ 904 w 1594"/>
                <a:gd name="T71" fmla="*/ 595 h 1526"/>
                <a:gd name="T72" fmla="*/ 1020 w 1594"/>
                <a:gd name="T73" fmla="*/ 498 h 1526"/>
                <a:gd name="T74" fmla="*/ 1133 w 1594"/>
                <a:gd name="T75" fmla="*/ 398 h 1526"/>
                <a:gd name="T76" fmla="*/ 1243 w 1594"/>
                <a:gd name="T77" fmla="*/ 304 h 1526"/>
                <a:gd name="T78" fmla="*/ 1346 w 1594"/>
                <a:gd name="T79" fmla="*/ 216 h 1526"/>
                <a:gd name="T80" fmla="*/ 1435 w 1594"/>
                <a:gd name="T81" fmla="*/ 137 h 1526"/>
                <a:gd name="T82" fmla="*/ 1510 w 1594"/>
                <a:gd name="T83" fmla="*/ 75 h 1526"/>
                <a:gd name="T84" fmla="*/ 1562 w 1594"/>
                <a:gd name="T85" fmla="*/ 28 h 1526"/>
                <a:gd name="T86" fmla="*/ 1590 w 1594"/>
                <a:gd name="T87" fmla="*/ 3 h 1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94" h="1526">
                  <a:moveTo>
                    <a:pt x="1594" y="0"/>
                  </a:moveTo>
                  <a:lnTo>
                    <a:pt x="1590" y="3"/>
                  </a:lnTo>
                  <a:lnTo>
                    <a:pt x="1581" y="13"/>
                  </a:lnTo>
                  <a:lnTo>
                    <a:pt x="1564" y="30"/>
                  </a:lnTo>
                  <a:lnTo>
                    <a:pt x="1540" y="50"/>
                  </a:lnTo>
                  <a:lnTo>
                    <a:pt x="1512" y="77"/>
                  </a:lnTo>
                  <a:lnTo>
                    <a:pt x="1478" y="109"/>
                  </a:lnTo>
                  <a:lnTo>
                    <a:pt x="1441" y="144"/>
                  </a:lnTo>
                  <a:lnTo>
                    <a:pt x="1400" y="182"/>
                  </a:lnTo>
                  <a:lnTo>
                    <a:pt x="1355" y="225"/>
                  </a:lnTo>
                  <a:lnTo>
                    <a:pt x="1307" y="270"/>
                  </a:lnTo>
                  <a:lnTo>
                    <a:pt x="1256" y="317"/>
                  </a:lnTo>
                  <a:lnTo>
                    <a:pt x="1204" y="366"/>
                  </a:lnTo>
                  <a:lnTo>
                    <a:pt x="1150" y="417"/>
                  </a:lnTo>
                  <a:lnTo>
                    <a:pt x="1094" y="468"/>
                  </a:lnTo>
                  <a:lnTo>
                    <a:pt x="1038" y="520"/>
                  </a:lnTo>
                  <a:lnTo>
                    <a:pt x="984" y="573"/>
                  </a:lnTo>
                  <a:lnTo>
                    <a:pt x="930" y="624"/>
                  </a:lnTo>
                  <a:lnTo>
                    <a:pt x="876" y="676"/>
                  </a:lnTo>
                  <a:lnTo>
                    <a:pt x="824" y="725"/>
                  </a:lnTo>
                  <a:lnTo>
                    <a:pt x="776" y="772"/>
                  </a:lnTo>
                  <a:lnTo>
                    <a:pt x="727" y="819"/>
                  </a:lnTo>
                  <a:lnTo>
                    <a:pt x="682" y="860"/>
                  </a:lnTo>
                  <a:lnTo>
                    <a:pt x="641" y="900"/>
                  </a:lnTo>
                  <a:lnTo>
                    <a:pt x="604" y="936"/>
                  </a:lnTo>
                  <a:lnTo>
                    <a:pt x="570" y="968"/>
                  </a:lnTo>
                  <a:lnTo>
                    <a:pt x="542" y="994"/>
                  </a:lnTo>
                  <a:lnTo>
                    <a:pt x="520" y="1017"/>
                  </a:lnTo>
                  <a:lnTo>
                    <a:pt x="503" y="1032"/>
                  </a:lnTo>
                  <a:lnTo>
                    <a:pt x="494" y="1043"/>
                  </a:lnTo>
                  <a:lnTo>
                    <a:pt x="490" y="1047"/>
                  </a:lnTo>
                  <a:lnTo>
                    <a:pt x="487" y="1048"/>
                  </a:lnTo>
                  <a:lnTo>
                    <a:pt x="475" y="1060"/>
                  </a:lnTo>
                  <a:lnTo>
                    <a:pt x="459" y="1075"/>
                  </a:lnTo>
                  <a:lnTo>
                    <a:pt x="436" y="1097"/>
                  </a:lnTo>
                  <a:lnTo>
                    <a:pt x="408" y="1126"/>
                  </a:lnTo>
                  <a:lnTo>
                    <a:pt x="377" y="1157"/>
                  </a:lnTo>
                  <a:lnTo>
                    <a:pt x="339" y="1193"/>
                  </a:lnTo>
                  <a:lnTo>
                    <a:pt x="298" y="1233"/>
                  </a:lnTo>
                  <a:lnTo>
                    <a:pt x="255" y="1276"/>
                  </a:lnTo>
                  <a:lnTo>
                    <a:pt x="207" y="1323"/>
                  </a:lnTo>
                  <a:lnTo>
                    <a:pt x="158" y="1370"/>
                  </a:lnTo>
                  <a:lnTo>
                    <a:pt x="106" y="1421"/>
                  </a:lnTo>
                  <a:lnTo>
                    <a:pt x="54" y="1473"/>
                  </a:lnTo>
                  <a:lnTo>
                    <a:pt x="0" y="1526"/>
                  </a:lnTo>
                  <a:lnTo>
                    <a:pt x="0" y="1353"/>
                  </a:lnTo>
                  <a:lnTo>
                    <a:pt x="54" y="1308"/>
                  </a:lnTo>
                  <a:lnTo>
                    <a:pt x="106" y="1265"/>
                  </a:lnTo>
                  <a:lnTo>
                    <a:pt x="157" y="1223"/>
                  </a:lnTo>
                  <a:lnTo>
                    <a:pt x="203" y="1184"/>
                  </a:lnTo>
                  <a:lnTo>
                    <a:pt x="248" y="1148"/>
                  </a:lnTo>
                  <a:lnTo>
                    <a:pt x="289" y="1114"/>
                  </a:lnTo>
                  <a:lnTo>
                    <a:pt x="326" y="1082"/>
                  </a:lnTo>
                  <a:lnTo>
                    <a:pt x="358" y="1056"/>
                  </a:lnTo>
                  <a:lnTo>
                    <a:pt x="386" y="1033"/>
                  </a:lnTo>
                  <a:lnTo>
                    <a:pt x="408" y="1015"/>
                  </a:lnTo>
                  <a:lnTo>
                    <a:pt x="425" y="1001"/>
                  </a:lnTo>
                  <a:lnTo>
                    <a:pt x="436" y="992"/>
                  </a:lnTo>
                  <a:lnTo>
                    <a:pt x="440" y="990"/>
                  </a:lnTo>
                  <a:lnTo>
                    <a:pt x="444" y="986"/>
                  </a:lnTo>
                  <a:lnTo>
                    <a:pt x="453" y="977"/>
                  </a:lnTo>
                  <a:lnTo>
                    <a:pt x="472" y="962"/>
                  </a:lnTo>
                  <a:lnTo>
                    <a:pt x="496" y="941"/>
                  </a:lnTo>
                  <a:lnTo>
                    <a:pt x="526" y="917"/>
                  </a:lnTo>
                  <a:lnTo>
                    <a:pt x="559" y="887"/>
                  </a:lnTo>
                  <a:lnTo>
                    <a:pt x="598" y="853"/>
                  </a:lnTo>
                  <a:lnTo>
                    <a:pt x="643" y="817"/>
                  </a:lnTo>
                  <a:lnTo>
                    <a:pt x="690" y="778"/>
                  </a:lnTo>
                  <a:lnTo>
                    <a:pt x="740" y="735"/>
                  </a:lnTo>
                  <a:lnTo>
                    <a:pt x="792" y="689"/>
                  </a:lnTo>
                  <a:lnTo>
                    <a:pt x="848" y="642"/>
                  </a:lnTo>
                  <a:lnTo>
                    <a:pt x="904" y="595"/>
                  </a:lnTo>
                  <a:lnTo>
                    <a:pt x="962" y="547"/>
                  </a:lnTo>
                  <a:lnTo>
                    <a:pt x="1020" y="498"/>
                  </a:lnTo>
                  <a:lnTo>
                    <a:pt x="1078" y="449"/>
                  </a:lnTo>
                  <a:lnTo>
                    <a:pt x="1133" y="398"/>
                  </a:lnTo>
                  <a:lnTo>
                    <a:pt x="1189" y="351"/>
                  </a:lnTo>
                  <a:lnTo>
                    <a:pt x="1243" y="304"/>
                  </a:lnTo>
                  <a:lnTo>
                    <a:pt x="1296" y="259"/>
                  </a:lnTo>
                  <a:lnTo>
                    <a:pt x="1346" y="216"/>
                  </a:lnTo>
                  <a:lnTo>
                    <a:pt x="1393" y="174"/>
                  </a:lnTo>
                  <a:lnTo>
                    <a:pt x="1435" y="137"/>
                  </a:lnTo>
                  <a:lnTo>
                    <a:pt x="1475" y="103"/>
                  </a:lnTo>
                  <a:lnTo>
                    <a:pt x="1510" y="75"/>
                  </a:lnTo>
                  <a:lnTo>
                    <a:pt x="1538" y="48"/>
                  </a:lnTo>
                  <a:lnTo>
                    <a:pt x="1562" y="28"/>
                  </a:lnTo>
                  <a:lnTo>
                    <a:pt x="1579" y="13"/>
                  </a:lnTo>
                  <a:lnTo>
                    <a:pt x="1590" y="3"/>
                  </a:lnTo>
                  <a:lnTo>
                    <a:pt x="15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41"/>
            <p:cNvSpPr>
              <a:spLocks/>
            </p:cNvSpPr>
            <p:nvPr/>
          </p:nvSpPr>
          <p:spPr bwMode="auto">
            <a:xfrm>
              <a:off x="3771900" y="4086225"/>
              <a:ext cx="1604963" cy="1609725"/>
            </a:xfrm>
            <a:custGeom>
              <a:avLst/>
              <a:gdLst>
                <a:gd name="T0" fmla="*/ 2019 w 2023"/>
                <a:gd name="T1" fmla="*/ 4 h 2028"/>
                <a:gd name="T2" fmla="*/ 1993 w 2023"/>
                <a:gd name="T3" fmla="*/ 32 h 2028"/>
                <a:gd name="T4" fmla="*/ 1943 w 2023"/>
                <a:gd name="T5" fmla="*/ 84 h 2028"/>
                <a:gd name="T6" fmla="*/ 1874 w 2023"/>
                <a:gd name="T7" fmla="*/ 156 h 2028"/>
                <a:gd name="T8" fmla="*/ 1788 w 2023"/>
                <a:gd name="T9" fmla="*/ 246 h 2028"/>
                <a:gd name="T10" fmla="*/ 1689 w 2023"/>
                <a:gd name="T11" fmla="*/ 349 h 2028"/>
                <a:gd name="T12" fmla="*/ 1583 w 2023"/>
                <a:gd name="T13" fmla="*/ 462 h 2028"/>
                <a:gd name="T14" fmla="*/ 1469 w 2023"/>
                <a:gd name="T15" fmla="*/ 581 h 2028"/>
                <a:gd name="T16" fmla="*/ 1355 w 2023"/>
                <a:gd name="T17" fmla="*/ 701 h 2028"/>
                <a:gd name="T18" fmla="*/ 1245 w 2023"/>
                <a:gd name="T19" fmla="*/ 819 h 2028"/>
                <a:gd name="T20" fmla="*/ 1139 w 2023"/>
                <a:gd name="T21" fmla="*/ 934 h 2028"/>
                <a:gd name="T22" fmla="*/ 1042 w 2023"/>
                <a:gd name="T23" fmla="*/ 1037 h 2028"/>
                <a:gd name="T24" fmla="*/ 956 w 2023"/>
                <a:gd name="T25" fmla="*/ 1129 h 2028"/>
                <a:gd name="T26" fmla="*/ 887 w 2023"/>
                <a:gd name="T27" fmla="*/ 1203 h 2028"/>
                <a:gd name="T28" fmla="*/ 839 w 2023"/>
                <a:gd name="T29" fmla="*/ 1255 h 2028"/>
                <a:gd name="T30" fmla="*/ 813 w 2023"/>
                <a:gd name="T31" fmla="*/ 1284 h 2028"/>
                <a:gd name="T32" fmla="*/ 805 w 2023"/>
                <a:gd name="T33" fmla="*/ 1291 h 2028"/>
                <a:gd name="T34" fmla="*/ 779 w 2023"/>
                <a:gd name="T35" fmla="*/ 1319 h 2028"/>
                <a:gd name="T36" fmla="*/ 731 w 2023"/>
                <a:gd name="T37" fmla="*/ 1374 h 2028"/>
                <a:gd name="T38" fmla="*/ 662 w 2023"/>
                <a:gd name="T39" fmla="*/ 1449 h 2028"/>
                <a:gd name="T40" fmla="*/ 578 w 2023"/>
                <a:gd name="T41" fmla="*/ 1541 h 2028"/>
                <a:gd name="T42" fmla="*/ 483 w 2023"/>
                <a:gd name="T43" fmla="*/ 1646 h 2028"/>
                <a:gd name="T44" fmla="*/ 378 w 2023"/>
                <a:gd name="T45" fmla="*/ 1761 h 2028"/>
                <a:gd name="T46" fmla="*/ 268 w 2023"/>
                <a:gd name="T47" fmla="*/ 1881 h 2028"/>
                <a:gd name="T48" fmla="*/ 136 w 2023"/>
                <a:gd name="T49" fmla="*/ 2028 h 2028"/>
                <a:gd name="T50" fmla="*/ 0 w 2023"/>
                <a:gd name="T51" fmla="*/ 1955 h 2028"/>
                <a:gd name="T52" fmla="*/ 175 w 2023"/>
                <a:gd name="T53" fmla="*/ 1791 h 2028"/>
                <a:gd name="T54" fmla="*/ 295 w 2023"/>
                <a:gd name="T55" fmla="*/ 1678 h 2028"/>
                <a:gd name="T56" fmla="*/ 406 w 2023"/>
                <a:gd name="T57" fmla="*/ 1571 h 2028"/>
                <a:gd name="T58" fmla="*/ 511 w 2023"/>
                <a:gd name="T59" fmla="*/ 1473 h 2028"/>
                <a:gd name="T60" fmla="*/ 600 w 2023"/>
                <a:gd name="T61" fmla="*/ 1389 h 2028"/>
                <a:gd name="T62" fmla="*/ 673 w 2023"/>
                <a:gd name="T63" fmla="*/ 1319 h 2028"/>
                <a:gd name="T64" fmla="*/ 727 w 2023"/>
                <a:gd name="T65" fmla="*/ 1269 h 2028"/>
                <a:gd name="T66" fmla="*/ 755 w 2023"/>
                <a:gd name="T67" fmla="*/ 1242 h 2028"/>
                <a:gd name="T68" fmla="*/ 762 w 2023"/>
                <a:gd name="T69" fmla="*/ 1237 h 2028"/>
                <a:gd name="T70" fmla="*/ 789 w 2023"/>
                <a:gd name="T71" fmla="*/ 1208 h 2028"/>
                <a:gd name="T72" fmla="*/ 841 w 2023"/>
                <a:gd name="T73" fmla="*/ 1158 h 2028"/>
                <a:gd name="T74" fmla="*/ 913 w 2023"/>
                <a:gd name="T75" fmla="*/ 1088 h 2028"/>
                <a:gd name="T76" fmla="*/ 1003 w 2023"/>
                <a:gd name="T77" fmla="*/ 1002 h 2028"/>
                <a:gd name="T78" fmla="*/ 1105 w 2023"/>
                <a:gd name="T79" fmla="*/ 902 h 2028"/>
                <a:gd name="T80" fmla="*/ 1217 w 2023"/>
                <a:gd name="T81" fmla="*/ 795 h 2028"/>
                <a:gd name="T82" fmla="*/ 1333 w 2023"/>
                <a:gd name="T83" fmla="*/ 680 h 2028"/>
                <a:gd name="T84" fmla="*/ 1452 w 2023"/>
                <a:gd name="T85" fmla="*/ 566 h 2028"/>
                <a:gd name="T86" fmla="*/ 1568 w 2023"/>
                <a:gd name="T87" fmla="*/ 451 h 2028"/>
                <a:gd name="T88" fmla="*/ 1678 w 2023"/>
                <a:gd name="T89" fmla="*/ 340 h 2028"/>
                <a:gd name="T90" fmla="*/ 1780 w 2023"/>
                <a:gd name="T91" fmla="*/ 240 h 2028"/>
                <a:gd name="T92" fmla="*/ 1868 w 2023"/>
                <a:gd name="T93" fmla="*/ 152 h 2028"/>
                <a:gd name="T94" fmla="*/ 1941 w 2023"/>
                <a:gd name="T95" fmla="*/ 81 h 2028"/>
                <a:gd name="T96" fmla="*/ 1991 w 2023"/>
                <a:gd name="T97" fmla="*/ 30 h 2028"/>
                <a:gd name="T98" fmla="*/ 2019 w 2023"/>
                <a:gd name="T99" fmla="*/ 4 h 2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23" h="2028">
                  <a:moveTo>
                    <a:pt x="2023" y="0"/>
                  </a:moveTo>
                  <a:lnTo>
                    <a:pt x="2019" y="4"/>
                  </a:lnTo>
                  <a:lnTo>
                    <a:pt x="2010" y="15"/>
                  </a:lnTo>
                  <a:lnTo>
                    <a:pt x="1993" y="32"/>
                  </a:lnTo>
                  <a:lnTo>
                    <a:pt x="1971" y="54"/>
                  </a:lnTo>
                  <a:lnTo>
                    <a:pt x="1943" y="84"/>
                  </a:lnTo>
                  <a:lnTo>
                    <a:pt x="1911" y="118"/>
                  </a:lnTo>
                  <a:lnTo>
                    <a:pt x="1874" y="156"/>
                  </a:lnTo>
                  <a:lnTo>
                    <a:pt x="1833" y="199"/>
                  </a:lnTo>
                  <a:lnTo>
                    <a:pt x="1788" y="246"/>
                  </a:lnTo>
                  <a:lnTo>
                    <a:pt x="1739" y="297"/>
                  </a:lnTo>
                  <a:lnTo>
                    <a:pt x="1689" y="349"/>
                  </a:lnTo>
                  <a:lnTo>
                    <a:pt x="1637" y="406"/>
                  </a:lnTo>
                  <a:lnTo>
                    <a:pt x="1583" y="462"/>
                  </a:lnTo>
                  <a:lnTo>
                    <a:pt x="1527" y="520"/>
                  </a:lnTo>
                  <a:lnTo>
                    <a:pt x="1469" y="581"/>
                  </a:lnTo>
                  <a:lnTo>
                    <a:pt x="1413" y="641"/>
                  </a:lnTo>
                  <a:lnTo>
                    <a:pt x="1355" y="701"/>
                  </a:lnTo>
                  <a:lnTo>
                    <a:pt x="1299" y="761"/>
                  </a:lnTo>
                  <a:lnTo>
                    <a:pt x="1245" y="819"/>
                  </a:lnTo>
                  <a:lnTo>
                    <a:pt x="1191" y="878"/>
                  </a:lnTo>
                  <a:lnTo>
                    <a:pt x="1139" y="934"/>
                  </a:lnTo>
                  <a:lnTo>
                    <a:pt x="1089" y="987"/>
                  </a:lnTo>
                  <a:lnTo>
                    <a:pt x="1042" y="1037"/>
                  </a:lnTo>
                  <a:lnTo>
                    <a:pt x="997" y="1086"/>
                  </a:lnTo>
                  <a:lnTo>
                    <a:pt x="956" y="1129"/>
                  </a:lnTo>
                  <a:lnTo>
                    <a:pt x="921" y="1169"/>
                  </a:lnTo>
                  <a:lnTo>
                    <a:pt x="887" y="1203"/>
                  </a:lnTo>
                  <a:lnTo>
                    <a:pt x="861" y="1233"/>
                  </a:lnTo>
                  <a:lnTo>
                    <a:pt x="839" y="1255"/>
                  </a:lnTo>
                  <a:lnTo>
                    <a:pt x="822" y="1272"/>
                  </a:lnTo>
                  <a:lnTo>
                    <a:pt x="813" y="1284"/>
                  </a:lnTo>
                  <a:lnTo>
                    <a:pt x="809" y="1287"/>
                  </a:lnTo>
                  <a:lnTo>
                    <a:pt x="805" y="1291"/>
                  </a:lnTo>
                  <a:lnTo>
                    <a:pt x="796" y="1302"/>
                  </a:lnTo>
                  <a:lnTo>
                    <a:pt x="779" y="1319"/>
                  </a:lnTo>
                  <a:lnTo>
                    <a:pt x="757" y="1344"/>
                  </a:lnTo>
                  <a:lnTo>
                    <a:pt x="731" y="1374"/>
                  </a:lnTo>
                  <a:lnTo>
                    <a:pt x="699" y="1408"/>
                  </a:lnTo>
                  <a:lnTo>
                    <a:pt x="662" y="1449"/>
                  </a:lnTo>
                  <a:lnTo>
                    <a:pt x="623" y="1492"/>
                  </a:lnTo>
                  <a:lnTo>
                    <a:pt x="578" y="1541"/>
                  </a:lnTo>
                  <a:lnTo>
                    <a:pt x="531" y="1592"/>
                  </a:lnTo>
                  <a:lnTo>
                    <a:pt x="483" y="1646"/>
                  </a:lnTo>
                  <a:lnTo>
                    <a:pt x="431" y="1703"/>
                  </a:lnTo>
                  <a:lnTo>
                    <a:pt x="378" y="1761"/>
                  </a:lnTo>
                  <a:lnTo>
                    <a:pt x="324" y="1821"/>
                  </a:lnTo>
                  <a:lnTo>
                    <a:pt x="268" y="1881"/>
                  </a:lnTo>
                  <a:lnTo>
                    <a:pt x="213" y="1942"/>
                  </a:lnTo>
                  <a:lnTo>
                    <a:pt x="136" y="2028"/>
                  </a:lnTo>
                  <a:lnTo>
                    <a:pt x="0" y="2028"/>
                  </a:lnTo>
                  <a:lnTo>
                    <a:pt x="0" y="1955"/>
                  </a:lnTo>
                  <a:lnTo>
                    <a:pt x="116" y="1848"/>
                  </a:lnTo>
                  <a:lnTo>
                    <a:pt x="175" y="1791"/>
                  </a:lnTo>
                  <a:lnTo>
                    <a:pt x="235" y="1735"/>
                  </a:lnTo>
                  <a:lnTo>
                    <a:pt x="295" y="1678"/>
                  </a:lnTo>
                  <a:lnTo>
                    <a:pt x="352" y="1624"/>
                  </a:lnTo>
                  <a:lnTo>
                    <a:pt x="406" y="1571"/>
                  </a:lnTo>
                  <a:lnTo>
                    <a:pt x="460" y="1522"/>
                  </a:lnTo>
                  <a:lnTo>
                    <a:pt x="511" y="1473"/>
                  </a:lnTo>
                  <a:lnTo>
                    <a:pt x="557" y="1430"/>
                  </a:lnTo>
                  <a:lnTo>
                    <a:pt x="600" y="1389"/>
                  </a:lnTo>
                  <a:lnTo>
                    <a:pt x="639" y="1351"/>
                  </a:lnTo>
                  <a:lnTo>
                    <a:pt x="673" y="1319"/>
                  </a:lnTo>
                  <a:lnTo>
                    <a:pt x="703" y="1291"/>
                  </a:lnTo>
                  <a:lnTo>
                    <a:pt x="727" y="1269"/>
                  </a:lnTo>
                  <a:lnTo>
                    <a:pt x="744" y="1254"/>
                  </a:lnTo>
                  <a:lnTo>
                    <a:pt x="755" y="1242"/>
                  </a:lnTo>
                  <a:lnTo>
                    <a:pt x="759" y="1239"/>
                  </a:lnTo>
                  <a:lnTo>
                    <a:pt x="762" y="1237"/>
                  </a:lnTo>
                  <a:lnTo>
                    <a:pt x="772" y="1225"/>
                  </a:lnTo>
                  <a:lnTo>
                    <a:pt x="789" y="1208"/>
                  </a:lnTo>
                  <a:lnTo>
                    <a:pt x="813" y="1186"/>
                  </a:lnTo>
                  <a:lnTo>
                    <a:pt x="841" y="1158"/>
                  </a:lnTo>
                  <a:lnTo>
                    <a:pt x="876" y="1126"/>
                  </a:lnTo>
                  <a:lnTo>
                    <a:pt x="913" y="1088"/>
                  </a:lnTo>
                  <a:lnTo>
                    <a:pt x="956" y="1047"/>
                  </a:lnTo>
                  <a:lnTo>
                    <a:pt x="1003" y="1002"/>
                  </a:lnTo>
                  <a:lnTo>
                    <a:pt x="1053" y="953"/>
                  </a:lnTo>
                  <a:lnTo>
                    <a:pt x="1105" y="902"/>
                  </a:lnTo>
                  <a:lnTo>
                    <a:pt x="1160" y="849"/>
                  </a:lnTo>
                  <a:lnTo>
                    <a:pt x="1217" y="795"/>
                  </a:lnTo>
                  <a:lnTo>
                    <a:pt x="1275" y="739"/>
                  </a:lnTo>
                  <a:lnTo>
                    <a:pt x="1333" y="680"/>
                  </a:lnTo>
                  <a:lnTo>
                    <a:pt x="1393" y="624"/>
                  </a:lnTo>
                  <a:lnTo>
                    <a:pt x="1452" y="566"/>
                  </a:lnTo>
                  <a:lnTo>
                    <a:pt x="1510" y="507"/>
                  </a:lnTo>
                  <a:lnTo>
                    <a:pt x="1568" y="451"/>
                  </a:lnTo>
                  <a:lnTo>
                    <a:pt x="1624" y="395"/>
                  </a:lnTo>
                  <a:lnTo>
                    <a:pt x="1678" y="340"/>
                  </a:lnTo>
                  <a:lnTo>
                    <a:pt x="1730" y="289"/>
                  </a:lnTo>
                  <a:lnTo>
                    <a:pt x="1780" y="240"/>
                  </a:lnTo>
                  <a:lnTo>
                    <a:pt x="1825" y="195"/>
                  </a:lnTo>
                  <a:lnTo>
                    <a:pt x="1868" y="152"/>
                  </a:lnTo>
                  <a:lnTo>
                    <a:pt x="1907" y="114"/>
                  </a:lnTo>
                  <a:lnTo>
                    <a:pt x="1941" y="81"/>
                  </a:lnTo>
                  <a:lnTo>
                    <a:pt x="1969" y="52"/>
                  </a:lnTo>
                  <a:lnTo>
                    <a:pt x="1991" y="30"/>
                  </a:lnTo>
                  <a:lnTo>
                    <a:pt x="2008" y="13"/>
                  </a:lnTo>
                  <a:lnTo>
                    <a:pt x="2019" y="4"/>
                  </a:lnTo>
                  <a:lnTo>
                    <a:pt x="20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42"/>
            <p:cNvSpPr>
              <a:spLocks/>
            </p:cNvSpPr>
            <p:nvPr/>
          </p:nvSpPr>
          <p:spPr bwMode="auto">
            <a:xfrm>
              <a:off x="4006850" y="4889500"/>
              <a:ext cx="747713" cy="806450"/>
            </a:xfrm>
            <a:custGeom>
              <a:avLst/>
              <a:gdLst>
                <a:gd name="T0" fmla="*/ 942 w 942"/>
                <a:gd name="T1" fmla="*/ 0 h 1017"/>
                <a:gd name="T2" fmla="*/ 215 w 942"/>
                <a:gd name="T3" fmla="*/ 870 h 1017"/>
                <a:gd name="T4" fmla="*/ 95 w 942"/>
                <a:gd name="T5" fmla="*/ 1017 h 1017"/>
                <a:gd name="T6" fmla="*/ 0 w 942"/>
                <a:gd name="T7" fmla="*/ 1017 h 1017"/>
                <a:gd name="T8" fmla="*/ 176 w 942"/>
                <a:gd name="T9" fmla="*/ 833 h 1017"/>
                <a:gd name="T10" fmla="*/ 942 w 942"/>
                <a:gd name="T11" fmla="*/ 0 h 1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42" h="1017">
                  <a:moveTo>
                    <a:pt x="942" y="0"/>
                  </a:moveTo>
                  <a:lnTo>
                    <a:pt x="215" y="870"/>
                  </a:lnTo>
                  <a:lnTo>
                    <a:pt x="95" y="1017"/>
                  </a:lnTo>
                  <a:lnTo>
                    <a:pt x="0" y="1017"/>
                  </a:lnTo>
                  <a:lnTo>
                    <a:pt x="176" y="833"/>
                  </a:lnTo>
                  <a:lnTo>
                    <a:pt x="9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43"/>
            <p:cNvSpPr>
              <a:spLocks/>
            </p:cNvSpPr>
            <p:nvPr/>
          </p:nvSpPr>
          <p:spPr bwMode="auto">
            <a:xfrm>
              <a:off x="4211638" y="4033838"/>
              <a:ext cx="1355725" cy="1662112"/>
            </a:xfrm>
            <a:custGeom>
              <a:avLst/>
              <a:gdLst>
                <a:gd name="T0" fmla="*/ 1704 w 1707"/>
                <a:gd name="T1" fmla="*/ 4 h 2094"/>
                <a:gd name="T2" fmla="*/ 1681 w 1707"/>
                <a:gd name="T3" fmla="*/ 32 h 2094"/>
                <a:gd name="T4" fmla="*/ 1640 w 1707"/>
                <a:gd name="T5" fmla="*/ 86 h 2094"/>
                <a:gd name="T6" fmla="*/ 1581 w 1707"/>
                <a:gd name="T7" fmla="*/ 162 h 2094"/>
                <a:gd name="T8" fmla="*/ 1508 w 1707"/>
                <a:gd name="T9" fmla="*/ 256 h 2094"/>
                <a:gd name="T10" fmla="*/ 1424 w 1707"/>
                <a:gd name="T11" fmla="*/ 365 h 2094"/>
                <a:gd name="T12" fmla="*/ 1331 w 1707"/>
                <a:gd name="T13" fmla="*/ 483 h 2094"/>
                <a:gd name="T14" fmla="*/ 1232 w 1707"/>
                <a:gd name="T15" fmla="*/ 609 h 2094"/>
                <a:gd name="T16" fmla="*/ 1131 w 1707"/>
                <a:gd name="T17" fmla="*/ 739 h 2094"/>
                <a:gd name="T18" fmla="*/ 1031 w 1707"/>
                <a:gd name="T19" fmla="*/ 870 h 2094"/>
                <a:gd name="T20" fmla="*/ 934 w 1707"/>
                <a:gd name="T21" fmla="*/ 998 h 2094"/>
                <a:gd name="T22" fmla="*/ 842 w 1707"/>
                <a:gd name="T23" fmla="*/ 1117 h 2094"/>
                <a:gd name="T24" fmla="*/ 758 w 1707"/>
                <a:gd name="T25" fmla="*/ 1226 h 2094"/>
                <a:gd name="T26" fmla="*/ 686 w 1707"/>
                <a:gd name="T27" fmla="*/ 1320 h 2094"/>
                <a:gd name="T28" fmla="*/ 628 w 1707"/>
                <a:gd name="T29" fmla="*/ 1397 h 2094"/>
                <a:gd name="T30" fmla="*/ 585 w 1707"/>
                <a:gd name="T31" fmla="*/ 1451 h 2094"/>
                <a:gd name="T32" fmla="*/ 563 w 1707"/>
                <a:gd name="T33" fmla="*/ 1479 h 2094"/>
                <a:gd name="T34" fmla="*/ 557 w 1707"/>
                <a:gd name="T35" fmla="*/ 1487 h 2094"/>
                <a:gd name="T36" fmla="*/ 537 w 1707"/>
                <a:gd name="T37" fmla="*/ 1517 h 2094"/>
                <a:gd name="T38" fmla="*/ 496 w 1707"/>
                <a:gd name="T39" fmla="*/ 1570 h 2094"/>
                <a:gd name="T40" fmla="*/ 438 w 1707"/>
                <a:gd name="T41" fmla="*/ 1647 h 2094"/>
                <a:gd name="T42" fmla="*/ 367 w 1707"/>
                <a:gd name="T43" fmla="*/ 1739 h 2094"/>
                <a:gd name="T44" fmla="*/ 285 w 1707"/>
                <a:gd name="T45" fmla="*/ 1848 h 2094"/>
                <a:gd name="T46" fmla="*/ 195 w 1707"/>
                <a:gd name="T47" fmla="*/ 1966 h 2094"/>
                <a:gd name="T48" fmla="*/ 100 w 1707"/>
                <a:gd name="T49" fmla="*/ 2094 h 2094"/>
                <a:gd name="T50" fmla="*/ 54 w 1707"/>
                <a:gd name="T51" fmla="*/ 2028 h 2094"/>
                <a:gd name="T52" fmla="*/ 158 w 1707"/>
                <a:gd name="T53" fmla="*/ 1900 h 2094"/>
                <a:gd name="T54" fmla="*/ 257 w 1707"/>
                <a:gd name="T55" fmla="*/ 1782 h 2094"/>
                <a:gd name="T56" fmla="*/ 345 w 1707"/>
                <a:gd name="T57" fmla="*/ 1677 h 2094"/>
                <a:gd name="T58" fmla="*/ 419 w 1707"/>
                <a:gd name="T59" fmla="*/ 1586 h 2094"/>
                <a:gd name="T60" fmla="*/ 477 w 1707"/>
                <a:gd name="T61" fmla="*/ 1517 h 2094"/>
                <a:gd name="T62" fmla="*/ 512 w 1707"/>
                <a:gd name="T63" fmla="*/ 1474 h 2094"/>
                <a:gd name="T64" fmla="*/ 525 w 1707"/>
                <a:gd name="T65" fmla="*/ 1459 h 2094"/>
                <a:gd name="T66" fmla="*/ 537 w 1707"/>
                <a:gd name="T67" fmla="*/ 1444 h 2094"/>
                <a:gd name="T68" fmla="*/ 572 w 1707"/>
                <a:gd name="T69" fmla="*/ 1402 h 2094"/>
                <a:gd name="T70" fmla="*/ 624 w 1707"/>
                <a:gd name="T71" fmla="*/ 1338 h 2094"/>
                <a:gd name="T72" fmla="*/ 691 w 1707"/>
                <a:gd name="T73" fmla="*/ 1254 h 2094"/>
                <a:gd name="T74" fmla="*/ 773 w 1707"/>
                <a:gd name="T75" fmla="*/ 1154 h 2094"/>
                <a:gd name="T76" fmla="*/ 865 w 1707"/>
                <a:gd name="T77" fmla="*/ 1041 h 2094"/>
                <a:gd name="T78" fmla="*/ 963 w 1707"/>
                <a:gd name="T79" fmla="*/ 921 h 2094"/>
                <a:gd name="T80" fmla="*/ 1066 w 1707"/>
                <a:gd name="T81" fmla="*/ 795 h 2094"/>
                <a:gd name="T82" fmla="*/ 1170 w 1707"/>
                <a:gd name="T83" fmla="*/ 665 h 2094"/>
                <a:gd name="T84" fmla="*/ 1273 w 1707"/>
                <a:gd name="T85" fmla="*/ 539 h 2094"/>
                <a:gd name="T86" fmla="*/ 1372 w 1707"/>
                <a:gd name="T87" fmla="*/ 417 h 2094"/>
                <a:gd name="T88" fmla="*/ 1461 w 1707"/>
                <a:gd name="T89" fmla="*/ 304 h 2094"/>
                <a:gd name="T90" fmla="*/ 1543 w 1707"/>
                <a:gd name="T91" fmla="*/ 203 h 2094"/>
                <a:gd name="T92" fmla="*/ 1610 w 1707"/>
                <a:gd name="T93" fmla="*/ 120 h 2094"/>
                <a:gd name="T94" fmla="*/ 1663 w 1707"/>
                <a:gd name="T95" fmla="*/ 54 h 2094"/>
                <a:gd name="T96" fmla="*/ 1696 w 1707"/>
                <a:gd name="T97" fmla="*/ 13 h 2094"/>
                <a:gd name="T98" fmla="*/ 1707 w 1707"/>
                <a:gd name="T99" fmla="*/ 0 h 2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07" h="2094">
                  <a:moveTo>
                    <a:pt x="1707" y="0"/>
                  </a:moveTo>
                  <a:lnTo>
                    <a:pt x="1704" y="4"/>
                  </a:lnTo>
                  <a:lnTo>
                    <a:pt x="1696" y="13"/>
                  </a:lnTo>
                  <a:lnTo>
                    <a:pt x="1681" y="32"/>
                  </a:lnTo>
                  <a:lnTo>
                    <a:pt x="1663" y="56"/>
                  </a:lnTo>
                  <a:lnTo>
                    <a:pt x="1640" y="86"/>
                  </a:lnTo>
                  <a:lnTo>
                    <a:pt x="1612" y="120"/>
                  </a:lnTo>
                  <a:lnTo>
                    <a:pt x="1581" y="162"/>
                  </a:lnTo>
                  <a:lnTo>
                    <a:pt x="1547" y="207"/>
                  </a:lnTo>
                  <a:lnTo>
                    <a:pt x="1508" y="256"/>
                  </a:lnTo>
                  <a:lnTo>
                    <a:pt x="1467" y="308"/>
                  </a:lnTo>
                  <a:lnTo>
                    <a:pt x="1424" y="365"/>
                  </a:lnTo>
                  <a:lnTo>
                    <a:pt x="1377" y="423"/>
                  </a:lnTo>
                  <a:lnTo>
                    <a:pt x="1331" y="483"/>
                  </a:lnTo>
                  <a:lnTo>
                    <a:pt x="1282" y="545"/>
                  </a:lnTo>
                  <a:lnTo>
                    <a:pt x="1232" y="609"/>
                  </a:lnTo>
                  <a:lnTo>
                    <a:pt x="1182" y="675"/>
                  </a:lnTo>
                  <a:lnTo>
                    <a:pt x="1131" y="739"/>
                  </a:lnTo>
                  <a:lnTo>
                    <a:pt x="1081" y="805"/>
                  </a:lnTo>
                  <a:lnTo>
                    <a:pt x="1031" y="870"/>
                  </a:lnTo>
                  <a:lnTo>
                    <a:pt x="982" y="934"/>
                  </a:lnTo>
                  <a:lnTo>
                    <a:pt x="934" y="998"/>
                  </a:lnTo>
                  <a:lnTo>
                    <a:pt x="887" y="1058"/>
                  </a:lnTo>
                  <a:lnTo>
                    <a:pt x="842" y="1117"/>
                  </a:lnTo>
                  <a:lnTo>
                    <a:pt x="799" y="1173"/>
                  </a:lnTo>
                  <a:lnTo>
                    <a:pt x="758" y="1226"/>
                  </a:lnTo>
                  <a:lnTo>
                    <a:pt x="721" y="1274"/>
                  </a:lnTo>
                  <a:lnTo>
                    <a:pt x="686" y="1320"/>
                  </a:lnTo>
                  <a:lnTo>
                    <a:pt x="654" y="1361"/>
                  </a:lnTo>
                  <a:lnTo>
                    <a:pt x="628" y="1397"/>
                  </a:lnTo>
                  <a:lnTo>
                    <a:pt x="604" y="1427"/>
                  </a:lnTo>
                  <a:lnTo>
                    <a:pt x="585" y="1451"/>
                  </a:lnTo>
                  <a:lnTo>
                    <a:pt x="572" y="1470"/>
                  </a:lnTo>
                  <a:lnTo>
                    <a:pt x="563" y="1479"/>
                  </a:lnTo>
                  <a:lnTo>
                    <a:pt x="561" y="1483"/>
                  </a:lnTo>
                  <a:lnTo>
                    <a:pt x="557" y="1487"/>
                  </a:lnTo>
                  <a:lnTo>
                    <a:pt x="550" y="1498"/>
                  </a:lnTo>
                  <a:lnTo>
                    <a:pt x="537" y="1517"/>
                  </a:lnTo>
                  <a:lnTo>
                    <a:pt x="518" y="1539"/>
                  </a:lnTo>
                  <a:lnTo>
                    <a:pt x="496" y="1570"/>
                  </a:lnTo>
                  <a:lnTo>
                    <a:pt x="469" y="1605"/>
                  </a:lnTo>
                  <a:lnTo>
                    <a:pt x="438" y="1647"/>
                  </a:lnTo>
                  <a:lnTo>
                    <a:pt x="404" y="1690"/>
                  </a:lnTo>
                  <a:lnTo>
                    <a:pt x="367" y="1739"/>
                  </a:lnTo>
                  <a:lnTo>
                    <a:pt x="328" y="1791"/>
                  </a:lnTo>
                  <a:lnTo>
                    <a:pt x="285" y="1848"/>
                  </a:lnTo>
                  <a:lnTo>
                    <a:pt x="242" y="1906"/>
                  </a:lnTo>
                  <a:lnTo>
                    <a:pt x="195" y="1966"/>
                  </a:lnTo>
                  <a:lnTo>
                    <a:pt x="149" y="2030"/>
                  </a:lnTo>
                  <a:lnTo>
                    <a:pt x="100" y="2094"/>
                  </a:lnTo>
                  <a:lnTo>
                    <a:pt x="0" y="2094"/>
                  </a:lnTo>
                  <a:lnTo>
                    <a:pt x="54" y="2028"/>
                  </a:lnTo>
                  <a:lnTo>
                    <a:pt x="106" y="1964"/>
                  </a:lnTo>
                  <a:lnTo>
                    <a:pt x="158" y="1900"/>
                  </a:lnTo>
                  <a:lnTo>
                    <a:pt x="208" y="1840"/>
                  </a:lnTo>
                  <a:lnTo>
                    <a:pt x="257" y="1782"/>
                  </a:lnTo>
                  <a:lnTo>
                    <a:pt x="302" y="1727"/>
                  </a:lnTo>
                  <a:lnTo>
                    <a:pt x="345" y="1677"/>
                  </a:lnTo>
                  <a:lnTo>
                    <a:pt x="384" y="1630"/>
                  </a:lnTo>
                  <a:lnTo>
                    <a:pt x="419" y="1586"/>
                  </a:lnTo>
                  <a:lnTo>
                    <a:pt x="449" y="1549"/>
                  </a:lnTo>
                  <a:lnTo>
                    <a:pt x="477" y="1517"/>
                  </a:lnTo>
                  <a:lnTo>
                    <a:pt x="497" y="1492"/>
                  </a:lnTo>
                  <a:lnTo>
                    <a:pt x="512" y="1474"/>
                  </a:lnTo>
                  <a:lnTo>
                    <a:pt x="522" y="1462"/>
                  </a:lnTo>
                  <a:lnTo>
                    <a:pt x="525" y="1459"/>
                  </a:lnTo>
                  <a:lnTo>
                    <a:pt x="529" y="1455"/>
                  </a:lnTo>
                  <a:lnTo>
                    <a:pt x="537" y="1444"/>
                  </a:lnTo>
                  <a:lnTo>
                    <a:pt x="551" y="1425"/>
                  </a:lnTo>
                  <a:lnTo>
                    <a:pt x="572" y="1402"/>
                  </a:lnTo>
                  <a:lnTo>
                    <a:pt x="594" y="1372"/>
                  </a:lnTo>
                  <a:lnTo>
                    <a:pt x="624" y="1338"/>
                  </a:lnTo>
                  <a:lnTo>
                    <a:pt x="656" y="1299"/>
                  </a:lnTo>
                  <a:lnTo>
                    <a:pt x="691" y="1254"/>
                  </a:lnTo>
                  <a:lnTo>
                    <a:pt x="730" y="1205"/>
                  </a:lnTo>
                  <a:lnTo>
                    <a:pt x="773" y="1154"/>
                  </a:lnTo>
                  <a:lnTo>
                    <a:pt x="818" y="1100"/>
                  </a:lnTo>
                  <a:lnTo>
                    <a:pt x="865" y="1041"/>
                  </a:lnTo>
                  <a:lnTo>
                    <a:pt x="913" y="983"/>
                  </a:lnTo>
                  <a:lnTo>
                    <a:pt x="963" y="921"/>
                  </a:lnTo>
                  <a:lnTo>
                    <a:pt x="1016" y="859"/>
                  </a:lnTo>
                  <a:lnTo>
                    <a:pt x="1066" y="795"/>
                  </a:lnTo>
                  <a:lnTo>
                    <a:pt x="1120" y="731"/>
                  </a:lnTo>
                  <a:lnTo>
                    <a:pt x="1170" y="665"/>
                  </a:lnTo>
                  <a:lnTo>
                    <a:pt x="1223" y="601"/>
                  </a:lnTo>
                  <a:lnTo>
                    <a:pt x="1273" y="539"/>
                  </a:lnTo>
                  <a:lnTo>
                    <a:pt x="1323" y="477"/>
                  </a:lnTo>
                  <a:lnTo>
                    <a:pt x="1372" y="417"/>
                  </a:lnTo>
                  <a:lnTo>
                    <a:pt x="1418" y="359"/>
                  </a:lnTo>
                  <a:lnTo>
                    <a:pt x="1461" y="304"/>
                  </a:lnTo>
                  <a:lnTo>
                    <a:pt x="1504" y="252"/>
                  </a:lnTo>
                  <a:lnTo>
                    <a:pt x="1543" y="203"/>
                  </a:lnTo>
                  <a:lnTo>
                    <a:pt x="1579" y="160"/>
                  </a:lnTo>
                  <a:lnTo>
                    <a:pt x="1610" y="120"/>
                  </a:lnTo>
                  <a:lnTo>
                    <a:pt x="1638" y="85"/>
                  </a:lnTo>
                  <a:lnTo>
                    <a:pt x="1663" y="54"/>
                  </a:lnTo>
                  <a:lnTo>
                    <a:pt x="1681" y="32"/>
                  </a:lnTo>
                  <a:lnTo>
                    <a:pt x="1696" y="13"/>
                  </a:lnTo>
                  <a:lnTo>
                    <a:pt x="1704" y="4"/>
                  </a:lnTo>
                  <a:lnTo>
                    <a:pt x="17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44"/>
            <p:cNvSpPr>
              <a:spLocks/>
            </p:cNvSpPr>
            <p:nvPr/>
          </p:nvSpPr>
          <p:spPr bwMode="auto">
            <a:xfrm>
              <a:off x="4440238" y="5694363"/>
              <a:ext cx="1588" cy="1587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45"/>
            <p:cNvSpPr>
              <a:spLocks/>
            </p:cNvSpPr>
            <p:nvPr/>
          </p:nvSpPr>
          <p:spPr bwMode="auto">
            <a:xfrm>
              <a:off x="4595813" y="4567238"/>
              <a:ext cx="754063" cy="1128712"/>
            </a:xfrm>
            <a:custGeom>
              <a:avLst/>
              <a:gdLst>
                <a:gd name="T0" fmla="*/ 946 w 949"/>
                <a:gd name="T1" fmla="*/ 4 h 1423"/>
                <a:gd name="T2" fmla="*/ 927 w 949"/>
                <a:gd name="T3" fmla="*/ 36 h 1423"/>
                <a:gd name="T4" fmla="*/ 890 w 949"/>
                <a:gd name="T5" fmla="*/ 96 h 1423"/>
                <a:gd name="T6" fmla="*/ 839 w 949"/>
                <a:gd name="T7" fmla="*/ 180 h 1423"/>
                <a:gd name="T8" fmla="*/ 778 w 949"/>
                <a:gd name="T9" fmla="*/ 282 h 1423"/>
                <a:gd name="T10" fmla="*/ 709 w 949"/>
                <a:gd name="T11" fmla="*/ 399 h 1423"/>
                <a:gd name="T12" fmla="*/ 634 w 949"/>
                <a:gd name="T13" fmla="*/ 523 h 1423"/>
                <a:gd name="T14" fmla="*/ 556 w 949"/>
                <a:gd name="T15" fmla="*/ 652 h 1423"/>
                <a:gd name="T16" fmla="*/ 479 w 949"/>
                <a:gd name="T17" fmla="*/ 784 h 1423"/>
                <a:gd name="T18" fmla="*/ 405 w 949"/>
                <a:gd name="T19" fmla="*/ 910 h 1423"/>
                <a:gd name="T20" fmla="*/ 336 w 949"/>
                <a:gd name="T21" fmla="*/ 1026 h 1423"/>
                <a:gd name="T22" fmla="*/ 276 w 949"/>
                <a:gd name="T23" fmla="*/ 1128 h 1423"/>
                <a:gd name="T24" fmla="*/ 226 w 949"/>
                <a:gd name="T25" fmla="*/ 1212 h 1423"/>
                <a:gd name="T26" fmla="*/ 191 w 949"/>
                <a:gd name="T27" fmla="*/ 1273 h 1423"/>
                <a:gd name="T28" fmla="*/ 172 w 949"/>
                <a:gd name="T29" fmla="*/ 1306 h 1423"/>
                <a:gd name="T30" fmla="*/ 168 w 949"/>
                <a:gd name="T31" fmla="*/ 1314 h 1423"/>
                <a:gd name="T32" fmla="*/ 151 w 949"/>
                <a:gd name="T33" fmla="*/ 1340 h 1423"/>
                <a:gd name="T34" fmla="*/ 123 w 949"/>
                <a:gd name="T35" fmla="*/ 1391 h 1423"/>
                <a:gd name="T36" fmla="*/ 0 w 949"/>
                <a:gd name="T37" fmla="*/ 1423 h 1423"/>
                <a:gd name="T38" fmla="*/ 49 w 949"/>
                <a:gd name="T39" fmla="*/ 1352 h 1423"/>
                <a:gd name="T40" fmla="*/ 82 w 949"/>
                <a:gd name="T41" fmla="*/ 1301 h 1423"/>
                <a:gd name="T42" fmla="*/ 103 w 949"/>
                <a:gd name="T43" fmla="*/ 1275 h 1423"/>
                <a:gd name="T44" fmla="*/ 107 w 949"/>
                <a:gd name="T45" fmla="*/ 1265 h 1423"/>
                <a:gd name="T46" fmla="*/ 129 w 949"/>
                <a:gd name="T47" fmla="*/ 1235 h 1423"/>
                <a:gd name="T48" fmla="*/ 168 w 949"/>
                <a:gd name="T49" fmla="*/ 1177 h 1423"/>
                <a:gd name="T50" fmla="*/ 222 w 949"/>
                <a:gd name="T51" fmla="*/ 1096 h 1423"/>
                <a:gd name="T52" fmla="*/ 289 w 949"/>
                <a:gd name="T53" fmla="*/ 996 h 1423"/>
                <a:gd name="T54" fmla="*/ 364 w 949"/>
                <a:gd name="T55" fmla="*/ 885 h 1423"/>
                <a:gd name="T56" fmla="*/ 446 w 949"/>
                <a:gd name="T57" fmla="*/ 763 h 1423"/>
                <a:gd name="T58" fmla="*/ 530 w 949"/>
                <a:gd name="T59" fmla="*/ 637 h 1423"/>
                <a:gd name="T60" fmla="*/ 614 w 949"/>
                <a:gd name="T61" fmla="*/ 511 h 1423"/>
                <a:gd name="T62" fmla="*/ 694 w 949"/>
                <a:gd name="T63" fmla="*/ 389 h 1423"/>
                <a:gd name="T64" fmla="*/ 768 w 949"/>
                <a:gd name="T65" fmla="*/ 276 h 1423"/>
                <a:gd name="T66" fmla="*/ 834 w 949"/>
                <a:gd name="T67" fmla="*/ 177 h 1423"/>
                <a:gd name="T68" fmla="*/ 886 w 949"/>
                <a:gd name="T69" fmla="*/ 94 h 1423"/>
                <a:gd name="T70" fmla="*/ 925 w 949"/>
                <a:gd name="T71" fmla="*/ 36 h 1423"/>
                <a:gd name="T72" fmla="*/ 946 w 949"/>
                <a:gd name="T73" fmla="*/ 4 h 1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49" h="1423">
                  <a:moveTo>
                    <a:pt x="949" y="0"/>
                  </a:moveTo>
                  <a:lnTo>
                    <a:pt x="946" y="4"/>
                  </a:lnTo>
                  <a:lnTo>
                    <a:pt x="938" y="17"/>
                  </a:lnTo>
                  <a:lnTo>
                    <a:pt x="927" y="36"/>
                  </a:lnTo>
                  <a:lnTo>
                    <a:pt x="910" y="64"/>
                  </a:lnTo>
                  <a:lnTo>
                    <a:pt x="890" y="96"/>
                  </a:lnTo>
                  <a:lnTo>
                    <a:pt x="867" y="135"/>
                  </a:lnTo>
                  <a:lnTo>
                    <a:pt x="839" y="180"/>
                  </a:lnTo>
                  <a:lnTo>
                    <a:pt x="811" y="229"/>
                  </a:lnTo>
                  <a:lnTo>
                    <a:pt x="778" y="282"/>
                  </a:lnTo>
                  <a:lnTo>
                    <a:pt x="744" y="338"/>
                  </a:lnTo>
                  <a:lnTo>
                    <a:pt x="709" y="399"/>
                  </a:lnTo>
                  <a:lnTo>
                    <a:pt x="672" y="459"/>
                  </a:lnTo>
                  <a:lnTo>
                    <a:pt x="634" y="523"/>
                  </a:lnTo>
                  <a:lnTo>
                    <a:pt x="595" y="588"/>
                  </a:lnTo>
                  <a:lnTo>
                    <a:pt x="556" y="652"/>
                  </a:lnTo>
                  <a:lnTo>
                    <a:pt x="517" y="718"/>
                  </a:lnTo>
                  <a:lnTo>
                    <a:pt x="479" y="784"/>
                  </a:lnTo>
                  <a:lnTo>
                    <a:pt x="440" y="848"/>
                  </a:lnTo>
                  <a:lnTo>
                    <a:pt x="405" y="910"/>
                  </a:lnTo>
                  <a:lnTo>
                    <a:pt x="370" y="970"/>
                  </a:lnTo>
                  <a:lnTo>
                    <a:pt x="336" y="1026"/>
                  </a:lnTo>
                  <a:lnTo>
                    <a:pt x="304" y="1079"/>
                  </a:lnTo>
                  <a:lnTo>
                    <a:pt x="276" y="1128"/>
                  </a:lnTo>
                  <a:lnTo>
                    <a:pt x="250" y="1173"/>
                  </a:lnTo>
                  <a:lnTo>
                    <a:pt x="226" y="1212"/>
                  </a:lnTo>
                  <a:lnTo>
                    <a:pt x="207" y="1246"/>
                  </a:lnTo>
                  <a:lnTo>
                    <a:pt x="191" y="1273"/>
                  </a:lnTo>
                  <a:lnTo>
                    <a:pt x="179" y="1293"/>
                  </a:lnTo>
                  <a:lnTo>
                    <a:pt x="172" y="1306"/>
                  </a:lnTo>
                  <a:lnTo>
                    <a:pt x="170" y="1310"/>
                  </a:lnTo>
                  <a:lnTo>
                    <a:pt x="168" y="1314"/>
                  </a:lnTo>
                  <a:lnTo>
                    <a:pt x="161" y="1323"/>
                  </a:lnTo>
                  <a:lnTo>
                    <a:pt x="151" y="1340"/>
                  </a:lnTo>
                  <a:lnTo>
                    <a:pt x="138" y="1363"/>
                  </a:lnTo>
                  <a:lnTo>
                    <a:pt x="123" y="1391"/>
                  </a:lnTo>
                  <a:lnTo>
                    <a:pt x="105" y="1423"/>
                  </a:lnTo>
                  <a:lnTo>
                    <a:pt x="0" y="1423"/>
                  </a:lnTo>
                  <a:lnTo>
                    <a:pt x="25" y="1385"/>
                  </a:lnTo>
                  <a:lnTo>
                    <a:pt x="49" y="1352"/>
                  </a:lnTo>
                  <a:lnTo>
                    <a:pt x="67" y="1323"/>
                  </a:lnTo>
                  <a:lnTo>
                    <a:pt x="82" y="1301"/>
                  </a:lnTo>
                  <a:lnTo>
                    <a:pt x="95" y="1284"/>
                  </a:lnTo>
                  <a:lnTo>
                    <a:pt x="103" y="1275"/>
                  </a:lnTo>
                  <a:lnTo>
                    <a:pt x="105" y="1271"/>
                  </a:lnTo>
                  <a:lnTo>
                    <a:pt x="107" y="1265"/>
                  </a:lnTo>
                  <a:lnTo>
                    <a:pt x="116" y="1254"/>
                  </a:lnTo>
                  <a:lnTo>
                    <a:pt x="129" y="1235"/>
                  </a:lnTo>
                  <a:lnTo>
                    <a:pt x="146" y="1209"/>
                  </a:lnTo>
                  <a:lnTo>
                    <a:pt x="168" y="1177"/>
                  </a:lnTo>
                  <a:lnTo>
                    <a:pt x="192" y="1139"/>
                  </a:lnTo>
                  <a:lnTo>
                    <a:pt x="222" y="1096"/>
                  </a:lnTo>
                  <a:lnTo>
                    <a:pt x="254" y="1049"/>
                  </a:lnTo>
                  <a:lnTo>
                    <a:pt x="289" y="996"/>
                  </a:lnTo>
                  <a:lnTo>
                    <a:pt x="325" y="942"/>
                  </a:lnTo>
                  <a:lnTo>
                    <a:pt x="364" y="885"/>
                  </a:lnTo>
                  <a:lnTo>
                    <a:pt x="405" y="825"/>
                  </a:lnTo>
                  <a:lnTo>
                    <a:pt x="446" y="763"/>
                  </a:lnTo>
                  <a:lnTo>
                    <a:pt x="487" y="701"/>
                  </a:lnTo>
                  <a:lnTo>
                    <a:pt x="530" y="637"/>
                  </a:lnTo>
                  <a:lnTo>
                    <a:pt x="573" y="573"/>
                  </a:lnTo>
                  <a:lnTo>
                    <a:pt x="614" y="511"/>
                  </a:lnTo>
                  <a:lnTo>
                    <a:pt x="655" y="449"/>
                  </a:lnTo>
                  <a:lnTo>
                    <a:pt x="694" y="389"/>
                  </a:lnTo>
                  <a:lnTo>
                    <a:pt x="731" y="331"/>
                  </a:lnTo>
                  <a:lnTo>
                    <a:pt x="768" y="276"/>
                  </a:lnTo>
                  <a:lnTo>
                    <a:pt x="802" y="224"/>
                  </a:lnTo>
                  <a:lnTo>
                    <a:pt x="834" y="177"/>
                  </a:lnTo>
                  <a:lnTo>
                    <a:pt x="862" y="134"/>
                  </a:lnTo>
                  <a:lnTo>
                    <a:pt x="886" y="94"/>
                  </a:lnTo>
                  <a:lnTo>
                    <a:pt x="908" y="62"/>
                  </a:lnTo>
                  <a:lnTo>
                    <a:pt x="925" y="36"/>
                  </a:lnTo>
                  <a:lnTo>
                    <a:pt x="938" y="17"/>
                  </a:lnTo>
                  <a:lnTo>
                    <a:pt x="946" y="4"/>
                  </a:lnTo>
                  <a:lnTo>
                    <a:pt x="9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46"/>
            <p:cNvSpPr>
              <a:spLocks/>
            </p:cNvSpPr>
            <p:nvPr/>
          </p:nvSpPr>
          <p:spPr bwMode="auto">
            <a:xfrm>
              <a:off x="4849813" y="5627688"/>
              <a:ext cx="39688" cy="68262"/>
            </a:xfrm>
            <a:custGeom>
              <a:avLst/>
              <a:gdLst>
                <a:gd name="T0" fmla="*/ 51 w 51"/>
                <a:gd name="T1" fmla="*/ 0 h 86"/>
                <a:gd name="T2" fmla="*/ 8 w 51"/>
                <a:gd name="T3" fmla="*/ 86 h 86"/>
                <a:gd name="T4" fmla="*/ 0 w 51"/>
                <a:gd name="T5" fmla="*/ 86 h 86"/>
                <a:gd name="T6" fmla="*/ 51 w 51"/>
                <a:gd name="T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86">
                  <a:moveTo>
                    <a:pt x="51" y="0"/>
                  </a:moveTo>
                  <a:lnTo>
                    <a:pt x="8" y="86"/>
                  </a:lnTo>
                  <a:lnTo>
                    <a:pt x="0" y="86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47"/>
            <p:cNvSpPr>
              <a:spLocks/>
            </p:cNvSpPr>
            <p:nvPr/>
          </p:nvSpPr>
          <p:spPr bwMode="auto">
            <a:xfrm>
              <a:off x="4984750" y="4930775"/>
              <a:ext cx="382588" cy="765175"/>
            </a:xfrm>
            <a:custGeom>
              <a:avLst/>
              <a:gdLst>
                <a:gd name="T0" fmla="*/ 481 w 481"/>
                <a:gd name="T1" fmla="*/ 0 h 964"/>
                <a:gd name="T2" fmla="*/ 46 w 481"/>
                <a:gd name="T3" fmla="*/ 964 h 964"/>
                <a:gd name="T4" fmla="*/ 0 w 481"/>
                <a:gd name="T5" fmla="*/ 964 h 964"/>
                <a:gd name="T6" fmla="*/ 481 w 481"/>
                <a:gd name="T7" fmla="*/ 0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1" h="964">
                  <a:moveTo>
                    <a:pt x="481" y="0"/>
                  </a:moveTo>
                  <a:lnTo>
                    <a:pt x="46" y="964"/>
                  </a:lnTo>
                  <a:lnTo>
                    <a:pt x="0" y="964"/>
                  </a:lnTo>
                  <a:lnTo>
                    <a:pt x="4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48"/>
            <p:cNvSpPr>
              <a:spLocks/>
            </p:cNvSpPr>
            <p:nvPr/>
          </p:nvSpPr>
          <p:spPr bwMode="auto">
            <a:xfrm>
              <a:off x="5292725" y="5381625"/>
              <a:ext cx="122238" cy="314325"/>
            </a:xfrm>
            <a:custGeom>
              <a:avLst/>
              <a:gdLst>
                <a:gd name="T0" fmla="*/ 153 w 153"/>
                <a:gd name="T1" fmla="*/ 0 h 397"/>
                <a:gd name="T2" fmla="*/ 151 w 153"/>
                <a:gd name="T3" fmla="*/ 6 h 397"/>
                <a:gd name="T4" fmla="*/ 146 w 153"/>
                <a:gd name="T5" fmla="*/ 21 h 397"/>
                <a:gd name="T6" fmla="*/ 138 w 153"/>
                <a:gd name="T7" fmla="*/ 45 h 397"/>
                <a:gd name="T8" fmla="*/ 129 w 153"/>
                <a:gd name="T9" fmla="*/ 79 h 397"/>
                <a:gd name="T10" fmla="*/ 116 w 153"/>
                <a:gd name="T11" fmla="*/ 119 h 397"/>
                <a:gd name="T12" fmla="*/ 101 w 153"/>
                <a:gd name="T13" fmla="*/ 166 h 397"/>
                <a:gd name="T14" fmla="*/ 86 w 153"/>
                <a:gd name="T15" fmla="*/ 218 h 397"/>
                <a:gd name="T16" fmla="*/ 68 w 153"/>
                <a:gd name="T17" fmla="*/ 275 h 397"/>
                <a:gd name="T18" fmla="*/ 49 w 153"/>
                <a:gd name="T19" fmla="*/ 333 h 397"/>
                <a:gd name="T20" fmla="*/ 30 w 153"/>
                <a:gd name="T21" fmla="*/ 397 h 397"/>
                <a:gd name="T22" fmla="*/ 0 w 153"/>
                <a:gd name="T23" fmla="*/ 397 h 397"/>
                <a:gd name="T24" fmla="*/ 21 w 153"/>
                <a:gd name="T25" fmla="*/ 341 h 397"/>
                <a:gd name="T26" fmla="*/ 43 w 153"/>
                <a:gd name="T27" fmla="*/ 284 h 397"/>
                <a:gd name="T28" fmla="*/ 62 w 153"/>
                <a:gd name="T29" fmla="*/ 233 h 397"/>
                <a:gd name="T30" fmla="*/ 82 w 153"/>
                <a:gd name="T31" fmla="*/ 185 h 397"/>
                <a:gd name="T32" fmla="*/ 99 w 153"/>
                <a:gd name="T33" fmla="*/ 139 h 397"/>
                <a:gd name="T34" fmla="*/ 114 w 153"/>
                <a:gd name="T35" fmla="*/ 100 h 397"/>
                <a:gd name="T36" fmla="*/ 127 w 153"/>
                <a:gd name="T37" fmla="*/ 66 h 397"/>
                <a:gd name="T38" fmla="*/ 138 w 153"/>
                <a:gd name="T39" fmla="*/ 38 h 397"/>
                <a:gd name="T40" fmla="*/ 146 w 153"/>
                <a:gd name="T41" fmla="*/ 17 h 397"/>
                <a:gd name="T42" fmla="*/ 151 w 153"/>
                <a:gd name="T43" fmla="*/ 6 h 397"/>
                <a:gd name="T44" fmla="*/ 153 w 153"/>
                <a:gd name="T45" fmla="*/ 0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397">
                  <a:moveTo>
                    <a:pt x="153" y="0"/>
                  </a:moveTo>
                  <a:lnTo>
                    <a:pt x="151" y="6"/>
                  </a:lnTo>
                  <a:lnTo>
                    <a:pt x="146" y="21"/>
                  </a:lnTo>
                  <a:lnTo>
                    <a:pt x="138" y="45"/>
                  </a:lnTo>
                  <a:lnTo>
                    <a:pt x="129" y="79"/>
                  </a:lnTo>
                  <a:lnTo>
                    <a:pt x="116" y="119"/>
                  </a:lnTo>
                  <a:lnTo>
                    <a:pt x="101" y="166"/>
                  </a:lnTo>
                  <a:lnTo>
                    <a:pt x="86" y="218"/>
                  </a:lnTo>
                  <a:lnTo>
                    <a:pt x="68" y="275"/>
                  </a:lnTo>
                  <a:lnTo>
                    <a:pt x="49" y="333"/>
                  </a:lnTo>
                  <a:lnTo>
                    <a:pt x="30" y="397"/>
                  </a:lnTo>
                  <a:lnTo>
                    <a:pt x="0" y="397"/>
                  </a:lnTo>
                  <a:lnTo>
                    <a:pt x="21" y="341"/>
                  </a:lnTo>
                  <a:lnTo>
                    <a:pt x="43" y="284"/>
                  </a:lnTo>
                  <a:lnTo>
                    <a:pt x="62" y="233"/>
                  </a:lnTo>
                  <a:lnTo>
                    <a:pt x="82" y="185"/>
                  </a:lnTo>
                  <a:lnTo>
                    <a:pt x="99" y="139"/>
                  </a:lnTo>
                  <a:lnTo>
                    <a:pt x="114" y="100"/>
                  </a:lnTo>
                  <a:lnTo>
                    <a:pt x="127" y="66"/>
                  </a:lnTo>
                  <a:lnTo>
                    <a:pt x="138" y="38"/>
                  </a:lnTo>
                  <a:lnTo>
                    <a:pt x="146" y="17"/>
                  </a:lnTo>
                  <a:lnTo>
                    <a:pt x="151" y="6"/>
                  </a:lnTo>
                  <a:lnTo>
                    <a:pt x="1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49"/>
            <p:cNvSpPr>
              <a:spLocks/>
            </p:cNvSpPr>
            <p:nvPr/>
          </p:nvSpPr>
          <p:spPr bwMode="auto">
            <a:xfrm>
              <a:off x="5464175" y="4359275"/>
              <a:ext cx="388938" cy="1336675"/>
            </a:xfrm>
            <a:custGeom>
              <a:avLst/>
              <a:gdLst>
                <a:gd name="T0" fmla="*/ 488 w 488"/>
                <a:gd name="T1" fmla="*/ 0 h 1684"/>
                <a:gd name="T2" fmla="*/ 486 w 488"/>
                <a:gd name="T3" fmla="*/ 5 h 1684"/>
                <a:gd name="T4" fmla="*/ 483 w 488"/>
                <a:gd name="T5" fmla="*/ 22 h 1684"/>
                <a:gd name="T6" fmla="*/ 475 w 488"/>
                <a:gd name="T7" fmla="*/ 49 h 1684"/>
                <a:gd name="T8" fmla="*/ 466 w 488"/>
                <a:gd name="T9" fmla="*/ 84 h 1684"/>
                <a:gd name="T10" fmla="*/ 455 w 488"/>
                <a:gd name="T11" fmla="*/ 128 h 1684"/>
                <a:gd name="T12" fmla="*/ 442 w 488"/>
                <a:gd name="T13" fmla="*/ 180 h 1684"/>
                <a:gd name="T14" fmla="*/ 427 w 488"/>
                <a:gd name="T15" fmla="*/ 238 h 1684"/>
                <a:gd name="T16" fmla="*/ 412 w 488"/>
                <a:gd name="T17" fmla="*/ 302 h 1684"/>
                <a:gd name="T18" fmla="*/ 393 w 488"/>
                <a:gd name="T19" fmla="*/ 372 h 1684"/>
                <a:gd name="T20" fmla="*/ 374 w 488"/>
                <a:gd name="T21" fmla="*/ 447 h 1684"/>
                <a:gd name="T22" fmla="*/ 354 w 488"/>
                <a:gd name="T23" fmla="*/ 526 h 1684"/>
                <a:gd name="T24" fmla="*/ 333 w 488"/>
                <a:gd name="T25" fmla="*/ 607 h 1684"/>
                <a:gd name="T26" fmla="*/ 313 w 488"/>
                <a:gd name="T27" fmla="*/ 691 h 1684"/>
                <a:gd name="T28" fmla="*/ 291 w 488"/>
                <a:gd name="T29" fmla="*/ 776 h 1684"/>
                <a:gd name="T30" fmla="*/ 270 w 488"/>
                <a:gd name="T31" fmla="*/ 863 h 1684"/>
                <a:gd name="T32" fmla="*/ 246 w 488"/>
                <a:gd name="T33" fmla="*/ 958 h 1684"/>
                <a:gd name="T34" fmla="*/ 223 w 488"/>
                <a:gd name="T35" fmla="*/ 1054 h 1684"/>
                <a:gd name="T36" fmla="*/ 201 w 488"/>
                <a:gd name="T37" fmla="*/ 1146 h 1684"/>
                <a:gd name="T38" fmla="*/ 179 w 488"/>
                <a:gd name="T39" fmla="*/ 1237 h 1684"/>
                <a:gd name="T40" fmla="*/ 158 w 488"/>
                <a:gd name="T41" fmla="*/ 1323 h 1684"/>
                <a:gd name="T42" fmla="*/ 140 w 488"/>
                <a:gd name="T43" fmla="*/ 1402 h 1684"/>
                <a:gd name="T44" fmla="*/ 121 w 488"/>
                <a:gd name="T45" fmla="*/ 1475 h 1684"/>
                <a:gd name="T46" fmla="*/ 104 w 488"/>
                <a:gd name="T47" fmla="*/ 1541 h 1684"/>
                <a:gd name="T48" fmla="*/ 91 w 488"/>
                <a:gd name="T49" fmla="*/ 1599 h 1684"/>
                <a:gd name="T50" fmla="*/ 80 w 488"/>
                <a:gd name="T51" fmla="*/ 1646 h 1684"/>
                <a:gd name="T52" fmla="*/ 71 w 488"/>
                <a:gd name="T53" fmla="*/ 1684 h 1684"/>
                <a:gd name="T54" fmla="*/ 0 w 488"/>
                <a:gd name="T55" fmla="*/ 1684 h 1684"/>
                <a:gd name="T56" fmla="*/ 9 w 488"/>
                <a:gd name="T57" fmla="*/ 1654 h 1684"/>
                <a:gd name="T58" fmla="*/ 20 w 488"/>
                <a:gd name="T59" fmla="*/ 1614 h 1684"/>
                <a:gd name="T60" fmla="*/ 35 w 488"/>
                <a:gd name="T61" fmla="*/ 1566 h 1684"/>
                <a:gd name="T62" fmla="*/ 52 w 488"/>
                <a:gd name="T63" fmla="*/ 1509 h 1684"/>
                <a:gd name="T64" fmla="*/ 71 w 488"/>
                <a:gd name="T65" fmla="*/ 1443 h 1684"/>
                <a:gd name="T66" fmla="*/ 93 w 488"/>
                <a:gd name="T67" fmla="*/ 1372 h 1684"/>
                <a:gd name="T68" fmla="*/ 115 w 488"/>
                <a:gd name="T69" fmla="*/ 1295 h 1684"/>
                <a:gd name="T70" fmla="*/ 140 w 488"/>
                <a:gd name="T71" fmla="*/ 1212 h 1684"/>
                <a:gd name="T72" fmla="*/ 166 w 488"/>
                <a:gd name="T73" fmla="*/ 1128 h 1684"/>
                <a:gd name="T74" fmla="*/ 192 w 488"/>
                <a:gd name="T75" fmla="*/ 1037 h 1684"/>
                <a:gd name="T76" fmla="*/ 218 w 488"/>
                <a:gd name="T77" fmla="*/ 947 h 1684"/>
                <a:gd name="T78" fmla="*/ 246 w 488"/>
                <a:gd name="T79" fmla="*/ 855 h 1684"/>
                <a:gd name="T80" fmla="*/ 270 w 488"/>
                <a:gd name="T81" fmla="*/ 770 h 1684"/>
                <a:gd name="T82" fmla="*/ 292 w 488"/>
                <a:gd name="T83" fmla="*/ 686 h 1684"/>
                <a:gd name="T84" fmla="*/ 317 w 488"/>
                <a:gd name="T85" fmla="*/ 603 h 1684"/>
                <a:gd name="T86" fmla="*/ 339 w 488"/>
                <a:gd name="T87" fmla="*/ 522 h 1684"/>
                <a:gd name="T88" fmla="*/ 361 w 488"/>
                <a:gd name="T89" fmla="*/ 443 h 1684"/>
                <a:gd name="T90" fmla="*/ 384 w 488"/>
                <a:gd name="T91" fmla="*/ 370 h 1684"/>
                <a:gd name="T92" fmla="*/ 402 w 488"/>
                <a:gd name="T93" fmla="*/ 301 h 1684"/>
                <a:gd name="T94" fmla="*/ 421 w 488"/>
                <a:gd name="T95" fmla="*/ 237 h 1684"/>
                <a:gd name="T96" fmla="*/ 438 w 488"/>
                <a:gd name="T97" fmla="*/ 178 h 1684"/>
                <a:gd name="T98" fmla="*/ 451 w 488"/>
                <a:gd name="T99" fmla="*/ 128 h 1684"/>
                <a:gd name="T100" fmla="*/ 464 w 488"/>
                <a:gd name="T101" fmla="*/ 84 h 1684"/>
                <a:gd name="T102" fmla="*/ 473 w 488"/>
                <a:gd name="T103" fmla="*/ 49 h 1684"/>
                <a:gd name="T104" fmla="*/ 481 w 488"/>
                <a:gd name="T105" fmla="*/ 22 h 1684"/>
                <a:gd name="T106" fmla="*/ 486 w 488"/>
                <a:gd name="T107" fmla="*/ 5 h 1684"/>
                <a:gd name="T108" fmla="*/ 488 w 488"/>
                <a:gd name="T109" fmla="*/ 0 h 1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88" h="1684">
                  <a:moveTo>
                    <a:pt x="488" y="0"/>
                  </a:moveTo>
                  <a:lnTo>
                    <a:pt x="486" y="5"/>
                  </a:lnTo>
                  <a:lnTo>
                    <a:pt x="483" y="22"/>
                  </a:lnTo>
                  <a:lnTo>
                    <a:pt x="475" y="49"/>
                  </a:lnTo>
                  <a:lnTo>
                    <a:pt x="466" y="84"/>
                  </a:lnTo>
                  <a:lnTo>
                    <a:pt x="455" y="128"/>
                  </a:lnTo>
                  <a:lnTo>
                    <a:pt x="442" y="180"/>
                  </a:lnTo>
                  <a:lnTo>
                    <a:pt x="427" y="238"/>
                  </a:lnTo>
                  <a:lnTo>
                    <a:pt x="412" y="302"/>
                  </a:lnTo>
                  <a:lnTo>
                    <a:pt x="393" y="372"/>
                  </a:lnTo>
                  <a:lnTo>
                    <a:pt x="374" y="447"/>
                  </a:lnTo>
                  <a:lnTo>
                    <a:pt x="354" y="526"/>
                  </a:lnTo>
                  <a:lnTo>
                    <a:pt x="333" y="607"/>
                  </a:lnTo>
                  <a:lnTo>
                    <a:pt x="313" y="691"/>
                  </a:lnTo>
                  <a:lnTo>
                    <a:pt x="291" y="776"/>
                  </a:lnTo>
                  <a:lnTo>
                    <a:pt x="270" y="863"/>
                  </a:lnTo>
                  <a:lnTo>
                    <a:pt x="246" y="958"/>
                  </a:lnTo>
                  <a:lnTo>
                    <a:pt x="223" y="1054"/>
                  </a:lnTo>
                  <a:lnTo>
                    <a:pt x="201" y="1146"/>
                  </a:lnTo>
                  <a:lnTo>
                    <a:pt x="179" y="1237"/>
                  </a:lnTo>
                  <a:lnTo>
                    <a:pt x="158" y="1323"/>
                  </a:lnTo>
                  <a:lnTo>
                    <a:pt x="140" y="1402"/>
                  </a:lnTo>
                  <a:lnTo>
                    <a:pt x="121" y="1475"/>
                  </a:lnTo>
                  <a:lnTo>
                    <a:pt x="104" y="1541"/>
                  </a:lnTo>
                  <a:lnTo>
                    <a:pt x="91" y="1599"/>
                  </a:lnTo>
                  <a:lnTo>
                    <a:pt x="80" y="1646"/>
                  </a:lnTo>
                  <a:lnTo>
                    <a:pt x="71" y="1684"/>
                  </a:lnTo>
                  <a:lnTo>
                    <a:pt x="0" y="1684"/>
                  </a:lnTo>
                  <a:lnTo>
                    <a:pt x="9" y="1654"/>
                  </a:lnTo>
                  <a:lnTo>
                    <a:pt x="20" y="1614"/>
                  </a:lnTo>
                  <a:lnTo>
                    <a:pt x="35" y="1566"/>
                  </a:lnTo>
                  <a:lnTo>
                    <a:pt x="52" y="1509"/>
                  </a:lnTo>
                  <a:lnTo>
                    <a:pt x="71" y="1443"/>
                  </a:lnTo>
                  <a:lnTo>
                    <a:pt x="93" y="1372"/>
                  </a:lnTo>
                  <a:lnTo>
                    <a:pt x="115" y="1295"/>
                  </a:lnTo>
                  <a:lnTo>
                    <a:pt x="140" y="1212"/>
                  </a:lnTo>
                  <a:lnTo>
                    <a:pt x="166" y="1128"/>
                  </a:lnTo>
                  <a:lnTo>
                    <a:pt x="192" y="1037"/>
                  </a:lnTo>
                  <a:lnTo>
                    <a:pt x="218" y="947"/>
                  </a:lnTo>
                  <a:lnTo>
                    <a:pt x="246" y="855"/>
                  </a:lnTo>
                  <a:lnTo>
                    <a:pt x="270" y="770"/>
                  </a:lnTo>
                  <a:lnTo>
                    <a:pt x="292" y="686"/>
                  </a:lnTo>
                  <a:lnTo>
                    <a:pt x="317" y="603"/>
                  </a:lnTo>
                  <a:lnTo>
                    <a:pt x="339" y="522"/>
                  </a:lnTo>
                  <a:lnTo>
                    <a:pt x="361" y="443"/>
                  </a:lnTo>
                  <a:lnTo>
                    <a:pt x="384" y="370"/>
                  </a:lnTo>
                  <a:lnTo>
                    <a:pt x="402" y="301"/>
                  </a:lnTo>
                  <a:lnTo>
                    <a:pt x="421" y="237"/>
                  </a:lnTo>
                  <a:lnTo>
                    <a:pt x="438" y="178"/>
                  </a:lnTo>
                  <a:lnTo>
                    <a:pt x="451" y="128"/>
                  </a:lnTo>
                  <a:lnTo>
                    <a:pt x="464" y="84"/>
                  </a:lnTo>
                  <a:lnTo>
                    <a:pt x="473" y="49"/>
                  </a:lnTo>
                  <a:lnTo>
                    <a:pt x="481" y="22"/>
                  </a:lnTo>
                  <a:lnTo>
                    <a:pt x="486" y="5"/>
                  </a:lnTo>
                  <a:lnTo>
                    <a:pt x="4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50"/>
            <p:cNvSpPr>
              <a:spLocks/>
            </p:cNvSpPr>
            <p:nvPr/>
          </p:nvSpPr>
          <p:spPr bwMode="auto">
            <a:xfrm>
              <a:off x="5624513" y="5370513"/>
              <a:ext cx="76200" cy="325437"/>
            </a:xfrm>
            <a:custGeom>
              <a:avLst/>
              <a:gdLst>
                <a:gd name="T0" fmla="*/ 97 w 97"/>
                <a:gd name="T1" fmla="*/ 0 h 410"/>
                <a:gd name="T2" fmla="*/ 21 w 97"/>
                <a:gd name="T3" fmla="*/ 410 h 410"/>
                <a:gd name="T4" fmla="*/ 0 w 97"/>
                <a:gd name="T5" fmla="*/ 410 h 410"/>
                <a:gd name="T6" fmla="*/ 97 w 97"/>
                <a:gd name="T7" fmla="*/ 0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7" h="410">
                  <a:moveTo>
                    <a:pt x="97" y="0"/>
                  </a:moveTo>
                  <a:lnTo>
                    <a:pt x="21" y="410"/>
                  </a:lnTo>
                  <a:lnTo>
                    <a:pt x="0" y="410"/>
                  </a:lnTo>
                  <a:lnTo>
                    <a:pt x="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51"/>
            <p:cNvSpPr>
              <a:spLocks/>
            </p:cNvSpPr>
            <p:nvPr/>
          </p:nvSpPr>
          <p:spPr bwMode="auto">
            <a:xfrm>
              <a:off x="5754688" y="5595938"/>
              <a:ext cx="17463" cy="100012"/>
            </a:xfrm>
            <a:custGeom>
              <a:avLst/>
              <a:gdLst>
                <a:gd name="T0" fmla="*/ 22 w 22"/>
                <a:gd name="T1" fmla="*/ 0 h 126"/>
                <a:gd name="T2" fmla="*/ 8 w 22"/>
                <a:gd name="T3" fmla="*/ 126 h 126"/>
                <a:gd name="T4" fmla="*/ 0 w 22"/>
                <a:gd name="T5" fmla="*/ 126 h 126"/>
                <a:gd name="T6" fmla="*/ 22 w 22"/>
                <a:gd name="T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26">
                  <a:moveTo>
                    <a:pt x="22" y="0"/>
                  </a:moveTo>
                  <a:lnTo>
                    <a:pt x="8" y="126"/>
                  </a:lnTo>
                  <a:lnTo>
                    <a:pt x="0" y="126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52"/>
            <p:cNvSpPr>
              <a:spLocks/>
            </p:cNvSpPr>
            <p:nvPr/>
          </p:nvSpPr>
          <p:spPr bwMode="auto">
            <a:xfrm>
              <a:off x="5865813" y="4605338"/>
              <a:ext cx="128588" cy="1090612"/>
            </a:xfrm>
            <a:custGeom>
              <a:avLst/>
              <a:gdLst>
                <a:gd name="T0" fmla="*/ 162 w 162"/>
                <a:gd name="T1" fmla="*/ 0 h 1374"/>
                <a:gd name="T2" fmla="*/ 162 w 162"/>
                <a:gd name="T3" fmla="*/ 6 h 1374"/>
                <a:gd name="T4" fmla="*/ 160 w 162"/>
                <a:gd name="T5" fmla="*/ 24 h 1374"/>
                <a:gd name="T6" fmla="*/ 158 w 162"/>
                <a:gd name="T7" fmla="*/ 53 h 1374"/>
                <a:gd name="T8" fmla="*/ 155 w 162"/>
                <a:gd name="T9" fmla="*/ 90 h 1374"/>
                <a:gd name="T10" fmla="*/ 149 w 162"/>
                <a:gd name="T11" fmla="*/ 139 h 1374"/>
                <a:gd name="T12" fmla="*/ 145 w 162"/>
                <a:gd name="T13" fmla="*/ 194 h 1374"/>
                <a:gd name="T14" fmla="*/ 138 w 162"/>
                <a:gd name="T15" fmla="*/ 256 h 1374"/>
                <a:gd name="T16" fmla="*/ 132 w 162"/>
                <a:gd name="T17" fmla="*/ 325 h 1374"/>
                <a:gd name="T18" fmla="*/ 125 w 162"/>
                <a:gd name="T19" fmla="*/ 398 h 1374"/>
                <a:gd name="T20" fmla="*/ 117 w 162"/>
                <a:gd name="T21" fmla="*/ 477 h 1374"/>
                <a:gd name="T22" fmla="*/ 110 w 162"/>
                <a:gd name="T23" fmla="*/ 560 h 1374"/>
                <a:gd name="T24" fmla="*/ 102 w 162"/>
                <a:gd name="T25" fmla="*/ 645 h 1374"/>
                <a:gd name="T26" fmla="*/ 93 w 162"/>
                <a:gd name="T27" fmla="*/ 731 h 1374"/>
                <a:gd name="T28" fmla="*/ 86 w 162"/>
                <a:gd name="T29" fmla="*/ 819 h 1374"/>
                <a:gd name="T30" fmla="*/ 74 w 162"/>
                <a:gd name="T31" fmla="*/ 940 h 1374"/>
                <a:gd name="T32" fmla="*/ 65 w 162"/>
                <a:gd name="T33" fmla="*/ 1056 h 1374"/>
                <a:gd name="T34" fmla="*/ 54 w 162"/>
                <a:gd name="T35" fmla="*/ 1171 h 1374"/>
                <a:gd name="T36" fmla="*/ 45 w 162"/>
                <a:gd name="T37" fmla="*/ 1276 h 1374"/>
                <a:gd name="T38" fmla="*/ 37 w 162"/>
                <a:gd name="T39" fmla="*/ 1374 h 1374"/>
                <a:gd name="T40" fmla="*/ 0 w 162"/>
                <a:gd name="T41" fmla="*/ 1374 h 1374"/>
                <a:gd name="T42" fmla="*/ 11 w 162"/>
                <a:gd name="T43" fmla="*/ 1276 h 1374"/>
                <a:gd name="T44" fmla="*/ 24 w 162"/>
                <a:gd name="T45" fmla="*/ 1169 h 1374"/>
                <a:gd name="T46" fmla="*/ 39 w 162"/>
                <a:gd name="T47" fmla="*/ 1056 h 1374"/>
                <a:gd name="T48" fmla="*/ 54 w 162"/>
                <a:gd name="T49" fmla="*/ 938 h 1374"/>
                <a:gd name="T50" fmla="*/ 69 w 162"/>
                <a:gd name="T51" fmla="*/ 816 h 1374"/>
                <a:gd name="T52" fmla="*/ 78 w 162"/>
                <a:gd name="T53" fmla="*/ 729 h 1374"/>
                <a:gd name="T54" fmla="*/ 88 w 162"/>
                <a:gd name="T55" fmla="*/ 643 h 1374"/>
                <a:gd name="T56" fmla="*/ 99 w 162"/>
                <a:gd name="T57" fmla="*/ 558 h 1374"/>
                <a:gd name="T58" fmla="*/ 108 w 162"/>
                <a:gd name="T59" fmla="*/ 475 h 1374"/>
                <a:gd name="T60" fmla="*/ 117 w 162"/>
                <a:gd name="T61" fmla="*/ 398 h 1374"/>
                <a:gd name="T62" fmla="*/ 125 w 162"/>
                <a:gd name="T63" fmla="*/ 323 h 1374"/>
                <a:gd name="T64" fmla="*/ 134 w 162"/>
                <a:gd name="T65" fmla="*/ 256 h 1374"/>
                <a:gd name="T66" fmla="*/ 140 w 162"/>
                <a:gd name="T67" fmla="*/ 194 h 1374"/>
                <a:gd name="T68" fmla="*/ 147 w 162"/>
                <a:gd name="T69" fmla="*/ 137 h 1374"/>
                <a:gd name="T70" fmla="*/ 153 w 162"/>
                <a:gd name="T71" fmla="*/ 90 h 1374"/>
                <a:gd name="T72" fmla="*/ 156 w 162"/>
                <a:gd name="T73" fmla="*/ 53 h 1374"/>
                <a:gd name="T74" fmla="*/ 160 w 162"/>
                <a:gd name="T75" fmla="*/ 24 h 1374"/>
                <a:gd name="T76" fmla="*/ 162 w 162"/>
                <a:gd name="T77" fmla="*/ 6 h 1374"/>
                <a:gd name="T78" fmla="*/ 162 w 162"/>
                <a:gd name="T79" fmla="*/ 0 h 1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2" h="1374">
                  <a:moveTo>
                    <a:pt x="162" y="0"/>
                  </a:moveTo>
                  <a:lnTo>
                    <a:pt x="162" y="6"/>
                  </a:lnTo>
                  <a:lnTo>
                    <a:pt x="160" y="24"/>
                  </a:lnTo>
                  <a:lnTo>
                    <a:pt x="158" y="53"/>
                  </a:lnTo>
                  <a:lnTo>
                    <a:pt x="155" y="90"/>
                  </a:lnTo>
                  <a:lnTo>
                    <a:pt x="149" y="139"/>
                  </a:lnTo>
                  <a:lnTo>
                    <a:pt x="145" y="194"/>
                  </a:lnTo>
                  <a:lnTo>
                    <a:pt x="138" y="256"/>
                  </a:lnTo>
                  <a:lnTo>
                    <a:pt x="132" y="325"/>
                  </a:lnTo>
                  <a:lnTo>
                    <a:pt x="125" y="398"/>
                  </a:lnTo>
                  <a:lnTo>
                    <a:pt x="117" y="477"/>
                  </a:lnTo>
                  <a:lnTo>
                    <a:pt x="110" y="560"/>
                  </a:lnTo>
                  <a:lnTo>
                    <a:pt x="102" y="645"/>
                  </a:lnTo>
                  <a:lnTo>
                    <a:pt x="93" y="731"/>
                  </a:lnTo>
                  <a:lnTo>
                    <a:pt x="86" y="819"/>
                  </a:lnTo>
                  <a:lnTo>
                    <a:pt x="74" y="940"/>
                  </a:lnTo>
                  <a:lnTo>
                    <a:pt x="65" y="1056"/>
                  </a:lnTo>
                  <a:lnTo>
                    <a:pt x="54" y="1171"/>
                  </a:lnTo>
                  <a:lnTo>
                    <a:pt x="45" y="1276"/>
                  </a:lnTo>
                  <a:lnTo>
                    <a:pt x="37" y="1374"/>
                  </a:lnTo>
                  <a:lnTo>
                    <a:pt x="0" y="1374"/>
                  </a:lnTo>
                  <a:lnTo>
                    <a:pt x="11" y="1276"/>
                  </a:lnTo>
                  <a:lnTo>
                    <a:pt x="24" y="1169"/>
                  </a:lnTo>
                  <a:lnTo>
                    <a:pt x="39" y="1056"/>
                  </a:lnTo>
                  <a:lnTo>
                    <a:pt x="54" y="938"/>
                  </a:lnTo>
                  <a:lnTo>
                    <a:pt x="69" y="816"/>
                  </a:lnTo>
                  <a:lnTo>
                    <a:pt x="78" y="729"/>
                  </a:lnTo>
                  <a:lnTo>
                    <a:pt x="88" y="643"/>
                  </a:lnTo>
                  <a:lnTo>
                    <a:pt x="99" y="558"/>
                  </a:lnTo>
                  <a:lnTo>
                    <a:pt x="108" y="475"/>
                  </a:lnTo>
                  <a:lnTo>
                    <a:pt x="117" y="398"/>
                  </a:lnTo>
                  <a:lnTo>
                    <a:pt x="125" y="323"/>
                  </a:lnTo>
                  <a:lnTo>
                    <a:pt x="134" y="256"/>
                  </a:lnTo>
                  <a:lnTo>
                    <a:pt x="140" y="194"/>
                  </a:lnTo>
                  <a:lnTo>
                    <a:pt x="147" y="137"/>
                  </a:lnTo>
                  <a:lnTo>
                    <a:pt x="153" y="90"/>
                  </a:lnTo>
                  <a:lnTo>
                    <a:pt x="156" y="53"/>
                  </a:lnTo>
                  <a:lnTo>
                    <a:pt x="160" y="24"/>
                  </a:lnTo>
                  <a:lnTo>
                    <a:pt x="162" y="6"/>
                  </a:lnTo>
                  <a:lnTo>
                    <a:pt x="1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53"/>
            <p:cNvSpPr>
              <a:spLocks/>
            </p:cNvSpPr>
            <p:nvPr/>
          </p:nvSpPr>
          <p:spPr bwMode="auto">
            <a:xfrm>
              <a:off x="5995988" y="4792663"/>
              <a:ext cx="65088" cy="903287"/>
            </a:xfrm>
            <a:custGeom>
              <a:avLst/>
              <a:gdLst>
                <a:gd name="T0" fmla="*/ 82 w 82"/>
                <a:gd name="T1" fmla="*/ 0 h 1137"/>
                <a:gd name="T2" fmla="*/ 82 w 82"/>
                <a:gd name="T3" fmla="*/ 5 h 1137"/>
                <a:gd name="T4" fmla="*/ 80 w 82"/>
                <a:gd name="T5" fmla="*/ 26 h 1137"/>
                <a:gd name="T6" fmla="*/ 80 w 82"/>
                <a:gd name="T7" fmla="*/ 56 h 1137"/>
                <a:gd name="T8" fmla="*/ 78 w 82"/>
                <a:gd name="T9" fmla="*/ 98 h 1137"/>
                <a:gd name="T10" fmla="*/ 76 w 82"/>
                <a:gd name="T11" fmla="*/ 148 h 1137"/>
                <a:gd name="T12" fmla="*/ 76 w 82"/>
                <a:gd name="T13" fmla="*/ 207 h 1137"/>
                <a:gd name="T14" fmla="*/ 73 w 82"/>
                <a:gd name="T15" fmla="*/ 272 h 1137"/>
                <a:gd name="T16" fmla="*/ 71 w 82"/>
                <a:gd name="T17" fmla="*/ 344 h 1137"/>
                <a:gd name="T18" fmla="*/ 69 w 82"/>
                <a:gd name="T19" fmla="*/ 423 h 1137"/>
                <a:gd name="T20" fmla="*/ 67 w 82"/>
                <a:gd name="T21" fmla="*/ 504 h 1137"/>
                <a:gd name="T22" fmla="*/ 63 w 82"/>
                <a:gd name="T23" fmla="*/ 588 h 1137"/>
                <a:gd name="T24" fmla="*/ 61 w 82"/>
                <a:gd name="T25" fmla="*/ 675 h 1137"/>
                <a:gd name="T26" fmla="*/ 60 w 82"/>
                <a:gd name="T27" fmla="*/ 763 h 1137"/>
                <a:gd name="T28" fmla="*/ 56 w 82"/>
                <a:gd name="T29" fmla="*/ 893 h 1137"/>
                <a:gd name="T30" fmla="*/ 54 w 82"/>
                <a:gd name="T31" fmla="*/ 1017 h 1137"/>
                <a:gd name="T32" fmla="*/ 52 w 82"/>
                <a:gd name="T33" fmla="*/ 1137 h 1137"/>
                <a:gd name="T34" fmla="*/ 0 w 82"/>
                <a:gd name="T35" fmla="*/ 1137 h 1137"/>
                <a:gd name="T36" fmla="*/ 9 w 82"/>
                <a:gd name="T37" fmla="*/ 1017 h 1137"/>
                <a:gd name="T38" fmla="*/ 19 w 82"/>
                <a:gd name="T39" fmla="*/ 891 h 1137"/>
                <a:gd name="T40" fmla="*/ 30 w 82"/>
                <a:gd name="T41" fmla="*/ 761 h 1137"/>
                <a:gd name="T42" fmla="*/ 35 w 82"/>
                <a:gd name="T43" fmla="*/ 675 h 1137"/>
                <a:gd name="T44" fmla="*/ 41 w 82"/>
                <a:gd name="T45" fmla="*/ 588 h 1137"/>
                <a:gd name="T46" fmla="*/ 47 w 82"/>
                <a:gd name="T47" fmla="*/ 504 h 1137"/>
                <a:gd name="T48" fmla="*/ 52 w 82"/>
                <a:gd name="T49" fmla="*/ 421 h 1137"/>
                <a:gd name="T50" fmla="*/ 58 w 82"/>
                <a:gd name="T51" fmla="*/ 344 h 1137"/>
                <a:gd name="T52" fmla="*/ 63 w 82"/>
                <a:gd name="T53" fmla="*/ 272 h 1137"/>
                <a:gd name="T54" fmla="*/ 67 w 82"/>
                <a:gd name="T55" fmla="*/ 207 h 1137"/>
                <a:gd name="T56" fmla="*/ 71 w 82"/>
                <a:gd name="T57" fmla="*/ 146 h 1137"/>
                <a:gd name="T58" fmla="*/ 75 w 82"/>
                <a:gd name="T59" fmla="*/ 98 h 1137"/>
                <a:gd name="T60" fmla="*/ 78 w 82"/>
                <a:gd name="T61" fmla="*/ 56 h 1137"/>
                <a:gd name="T62" fmla="*/ 80 w 82"/>
                <a:gd name="T63" fmla="*/ 26 h 1137"/>
                <a:gd name="T64" fmla="*/ 82 w 82"/>
                <a:gd name="T65" fmla="*/ 5 h 1137"/>
                <a:gd name="T66" fmla="*/ 82 w 82"/>
                <a:gd name="T67" fmla="*/ 0 h 1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2" h="1137">
                  <a:moveTo>
                    <a:pt x="82" y="0"/>
                  </a:moveTo>
                  <a:lnTo>
                    <a:pt x="82" y="5"/>
                  </a:lnTo>
                  <a:lnTo>
                    <a:pt x="80" y="26"/>
                  </a:lnTo>
                  <a:lnTo>
                    <a:pt x="80" y="56"/>
                  </a:lnTo>
                  <a:lnTo>
                    <a:pt x="78" y="98"/>
                  </a:lnTo>
                  <a:lnTo>
                    <a:pt x="76" y="148"/>
                  </a:lnTo>
                  <a:lnTo>
                    <a:pt x="76" y="207"/>
                  </a:lnTo>
                  <a:lnTo>
                    <a:pt x="73" y="272"/>
                  </a:lnTo>
                  <a:lnTo>
                    <a:pt x="71" y="344"/>
                  </a:lnTo>
                  <a:lnTo>
                    <a:pt x="69" y="423"/>
                  </a:lnTo>
                  <a:lnTo>
                    <a:pt x="67" y="504"/>
                  </a:lnTo>
                  <a:lnTo>
                    <a:pt x="63" y="588"/>
                  </a:lnTo>
                  <a:lnTo>
                    <a:pt x="61" y="675"/>
                  </a:lnTo>
                  <a:lnTo>
                    <a:pt x="60" y="763"/>
                  </a:lnTo>
                  <a:lnTo>
                    <a:pt x="56" y="893"/>
                  </a:lnTo>
                  <a:lnTo>
                    <a:pt x="54" y="1017"/>
                  </a:lnTo>
                  <a:lnTo>
                    <a:pt x="52" y="1137"/>
                  </a:lnTo>
                  <a:lnTo>
                    <a:pt x="0" y="1137"/>
                  </a:lnTo>
                  <a:lnTo>
                    <a:pt x="9" y="1017"/>
                  </a:lnTo>
                  <a:lnTo>
                    <a:pt x="19" y="891"/>
                  </a:lnTo>
                  <a:lnTo>
                    <a:pt x="30" y="761"/>
                  </a:lnTo>
                  <a:lnTo>
                    <a:pt x="35" y="675"/>
                  </a:lnTo>
                  <a:lnTo>
                    <a:pt x="41" y="588"/>
                  </a:lnTo>
                  <a:lnTo>
                    <a:pt x="47" y="504"/>
                  </a:lnTo>
                  <a:lnTo>
                    <a:pt x="52" y="421"/>
                  </a:lnTo>
                  <a:lnTo>
                    <a:pt x="58" y="344"/>
                  </a:lnTo>
                  <a:lnTo>
                    <a:pt x="63" y="272"/>
                  </a:lnTo>
                  <a:lnTo>
                    <a:pt x="67" y="207"/>
                  </a:lnTo>
                  <a:lnTo>
                    <a:pt x="71" y="146"/>
                  </a:lnTo>
                  <a:lnTo>
                    <a:pt x="75" y="98"/>
                  </a:lnTo>
                  <a:lnTo>
                    <a:pt x="78" y="56"/>
                  </a:lnTo>
                  <a:lnTo>
                    <a:pt x="80" y="26"/>
                  </a:lnTo>
                  <a:lnTo>
                    <a:pt x="82" y="5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54"/>
            <p:cNvSpPr>
              <a:spLocks/>
            </p:cNvSpPr>
            <p:nvPr/>
          </p:nvSpPr>
          <p:spPr bwMode="auto">
            <a:xfrm>
              <a:off x="6003925" y="930276"/>
              <a:ext cx="38100" cy="528637"/>
            </a:xfrm>
            <a:custGeom>
              <a:avLst/>
              <a:gdLst>
                <a:gd name="T0" fmla="*/ 0 w 49"/>
                <a:gd name="T1" fmla="*/ 0 h 666"/>
                <a:gd name="T2" fmla="*/ 34 w 49"/>
                <a:gd name="T3" fmla="*/ 0 h 666"/>
                <a:gd name="T4" fmla="*/ 34 w 49"/>
                <a:gd name="T5" fmla="*/ 19 h 666"/>
                <a:gd name="T6" fmla="*/ 36 w 49"/>
                <a:gd name="T7" fmla="*/ 100 h 666"/>
                <a:gd name="T8" fmla="*/ 38 w 49"/>
                <a:gd name="T9" fmla="*/ 179 h 666"/>
                <a:gd name="T10" fmla="*/ 39 w 49"/>
                <a:gd name="T11" fmla="*/ 256 h 666"/>
                <a:gd name="T12" fmla="*/ 41 w 49"/>
                <a:gd name="T13" fmla="*/ 331 h 666"/>
                <a:gd name="T14" fmla="*/ 43 w 49"/>
                <a:gd name="T15" fmla="*/ 401 h 666"/>
                <a:gd name="T16" fmla="*/ 45 w 49"/>
                <a:gd name="T17" fmla="*/ 463 h 666"/>
                <a:gd name="T18" fmla="*/ 47 w 49"/>
                <a:gd name="T19" fmla="*/ 521 h 666"/>
                <a:gd name="T20" fmla="*/ 47 w 49"/>
                <a:gd name="T21" fmla="*/ 570 h 666"/>
                <a:gd name="T22" fmla="*/ 49 w 49"/>
                <a:gd name="T23" fmla="*/ 609 h 666"/>
                <a:gd name="T24" fmla="*/ 49 w 49"/>
                <a:gd name="T25" fmla="*/ 639 h 666"/>
                <a:gd name="T26" fmla="*/ 49 w 49"/>
                <a:gd name="T27" fmla="*/ 658 h 666"/>
                <a:gd name="T28" fmla="*/ 49 w 49"/>
                <a:gd name="T29" fmla="*/ 666 h 666"/>
                <a:gd name="T30" fmla="*/ 49 w 49"/>
                <a:gd name="T31" fmla="*/ 658 h 666"/>
                <a:gd name="T32" fmla="*/ 47 w 49"/>
                <a:gd name="T33" fmla="*/ 639 h 666"/>
                <a:gd name="T34" fmla="*/ 45 w 49"/>
                <a:gd name="T35" fmla="*/ 609 h 666"/>
                <a:gd name="T36" fmla="*/ 43 w 49"/>
                <a:gd name="T37" fmla="*/ 570 h 666"/>
                <a:gd name="T38" fmla="*/ 39 w 49"/>
                <a:gd name="T39" fmla="*/ 521 h 666"/>
                <a:gd name="T40" fmla="*/ 34 w 49"/>
                <a:gd name="T41" fmla="*/ 464 h 666"/>
                <a:gd name="T42" fmla="*/ 30 w 49"/>
                <a:gd name="T43" fmla="*/ 401 h 666"/>
                <a:gd name="T44" fmla="*/ 25 w 49"/>
                <a:gd name="T45" fmla="*/ 331 h 666"/>
                <a:gd name="T46" fmla="*/ 19 w 49"/>
                <a:gd name="T47" fmla="*/ 258 h 666"/>
                <a:gd name="T48" fmla="*/ 13 w 49"/>
                <a:gd name="T49" fmla="*/ 181 h 666"/>
                <a:gd name="T50" fmla="*/ 8 w 49"/>
                <a:gd name="T51" fmla="*/ 102 h 666"/>
                <a:gd name="T52" fmla="*/ 2 w 49"/>
                <a:gd name="T53" fmla="*/ 21 h 666"/>
                <a:gd name="T54" fmla="*/ 0 w 49"/>
                <a:gd name="T55" fmla="*/ 0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9" h="666">
                  <a:moveTo>
                    <a:pt x="0" y="0"/>
                  </a:moveTo>
                  <a:lnTo>
                    <a:pt x="34" y="0"/>
                  </a:lnTo>
                  <a:lnTo>
                    <a:pt x="34" y="19"/>
                  </a:lnTo>
                  <a:lnTo>
                    <a:pt x="36" y="100"/>
                  </a:lnTo>
                  <a:lnTo>
                    <a:pt x="38" y="179"/>
                  </a:lnTo>
                  <a:lnTo>
                    <a:pt x="39" y="256"/>
                  </a:lnTo>
                  <a:lnTo>
                    <a:pt x="41" y="331"/>
                  </a:lnTo>
                  <a:lnTo>
                    <a:pt x="43" y="401"/>
                  </a:lnTo>
                  <a:lnTo>
                    <a:pt x="45" y="463"/>
                  </a:lnTo>
                  <a:lnTo>
                    <a:pt x="47" y="521"/>
                  </a:lnTo>
                  <a:lnTo>
                    <a:pt x="47" y="570"/>
                  </a:lnTo>
                  <a:lnTo>
                    <a:pt x="49" y="609"/>
                  </a:lnTo>
                  <a:lnTo>
                    <a:pt x="49" y="639"/>
                  </a:lnTo>
                  <a:lnTo>
                    <a:pt x="49" y="658"/>
                  </a:lnTo>
                  <a:lnTo>
                    <a:pt x="49" y="666"/>
                  </a:lnTo>
                  <a:lnTo>
                    <a:pt x="49" y="658"/>
                  </a:lnTo>
                  <a:lnTo>
                    <a:pt x="47" y="639"/>
                  </a:lnTo>
                  <a:lnTo>
                    <a:pt x="45" y="609"/>
                  </a:lnTo>
                  <a:lnTo>
                    <a:pt x="43" y="570"/>
                  </a:lnTo>
                  <a:lnTo>
                    <a:pt x="39" y="521"/>
                  </a:lnTo>
                  <a:lnTo>
                    <a:pt x="34" y="464"/>
                  </a:lnTo>
                  <a:lnTo>
                    <a:pt x="30" y="401"/>
                  </a:lnTo>
                  <a:lnTo>
                    <a:pt x="25" y="331"/>
                  </a:lnTo>
                  <a:lnTo>
                    <a:pt x="19" y="258"/>
                  </a:lnTo>
                  <a:lnTo>
                    <a:pt x="13" y="181"/>
                  </a:lnTo>
                  <a:lnTo>
                    <a:pt x="8" y="102"/>
                  </a:lnTo>
                  <a:lnTo>
                    <a:pt x="2" y="2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55"/>
            <p:cNvSpPr>
              <a:spLocks/>
            </p:cNvSpPr>
            <p:nvPr/>
          </p:nvSpPr>
          <p:spPr bwMode="auto">
            <a:xfrm>
              <a:off x="5748338" y="930276"/>
              <a:ext cx="117475" cy="666750"/>
            </a:xfrm>
            <a:custGeom>
              <a:avLst/>
              <a:gdLst>
                <a:gd name="T0" fmla="*/ 0 w 147"/>
                <a:gd name="T1" fmla="*/ 0 h 840"/>
                <a:gd name="T2" fmla="*/ 31 w 147"/>
                <a:gd name="T3" fmla="*/ 0 h 840"/>
                <a:gd name="T4" fmla="*/ 147 w 147"/>
                <a:gd name="T5" fmla="*/ 840 h 840"/>
                <a:gd name="T6" fmla="*/ 0 w 147"/>
                <a:gd name="T7" fmla="*/ 0 h 8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7" h="840">
                  <a:moveTo>
                    <a:pt x="0" y="0"/>
                  </a:moveTo>
                  <a:lnTo>
                    <a:pt x="31" y="0"/>
                  </a:lnTo>
                  <a:lnTo>
                    <a:pt x="147" y="84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56"/>
            <p:cNvSpPr>
              <a:spLocks/>
            </p:cNvSpPr>
            <p:nvPr/>
          </p:nvSpPr>
          <p:spPr bwMode="auto">
            <a:xfrm>
              <a:off x="5483225" y="930276"/>
              <a:ext cx="93663" cy="311150"/>
            </a:xfrm>
            <a:custGeom>
              <a:avLst/>
              <a:gdLst>
                <a:gd name="T0" fmla="*/ 0 w 119"/>
                <a:gd name="T1" fmla="*/ 0 h 391"/>
                <a:gd name="T2" fmla="*/ 28 w 119"/>
                <a:gd name="T3" fmla="*/ 0 h 391"/>
                <a:gd name="T4" fmla="*/ 41 w 119"/>
                <a:gd name="T5" fmla="*/ 62 h 391"/>
                <a:gd name="T6" fmla="*/ 56 w 119"/>
                <a:gd name="T7" fmla="*/ 122 h 391"/>
                <a:gd name="T8" fmla="*/ 69 w 119"/>
                <a:gd name="T9" fmla="*/ 179 h 391"/>
                <a:gd name="T10" fmla="*/ 80 w 119"/>
                <a:gd name="T11" fmla="*/ 229 h 391"/>
                <a:gd name="T12" fmla="*/ 91 w 119"/>
                <a:gd name="T13" fmla="*/ 275 h 391"/>
                <a:gd name="T14" fmla="*/ 101 w 119"/>
                <a:gd name="T15" fmla="*/ 314 h 391"/>
                <a:gd name="T16" fmla="*/ 108 w 119"/>
                <a:gd name="T17" fmla="*/ 348 h 391"/>
                <a:gd name="T18" fmla="*/ 114 w 119"/>
                <a:gd name="T19" fmla="*/ 370 h 391"/>
                <a:gd name="T20" fmla="*/ 118 w 119"/>
                <a:gd name="T21" fmla="*/ 385 h 391"/>
                <a:gd name="T22" fmla="*/ 119 w 119"/>
                <a:gd name="T23" fmla="*/ 391 h 391"/>
                <a:gd name="T24" fmla="*/ 118 w 119"/>
                <a:gd name="T25" fmla="*/ 385 h 391"/>
                <a:gd name="T26" fmla="*/ 112 w 119"/>
                <a:gd name="T27" fmla="*/ 370 h 391"/>
                <a:gd name="T28" fmla="*/ 104 w 119"/>
                <a:gd name="T29" fmla="*/ 346 h 391"/>
                <a:gd name="T30" fmla="*/ 95 w 119"/>
                <a:gd name="T31" fmla="*/ 314 h 391"/>
                <a:gd name="T32" fmla="*/ 84 w 119"/>
                <a:gd name="T33" fmla="*/ 275 h 391"/>
                <a:gd name="T34" fmla="*/ 69 w 119"/>
                <a:gd name="T35" fmla="*/ 229 h 391"/>
                <a:gd name="T36" fmla="*/ 54 w 119"/>
                <a:gd name="T37" fmla="*/ 179 h 391"/>
                <a:gd name="T38" fmla="*/ 37 w 119"/>
                <a:gd name="T39" fmla="*/ 122 h 391"/>
                <a:gd name="T40" fmla="*/ 19 w 119"/>
                <a:gd name="T41" fmla="*/ 62 h 391"/>
                <a:gd name="T42" fmla="*/ 0 w 119"/>
                <a:gd name="T43" fmla="*/ 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9" h="391">
                  <a:moveTo>
                    <a:pt x="0" y="0"/>
                  </a:moveTo>
                  <a:lnTo>
                    <a:pt x="28" y="0"/>
                  </a:lnTo>
                  <a:lnTo>
                    <a:pt x="41" y="62"/>
                  </a:lnTo>
                  <a:lnTo>
                    <a:pt x="56" y="122"/>
                  </a:lnTo>
                  <a:lnTo>
                    <a:pt x="69" y="179"/>
                  </a:lnTo>
                  <a:lnTo>
                    <a:pt x="80" y="229"/>
                  </a:lnTo>
                  <a:lnTo>
                    <a:pt x="91" y="275"/>
                  </a:lnTo>
                  <a:lnTo>
                    <a:pt x="101" y="314"/>
                  </a:lnTo>
                  <a:lnTo>
                    <a:pt x="108" y="348"/>
                  </a:lnTo>
                  <a:lnTo>
                    <a:pt x="114" y="370"/>
                  </a:lnTo>
                  <a:lnTo>
                    <a:pt x="118" y="385"/>
                  </a:lnTo>
                  <a:lnTo>
                    <a:pt x="119" y="391"/>
                  </a:lnTo>
                  <a:lnTo>
                    <a:pt x="118" y="385"/>
                  </a:lnTo>
                  <a:lnTo>
                    <a:pt x="112" y="370"/>
                  </a:lnTo>
                  <a:lnTo>
                    <a:pt x="104" y="346"/>
                  </a:lnTo>
                  <a:lnTo>
                    <a:pt x="95" y="314"/>
                  </a:lnTo>
                  <a:lnTo>
                    <a:pt x="84" y="275"/>
                  </a:lnTo>
                  <a:lnTo>
                    <a:pt x="69" y="229"/>
                  </a:lnTo>
                  <a:lnTo>
                    <a:pt x="54" y="179"/>
                  </a:lnTo>
                  <a:lnTo>
                    <a:pt x="37" y="122"/>
                  </a:lnTo>
                  <a:lnTo>
                    <a:pt x="19" y="6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57"/>
            <p:cNvSpPr>
              <a:spLocks/>
            </p:cNvSpPr>
            <p:nvPr/>
          </p:nvSpPr>
          <p:spPr bwMode="auto">
            <a:xfrm>
              <a:off x="5176838" y="930276"/>
              <a:ext cx="77788" cy="180975"/>
            </a:xfrm>
            <a:custGeom>
              <a:avLst/>
              <a:gdLst>
                <a:gd name="T0" fmla="*/ 0 w 99"/>
                <a:gd name="T1" fmla="*/ 0 h 228"/>
                <a:gd name="T2" fmla="*/ 15 w 99"/>
                <a:gd name="T3" fmla="*/ 0 h 228"/>
                <a:gd name="T4" fmla="*/ 99 w 99"/>
                <a:gd name="T5" fmla="*/ 228 h 228"/>
                <a:gd name="T6" fmla="*/ 0 w 99"/>
                <a:gd name="T7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228">
                  <a:moveTo>
                    <a:pt x="0" y="0"/>
                  </a:moveTo>
                  <a:lnTo>
                    <a:pt x="15" y="0"/>
                  </a:lnTo>
                  <a:lnTo>
                    <a:pt x="99" y="2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58"/>
            <p:cNvSpPr>
              <a:spLocks/>
            </p:cNvSpPr>
            <p:nvPr/>
          </p:nvSpPr>
          <p:spPr bwMode="auto">
            <a:xfrm>
              <a:off x="4867275" y="930276"/>
              <a:ext cx="20638" cy="34925"/>
            </a:xfrm>
            <a:custGeom>
              <a:avLst/>
              <a:gdLst>
                <a:gd name="T0" fmla="*/ 0 w 26"/>
                <a:gd name="T1" fmla="*/ 0 h 43"/>
                <a:gd name="T2" fmla="*/ 5 w 26"/>
                <a:gd name="T3" fmla="*/ 0 h 43"/>
                <a:gd name="T4" fmla="*/ 13 w 26"/>
                <a:gd name="T5" fmla="*/ 19 h 43"/>
                <a:gd name="T6" fmla="*/ 20 w 26"/>
                <a:gd name="T7" fmla="*/ 32 h 43"/>
                <a:gd name="T8" fmla="*/ 24 w 26"/>
                <a:gd name="T9" fmla="*/ 40 h 43"/>
                <a:gd name="T10" fmla="*/ 26 w 26"/>
                <a:gd name="T11" fmla="*/ 43 h 43"/>
                <a:gd name="T12" fmla="*/ 24 w 26"/>
                <a:gd name="T13" fmla="*/ 40 h 43"/>
                <a:gd name="T14" fmla="*/ 18 w 26"/>
                <a:gd name="T15" fmla="*/ 32 h 43"/>
                <a:gd name="T16" fmla="*/ 11 w 26"/>
                <a:gd name="T17" fmla="*/ 19 h 43"/>
                <a:gd name="T18" fmla="*/ 0 w 26"/>
                <a:gd name="T1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43">
                  <a:moveTo>
                    <a:pt x="0" y="0"/>
                  </a:moveTo>
                  <a:lnTo>
                    <a:pt x="5" y="0"/>
                  </a:lnTo>
                  <a:lnTo>
                    <a:pt x="13" y="19"/>
                  </a:lnTo>
                  <a:lnTo>
                    <a:pt x="20" y="32"/>
                  </a:lnTo>
                  <a:lnTo>
                    <a:pt x="24" y="40"/>
                  </a:lnTo>
                  <a:lnTo>
                    <a:pt x="26" y="43"/>
                  </a:lnTo>
                  <a:lnTo>
                    <a:pt x="24" y="40"/>
                  </a:lnTo>
                  <a:lnTo>
                    <a:pt x="18" y="32"/>
                  </a:lnTo>
                  <a:lnTo>
                    <a:pt x="11" y="1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59"/>
            <p:cNvSpPr>
              <a:spLocks/>
            </p:cNvSpPr>
            <p:nvPr/>
          </p:nvSpPr>
          <p:spPr bwMode="auto">
            <a:xfrm>
              <a:off x="4602163" y="930276"/>
              <a:ext cx="547688" cy="812800"/>
            </a:xfrm>
            <a:custGeom>
              <a:avLst/>
              <a:gdLst>
                <a:gd name="T0" fmla="*/ 0 w 690"/>
                <a:gd name="T1" fmla="*/ 0 h 1025"/>
                <a:gd name="T2" fmla="*/ 89 w 690"/>
                <a:gd name="T3" fmla="*/ 0 h 1025"/>
                <a:gd name="T4" fmla="*/ 114 w 690"/>
                <a:gd name="T5" fmla="*/ 43 h 1025"/>
                <a:gd name="T6" fmla="*/ 142 w 690"/>
                <a:gd name="T7" fmla="*/ 92 h 1025"/>
                <a:gd name="T8" fmla="*/ 173 w 690"/>
                <a:gd name="T9" fmla="*/ 147 h 1025"/>
                <a:gd name="T10" fmla="*/ 207 w 690"/>
                <a:gd name="T11" fmla="*/ 205 h 1025"/>
                <a:gd name="T12" fmla="*/ 244 w 690"/>
                <a:gd name="T13" fmla="*/ 269 h 1025"/>
                <a:gd name="T14" fmla="*/ 281 w 690"/>
                <a:gd name="T15" fmla="*/ 335 h 1025"/>
                <a:gd name="T16" fmla="*/ 320 w 690"/>
                <a:gd name="T17" fmla="*/ 401 h 1025"/>
                <a:gd name="T18" fmla="*/ 360 w 690"/>
                <a:gd name="T19" fmla="*/ 470 h 1025"/>
                <a:gd name="T20" fmla="*/ 395 w 690"/>
                <a:gd name="T21" fmla="*/ 528 h 1025"/>
                <a:gd name="T22" fmla="*/ 430 w 690"/>
                <a:gd name="T23" fmla="*/ 588 h 1025"/>
                <a:gd name="T24" fmla="*/ 464 w 690"/>
                <a:gd name="T25" fmla="*/ 645 h 1025"/>
                <a:gd name="T26" fmla="*/ 498 w 690"/>
                <a:gd name="T27" fmla="*/ 701 h 1025"/>
                <a:gd name="T28" fmla="*/ 529 w 690"/>
                <a:gd name="T29" fmla="*/ 754 h 1025"/>
                <a:gd name="T30" fmla="*/ 559 w 690"/>
                <a:gd name="T31" fmla="*/ 805 h 1025"/>
                <a:gd name="T32" fmla="*/ 587 w 690"/>
                <a:gd name="T33" fmla="*/ 850 h 1025"/>
                <a:gd name="T34" fmla="*/ 611 w 690"/>
                <a:gd name="T35" fmla="*/ 893 h 1025"/>
                <a:gd name="T36" fmla="*/ 634 w 690"/>
                <a:gd name="T37" fmla="*/ 931 h 1025"/>
                <a:gd name="T38" fmla="*/ 652 w 690"/>
                <a:gd name="T39" fmla="*/ 963 h 1025"/>
                <a:gd name="T40" fmla="*/ 667 w 690"/>
                <a:gd name="T41" fmla="*/ 989 h 1025"/>
                <a:gd name="T42" fmla="*/ 680 w 690"/>
                <a:gd name="T43" fmla="*/ 1008 h 1025"/>
                <a:gd name="T44" fmla="*/ 686 w 690"/>
                <a:gd name="T45" fmla="*/ 1019 h 1025"/>
                <a:gd name="T46" fmla="*/ 690 w 690"/>
                <a:gd name="T47" fmla="*/ 1025 h 1025"/>
                <a:gd name="T48" fmla="*/ 686 w 690"/>
                <a:gd name="T49" fmla="*/ 1019 h 1025"/>
                <a:gd name="T50" fmla="*/ 678 w 690"/>
                <a:gd name="T51" fmla="*/ 1008 h 1025"/>
                <a:gd name="T52" fmla="*/ 667 w 690"/>
                <a:gd name="T53" fmla="*/ 989 h 1025"/>
                <a:gd name="T54" fmla="*/ 650 w 690"/>
                <a:gd name="T55" fmla="*/ 964 h 1025"/>
                <a:gd name="T56" fmla="*/ 628 w 690"/>
                <a:gd name="T57" fmla="*/ 932 h 1025"/>
                <a:gd name="T58" fmla="*/ 606 w 690"/>
                <a:gd name="T59" fmla="*/ 897 h 1025"/>
                <a:gd name="T60" fmla="*/ 578 w 690"/>
                <a:gd name="T61" fmla="*/ 855 h 1025"/>
                <a:gd name="T62" fmla="*/ 548 w 690"/>
                <a:gd name="T63" fmla="*/ 810 h 1025"/>
                <a:gd name="T64" fmla="*/ 514 w 690"/>
                <a:gd name="T65" fmla="*/ 763 h 1025"/>
                <a:gd name="T66" fmla="*/ 481 w 690"/>
                <a:gd name="T67" fmla="*/ 711 h 1025"/>
                <a:gd name="T68" fmla="*/ 445 w 690"/>
                <a:gd name="T69" fmla="*/ 656 h 1025"/>
                <a:gd name="T70" fmla="*/ 408 w 690"/>
                <a:gd name="T71" fmla="*/ 602 h 1025"/>
                <a:gd name="T72" fmla="*/ 371 w 690"/>
                <a:gd name="T73" fmla="*/ 545 h 1025"/>
                <a:gd name="T74" fmla="*/ 332 w 690"/>
                <a:gd name="T75" fmla="*/ 487 h 1025"/>
                <a:gd name="T76" fmla="*/ 287 w 690"/>
                <a:gd name="T77" fmla="*/ 421 h 1025"/>
                <a:gd name="T78" fmla="*/ 242 w 690"/>
                <a:gd name="T79" fmla="*/ 355 h 1025"/>
                <a:gd name="T80" fmla="*/ 199 w 690"/>
                <a:gd name="T81" fmla="*/ 291 h 1025"/>
                <a:gd name="T82" fmla="*/ 156 w 690"/>
                <a:gd name="T83" fmla="*/ 231 h 1025"/>
                <a:gd name="T84" fmla="*/ 119 w 690"/>
                <a:gd name="T85" fmla="*/ 173 h 1025"/>
                <a:gd name="T86" fmla="*/ 82 w 690"/>
                <a:gd name="T87" fmla="*/ 120 h 1025"/>
                <a:gd name="T88" fmla="*/ 50 w 690"/>
                <a:gd name="T89" fmla="*/ 73 h 1025"/>
                <a:gd name="T90" fmla="*/ 22 w 690"/>
                <a:gd name="T91" fmla="*/ 34 h 1025"/>
                <a:gd name="T92" fmla="*/ 0 w 690"/>
                <a:gd name="T93" fmla="*/ 0 h 10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90" h="1025">
                  <a:moveTo>
                    <a:pt x="0" y="0"/>
                  </a:moveTo>
                  <a:lnTo>
                    <a:pt x="89" y="0"/>
                  </a:lnTo>
                  <a:lnTo>
                    <a:pt x="114" y="43"/>
                  </a:lnTo>
                  <a:lnTo>
                    <a:pt x="142" y="92"/>
                  </a:lnTo>
                  <a:lnTo>
                    <a:pt x="173" y="147"/>
                  </a:lnTo>
                  <a:lnTo>
                    <a:pt x="207" y="205"/>
                  </a:lnTo>
                  <a:lnTo>
                    <a:pt x="244" y="269"/>
                  </a:lnTo>
                  <a:lnTo>
                    <a:pt x="281" y="335"/>
                  </a:lnTo>
                  <a:lnTo>
                    <a:pt x="320" y="401"/>
                  </a:lnTo>
                  <a:lnTo>
                    <a:pt x="360" y="470"/>
                  </a:lnTo>
                  <a:lnTo>
                    <a:pt x="395" y="528"/>
                  </a:lnTo>
                  <a:lnTo>
                    <a:pt x="430" y="588"/>
                  </a:lnTo>
                  <a:lnTo>
                    <a:pt x="464" y="645"/>
                  </a:lnTo>
                  <a:lnTo>
                    <a:pt x="498" y="701"/>
                  </a:lnTo>
                  <a:lnTo>
                    <a:pt x="529" y="754"/>
                  </a:lnTo>
                  <a:lnTo>
                    <a:pt x="559" y="805"/>
                  </a:lnTo>
                  <a:lnTo>
                    <a:pt x="587" y="850"/>
                  </a:lnTo>
                  <a:lnTo>
                    <a:pt x="611" y="893"/>
                  </a:lnTo>
                  <a:lnTo>
                    <a:pt x="634" y="931"/>
                  </a:lnTo>
                  <a:lnTo>
                    <a:pt x="652" y="963"/>
                  </a:lnTo>
                  <a:lnTo>
                    <a:pt x="667" y="989"/>
                  </a:lnTo>
                  <a:lnTo>
                    <a:pt x="680" y="1008"/>
                  </a:lnTo>
                  <a:lnTo>
                    <a:pt x="686" y="1019"/>
                  </a:lnTo>
                  <a:lnTo>
                    <a:pt x="690" y="1025"/>
                  </a:lnTo>
                  <a:lnTo>
                    <a:pt x="686" y="1019"/>
                  </a:lnTo>
                  <a:lnTo>
                    <a:pt x="678" y="1008"/>
                  </a:lnTo>
                  <a:lnTo>
                    <a:pt x="667" y="989"/>
                  </a:lnTo>
                  <a:lnTo>
                    <a:pt x="650" y="964"/>
                  </a:lnTo>
                  <a:lnTo>
                    <a:pt x="628" y="932"/>
                  </a:lnTo>
                  <a:lnTo>
                    <a:pt x="606" y="897"/>
                  </a:lnTo>
                  <a:lnTo>
                    <a:pt x="578" y="855"/>
                  </a:lnTo>
                  <a:lnTo>
                    <a:pt x="548" y="810"/>
                  </a:lnTo>
                  <a:lnTo>
                    <a:pt x="514" y="763"/>
                  </a:lnTo>
                  <a:lnTo>
                    <a:pt x="481" y="711"/>
                  </a:lnTo>
                  <a:lnTo>
                    <a:pt x="445" y="656"/>
                  </a:lnTo>
                  <a:lnTo>
                    <a:pt x="408" y="602"/>
                  </a:lnTo>
                  <a:lnTo>
                    <a:pt x="371" y="545"/>
                  </a:lnTo>
                  <a:lnTo>
                    <a:pt x="332" y="487"/>
                  </a:lnTo>
                  <a:lnTo>
                    <a:pt x="287" y="421"/>
                  </a:lnTo>
                  <a:lnTo>
                    <a:pt x="242" y="355"/>
                  </a:lnTo>
                  <a:lnTo>
                    <a:pt x="199" y="291"/>
                  </a:lnTo>
                  <a:lnTo>
                    <a:pt x="156" y="231"/>
                  </a:lnTo>
                  <a:lnTo>
                    <a:pt x="119" y="173"/>
                  </a:lnTo>
                  <a:lnTo>
                    <a:pt x="82" y="120"/>
                  </a:lnTo>
                  <a:lnTo>
                    <a:pt x="50" y="73"/>
                  </a:lnTo>
                  <a:lnTo>
                    <a:pt x="22" y="3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60"/>
            <p:cNvSpPr>
              <a:spLocks/>
            </p:cNvSpPr>
            <p:nvPr/>
          </p:nvSpPr>
          <p:spPr bwMode="auto">
            <a:xfrm>
              <a:off x="4432300" y="930276"/>
              <a:ext cx="204788" cy="269875"/>
            </a:xfrm>
            <a:custGeom>
              <a:avLst/>
              <a:gdLst>
                <a:gd name="T0" fmla="*/ 0 w 260"/>
                <a:gd name="T1" fmla="*/ 0 h 340"/>
                <a:gd name="T2" fmla="*/ 36 w 260"/>
                <a:gd name="T3" fmla="*/ 0 h 340"/>
                <a:gd name="T4" fmla="*/ 260 w 260"/>
                <a:gd name="T5" fmla="*/ 340 h 340"/>
                <a:gd name="T6" fmla="*/ 0 w 260"/>
                <a:gd name="T7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340">
                  <a:moveTo>
                    <a:pt x="0" y="0"/>
                  </a:moveTo>
                  <a:lnTo>
                    <a:pt x="36" y="0"/>
                  </a:lnTo>
                  <a:lnTo>
                    <a:pt x="260" y="34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61"/>
            <p:cNvSpPr>
              <a:spLocks/>
            </p:cNvSpPr>
            <p:nvPr/>
          </p:nvSpPr>
          <p:spPr bwMode="auto">
            <a:xfrm>
              <a:off x="4240213" y="930276"/>
              <a:ext cx="196850" cy="230187"/>
            </a:xfrm>
            <a:custGeom>
              <a:avLst/>
              <a:gdLst>
                <a:gd name="T0" fmla="*/ 0 w 248"/>
                <a:gd name="T1" fmla="*/ 0 h 290"/>
                <a:gd name="T2" fmla="*/ 39 w 248"/>
                <a:gd name="T3" fmla="*/ 0 h 290"/>
                <a:gd name="T4" fmla="*/ 248 w 248"/>
                <a:gd name="T5" fmla="*/ 290 h 290"/>
                <a:gd name="T6" fmla="*/ 0 w 248"/>
                <a:gd name="T7" fmla="*/ 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8" h="290">
                  <a:moveTo>
                    <a:pt x="0" y="0"/>
                  </a:moveTo>
                  <a:lnTo>
                    <a:pt x="39" y="0"/>
                  </a:lnTo>
                  <a:lnTo>
                    <a:pt x="248" y="29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62"/>
            <p:cNvSpPr>
              <a:spLocks/>
            </p:cNvSpPr>
            <p:nvPr/>
          </p:nvSpPr>
          <p:spPr bwMode="auto">
            <a:xfrm>
              <a:off x="4013200" y="930276"/>
              <a:ext cx="801688" cy="873125"/>
            </a:xfrm>
            <a:custGeom>
              <a:avLst/>
              <a:gdLst>
                <a:gd name="T0" fmla="*/ 0 w 1010"/>
                <a:gd name="T1" fmla="*/ 0 h 1100"/>
                <a:gd name="T2" fmla="*/ 97 w 1010"/>
                <a:gd name="T3" fmla="*/ 0 h 1100"/>
                <a:gd name="T4" fmla="*/ 248 w 1010"/>
                <a:gd name="T5" fmla="*/ 186 h 1100"/>
                <a:gd name="T6" fmla="*/ 1010 w 1010"/>
                <a:gd name="T7" fmla="*/ 1100 h 1100"/>
                <a:gd name="T8" fmla="*/ 209 w 1010"/>
                <a:gd name="T9" fmla="*/ 222 h 1100"/>
                <a:gd name="T10" fmla="*/ 0 w 1010"/>
                <a:gd name="T11" fmla="*/ 0 h 1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10" h="1100">
                  <a:moveTo>
                    <a:pt x="0" y="0"/>
                  </a:moveTo>
                  <a:lnTo>
                    <a:pt x="97" y="0"/>
                  </a:lnTo>
                  <a:lnTo>
                    <a:pt x="248" y="186"/>
                  </a:lnTo>
                  <a:lnTo>
                    <a:pt x="1010" y="1100"/>
                  </a:lnTo>
                  <a:lnTo>
                    <a:pt x="209" y="22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63"/>
            <p:cNvSpPr>
              <a:spLocks/>
            </p:cNvSpPr>
            <p:nvPr/>
          </p:nvSpPr>
          <p:spPr bwMode="auto">
            <a:xfrm>
              <a:off x="3771900" y="930276"/>
              <a:ext cx="863600" cy="855662"/>
            </a:xfrm>
            <a:custGeom>
              <a:avLst/>
              <a:gdLst>
                <a:gd name="T0" fmla="*/ 119 w 1089"/>
                <a:gd name="T1" fmla="*/ 0 h 1077"/>
                <a:gd name="T2" fmla="*/ 192 w 1089"/>
                <a:gd name="T3" fmla="*/ 83 h 1077"/>
                <a:gd name="T4" fmla="*/ 255 w 1089"/>
                <a:gd name="T5" fmla="*/ 154 h 1077"/>
                <a:gd name="T6" fmla="*/ 304 w 1089"/>
                <a:gd name="T7" fmla="*/ 209 h 1077"/>
                <a:gd name="T8" fmla="*/ 336 w 1089"/>
                <a:gd name="T9" fmla="*/ 246 h 1077"/>
                <a:gd name="T10" fmla="*/ 347 w 1089"/>
                <a:gd name="T11" fmla="*/ 260 h 1077"/>
                <a:gd name="T12" fmla="*/ 360 w 1089"/>
                <a:gd name="T13" fmla="*/ 273 h 1077"/>
                <a:gd name="T14" fmla="*/ 393 w 1089"/>
                <a:gd name="T15" fmla="*/ 312 h 1077"/>
                <a:gd name="T16" fmla="*/ 447 w 1089"/>
                <a:gd name="T17" fmla="*/ 370 h 1077"/>
                <a:gd name="T18" fmla="*/ 515 w 1089"/>
                <a:gd name="T19" fmla="*/ 446 h 1077"/>
                <a:gd name="T20" fmla="*/ 591 w 1089"/>
                <a:gd name="T21" fmla="*/ 530 h 1077"/>
                <a:gd name="T22" fmla="*/ 673 w 1089"/>
                <a:gd name="T23" fmla="*/ 622 h 1077"/>
                <a:gd name="T24" fmla="*/ 759 w 1089"/>
                <a:gd name="T25" fmla="*/ 716 h 1077"/>
                <a:gd name="T26" fmla="*/ 843 w 1089"/>
                <a:gd name="T27" fmla="*/ 808 h 1077"/>
                <a:gd name="T28" fmla="*/ 921 w 1089"/>
                <a:gd name="T29" fmla="*/ 893 h 1077"/>
                <a:gd name="T30" fmla="*/ 988 w 1089"/>
                <a:gd name="T31" fmla="*/ 966 h 1077"/>
                <a:gd name="T32" fmla="*/ 1042 w 1089"/>
                <a:gd name="T33" fmla="*/ 1025 h 1077"/>
                <a:gd name="T34" fmla="*/ 1078 w 1089"/>
                <a:gd name="T35" fmla="*/ 1064 h 1077"/>
                <a:gd name="T36" fmla="*/ 1089 w 1089"/>
                <a:gd name="T37" fmla="*/ 1077 h 1077"/>
                <a:gd name="T38" fmla="*/ 1076 w 1089"/>
                <a:gd name="T39" fmla="*/ 1064 h 1077"/>
                <a:gd name="T40" fmla="*/ 1038 w 1089"/>
                <a:gd name="T41" fmla="*/ 1028 h 1077"/>
                <a:gd name="T42" fmla="*/ 981 w 1089"/>
                <a:gd name="T43" fmla="*/ 974 h 1077"/>
                <a:gd name="T44" fmla="*/ 908 w 1089"/>
                <a:gd name="T45" fmla="*/ 904 h 1077"/>
                <a:gd name="T46" fmla="*/ 826 w 1089"/>
                <a:gd name="T47" fmla="*/ 825 h 1077"/>
                <a:gd name="T48" fmla="*/ 735 w 1089"/>
                <a:gd name="T49" fmla="*/ 739 h 1077"/>
                <a:gd name="T50" fmla="*/ 643 w 1089"/>
                <a:gd name="T51" fmla="*/ 651 h 1077"/>
                <a:gd name="T52" fmla="*/ 552 w 1089"/>
                <a:gd name="T53" fmla="*/ 566 h 1077"/>
                <a:gd name="T54" fmla="*/ 468 w 1089"/>
                <a:gd name="T55" fmla="*/ 489 h 1077"/>
                <a:gd name="T56" fmla="*/ 395 w 1089"/>
                <a:gd name="T57" fmla="*/ 419 h 1077"/>
                <a:gd name="T58" fmla="*/ 337 w 1089"/>
                <a:gd name="T59" fmla="*/ 367 h 1077"/>
                <a:gd name="T60" fmla="*/ 300 w 1089"/>
                <a:gd name="T61" fmla="*/ 331 h 1077"/>
                <a:gd name="T62" fmla="*/ 285 w 1089"/>
                <a:gd name="T63" fmla="*/ 318 h 1077"/>
                <a:gd name="T64" fmla="*/ 272 w 1089"/>
                <a:gd name="T65" fmla="*/ 305 h 1077"/>
                <a:gd name="T66" fmla="*/ 231 w 1089"/>
                <a:gd name="T67" fmla="*/ 267 h 1077"/>
                <a:gd name="T68" fmla="*/ 168 w 1089"/>
                <a:gd name="T69" fmla="*/ 211 h 1077"/>
                <a:gd name="T70" fmla="*/ 89 w 1089"/>
                <a:gd name="T71" fmla="*/ 139 h 1077"/>
                <a:gd name="T72" fmla="*/ 0 w 1089"/>
                <a:gd name="T73" fmla="*/ 57 h 1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89" h="1077">
                  <a:moveTo>
                    <a:pt x="0" y="0"/>
                  </a:moveTo>
                  <a:lnTo>
                    <a:pt x="119" y="0"/>
                  </a:lnTo>
                  <a:lnTo>
                    <a:pt x="157" y="43"/>
                  </a:lnTo>
                  <a:lnTo>
                    <a:pt x="192" y="83"/>
                  </a:lnTo>
                  <a:lnTo>
                    <a:pt x="226" y="120"/>
                  </a:lnTo>
                  <a:lnTo>
                    <a:pt x="255" y="154"/>
                  </a:lnTo>
                  <a:lnTo>
                    <a:pt x="282" y="184"/>
                  </a:lnTo>
                  <a:lnTo>
                    <a:pt x="304" y="209"/>
                  </a:lnTo>
                  <a:lnTo>
                    <a:pt x="323" y="231"/>
                  </a:lnTo>
                  <a:lnTo>
                    <a:pt x="336" y="246"/>
                  </a:lnTo>
                  <a:lnTo>
                    <a:pt x="345" y="256"/>
                  </a:lnTo>
                  <a:lnTo>
                    <a:pt x="347" y="260"/>
                  </a:lnTo>
                  <a:lnTo>
                    <a:pt x="350" y="263"/>
                  </a:lnTo>
                  <a:lnTo>
                    <a:pt x="360" y="273"/>
                  </a:lnTo>
                  <a:lnTo>
                    <a:pt x="375" y="290"/>
                  </a:lnTo>
                  <a:lnTo>
                    <a:pt x="393" y="312"/>
                  </a:lnTo>
                  <a:lnTo>
                    <a:pt x="419" y="338"/>
                  </a:lnTo>
                  <a:lnTo>
                    <a:pt x="447" y="370"/>
                  </a:lnTo>
                  <a:lnTo>
                    <a:pt x="479" y="406"/>
                  </a:lnTo>
                  <a:lnTo>
                    <a:pt x="515" y="446"/>
                  </a:lnTo>
                  <a:lnTo>
                    <a:pt x="552" y="487"/>
                  </a:lnTo>
                  <a:lnTo>
                    <a:pt x="591" y="530"/>
                  </a:lnTo>
                  <a:lnTo>
                    <a:pt x="632" y="575"/>
                  </a:lnTo>
                  <a:lnTo>
                    <a:pt x="673" y="622"/>
                  </a:lnTo>
                  <a:lnTo>
                    <a:pt x="716" y="669"/>
                  </a:lnTo>
                  <a:lnTo>
                    <a:pt x="759" y="716"/>
                  </a:lnTo>
                  <a:lnTo>
                    <a:pt x="802" y="763"/>
                  </a:lnTo>
                  <a:lnTo>
                    <a:pt x="843" y="808"/>
                  </a:lnTo>
                  <a:lnTo>
                    <a:pt x="884" y="852"/>
                  </a:lnTo>
                  <a:lnTo>
                    <a:pt x="921" y="893"/>
                  </a:lnTo>
                  <a:lnTo>
                    <a:pt x="956" y="932"/>
                  </a:lnTo>
                  <a:lnTo>
                    <a:pt x="988" y="966"/>
                  </a:lnTo>
                  <a:lnTo>
                    <a:pt x="1018" y="998"/>
                  </a:lnTo>
                  <a:lnTo>
                    <a:pt x="1042" y="1025"/>
                  </a:lnTo>
                  <a:lnTo>
                    <a:pt x="1063" y="1047"/>
                  </a:lnTo>
                  <a:lnTo>
                    <a:pt x="1078" y="1064"/>
                  </a:lnTo>
                  <a:lnTo>
                    <a:pt x="1087" y="1073"/>
                  </a:lnTo>
                  <a:lnTo>
                    <a:pt x="1089" y="1077"/>
                  </a:lnTo>
                  <a:lnTo>
                    <a:pt x="1085" y="1073"/>
                  </a:lnTo>
                  <a:lnTo>
                    <a:pt x="1076" y="1064"/>
                  </a:lnTo>
                  <a:lnTo>
                    <a:pt x="1061" y="1049"/>
                  </a:lnTo>
                  <a:lnTo>
                    <a:pt x="1038" y="1028"/>
                  </a:lnTo>
                  <a:lnTo>
                    <a:pt x="1012" y="1002"/>
                  </a:lnTo>
                  <a:lnTo>
                    <a:pt x="981" y="974"/>
                  </a:lnTo>
                  <a:lnTo>
                    <a:pt x="947" y="940"/>
                  </a:lnTo>
                  <a:lnTo>
                    <a:pt x="908" y="904"/>
                  </a:lnTo>
                  <a:lnTo>
                    <a:pt x="869" y="865"/>
                  </a:lnTo>
                  <a:lnTo>
                    <a:pt x="826" y="825"/>
                  </a:lnTo>
                  <a:lnTo>
                    <a:pt x="781" y="782"/>
                  </a:lnTo>
                  <a:lnTo>
                    <a:pt x="735" y="739"/>
                  </a:lnTo>
                  <a:lnTo>
                    <a:pt x="690" y="694"/>
                  </a:lnTo>
                  <a:lnTo>
                    <a:pt x="643" y="651"/>
                  </a:lnTo>
                  <a:lnTo>
                    <a:pt x="597" y="609"/>
                  </a:lnTo>
                  <a:lnTo>
                    <a:pt x="552" y="566"/>
                  </a:lnTo>
                  <a:lnTo>
                    <a:pt x="509" y="526"/>
                  </a:lnTo>
                  <a:lnTo>
                    <a:pt x="468" y="489"/>
                  </a:lnTo>
                  <a:lnTo>
                    <a:pt x="431" y="453"/>
                  </a:lnTo>
                  <a:lnTo>
                    <a:pt x="395" y="419"/>
                  </a:lnTo>
                  <a:lnTo>
                    <a:pt x="364" y="391"/>
                  </a:lnTo>
                  <a:lnTo>
                    <a:pt x="337" y="367"/>
                  </a:lnTo>
                  <a:lnTo>
                    <a:pt x="315" y="346"/>
                  </a:lnTo>
                  <a:lnTo>
                    <a:pt x="300" y="331"/>
                  </a:lnTo>
                  <a:lnTo>
                    <a:pt x="289" y="322"/>
                  </a:lnTo>
                  <a:lnTo>
                    <a:pt x="285" y="318"/>
                  </a:lnTo>
                  <a:lnTo>
                    <a:pt x="282" y="314"/>
                  </a:lnTo>
                  <a:lnTo>
                    <a:pt x="272" y="305"/>
                  </a:lnTo>
                  <a:lnTo>
                    <a:pt x="254" y="290"/>
                  </a:lnTo>
                  <a:lnTo>
                    <a:pt x="231" y="267"/>
                  </a:lnTo>
                  <a:lnTo>
                    <a:pt x="201" y="241"/>
                  </a:lnTo>
                  <a:lnTo>
                    <a:pt x="168" y="211"/>
                  </a:lnTo>
                  <a:lnTo>
                    <a:pt x="130" y="177"/>
                  </a:lnTo>
                  <a:lnTo>
                    <a:pt x="89" y="139"/>
                  </a:lnTo>
                  <a:lnTo>
                    <a:pt x="47" y="100"/>
                  </a:lnTo>
                  <a:lnTo>
                    <a:pt x="0" y="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64"/>
            <p:cNvSpPr>
              <a:spLocks/>
            </p:cNvSpPr>
            <p:nvPr/>
          </p:nvSpPr>
          <p:spPr bwMode="auto">
            <a:xfrm>
              <a:off x="3771900" y="1120775"/>
              <a:ext cx="989013" cy="955675"/>
            </a:xfrm>
            <a:custGeom>
              <a:avLst/>
              <a:gdLst>
                <a:gd name="T0" fmla="*/ 47 w 1245"/>
                <a:gd name="T1" fmla="*/ 45 h 1203"/>
                <a:gd name="T2" fmla="*/ 132 w 1245"/>
                <a:gd name="T3" fmla="*/ 131 h 1203"/>
                <a:gd name="T4" fmla="*/ 207 w 1245"/>
                <a:gd name="T5" fmla="*/ 205 h 1203"/>
                <a:gd name="T6" fmla="*/ 265 w 1245"/>
                <a:gd name="T7" fmla="*/ 263 h 1203"/>
                <a:gd name="T8" fmla="*/ 304 w 1245"/>
                <a:gd name="T9" fmla="*/ 300 h 1203"/>
                <a:gd name="T10" fmla="*/ 317 w 1245"/>
                <a:gd name="T11" fmla="*/ 314 h 1203"/>
                <a:gd name="T12" fmla="*/ 330 w 1245"/>
                <a:gd name="T13" fmla="*/ 327 h 1203"/>
                <a:gd name="T14" fmla="*/ 367 w 1245"/>
                <a:gd name="T15" fmla="*/ 363 h 1203"/>
                <a:gd name="T16" fmla="*/ 425 w 1245"/>
                <a:gd name="T17" fmla="*/ 419 h 1203"/>
                <a:gd name="T18" fmla="*/ 500 w 1245"/>
                <a:gd name="T19" fmla="*/ 490 h 1203"/>
                <a:gd name="T20" fmla="*/ 585 w 1245"/>
                <a:gd name="T21" fmla="*/ 575 h 1203"/>
                <a:gd name="T22" fmla="*/ 680 w 1245"/>
                <a:gd name="T23" fmla="*/ 665 h 1203"/>
                <a:gd name="T24" fmla="*/ 777 w 1245"/>
                <a:gd name="T25" fmla="*/ 761 h 1203"/>
                <a:gd name="T26" fmla="*/ 878 w 1245"/>
                <a:gd name="T27" fmla="*/ 855 h 1203"/>
                <a:gd name="T28" fmla="*/ 973 w 1245"/>
                <a:gd name="T29" fmla="*/ 945 h 1203"/>
                <a:gd name="T30" fmla="*/ 1059 w 1245"/>
                <a:gd name="T31" fmla="*/ 1028 h 1203"/>
                <a:gd name="T32" fmla="*/ 1133 w 1245"/>
                <a:gd name="T33" fmla="*/ 1099 h 1203"/>
                <a:gd name="T34" fmla="*/ 1193 w 1245"/>
                <a:gd name="T35" fmla="*/ 1154 h 1203"/>
                <a:gd name="T36" fmla="*/ 1230 w 1245"/>
                <a:gd name="T37" fmla="*/ 1190 h 1203"/>
                <a:gd name="T38" fmla="*/ 1245 w 1245"/>
                <a:gd name="T39" fmla="*/ 1203 h 1203"/>
                <a:gd name="T40" fmla="*/ 1230 w 1245"/>
                <a:gd name="T41" fmla="*/ 1191 h 1203"/>
                <a:gd name="T42" fmla="*/ 1191 w 1245"/>
                <a:gd name="T43" fmla="*/ 1158 h 1203"/>
                <a:gd name="T44" fmla="*/ 1130 w 1245"/>
                <a:gd name="T45" fmla="*/ 1105 h 1203"/>
                <a:gd name="T46" fmla="*/ 1051 w 1245"/>
                <a:gd name="T47" fmla="*/ 1037 h 1203"/>
                <a:gd name="T48" fmla="*/ 960 w 1245"/>
                <a:gd name="T49" fmla="*/ 960 h 1203"/>
                <a:gd name="T50" fmla="*/ 859 w 1245"/>
                <a:gd name="T51" fmla="*/ 874 h 1203"/>
                <a:gd name="T52" fmla="*/ 755 w 1245"/>
                <a:gd name="T53" fmla="*/ 785 h 1203"/>
                <a:gd name="T54" fmla="*/ 651 w 1245"/>
                <a:gd name="T55" fmla="*/ 697 h 1203"/>
                <a:gd name="T56" fmla="*/ 550 w 1245"/>
                <a:gd name="T57" fmla="*/ 614 h 1203"/>
                <a:gd name="T58" fmla="*/ 459 w 1245"/>
                <a:gd name="T59" fmla="*/ 537 h 1203"/>
                <a:gd name="T60" fmla="*/ 378 w 1245"/>
                <a:gd name="T61" fmla="*/ 472 h 1203"/>
                <a:gd name="T62" fmla="*/ 317 w 1245"/>
                <a:gd name="T63" fmla="*/ 419 h 1203"/>
                <a:gd name="T64" fmla="*/ 276 w 1245"/>
                <a:gd name="T65" fmla="*/ 385 h 1203"/>
                <a:gd name="T66" fmla="*/ 263 w 1245"/>
                <a:gd name="T67" fmla="*/ 374 h 1203"/>
                <a:gd name="T68" fmla="*/ 250 w 1245"/>
                <a:gd name="T69" fmla="*/ 363 h 1203"/>
                <a:gd name="T70" fmla="*/ 213 w 1245"/>
                <a:gd name="T71" fmla="*/ 332 h 1203"/>
                <a:gd name="T72" fmla="*/ 157 w 1245"/>
                <a:gd name="T73" fmla="*/ 287 h 1203"/>
                <a:gd name="T74" fmla="*/ 84 w 1245"/>
                <a:gd name="T75" fmla="*/ 229 h 1203"/>
                <a:gd name="T76" fmla="*/ 0 w 1245"/>
                <a:gd name="T77" fmla="*/ 160 h 1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45" h="1203">
                  <a:moveTo>
                    <a:pt x="0" y="0"/>
                  </a:moveTo>
                  <a:lnTo>
                    <a:pt x="47" y="45"/>
                  </a:lnTo>
                  <a:lnTo>
                    <a:pt x="91" y="90"/>
                  </a:lnTo>
                  <a:lnTo>
                    <a:pt x="132" y="131"/>
                  </a:lnTo>
                  <a:lnTo>
                    <a:pt x="172" y="169"/>
                  </a:lnTo>
                  <a:lnTo>
                    <a:pt x="207" y="205"/>
                  </a:lnTo>
                  <a:lnTo>
                    <a:pt x="239" y="235"/>
                  </a:lnTo>
                  <a:lnTo>
                    <a:pt x="265" y="263"/>
                  </a:lnTo>
                  <a:lnTo>
                    <a:pt x="287" y="284"/>
                  </a:lnTo>
                  <a:lnTo>
                    <a:pt x="304" y="300"/>
                  </a:lnTo>
                  <a:lnTo>
                    <a:pt x="313" y="310"/>
                  </a:lnTo>
                  <a:lnTo>
                    <a:pt x="317" y="314"/>
                  </a:lnTo>
                  <a:lnTo>
                    <a:pt x="321" y="317"/>
                  </a:lnTo>
                  <a:lnTo>
                    <a:pt x="330" y="327"/>
                  </a:lnTo>
                  <a:lnTo>
                    <a:pt x="347" y="342"/>
                  </a:lnTo>
                  <a:lnTo>
                    <a:pt x="367" y="363"/>
                  </a:lnTo>
                  <a:lnTo>
                    <a:pt x="395" y="389"/>
                  </a:lnTo>
                  <a:lnTo>
                    <a:pt x="425" y="419"/>
                  </a:lnTo>
                  <a:lnTo>
                    <a:pt x="460" y="453"/>
                  </a:lnTo>
                  <a:lnTo>
                    <a:pt x="500" y="490"/>
                  </a:lnTo>
                  <a:lnTo>
                    <a:pt x="541" y="532"/>
                  </a:lnTo>
                  <a:lnTo>
                    <a:pt x="585" y="575"/>
                  </a:lnTo>
                  <a:lnTo>
                    <a:pt x="632" y="620"/>
                  </a:lnTo>
                  <a:lnTo>
                    <a:pt x="680" y="665"/>
                  </a:lnTo>
                  <a:lnTo>
                    <a:pt x="729" y="712"/>
                  </a:lnTo>
                  <a:lnTo>
                    <a:pt x="777" y="761"/>
                  </a:lnTo>
                  <a:lnTo>
                    <a:pt x="828" y="808"/>
                  </a:lnTo>
                  <a:lnTo>
                    <a:pt x="878" y="855"/>
                  </a:lnTo>
                  <a:lnTo>
                    <a:pt x="927" y="900"/>
                  </a:lnTo>
                  <a:lnTo>
                    <a:pt x="973" y="945"/>
                  </a:lnTo>
                  <a:lnTo>
                    <a:pt x="1018" y="988"/>
                  </a:lnTo>
                  <a:lnTo>
                    <a:pt x="1059" y="1028"/>
                  </a:lnTo>
                  <a:lnTo>
                    <a:pt x="1098" y="1066"/>
                  </a:lnTo>
                  <a:lnTo>
                    <a:pt x="1133" y="1099"/>
                  </a:lnTo>
                  <a:lnTo>
                    <a:pt x="1165" y="1129"/>
                  </a:lnTo>
                  <a:lnTo>
                    <a:pt x="1193" y="1154"/>
                  </a:lnTo>
                  <a:lnTo>
                    <a:pt x="1215" y="1175"/>
                  </a:lnTo>
                  <a:lnTo>
                    <a:pt x="1230" y="1190"/>
                  </a:lnTo>
                  <a:lnTo>
                    <a:pt x="1242" y="1199"/>
                  </a:lnTo>
                  <a:lnTo>
                    <a:pt x="1245" y="1203"/>
                  </a:lnTo>
                  <a:lnTo>
                    <a:pt x="1242" y="1201"/>
                  </a:lnTo>
                  <a:lnTo>
                    <a:pt x="1230" y="1191"/>
                  </a:lnTo>
                  <a:lnTo>
                    <a:pt x="1214" y="1176"/>
                  </a:lnTo>
                  <a:lnTo>
                    <a:pt x="1191" y="1158"/>
                  </a:lnTo>
                  <a:lnTo>
                    <a:pt x="1161" y="1133"/>
                  </a:lnTo>
                  <a:lnTo>
                    <a:pt x="1130" y="1105"/>
                  </a:lnTo>
                  <a:lnTo>
                    <a:pt x="1092" y="1073"/>
                  </a:lnTo>
                  <a:lnTo>
                    <a:pt x="1051" y="1037"/>
                  </a:lnTo>
                  <a:lnTo>
                    <a:pt x="1007" y="1000"/>
                  </a:lnTo>
                  <a:lnTo>
                    <a:pt x="960" y="960"/>
                  </a:lnTo>
                  <a:lnTo>
                    <a:pt x="910" y="917"/>
                  </a:lnTo>
                  <a:lnTo>
                    <a:pt x="859" y="874"/>
                  </a:lnTo>
                  <a:lnTo>
                    <a:pt x="807" y="831"/>
                  </a:lnTo>
                  <a:lnTo>
                    <a:pt x="755" y="785"/>
                  </a:lnTo>
                  <a:lnTo>
                    <a:pt x="703" y="742"/>
                  </a:lnTo>
                  <a:lnTo>
                    <a:pt x="651" y="697"/>
                  </a:lnTo>
                  <a:lnTo>
                    <a:pt x="600" y="656"/>
                  </a:lnTo>
                  <a:lnTo>
                    <a:pt x="550" y="614"/>
                  </a:lnTo>
                  <a:lnTo>
                    <a:pt x="503" y="575"/>
                  </a:lnTo>
                  <a:lnTo>
                    <a:pt x="459" y="537"/>
                  </a:lnTo>
                  <a:lnTo>
                    <a:pt x="416" y="502"/>
                  </a:lnTo>
                  <a:lnTo>
                    <a:pt x="378" y="472"/>
                  </a:lnTo>
                  <a:lnTo>
                    <a:pt x="345" y="443"/>
                  </a:lnTo>
                  <a:lnTo>
                    <a:pt x="317" y="419"/>
                  </a:lnTo>
                  <a:lnTo>
                    <a:pt x="295" y="400"/>
                  </a:lnTo>
                  <a:lnTo>
                    <a:pt x="276" y="385"/>
                  </a:lnTo>
                  <a:lnTo>
                    <a:pt x="267" y="376"/>
                  </a:lnTo>
                  <a:lnTo>
                    <a:pt x="263" y="374"/>
                  </a:lnTo>
                  <a:lnTo>
                    <a:pt x="259" y="370"/>
                  </a:lnTo>
                  <a:lnTo>
                    <a:pt x="250" y="363"/>
                  </a:lnTo>
                  <a:lnTo>
                    <a:pt x="233" y="351"/>
                  </a:lnTo>
                  <a:lnTo>
                    <a:pt x="213" y="332"/>
                  </a:lnTo>
                  <a:lnTo>
                    <a:pt x="186" y="312"/>
                  </a:lnTo>
                  <a:lnTo>
                    <a:pt x="157" y="287"/>
                  </a:lnTo>
                  <a:lnTo>
                    <a:pt x="123" y="259"/>
                  </a:lnTo>
                  <a:lnTo>
                    <a:pt x="84" y="229"/>
                  </a:lnTo>
                  <a:lnTo>
                    <a:pt x="43" y="195"/>
                  </a:lnTo>
                  <a:lnTo>
                    <a:pt x="0" y="16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65"/>
            <p:cNvSpPr>
              <a:spLocks/>
            </p:cNvSpPr>
            <p:nvPr/>
          </p:nvSpPr>
          <p:spPr bwMode="auto">
            <a:xfrm>
              <a:off x="3771900" y="1393825"/>
              <a:ext cx="347663" cy="300037"/>
            </a:xfrm>
            <a:custGeom>
              <a:avLst/>
              <a:gdLst>
                <a:gd name="T0" fmla="*/ 0 w 438"/>
                <a:gd name="T1" fmla="*/ 0 h 378"/>
                <a:gd name="T2" fmla="*/ 438 w 438"/>
                <a:gd name="T3" fmla="*/ 378 h 378"/>
                <a:gd name="T4" fmla="*/ 0 w 438"/>
                <a:gd name="T5" fmla="*/ 50 h 378"/>
                <a:gd name="T6" fmla="*/ 0 w 438"/>
                <a:gd name="T7" fmla="*/ 0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8" h="378">
                  <a:moveTo>
                    <a:pt x="0" y="0"/>
                  </a:moveTo>
                  <a:lnTo>
                    <a:pt x="438" y="378"/>
                  </a:lnTo>
                  <a:lnTo>
                    <a:pt x="0" y="5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66"/>
            <p:cNvSpPr>
              <a:spLocks/>
            </p:cNvSpPr>
            <p:nvPr/>
          </p:nvSpPr>
          <p:spPr bwMode="auto">
            <a:xfrm>
              <a:off x="3771900" y="1574800"/>
              <a:ext cx="962025" cy="727075"/>
            </a:xfrm>
            <a:custGeom>
              <a:avLst/>
              <a:gdLst>
                <a:gd name="T0" fmla="*/ 0 w 1212"/>
                <a:gd name="T1" fmla="*/ 0 h 916"/>
                <a:gd name="T2" fmla="*/ 125 w 1212"/>
                <a:gd name="T3" fmla="*/ 98 h 916"/>
                <a:gd name="T4" fmla="*/ 1212 w 1212"/>
                <a:gd name="T5" fmla="*/ 916 h 916"/>
                <a:gd name="T6" fmla="*/ 95 w 1212"/>
                <a:gd name="T7" fmla="*/ 139 h 916"/>
                <a:gd name="T8" fmla="*/ 0 w 1212"/>
                <a:gd name="T9" fmla="*/ 75 h 916"/>
                <a:gd name="T10" fmla="*/ 0 w 1212"/>
                <a:gd name="T11" fmla="*/ 0 h 9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2" h="916">
                  <a:moveTo>
                    <a:pt x="0" y="0"/>
                  </a:moveTo>
                  <a:lnTo>
                    <a:pt x="125" y="98"/>
                  </a:lnTo>
                  <a:lnTo>
                    <a:pt x="1212" y="916"/>
                  </a:lnTo>
                  <a:lnTo>
                    <a:pt x="95" y="139"/>
                  </a:lnTo>
                  <a:lnTo>
                    <a:pt x="0" y="7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67"/>
            <p:cNvSpPr>
              <a:spLocks/>
            </p:cNvSpPr>
            <p:nvPr/>
          </p:nvSpPr>
          <p:spPr bwMode="auto">
            <a:xfrm>
              <a:off x="3771900" y="1944688"/>
              <a:ext cx="506413" cy="314325"/>
            </a:xfrm>
            <a:custGeom>
              <a:avLst/>
              <a:gdLst>
                <a:gd name="T0" fmla="*/ 0 w 638"/>
                <a:gd name="T1" fmla="*/ 0 h 395"/>
                <a:gd name="T2" fmla="*/ 84 w 638"/>
                <a:gd name="T3" fmla="*/ 53 h 395"/>
                <a:gd name="T4" fmla="*/ 170 w 638"/>
                <a:gd name="T5" fmla="*/ 107 h 395"/>
                <a:gd name="T6" fmla="*/ 224 w 638"/>
                <a:gd name="T7" fmla="*/ 139 h 395"/>
                <a:gd name="T8" fmla="*/ 276 w 638"/>
                <a:gd name="T9" fmla="*/ 173 h 395"/>
                <a:gd name="T10" fmla="*/ 328 w 638"/>
                <a:gd name="T11" fmla="*/ 205 h 395"/>
                <a:gd name="T12" fmla="*/ 378 w 638"/>
                <a:gd name="T13" fmla="*/ 235 h 395"/>
                <a:gd name="T14" fmla="*/ 427 w 638"/>
                <a:gd name="T15" fmla="*/ 265 h 395"/>
                <a:gd name="T16" fmla="*/ 472 w 638"/>
                <a:gd name="T17" fmla="*/ 292 h 395"/>
                <a:gd name="T18" fmla="*/ 511 w 638"/>
                <a:gd name="T19" fmla="*/ 318 h 395"/>
                <a:gd name="T20" fmla="*/ 548 w 638"/>
                <a:gd name="T21" fmla="*/ 339 h 395"/>
                <a:gd name="T22" fmla="*/ 578 w 638"/>
                <a:gd name="T23" fmla="*/ 359 h 395"/>
                <a:gd name="T24" fmla="*/ 604 w 638"/>
                <a:gd name="T25" fmla="*/ 374 h 395"/>
                <a:gd name="T26" fmla="*/ 623 w 638"/>
                <a:gd name="T27" fmla="*/ 386 h 395"/>
                <a:gd name="T28" fmla="*/ 634 w 638"/>
                <a:gd name="T29" fmla="*/ 393 h 395"/>
                <a:gd name="T30" fmla="*/ 638 w 638"/>
                <a:gd name="T31" fmla="*/ 395 h 395"/>
                <a:gd name="T32" fmla="*/ 634 w 638"/>
                <a:gd name="T33" fmla="*/ 393 h 395"/>
                <a:gd name="T34" fmla="*/ 623 w 638"/>
                <a:gd name="T35" fmla="*/ 386 h 395"/>
                <a:gd name="T36" fmla="*/ 602 w 638"/>
                <a:gd name="T37" fmla="*/ 376 h 395"/>
                <a:gd name="T38" fmla="*/ 576 w 638"/>
                <a:gd name="T39" fmla="*/ 363 h 395"/>
                <a:gd name="T40" fmla="*/ 544 w 638"/>
                <a:gd name="T41" fmla="*/ 346 h 395"/>
                <a:gd name="T42" fmla="*/ 507 w 638"/>
                <a:gd name="T43" fmla="*/ 326 h 395"/>
                <a:gd name="T44" fmla="*/ 464 w 638"/>
                <a:gd name="T45" fmla="*/ 303 h 395"/>
                <a:gd name="T46" fmla="*/ 418 w 638"/>
                <a:gd name="T47" fmla="*/ 279 h 395"/>
                <a:gd name="T48" fmla="*/ 369 w 638"/>
                <a:gd name="T49" fmla="*/ 254 h 395"/>
                <a:gd name="T50" fmla="*/ 317 w 638"/>
                <a:gd name="T51" fmla="*/ 226 h 395"/>
                <a:gd name="T52" fmla="*/ 261 w 638"/>
                <a:gd name="T53" fmla="*/ 198 h 395"/>
                <a:gd name="T54" fmla="*/ 207 w 638"/>
                <a:gd name="T55" fmla="*/ 168 h 395"/>
                <a:gd name="T56" fmla="*/ 151 w 638"/>
                <a:gd name="T57" fmla="*/ 138 h 395"/>
                <a:gd name="T58" fmla="*/ 0 w 638"/>
                <a:gd name="T59" fmla="*/ 62 h 395"/>
                <a:gd name="T60" fmla="*/ 0 w 638"/>
                <a:gd name="T61" fmla="*/ 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38" h="395">
                  <a:moveTo>
                    <a:pt x="0" y="0"/>
                  </a:moveTo>
                  <a:lnTo>
                    <a:pt x="84" y="53"/>
                  </a:lnTo>
                  <a:lnTo>
                    <a:pt x="170" y="107"/>
                  </a:lnTo>
                  <a:lnTo>
                    <a:pt x="224" y="139"/>
                  </a:lnTo>
                  <a:lnTo>
                    <a:pt x="276" y="173"/>
                  </a:lnTo>
                  <a:lnTo>
                    <a:pt x="328" y="205"/>
                  </a:lnTo>
                  <a:lnTo>
                    <a:pt x="378" y="235"/>
                  </a:lnTo>
                  <a:lnTo>
                    <a:pt x="427" y="265"/>
                  </a:lnTo>
                  <a:lnTo>
                    <a:pt x="472" y="292"/>
                  </a:lnTo>
                  <a:lnTo>
                    <a:pt x="511" y="318"/>
                  </a:lnTo>
                  <a:lnTo>
                    <a:pt x="548" y="339"/>
                  </a:lnTo>
                  <a:lnTo>
                    <a:pt x="578" y="359"/>
                  </a:lnTo>
                  <a:lnTo>
                    <a:pt x="604" y="374"/>
                  </a:lnTo>
                  <a:lnTo>
                    <a:pt x="623" y="386"/>
                  </a:lnTo>
                  <a:lnTo>
                    <a:pt x="634" y="393"/>
                  </a:lnTo>
                  <a:lnTo>
                    <a:pt x="638" y="395"/>
                  </a:lnTo>
                  <a:lnTo>
                    <a:pt x="634" y="393"/>
                  </a:lnTo>
                  <a:lnTo>
                    <a:pt x="623" y="386"/>
                  </a:lnTo>
                  <a:lnTo>
                    <a:pt x="602" y="376"/>
                  </a:lnTo>
                  <a:lnTo>
                    <a:pt x="576" y="363"/>
                  </a:lnTo>
                  <a:lnTo>
                    <a:pt x="544" y="346"/>
                  </a:lnTo>
                  <a:lnTo>
                    <a:pt x="507" y="326"/>
                  </a:lnTo>
                  <a:lnTo>
                    <a:pt x="464" y="303"/>
                  </a:lnTo>
                  <a:lnTo>
                    <a:pt x="418" y="279"/>
                  </a:lnTo>
                  <a:lnTo>
                    <a:pt x="369" y="254"/>
                  </a:lnTo>
                  <a:lnTo>
                    <a:pt x="317" y="226"/>
                  </a:lnTo>
                  <a:lnTo>
                    <a:pt x="261" y="198"/>
                  </a:lnTo>
                  <a:lnTo>
                    <a:pt x="207" y="168"/>
                  </a:lnTo>
                  <a:lnTo>
                    <a:pt x="151" y="138"/>
                  </a:lnTo>
                  <a:lnTo>
                    <a:pt x="0" y="6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68"/>
            <p:cNvSpPr>
              <a:spLocks/>
            </p:cNvSpPr>
            <p:nvPr/>
          </p:nvSpPr>
          <p:spPr bwMode="auto">
            <a:xfrm>
              <a:off x="3771900" y="2311400"/>
              <a:ext cx="188913" cy="87312"/>
            </a:xfrm>
            <a:custGeom>
              <a:avLst/>
              <a:gdLst>
                <a:gd name="T0" fmla="*/ 0 w 239"/>
                <a:gd name="T1" fmla="*/ 0 h 109"/>
                <a:gd name="T2" fmla="*/ 239 w 239"/>
                <a:gd name="T3" fmla="*/ 109 h 109"/>
                <a:gd name="T4" fmla="*/ 0 w 239"/>
                <a:gd name="T5" fmla="*/ 17 h 109"/>
                <a:gd name="T6" fmla="*/ 0 w 239"/>
                <a:gd name="T7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9" h="109">
                  <a:moveTo>
                    <a:pt x="0" y="0"/>
                  </a:moveTo>
                  <a:lnTo>
                    <a:pt x="239" y="109"/>
                  </a:lnTo>
                  <a:lnTo>
                    <a:pt x="0" y="1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69"/>
            <p:cNvSpPr>
              <a:spLocks/>
            </p:cNvSpPr>
            <p:nvPr/>
          </p:nvSpPr>
          <p:spPr bwMode="auto">
            <a:xfrm>
              <a:off x="3771900" y="2779713"/>
              <a:ext cx="560388" cy="138112"/>
            </a:xfrm>
            <a:custGeom>
              <a:avLst/>
              <a:gdLst>
                <a:gd name="T0" fmla="*/ 0 w 707"/>
                <a:gd name="T1" fmla="*/ 0 h 175"/>
                <a:gd name="T2" fmla="*/ 84 w 707"/>
                <a:gd name="T3" fmla="*/ 23 h 175"/>
                <a:gd name="T4" fmla="*/ 157 w 707"/>
                <a:gd name="T5" fmla="*/ 40 h 175"/>
                <a:gd name="T6" fmla="*/ 227 w 707"/>
                <a:gd name="T7" fmla="*/ 57 h 175"/>
                <a:gd name="T8" fmla="*/ 296 w 707"/>
                <a:gd name="T9" fmla="*/ 73 h 175"/>
                <a:gd name="T10" fmla="*/ 362 w 707"/>
                <a:gd name="T11" fmla="*/ 90 h 175"/>
                <a:gd name="T12" fmla="*/ 425 w 707"/>
                <a:gd name="T13" fmla="*/ 105 h 175"/>
                <a:gd name="T14" fmla="*/ 485 w 707"/>
                <a:gd name="T15" fmla="*/ 120 h 175"/>
                <a:gd name="T16" fmla="*/ 539 w 707"/>
                <a:gd name="T17" fmla="*/ 134 h 175"/>
                <a:gd name="T18" fmla="*/ 585 w 707"/>
                <a:gd name="T19" fmla="*/ 145 h 175"/>
                <a:gd name="T20" fmla="*/ 626 w 707"/>
                <a:gd name="T21" fmla="*/ 156 h 175"/>
                <a:gd name="T22" fmla="*/ 660 w 707"/>
                <a:gd name="T23" fmla="*/ 164 h 175"/>
                <a:gd name="T24" fmla="*/ 686 w 707"/>
                <a:gd name="T25" fmla="*/ 169 h 175"/>
                <a:gd name="T26" fmla="*/ 701 w 707"/>
                <a:gd name="T27" fmla="*/ 173 h 175"/>
                <a:gd name="T28" fmla="*/ 707 w 707"/>
                <a:gd name="T29" fmla="*/ 175 h 175"/>
                <a:gd name="T30" fmla="*/ 701 w 707"/>
                <a:gd name="T31" fmla="*/ 173 h 175"/>
                <a:gd name="T32" fmla="*/ 684 w 707"/>
                <a:gd name="T33" fmla="*/ 171 h 175"/>
                <a:gd name="T34" fmla="*/ 660 w 707"/>
                <a:gd name="T35" fmla="*/ 166 h 175"/>
                <a:gd name="T36" fmla="*/ 626 w 707"/>
                <a:gd name="T37" fmla="*/ 160 h 175"/>
                <a:gd name="T38" fmla="*/ 584 w 707"/>
                <a:gd name="T39" fmla="*/ 152 h 175"/>
                <a:gd name="T40" fmla="*/ 535 w 707"/>
                <a:gd name="T41" fmla="*/ 143 h 175"/>
                <a:gd name="T42" fmla="*/ 481 w 707"/>
                <a:gd name="T43" fmla="*/ 132 h 175"/>
                <a:gd name="T44" fmla="*/ 421 w 707"/>
                <a:gd name="T45" fmla="*/ 120 h 175"/>
                <a:gd name="T46" fmla="*/ 358 w 707"/>
                <a:gd name="T47" fmla="*/ 109 h 175"/>
                <a:gd name="T48" fmla="*/ 291 w 707"/>
                <a:gd name="T49" fmla="*/ 96 h 175"/>
                <a:gd name="T50" fmla="*/ 220 w 707"/>
                <a:gd name="T51" fmla="*/ 83 h 175"/>
                <a:gd name="T52" fmla="*/ 149 w 707"/>
                <a:gd name="T53" fmla="*/ 68 h 175"/>
                <a:gd name="T54" fmla="*/ 76 w 707"/>
                <a:gd name="T55" fmla="*/ 55 h 175"/>
                <a:gd name="T56" fmla="*/ 0 w 707"/>
                <a:gd name="T57" fmla="*/ 41 h 175"/>
                <a:gd name="T58" fmla="*/ 0 w 707"/>
                <a:gd name="T59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07" h="175">
                  <a:moveTo>
                    <a:pt x="0" y="0"/>
                  </a:moveTo>
                  <a:lnTo>
                    <a:pt x="84" y="23"/>
                  </a:lnTo>
                  <a:lnTo>
                    <a:pt x="157" y="40"/>
                  </a:lnTo>
                  <a:lnTo>
                    <a:pt x="227" y="57"/>
                  </a:lnTo>
                  <a:lnTo>
                    <a:pt x="296" y="73"/>
                  </a:lnTo>
                  <a:lnTo>
                    <a:pt x="362" y="90"/>
                  </a:lnTo>
                  <a:lnTo>
                    <a:pt x="425" y="105"/>
                  </a:lnTo>
                  <a:lnTo>
                    <a:pt x="485" y="120"/>
                  </a:lnTo>
                  <a:lnTo>
                    <a:pt x="539" y="134"/>
                  </a:lnTo>
                  <a:lnTo>
                    <a:pt x="585" y="145"/>
                  </a:lnTo>
                  <a:lnTo>
                    <a:pt x="626" y="156"/>
                  </a:lnTo>
                  <a:lnTo>
                    <a:pt x="660" y="164"/>
                  </a:lnTo>
                  <a:lnTo>
                    <a:pt x="686" y="169"/>
                  </a:lnTo>
                  <a:lnTo>
                    <a:pt x="701" y="173"/>
                  </a:lnTo>
                  <a:lnTo>
                    <a:pt x="707" y="175"/>
                  </a:lnTo>
                  <a:lnTo>
                    <a:pt x="701" y="173"/>
                  </a:lnTo>
                  <a:lnTo>
                    <a:pt x="684" y="171"/>
                  </a:lnTo>
                  <a:lnTo>
                    <a:pt x="660" y="166"/>
                  </a:lnTo>
                  <a:lnTo>
                    <a:pt x="626" y="160"/>
                  </a:lnTo>
                  <a:lnTo>
                    <a:pt x="584" y="152"/>
                  </a:lnTo>
                  <a:lnTo>
                    <a:pt x="535" y="143"/>
                  </a:lnTo>
                  <a:lnTo>
                    <a:pt x="481" y="132"/>
                  </a:lnTo>
                  <a:lnTo>
                    <a:pt x="421" y="120"/>
                  </a:lnTo>
                  <a:lnTo>
                    <a:pt x="358" y="109"/>
                  </a:lnTo>
                  <a:lnTo>
                    <a:pt x="291" y="96"/>
                  </a:lnTo>
                  <a:lnTo>
                    <a:pt x="220" y="83"/>
                  </a:lnTo>
                  <a:lnTo>
                    <a:pt x="149" y="68"/>
                  </a:lnTo>
                  <a:lnTo>
                    <a:pt x="76" y="55"/>
                  </a:lnTo>
                  <a:lnTo>
                    <a:pt x="0" y="4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70"/>
            <p:cNvSpPr>
              <a:spLocks/>
            </p:cNvSpPr>
            <p:nvPr/>
          </p:nvSpPr>
          <p:spPr bwMode="auto">
            <a:xfrm>
              <a:off x="3771900" y="3171825"/>
              <a:ext cx="369888" cy="28575"/>
            </a:xfrm>
            <a:custGeom>
              <a:avLst/>
              <a:gdLst>
                <a:gd name="T0" fmla="*/ 0 w 466"/>
                <a:gd name="T1" fmla="*/ 0 h 36"/>
                <a:gd name="T2" fmla="*/ 466 w 466"/>
                <a:gd name="T3" fmla="*/ 36 h 36"/>
                <a:gd name="T4" fmla="*/ 0 w 466"/>
                <a:gd name="T5" fmla="*/ 21 h 36"/>
                <a:gd name="T6" fmla="*/ 0 w 466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6" h="36">
                  <a:moveTo>
                    <a:pt x="0" y="0"/>
                  </a:moveTo>
                  <a:lnTo>
                    <a:pt x="466" y="36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71"/>
            <p:cNvSpPr>
              <a:spLocks/>
            </p:cNvSpPr>
            <p:nvPr/>
          </p:nvSpPr>
          <p:spPr bwMode="auto">
            <a:xfrm>
              <a:off x="7977188" y="3246438"/>
              <a:ext cx="520700" cy="26987"/>
            </a:xfrm>
            <a:custGeom>
              <a:avLst/>
              <a:gdLst>
                <a:gd name="T0" fmla="*/ 656 w 656"/>
                <a:gd name="T1" fmla="*/ 0 h 34"/>
                <a:gd name="T2" fmla="*/ 656 w 656"/>
                <a:gd name="T3" fmla="*/ 34 h 34"/>
                <a:gd name="T4" fmla="*/ 641 w 656"/>
                <a:gd name="T5" fmla="*/ 34 h 34"/>
                <a:gd name="T6" fmla="*/ 561 w 656"/>
                <a:gd name="T7" fmla="*/ 34 h 34"/>
                <a:gd name="T8" fmla="*/ 483 w 656"/>
                <a:gd name="T9" fmla="*/ 34 h 34"/>
                <a:gd name="T10" fmla="*/ 405 w 656"/>
                <a:gd name="T11" fmla="*/ 34 h 34"/>
                <a:gd name="T12" fmla="*/ 332 w 656"/>
                <a:gd name="T13" fmla="*/ 34 h 34"/>
                <a:gd name="T14" fmla="*/ 263 w 656"/>
                <a:gd name="T15" fmla="*/ 32 h 34"/>
                <a:gd name="T16" fmla="*/ 200 w 656"/>
                <a:gd name="T17" fmla="*/ 32 h 34"/>
                <a:gd name="T18" fmla="*/ 144 w 656"/>
                <a:gd name="T19" fmla="*/ 32 h 34"/>
                <a:gd name="T20" fmla="*/ 95 w 656"/>
                <a:gd name="T21" fmla="*/ 32 h 34"/>
                <a:gd name="T22" fmla="*/ 54 w 656"/>
                <a:gd name="T23" fmla="*/ 32 h 34"/>
                <a:gd name="T24" fmla="*/ 24 w 656"/>
                <a:gd name="T25" fmla="*/ 32 h 34"/>
                <a:gd name="T26" fmla="*/ 6 w 656"/>
                <a:gd name="T27" fmla="*/ 32 h 34"/>
                <a:gd name="T28" fmla="*/ 0 w 656"/>
                <a:gd name="T29" fmla="*/ 32 h 34"/>
                <a:gd name="T30" fmla="*/ 6 w 656"/>
                <a:gd name="T31" fmla="*/ 32 h 34"/>
                <a:gd name="T32" fmla="*/ 24 w 656"/>
                <a:gd name="T33" fmla="*/ 31 h 34"/>
                <a:gd name="T34" fmla="*/ 54 w 656"/>
                <a:gd name="T35" fmla="*/ 31 h 34"/>
                <a:gd name="T36" fmla="*/ 95 w 656"/>
                <a:gd name="T37" fmla="*/ 29 h 34"/>
                <a:gd name="T38" fmla="*/ 144 w 656"/>
                <a:gd name="T39" fmla="*/ 25 h 34"/>
                <a:gd name="T40" fmla="*/ 200 w 656"/>
                <a:gd name="T41" fmla="*/ 23 h 34"/>
                <a:gd name="T42" fmla="*/ 263 w 656"/>
                <a:gd name="T43" fmla="*/ 19 h 34"/>
                <a:gd name="T44" fmla="*/ 332 w 656"/>
                <a:gd name="T45" fmla="*/ 16 h 34"/>
                <a:gd name="T46" fmla="*/ 405 w 656"/>
                <a:gd name="T47" fmla="*/ 14 h 34"/>
                <a:gd name="T48" fmla="*/ 481 w 656"/>
                <a:gd name="T49" fmla="*/ 10 h 34"/>
                <a:gd name="T50" fmla="*/ 559 w 656"/>
                <a:gd name="T51" fmla="*/ 6 h 34"/>
                <a:gd name="T52" fmla="*/ 640 w 656"/>
                <a:gd name="T53" fmla="*/ 2 h 34"/>
                <a:gd name="T54" fmla="*/ 656 w 656"/>
                <a:gd name="T5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56" h="34">
                  <a:moveTo>
                    <a:pt x="656" y="0"/>
                  </a:moveTo>
                  <a:lnTo>
                    <a:pt x="656" y="34"/>
                  </a:lnTo>
                  <a:lnTo>
                    <a:pt x="641" y="34"/>
                  </a:lnTo>
                  <a:lnTo>
                    <a:pt x="561" y="34"/>
                  </a:lnTo>
                  <a:lnTo>
                    <a:pt x="483" y="34"/>
                  </a:lnTo>
                  <a:lnTo>
                    <a:pt x="405" y="34"/>
                  </a:lnTo>
                  <a:lnTo>
                    <a:pt x="332" y="34"/>
                  </a:lnTo>
                  <a:lnTo>
                    <a:pt x="263" y="32"/>
                  </a:lnTo>
                  <a:lnTo>
                    <a:pt x="200" y="32"/>
                  </a:lnTo>
                  <a:lnTo>
                    <a:pt x="144" y="32"/>
                  </a:lnTo>
                  <a:lnTo>
                    <a:pt x="95" y="32"/>
                  </a:lnTo>
                  <a:lnTo>
                    <a:pt x="54" y="32"/>
                  </a:lnTo>
                  <a:lnTo>
                    <a:pt x="24" y="32"/>
                  </a:lnTo>
                  <a:lnTo>
                    <a:pt x="6" y="32"/>
                  </a:lnTo>
                  <a:lnTo>
                    <a:pt x="0" y="32"/>
                  </a:lnTo>
                  <a:lnTo>
                    <a:pt x="6" y="32"/>
                  </a:lnTo>
                  <a:lnTo>
                    <a:pt x="24" y="31"/>
                  </a:lnTo>
                  <a:lnTo>
                    <a:pt x="54" y="31"/>
                  </a:lnTo>
                  <a:lnTo>
                    <a:pt x="95" y="29"/>
                  </a:lnTo>
                  <a:lnTo>
                    <a:pt x="144" y="25"/>
                  </a:lnTo>
                  <a:lnTo>
                    <a:pt x="200" y="23"/>
                  </a:lnTo>
                  <a:lnTo>
                    <a:pt x="263" y="19"/>
                  </a:lnTo>
                  <a:lnTo>
                    <a:pt x="332" y="16"/>
                  </a:lnTo>
                  <a:lnTo>
                    <a:pt x="405" y="14"/>
                  </a:lnTo>
                  <a:lnTo>
                    <a:pt x="481" y="10"/>
                  </a:lnTo>
                  <a:lnTo>
                    <a:pt x="559" y="6"/>
                  </a:lnTo>
                  <a:lnTo>
                    <a:pt x="640" y="2"/>
                  </a:lnTo>
                  <a:lnTo>
                    <a:pt x="6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72"/>
            <p:cNvSpPr>
              <a:spLocks/>
            </p:cNvSpPr>
            <p:nvPr/>
          </p:nvSpPr>
          <p:spPr bwMode="auto">
            <a:xfrm>
              <a:off x="7843838" y="2990850"/>
              <a:ext cx="654050" cy="96837"/>
            </a:xfrm>
            <a:custGeom>
              <a:avLst/>
              <a:gdLst>
                <a:gd name="T0" fmla="*/ 824 w 824"/>
                <a:gd name="T1" fmla="*/ 0 h 122"/>
                <a:gd name="T2" fmla="*/ 824 w 824"/>
                <a:gd name="T3" fmla="*/ 32 h 122"/>
                <a:gd name="T4" fmla="*/ 0 w 824"/>
                <a:gd name="T5" fmla="*/ 122 h 122"/>
                <a:gd name="T6" fmla="*/ 824 w 824"/>
                <a:gd name="T7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4" h="122">
                  <a:moveTo>
                    <a:pt x="824" y="0"/>
                  </a:moveTo>
                  <a:lnTo>
                    <a:pt x="824" y="32"/>
                  </a:lnTo>
                  <a:lnTo>
                    <a:pt x="0" y="122"/>
                  </a:lnTo>
                  <a:lnTo>
                    <a:pt x="8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73"/>
            <p:cNvSpPr>
              <a:spLocks/>
            </p:cNvSpPr>
            <p:nvPr/>
          </p:nvSpPr>
          <p:spPr bwMode="auto">
            <a:xfrm>
              <a:off x="8204200" y="2725738"/>
              <a:ext cx="293688" cy="80962"/>
            </a:xfrm>
            <a:custGeom>
              <a:avLst/>
              <a:gdLst>
                <a:gd name="T0" fmla="*/ 371 w 371"/>
                <a:gd name="T1" fmla="*/ 0 h 104"/>
                <a:gd name="T2" fmla="*/ 371 w 371"/>
                <a:gd name="T3" fmla="*/ 27 h 104"/>
                <a:gd name="T4" fmla="*/ 312 w 371"/>
                <a:gd name="T5" fmla="*/ 40 h 104"/>
                <a:gd name="T6" fmla="*/ 254 w 371"/>
                <a:gd name="T7" fmla="*/ 51 h 104"/>
                <a:gd name="T8" fmla="*/ 202 w 371"/>
                <a:gd name="T9" fmla="*/ 62 h 104"/>
                <a:gd name="T10" fmla="*/ 153 w 371"/>
                <a:gd name="T11" fmla="*/ 72 h 104"/>
                <a:gd name="T12" fmla="*/ 110 w 371"/>
                <a:gd name="T13" fmla="*/ 81 h 104"/>
                <a:gd name="T14" fmla="*/ 73 w 371"/>
                <a:gd name="T15" fmla="*/ 89 h 104"/>
                <a:gd name="T16" fmla="*/ 43 w 371"/>
                <a:gd name="T17" fmla="*/ 94 h 104"/>
                <a:gd name="T18" fmla="*/ 21 w 371"/>
                <a:gd name="T19" fmla="*/ 100 h 104"/>
                <a:gd name="T20" fmla="*/ 6 w 371"/>
                <a:gd name="T21" fmla="*/ 104 h 104"/>
                <a:gd name="T22" fmla="*/ 0 w 371"/>
                <a:gd name="T23" fmla="*/ 104 h 104"/>
                <a:gd name="T24" fmla="*/ 6 w 371"/>
                <a:gd name="T25" fmla="*/ 102 h 104"/>
                <a:gd name="T26" fmla="*/ 21 w 371"/>
                <a:gd name="T27" fmla="*/ 98 h 104"/>
                <a:gd name="T28" fmla="*/ 43 w 371"/>
                <a:gd name="T29" fmla="*/ 93 h 104"/>
                <a:gd name="T30" fmla="*/ 73 w 371"/>
                <a:gd name="T31" fmla="*/ 83 h 104"/>
                <a:gd name="T32" fmla="*/ 110 w 371"/>
                <a:gd name="T33" fmla="*/ 74 h 104"/>
                <a:gd name="T34" fmla="*/ 153 w 371"/>
                <a:gd name="T35" fmla="*/ 62 h 104"/>
                <a:gd name="T36" fmla="*/ 202 w 371"/>
                <a:gd name="T37" fmla="*/ 47 h 104"/>
                <a:gd name="T38" fmla="*/ 254 w 371"/>
                <a:gd name="T39" fmla="*/ 34 h 104"/>
                <a:gd name="T40" fmla="*/ 312 w 371"/>
                <a:gd name="T41" fmla="*/ 17 h 104"/>
                <a:gd name="T42" fmla="*/ 371 w 371"/>
                <a:gd name="T43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1" h="104">
                  <a:moveTo>
                    <a:pt x="371" y="0"/>
                  </a:moveTo>
                  <a:lnTo>
                    <a:pt x="371" y="27"/>
                  </a:lnTo>
                  <a:lnTo>
                    <a:pt x="312" y="40"/>
                  </a:lnTo>
                  <a:lnTo>
                    <a:pt x="254" y="51"/>
                  </a:lnTo>
                  <a:lnTo>
                    <a:pt x="202" y="62"/>
                  </a:lnTo>
                  <a:lnTo>
                    <a:pt x="153" y="72"/>
                  </a:lnTo>
                  <a:lnTo>
                    <a:pt x="110" y="81"/>
                  </a:lnTo>
                  <a:lnTo>
                    <a:pt x="73" y="89"/>
                  </a:lnTo>
                  <a:lnTo>
                    <a:pt x="43" y="94"/>
                  </a:lnTo>
                  <a:lnTo>
                    <a:pt x="21" y="100"/>
                  </a:lnTo>
                  <a:lnTo>
                    <a:pt x="6" y="104"/>
                  </a:lnTo>
                  <a:lnTo>
                    <a:pt x="0" y="104"/>
                  </a:lnTo>
                  <a:lnTo>
                    <a:pt x="6" y="102"/>
                  </a:lnTo>
                  <a:lnTo>
                    <a:pt x="21" y="98"/>
                  </a:lnTo>
                  <a:lnTo>
                    <a:pt x="43" y="93"/>
                  </a:lnTo>
                  <a:lnTo>
                    <a:pt x="73" y="83"/>
                  </a:lnTo>
                  <a:lnTo>
                    <a:pt x="110" y="74"/>
                  </a:lnTo>
                  <a:lnTo>
                    <a:pt x="153" y="62"/>
                  </a:lnTo>
                  <a:lnTo>
                    <a:pt x="202" y="47"/>
                  </a:lnTo>
                  <a:lnTo>
                    <a:pt x="254" y="34"/>
                  </a:lnTo>
                  <a:lnTo>
                    <a:pt x="312" y="17"/>
                  </a:lnTo>
                  <a:lnTo>
                    <a:pt x="3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74"/>
            <p:cNvSpPr>
              <a:spLocks/>
            </p:cNvSpPr>
            <p:nvPr/>
          </p:nvSpPr>
          <p:spPr bwMode="auto">
            <a:xfrm>
              <a:off x="8339138" y="2422525"/>
              <a:ext cx="158750" cy="63500"/>
            </a:xfrm>
            <a:custGeom>
              <a:avLst/>
              <a:gdLst>
                <a:gd name="T0" fmla="*/ 199 w 199"/>
                <a:gd name="T1" fmla="*/ 0 h 81"/>
                <a:gd name="T2" fmla="*/ 199 w 199"/>
                <a:gd name="T3" fmla="*/ 13 h 81"/>
                <a:gd name="T4" fmla="*/ 0 w 199"/>
                <a:gd name="T5" fmla="*/ 81 h 81"/>
                <a:gd name="T6" fmla="*/ 199 w 199"/>
                <a:gd name="T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9" h="81">
                  <a:moveTo>
                    <a:pt x="199" y="0"/>
                  </a:moveTo>
                  <a:lnTo>
                    <a:pt x="199" y="13"/>
                  </a:lnTo>
                  <a:lnTo>
                    <a:pt x="0" y="81"/>
                  </a:lnTo>
                  <a:lnTo>
                    <a:pt x="1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75"/>
            <p:cNvSpPr>
              <a:spLocks/>
            </p:cNvSpPr>
            <p:nvPr/>
          </p:nvSpPr>
          <p:spPr bwMode="auto">
            <a:xfrm>
              <a:off x="8494713" y="2119313"/>
              <a:ext cx="3175" cy="1587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2 h 2"/>
                <a:gd name="T4" fmla="*/ 2 w 3"/>
                <a:gd name="T5" fmla="*/ 2 h 2"/>
                <a:gd name="T6" fmla="*/ 2 w 3"/>
                <a:gd name="T7" fmla="*/ 2 h 2"/>
                <a:gd name="T8" fmla="*/ 0 w 3"/>
                <a:gd name="T9" fmla="*/ 2 h 2"/>
                <a:gd name="T10" fmla="*/ 2 w 3"/>
                <a:gd name="T11" fmla="*/ 2 h 2"/>
                <a:gd name="T12" fmla="*/ 2 w 3"/>
                <a:gd name="T13" fmla="*/ 2 h 2"/>
                <a:gd name="T14" fmla="*/ 3 w 3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76"/>
            <p:cNvSpPr>
              <a:spLocks/>
            </p:cNvSpPr>
            <p:nvPr/>
          </p:nvSpPr>
          <p:spPr bwMode="auto">
            <a:xfrm>
              <a:off x="7718425" y="1862138"/>
              <a:ext cx="779463" cy="500062"/>
            </a:xfrm>
            <a:custGeom>
              <a:avLst/>
              <a:gdLst>
                <a:gd name="T0" fmla="*/ 982 w 982"/>
                <a:gd name="T1" fmla="*/ 0 h 632"/>
                <a:gd name="T2" fmla="*/ 982 w 982"/>
                <a:gd name="T3" fmla="*/ 83 h 632"/>
                <a:gd name="T4" fmla="*/ 925 w 982"/>
                <a:gd name="T5" fmla="*/ 115 h 632"/>
                <a:gd name="T6" fmla="*/ 859 w 982"/>
                <a:gd name="T7" fmla="*/ 150 h 632"/>
                <a:gd name="T8" fmla="*/ 789 w 982"/>
                <a:gd name="T9" fmla="*/ 188 h 632"/>
                <a:gd name="T10" fmla="*/ 714 w 982"/>
                <a:gd name="T11" fmla="*/ 229 h 632"/>
                <a:gd name="T12" fmla="*/ 638 w 982"/>
                <a:gd name="T13" fmla="*/ 273 h 632"/>
                <a:gd name="T14" fmla="*/ 559 w 982"/>
                <a:gd name="T15" fmla="*/ 316 h 632"/>
                <a:gd name="T16" fmla="*/ 500 w 982"/>
                <a:gd name="T17" fmla="*/ 350 h 632"/>
                <a:gd name="T18" fmla="*/ 440 w 982"/>
                <a:gd name="T19" fmla="*/ 384 h 632"/>
                <a:gd name="T20" fmla="*/ 382 w 982"/>
                <a:gd name="T21" fmla="*/ 415 h 632"/>
                <a:gd name="T22" fmla="*/ 326 w 982"/>
                <a:gd name="T23" fmla="*/ 447 h 632"/>
                <a:gd name="T24" fmla="*/ 272 w 982"/>
                <a:gd name="T25" fmla="*/ 478 h 632"/>
                <a:gd name="T26" fmla="*/ 222 w 982"/>
                <a:gd name="T27" fmla="*/ 508 h 632"/>
                <a:gd name="T28" fmla="*/ 175 w 982"/>
                <a:gd name="T29" fmla="*/ 534 h 632"/>
                <a:gd name="T30" fmla="*/ 132 w 982"/>
                <a:gd name="T31" fmla="*/ 558 h 632"/>
                <a:gd name="T32" fmla="*/ 93 w 982"/>
                <a:gd name="T33" fmla="*/ 579 h 632"/>
                <a:gd name="T34" fmla="*/ 61 w 982"/>
                <a:gd name="T35" fmla="*/ 598 h 632"/>
                <a:gd name="T36" fmla="*/ 35 w 982"/>
                <a:gd name="T37" fmla="*/ 613 h 632"/>
                <a:gd name="T38" fmla="*/ 17 w 982"/>
                <a:gd name="T39" fmla="*/ 622 h 632"/>
                <a:gd name="T40" fmla="*/ 4 w 982"/>
                <a:gd name="T41" fmla="*/ 630 h 632"/>
                <a:gd name="T42" fmla="*/ 0 w 982"/>
                <a:gd name="T43" fmla="*/ 632 h 632"/>
                <a:gd name="T44" fmla="*/ 4 w 982"/>
                <a:gd name="T45" fmla="*/ 630 h 632"/>
                <a:gd name="T46" fmla="*/ 15 w 982"/>
                <a:gd name="T47" fmla="*/ 622 h 632"/>
                <a:gd name="T48" fmla="*/ 35 w 982"/>
                <a:gd name="T49" fmla="*/ 611 h 632"/>
                <a:gd name="T50" fmla="*/ 60 w 982"/>
                <a:gd name="T51" fmla="*/ 594 h 632"/>
                <a:gd name="T52" fmla="*/ 91 w 982"/>
                <a:gd name="T53" fmla="*/ 573 h 632"/>
                <a:gd name="T54" fmla="*/ 127 w 982"/>
                <a:gd name="T55" fmla="*/ 551 h 632"/>
                <a:gd name="T56" fmla="*/ 170 w 982"/>
                <a:gd name="T57" fmla="*/ 525 h 632"/>
                <a:gd name="T58" fmla="*/ 214 w 982"/>
                <a:gd name="T59" fmla="*/ 496 h 632"/>
                <a:gd name="T60" fmla="*/ 263 w 982"/>
                <a:gd name="T61" fmla="*/ 464 h 632"/>
                <a:gd name="T62" fmla="*/ 315 w 982"/>
                <a:gd name="T63" fmla="*/ 431 h 632"/>
                <a:gd name="T64" fmla="*/ 369 w 982"/>
                <a:gd name="T65" fmla="*/ 397 h 632"/>
                <a:gd name="T66" fmla="*/ 425 w 982"/>
                <a:gd name="T67" fmla="*/ 361 h 632"/>
                <a:gd name="T68" fmla="*/ 483 w 982"/>
                <a:gd name="T69" fmla="*/ 323 h 632"/>
                <a:gd name="T70" fmla="*/ 541 w 982"/>
                <a:gd name="T71" fmla="*/ 288 h 632"/>
                <a:gd name="T72" fmla="*/ 613 w 982"/>
                <a:gd name="T73" fmla="*/ 241 h 632"/>
                <a:gd name="T74" fmla="*/ 684 w 982"/>
                <a:gd name="T75" fmla="*/ 194 h 632"/>
                <a:gd name="T76" fmla="*/ 753 w 982"/>
                <a:gd name="T77" fmla="*/ 149 h 632"/>
                <a:gd name="T78" fmla="*/ 818 w 982"/>
                <a:gd name="T79" fmla="*/ 105 h 632"/>
                <a:gd name="T80" fmla="*/ 880 w 982"/>
                <a:gd name="T81" fmla="*/ 66 h 632"/>
                <a:gd name="T82" fmla="*/ 934 w 982"/>
                <a:gd name="T83" fmla="*/ 30 h 632"/>
                <a:gd name="T84" fmla="*/ 982 w 982"/>
                <a:gd name="T85" fmla="*/ 0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82" h="632">
                  <a:moveTo>
                    <a:pt x="982" y="0"/>
                  </a:moveTo>
                  <a:lnTo>
                    <a:pt x="982" y="83"/>
                  </a:lnTo>
                  <a:lnTo>
                    <a:pt x="925" y="115"/>
                  </a:lnTo>
                  <a:lnTo>
                    <a:pt x="859" y="150"/>
                  </a:lnTo>
                  <a:lnTo>
                    <a:pt x="789" y="188"/>
                  </a:lnTo>
                  <a:lnTo>
                    <a:pt x="714" y="229"/>
                  </a:lnTo>
                  <a:lnTo>
                    <a:pt x="638" y="273"/>
                  </a:lnTo>
                  <a:lnTo>
                    <a:pt x="559" y="316"/>
                  </a:lnTo>
                  <a:lnTo>
                    <a:pt x="500" y="350"/>
                  </a:lnTo>
                  <a:lnTo>
                    <a:pt x="440" y="384"/>
                  </a:lnTo>
                  <a:lnTo>
                    <a:pt x="382" y="415"/>
                  </a:lnTo>
                  <a:lnTo>
                    <a:pt x="326" y="447"/>
                  </a:lnTo>
                  <a:lnTo>
                    <a:pt x="272" y="478"/>
                  </a:lnTo>
                  <a:lnTo>
                    <a:pt x="222" y="508"/>
                  </a:lnTo>
                  <a:lnTo>
                    <a:pt x="175" y="534"/>
                  </a:lnTo>
                  <a:lnTo>
                    <a:pt x="132" y="558"/>
                  </a:lnTo>
                  <a:lnTo>
                    <a:pt x="93" y="579"/>
                  </a:lnTo>
                  <a:lnTo>
                    <a:pt x="61" y="598"/>
                  </a:lnTo>
                  <a:lnTo>
                    <a:pt x="35" y="613"/>
                  </a:lnTo>
                  <a:lnTo>
                    <a:pt x="17" y="622"/>
                  </a:lnTo>
                  <a:lnTo>
                    <a:pt x="4" y="630"/>
                  </a:lnTo>
                  <a:lnTo>
                    <a:pt x="0" y="632"/>
                  </a:lnTo>
                  <a:lnTo>
                    <a:pt x="4" y="630"/>
                  </a:lnTo>
                  <a:lnTo>
                    <a:pt x="15" y="622"/>
                  </a:lnTo>
                  <a:lnTo>
                    <a:pt x="35" y="611"/>
                  </a:lnTo>
                  <a:lnTo>
                    <a:pt x="60" y="594"/>
                  </a:lnTo>
                  <a:lnTo>
                    <a:pt x="91" y="573"/>
                  </a:lnTo>
                  <a:lnTo>
                    <a:pt x="127" y="551"/>
                  </a:lnTo>
                  <a:lnTo>
                    <a:pt x="170" y="525"/>
                  </a:lnTo>
                  <a:lnTo>
                    <a:pt x="214" y="496"/>
                  </a:lnTo>
                  <a:lnTo>
                    <a:pt x="263" y="464"/>
                  </a:lnTo>
                  <a:lnTo>
                    <a:pt x="315" y="431"/>
                  </a:lnTo>
                  <a:lnTo>
                    <a:pt x="369" y="397"/>
                  </a:lnTo>
                  <a:lnTo>
                    <a:pt x="425" y="361"/>
                  </a:lnTo>
                  <a:lnTo>
                    <a:pt x="483" y="323"/>
                  </a:lnTo>
                  <a:lnTo>
                    <a:pt x="541" y="288"/>
                  </a:lnTo>
                  <a:lnTo>
                    <a:pt x="613" y="241"/>
                  </a:lnTo>
                  <a:lnTo>
                    <a:pt x="684" y="194"/>
                  </a:lnTo>
                  <a:lnTo>
                    <a:pt x="753" y="149"/>
                  </a:lnTo>
                  <a:lnTo>
                    <a:pt x="818" y="105"/>
                  </a:lnTo>
                  <a:lnTo>
                    <a:pt x="880" y="66"/>
                  </a:lnTo>
                  <a:lnTo>
                    <a:pt x="934" y="30"/>
                  </a:lnTo>
                  <a:lnTo>
                    <a:pt x="9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77"/>
            <p:cNvSpPr>
              <a:spLocks/>
            </p:cNvSpPr>
            <p:nvPr/>
          </p:nvSpPr>
          <p:spPr bwMode="auto">
            <a:xfrm>
              <a:off x="8274050" y="1695450"/>
              <a:ext cx="223838" cy="166687"/>
            </a:xfrm>
            <a:custGeom>
              <a:avLst/>
              <a:gdLst>
                <a:gd name="T0" fmla="*/ 283 w 283"/>
                <a:gd name="T1" fmla="*/ 0 h 209"/>
                <a:gd name="T2" fmla="*/ 283 w 283"/>
                <a:gd name="T3" fmla="*/ 31 h 209"/>
                <a:gd name="T4" fmla="*/ 0 w 283"/>
                <a:gd name="T5" fmla="*/ 209 h 209"/>
                <a:gd name="T6" fmla="*/ 283 w 283"/>
                <a:gd name="T7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3" h="209">
                  <a:moveTo>
                    <a:pt x="283" y="0"/>
                  </a:moveTo>
                  <a:lnTo>
                    <a:pt x="283" y="31"/>
                  </a:lnTo>
                  <a:lnTo>
                    <a:pt x="0" y="209"/>
                  </a:lnTo>
                  <a:lnTo>
                    <a:pt x="2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78"/>
            <p:cNvSpPr>
              <a:spLocks/>
            </p:cNvSpPr>
            <p:nvPr/>
          </p:nvSpPr>
          <p:spPr bwMode="auto">
            <a:xfrm>
              <a:off x="8316913" y="1512888"/>
              <a:ext cx="180975" cy="150812"/>
            </a:xfrm>
            <a:custGeom>
              <a:avLst/>
              <a:gdLst>
                <a:gd name="T0" fmla="*/ 229 w 229"/>
                <a:gd name="T1" fmla="*/ 0 h 190"/>
                <a:gd name="T2" fmla="*/ 229 w 229"/>
                <a:gd name="T3" fmla="*/ 30 h 190"/>
                <a:gd name="T4" fmla="*/ 0 w 229"/>
                <a:gd name="T5" fmla="*/ 190 h 190"/>
                <a:gd name="T6" fmla="*/ 229 w 229"/>
                <a:gd name="T7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9" h="190">
                  <a:moveTo>
                    <a:pt x="229" y="0"/>
                  </a:moveTo>
                  <a:lnTo>
                    <a:pt x="229" y="30"/>
                  </a:lnTo>
                  <a:lnTo>
                    <a:pt x="0" y="190"/>
                  </a:lnTo>
                  <a:lnTo>
                    <a:pt x="2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79"/>
            <p:cNvSpPr>
              <a:spLocks/>
            </p:cNvSpPr>
            <p:nvPr/>
          </p:nvSpPr>
          <p:spPr bwMode="auto">
            <a:xfrm>
              <a:off x="7669213" y="1292225"/>
              <a:ext cx="828675" cy="731837"/>
            </a:xfrm>
            <a:custGeom>
              <a:avLst/>
              <a:gdLst>
                <a:gd name="T0" fmla="*/ 1044 w 1044"/>
                <a:gd name="T1" fmla="*/ 0 h 923"/>
                <a:gd name="T2" fmla="*/ 1044 w 1044"/>
                <a:gd name="T3" fmla="*/ 86 h 923"/>
                <a:gd name="T4" fmla="*/ 927 w 1044"/>
                <a:gd name="T5" fmla="*/ 179 h 923"/>
                <a:gd name="T6" fmla="*/ 0 w 1044"/>
                <a:gd name="T7" fmla="*/ 923 h 923"/>
                <a:gd name="T8" fmla="*/ 892 w 1044"/>
                <a:gd name="T9" fmla="*/ 137 h 923"/>
                <a:gd name="T10" fmla="*/ 1044 w 1044"/>
                <a:gd name="T11" fmla="*/ 0 h 9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4" h="923">
                  <a:moveTo>
                    <a:pt x="1044" y="0"/>
                  </a:moveTo>
                  <a:lnTo>
                    <a:pt x="1044" y="86"/>
                  </a:lnTo>
                  <a:lnTo>
                    <a:pt x="927" y="179"/>
                  </a:lnTo>
                  <a:lnTo>
                    <a:pt x="0" y="923"/>
                  </a:lnTo>
                  <a:lnTo>
                    <a:pt x="892" y="137"/>
                  </a:lnTo>
                  <a:lnTo>
                    <a:pt x="10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80"/>
            <p:cNvSpPr>
              <a:spLocks/>
            </p:cNvSpPr>
            <p:nvPr/>
          </p:nvSpPr>
          <p:spPr bwMode="auto">
            <a:xfrm>
              <a:off x="7689850" y="1017588"/>
              <a:ext cx="808038" cy="828675"/>
            </a:xfrm>
            <a:custGeom>
              <a:avLst/>
              <a:gdLst>
                <a:gd name="T0" fmla="*/ 1017 w 1017"/>
                <a:gd name="T1" fmla="*/ 162 h 1045"/>
                <a:gd name="T2" fmla="*/ 941 w 1017"/>
                <a:gd name="T3" fmla="*/ 226 h 1045"/>
                <a:gd name="T4" fmla="*/ 883 w 1017"/>
                <a:gd name="T5" fmla="*/ 275 h 1045"/>
                <a:gd name="T6" fmla="*/ 844 w 1017"/>
                <a:gd name="T7" fmla="*/ 307 h 1045"/>
                <a:gd name="T8" fmla="*/ 829 w 1017"/>
                <a:gd name="T9" fmla="*/ 320 h 1045"/>
                <a:gd name="T10" fmla="*/ 816 w 1017"/>
                <a:gd name="T11" fmla="*/ 331 h 1045"/>
                <a:gd name="T12" fmla="*/ 777 w 1017"/>
                <a:gd name="T13" fmla="*/ 365 h 1045"/>
                <a:gd name="T14" fmla="*/ 717 w 1017"/>
                <a:gd name="T15" fmla="*/ 417 h 1045"/>
                <a:gd name="T16" fmla="*/ 641 w 1017"/>
                <a:gd name="T17" fmla="*/ 481 h 1045"/>
                <a:gd name="T18" fmla="*/ 555 w 1017"/>
                <a:gd name="T19" fmla="*/ 557 h 1045"/>
                <a:gd name="T20" fmla="*/ 460 w 1017"/>
                <a:gd name="T21" fmla="*/ 639 h 1045"/>
                <a:gd name="T22" fmla="*/ 365 w 1017"/>
                <a:gd name="T23" fmla="*/ 722 h 1045"/>
                <a:gd name="T24" fmla="*/ 272 w 1017"/>
                <a:gd name="T25" fmla="*/ 805 h 1045"/>
                <a:gd name="T26" fmla="*/ 186 w 1017"/>
                <a:gd name="T27" fmla="*/ 880 h 1045"/>
                <a:gd name="T28" fmla="*/ 111 w 1017"/>
                <a:gd name="T29" fmla="*/ 946 h 1045"/>
                <a:gd name="T30" fmla="*/ 52 w 1017"/>
                <a:gd name="T31" fmla="*/ 998 h 1045"/>
                <a:gd name="T32" fmla="*/ 13 w 1017"/>
                <a:gd name="T33" fmla="*/ 1032 h 1045"/>
                <a:gd name="T34" fmla="*/ 0 w 1017"/>
                <a:gd name="T35" fmla="*/ 1045 h 1045"/>
                <a:gd name="T36" fmla="*/ 13 w 1017"/>
                <a:gd name="T37" fmla="*/ 1032 h 1045"/>
                <a:gd name="T38" fmla="*/ 48 w 1017"/>
                <a:gd name="T39" fmla="*/ 995 h 1045"/>
                <a:gd name="T40" fmla="*/ 104 w 1017"/>
                <a:gd name="T41" fmla="*/ 940 h 1045"/>
                <a:gd name="T42" fmla="*/ 175 w 1017"/>
                <a:gd name="T43" fmla="*/ 869 h 1045"/>
                <a:gd name="T44" fmla="*/ 255 w 1017"/>
                <a:gd name="T45" fmla="*/ 786 h 1045"/>
                <a:gd name="T46" fmla="*/ 343 w 1017"/>
                <a:gd name="T47" fmla="*/ 698 h 1045"/>
                <a:gd name="T48" fmla="*/ 432 w 1017"/>
                <a:gd name="T49" fmla="*/ 607 h 1045"/>
                <a:gd name="T50" fmla="*/ 520 w 1017"/>
                <a:gd name="T51" fmla="*/ 517 h 1045"/>
                <a:gd name="T52" fmla="*/ 600 w 1017"/>
                <a:gd name="T53" fmla="*/ 434 h 1045"/>
                <a:gd name="T54" fmla="*/ 669 w 1017"/>
                <a:gd name="T55" fmla="*/ 363 h 1045"/>
                <a:gd name="T56" fmla="*/ 725 w 1017"/>
                <a:gd name="T57" fmla="*/ 307 h 1045"/>
                <a:gd name="T58" fmla="*/ 760 w 1017"/>
                <a:gd name="T59" fmla="*/ 269 h 1045"/>
                <a:gd name="T60" fmla="*/ 773 w 1017"/>
                <a:gd name="T61" fmla="*/ 256 h 1045"/>
                <a:gd name="T62" fmla="*/ 784 w 1017"/>
                <a:gd name="T63" fmla="*/ 243 h 1045"/>
                <a:gd name="T64" fmla="*/ 820 w 1017"/>
                <a:gd name="T65" fmla="*/ 207 h 1045"/>
                <a:gd name="T66" fmla="*/ 872 w 1017"/>
                <a:gd name="T67" fmla="*/ 151 h 1045"/>
                <a:gd name="T68" fmla="*/ 939 w 1017"/>
                <a:gd name="T69" fmla="*/ 81 h 1045"/>
                <a:gd name="T70" fmla="*/ 1017 w 1017"/>
                <a:gd name="T71" fmla="*/ 0 h 10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17" h="1045">
                  <a:moveTo>
                    <a:pt x="1017" y="0"/>
                  </a:moveTo>
                  <a:lnTo>
                    <a:pt x="1017" y="162"/>
                  </a:lnTo>
                  <a:lnTo>
                    <a:pt x="978" y="194"/>
                  </a:lnTo>
                  <a:lnTo>
                    <a:pt x="941" y="226"/>
                  </a:lnTo>
                  <a:lnTo>
                    <a:pt x="909" y="252"/>
                  </a:lnTo>
                  <a:lnTo>
                    <a:pt x="883" y="275"/>
                  </a:lnTo>
                  <a:lnTo>
                    <a:pt x="861" y="293"/>
                  </a:lnTo>
                  <a:lnTo>
                    <a:pt x="844" y="307"/>
                  </a:lnTo>
                  <a:lnTo>
                    <a:pt x="833" y="316"/>
                  </a:lnTo>
                  <a:lnTo>
                    <a:pt x="829" y="320"/>
                  </a:lnTo>
                  <a:lnTo>
                    <a:pt x="827" y="322"/>
                  </a:lnTo>
                  <a:lnTo>
                    <a:pt x="816" y="331"/>
                  </a:lnTo>
                  <a:lnTo>
                    <a:pt x="799" y="346"/>
                  </a:lnTo>
                  <a:lnTo>
                    <a:pt x="777" y="365"/>
                  </a:lnTo>
                  <a:lnTo>
                    <a:pt x="749" y="389"/>
                  </a:lnTo>
                  <a:lnTo>
                    <a:pt x="717" y="417"/>
                  </a:lnTo>
                  <a:lnTo>
                    <a:pt x="682" y="448"/>
                  </a:lnTo>
                  <a:lnTo>
                    <a:pt x="641" y="481"/>
                  </a:lnTo>
                  <a:lnTo>
                    <a:pt x="600" y="519"/>
                  </a:lnTo>
                  <a:lnTo>
                    <a:pt x="555" y="557"/>
                  </a:lnTo>
                  <a:lnTo>
                    <a:pt x="508" y="598"/>
                  </a:lnTo>
                  <a:lnTo>
                    <a:pt x="460" y="639"/>
                  </a:lnTo>
                  <a:lnTo>
                    <a:pt x="412" y="681"/>
                  </a:lnTo>
                  <a:lnTo>
                    <a:pt x="365" y="722"/>
                  </a:lnTo>
                  <a:lnTo>
                    <a:pt x="318" y="763"/>
                  </a:lnTo>
                  <a:lnTo>
                    <a:pt x="272" y="805"/>
                  </a:lnTo>
                  <a:lnTo>
                    <a:pt x="227" y="844"/>
                  </a:lnTo>
                  <a:lnTo>
                    <a:pt x="186" y="880"/>
                  </a:lnTo>
                  <a:lnTo>
                    <a:pt x="147" y="916"/>
                  </a:lnTo>
                  <a:lnTo>
                    <a:pt x="111" y="946"/>
                  </a:lnTo>
                  <a:lnTo>
                    <a:pt x="78" y="974"/>
                  </a:lnTo>
                  <a:lnTo>
                    <a:pt x="52" y="998"/>
                  </a:lnTo>
                  <a:lnTo>
                    <a:pt x="29" y="1019"/>
                  </a:lnTo>
                  <a:lnTo>
                    <a:pt x="13" y="1032"/>
                  </a:lnTo>
                  <a:lnTo>
                    <a:pt x="1" y="1042"/>
                  </a:lnTo>
                  <a:lnTo>
                    <a:pt x="0" y="1045"/>
                  </a:lnTo>
                  <a:lnTo>
                    <a:pt x="1" y="1042"/>
                  </a:lnTo>
                  <a:lnTo>
                    <a:pt x="13" y="1032"/>
                  </a:lnTo>
                  <a:lnTo>
                    <a:pt x="27" y="1017"/>
                  </a:lnTo>
                  <a:lnTo>
                    <a:pt x="48" y="995"/>
                  </a:lnTo>
                  <a:lnTo>
                    <a:pt x="74" y="970"/>
                  </a:lnTo>
                  <a:lnTo>
                    <a:pt x="104" y="940"/>
                  </a:lnTo>
                  <a:lnTo>
                    <a:pt x="137" y="904"/>
                  </a:lnTo>
                  <a:lnTo>
                    <a:pt x="175" y="869"/>
                  </a:lnTo>
                  <a:lnTo>
                    <a:pt x="214" y="829"/>
                  </a:lnTo>
                  <a:lnTo>
                    <a:pt x="255" y="786"/>
                  </a:lnTo>
                  <a:lnTo>
                    <a:pt x="300" y="743"/>
                  </a:lnTo>
                  <a:lnTo>
                    <a:pt x="343" y="698"/>
                  </a:lnTo>
                  <a:lnTo>
                    <a:pt x="387" y="652"/>
                  </a:lnTo>
                  <a:lnTo>
                    <a:pt x="432" y="607"/>
                  </a:lnTo>
                  <a:lnTo>
                    <a:pt x="477" y="562"/>
                  </a:lnTo>
                  <a:lnTo>
                    <a:pt x="520" y="517"/>
                  </a:lnTo>
                  <a:lnTo>
                    <a:pt x="561" y="476"/>
                  </a:lnTo>
                  <a:lnTo>
                    <a:pt x="600" y="434"/>
                  </a:lnTo>
                  <a:lnTo>
                    <a:pt x="635" y="397"/>
                  </a:lnTo>
                  <a:lnTo>
                    <a:pt x="669" y="363"/>
                  </a:lnTo>
                  <a:lnTo>
                    <a:pt x="699" y="333"/>
                  </a:lnTo>
                  <a:lnTo>
                    <a:pt x="725" y="307"/>
                  </a:lnTo>
                  <a:lnTo>
                    <a:pt x="745" y="286"/>
                  </a:lnTo>
                  <a:lnTo>
                    <a:pt x="760" y="269"/>
                  </a:lnTo>
                  <a:lnTo>
                    <a:pt x="769" y="260"/>
                  </a:lnTo>
                  <a:lnTo>
                    <a:pt x="773" y="256"/>
                  </a:lnTo>
                  <a:lnTo>
                    <a:pt x="777" y="252"/>
                  </a:lnTo>
                  <a:lnTo>
                    <a:pt x="784" y="243"/>
                  </a:lnTo>
                  <a:lnTo>
                    <a:pt x="799" y="228"/>
                  </a:lnTo>
                  <a:lnTo>
                    <a:pt x="820" y="207"/>
                  </a:lnTo>
                  <a:lnTo>
                    <a:pt x="844" y="181"/>
                  </a:lnTo>
                  <a:lnTo>
                    <a:pt x="872" y="151"/>
                  </a:lnTo>
                  <a:lnTo>
                    <a:pt x="904" y="117"/>
                  </a:lnTo>
                  <a:lnTo>
                    <a:pt x="939" y="81"/>
                  </a:lnTo>
                  <a:lnTo>
                    <a:pt x="976" y="41"/>
                  </a:lnTo>
                  <a:lnTo>
                    <a:pt x="10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81"/>
            <p:cNvSpPr>
              <a:spLocks/>
            </p:cNvSpPr>
            <p:nvPr/>
          </p:nvSpPr>
          <p:spPr bwMode="auto">
            <a:xfrm>
              <a:off x="7399338" y="930276"/>
              <a:ext cx="1036638" cy="1031875"/>
            </a:xfrm>
            <a:custGeom>
              <a:avLst/>
              <a:gdLst>
                <a:gd name="T0" fmla="*/ 1307 w 1307"/>
                <a:gd name="T1" fmla="*/ 0 h 1299"/>
                <a:gd name="T2" fmla="*/ 1212 w 1307"/>
                <a:gd name="T3" fmla="*/ 92 h 1299"/>
                <a:gd name="T4" fmla="*/ 1124 w 1307"/>
                <a:gd name="T5" fmla="*/ 177 h 1299"/>
                <a:gd name="T6" fmla="*/ 1046 w 1307"/>
                <a:gd name="T7" fmla="*/ 252 h 1299"/>
                <a:gd name="T8" fmla="*/ 983 w 1307"/>
                <a:gd name="T9" fmla="*/ 314 h 1299"/>
                <a:gd name="T10" fmla="*/ 936 w 1307"/>
                <a:gd name="T11" fmla="*/ 359 h 1299"/>
                <a:gd name="T12" fmla="*/ 912 w 1307"/>
                <a:gd name="T13" fmla="*/ 384 h 1299"/>
                <a:gd name="T14" fmla="*/ 904 w 1307"/>
                <a:gd name="T15" fmla="*/ 391 h 1299"/>
                <a:gd name="T16" fmla="*/ 878 w 1307"/>
                <a:gd name="T17" fmla="*/ 416 h 1299"/>
                <a:gd name="T18" fmla="*/ 832 w 1307"/>
                <a:gd name="T19" fmla="*/ 464 h 1299"/>
                <a:gd name="T20" fmla="*/ 766 w 1307"/>
                <a:gd name="T21" fmla="*/ 528 h 1299"/>
                <a:gd name="T22" fmla="*/ 686 w 1307"/>
                <a:gd name="T23" fmla="*/ 607 h 1299"/>
                <a:gd name="T24" fmla="*/ 597 w 1307"/>
                <a:gd name="T25" fmla="*/ 698 h 1299"/>
                <a:gd name="T26" fmla="*/ 500 w 1307"/>
                <a:gd name="T27" fmla="*/ 791 h 1299"/>
                <a:gd name="T28" fmla="*/ 403 w 1307"/>
                <a:gd name="T29" fmla="*/ 889 h 1299"/>
                <a:gd name="T30" fmla="*/ 308 w 1307"/>
                <a:gd name="T31" fmla="*/ 985 h 1299"/>
                <a:gd name="T32" fmla="*/ 220 w 1307"/>
                <a:gd name="T33" fmla="*/ 1075 h 1299"/>
                <a:gd name="T34" fmla="*/ 142 w 1307"/>
                <a:gd name="T35" fmla="*/ 1156 h 1299"/>
                <a:gd name="T36" fmla="*/ 77 w 1307"/>
                <a:gd name="T37" fmla="*/ 1222 h 1299"/>
                <a:gd name="T38" fmla="*/ 28 w 1307"/>
                <a:gd name="T39" fmla="*/ 1269 h 1299"/>
                <a:gd name="T40" fmla="*/ 4 w 1307"/>
                <a:gd name="T41" fmla="*/ 1295 h 1299"/>
                <a:gd name="T42" fmla="*/ 4 w 1307"/>
                <a:gd name="T43" fmla="*/ 1295 h 1299"/>
                <a:gd name="T44" fmla="*/ 28 w 1307"/>
                <a:gd name="T45" fmla="*/ 1269 h 1299"/>
                <a:gd name="T46" fmla="*/ 73 w 1307"/>
                <a:gd name="T47" fmla="*/ 1218 h 1299"/>
                <a:gd name="T48" fmla="*/ 134 w 1307"/>
                <a:gd name="T49" fmla="*/ 1149 h 1299"/>
                <a:gd name="T50" fmla="*/ 209 w 1307"/>
                <a:gd name="T51" fmla="*/ 1064 h 1299"/>
                <a:gd name="T52" fmla="*/ 291 w 1307"/>
                <a:gd name="T53" fmla="*/ 970 h 1299"/>
                <a:gd name="T54" fmla="*/ 381 w 1307"/>
                <a:gd name="T55" fmla="*/ 870 h 1299"/>
                <a:gd name="T56" fmla="*/ 472 w 1307"/>
                <a:gd name="T57" fmla="*/ 767 h 1299"/>
                <a:gd name="T58" fmla="*/ 561 w 1307"/>
                <a:gd name="T59" fmla="*/ 664 h 1299"/>
                <a:gd name="T60" fmla="*/ 643 w 1307"/>
                <a:gd name="T61" fmla="*/ 570 h 1299"/>
                <a:gd name="T62" fmla="*/ 716 w 1307"/>
                <a:gd name="T63" fmla="*/ 483 h 1299"/>
                <a:gd name="T64" fmla="*/ 778 w 1307"/>
                <a:gd name="T65" fmla="*/ 414 h 1299"/>
                <a:gd name="T66" fmla="*/ 822 w 1307"/>
                <a:gd name="T67" fmla="*/ 363 h 1299"/>
                <a:gd name="T68" fmla="*/ 845 w 1307"/>
                <a:gd name="T69" fmla="*/ 337 h 1299"/>
                <a:gd name="T70" fmla="*/ 852 w 1307"/>
                <a:gd name="T71" fmla="*/ 329 h 1299"/>
                <a:gd name="T72" fmla="*/ 875 w 1307"/>
                <a:gd name="T73" fmla="*/ 301 h 1299"/>
                <a:gd name="T74" fmla="*/ 917 w 1307"/>
                <a:gd name="T75" fmla="*/ 250 h 1299"/>
                <a:gd name="T76" fmla="*/ 977 w 1307"/>
                <a:gd name="T77" fmla="*/ 181 h 1299"/>
                <a:gd name="T78" fmla="*/ 1050 w 1307"/>
                <a:gd name="T79" fmla="*/ 96 h 1299"/>
                <a:gd name="T80" fmla="*/ 1130 w 1307"/>
                <a:gd name="T81" fmla="*/ 0 h 1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07" h="1299">
                  <a:moveTo>
                    <a:pt x="1130" y="0"/>
                  </a:moveTo>
                  <a:lnTo>
                    <a:pt x="1307" y="0"/>
                  </a:lnTo>
                  <a:lnTo>
                    <a:pt x="1259" y="47"/>
                  </a:lnTo>
                  <a:lnTo>
                    <a:pt x="1212" y="92"/>
                  </a:lnTo>
                  <a:lnTo>
                    <a:pt x="1167" y="135"/>
                  </a:lnTo>
                  <a:lnTo>
                    <a:pt x="1124" y="177"/>
                  </a:lnTo>
                  <a:lnTo>
                    <a:pt x="1085" y="216"/>
                  </a:lnTo>
                  <a:lnTo>
                    <a:pt x="1046" y="252"/>
                  </a:lnTo>
                  <a:lnTo>
                    <a:pt x="1013" y="286"/>
                  </a:lnTo>
                  <a:lnTo>
                    <a:pt x="983" y="314"/>
                  </a:lnTo>
                  <a:lnTo>
                    <a:pt x="957" y="340"/>
                  </a:lnTo>
                  <a:lnTo>
                    <a:pt x="936" y="359"/>
                  </a:lnTo>
                  <a:lnTo>
                    <a:pt x="921" y="374"/>
                  </a:lnTo>
                  <a:lnTo>
                    <a:pt x="912" y="384"/>
                  </a:lnTo>
                  <a:lnTo>
                    <a:pt x="908" y="387"/>
                  </a:lnTo>
                  <a:lnTo>
                    <a:pt x="904" y="391"/>
                  </a:lnTo>
                  <a:lnTo>
                    <a:pt x="895" y="401"/>
                  </a:lnTo>
                  <a:lnTo>
                    <a:pt x="878" y="416"/>
                  </a:lnTo>
                  <a:lnTo>
                    <a:pt x="858" y="438"/>
                  </a:lnTo>
                  <a:lnTo>
                    <a:pt x="832" y="464"/>
                  </a:lnTo>
                  <a:lnTo>
                    <a:pt x="800" y="494"/>
                  </a:lnTo>
                  <a:lnTo>
                    <a:pt x="766" y="528"/>
                  </a:lnTo>
                  <a:lnTo>
                    <a:pt x="727" y="566"/>
                  </a:lnTo>
                  <a:lnTo>
                    <a:pt x="686" y="607"/>
                  </a:lnTo>
                  <a:lnTo>
                    <a:pt x="642" y="651"/>
                  </a:lnTo>
                  <a:lnTo>
                    <a:pt x="597" y="698"/>
                  </a:lnTo>
                  <a:lnTo>
                    <a:pt x="548" y="744"/>
                  </a:lnTo>
                  <a:lnTo>
                    <a:pt x="500" y="791"/>
                  </a:lnTo>
                  <a:lnTo>
                    <a:pt x="451" y="840"/>
                  </a:lnTo>
                  <a:lnTo>
                    <a:pt x="403" y="889"/>
                  </a:lnTo>
                  <a:lnTo>
                    <a:pt x="356" y="938"/>
                  </a:lnTo>
                  <a:lnTo>
                    <a:pt x="308" y="985"/>
                  </a:lnTo>
                  <a:lnTo>
                    <a:pt x="263" y="1032"/>
                  </a:lnTo>
                  <a:lnTo>
                    <a:pt x="220" y="1075"/>
                  </a:lnTo>
                  <a:lnTo>
                    <a:pt x="179" y="1117"/>
                  </a:lnTo>
                  <a:lnTo>
                    <a:pt x="142" y="1156"/>
                  </a:lnTo>
                  <a:lnTo>
                    <a:pt x="107" y="1190"/>
                  </a:lnTo>
                  <a:lnTo>
                    <a:pt x="77" y="1222"/>
                  </a:lnTo>
                  <a:lnTo>
                    <a:pt x="51" y="1248"/>
                  </a:lnTo>
                  <a:lnTo>
                    <a:pt x="28" y="1269"/>
                  </a:lnTo>
                  <a:lnTo>
                    <a:pt x="13" y="1286"/>
                  </a:lnTo>
                  <a:lnTo>
                    <a:pt x="4" y="1295"/>
                  </a:lnTo>
                  <a:lnTo>
                    <a:pt x="0" y="1299"/>
                  </a:lnTo>
                  <a:lnTo>
                    <a:pt x="4" y="1295"/>
                  </a:lnTo>
                  <a:lnTo>
                    <a:pt x="13" y="1284"/>
                  </a:lnTo>
                  <a:lnTo>
                    <a:pt x="28" y="1269"/>
                  </a:lnTo>
                  <a:lnTo>
                    <a:pt x="47" y="1246"/>
                  </a:lnTo>
                  <a:lnTo>
                    <a:pt x="73" y="1218"/>
                  </a:lnTo>
                  <a:lnTo>
                    <a:pt x="101" y="1186"/>
                  </a:lnTo>
                  <a:lnTo>
                    <a:pt x="134" y="1149"/>
                  </a:lnTo>
                  <a:lnTo>
                    <a:pt x="170" y="1109"/>
                  </a:lnTo>
                  <a:lnTo>
                    <a:pt x="209" y="1064"/>
                  </a:lnTo>
                  <a:lnTo>
                    <a:pt x="248" y="1019"/>
                  </a:lnTo>
                  <a:lnTo>
                    <a:pt x="291" y="970"/>
                  </a:lnTo>
                  <a:lnTo>
                    <a:pt x="336" y="921"/>
                  </a:lnTo>
                  <a:lnTo>
                    <a:pt x="381" y="870"/>
                  </a:lnTo>
                  <a:lnTo>
                    <a:pt x="427" y="818"/>
                  </a:lnTo>
                  <a:lnTo>
                    <a:pt x="472" y="767"/>
                  </a:lnTo>
                  <a:lnTo>
                    <a:pt x="517" y="714"/>
                  </a:lnTo>
                  <a:lnTo>
                    <a:pt x="561" y="664"/>
                  </a:lnTo>
                  <a:lnTo>
                    <a:pt x="602" y="615"/>
                  </a:lnTo>
                  <a:lnTo>
                    <a:pt x="643" y="570"/>
                  </a:lnTo>
                  <a:lnTo>
                    <a:pt x="681" y="525"/>
                  </a:lnTo>
                  <a:lnTo>
                    <a:pt x="716" y="483"/>
                  </a:lnTo>
                  <a:lnTo>
                    <a:pt x="750" y="447"/>
                  </a:lnTo>
                  <a:lnTo>
                    <a:pt x="778" y="414"/>
                  </a:lnTo>
                  <a:lnTo>
                    <a:pt x="802" y="385"/>
                  </a:lnTo>
                  <a:lnTo>
                    <a:pt x="822" y="363"/>
                  </a:lnTo>
                  <a:lnTo>
                    <a:pt x="837" y="346"/>
                  </a:lnTo>
                  <a:lnTo>
                    <a:pt x="845" y="337"/>
                  </a:lnTo>
                  <a:lnTo>
                    <a:pt x="848" y="333"/>
                  </a:lnTo>
                  <a:lnTo>
                    <a:pt x="852" y="329"/>
                  </a:lnTo>
                  <a:lnTo>
                    <a:pt x="862" y="318"/>
                  </a:lnTo>
                  <a:lnTo>
                    <a:pt x="875" y="301"/>
                  </a:lnTo>
                  <a:lnTo>
                    <a:pt x="895" y="278"/>
                  </a:lnTo>
                  <a:lnTo>
                    <a:pt x="917" y="250"/>
                  </a:lnTo>
                  <a:lnTo>
                    <a:pt x="945" y="218"/>
                  </a:lnTo>
                  <a:lnTo>
                    <a:pt x="977" y="181"/>
                  </a:lnTo>
                  <a:lnTo>
                    <a:pt x="1013" y="139"/>
                  </a:lnTo>
                  <a:lnTo>
                    <a:pt x="1050" y="96"/>
                  </a:lnTo>
                  <a:lnTo>
                    <a:pt x="1089" y="49"/>
                  </a:lnTo>
                  <a:lnTo>
                    <a:pt x="11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82"/>
            <p:cNvSpPr>
              <a:spLocks/>
            </p:cNvSpPr>
            <p:nvPr/>
          </p:nvSpPr>
          <p:spPr bwMode="auto">
            <a:xfrm>
              <a:off x="7794625" y="930276"/>
              <a:ext cx="355600" cy="396875"/>
            </a:xfrm>
            <a:custGeom>
              <a:avLst/>
              <a:gdLst>
                <a:gd name="T0" fmla="*/ 388 w 447"/>
                <a:gd name="T1" fmla="*/ 0 h 500"/>
                <a:gd name="T2" fmla="*/ 447 w 447"/>
                <a:gd name="T3" fmla="*/ 0 h 500"/>
                <a:gd name="T4" fmla="*/ 0 w 447"/>
                <a:gd name="T5" fmla="*/ 500 h 500"/>
                <a:gd name="T6" fmla="*/ 388 w 447"/>
                <a:gd name="T7" fmla="*/ 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7" h="500">
                  <a:moveTo>
                    <a:pt x="388" y="0"/>
                  </a:moveTo>
                  <a:lnTo>
                    <a:pt x="447" y="0"/>
                  </a:lnTo>
                  <a:lnTo>
                    <a:pt x="0" y="500"/>
                  </a:lnTo>
                  <a:lnTo>
                    <a:pt x="3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83"/>
            <p:cNvSpPr>
              <a:spLocks/>
            </p:cNvSpPr>
            <p:nvPr/>
          </p:nvSpPr>
          <p:spPr bwMode="auto">
            <a:xfrm>
              <a:off x="7177088" y="930276"/>
              <a:ext cx="784225" cy="998537"/>
            </a:xfrm>
            <a:custGeom>
              <a:avLst/>
              <a:gdLst>
                <a:gd name="T0" fmla="*/ 908 w 988"/>
                <a:gd name="T1" fmla="*/ 0 h 1258"/>
                <a:gd name="T2" fmla="*/ 988 w 988"/>
                <a:gd name="T3" fmla="*/ 0 h 1258"/>
                <a:gd name="T4" fmla="*/ 839 w 988"/>
                <a:gd name="T5" fmla="*/ 186 h 1258"/>
                <a:gd name="T6" fmla="*/ 0 w 988"/>
                <a:gd name="T7" fmla="*/ 1258 h 1258"/>
                <a:gd name="T8" fmla="*/ 799 w 988"/>
                <a:gd name="T9" fmla="*/ 154 h 1258"/>
                <a:gd name="T10" fmla="*/ 908 w 988"/>
                <a:gd name="T11" fmla="*/ 0 h 1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88" h="1258">
                  <a:moveTo>
                    <a:pt x="908" y="0"/>
                  </a:moveTo>
                  <a:lnTo>
                    <a:pt x="988" y="0"/>
                  </a:lnTo>
                  <a:lnTo>
                    <a:pt x="839" y="186"/>
                  </a:lnTo>
                  <a:lnTo>
                    <a:pt x="0" y="1258"/>
                  </a:lnTo>
                  <a:lnTo>
                    <a:pt x="799" y="154"/>
                  </a:lnTo>
                  <a:lnTo>
                    <a:pt x="9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84"/>
            <p:cNvSpPr>
              <a:spLocks/>
            </p:cNvSpPr>
            <p:nvPr/>
          </p:nvSpPr>
          <p:spPr bwMode="auto">
            <a:xfrm>
              <a:off x="7229475" y="930276"/>
              <a:ext cx="350838" cy="541337"/>
            </a:xfrm>
            <a:custGeom>
              <a:avLst/>
              <a:gdLst>
                <a:gd name="T0" fmla="*/ 374 w 442"/>
                <a:gd name="T1" fmla="*/ 0 h 682"/>
                <a:gd name="T2" fmla="*/ 442 w 442"/>
                <a:gd name="T3" fmla="*/ 0 h 682"/>
                <a:gd name="T4" fmla="*/ 397 w 442"/>
                <a:gd name="T5" fmla="*/ 70 h 682"/>
                <a:gd name="T6" fmla="*/ 348 w 442"/>
                <a:gd name="T7" fmla="*/ 143 h 682"/>
                <a:gd name="T8" fmla="*/ 300 w 442"/>
                <a:gd name="T9" fmla="*/ 218 h 682"/>
                <a:gd name="T10" fmla="*/ 264 w 442"/>
                <a:gd name="T11" fmla="*/ 271 h 682"/>
                <a:gd name="T12" fmla="*/ 231 w 442"/>
                <a:gd name="T13" fmla="*/ 323 h 682"/>
                <a:gd name="T14" fmla="*/ 197 w 442"/>
                <a:gd name="T15" fmla="*/ 376 h 682"/>
                <a:gd name="T16" fmla="*/ 166 w 442"/>
                <a:gd name="T17" fmla="*/ 425 h 682"/>
                <a:gd name="T18" fmla="*/ 136 w 442"/>
                <a:gd name="T19" fmla="*/ 472 h 682"/>
                <a:gd name="T20" fmla="*/ 108 w 442"/>
                <a:gd name="T21" fmla="*/ 517 h 682"/>
                <a:gd name="T22" fmla="*/ 82 w 442"/>
                <a:gd name="T23" fmla="*/ 557 h 682"/>
                <a:gd name="T24" fmla="*/ 58 w 442"/>
                <a:gd name="T25" fmla="*/ 592 h 682"/>
                <a:gd name="T26" fmla="*/ 39 w 442"/>
                <a:gd name="T27" fmla="*/ 624 h 682"/>
                <a:gd name="T28" fmla="*/ 22 w 442"/>
                <a:gd name="T29" fmla="*/ 649 h 682"/>
                <a:gd name="T30" fmla="*/ 11 w 442"/>
                <a:gd name="T31" fmla="*/ 667 h 682"/>
                <a:gd name="T32" fmla="*/ 3 w 442"/>
                <a:gd name="T33" fmla="*/ 679 h 682"/>
                <a:gd name="T34" fmla="*/ 0 w 442"/>
                <a:gd name="T35" fmla="*/ 682 h 682"/>
                <a:gd name="T36" fmla="*/ 3 w 442"/>
                <a:gd name="T37" fmla="*/ 679 h 682"/>
                <a:gd name="T38" fmla="*/ 9 w 442"/>
                <a:gd name="T39" fmla="*/ 667 h 682"/>
                <a:gd name="T40" fmla="*/ 20 w 442"/>
                <a:gd name="T41" fmla="*/ 647 h 682"/>
                <a:gd name="T42" fmla="*/ 35 w 442"/>
                <a:gd name="T43" fmla="*/ 620 h 682"/>
                <a:gd name="T44" fmla="*/ 52 w 442"/>
                <a:gd name="T45" fmla="*/ 588 h 682"/>
                <a:gd name="T46" fmla="*/ 72 w 442"/>
                <a:gd name="T47" fmla="*/ 553 h 682"/>
                <a:gd name="T48" fmla="*/ 97 w 442"/>
                <a:gd name="T49" fmla="*/ 510 h 682"/>
                <a:gd name="T50" fmla="*/ 121 w 442"/>
                <a:gd name="T51" fmla="*/ 464 h 682"/>
                <a:gd name="T52" fmla="*/ 149 w 442"/>
                <a:gd name="T53" fmla="*/ 416 h 682"/>
                <a:gd name="T54" fmla="*/ 177 w 442"/>
                <a:gd name="T55" fmla="*/ 363 h 682"/>
                <a:gd name="T56" fmla="*/ 207 w 442"/>
                <a:gd name="T57" fmla="*/ 308 h 682"/>
                <a:gd name="T58" fmla="*/ 238 w 442"/>
                <a:gd name="T59" fmla="*/ 254 h 682"/>
                <a:gd name="T60" fmla="*/ 268 w 442"/>
                <a:gd name="T61" fmla="*/ 197 h 682"/>
                <a:gd name="T62" fmla="*/ 322 w 442"/>
                <a:gd name="T63" fmla="*/ 98 h 682"/>
                <a:gd name="T64" fmla="*/ 374 w 442"/>
                <a:gd name="T65" fmla="*/ 0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42" h="682">
                  <a:moveTo>
                    <a:pt x="374" y="0"/>
                  </a:moveTo>
                  <a:lnTo>
                    <a:pt x="442" y="0"/>
                  </a:lnTo>
                  <a:lnTo>
                    <a:pt x="397" y="70"/>
                  </a:lnTo>
                  <a:lnTo>
                    <a:pt x="348" y="143"/>
                  </a:lnTo>
                  <a:lnTo>
                    <a:pt x="300" y="218"/>
                  </a:lnTo>
                  <a:lnTo>
                    <a:pt x="264" y="271"/>
                  </a:lnTo>
                  <a:lnTo>
                    <a:pt x="231" y="323"/>
                  </a:lnTo>
                  <a:lnTo>
                    <a:pt x="197" y="376"/>
                  </a:lnTo>
                  <a:lnTo>
                    <a:pt x="166" y="425"/>
                  </a:lnTo>
                  <a:lnTo>
                    <a:pt x="136" y="472"/>
                  </a:lnTo>
                  <a:lnTo>
                    <a:pt x="108" y="517"/>
                  </a:lnTo>
                  <a:lnTo>
                    <a:pt x="82" y="557"/>
                  </a:lnTo>
                  <a:lnTo>
                    <a:pt x="58" y="592"/>
                  </a:lnTo>
                  <a:lnTo>
                    <a:pt x="39" y="624"/>
                  </a:lnTo>
                  <a:lnTo>
                    <a:pt x="22" y="649"/>
                  </a:lnTo>
                  <a:lnTo>
                    <a:pt x="11" y="667"/>
                  </a:lnTo>
                  <a:lnTo>
                    <a:pt x="3" y="679"/>
                  </a:lnTo>
                  <a:lnTo>
                    <a:pt x="0" y="682"/>
                  </a:lnTo>
                  <a:lnTo>
                    <a:pt x="3" y="679"/>
                  </a:lnTo>
                  <a:lnTo>
                    <a:pt x="9" y="667"/>
                  </a:lnTo>
                  <a:lnTo>
                    <a:pt x="20" y="647"/>
                  </a:lnTo>
                  <a:lnTo>
                    <a:pt x="35" y="620"/>
                  </a:lnTo>
                  <a:lnTo>
                    <a:pt x="52" y="588"/>
                  </a:lnTo>
                  <a:lnTo>
                    <a:pt x="72" y="553"/>
                  </a:lnTo>
                  <a:lnTo>
                    <a:pt x="97" y="510"/>
                  </a:lnTo>
                  <a:lnTo>
                    <a:pt x="121" y="464"/>
                  </a:lnTo>
                  <a:lnTo>
                    <a:pt x="149" y="416"/>
                  </a:lnTo>
                  <a:lnTo>
                    <a:pt x="177" y="363"/>
                  </a:lnTo>
                  <a:lnTo>
                    <a:pt x="207" y="308"/>
                  </a:lnTo>
                  <a:lnTo>
                    <a:pt x="238" y="254"/>
                  </a:lnTo>
                  <a:lnTo>
                    <a:pt x="268" y="197"/>
                  </a:lnTo>
                  <a:lnTo>
                    <a:pt x="322" y="98"/>
                  </a:lnTo>
                  <a:lnTo>
                    <a:pt x="3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85"/>
            <p:cNvSpPr>
              <a:spLocks/>
            </p:cNvSpPr>
            <p:nvPr/>
          </p:nvSpPr>
          <p:spPr bwMode="auto">
            <a:xfrm>
              <a:off x="7099300" y="930276"/>
              <a:ext cx="106363" cy="217487"/>
            </a:xfrm>
            <a:custGeom>
              <a:avLst/>
              <a:gdLst>
                <a:gd name="T0" fmla="*/ 113 w 132"/>
                <a:gd name="T1" fmla="*/ 0 h 275"/>
                <a:gd name="T2" fmla="*/ 132 w 132"/>
                <a:gd name="T3" fmla="*/ 0 h 275"/>
                <a:gd name="T4" fmla="*/ 0 w 132"/>
                <a:gd name="T5" fmla="*/ 275 h 275"/>
                <a:gd name="T6" fmla="*/ 113 w 132"/>
                <a:gd name="T7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275">
                  <a:moveTo>
                    <a:pt x="113" y="0"/>
                  </a:moveTo>
                  <a:lnTo>
                    <a:pt x="132" y="0"/>
                  </a:lnTo>
                  <a:lnTo>
                    <a:pt x="0" y="275"/>
                  </a:lnTo>
                  <a:lnTo>
                    <a:pt x="1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86"/>
            <p:cNvSpPr>
              <a:spLocks/>
            </p:cNvSpPr>
            <p:nvPr/>
          </p:nvSpPr>
          <p:spPr bwMode="auto">
            <a:xfrm>
              <a:off x="6575425" y="930276"/>
              <a:ext cx="157163" cy="579437"/>
            </a:xfrm>
            <a:custGeom>
              <a:avLst/>
              <a:gdLst>
                <a:gd name="T0" fmla="*/ 156 w 197"/>
                <a:gd name="T1" fmla="*/ 0 h 729"/>
                <a:gd name="T2" fmla="*/ 197 w 197"/>
                <a:gd name="T3" fmla="*/ 0 h 729"/>
                <a:gd name="T4" fmla="*/ 168 w 197"/>
                <a:gd name="T5" fmla="*/ 107 h 729"/>
                <a:gd name="T6" fmla="*/ 149 w 197"/>
                <a:gd name="T7" fmla="*/ 179 h 729"/>
                <a:gd name="T8" fmla="*/ 130 w 197"/>
                <a:gd name="T9" fmla="*/ 248 h 729"/>
                <a:gd name="T10" fmla="*/ 112 w 197"/>
                <a:gd name="T11" fmla="*/ 318 h 729"/>
                <a:gd name="T12" fmla="*/ 93 w 197"/>
                <a:gd name="T13" fmla="*/ 385 h 729"/>
                <a:gd name="T14" fmla="*/ 76 w 197"/>
                <a:gd name="T15" fmla="*/ 447 h 729"/>
                <a:gd name="T16" fmla="*/ 59 w 197"/>
                <a:gd name="T17" fmla="*/ 508 h 729"/>
                <a:gd name="T18" fmla="*/ 44 w 197"/>
                <a:gd name="T19" fmla="*/ 560 h 729"/>
                <a:gd name="T20" fmla="*/ 31 w 197"/>
                <a:gd name="T21" fmla="*/ 609 h 729"/>
                <a:gd name="T22" fmla="*/ 20 w 197"/>
                <a:gd name="T23" fmla="*/ 651 h 729"/>
                <a:gd name="T24" fmla="*/ 11 w 197"/>
                <a:gd name="T25" fmla="*/ 682 h 729"/>
                <a:gd name="T26" fmla="*/ 5 w 197"/>
                <a:gd name="T27" fmla="*/ 709 h 729"/>
                <a:gd name="T28" fmla="*/ 2 w 197"/>
                <a:gd name="T29" fmla="*/ 724 h 729"/>
                <a:gd name="T30" fmla="*/ 0 w 197"/>
                <a:gd name="T31" fmla="*/ 729 h 729"/>
                <a:gd name="T32" fmla="*/ 0 w 197"/>
                <a:gd name="T33" fmla="*/ 724 h 729"/>
                <a:gd name="T34" fmla="*/ 3 w 197"/>
                <a:gd name="T35" fmla="*/ 707 h 729"/>
                <a:gd name="T36" fmla="*/ 9 w 197"/>
                <a:gd name="T37" fmla="*/ 682 h 729"/>
                <a:gd name="T38" fmla="*/ 17 w 197"/>
                <a:gd name="T39" fmla="*/ 649 h 729"/>
                <a:gd name="T40" fmla="*/ 26 w 197"/>
                <a:gd name="T41" fmla="*/ 607 h 729"/>
                <a:gd name="T42" fmla="*/ 37 w 197"/>
                <a:gd name="T43" fmla="*/ 558 h 729"/>
                <a:gd name="T44" fmla="*/ 48 w 197"/>
                <a:gd name="T45" fmla="*/ 504 h 729"/>
                <a:gd name="T46" fmla="*/ 61 w 197"/>
                <a:gd name="T47" fmla="*/ 444 h 729"/>
                <a:gd name="T48" fmla="*/ 74 w 197"/>
                <a:gd name="T49" fmla="*/ 380 h 729"/>
                <a:gd name="T50" fmla="*/ 89 w 197"/>
                <a:gd name="T51" fmla="*/ 312 h 729"/>
                <a:gd name="T52" fmla="*/ 104 w 197"/>
                <a:gd name="T53" fmla="*/ 243 h 729"/>
                <a:gd name="T54" fmla="*/ 121 w 197"/>
                <a:gd name="T55" fmla="*/ 171 h 729"/>
                <a:gd name="T56" fmla="*/ 136 w 197"/>
                <a:gd name="T57" fmla="*/ 98 h 729"/>
                <a:gd name="T58" fmla="*/ 156 w 197"/>
                <a:gd name="T59" fmla="*/ 0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7" h="729">
                  <a:moveTo>
                    <a:pt x="156" y="0"/>
                  </a:moveTo>
                  <a:lnTo>
                    <a:pt x="197" y="0"/>
                  </a:lnTo>
                  <a:lnTo>
                    <a:pt x="168" y="107"/>
                  </a:lnTo>
                  <a:lnTo>
                    <a:pt x="149" y="179"/>
                  </a:lnTo>
                  <a:lnTo>
                    <a:pt x="130" y="248"/>
                  </a:lnTo>
                  <a:lnTo>
                    <a:pt x="112" y="318"/>
                  </a:lnTo>
                  <a:lnTo>
                    <a:pt x="93" y="385"/>
                  </a:lnTo>
                  <a:lnTo>
                    <a:pt x="76" y="447"/>
                  </a:lnTo>
                  <a:lnTo>
                    <a:pt x="59" y="508"/>
                  </a:lnTo>
                  <a:lnTo>
                    <a:pt x="44" y="560"/>
                  </a:lnTo>
                  <a:lnTo>
                    <a:pt x="31" y="609"/>
                  </a:lnTo>
                  <a:lnTo>
                    <a:pt x="20" y="651"/>
                  </a:lnTo>
                  <a:lnTo>
                    <a:pt x="11" y="682"/>
                  </a:lnTo>
                  <a:lnTo>
                    <a:pt x="5" y="709"/>
                  </a:lnTo>
                  <a:lnTo>
                    <a:pt x="2" y="724"/>
                  </a:lnTo>
                  <a:lnTo>
                    <a:pt x="0" y="729"/>
                  </a:lnTo>
                  <a:lnTo>
                    <a:pt x="0" y="724"/>
                  </a:lnTo>
                  <a:lnTo>
                    <a:pt x="3" y="707"/>
                  </a:lnTo>
                  <a:lnTo>
                    <a:pt x="9" y="682"/>
                  </a:lnTo>
                  <a:lnTo>
                    <a:pt x="17" y="649"/>
                  </a:lnTo>
                  <a:lnTo>
                    <a:pt x="26" y="607"/>
                  </a:lnTo>
                  <a:lnTo>
                    <a:pt x="37" y="558"/>
                  </a:lnTo>
                  <a:lnTo>
                    <a:pt x="48" y="504"/>
                  </a:lnTo>
                  <a:lnTo>
                    <a:pt x="61" y="444"/>
                  </a:lnTo>
                  <a:lnTo>
                    <a:pt x="74" y="380"/>
                  </a:lnTo>
                  <a:lnTo>
                    <a:pt x="89" y="312"/>
                  </a:lnTo>
                  <a:lnTo>
                    <a:pt x="104" y="243"/>
                  </a:lnTo>
                  <a:lnTo>
                    <a:pt x="121" y="171"/>
                  </a:lnTo>
                  <a:lnTo>
                    <a:pt x="136" y="98"/>
                  </a:lnTo>
                  <a:lnTo>
                    <a:pt x="1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87"/>
            <p:cNvSpPr>
              <a:spLocks/>
            </p:cNvSpPr>
            <p:nvPr/>
          </p:nvSpPr>
          <p:spPr bwMode="auto">
            <a:xfrm>
              <a:off x="6302375" y="930276"/>
              <a:ext cx="38100" cy="376237"/>
            </a:xfrm>
            <a:custGeom>
              <a:avLst/>
              <a:gdLst>
                <a:gd name="T0" fmla="*/ 28 w 48"/>
                <a:gd name="T1" fmla="*/ 0 h 474"/>
                <a:gd name="T2" fmla="*/ 48 w 48"/>
                <a:gd name="T3" fmla="*/ 0 h 474"/>
                <a:gd name="T4" fmla="*/ 0 w 48"/>
                <a:gd name="T5" fmla="*/ 474 h 474"/>
                <a:gd name="T6" fmla="*/ 28 w 48"/>
                <a:gd name="T7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474">
                  <a:moveTo>
                    <a:pt x="28" y="0"/>
                  </a:moveTo>
                  <a:lnTo>
                    <a:pt x="48" y="0"/>
                  </a:lnTo>
                  <a:lnTo>
                    <a:pt x="0" y="474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88"/>
            <p:cNvSpPr>
              <a:spLocks/>
            </p:cNvSpPr>
            <p:nvPr/>
          </p:nvSpPr>
          <p:spPr bwMode="auto">
            <a:xfrm>
              <a:off x="6189663" y="930276"/>
              <a:ext cx="14288" cy="236537"/>
            </a:xfrm>
            <a:custGeom>
              <a:avLst/>
              <a:gdLst>
                <a:gd name="T0" fmla="*/ 0 w 19"/>
                <a:gd name="T1" fmla="*/ 0 h 299"/>
                <a:gd name="T2" fmla="*/ 19 w 19"/>
                <a:gd name="T3" fmla="*/ 0 h 299"/>
                <a:gd name="T4" fmla="*/ 15 w 19"/>
                <a:gd name="T5" fmla="*/ 62 h 299"/>
                <a:gd name="T6" fmla="*/ 11 w 19"/>
                <a:gd name="T7" fmla="*/ 119 h 299"/>
                <a:gd name="T8" fmla="*/ 9 w 19"/>
                <a:gd name="T9" fmla="*/ 169 h 299"/>
                <a:gd name="T10" fmla="*/ 6 w 19"/>
                <a:gd name="T11" fmla="*/ 213 h 299"/>
                <a:gd name="T12" fmla="*/ 4 w 19"/>
                <a:gd name="T13" fmla="*/ 248 h 299"/>
                <a:gd name="T14" fmla="*/ 2 w 19"/>
                <a:gd name="T15" fmla="*/ 276 h 299"/>
                <a:gd name="T16" fmla="*/ 2 w 19"/>
                <a:gd name="T17" fmla="*/ 293 h 299"/>
                <a:gd name="T18" fmla="*/ 2 w 19"/>
                <a:gd name="T19" fmla="*/ 299 h 299"/>
                <a:gd name="T20" fmla="*/ 2 w 19"/>
                <a:gd name="T21" fmla="*/ 293 h 299"/>
                <a:gd name="T22" fmla="*/ 2 w 19"/>
                <a:gd name="T23" fmla="*/ 276 h 299"/>
                <a:gd name="T24" fmla="*/ 0 w 19"/>
                <a:gd name="T25" fmla="*/ 248 h 299"/>
                <a:gd name="T26" fmla="*/ 0 w 19"/>
                <a:gd name="T27" fmla="*/ 213 h 299"/>
                <a:gd name="T28" fmla="*/ 0 w 19"/>
                <a:gd name="T29" fmla="*/ 169 h 299"/>
                <a:gd name="T30" fmla="*/ 0 w 19"/>
                <a:gd name="T31" fmla="*/ 119 h 299"/>
                <a:gd name="T32" fmla="*/ 0 w 19"/>
                <a:gd name="T33" fmla="*/ 62 h 299"/>
                <a:gd name="T34" fmla="*/ 0 w 19"/>
                <a:gd name="T35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299">
                  <a:moveTo>
                    <a:pt x="0" y="0"/>
                  </a:moveTo>
                  <a:lnTo>
                    <a:pt x="19" y="0"/>
                  </a:lnTo>
                  <a:lnTo>
                    <a:pt x="15" y="62"/>
                  </a:lnTo>
                  <a:lnTo>
                    <a:pt x="11" y="119"/>
                  </a:lnTo>
                  <a:lnTo>
                    <a:pt x="9" y="169"/>
                  </a:lnTo>
                  <a:lnTo>
                    <a:pt x="6" y="213"/>
                  </a:lnTo>
                  <a:lnTo>
                    <a:pt x="4" y="248"/>
                  </a:lnTo>
                  <a:lnTo>
                    <a:pt x="2" y="276"/>
                  </a:lnTo>
                  <a:lnTo>
                    <a:pt x="2" y="293"/>
                  </a:lnTo>
                  <a:lnTo>
                    <a:pt x="2" y="299"/>
                  </a:lnTo>
                  <a:lnTo>
                    <a:pt x="2" y="293"/>
                  </a:lnTo>
                  <a:lnTo>
                    <a:pt x="2" y="276"/>
                  </a:lnTo>
                  <a:lnTo>
                    <a:pt x="0" y="248"/>
                  </a:lnTo>
                  <a:lnTo>
                    <a:pt x="0" y="213"/>
                  </a:lnTo>
                  <a:lnTo>
                    <a:pt x="0" y="169"/>
                  </a:lnTo>
                  <a:lnTo>
                    <a:pt x="0" y="119"/>
                  </a:lnTo>
                  <a:lnTo>
                    <a:pt x="0" y="6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89"/>
            <p:cNvSpPr>
              <a:spLocks/>
            </p:cNvSpPr>
            <p:nvPr/>
          </p:nvSpPr>
          <p:spPr bwMode="auto">
            <a:xfrm>
              <a:off x="6162675" y="930276"/>
              <a:ext cx="60325" cy="1298575"/>
            </a:xfrm>
            <a:custGeom>
              <a:avLst/>
              <a:gdLst>
                <a:gd name="T0" fmla="*/ 11 w 74"/>
                <a:gd name="T1" fmla="*/ 0 h 1635"/>
                <a:gd name="T2" fmla="*/ 74 w 74"/>
                <a:gd name="T3" fmla="*/ 0 h 1635"/>
                <a:gd name="T4" fmla="*/ 70 w 74"/>
                <a:gd name="T5" fmla="*/ 68 h 1635"/>
                <a:gd name="T6" fmla="*/ 67 w 74"/>
                <a:gd name="T7" fmla="*/ 147 h 1635"/>
                <a:gd name="T8" fmla="*/ 61 w 74"/>
                <a:gd name="T9" fmla="*/ 233 h 1635"/>
                <a:gd name="T10" fmla="*/ 57 w 74"/>
                <a:gd name="T11" fmla="*/ 327 h 1635"/>
                <a:gd name="T12" fmla="*/ 52 w 74"/>
                <a:gd name="T13" fmla="*/ 427 h 1635"/>
                <a:gd name="T14" fmla="*/ 46 w 74"/>
                <a:gd name="T15" fmla="*/ 532 h 1635"/>
                <a:gd name="T16" fmla="*/ 41 w 74"/>
                <a:gd name="T17" fmla="*/ 639 h 1635"/>
                <a:gd name="T18" fmla="*/ 35 w 74"/>
                <a:gd name="T19" fmla="*/ 748 h 1635"/>
                <a:gd name="T20" fmla="*/ 31 w 74"/>
                <a:gd name="T21" fmla="*/ 842 h 1635"/>
                <a:gd name="T22" fmla="*/ 28 w 74"/>
                <a:gd name="T23" fmla="*/ 936 h 1635"/>
                <a:gd name="T24" fmla="*/ 24 w 74"/>
                <a:gd name="T25" fmla="*/ 1028 h 1635"/>
                <a:gd name="T26" fmla="*/ 20 w 74"/>
                <a:gd name="T27" fmla="*/ 1119 h 1635"/>
                <a:gd name="T28" fmla="*/ 16 w 74"/>
                <a:gd name="T29" fmla="*/ 1203 h 1635"/>
                <a:gd name="T30" fmla="*/ 15 w 74"/>
                <a:gd name="T31" fmla="*/ 1284 h 1635"/>
                <a:gd name="T32" fmla="*/ 11 w 74"/>
                <a:gd name="T33" fmla="*/ 1359 h 1635"/>
                <a:gd name="T34" fmla="*/ 9 w 74"/>
                <a:gd name="T35" fmla="*/ 1427 h 1635"/>
                <a:gd name="T36" fmla="*/ 5 w 74"/>
                <a:gd name="T37" fmla="*/ 1487 h 1635"/>
                <a:gd name="T38" fmla="*/ 3 w 74"/>
                <a:gd name="T39" fmla="*/ 1538 h 1635"/>
                <a:gd name="T40" fmla="*/ 1 w 74"/>
                <a:gd name="T41" fmla="*/ 1579 h 1635"/>
                <a:gd name="T42" fmla="*/ 1 w 74"/>
                <a:gd name="T43" fmla="*/ 1611 h 1635"/>
                <a:gd name="T44" fmla="*/ 0 w 74"/>
                <a:gd name="T45" fmla="*/ 1630 h 1635"/>
                <a:gd name="T46" fmla="*/ 0 w 74"/>
                <a:gd name="T47" fmla="*/ 1635 h 1635"/>
                <a:gd name="T48" fmla="*/ 0 w 74"/>
                <a:gd name="T49" fmla="*/ 1630 h 1635"/>
                <a:gd name="T50" fmla="*/ 0 w 74"/>
                <a:gd name="T51" fmla="*/ 1611 h 1635"/>
                <a:gd name="T52" fmla="*/ 0 w 74"/>
                <a:gd name="T53" fmla="*/ 1579 h 1635"/>
                <a:gd name="T54" fmla="*/ 1 w 74"/>
                <a:gd name="T55" fmla="*/ 1538 h 1635"/>
                <a:gd name="T56" fmla="*/ 1 w 74"/>
                <a:gd name="T57" fmla="*/ 1487 h 1635"/>
                <a:gd name="T58" fmla="*/ 1 w 74"/>
                <a:gd name="T59" fmla="*/ 1427 h 1635"/>
                <a:gd name="T60" fmla="*/ 3 w 74"/>
                <a:gd name="T61" fmla="*/ 1357 h 1635"/>
                <a:gd name="T62" fmla="*/ 3 w 74"/>
                <a:gd name="T63" fmla="*/ 1284 h 1635"/>
                <a:gd name="T64" fmla="*/ 5 w 74"/>
                <a:gd name="T65" fmla="*/ 1203 h 1635"/>
                <a:gd name="T66" fmla="*/ 5 w 74"/>
                <a:gd name="T67" fmla="*/ 1117 h 1635"/>
                <a:gd name="T68" fmla="*/ 7 w 74"/>
                <a:gd name="T69" fmla="*/ 1028 h 1635"/>
                <a:gd name="T70" fmla="*/ 7 w 74"/>
                <a:gd name="T71" fmla="*/ 936 h 1635"/>
                <a:gd name="T72" fmla="*/ 9 w 74"/>
                <a:gd name="T73" fmla="*/ 842 h 1635"/>
                <a:gd name="T74" fmla="*/ 11 w 74"/>
                <a:gd name="T75" fmla="*/ 746 h 1635"/>
                <a:gd name="T76" fmla="*/ 11 w 74"/>
                <a:gd name="T77" fmla="*/ 622 h 1635"/>
                <a:gd name="T78" fmla="*/ 11 w 74"/>
                <a:gd name="T79" fmla="*/ 500 h 1635"/>
                <a:gd name="T80" fmla="*/ 11 w 74"/>
                <a:gd name="T81" fmla="*/ 384 h 1635"/>
                <a:gd name="T82" fmla="*/ 11 w 74"/>
                <a:gd name="T83" fmla="*/ 273 h 1635"/>
                <a:gd name="T84" fmla="*/ 11 w 74"/>
                <a:gd name="T85" fmla="*/ 171 h 1635"/>
                <a:gd name="T86" fmla="*/ 11 w 74"/>
                <a:gd name="T87" fmla="*/ 79 h 1635"/>
                <a:gd name="T88" fmla="*/ 11 w 74"/>
                <a:gd name="T89" fmla="*/ 0 h 1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4" h="1635">
                  <a:moveTo>
                    <a:pt x="11" y="0"/>
                  </a:moveTo>
                  <a:lnTo>
                    <a:pt x="74" y="0"/>
                  </a:lnTo>
                  <a:lnTo>
                    <a:pt x="70" y="68"/>
                  </a:lnTo>
                  <a:lnTo>
                    <a:pt x="67" y="147"/>
                  </a:lnTo>
                  <a:lnTo>
                    <a:pt x="61" y="233"/>
                  </a:lnTo>
                  <a:lnTo>
                    <a:pt x="57" y="327"/>
                  </a:lnTo>
                  <a:lnTo>
                    <a:pt x="52" y="427"/>
                  </a:lnTo>
                  <a:lnTo>
                    <a:pt x="46" y="532"/>
                  </a:lnTo>
                  <a:lnTo>
                    <a:pt x="41" y="639"/>
                  </a:lnTo>
                  <a:lnTo>
                    <a:pt x="35" y="748"/>
                  </a:lnTo>
                  <a:lnTo>
                    <a:pt x="31" y="842"/>
                  </a:lnTo>
                  <a:lnTo>
                    <a:pt x="28" y="936"/>
                  </a:lnTo>
                  <a:lnTo>
                    <a:pt x="24" y="1028"/>
                  </a:lnTo>
                  <a:lnTo>
                    <a:pt x="20" y="1119"/>
                  </a:lnTo>
                  <a:lnTo>
                    <a:pt x="16" y="1203"/>
                  </a:lnTo>
                  <a:lnTo>
                    <a:pt x="15" y="1284"/>
                  </a:lnTo>
                  <a:lnTo>
                    <a:pt x="11" y="1359"/>
                  </a:lnTo>
                  <a:lnTo>
                    <a:pt x="9" y="1427"/>
                  </a:lnTo>
                  <a:lnTo>
                    <a:pt x="5" y="1487"/>
                  </a:lnTo>
                  <a:lnTo>
                    <a:pt x="3" y="1538"/>
                  </a:lnTo>
                  <a:lnTo>
                    <a:pt x="1" y="1579"/>
                  </a:lnTo>
                  <a:lnTo>
                    <a:pt x="1" y="1611"/>
                  </a:lnTo>
                  <a:lnTo>
                    <a:pt x="0" y="1630"/>
                  </a:lnTo>
                  <a:lnTo>
                    <a:pt x="0" y="1635"/>
                  </a:lnTo>
                  <a:lnTo>
                    <a:pt x="0" y="1630"/>
                  </a:lnTo>
                  <a:lnTo>
                    <a:pt x="0" y="1611"/>
                  </a:lnTo>
                  <a:lnTo>
                    <a:pt x="0" y="1579"/>
                  </a:lnTo>
                  <a:lnTo>
                    <a:pt x="1" y="1538"/>
                  </a:lnTo>
                  <a:lnTo>
                    <a:pt x="1" y="1487"/>
                  </a:lnTo>
                  <a:lnTo>
                    <a:pt x="1" y="1427"/>
                  </a:lnTo>
                  <a:lnTo>
                    <a:pt x="3" y="1357"/>
                  </a:lnTo>
                  <a:lnTo>
                    <a:pt x="3" y="1284"/>
                  </a:lnTo>
                  <a:lnTo>
                    <a:pt x="5" y="1203"/>
                  </a:lnTo>
                  <a:lnTo>
                    <a:pt x="5" y="1117"/>
                  </a:lnTo>
                  <a:lnTo>
                    <a:pt x="7" y="1028"/>
                  </a:lnTo>
                  <a:lnTo>
                    <a:pt x="7" y="936"/>
                  </a:lnTo>
                  <a:lnTo>
                    <a:pt x="9" y="842"/>
                  </a:lnTo>
                  <a:lnTo>
                    <a:pt x="11" y="746"/>
                  </a:lnTo>
                  <a:lnTo>
                    <a:pt x="11" y="622"/>
                  </a:lnTo>
                  <a:lnTo>
                    <a:pt x="11" y="500"/>
                  </a:lnTo>
                  <a:lnTo>
                    <a:pt x="11" y="384"/>
                  </a:lnTo>
                  <a:lnTo>
                    <a:pt x="11" y="273"/>
                  </a:lnTo>
                  <a:lnTo>
                    <a:pt x="11" y="171"/>
                  </a:lnTo>
                  <a:lnTo>
                    <a:pt x="11" y="79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90"/>
            <p:cNvSpPr>
              <a:spLocks/>
            </p:cNvSpPr>
            <p:nvPr/>
          </p:nvSpPr>
          <p:spPr bwMode="auto">
            <a:xfrm>
              <a:off x="6307138" y="930276"/>
              <a:ext cx="28575" cy="287337"/>
            </a:xfrm>
            <a:custGeom>
              <a:avLst/>
              <a:gdLst>
                <a:gd name="T0" fmla="*/ 21 w 38"/>
                <a:gd name="T1" fmla="*/ 0 h 363"/>
                <a:gd name="T2" fmla="*/ 38 w 38"/>
                <a:gd name="T3" fmla="*/ 0 h 363"/>
                <a:gd name="T4" fmla="*/ 0 w 38"/>
                <a:gd name="T5" fmla="*/ 363 h 363"/>
                <a:gd name="T6" fmla="*/ 21 w 38"/>
                <a:gd name="T7" fmla="*/ 0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63">
                  <a:moveTo>
                    <a:pt x="21" y="0"/>
                  </a:moveTo>
                  <a:lnTo>
                    <a:pt x="38" y="0"/>
                  </a:lnTo>
                  <a:lnTo>
                    <a:pt x="0" y="363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91"/>
            <p:cNvSpPr>
              <a:spLocks/>
            </p:cNvSpPr>
            <p:nvPr/>
          </p:nvSpPr>
          <p:spPr bwMode="auto">
            <a:xfrm>
              <a:off x="6257925" y="930276"/>
              <a:ext cx="209550" cy="1473200"/>
            </a:xfrm>
            <a:custGeom>
              <a:avLst/>
              <a:gdLst>
                <a:gd name="T0" fmla="*/ 222 w 265"/>
                <a:gd name="T1" fmla="*/ 0 h 1855"/>
                <a:gd name="T2" fmla="*/ 265 w 265"/>
                <a:gd name="T3" fmla="*/ 0 h 1855"/>
                <a:gd name="T4" fmla="*/ 263 w 265"/>
                <a:gd name="T5" fmla="*/ 15 h 1855"/>
                <a:gd name="T6" fmla="*/ 259 w 265"/>
                <a:gd name="T7" fmla="*/ 41 h 1855"/>
                <a:gd name="T8" fmla="*/ 253 w 265"/>
                <a:gd name="T9" fmla="*/ 79 h 1855"/>
                <a:gd name="T10" fmla="*/ 246 w 265"/>
                <a:gd name="T11" fmla="*/ 126 h 1855"/>
                <a:gd name="T12" fmla="*/ 239 w 265"/>
                <a:gd name="T13" fmla="*/ 181 h 1855"/>
                <a:gd name="T14" fmla="*/ 229 w 265"/>
                <a:gd name="T15" fmla="*/ 243 h 1855"/>
                <a:gd name="T16" fmla="*/ 220 w 265"/>
                <a:gd name="T17" fmla="*/ 312 h 1855"/>
                <a:gd name="T18" fmla="*/ 209 w 265"/>
                <a:gd name="T19" fmla="*/ 389 h 1855"/>
                <a:gd name="T20" fmla="*/ 196 w 265"/>
                <a:gd name="T21" fmla="*/ 470 h 1855"/>
                <a:gd name="T22" fmla="*/ 183 w 265"/>
                <a:gd name="T23" fmla="*/ 555 h 1855"/>
                <a:gd name="T24" fmla="*/ 170 w 265"/>
                <a:gd name="T25" fmla="*/ 643 h 1855"/>
                <a:gd name="T26" fmla="*/ 157 w 265"/>
                <a:gd name="T27" fmla="*/ 735 h 1855"/>
                <a:gd name="T28" fmla="*/ 143 w 265"/>
                <a:gd name="T29" fmla="*/ 829 h 1855"/>
                <a:gd name="T30" fmla="*/ 129 w 265"/>
                <a:gd name="T31" fmla="*/ 923 h 1855"/>
                <a:gd name="T32" fmla="*/ 116 w 265"/>
                <a:gd name="T33" fmla="*/ 1015 h 1855"/>
                <a:gd name="T34" fmla="*/ 104 w 265"/>
                <a:gd name="T35" fmla="*/ 1107 h 1855"/>
                <a:gd name="T36" fmla="*/ 91 w 265"/>
                <a:gd name="T37" fmla="*/ 1199 h 1855"/>
                <a:gd name="T38" fmla="*/ 78 w 265"/>
                <a:gd name="T39" fmla="*/ 1288 h 1855"/>
                <a:gd name="T40" fmla="*/ 67 w 265"/>
                <a:gd name="T41" fmla="*/ 1372 h 1855"/>
                <a:gd name="T42" fmla="*/ 56 w 265"/>
                <a:gd name="T43" fmla="*/ 1453 h 1855"/>
                <a:gd name="T44" fmla="*/ 45 w 265"/>
                <a:gd name="T45" fmla="*/ 1528 h 1855"/>
                <a:gd name="T46" fmla="*/ 35 w 265"/>
                <a:gd name="T47" fmla="*/ 1598 h 1855"/>
                <a:gd name="T48" fmla="*/ 26 w 265"/>
                <a:gd name="T49" fmla="*/ 1662 h 1855"/>
                <a:gd name="T50" fmla="*/ 19 w 265"/>
                <a:gd name="T51" fmla="*/ 1716 h 1855"/>
                <a:gd name="T52" fmla="*/ 11 w 265"/>
                <a:gd name="T53" fmla="*/ 1765 h 1855"/>
                <a:gd name="T54" fmla="*/ 6 w 265"/>
                <a:gd name="T55" fmla="*/ 1803 h 1855"/>
                <a:gd name="T56" fmla="*/ 2 w 265"/>
                <a:gd name="T57" fmla="*/ 1831 h 1855"/>
                <a:gd name="T58" fmla="*/ 0 w 265"/>
                <a:gd name="T59" fmla="*/ 1850 h 1855"/>
                <a:gd name="T60" fmla="*/ 0 w 265"/>
                <a:gd name="T61" fmla="*/ 1855 h 1855"/>
                <a:gd name="T62" fmla="*/ 0 w 265"/>
                <a:gd name="T63" fmla="*/ 1850 h 1855"/>
                <a:gd name="T64" fmla="*/ 2 w 265"/>
                <a:gd name="T65" fmla="*/ 1831 h 1855"/>
                <a:gd name="T66" fmla="*/ 6 w 265"/>
                <a:gd name="T67" fmla="*/ 1803 h 1855"/>
                <a:gd name="T68" fmla="*/ 11 w 265"/>
                <a:gd name="T69" fmla="*/ 1763 h 1855"/>
                <a:gd name="T70" fmla="*/ 17 w 265"/>
                <a:gd name="T71" fmla="*/ 1716 h 1855"/>
                <a:gd name="T72" fmla="*/ 22 w 265"/>
                <a:gd name="T73" fmla="*/ 1660 h 1855"/>
                <a:gd name="T74" fmla="*/ 32 w 265"/>
                <a:gd name="T75" fmla="*/ 1598 h 1855"/>
                <a:gd name="T76" fmla="*/ 39 w 265"/>
                <a:gd name="T77" fmla="*/ 1526 h 1855"/>
                <a:gd name="T78" fmla="*/ 48 w 265"/>
                <a:gd name="T79" fmla="*/ 1451 h 1855"/>
                <a:gd name="T80" fmla="*/ 60 w 265"/>
                <a:gd name="T81" fmla="*/ 1370 h 1855"/>
                <a:gd name="T82" fmla="*/ 69 w 265"/>
                <a:gd name="T83" fmla="*/ 1286 h 1855"/>
                <a:gd name="T84" fmla="*/ 80 w 265"/>
                <a:gd name="T85" fmla="*/ 1198 h 1855"/>
                <a:gd name="T86" fmla="*/ 91 w 265"/>
                <a:gd name="T87" fmla="*/ 1105 h 1855"/>
                <a:gd name="T88" fmla="*/ 102 w 265"/>
                <a:gd name="T89" fmla="*/ 1013 h 1855"/>
                <a:gd name="T90" fmla="*/ 114 w 265"/>
                <a:gd name="T91" fmla="*/ 921 h 1855"/>
                <a:gd name="T92" fmla="*/ 127 w 265"/>
                <a:gd name="T93" fmla="*/ 823 h 1855"/>
                <a:gd name="T94" fmla="*/ 138 w 265"/>
                <a:gd name="T95" fmla="*/ 726 h 1855"/>
                <a:gd name="T96" fmla="*/ 147 w 265"/>
                <a:gd name="T97" fmla="*/ 632 h 1855"/>
                <a:gd name="T98" fmla="*/ 158 w 265"/>
                <a:gd name="T99" fmla="*/ 540 h 1855"/>
                <a:gd name="T100" fmla="*/ 170 w 265"/>
                <a:gd name="T101" fmla="*/ 451 h 1855"/>
                <a:gd name="T102" fmla="*/ 179 w 265"/>
                <a:gd name="T103" fmla="*/ 369 h 1855"/>
                <a:gd name="T104" fmla="*/ 188 w 265"/>
                <a:gd name="T105" fmla="*/ 291 h 1855"/>
                <a:gd name="T106" fmla="*/ 196 w 265"/>
                <a:gd name="T107" fmla="*/ 220 h 1855"/>
                <a:gd name="T108" fmla="*/ 203 w 265"/>
                <a:gd name="T109" fmla="*/ 158 h 1855"/>
                <a:gd name="T110" fmla="*/ 209 w 265"/>
                <a:gd name="T111" fmla="*/ 104 h 1855"/>
                <a:gd name="T112" fmla="*/ 214 w 265"/>
                <a:gd name="T113" fmla="*/ 58 h 1855"/>
                <a:gd name="T114" fmla="*/ 218 w 265"/>
                <a:gd name="T115" fmla="*/ 23 h 1855"/>
                <a:gd name="T116" fmla="*/ 222 w 265"/>
                <a:gd name="T117" fmla="*/ 0 h 1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5" h="1855">
                  <a:moveTo>
                    <a:pt x="222" y="0"/>
                  </a:moveTo>
                  <a:lnTo>
                    <a:pt x="265" y="0"/>
                  </a:lnTo>
                  <a:lnTo>
                    <a:pt x="263" y="15"/>
                  </a:lnTo>
                  <a:lnTo>
                    <a:pt x="259" y="41"/>
                  </a:lnTo>
                  <a:lnTo>
                    <a:pt x="253" y="79"/>
                  </a:lnTo>
                  <a:lnTo>
                    <a:pt x="246" y="126"/>
                  </a:lnTo>
                  <a:lnTo>
                    <a:pt x="239" y="181"/>
                  </a:lnTo>
                  <a:lnTo>
                    <a:pt x="229" y="243"/>
                  </a:lnTo>
                  <a:lnTo>
                    <a:pt x="220" y="312"/>
                  </a:lnTo>
                  <a:lnTo>
                    <a:pt x="209" y="389"/>
                  </a:lnTo>
                  <a:lnTo>
                    <a:pt x="196" y="470"/>
                  </a:lnTo>
                  <a:lnTo>
                    <a:pt x="183" y="555"/>
                  </a:lnTo>
                  <a:lnTo>
                    <a:pt x="170" y="643"/>
                  </a:lnTo>
                  <a:lnTo>
                    <a:pt x="157" y="735"/>
                  </a:lnTo>
                  <a:lnTo>
                    <a:pt x="143" y="829"/>
                  </a:lnTo>
                  <a:lnTo>
                    <a:pt x="129" y="923"/>
                  </a:lnTo>
                  <a:lnTo>
                    <a:pt x="116" y="1015"/>
                  </a:lnTo>
                  <a:lnTo>
                    <a:pt x="104" y="1107"/>
                  </a:lnTo>
                  <a:lnTo>
                    <a:pt x="91" y="1199"/>
                  </a:lnTo>
                  <a:lnTo>
                    <a:pt x="78" y="1288"/>
                  </a:lnTo>
                  <a:lnTo>
                    <a:pt x="67" y="1372"/>
                  </a:lnTo>
                  <a:lnTo>
                    <a:pt x="56" y="1453"/>
                  </a:lnTo>
                  <a:lnTo>
                    <a:pt x="45" y="1528"/>
                  </a:lnTo>
                  <a:lnTo>
                    <a:pt x="35" y="1598"/>
                  </a:lnTo>
                  <a:lnTo>
                    <a:pt x="26" y="1662"/>
                  </a:lnTo>
                  <a:lnTo>
                    <a:pt x="19" y="1716"/>
                  </a:lnTo>
                  <a:lnTo>
                    <a:pt x="11" y="1765"/>
                  </a:lnTo>
                  <a:lnTo>
                    <a:pt x="6" y="1803"/>
                  </a:lnTo>
                  <a:lnTo>
                    <a:pt x="2" y="1831"/>
                  </a:lnTo>
                  <a:lnTo>
                    <a:pt x="0" y="1850"/>
                  </a:lnTo>
                  <a:lnTo>
                    <a:pt x="0" y="1855"/>
                  </a:lnTo>
                  <a:lnTo>
                    <a:pt x="0" y="1850"/>
                  </a:lnTo>
                  <a:lnTo>
                    <a:pt x="2" y="1831"/>
                  </a:lnTo>
                  <a:lnTo>
                    <a:pt x="6" y="1803"/>
                  </a:lnTo>
                  <a:lnTo>
                    <a:pt x="11" y="1763"/>
                  </a:lnTo>
                  <a:lnTo>
                    <a:pt x="17" y="1716"/>
                  </a:lnTo>
                  <a:lnTo>
                    <a:pt x="22" y="1660"/>
                  </a:lnTo>
                  <a:lnTo>
                    <a:pt x="32" y="1598"/>
                  </a:lnTo>
                  <a:lnTo>
                    <a:pt x="39" y="1526"/>
                  </a:lnTo>
                  <a:lnTo>
                    <a:pt x="48" y="1451"/>
                  </a:lnTo>
                  <a:lnTo>
                    <a:pt x="60" y="1370"/>
                  </a:lnTo>
                  <a:lnTo>
                    <a:pt x="69" y="1286"/>
                  </a:lnTo>
                  <a:lnTo>
                    <a:pt x="80" y="1198"/>
                  </a:lnTo>
                  <a:lnTo>
                    <a:pt x="91" y="1105"/>
                  </a:lnTo>
                  <a:lnTo>
                    <a:pt x="102" y="1013"/>
                  </a:lnTo>
                  <a:lnTo>
                    <a:pt x="114" y="921"/>
                  </a:lnTo>
                  <a:lnTo>
                    <a:pt x="127" y="823"/>
                  </a:lnTo>
                  <a:lnTo>
                    <a:pt x="138" y="726"/>
                  </a:lnTo>
                  <a:lnTo>
                    <a:pt x="147" y="632"/>
                  </a:lnTo>
                  <a:lnTo>
                    <a:pt x="158" y="540"/>
                  </a:lnTo>
                  <a:lnTo>
                    <a:pt x="170" y="451"/>
                  </a:lnTo>
                  <a:lnTo>
                    <a:pt x="179" y="369"/>
                  </a:lnTo>
                  <a:lnTo>
                    <a:pt x="188" y="291"/>
                  </a:lnTo>
                  <a:lnTo>
                    <a:pt x="196" y="220"/>
                  </a:lnTo>
                  <a:lnTo>
                    <a:pt x="203" y="158"/>
                  </a:lnTo>
                  <a:lnTo>
                    <a:pt x="209" y="104"/>
                  </a:lnTo>
                  <a:lnTo>
                    <a:pt x="214" y="58"/>
                  </a:lnTo>
                  <a:lnTo>
                    <a:pt x="218" y="23"/>
                  </a:lnTo>
                  <a:lnTo>
                    <a:pt x="2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92"/>
            <p:cNvSpPr>
              <a:spLocks/>
            </p:cNvSpPr>
            <p:nvPr/>
          </p:nvSpPr>
          <p:spPr bwMode="auto">
            <a:xfrm>
              <a:off x="6486525" y="930276"/>
              <a:ext cx="254000" cy="942975"/>
            </a:xfrm>
            <a:custGeom>
              <a:avLst/>
              <a:gdLst>
                <a:gd name="T0" fmla="*/ 259 w 319"/>
                <a:gd name="T1" fmla="*/ 0 h 1188"/>
                <a:gd name="T2" fmla="*/ 319 w 319"/>
                <a:gd name="T3" fmla="*/ 0 h 1188"/>
                <a:gd name="T4" fmla="*/ 291 w 319"/>
                <a:gd name="T5" fmla="*/ 104 h 1188"/>
                <a:gd name="T6" fmla="*/ 259 w 319"/>
                <a:gd name="T7" fmla="*/ 214 h 1188"/>
                <a:gd name="T8" fmla="*/ 227 w 319"/>
                <a:gd name="T9" fmla="*/ 331 h 1188"/>
                <a:gd name="T10" fmla="*/ 194 w 319"/>
                <a:gd name="T11" fmla="*/ 451 h 1188"/>
                <a:gd name="T12" fmla="*/ 173 w 319"/>
                <a:gd name="T13" fmla="*/ 530 h 1188"/>
                <a:gd name="T14" fmla="*/ 153 w 319"/>
                <a:gd name="T15" fmla="*/ 607 h 1188"/>
                <a:gd name="T16" fmla="*/ 132 w 319"/>
                <a:gd name="T17" fmla="*/ 684 h 1188"/>
                <a:gd name="T18" fmla="*/ 114 w 319"/>
                <a:gd name="T19" fmla="*/ 758 h 1188"/>
                <a:gd name="T20" fmla="*/ 95 w 319"/>
                <a:gd name="T21" fmla="*/ 829 h 1188"/>
                <a:gd name="T22" fmla="*/ 76 w 319"/>
                <a:gd name="T23" fmla="*/ 897 h 1188"/>
                <a:gd name="T24" fmla="*/ 61 w 319"/>
                <a:gd name="T25" fmla="*/ 959 h 1188"/>
                <a:gd name="T26" fmla="*/ 46 w 319"/>
                <a:gd name="T27" fmla="*/ 1015 h 1188"/>
                <a:gd name="T28" fmla="*/ 32 w 319"/>
                <a:gd name="T29" fmla="*/ 1064 h 1188"/>
                <a:gd name="T30" fmla="*/ 20 w 319"/>
                <a:gd name="T31" fmla="*/ 1107 h 1188"/>
                <a:gd name="T32" fmla="*/ 13 w 319"/>
                <a:gd name="T33" fmla="*/ 1141 h 1188"/>
                <a:gd name="T34" fmla="*/ 5 w 319"/>
                <a:gd name="T35" fmla="*/ 1167 h 1188"/>
                <a:gd name="T36" fmla="*/ 2 w 319"/>
                <a:gd name="T37" fmla="*/ 1182 h 1188"/>
                <a:gd name="T38" fmla="*/ 0 w 319"/>
                <a:gd name="T39" fmla="*/ 1188 h 1188"/>
                <a:gd name="T40" fmla="*/ 2 w 319"/>
                <a:gd name="T41" fmla="*/ 1182 h 1188"/>
                <a:gd name="T42" fmla="*/ 4 w 319"/>
                <a:gd name="T43" fmla="*/ 1167 h 1188"/>
                <a:gd name="T44" fmla="*/ 11 w 319"/>
                <a:gd name="T45" fmla="*/ 1141 h 1188"/>
                <a:gd name="T46" fmla="*/ 19 w 319"/>
                <a:gd name="T47" fmla="*/ 1105 h 1188"/>
                <a:gd name="T48" fmla="*/ 28 w 319"/>
                <a:gd name="T49" fmla="*/ 1062 h 1188"/>
                <a:gd name="T50" fmla="*/ 39 w 319"/>
                <a:gd name="T51" fmla="*/ 1013 h 1188"/>
                <a:gd name="T52" fmla="*/ 52 w 319"/>
                <a:gd name="T53" fmla="*/ 955 h 1188"/>
                <a:gd name="T54" fmla="*/ 65 w 319"/>
                <a:gd name="T55" fmla="*/ 893 h 1188"/>
                <a:gd name="T56" fmla="*/ 80 w 319"/>
                <a:gd name="T57" fmla="*/ 825 h 1188"/>
                <a:gd name="T58" fmla="*/ 97 w 319"/>
                <a:gd name="T59" fmla="*/ 754 h 1188"/>
                <a:gd name="T60" fmla="*/ 114 w 319"/>
                <a:gd name="T61" fmla="*/ 679 h 1188"/>
                <a:gd name="T62" fmla="*/ 130 w 319"/>
                <a:gd name="T63" fmla="*/ 602 h 1188"/>
                <a:gd name="T64" fmla="*/ 149 w 319"/>
                <a:gd name="T65" fmla="*/ 523 h 1188"/>
                <a:gd name="T66" fmla="*/ 166 w 319"/>
                <a:gd name="T67" fmla="*/ 444 h 1188"/>
                <a:gd name="T68" fmla="*/ 190 w 319"/>
                <a:gd name="T69" fmla="*/ 325 h 1188"/>
                <a:gd name="T70" fmla="*/ 214 w 319"/>
                <a:gd name="T71" fmla="*/ 211 h 1188"/>
                <a:gd name="T72" fmla="*/ 239 w 319"/>
                <a:gd name="T73" fmla="*/ 102 h 1188"/>
                <a:gd name="T74" fmla="*/ 259 w 319"/>
                <a:gd name="T75" fmla="*/ 0 h 1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19" h="1188">
                  <a:moveTo>
                    <a:pt x="259" y="0"/>
                  </a:moveTo>
                  <a:lnTo>
                    <a:pt x="319" y="0"/>
                  </a:lnTo>
                  <a:lnTo>
                    <a:pt x="291" y="104"/>
                  </a:lnTo>
                  <a:lnTo>
                    <a:pt x="259" y="214"/>
                  </a:lnTo>
                  <a:lnTo>
                    <a:pt x="227" y="331"/>
                  </a:lnTo>
                  <a:lnTo>
                    <a:pt x="194" y="451"/>
                  </a:lnTo>
                  <a:lnTo>
                    <a:pt x="173" y="530"/>
                  </a:lnTo>
                  <a:lnTo>
                    <a:pt x="153" y="607"/>
                  </a:lnTo>
                  <a:lnTo>
                    <a:pt x="132" y="684"/>
                  </a:lnTo>
                  <a:lnTo>
                    <a:pt x="114" y="758"/>
                  </a:lnTo>
                  <a:lnTo>
                    <a:pt x="95" y="829"/>
                  </a:lnTo>
                  <a:lnTo>
                    <a:pt x="76" y="897"/>
                  </a:lnTo>
                  <a:lnTo>
                    <a:pt x="61" y="959"/>
                  </a:lnTo>
                  <a:lnTo>
                    <a:pt x="46" y="1015"/>
                  </a:lnTo>
                  <a:lnTo>
                    <a:pt x="32" y="1064"/>
                  </a:lnTo>
                  <a:lnTo>
                    <a:pt x="20" y="1107"/>
                  </a:lnTo>
                  <a:lnTo>
                    <a:pt x="13" y="1141"/>
                  </a:lnTo>
                  <a:lnTo>
                    <a:pt x="5" y="1167"/>
                  </a:lnTo>
                  <a:lnTo>
                    <a:pt x="2" y="1182"/>
                  </a:lnTo>
                  <a:lnTo>
                    <a:pt x="0" y="1188"/>
                  </a:lnTo>
                  <a:lnTo>
                    <a:pt x="2" y="1182"/>
                  </a:lnTo>
                  <a:lnTo>
                    <a:pt x="4" y="1167"/>
                  </a:lnTo>
                  <a:lnTo>
                    <a:pt x="11" y="1141"/>
                  </a:lnTo>
                  <a:lnTo>
                    <a:pt x="19" y="1105"/>
                  </a:lnTo>
                  <a:lnTo>
                    <a:pt x="28" y="1062"/>
                  </a:lnTo>
                  <a:lnTo>
                    <a:pt x="39" y="1013"/>
                  </a:lnTo>
                  <a:lnTo>
                    <a:pt x="52" y="955"/>
                  </a:lnTo>
                  <a:lnTo>
                    <a:pt x="65" y="893"/>
                  </a:lnTo>
                  <a:lnTo>
                    <a:pt x="80" y="825"/>
                  </a:lnTo>
                  <a:lnTo>
                    <a:pt x="97" y="754"/>
                  </a:lnTo>
                  <a:lnTo>
                    <a:pt x="114" y="679"/>
                  </a:lnTo>
                  <a:lnTo>
                    <a:pt x="130" y="602"/>
                  </a:lnTo>
                  <a:lnTo>
                    <a:pt x="149" y="523"/>
                  </a:lnTo>
                  <a:lnTo>
                    <a:pt x="166" y="444"/>
                  </a:lnTo>
                  <a:lnTo>
                    <a:pt x="190" y="325"/>
                  </a:lnTo>
                  <a:lnTo>
                    <a:pt x="214" y="211"/>
                  </a:lnTo>
                  <a:lnTo>
                    <a:pt x="239" y="102"/>
                  </a:lnTo>
                  <a:lnTo>
                    <a:pt x="2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93"/>
            <p:cNvSpPr>
              <a:spLocks/>
            </p:cNvSpPr>
            <p:nvPr/>
          </p:nvSpPr>
          <p:spPr bwMode="auto">
            <a:xfrm>
              <a:off x="6761163" y="930276"/>
              <a:ext cx="277813" cy="704850"/>
            </a:xfrm>
            <a:custGeom>
              <a:avLst/>
              <a:gdLst>
                <a:gd name="T0" fmla="*/ 311 w 350"/>
                <a:gd name="T1" fmla="*/ 0 h 887"/>
                <a:gd name="T2" fmla="*/ 350 w 350"/>
                <a:gd name="T3" fmla="*/ 0 h 887"/>
                <a:gd name="T4" fmla="*/ 0 w 350"/>
                <a:gd name="T5" fmla="*/ 887 h 887"/>
                <a:gd name="T6" fmla="*/ 311 w 350"/>
                <a:gd name="T7" fmla="*/ 0 h 8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0" h="887">
                  <a:moveTo>
                    <a:pt x="311" y="0"/>
                  </a:moveTo>
                  <a:lnTo>
                    <a:pt x="350" y="0"/>
                  </a:lnTo>
                  <a:lnTo>
                    <a:pt x="0" y="887"/>
                  </a:lnTo>
                  <a:lnTo>
                    <a:pt x="3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94"/>
            <p:cNvSpPr>
              <a:spLocks/>
            </p:cNvSpPr>
            <p:nvPr/>
          </p:nvSpPr>
          <p:spPr bwMode="auto">
            <a:xfrm>
              <a:off x="7115175" y="930276"/>
              <a:ext cx="233363" cy="425450"/>
            </a:xfrm>
            <a:custGeom>
              <a:avLst/>
              <a:gdLst>
                <a:gd name="T0" fmla="*/ 246 w 295"/>
                <a:gd name="T1" fmla="*/ 0 h 536"/>
                <a:gd name="T2" fmla="*/ 295 w 295"/>
                <a:gd name="T3" fmla="*/ 0 h 536"/>
                <a:gd name="T4" fmla="*/ 259 w 295"/>
                <a:gd name="T5" fmla="*/ 62 h 536"/>
                <a:gd name="T6" fmla="*/ 230 w 295"/>
                <a:gd name="T7" fmla="*/ 117 h 536"/>
                <a:gd name="T8" fmla="*/ 200 w 295"/>
                <a:gd name="T9" fmla="*/ 171 h 536"/>
                <a:gd name="T10" fmla="*/ 172 w 295"/>
                <a:gd name="T11" fmla="*/ 224 h 536"/>
                <a:gd name="T12" fmla="*/ 144 w 295"/>
                <a:gd name="T13" fmla="*/ 275 h 536"/>
                <a:gd name="T14" fmla="*/ 118 w 295"/>
                <a:gd name="T15" fmla="*/ 323 h 536"/>
                <a:gd name="T16" fmla="*/ 94 w 295"/>
                <a:gd name="T17" fmla="*/ 369 h 536"/>
                <a:gd name="T18" fmla="*/ 71 w 295"/>
                <a:gd name="T19" fmla="*/ 408 h 536"/>
                <a:gd name="T20" fmla="*/ 51 w 295"/>
                <a:gd name="T21" fmla="*/ 446 h 536"/>
                <a:gd name="T22" fmla="*/ 34 w 295"/>
                <a:gd name="T23" fmla="*/ 476 h 536"/>
                <a:gd name="T24" fmla="*/ 21 w 295"/>
                <a:gd name="T25" fmla="*/ 502 h 536"/>
                <a:gd name="T26" fmla="*/ 10 w 295"/>
                <a:gd name="T27" fmla="*/ 521 h 536"/>
                <a:gd name="T28" fmla="*/ 4 w 295"/>
                <a:gd name="T29" fmla="*/ 532 h 536"/>
                <a:gd name="T30" fmla="*/ 0 w 295"/>
                <a:gd name="T31" fmla="*/ 536 h 536"/>
                <a:gd name="T32" fmla="*/ 4 w 295"/>
                <a:gd name="T33" fmla="*/ 532 h 536"/>
                <a:gd name="T34" fmla="*/ 10 w 295"/>
                <a:gd name="T35" fmla="*/ 517 h 536"/>
                <a:gd name="T36" fmla="*/ 21 w 295"/>
                <a:gd name="T37" fmla="*/ 494 h 536"/>
                <a:gd name="T38" fmla="*/ 34 w 295"/>
                <a:gd name="T39" fmla="*/ 464 h 536"/>
                <a:gd name="T40" fmla="*/ 53 w 295"/>
                <a:gd name="T41" fmla="*/ 427 h 536"/>
                <a:gd name="T42" fmla="*/ 71 w 295"/>
                <a:gd name="T43" fmla="*/ 384 h 536"/>
                <a:gd name="T44" fmla="*/ 94 w 295"/>
                <a:gd name="T45" fmla="*/ 335 h 536"/>
                <a:gd name="T46" fmla="*/ 118 w 295"/>
                <a:gd name="T47" fmla="*/ 282 h 536"/>
                <a:gd name="T48" fmla="*/ 144 w 295"/>
                <a:gd name="T49" fmla="*/ 226 h 536"/>
                <a:gd name="T50" fmla="*/ 170 w 295"/>
                <a:gd name="T51" fmla="*/ 167 h 536"/>
                <a:gd name="T52" fmla="*/ 198 w 295"/>
                <a:gd name="T53" fmla="*/ 107 h 536"/>
                <a:gd name="T54" fmla="*/ 226 w 295"/>
                <a:gd name="T55" fmla="*/ 47 h 536"/>
                <a:gd name="T56" fmla="*/ 246 w 295"/>
                <a:gd name="T57" fmla="*/ 0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95" h="536">
                  <a:moveTo>
                    <a:pt x="246" y="0"/>
                  </a:moveTo>
                  <a:lnTo>
                    <a:pt x="295" y="0"/>
                  </a:lnTo>
                  <a:lnTo>
                    <a:pt x="259" y="62"/>
                  </a:lnTo>
                  <a:lnTo>
                    <a:pt x="230" y="117"/>
                  </a:lnTo>
                  <a:lnTo>
                    <a:pt x="200" y="171"/>
                  </a:lnTo>
                  <a:lnTo>
                    <a:pt x="172" y="224"/>
                  </a:lnTo>
                  <a:lnTo>
                    <a:pt x="144" y="275"/>
                  </a:lnTo>
                  <a:lnTo>
                    <a:pt x="118" y="323"/>
                  </a:lnTo>
                  <a:lnTo>
                    <a:pt x="94" y="369"/>
                  </a:lnTo>
                  <a:lnTo>
                    <a:pt x="71" y="408"/>
                  </a:lnTo>
                  <a:lnTo>
                    <a:pt x="51" y="446"/>
                  </a:lnTo>
                  <a:lnTo>
                    <a:pt x="34" y="476"/>
                  </a:lnTo>
                  <a:lnTo>
                    <a:pt x="21" y="502"/>
                  </a:lnTo>
                  <a:lnTo>
                    <a:pt x="10" y="521"/>
                  </a:lnTo>
                  <a:lnTo>
                    <a:pt x="4" y="532"/>
                  </a:lnTo>
                  <a:lnTo>
                    <a:pt x="0" y="536"/>
                  </a:lnTo>
                  <a:lnTo>
                    <a:pt x="4" y="532"/>
                  </a:lnTo>
                  <a:lnTo>
                    <a:pt x="10" y="517"/>
                  </a:lnTo>
                  <a:lnTo>
                    <a:pt x="21" y="494"/>
                  </a:lnTo>
                  <a:lnTo>
                    <a:pt x="34" y="464"/>
                  </a:lnTo>
                  <a:lnTo>
                    <a:pt x="53" y="427"/>
                  </a:lnTo>
                  <a:lnTo>
                    <a:pt x="71" y="384"/>
                  </a:lnTo>
                  <a:lnTo>
                    <a:pt x="94" y="335"/>
                  </a:lnTo>
                  <a:lnTo>
                    <a:pt x="118" y="282"/>
                  </a:lnTo>
                  <a:lnTo>
                    <a:pt x="144" y="226"/>
                  </a:lnTo>
                  <a:lnTo>
                    <a:pt x="170" y="167"/>
                  </a:lnTo>
                  <a:lnTo>
                    <a:pt x="198" y="107"/>
                  </a:lnTo>
                  <a:lnTo>
                    <a:pt x="226" y="47"/>
                  </a:lnTo>
                  <a:lnTo>
                    <a:pt x="2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95"/>
            <p:cNvSpPr>
              <a:spLocks/>
            </p:cNvSpPr>
            <p:nvPr/>
          </p:nvSpPr>
          <p:spPr bwMode="auto">
            <a:xfrm>
              <a:off x="6686550" y="930276"/>
              <a:ext cx="911225" cy="1452562"/>
            </a:xfrm>
            <a:custGeom>
              <a:avLst/>
              <a:gdLst>
                <a:gd name="T0" fmla="*/ 1148 w 1148"/>
                <a:gd name="T1" fmla="*/ 0 h 1829"/>
                <a:gd name="T2" fmla="*/ 1081 w 1148"/>
                <a:gd name="T3" fmla="*/ 107 h 1829"/>
                <a:gd name="T4" fmla="*/ 1023 w 1148"/>
                <a:gd name="T5" fmla="*/ 196 h 1829"/>
                <a:gd name="T6" fmla="*/ 978 w 1148"/>
                <a:gd name="T7" fmla="*/ 265 h 1829"/>
                <a:gd name="T8" fmla="*/ 948 w 1148"/>
                <a:gd name="T9" fmla="*/ 308 h 1829"/>
                <a:gd name="T10" fmla="*/ 939 w 1148"/>
                <a:gd name="T11" fmla="*/ 325 h 1829"/>
                <a:gd name="T12" fmla="*/ 928 w 1148"/>
                <a:gd name="T13" fmla="*/ 342 h 1829"/>
                <a:gd name="T14" fmla="*/ 898 w 1148"/>
                <a:gd name="T15" fmla="*/ 389 h 1829"/>
                <a:gd name="T16" fmla="*/ 852 w 1148"/>
                <a:gd name="T17" fmla="*/ 463 h 1829"/>
                <a:gd name="T18" fmla="*/ 792 w 1148"/>
                <a:gd name="T19" fmla="*/ 558 h 1829"/>
                <a:gd name="T20" fmla="*/ 719 w 1148"/>
                <a:gd name="T21" fmla="*/ 673 h 1829"/>
                <a:gd name="T22" fmla="*/ 639 w 1148"/>
                <a:gd name="T23" fmla="*/ 799 h 1829"/>
                <a:gd name="T24" fmla="*/ 553 w 1148"/>
                <a:gd name="T25" fmla="*/ 934 h 1829"/>
                <a:gd name="T26" fmla="*/ 466 w 1148"/>
                <a:gd name="T27" fmla="*/ 1075 h 1829"/>
                <a:gd name="T28" fmla="*/ 378 w 1148"/>
                <a:gd name="T29" fmla="*/ 1216 h 1829"/>
                <a:gd name="T30" fmla="*/ 294 w 1148"/>
                <a:gd name="T31" fmla="*/ 1352 h 1829"/>
                <a:gd name="T32" fmla="*/ 216 w 1148"/>
                <a:gd name="T33" fmla="*/ 1479 h 1829"/>
                <a:gd name="T34" fmla="*/ 145 w 1148"/>
                <a:gd name="T35" fmla="*/ 1594 h 1829"/>
                <a:gd name="T36" fmla="*/ 85 w 1148"/>
                <a:gd name="T37" fmla="*/ 1690 h 1829"/>
                <a:gd name="T38" fmla="*/ 41 w 1148"/>
                <a:gd name="T39" fmla="*/ 1765 h 1829"/>
                <a:gd name="T40" fmla="*/ 11 w 1148"/>
                <a:gd name="T41" fmla="*/ 1812 h 1829"/>
                <a:gd name="T42" fmla="*/ 0 w 1148"/>
                <a:gd name="T43" fmla="*/ 1829 h 1829"/>
                <a:gd name="T44" fmla="*/ 11 w 1148"/>
                <a:gd name="T45" fmla="*/ 1812 h 1829"/>
                <a:gd name="T46" fmla="*/ 39 w 1148"/>
                <a:gd name="T47" fmla="*/ 1763 h 1829"/>
                <a:gd name="T48" fmla="*/ 82 w 1148"/>
                <a:gd name="T49" fmla="*/ 1688 h 1829"/>
                <a:gd name="T50" fmla="*/ 139 w 1148"/>
                <a:gd name="T51" fmla="*/ 1590 h 1829"/>
                <a:gd name="T52" fmla="*/ 206 w 1148"/>
                <a:gd name="T53" fmla="*/ 1474 h 1829"/>
                <a:gd name="T54" fmla="*/ 281 w 1148"/>
                <a:gd name="T55" fmla="*/ 1344 h 1829"/>
                <a:gd name="T56" fmla="*/ 361 w 1148"/>
                <a:gd name="T57" fmla="*/ 1205 h 1829"/>
                <a:gd name="T58" fmla="*/ 443 w 1148"/>
                <a:gd name="T59" fmla="*/ 1062 h 1829"/>
                <a:gd name="T60" fmla="*/ 525 w 1148"/>
                <a:gd name="T61" fmla="*/ 917 h 1829"/>
                <a:gd name="T62" fmla="*/ 604 w 1148"/>
                <a:gd name="T63" fmla="*/ 778 h 1829"/>
                <a:gd name="T64" fmla="*/ 676 w 1148"/>
                <a:gd name="T65" fmla="*/ 647 h 1829"/>
                <a:gd name="T66" fmla="*/ 743 w 1148"/>
                <a:gd name="T67" fmla="*/ 530 h 1829"/>
                <a:gd name="T68" fmla="*/ 799 w 1148"/>
                <a:gd name="T69" fmla="*/ 431 h 1829"/>
                <a:gd name="T70" fmla="*/ 842 w 1148"/>
                <a:gd name="T71" fmla="*/ 354 h 1829"/>
                <a:gd name="T72" fmla="*/ 870 w 1148"/>
                <a:gd name="T73" fmla="*/ 305 h 1829"/>
                <a:gd name="T74" fmla="*/ 879 w 1148"/>
                <a:gd name="T75" fmla="*/ 288 h 1829"/>
                <a:gd name="T76" fmla="*/ 889 w 1148"/>
                <a:gd name="T77" fmla="*/ 271 h 1829"/>
                <a:gd name="T78" fmla="*/ 915 w 1148"/>
                <a:gd name="T79" fmla="*/ 224 h 1829"/>
                <a:gd name="T80" fmla="*/ 954 w 1148"/>
                <a:gd name="T81" fmla="*/ 150 h 1829"/>
                <a:gd name="T82" fmla="*/ 1006 w 1148"/>
                <a:gd name="T83" fmla="*/ 55 h 1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48" h="1829">
                  <a:moveTo>
                    <a:pt x="1036" y="0"/>
                  </a:moveTo>
                  <a:lnTo>
                    <a:pt x="1148" y="0"/>
                  </a:lnTo>
                  <a:lnTo>
                    <a:pt x="1113" y="55"/>
                  </a:lnTo>
                  <a:lnTo>
                    <a:pt x="1081" y="107"/>
                  </a:lnTo>
                  <a:lnTo>
                    <a:pt x="1049" y="154"/>
                  </a:lnTo>
                  <a:lnTo>
                    <a:pt x="1023" y="196"/>
                  </a:lnTo>
                  <a:lnTo>
                    <a:pt x="999" y="233"/>
                  </a:lnTo>
                  <a:lnTo>
                    <a:pt x="978" y="265"/>
                  </a:lnTo>
                  <a:lnTo>
                    <a:pt x="962" y="290"/>
                  </a:lnTo>
                  <a:lnTo>
                    <a:pt x="948" y="308"/>
                  </a:lnTo>
                  <a:lnTo>
                    <a:pt x="941" y="320"/>
                  </a:lnTo>
                  <a:lnTo>
                    <a:pt x="939" y="325"/>
                  </a:lnTo>
                  <a:lnTo>
                    <a:pt x="937" y="329"/>
                  </a:lnTo>
                  <a:lnTo>
                    <a:pt x="928" y="342"/>
                  </a:lnTo>
                  <a:lnTo>
                    <a:pt x="915" y="361"/>
                  </a:lnTo>
                  <a:lnTo>
                    <a:pt x="898" y="389"/>
                  </a:lnTo>
                  <a:lnTo>
                    <a:pt x="878" y="423"/>
                  </a:lnTo>
                  <a:lnTo>
                    <a:pt x="852" y="463"/>
                  </a:lnTo>
                  <a:lnTo>
                    <a:pt x="824" y="508"/>
                  </a:lnTo>
                  <a:lnTo>
                    <a:pt x="792" y="558"/>
                  </a:lnTo>
                  <a:lnTo>
                    <a:pt x="756" y="613"/>
                  </a:lnTo>
                  <a:lnTo>
                    <a:pt x="719" y="673"/>
                  </a:lnTo>
                  <a:lnTo>
                    <a:pt x="680" y="735"/>
                  </a:lnTo>
                  <a:lnTo>
                    <a:pt x="639" y="799"/>
                  </a:lnTo>
                  <a:lnTo>
                    <a:pt x="596" y="867"/>
                  </a:lnTo>
                  <a:lnTo>
                    <a:pt x="553" y="934"/>
                  </a:lnTo>
                  <a:lnTo>
                    <a:pt x="510" y="1004"/>
                  </a:lnTo>
                  <a:lnTo>
                    <a:pt x="466" y="1075"/>
                  </a:lnTo>
                  <a:lnTo>
                    <a:pt x="421" y="1145"/>
                  </a:lnTo>
                  <a:lnTo>
                    <a:pt x="378" y="1216"/>
                  </a:lnTo>
                  <a:lnTo>
                    <a:pt x="335" y="1284"/>
                  </a:lnTo>
                  <a:lnTo>
                    <a:pt x="294" y="1352"/>
                  </a:lnTo>
                  <a:lnTo>
                    <a:pt x="255" y="1417"/>
                  </a:lnTo>
                  <a:lnTo>
                    <a:pt x="216" y="1479"/>
                  </a:lnTo>
                  <a:lnTo>
                    <a:pt x="179" y="1540"/>
                  </a:lnTo>
                  <a:lnTo>
                    <a:pt x="145" y="1594"/>
                  </a:lnTo>
                  <a:lnTo>
                    <a:pt x="113" y="1645"/>
                  </a:lnTo>
                  <a:lnTo>
                    <a:pt x="85" y="1690"/>
                  </a:lnTo>
                  <a:lnTo>
                    <a:pt x="61" y="1731"/>
                  </a:lnTo>
                  <a:lnTo>
                    <a:pt x="41" y="1765"/>
                  </a:lnTo>
                  <a:lnTo>
                    <a:pt x="24" y="1793"/>
                  </a:lnTo>
                  <a:lnTo>
                    <a:pt x="11" y="1812"/>
                  </a:lnTo>
                  <a:lnTo>
                    <a:pt x="3" y="1825"/>
                  </a:lnTo>
                  <a:lnTo>
                    <a:pt x="0" y="1829"/>
                  </a:lnTo>
                  <a:lnTo>
                    <a:pt x="3" y="1825"/>
                  </a:lnTo>
                  <a:lnTo>
                    <a:pt x="11" y="1812"/>
                  </a:lnTo>
                  <a:lnTo>
                    <a:pt x="22" y="1792"/>
                  </a:lnTo>
                  <a:lnTo>
                    <a:pt x="39" y="1763"/>
                  </a:lnTo>
                  <a:lnTo>
                    <a:pt x="57" y="1729"/>
                  </a:lnTo>
                  <a:lnTo>
                    <a:pt x="82" y="1688"/>
                  </a:lnTo>
                  <a:lnTo>
                    <a:pt x="110" y="1641"/>
                  </a:lnTo>
                  <a:lnTo>
                    <a:pt x="139" y="1590"/>
                  </a:lnTo>
                  <a:lnTo>
                    <a:pt x="171" y="1534"/>
                  </a:lnTo>
                  <a:lnTo>
                    <a:pt x="206" y="1474"/>
                  </a:lnTo>
                  <a:lnTo>
                    <a:pt x="242" y="1410"/>
                  </a:lnTo>
                  <a:lnTo>
                    <a:pt x="281" y="1344"/>
                  </a:lnTo>
                  <a:lnTo>
                    <a:pt x="320" y="1275"/>
                  </a:lnTo>
                  <a:lnTo>
                    <a:pt x="361" y="1205"/>
                  </a:lnTo>
                  <a:lnTo>
                    <a:pt x="402" y="1134"/>
                  </a:lnTo>
                  <a:lnTo>
                    <a:pt x="443" y="1062"/>
                  </a:lnTo>
                  <a:lnTo>
                    <a:pt x="484" y="989"/>
                  </a:lnTo>
                  <a:lnTo>
                    <a:pt x="525" y="917"/>
                  </a:lnTo>
                  <a:lnTo>
                    <a:pt x="564" y="846"/>
                  </a:lnTo>
                  <a:lnTo>
                    <a:pt x="604" y="778"/>
                  </a:lnTo>
                  <a:lnTo>
                    <a:pt x="641" y="711"/>
                  </a:lnTo>
                  <a:lnTo>
                    <a:pt x="676" y="647"/>
                  </a:lnTo>
                  <a:lnTo>
                    <a:pt x="712" y="587"/>
                  </a:lnTo>
                  <a:lnTo>
                    <a:pt x="743" y="530"/>
                  </a:lnTo>
                  <a:lnTo>
                    <a:pt x="773" y="478"/>
                  </a:lnTo>
                  <a:lnTo>
                    <a:pt x="799" y="431"/>
                  </a:lnTo>
                  <a:lnTo>
                    <a:pt x="822" y="389"/>
                  </a:lnTo>
                  <a:lnTo>
                    <a:pt x="842" y="354"/>
                  </a:lnTo>
                  <a:lnTo>
                    <a:pt x="857" y="325"/>
                  </a:lnTo>
                  <a:lnTo>
                    <a:pt x="870" y="305"/>
                  </a:lnTo>
                  <a:lnTo>
                    <a:pt x="876" y="291"/>
                  </a:lnTo>
                  <a:lnTo>
                    <a:pt x="879" y="288"/>
                  </a:lnTo>
                  <a:lnTo>
                    <a:pt x="881" y="284"/>
                  </a:lnTo>
                  <a:lnTo>
                    <a:pt x="889" y="271"/>
                  </a:lnTo>
                  <a:lnTo>
                    <a:pt x="900" y="250"/>
                  </a:lnTo>
                  <a:lnTo>
                    <a:pt x="915" y="224"/>
                  </a:lnTo>
                  <a:lnTo>
                    <a:pt x="934" y="190"/>
                  </a:lnTo>
                  <a:lnTo>
                    <a:pt x="954" y="150"/>
                  </a:lnTo>
                  <a:lnTo>
                    <a:pt x="980" y="105"/>
                  </a:lnTo>
                  <a:lnTo>
                    <a:pt x="1006" y="55"/>
                  </a:lnTo>
                  <a:lnTo>
                    <a:pt x="10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96"/>
            <p:cNvSpPr>
              <a:spLocks/>
            </p:cNvSpPr>
            <p:nvPr/>
          </p:nvSpPr>
          <p:spPr bwMode="auto">
            <a:xfrm>
              <a:off x="7307263" y="930276"/>
              <a:ext cx="455613" cy="641350"/>
            </a:xfrm>
            <a:custGeom>
              <a:avLst/>
              <a:gdLst>
                <a:gd name="T0" fmla="*/ 518 w 574"/>
                <a:gd name="T1" fmla="*/ 0 h 808"/>
                <a:gd name="T2" fmla="*/ 574 w 574"/>
                <a:gd name="T3" fmla="*/ 0 h 808"/>
                <a:gd name="T4" fmla="*/ 0 w 574"/>
                <a:gd name="T5" fmla="*/ 808 h 808"/>
                <a:gd name="T6" fmla="*/ 518 w 574"/>
                <a:gd name="T7" fmla="*/ 0 h 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4" h="808">
                  <a:moveTo>
                    <a:pt x="518" y="0"/>
                  </a:moveTo>
                  <a:lnTo>
                    <a:pt x="574" y="0"/>
                  </a:lnTo>
                  <a:lnTo>
                    <a:pt x="0" y="808"/>
                  </a:lnTo>
                  <a:lnTo>
                    <a:pt x="5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97"/>
            <p:cNvSpPr>
              <a:spLocks/>
            </p:cNvSpPr>
            <p:nvPr/>
          </p:nvSpPr>
          <p:spPr bwMode="auto">
            <a:xfrm>
              <a:off x="7518400" y="930276"/>
              <a:ext cx="428625" cy="538162"/>
            </a:xfrm>
            <a:custGeom>
              <a:avLst/>
              <a:gdLst>
                <a:gd name="T0" fmla="*/ 479 w 539"/>
                <a:gd name="T1" fmla="*/ 0 h 679"/>
                <a:gd name="T2" fmla="*/ 539 w 539"/>
                <a:gd name="T3" fmla="*/ 0 h 679"/>
                <a:gd name="T4" fmla="*/ 0 w 539"/>
                <a:gd name="T5" fmla="*/ 679 h 679"/>
                <a:gd name="T6" fmla="*/ 479 w 539"/>
                <a:gd name="T7" fmla="*/ 0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679">
                  <a:moveTo>
                    <a:pt x="479" y="0"/>
                  </a:moveTo>
                  <a:lnTo>
                    <a:pt x="539" y="0"/>
                  </a:lnTo>
                  <a:lnTo>
                    <a:pt x="0" y="679"/>
                  </a:lnTo>
                  <a:lnTo>
                    <a:pt x="4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98"/>
            <p:cNvSpPr>
              <a:spLocks/>
            </p:cNvSpPr>
            <p:nvPr/>
          </p:nvSpPr>
          <p:spPr bwMode="auto">
            <a:xfrm>
              <a:off x="6962775" y="930276"/>
              <a:ext cx="1198563" cy="1387475"/>
            </a:xfrm>
            <a:custGeom>
              <a:avLst/>
              <a:gdLst>
                <a:gd name="T0" fmla="*/ 1510 w 1510"/>
                <a:gd name="T1" fmla="*/ 0 h 1748"/>
                <a:gd name="T2" fmla="*/ 1412 w 1510"/>
                <a:gd name="T3" fmla="*/ 113 h 1748"/>
                <a:gd name="T4" fmla="*/ 1320 w 1510"/>
                <a:gd name="T5" fmla="*/ 218 h 1748"/>
                <a:gd name="T6" fmla="*/ 1238 w 1510"/>
                <a:gd name="T7" fmla="*/ 312 h 1748"/>
                <a:gd name="T8" fmla="*/ 1167 w 1510"/>
                <a:gd name="T9" fmla="*/ 391 h 1748"/>
                <a:gd name="T10" fmla="*/ 1115 w 1510"/>
                <a:gd name="T11" fmla="*/ 451 h 1748"/>
                <a:gd name="T12" fmla="*/ 1080 w 1510"/>
                <a:gd name="T13" fmla="*/ 491 h 1748"/>
                <a:gd name="T14" fmla="*/ 1067 w 1510"/>
                <a:gd name="T15" fmla="*/ 506 h 1748"/>
                <a:gd name="T16" fmla="*/ 1055 w 1510"/>
                <a:gd name="T17" fmla="*/ 519 h 1748"/>
                <a:gd name="T18" fmla="*/ 1022 w 1510"/>
                <a:gd name="T19" fmla="*/ 558 h 1748"/>
                <a:gd name="T20" fmla="*/ 968 w 1510"/>
                <a:gd name="T21" fmla="*/ 620 h 1748"/>
                <a:gd name="T22" fmla="*/ 901 w 1510"/>
                <a:gd name="T23" fmla="*/ 699 h 1748"/>
                <a:gd name="T24" fmla="*/ 819 w 1510"/>
                <a:gd name="T25" fmla="*/ 793 h 1748"/>
                <a:gd name="T26" fmla="*/ 729 w 1510"/>
                <a:gd name="T27" fmla="*/ 897 h 1748"/>
                <a:gd name="T28" fmla="*/ 632 w 1510"/>
                <a:gd name="T29" fmla="*/ 1010 h 1748"/>
                <a:gd name="T30" fmla="*/ 532 w 1510"/>
                <a:gd name="T31" fmla="*/ 1124 h 1748"/>
                <a:gd name="T32" fmla="*/ 433 w 1510"/>
                <a:gd name="T33" fmla="*/ 1241 h 1748"/>
                <a:gd name="T34" fmla="*/ 338 w 1510"/>
                <a:gd name="T35" fmla="*/ 1354 h 1748"/>
                <a:gd name="T36" fmla="*/ 248 w 1510"/>
                <a:gd name="T37" fmla="*/ 1459 h 1748"/>
                <a:gd name="T38" fmla="*/ 166 w 1510"/>
                <a:gd name="T39" fmla="*/ 1553 h 1748"/>
                <a:gd name="T40" fmla="*/ 99 w 1510"/>
                <a:gd name="T41" fmla="*/ 1634 h 1748"/>
                <a:gd name="T42" fmla="*/ 47 w 1510"/>
                <a:gd name="T43" fmla="*/ 1694 h 1748"/>
                <a:gd name="T44" fmla="*/ 13 w 1510"/>
                <a:gd name="T45" fmla="*/ 1733 h 1748"/>
                <a:gd name="T46" fmla="*/ 0 w 1510"/>
                <a:gd name="T47" fmla="*/ 1748 h 1748"/>
                <a:gd name="T48" fmla="*/ 13 w 1510"/>
                <a:gd name="T49" fmla="*/ 1733 h 1748"/>
                <a:gd name="T50" fmla="*/ 45 w 1510"/>
                <a:gd name="T51" fmla="*/ 1694 h 1748"/>
                <a:gd name="T52" fmla="*/ 97 w 1510"/>
                <a:gd name="T53" fmla="*/ 1630 h 1748"/>
                <a:gd name="T54" fmla="*/ 162 w 1510"/>
                <a:gd name="T55" fmla="*/ 1549 h 1748"/>
                <a:gd name="T56" fmla="*/ 241 w 1510"/>
                <a:gd name="T57" fmla="*/ 1453 h 1748"/>
                <a:gd name="T58" fmla="*/ 328 w 1510"/>
                <a:gd name="T59" fmla="*/ 1346 h 1748"/>
                <a:gd name="T60" fmla="*/ 422 w 1510"/>
                <a:gd name="T61" fmla="*/ 1231 h 1748"/>
                <a:gd name="T62" fmla="*/ 519 w 1510"/>
                <a:gd name="T63" fmla="*/ 1113 h 1748"/>
                <a:gd name="T64" fmla="*/ 616 w 1510"/>
                <a:gd name="T65" fmla="*/ 995 h 1748"/>
                <a:gd name="T66" fmla="*/ 709 w 1510"/>
                <a:gd name="T67" fmla="*/ 878 h 1748"/>
                <a:gd name="T68" fmla="*/ 794 w 1510"/>
                <a:gd name="T69" fmla="*/ 771 h 1748"/>
                <a:gd name="T70" fmla="*/ 873 w 1510"/>
                <a:gd name="T71" fmla="*/ 673 h 1748"/>
                <a:gd name="T72" fmla="*/ 938 w 1510"/>
                <a:gd name="T73" fmla="*/ 592 h 1748"/>
                <a:gd name="T74" fmla="*/ 988 w 1510"/>
                <a:gd name="T75" fmla="*/ 528 h 1748"/>
                <a:gd name="T76" fmla="*/ 1022 w 1510"/>
                <a:gd name="T77" fmla="*/ 489 h 1748"/>
                <a:gd name="T78" fmla="*/ 1033 w 1510"/>
                <a:gd name="T79" fmla="*/ 474 h 1748"/>
                <a:gd name="T80" fmla="*/ 1044 w 1510"/>
                <a:gd name="T81" fmla="*/ 459 h 1748"/>
                <a:gd name="T82" fmla="*/ 1078 w 1510"/>
                <a:gd name="T83" fmla="*/ 417 h 1748"/>
                <a:gd name="T84" fmla="*/ 1128 w 1510"/>
                <a:gd name="T85" fmla="*/ 352 h 1748"/>
                <a:gd name="T86" fmla="*/ 1195 w 1510"/>
                <a:gd name="T87" fmla="*/ 269 h 1748"/>
                <a:gd name="T88" fmla="*/ 1274 w 1510"/>
                <a:gd name="T89" fmla="*/ 169 h 1748"/>
                <a:gd name="T90" fmla="*/ 1361 w 1510"/>
                <a:gd name="T91" fmla="*/ 5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10" h="1748">
                  <a:moveTo>
                    <a:pt x="1408" y="0"/>
                  </a:moveTo>
                  <a:lnTo>
                    <a:pt x="1510" y="0"/>
                  </a:lnTo>
                  <a:lnTo>
                    <a:pt x="1460" y="57"/>
                  </a:lnTo>
                  <a:lnTo>
                    <a:pt x="1412" y="113"/>
                  </a:lnTo>
                  <a:lnTo>
                    <a:pt x="1365" y="166"/>
                  </a:lnTo>
                  <a:lnTo>
                    <a:pt x="1320" y="218"/>
                  </a:lnTo>
                  <a:lnTo>
                    <a:pt x="1277" y="265"/>
                  </a:lnTo>
                  <a:lnTo>
                    <a:pt x="1238" y="312"/>
                  </a:lnTo>
                  <a:lnTo>
                    <a:pt x="1201" y="354"/>
                  </a:lnTo>
                  <a:lnTo>
                    <a:pt x="1167" y="391"/>
                  </a:lnTo>
                  <a:lnTo>
                    <a:pt x="1139" y="423"/>
                  </a:lnTo>
                  <a:lnTo>
                    <a:pt x="1115" y="451"/>
                  </a:lnTo>
                  <a:lnTo>
                    <a:pt x="1095" y="474"/>
                  </a:lnTo>
                  <a:lnTo>
                    <a:pt x="1080" y="491"/>
                  </a:lnTo>
                  <a:lnTo>
                    <a:pt x="1070" y="502"/>
                  </a:lnTo>
                  <a:lnTo>
                    <a:pt x="1067" y="506"/>
                  </a:lnTo>
                  <a:lnTo>
                    <a:pt x="1065" y="510"/>
                  </a:lnTo>
                  <a:lnTo>
                    <a:pt x="1055" y="519"/>
                  </a:lnTo>
                  <a:lnTo>
                    <a:pt x="1041" y="536"/>
                  </a:lnTo>
                  <a:lnTo>
                    <a:pt x="1022" y="558"/>
                  </a:lnTo>
                  <a:lnTo>
                    <a:pt x="998" y="587"/>
                  </a:lnTo>
                  <a:lnTo>
                    <a:pt x="968" y="620"/>
                  </a:lnTo>
                  <a:lnTo>
                    <a:pt x="936" y="658"/>
                  </a:lnTo>
                  <a:lnTo>
                    <a:pt x="901" y="699"/>
                  </a:lnTo>
                  <a:lnTo>
                    <a:pt x="862" y="744"/>
                  </a:lnTo>
                  <a:lnTo>
                    <a:pt x="819" y="793"/>
                  </a:lnTo>
                  <a:lnTo>
                    <a:pt x="774" y="844"/>
                  </a:lnTo>
                  <a:lnTo>
                    <a:pt x="729" y="897"/>
                  </a:lnTo>
                  <a:lnTo>
                    <a:pt x="681" y="953"/>
                  </a:lnTo>
                  <a:lnTo>
                    <a:pt x="632" y="1010"/>
                  </a:lnTo>
                  <a:lnTo>
                    <a:pt x="582" y="1068"/>
                  </a:lnTo>
                  <a:lnTo>
                    <a:pt x="532" y="1124"/>
                  </a:lnTo>
                  <a:lnTo>
                    <a:pt x="483" y="1182"/>
                  </a:lnTo>
                  <a:lnTo>
                    <a:pt x="433" y="1241"/>
                  </a:lnTo>
                  <a:lnTo>
                    <a:pt x="384" y="1299"/>
                  </a:lnTo>
                  <a:lnTo>
                    <a:pt x="338" y="1354"/>
                  </a:lnTo>
                  <a:lnTo>
                    <a:pt x="291" y="1408"/>
                  </a:lnTo>
                  <a:lnTo>
                    <a:pt x="248" y="1459"/>
                  </a:lnTo>
                  <a:lnTo>
                    <a:pt x="205" y="1508"/>
                  </a:lnTo>
                  <a:lnTo>
                    <a:pt x="166" y="1553"/>
                  </a:lnTo>
                  <a:lnTo>
                    <a:pt x="131" y="1596"/>
                  </a:lnTo>
                  <a:lnTo>
                    <a:pt x="99" y="1634"/>
                  </a:lnTo>
                  <a:lnTo>
                    <a:pt x="71" y="1666"/>
                  </a:lnTo>
                  <a:lnTo>
                    <a:pt x="47" y="1694"/>
                  </a:lnTo>
                  <a:lnTo>
                    <a:pt x="28" y="1716"/>
                  </a:lnTo>
                  <a:lnTo>
                    <a:pt x="13" y="1733"/>
                  </a:lnTo>
                  <a:lnTo>
                    <a:pt x="4" y="1745"/>
                  </a:lnTo>
                  <a:lnTo>
                    <a:pt x="0" y="1748"/>
                  </a:lnTo>
                  <a:lnTo>
                    <a:pt x="4" y="1745"/>
                  </a:lnTo>
                  <a:lnTo>
                    <a:pt x="13" y="1733"/>
                  </a:lnTo>
                  <a:lnTo>
                    <a:pt x="26" y="1716"/>
                  </a:lnTo>
                  <a:lnTo>
                    <a:pt x="45" y="1694"/>
                  </a:lnTo>
                  <a:lnTo>
                    <a:pt x="69" y="1664"/>
                  </a:lnTo>
                  <a:lnTo>
                    <a:pt x="97" y="1630"/>
                  </a:lnTo>
                  <a:lnTo>
                    <a:pt x="129" y="1592"/>
                  </a:lnTo>
                  <a:lnTo>
                    <a:pt x="162" y="1549"/>
                  </a:lnTo>
                  <a:lnTo>
                    <a:pt x="202" y="1502"/>
                  </a:lnTo>
                  <a:lnTo>
                    <a:pt x="241" y="1453"/>
                  </a:lnTo>
                  <a:lnTo>
                    <a:pt x="284" y="1401"/>
                  </a:lnTo>
                  <a:lnTo>
                    <a:pt x="328" y="1346"/>
                  </a:lnTo>
                  <a:lnTo>
                    <a:pt x="375" y="1290"/>
                  </a:lnTo>
                  <a:lnTo>
                    <a:pt x="422" y="1231"/>
                  </a:lnTo>
                  <a:lnTo>
                    <a:pt x="470" y="1173"/>
                  </a:lnTo>
                  <a:lnTo>
                    <a:pt x="519" y="1113"/>
                  </a:lnTo>
                  <a:lnTo>
                    <a:pt x="567" y="1053"/>
                  </a:lnTo>
                  <a:lnTo>
                    <a:pt x="616" y="995"/>
                  </a:lnTo>
                  <a:lnTo>
                    <a:pt x="662" y="934"/>
                  </a:lnTo>
                  <a:lnTo>
                    <a:pt x="709" y="878"/>
                  </a:lnTo>
                  <a:lnTo>
                    <a:pt x="752" y="823"/>
                  </a:lnTo>
                  <a:lnTo>
                    <a:pt x="794" y="771"/>
                  </a:lnTo>
                  <a:lnTo>
                    <a:pt x="835" y="720"/>
                  </a:lnTo>
                  <a:lnTo>
                    <a:pt x="873" y="673"/>
                  </a:lnTo>
                  <a:lnTo>
                    <a:pt x="906" y="630"/>
                  </a:lnTo>
                  <a:lnTo>
                    <a:pt x="938" y="592"/>
                  </a:lnTo>
                  <a:lnTo>
                    <a:pt x="966" y="558"/>
                  </a:lnTo>
                  <a:lnTo>
                    <a:pt x="988" y="528"/>
                  </a:lnTo>
                  <a:lnTo>
                    <a:pt x="1007" y="506"/>
                  </a:lnTo>
                  <a:lnTo>
                    <a:pt x="1022" y="489"/>
                  </a:lnTo>
                  <a:lnTo>
                    <a:pt x="1029" y="478"/>
                  </a:lnTo>
                  <a:lnTo>
                    <a:pt x="1033" y="474"/>
                  </a:lnTo>
                  <a:lnTo>
                    <a:pt x="1035" y="470"/>
                  </a:lnTo>
                  <a:lnTo>
                    <a:pt x="1044" y="459"/>
                  </a:lnTo>
                  <a:lnTo>
                    <a:pt x="1059" y="442"/>
                  </a:lnTo>
                  <a:lnTo>
                    <a:pt x="1078" y="417"/>
                  </a:lnTo>
                  <a:lnTo>
                    <a:pt x="1102" y="387"/>
                  </a:lnTo>
                  <a:lnTo>
                    <a:pt x="1128" y="352"/>
                  </a:lnTo>
                  <a:lnTo>
                    <a:pt x="1160" y="312"/>
                  </a:lnTo>
                  <a:lnTo>
                    <a:pt x="1195" y="269"/>
                  </a:lnTo>
                  <a:lnTo>
                    <a:pt x="1234" y="220"/>
                  </a:lnTo>
                  <a:lnTo>
                    <a:pt x="1274" y="169"/>
                  </a:lnTo>
                  <a:lnTo>
                    <a:pt x="1316" y="115"/>
                  </a:lnTo>
                  <a:lnTo>
                    <a:pt x="1361" y="58"/>
                  </a:lnTo>
                  <a:lnTo>
                    <a:pt x="14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99"/>
            <p:cNvSpPr>
              <a:spLocks/>
            </p:cNvSpPr>
            <p:nvPr/>
          </p:nvSpPr>
          <p:spPr bwMode="auto">
            <a:xfrm>
              <a:off x="7142163" y="930276"/>
              <a:ext cx="1298575" cy="1304925"/>
            </a:xfrm>
            <a:custGeom>
              <a:avLst/>
              <a:gdLst>
                <a:gd name="T0" fmla="*/ 1635 w 1635"/>
                <a:gd name="T1" fmla="*/ 0 h 1643"/>
                <a:gd name="T2" fmla="*/ 1556 w 1635"/>
                <a:gd name="T3" fmla="*/ 77 h 1643"/>
                <a:gd name="T4" fmla="*/ 1450 w 1635"/>
                <a:gd name="T5" fmla="*/ 181 h 1643"/>
                <a:gd name="T6" fmla="*/ 1349 w 1635"/>
                <a:gd name="T7" fmla="*/ 280 h 1643"/>
                <a:gd name="T8" fmla="*/ 1258 w 1635"/>
                <a:gd name="T9" fmla="*/ 370 h 1643"/>
                <a:gd name="T10" fmla="*/ 1180 w 1635"/>
                <a:gd name="T11" fmla="*/ 446 h 1643"/>
                <a:gd name="T12" fmla="*/ 1120 w 1635"/>
                <a:gd name="T13" fmla="*/ 506 h 1643"/>
                <a:gd name="T14" fmla="*/ 1081 w 1635"/>
                <a:gd name="T15" fmla="*/ 543 h 1643"/>
                <a:gd name="T16" fmla="*/ 1068 w 1635"/>
                <a:gd name="T17" fmla="*/ 557 h 1643"/>
                <a:gd name="T18" fmla="*/ 1055 w 1635"/>
                <a:gd name="T19" fmla="*/ 572 h 1643"/>
                <a:gd name="T20" fmla="*/ 1016 w 1635"/>
                <a:gd name="T21" fmla="*/ 609 h 1643"/>
                <a:gd name="T22" fmla="*/ 956 w 1635"/>
                <a:gd name="T23" fmla="*/ 669 h 1643"/>
                <a:gd name="T24" fmla="*/ 880 w 1635"/>
                <a:gd name="T25" fmla="*/ 746 h 1643"/>
                <a:gd name="T26" fmla="*/ 790 w 1635"/>
                <a:gd name="T27" fmla="*/ 837 h 1643"/>
                <a:gd name="T28" fmla="*/ 690 w 1635"/>
                <a:gd name="T29" fmla="*/ 938 h 1643"/>
                <a:gd name="T30" fmla="*/ 585 w 1635"/>
                <a:gd name="T31" fmla="*/ 1043 h 1643"/>
                <a:gd name="T32" fmla="*/ 477 w 1635"/>
                <a:gd name="T33" fmla="*/ 1152 h 1643"/>
                <a:gd name="T34" fmla="*/ 374 w 1635"/>
                <a:gd name="T35" fmla="*/ 1260 h 1643"/>
                <a:gd name="T36" fmla="*/ 276 w 1635"/>
                <a:gd name="T37" fmla="*/ 1359 h 1643"/>
                <a:gd name="T38" fmla="*/ 186 w 1635"/>
                <a:gd name="T39" fmla="*/ 1451 h 1643"/>
                <a:gd name="T40" fmla="*/ 110 w 1635"/>
                <a:gd name="T41" fmla="*/ 1530 h 1643"/>
                <a:gd name="T42" fmla="*/ 52 w 1635"/>
                <a:gd name="T43" fmla="*/ 1590 h 1643"/>
                <a:gd name="T44" fmla="*/ 15 w 1635"/>
                <a:gd name="T45" fmla="*/ 1628 h 1643"/>
                <a:gd name="T46" fmla="*/ 0 w 1635"/>
                <a:gd name="T47" fmla="*/ 1643 h 1643"/>
                <a:gd name="T48" fmla="*/ 13 w 1635"/>
                <a:gd name="T49" fmla="*/ 1628 h 1643"/>
                <a:gd name="T50" fmla="*/ 50 w 1635"/>
                <a:gd name="T51" fmla="*/ 1588 h 1643"/>
                <a:gd name="T52" fmla="*/ 106 w 1635"/>
                <a:gd name="T53" fmla="*/ 1525 h 1643"/>
                <a:gd name="T54" fmla="*/ 179 w 1635"/>
                <a:gd name="T55" fmla="*/ 1444 h 1643"/>
                <a:gd name="T56" fmla="*/ 264 w 1635"/>
                <a:gd name="T57" fmla="*/ 1350 h 1643"/>
                <a:gd name="T58" fmla="*/ 358 w 1635"/>
                <a:gd name="T59" fmla="*/ 1245 h 1643"/>
                <a:gd name="T60" fmla="*/ 458 w 1635"/>
                <a:gd name="T61" fmla="*/ 1134 h 1643"/>
                <a:gd name="T62" fmla="*/ 559 w 1635"/>
                <a:gd name="T63" fmla="*/ 1021 h 1643"/>
                <a:gd name="T64" fmla="*/ 658 w 1635"/>
                <a:gd name="T65" fmla="*/ 908 h 1643"/>
                <a:gd name="T66" fmla="*/ 751 w 1635"/>
                <a:gd name="T67" fmla="*/ 803 h 1643"/>
                <a:gd name="T68" fmla="*/ 835 w 1635"/>
                <a:gd name="T69" fmla="*/ 707 h 1643"/>
                <a:gd name="T70" fmla="*/ 908 w 1635"/>
                <a:gd name="T71" fmla="*/ 624 h 1643"/>
                <a:gd name="T72" fmla="*/ 964 w 1635"/>
                <a:gd name="T73" fmla="*/ 562 h 1643"/>
                <a:gd name="T74" fmla="*/ 999 w 1635"/>
                <a:gd name="T75" fmla="*/ 521 h 1643"/>
                <a:gd name="T76" fmla="*/ 1012 w 1635"/>
                <a:gd name="T77" fmla="*/ 506 h 1643"/>
                <a:gd name="T78" fmla="*/ 1023 w 1635"/>
                <a:gd name="T79" fmla="*/ 491 h 1643"/>
                <a:gd name="T80" fmla="*/ 1059 w 1635"/>
                <a:gd name="T81" fmla="*/ 451 h 1643"/>
                <a:gd name="T82" fmla="*/ 1113 w 1635"/>
                <a:gd name="T83" fmla="*/ 389 h 1643"/>
                <a:gd name="T84" fmla="*/ 1180 w 1635"/>
                <a:gd name="T85" fmla="*/ 310 h 1643"/>
                <a:gd name="T86" fmla="*/ 1262 w 1635"/>
                <a:gd name="T87" fmla="*/ 216 h 1643"/>
                <a:gd name="T88" fmla="*/ 1351 w 1635"/>
                <a:gd name="T89" fmla="*/ 111 h 1643"/>
                <a:gd name="T90" fmla="*/ 1446 w 1635"/>
                <a:gd name="T91" fmla="*/ 0 h 1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35" h="1643">
                  <a:moveTo>
                    <a:pt x="1446" y="0"/>
                  </a:moveTo>
                  <a:lnTo>
                    <a:pt x="1635" y="0"/>
                  </a:lnTo>
                  <a:lnTo>
                    <a:pt x="1610" y="23"/>
                  </a:lnTo>
                  <a:lnTo>
                    <a:pt x="1556" y="77"/>
                  </a:lnTo>
                  <a:lnTo>
                    <a:pt x="1502" y="130"/>
                  </a:lnTo>
                  <a:lnTo>
                    <a:pt x="1450" y="181"/>
                  </a:lnTo>
                  <a:lnTo>
                    <a:pt x="1398" y="231"/>
                  </a:lnTo>
                  <a:lnTo>
                    <a:pt x="1349" y="280"/>
                  </a:lnTo>
                  <a:lnTo>
                    <a:pt x="1303" y="327"/>
                  </a:lnTo>
                  <a:lnTo>
                    <a:pt x="1258" y="370"/>
                  </a:lnTo>
                  <a:lnTo>
                    <a:pt x="1217" y="410"/>
                  </a:lnTo>
                  <a:lnTo>
                    <a:pt x="1180" y="446"/>
                  </a:lnTo>
                  <a:lnTo>
                    <a:pt x="1148" y="478"/>
                  </a:lnTo>
                  <a:lnTo>
                    <a:pt x="1120" y="506"/>
                  </a:lnTo>
                  <a:lnTo>
                    <a:pt x="1098" y="526"/>
                  </a:lnTo>
                  <a:lnTo>
                    <a:pt x="1081" y="543"/>
                  </a:lnTo>
                  <a:lnTo>
                    <a:pt x="1072" y="553"/>
                  </a:lnTo>
                  <a:lnTo>
                    <a:pt x="1068" y="557"/>
                  </a:lnTo>
                  <a:lnTo>
                    <a:pt x="1064" y="560"/>
                  </a:lnTo>
                  <a:lnTo>
                    <a:pt x="1055" y="572"/>
                  </a:lnTo>
                  <a:lnTo>
                    <a:pt x="1038" y="587"/>
                  </a:lnTo>
                  <a:lnTo>
                    <a:pt x="1016" y="609"/>
                  </a:lnTo>
                  <a:lnTo>
                    <a:pt x="988" y="637"/>
                  </a:lnTo>
                  <a:lnTo>
                    <a:pt x="956" y="669"/>
                  </a:lnTo>
                  <a:lnTo>
                    <a:pt x="919" y="707"/>
                  </a:lnTo>
                  <a:lnTo>
                    <a:pt x="880" y="746"/>
                  </a:lnTo>
                  <a:lnTo>
                    <a:pt x="835" y="790"/>
                  </a:lnTo>
                  <a:lnTo>
                    <a:pt x="790" y="837"/>
                  </a:lnTo>
                  <a:lnTo>
                    <a:pt x="740" y="885"/>
                  </a:lnTo>
                  <a:lnTo>
                    <a:pt x="690" y="938"/>
                  </a:lnTo>
                  <a:lnTo>
                    <a:pt x="637" y="991"/>
                  </a:lnTo>
                  <a:lnTo>
                    <a:pt x="585" y="1043"/>
                  </a:lnTo>
                  <a:lnTo>
                    <a:pt x="531" y="1098"/>
                  </a:lnTo>
                  <a:lnTo>
                    <a:pt x="477" y="1152"/>
                  </a:lnTo>
                  <a:lnTo>
                    <a:pt x="425" y="1205"/>
                  </a:lnTo>
                  <a:lnTo>
                    <a:pt x="374" y="1260"/>
                  </a:lnTo>
                  <a:lnTo>
                    <a:pt x="324" y="1310"/>
                  </a:lnTo>
                  <a:lnTo>
                    <a:pt x="276" y="1359"/>
                  </a:lnTo>
                  <a:lnTo>
                    <a:pt x="229" y="1406"/>
                  </a:lnTo>
                  <a:lnTo>
                    <a:pt x="186" y="1451"/>
                  </a:lnTo>
                  <a:lnTo>
                    <a:pt x="147" y="1493"/>
                  </a:lnTo>
                  <a:lnTo>
                    <a:pt x="110" y="1530"/>
                  </a:lnTo>
                  <a:lnTo>
                    <a:pt x="78" y="1562"/>
                  </a:lnTo>
                  <a:lnTo>
                    <a:pt x="52" y="1590"/>
                  </a:lnTo>
                  <a:lnTo>
                    <a:pt x="30" y="1613"/>
                  </a:lnTo>
                  <a:lnTo>
                    <a:pt x="15" y="1628"/>
                  </a:lnTo>
                  <a:lnTo>
                    <a:pt x="3" y="1639"/>
                  </a:lnTo>
                  <a:lnTo>
                    <a:pt x="0" y="1643"/>
                  </a:lnTo>
                  <a:lnTo>
                    <a:pt x="3" y="1639"/>
                  </a:lnTo>
                  <a:lnTo>
                    <a:pt x="13" y="1628"/>
                  </a:lnTo>
                  <a:lnTo>
                    <a:pt x="30" y="1611"/>
                  </a:lnTo>
                  <a:lnTo>
                    <a:pt x="50" y="1588"/>
                  </a:lnTo>
                  <a:lnTo>
                    <a:pt x="76" y="1558"/>
                  </a:lnTo>
                  <a:lnTo>
                    <a:pt x="106" y="1525"/>
                  </a:lnTo>
                  <a:lnTo>
                    <a:pt x="141" y="1487"/>
                  </a:lnTo>
                  <a:lnTo>
                    <a:pt x="179" y="1444"/>
                  </a:lnTo>
                  <a:lnTo>
                    <a:pt x="220" y="1399"/>
                  </a:lnTo>
                  <a:lnTo>
                    <a:pt x="264" y="1350"/>
                  </a:lnTo>
                  <a:lnTo>
                    <a:pt x="311" y="1297"/>
                  </a:lnTo>
                  <a:lnTo>
                    <a:pt x="358" y="1245"/>
                  </a:lnTo>
                  <a:lnTo>
                    <a:pt x="408" y="1190"/>
                  </a:lnTo>
                  <a:lnTo>
                    <a:pt x="458" y="1134"/>
                  </a:lnTo>
                  <a:lnTo>
                    <a:pt x="509" y="1077"/>
                  </a:lnTo>
                  <a:lnTo>
                    <a:pt x="559" y="1021"/>
                  </a:lnTo>
                  <a:lnTo>
                    <a:pt x="609" y="964"/>
                  </a:lnTo>
                  <a:lnTo>
                    <a:pt x="658" y="908"/>
                  </a:lnTo>
                  <a:lnTo>
                    <a:pt x="706" y="854"/>
                  </a:lnTo>
                  <a:lnTo>
                    <a:pt x="751" y="803"/>
                  </a:lnTo>
                  <a:lnTo>
                    <a:pt x="794" y="752"/>
                  </a:lnTo>
                  <a:lnTo>
                    <a:pt x="835" y="707"/>
                  </a:lnTo>
                  <a:lnTo>
                    <a:pt x="874" y="664"/>
                  </a:lnTo>
                  <a:lnTo>
                    <a:pt x="908" y="624"/>
                  </a:lnTo>
                  <a:lnTo>
                    <a:pt x="937" y="590"/>
                  </a:lnTo>
                  <a:lnTo>
                    <a:pt x="964" y="562"/>
                  </a:lnTo>
                  <a:lnTo>
                    <a:pt x="984" y="538"/>
                  </a:lnTo>
                  <a:lnTo>
                    <a:pt x="999" y="521"/>
                  </a:lnTo>
                  <a:lnTo>
                    <a:pt x="1008" y="510"/>
                  </a:lnTo>
                  <a:lnTo>
                    <a:pt x="1012" y="506"/>
                  </a:lnTo>
                  <a:lnTo>
                    <a:pt x="1016" y="502"/>
                  </a:lnTo>
                  <a:lnTo>
                    <a:pt x="1023" y="491"/>
                  </a:lnTo>
                  <a:lnTo>
                    <a:pt x="1038" y="474"/>
                  </a:lnTo>
                  <a:lnTo>
                    <a:pt x="1059" y="451"/>
                  </a:lnTo>
                  <a:lnTo>
                    <a:pt x="1083" y="423"/>
                  </a:lnTo>
                  <a:lnTo>
                    <a:pt x="1113" y="389"/>
                  </a:lnTo>
                  <a:lnTo>
                    <a:pt x="1144" y="352"/>
                  </a:lnTo>
                  <a:lnTo>
                    <a:pt x="1180" y="310"/>
                  </a:lnTo>
                  <a:lnTo>
                    <a:pt x="1221" y="263"/>
                  </a:lnTo>
                  <a:lnTo>
                    <a:pt x="1262" y="216"/>
                  </a:lnTo>
                  <a:lnTo>
                    <a:pt x="1307" y="164"/>
                  </a:lnTo>
                  <a:lnTo>
                    <a:pt x="1351" y="111"/>
                  </a:lnTo>
                  <a:lnTo>
                    <a:pt x="1398" y="57"/>
                  </a:lnTo>
                  <a:lnTo>
                    <a:pt x="14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100"/>
            <p:cNvSpPr>
              <a:spLocks/>
            </p:cNvSpPr>
            <p:nvPr/>
          </p:nvSpPr>
          <p:spPr bwMode="auto">
            <a:xfrm>
              <a:off x="6921500" y="1001713"/>
              <a:ext cx="1576388" cy="1570037"/>
            </a:xfrm>
            <a:custGeom>
              <a:avLst/>
              <a:gdLst>
                <a:gd name="T0" fmla="*/ 1987 w 1987"/>
                <a:gd name="T1" fmla="*/ 198 h 1978"/>
                <a:gd name="T2" fmla="*/ 1913 w 1987"/>
                <a:gd name="T3" fmla="*/ 262 h 1978"/>
                <a:gd name="T4" fmla="*/ 1792 w 1987"/>
                <a:gd name="T5" fmla="*/ 369 h 1978"/>
                <a:gd name="T6" fmla="*/ 1674 w 1987"/>
                <a:gd name="T7" fmla="*/ 470 h 1978"/>
                <a:gd name="T8" fmla="*/ 1568 w 1987"/>
                <a:gd name="T9" fmla="*/ 564 h 1978"/>
                <a:gd name="T10" fmla="*/ 1473 w 1987"/>
                <a:gd name="T11" fmla="*/ 647 h 1978"/>
                <a:gd name="T12" fmla="*/ 1398 w 1987"/>
                <a:gd name="T13" fmla="*/ 713 h 1978"/>
                <a:gd name="T14" fmla="*/ 1342 w 1987"/>
                <a:gd name="T15" fmla="*/ 762 h 1978"/>
                <a:gd name="T16" fmla="*/ 1314 w 1987"/>
                <a:gd name="T17" fmla="*/ 786 h 1978"/>
                <a:gd name="T18" fmla="*/ 1307 w 1987"/>
                <a:gd name="T19" fmla="*/ 794 h 1978"/>
                <a:gd name="T20" fmla="*/ 1277 w 1987"/>
                <a:gd name="T21" fmla="*/ 820 h 1978"/>
                <a:gd name="T22" fmla="*/ 1223 w 1987"/>
                <a:gd name="T23" fmla="*/ 867 h 1978"/>
                <a:gd name="T24" fmla="*/ 1148 w 1987"/>
                <a:gd name="T25" fmla="*/ 935 h 1978"/>
                <a:gd name="T26" fmla="*/ 1055 w 1987"/>
                <a:gd name="T27" fmla="*/ 1017 h 1978"/>
                <a:gd name="T28" fmla="*/ 951 w 1987"/>
                <a:gd name="T29" fmla="*/ 1113 h 1978"/>
                <a:gd name="T30" fmla="*/ 835 w 1987"/>
                <a:gd name="T31" fmla="*/ 1217 h 1978"/>
                <a:gd name="T32" fmla="*/ 712 w 1987"/>
                <a:gd name="T33" fmla="*/ 1326 h 1978"/>
                <a:gd name="T34" fmla="*/ 591 w 1987"/>
                <a:gd name="T35" fmla="*/ 1436 h 1978"/>
                <a:gd name="T36" fmla="*/ 470 w 1987"/>
                <a:gd name="T37" fmla="*/ 1547 h 1978"/>
                <a:gd name="T38" fmla="*/ 356 w 1987"/>
                <a:gd name="T39" fmla="*/ 1653 h 1978"/>
                <a:gd name="T40" fmla="*/ 250 w 1987"/>
                <a:gd name="T41" fmla="*/ 1749 h 1978"/>
                <a:gd name="T42" fmla="*/ 159 w 1987"/>
                <a:gd name="T43" fmla="*/ 1831 h 1978"/>
                <a:gd name="T44" fmla="*/ 84 w 1987"/>
                <a:gd name="T45" fmla="*/ 1901 h 1978"/>
                <a:gd name="T46" fmla="*/ 32 w 1987"/>
                <a:gd name="T47" fmla="*/ 1950 h 1978"/>
                <a:gd name="T48" fmla="*/ 4 w 1987"/>
                <a:gd name="T49" fmla="*/ 1976 h 1978"/>
                <a:gd name="T50" fmla="*/ 2 w 1987"/>
                <a:gd name="T51" fmla="*/ 1976 h 1978"/>
                <a:gd name="T52" fmla="*/ 30 w 1987"/>
                <a:gd name="T53" fmla="*/ 1948 h 1978"/>
                <a:gd name="T54" fmla="*/ 82 w 1987"/>
                <a:gd name="T55" fmla="*/ 1897 h 1978"/>
                <a:gd name="T56" fmla="*/ 155 w 1987"/>
                <a:gd name="T57" fmla="*/ 1827 h 1978"/>
                <a:gd name="T58" fmla="*/ 244 w 1987"/>
                <a:gd name="T59" fmla="*/ 1741 h 1978"/>
                <a:gd name="T60" fmla="*/ 347 w 1987"/>
                <a:gd name="T61" fmla="*/ 1641 h 1978"/>
                <a:gd name="T62" fmla="*/ 459 w 1987"/>
                <a:gd name="T63" fmla="*/ 1534 h 1978"/>
                <a:gd name="T64" fmla="*/ 574 w 1987"/>
                <a:gd name="T65" fmla="*/ 1420 h 1978"/>
                <a:gd name="T66" fmla="*/ 694 w 1987"/>
                <a:gd name="T67" fmla="*/ 1303 h 1978"/>
                <a:gd name="T68" fmla="*/ 809 w 1987"/>
                <a:gd name="T69" fmla="*/ 1188 h 1978"/>
                <a:gd name="T70" fmla="*/ 919 w 1987"/>
                <a:gd name="T71" fmla="*/ 1079 h 1978"/>
                <a:gd name="T72" fmla="*/ 1022 w 1987"/>
                <a:gd name="T73" fmla="*/ 978 h 1978"/>
                <a:gd name="T74" fmla="*/ 1109 w 1987"/>
                <a:gd name="T75" fmla="*/ 891 h 1978"/>
                <a:gd name="T76" fmla="*/ 1180 w 1987"/>
                <a:gd name="T77" fmla="*/ 820 h 1978"/>
                <a:gd name="T78" fmla="*/ 1232 w 1987"/>
                <a:gd name="T79" fmla="*/ 769 h 1978"/>
                <a:gd name="T80" fmla="*/ 1260 w 1987"/>
                <a:gd name="T81" fmla="*/ 741 h 1978"/>
                <a:gd name="T82" fmla="*/ 1268 w 1987"/>
                <a:gd name="T83" fmla="*/ 733 h 1978"/>
                <a:gd name="T84" fmla="*/ 1294 w 1987"/>
                <a:gd name="T85" fmla="*/ 707 h 1978"/>
                <a:gd name="T86" fmla="*/ 1344 w 1987"/>
                <a:gd name="T87" fmla="*/ 654 h 1978"/>
                <a:gd name="T88" fmla="*/ 1415 w 1987"/>
                <a:gd name="T89" fmla="*/ 583 h 1978"/>
                <a:gd name="T90" fmla="*/ 1503 w 1987"/>
                <a:gd name="T91" fmla="*/ 495 h 1978"/>
                <a:gd name="T92" fmla="*/ 1603 w 1987"/>
                <a:gd name="T93" fmla="*/ 393 h 1978"/>
                <a:gd name="T94" fmla="*/ 1711 w 1987"/>
                <a:gd name="T95" fmla="*/ 282 h 1978"/>
                <a:gd name="T96" fmla="*/ 1827 w 1987"/>
                <a:gd name="T97" fmla="*/ 166 h 1978"/>
                <a:gd name="T98" fmla="*/ 1987 w 1987"/>
                <a:gd name="T99" fmla="*/ 0 h 19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87" h="1978">
                  <a:moveTo>
                    <a:pt x="1987" y="0"/>
                  </a:moveTo>
                  <a:lnTo>
                    <a:pt x="1987" y="198"/>
                  </a:lnTo>
                  <a:lnTo>
                    <a:pt x="1976" y="207"/>
                  </a:lnTo>
                  <a:lnTo>
                    <a:pt x="1913" y="262"/>
                  </a:lnTo>
                  <a:lnTo>
                    <a:pt x="1851" y="314"/>
                  </a:lnTo>
                  <a:lnTo>
                    <a:pt x="1792" y="369"/>
                  </a:lnTo>
                  <a:lnTo>
                    <a:pt x="1732" y="421"/>
                  </a:lnTo>
                  <a:lnTo>
                    <a:pt x="1674" y="470"/>
                  </a:lnTo>
                  <a:lnTo>
                    <a:pt x="1618" y="519"/>
                  </a:lnTo>
                  <a:lnTo>
                    <a:pt x="1568" y="564"/>
                  </a:lnTo>
                  <a:lnTo>
                    <a:pt x="1518" y="608"/>
                  </a:lnTo>
                  <a:lnTo>
                    <a:pt x="1473" y="647"/>
                  </a:lnTo>
                  <a:lnTo>
                    <a:pt x="1434" y="683"/>
                  </a:lnTo>
                  <a:lnTo>
                    <a:pt x="1398" y="713"/>
                  </a:lnTo>
                  <a:lnTo>
                    <a:pt x="1367" y="739"/>
                  </a:lnTo>
                  <a:lnTo>
                    <a:pt x="1342" y="762"/>
                  </a:lnTo>
                  <a:lnTo>
                    <a:pt x="1326" y="777"/>
                  </a:lnTo>
                  <a:lnTo>
                    <a:pt x="1314" y="786"/>
                  </a:lnTo>
                  <a:lnTo>
                    <a:pt x="1311" y="790"/>
                  </a:lnTo>
                  <a:lnTo>
                    <a:pt x="1307" y="794"/>
                  </a:lnTo>
                  <a:lnTo>
                    <a:pt x="1296" y="803"/>
                  </a:lnTo>
                  <a:lnTo>
                    <a:pt x="1277" y="820"/>
                  </a:lnTo>
                  <a:lnTo>
                    <a:pt x="1253" y="841"/>
                  </a:lnTo>
                  <a:lnTo>
                    <a:pt x="1223" y="867"/>
                  </a:lnTo>
                  <a:lnTo>
                    <a:pt x="1189" y="899"/>
                  </a:lnTo>
                  <a:lnTo>
                    <a:pt x="1148" y="935"/>
                  </a:lnTo>
                  <a:lnTo>
                    <a:pt x="1104" y="974"/>
                  </a:lnTo>
                  <a:lnTo>
                    <a:pt x="1055" y="1017"/>
                  </a:lnTo>
                  <a:lnTo>
                    <a:pt x="1005" y="1064"/>
                  </a:lnTo>
                  <a:lnTo>
                    <a:pt x="951" y="1113"/>
                  </a:lnTo>
                  <a:lnTo>
                    <a:pt x="893" y="1164"/>
                  </a:lnTo>
                  <a:lnTo>
                    <a:pt x="835" y="1217"/>
                  </a:lnTo>
                  <a:lnTo>
                    <a:pt x="774" y="1271"/>
                  </a:lnTo>
                  <a:lnTo>
                    <a:pt x="712" y="1326"/>
                  </a:lnTo>
                  <a:lnTo>
                    <a:pt x="651" y="1380"/>
                  </a:lnTo>
                  <a:lnTo>
                    <a:pt x="591" y="1436"/>
                  </a:lnTo>
                  <a:lnTo>
                    <a:pt x="530" y="1493"/>
                  </a:lnTo>
                  <a:lnTo>
                    <a:pt x="470" y="1547"/>
                  </a:lnTo>
                  <a:lnTo>
                    <a:pt x="412" y="1600"/>
                  </a:lnTo>
                  <a:lnTo>
                    <a:pt x="356" y="1653"/>
                  </a:lnTo>
                  <a:lnTo>
                    <a:pt x="302" y="1702"/>
                  </a:lnTo>
                  <a:lnTo>
                    <a:pt x="250" y="1749"/>
                  </a:lnTo>
                  <a:lnTo>
                    <a:pt x="203" y="1792"/>
                  </a:lnTo>
                  <a:lnTo>
                    <a:pt x="159" y="1831"/>
                  </a:lnTo>
                  <a:lnTo>
                    <a:pt x="119" y="1869"/>
                  </a:lnTo>
                  <a:lnTo>
                    <a:pt x="84" y="1901"/>
                  </a:lnTo>
                  <a:lnTo>
                    <a:pt x="56" y="1927"/>
                  </a:lnTo>
                  <a:lnTo>
                    <a:pt x="32" y="1950"/>
                  </a:lnTo>
                  <a:lnTo>
                    <a:pt x="13" y="1965"/>
                  </a:lnTo>
                  <a:lnTo>
                    <a:pt x="4" y="1976"/>
                  </a:lnTo>
                  <a:lnTo>
                    <a:pt x="0" y="1978"/>
                  </a:lnTo>
                  <a:lnTo>
                    <a:pt x="2" y="1976"/>
                  </a:lnTo>
                  <a:lnTo>
                    <a:pt x="13" y="1965"/>
                  </a:lnTo>
                  <a:lnTo>
                    <a:pt x="30" y="1948"/>
                  </a:lnTo>
                  <a:lnTo>
                    <a:pt x="54" y="1925"/>
                  </a:lnTo>
                  <a:lnTo>
                    <a:pt x="82" y="1897"/>
                  </a:lnTo>
                  <a:lnTo>
                    <a:pt x="116" y="1865"/>
                  </a:lnTo>
                  <a:lnTo>
                    <a:pt x="155" y="1827"/>
                  </a:lnTo>
                  <a:lnTo>
                    <a:pt x="198" y="1786"/>
                  </a:lnTo>
                  <a:lnTo>
                    <a:pt x="244" y="1741"/>
                  </a:lnTo>
                  <a:lnTo>
                    <a:pt x="295" y="1692"/>
                  </a:lnTo>
                  <a:lnTo>
                    <a:pt x="347" y="1641"/>
                  </a:lnTo>
                  <a:lnTo>
                    <a:pt x="401" y="1589"/>
                  </a:lnTo>
                  <a:lnTo>
                    <a:pt x="459" y="1534"/>
                  </a:lnTo>
                  <a:lnTo>
                    <a:pt x="517" y="1478"/>
                  </a:lnTo>
                  <a:lnTo>
                    <a:pt x="574" y="1420"/>
                  </a:lnTo>
                  <a:lnTo>
                    <a:pt x="634" y="1361"/>
                  </a:lnTo>
                  <a:lnTo>
                    <a:pt x="694" y="1303"/>
                  </a:lnTo>
                  <a:lnTo>
                    <a:pt x="751" y="1245"/>
                  </a:lnTo>
                  <a:lnTo>
                    <a:pt x="809" y="1188"/>
                  </a:lnTo>
                  <a:lnTo>
                    <a:pt x="865" y="1132"/>
                  </a:lnTo>
                  <a:lnTo>
                    <a:pt x="919" y="1079"/>
                  </a:lnTo>
                  <a:lnTo>
                    <a:pt x="971" y="1027"/>
                  </a:lnTo>
                  <a:lnTo>
                    <a:pt x="1022" y="978"/>
                  </a:lnTo>
                  <a:lnTo>
                    <a:pt x="1066" y="933"/>
                  </a:lnTo>
                  <a:lnTo>
                    <a:pt x="1109" y="891"/>
                  </a:lnTo>
                  <a:lnTo>
                    <a:pt x="1147" y="852"/>
                  </a:lnTo>
                  <a:lnTo>
                    <a:pt x="1180" y="820"/>
                  </a:lnTo>
                  <a:lnTo>
                    <a:pt x="1210" y="792"/>
                  </a:lnTo>
                  <a:lnTo>
                    <a:pt x="1232" y="769"/>
                  </a:lnTo>
                  <a:lnTo>
                    <a:pt x="1249" y="752"/>
                  </a:lnTo>
                  <a:lnTo>
                    <a:pt x="1260" y="741"/>
                  </a:lnTo>
                  <a:lnTo>
                    <a:pt x="1264" y="737"/>
                  </a:lnTo>
                  <a:lnTo>
                    <a:pt x="1268" y="733"/>
                  </a:lnTo>
                  <a:lnTo>
                    <a:pt x="1277" y="724"/>
                  </a:lnTo>
                  <a:lnTo>
                    <a:pt x="1294" y="707"/>
                  </a:lnTo>
                  <a:lnTo>
                    <a:pt x="1316" y="683"/>
                  </a:lnTo>
                  <a:lnTo>
                    <a:pt x="1344" y="654"/>
                  </a:lnTo>
                  <a:lnTo>
                    <a:pt x="1378" y="621"/>
                  </a:lnTo>
                  <a:lnTo>
                    <a:pt x="1415" y="583"/>
                  </a:lnTo>
                  <a:lnTo>
                    <a:pt x="1458" y="540"/>
                  </a:lnTo>
                  <a:lnTo>
                    <a:pt x="1503" y="495"/>
                  </a:lnTo>
                  <a:lnTo>
                    <a:pt x="1551" y="444"/>
                  </a:lnTo>
                  <a:lnTo>
                    <a:pt x="1603" y="393"/>
                  </a:lnTo>
                  <a:lnTo>
                    <a:pt x="1657" y="339"/>
                  </a:lnTo>
                  <a:lnTo>
                    <a:pt x="1711" y="282"/>
                  </a:lnTo>
                  <a:lnTo>
                    <a:pt x="1769" y="224"/>
                  </a:lnTo>
                  <a:lnTo>
                    <a:pt x="1827" y="166"/>
                  </a:lnTo>
                  <a:lnTo>
                    <a:pt x="1885" y="106"/>
                  </a:lnTo>
                  <a:lnTo>
                    <a:pt x="19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1"/>
            <p:cNvSpPr>
              <a:spLocks/>
            </p:cNvSpPr>
            <p:nvPr/>
          </p:nvSpPr>
          <p:spPr bwMode="auto">
            <a:xfrm>
              <a:off x="7734300" y="1287463"/>
              <a:ext cx="763588" cy="676275"/>
            </a:xfrm>
            <a:custGeom>
              <a:avLst/>
              <a:gdLst>
                <a:gd name="T0" fmla="*/ 962 w 962"/>
                <a:gd name="T1" fmla="*/ 0 h 854"/>
                <a:gd name="T2" fmla="*/ 962 w 962"/>
                <a:gd name="T3" fmla="*/ 83 h 854"/>
                <a:gd name="T4" fmla="*/ 884 w 962"/>
                <a:gd name="T5" fmla="*/ 143 h 854"/>
                <a:gd name="T6" fmla="*/ 0 w 962"/>
                <a:gd name="T7" fmla="*/ 854 h 854"/>
                <a:gd name="T8" fmla="*/ 849 w 962"/>
                <a:gd name="T9" fmla="*/ 104 h 854"/>
                <a:gd name="T10" fmla="*/ 962 w 962"/>
                <a:gd name="T11" fmla="*/ 0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2" h="854">
                  <a:moveTo>
                    <a:pt x="962" y="0"/>
                  </a:moveTo>
                  <a:lnTo>
                    <a:pt x="962" y="83"/>
                  </a:lnTo>
                  <a:lnTo>
                    <a:pt x="884" y="143"/>
                  </a:lnTo>
                  <a:lnTo>
                    <a:pt x="0" y="854"/>
                  </a:lnTo>
                  <a:lnTo>
                    <a:pt x="849" y="104"/>
                  </a:lnTo>
                  <a:lnTo>
                    <a:pt x="9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02"/>
            <p:cNvSpPr>
              <a:spLocks/>
            </p:cNvSpPr>
            <p:nvPr/>
          </p:nvSpPr>
          <p:spPr bwMode="auto">
            <a:xfrm>
              <a:off x="6862763" y="1481138"/>
              <a:ext cx="1635125" cy="1279525"/>
            </a:xfrm>
            <a:custGeom>
              <a:avLst/>
              <a:gdLst>
                <a:gd name="T0" fmla="*/ 2060 w 2060"/>
                <a:gd name="T1" fmla="*/ 94 h 1613"/>
                <a:gd name="T2" fmla="*/ 1934 w 2060"/>
                <a:gd name="T3" fmla="*/ 186 h 1613"/>
                <a:gd name="T4" fmla="*/ 1818 w 2060"/>
                <a:gd name="T5" fmla="*/ 270 h 1613"/>
                <a:gd name="T6" fmla="*/ 1716 w 2060"/>
                <a:gd name="T7" fmla="*/ 344 h 1613"/>
                <a:gd name="T8" fmla="*/ 1628 w 2060"/>
                <a:gd name="T9" fmla="*/ 408 h 1613"/>
                <a:gd name="T10" fmla="*/ 1563 w 2060"/>
                <a:gd name="T11" fmla="*/ 455 h 1613"/>
                <a:gd name="T12" fmla="*/ 1520 w 2060"/>
                <a:gd name="T13" fmla="*/ 487 h 1613"/>
                <a:gd name="T14" fmla="*/ 1505 w 2060"/>
                <a:gd name="T15" fmla="*/ 498 h 1613"/>
                <a:gd name="T16" fmla="*/ 1490 w 2060"/>
                <a:gd name="T17" fmla="*/ 509 h 1613"/>
                <a:gd name="T18" fmla="*/ 1447 w 2060"/>
                <a:gd name="T19" fmla="*/ 539 h 1613"/>
                <a:gd name="T20" fmla="*/ 1380 w 2060"/>
                <a:gd name="T21" fmla="*/ 588 h 1613"/>
                <a:gd name="T22" fmla="*/ 1292 w 2060"/>
                <a:gd name="T23" fmla="*/ 652 h 1613"/>
                <a:gd name="T24" fmla="*/ 1190 w 2060"/>
                <a:gd name="T25" fmla="*/ 729 h 1613"/>
                <a:gd name="T26" fmla="*/ 1074 w 2060"/>
                <a:gd name="T27" fmla="*/ 814 h 1613"/>
                <a:gd name="T28" fmla="*/ 947 w 2060"/>
                <a:gd name="T29" fmla="*/ 908 h 1613"/>
                <a:gd name="T30" fmla="*/ 817 w 2060"/>
                <a:gd name="T31" fmla="*/ 1004 h 1613"/>
                <a:gd name="T32" fmla="*/ 685 w 2060"/>
                <a:gd name="T33" fmla="*/ 1101 h 1613"/>
                <a:gd name="T34" fmla="*/ 554 w 2060"/>
                <a:gd name="T35" fmla="*/ 1199 h 1613"/>
                <a:gd name="T36" fmla="*/ 429 w 2060"/>
                <a:gd name="T37" fmla="*/ 1293 h 1613"/>
                <a:gd name="T38" fmla="*/ 314 w 2060"/>
                <a:gd name="T39" fmla="*/ 1379 h 1613"/>
                <a:gd name="T40" fmla="*/ 211 w 2060"/>
                <a:gd name="T41" fmla="*/ 1457 h 1613"/>
                <a:gd name="T42" fmla="*/ 123 w 2060"/>
                <a:gd name="T43" fmla="*/ 1520 h 1613"/>
                <a:gd name="T44" fmla="*/ 58 w 2060"/>
                <a:gd name="T45" fmla="*/ 1569 h 1613"/>
                <a:gd name="T46" fmla="*/ 15 w 2060"/>
                <a:gd name="T47" fmla="*/ 1601 h 1613"/>
                <a:gd name="T48" fmla="*/ 0 w 2060"/>
                <a:gd name="T49" fmla="*/ 1613 h 1613"/>
                <a:gd name="T50" fmla="*/ 15 w 2060"/>
                <a:gd name="T51" fmla="*/ 1601 h 1613"/>
                <a:gd name="T52" fmla="*/ 56 w 2060"/>
                <a:gd name="T53" fmla="*/ 1569 h 1613"/>
                <a:gd name="T54" fmla="*/ 122 w 2060"/>
                <a:gd name="T55" fmla="*/ 1519 h 1613"/>
                <a:gd name="T56" fmla="*/ 207 w 2060"/>
                <a:gd name="T57" fmla="*/ 1453 h 1613"/>
                <a:gd name="T58" fmla="*/ 310 w 2060"/>
                <a:gd name="T59" fmla="*/ 1374 h 1613"/>
                <a:gd name="T60" fmla="*/ 424 w 2060"/>
                <a:gd name="T61" fmla="*/ 1285 h 1613"/>
                <a:gd name="T62" fmla="*/ 547 w 2060"/>
                <a:gd name="T63" fmla="*/ 1190 h 1613"/>
                <a:gd name="T64" fmla="*/ 675 w 2060"/>
                <a:gd name="T65" fmla="*/ 1090 h 1613"/>
                <a:gd name="T66" fmla="*/ 806 w 2060"/>
                <a:gd name="T67" fmla="*/ 988 h 1613"/>
                <a:gd name="T68" fmla="*/ 934 w 2060"/>
                <a:gd name="T69" fmla="*/ 889 h 1613"/>
                <a:gd name="T70" fmla="*/ 1057 w 2060"/>
                <a:gd name="T71" fmla="*/ 793 h 1613"/>
                <a:gd name="T72" fmla="*/ 1171 w 2060"/>
                <a:gd name="T73" fmla="*/ 703 h 1613"/>
                <a:gd name="T74" fmla="*/ 1272 w 2060"/>
                <a:gd name="T75" fmla="*/ 624 h 1613"/>
                <a:gd name="T76" fmla="*/ 1358 w 2060"/>
                <a:gd name="T77" fmla="*/ 558 h 1613"/>
                <a:gd name="T78" fmla="*/ 1421 w 2060"/>
                <a:gd name="T79" fmla="*/ 507 h 1613"/>
                <a:gd name="T80" fmla="*/ 1464 w 2060"/>
                <a:gd name="T81" fmla="*/ 473 h 1613"/>
                <a:gd name="T82" fmla="*/ 1479 w 2060"/>
                <a:gd name="T83" fmla="*/ 462 h 1613"/>
                <a:gd name="T84" fmla="*/ 1494 w 2060"/>
                <a:gd name="T85" fmla="*/ 449 h 1613"/>
                <a:gd name="T86" fmla="*/ 1540 w 2060"/>
                <a:gd name="T87" fmla="*/ 413 h 1613"/>
                <a:gd name="T88" fmla="*/ 1609 w 2060"/>
                <a:gd name="T89" fmla="*/ 357 h 1613"/>
                <a:gd name="T90" fmla="*/ 1701 w 2060"/>
                <a:gd name="T91" fmla="*/ 285 h 1613"/>
                <a:gd name="T92" fmla="*/ 1809 w 2060"/>
                <a:gd name="T93" fmla="*/ 199 h 1613"/>
                <a:gd name="T94" fmla="*/ 1930 w 2060"/>
                <a:gd name="T95" fmla="*/ 103 h 1613"/>
                <a:gd name="T96" fmla="*/ 2060 w 2060"/>
                <a:gd name="T97" fmla="*/ 0 h 1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60" h="1613">
                  <a:moveTo>
                    <a:pt x="2060" y="0"/>
                  </a:moveTo>
                  <a:lnTo>
                    <a:pt x="2060" y="94"/>
                  </a:lnTo>
                  <a:lnTo>
                    <a:pt x="1995" y="141"/>
                  </a:lnTo>
                  <a:lnTo>
                    <a:pt x="1934" y="186"/>
                  </a:lnTo>
                  <a:lnTo>
                    <a:pt x="1874" y="229"/>
                  </a:lnTo>
                  <a:lnTo>
                    <a:pt x="1818" y="270"/>
                  </a:lnTo>
                  <a:lnTo>
                    <a:pt x="1764" y="308"/>
                  </a:lnTo>
                  <a:lnTo>
                    <a:pt x="1716" y="344"/>
                  </a:lnTo>
                  <a:lnTo>
                    <a:pt x="1669" y="378"/>
                  </a:lnTo>
                  <a:lnTo>
                    <a:pt x="1628" y="408"/>
                  </a:lnTo>
                  <a:lnTo>
                    <a:pt x="1592" y="434"/>
                  </a:lnTo>
                  <a:lnTo>
                    <a:pt x="1563" y="455"/>
                  </a:lnTo>
                  <a:lnTo>
                    <a:pt x="1537" y="473"/>
                  </a:lnTo>
                  <a:lnTo>
                    <a:pt x="1520" y="487"/>
                  </a:lnTo>
                  <a:lnTo>
                    <a:pt x="1509" y="494"/>
                  </a:lnTo>
                  <a:lnTo>
                    <a:pt x="1505" y="498"/>
                  </a:lnTo>
                  <a:lnTo>
                    <a:pt x="1501" y="500"/>
                  </a:lnTo>
                  <a:lnTo>
                    <a:pt x="1490" y="509"/>
                  </a:lnTo>
                  <a:lnTo>
                    <a:pt x="1471" y="522"/>
                  </a:lnTo>
                  <a:lnTo>
                    <a:pt x="1447" y="539"/>
                  </a:lnTo>
                  <a:lnTo>
                    <a:pt x="1415" y="562"/>
                  </a:lnTo>
                  <a:lnTo>
                    <a:pt x="1380" y="588"/>
                  </a:lnTo>
                  <a:lnTo>
                    <a:pt x="1339" y="620"/>
                  </a:lnTo>
                  <a:lnTo>
                    <a:pt x="1292" y="652"/>
                  </a:lnTo>
                  <a:lnTo>
                    <a:pt x="1244" y="690"/>
                  </a:lnTo>
                  <a:lnTo>
                    <a:pt x="1190" y="729"/>
                  </a:lnTo>
                  <a:lnTo>
                    <a:pt x="1132" y="770"/>
                  </a:lnTo>
                  <a:lnTo>
                    <a:pt x="1074" y="814"/>
                  </a:lnTo>
                  <a:lnTo>
                    <a:pt x="1011" y="861"/>
                  </a:lnTo>
                  <a:lnTo>
                    <a:pt x="947" y="908"/>
                  </a:lnTo>
                  <a:lnTo>
                    <a:pt x="882" y="955"/>
                  </a:lnTo>
                  <a:lnTo>
                    <a:pt x="817" y="1004"/>
                  </a:lnTo>
                  <a:lnTo>
                    <a:pt x="750" y="1052"/>
                  </a:lnTo>
                  <a:lnTo>
                    <a:pt x="685" y="1101"/>
                  </a:lnTo>
                  <a:lnTo>
                    <a:pt x="619" y="1150"/>
                  </a:lnTo>
                  <a:lnTo>
                    <a:pt x="554" y="1199"/>
                  </a:lnTo>
                  <a:lnTo>
                    <a:pt x="491" y="1246"/>
                  </a:lnTo>
                  <a:lnTo>
                    <a:pt x="429" y="1293"/>
                  </a:lnTo>
                  <a:lnTo>
                    <a:pt x="370" y="1336"/>
                  </a:lnTo>
                  <a:lnTo>
                    <a:pt x="314" y="1379"/>
                  </a:lnTo>
                  <a:lnTo>
                    <a:pt x="260" y="1419"/>
                  </a:lnTo>
                  <a:lnTo>
                    <a:pt x="211" y="1457"/>
                  </a:lnTo>
                  <a:lnTo>
                    <a:pt x="164" y="1490"/>
                  </a:lnTo>
                  <a:lnTo>
                    <a:pt x="123" y="1520"/>
                  </a:lnTo>
                  <a:lnTo>
                    <a:pt x="88" y="1547"/>
                  </a:lnTo>
                  <a:lnTo>
                    <a:pt x="58" y="1569"/>
                  </a:lnTo>
                  <a:lnTo>
                    <a:pt x="34" y="1588"/>
                  </a:lnTo>
                  <a:lnTo>
                    <a:pt x="15" y="1601"/>
                  </a:lnTo>
                  <a:lnTo>
                    <a:pt x="4" y="1611"/>
                  </a:lnTo>
                  <a:lnTo>
                    <a:pt x="0" y="1613"/>
                  </a:lnTo>
                  <a:lnTo>
                    <a:pt x="4" y="1611"/>
                  </a:lnTo>
                  <a:lnTo>
                    <a:pt x="15" y="1601"/>
                  </a:lnTo>
                  <a:lnTo>
                    <a:pt x="32" y="1588"/>
                  </a:lnTo>
                  <a:lnTo>
                    <a:pt x="56" y="1569"/>
                  </a:lnTo>
                  <a:lnTo>
                    <a:pt x="86" y="1547"/>
                  </a:lnTo>
                  <a:lnTo>
                    <a:pt x="122" y="1519"/>
                  </a:lnTo>
                  <a:lnTo>
                    <a:pt x="163" y="1487"/>
                  </a:lnTo>
                  <a:lnTo>
                    <a:pt x="207" y="1453"/>
                  </a:lnTo>
                  <a:lnTo>
                    <a:pt x="258" y="1415"/>
                  </a:lnTo>
                  <a:lnTo>
                    <a:pt x="310" y="1374"/>
                  </a:lnTo>
                  <a:lnTo>
                    <a:pt x="366" y="1331"/>
                  </a:lnTo>
                  <a:lnTo>
                    <a:pt x="424" y="1285"/>
                  </a:lnTo>
                  <a:lnTo>
                    <a:pt x="485" y="1238"/>
                  </a:lnTo>
                  <a:lnTo>
                    <a:pt x="547" y="1190"/>
                  </a:lnTo>
                  <a:lnTo>
                    <a:pt x="612" y="1141"/>
                  </a:lnTo>
                  <a:lnTo>
                    <a:pt x="675" y="1090"/>
                  </a:lnTo>
                  <a:lnTo>
                    <a:pt x="741" y="1041"/>
                  </a:lnTo>
                  <a:lnTo>
                    <a:pt x="806" y="988"/>
                  </a:lnTo>
                  <a:lnTo>
                    <a:pt x="871" y="938"/>
                  </a:lnTo>
                  <a:lnTo>
                    <a:pt x="934" y="889"/>
                  </a:lnTo>
                  <a:lnTo>
                    <a:pt x="996" y="840"/>
                  </a:lnTo>
                  <a:lnTo>
                    <a:pt x="1057" y="793"/>
                  </a:lnTo>
                  <a:lnTo>
                    <a:pt x="1115" y="746"/>
                  </a:lnTo>
                  <a:lnTo>
                    <a:pt x="1171" y="703"/>
                  </a:lnTo>
                  <a:lnTo>
                    <a:pt x="1223" y="661"/>
                  </a:lnTo>
                  <a:lnTo>
                    <a:pt x="1272" y="624"/>
                  </a:lnTo>
                  <a:lnTo>
                    <a:pt x="1317" y="588"/>
                  </a:lnTo>
                  <a:lnTo>
                    <a:pt x="1358" y="558"/>
                  </a:lnTo>
                  <a:lnTo>
                    <a:pt x="1391" y="530"/>
                  </a:lnTo>
                  <a:lnTo>
                    <a:pt x="1421" y="507"/>
                  </a:lnTo>
                  <a:lnTo>
                    <a:pt x="1445" y="488"/>
                  </a:lnTo>
                  <a:lnTo>
                    <a:pt x="1464" y="473"/>
                  </a:lnTo>
                  <a:lnTo>
                    <a:pt x="1475" y="466"/>
                  </a:lnTo>
                  <a:lnTo>
                    <a:pt x="1479" y="462"/>
                  </a:lnTo>
                  <a:lnTo>
                    <a:pt x="1482" y="458"/>
                  </a:lnTo>
                  <a:lnTo>
                    <a:pt x="1494" y="449"/>
                  </a:lnTo>
                  <a:lnTo>
                    <a:pt x="1514" y="434"/>
                  </a:lnTo>
                  <a:lnTo>
                    <a:pt x="1540" y="413"/>
                  </a:lnTo>
                  <a:lnTo>
                    <a:pt x="1572" y="387"/>
                  </a:lnTo>
                  <a:lnTo>
                    <a:pt x="1609" y="357"/>
                  </a:lnTo>
                  <a:lnTo>
                    <a:pt x="1652" y="323"/>
                  </a:lnTo>
                  <a:lnTo>
                    <a:pt x="1701" y="285"/>
                  </a:lnTo>
                  <a:lnTo>
                    <a:pt x="1753" y="244"/>
                  </a:lnTo>
                  <a:lnTo>
                    <a:pt x="1809" y="199"/>
                  </a:lnTo>
                  <a:lnTo>
                    <a:pt x="1868" y="152"/>
                  </a:lnTo>
                  <a:lnTo>
                    <a:pt x="1930" y="103"/>
                  </a:lnTo>
                  <a:lnTo>
                    <a:pt x="1993" y="52"/>
                  </a:lnTo>
                  <a:lnTo>
                    <a:pt x="20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03"/>
            <p:cNvSpPr>
              <a:spLocks/>
            </p:cNvSpPr>
            <p:nvPr/>
          </p:nvSpPr>
          <p:spPr bwMode="auto">
            <a:xfrm>
              <a:off x="7399338" y="1854200"/>
              <a:ext cx="1098550" cy="701675"/>
            </a:xfrm>
            <a:custGeom>
              <a:avLst/>
              <a:gdLst>
                <a:gd name="T0" fmla="*/ 1385 w 1385"/>
                <a:gd name="T1" fmla="*/ 99 h 883"/>
                <a:gd name="T2" fmla="*/ 1337 w 1385"/>
                <a:gd name="T3" fmla="*/ 124 h 883"/>
                <a:gd name="T4" fmla="*/ 1320 w 1385"/>
                <a:gd name="T5" fmla="*/ 133 h 883"/>
                <a:gd name="T6" fmla="*/ 1303 w 1385"/>
                <a:gd name="T7" fmla="*/ 143 h 883"/>
                <a:gd name="T8" fmla="*/ 1257 w 1385"/>
                <a:gd name="T9" fmla="*/ 169 h 883"/>
                <a:gd name="T10" fmla="*/ 1182 w 1385"/>
                <a:gd name="T11" fmla="*/ 210 h 883"/>
                <a:gd name="T12" fmla="*/ 1089 w 1385"/>
                <a:gd name="T13" fmla="*/ 265 h 883"/>
                <a:gd name="T14" fmla="*/ 977 w 1385"/>
                <a:gd name="T15" fmla="*/ 327 h 883"/>
                <a:gd name="T16" fmla="*/ 854 w 1385"/>
                <a:gd name="T17" fmla="*/ 394 h 883"/>
                <a:gd name="T18" fmla="*/ 724 w 1385"/>
                <a:gd name="T19" fmla="*/ 468 h 883"/>
                <a:gd name="T20" fmla="*/ 593 w 1385"/>
                <a:gd name="T21" fmla="*/ 543 h 883"/>
                <a:gd name="T22" fmla="*/ 463 w 1385"/>
                <a:gd name="T23" fmla="*/ 616 h 883"/>
                <a:gd name="T24" fmla="*/ 341 w 1385"/>
                <a:gd name="T25" fmla="*/ 688 h 883"/>
                <a:gd name="T26" fmla="*/ 231 w 1385"/>
                <a:gd name="T27" fmla="*/ 752 h 883"/>
                <a:gd name="T28" fmla="*/ 136 w 1385"/>
                <a:gd name="T29" fmla="*/ 804 h 883"/>
                <a:gd name="T30" fmla="*/ 64 w 1385"/>
                <a:gd name="T31" fmla="*/ 847 h 883"/>
                <a:gd name="T32" fmla="*/ 17 w 1385"/>
                <a:gd name="T33" fmla="*/ 874 h 883"/>
                <a:gd name="T34" fmla="*/ 0 w 1385"/>
                <a:gd name="T35" fmla="*/ 883 h 883"/>
                <a:gd name="T36" fmla="*/ 17 w 1385"/>
                <a:gd name="T37" fmla="*/ 874 h 883"/>
                <a:gd name="T38" fmla="*/ 62 w 1385"/>
                <a:gd name="T39" fmla="*/ 844 h 883"/>
                <a:gd name="T40" fmla="*/ 134 w 1385"/>
                <a:gd name="T41" fmla="*/ 800 h 883"/>
                <a:gd name="T42" fmla="*/ 226 w 1385"/>
                <a:gd name="T43" fmla="*/ 742 h 883"/>
                <a:gd name="T44" fmla="*/ 334 w 1385"/>
                <a:gd name="T45" fmla="*/ 675 h 883"/>
                <a:gd name="T46" fmla="*/ 453 w 1385"/>
                <a:gd name="T47" fmla="*/ 599 h 883"/>
                <a:gd name="T48" fmla="*/ 578 w 1385"/>
                <a:gd name="T49" fmla="*/ 520 h 883"/>
                <a:gd name="T50" fmla="*/ 707 w 1385"/>
                <a:gd name="T51" fmla="*/ 438 h 883"/>
                <a:gd name="T52" fmla="*/ 832 w 1385"/>
                <a:gd name="T53" fmla="*/ 359 h 883"/>
                <a:gd name="T54" fmla="*/ 951 w 1385"/>
                <a:gd name="T55" fmla="*/ 282 h 883"/>
                <a:gd name="T56" fmla="*/ 1057 w 1385"/>
                <a:gd name="T57" fmla="*/ 212 h 883"/>
                <a:gd name="T58" fmla="*/ 1149 w 1385"/>
                <a:gd name="T59" fmla="*/ 154 h 883"/>
                <a:gd name="T60" fmla="*/ 1219 w 1385"/>
                <a:gd name="T61" fmla="*/ 109 h 883"/>
                <a:gd name="T62" fmla="*/ 1266 w 1385"/>
                <a:gd name="T63" fmla="*/ 79 h 883"/>
                <a:gd name="T64" fmla="*/ 1281 w 1385"/>
                <a:gd name="T65" fmla="*/ 69 h 883"/>
                <a:gd name="T66" fmla="*/ 1294 w 1385"/>
                <a:gd name="T67" fmla="*/ 60 h 883"/>
                <a:gd name="T68" fmla="*/ 1329 w 1385"/>
                <a:gd name="T69" fmla="*/ 37 h 883"/>
                <a:gd name="T70" fmla="*/ 1385 w 1385"/>
                <a:gd name="T71" fmla="*/ 0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85" h="883">
                  <a:moveTo>
                    <a:pt x="1385" y="0"/>
                  </a:moveTo>
                  <a:lnTo>
                    <a:pt x="1385" y="99"/>
                  </a:lnTo>
                  <a:lnTo>
                    <a:pt x="1357" y="114"/>
                  </a:lnTo>
                  <a:lnTo>
                    <a:pt x="1337" y="124"/>
                  </a:lnTo>
                  <a:lnTo>
                    <a:pt x="1326" y="131"/>
                  </a:lnTo>
                  <a:lnTo>
                    <a:pt x="1320" y="133"/>
                  </a:lnTo>
                  <a:lnTo>
                    <a:pt x="1316" y="137"/>
                  </a:lnTo>
                  <a:lnTo>
                    <a:pt x="1303" y="143"/>
                  </a:lnTo>
                  <a:lnTo>
                    <a:pt x="1283" y="154"/>
                  </a:lnTo>
                  <a:lnTo>
                    <a:pt x="1257" y="169"/>
                  </a:lnTo>
                  <a:lnTo>
                    <a:pt x="1223" y="190"/>
                  </a:lnTo>
                  <a:lnTo>
                    <a:pt x="1182" y="210"/>
                  </a:lnTo>
                  <a:lnTo>
                    <a:pt x="1137" y="237"/>
                  </a:lnTo>
                  <a:lnTo>
                    <a:pt x="1089" y="265"/>
                  </a:lnTo>
                  <a:lnTo>
                    <a:pt x="1035" y="295"/>
                  </a:lnTo>
                  <a:lnTo>
                    <a:pt x="977" y="327"/>
                  </a:lnTo>
                  <a:lnTo>
                    <a:pt x="917" y="361"/>
                  </a:lnTo>
                  <a:lnTo>
                    <a:pt x="854" y="394"/>
                  </a:lnTo>
                  <a:lnTo>
                    <a:pt x="791" y="432"/>
                  </a:lnTo>
                  <a:lnTo>
                    <a:pt x="724" y="468"/>
                  </a:lnTo>
                  <a:lnTo>
                    <a:pt x="658" y="505"/>
                  </a:lnTo>
                  <a:lnTo>
                    <a:pt x="593" y="543"/>
                  </a:lnTo>
                  <a:lnTo>
                    <a:pt x="528" y="581"/>
                  </a:lnTo>
                  <a:lnTo>
                    <a:pt x="463" y="616"/>
                  </a:lnTo>
                  <a:lnTo>
                    <a:pt x="401" y="652"/>
                  </a:lnTo>
                  <a:lnTo>
                    <a:pt x="341" y="688"/>
                  </a:lnTo>
                  <a:lnTo>
                    <a:pt x="284" y="720"/>
                  </a:lnTo>
                  <a:lnTo>
                    <a:pt x="231" y="752"/>
                  </a:lnTo>
                  <a:lnTo>
                    <a:pt x="181" y="780"/>
                  </a:lnTo>
                  <a:lnTo>
                    <a:pt x="136" y="804"/>
                  </a:lnTo>
                  <a:lnTo>
                    <a:pt x="97" y="827"/>
                  </a:lnTo>
                  <a:lnTo>
                    <a:pt x="64" y="847"/>
                  </a:lnTo>
                  <a:lnTo>
                    <a:pt x="38" y="862"/>
                  </a:lnTo>
                  <a:lnTo>
                    <a:pt x="17" y="874"/>
                  </a:lnTo>
                  <a:lnTo>
                    <a:pt x="4" y="881"/>
                  </a:lnTo>
                  <a:lnTo>
                    <a:pt x="0" y="883"/>
                  </a:lnTo>
                  <a:lnTo>
                    <a:pt x="4" y="881"/>
                  </a:lnTo>
                  <a:lnTo>
                    <a:pt x="17" y="874"/>
                  </a:lnTo>
                  <a:lnTo>
                    <a:pt x="36" y="861"/>
                  </a:lnTo>
                  <a:lnTo>
                    <a:pt x="62" y="844"/>
                  </a:lnTo>
                  <a:lnTo>
                    <a:pt x="95" y="823"/>
                  </a:lnTo>
                  <a:lnTo>
                    <a:pt x="134" y="800"/>
                  </a:lnTo>
                  <a:lnTo>
                    <a:pt x="177" y="772"/>
                  </a:lnTo>
                  <a:lnTo>
                    <a:pt x="226" y="742"/>
                  </a:lnTo>
                  <a:lnTo>
                    <a:pt x="278" y="708"/>
                  </a:lnTo>
                  <a:lnTo>
                    <a:pt x="334" y="675"/>
                  </a:lnTo>
                  <a:lnTo>
                    <a:pt x="392" y="637"/>
                  </a:lnTo>
                  <a:lnTo>
                    <a:pt x="453" y="599"/>
                  </a:lnTo>
                  <a:lnTo>
                    <a:pt x="515" y="560"/>
                  </a:lnTo>
                  <a:lnTo>
                    <a:pt x="578" y="520"/>
                  </a:lnTo>
                  <a:lnTo>
                    <a:pt x="643" y="479"/>
                  </a:lnTo>
                  <a:lnTo>
                    <a:pt x="707" y="438"/>
                  </a:lnTo>
                  <a:lnTo>
                    <a:pt x="770" y="398"/>
                  </a:lnTo>
                  <a:lnTo>
                    <a:pt x="832" y="359"/>
                  </a:lnTo>
                  <a:lnTo>
                    <a:pt x="891" y="319"/>
                  </a:lnTo>
                  <a:lnTo>
                    <a:pt x="951" y="282"/>
                  </a:lnTo>
                  <a:lnTo>
                    <a:pt x="1005" y="246"/>
                  </a:lnTo>
                  <a:lnTo>
                    <a:pt x="1057" y="212"/>
                  </a:lnTo>
                  <a:lnTo>
                    <a:pt x="1106" y="182"/>
                  </a:lnTo>
                  <a:lnTo>
                    <a:pt x="1149" y="154"/>
                  </a:lnTo>
                  <a:lnTo>
                    <a:pt x="1188" y="129"/>
                  </a:lnTo>
                  <a:lnTo>
                    <a:pt x="1219" y="109"/>
                  </a:lnTo>
                  <a:lnTo>
                    <a:pt x="1246" y="92"/>
                  </a:lnTo>
                  <a:lnTo>
                    <a:pt x="1266" y="79"/>
                  </a:lnTo>
                  <a:lnTo>
                    <a:pt x="1277" y="71"/>
                  </a:lnTo>
                  <a:lnTo>
                    <a:pt x="1281" y="69"/>
                  </a:lnTo>
                  <a:lnTo>
                    <a:pt x="1285" y="65"/>
                  </a:lnTo>
                  <a:lnTo>
                    <a:pt x="1294" y="60"/>
                  </a:lnTo>
                  <a:lnTo>
                    <a:pt x="1309" y="50"/>
                  </a:lnTo>
                  <a:lnTo>
                    <a:pt x="1329" y="37"/>
                  </a:lnTo>
                  <a:lnTo>
                    <a:pt x="1356" y="20"/>
                  </a:lnTo>
                  <a:lnTo>
                    <a:pt x="13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04"/>
            <p:cNvSpPr>
              <a:spLocks/>
            </p:cNvSpPr>
            <p:nvPr/>
          </p:nvSpPr>
          <p:spPr bwMode="auto">
            <a:xfrm>
              <a:off x="8461375" y="2101850"/>
              <a:ext cx="36513" cy="20637"/>
            </a:xfrm>
            <a:custGeom>
              <a:avLst/>
              <a:gdLst>
                <a:gd name="T0" fmla="*/ 46 w 46"/>
                <a:gd name="T1" fmla="*/ 0 h 26"/>
                <a:gd name="T2" fmla="*/ 46 w 46"/>
                <a:gd name="T3" fmla="*/ 3 h 26"/>
                <a:gd name="T4" fmla="*/ 0 w 46"/>
                <a:gd name="T5" fmla="*/ 26 h 26"/>
                <a:gd name="T6" fmla="*/ 46 w 46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26">
                  <a:moveTo>
                    <a:pt x="46" y="0"/>
                  </a:moveTo>
                  <a:lnTo>
                    <a:pt x="46" y="3"/>
                  </a:lnTo>
                  <a:lnTo>
                    <a:pt x="0" y="26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05"/>
            <p:cNvSpPr>
              <a:spLocks/>
            </p:cNvSpPr>
            <p:nvPr/>
          </p:nvSpPr>
          <p:spPr bwMode="auto">
            <a:xfrm>
              <a:off x="7759700" y="2235200"/>
              <a:ext cx="738188" cy="347662"/>
            </a:xfrm>
            <a:custGeom>
              <a:avLst/>
              <a:gdLst>
                <a:gd name="T0" fmla="*/ 930 w 930"/>
                <a:gd name="T1" fmla="*/ 0 h 440"/>
                <a:gd name="T2" fmla="*/ 930 w 930"/>
                <a:gd name="T3" fmla="*/ 43 h 440"/>
                <a:gd name="T4" fmla="*/ 0 w 930"/>
                <a:gd name="T5" fmla="*/ 440 h 440"/>
                <a:gd name="T6" fmla="*/ 930 w 930"/>
                <a:gd name="T7" fmla="*/ 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0" h="440">
                  <a:moveTo>
                    <a:pt x="930" y="0"/>
                  </a:moveTo>
                  <a:lnTo>
                    <a:pt x="930" y="43"/>
                  </a:lnTo>
                  <a:lnTo>
                    <a:pt x="0" y="440"/>
                  </a:lnTo>
                  <a:lnTo>
                    <a:pt x="9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06"/>
            <p:cNvSpPr>
              <a:spLocks/>
            </p:cNvSpPr>
            <p:nvPr/>
          </p:nvSpPr>
          <p:spPr bwMode="auto">
            <a:xfrm>
              <a:off x="8207375" y="2536825"/>
              <a:ext cx="290513" cy="106362"/>
            </a:xfrm>
            <a:custGeom>
              <a:avLst/>
              <a:gdLst>
                <a:gd name="T0" fmla="*/ 367 w 367"/>
                <a:gd name="T1" fmla="*/ 0 h 133"/>
                <a:gd name="T2" fmla="*/ 367 w 367"/>
                <a:gd name="T3" fmla="*/ 28 h 133"/>
                <a:gd name="T4" fmla="*/ 308 w 367"/>
                <a:gd name="T5" fmla="*/ 45 h 133"/>
                <a:gd name="T6" fmla="*/ 252 w 367"/>
                <a:gd name="T7" fmla="*/ 60 h 133"/>
                <a:gd name="T8" fmla="*/ 200 w 367"/>
                <a:gd name="T9" fmla="*/ 75 h 133"/>
                <a:gd name="T10" fmla="*/ 151 w 367"/>
                <a:gd name="T11" fmla="*/ 90 h 133"/>
                <a:gd name="T12" fmla="*/ 108 w 367"/>
                <a:gd name="T13" fmla="*/ 101 h 133"/>
                <a:gd name="T14" fmla="*/ 71 w 367"/>
                <a:gd name="T15" fmla="*/ 112 h 133"/>
                <a:gd name="T16" fmla="*/ 41 w 367"/>
                <a:gd name="T17" fmla="*/ 120 h 133"/>
                <a:gd name="T18" fmla="*/ 19 w 367"/>
                <a:gd name="T19" fmla="*/ 127 h 133"/>
                <a:gd name="T20" fmla="*/ 6 w 367"/>
                <a:gd name="T21" fmla="*/ 131 h 133"/>
                <a:gd name="T22" fmla="*/ 0 w 367"/>
                <a:gd name="T23" fmla="*/ 133 h 133"/>
                <a:gd name="T24" fmla="*/ 6 w 367"/>
                <a:gd name="T25" fmla="*/ 131 h 133"/>
                <a:gd name="T26" fmla="*/ 19 w 367"/>
                <a:gd name="T27" fmla="*/ 126 h 133"/>
                <a:gd name="T28" fmla="*/ 41 w 367"/>
                <a:gd name="T29" fmla="*/ 118 h 133"/>
                <a:gd name="T30" fmla="*/ 71 w 367"/>
                <a:gd name="T31" fmla="*/ 107 h 133"/>
                <a:gd name="T32" fmla="*/ 108 w 367"/>
                <a:gd name="T33" fmla="*/ 94 h 133"/>
                <a:gd name="T34" fmla="*/ 151 w 367"/>
                <a:gd name="T35" fmla="*/ 79 h 133"/>
                <a:gd name="T36" fmla="*/ 200 w 367"/>
                <a:gd name="T37" fmla="*/ 60 h 133"/>
                <a:gd name="T38" fmla="*/ 252 w 367"/>
                <a:gd name="T39" fmla="*/ 41 h 133"/>
                <a:gd name="T40" fmla="*/ 308 w 367"/>
                <a:gd name="T41" fmla="*/ 20 h 133"/>
                <a:gd name="T42" fmla="*/ 367 w 367"/>
                <a:gd name="T43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7" h="133">
                  <a:moveTo>
                    <a:pt x="367" y="0"/>
                  </a:moveTo>
                  <a:lnTo>
                    <a:pt x="367" y="28"/>
                  </a:lnTo>
                  <a:lnTo>
                    <a:pt x="308" y="45"/>
                  </a:lnTo>
                  <a:lnTo>
                    <a:pt x="252" y="60"/>
                  </a:lnTo>
                  <a:lnTo>
                    <a:pt x="200" y="75"/>
                  </a:lnTo>
                  <a:lnTo>
                    <a:pt x="151" y="90"/>
                  </a:lnTo>
                  <a:lnTo>
                    <a:pt x="108" y="101"/>
                  </a:lnTo>
                  <a:lnTo>
                    <a:pt x="71" y="112"/>
                  </a:lnTo>
                  <a:lnTo>
                    <a:pt x="41" y="120"/>
                  </a:lnTo>
                  <a:lnTo>
                    <a:pt x="19" y="127"/>
                  </a:lnTo>
                  <a:lnTo>
                    <a:pt x="6" y="131"/>
                  </a:lnTo>
                  <a:lnTo>
                    <a:pt x="0" y="133"/>
                  </a:lnTo>
                  <a:lnTo>
                    <a:pt x="6" y="131"/>
                  </a:lnTo>
                  <a:lnTo>
                    <a:pt x="19" y="126"/>
                  </a:lnTo>
                  <a:lnTo>
                    <a:pt x="41" y="118"/>
                  </a:lnTo>
                  <a:lnTo>
                    <a:pt x="71" y="107"/>
                  </a:lnTo>
                  <a:lnTo>
                    <a:pt x="108" y="94"/>
                  </a:lnTo>
                  <a:lnTo>
                    <a:pt x="151" y="79"/>
                  </a:lnTo>
                  <a:lnTo>
                    <a:pt x="200" y="60"/>
                  </a:lnTo>
                  <a:lnTo>
                    <a:pt x="252" y="41"/>
                  </a:lnTo>
                  <a:lnTo>
                    <a:pt x="308" y="20"/>
                  </a:lnTo>
                  <a:lnTo>
                    <a:pt x="3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107"/>
            <p:cNvSpPr>
              <a:spLocks/>
            </p:cNvSpPr>
            <p:nvPr/>
          </p:nvSpPr>
          <p:spPr bwMode="auto">
            <a:xfrm>
              <a:off x="7180263" y="2706688"/>
              <a:ext cx="1317625" cy="349250"/>
            </a:xfrm>
            <a:custGeom>
              <a:avLst/>
              <a:gdLst>
                <a:gd name="T0" fmla="*/ 1661 w 1661"/>
                <a:gd name="T1" fmla="*/ 0 h 440"/>
                <a:gd name="T2" fmla="*/ 1661 w 1661"/>
                <a:gd name="T3" fmla="*/ 71 h 440"/>
                <a:gd name="T4" fmla="*/ 1615 w 1661"/>
                <a:gd name="T5" fmla="*/ 81 h 440"/>
                <a:gd name="T6" fmla="*/ 1559 w 1661"/>
                <a:gd name="T7" fmla="*/ 92 h 440"/>
                <a:gd name="T8" fmla="*/ 1492 w 1661"/>
                <a:gd name="T9" fmla="*/ 107 h 440"/>
                <a:gd name="T10" fmla="*/ 1417 w 1661"/>
                <a:gd name="T11" fmla="*/ 124 h 440"/>
                <a:gd name="T12" fmla="*/ 1337 w 1661"/>
                <a:gd name="T13" fmla="*/ 141 h 440"/>
                <a:gd name="T14" fmla="*/ 1249 w 1661"/>
                <a:gd name="T15" fmla="*/ 160 h 440"/>
                <a:gd name="T16" fmla="*/ 1156 w 1661"/>
                <a:gd name="T17" fmla="*/ 180 h 440"/>
                <a:gd name="T18" fmla="*/ 1059 w 1661"/>
                <a:gd name="T19" fmla="*/ 201 h 440"/>
                <a:gd name="T20" fmla="*/ 960 w 1661"/>
                <a:gd name="T21" fmla="*/ 222 h 440"/>
                <a:gd name="T22" fmla="*/ 862 w 1661"/>
                <a:gd name="T23" fmla="*/ 244 h 440"/>
                <a:gd name="T24" fmla="*/ 776 w 1661"/>
                <a:gd name="T25" fmla="*/ 263 h 440"/>
                <a:gd name="T26" fmla="*/ 690 w 1661"/>
                <a:gd name="T27" fmla="*/ 282 h 440"/>
                <a:gd name="T28" fmla="*/ 606 w 1661"/>
                <a:gd name="T29" fmla="*/ 303 h 440"/>
                <a:gd name="T30" fmla="*/ 524 w 1661"/>
                <a:gd name="T31" fmla="*/ 319 h 440"/>
                <a:gd name="T32" fmla="*/ 446 w 1661"/>
                <a:gd name="T33" fmla="*/ 338 h 440"/>
                <a:gd name="T34" fmla="*/ 373 w 1661"/>
                <a:gd name="T35" fmla="*/ 355 h 440"/>
                <a:gd name="T36" fmla="*/ 302 w 1661"/>
                <a:gd name="T37" fmla="*/ 370 h 440"/>
                <a:gd name="T38" fmla="*/ 237 w 1661"/>
                <a:gd name="T39" fmla="*/ 385 h 440"/>
                <a:gd name="T40" fmla="*/ 179 w 1661"/>
                <a:gd name="T41" fmla="*/ 398 h 440"/>
                <a:gd name="T42" fmla="*/ 127 w 1661"/>
                <a:gd name="T43" fmla="*/ 412 h 440"/>
                <a:gd name="T44" fmla="*/ 84 w 1661"/>
                <a:gd name="T45" fmla="*/ 421 h 440"/>
                <a:gd name="T46" fmla="*/ 49 w 1661"/>
                <a:gd name="T47" fmla="*/ 428 h 440"/>
                <a:gd name="T48" fmla="*/ 23 w 1661"/>
                <a:gd name="T49" fmla="*/ 434 h 440"/>
                <a:gd name="T50" fmla="*/ 6 w 1661"/>
                <a:gd name="T51" fmla="*/ 438 h 440"/>
                <a:gd name="T52" fmla="*/ 0 w 1661"/>
                <a:gd name="T53" fmla="*/ 440 h 440"/>
                <a:gd name="T54" fmla="*/ 6 w 1661"/>
                <a:gd name="T55" fmla="*/ 438 h 440"/>
                <a:gd name="T56" fmla="*/ 23 w 1661"/>
                <a:gd name="T57" fmla="*/ 434 h 440"/>
                <a:gd name="T58" fmla="*/ 49 w 1661"/>
                <a:gd name="T59" fmla="*/ 427 h 440"/>
                <a:gd name="T60" fmla="*/ 84 w 1661"/>
                <a:gd name="T61" fmla="*/ 419 h 440"/>
                <a:gd name="T62" fmla="*/ 127 w 1661"/>
                <a:gd name="T63" fmla="*/ 408 h 440"/>
                <a:gd name="T64" fmla="*/ 177 w 1661"/>
                <a:gd name="T65" fmla="*/ 395 h 440"/>
                <a:gd name="T66" fmla="*/ 235 w 1661"/>
                <a:gd name="T67" fmla="*/ 380 h 440"/>
                <a:gd name="T68" fmla="*/ 300 w 1661"/>
                <a:gd name="T69" fmla="*/ 363 h 440"/>
                <a:gd name="T70" fmla="*/ 369 w 1661"/>
                <a:gd name="T71" fmla="*/ 344 h 440"/>
                <a:gd name="T72" fmla="*/ 444 w 1661"/>
                <a:gd name="T73" fmla="*/ 325 h 440"/>
                <a:gd name="T74" fmla="*/ 520 w 1661"/>
                <a:gd name="T75" fmla="*/ 306 h 440"/>
                <a:gd name="T76" fmla="*/ 603 w 1661"/>
                <a:gd name="T77" fmla="*/ 284 h 440"/>
                <a:gd name="T78" fmla="*/ 685 w 1661"/>
                <a:gd name="T79" fmla="*/ 263 h 440"/>
                <a:gd name="T80" fmla="*/ 768 w 1661"/>
                <a:gd name="T81" fmla="*/ 240 h 440"/>
                <a:gd name="T82" fmla="*/ 854 w 1661"/>
                <a:gd name="T83" fmla="*/ 220 h 440"/>
                <a:gd name="T84" fmla="*/ 949 w 1661"/>
                <a:gd name="T85" fmla="*/ 193 h 440"/>
                <a:gd name="T86" fmla="*/ 1042 w 1661"/>
                <a:gd name="T87" fmla="*/ 169 h 440"/>
                <a:gd name="T88" fmla="*/ 1132 w 1661"/>
                <a:gd name="T89" fmla="*/ 145 h 440"/>
                <a:gd name="T90" fmla="*/ 1220 w 1661"/>
                <a:gd name="T91" fmla="*/ 120 h 440"/>
                <a:gd name="T92" fmla="*/ 1303 w 1661"/>
                <a:gd name="T93" fmla="*/ 98 h 440"/>
                <a:gd name="T94" fmla="*/ 1382 w 1661"/>
                <a:gd name="T95" fmla="*/ 77 h 440"/>
                <a:gd name="T96" fmla="*/ 1454 w 1661"/>
                <a:gd name="T97" fmla="*/ 56 h 440"/>
                <a:gd name="T98" fmla="*/ 1520 w 1661"/>
                <a:gd name="T99" fmla="*/ 39 h 440"/>
                <a:gd name="T100" fmla="*/ 1576 w 1661"/>
                <a:gd name="T101" fmla="*/ 24 h 440"/>
                <a:gd name="T102" fmla="*/ 1624 w 1661"/>
                <a:gd name="T103" fmla="*/ 11 h 440"/>
                <a:gd name="T104" fmla="*/ 1661 w 1661"/>
                <a:gd name="T105" fmla="*/ 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61" h="440">
                  <a:moveTo>
                    <a:pt x="1661" y="0"/>
                  </a:moveTo>
                  <a:lnTo>
                    <a:pt x="1661" y="71"/>
                  </a:lnTo>
                  <a:lnTo>
                    <a:pt x="1615" y="81"/>
                  </a:lnTo>
                  <a:lnTo>
                    <a:pt x="1559" y="92"/>
                  </a:lnTo>
                  <a:lnTo>
                    <a:pt x="1492" y="107"/>
                  </a:lnTo>
                  <a:lnTo>
                    <a:pt x="1417" y="124"/>
                  </a:lnTo>
                  <a:lnTo>
                    <a:pt x="1337" y="141"/>
                  </a:lnTo>
                  <a:lnTo>
                    <a:pt x="1249" y="160"/>
                  </a:lnTo>
                  <a:lnTo>
                    <a:pt x="1156" y="180"/>
                  </a:lnTo>
                  <a:lnTo>
                    <a:pt x="1059" y="201"/>
                  </a:lnTo>
                  <a:lnTo>
                    <a:pt x="960" y="222"/>
                  </a:lnTo>
                  <a:lnTo>
                    <a:pt x="862" y="244"/>
                  </a:lnTo>
                  <a:lnTo>
                    <a:pt x="776" y="263"/>
                  </a:lnTo>
                  <a:lnTo>
                    <a:pt x="690" y="282"/>
                  </a:lnTo>
                  <a:lnTo>
                    <a:pt x="606" y="303"/>
                  </a:lnTo>
                  <a:lnTo>
                    <a:pt x="524" y="319"/>
                  </a:lnTo>
                  <a:lnTo>
                    <a:pt x="446" y="338"/>
                  </a:lnTo>
                  <a:lnTo>
                    <a:pt x="373" y="355"/>
                  </a:lnTo>
                  <a:lnTo>
                    <a:pt x="302" y="370"/>
                  </a:lnTo>
                  <a:lnTo>
                    <a:pt x="237" y="385"/>
                  </a:lnTo>
                  <a:lnTo>
                    <a:pt x="179" y="398"/>
                  </a:lnTo>
                  <a:lnTo>
                    <a:pt x="127" y="412"/>
                  </a:lnTo>
                  <a:lnTo>
                    <a:pt x="84" y="421"/>
                  </a:lnTo>
                  <a:lnTo>
                    <a:pt x="49" y="428"/>
                  </a:lnTo>
                  <a:lnTo>
                    <a:pt x="23" y="434"/>
                  </a:lnTo>
                  <a:lnTo>
                    <a:pt x="6" y="438"/>
                  </a:lnTo>
                  <a:lnTo>
                    <a:pt x="0" y="440"/>
                  </a:lnTo>
                  <a:lnTo>
                    <a:pt x="6" y="438"/>
                  </a:lnTo>
                  <a:lnTo>
                    <a:pt x="23" y="434"/>
                  </a:lnTo>
                  <a:lnTo>
                    <a:pt x="49" y="427"/>
                  </a:lnTo>
                  <a:lnTo>
                    <a:pt x="84" y="419"/>
                  </a:lnTo>
                  <a:lnTo>
                    <a:pt x="127" y="408"/>
                  </a:lnTo>
                  <a:lnTo>
                    <a:pt x="177" y="395"/>
                  </a:lnTo>
                  <a:lnTo>
                    <a:pt x="235" y="380"/>
                  </a:lnTo>
                  <a:lnTo>
                    <a:pt x="300" y="363"/>
                  </a:lnTo>
                  <a:lnTo>
                    <a:pt x="369" y="344"/>
                  </a:lnTo>
                  <a:lnTo>
                    <a:pt x="444" y="325"/>
                  </a:lnTo>
                  <a:lnTo>
                    <a:pt x="520" y="306"/>
                  </a:lnTo>
                  <a:lnTo>
                    <a:pt x="603" y="284"/>
                  </a:lnTo>
                  <a:lnTo>
                    <a:pt x="685" y="263"/>
                  </a:lnTo>
                  <a:lnTo>
                    <a:pt x="768" y="240"/>
                  </a:lnTo>
                  <a:lnTo>
                    <a:pt x="854" y="220"/>
                  </a:lnTo>
                  <a:lnTo>
                    <a:pt x="949" y="193"/>
                  </a:lnTo>
                  <a:lnTo>
                    <a:pt x="1042" y="169"/>
                  </a:lnTo>
                  <a:lnTo>
                    <a:pt x="1132" y="145"/>
                  </a:lnTo>
                  <a:lnTo>
                    <a:pt x="1220" y="120"/>
                  </a:lnTo>
                  <a:lnTo>
                    <a:pt x="1303" y="98"/>
                  </a:lnTo>
                  <a:lnTo>
                    <a:pt x="1382" y="77"/>
                  </a:lnTo>
                  <a:lnTo>
                    <a:pt x="1454" y="56"/>
                  </a:lnTo>
                  <a:lnTo>
                    <a:pt x="1520" y="39"/>
                  </a:lnTo>
                  <a:lnTo>
                    <a:pt x="1576" y="24"/>
                  </a:lnTo>
                  <a:lnTo>
                    <a:pt x="1624" y="11"/>
                  </a:lnTo>
                  <a:lnTo>
                    <a:pt x="16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08"/>
            <p:cNvSpPr>
              <a:spLocks/>
            </p:cNvSpPr>
            <p:nvPr/>
          </p:nvSpPr>
          <p:spPr bwMode="auto">
            <a:xfrm>
              <a:off x="8186738" y="2867025"/>
              <a:ext cx="311150" cy="65087"/>
            </a:xfrm>
            <a:custGeom>
              <a:avLst/>
              <a:gdLst>
                <a:gd name="T0" fmla="*/ 393 w 393"/>
                <a:gd name="T1" fmla="*/ 0 h 83"/>
                <a:gd name="T2" fmla="*/ 393 w 393"/>
                <a:gd name="T3" fmla="*/ 21 h 83"/>
                <a:gd name="T4" fmla="*/ 0 w 393"/>
                <a:gd name="T5" fmla="*/ 83 h 83"/>
                <a:gd name="T6" fmla="*/ 393 w 393"/>
                <a:gd name="T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3" h="83">
                  <a:moveTo>
                    <a:pt x="393" y="0"/>
                  </a:moveTo>
                  <a:lnTo>
                    <a:pt x="393" y="21"/>
                  </a:lnTo>
                  <a:lnTo>
                    <a:pt x="0" y="83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09"/>
            <p:cNvSpPr>
              <a:spLocks/>
            </p:cNvSpPr>
            <p:nvPr/>
          </p:nvSpPr>
          <p:spPr bwMode="auto">
            <a:xfrm>
              <a:off x="8408988" y="2997200"/>
              <a:ext cx="88900" cy="14287"/>
            </a:xfrm>
            <a:custGeom>
              <a:avLst/>
              <a:gdLst>
                <a:gd name="T0" fmla="*/ 111 w 111"/>
                <a:gd name="T1" fmla="*/ 0 h 18"/>
                <a:gd name="T2" fmla="*/ 111 w 111"/>
                <a:gd name="T3" fmla="*/ 7 h 18"/>
                <a:gd name="T4" fmla="*/ 0 w 111"/>
                <a:gd name="T5" fmla="*/ 18 h 18"/>
                <a:gd name="T6" fmla="*/ 111 w 111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18">
                  <a:moveTo>
                    <a:pt x="111" y="0"/>
                  </a:moveTo>
                  <a:lnTo>
                    <a:pt x="111" y="7"/>
                  </a:lnTo>
                  <a:lnTo>
                    <a:pt x="0" y="18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110"/>
            <p:cNvSpPr>
              <a:spLocks/>
            </p:cNvSpPr>
            <p:nvPr/>
          </p:nvSpPr>
          <p:spPr bwMode="auto">
            <a:xfrm>
              <a:off x="7418388" y="3106738"/>
              <a:ext cx="1079500" cy="101600"/>
            </a:xfrm>
            <a:custGeom>
              <a:avLst/>
              <a:gdLst>
                <a:gd name="T0" fmla="*/ 1361 w 1361"/>
                <a:gd name="T1" fmla="*/ 0 h 127"/>
                <a:gd name="T2" fmla="*/ 1361 w 1361"/>
                <a:gd name="T3" fmla="*/ 37 h 127"/>
                <a:gd name="T4" fmla="*/ 1264 w 1361"/>
                <a:gd name="T5" fmla="*/ 43 h 127"/>
                <a:gd name="T6" fmla="*/ 1160 w 1361"/>
                <a:gd name="T7" fmla="*/ 50 h 127"/>
                <a:gd name="T8" fmla="*/ 1048 w 1361"/>
                <a:gd name="T9" fmla="*/ 56 h 127"/>
                <a:gd name="T10" fmla="*/ 933 w 1361"/>
                <a:gd name="T11" fmla="*/ 64 h 127"/>
                <a:gd name="T12" fmla="*/ 813 w 1361"/>
                <a:gd name="T13" fmla="*/ 71 h 127"/>
                <a:gd name="T14" fmla="*/ 726 w 1361"/>
                <a:gd name="T15" fmla="*/ 77 h 127"/>
                <a:gd name="T16" fmla="*/ 640 w 1361"/>
                <a:gd name="T17" fmla="*/ 82 h 127"/>
                <a:gd name="T18" fmla="*/ 556 w 1361"/>
                <a:gd name="T19" fmla="*/ 88 h 127"/>
                <a:gd name="T20" fmla="*/ 474 w 1361"/>
                <a:gd name="T21" fmla="*/ 94 h 127"/>
                <a:gd name="T22" fmla="*/ 396 w 1361"/>
                <a:gd name="T23" fmla="*/ 99 h 127"/>
                <a:gd name="T24" fmla="*/ 323 w 1361"/>
                <a:gd name="T25" fmla="*/ 105 h 127"/>
                <a:gd name="T26" fmla="*/ 254 w 1361"/>
                <a:gd name="T27" fmla="*/ 109 h 127"/>
                <a:gd name="T28" fmla="*/ 193 w 1361"/>
                <a:gd name="T29" fmla="*/ 114 h 127"/>
                <a:gd name="T30" fmla="*/ 137 w 1361"/>
                <a:gd name="T31" fmla="*/ 118 h 127"/>
                <a:gd name="T32" fmla="*/ 90 w 1361"/>
                <a:gd name="T33" fmla="*/ 120 h 127"/>
                <a:gd name="T34" fmla="*/ 53 w 1361"/>
                <a:gd name="T35" fmla="*/ 124 h 127"/>
                <a:gd name="T36" fmla="*/ 25 w 1361"/>
                <a:gd name="T37" fmla="*/ 126 h 127"/>
                <a:gd name="T38" fmla="*/ 6 w 1361"/>
                <a:gd name="T39" fmla="*/ 127 h 127"/>
                <a:gd name="T40" fmla="*/ 0 w 1361"/>
                <a:gd name="T41" fmla="*/ 127 h 127"/>
                <a:gd name="T42" fmla="*/ 6 w 1361"/>
                <a:gd name="T43" fmla="*/ 126 h 127"/>
                <a:gd name="T44" fmla="*/ 25 w 1361"/>
                <a:gd name="T45" fmla="*/ 126 h 127"/>
                <a:gd name="T46" fmla="*/ 53 w 1361"/>
                <a:gd name="T47" fmla="*/ 122 h 127"/>
                <a:gd name="T48" fmla="*/ 90 w 1361"/>
                <a:gd name="T49" fmla="*/ 118 h 127"/>
                <a:gd name="T50" fmla="*/ 137 w 1361"/>
                <a:gd name="T51" fmla="*/ 114 h 127"/>
                <a:gd name="T52" fmla="*/ 193 w 1361"/>
                <a:gd name="T53" fmla="*/ 109 h 127"/>
                <a:gd name="T54" fmla="*/ 254 w 1361"/>
                <a:gd name="T55" fmla="*/ 105 h 127"/>
                <a:gd name="T56" fmla="*/ 323 w 1361"/>
                <a:gd name="T57" fmla="*/ 97 h 127"/>
                <a:gd name="T58" fmla="*/ 396 w 1361"/>
                <a:gd name="T59" fmla="*/ 92 h 127"/>
                <a:gd name="T60" fmla="*/ 474 w 1361"/>
                <a:gd name="T61" fmla="*/ 84 h 127"/>
                <a:gd name="T62" fmla="*/ 556 w 1361"/>
                <a:gd name="T63" fmla="*/ 77 h 127"/>
                <a:gd name="T64" fmla="*/ 640 w 1361"/>
                <a:gd name="T65" fmla="*/ 69 h 127"/>
                <a:gd name="T66" fmla="*/ 726 w 1361"/>
                <a:gd name="T67" fmla="*/ 62 h 127"/>
                <a:gd name="T68" fmla="*/ 813 w 1361"/>
                <a:gd name="T69" fmla="*/ 54 h 127"/>
                <a:gd name="T70" fmla="*/ 931 w 1361"/>
                <a:gd name="T71" fmla="*/ 41 h 127"/>
                <a:gd name="T72" fmla="*/ 1048 w 1361"/>
                <a:gd name="T73" fmla="*/ 30 h 127"/>
                <a:gd name="T74" fmla="*/ 1160 w 1361"/>
                <a:gd name="T75" fmla="*/ 20 h 127"/>
                <a:gd name="T76" fmla="*/ 1264 w 1361"/>
                <a:gd name="T77" fmla="*/ 9 h 127"/>
                <a:gd name="T78" fmla="*/ 1361 w 1361"/>
                <a:gd name="T79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61" h="127">
                  <a:moveTo>
                    <a:pt x="1361" y="0"/>
                  </a:moveTo>
                  <a:lnTo>
                    <a:pt x="1361" y="37"/>
                  </a:lnTo>
                  <a:lnTo>
                    <a:pt x="1264" y="43"/>
                  </a:lnTo>
                  <a:lnTo>
                    <a:pt x="1160" y="50"/>
                  </a:lnTo>
                  <a:lnTo>
                    <a:pt x="1048" y="56"/>
                  </a:lnTo>
                  <a:lnTo>
                    <a:pt x="933" y="64"/>
                  </a:lnTo>
                  <a:lnTo>
                    <a:pt x="813" y="71"/>
                  </a:lnTo>
                  <a:lnTo>
                    <a:pt x="726" y="77"/>
                  </a:lnTo>
                  <a:lnTo>
                    <a:pt x="640" y="82"/>
                  </a:lnTo>
                  <a:lnTo>
                    <a:pt x="556" y="88"/>
                  </a:lnTo>
                  <a:lnTo>
                    <a:pt x="474" y="94"/>
                  </a:lnTo>
                  <a:lnTo>
                    <a:pt x="396" y="99"/>
                  </a:lnTo>
                  <a:lnTo>
                    <a:pt x="323" y="105"/>
                  </a:lnTo>
                  <a:lnTo>
                    <a:pt x="254" y="109"/>
                  </a:lnTo>
                  <a:lnTo>
                    <a:pt x="193" y="114"/>
                  </a:lnTo>
                  <a:lnTo>
                    <a:pt x="137" y="118"/>
                  </a:lnTo>
                  <a:lnTo>
                    <a:pt x="90" y="120"/>
                  </a:lnTo>
                  <a:lnTo>
                    <a:pt x="53" y="124"/>
                  </a:lnTo>
                  <a:lnTo>
                    <a:pt x="25" y="126"/>
                  </a:lnTo>
                  <a:lnTo>
                    <a:pt x="6" y="127"/>
                  </a:lnTo>
                  <a:lnTo>
                    <a:pt x="0" y="127"/>
                  </a:lnTo>
                  <a:lnTo>
                    <a:pt x="6" y="126"/>
                  </a:lnTo>
                  <a:lnTo>
                    <a:pt x="25" y="126"/>
                  </a:lnTo>
                  <a:lnTo>
                    <a:pt x="53" y="122"/>
                  </a:lnTo>
                  <a:lnTo>
                    <a:pt x="90" y="118"/>
                  </a:lnTo>
                  <a:lnTo>
                    <a:pt x="137" y="114"/>
                  </a:lnTo>
                  <a:lnTo>
                    <a:pt x="193" y="109"/>
                  </a:lnTo>
                  <a:lnTo>
                    <a:pt x="254" y="105"/>
                  </a:lnTo>
                  <a:lnTo>
                    <a:pt x="323" y="97"/>
                  </a:lnTo>
                  <a:lnTo>
                    <a:pt x="396" y="92"/>
                  </a:lnTo>
                  <a:lnTo>
                    <a:pt x="474" y="84"/>
                  </a:lnTo>
                  <a:lnTo>
                    <a:pt x="556" y="77"/>
                  </a:lnTo>
                  <a:lnTo>
                    <a:pt x="640" y="69"/>
                  </a:lnTo>
                  <a:lnTo>
                    <a:pt x="726" y="62"/>
                  </a:lnTo>
                  <a:lnTo>
                    <a:pt x="813" y="54"/>
                  </a:lnTo>
                  <a:lnTo>
                    <a:pt x="931" y="41"/>
                  </a:lnTo>
                  <a:lnTo>
                    <a:pt x="1048" y="30"/>
                  </a:lnTo>
                  <a:lnTo>
                    <a:pt x="1160" y="20"/>
                  </a:lnTo>
                  <a:lnTo>
                    <a:pt x="1264" y="9"/>
                  </a:lnTo>
                  <a:lnTo>
                    <a:pt x="13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111"/>
            <p:cNvSpPr>
              <a:spLocks/>
            </p:cNvSpPr>
            <p:nvPr/>
          </p:nvSpPr>
          <p:spPr bwMode="auto">
            <a:xfrm>
              <a:off x="7604125" y="3238500"/>
              <a:ext cx="893763" cy="41275"/>
            </a:xfrm>
            <a:custGeom>
              <a:avLst/>
              <a:gdLst>
                <a:gd name="T0" fmla="*/ 1126 w 1126"/>
                <a:gd name="T1" fmla="*/ 0 h 53"/>
                <a:gd name="T2" fmla="*/ 1126 w 1126"/>
                <a:gd name="T3" fmla="*/ 53 h 53"/>
                <a:gd name="T4" fmla="*/ 1009 w 1126"/>
                <a:gd name="T5" fmla="*/ 51 h 53"/>
                <a:gd name="T6" fmla="*/ 886 w 1126"/>
                <a:gd name="T7" fmla="*/ 51 h 53"/>
                <a:gd name="T8" fmla="*/ 759 w 1126"/>
                <a:gd name="T9" fmla="*/ 49 h 53"/>
                <a:gd name="T10" fmla="*/ 672 w 1126"/>
                <a:gd name="T11" fmla="*/ 49 h 53"/>
                <a:gd name="T12" fmla="*/ 586 w 1126"/>
                <a:gd name="T13" fmla="*/ 51 h 53"/>
                <a:gd name="T14" fmla="*/ 502 w 1126"/>
                <a:gd name="T15" fmla="*/ 51 h 53"/>
                <a:gd name="T16" fmla="*/ 420 w 1126"/>
                <a:gd name="T17" fmla="*/ 51 h 53"/>
                <a:gd name="T18" fmla="*/ 343 w 1126"/>
                <a:gd name="T19" fmla="*/ 51 h 53"/>
                <a:gd name="T20" fmla="*/ 271 w 1126"/>
                <a:gd name="T21" fmla="*/ 51 h 53"/>
                <a:gd name="T22" fmla="*/ 205 w 1126"/>
                <a:gd name="T23" fmla="*/ 51 h 53"/>
                <a:gd name="T24" fmla="*/ 148 w 1126"/>
                <a:gd name="T25" fmla="*/ 51 h 53"/>
                <a:gd name="T26" fmla="*/ 97 w 1126"/>
                <a:gd name="T27" fmla="*/ 51 h 53"/>
                <a:gd name="T28" fmla="*/ 56 w 1126"/>
                <a:gd name="T29" fmla="*/ 51 h 53"/>
                <a:gd name="T30" fmla="*/ 26 w 1126"/>
                <a:gd name="T31" fmla="*/ 53 h 53"/>
                <a:gd name="T32" fmla="*/ 8 w 1126"/>
                <a:gd name="T33" fmla="*/ 53 h 53"/>
                <a:gd name="T34" fmla="*/ 0 w 1126"/>
                <a:gd name="T35" fmla="*/ 53 h 53"/>
                <a:gd name="T36" fmla="*/ 8 w 1126"/>
                <a:gd name="T37" fmla="*/ 51 h 53"/>
                <a:gd name="T38" fmla="*/ 26 w 1126"/>
                <a:gd name="T39" fmla="*/ 51 h 53"/>
                <a:gd name="T40" fmla="*/ 56 w 1126"/>
                <a:gd name="T41" fmla="*/ 49 h 53"/>
                <a:gd name="T42" fmla="*/ 97 w 1126"/>
                <a:gd name="T43" fmla="*/ 47 h 53"/>
                <a:gd name="T44" fmla="*/ 148 w 1126"/>
                <a:gd name="T45" fmla="*/ 45 h 53"/>
                <a:gd name="T46" fmla="*/ 205 w 1126"/>
                <a:gd name="T47" fmla="*/ 43 h 53"/>
                <a:gd name="T48" fmla="*/ 271 w 1126"/>
                <a:gd name="T49" fmla="*/ 40 h 53"/>
                <a:gd name="T50" fmla="*/ 342 w 1126"/>
                <a:gd name="T51" fmla="*/ 38 h 53"/>
                <a:gd name="T52" fmla="*/ 420 w 1126"/>
                <a:gd name="T53" fmla="*/ 34 h 53"/>
                <a:gd name="T54" fmla="*/ 500 w 1126"/>
                <a:gd name="T55" fmla="*/ 30 h 53"/>
                <a:gd name="T56" fmla="*/ 584 w 1126"/>
                <a:gd name="T57" fmla="*/ 26 h 53"/>
                <a:gd name="T58" fmla="*/ 670 w 1126"/>
                <a:gd name="T59" fmla="*/ 23 h 53"/>
                <a:gd name="T60" fmla="*/ 757 w 1126"/>
                <a:gd name="T61" fmla="*/ 19 h 53"/>
                <a:gd name="T62" fmla="*/ 884 w 1126"/>
                <a:gd name="T63" fmla="*/ 13 h 53"/>
                <a:gd name="T64" fmla="*/ 1009 w 1126"/>
                <a:gd name="T65" fmla="*/ 6 h 53"/>
                <a:gd name="T66" fmla="*/ 1126 w 1126"/>
                <a:gd name="T6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26" h="53">
                  <a:moveTo>
                    <a:pt x="1126" y="0"/>
                  </a:moveTo>
                  <a:lnTo>
                    <a:pt x="1126" y="53"/>
                  </a:lnTo>
                  <a:lnTo>
                    <a:pt x="1009" y="51"/>
                  </a:lnTo>
                  <a:lnTo>
                    <a:pt x="886" y="51"/>
                  </a:lnTo>
                  <a:lnTo>
                    <a:pt x="759" y="49"/>
                  </a:lnTo>
                  <a:lnTo>
                    <a:pt x="672" y="49"/>
                  </a:lnTo>
                  <a:lnTo>
                    <a:pt x="586" y="51"/>
                  </a:lnTo>
                  <a:lnTo>
                    <a:pt x="502" y="51"/>
                  </a:lnTo>
                  <a:lnTo>
                    <a:pt x="420" y="51"/>
                  </a:lnTo>
                  <a:lnTo>
                    <a:pt x="343" y="51"/>
                  </a:lnTo>
                  <a:lnTo>
                    <a:pt x="271" y="51"/>
                  </a:lnTo>
                  <a:lnTo>
                    <a:pt x="205" y="51"/>
                  </a:lnTo>
                  <a:lnTo>
                    <a:pt x="148" y="51"/>
                  </a:lnTo>
                  <a:lnTo>
                    <a:pt x="97" y="51"/>
                  </a:lnTo>
                  <a:lnTo>
                    <a:pt x="56" y="51"/>
                  </a:lnTo>
                  <a:lnTo>
                    <a:pt x="26" y="53"/>
                  </a:lnTo>
                  <a:lnTo>
                    <a:pt x="8" y="53"/>
                  </a:lnTo>
                  <a:lnTo>
                    <a:pt x="0" y="53"/>
                  </a:lnTo>
                  <a:lnTo>
                    <a:pt x="8" y="51"/>
                  </a:lnTo>
                  <a:lnTo>
                    <a:pt x="26" y="51"/>
                  </a:lnTo>
                  <a:lnTo>
                    <a:pt x="56" y="49"/>
                  </a:lnTo>
                  <a:lnTo>
                    <a:pt x="97" y="47"/>
                  </a:lnTo>
                  <a:lnTo>
                    <a:pt x="148" y="45"/>
                  </a:lnTo>
                  <a:lnTo>
                    <a:pt x="205" y="43"/>
                  </a:lnTo>
                  <a:lnTo>
                    <a:pt x="271" y="40"/>
                  </a:lnTo>
                  <a:lnTo>
                    <a:pt x="342" y="38"/>
                  </a:lnTo>
                  <a:lnTo>
                    <a:pt x="420" y="34"/>
                  </a:lnTo>
                  <a:lnTo>
                    <a:pt x="500" y="30"/>
                  </a:lnTo>
                  <a:lnTo>
                    <a:pt x="584" y="26"/>
                  </a:lnTo>
                  <a:lnTo>
                    <a:pt x="670" y="23"/>
                  </a:lnTo>
                  <a:lnTo>
                    <a:pt x="757" y="19"/>
                  </a:lnTo>
                  <a:lnTo>
                    <a:pt x="884" y="13"/>
                  </a:lnTo>
                  <a:lnTo>
                    <a:pt x="1009" y="6"/>
                  </a:lnTo>
                  <a:lnTo>
                    <a:pt x="11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112"/>
            <p:cNvSpPr>
              <a:spLocks/>
            </p:cNvSpPr>
            <p:nvPr/>
          </p:nvSpPr>
          <p:spPr bwMode="auto">
            <a:xfrm>
              <a:off x="3771900" y="3290888"/>
              <a:ext cx="1284288" cy="50800"/>
            </a:xfrm>
            <a:custGeom>
              <a:avLst/>
              <a:gdLst>
                <a:gd name="T0" fmla="*/ 0 w 1618"/>
                <a:gd name="T1" fmla="*/ 0 h 64"/>
                <a:gd name="T2" fmla="*/ 67 w 1618"/>
                <a:gd name="T3" fmla="*/ 2 h 64"/>
                <a:gd name="T4" fmla="*/ 144 w 1618"/>
                <a:gd name="T5" fmla="*/ 4 h 64"/>
                <a:gd name="T6" fmla="*/ 229 w 1618"/>
                <a:gd name="T7" fmla="*/ 6 h 64"/>
                <a:gd name="T8" fmla="*/ 323 w 1618"/>
                <a:gd name="T9" fmla="*/ 7 h 64"/>
                <a:gd name="T10" fmla="*/ 421 w 1618"/>
                <a:gd name="T11" fmla="*/ 9 h 64"/>
                <a:gd name="T12" fmla="*/ 524 w 1618"/>
                <a:gd name="T13" fmla="*/ 13 h 64"/>
                <a:gd name="T14" fmla="*/ 630 w 1618"/>
                <a:gd name="T15" fmla="*/ 15 h 64"/>
                <a:gd name="T16" fmla="*/ 738 w 1618"/>
                <a:gd name="T17" fmla="*/ 19 h 64"/>
                <a:gd name="T18" fmla="*/ 831 w 1618"/>
                <a:gd name="T19" fmla="*/ 19 h 64"/>
                <a:gd name="T20" fmla="*/ 925 w 1618"/>
                <a:gd name="T21" fmla="*/ 21 h 64"/>
                <a:gd name="T22" fmla="*/ 1016 w 1618"/>
                <a:gd name="T23" fmla="*/ 22 h 64"/>
                <a:gd name="T24" fmla="*/ 1105 w 1618"/>
                <a:gd name="T25" fmla="*/ 22 h 64"/>
                <a:gd name="T26" fmla="*/ 1189 w 1618"/>
                <a:gd name="T27" fmla="*/ 24 h 64"/>
                <a:gd name="T28" fmla="*/ 1270 w 1618"/>
                <a:gd name="T29" fmla="*/ 24 h 64"/>
                <a:gd name="T30" fmla="*/ 1344 w 1618"/>
                <a:gd name="T31" fmla="*/ 26 h 64"/>
                <a:gd name="T32" fmla="*/ 1411 w 1618"/>
                <a:gd name="T33" fmla="*/ 26 h 64"/>
                <a:gd name="T34" fmla="*/ 1471 w 1618"/>
                <a:gd name="T35" fmla="*/ 26 h 64"/>
                <a:gd name="T36" fmla="*/ 1521 w 1618"/>
                <a:gd name="T37" fmla="*/ 28 h 64"/>
                <a:gd name="T38" fmla="*/ 1562 w 1618"/>
                <a:gd name="T39" fmla="*/ 28 h 64"/>
                <a:gd name="T40" fmla="*/ 1594 w 1618"/>
                <a:gd name="T41" fmla="*/ 30 h 64"/>
                <a:gd name="T42" fmla="*/ 1613 w 1618"/>
                <a:gd name="T43" fmla="*/ 30 h 64"/>
                <a:gd name="T44" fmla="*/ 1618 w 1618"/>
                <a:gd name="T45" fmla="*/ 30 h 64"/>
                <a:gd name="T46" fmla="*/ 1613 w 1618"/>
                <a:gd name="T47" fmla="*/ 30 h 64"/>
                <a:gd name="T48" fmla="*/ 1594 w 1618"/>
                <a:gd name="T49" fmla="*/ 30 h 64"/>
                <a:gd name="T50" fmla="*/ 1562 w 1618"/>
                <a:gd name="T51" fmla="*/ 30 h 64"/>
                <a:gd name="T52" fmla="*/ 1521 w 1618"/>
                <a:gd name="T53" fmla="*/ 32 h 64"/>
                <a:gd name="T54" fmla="*/ 1471 w 1618"/>
                <a:gd name="T55" fmla="*/ 32 h 64"/>
                <a:gd name="T56" fmla="*/ 1411 w 1618"/>
                <a:gd name="T57" fmla="*/ 34 h 64"/>
                <a:gd name="T58" fmla="*/ 1344 w 1618"/>
                <a:gd name="T59" fmla="*/ 34 h 64"/>
                <a:gd name="T60" fmla="*/ 1270 w 1618"/>
                <a:gd name="T61" fmla="*/ 36 h 64"/>
                <a:gd name="T62" fmla="*/ 1189 w 1618"/>
                <a:gd name="T63" fmla="*/ 36 h 64"/>
                <a:gd name="T64" fmla="*/ 1105 w 1618"/>
                <a:gd name="T65" fmla="*/ 37 h 64"/>
                <a:gd name="T66" fmla="*/ 1016 w 1618"/>
                <a:gd name="T67" fmla="*/ 39 h 64"/>
                <a:gd name="T68" fmla="*/ 925 w 1618"/>
                <a:gd name="T69" fmla="*/ 41 h 64"/>
                <a:gd name="T70" fmla="*/ 831 w 1618"/>
                <a:gd name="T71" fmla="*/ 41 h 64"/>
                <a:gd name="T72" fmla="*/ 738 w 1618"/>
                <a:gd name="T73" fmla="*/ 43 h 64"/>
                <a:gd name="T74" fmla="*/ 630 w 1618"/>
                <a:gd name="T75" fmla="*/ 47 h 64"/>
                <a:gd name="T76" fmla="*/ 524 w 1618"/>
                <a:gd name="T77" fmla="*/ 49 h 64"/>
                <a:gd name="T78" fmla="*/ 421 w 1618"/>
                <a:gd name="T79" fmla="*/ 52 h 64"/>
                <a:gd name="T80" fmla="*/ 323 w 1618"/>
                <a:gd name="T81" fmla="*/ 54 h 64"/>
                <a:gd name="T82" fmla="*/ 229 w 1618"/>
                <a:gd name="T83" fmla="*/ 56 h 64"/>
                <a:gd name="T84" fmla="*/ 144 w 1618"/>
                <a:gd name="T85" fmla="*/ 60 h 64"/>
                <a:gd name="T86" fmla="*/ 67 w 1618"/>
                <a:gd name="T87" fmla="*/ 62 h 64"/>
                <a:gd name="T88" fmla="*/ 0 w 1618"/>
                <a:gd name="T89" fmla="*/ 64 h 64"/>
                <a:gd name="T90" fmla="*/ 0 w 1618"/>
                <a:gd name="T9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18" h="64">
                  <a:moveTo>
                    <a:pt x="0" y="0"/>
                  </a:moveTo>
                  <a:lnTo>
                    <a:pt x="67" y="2"/>
                  </a:lnTo>
                  <a:lnTo>
                    <a:pt x="144" y="4"/>
                  </a:lnTo>
                  <a:lnTo>
                    <a:pt x="229" y="6"/>
                  </a:lnTo>
                  <a:lnTo>
                    <a:pt x="323" y="7"/>
                  </a:lnTo>
                  <a:lnTo>
                    <a:pt x="421" y="9"/>
                  </a:lnTo>
                  <a:lnTo>
                    <a:pt x="524" y="13"/>
                  </a:lnTo>
                  <a:lnTo>
                    <a:pt x="630" y="15"/>
                  </a:lnTo>
                  <a:lnTo>
                    <a:pt x="738" y="19"/>
                  </a:lnTo>
                  <a:lnTo>
                    <a:pt x="831" y="19"/>
                  </a:lnTo>
                  <a:lnTo>
                    <a:pt x="925" y="21"/>
                  </a:lnTo>
                  <a:lnTo>
                    <a:pt x="1016" y="22"/>
                  </a:lnTo>
                  <a:lnTo>
                    <a:pt x="1105" y="22"/>
                  </a:lnTo>
                  <a:lnTo>
                    <a:pt x="1189" y="24"/>
                  </a:lnTo>
                  <a:lnTo>
                    <a:pt x="1270" y="24"/>
                  </a:lnTo>
                  <a:lnTo>
                    <a:pt x="1344" y="26"/>
                  </a:lnTo>
                  <a:lnTo>
                    <a:pt x="1411" y="26"/>
                  </a:lnTo>
                  <a:lnTo>
                    <a:pt x="1471" y="26"/>
                  </a:lnTo>
                  <a:lnTo>
                    <a:pt x="1521" y="28"/>
                  </a:lnTo>
                  <a:lnTo>
                    <a:pt x="1562" y="28"/>
                  </a:lnTo>
                  <a:lnTo>
                    <a:pt x="1594" y="30"/>
                  </a:lnTo>
                  <a:lnTo>
                    <a:pt x="1613" y="30"/>
                  </a:lnTo>
                  <a:lnTo>
                    <a:pt x="1618" y="30"/>
                  </a:lnTo>
                  <a:lnTo>
                    <a:pt x="1613" y="30"/>
                  </a:lnTo>
                  <a:lnTo>
                    <a:pt x="1594" y="30"/>
                  </a:lnTo>
                  <a:lnTo>
                    <a:pt x="1562" y="30"/>
                  </a:lnTo>
                  <a:lnTo>
                    <a:pt x="1521" y="32"/>
                  </a:lnTo>
                  <a:lnTo>
                    <a:pt x="1471" y="32"/>
                  </a:lnTo>
                  <a:lnTo>
                    <a:pt x="1411" y="34"/>
                  </a:lnTo>
                  <a:lnTo>
                    <a:pt x="1344" y="34"/>
                  </a:lnTo>
                  <a:lnTo>
                    <a:pt x="1270" y="36"/>
                  </a:lnTo>
                  <a:lnTo>
                    <a:pt x="1189" y="36"/>
                  </a:lnTo>
                  <a:lnTo>
                    <a:pt x="1105" y="37"/>
                  </a:lnTo>
                  <a:lnTo>
                    <a:pt x="1016" y="39"/>
                  </a:lnTo>
                  <a:lnTo>
                    <a:pt x="925" y="41"/>
                  </a:lnTo>
                  <a:lnTo>
                    <a:pt x="831" y="41"/>
                  </a:lnTo>
                  <a:lnTo>
                    <a:pt x="738" y="43"/>
                  </a:lnTo>
                  <a:lnTo>
                    <a:pt x="630" y="47"/>
                  </a:lnTo>
                  <a:lnTo>
                    <a:pt x="524" y="49"/>
                  </a:lnTo>
                  <a:lnTo>
                    <a:pt x="421" y="52"/>
                  </a:lnTo>
                  <a:lnTo>
                    <a:pt x="323" y="54"/>
                  </a:lnTo>
                  <a:lnTo>
                    <a:pt x="229" y="56"/>
                  </a:lnTo>
                  <a:lnTo>
                    <a:pt x="144" y="60"/>
                  </a:lnTo>
                  <a:lnTo>
                    <a:pt x="67" y="62"/>
                  </a:lnTo>
                  <a:lnTo>
                    <a:pt x="0" y="6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113"/>
            <p:cNvSpPr>
              <a:spLocks/>
            </p:cNvSpPr>
            <p:nvPr/>
          </p:nvSpPr>
          <p:spPr bwMode="auto">
            <a:xfrm>
              <a:off x="3771900" y="3176588"/>
              <a:ext cx="282575" cy="22225"/>
            </a:xfrm>
            <a:custGeom>
              <a:avLst/>
              <a:gdLst>
                <a:gd name="T0" fmla="*/ 0 w 356"/>
                <a:gd name="T1" fmla="*/ 0 h 28"/>
                <a:gd name="T2" fmla="*/ 356 w 356"/>
                <a:gd name="T3" fmla="*/ 28 h 28"/>
                <a:gd name="T4" fmla="*/ 0 w 356"/>
                <a:gd name="T5" fmla="*/ 17 h 28"/>
                <a:gd name="T6" fmla="*/ 0 w 356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6" h="28">
                  <a:moveTo>
                    <a:pt x="0" y="0"/>
                  </a:moveTo>
                  <a:lnTo>
                    <a:pt x="356" y="28"/>
                  </a:lnTo>
                  <a:lnTo>
                    <a:pt x="0" y="1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114"/>
            <p:cNvSpPr>
              <a:spLocks/>
            </p:cNvSpPr>
            <p:nvPr/>
          </p:nvSpPr>
          <p:spPr bwMode="auto">
            <a:xfrm>
              <a:off x="3771900" y="3043238"/>
              <a:ext cx="1454150" cy="171450"/>
            </a:xfrm>
            <a:custGeom>
              <a:avLst/>
              <a:gdLst>
                <a:gd name="T0" fmla="*/ 0 w 1833"/>
                <a:gd name="T1" fmla="*/ 0 h 216"/>
                <a:gd name="T2" fmla="*/ 30 w 1833"/>
                <a:gd name="T3" fmla="*/ 4 h 216"/>
                <a:gd name="T4" fmla="*/ 73 w 1833"/>
                <a:gd name="T5" fmla="*/ 9 h 216"/>
                <a:gd name="T6" fmla="*/ 125 w 1833"/>
                <a:gd name="T7" fmla="*/ 15 h 216"/>
                <a:gd name="T8" fmla="*/ 186 w 1833"/>
                <a:gd name="T9" fmla="*/ 22 h 216"/>
                <a:gd name="T10" fmla="*/ 257 w 1833"/>
                <a:gd name="T11" fmla="*/ 32 h 216"/>
                <a:gd name="T12" fmla="*/ 337 w 1833"/>
                <a:gd name="T13" fmla="*/ 41 h 216"/>
                <a:gd name="T14" fmla="*/ 421 w 1833"/>
                <a:gd name="T15" fmla="*/ 51 h 216"/>
                <a:gd name="T16" fmla="*/ 513 w 1833"/>
                <a:gd name="T17" fmla="*/ 62 h 216"/>
                <a:gd name="T18" fmla="*/ 606 w 1833"/>
                <a:gd name="T19" fmla="*/ 73 h 216"/>
                <a:gd name="T20" fmla="*/ 705 w 1833"/>
                <a:gd name="T21" fmla="*/ 86 h 216"/>
                <a:gd name="T22" fmla="*/ 803 w 1833"/>
                <a:gd name="T23" fmla="*/ 98 h 216"/>
                <a:gd name="T24" fmla="*/ 906 w 1833"/>
                <a:gd name="T25" fmla="*/ 111 h 216"/>
                <a:gd name="T26" fmla="*/ 997 w 1833"/>
                <a:gd name="T27" fmla="*/ 120 h 216"/>
                <a:gd name="T28" fmla="*/ 1091 w 1833"/>
                <a:gd name="T29" fmla="*/ 131 h 216"/>
                <a:gd name="T30" fmla="*/ 1180 w 1833"/>
                <a:gd name="T31" fmla="*/ 141 h 216"/>
                <a:gd name="T32" fmla="*/ 1268 w 1833"/>
                <a:gd name="T33" fmla="*/ 150 h 216"/>
                <a:gd name="T34" fmla="*/ 1352 w 1833"/>
                <a:gd name="T35" fmla="*/ 161 h 216"/>
                <a:gd name="T36" fmla="*/ 1432 w 1833"/>
                <a:gd name="T37" fmla="*/ 169 h 216"/>
                <a:gd name="T38" fmla="*/ 1508 w 1833"/>
                <a:gd name="T39" fmla="*/ 178 h 216"/>
                <a:gd name="T40" fmla="*/ 1577 w 1833"/>
                <a:gd name="T41" fmla="*/ 186 h 216"/>
                <a:gd name="T42" fmla="*/ 1641 w 1833"/>
                <a:gd name="T43" fmla="*/ 193 h 216"/>
                <a:gd name="T44" fmla="*/ 1695 w 1833"/>
                <a:gd name="T45" fmla="*/ 199 h 216"/>
                <a:gd name="T46" fmla="*/ 1743 w 1833"/>
                <a:gd name="T47" fmla="*/ 205 h 216"/>
                <a:gd name="T48" fmla="*/ 1780 w 1833"/>
                <a:gd name="T49" fmla="*/ 210 h 216"/>
                <a:gd name="T50" fmla="*/ 1808 w 1833"/>
                <a:gd name="T51" fmla="*/ 212 h 216"/>
                <a:gd name="T52" fmla="*/ 1827 w 1833"/>
                <a:gd name="T53" fmla="*/ 214 h 216"/>
                <a:gd name="T54" fmla="*/ 1833 w 1833"/>
                <a:gd name="T55" fmla="*/ 216 h 216"/>
                <a:gd name="T56" fmla="*/ 1827 w 1833"/>
                <a:gd name="T57" fmla="*/ 214 h 216"/>
                <a:gd name="T58" fmla="*/ 1808 w 1833"/>
                <a:gd name="T59" fmla="*/ 212 h 216"/>
                <a:gd name="T60" fmla="*/ 1780 w 1833"/>
                <a:gd name="T61" fmla="*/ 210 h 216"/>
                <a:gd name="T62" fmla="*/ 1743 w 1833"/>
                <a:gd name="T63" fmla="*/ 207 h 216"/>
                <a:gd name="T64" fmla="*/ 1695 w 1833"/>
                <a:gd name="T65" fmla="*/ 203 h 216"/>
                <a:gd name="T66" fmla="*/ 1639 w 1833"/>
                <a:gd name="T67" fmla="*/ 197 h 216"/>
                <a:gd name="T68" fmla="*/ 1575 w 1833"/>
                <a:gd name="T69" fmla="*/ 190 h 216"/>
                <a:gd name="T70" fmla="*/ 1506 w 1833"/>
                <a:gd name="T71" fmla="*/ 184 h 216"/>
                <a:gd name="T72" fmla="*/ 1432 w 1833"/>
                <a:gd name="T73" fmla="*/ 177 h 216"/>
                <a:gd name="T74" fmla="*/ 1350 w 1833"/>
                <a:gd name="T75" fmla="*/ 169 h 216"/>
                <a:gd name="T76" fmla="*/ 1266 w 1833"/>
                <a:gd name="T77" fmla="*/ 160 h 216"/>
                <a:gd name="T78" fmla="*/ 1178 w 1833"/>
                <a:gd name="T79" fmla="*/ 152 h 216"/>
                <a:gd name="T80" fmla="*/ 1087 w 1833"/>
                <a:gd name="T81" fmla="*/ 143 h 216"/>
                <a:gd name="T82" fmla="*/ 996 w 1833"/>
                <a:gd name="T83" fmla="*/ 133 h 216"/>
                <a:gd name="T84" fmla="*/ 902 w 1833"/>
                <a:gd name="T85" fmla="*/ 124 h 216"/>
                <a:gd name="T86" fmla="*/ 803 w 1833"/>
                <a:gd name="T87" fmla="*/ 116 h 216"/>
                <a:gd name="T88" fmla="*/ 705 w 1833"/>
                <a:gd name="T89" fmla="*/ 107 h 216"/>
                <a:gd name="T90" fmla="*/ 608 w 1833"/>
                <a:gd name="T91" fmla="*/ 98 h 216"/>
                <a:gd name="T92" fmla="*/ 513 w 1833"/>
                <a:gd name="T93" fmla="*/ 90 h 216"/>
                <a:gd name="T94" fmla="*/ 423 w 1833"/>
                <a:gd name="T95" fmla="*/ 81 h 216"/>
                <a:gd name="T96" fmla="*/ 339 w 1833"/>
                <a:gd name="T97" fmla="*/ 73 h 216"/>
                <a:gd name="T98" fmla="*/ 261 w 1833"/>
                <a:gd name="T99" fmla="*/ 67 h 216"/>
                <a:gd name="T100" fmla="*/ 190 w 1833"/>
                <a:gd name="T101" fmla="*/ 60 h 216"/>
                <a:gd name="T102" fmla="*/ 129 w 1833"/>
                <a:gd name="T103" fmla="*/ 54 h 216"/>
                <a:gd name="T104" fmla="*/ 75 w 1833"/>
                <a:gd name="T105" fmla="*/ 51 h 216"/>
                <a:gd name="T106" fmla="*/ 32 w 1833"/>
                <a:gd name="T107" fmla="*/ 47 h 216"/>
                <a:gd name="T108" fmla="*/ 0 w 1833"/>
                <a:gd name="T109" fmla="*/ 43 h 216"/>
                <a:gd name="T110" fmla="*/ 0 w 1833"/>
                <a:gd name="T11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33" h="216">
                  <a:moveTo>
                    <a:pt x="0" y="0"/>
                  </a:moveTo>
                  <a:lnTo>
                    <a:pt x="30" y="4"/>
                  </a:lnTo>
                  <a:lnTo>
                    <a:pt x="73" y="9"/>
                  </a:lnTo>
                  <a:lnTo>
                    <a:pt x="125" y="15"/>
                  </a:lnTo>
                  <a:lnTo>
                    <a:pt x="186" y="22"/>
                  </a:lnTo>
                  <a:lnTo>
                    <a:pt x="257" y="32"/>
                  </a:lnTo>
                  <a:lnTo>
                    <a:pt x="337" y="41"/>
                  </a:lnTo>
                  <a:lnTo>
                    <a:pt x="421" y="51"/>
                  </a:lnTo>
                  <a:lnTo>
                    <a:pt x="513" y="62"/>
                  </a:lnTo>
                  <a:lnTo>
                    <a:pt x="606" y="73"/>
                  </a:lnTo>
                  <a:lnTo>
                    <a:pt x="705" y="86"/>
                  </a:lnTo>
                  <a:lnTo>
                    <a:pt x="803" y="98"/>
                  </a:lnTo>
                  <a:lnTo>
                    <a:pt x="906" y="111"/>
                  </a:lnTo>
                  <a:lnTo>
                    <a:pt x="997" y="120"/>
                  </a:lnTo>
                  <a:lnTo>
                    <a:pt x="1091" y="131"/>
                  </a:lnTo>
                  <a:lnTo>
                    <a:pt x="1180" y="141"/>
                  </a:lnTo>
                  <a:lnTo>
                    <a:pt x="1268" y="150"/>
                  </a:lnTo>
                  <a:lnTo>
                    <a:pt x="1352" y="161"/>
                  </a:lnTo>
                  <a:lnTo>
                    <a:pt x="1432" y="169"/>
                  </a:lnTo>
                  <a:lnTo>
                    <a:pt x="1508" y="178"/>
                  </a:lnTo>
                  <a:lnTo>
                    <a:pt x="1577" y="186"/>
                  </a:lnTo>
                  <a:lnTo>
                    <a:pt x="1641" y="193"/>
                  </a:lnTo>
                  <a:lnTo>
                    <a:pt x="1695" y="199"/>
                  </a:lnTo>
                  <a:lnTo>
                    <a:pt x="1743" y="205"/>
                  </a:lnTo>
                  <a:lnTo>
                    <a:pt x="1780" y="210"/>
                  </a:lnTo>
                  <a:lnTo>
                    <a:pt x="1808" y="212"/>
                  </a:lnTo>
                  <a:lnTo>
                    <a:pt x="1827" y="214"/>
                  </a:lnTo>
                  <a:lnTo>
                    <a:pt x="1833" y="216"/>
                  </a:lnTo>
                  <a:lnTo>
                    <a:pt x="1827" y="214"/>
                  </a:lnTo>
                  <a:lnTo>
                    <a:pt x="1808" y="212"/>
                  </a:lnTo>
                  <a:lnTo>
                    <a:pt x="1780" y="210"/>
                  </a:lnTo>
                  <a:lnTo>
                    <a:pt x="1743" y="207"/>
                  </a:lnTo>
                  <a:lnTo>
                    <a:pt x="1695" y="203"/>
                  </a:lnTo>
                  <a:lnTo>
                    <a:pt x="1639" y="197"/>
                  </a:lnTo>
                  <a:lnTo>
                    <a:pt x="1575" y="190"/>
                  </a:lnTo>
                  <a:lnTo>
                    <a:pt x="1506" y="184"/>
                  </a:lnTo>
                  <a:lnTo>
                    <a:pt x="1432" y="177"/>
                  </a:lnTo>
                  <a:lnTo>
                    <a:pt x="1350" y="169"/>
                  </a:lnTo>
                  <a:lnTo>
                    <a:pt x="1266" y="160"/>
                  </a:lnTo>
                  <a:lnTo>
                    <a:pt x="1178" y="152"/>
                  </a:lnTo>
                  <a:lnTo>
                    <a:pt x="1087" y="143"/>
                  </a:lnTo>
                  <a:lnTo>
                    <a:pt x="996" y="133"/>
                  </a:lnTo>
                  <a:lnTo>
                    <a:pt x="902" y="124"/>
                  </a:lnTo>
                  <a:lnTo>
                    <a:pt x="803" y="116"/>
                  </a:lnTo>
                  <a:lnTo>
                    <a:pt x="705" y="107"/>
                  </a:lnTo>
                  <a:lnTo>
                    <a:pt x="608" y="98"/>
                  </a:lnTo>
                  <a:lnTo>
                    <a:pt x="513" y="90"/>
                  </a:lnTo>
                  <a:lnTo>
                    <a:pt x="423" y="81"/>
                  </a:lnTo>
                  <a:lnTo>
                    <a:pt x="339" y="73"/>
                  </a:lnTo>
                  <a:lnTo>
                    <a:pt x="261" y="67"/>
                  </a:lnTo>
                  <a:lnTo>
                    <a:pt x="190" y="60"/>
                  </a:lnTo>
                  <a:lnTo>
                    <a:pt x="129" y="54"/>
                  </a:lnTo>
                  <a:lnTo>
                    <a:pt x="75" y="51"/>
                  </a:lnTo>
                  <a:lnTo>
                    <a:pt x="32" y="47"/>
                  </a:lnTo>
                  <a:lnTo>
                    <a:pt x="0" y="4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115"/>
            <p:cNvSpPr>
              <a:spLocks/>
            </p:cNvSpPr>
            <p:nvPr/>
          </p:nvSpPr>
          <p:spPr bwMode="auto">
            <a:xfrm>
              <a:off x="3771900" y="2773363"/>
              <a:ext cx="925513" cy="223837"/>
            </a:xfrm>
            <a:custGeom>
              <a:avLst/>
              <a:gdLst>
                <a:gd name="T0" fmla="*/ 0 w 1165"/>
                <a:gd name="T1" fmla="*/ 0 h 282"/>
                <a:gd name="T2" fmla="*/ 99 w 1165"/>
                <a:gd name="T3" fmla="*/ 24 h 282"/>
                <a:gd name="T4" fmla="*/ 205 w 1165"/>
                <a:gd name="T5" fmla="*/ 50 h 282"/>
                <a:gd name="T6" fmla="*/ 315 w 1165"/>
                <a:gd name="T7" fmla="*/ 77 h 282"/>
                <a:gd name="T8" fmla="*/ 429 w 1165"/>
                <a:gd name="T9" fmla="*/ 107 h 282"/>
                <a:gd name="T10" fmla="*/ 507 w 1165"/>
                <a:gd name="T11" fmla="*/ 126 h 282"/>
                <a:gd name="T12" fmla="*/ 585 w 1165"/>
                <a:gd name="T13" fmla="*/ 142 h 282"/>
                <a:gd name="T14" fmla="*/ 662 w 1165"/>
                <a:gd name="T15" fmla="*/ 161 h 282"/>
                <a:gd name="T16" fmla="*/ 735 w 1165"/>
                <a:gd name="T17" fmla="*/ 180 h 282"/>
                <a:gd name="T18" fmla="*/ 805 w 1165"/>
                <a:gd name="T19" fmla="*/ 197 h 282"/>
                <a:gd name="T20" fmla="*/ 872 w 1165"/>
                <a:gd name="T21" fmla="*/ 212 h 282"/>
                <a:gd name="T22" fmla="*/ 934 w 1165"/>
                <a:gd name="T23" fmla="*/ 227 h 282"/>
                <a:gd name="T24" fmla="*/ 990 w 1165"/>
                <a:gd name="T25" fmla="*/ 240 h 282"/>
                <a:gd name="T26" fmla="*/ 1040 w 1165"/>
                <a:gd name="T27" fmla="*/ 251 h 282"/>
                <a:gd name="T28" fmla="*/ 1083 w 1165"/>
                <a:gd name="T29" fmla="*/ 263 h 282"/>
                <a:gd name="T30" fmla="*/ 1119 w 1165"/>
                <a:gd name="T31" fmla="*/ 270 h 282"/>
                <a:gd name="T32" fmla="*/ 1143 w 1165"/>
                <a:gd name="T33" fmla="*/ 276 h 282"/>
                <a:gd name="T34" fmla="*/ 1160 w 1165"/>
                <a:gd name="T35" fmla="*/ 280 h 282"/>
                <a:gd name="T36" fmla="*/ 1165 w 1165"/>
                <a:gd name="T37" fmla="*/ 282 h 282"/>
                <a:gd name="T38" fmla="*/ 1160 w 1165"/>
                <a:gd name="T39" fmla="*/ 282 h 282"/>
                <a:gd name="T40" fmla="*/ 1143 w 1165"/>
                <a:gd name="T41" fmla="*/ 278 h 282"/>
                <a:gd name="T42" fmla="*/ 1117 w 1165"/>
                <a:gd name="T43" fmla="*/ 272 h 282"/>
                <a:gd name="T44" fmla="*/ 1083 w 1165"/>
                <a:gd name="T45" fmla="*/ 265 h 282"/>
                <a:gd name="T46" fmla="*/ 1040 w 1165"/>
                <a:gd name="T47" fmla="*/ 257 h 282"/>
                <a:gd name="T48" fmla="*/ 990 w 1165"/>
                <a:gd name="T49" fmla="*/ 248 h 282"/>
                <a:gd name="T50" fmla="*/ 932 w 1165"/>
                <a:gd name="T51" fmla="*/ 236 h 282"/>
                <a:gd name="T52" fmla="*/ 871 w 1165"/>
                <a:gd name="T53" fmla="*/ 223 h 282"/>
                <a:gd name="T54" fmla="*/ 802 w 1165"/>
                <a:gd name="T55" fmla="*/ 210 h 282"/>
                <a:gd name="T56" fmla="*/ 731 w 1165"/>
                <a:gd name="T57" fmla="*/ 195 h 282"/>
                <a:gd name="T58" fmla="*/ 656 w 1165"/>
                <a:gd name="T59" fmla="*/ 182 h 282"/>
                <a:gd name="T60" fmla="*/ 580 w 1165"/>
                <a:gd name="T61" fmla="*/ 165 h 282"/>
                <a:gd name="T62" fmla="*/ 500 w 1165"/>
                <a:gd name="T63" fmla="*/ 150 h 282"/>
                <a:gd name="T64" fmla="*/ 421 w 1165"/>
                <a:gd name="T65" fmla="*/ 135 h 282"/>
                <a:gd name="T66" fmla="*/ 309 w 1165"/>
                <a:gd name="T67" fmla="*/ 114 h 282"/>
                <a:gd name="T68" fmla="*/ 201 w 1165"/>
                <a:gd name="T69" fmla="*/ 94 h 282"/>
                <a:gd name="T70" fmla="*/ 97 w 1165"/>
                <a:gd name="T71" fmla="*/ 75 h 282"/>
                <a:gd name="T72" fmla="*/ 0 w 1165"/>
                <a:gd name="T73" fmla="*/ 56 h 282"/>
                <a:gd name="T74" fmla="*/ 0 w 1165"/>
                <a:gd name="T75" fmla="*/ 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65" h="282">
                  <a:moveTo>
                    <a:pt x="0" y="0"/>
                  </a:moveTo>
                  <a:lnTo>
                    <a:pt x="99" y="24"/>
                  </a:lnTo>
                  <a:lnTo>
                    <a:pt x="205" y="50"/>
                  </a:lnTo>
                  <a:lnTo>
                    <a:pt x="315" y="77"/>
                  </a:lnTo>
                  <a:lnTo>
                    <a:pt x="429" y="107"/>
                  </a:lnTo>
                  <a:lnTo>
                    <a:pt x="507" y="126"/>
                  </a:lnTo>
                  <a:lnTo>
                    <a:pt x="585" y="142"/>
                  </a:lnTo>
                  <a:lnTo>
                    <a:pt x="662" y="161"/>
                  </a:lnTo>
                  <a:lnTo>
                    <a:pt x="735" y="180"/>
                  </a:lnTo>
                  <a:lnTo>
                    <a:pt x="805" y="197"/>
                  </a:lnTo>
                  <a:lnTo>
                    <a:pt x="872" y="212"/>
                  </a:lnTo>
                  <a:lnTo>
                    <a:pt x="934" y="227"/>
                  </a:lnTo>
                  <a:lnTo>
                    <a:pt x="990" y="240"/>
                  </a:lnTo>
                  <a:lnTo>
                    <a:pt x="1040" y="251"/>
                  </a:lnTo>
                  <a:lnTo>
                    <a:pt x="1083" y="263"/>
                  </a:lnTo>
                  <a:lnTo>
                    <a:pt x="1119" y="270"/>
                  </a:lnTo>
                  <a:lnTo>
                    <a:pt x="1143" y="276"/>
                  </a:lnTo>
                  <a:lnTo>
                    <a:pt x="1160" y="280"/>
                  </a:lnTo>
                  <a:lnTo>
                    <a:pt x="1165" y="282"/>
                  </a:lnTo>
                  <a:lnTo>
                    <a:pt x="1160" y="282"/>
                  </a:lnTo>
                  <a:lnTo>
                    <a:pt x="1143" y="278"/>
                  </a:lnTo>
                  <a:lnTo>
                    <a:pt x="1117" y="272"/>
                  </a:lnTo>
                  <a:lnTo>
                    <a:pt x="1083" y="265"/>
                  </a:lnTo>
                  <a:lnTo>
                    <a:pt x="1040" y="257"/>
                  </a:lnTo>
                  <a:lnTo>
                    <a:pt x="990" y="248"/>
                  </a:lnTo>
                  <a:lnTo>
                    <a:pt x="932" y="236"/>
                  </a:lnTo>
                  <a:lnTo>
                    <a:pt x="871" y="223"/>
                  </a:lnTo>
                  <a:lnTo>
                    <a:pt x="802" y="210"/>
                  </a:lnTo>
                  <a:lnTo>
                    <a:pt x="731" y="195"/>
                  </a:lnTo>
                  <a:lnTo>
                    <a:pt x="656" y="182"/>
                  </a:lnTo>
                  <a:lnTo>
                    <a:pt x="580" y="165"/>
                  </a:lnTo>
                  <a:lnTo>
                    <a:pt x="500" y="150"/>
                  </a:lnTo>
                  <a:lnTo>
                    <a:pt x="421" y="135"/>
                  </a:lnTo>
                  <a:lnTo>
                    <a:pt x="309" y="114"/>
                  </a:lnTo>
                  <a:lnTo>
                    <a:pt x="201" y="94"/>
                  </a:lnTo>
                  <a:lnTo>
                    <a:pt x="97" y="75"/>
                  </a:lnTo>
                  <a:lnTo>
                    <a:pt x="0" y="5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116"/>
            <p:cNvSpPr>
              <a:spLocks/>
            </p:cNvSpPr>
            <p:nvPr/>
          </p:nvSpPr>
          <p:spPr bwMode="auto">
            <a:xfrm>
              <a:off x="3771900" y="2476500"/>
              <a:ext cx="681038" cy="252412"/>
            </a:xfrm>
            <a:custGeom>
              <a:avLst/>
              <a:gdLst>
                <a:gd name="T0" fmla="*/ 0 w 858"/>
                <a:gd name="T1" fmla="*/ 0 h 317"/>
                <a:gd name="T2" fmla="*/ 858 w 858"/>
                <a:gd name="T3" fmla="*/ 317 h 317"/>
                <a:gd name="T4" fmla="*/ 0 w 858"/>
                <a:gd name="T5" fmla="*/ 37 h 317"/>
                <a:gd name="T6" fmla="*/ 0 w 858"/>
                <a:gd name="T7" fmla="*/ 0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8" h="317">
                  <a:moveTo>
                    <a:pt x="0" y="0"/>
                  </a:moveTo>
                  <a:lnTo>
                    <a:pt x="858" y="31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117"/>
            <p:cNvSpPr>
              <a:spLocks/>
            </p:cNvSpPr>
            <p:nvPr/>
          </p:nvSpPr>
          <p:spPr bwMode="auto">
            <a:xfrm>
              <a:off x="3771900" y="2173288"/>
              <a:ext cx="396875" cy="206375"/>
            </a:xfrm>
            <a:custGeom>
              <a:avLst/>
              <a:gdLst>
                <a:gd name="T0" fmla="*/ 0 w 500"/>
                <a:gd name="T1" fmla="*/ 0 h 259"/>
                <a:gd name="T2" fmla="*/ 22 w 500"/>
                <a:gd name="T3" fmla="*/ 11 h 259"/>
                <a:gd name="T4" fmla="*/ 78 w 500"/>
                <a:gd name="T5" fmla="*/ 39 h 259"/>
                <a:gd name="T6" fmla="*/ 132 w 500"/>
                <a:gd name="T7" fmla="*/ 68 h 259"/>
                <a:gd name="T8" fmla="*/ 185 w 500"/>
                <a:gd name="T9" fmla="*/ 96 h 259"/>
                <a:gd name="T10" fmla="*/ 235 w 500"/>
                <a:gd name="T11" fmla="*/ 122 h 259"/>
                <a:gd name="T12" fmla="*/ 283 w 500"/>
                <a:gd name="T13" fmla="*/ 147 h 259"/>
                <a:gd name="T14" fmla="*/ 330 w 500"/>
                <a:gd name="T15" fmla="*/ 171 h 259"/>
                <a:gd name="T16" fmla="*/ 371 w 500"/>
                <a:gd name="T17" fmla="*/ 192 h 259"/>
                <a:gd name="T18" fmla="*/ 406 w 500"/>
                <a:gd name="T19" fmla="*/ 210 h 259"/>
                <a:gd name="T20" fmla="*/ 438 w 500"/>
                <a:gd name="T21" fmla="*/ 227 h 259"/>
                <a:gd name="T22" fmla="*/ 464 w 500"/>
                <a:gd name="T23" fmla="*/ 241 h 259"/>
                <a:gd name="T24" fmla="*/ 483 w 500"/>
                <a:gd name="T25" fmla="*/ 250 h 259"/>
                <a:gd name="T26" fmla="*/ 496 w 500"/>
                <a:gd name="T27" fmla="*/ 256 h 259"/>
                <a:gd name="T28" fmla="*/ 500 w 500"/>
                <a:gd name="T29" fmla="*/ 259 h 259"/>
                <a:gd name="T30" fmla="*/ 494 w 500"/>
                <a:gd name="T31" fmla="*/ 256 h 259"/>
                <a:gd name="T32" fmla="*/ 479 w 500"/>
                <a:gd name="T33" fmla="*/ 250 h 259"/>
                <a:gd name="T34" fmla="*/ 457 w 500"/>
                <a:gd name="T35" fmla="*/ 241 h 259"/>
                <a:gd name="T36" fmla="*/ 427 w 500"/>
                <a:gd name="T37" fmla="*/ 227 h 259"/>
                <a:gd name="T38" fmla="*/ 390 w 500"/>
                <a:gd name="T39" fmla="*/ 210 h 259"/>
                <a:gd name="T40" fmla="*/ 345 w 500"/>
                <a:gd name="T41" fmla="*/ 192 h 259"/>
                <a:gd name="T42" fmla="*/ 296 w 500"/>
                <a:gd name="T43" fmla="*/ 171 h 259"/>
                <a:gd name="T44" fmla="*/ 244 w 500"/>
                <a:gd name="T45" fmla="*/ 148 h 259"/>
                <a:gd name="T46" fmla="*/ 188 w 500"/>
                <a:gd name="T47" fmla="*/ 124 h 259"/>
                <a:gd name="T48" fmla="*/ 129 w 500"/>
                <a:gd name="T49" fmla="*/ 98 h 259"/>
                <a:gd name="T50" fmla="*/ 69 w 500"/>
                <a:gd name="T51" fmla="*/ 71 h 259"/>
                <a:gd name="T52" fmla="*/ 7 w 500"/>
                <a:gd name="T53" fmla="*/ 45 h 259"/>
                <a:gd name="T54" fmla="*/ 0 w 500"/>
                <a:gd name="T55" fmla="*/ 41 h 259"/>
                <a:gd name="T56" fmla="*/ 0 w 500"/>
                <a:gd name="T57" fmla="*/ 0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00" h="259">
                  <a:moveTo>
                    <a:pt x="0" y="0"/>
                  </a:moveTo>
                  <a:lnTo>
                    <a:pt x="22" y="11"/>
                  </a:lnTo>
                  <a:lnTo>
                    <a:pt x="78" y="39"/>
                  </a:lnTo>
                  <a:lnTo>
                    <a:pt x="132" y="68"/>
                  </a:lnTo>
                  <a:lnTo>
                    <a:pt x="185" y="96"/>
                  </a:lnTo>
                  <a:lnTo>
                    <a:pt x="235" y="122"/>
                  </a:lnTo>
                  <a:lnTo>
                    <a:pt x="283" y="147"/>
                  </a:lnTo>
                  <a:lnTo>
                    <a:pt x="330" y="171"/>
                  </a:lnTo>
                  <a:lnTo>
                    <a:pt x="371" y="192"/>
                  </a:lnTo>
                  <a:lnTo>
                    <a:pt x="406" y="210"/>
                  </a:lnTo>
                  <a:lnTo>
                    <a:pt x="438" y="227"/>
                  </a:lnTo>
                  <a:lnTo>
                    <a:pt x="464" y="241"/>
                  </a:lnTo>
                  <a:lnTo>
                    <a:pt x="483" y="250"/>
                  </a:lnTo>
                  <a:lnTo>
                    <a:pt x="496" y="256"/>
                  </a:lnTo>
                  <a:lnTo>
                    <a:pt x="500" y="259"/>
                  </a:lnTo>
                  <a:lnTo>
                    <a:pt x="494" y="256"/>
                  </a:lnTo>
                  <a:lnTo>
                    <a:pt x="479" y="250"/>
                  </a:lnTo>
                  <a:lnTo>
                    <a:pt x="457" y="241"/>
                  </a:lnTo>
                  <a:lnTo>
                    <a:pt x="427" y="227"/>
                  </a:lnTo>
                  <a:lnTo>
                    <a:pt x="390" y="210"/>
                  </a:lnTo>
                  <a:lnTo>
                    <a:pt x="345" y="192"/>
                  </a:lnTo>
                  <a:lnTo>
                    <a:pt x="296" y="171"/>
                  </a:lnTo>
                  <a:lnTo>
                    <a:pt x="244" y="148"/>
                  </a:lnTo>
                  <a:lnTo>
                    <a:pt x="188" y="124"/>
                  </a:lnTo>
                  <a:lnTo>
                    <a:pt x="129" y="98"/>
                  </a:lnTo>
                  <a:lnTo>
                    <a:pt x="69" y="71"/>
                  </a:lnTo>
                  <a:lnTo>
                    <a:pt x="7" y="45"/>
                  </a:lnTo>
                  <a:lnTo>
                    <a:pt x="0" y="4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118"/>
            <p:cNvSpPr>
              <a:spLocks/>
            </p:cNvSpPr>
            <p:nvPr/>
          </p:nvSpPr>
          <p:spPr bwMode="auto">
            <a:xfrm>
              <a:off x="3771900" y="1927225"/>
              <a:ext cx="1423988" cy="852487"/>
            </a:xfrm>
            <a:custGeom>
              <a:avLst/>
              <a:gdLst>
                <a:gd name="T0" fmla="*/ 52 w 1793"/>
                <a:gd name="T1" fmla="*/ 32 h 1075"/>
                <a:gd name="T2" fmla="*/ 144 w 1793"/>
                <a:gd name="T3" fmla="*/ 88 h 1075"/>
                <a:gd name="T4" fmla="*/ 214 w 1793"/>
                <a:gd name="T5" fmla="*/ 133 h 1075"/>
                <a:gd name="T6" fmla="*/ 261 w 1793"/>
                <a:gd name="T7" fmla="*/ 161 h 1075"/>
                <a:gd name="T8" fmla="*/ 278 w 1793"/>
                <a:gd name="T9" fmla="*/ 171 h 1075"/>
                <a:gd name="T10" fmla="*/ 295 w 1793"/>
                <a:gd name="T11" fmla="*/ 180 h 1075"/>
                <a:gd name="T12" fmla="*/ 341 w 1793"/>
                <a:gd name="T13" fmla="*/ 210 h 1075"/>
                <a:gd name="T14" fmla="*/ 416 w 1793"/>
                <a:gd name="T15" fmla="*/ 255 h 1075"/>
                <a:gd name="T16" fmla="*/ 513 w 1793"/>
                <a:gd name="T17" fmla="*/ 314 h 1075"/>
                <a:gd name="T18" fmla="*/ 628 w 1793"/>
                <a:gd name="T19" fmla="*/ 383 h 1075"/>
                <a:gd name="T20" fmla="*/ 755 w 1793"/>
                <a:gd name="T21" fmla="*/ 460 h 1075"/>
                <a:gd name="T22" fmla="*/ 893 w 1793"/>
                <a:gd name="T23" fmla="*/ 543 h 1075"/>
                <a:gd name="T24" fmla="*/ 1033 w 1793"/>
                <a:gd name="T25" fmla="*/ 628 h 1075"/>
                <a:gd name="T26" fmla="*/ 1174 w 1793"/>
                <a:gd name="T27" fmla="*/ 710 h 1075"/>
                <a:gd name="T28" fmla="*/ 1312 w 1793"/>
                <a:gd name="T29" fmla="*/ 791 h 1075"/>
                <a:gd name="T30" fmla="*/ 1441 w 1793"/>
                <a:gd name="T31" fmla="*/ 868 h 1075"/>
                <a:gd name="T32" fmla="*/ 1557 w 1793"/>
                <a:gd name="T33" fmla="*/ 936 h 1075"/>
                <a:gd name="T34" fmla="*/ 1654 w 1793"/>
                <a:gd name="T35" fmla="*/ 992 h 1075"/>
                <a:gd name="T36" fmla="*/ 1728 w 1793"/>
                <a:gd name="T37" fmla="*/ 1037 h 1075"/>
                <a:gd name="T38" fmla="*/ 1777 w 1793"/>
                <a:gd name="T39" fmla="*/ 1066 h 1075"/>
                <a:gd name="T40" fmla="*/ 1793 w 1793"/>
                <a:gd name="T41" fmla="*/ 1075 h 1075"/>
                <a:gd name="T42" fmla="*/ 1777 w 1793"/>
                <a:gd name="T43" fmla="*/ 1066 h 1075"/>
                <a:gd name="T44" fmla="*/ 1728 w 1793"/>
                <a:gd name="T45" fmla="*/ 1039 h 1075"/>
                <a:gd name="T46" fmla="*/ 1652 w 1793"/>
                <a:gd name="T47" fmla="*/ 996 h 1075"/>
                <a:gd name="T48" fmla="*/ 1553 w 1793"/>
                <a:gd name="T49" fmla="*/ 942 h 1075"/>
                <a:gd name="T50" fmla="*/ 1435 w 1793"/>
                <a:gd name="T51" fmla="*/ 878 h 1075"/>
                <a:gd name="T52" fmla="*/ 1305 w 1793"/>
                <a:gd name="T53" fmla="*/ 806 h 1075"/>
                <a:gd name="T54" fmla="*/ 1165 w 1793"/>
                <a:gd name="T55" fmla="*/ 729 h 1075"/>
                <a:gd name="T56" fmla="*/ 1020 w 1793"/>
                <a:gd name="T57" fmla="*/ 648 h 1075"/>
                <a:gd name="T58" fmla="*/ 874 w 1793"/>
                <a:gd name="T59" fmla="*/ 571 h 1075"/>
                <a:gd name="T60" fmla="*/ 735 w 1793"/>
                <a:gd name="T61" fmla="*/ 496 h 1075"/>
                <a:gd name="T62" fmla="*/ 602 w 1793"/>
                <a:gd name="T63" fmla="*/ 425 h 1075"/>
                <a:gd name="T64" fmla="*/ 485 w 1793"/>
                <a:gd name="T65" fmla="*/ 363 h 1075"/>
                <a:gd name="T66" fmla="*/ 384 w 1793"/>
                <a:gd name="T67" fmla="*/ 308 h 1075"/>
                <a:gd name="T68" fmla="*/ 308 w 1793"/>
                <a:gd name="T69" fmla="*/ 267 h 1075"/>
                <a:gd name="T70" fmla="*/ 257 w 1793"/>
                <a:gd name="T71" fmla="*/ 240 h 1075"/>
                <a:gd name="T72" fmla="*/ 240 w 1793"/>
                <a:gd name="T73" fmla="*/ 231 h 1075"/>
                <a:gd name="T74" fmla="*/ 224 w 1793"/>
                <a:gd name="T75" fmla="*/ 222 h 1075"/>
                <a:gd name="T76" fmla="*/ 175 w 1793"/>
                <a:gd name="T77" fmla="*/ 197 h 1075"/>
                <a:gd name="T78" fmla="*/ 99 w 1793"/>
                <a:gd name="T79" fmla="*/ 158 h 1075"/>
                <a:gd name="T80" fmla="*/ 0 w 1793"/>
                <a:gd name="T81" fmla="*/ 105 h 10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93" h="1075">
                  <a:moveTo>
                    <a:pt x="0" y="0"/>
                  </a:moveTo>
                  <a:lnTo>
                    <a:pt x="52" y="32"/>
                  </a:lnTo>
                  <a:lnTo>
                    <a:pt x="101" y="62"/>
                  </a:lnTo>
                  <a:lnTo>
                    <a:pt x="144" y="88"/>
                  </a:lnTo>
                  <a:lnTo>
                    <a:pt x="183" y="113"/>
                  </a:lnTo>
                  <a:lnTo>
                    <a:pt x="214" y="133"/>
                  </a:lnTo>
                  <a:lnTo>
                    <a:pt x="240" y="148"/>
                  </a:lnTo>
                  <a:lnTo>
                    <a:pt x="261" y="161"/>
                  </a:lnTo>
                  <a:lnTo>
                    <a:pt x="272" y="169"/>
                  </a:lnTo>
                  <a:lnTo>
                    <a:pt x="278" y="171"/>
                  </a:lnTo>
                  <a:lnTo>
                    <a:pt x="282" y="173"/>
                  </a:lnTo>
                  <a:lnTo>
                    <a:pt x="295" y="180"/>
                  </a:lnTo>
                  <a:lnTo>
                    <a:pt x="315" y="193"/>
                  </a:lnTo>
                  <a:lnTo>
                    <a:pt x="341" y="210"/>
                  </a:lnTo>
                  <a:lnTo>
                    <a:pt x="377" y="231"/>
                  </a:lnTo>
                  <a:lnTo>
                    <a:pt x="416" y="255"/>
                  </a:lnTo>
                  <a:lnTo>
                    <a:pt x="462" y="284"/>
                  </a:lnTo>
                  <a:lnTo>
                    <a:pt x="513" y="314"/>
                  </a:lnTo>
                  <a:lnTo>
                    <a:pt x="569" y="348"/>
                  </a:lnTo>
                  <a:lnTo>
                    <a:pt x="628" y="383"/>
                  </a:lnTo>
                  <a:lnTo>
                    <a:pt x="690" y="421"/>
                  </a:lnTo>
                  <a:lnTo>
                    <a:pt x="755" y="460"/>
                  </a:lnTo>
                  <a:lnTo>
                    <a:pt x="822" y="500"/>
                  </a:lnTo>
                  <a:lnTo>
                    <a:pt x="893" y="543"/>
                  </a:lnTo>
                  <a:lnTo>
                    <a:pt x="962" y="584"/>
                  </a:lnTo>
                  <a:lnTo>
                    <a:pt x="1033" y="628"/>
                  </a:lnTo>
                  <a:lnTo>
                    <a:pt x="1104" y="669"/>
                  </a:lnTo>
                  <a:lnTo>
                    <a:pt x="1174" y="710"/>
                  </a:lnTo>
                  <a:lnTo>
                    <a:pt x="1245" y="752"/>
                  </a:lnTo>
                  <a:lnTo>
                    <a:pt x="1312" y="791"/>
                  </a:lnTo>
                  <a:lnTo>
                    <a:pt x="1378" y="831"/>
                  </a:lnTo>
                  <a:lnTo>
                    <a:pt x="1441" y="868"/>
                  </a:lnTo>
                  <a:lnTo>
                    <a:pt x="1501" y="902"/>
                  </a:lnTo>
                  <a:lnTo>
                    <a:pt x="1557" y="936"/>
                  </a:lnTo>
                  <a:lnTo>
                    <a:pt x="1607" y="966"/>
                  </a:lnTo>
                  <a:lnTo>
                    <a:pt x="1654" y="992"/>
                  </a:lnTo>
                  <a:lnTo>
                    <a:pt x="1695" y="1017"/>
                  </a:lnTo>
                  <a:lnTo>
                    <a:pt x="1728" y="1037"/>
                  </a:lnTo>
                  <a:lnTo>
                    <a:pt x="1756" y="1052"/>
                  </a:lnTo>
                  <a:lnTo>
                    <a:pt x="1777" y="1066"/>
                  </a:lnTo>
                  <a:lnTo>
                    <a:pt x="1790" y="1073"/>
                  </a:lnTo>
                  <a:lnTo>
                    <a:pt x="1793" y="1075"/>
                  </a:lnTo>
                  <a:lnTo>
                    <a:pt x="1790" y="1073"/>
                  </a:lnTo>
                  <a:lnTo>
                    <a:pt x="1777" y="1066"/>
                  </a:lnTo>
                  <a:lnTo>
                    <a:pt x="1756" y="1054"/>
                  </a:lnTo>
                  <a:lnTo>
                    <a:pt x="1728" y="1039"/>
                  </a:lnTo>
                  <a:lnTo>
                    <a:pt x="1693" y="1019"/>
                  </a:lnTo>
                  <a:lnTo>
                    <a:pt x="1652" y="996"/>
                  </a:lnTo>
                  <a:lnTo>
                    <a:pt x="1605" y="972"/>
                  </a:lnTo>
                  <a:lnTo>
                    <a:pt x="1553" y="942"/>
                  </a:lnTo>
                  <a:lnTo>
                    <a:pt x="1495" y="911"/>
                  </a:lnTo>
                  <a:lnTo>
                    <a:pt x="1435" y="878"/>
                  </a:lnTo>
                  <a:lnTo>
                    <a:pt x="1370" y="842"/>
                  </a:lnTo>
                  <a:lnTo>
                    <a:pt x="1305" y="806"/>
                  </a:lnTo>
                  <a:lnTo>
                    <a:pt x="1236" y="767"/>
                  </a:lnTo>
                  <a:lnTo>
                    <a:pt x="1165" y="729"/>
                  </a:lnTo>
                  <a:lnTo>
                    <a:pt x="1092" y="690"/>
                  </a:lnTo>
                  <a:lnTo>
                    <a:pt x="1020" y="648"/>
                  </a:lnTo>
                  <a:lnTo>
                    <a:pt x="947" y="611"/>
                  </a:lnTo>
                  <a:lnTo>
                    <a:pt x="874" y="571"/>
                  </a:lnTo>
                  <a:lnTo>
                    <a:pt x="803" y="534"/>
                  </a:lnTo>
                  <a:lnTo>
                    <a:pt x="735" y="496"/>
                  </a:lnTo>
                  <a:lnTo>
                    <a:pt x="667" y="460"/>
                  </a:lnTo>
                  <a:lnTo>
                    <a:pt x="602" y="425"/>
                  </a:lnTo>
                  <a:lnTo>
                    <a:pt x="541" y="393"/>
                  </a:lnTo>
                  <a:lnTo>
                    <a:pt x="485" y="363"/>
                  </a:lnTo>
                  <a:lnTo>
                    <a:pt x="433" y="334"/>
                  </a:lnTo>
                  <a:lnTo>
                    <a:pt x="384" y="308"/>
                  </a:lnTo>
                  <a:lnTo>
                    <a:pt x="343" y="286"/>
                  </a:lnTo>
                  <a:lnTo>
                    <a:pt x="308" y="267"/>
                  </a:lnTo>
                  <a:lnTo>
                    <a:pt x="280" y="252"/>
                  </a:lnTo>
                  <a:lnTo>
                    <a:pt x="257" y="240"/>
                  </a:lnTo>
                  <a:lnTo>
                    <a:pt x="244" y="233"/>
                  </a:lnTo>
                  <a:lnTo>
                    <a:pt x="240" y="231"/>
                  </a:lnTo>
                  <a:lnTo>
                    <a:pt x="237" y="229"/>
                  </a:lnTo>
                  <a:lnTo>
                    <a:pt x="224" y="222"/>
                  </a:lnTo>
                  <a:lnTo>
                    <a:pt x="203" y="212"/>
                  </a:lnTo>
                  <a:lnTo>
                    <a:pt x="175" y="197"/>
                  </a:lnTo>
                  <a:lnTo>
                    <a:pt x="140" y="178"/>
                  </a:lnTo>
                  <a:lnTo>
                    <a:pt x="99" y="158"/>
                  </a:lnTo>
                  <a:lnTo>
                    <a:pt x="52" y="133"/>
                  </a:lnTo>
                  <a:lnTo>
                    <a:pt x="0" y="10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119"/>
            <p:cNvSpPr>
              <a:spLocks/>
            </p:cNvSpPr>
            <p:nvPr/>
          </p:nvSpPr>
          <p:spPr bwMode="auto">
            <a:xfrm>
              <a:off x="3771900" y="1766888"/>
              <a:ext cx="606425" cy="414337"/>
            </a:xfrm>
            <a:custGeom>
              <a:avLst/>
              <a:gdLst>
                <a:gd name="T0" fmla="*/ 0 w 764"/>
                <a:gd name="T1" fmla="*/ 0 h 520"/>
                <a:gd name="T2" fmla="*/ 764 w 764"/>
                <a:gd name="T3" fmla="*/ 520 h 520"/>
                <a:gd name="T4" fmla="*/ 0 w 764"/>
                <a:gd name="T5" fmla="*/ 52 h 520"/>
                <a:gd name="T6" fmla="*/ 0 w 764"/>
                <a:gd name="T7" fmla="*/ 0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4" h="520">
                  <a:moveTo>
                    <a:pt x="0" y="0"/>
                  </a:moveTo>
                  <a:lnTo>
                    <a:pt x="764" y="520"/>
                  </a:lnTo>
                  <a:lnTo>
                    <a:pt x="0" y="5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120"/>
            <p:cNvSpPr>
              <a:spLocks/>
            </p:cNvSpPr>
            <p:nvPr/>
          </p:nvSpPr>
          <p:spPr bwMode="auto">
            <a:xfrm>
              <a:off x="3771900" y="1589088"/>
              <a:ext cx="495300" cy="379412"/>
            </a:xfrm>
            <a:custGeom>
              <a:avLst/>
              <a:gdLst>
                <a:gd name="T0" fmla="*/ 0 w 625"/>
                <a:gd name="T1" fmla="*/ 0 h 477"/>
                <a:gd name="T2" fmla="*/ 625 w 625"/>
                <a:gd name="T3" fmla="*/ 477 h 477"/>
                <a:gd name="T4" fmla="*/ 0 w 625"/>
                <a:gd name="T5" fmla="*/ 53 h 477"/>
                <a:gd name="T6" fmla="*/ 0 w 625"/>
                <a:gd name="T7" fmla="*/ 0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5" h="477">
                  <a:moveTo>
                    <a:pt x="0" y="0"/>
                  </a:moveTo>
                  <a:lnTo>
                    <a:pt x="625" y="477"/>
                  </a:lnTo>
                  <a:lnTo>
                    <a:pt x="0" y="5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121"/>
            <p:cNvSpPr>
              <a:spLocks/>
            </p:cNvSpPr>
            <p:nvPr/>
          </p:nvSpPr>
          <p:spPr bwMode="auto">
            <a:xfrm>
              <a:off x="3771900" y="1382713"/>
              <a:ext cx="1354138" cy="1123950"/>
            </a:xfrm>
            <a:custGeom>
              <a:avLst/>
              <a:gdLst>
                <a:gd name="T0" fmla="*/ 54 w 1706"/>
                <a:gd name="T1" fmla="*/ 45 h 1415"/>
                <a:gd name="T2" fmla="*/ 158 w 1706"/>
                <a:gd name="T3" fmla="*/ 133 h 1415"/>
                <a:gd name="T4" fmla="*/ 252 w 1706"/>
                <a:gd name="T5" fmla="*/ 212 h 1415"/>
                <a:gd name="T6" fmla="*/ 330 w 1706"/>
                <a:gd name="T7" fmla="*/ 278 h 1415"/>
                <a:gd name="T8" fmla="*/ 391 w 1706"/>
                <a:gd name="T9" fmla="*/ 329 h 1415"/>
                <a:gd name="T10" fmla="*/ 429 w 1706"/>
                <a:gd name="T11" fmla="*/ 362 h 1415"/>
                <a:gd name="T12" fmla="*/ 444 w 1706"/>
                <a:gd name="T13" fmla="*/ 374 h 1415"/>
                <a:gd name="T14" fmla="*/ 457 w 1706"/>
                <a:gd name="T15" fmla="*/ 385 h 1415"/>
                <a:gd name="T16" fmla="*/ 498 w 1706"/>
                <a:gd name="T17" fmla="*/ 419 h 1415"/>
                <a:gd name="T18" fmla="*/ 559 w 1706"/>
                <a:gd name="T19" fmla="*/ 470 h 1415"/>
                <a:gd name="T20" fmla="*/ 639 w 1706"/>
                <a:gd name="T21" fmla="*/ 537 h 1415"/>
                <a:gd name="T22" fmla="*/ 735 w 1706"/>
                <a:gd name="T23" fmla="*/ 616 h 1415"/>
                <a:gd name="T24" fmla="*/ 841 w 1706"/>
                <a:gd name="T25" fmla="*/ 705 h 1415"/>
                <a:gd name="T26" fmla="*/ 954 w 1706"/>
                <a:gd name="T27" fmla="*/ 799 h 1415"/>
                <a:gd name="T28" fmla="*/ 1072 w 1706"/>
                <a:gd name="T29" fmla="*/ 896 h 1415"/>
                <a:gd name="T30" fmla="*/ 1191 w 1706"/>
                <a:gd name="T31" fmla="*/ 994 h 1415"/>
                <a:gd name="T32" fmla="*/ 1305 w 1706"/>
                <a:gd name="T33" fmla="*/ 1086 h 1415"/>
                <a:gd name="T34" fmla="*/ 1411 w 1706"/>
                <a:gd name="T35" fmla="*/ 1175 h 1415"/>
                <a:gd name="T36" fmla="*/ 1508 w 1706"/>
                <a:gd name="T37" fmla="*/ 1253 h 1415"/>
                <a:gd name="T38" fmla="*/ 1588 w 1706"/>
                <a:gd name="T39" fmla="*/ 1319 h 1415"/>
                <a:gd name="T40" fmla="*/ 1652 w 1706"/>
                <a:gd name="T41" fmla="*/ 1370 h 1415"/>
                <a:gd name="T42" fmla="*/ 1691 w 1706"/>
                <a:gd name="T43" fmla="*/ 1404 h 1415"/>
                <a:gd name="T44" fmla="*/ 1706 w 1706"/>
                <a:gd name="T45" fmla="*/ 1415 h 1415"/>
                <a:gd name="T46" fmla="*/ 1691 w 1706"/>
                <a:gd name="T47" fmla="*/ 1404 h 1415"/>
                <a:gd name="T48" fmla="*/ 1650 w 1706"/>
                <a:gd name="T49" fmla="*/ 1372 h 1415"/>
                <a:gd name="T50" fmla="*/ 1586 w 1706"/>
                <a:gd name="T51" fmla="*/ 1323 h 1415"/>
                <a:gd name="T52" fmla="*/ 1504 w 1706"/>
                <a:gd name="T53" fmla="*/ 1257 h 1415"/>
                <a:gd name="T54" fmla="*/ 1408 w 1706"/>
                <a:gd name="T55" fmla="*/ 1182 h 1415"/>
                <a:gd name="T56" fmla="*/ 1298 w 1706"/>
                <a:gd name="T57" fmla="*/ 1096 h 1415"/>
                <a:gd name="T58" fmla="*/ 1182 w 1706"/>
                <a:gd name="T59" fmla="*/ 1005 h 1415"/>
                <a:gd name="T60" fmla="*/ 1063 w 1706"/>
                <a:gd name="T61" fmla="*/ 911 h 1415"/>
                <a:gd name="T62" fmla="*/ 941 w 1706"/>
                <a:gd name="T63" fmla="*/ 817 h 1415"/>
                <a:gd name="T64" fmla="*/ 824 w 1706"/>
                <a:gd name="T65" fmla="*/ 727 h 1415"/>
                <a:gd name="T66" fmla="*/ 716 w 1706"/>
                <a:gd name="T67" fmla="*/ 643 h 1415"/>
                <a:gd name="T68" fmla="*/ 617 w 1706"/>
                <a:gd name="T69" fmla="*/ 567 h 1415"/>
                <a:gd name="T70" fmla="*/ 535 w 1706"/>
                <a:gd name="T71" fmla="*/ 503 h 1415"/>
                <a:gd name="T72" fmla="*/ 472 w 1706"/>
                <a:gd name="T73" fmla="*/ 455 h 1415"/>
                <a:gd name="T74" fmla="*/ 431 w 1706"/>
                <a:gd name="T75" fmla="*/ 423 h 1415"/>
                <a:gd name="T76" fmla="*/ 416 w 1706"/>
                <a:gd name="T77" fmla="*/ 411 h 1415"/>
                <a:gd name="T78" fmla="*/ 401 w 1706"/>
                <a:gd name="T79" fmla="*/ 400 h 1415"/>
                <a:gd name="T80" fmla="*/ 358 w 1706"/>
                <a:gd name="T81" fmla="*/ 368 h 1415"/>
                <a:gd name="T82" fmla="*/ 295 w 1706"/>
                <a:gd name="T83" fmla="*/ 319 h 1415"/>
                <a:gd name="T84" fmla="*/ 211 w 1706"/>
                <a:gd name="T85" fmla="*/ 255 h 1415"/>
                <a:gd name="T86" fmla="*/ 110 w 1706"/>
                <a:gd name="T87" fmla="*/ 180 h 1415"/>
                <a:gd name="T88" fmla="*/ 0 w 1706"/>
                <a:gd name="T89" fmla="*/ 96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06" h="1415">
                  <a:moveTo>
                    <a:pt x="0" y="0"/>
                  </a:moveTo>
                  <a:lnTo>
                    <a:pt x="54" y="45"/>
                  </a:lnTo>
                  <a:lnTo>
                    <a:pt x="108" y="90"/>
                  </a:lnTo>
                  <a:lnTo>
                    <a:pt x="158" y="133"/>
                  </a:lnTo>
                  <a:lnTo>
                    <a:pt x="207" y="174"/>
                  </a:lnTo>
                  <a:lnTo>
                    <a:pt x="252" y="212"/>
                  </a:lnTo>
                  <a:lnTo>
                    <a:pt x="293" y="246"/>
                  </a:lnTo>
                  <a:lnTo>
                    <a:pt x="330" y="278"/>
                  </a:lnTo>
                  <a:lnTo>
                    <a:pt x="364" y="306"/>
                  </a:lnTo>
                  <a:lnTo>
                    <a:pt x="391" y="329"/>
                  </a:lnTo>
                  <a:lnTo>
                    <a:pt x="414" y="347"/>
                  </a:lnTo>
                  <a:lnTo>
                    <a:pt x="429" y="362"/>
                  </a:lnTo>
                  <a:lnTo>
                    <a:pt x="440" y="370"/>
                  </a:lnTo>
                  <a:lnTo>
                    <a:pt x="444" y="374"/>
                  </a:lnTo>
                  <a:lnTo>
                    <a:pt x="447" y="376"/>
                  </a:lnTo>
                  <a:lnTo>
                    <a:pt x="457" y="385"/>
                  </a:lnTo>
                  <a:lnTo>
                    <a:pt x="475" y="398"/>
                  </a:lnTo>
                  <a:lnTo>
                    <a:pt x="498" y="419"/>
                  </a:lnTo>
                  <a:lnTo>
                    <a:pt x="526" y="441"/>
                  </a:lnTo>
                  <a:lnTo>
                    <a:pt x="559" y="470"/>
                  </a:lnTo>
                  <a:lnTo>
                    <a:pt x="598" y="502"/>
                  </a:lnTo>
                  <a:lnTo>
                    <a:pt x="639" y="537"/>
                  </a:lnTo>
                  <a:lnTo>
                    <a:pt x="686" y="575"/>
                  </a:lnTo>
                  <a:lnTo>
                    <a:pt x="735" y="616"/>
                  </a:lnTo>
                  <a:lnTo>
                    <a:pt x="787" y="659"/>
                  </a:lnTo>
                  <a:lnTo>
                    <a:pt x="841" y="705"/>
                  </a:lnTo>
                  <a:lnTo>
                    <a:pt x="899" y="752"/>
                  </a:lnTo>
                  <a:lnTo>
                    <a:pt x="954" y="799"/>
                  </a:lnTo>
                  <a:lnTo>
                    <a:pt x="1014" y="847"/>
                  </a:lnTo>
                  <a:lnTo>
                    <a:pt x="1072" y="896"/>
                  </a:lnTo>
                  <a:lnTo>
                    <a:pt x="1132" y="945"/>
                  </a:lnTo>
                  <a:lnTo>
                    <a:pt x="1191" y="994"/>
                  </a:lnTo>
                  <a:lnTo>
                    <a:pt x="1249" y="1041"/>
                  </a:lnTo>
                  <a:lnTo>
                    <a:pt x="1305" y="1086"/>
                  </a:lnTo>
                  <a:lnTo>
                    <a:pt x="1359" y="1131"/>
                  </a:lnTo>
                  <a:lnTo>
                    <a:pt x="1411" y="1175"/>
                  </a:lnTo>
                  <a:lnTo>
                    <a:pt x="1462" y="1216"/>
                  </a:lnTo>
                  <a:lnTo>
                    <a:pt x="1508" y="1253"/>
                  </a:lnTo>
                  <a:lnTo>
                    <a:pt x="1551" y="1289"/>
                  </a:lnTo>
                  <a:lnTo>
                    <a:pt x="1588" y="1319"/>
                  </a:lnTo>
                  <a:lnTo>
                    <a:pt x="1622" y="1347"/>
                  </a:lnTo>
                  <a:lnTo>
                    <a:pt x="1652" y="1370"/>
                  </a:lnTo>
                  <a:lnTo>
                    <a:pt x="1674" y="1391"/>
                  </a:lnTo>
                  <a:lnTo>
                    <a:pt x="1691" y="1404"/>
                  </a:lnTo>
                  <a:lnTo>
                    <a:pt x="1702" y="1413"/>
                  </a:lnTo>
                  <a:lnTo>
                    <a:pt x="1706" y="1415"/>
                  </a:lnTo>
                  <a:lnTo>
                    <a:pt x="1702" y="1413"/>
                  </a:lnTo>
                  <a:lnTo>
                    <a:pt x="1691" y="1404"/>
                  </a:lnTo>
                  <a:lnTo>
                    <a:pt x="1674" y="1391"/>
                  </a:lnTo>
                  <a:lnTo>
                    <a:pt x="1650" y="1372"/>
                  </a:lnTo>
                  <a:lnTo>
                    <a:pt x="1622" y="1349"/>
                  </a:lnTo>
                  <a:lnTo>
                    <a:pt x="1586" y="1323"/>
                  </a:lnTo>
                  <a:lnTo>
                    <a:pt x="1547" y="1291"/>
                  </a:lnTo>
                  <a:lnTo>
                    <a:pt x="1504" y="1257"/>
                  </a:lnTo>
                  <a:lnTo>
                    <a:pt x="1458" y="1222"/>
                  </a:lnTo>
                  <a:lnTo>
                    <a:pt x="1408" y="1182"/>
                  </a:lnTo>
                  <a:lnTo>
                    <a:pt x="1353" y="1139"/>
                  </a:lnTo>
                  <a:lnTo>
                    <a:pt x="1298" y="1096"/>
                  </a:lnTo>
                  <a:lnTo>
                    <a:pt x="1242" y="1050"/>
                  </a:lnTo>
                  <a:lnTo>
                    <a:pt x="1182" y="1005"/>
                  </a:lnTo>
                  <a:lnTo>
                    <a:pt x="1122" y="958"/>
                  </a:lnTo>
                  <a:lnTo>
                    <a:pt x="1063" y="911"/>
                  </a:lnTo>
                  <a:lnTo>
                    <a:pt x="1001" y="864"/>
                  </a:lnTo>
                  <a:lnTo>
                    <a:pt x="941" y="817"/>
                  </a:lnTo>
                  <a:lnTo>
                    <a:pt x="882" y="772"/>
                  </a:lnTo>
                  <a:lnTo>
                    <a:pt x="824" y="727"/>
                  </a:lnTo>
                  <a:lnTo>
                    <a:pt x="768" y="684"/>
                  </a:lnTo>
                  <a:lnTo>
                    <a:pt x="716" y="643"/>
                  </a:lnTo>
                  <a:lnTo>
                    <a:pt x="666" y="603"/>
                  </a:lnTo>
                  <a:lnTo>
                    <a:pt x="617" y="567"/>
                  </a:lnTo>
                  <a:lnTo>
                    <a:pt x="574" y="534"/>
                  </a:lnTo>
                  <a:lnTo>
                    <a:pt x="535" y="503"/>
                  </a:lnTo>
                  <a:lnTo>
                    <a:pt x="500" y="477"/>
                  </a:lnTo>
                  <a:lnTo>
                    <a:pt x="472" y="455"/>
                  </a:lnTo>
                  <a:lnTo>
                    <a:pt x="447" y="436"/>
                  </a:lnTo>
                  <a:lnTo>
                    <a:pt x="431" y="423"/>
                  </a:lnTo>
                  <a:lnTo>
                    <a:pt x="419" y="413"/>
                  </a:lnTo>
                  <a:lnTo>
                    <a:pt x="416" y="411"/>
                  </a:lnTo>
                  <a:lnTo>
                    <a:pt x="412" y="408"/>
                  </a:lnTo>
                  <a:lnTo>
                    <a:pt x="401" y="400"/>
                  </a:lnTo>
                  <a:lnTo>
                    <a:pt x="382" y="387"/>
                  </a:lnTo>
                  <a:lnTo>
                    <a:pt x="358" y="368"/>
                  </a:lnTo>
                  <a:lnTo>
                    <a:pt x="328" y="346"/>
                  </a:lnTo>
                  <a:lnTo>
                    <a:pt x="295" y="319"/>
                  </a:lnTo>
                  <a:lnTo>
                    <a:pt x="254" y="289"/>
                  </a:lnTo>
                  <a:lnTo>
                    <a:pt x="211" y="255"/>
                  </a:lnTo>
                  <a:lnTo>
                    <a:pt x="162" y="218"/>
                  </a:lnTo>
                  <a:lnTo>
                    <a:pt x="110" y="180"/>
                  </a:lnTo>
                  <a:lnTo>
                    <a:pt x="56" y="139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122"/>
            <p:cNvSpPr>
              <a:spLocks/>
            </p:cNvSpPr>
            <p:nvPr/>
          </p:nvSpPr>
          <p:spPr bwMode="auto">
            <a:xfrm>
              <a:off x="3771900" y="1116013"/>
              <a:ext cx="1265238" cy="1211262"/>
            </a:xfrm>
            <a:custGeom>
              <a:avLst/>
              <a:gdLst>
                <a:gd name="T0" fmla="*/ 54 w 1594"/>
                <a:gd name="T1" fmla="*/ 53 h 1527"/>
                <a:gd name="T2" fmla="*/ 158 w 1594"/>
                <a:gd name="T3" fmla="*/ 156 h 1527"/>
                <a:gd name="T4" fmla="*/ 255 w 1594"/>
                <a:gd name="T5" fmla="*/ 250 h 1527"/>
                <a:gd name="T6" fmla="*/ 339 w 1594"/>
                <a:gd name="T7" fmla="*/ 333 h 1527"/>
                <a:gd name="T8" fmla="*/ 408 w 1594"/>
                <a:gd name="T9" fmla="*/ 401 h 1527"/>
                <a:gd name="T10" fmla="*/ 459 w 1594"/>
                <a:gd name="T11" fmla="*/ 451 h 1527"/>
                <a:gd name="T12" fmla="*/ 487 w 1594"/>
                <a:gd name="T13" fmla="*/ 478 h 1527"/>
                <a:gd name="T14" fmla="*/ 494 w 1594"/>
                <a:gd name="T15" fmla="*/ 483 h 1527"/>
                <a:gd name="T16" fmla="*/ 520 w 1594"/>
                <a:gd name="T17" fmla="*/ 510 h 1527"/>
                <a:gd name="T18" fmla="*/ 570 w 1594"/>
                <a:gd name="T19" fmla="*/ 558 h 1527"/>
                <a:gd name="T20" fmla="*/ 641 w 1594"/>
                <a:gd name="T21" fmla="*/ 626 h 1527"/>
                <a:gd name="T22" fmla="*/ 727 w 1594"/>
                <a:gd name="T23" fmla="*/ 707 h 1527"/>
                <a:gd name="T24" fmla="*/ 824 w 1594"/>
                <a:gd name="T25" fmla="*/ 801 h 1527"/>
                <a:gd name="T26" fmla="*/ 930 w 1594"/>
                <a:gd name="T27" fmla="*/ 902 h 1527"/>
                <a:gd name="T28" fmla="*/ 1038 w 1594"/>
                <a:gd name="T29" fmla="*/ 1006 h 1527"/>
                <a:gd name="T30" fmla="*/ 1150 w 1594"/>
                <a:gd name="T31" fmla="*/ 1109 h 1527"/>
                <a:gd name="T32" fmla="*/ 1256 w 1594"/>
                <a:gd name="T33" fmla="*/ 1209 h 1527"/>
                <a:gd name="T34" fmla="*/ 1355 w 1594"/>
                <a:gd name="T35" fmla="*/ 1301 h 1527"/>
                <a:gd name="T36" fmla="*/ 1441 w 1594"/>
                <a:gd name="T37" fmla="*/ 1382 h 1527"/>
                <a:gd name="T38" fmla="*/ 1512 w 1594"/>
                <a:gd name="T39" fmla="*/ 1449 h 1527"/>
                <a:gd name="T40" fmla="*/ 1564 w 1594"/>
                <a:gd name="T41" fmla="*/ 1496 h 1527"/>
                <a:gd name="T42" fmla="*/ 1590 w 1594"/>
                <a:gd name="T43" fmla="*/ 1523 h 1527"/>
                <a:gd name="T44" fmla="*/ 1590 w 1594"/>
                <a:gd name="T45" fmla="*/ 1523 h 1527"/>
                <a:gd name="T46" fmla="*/ 1562 w 1594"/>
                <a:gd name="T47" fmla="*/ 1498 h 1527"/>
                <a:gd name="T48" fmla="*/ 1510 w 1594"/>
                <a:gd name="T49" fmla="*/ 1451 h 1527"/>
                <a:gd name="T50" fmla="*/ 1435 w 1594"/>
                <a:gd name="T51" fmla="*/ 1389 h 1527"/>
                <a:gd name="T52" fmla="*/ 1346 w 1594"/>
                <a:gd name="T53" fmla="*/ 1310 h 1527"/>
                <a:gd name="T54" fmla="*/ 1243 w 1594"/>
                <a:gd name="T55" fmla="*/ 1222 h 1527"/>
                <a:gd name="T56" fmla="*/ 1133 w 1594"/>
                <a:gd name="T57" fmla="*/ 1128 h 1527"/>
                <a:gd name="T58" fmla="*/ 1020 w 1594"/>
                <a:gd name="T59" fmla="*/ 1028 h 1527"/>
                <a:gd name="T60" fmla="*/ 904 w 1594"/>
                <a:gd name="T61" fmla="*/ 931 h 1527"/>
                <a:gd name="T62" fmla="*/ 792 w 1594"/>
                <a:gd name="T63" fmla="*/ 837 h 1527"/>
                <a:gd name="T64" fmla="*/ 690 w 1594"/>
                <a:gd name="T65" fmla="*/ 748 h 1527"/>
                <a:gd name="T66" fmla="*/ 598 w 1594"/>
                <a:gd name="T67" fmla="*/ 673 h 1527"/>
                <a:gd name="T68" fmla="*/ 526 w 1594"/>
                <a:gd name="T69" fmla="*/ 609 h 1527"/>
                <a:gd name="T70" fmla="*/ 472 w 1594"/>
                <a:gd name="T71" fmla="*/ 564 h 1527"/>
                <a:gd name="T72" fmla="*/ 444 w 1594"/>
                <a:gd name="T73" fmla="*/ 540 h 1527"/>
                <a:gd name="T74" fmla="*/ 436 w 1594"/>
                <a:gd name="T75" fmla="*/ 534 h 1527"/>
                <a:gd name="T76" fmla="*/ 408 w 1594"/>
                <a:gd name="T77" fmla="*/ 511 h 1527"/>
                <a:gd name="T78" fmla="*/ 358 w 1594"/>
                <a:gd name="T79" fmla="*/ 470 h 1527"/>
                <a:gd name="T80" fmla="*/ 289 w 1594"/>
                <a:gd name="T81" fmla="*/ 412 h 1527"/>
                <a:gd name="T82" fmla="*/ 203 w 1594"/>
                <a:gd name="T83" fmla="*/ 342 h 1527"/>
                <a:gd name="T84" fmla="*/ 106 w 1594"/>
                <a:gd name="T85" fmla="*/ 261 h 1527"/>
                <a:gd name="T86" fmla="*/ 0 w 1594"/>
                <a:gd name="T87" fmla="*/ 173 h 1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94" h="1527">
                  <a:moveTo>
                    <a:pt x="0" y="0"/>
                  </a:moveTo>
                  <a:lnTo>
                    <a:pt x="54" y="53"/>
                  </a:lnTo>
                  <a:lnTo>
                    <a:pt x="106" y="105"/>
                  </a:lnTo>
                  <a:lnTo>
                    <a:pt x="158" y="156"/>
                  </a:lnTo>
                  <a:lnTo>
                    <a:pt x="207" y="203"/>
                  </a:lnTo>
                  <a:lnTo>
                    <a:pt x="255" y="250"/>
                  </a:lnTo>
                  <a:lnTo>
                    <a:pt x="298" y="293"/>
                  </a:lnTo>
                  <a:lnTo>
                    <a:pt x="339" y="333"/>
                  </a:lnTo>
                  <a:lnTo>
                    <a:pt x="377" y="369"/>
                  </a:lnTo>
                  <a:lnTo>
                    <a:pt x="408" y="401"/>
                  </a:lnTo>
                  <a:lnTo>
                    <a:pt x="436" y="429"/>
                  </a:lnTo>
                  <a:lnTo>
                    <a:pt x="459" y="451"/>
                  </a:lnTo>
                  <a:lnTo>
                    <a:pt x="475" y="466"/>
                  </a:lnTo>
                  <a:lnTo>
                    <a:pt x="487" y="478"/>
                  </a:lnTo>
                  <a:lnTo>
                    <a:pt x="490" y="480"/>
                  </a:lnTo>
                  <a:lnTo>
                    <a:pt x="494" y="483"/>
                  </a:lnTo>
                  <a:lnTo>
                    <a:pt x="503" y="495"/>
                  </a:lnTo>
                  <a:lnTo>
                    <a:pt x="520" y="510"/>
                  </a:lnTo>
                  <a:lnTo>
                    <a:pt x="542" y="532"/>
                  </a:lnTo>
                  <a:lnTo>
                    <a:pt x="570" y="558"/>
                  </a:lnTo>
                  <a:lnTo>
                    <a:pt x="604" y="590"/>
                  </a:lnTo>
                  <a:lnTo>
                    <a:pt x="641" y="626"/>
                  </a:lnTo>
                  <a:lnTo>
                    <a:pt x="682" y="666"/>
                  </a:lnTo>
                  <a:lnTo>
                    <a:pt x="727" y="707"/>
                  </a:lnTo>
                  <a:lnTo>
                    <a:pt x="776" y="754"/>
                  </a:lnTo>
                  <a:lnTo>
                    <a:pt x="824" y="801"/>
                  </a:lnTo>
                  <a:lnTo>
                    <a:pt x="876" y="850"/>
                  </a:lnTo>
                  <a:lnTo>
                    <a:pt x="930" y="902"/>
                  </a:lnTo>
                  <a:lnTo>
                    <a:pt x="984" y="953"/>
                  </a:lnTo>
                  <a:lnTo>
                    <a:pt x="1038" y="1006"/>
                  </a:lnTo>
                  <a:lnTo>
                    <a:pt x="1094" y="1058"/>
                  </a:lnTo>
                  <a:lnTo>
                    <a:pt x="1150" y="1109"/>
                  </a:lnTo>
                  <a:lnTo>
                    <a:pt x="1204" y="1160"/>
                  </a:lnTo>
                  <a:lnTo>
                    <a:pt x="1256" y="1209"/>
                  </a:lnTo>
                  <a:lnTo>
                    <a:pt x="1307" y="1256"/>
                  </a:lnTo>
                  <a:lnTo>
                    <a:pt x="1355" y="1301"/>
                  </a:lnTo>
                  <a:lnTo>
                    <a:pt x="1400" y="1344"/>
                  </a:lnTo>
                  <a:lnTo>
                    <a:pt x="1441" y="1382"/>
                  </a:lnTo>
                  <a:lnTo>
                    <a:pt x="1478" y="1418"/>
                  </a:lnTo>
                  <a:lnTo>
                    <a:pt x="1512" y="1449"/>
                  </a:lnTo>
                  <a:lnTo>
                    <a:pt x="1540" y="1476"/>
                  </a:lnTo>
                  <a:lnTo>
                    <a:pt x="1564" y="1496"/>
                  </a:lnTo>
                  <a:lnTo>
                    <a:pt x="1581" y="1513"/>
                  </a:lnTo>
                  <a:lnTo>
                    <a:pt x="1590" y="1523"/>
                  </a:lnTo>
                  <a:lnTo>
                    <a:pt x="1594" y="1527"/>
                  </a:lnTo>
                  <a:lnTo>
                    <a:pt x="1590" y="1523"/>
                  </a:lnTo>
                  <a:lnTo>
                    <a:pt x="1579" y="1513"/>
                  </a:lnTo>
                  <a:lnTo>
                    <a:pt x="1562" y="1498"/>
                  </a:lnTo>
                  <a:lnTo>
                    <a:pt x="1538" y="1478"/>
                  </a:lnTo>
                  <a:lnTo>
                    <a:pt x="1510" y="1451"/>
                  </a:lnTo>
                  <a:lnTo>
                    <a:pt x="1475" y="1423"/>
                  </a:lnTo>
                  <a:lnTo>
                    <a:pt x="1435" y="1389"/>
                  </a:lnTo>
                  <a:lnTo>
                    <a:pt x="1393" y="1352"/>
                  </a:lnTo>
                  <a:lnTo>
                    <a:pt x="1346" y="1310"/>
                  </a:lnTo>
                  <a:lnTo>
                    <a:pt x="1296" y="1267"/>
                  </a:lnTo>
                  <a:lnTo>
                    <a:pt x="1243" y="1222"/>
                  </a:lnTo>
                  <a:lnTo>
                    <a:pt x="1189" y="1175"/>
                  </a:lnTo>
                  <a:lnTo>
                    <a:pt x="1133" y="1128"/>
                  </a:lnTo>
                  <a:lnTo>
                    <a:pt x="1078" y="1077"/>
                  </a:lnTo>
                  <a:lnTo>
                    <a:pt x="1020" y="1028"/>
                  </a:lnTo>
                  <a:lnTo>
                    <a:pt x="962" y="980"/>
                  </a:lnTo>
                  <a:lnTo>
                    <a:pt x="904" y="931"/>
                  </a:lnTo>
                  <a:lnTo>
                    <a:pt x="848" y="884"/>
                  </a:lnTo>
                  <a:lnTo>
                    <a:pt x="792" y="837"/>
                  </a:lnTo>
                  <a:lnTo>
                    <a:pt x="740" y="792"/>
                  </a:lnTo>
                  <a:lnTo>
                    <a:pt x="690" y="748"/>
                  </a:lnTo>
                  <a:lnTo>
                    <a:pt x="643" y="709"/>
                  </a:lnTo>
                  <a:lnTo>
                    <a:pt x="598" y="673"/>
                  </a:lnTo>
                  <a:lnTo>
                    <a:pt x="559" y="639"/>
                  </a:lnTo>
                  <a:lnTo>
                    <a:pt x="526" y="609"/>
                  </a:lnTo>
                  <a:lnTo>
                    <a:pt x="496" y="585"/>
                  </a:lnTo>
                  <a:lnTo>
                    <a:pt x="472" y="564"/>
                  </a:lnTo>
                  <a:lnTo>
                    <a:pt x="453" y="549"/>
                  </a:lnTo>
                  <a:lnTo>
                    <a:pt x="444" y="540"/>
                  </a:lnTo>
                  <a:lnTo>
                    <a:pt x="440" y="536"/>
                  </a:lnTo>
                  <a:lnTo>
                    <a:pt x="436" y="534"/>
                  </a:lnTo>
                  <a:lnTo>
                    <a:pt x="425" y="525"/>
                  </a:lnTo>
                  <a:lnTo>
                    <a:pt x="408" y="511"/>
                  </a:lnTo>
                  <a:lnTo>
                    <a:pt x="386" y="493"/>
                  </a:lnTo>
                  <a:lnTo>
                    <a:pt x="358" y="470"/>
                  </a:lnTo>
                  <a:lnTo>
                    <a:pt x="326" y="444"/>
                  </a:lnTo>
                  <a:lnTo>
                    <a:pt x="289" y="412"/>
                  </a:lnTo>
                  <a:lnTo>
                    <a:pt x="248" y="378"/>
                  </a:lnTo>
                  <a:lnTo>
                    <a:pt x="203" y="342"/>
                  </a:lnTo>
                  <a:lnTo>
                    <a:pt x="157" y="303"/>
                  </a:lnTo>
                  <a:lnTo>
                    <a:pt x="106" y="261"/>
                  </a:lnTo>
                  <a:lnTo>
                    <a:pt x="54" y="218"/>
                  </a:lnTo>
                  <a:lnTo>
                    <a:pt x="0" y="17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123"/>
            <p:cNvSpPr>
              <a:spLocks/>
            </p:cNvSpPr>
            <p:nvPr/>
          </p:nvSpPr>
          <p:spPr bwMode="auto">
            <a:xfrm>
              <a:off x="3771900" y="930276"/>
              <a:ext cx="1604963" cy="1609725"/>
            </a:xfrm>
            <a:custGeom>
              <a:avLst/>
              <a:gdLst>
                <a:gd name="T0" fmla="*/ 136 w 2023"/>
                <a:gd name="T1" fmla="*/ 0 h 2028"/>
                <a:gd name="T2" fmla="*/ 268 w 2023"/>
                <a:gd name="T3" fmla="*/ 147 h 2028"/>
                <a:gd name="T4" fmla="*/ 378 w 2023"/>
                <a:gd name="T5" fmla="*/ 267 h 2028"/>
                <a:gd name="T6" fmla="*/ 483 w 2023"/>
                <a:gd name="T7" fmla="*/ 382 h 2028"/>
                <a:gd name="T8" fmla="*/ 578 w 2023"/>
                <a:gd name="T9" fmla="*/ 487 h 2028"/>
                <a:gd name="T10" fmla="*/ 662 w 2023"/>
                <a:gd name="T11" fmla="*/ 579 h 2028"/>
                <a:gd name="T12" fmla="*/ 731 w 2023"/>
                <a:gd name="T13" fmla="*/ 654 h 2028"/>
                <a:gd name="T14" fmla="*/ 779 w 2023"/>
                <a:gd name="T15" fmla="*/ 709 h 2028"/>
                <a:gd name="T16" fmla="*/ 805 w 2023"/>
                <a:gd name="T17" fmla="*/ 737 h 2028"/>
                <a:gd name="T18" fmla="*/ 813 w 2023"/>
                <a:gd name="T19" fmla="*/ 744 h 2028"/>
                <a:gd name="T20" fmla="*/ 839 w 2023"/>
                <a:gd name="T21" fmla="*/ 773 h 2028"/>
                <a:gd name="T22" fmla="*/ 887 w 2023"/>
                <a:gd name="T23" fmla="*/ 825 h 2028"/>
                <a:gd name="T24" fmla="*/ 956 w 2023"/>
                <a:gd name="T25" fmla="*/ 899 h 2028"/>
                <a:gd name="T26" fmla="*/ 1042 w 2023"/>
                <a:gd name="T27" fmla="*/ 991 h 2028"/>
                <a:gd name="T28" fmla="*/ 1139 w 2023"/>
                <a:gd name="T29" fmla="*/ 1094 h 2028"/>
                <a:gd name="T30" fmla="*/ 1245 w 2023"/>
                <a:gd name="T31" fmla="*/ 1209 h 2028"/>
                <a:gd name="T32" fmla="*/ 1355 w 2023"/>
                <a:gd name="T33" fmla="*/ 1327 h 2028"/>
                <a:gd name="T34" fmla="*/ 1469 w 2023"/>
                <a:gd name="T35" fmla="*/ 1448 h 2028"/>
                <a:gd name="T36" fmla="*/ 1583 w 2023"/>
                <a:gd name="T37" fmla="*/ 1566 h 2028"/>
                <a:gd name="T38" fmla="*/ 1689 w 2023"/>
                <a:gd name="T39" fmla="*/ 1679 h 2028"/>
                <a:gd name="T40" fmla="*/ 1788 w 2023"/>
                <a:gd name="T41" fmla="*/ 1782 h 2028"/>
                <a:gd name="T42" fmla="*/ 1874 w 2023"/>
                <a:gd name="T43" fmla="*/ 1872 h 2028"/>
                <a:gd name="T44" fmla="*/ 1943 w 2023"/>
                <a:gd name="T45" fmla="*/ 1944 h 2028"/>
                <a:gd name="T46" fmla="*/ 1993 w 2023"/>
                <a:gd name="T47" fmla="*/ 1996 h 2028"/>
                <a:gd name="T48" fmla="*/ 2019 w 2023"/>
                <a:gd name="T49" fmla="*/ 2025 h 2028"/>
                <a:gd name="T50" fmla="*/ 2019 w 2023"/>
                <a:gd name="T51" fmla="*/ 2025 h 2028"/>
                <a:gd name="T52" fmla="*/ 1991 w 2023"/>
                <a:gd name="T53" fmla="*/ 1998 h 2028"/>
                <a:gd name="T54" fmla="*/ 1941 w 2023"/>
                <a:gd name="T55" fmla="*/ 1948 h 2028"/>
                <a:gd name="T56" fmla="*/ 1868 w 2023"/>
                <a:gd name="T57" fmla="*/ 1876 h 2028"/>
                <a:gd name="T58" fmla="*/ 1780 w 2023"/>
                <a:gd name="T59" fmla="*/ 1788 h 2028"/>
                <a:gd name="T60" fmla="*/ 1678 w 2023"/>
                <a:gd name="T61" fmla="*/ 1688 h 2028"/>
                <a:gd name="T62" fmla="*/ 1568 w 2023"/>
                <a:gd name="T63" fmla="*/ 1577 h 2028"/>
                <a:gd name="T64" fmla="*/ 1452 w 2023"/>
                <a:gd name="T65" fmla="*/ 1463 h 2028"/>
                <a:gd name="T66" fmla="*/ 1333 w 2023"/>
                <a:gd name="T67" fmla="*/ 1348 h 2028"/>
                <a:gd name="T68" fmla="*/ 1217 w 2023"/>
                <a:gd name="T69" fmla="*/ 1233 h 2028"/>
                <a:gd name="T70" fmla="*/ 1105 w 2023"/>
                <a:gd name="T71" fmla="*/ 1126 h 2028"/>
                <a:gd name="T72" fmla="*/ 1003 w 2023"/>
                <a:gd name="T73" fmla="*/ 1026 h 2028"/>
                <a:gd name="T74" fmla="*/ 913 w 2023"/>
                <a:gd name="T75" fmla="*/ 940 h 2028"/>
                <a:gd name="T76" fmla="*/ 841 w 2023"/>
                <a:gd name="T77" fmla="*/ 870 h 2028"/>
                <a:gd name="T78" fmla="*/ 789 w 2023"/>
                <a:gd name="T79" fmla="*/ 820 h 2028"/>
                <a:gd name="T80" fmla="*/ 762 w 2023"/>
                <a:gd name="T81" fmla="*/ 791 h 2028"/>
                <a:gd name="T82" fmla="*/ 755 w 2023"/>
                <a:gd name="T83" fmla="*/ 786 h 2028"/>
                <a:gd name="T84" fmla="*/ 727 w 2023"/>
                <a:gd name="T85" fmla="*/ 760 h 2028"/>
                <a:gd name="T86" fmla="*/ 673 w 2023"/>
                <a:gd name="T87" fmla="*/ 709 h 2028"/>
                <a:gd name="T88" fmla="*/ 600 w 2023"/>
                <a:gd name="T89" fmla="*/ 639 h 2028"/>
                <a:gd name="T90" fmla="*/ 511 w 2023"/>
                <a:gd name="T91" fmla="*/ 555 h 2028"/>
                <a:gd name="T92" fmla="*/ 406 w 2023"/>
                <a:gd name="T93" fmla="*/ 457 h 2028"/>
                <a:gd name="T94" fmla="*/ 295 w 2023"/>
                <a:gd name="T95" fmla="*/ 350 h 2028"/>
                <a:gd name="T96" fmla="*/ 175 w 2023"/>
                <a:gd name="T97" fmla="*/ 237 h 2028"/>
                <a:gd name="T98" fmla="*/ 0 w 2023"/>
                <a:gd name="T99" fmla="*/ 73 h 2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23" h="2028">
                  <a:moveTo>
                    <a:pt x="0" y="0"/>
                  </a:moveTo>
                  <a:lnTo>
                    <a:pt x="136" y="0"/>
                  </a:lnTo>
                  <a:lnTo>
                    <a:pt x="213" y="87"/>
                  </a:lnTo>
                  <a:lnTo>
                    <a:pt x="268" y="147"/>
                  </a:lnTo>
                  <a:lnTo>
                    <a:pt x="324" y="207"/>
                  </a:lnTo>
                  <a:lnTo>
                    <a:pt x="378" y="267"/>
                  </a:lnTo>
                  <a:lnTo>
                    <a:pt x="431" y="325"/>
                  </a:lnTo>
                  <a:lnTo>
                    <a:pt x="483" y="382"/>
                  </a:lnTo>
                  <a:lnTo>
                    <a:pt x="531" y="436"/>
                  </a:lnTo>
                  <a:lnTo>
                    <a:pt x="578" y="487"/>
                  </a:lnTo>
                  <a:lnTo>
                    <a:pt x="623" y="536"/>
                  </a:lnTo>
                  <a:lnTo>
                    <a:pt x="662" y="579"/>
                  </a:lnTo>
                  <a:lnTo>
                    <a:pt x="699" y="620"/>
                  </a:lnTo>
                  <a:lnTo>
                    <a:pt x="731" y="654"/>
                  </a:lnTo>
                  <a:lnTo>
                    <a:pt x="757" y="684"/>
                  </a:lnTo>
                  <a:lnTo>
                    <a:pt x="779" y="709"/>
                  </a:lnTo>
                  <a:lnTo>
                    <a:pt x="796" y="726"/>
                  </a:lnTo>
                  <a:lnTo>
                    <a:pt x="805" y="737"/>
                  </a:lnTo>
                  <a:lnTo>
                    <a:pt x="809" y="741"/>
                  </a:lnTo>
                  <a:lnTo>
                    <a:pt x="813" y="744"/>
                  </a:lnTo>
                  <a:lnTo>
                    <a:pt x="822" y="756"/>
                  </a:lnTo>
                  <a:lnTo>
                    <a:pt x="839" y="773"/>
                  </a:lnTo>
                  <a:lnTo>
                    <a:pt x="861" y="795"/>
                  </a:lnTo>
                  <a:lnTo>
                    <a:pt x="887" y="825"/>
                  </a:lnTo>
                  <a:lnTo>
                    <a:pt x="921" y="859"/>
                  </a:lnTo>
                  <a:lnTo>
                    <a:pt x="956" y="899"/>
                  </a:lnTo>
                  <a:lnTo>
                    <a:pt x="997" y="942"/>
                  </a:lnTo>
                  <a:lnTo>
                    <a:pt x="1042" y="991"/>
                  </a:lnTo>
                  <a:lnTo>
                    <a:pt x="1089" y="1041"/>
                  </a:lnTo>
                  <a:lnTo>
                    <a:pt x="1139" y="1094"/>
                  </a:lnTo>
                  <a:lnTo>
                    <a:pt x="1191" y="1151"/>
                  </a:lnTo>
                  <a:lnTo>
                    <a:pt x="1245" y="1209"/>
                  </a:lnTo>
                  <a:lnTo>
                    <a:pt x="1299" y="1267"/>
                  </a:lnTo>
                  <a:lnTo>
                    <a:pt x="1355" y="1327"/>
                  </a:lnTo>
                  <a:lnTo>
                    <a:pt x="1413" y="1387"/>
                  </a:lnTo>
                  <a:lnTo>
                    <a:pt x="1469" y="1448"/>
                  </a:lnTo>
                  <a:lnTo>
                    <a:pt x="1527" y="1508"/>
                  </a:lnTo>
                  <a:lnTo>
                    <a:pt x="1583" y="1566"/>
                  </a:lnTo>
                  <a:lnTo>
                    <a:pt x="1637" y="1622"/>
                  </a:lnTo>
                  <a:lnTo>
                    <a:pt x="1689" y="1679"/>
                  </a:lnTo>
                  <a:lnTo>
                    <a:pt x="1739" y="1731"/>
                  </a:lnTo>
                  <a:lnTo>
                    <a:pt x="1788" y="1782"/>
                  </a:lnTo>
                  <a:lnTo>
                    <a:pt x="1833" y="1829"/>
                  </a:lnTo>
                  <a:lnTo>
                    <a:pt x="1874" y="1872"/>
                  </a:lnTo>
                  <a:lnTo>
                    <a:pt x="1911" y="1910"/>
                  </a:lnTo>
                  <a:lnTo>
                    <a:pt x="1943" y="1944"/>
                  </a:lnTo>
                  <a:lnTo>
                    <a:pt x="1971" y="1974"/>
                  </a:lnTo>
                  <a:lnTo>
                    <a:pt x="1993" y="1996"/>
                  </a:lnTo>
                  <a:lnTo>
                    <a:pt x="2010" y="2013"/>
                  </a:lnTo>
                  <a:lnTo>
                    <a:pt x="2019" y="2025"/>
                  </a:lnTo>
                  <a:lnTo>
                    <a:pt x="2023" y="2028"/>
                  </a:lnTo>
                  <a:lnTo>
                    <a:pt x="2019" y="2025"/>
                  </a:lnTo>
                  <a:lnTo>
                    <a:pt x="2008" y="2015"/>
                  </a:lnTo>
                  <a:lnTo>
                    <a:pt x="1991" y="1998"/>
                  </a:lnTo>
                  <a:lnTo>
                    <a:pt x="1969" y="1976"/>
                  </a:lnTo>
                  <a:lnTo>
                    <a:pt x="1941" y="1948"/>
                  </a:lnTo>
                  <a:lnTo>
                    <a:pt x="1907" y="1914"/>
                  </a:lnTo>
                  <a:lnTo>
                    <a:pt x="1868" y="1876"/>
                  </a:lnTo>
                  <a:lnTo>
                    <a:pt x="1825" y="1833"/>
                  </a:lnTo>
                  <a:lnTo>
                    <a:pt x="1780" y="1788"/>
                  </a:lnTo>
                  <a:lnTo>
                    <a:pt x="1730" y="1739"/>
                  </a:lnTo>
                  <a:lnTo>
                    <a:pt x="1678" y="1688"/>
                  </a:lnTo>
                  <a:lnTo>
                    <a:pt x="1624" y="1634"/>
                  </a:lnTo>
                  <a:lnTo>
                    <a:pt x="1568" y="1577"/>
                  </a:lnTo>
                  <a:lnTo>
                    <a:pt x="1510" y="1521"/>
                  </a:lnTo>
                  <a:lnTo>
                    <a:pt x="1452" y="1463"/>
                  </a:lnTo>
                  <a:lnTo>
                    <a:pt x="1393" y="1404"/>
                  </a:lnTo>
                  <a:lnTo>
                    <a:pt x="1333" y="1348"/>
                  </a:lnTo>
                  <a:lnTo>
                    <a:pt x="1275" y="1290"/>
                  </a:lnTo>
                  <a:lnTo>
                    <a:pt x="1217" y="1233"/>
                  </a:lnTo>
                  <a:lnTo>
                    <a:pt x="1160" y="1179"/>
                  </a:lnTo>
                  <a:lnTo>
                    <a:pt x="1105" y="1126"/>
                  </a:lnTo>
                  <a:lnTo>
                    <a:pt x="1053" y="1075"/>
                  </a:lnTo>
                  <a:lnTo>
                    <a:pt x="1003" y="1026"/>
                  </a:lnTo>
                  <a:lnTo>
                    <a:pt x="956" y="981"/>
                  </a:lnTo>
                  <a:lnTo>
                    <a:pt x="913" y="940"/>
                  </a:lnTo>
                  <a:lnTo>
                    <a:pt x="876" y="902"/>
                  </a:lnTo>
                  <a:lnTo>
                    <a:pt x="841" y="870"/>
                  </a:lnTo>
                  <a:lnTo>
                    <a:pt x="813" y="842"/>
                  </a:lnTo>
                  <a:lnTo>
                    <a:pt x="789" y="820"/>
                  </a:lnTo>
                  <a:lnTo>
                    <a:pt x="772" y="803"/>
                  </a:lnTo>
                  <a:lnTo>
                    <a:pt x="762" y="791"/>
                  </a:lnTo>
                  <a:lnTo>
                    <a:pt x="759" y="790"/>
                  </a:lnTo>
                  <a:lnTo>
                    <a:pt x="755" y="786"/>
                  </a:lnTo>
                  <a:lnTo>
                    <a:pt x="744" y="775"/>
                  </a:lnTo>
                  <a:lnTo>
                    <a:pt x="727" y="760"/>
                  </a:lnTo>
                  <a:lnTo>
                    <a:pt x="703" y="737"/>
                  </a:lnTo>
                  <a:lnTo>
                    <a:pt x="673" y="709"/>
                  </a:lnTo>
                  <a:lnTo>
                    <a:pt x="639" y="677"/>
                  </a:lnTo>
                  <a:lnTo>
                    <a:pt x="600" y="639"/>
                  </a:lnTo>
                  <a:lnTo>
                    <a:pt x="557" y="598"/>
                  </a:lnTo>
                  <a:lnTo>
                    <a:pt x="511" y="555"/>
                  </a:lnTo>
                  <a:lnTo>
                    <a:pt x="460" y="506"/>
                  </a:lnTo>
                  <a:lnTo>
                    <a:pt x="406" y="457"/>
                  </a:lnTo>
                  <a:lnTo>
                    <a:pt x="352" y="404"/>
                  </a:lnTo>
                  <a:lnTo>
                    <a:pt x="295" y="350"/>
                  </a:lnTo>
                  <a:lnTo>
                    <a:pt x="235" y="293"/>
                  </a:lnTo>
                  <a:lnTo>
                    <a:pt x="175" y="237"/>
                  </a:lnTo>
                  <a:lnTo>
                    <a:pt x="116" y="181"/>
                  </a:lnTo>
                  <a:lnTo>
                    <a:pt x="0" y="7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124"/>
            <p:cNvSpPr>
              <a:spLocks/>
            </p:cNvSpPr>
            <p:nvPr/>
          </p:nvSpPr>
          <p:spPr bwMode="auto">
            <a:xfrm>
              <a:off x="4006850" y="930276"/>
              <a:ext cx="747713" cy="808037"/>
            </a:xfrm>
            <a:custGeom>
              <a:avLst/>
              <a:gdLst>
                <a:gd name="T0" fmla="*/ 0 w 942"/>
                <a:gd name="T1" fmla="*/ 0 h 1017"/>
                <a:gd name="T2" fmla="*/ 95 w 942"/>
                <a:gd name="T3" fmla="*/ 0 h 1017"/>
                <a:gd name="T4" fmla="*/ 215 w 942"/>
                <a:gd name="T5" fmla="*/ 147 h 1017"/>
                <a:gd name="T6" fmla="*/ 942 w 942"/>
                <a:gd name="T7" fmla="*/ 1017 h 1017"/>
                <a:gd name="T8" fmla="*/ 176 w 942"/>
                <a:gd name="T9" fmla="*/ 184 h 1017"/>
                <a:gd name="T10" fmla="*/ 0 w 942"/>
                <a:gd name="T11" fmla="*/ 0 h 1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42" h="1017">
                  <a:moveTo>
                    <a:pt x="0" y="0"/>
                  </a:moveTo>
                  <a:lnTo>
                    <a:pt x="95" y="0"/>
                  </a:lnTo>
                  <a:lnTo>
                    <a:pt x="215" y="147"/>
                  </a:lnTo>
                  <a:lnTo>
                    <a:pt x="942" y="1017"/>
                  </a:lnTo>
                  <a:lnTo>
                    <a:pt x="176" y="18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125"/>
            <p:cNvSpPr>
              <a:spLocks/>
            </p:cNvSpPr>
            <p:nvPr/>
          </p:nvSpPr>
          <p:spPr bwMode="auto">
            <a:xfrm>
              <a:off x="4211638" y="930276"/>
              <a:ext cx="1355725" cy="1662112"/>
            </a:xfrm>
            <a:custGeom>
              <a:avLst/>
              <a:gdLst>
                <a:gd name="T0" fmla="*/ 100 w 1707"/>
                <a:gd name="T1" fmla="*/ 0 h 2094"/>
                <a:gd name="T2" fmla="*/ 195 w 1707"/>
                <a:gd name="T3" fmla="*/ 128 h 2094"/>
                <a:gd name="T4" fmla="*/ 285 w 1707"/>
                <a:gd name="T5" fmla="*/ 246 h 2094"/>
                <a:gd name="T6" fmla="*/ 367 w 1707"/>
                <a:gd name="T7" fmla="*/ 355 h 2094"/>
                <a:gd name="T8" fmla="*/ 438 w 1707"/>
                <a:gd name="T9" fmla="*/ 447 h 2094"/>
                <a:gd name="T10" fmla="*/ 496 w 1707"/>
                <a:gd name="T11" fmla="*/ 525 h 2094"/>
                <a:gd name="T12" fmla="*/ 537 w 1707"/>
                <a:gd name="T13" fmla="*/ 577 h 2094"/>
                <a:gd name="T14" fmla="*/ 557 w 1707"/>
                <a:gd name="T15" fmla="*/ 607 h 2094"/>
                <a:gd name="T16" fmla="*/ 563 w 1707"/>
                <a:gd name="T17" fmla="*/ 615 h 2094"/>
                <a:gd name="T18" fmla="*/ 585 w 1707"/>
                <a:gd name="T19" fmla="*/ 643 h 2094"/>
                <a:gd name="T20" fmla="*/ 628 w 1707"/>
                <a:gd name="T21" fmla="*/ 698 h 2094"/>
                <a:gd name="T22" fmla="*/ 686 w 1707"/>
                <a:gd name="T23" fmla="*/ 775 h 2094"/>
                <a:gd name="T24" fmla="*/ 758 w 1707"/>
                <a:gd name="T25" fmla="*/ 869 h 2094"/>
                <a:gd name="T26" fmla="*/ 842 w 1707"/>
                <a:gd name="T27" fmla="*/ 978 h 2094"/>
                <a:gd name="T28" fmla="*/ 934 w 1707"/>
                <a:gd name="T29" fmla="*/ 1096 h 2094"/>
                <a:gd name="T30" fmla="*/ 1031 w 1707"/>
                <a:gd name="T31" fmla="*/ 1224 h 2094"/>
                <a:gd name="T32" fmla="*/ 1131 w 1707"/>
                <a:gd name="T33" fmla="*/ 1355 h 2094"/>
                <a:gd name="T34" fmla="*/ 1232 w 1707"/>
                <a:gd name="T35" fmla="*/ 1485 h 2094"/>
                <a:gd name="T36" fmla="*/ 1331 w 1707"/>
                <a:gd name="T37" fmla="*/ 1611 h 2094"/>
                <a:gd name="T38" fmla="*/ 1424 w 1707"/>
                <a:gd name="T39" fmla="*/ 1729 h 2094"/>
                <a:gd name="T40" fmla="*/ 1508 w 1707"/>
                <a:gd name="T41" fmla="*/ 1839 h 2094"/>
                <a:gd name="T42" fmla="*/ 1581 w 1707"/>
                <a:gd name="T43" fmla="*/ 1932 h 2094"/>
                <a:gd name="T44" fmla="*/ 1640 w 1707"/>
                <a:gd name="T45" fmla="*/ 2008 h 2094"/>
                <a:gd name="T46" fmla="*/ 1681 w 1707"/>
                <a:gd name="T47" fmla="*/ 2062 h 2094"/>
                <a:gd name="T48" fmla="*/ 1704 w 1707"/>
                <a:gd name="T49" fmla="*/ 2090 h 2094"/>
                <a:gd name="T50" fmla="*/ 1704 w 1707"/>
                <a:gd name="T51" fmla="*/ 2090 h 2094"/>
                <a:gd name="T52" fmla="*/ 1681 w 1707"/>
                <a:gd name="T53" fmla="*/ 2062 h 2094"/>
                <a:gd name="T54" fmla="*/ 1638 w 1707"/>
                <a:gd name="T55" fmla="*/ 2010 h 2094"/>
                <a:gd name="T56" fmla="*/ 1579 w 1707"/>
                <a:gd name="T57" fmla="*/ 1934 h 2094"/>
                <a:gd name="T58" fmla="*/ 1504 w 1707"/>
                <a:gd name="T59" fmla="*/ 1842 h 2094"/>
                <a:gd name="T60" fmla="*/ 1418 w 1707"/>
                <a:gd name="T61" fmla="*/ 1735 h 2094"/>
                <a:gd name="T62" fmla="*/ 1323 w 1707"/>
                <a:gd name="T63" fmla="*/ 1617 h 2094"/>
                <a:gd name="T64" fmla="*/ 1223 w 1707"/>
                <a:gd name="T65" fmla="*/ 1493 h 2094"/>
                <a:gd name="T66" fmla="*/ 1120 w 1707"/>
                <a:gd name="T67" fmla="*/ 1363 h 2094"/>
                <a:gd name="T68" fmla="*/ 1016 w 1707"/>
                <a:gd name="T69" fmla="*/ 1235 h 2094"/>
                <a:gd name="T70" fmla="*/ 913 w 1707"/>
                <a:gd name="T71" fmla="*/ 1111 h 2094"/>
                <a:gd name="T72" fmla="*/ 818 w 1707"/>
                <a:gd name="T73" fmla="*/ 995 h 2094"/>
                <a:gd name="T74" fmla="*/ 730 w 1707"/>
                <a:gd name="T75" fmla="*/ 889 h 2094"/>
                <a:gd name="T76" fmla="*/ 656 w 1707"/>
                <a:gd name="T77" fmla="*/ 795 h 2094"/>
                <a:gd name="T78" fmla="*/ 594 w 1707"/>
                <a:gd name="T79" fmla="*/ 722 h 2094"/>
                <a:gd name="T80" fmla="*/ 551 w 1707"/>
                <a:gd name="T81" fmla="*/ 669 h 2094"/>
                <a:gd name="T82" fmla="*/ 529 w 1707"/>
                <a:gd name="T83" fmla="*/ 639 h 2094"/>
                <a:gd name="T84" fmla="*/ 522 w 1707"/>
                <a:gd name="T85" fmla="*/ 632 h 2094"/>
                <a:gd name="T86" fmla="*/ 497 w 1707"/>
                <a:gd name="T87" fmla="*/ 602 h 2094"/>
                <a:gd name="T88" fmla="*/ 449 w 1707"/>
                <a:gd name="T89" fmla="*/ 545 h 2094"/>
                <a:gd name="T90" fmla="*/ 384 w 1707"/>
                <a:gd name="T91" fmla="*/ 464 h 2094"/>
                <a:gd name="T92" fmla="*/ 302 w 1707"/>
                <a:gd name="T93" fmla="*/ 367 h 2094"/>
                <a:gd name="T94" fmla="*/ 208 w 1707"/>
                <a:gd name="T95" fmla="*/ 254 h 2094"/>
                <a:gd name="T96" fmla="*/ 106 w 1707"/>
                <a:gd name="T97" fmla="*/ 130 h 2094"/>
                <a:gd name="T98" fmla="*/ 0 w 1707"/>
                <a:gd name="T99" fmla="*/ 0 h 2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07" h="2094">
                  <a:moveTo>
                    <a:pt x="0" y="0"/>
                  </a:moveTo>
                  <a:lnTo>
                    <a:pt x="100" y="0"/>
                  </a:lnTo>
                  <a:lnTo>
                    <a:pt x="149" y="64"/>
                  </a:lnTo>
                  <a:lnTo>
                    <a:pt x="195" y="128"/>
                  </a:lnTo>
                  <a:lnTo>
                    <a:pt x="242" y="188"/>
                  </a:lnTo>
                  <a:lnTo>
                    <a:pt x="285" y="246"/>
                  </a:lnTo>
                  <a:lnTo>
                    <a:pt x="328" y="303"/>
                  </a:lnTo>
                  <a:lnTo>
                    <a:pt x="367" y="355"/>
                  </a:lnTo>
                  <a:lnTo>
                    <a:pt x="404" y="404"/>
                  </a:lnTo>
                  <a:lnTo>
                    <a:pt x="438" y="447"/>
                  </a:lnTo>
                  <a:lnTo>
                    <a:pt x="469" y="489"/>
                  </a:lnTo>
                  <a:lnTo>
                    <a:pt x="496" y="525"/>
                  </a:lnTo>
                  <a:lnTo>
                    <a:pt x="518" y="555"/>
                  </a:lnTo>
                  <a:lnTo>
                    <a:pt x="537" y="577"/>
                  </a:lnTo>
                  <a:lnTo>
                    <a:pt x="550" y="596"/>
                  </a:lnTo>
                  <a:lnTo>
                    <a:pt x="557" y="607"/>
                  </a:lnTo>
                  <a:lnTo>
                    <a:pt x="561" y="611"/>
                  </a:lnTo>
                  <a:lnTo>
                    <a:pt x="563" y="615"/>
                  </a:lnTo>
                  <a:lnTo>
                    <a:pt x="572" y="624"/>
                  </a:lnTo>
                  <a:lnTo>
                    <a:pt x="585" y="643"/>
                  </a:lnTo>
                  <a:lnTo>
                    <a:pt x="604" y="667"/>
                  </a:lnTo>
                  <a:lnTo>
                    <a:pt x="628" y="698"/>
                  </a:lnTo>
                  <a:lnTo>
                    <a:pt x="654" y="733"/>
                  </a:lnTo>
                  <a:lnTo>
                    <a:pt x="686" y="775"/>
                  </a:lnTo>
                  <a:lnTo>
                    <a:pt x="721" y="820"/>
                  </a:lnTo>
                  <a:lnTo>
                    <a:pt x="758" y="869"/>
                  </a:lnTo>
                  <a:lnTo>
                    <a:pt x="799" y="921"/>
                  </a:lnTo>
                  <a:lnTo>
                    <a:pt x="842" y="978"/>
                  </a:lnTo>
                  <a:lnTo>
                    <a:pt x="887" y="1036"/>
                  </a:lnTo>
                  <a:lnTo>
                    <a:pt x="934" y="1096"/>
                  </a:lnTo>
                  <a:lnTo>
                    <a:pt x="982" y="1160"/>
                  </a:lnTo>
                  <a:lnTo>
                    <a:pt x="1031" y="1224"/>
                  </a:lnTo>
                  <a:lnTo>
                    <a:pt x="1081" y="1290"/>
                  </a:lnTo>
                  <a:lnTo>
                    <a:pt x="1131" y="1355"/>
                  </a:lnTo>
                  <a:lnTo>
                    <a:pt x="1182" y="1419"/>
                  </a:lnTo>
                  <a:lnTo>
                    <a:pt x="1232" y="1485"/>
                  </a:lnTo>
                  <a:lnTo>
                    <a:pt x="1282" y="1549"/>
                  </a:lnTo>
                  <a:lnTo>
                    <a:pt x="1331" y="1611"/>
                  </a:lnTo>
                  <a:lnTo>
                    <a:pt x="1377" y="1671"/>
                  </a:lnTo>
                  <a:lnTo>
                    <a:pt x="1424" y="1729"/>
                  </a:lnTo>
                  <a:lnTo>
                    <a:pt x="1467" y="1786"/>
                  </a:lnTo>
                  <a:lnTo>
                    <a:pt x="1508" y="1839"/>
                  </a:lnTo>
                  <a:lnTo>
                    <a:pt x="1547" y="1887"/>
                  </a:lnTo>
                  <a:lnTo>
                    <a:pt x="1581" y="1932"/>
                  </a:lnTo>
                  <a:lnTo>
                    <a:pt x="1612" y="1974"/>
                  </a:lnTo>
                  <a:lnTo>
                    <a:pt x="1640" y="2008"/>
                  </a:lnTo>
                  <a:lnTo>
                    <a:pt x="1663" y="2038"/>
                  </a:lnTo>
                  <a:lnTo>
                    <a:pt x="1681" y="2062"/>
                  </a:lnTo>
                  <a:lnTo>
                    <a:pt x="1696" y="2081"/>
                  </a:lnTo>
                  <a:lnTo>
                    <a:pt x="1704" y="2090"/>
                  </a:lnTo>
                  <a:lnTo>
                    <a:pt x="1707" y="2094"/>
                  </a:lnTo>
                  <a:lnTo>
                    <a:pt x="1704" y="2090"/>
                  </a:lnTo>
                  <a:lnTo>
                    <a:pt x="1696" y="2081"/>
                  </a:lnTo>
                  <a:lnTo>
                    <a:pt x="1681" y="2062"/>
                  </a:lnTo>
                  <a:lnTo>
                    <a:pt x="1663" y="2040"/>
                  </a:lnTo>
                  <a:lnTo>
                    <a:pt x="1638" y="2010"/>
                  </a:lnTo>
                  <a:lnTo>
                    <a:pt x="1610" y="1974"/>
                  </a:lnTo>
                  <a:lnTo>
                    <a:pt x="1579" y="1934"/>
                  </a:lnTo>
                  <a:lnTo>
                    <a:pt x="1543" y="1891"/>
                  </a:lnTo>
                  <a:lnTo>
                    <a:pt x="1504" y="1842"/>
                  </a:lnTo>
                  <a:lnTo>
                    <a:pt x="1461" y="1790"/>
                  </a:lnTo>
                  <a:lnTo>
                    <a:pt x="1418" y="1735"/>
                  </a:lnTo>
                  <a:lnTo>
                    <a:pt x="1372" y="1677"/>
                  </a:lnTo>
                  <a:lnTo>
                    <a:pt x="1323" y="1617"/>
                  </a:lnTo>
                  <a:lnTo>
                    <a:pt x="1273" y="1555"/>
                  </a:lnTo>
                  <a:lnTo>
                    <a:pt x="1223" y="1493"/>
                  </a:lnTo>
                  <a:lnTo>
                    <a:pt x="1170" y="1429"/>
                  </a:lnTo>
                  <a:lnTo>
                    <a:pt x="1120" y="1363"/>
                  </a:lnTo>
                  <a:lnTo>
                    <a:pt x="1066" y="1299"/>
                  </a:lnTo>
                  <a:lnTo>
                    <a:pt x="1016" y="1235"/>
                  </a:lnTo>
                  <a:lnTo>
                    <a:pt x="963" y="1173"/>
                  </a:lnTo>
                  <a:lnTo>
                    <a:pt x="913" y="1111"/>
                  </a:lnTo>
                  <a:lnTo>
                    <a:pt x="865" y="1053"/>
                  </a:lnTo>
                  <a:lnTo>
                    <a:pt x="818" y="995"/>
                  </a:lnTo>
                  <a:lnTo>
                    <a:pt x="773" y="940"/>
                  </a:lnTo>
                  <a:lnTo>
                    <a:pt x="730" y="889"/>
                  </a:lnTo>
                  <a:lnTo>
                    <a:pt x="691" y="840"/>
                  </a:lnTo>
                  <a:lnTo>
                    <a:pt x="656" y="795"/>
                  </a:lnTo>
                  <a:lnTo>
                    <a:pt x="624" y="756"/>
                  </a:lnTo>
                  <a:lnTo>
                    <a:pt x="594" y="722"/>
                  </a:lnTo>
                  <a:lnTo>
                    <a:pt x="572" y="692"/>
                  </a:lnTo>
                  <a:lnTo>
                    <a:pt x="551" y="669"/>
                  </a:lnTo>
                  <a:lnTo>
                    <a:pt x="537" y="651"/>
                  </a:lnTo>
                  <a:lnTo>
                    <a:pt x="529" y="639"/>
                  </a:lnTo>
                  <a:lnTo>
                    <a:pt x="525" y="637"/>
                  </a:lnTo>
                  <a:lnTo>
                    <a:pt x="522" y="632"/>
                  </a:lnTo>
                  <a:lnTo>
                    <a:pt x="512" y="620"/>
                  </a:lnTo>
                  <a:lnTo>
                    <a:pt x="497" y="602"/>
                  </a:lnTo>
                  <a:lnTo>
                    <a:pt x="477" y="577"/>
                  </a:lnTo>
                  <a:lnTo>
                    <a:pt x="449" y="545"/>
                  </a:lnTo>
                  <a:lnTo>
                    <a:pt x="419" y="508"/>
                  </a:lnTo>
                  <a:lnTo>
                    <a:pt x="384" y="464"/>
                  </a:lnTo>
                  <a:lnTo>
                    <a:pt x="345" y="417"/>
                  </a:lnTo>
                  <a:lnTo>
                    <a:pt x="302" y="367"/>
                  </a:lnTo>
                  <a:lnTo>
                    <a:pt x="257" y="312"/>
                  </a:lnTo>
                  <a:lnTo>
                    <a:pt x="208" y="254"/>
                  </a:lnTo>
                  <a:lnTo>
                    <a:pt x="158" y="194"/>
                  </a:lnTo>
                  <a:lnTo>
                    <a:pt x="106" y="130"/>
                  </a:lnTo>
                  <a:lnTo>
                    <a:pt x="54" y="6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126"/>
            <p:cNvSpPr>
              <a:spLocks/>
            </p:cNvSpPr>
            <p:nvPr/>
          </p:nvSpPr>
          <p:spPr bwMode="auto">
            <a:xfrm>
              <a:off x="4440238" y="930276"/>
              <a:ext cx="1588" cy="1587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127"/>
            <p:cNvSpPr>
              <a:spLocks/>
            </p:cNvSpPr>
            <p:nvPr/>
          </p:nvSpPr>
          <p:spPr bwMode="auto">
            <a:xfrm>
              <a:off x="4595813" y="930276"/>
              <a:ext cx="754063" cy="1130300"/>
            </a:xfrm>
            <a:custGeom>
              <a:avLst/>
              <a:gdLst>
                <a:gd name="T0" fmla="*/ 105 w 949"/>
                <a:gd name="T1" fmla="*/ 0 h 1423"/>
                <a:gd name="T2" fmla="*/ 138 w 949"/>
                <a:gd name="T3" fmla="*/ 60 h 1423"/>
                <a:gd name="T4" fmla="*/ 161 w 949"/>
                <a:gd name="T5" fmla="*/ 100 h 1423"/>
                <a:gd name="T6" fmla="*/ 170 w 949"/>
                <a:gd name="T7" fmla="*/ 113 h 1423"/>
                <a:gd name="T8" fmla="*/ 179 w 949"/>
                <a:gd name="T9" fmla="*/ 130 h 1423"/>
                <a:gd name="T10" fmla="*/ 207 w 949"/>
                <a:gd name="T11" fmla="*/ 177 h 1423"/>
                <a:gd name="T12" fmla="*/ 250 w 949"/>
                <a:gd name="T13" fmla="*/ 250 h 1423"/>
                <a:gd name="T14" fmla="*/ 304 w 949"/>
                <a:gd name="T15" fmla="*/ 344 h 1423"/>
                <a:gd name="T16" fmla="*/ 370 w 949"/>
                <a:gd name="T17" fmla="*/ 453 h 1423"/>
                <a:gd name="T18" fmla="*/ 440 w 949"/>
                <a:gd name="T19" fmla="*/ 575 h 1423"/>
                <a:gd name="T20" fmla="*/ 517 w 949"/>
                <a:gd name="T21" fmla="*/ 705 h 1423"/>
                <a:gd name="T22" fmla="*/ 595 w 949"/>
                <a:gd name="T23" fmla="*/ 835 h 1423"/>
                <a:gd name="T24" fmla="*/ 672 w 949"/>
                <a:gd name="T25" fmla="*/ 964 h 1423"/>
                <a:gd name="T26" fmla="*/ 744 w 949"/>
                <a:gd name="T27" fmla="*/ 1085 h 1423"/>
                <a:gd name="T28" fmla="*/ 811 w 949"/>
                <a:gd name="T29" fmla="*/ 1194 h 1423"/>
                <a:gd name="T30" fmla="*/ 867 w 949"/>
                <a:gd name="T31" fmla="*/ 1288 h 1423"/>
                <a:gd name="T32" fmla="*/ 910 w 949"/>
                <a:gd name="T33" fmla="*/ 1359 h 1423"/>
                <a:gd name="T34" fmla="*/ 938 w 949"/>
                <a:gd name="T35" fmla="*/ 1406 h 1423"/>
                <a:gd name="T36" fmla="*/ 949 w 949"/>
                <a:gd name="T37" fmla="*/ 1423 h 1423"/>
                <a:gd name="T38" fmla="*/ 938 w 949"/>
                <a:gd name="T39" fmla="*/ 1406 h 1423"/>
                <a:gd name="T40" fmla="*/ 908 w 949"/>
                <a:gd name="T41" fmla="*/ 1361 h 1423"/>
                <a:gd name="T42" fmla="*/ 862 w 949"/>
                <a:gd name="T43" fmla="*/ 1290 h 1423"/>
                <a:gd name="T44" fmla="*/ 802 w 949"/>
                <a:gd name="T45" fmla="*/ 1199 h 1423"/>
                <a:gd name="T46" fmla="*/ 731 w 949"/>
                <a:gd name="T47" fmla="*/ 1092 h 1423"/>
                <a:gd name="T48" fmla="*/ 655 w 949"/>
                <a:gd name="T49" fmla="*/ 974 h 1423"/>
                <a:gd name="T50" fmla="*/ 573 w 949"/>
                <a:gd name="T51" fmla="*/ 850 h 1423"/>
                <a:gd name="T52" fmla="*/ 487 w 949"/>
                <a:gd name="T53" fmla="*/ 722 h 1423"/>
                <a:gd name="T54" fmla="*/ 405 w 949"/>
                <a:gd name="T55" fmla="*/ 598 h 1423"/>
                <a:gd name="T56" fmla="*/ 325 w 949"/>
                <a:gd name="T57" fmla="*/ 481 h 1423"/>
                <a:gd name="T58" fmla="*/ 254 w 949"/>
                <a:gd name="T59" fmla="*/ 374 h 1423"/>
                <a:gd name="T60" fmla="*/ 192 w 949"/>
                <a:gd name="T61" fmla="*/ 284 h 1423"/>
                <a:gd name="T62" fmla="*/ 146 w 949"/>
                <a:gd name="T63" fmla="*/ 214 h 1423"/>
                <a:gd name="T64" fmla="*/ 116 w 949"/>
                <a:gd name="T65" fmla="*/ 169 h 1423"/>
                <a:gd name="T66" fmla="*/ 105 w 949"/>
                <a:gd name="T67" fmla="*/ 152 h 1423"/>
                <a:gd name="T68" fmla="*/ 95 w 949"/>
                <a:gd name="T69" fmla="*/ 139 h 1423"/>
                <a:gd name="T70" fmla="*/ 67 w 949"/>
                <a:gd name="T71" fmla="*/ 100 h 1423"/>
                <a:gd name="T72" fmla="*/ 25 w 949"/>
                <a:gd name="T73" fmla="*/ 38 h 1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49" h="1423">
                  <a:moveTo>
                    <a:pt x="0" y="0"/>
                  </a:moveTo>
                  <a:lnTo>
                    <a:pt x="105" y="0"/>
                  </a:lnTo>
                  <a:lnTo>
                    <a:pt x="123" y="32"/>
                  </a:lnTo>
                  <a:lnTo>
                    <a:pt x="138" y="60"/>
                  </a:lnTo>
                  <a:lnTo>
                    <a:pt x="151" y="83"/>
                  </a:lnTo>
                  <a:lnTo>
                    <a:pt x="161" y="100"/>
                  </a:lnTo>
                  <a:lnTo>
                    <a:pt x="168" y="109"/>
                  </a:lnTo>
                  <a:lnTo>
                    <a:pt x="170" y="113"/>
                  </a:lnTo>
                  <a:lnTo>
                    <a:pt x="172" y="117"/>
                  </a:lnTo>
                  <a:lnTo>
                    <a:pt x="179" y="130"/>
                  </a:lnTo>
                  <a:lnTo>
                    <a:pt x="191" y="150"/>
                  </a:lnTo>
                  <a:lnTo>
                    <a:pt x="207" y="177"/>
                  </a:lnTo>
                  <a:lnTo>
                    <a:pt x="226" y="211"/>
                  </a:lnTo>
                  <a:lnTo>
                    <a:pt x="250" y="250"/>
                  </a:lnTo>
                  <a:lnTo>
                    <a:pt x="276" y="295"/>
                  </a:lnTo>
                  <a:lnTo>
                    <a:pt x="304" y="344"/>
                  </a:lnTo>
                  <a:lnTo>
                    <a:pt x="336" y="397"/>
                  </a:lnTo>
                  <a:lnTo>
                    <a:pt x="370" y="453"/>
                  </a:lnTo>
                  <a:lnTo>
                    <a:pt x="405" y="513"/>
                  </a:lnTo>
                  <a:lnTo>
                    <a:pt x="440" y="575"/>
                  </a:lnTo>
                  <a:lnTo>
                    <a:pt x="479" y="639"/>
                  </a:lnTo>
                  <a:lnTo>
                    <a:pt x="517" y="705"/>
                  </a:lnTo>
                  <a:lnTo>
                    <a:pt x="556" y="771"/>
                  </a:lnTo>
                  <a:lnTo>
                    <a:pt x="595" y="835"/>
                  </a:lnTo>
                  <a:lnTo>
                    <a:pt x="634" y="901"/>
                  </a:lnTo>
                  <a:lnTo>
                    <a:pt x="672" y="964"/>
                  </a:lnTo>
                  <a:lnTo>
                    <a:pt x="709" y="1025"/>
                  </a:lnTo>
                  <a:lnTo>
                    <a:pt x="744" y="1085"/>
                  </a:lnTo>
                  <a:lnTo>
                    <a:pt x="778" y="1141"/>
                  </a:lnTo>
                  <a:lnTo>
                    <a:pt x="811" y="1194"/>
                  </a:lnTo>
                  <a:lnTo>
                    <a:pt x="839" y="1243"/>
                  </a:lnTo>
                  <a:lnTo>
                    <a:pt x="867" y="1288"/>
                  </a:lnTo>
                  <a:lnTo>
                    <a:pt x="890" y="1327"/>
                  </a:lnTo>
                  <a:lnTo>
                    <a:pt x="910" y="1359"/>
                  </a:lnTo>
                  <a:lnTo>
                    <a:pt x="927" y="1387"/>
                  </a:lnTo>
                  <a:lnTo>
                    <a:pt x="938" y="1406"/>
                  </a:lnTo>
                  <a:lnTo>
                    <a:pt x="946" y="1419"/>
                  </a:lnTo>
                  <a:lnTo>
                    <a:pt x="949" y="1423"/>
                  </a:lnTo>
                  <a:lnTo>
                    <a:pt x="946" y="1419"/>
                  </a:lnTo>
                  <a:lnTo>
                    <a:pt x="938" y="1406"/>
                  </a:lnTo>
                  <a:lnTo>
                    <a:pt x="925" y="1387"/>
                  </a:lnTo>
                  <a:lnTo>
                    <a:pt x="908" y="1361"/>
                  </a:lnTo>
                  <a:lnTo>
                    <a:pt x="886" y="1329"/>
                  </a:lnTo>
                  <a:lnTo>
                    <a:pt x="862" y="1290"/>
                  </a:lnTo>
                  <a:lnTo>
                    <a:pt x="834" y="1246"/>
                  </a:lnTo>
                  <a:lnTo>
                    <a:pt x="802" y="1199"/>
                  </a:lnTo>
                  <a:lnTo>
                    <a:pt x="768" y="1147"/>
                  </a:lnTo>
                  <a:lnTo>
                    <a:pt x="731" y="1092"/>
                  </a:lnTo>
                  <a:lnTo>
                    <a:pt x="694" y="1034"/>
                  </a:lnTo>
                  <a:lnTo>
                    <a:pt x="655" y="974"/>
                  </a:lnTo>
                  <a:lnTo>
                    <a:pt x="614" y="912"/>
                  </a:lnTo>
                  <a:lnTo>
                    <a:pt x="573" y="850"/>
                  </a:lnTo>
                  <a:lnTo>
                    <a:pt x="530" y="786"/>
                  </a:lnTo>
                  <a:lnTo>
                    <a:pt x="487" y="722"/>
                  </a:lnTo>
                  <a:lnTo>
                    <a:pt x="446" y="660"/>
                  </a:lnTo>
                  <a:lnTo>
                    <a:pt x="405" y="598"/>
                  </a:lnTo>
                  <a:lnTo>
                    <a:pt x="364" y="538"/>
                  </a:lnTo>
                  <a:lnTo>
                    <a:pt x="325" y="481"/>
                  </a:lnTo>
                  <a:lnTo>
                    <a:pt x="289" y="427"/>
                  </a:lnTo>
                  <a:lnTo>
                    <a:pt x="254" y="374"/>
                  </a:lnTo>
                  <a:lnTo>
                    <a:pt x="222" y="327"/>
                  </a:lnTo>
                  <a:lnTo>
                    <a:pt x="192" y="284"/>
                  </a:lnTo>
                  <a:lnTo>
                    <a:pt x="168" y="246"/>
                  </a:lnTo>
                  <a:lnTo>
                    <a:pt x="146" y="214"/>
                  </a:lnTo>
                  <a:lnTo>
                    <a:pt x="129" y="188"/>
                  </a:lnTo>
                  <a:lnTo>
                    <a:pt x="116" y="169"/>
                  </a:lnTo>
                  <a:lnTo>
                    <a:pt x="107" y="158"/>
                  </a:lnTo>
                  <a:lnTo>
                    <a:pt x="105" y="152"/>
                  </a:lnTo>
                  <a:lnTo>
                    <a:pt x="103" y="149"/>
                  </a:lnTo>
                  <a:lnTo>
                    <a:pt x="95" y="139"/>
                  </a:lnTo>
                  <a:lnTo>
                    <a:pt x="82" y="122"/>
                  </a:lnTo>
                  <a:lnTo>
                    <a:pt x="67" y="100"/>
                  </a:lnTo>
                  <a:lnTo>
                    <a:pt x="49" y="72"/>
                  </a:lnTo>
                  <a:lnTo>
                    <a:pt x="25" y="3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128"/>
            <p:cNvSpPr>
              <a:spLocks/>
            </p:cNvSpPr>
            <p:nvPr/>
          </p:nvSpPr>
          <p:spPr bwMode="auto">
            <a:xfrm>
              <a:off x="4849813" y="930276"/>
              <a:ext cx="39688" cy="68262"/>
            </a:xfrm>
            <a:custGeom>
              <a:avLst/>
              <a:gdLst>
                <a:gd name="T0" fmla="*/ 0 w 51"/>
                <a:gd name="T1" fmla="*/ 0 h 87"/>
                <a:gd name="T2" fmla="*/ 8 w 51"/>
                <a:gd name="T3" fmla="*/ 0 h 87"/>
                <a:gd name="T4" fmla="*/ 51 w 51"/>
                <a:gd name="T5" fmla="*/ 87 h 87"/>
                <a:gd name="T6" fmla="*/ 0 w 51"/>
                <a:gd name="T7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87">
                  <a:moveTo>
                    <a:pt x="0" y="0"/>
                  </a:moveTo>
                  <a:lnTo>
                    <a:pt x="8" y="0"/>
                  </a:lnTo>
                  <a:lnTo>
                    <a:pt x="51" y="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129"/>
            <p:cNvSpPr>
              <a:spLocks/>
            </p:cNvSpPr>
            <p:nvPr/>
          </p:nvSpPr>
          <p:spPr bwMode="auto">
            <a:xfrm>
              <a:off x="4984750" y="930276"/>
              <a:ext cx="382588" cy="765175"/>
            </a:xfrm>
            <a:custGeom>
              <a:avLst/>
              <a:gdLst>
                <a:gd name="T0" fmla="*/ 0 w 481"/>
                <a:gd name="T1" fmla="*/ 0 h 964"/>
                <a:gd name="T2" fmla="*/ 46 w 481"/>
                <a:gd name="T3" fmla="*/ 0 h 964"/>
                <a:gd name="T4" fmla="*/ 481 w 481"/>
                <a:gd name="T5" fmla="*/ 964 h 964"/>
                <a:gd name="T6" fmla="*/ 0 w 481"/>
                <a:gd name="T7" fmla="*/ 0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1" h="964">
                  <a:moveTo>
                    <a:pt x="0" y="0"/>
                  </a:moveTo>
                  <a:lnTo>
                    <a:pt x="46" y="0"/>
                  </a:lnTo>
                  <a:lnTo>
                    <a:pt x="481" y="96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130"/>
            <p:cNvSpPr>
              <a:spLocks/>
            </p:cNvSpPr>
            <p:nvPr/>
          </p:nvSpPr>
          <p:spPr bwMode="auto">
            <a:xfrm>
              <a:off x="5292725" y="930276"/>
              <a:ext cx="122238" cy="314325"/>
            </a:xfrm>
            <a:custGeom>
              <a:avLst/>
              <a:gdLst>
                <a:gd name="T0" fmla="*/ 0 w 153"/>
                <a:gd name="T1" fmla="*/ 0 h 397"/>
                <a:gd name="T2" fmla="*/ 30 w 153"/>
                <a:gd name="T3" fmla="*/ 0 h 397"/>
                <a:gd name="T4" fmla="*/ 49 w 153"/>
                <a:gd name="T5" fmla="*/ 64 h 397"/>
                <a:gd name="T6" fmla="*/ 68 w 153"/>
                <a:gd name="T7" fmla="*/ 122 h 397"/>
                <a:gd name="T8" fmla="*/ 86 w 153"/>
                <a:gd name="T9" fmla="*/ 179 h 397"/>
                <a:gd name="T10" fmla="*/ 101 w 153"/>
                <a:gd name="T11" fmla="*/ 231 h 397"/>
                <a:gd name="T12" fmla="*/ 116 w 153"/>
                <a:gd name="T13" fmla="*/ 278 h 397"/>
                <a:gd name="T14" fmla="*/ 129 w 153"/>
                <a:gd name="T15" fmla="*/ 318 h 397"/>
                <a:gd name="T16" fmla="*/ 138 w 153"/>
                <a:gd name="T17" fmla="*/ 352 h 397"/>
                <a:gd name="T18" fmla="*/ 146 w 153"/>
                <a:gd name="T19" fmla="*/ 376 h 397"/>
                <a:gd name="T20" fmla="*/ 151 w 153"/>
                <a:gd name="T21" fmla="*/ 391 h 397"/>
                <a:gd name="T22" fmla="*/ 153 w 153"/>
                <a:gd name="T23" fmla="*/ 397 h 397"/>
                <a:gd name="T24" fmla="*/ 151 w 153"/>
                <a:gd name="T25" fmla="*/ 391 h 397"/>
                <a:gd name="T26" fmla="*/ 146 w 153"/>
                <a:gd name="T27" fmla="*/ 380 h 397"/>
                <a:gd name="T28" fmla="*/ 138 w 153"/>
                <a:gd name="T29" fmla="*/ 359 h 397"/>
                <a:gd name="T30" fmla="*/ 127 w 153"/>
                <a:gd name="T31" fmla="*/ 331 h 397"/>
                <a:gd name="T32" fmla="*/ 114 w 153"/>
                <a:gd name="T33" fmla="*/ 297 h 397"/>
                <a:gd name="T34" fmla="*/ 99 w 153"/>
                <a:gd name="T35" fmla="*/ 258 h 397"/>
                <a:gd name="T36" fmla="*/ 82 w 153"/>
                <a:gd name="T37" fmla="*/ 213 h 397"/>
                <a:gd name="T38" fmla="*/ 62 w 153"/>
                <a:gd name="T39" fmla="*/ 164 h 397"/>
                <a:gd name="T40" fmla="*/ 43 w 153"/>
                <a:gd name="T41" fmla="*/ 113 h 397"/>
                <a:gd name="T42" fmla="*/ 21 w 153"/>
                <a:gd name="T43" fmla="*/ 57 h 397"/>
                <a:gd name="T44" fmla="*/ 0 w 153"/>
                <a:gd name="T45" fmla="*/ 0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397">
                  <a:moveTo>
                    <a:pt x="0" y="0"/>
                  </a:moveTo>
                  <a:lnTo>
                    <a:pt x="30" y="0"/>
                  </a:lnTo>
                  <a:lnTo>
                    <a:pt x="49" y="64"/>
                  </a:lnTo>
                  <a:lnTo>
                    <a:pt x="68" y="122"/>
                  </a:lnTo>
                  <a:lnTo>
                    <a:pt x="86" y="179"/>
                  </a:lnTo>
                  <a:lnTo>
                    <a:pt x="101" y="231"/>
                  </a:lnTo>
                  <a:lnTo>
                    <a:pt x="116" y="278"/>
                  </a:lnTo>
                  <a:lnTo>
                    <a:pt x="129" y="318"/>
                  </a:lnTo>
                  <a:lnTo>
                    <a:pt x="138" y="352"/>
                  </a:lnTo>
                  <a:lnTo>
                    <a:pt x="146" y="376"/>
                  </a:lnTo>
                  <a:lnTo>
                    <a:pt x="151" y="391"/>
                  </a:lnTo>
                  <a:lnTo>
                    <a:pt x="153" y="397"/>
                  </a:lnTo>
                  <a:lnTo>
                    <a:pt x="151" y="391"/>
                  </a:lnTo>
                  <a:lnTo>
                    <a:pt x="146" y="380"/>
                  </a:lnTo>
                  <a:lnTo>
                    <a:pt x="138" y="359"/>
                  </a:lnTo>
                  <a:lnTo>
                    <a:pt x="127" y="331"/>
                  </a:lnTo>
                  <a:lnTo>
                    <a:pt x="114" y="297"/>
                  </a:lnTo>
                  <a:lnTo>
                    <a:pt x="99" y="258"/>
                  </a:lnTo>
                  <a:lnTo>
                    <a:pt x="82" y="213"/>
                  </a:lnTo>
                  <a:lnTo>
                    <a:pt x="62" y="164"/>
                  </a:lnTo>
                  <a:lnTo>
                    <a:pt x="43" y="113"/>
                  </a:lnTo>
                  <a:lnTo>
                    <a:pt x="21" y="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131"/>
            <p:cNvSpPr>
              <a:spLocks/>
            </p:cNvSpPr>
            <p:nvPr/>
          </p:nvSpPr>
          <p:spPr bwMode="auto">
            <a:xfrm>
              <a:off x="5464175" y="930276"/>
              <a:ext cx="388938" cy="1336675"/>
            </a:xfrm>
            <a:custGeom>
              <a:avLst/>
              <a:gdLst>
                <a:gd name="T0" fmla="*/ 0 w 488"/>
                <a:gd name="T1" fmla="*/ 0 h 1684"/>
                <a:gd name="T2" fmla="*/ 71 w 488"/>
                <a:gd name="T3" fmla="*/ 0 h 1684"/>
                <a:gd name="T4" fmla="*/ 80 w 488"/>
                <a:gd name="T5" fmla="*/ 38 h 1684"/>
                <a:gd name="T6" fmla="*/ 91 w 488"/>
                <a:gd name="T7" fmla="*/ 85 h 1684"/>
                <a:gd name="T8" fmla="*/ 104 w 488"/>
                <a:gd name="T9" fmla="*/ 143 h 1684"/>
                <a:gd name="T10" fmla="*/ 121 w 488"/>
                <a:gd name="T11" fmla="*/ 209 h 1684"/>
                <a:gd name="T12" fmla="*/ 140 w 488"/>
                <a:gd name="T13" fmla="*/ 282 h 1684"/>
                <a:gd name="T14" fmla="*/ 158 w 488"/>
                <a:gd name="T15" fmla="*/ 361 h 1684"/>
                <a:gd name="T16" fmla="*/ 179 w 488"/>
                <a:gd name="T17" fmla="*/ 447 h 1684"/>
                <a:gd name="T18" fmla="*/ 201 w 488"/>
                <a:gd name="T19" fmla="*/ 538 h 1684"/>
                <a:gd name="T20" fmla="*/ 223 w 488"/>
                <a:gd name="T21" fmla="*/ 630 h 1684"/>
                <a:gd name="T22" fmla="*/ 246 w 488"/>
                <a:gd name="T23" fmla="*/ 726 h 1684"/>
                <a:gd name="T24" fmla="*/ 270 w 488"/>
                <a:gd name="T25" fmla="*/ 822 h 1684"/>
                <a:gd name="T26" fmla="*/ 291 w 488"/>
                <a:gd name="T27" fmla="*/ 908 h 1684"/>
                <a:gd name="T28" fmla="*/ 313 w 488"/>
                <a:gd name="T29" fmla="*/ 993 h 1684"/>
                <a:gd name="T30" fmla="*/ 333 w 488"/>
                <a:gd name="T31" fmla="*/ 1077 h 1684"/>
                <a:gd name="T32" fmla="*/ 354 w 488"/>
                <a:gd name="T33" fmla="*/ 1158 h 1684"/>
                <a:gd name="T34" fmla="*/ 374 w 488"/>
                <a:gd name="T35" fmla="*/ 1237 h 1684"/>
                <a:gd name="T36" fmla="*/ 393 w 488"/>
                <a:gd name="T37" fmla="*/ 1312 h 1684"/>
                <a:gd name="T38" fmla="*/ 412 w 488"/>
                <a:gd name="T39" fmla="*/ 1382 h 1684"/>
                <a:gd name="T40" fmla="*/ 427 w 488"/>
                <a:gd name="T41" fmla="*/ 1446 h 1684"/>
                <a:gd name="T42" fmla="*/ 442 w 488"/>
                <a:gd name="T43" fmla="*/ 1504 h 1684"/>
                <a:gd name="T44" fmla="*/ 455 w 488"/>
                <a:gd name="T45" fmla="*/ 1557 h 1684"/>
                <a:gd name="T46" fmla="*/ 466 w 488"/>
                <a:gd name="T47" fmla="*/ 1600 h 1684"/>
                <a:gd name="T48" fmla="*/ 475 w 488"/>
                <a:gd name="T49" fmla="*/ 1635 h 1684"/>
                <a:gd name="T50" fmla="*/ 483 w 488"/>
                <a:gd name="T51" fmla="*/ 1662 h 1684"/>
                <a:gd name="T52" fmla="*/ 486 w 488"/>
                <a:gd name="T53" fmla="*/ 1679 h 1684"/>
                <a:gd name="T54" fmla="*/ 488 w 488"/>
                <a:gd name="T55" fmla="*/ 1684 h 1684"/>
                <a:gd name="T56" fmla="*/ 486 w 488"/>
                <a:gd name="T57" fmla="*/ 1679 h 1684"/>
                <a:gd name="T58" fmla="*/ 481 w 488"/>
                <a:gd name="T59" fmla="*/ 1662 h 1684"/>
                <a:gd name="T60" fmla="*/ 473 w 488"/>
                <a:gd name="T61" fmla="*/ 1635 h 1684"/>
                <a:gd name="T62" fmla="*/ 464 w 488"/>
                <a:gd name="T63" fmla="*/ 1600 h 1684"/>
                <a:gd name="T64" fmla="*/ 451 w 488"/>
                <a:gd name="T65" fmla="*/ 1557 h 1684"/>
                <a:gd name="T66" fmla="*/ 438 w 488"/>
                <a:gd name="T67" fmla="*/ 1506 h 1684"/>
                <a:gd name="T68" fmla="*/ 421 w 488"/>
                <a:gd name="T69" fmla="*/ 1448 h 1684"/>
                <a:gd name="T70" fmla="*/ 402 w 488"/>
                <a:gd name="T71" fmla="*/ 1384 h 1684"/>
                <a:gd name="T72" fmla="*/ 384 w 488"/>
                <a:gd name="T73" fmla="*/ 1314 h 1684"/>
                <a:gd name="T74" fmla="*/ 361 w 488"/>
                <a:gd name="T75" fmla="*/ 1241 h 1684"/>
                <a:gd name="T76" fmla="*/ 339 w 488"/>
                <a:gd name="T77" fmla="*/ 1162 h 1684"/>
                <a:gd name="T78" fmla="*/ 317 w 488"/>
                <a:gd name="T79" fmla="*/ 1081 h 1684"/>
                <a:gd name="T80" fmla="*/ 292 w 488"/>
                <a:gd name="T81" fmla="*/ 998 h 1684"/>
                <a:gd name="T82" fmla="*/ 270 w 488"/>
                <a:gd name="T83" fmla="*/ 914 h 1684"/>
                <a:gd name="T84" fmla="*/ 246 w 488"/>
                <a:gd name="T85" fmla="*/ 829 h 1684"/>
                <a:gd name="T86" fmla="*/ 218 w 488"/>
                <a:gd name="T87" fmla="*/ 737 h 1684"/>
                <a:gd name="T88" fmla="*/ 192 w 488"/>
                <a:gd name="T89" fmla="*/ 647 h 1684"/>
                <a:gd name="T90" fmla="*/ 166 w 488"/>
                <a:gd name="T91" fmla="*/ 557 h 1684"/>
                <a:gd name="T92" fmla="*/ 140 w 488"/>
                <a:gd name="T93" fmla="*/ 472 h 1684"/>
                <a:gd name="T94" fmla="*/ 115 w 488"/>
                <a:gd name="T95" fmla="*/ 389 h 1684"/>
                <a:gd name="T96" fmla="*/ 93 w 488"/>
                <a:gd name="T97" fmla="*/ 312 h 1684"/>
                <a:gd name="T98" fmla="*/ 71 w 488"/>
                <a:gd name="T99" fmla="*/ 241 h 1684"/>
                <a:gd name="T100" fmla="*/ 52 w 488"/>
                <a:gd name="T101" fmla="*/ 175 h 1684"/>
                <a:gd name="T102" fmla="*/ 35 w 488"/>
                <a:gd name="T103" fmla="*/ 119 h 1684"/>
                <a:gd name="T104" fmla="*/ 20 w 488"/>
                <a:gd name="T105" fmla="*/ 70 h 1684"/>
                <a:gd name="T106" fmla="*/ 9 w 488"/>
                <a:gd name="T107" fmla="*/ 30 h 1684"/>
                <a:gd name="T108" fmla="*/ 0 w 488"/>
                <a:gd name="T109" fmla="*/ 0 h 1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88" h="1684">
                  <a:moveTo>
                    <a:pt x="0" y="0"/>
                  </a:moveTo>
                  <a:lnTo>
                    <a:pt x="71" y="0"/>
                  </a:lnTo>
                  <a:lnTo>
                    <a:pt x="80" y="38"/>
                  </a:lnTo>
                  <a:lnTo>
                    <a:pt x="91" y="85"/>
                  </a:lnTo>
                  <a:lnTo>
                    <a:pt x="104" y="143"/>
                  </a:lnTo>
                  <a:lnTo>
                    <a:pt x="121" y="209"/>
                  </a:lnTo>
                  <a:lnTo>
                    <a:pt x="140" y="282"/>
                  </a:lnTo>
                  <a:lnTo>
                    <a:pt x="158" y="361"/>
                  </a:lnTo>
                  <a:lnTo>
                    <a:pt x="179" y="447"/>
                  </a:lnTo>
                  <a:lnTo>
                    <a:pt x="201" y="538"/>
                  </a:lnTo>
                  <a:lnTo>
                    <a:pt x="223" y="630"/>
                  </a:lnTo>
                  <a:lnTo>
                    <a:pt x="246" y="726"/>
                  </a:lnTo>
                  <a:lnTo>
                    <a:pt x="270" y="822"/>
                  </a:lnTo>
                  <a:lnTo>
                    <a:pt x="291" y="908"/>
                  </a:lnTo>
                  <a:lnTo>
                    <a:pt x="313" y="993"/>
                  </a:lnTo>
                  <a:lnTo>
                    <a:pt x="333" y="1077"/>
                  </a:lnTo>
                  <a:lnTo>
                    <a:pt x="354" y="1158"/>
                  </a:lnTo>
                  <a:lnTo>
                    <a:pt x="374" y="1237"/>
                  </a:lnTo>
                  <a:lnTo>
                    <a:pt x="393" y="1312"/>
                  </a:lnTo>
                  <a:lnTo>
                    <a:pt x="412" y="1382"/>
                  </a:lnTo>
                  <a:lnTo>
                    <a:pt x="427" y="1446"/>
                  </a:lnTo>
                  <a:lnTo>
                    <a:pt x="442" y="1504"/>
                  </a:lnTo>
                  <a:lnTo>
                    <a:pt x="455" y="1557"/>
                  </a:lnTo>
                  <a:lnTo>
                    <a:pt x="466" y="1600"/>
                  </a:lnTo>
                  <a:lnTo>
                    <a:pt x="475" y="1635"/>
                  </a:lnTo>
                  <a:lnTo>
                    <a:pt x="483" y="1662"/>
                  </a:lnTo>
                  <a:lnTo>
                    <a:pt x="486" y="1679"/>
                  </a:lnTo>
                  <a:lnTo>
                    <a:pt x="488" y="1684"/>
                  </a:lnTo>
                  <a:lnTo>
                    <a:pt x="486" y="1679"/>
                  </a:lnTo>
                  <a:lnTo>
                    <a:pt x="481" y="1662"/>
                  </a:lnTo>
                  <a:lnTo>
                    <a:pt x="473" y="1635"/>
                  </a:lnTo>
                  <a:lnTo>
                    <a:pt x="464" y="1600"/>
                  </a:lnTo>
                  <a:lnTo>
                    <a:pt x="451" y="1557"/>
                  </a:lnTo>
                  <a:lnTo>
                    <a:pt x="438" y="1506"/>
                  </a:lnTo>
                  <a:lnTo>
                    <a:pt x="421" y="1448"/>
                  </a:lnTo>
                  <a:lnTo>
                    <a:pt x="402" y="1384"/>
                  </a:lnTo>
                  <a:lnTo>
                    <a:pt x="384" y="1314"/>
                  </a:lnTo>
                  <a:lnTo>
                    <a:pt x="361" y="1241"/>
                  </a:lnTo>
                  <a:lnTo>
                    <a:pt x="339" y="1162"/>
                  </a:lnTo>
                  <a:lnTo>
                    <a:pt x="317" y="1081"/>
                  </a:lnTo>
                  <a:lnTo>
                    <a:pt x="292" y="998"/>
                  </a:lnTo>
                  <a:lnTo>
                    <a:pt x="270" y="914"/>
                  </a:lnTo>
                  <a:lnTo>
                    <a:pt x="246" y="829"/>
                  </a:lnTo>
                  <a:lnTo>
                    <a:pt x="218" y="737"/>
                  </a:lnTo>
                  <a:lnTo>
                    <a:pt x="192" y="647"/>
                  </a:lnTo>
                  <a:lnTo>
                    <a:pt x="166" y="557"/>
                  </a:lnTo>
                  <a:lnTo>
                    <a:pt x="140" y="472"/>
                  </a:lnTo>
                  <a:lnTo>
                    <a:pt x="115" y="389"/>
                  </a:lnTo>
                  <a:lnTo>
                    <a:pt x="93" y="312"/>
                  </a:lnTo>
                  <a:lnTo>
                    <a:pt x="71" y="241"/>
                  </a:lnTo>
                  <a:lnTo>
                    <a:pt x="52" y="175"/>
                  </a:lnTo>
                  <a:lnTo>
                    <a:pt x="35" y="119"/>
                  </a:lnTo>
                  <a:lnTo>
                    <a:pt x="20" y="70"/>
                  </a:lnTo>
                  <a:lnTo>
                    <a:pt x="9" y="3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132"/>
            <p:cNvSpPr>
              <a:spLocks/>
            </p:cNvSpPr>
            <p:nvPr/>
          </p:nvSpPr>
          <p:spPr bwMode="auto">
            <a:xfrm>
              <a:off x="5624513" y="930276"/>
              <a:ext cx="76200" cy="325437"/>
            </a:xfrm>
            <a:custGeom>
              <a:avLst/>
              <a:gdLst>
                <a:gd name="T0" fmla="*/ 0 w 97"/>
                <a:gd name="T1" fmla="*/ 0 h 410"/>
                <a:gd name="T2" fmla="*/ 21 w 97"/>
                <a:gd name="T3" fmla="*/ 0 h 410"/>
                <a:gd name="T4" fmla="*/ 97 w 97"/>
                <a:gd name="T5" fmla="*/ 410 h 410"/>
                <a:gd name="T6" fmla="*/ 0 w 97"/>
                <a:gd name="T7" fmla="*/ 0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7" h="410">
                  <a:moveTo>
                    <a:pt x="0" y="0"/>
                  </a:moveTo>
                  <a:lnTo>
                    <a:pt x="21" y="0"/>
                  </a:lnTo>
                  <a:lnTo>
                    <a:pt x="97" y="4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133"/>
            <p:cNvSpPr>
              <a:spLocks/>
            </p:cNvSpPr>
            <p:nvPr/>
          </p:nvSpPr>
          <p:spPr bwMode="auto">
            <a:xfrm>
              <a:off x="5754688" y="930276"/>
              <a:ext cx="17463" cy="100012"/>
            </a:xfrm>
            <a:custGeom>
              <a:avLst/>
              <a:gdLst>
                <a:gd name="T0" fmla="*/ 0 w 22"/>
                <a:gd name="T1" fmla="*/ 0 h 126"/>
                <a:gd name="T2" fmla="*/ 8 w 22"/>
                <a:gd name="T3" fmla="*/ 0 h 126"/>
                <a:gd name="T4" fmla="*/ 22 w 22"/>
                <a:gd name="T5" fmla="*/ 126 h 126"/>
                <a:gd name="T6" fmla="*/ 0 w 22"/>
                <a:gd name="T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26">
                  <a:moveTo>
                    <a:pt x="0" y="0"/>
                  </a:moveTo>
                  <a:lnTo>
                    <a:pt x="8" y="0"/>
                  </a:lnTo>
                  <a:lnTo>
                    <a:pt x="22" y="12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134"/>
            <p:cNvSpPr>
              <a:spLocks/>
            </p:cNvSpPr>
            <p:nvPr/>
          </p:nvSpPr>
          <p:spPr bwMode="auto">
            <a:xfrm>
              <a:off x="5865813" y="930276"/>
              <a:ext cx="128588" cy="1090612"/>
            </a:xfrm>
            <a:custGeom>
              <a:avLst/>
              <a:gdLst>
                <a:gd name="T0" fmla="*/ 0 w 162"/>
                <a:gd name="T1" fmla="*/ 0 h 1374"/>
                <a:gd name="T2" fmla="*/ 37 w 162"/>
                <a:gd name="T3" fmla="*/ 0 h 1374"/>
                <a:gd name="T4" fmla="*/ 45 w 162"/>
                <a:gd name="T5" fmla="*/ 98 h 1374"/>
                <a:gd name="T6" fmla="*/ 54 w 162"/>
                <a:gd name="T7" fmla="*/ 203 h 1374"/>
                <a:gd name="T8" fmla="*/ 65 w 162"/>
                <a:gd name="T9" fmla="*/ 318 h 1374"/>
                <a:gd name="T10" fmla="*/ 74 w 162"/>
                <a:gd name="T11" fmla="*/ 434 h 1374"/>
                <a:gd name="T12" fmla="*/ 86 w 162"/>
                <a:gd name="T13" fmla="*/ 555 h 1374"/>
                <a:gd name="T14" fmla="*/ 93 w 162"/>
                <a:gd name="T15" fmla="*/ 643 h 1374"/>
                <a:gd name="T16" fmla="*/ 102 w 162"/>
                <a:gd name="T17" fmla="*/ 729 h 1374"/>
                <a:gd name="T18" fmla="*/ 110 w 162"/>
                <a:gd name="T19" fmla="*/ 814 h 1374"/>
                <a:gd name="T20" fmla="*/ 117 w 162"/>
                <a:gd name="T21" fmla="*/ 897 h 1374"/>
                <a:gd name="T22" fmla="*/ 125 w 162"/>
                <a:gd name="T23" fmla="*/ 976 h 1374"/>
                <a:gd name="T24" fmla="*/ 132 w 162"/>
                <a:gd name="T25" fmla="*/ 1049 h 1374"/>
                <a:gd name="T26" fmla="*/ 138 w 162"/>
                <a:gd name="T27" fmla="*/ 1119 h 1374"/>
                <a:gd name="T28" fmla="*/ 145 w 162"/>
                <a:gd name="T29" fmla="*/ 1181 h 1374"/>
                <a:gd name="T30" fmla="*/ 149 w 162"/>
                <a:gd name="T31" fmla="*/ 1235 h 1374"/>
                <a:gd name="T32" fmla="*/ 155 w 162"/>
                <a:gd name="T33" fmla="*/ 1284 h 1374"/>
                <a:gd name="T34" fmla="*/ 158 w 162"/>
                <a:gd name="T35" fmla="*/ 1322 h 1374"/>
                <a:gd name="T36" fmla="*/ 160 w 162"/>
                <a:gd name="T37" fmla="*/ 1350 h 1374"/>
                <a:gd name="T38" fmla="*/ 162 w 162"/>
                <a:gd name="T39" fmla="*/ 1369 h 1374"/>
                <a:gd name="T40" fmla="*/ 162 w 162"/>
                <a:gd name="T41" fmla="*/ 1374 h 1374"/>
                <a:gd name="T42" fmla="*/ 162 w 162"/>
                <a:gd name="T43" fmla="*/ 1369 h 1374"/>
                <a:gd name="T44" fmla="*/ 160 w 162"/>
                <a:gd name="T45" fmla="*/ 1350 h 1374"/>
                <a:gd name="T46" fmla="*/ 156 w 162"/>
                <a:gd name="T47" fmla="*/ 1322 h 1374"/>
                <a:gd name="T48" fmla="*/ 153 w 162"/>
                <a:gd name="T49" fmla="*/ 1284 h 1374"/>
                <a:gd name="T50" fmla="*/ 147 w 162"/>
                <a:gd name="T51" fmla="*/ 1237 h 1374"/>
                <a:gd name="T52" fmla="*/ 140 w 162"/>
                <a:gd name="T53" fmla="*/ 1181 h 1374"/>
                <a:gd name="T54" fmla="*/ 134 w 162"/>
                <a:gd name="T55" fmla="*/ 1119 h 1374"/>
                <a:gd name="T56" fmla="*/ 125 w 162"/>
                <a:gd name="T57" fmla="*/ 1051 h 1374"/>
                <a:gd name="T58" fmla="*/ 117 w 162"/>
                <a:gd name="T59" fmla="*/ 976 h 1374"/>
                <a:gd name="T60" fmla="*/ 108 w 162"/>
                <a:gd name="T61" fmla="*/ 899 h 1374"/>
                <a:gd name="T62" fmla="*/ 99 w 162"/>
                <a:gd name="T63" fmla="*/ 816 h 1374"/>
                <a:gd name="T64" fmla="*/ 88 w 162"/>
                <a:gd name="T65" fmla="*/ 731 h 1374"/>
                <a:gd name="T66" fmla="*/ 78 w 162"/>
                <a:gd name="T67" fmla="*/ 645 h 1374"/>
                <a:gd name="T68" fmla="*/ 69 w 162"/>
                <a:gd name="T69" fmla="*/ 558 h 1374"/>
                <a:gd name="T70" fmla="*/ 54 w 162"/>
                <a:gd name="T71" fmla="*/ 436 h 1374"/>
                <a:gd name="T72" fmla="*/ 39 w 162"/>
                <a:gd name="T73" fmla="*/ 318 h 1374"/>
                <a:gd name="T74" fmla="*/ 24 w 162"/>
                <a:gd name="T75" fmla="*/ 205 h 1374"/>
                <a:gd name="T76" fmla="*/ 11 w 162"/>
                <a:gd name="T77" fmla="*/ 98 h 1374"/>
                <a:gd name="T78" fmla="*/ 0 w 162"/>
                <a:gd name="T79" fmla="*/ 0 h 1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2" h="1374">
                  <a:moveTo>
                    <a:pt x="0" y="0"/>
                  </a:moveTo>
                  <a:lnTo>
                    <a:pt x="37" y="0"/>
                  </a:lnTo>
                  <a:lnTo>
                    <a:pt x="45" y="98"/>
                  </a:lnTo>
                  <a:lnTo>
                    <a:pt x="54" y="203"/>
                  </a:lnTo>
                  <a:lnTo>
                    <a:pt x="65" y="318"/>
                  </a:lnTo>
                  <a:lnTo>
                    <a:pt x="74" y="434"/>
                  </a:lnTo>
                  <a:lnTo>
                    <a:pt x="86" y="555"/>
                  </a:lnTo>
                  <a:lnTo>
                    <a:pt x="93" y="643"/>
                  </a:lnTo>
                  <a:lnTo>
                    <a:pt x="102" y="729"/>
                  </a:lnTo>
                  <a:lnTo>
                    <a:pt x="110" y="814"/>
                  </a:lnTo>
                  <a:lnTo>
                    <a:pt x="117" y="897"/>
                  </a:lnTo>
                  <a:lnTo>
                    <a:pt x="125" y="976"/>
                  </a:lnTo>
                  <a:lnTo>
                    <a:pt x="132" y="1049"/>
                  </a:lnTo>
                  <a:lnTo>
                    <a:pt x="138" y="1119"/>
                  </a:lnTo>
                  <a:lnTo>
                    <a:pt x="145" y="1181"/>
                  </a:lnTo>
                  <a:lnTo>
                    <a:pt x="149" y="1235"/>
                  </a:lnTo>
                  <a:lnTo>
                    <a:pt x="155" y="1284"/>
                  </a:lnTo>
                  <a:lnTo>
                    <a:pt x="158" y="1322"/>
                  </a:lnTo>
                  <a:lnTo>
                    <a:pt x="160" y="1350"/>
                  </a:lnTo>
                  <a:lnTo>
                    <a:pt x="162" y="1369"/>
                  </a:lnTo>
                  <a:lnTo>
                    <a:pt x="162" y="1374"/>
                  </a:lnTo>
                  <a:lnTo>
                    <a:pt x="162" y="1369"/>
                  </a:lnTo>
                  <a:lnTo>
                    <a:pt x="160" y="1350"/>
                  </a:lnTo>
                  <a:lnTo>
                    <a:pt x="156" y="1322"/>
                  </a:lnTo>
                  <a:lnTo>
                    <a:pt x="153" y="1284"/>
                  </a:lnTo>
                  <a:lnTo>
                    <a:pt x="147" y="1237"/>
                  </a:lnTo>
                  <a:lnTo>
                    <a:pt x="140" y="1181"/>
                  </a:lnTo>
                  <a:lnTo>
                    <a:pt x="134" y="1119"/>
                  </a:lnTo>
                  <a:lnTo>
                    <a:pt x="125" y="1051"/>
                  </a:lnTo>
                  <a:lnTo>
                    <a:pt x="117" y="976"/>
                  </a:lnTo>
                  <a:lnTo>
                    <a:pt x="108" y="899"/>
                  </a:lnTo>
                  <a:lnTo>
                    <a:pt x="99" y="816"/>
                  </a:lnTo>
                  <a:lnTo>
                    <a:pt x="88" y="731"/>
                  </a:lnTo>
                  <a:lnTo>
                    <a:pt x="78" y="645"/>
                  </a:lnTo>
                  <a:lnTo>
                    <a:pt x="69" y="558"/>
                  </a:lnTo>
                  <a:lnTo>
                    <a:pt x="54" y="436"/>
                  </a:lnTo>
                  <a:lnTo>
                    <a:pt x="39" y="318"/>
                  </a:lnTo>
                  <a:lnTo>
                    <a:pt x="24" y="205"/>
                  </a:lnTo>
                  <a:lnTo>
                    <a:pt x="11" y="9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135"/>
            <p:cNvSpPr>
              <a:spLocks/>
            </p:cNvSpPr>
            <p:nvPr/>
          </p:nvSpPr>
          <p:spPr bwMode="auto">
            <a:xfrm>
              <a:off x="5995988" y="930276"/>
              <a:ext cx="65088" cy="903287"/>
            </a:xfrm>
            <a:custGeom>
              <a:avLst/>
              <a:gdLst>
                <a:gd name="T0" fmla="*/ 0 w 82"/>
                <a:gd name="T1" fmla="*/ 0 h 1137"/>
                <a:gd name="T2" fmla="*/ 52 w 82"/>
                <a:gd name="T3" fmla="*/ 0 h 1137"/>
                <a:gd name="T4" fmla="*/ 54 w 82"/>
                <a:gd name="T5" fmla="*/ 120 h 1137"/>
                <a:gd name="T6" fmla="*/ 56 w 82"/>
                <a:gd name="T7" fmla="*/ 244 h 1137"/>
                <a:gd name="T8" fmla="*/ 60 w 82"/>
                <a:gd name="T9" fmla="*/ 374 h 1137"/>
                <a:gd name="T10" fmla="*/ 61 w 82"/>
                <a:gd name="T11" fmla="*/ 463 h 1137"/>
                <a:gd name="T12" fmla="*/ 63 w 82"/>
                <a:gd name="T13" fmla="*/ 549 h 1137"/>
                <a:gd name="T14" fmla="*/ 67 w 82"/>
                <a:gd name="T15" fmla="*/ 634 h 1137"/>
                <a:gd name="T16" fmla="*/ 69 w 82"/>
                <a:gd name="T17" fmla="*/ 714 h 1137"/>
                <a:gd name="T18" fmla="*/ 71 w 82"/>
                <a:gd name="T19" fmla="*/ 793 h 1137"/>
                <a:gd name="T20" fmla="*/ 73 w 82"/>
                <a:gd name="T21" fmla="*/ 865 h 1137"/>
                <a:gd name="T22" fmla="*/ 76 w 82"/>
                <a:gd name="T23" fmla="*/ 931 h 1137"/>
                <a:gd name="T24" fmla="*/ 76 w 82"/>
                <a:gd name="T25" fmla="*/ 989 h 1137"/>
                <a:gd name="T26" fmla="*/ 78 w 82"/>
                <a:gd name="T27" fmla="*/ 1040 h 1137"/>
                <a:gd name="T28" fmla="*/ 80 w 82"/>
                <a:gd name="T29" fmla="*/ 1081 h 1137"/>
                <a:gd name="T30" fmla="*/ 80 w 82"/>
                <a:gd name="T31" fmla="*/ 1111 h 1137"/>
                <a:gd name="T32" fmla="*/ 82 w 82"/>
                <a:gd name="T33" fmla="*/ 1132 h 1137"/>
                <a:gd name="T34" fmla="*/ 82 w 82"/>
                <a:gd name="T35" fmla="*/ 1137 h 1137"/>
                <a:gd name="T36" fmla="*/ 82 w 82"/>
                <a:gd name="T37" fmla="*/ 1132 h 1137"/>
                <a:gd name="T38" fmla="*/ 80 w 82"/>
                <a:gd name="T39" fmla="*/ 1111 h 1137"/>
                <a:gd name="T40" fmla="*/ 78 w 82"/>
                <a:gd name="T41" fmla="*/ 1081 h 1137"/>
                <a:gd name="T42" fmla="*/ 75 w 82"/>
                <a:gd name="T43" fmla="*/ 1040 h 1137"/>
                <a:gd name="T44" fmla="*/ 71 w 82"/>
                <a:gd name="T45" fmla="*/ 991 h 1137"/>
                <a:gd name="T46" fmla="*/ 67 w 82"/>
                <a:gd name="T47" fmla="*/ 931 h 1137"/>
                <a:gd name="T48" fmla="*/ 63 w 82"/>
                <a:gd name="T49" fmla="*/ 865 h 1137"/>
                <a:gd name="T50" fmla="*/ 58 w 82"/>
                <a:gd name="T51" fmla="*/ 793 h 1137"/>
                <a:gd name="T52" fmla="*/ 52 w 82"/>
                <a:gd name="T53" fmla="*/ 716 h 1137"/>
                <a:gd name="T54" fmla="*/ 47 w 82"/>
                <a:gd name="T55" fmla="*/ 634 h 1137"/>
                <a:gd name="T56" fmla="*/ 41 w 82"/>
                <a:gd name="T57" fmla="*/ 549 h 1137"/>
                <a:gd name="T58" fmla="*/ 35 w 82"/>
                <a:gd name="T59" fmla="*/ 463 h 1137"/>
                <a:gd name="T60" fmla="*/ 30 w 82"/>
                <a:gd name="T61" fmla="*/ 376 h 1137"/>
                <a:gd name="T62" fmla="*/ 19 w 82"/>
                <a:gd name="T63" fmla="*/ 246 h 1137"/>
                <a:gd name="T64" fmla="*/ 9 w 82"/>
                <a:gd name="T65" fmla="*/ 120 h 1137"/>
                <a:gd name="T66" fmla="*/ 0 w 82"/>
                <a:gd name="T67" fmla="*/ 0 h 1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2" h="1137">
                  <a:moveTo>
                    <a:pt x="0" y="0"/>
                  </a:moveTo>
                  <a:lnTo>
                    <a:pt x="52" y="0"/>
                  </a:lnTo>
                  <a:lnTo>
                    <a:pt x="54" y="120"/>
                  </a:lnTo>
                  <a:lnTo>
                    <a:pt x="56" y="244"/>
                  </a:lnTo>
                  <a:lnTo>
                    <a:pt x="60" y="374"/>
                  </a:lnTo>
                  <a:lnTo>
                    <a:pt x="61" y="463"/>
                  </a:lnTo>
                  <a:lnTo>
                    <a:pt x="63" y="549"/>
                  </a:lnTo>
                  <a:lnTo>
                    <a:pt x="67" y="634"/>
                  </a:lnTo>
                  <a:lnTo>
                    <a:pt x="69" y="714"/>
                  </a:lnTo>
                  <a:lnTo>
                    <a:pt x="71" y="793"/>
                  </a:lnTo>
                  <a:lnTo>
                    <a:pt x="73" y="865"/>
                  </a:lnTo>
                  <a:lnTo>
                    <a:pt x="76" y="931"/>
                  </a:lnTo>
                  <a:lnTo>
                    <a:pt x="76" y="989"/>
                  </a:lnTo>
                  <a:lnTo>
                    <a:pt x="78" y="1040"/>
                  </a:lnTo>
                  <a:lnTo>
                    <a:pt x="80" y="1081"/>
                  </a:lnTo>
                  <a:lnTo>
                    <a:pt x="80" y="1111"/>
                  </a:lnTo>
                  <a:lnTo>
                    <a:pt x="82" y="1132"/>
                  </a:lnTo>
                  <a:lnTo>
                    <a:pt x="82" y="1137"/>
                  </a:lnTo>
                  <a:lnTo>
                    <a:pt x="82" y="1132"/>
                  </a:lnTo>
                  <a:lnTo>
                    <a:pt x="80" y="1111"/>
                  </a:lnTo>
                  <a:lnTo>
                    <a:pt x="78" y="1081"/>
                  </a:lnTo>
                  <a:lnTo>
                    <a:pt x="75" y="1040"/>
                  </a:lnTo>
                  <a:lnTo>
                    <a:pt x="71" y="991"/>
                  </a:lnTo>
                  <a:lnTo>
                    <a:pt x="67" y="931"/>
                  </a:lnTo>
                  <a:lnTo>
                    <a:pt x="63" y="865"/>
                  </a:lnTo>
                  <a:lnTo>
                    <a:pt x="58" y="793"/>
                  </a:lnTo>
                  <a:lnTo>
                    <a:pt x="52" y="716"/>
                  </a:lnTo>
                  <a:lnTo>
                    <a:pt x="47" y="634"/>
                  </a:lnTo>
                  <a:lnTo>
                    <a:pt x="41" y="549"/>
                  </a:lnTo>
                  <a:lnTo>
                    <a:pt x="35" y="463"/>
                  </a:lnTo>
                  <a:lnTo>
                    <a:pt x="30" y="376"/>
                  </a:lnTo>
                  <a:lnTo>
                    <a:pt x="19" y="246"/>
                  </a:lnTo>
                  <a:lnTo>
                    <a:pt x="9" y="12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136"/>
            <p:cNvSpPr>
              <a:spLocks/>
            </p:cNvSpPr>
            <p:nvPr/>
          </p:nvSpPr>
          <p:spPr bwMode="auto">
            <a:xfrm>
              <a:off x="6003925" y="5167313"/>
              <a:ext cx="38100" cy="528637"/>
            </a:xfrm>
            <a:custGeom>
              <a:avLst/>
              <a:gdLst>
                <a:gd name="T0" fmla="*/ 49 w 49"/>
                <a:gd name="T1" fmla="*/ 0 h 665"/>
                <a:gd name="T2" fmla="*/ 49 w 49"/>
                <a:gd name="T3" fmla="*/ 7 h 665"/>
                <a:gd name="T4" fmla="*/ 49 w 49"/>
                <a:gd name="T5" fmla="*/ 26 h 665"/>
                <a:gd name="T6" fmla="*/ 49 w 49"/>
                <a:gd name="T7" fmla="*/ 56 h 665"/>
                <a:gd name="T8" fmla="*/ 47 w 49"/>
                <a:gd name="T9" fmla="*/ 95 h 665"/>
                <a:gd name="T10" fmla="*/ 47 w 49"/>
                <a:gd name="T11" fmla="*/ 144 h 665"/>
                <a:gd name="T12" fmla="*/ 45 w 49"/>
                <a:gd name="T13" fmla="*/ 203 h 665"/>
                <a:gd name="T14" fmla="*/ 43 w 49"/>
                <a:gd name="T15" fmla="*/ 265 h 665"/>
                <a:gd name="T16" fmla="*/ 41 w 49"/>
                <a:gd name="T17" fmla="*/ 334 h 665"/>
                <a:gd name="T18" fmla="*/ 39 w 49"/>
                <a:gd name="T19" fmla="*/ 407 h 665"/>
                <a:gd name="T20" fmla="*/ 38 w 49"/>
                <a:gd name="T21" fmla="*/ 486 h 665"/>
                <a:gd name="T22" fmla="*/ 36 w 49"/>
                <a:gd name="T23" fmla="*/ 565 h 665"/>
                <a:gd name="T24" fmla="*/ 34 w 49"/>
                <a:gd name="T25" fmla="*/ 646 h 665"/>
                <a:gd name="T26" fmla="*/ 34 w 49"/>
                <a:gd name="T27" fmla="*/ 665 h 665"/>
                <a:gd name="T28" fmla="*/ 0 w 49"/>
                <a:gd name="T29" fmla="*/ 665 h 665"/>
                <a:gd name="T30" fmla="*/ 2 w 49"/>
                <a:gd name="T31" fmla="*/ 644 h 665"/>
                <a:gd name="T32" fmla="*/ 8 w 49"/>
                <a:gd name="T33" fmla="*/ 563 h 665"/>
                <a:gd name="T34" fmla="*/ 13 w 49"/>
                <a:gd name="T35" fmla="*/ 485 h 665"/>
                <a:gd name="T36" fmla="*/ 19 w 49"/>
                <a:gd name="T37" fmla="*/ 407 h 665"/>
                <a:gd name="T38" fmla="*/ 25 w 49"/>
                <a:gd name="T39" fmla="*/ 334 h 665"/>
                <a:gd name="T40" fmla="*/ 30 w 49"/>
                <a:gd name="T41" fmla="*/ 265 h 665"/>
                <a:gd name="T42" fmla="*/ 34 w 49"/>
                <a:gd name="T43" fmla="*/ 201 h 665"/>
                <a:gd name="T44" fmla="*/ 39 w 49"/>
                <a:gd name="T45" fmla="*/ 144 h 665"/>
                <a:gd name="T46" fmla="*/ 43 w 49"/>
                <a:gd name="T47" fmla="*/ 95 h 665"/>
                <a:gd name="T48" fmla="*/ 45 w 49"/>
                <a:gd name="T49" fmla="*/ 56 h 665"/>
                <a:gd name="T50" fmla="*/ 47 w 49"/>
                <a:gd name="T51" fmla="*/ 26 h 665"/>
                <a:gd name="T52" fmla="*/ 49 w 49"/>
                <a:gd name="T53" fmla="*/ 7 h 665"/>
                <a:gd name="T54" fmla="*/ 49 w 49"/>
                <a:gd name="T55" fmla="*/ 0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9" h="665">
                  <a:moveTo>
                    <a:pt x="49" y="0"/>
                  </a:moveTo>
                  <a:lnTo>
                    <a:pt x="49" y="7"/>
                  </a:lnTo>
                  <a:lnTo>
                    <a:pt x="49" y="26"/>
                  </a:lnTo>
                  <a:lnTo>
                    <a:pt x="49" y="56"/>
                  </a:lnTo>
                  <a:lnTo>
                    <a:pt x="47" y="95"/>
                  </a:lnTo>
                  <a:lnTo>
                    <a:pt x="47" y="144"/>
                  </a:lnTo>
                  <a:lnTo>
                    <a:pt x="45" y="203"/>
                  </a:lnTo>
                  <a:lnTo>
                    <a:pt x="43" y="265"/>
                  </a:lnTo>
                  <a:lnTo>
                    <a:pt x="41" y="334"/>
                  </a:lnTo>
                  <a:lnTo>
                    <a:pt x="39" y="407"/>
                  </a:lnTo>
                  <a:lnTo>
                    <a:pt x="38" y="486"/>
                  </a:lnTo>
                  <a:lnTo>
                    <a:pt x="36" y="565"/>
                  </a:lnTo>
                  <a:lnTo>
                    <a:pt x="34" y="646"/>
                  </a:lnTo>
                  <a:lnTo>
                    <a:pt x="34" y="665"/>
                  </a:lnTo>
                  <a:lnTo>
                    <a:pt x="0" y="665"/>
                  </a:lnTo>
                  <a:lnTo>
                    <a:pt x="2" y="644"/>
                  </a:lnTo>
                  <a:lnTo>
                    <a:pt x="8" y="563"/>
                  </a:lnTo>
                  <a:lnTo>
                    <a:pt x="13" y="485"/>
                  </a:lnTo>
                  <a:lnTo>
                    <a:pt x="19" y="407"/>
                  </a:lnTo>
                  <a:lnTo>
                    <a:pt x="25" y="334"/>
                  </a:lnTo>
                  <a:lnTo>
                    <a:pt x="30" y="265"/>
                  </a:lnTo>
                  <a:lnTo>
                    <a:pt x="34" y="201"/>
                  </a:lnTo>
                  <a:lnTo>
                    <a:pt x="39" y="144"/>
                  </a:lnTo>
                  <a:lnTo>
                    <a:pt x="43" y="95"/>
                  </a:lnTo>
                  <a:lnTo>
                    <a:pt x="45" y="56"/>
                  </a:lnTo>
                  <a:lnTo>
                    <a:pt x="47" y="26"/>
                  </a:lnTo>
                  <a:lnTo>
                    <a:pt x="49" y="7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137"/>
            <p:cNvSpPr>
              <a:spLocks/>
            </p:cNvSpPr>
            <p:nvPr/>
          </p:nvSpPr>
          <p:spPr bwMode="auto">
            <a:xfrm>
              <a:off x="5748338" y="5029200"/>
              <a:ext cx="117475" cy="666750"/>
            </a:xfrm>
            <a:custGeom>
              <a:avLst/>
              <a:gdLst>
                <a:gd name="T0" fmla="*/ 147 w 147"/>
                <a:gd name="T1" fmla="*/ 0 h 840"/>
                <a:gd name="T2" fmla="*/ 31 w 147"/>
                <a:gd name="T3" fmla="*/ 840 h 840"/>
                <a:gd name="T4" fmla="*/ 0 w 147"/>
                <a:gd name="T5" fmla="*/ 840 h 840"/>
                <a:gd name="T6" fmla="*/ 147 w 147"/>
                <a:gd name="T7" fmla="*/ 0 h 8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7" h="840">
                  <a:moveTo>
                    <a:pt x="147" y="0"/>
                  </a:moveTo>
                  <a:lnTo>
                    <a:pt x="31" y="840"/>
                  </a:lnTo>
                  <a:lnTo>
                    <a:pt x="0" y="84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138"/>
            <p:cNvSpPr>
              <a:spLocks/>
            </p:cNvSpPr>
            <p:nvPr/>
          </p:nvSpPr>
          <p:spPr bwMode="auto">
            <a:xfrm>
              <a:off x="5483225" y="5386388"/>
              <a:ext cx="93663" cy="309562"/>
            </a:xfrm>
            <a:custGeom>
              <a:avLst/>
              <a:gdLst>
                <a:gd name="T0" fmla="*/ 119 w 119"/>
                <a:gd name="T1" fmla="*/ 0 h 391"/>
                <a:gd name="T2" fmla="*/ 118 w 119"/>
                <a:gd name="T3" fmla="*/ 6 h 391"/>
                <a:gd name="T4" fmla="*/ 114 w 119"/>
                <a:gd name="T5" fmla="*/ 21 h 391"/>
                <a:gd name="T6" fmla="*/ 108 w 119"/>
                <a:gd name="T7" fmla="*/ 43 h 391"/>
                <a:gd name="T8" fmla="*/ 101 w 119"/>
                <a:gd name="T9" fmla="*/ 77 h 391"/>
                <a:gd name="T10" fmla="*/ 91 w 119"/>
                <a:gd name="T11" fmla="*/ 117 h 391"/>
                <a:gd name="T12" fmla="*/ 80 w 119"/>
                <a:gd name="T13" fmla="*/ 162 h 391"/>
                <a:gd name="T14" fmla="*/ 69 w 119"/>
                <a:gd name="T15" fmla="*/ 212 h 391"/>
                <a:gd name="T16" fmla="*/ 56 w 119"/>
                <a:gd name="T17" fmla="*/ 269 h 391"/>
                <a:gd name="T18" fmla="*/ 41 w 119"/>
                <a:gd name="T19" fmla="*/ 329 h 391"/>
                <a:gd name="T20" fmla="*/ 28 w 119"/>
                <a:gd name="T21" fmla="*/ 391 h 391"/>
                <a:gd name="T22" fmla="*/ 0 w 119"/>
                <a:gd name="T23" fmla="*/ 391 h 391"/>
                <a:gd name="T24" fmla="*/ 19 w 119"/>
                <a:gd name="T25" fmla="*/ 329 h 391"/>
                <a:gd name="T26" fmla="*/ 37 w 119"/>
                <a:gd name="T27" fmla="*/ 269 h 391"/>
                <a:gd name="T28" fmla="*/ 54 w 119"/>
                <a:gd name="T29" fmla="*/ 212 h 391"/>
                <a:gd name="T30" fmla="*/ 69 w 119"/>
                <a:gd name="T31" fmla="*/ 162 h 391"/>
                <a:gd name="T32" fmla="*/ 84 w 119"/>
                <a:gd name="T33" fmla="*/ 117 h 391"/>
                <a:gd name="T34" fmla="*/ 95 w 119"/>
                <a:gd name="T35" fmla="*/ 77 h 391"/>
                <a:gd name="T36" fmla="*/ 104 w 119"/>
                <a:gd name="T37" fmla="*/ 45 h 391"/>
                <a:gd name="T38" fmla="*/ 112 w 119"/>
                <a:gd name="T39" fmla="*/ 21 h 391"/>
                <a:gd name="T40" fmla="*/ 118 w 119"/>
                <a:gd name="T41" fmla="*/ 6 h 391"/>
                <a:gd name="T42" fmla="*/ 119 w 119"/>
                <a:gd name="T43" fmla="*/ 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9" h="391">
                  <a:moveTo>
                    <a:pt x="119" y="0"/>
                  </a:moveTo>
                  <a:lnTo>
                    <a:pt x="118" y="6"/>
                  </a:lnTo>
                  <a:lnTo>
                    <a:pt x="114" y="21"/>
                  </a:lnTo>
                  <a:lnTo>
                    <a:pt x="108" y="43"/>
                  </a:lnTo>
                  <a:lnTo>
                    <a:pt x="101" y="77"/>
                  </a:lnTo>
                  <a:lnTo>
                    <a:pt x="91" y="117"/>
                  </a:lnTo>
                  <a:lnTo>
                    <a:pt x="80" y="162"/>
                  </a:lnTo>
                  <a:lnTo>
                    <a:pt x="69" y="212"/>
                  </a:lnTo>
                  <a:lnTo>
                    <a:pt x="56" y="269"/>
                  </a:lnTo>
                  <a:lnTo>
                    <a:pt x="41" y="329"/>
                  </a:lnTo>
                  <a:lnTo>
                    <a:pt x="28" y="391"/>
                  </a:lnTo>
                  <a:lnTo>
                    <a:pt x="0" y="391"/>
                  </a:lnTo>
                  <a:lnTo>
                    <a:pt x="19" y="329"/>
                  </a:lnTo>
                  <a:lnTo>
                    <a:pt x="37" y="269"/>
                  </a:lnTo>
                  <a:lnTo>
                    <a:pt x="54" y="212"/>
                  </a:lnTo>
                  <a:lnTo>
                    <a:pt x="69" y="162"/>
                  </a:lnTo>
                  <a:lnTo>
                    <a:pt x="84" y="117"/>
                  </a:lnTo>
                  <a:lnTo>
                    <a:pt x="95" y="77"/>
                  </a:lnTo>
                  <a:lnTo>
                    <a:pt x="104" y="45"/>
                  </a:lnTo>
                  <a:lnTo>
                    <a:pt x="112" y="21"/>
                  </a:lnTo>
                  <a:lnTo>
                    <a:pt x="118" y="6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139"/>
            <p:cNvSpPr>
              <a:spLocks/>
            </p:cNvSpPr>
            <p:nvPr/>
          </p:nvSpPr>
          <p:spPr bwMode="auto">
            <a:xfrm>
              <a:off x="5176838" y="5514975"/>
              <a:ext cx="77788" cy="180975"/>
            </a:xfrm>
            <a:custGeom>
              <a:avLst/>
              <a:gdLst>
                <a:gd name="T0" fmla="*/ 99 w 99"/>
                <a:gd name="T1" fmla="*/ 0 h 227"/>
                <a:gd name="T2" fmla="*/ 15 w 99"/>
                <a:gd name="T3" fmla="*/ 227 h 227"/>
                <a:gd name="T4" fmla="*/ 0 w 99"/>
                <a:gd name="T5" fmla="*/ 227 h 227"/>
                <a:gd name="T6" fmla="*/ 99 w 99"/>
                <a:gd name="T7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227">
                  <a:moveTo>
                    <a:pt x="99" y="0"/>
                  </a:moveTo>
                  <a:lnTo>
                    <a:pt x="15" y="227"/>
                  </a:lnTo>
                  <a:lnTo>
                    <a:pt x="0" y="227"/>
                  </a:lnTo>
                  <a:lnTo>
                    <a:pt x="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140"/>
            <p:cNvSpPr>
              <a:spLocks/>
            </p:cNvSpPr>
            <p:nvPr/>
          </p:nvSpPr>
          <p:spPr bwMode="auto">
            <a:xfrm>
              <a:off x="4867275" y="5661025"/>
              <a:ext cx="20638" cy="34925"/>
            </a:xfrm>
            <a:custGeom>
              <a:avLst/>
              <a:gdLst>
                <a:gd name="T0" fmla="*/ 26 w 26"/>
                <a:gd name="T1" fmla="*/ 0 h 43"/>
                <a:gd name="T2" fmla="*/ 24 w 26"/>
                <a:gd name="T3" fmla="*/ 4 h 43"/>
                <a:gd name="T4" fmla="*/ 20 w 26"/>
                <a:gd name="T5" fmla="*/ 11 h 43"/>
                <a:gd name="T6" fmla="*/ 13 w 26"/>
                <a:gd name="T7" fmla="*/ 24 h 43"/>
                <a:gd name="T8" fmla="*/ 5 w 26"/>
                <a:gd name="T9" fmla="*/ 43 h 43"/>
                <a:gd name="T10" fmla="*/ 0 w 26"/>
                <a:gd name="T11" fmla="*/ 43 h 43"/>
                <a:gd name="T12" fmla="*/ 11 w 26"/>
                <a:gd name="T13" fmla="*/ 24 h 43"/>
                <a:gd name="T14" fmla="*/ 18 w 26"/>
                <a:gd name="T15" fmla="*/ 11 h 43"/>
                <a:gd name="T16" fmla="*/ 24 w 26"/>
                <a:gd name="T17" fmla="*/ 4 h 43"/>
                <a:gd name="T18" fmla="*/ 26 w 26"/>
                <a:gd name="T1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43">
                  <a:moveTo>
                    <a:pt x="26" y="0"/>
                  </a:moveTo>
                  <a:lnTo>
                    <a:pt x="24" y="4"/>
                  </a:lnTo>
                  <a:lnTo>
                    <a:pt x="20" y="11"/>
                  </a:lnTo>
                  <a:lnTo>
                    <a:pt x="13" y="24"/>
                  </a:lnTo>
                  <a:lnTo>
                    <a:pt x="5" y="43"/>
                  </a:lnTo>
                  <a:lnTo>
                    <a:pt x="0" y="43"/>
                  </a:lnTo>
                  <a:lnTo>
                    <a:pt x="11" y="24"/>
                  </a:lnTo>
                  <a:lnTo>
                    <a:pt x="18" y="11"/>
                  </a:lnTo>
                  <a:lnTo>
                    <a:pt x="24" y="4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141"/>
            <p:cNvSpPr>
              <a:spLocks/>
            </p:cNvSpPr>
            <p:nvPr/>
          </p:nvSpPr>
          <p:spPr bwMode="auto">
            <a:xfrm>
              <a:off x="4602163" y="4883150"/>
              <a:ext cx="547688" cy="812800"/>
            </a:xfrm>
            <a:custGeom>
              <a:avLst/>
              <a:gdLst>
                <a:gd name="T0" fmla="*/ 690 w 690"/>
                <a:gd name="T1" fmla="*/ 0 h 1024"/>
                <a:gd name="T2" fmla="*/ 686 w 690"/>
                <a:gd name="T3" fmla="*/ 5 h 1024"/>
                <a:gd name="T4" fmla="*/ 680 w 690"/>
                <a:gd name="T5" fmla="*/ 16 h 1024"/>
                <a:gd name="T6" fmla="*/ 667 w 690"/>
                <a:gd name="T7" fmla="*/ 35 h 1024"/>
                <a:gd name="T8" fmla="*/ 652 w 690"/>
                <a:gd name="T9" fmla="*/ 62 h 1024"/>
                <a:gd name="T10" fmla="*/ 634 w 690"/>
                <a:gd name="T11" fmla="*/ 94 h 1024"/>
                <a:gd name="T12" fmla="*/ 611 w 690"/>
                <a:gd name="T13" fmla="*/ 131 h 1024"/>
                <a:gd name="T14" fmla="*/ 587 w 690"/>
                <a:gd name="T15" fmla="*/ 174 h 1024"/>
                <a:gd name="T16" fmla="*/ 559 w 690"/>
                <a:gd name="T17" fmla="*/ 219 h 1024"/>
                <a:gd name="T18" fmla="*/ 529 w 690"/>
                <a:gd name="T19" fmla="*/ 270 h 1024"/>
                <a:gd name="T20" fmla="*/ 498 w 690"/>
                <a:gd name="T21" fmla="*/ 323 h 1024"/>
                <a:gd name="T22" fmla="*/ 464 w 690"/>
                <a:gd name="T23" fmla="*/ 379 h 1024"/>
                <a:gd name="T24" fmla="*/ 430 w 690"/>
                <a:gd name="T25" fmla="*/ 436 h 1024"/>
                <a:gd name="T26" fmla="*/ 395 w 690"/>
                <a:gd name="T27" fmla="*/ 496 h 1024"/>
                <a:gd name="T28" fmla="*/ 360 w 690"/>
                <a:gd name="T29" fmla="*/ 554 h 1024"/>
                <a:gd name="T30" fmla="*/ 320 w 690"/>
                <a:gd name="T31" fmla="*/ 624 h 1024"/>
                <a:gd name="T32" fmla="*/ 281 w 690"/>
                <a:gd name="T33" fmla="*/ 689 h 1024"/>
                <a:gd name="T34" fmla="*/ 244 w 690"/>
                <a:gd name="T35" fmla="*/ 755 h 1024"/>
                <a:gd name="T36" fmla="*/ 207 w 690"/>
                <a:gd name="T37" fmla="*/ 819 h 1024"/>
                <a:gd name="T38" fmla="*/ 173 w 690"/>
                <a:gd name="T39" fmla="*/ 877 h 1024"/>
                <a:gd name="T40" fmla="*/ 142 w 690"/>
                <a:gd name="T41" fmla="*/ 932 h 1024"/>
                <a:gd name="T42" fmla="*/ 114 w 690"/>
                <a:gd name="T43" fmla="*/ 981 h 1024"/>
                <a:gd name="T44" fmla="*/ 89 w 690"/>
                <a:gd name="T45" fmla="*/ 1024 h 1024"/>
                <a:gd name="T46" fmla="*/ 0 w 690"/>
                <a:gd name="T47" fmla="*/ 1024 h 1024"/>
                <a:gd name="T48" fmla="*/ 22 w 690"/>
                <a:gd name="T49" fmla="*/ 990 h 1024"/>
                <a:gd name="T50" fmla="*/ 50 w 690"/>
                <a:gd name="T51" fmla="*/ 951 h 1024"/>
                <a:gd name="T52" fmla="*/ 82 w 690"/>
                <a:gd name="T53" fmla="*/ 904 h 1024"/>
                <a:gd name="T54" fmla="*/ 119 w 690"/>
                <a:gd name="T55" fmla="*/ 851 h 1024"/>
                <a:gd name="T56" fmla="*/ 156 w 690"/>
                <a:gd name="T57" fmla="*/ 793 h 1024"/>
                <a:gd name="T58" fmla="*/ 199 w 690"/>
                <a:gd name="T59" fmla="*/ 733 h 1024"/>
                <a:gd name="T60" fmla="*/ 242 w 690"/>
                <a:gd name="T61" fmla="*/ 669 h 1024"/>
                <a:gd name="T62" fmla="*/ 287 w 690"/>
                <a:gd name="T63" fmla="*/ 603 h 1024"/>
                <a:gd name="T64" fmla="*/ 332 w 690"/>
                <a:gd name="T65" fmla="*/ 537 h 1024"/>
                <a:gd name="T66" fmla="*/ 371 w 690"/>
                <a:gd name="T67" fmla="*/ 479 h 1024"/>
                <a:gd name="T68" fmla="*/ 408 w 690"/>
                <a:gd name="T69" fmla="*/ 422 h 1024"/>
                <a:gd name="T70" fmla="*/ 445 w 690"/>
                <a:gd name="T71" fmla="*/ 368 h 1024"/>
                <a:gd name="T72" fmla="*/ 481 w 690"/>
                <a:gd name="T73" fmla="*/ 313 h 1024"/>
                <a:gd name="T74" fmla="*/ 514 w 690"/>
                <a:gd name="T75" fmla="*/ 261 h 1024"/>
                <a:gd name="T76" fmla="*/ 548 w 690"/>
                <a:gd name="T77" fmla="*/ 214 h 1024"/>
                <a:gd name="T78" fmla="*/ 578 w 690"/>
                <a:gd name="T79" fmla="*/ 169 h 1024"/>
                <a:gd name="T80" fmla="*/ 606 w 690"/>
                <a:gd name="T81" fmla="*/ 127 h 1024"/>
                <a:gd name="T82" fmla="*/ 628 w 690"/>
                <a:gd name="T83" fmla="*/ 92 h 1024"/>
                <a:gd name="T84" fmla="*/ 650 w 690"/>
                <a:gd name="T85" fmla="*/ 60 h 1024"/>
                <a:gd name="T86" fmla="*/ 667 w 690"/>
                <a:gd name="T87" fmla="*/ 35 h 1024"/>
                <a:gd name="T88" fmla="*/ 678 w 690"/>
                <a:gd name="T89" fmla="*/ 16 h 1024"/>
                <a:gd name="T90" fmla="*/ 686 w 690"/>
                <a:gd name="T91" fmla="*/ 5 h 1024"/>
                <a:gd name="T92" fmla="*/ 690 w 690"/>
                <a:gd name="T93" fmla="*/ 0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90" h="1024">
                  <a:moveTo>
                    <a:pt x="690" y="0"/>
                  </a:moveTo>
                  <a:lnTo>
                    <a:pt x="686" y="5"/>
                  </a:lnTo>
                  <a:lnTo>
                    <a:pt x="680" y="16"/>
                  </a:lnTo>
                  <a:lnTo>
                    <a:pt x="667" y="35"/>
                  </a:lnTo>
                  <a:lnTo>
                    <a:pt x="652" y="62"/>
                  </a:lnTo>
                  <a:lnTo>
                    <a:pt x="634" y="94"/>
                  </a:lnTo>
                  <a:lnTo>
                    <a:pt x="611" y="131"/>
                  </a:lnTo>
                  <a:lnTo>
                    <a:pt x="587" y="174"/>
                  </a:lnTo>
                  <a:lnTo>
                    <a:pt x="559" y="219"/>
                  </a:lnTo>
                  <a:lnTo>
                    <a:pt x="529" y="270"/>
                  </a:lnTo>
                  <a:lnTo>
                    <a:pt x="498" y="323"/>
                  </a:lnTo>
                  <a:lnTo>
                    <a:pt x="464" y="379"/>
                  </a:lnTo>
                  <a:lnTo>
                    <a:pt x="430" y="436"/>
                  </a:lnTo>
                  <a:lnTo>
                    <a:pt x="395" y="496"/>
                  </a:lnTo>
                  <a:lnTo>
                    <a:pt x="360" y="554"/>
                  </a:lnTo>
                  <a:lnTo>
                    <a:pt x="320" y="624"/>
                  </a:lnTo>
                  <a:lnTo>
                    <a:pt x="281" y="689"/>
                  </a:lnTo>
                  <a:lnTo>
                    <a:pt x="244" y="755"/>
                  </a:lnTo>
                  <a:lnTo>
                    <a:pt x="207" y="819"/>
                  </a:lnTo>
                  <a:lnTo>
                    <a:pt x="173" y="877"/>
                  </a:lnTo>
                  <a:lnTo>
                    <a:pt x="142" y="932"/>
                  </a:lnTo>
                  <a:lnTo>
                    <a:pt x="114" y="981"/>
                  </a:lnTo>
                  <a:lnTo>
                    <a:pt x="89" y="1024"/>
                  </a:lnTo>
                  <a:lnTo>
                    <a:pt x="0" y="1024"/>
                  </a:lnTo>
                  <a:lnTo>
                    <a:pt x="22" y="990"/>
                  </a:lnTo>
                  <a:lnTo>
                    <a:pt x="50" y="951"/>
                  </a:lnTo>
                  <a:lnTo>
                    <a:pt x="82" y="904"/>
                  </a:lnTo>
                  <a:lnTo>
                    <a:pt x="119" y="851"/>
                  </a:lnTo>
                  <a:lnTo>
                    <a:pt x="156" y="793"/>
                  </a:lnTo>
                  <a:lnTo>
                    <a:pt x="199" y="733"/>
                  </a:lnTo>
                  <a:lnTo>
                    <a:pt x="242" y="669"/>
                  </a:lnTo>
                  <a:lnTo>
                    <a:pt x="287" y="603"/>
                  </a:lnTo>
                  <a:lnTo>
                    <a:pt x="332" y="537"/>
                  </a:lnTo>
                  <a:lnTo>
                    <a:pt x="371" y="479"/>
                  </a:lnTo>
                  <a:lnTo>
                    <a:pt x="408" y="422"/>
                  </a:lnTo>
                  <a:lnTo>
                    <a:pt x="445" y="368"/>
                  </a:lnTo>
                  <a:lnTo>
                    <a:pt x="481" y="313"/>
                  </a:lnTo>
                  <a:lnTo>
                    <a:pt x="514" y="261"/>
                  </a:lnTo>
                  <a:lnTo>
                    <a:pt x="548" y="214"/>
                  </a:lnTo>
                  <a:lnTo>
                    <a:pt x="578" y="169"/>
                  </a:lnTo>
                  <a:lnTo>
                    <a:pt x="606" y="127"/>
                  </a:lnTo>
                  <a:lnTo>
                    <a:pt x="628" y="92"/>
                  </a:lnTo>
                  <a:lnTo>
                    <a:pt x="650" y="60"/>
                  </a:lnTo>
                  <a:lnTo>
                    <a:pt x="667" y="35"/>
                  </a:lnTo>
                  <a:lnTo>
                    <a:pt x="678" y="16"/>
                  </a:lnTo>
                  <a:lnTo>
                    <a:pt x="686" y="5"/>
                  </a:lnTo>
                  <a:lnTo>
                    <a:pt x="6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142"/>
            <p:cNvSpPr>
              <a:spLocks/>
            </p:cNvSpPr>
            <p:nvPr/>
          </p:nvSpPr>
          <p:spPr bwMode="auto">
            <a:xfrm>
              <a:off x="4432300" y="5426075"/>
              <a:ext cx="204788" cy="269875"/>
            </a:xfrm>
            <a:custGeom>
              <a:avLst/>
              <a:gdLst>
                <a:gd name="T0" fmla="*/ 260 w 260"/>
                <a:gd name="T1" fmla="*/ 0 h 340"/>
                <a:gd name="T2" fmla="*/ 36 w 260"/>
                <a:gd name="T3" fmla="*/ 340 h 340"/>
                <a:gd name="T4" fmla="*/ 0 w 260"/>
                <a:gd name="T5" fmla="*/ 340 h 340"/>
                <a:gd name="T6" fmla="*/ 260 w 260"/>
                <a:gd name="T7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340">
                  <a:moveTo>
                    <a:pt x="260" y="0"/>
                  </a:moveTo>
                  <a:lnTo>
                    <a:pt x="36" y="340"/>
                  </a:lnTo>
                  <a:lnTo>
                    <a:pt x="0" y="340"/>
                  </a:lnTo>
                  <a:lnTo>
                    <a:pt x="2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143"/>
            <p:cNvSpPr>
              <a:spLocks/>
            </p:cNvSpPr>
            <p:nvPr/>
          </p:nvSpPr>
          <p:spPr bwMode="auto">
            <a:xfrm>
              <a:off x="4240213" y="5465763"/>
              <a:ext cx="196850" cy="230187"/>
            </a:xfrm>
            <a:custGeom>
              <a:avLst/>
              <a:gdLst>
                <a:gd name="T0" fmla="*/ 248 w 248"/>
                <a:gd name="T1" fmla="*/ 0 h 289"/>
                <a:gd name="T2" fmla="*/ 39 w 248"/>
                <a:gd name="T3" fmla="*/ 289 h 289"/>
                <a:gd name="T4" fmla="*/ 0 w 248"/>
                <a:gd name="T5" fmla="*/ 289 h 289"/>
                <a:gd name="T6" fmla="*/ 248 w 248"/>
                <a:gd name="T7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8" h="289">
                  <a:moveTo>
                    <a:pt x="248" y="0"/>
                  </a:moveTo>
                  <a:lnTo>
                    <a:pt x="39" y="289"/>
                  </a:lnTo>
                  <a:lnTo>
                    <a:pt x="0" y="289"/>
                  </a:lnTo>
                  <a:lnTo>
                    <a:pt x="2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144"/>
            <p:cNvSpPr>
              <a:spLocks/>
            </p:cNvSpPr>
            <p:nvPr/>
          </p:nvSpPr>
          <p:spPr bwMode="auto">
            <a:xfrm>
              <a:off x="4013200" y="4822825"/>
              <a:ext cx="801688" cy="873125"/>
            </a:xfrm>
            <a:custGeom>
              <a:avLst/>
              <a:gdLst>
                <a:gd name="T0" fmla="*/ 1010 w 1010"/>
                <a:gd name="T1" fmla="*/ 0 h 1100"/>
                <a:gd name="T2" fmla="*/ 248 w 1010"/>
                <a:gd name="T3" fmla="*/ 914 h 1100"/>
                <a:gd name="T4" fmla="*/ 97 w 1010"/>
                <a:gd name="T5" fmla="*/ 1100 h 1100"/>
                <a:gd name="T6" fmla="*/ 0 w 1010"/>
                <a:gd name="T7" fmla="*/ 1100 h 1100"/>
                <a:gd name="T8" fmla="*/ 209 w 1010"/>
                <a:gd name="T9" fmla="*/ 878 h 1100"/>
                <a:gd name="T10" fmla="*/ 1010 w 1010"/>
                <a:gd name="T11" fmla="*/ 0 h 1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10" h="1100">
                  <a:moveTo>
                    <a:pt x="1010" y="0"/>
                  </a:moveTo>
                  <a:lnTo>
                    <a:pt x="248" y="914"/>
                  </a:lnTo>
                  <a:lnTo>
                    <a:pt x="97" y="1100"/>
                  </a:lnTo>
                  <a:lnTo>
                    <a:pt x="0" y="1100"/>
                  </a:lnTo>
                  <a:lnTo>
                    <a:pt x="209" y="878"/>
                  </a:lnTo>
                  <a:lnTo>
                    <a:pt x="10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145"/>
            <p:cNvSpPr>
              <a:spLocks/>
            </p:cNvSpPr>
            <p:nvPr/>
          </p:nvSpPr>
          <p:spPr bwMode="auto">
            <a:xfrm>
              <a:off x="3771900" y="4840288"/>
              <a:ext cx="863600" cy="855662"/>
            </a:xfrm>
            <a:custGeom>
              <a:avLst/>
              <a:gdLst>
                <a:gd name="T0" fmla="*/ 1087 w 1089"/>
                <a:gd name="T1" fmla="*/ 4 h 1077"/>
                <a:gd name="T2" fmla="*/ 1063 w 1089"/>
                <a:gd name="T3" fmla="*/ 30 h 1077"/>
                <a:gd name="T4" fmla="*/ 1018 w 1089"/>
                <a:gd name="T5" fmla="*/ 79 h 1077"/>
                <a:gd name="T6" fmla="*/ 956 w 1089"/>
                <a:gd name="T7" fmla="*/ 145 h 1077"/>
                <a:gd name="T8" fmla="*/ 884 w 1089"/>
                <a:gd name="T9" fmla="*/ 225 h 1077"/>
                <a:gd name="T10" fmla="*/ 802 w 1089"/>
                <a:gd name="T11" fmla="*/ 314 h 1077"/>
                <a:gd name="T12" fmla="*/ 716 w 1089"/>
                <a:gd name="T13" fmla="*/ 408 h 1077"/>
                <a:gd name="T14" fmla="*/ 632 w 1089"/>
                <a:gd name="T15" fmla="*/ 502 h 1077"/>
                <a:gd name="T16" fmla="*/ 552 w 1089"/>
                <a:gd name="T17" fmla="*/ 590 h 1077"/>
                <a:gd name="T18" fmla="*/ 479 w 1089"/>
                <a:gd name="T19" fmla="*/ 671 h 1077"/>
                <a:gd name="T20" fmla="*/ 419 w 1089"/>
                <a:gd name="T21" fmla="*/ 739 h 1077"/>
                <a:gd name="T22" fmla="*/ 375 w 1089"/>
                <a:gd name="T23" fmla="*/ 788 h 1077"/>
                <a:gd name="T24" fmla="*/ 350 w 1089"/>
                <a:gd name="T25" fmla="*/ 814 h 1077"/>
                <a:gd name="T26" fmla="*/ 345 w 1089"/>
                <a:gd name="T27" fmla="*/ 821 h 1077"/>
                <a:gd name="T28" fmla="*/ 323 w 1089"/>
                <a:gd name="T29" fmla="*/ 846 h 1077"/>
                <a:gd name="T30" fmla="*/ 282 w 1089"/>
                <a:gd name="T31" fmla="*/ 893 h 1077"/>
                <a:gd name="T32" fmla="*/ 226 w 1089"/>
                <a:gd name="T33" fmla="*/ 957 h 1077"/>
                <a:gd name="T34" fmla="*/ 157 w 1089"/>
                <a:gd name="T35" fmla="*/ 1034 h 1077"/>
                <a:gd name="T36" fmla="*/ 0 w 1089"/>
                <a:gd name="T37" fmla="*/ 1077 h 1077"/>
                <a:gd name="T38" fmla="*/ 47 w 1089"/>
                <a:gd name="T39" fmla="*/ 977 h 1077"/>
                <a:gd name="T40" fmla="*/ 130 w 1089"/>
                <a:gd name="T41" fmla="*/ 900 h 1077"/>
                <a:gd name="T42" fmla="*/ 201 w 1089"/>
                <a:gd name="T43" fmla="*/ 836 h 1077"/>
                <a:gd name="T44" fmla="*/ 254 w 1089"/>
                <a:gd name="T45" fmla="*/ 788 h 1077"/>
                <a:gd name="T46" fmla="*/ 282 w 1089"/>
                <a:gd name="T47" fmla="*/ 763 h 1077"/>
                <a:gd name="T48" fmla="*/ 289 w 1089"/>
                <a:gd name="T49" fmla="*/ 756 h 1077"/>
                <a:gd name="T50" fmla="*/ 315 w 1089"/>
                <a:gd name="T51" fmla="*/ 731 h 1077"/>
                <a:gd name="T52" fmla="*/ 364 w 1089"/>
                <a:gd name="T53" fmla="*/ 686 h 1077"/>
                <a:gd name="T54" fmla="*/ 431 w 1089"/>
                <a:gd name="T55" fmla="*/ 624 h 1077"/>
                <a:gd name="T56" fmla="*/ 509 w 1089"/>
                <a:gd name="T57" fmla="*/ 551 h 1077"/>
                <a:gd name="T58" fmla="*/ 597 w 1089"/>
                <a:gd name="T59" fmla="*/ 468 h 1077"/>
                <a:gd name="T60" fmla="*/ 690 w 1089"/>
                <a:gd name="T61" fmla="*/ 383 h 1077"/>
                <a:gd name="T62" fmla="*/ 781 w 1089"/>
                <a:gd name="T63" fmla="*/ 295 h 1077"/>
                <a:gd name="T64" fmla="*/ 869 w 1089"/>
                <a:gd name="T65" fmla="*/ 212 h 1077"/>
                <a:gd name="T66" fmla="*/ 947 w 1089"/>
                <a:gd name="T67" fmla="*/ 137 h 1077"/>
                <a:gd name="T68" fmla="*/ 1012 w 1089"/>
                <a:gd name="T69" fmla="*/ 75 h 1077"/>
                <a:gd name="T70" fmla="*/ 1061 w 1089"/>
                <a:gd name="T71" fmla="*/ 28 h 1077"/>
                <a:gd name="T72" fmla="*/ 1085 w 1089"/>
                <a:gd name="T73" fmla="*/ 4 h 1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89" h="1077">
                  <a:moveTo>
                    <a:pt x="1089" y="0"/>
                  </a:moveTo>
                  <a:lnTo>
                    <a:pt x="1087" y="4"/>
                  </a:lnTo>
                  <a:lnTo>
                    <a:pt x="1078" y="13"/>
                  </a:lnTo>
                  <a:lnTo>
                    <a:pt x="1063" y="30"/>
                  </a:lnTo>
                  <a:lnTo>
                    <a:pt x="1042" y="53"/>
                  </a:lnTo>
                  <a:lnTo>
                    <a:pt x="1018" y="79"/>
                  </a:lnTo>
                  <a:lnTo>
                    <a:pt x="988" y="111"/>
                  </a:lnTo>
                  <a:lnTo>
                    <a:pt x="956" y="145"/>
                  </a:lnTo>
                  <a:lnTo>
                    <a:pt x="921" y="184"/>
                  </a:lnTo>
                  <a:lnTo>
                    <a:pt x="884" y="225"/>
                  </a:lnTo>
                  <a:lnTo>
                    <a:pt x="843" y="269"/>
                  </a:lnTo>
                  <a:lnTo>
                    <a:pt x="802" y="314"/>
                  </a:lnTo>
                  <a:lnTo>
                    <a:pt x="759" y="361"/>
                  </a:lnTo>
                  <a:lnTo>
                    <a:pt x="716" y="408"/>
                  </a:lnTo>
                  <a:lnTo>
                    <a:pt x="673" y="455"/>
                  </a:lnTo>
                  <a:lnTo>
                    <a:pt x="632" y="502"/>
                  </a:lnTo>
                  <a:lnTo>
                    <a:pt x="591" y="547"/>
                  </a:lnTo>
                  <a:lnTo>
                    <a:pt x="552" y="590"/>
                  </a:lnTo>
                  <a:lnTo>
                    <a:pt x="515" y="632"/>
                  </a:lnTo>
                  <a:lnTo>
                    <a:pt x="479" y="671"/>
                  </a:lnTo>
                  <a:lnTo>
                    <a:pt x="447" y="707"/>
                  </a:lnTo>
                  <a:lnTo>
                    <a:pt x="419" y="739"/>
                  </a:lnTo>
                  <a:lnTo>
                    <a:pt x="393" y="765"/>
                  </a:lnTo>
                  <a:lnTo>
                    <a:pt x="375" y="788"/>
                  </a:lnTo>
                  <a:lnTo>
                    <a:pt x="360" y="804"/>
                  </a:lnTo>
                  <a:lnTo>
                    <a:pt x="350" y="814"/>
                  </a:lnTo>
                  <a:lnTo>
                    <a:pt x="347" y="818"/>
                  </a:lnTo>
                  <a:lnTo>
                    <a:pt x="345" y="821"/>
                  </a:lnTo>
                  <a:lnTo>
                    <a:pt x="336" y="831"/>
                  </a:lnTo>
                  <a:lnTo>
                    <a:pt x="323" y="846"/>
                  </a:lnTo>
                  <a:lnTo>
                    <a:pt x="304" y="868"/>
                  </a:lnTo>
                  <a:lnTo>
                    <a:pt x="282" y="893"/>
                  </a:lnTo>
                  <a:lnTo>
                    <a:pt x="255" y="923"/>
                  </a:lnTo>
                  <a:lnTo>
                    <a:pt x="226" y="957"/>
                  </a:lnTo>
                  <a:lnTo>
                    <a:pt x="192" y="994"/>
                  </a:lnTo>
                  <a:lnTo>
                    <a:pt x="157" y="1034"/>
                  </a:lnTo>
                  <a:lnTo>
                    <a:pt x="119" y="1077"/>
                  </a:lnTo>
                  <a:lnTo>
                    <a:pt x="0" y="1077"/>
                  </a:lnTo>
                  <a:lnTo>
                    <a:pt x="0" y="1021"/>
                  </a:lnTo>
                  <a:lnTo>
                    <a:pt x="47" y="977"/>
                  </a:lnTo>
                  <a:lnTo>
                    <a:pt x="89" y="938"/>
                  </a:lnTo>
                  <a:lnTo>
                    <a:pt x="130" y="900"/>
                  </a:lnTo>
                  <a:lnTo>
                    <a:pt x="168" y="866"/>
                  </a:lnTo>
                  <a:lnTo>
                    <a:pt x="201" y="836"/>
                  </a:lnTo>
                  <a:lnTo>
                    <a:pt x="231" y="810"/>
                  </a:lnTo>
                  <a:lnTo>
                    <a:pt x="254" y="788"/>
                  </a:lnTo>
                  <a:lnTo>
                    <a:pt x="272" y="772"/>
                  </a:lnTo>
                  <a:lnTo>
                    <a:pt x="282" y="763"/>
                  </a:lnTo>
                  <a:lnTo>
                    <a:pt x="285" y="759"/>
                  </a:lnTo>
                  <a:lnTo>
                    <a:pt x="289" y="756"/>
                  </a:lnTo>
                  <a:lnTo>
                    <a:pt x="300" y="746"/>
                  </a:lnTo>
                  <a:lnTo>
                    <a:pt x="315" y="731"/>
                  </a:lnTo>
                  <a:lnTo>
                    <a:pt x="337" y="710"/>
                  </a:lnTo>
                  <a:lnTo>
                    <a:pt x="364" y="686"/>
                  </a:lnTo>
                  <a:lnTo>
                    <a:pt x="395" y="658"/>
                  </a:lnTo>
                  <a:lnTo>
                    <a:pt x="431" y="624"/>
                  </a:lnTo>
                  <a:lnTo>
                    <a:pt x="468" y="588"/>
                  </a:lnTo>
                  <a:lnTo>
                    <a:pt x="509" y="551"/>
                  </a:lnTo>
                  <a:lnTo>
                    <a:pt x="552" y="511"/>
                  </a:lnTo>
                  <a:lnTo>
                    <a:pt x="597" y="468"/>
                  </a:lnTo>
                  <a:lnTo>
                    <a:pt x="643" y="427"/>
                  </a:lnTo>
                  <a:lnTo>
                    <a:pt x="690" y="383"/>
                  </a:lnTo>
                  <a:lnTo>
                    <a:pt x="735" y="338"/>
                  </a:lnTo>
                  <a:lnTo>
                    <a:pt x="781" y="295"/>
                  </a:lnTo>
                  <a:lnTo>
                    <a:pt x="826" y="252"/>
                  </a:lnTo>
                  <a:lnTo>
                    <a:pt x="869" y="212"/>
                  </a:lnTo>
                  <a:lnTo>
                    <a:pt x="908" y="173"/>
                  </a:lnTo>
                  <a:lnTo>
                    <a:pt x="947" y="137"/>
                  </a:lnTo>
                  <a:lnTo>
                    <a:pt x="981" y="103"/>
                  </a:lnTo>
                  <a:lnTo>
                    <a:pt x="1012" y="75"/>
                  </a:lnTo>
                  <a:lnTo>
                    <a:pt x="1038" y="49"/>
                  </a:lnTo>
                  <a:lnTo>
                    <a:pt x="1061" y="28"/>
                  </a:lnTo>
                  <a:lnTo>
                    <a:pt x="1076" y="13"/>
                  </a:lnTo>
                  <a:lnTo>
                    <a:pt x="1085" y="4"/>
                  </a:lnTo>
                  <a:lnTo>
                    <a:pt x="10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146"/>
            <p:cNvSpPr>
              <a:spLocks/>
            </p:cNvSpPr>
            <p:nvPr/>
          </p:nvSpPr>
          <p:spPr bwMode="auto">
            <a:xfrm>
              <a:off x="3771900" y="4549775"/>
              <a:ext cx="989013" cy="955675"/>
            </a:xfrm>
            <a:custGeom>
              <a:avLst/>
              <a:gdLst>
                <a:gd name="T0" fmla="*/ 1242 w 1245"/>
                <a:gd name="T1" fmla="*/ 4 h 1203"/>
                <a:gd name="T2" fmla="*/ 1215 w 1245"/>
                <a:gd name="T3" fmla="*/ 29 h 1203"/>
                <a:gd name="T4" fmla="*/ 1165 w 1245"/>
                <a:gd name="T5" fmla="*/ 74 h 1203"/>
                <a:gd name="T6" fmla="*/ 1098 w 1245"/>
                <a:gd name="T7" fmla="*/ 138 h 1203"/>
                <a:gd name="T8" fmla="*/ 1018 w 1245"/>
                <a:gd name="T9" fmla="*/ 215 h 1203"/>
                <a:gd name="T10" fmla="*/ 927 w 1245"/>
                <a:gd name="T11" fmla="*/ 303 h 1203"/>
                <a:gd name="T12" fmla="*/ 828 w 1245"/>
                <a:gd name="T13" fmla="*/ 395 h 1203"/>
                <a:gd name="T14" fmla="*/ 729 w 1245"/>
                <a:gd name="T15" fmla="*/ 491 h 1203"/>
                <a:gd name="T16" fmla="*/ 632 w 1245"/>
                <a:gd name="T17" fmla="*/ 583 h 1203"/>
                <a:gd name="T18" fmla="*/ 541 w 1245"/>
                <a:gd name="T19" fmla="*/ 671 h 1203"/>
                <a:gd name="T20" fmla="*/ 460 w 1245"/>
                <a:gd name="T21" fmla="*/ 750 h 1203"/>
                <a:gd name="T22" fmla="*/ 395 w 1245"/>
                <a:gd name="T23" fmla="*/ 814 h 1203"/>
                <a:gd name="T24" fmla="*/ 347 w 1245"/>
                <a:gd name="T25" fmla="*/ 861 h 1203"/>
                <a:gd name="T26" fmla="*/ 321 w 1245"/>
                <a:gd name="T27" fmla="*/ 886 h 1203"/>
                <a:gd name="T28" fmla="*/ 313 w 1245"/>
                <a:gd name="T29" fmla="*/ 893 h 1203"/>
                <a:gd name="T30" fmla="*/ 287 w 1245"/>
                <a:gd name="T31" fmla="*/ 920 h 1203"/>
                <a:gd name="T32" fmla="*/ 239 w 1245"/>
                <a:gd name="T33" fmla="*/ 968 h 1203"/>
                <a:gd name="T34" fmla="*/ 172 w 1245"/>
                <a:gd name="T35" fmla="*/ 1034 h 1203"/>
                <a:gd name="T36" fmla="*/ 91 w 1245"/>
                <a:gd name="T37" fmla="*/ 1113 h 1203"/>
                <a:gd name="T38" fmla="*/ 0 w 1245"/>
                <a:gd name="T39" fmla="*/ 1203 h 1203"/>
                <a:gd name="T40" fmla="*/ 43 w 1245"/>
                <a:gd name="T41" fmla="*/ 1008 h 1203"/>
                <a:gd name="T42" fmla="*/ 123 w 1245"/>
                <a:gd name="T43" fmla="*/ 944 h 1203"/>
                <a:gd name="T44" fmla="*/ 186 w 1245"/>
                <a:gd name="T45" fmla="*/ 891 h 1203"/>
                <a:gd name="T46" fmla="*/ 233 w 1245"/>
                <a:gd name="T47" fmla="*/ 852 h 1203"/>
                <a:gd name="T48" fmla="*/ 259 w 1245"/>
                <a:gd name="T49" fmla="*/ 833 h 1203"/>
                <a:gd name="T50" fmla="*/ 267 w 1245"/>
                <a:gd name="T51" fmla="*/ 827 h 1203"/>
                <a:gd name="T52" fmla="*/ 295 w 1245"/>
                <a:gd name="T53" fmla="*/ 803 h 1203"/>
                <a:gd name="T54" fmla="*/ 345 w 1245"/>
                <a:gd name="T55" fmla="*/ 760 h 1203"/>
                <a:gd name="T56" fmla="*/ 416 w 1245"/>
                <a:gd name="T57" fmla="*/ 702 h 1203"/>
                <a:gd name="T58" fmla="*/ 503 w 1245"/>
                <a:gd name="T59" fmla="*/ 628 h 1203"/>
                <a:gd name="T60" fmla="*/ 600 w 1245"/>
                <a:gd name="T61" fmla="*/ 547 h 1203"/>
                <a:gd name="T62" fmla="*/ 703 w 1245"/>
                <a:gd name="T63" fmla="*/ 461 h 1203"/>
                <a:gd name="T64" fmla="*/ 807 w 1245"/>
                <a:gd name="T65" fmla="*/ 373 h 1203"/>
                <a:gd name="T66" fmla="*/ 910 w 1245"/>
                <a:gd name="T67" fmla="*/ 286 h 1203"/>
                <a:gd name="T68" fmla="*/ 1007 w 1245"/>
                <a:gd name="T69" fmla="*/ 203 h 1203"/>
                <a:gd name="T70" fmla="*/ 1092 w 1245"/>
                <a:gd name="T71" fmla="*/ 130 h 1203"/>
                <a:gd name="T72" fmla="*/ 1161 w 1245"/>
                <a:gd name="T73" fmla="*/ 70 h 1203"/>
                <a:gd name="T74" fmla="*/ 1214 w 1245"/>
                <a:gd name="T75" fmla="*/ 27 h 1203"/>
                <a:gd name="T76" fmla="*/ 1242 w 1245"/>
                <a:gd name="T77" fmla="*/ 2 h 1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45" h="1203">
                  <a:moveTo>
                    <a:pt x="1245" y="0"/>
                  </a:moveTo>
                  <a:lnTo>
                    <a:pt x="1242" y="4"/>
                  </a:lnTo>
                  <a:lnTo>
                    <a:pt x="1230" y="14"/>
                  </a:lnTo>
                  <a:lnTo>
                    <a:pt x="1215" y="29"/>
                  </a:lnTo>
                  <a:lnTo>
                    <a:pt x="1193" y="49"/>
                  </a:lnTo>
                  <a:lnTo>
                    <a:pt x="1165" y="74"/>
                  </a:lnTo>
                  <a:lnTo>
                    <a:pt x="1133" y="104"/>
                  </a:lnTo>
                  <a:lnTo>
                    <a:pt x="1098" y="138"/>
                  </a:lnTo>
                  <a:lnTo>
                    <a:pt x="1059" y="175"/>
                  </a:lnTo>
                  <a:lnTo>
                    <a:pt x="1018" y="215"/>
                  </a:lnTo>
                  <a:lnTo>
                    <a:pt x="973" y="258"/>
                  </a:lnTo>
                  <a:lnTo>
                    <a:pt x="927" y="303"/>
                  </a:lnTo>
                  <a:lnTo>
                    <a:pt x="878" y="348"/>
                  </a:lnTo>
                  <a:lnTo>
                    <a:pt x="828" y="395"/>
                  </a:lnTo>
                  <a:lnTo>
                    <a:pt x="777" y="442"/>
                  </a:lnTo>
                  <a:lnTo>
                    <a:pt x="729" y="491"/>
                  </a:lnTo>
                  <a:lnTo>
                    <a:pt x="680" y="538"/>
                  </a:lnTo>
                  <a:lnTo>
                    <a:pt x="632" y="583"/>
                  </a:lnTo>
                  <a:lnTo>
                    <a:pt x="585" y="628"/>
                  </a:lnTo>
                  <a:lnTo>
                    <a:pt x="541" y="671"/>
                  </a:lnTo>
                  <a:lnTo>
                    <a:pt x="500" y="713"/>
                  </a:lnTo>
                  <a:lnTo>
                    <a:pt x="460" y="750"/>
                  </a:lnTo>
                  <a:lnTo>
                    <a:pt x="425" y="784"/>
                  </a:lnTo>
                  <a:lnTo>
                    <a:pt x="395" y="814"/>
                  </a:lnTo>
                  <a:lnTo>
                    <a:pt x="367" y="841"/>
                  </a:lnTo>
                  <a:lnTo>
                    <a:pt x="347" y="861"/>
                  </a:lnTo>
                  <a:lnTo>
                    <a:pt x="330" y="876"/>
                  </a:lnTo>
                  <a:lnTo>
                    <a:pt x="321" y="886"/>
                  </a:lnTo>
                  <a:lnTo>
                    <a:pt x="317" y="889"/>
                  </a:lnTo>
                  <a:lnTo>
                    <a:pt x="313" y="893"/>
                  </a:lnTo>
                  <a:lnTo>
                    <a:pt x="304" y="903"/>
                  </a:lnTo>
                  <a:lnTo>
                    <a:pt x="287" y="920"/>
                  </a:lnTo>
                  <a:lnTo>
                    <a:pt x="265" y="940"/>
                  </a:lnTo>
                  <a:lnTo>
                    <a:pt x="239" y="968"/>
                  </a:lnTo>
                  <a:lnTo>
                    <a:pt x="207" y="999"/>
                  </a:lnTo>
                  <a:lnTo>
                    <a:pt x="172" y="1034"/>
                  </a:lnTo>
                  <a:lnTo>
                    <a:pt x="132" y="1072"/>
                  </a:lnTo>
                  <a:lnTo>
                    <a:pt x="91" y="1113"/>
                  </a:lnTo>
                  <a:lnTo>
                    <a:pt x="47" y="1158"/>
                  </a:lnTo>
                  <a:lnTo>
                    <a:pt x="0" y="1203"/>
                  </a:lnTo>
                  <a:lnTo>
                    <a:pt x="0" y="1044"/>
                  </a:lnTo>
                  <a:lnTo>
                    <a:pt x="43" y="1008"/>
                  </a:lnTo>
                  <a:lnTo>
                    <a:pt x="84" y="974"/>
                  </a:lnTo>
                  <a:lnTo>
                    <a:pt x="123" y="944"/>
                  </a:lnTo>
                  <a:lnTo>
                    <a:pt x="157" y="916"/>
                  </a:lnTo>
                  <a:lnTo>
                    <a:pt x="186" y="891"/>
                  </a:lnTo>
                  <a:lnTo>
                    <a:pt x="213" y="871"/>
                  </a:lnTo>
                  <a:lnTo>
                    <a:pt x="233" y="852"/>
                  </a:lnTo>
                  <a:lnTo>
                    <a:pt x="250" y="841"/>
                  </a:lnTo>
                  <a:lnTo>
                    <a:pt x="259" y="833"/>
                  </a:lnTo>
                  <a:lnTo>
                    <a:pt x="263" y="829"/>
                  </a:lnTo>
                  <a:lnTo>
                    <a:pt x="267" y="827"/>
                  </a:lnTo>
                  <a:lnTo>
                    <a:pt x="276" y="818"/>
                  </a:lnTo>
                  <a:lnTo>
                    <a:pt x="295" y="803"/>
                  </a:lnTo>
                  <a:lnTo>
                    <a:pt x="317" y="784"/>
                  </a:lnTo>
                  <a:lnTo>
                    <a:pt x="345" y="760"/>
                  </a:lnTo>
                  <a:lnTo>
                    <a:pt x="378" y="732"/>
                  </a:lnTo>
                  <a:lnTo>
                    <a:pt x="416" y="702"/>
                  </a:lnTo>
                  <a:lnTo>
                    <a:pt x="459" y="666"/>
                  </a:lnTo>
                  <a:lnTo>
                    <a:pt x="503" y="628"/>
                  </a:lnTo>
                  <a:lnTo>
                    <a:pt x="550" y="589"/>
                  </a:lnTo>
                  <a:lnTo>
                    <a:pt x="600" y="547"/>
                  </a:lnTo>
                  <a:lnTo>
                    <a:pt x="651" y="506"/>
                  </a:lnTo>
                  <a:lnTo>
                    <a:pt x="703" y="461"/>
                  </a:lnTo>
                  <a:lnTo>
                    <a:pt x="755" y="418"/>
                  </a:lnTo>
                  <a:lnTo>
                    <a:pt x="807" y="373"/>
                  </a:lnTo>
                  <a:lnTo>
                    <a:pt x="859" y="329"/>
                  </a:lnTo>
                  <a:lnTo>
                    <a:pt x="910" y="286"/>
                  </a:lnTo>
                  <a:lnTo>
                    <a:pt x="960" y="243"/>
                  </a:lnTo>
                  <a:lnTo>
                    <a:pt x="1007" y="203"/>
                  </a:lnTo>
                  <a:lnTo>
                    <a:pt x="1051" y="166"/>
                  </a:lnTo>
                  <a:lnTo>
                    <a:pt x="1092" y="130"/>
                  </a:lnTo>
                  <a:lnTo>
                    <a:pt x="1130" y="98"/>
                  </a:lnTo>
                  <a:lnTo>
                    <a:pt x="1161" y="70"/>
                  </a:lnTo>
                  <a:lnTo>
                    <a:pt x="1191" y="45"/>
                  </a:lnTo>
                  <a:lnTo>
                    <a:pt x="1214" y="27"/>
                  </a:lnTo>
                  <a:lnTo>
                    <a:pt x="1230" y="12"/>
                  </a:lnTo>
                  <a:lnTo>
                    <a:pt x="1242" y="2"/>
                  </a:lnTo>
                  <a:lnTo>
                    <a:pt x="12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147"/>
            <p:cNvSpPr>
              <a:spLocks/>
            </p:cNvSpPr>
            <p:nvPr/>
          </p:nvSpPr>
          <p:spPr bwMode="auto">
            <a:xfrm>
              <a:off x="3771900" y="4932363"/>
              <a:ext cx="347663" cy="300037"/>
            </a:xfrm>
            <a:custGeom>
              <a:avLst/>
              <a:gdLst>
                <a:gd name="T0" fmla="*/ 438 w 438"/>
                <a:gd name="T1" fmla="*/ 0 h 377"/>
                <a:gd name="T2" fmla="*/ 0 w 438"/>
                <a:gd name="T3" fmla="*/ 377 h 377"/>
                <a:gd name="T4" fmla="*/ 0 w 438"/>
                <a:gd name="T5" fmla="*/ 327 h 377"/>
                <a:gd name="T6" fmla="*/ 438 w 438"/>
                <a:gd name="T7" fmla="*/ 0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8" h="377">
                  <a:moveTo>
                    <a:pt x="438" y="0"/>
                  </a:moveTo>
                  <a:lnTo>
                    <a:pt x="0" y="377"/>
                  </a:lnTo>
                  <a:lnTo>
                    <a:pt x="0" y="327"/>
                  </a:lnTo>
                  <a:lnTo>
                    <a:pt x="4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148"/>
            <p:cNvSpPr>
              <a:spLocks/>
            </p:cNvSpPr>
            <p:nvPr/>
          </p:nvSpPr>
          <p:spPr bwMode="auto">
            <a:xfrm>
              <a:off x="3771900" y="4324350"/>
              <a:ext cx="962025" cy="727075"/>
            </a:xfrm>
            <a:custGeom>
              <a:avLst/>
              <a:gdLst>
                <a:gd name="T0" fmla="*/ 1212 w 1212"/>
                <a:gd name="T1" fmla="*/ 0 h 915"/>
                <a:gd name="T2" fmla="*/ 125 w 1212"/>
                <a:gd name="T3" fmla="*/ 817 h 915"/>
                <a:gd name="T4" fmla="*/ 0 w 1212"/>
                <a:gd name="T5" fmla="*/ 915 h 915"/>
                <a:gd name="T6" fmla="*/ 0 w 1212"/>
                <a:gd name="T7" fmla="*/ 840 h 915"/>
                <a:gd name="T8" fmla="*/ 95 w 1212"/>
                <a:gd name="T9" fmla="*/ 776 h 915"/>
                <a:gd name="T10" fmla="*/ 1212 w 1212"/>
                <a:gd name="T11" fmla="*/ 0 h 9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2" h="915">
                  <a:moveTo>
                    <a:pt x="1212" y="0"/>
                  </a:moveTo>
                  <a:lnTo>
                    <a:pt x="125" y="817"/>
                  </a:lnTo>
                  <a:lnTo>
                    <a:pt x="0" y="915"/>
                  </a:lnTo>
                  <a:lnTo>
                    <a:pt x="0" y="840"/>
                  </a:lnTo>
                  <a:lnTo>
                    <a:pt x="95" y="776"/>
                  </a:lnTo>
                  <a:lnTo>
                    <a:pt x="12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149"/>
            <p:cNvSpPr>
              <a:spLocks/>
            </p:cNvSpPr>
            <p:nvPr/>
          </p:nvSpPr>
          <p:spPr bwMode="auto">
            <a:xfrm>
              <a:off x="3771900" y="4368800"/>
              <a:ext cx="506413" cy="312737"/>
            </a:xfrm>
            <a:custGeom>
              <a:avLst/>
              <a:gdLst>
                <a:gd name="T0" fmla="*/ 638 w 638"/>
                <a:gd name="T1" fmla="*/ 0 h 395"/>
                <a:gd name="T2" fmla="*/ 634 w 638"/>
                <a:gd name="T3" fmla="*/ 2 h 395"/>
                <a:gd name="T4" fmla="*/ 623 w 638"/>
                <a:gd name="T5" fmla="*/ 9 h 395"/>
                <a:gd name="T6" fmla="*/ 604 w 638"/>
                <a:gd name="T7" fmla="*/ 21 h 395"/>
                <a:gd name="T8" fmla="*/ 578 w 638"/>
                <a:gd name="T9" fmla="*/ 36 h 395"/>
                <a:gd name="T10" fmla="*/ 548 w 638"/>
                <a:gd name="T11" fmla="*/ 56 h 395"/>
                <a:gd name="T12" fmla="*/ 511 w 638"/>
                <a:gd name="T13" fmla="*/ 77 h 395"/>
                <a:gd name="T14" fmla="*/ 472 w 638"/>
                <a:gd name="T15" fmla="*/ 103 h 395"/>
                <a:gd name="T16" fmla="*/ 427 w 638"/>
                <a:gd name="T17" fmla="*/ 130 h 395"/>
                <a:gd name="T18" fmla="*/ 378 w 638"/>
                <a:gd name="T19" fmla="*/ 160 h 395"/>
                <a:gd name="T20" fmla="*/ 328 w 638"/>
                <a:gd name="T21" fmla="*/ 190 h 395"/>
                <a:gd name="T22" fmla="*/ 276 w 638"/>
                <a:gd name="T23" fmla="*/ 222 h 395"/>
                <a:gd name="T24" fmla="*/ 224 w 638"/>
                <a:gd name="T25" fmla="*/ 256 h 395"/>
                <a:gd name="T26" fmla="*/ 170 w 638"/>
                <a:gd name="T27" fmla="*/ 288 h 395"/>
                <a:gd name="T28" fmla="*/ 84 w 638"/>
                <a:gd name="T29" fmla="*/ 342 h 395"/>
                <a:gd name="T30" fmla="*/ 0 w 638"/>
                <a:gd name="T31" fmla="*/ 395 h 395"/>
                <a:gd name="T32" fmla="*/ 0 w 638"/>
                <a:gd name="T33" fmla="*/ 333 h 395"/>
                <a:gd name="T34" fmla="*/ 151 w 638"/>
                <a:gd name="T35" fmla="*/ 258 h 395"/>
                <a:gd name="T36" fmla="*/ 207 w 638"/>
                <a:gd name="T37" fmla="*/ 227 h 395"/>
                <a:gd name="T38" fmla="*/ 261 w 638"/>
                <a:gd name="T39" fmla="*/ 197 h 395"/>
                <a:gd name="T40" fmla="*/ 317 w 638"/>
                <a:gd name="T41" fmla="*/ 169 h 395"/>
                <a:gd name="T42" fmla="*/ 369 w 638"/>
                <a:gd name="T43" fmla="*/ 141 h 395"/>
                <a:gd name="T44" fmla="*/ 418 w 638"/>
                <a:gd name="T45" fmla="*/ 117 h 395"/>
                <a:gd name="T46" fmla="*/ 464 w 638"/>
                <a:gd name="T47" fmla="*/ 92 h 395"/>
                <a:gd name="T48" fmla="*/ 507 w 638"/>
                <a:gd name="T49" fmla="*/ 70 h 395"/>
                <a:gd name="T50" fmla="*/ 544 w 638"/>
                <a:gd name="T51" fmla="*/ 49 h 395"/>
                <a:gd name="T52" fmla="*/ 576 w 638"/>
                <a:gd name="T53" fmla="*/ 32 h 395"/>
                <a:gd name="T54" fmla="*/ 602 w 638"/>
                <a:gd name="T55" fmla="*/ 19 h 395"/>
                <a:gd name="T56" fmla="*/ 623 w 638"/>
                <a:gd name="T57" fmla="*/ 9 h 395"/>
                <a:gd name="T58" fmla="*/ 634 w 638"/>
                <a:gd name="T59" fmla="*/ 2 h 395"/>
                <a:gd name="T60" fmla="*/ 638 w 638"/>
                <a:gd name="T61" fmla="*/ 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38" h="395">
                  <a:moveTo>
                    <a:pt x="638" y="0"/>
                  </a:moveTo>
                  <a:lnTo>
                    <a:pt x="634" y="2"/>
                  </a:lnTo>
                  <a:lnTo>
                    <a:pt x="623" y="9"/>
                  </a:lnTo>
                  <a:lnTo>
                    <a:pt x="604" y="21"/>
                  </a:lnTo>
                  <a:lnTo>
                    <a:pt x="578" y="36"/>
                  </a:lnTo>
                  <a:lnTo>
                    <a:pt x="548" y="56"/>
                  </a:lnTo>
                  <a:lnTo>
                    <a:pt x="511" y="77"/>
                  </a:lnTo>
                  <a:lnTo>
                    <a:pt x="472" y="103"/>
                  </a:lnTo>
                  <a:lnTo>
                    <a:pt x="427" y="130"/>
                  </a:lnTo>
                  <a:lnTo>
                    <a:pt x="378" y="160"/>
                  </a:lnTo>
                  <a:lnTo>
                    <a:pt x="328" y="190"/>
                  </a:lnTo>
                  <a:lnTo>
                    <a:pt x="276" y="222"/>
                  </a:lnTo>
                  <a:lnTo>
                    <a:pt x="224" y="256"/>
                  </a:lnTo>
                  <a:lnTo>
                    <a:pt x="170" y="288"/>
                  </a:lnTo>
                  <a:lnTo>
                    <a:pt x="84" y="342"/>
                  </a:lnTo>
                  <a:lnTo>
                    <a:pt x="0" y="395"/>
                  </a:lnTo>
                  <a:lnTo>
                    <a:pt x="0" y="333"/>
                  </a:lnTo>
                  <a:lnTo>
                    <a:pt x="151" y="258"/>
                  </a:lnTo>
                  <a:lnTo>
                    <a:pt x="207" y="227"/>
                  </a:lnTo>
                  <a:lnTo>
                    <a:pt x="261" y="197"/>
                  </a:lnTo>
                  <a:lnTo>
                    <a:pt x="317" y="169"/>
                  </a:lnTo>
                  <a:lnTo>
                    <a:pt x="369" y="141"/>
                  </a:lnTo>
                  <a:lnTo>
                    <a:pt x="418" y="117"/>
                  </a:lnTo>
                  <a:lnTo>
                    <a:pt x="464" y="92"/>
                  </a:lnTo>
                  <a:lnTo>
                    <a:pt x="507" y="70"/>
                  </a:lnTo>
                  <a:lnTo>
                    <a:pt x="544" y="49"/>
                  </a:lnTo>
                  <a:lnTo>
                    <a:pt x="576" y="32"/>
                  </a:lnTo>
                  <a:lnTo>
                    <a:pt x="602" y="19"/>
                  </a:lnTo>
                  <a:lnTo>
                    <a:pt x="623" y="9"/>
                  </a:lnTo>
                  <a:lnTo>
                    <a:pt x="634" y="2"/>
                  </a:lnTo>
                  <a:lnTo>
                    <a:pt x="6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150"/>
            <p:cNvSpPr>
              <a:spLocks/>
            </p:cNvSpPr>
            <p:nvPr/>
          </p:nvSpPr>
          <p:spPr bwMode="auto">
            <a:xfrm>
              <a:off x="3771900" y="4227513"/>
              <a:ext cx="188913" cy="87312"/>
            </a:xfrm>
            <a:custGeom>
              <a:avLst/>
              <a:gdLst>
                <a:gd name="T0" fmla="*/ 239 w 239"/>
                <a:gd name="T1" fmla="*/ 0 h 109"/>
                <a:gd name="T2" fmla="*/ 0 w 239"/>
                <a:gd name="T3" fmla="*/ 109 h 109"/>
                <a:gd name="T4" fmla="*/ 0 w 239"/>
                <a:gd name="T5" fmla="*/ 92 h 109"/>
                <a:gd name="T6" fmla="*/ 239 w 239"/>
                <a:gd name="T7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9" h="109">
                  <a:moveTo>
                    <a:pt x="239" y="0"/>
                  </a:moveTo>
                  <a:lnTo>
                    <a:pt x="0" y="109"/>
                  </a:lnTo>
                  <a:lnTo>
                    <a:pt x="0" y="92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151"/>
            <p:cNvSpPr>
              <a:spLocks/>
            </p:cNvSpPr>
            <p:nvPr/>
          </p:nvSpPr>
          <p:spPr bwMode="auto">
            <a:xfrm>
              <a:off x="3771900" y="3708400"/>
              <a:ext cx="560388" cy="139700"/>
            </a:xfrm>
            <a:custGeom>
              <a:avLst/>
              <a:gdLst>
                <a:gd name="T0" fmla="*/ 707 w 707"/>
                <a:gd name="T1" fmla="*/ 0 h 175"/>
                <a:gd name="T2" fmla="*/ 701 w 707"/>
                <a:gd name="T3" fmla="*/ 2 h 175"/>
                <a:gd name="T4" fmla="*/ 686 w 707"/>
                <a:gd name="T5" fmla="*/ 6 h 175"/>
                <a:gd name="T6" fmla="*/ 660 w 707"/>
                <a:gd name="T7" fmla="*/ 11 h 175"/>
                <a:gd name="T8" fmla="*/ 626 w 707"/>
                <a:gd name="T9" fmla="*/ 19 h 175"/>
                <a:gd name="T10" fmla="*/ 585 w 707"/>
                <a:gd name="T11" fmla="*/ 30 h 175"/>
                <a:gd name="T12" fmla="*/ 539 w 707"/>
                <a:gd name="T13" fmla="*/ 42 h 175"/>
                <a:gd name="T14" fmla="*/ 485 w 707"/>
                <a:gd name="T15" fmla="*/ 55 h 175"/>
                <a:gd name="T16" fmla="*/ 425 w 707"/>
                <a:gd name="T17" fmla="*/ 70 h 175"/>
                <a:gd name="T18" fmla="*/ 362 w 707"/>
                <a:gd name="T19" fmla="*/ 85 h 175"/>
                <a:gd name="T20" fmla="*/ 296 w 707"/>
                <a:gd name="T21" fmla="*/ 102 h 175"/>
                <a:gd name="T22" fmla="*/ 227 w 707"/>
                <a:gd name="T23" fmla="*/ 119 h 175"/>
                <a:gd name="T24" fmla="*/ 157 w 707"/>
                <a:gd name="T25" fmla="*/ 136 h 175"/>
                <a:gd name="T26" fmla="*/ 84 w 707"/>
                <a:gd name="T27" fmla="*/ 152 h 175"/>
                <a:gd name="T28" fmla="*/ 0 w 707"/>
                <a:gd name="T29" fmla="*/ 175 h 175"/>
                <a:gd name="T30" fmla="*/ 0 w 707"/>
                <a:gd name="T31" fmla="*/ 134 h 175"/>
                <a:gd name="T32" fmla="*/ 76 w 707"/>
                <a:gd name="T33" fmla="*/ 120 h 175"/>
                <a:gd name="T34" fmla="*/ 149 w 707"/>
                <a:gd name="T35" fmla="*/ 107 h 175"/>
                <a:gd name="T36" fmla="*/ 220 w 707"/>
                <a:gd name="T37" fmla="*/ 92 h 175"/>
                <a:gd name="T38" fmla="*/ 291 w 707"/>
                <a:gd name="T39" fmla="*/ 79 h 175"/>
                <a:gd name="T40" fmla="*/ 358 w 707"/>
                <a:gd name="T41" fmla="*/ 66 h 175"/>
                <a:gd name="T42" fmla="*/ 421 w 707"/>
                <a:gd name="T43" fmla="*/ 55 h 175"/>
                <a:gd name="T44" fmla="*/ 481 w 707"/>
                <a:gd name="T45" fmla="*/ 43 h 175"/>
                <a:gd name="T46" fmla="*/ 535 w 707"/>
                <a:gd name="T47" fmla="*/ 32 h 175"/>
                <a:gd name="T48" fmla="*/ 584 w 707"/>
                <a:gd name="T49" fmla="*/ 23 h 175"/>
                <a:gd name="T50" fmla="*/ 626 w 707"/>
                <a:gd name="T51" fmla="*/ 15 h 175"/>
                <a:gd name="T52" fmla="*/ 660 w 707"/>
                <a:gd name="T53" fmla="*/ 10 h 175"/>
                <a:gd name="T54" fmla="*/ 684 w 707"/>
                <a:gd name="T55" fmla="*/ 4 h 175"/>
                <a:gd name="T56" fmla="*/ 701 w 707"/>
                <a:gd name="T57" fmla="*/ 2 h 175"/>
                <a:gd name="T58" fmla="*/ 707 w 707"/>
                <a:gd name="T59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07" h="175">
                  <a:moveTo>
                    <a:pt x="707" y="0"/>
                  </a:moveTo>
                  <a:lnTo>
                    <a:pt x="701" y="2"/>
                  </a:lnTo>
                  <a:lnTo>
                    <a:pt x="686" y="6"/>
                  </a:lnTo>
                  <a:lnTo>
                    <a:pt x="660" y="11"/>
                  </a:lnTo>
                  <a:lnTo>
                    <a:pt x="626" y="19"/>
                  </a:lnTo>
                  <a:lnTo>
                    <a:pt x="585" y="30"/>
                  </a:lnTo>
                  <a:lnTo>
                    <a:pt x="539" y="42"/>
                  </a:lnTo>
                  <a:lnTo>
                    <a:pt x="485" y="55"/>
                  </a:lnTo>
                  <a:lnTo>
                    <a:pt x="425" y="70"/>
                  </a:lnTo>
                  <a:lnTo>
                    <a:pt x="362" y="85"/>
                  </a:lnTo>
                  <a:lnTo>
                    <a:pt x="296" y="102"/>
                  </a:lnTo>
                  <a:lnTo>
                    <a:pt x="227" y="119"/>
                  </a:lnTo>
                  <a:lnTo>
                    <a:pt x="157" y="136"/>
                  </a:lnTo>
                  <a:lnTo>
                    <a:pt x="84" y="152"/>
                  </a:lnTo>
                  <a:lnTo>
                    <a:pt x="0" y="175"/>
                  </a:lnTo>
                  <a:lnTo>
                    <a:pt x="0" y="134"/>
                  </a:lnTo>
                  <a:lnTo>
                    <a:pt x="76" y="120"/>
                  </a:lnTo>
                  <a:lnTo>
                    <a:pt x="149" y="107"/>
                  </a:lnTo>
                  <a:lnTo>
                    <a:pt x="220" y="92"/>
                  </a:lnTo>
                  <a:lnTo>
                    <a:pt x="291" y="79"/>
                  </a:lnTo>
                  <a:lnTo>
                    <a:pt x="358" y="66"/>
                  </a:lnTo>
                  <a:lnTo>
                    <a:pt x="421" y="55"/>
                  </a:lnTo>
                  <a:lnTo>
                    <a:pt x="481" y="43"/>
                  </a:lnTo>
                  <a:lnTo>
                    <a:pt x="535" y="32"/>
                  </a:lnTo>
                  <a:lnTo>
                    <a:pt x="584" y="23"/>
                  </a:lnTo>
                  <a:lnTo>
                    <a:pt x="626" y="15"/>
                  </a:lnTo>
                  <a:lnTo>
                    <a:pt x="660" y="10"/>
                  </a:lnTo>
                  <a:lnTo>
                    <a:pt x="684" y="4"/>
                  </a:lnTo>
                  <a:lnTo>
                    <a:pt x="701" y="2"/>
                  </a:lnTo>
                  <a:lnTo>
                    <a:pt x="7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152"/>
            <p:cNvSpPr>
              <a:spLocks/>
            </p:cNvSpPr>
            <p:nvPr/>
          </p:nvSpPr>
          <p:spPr bwMode="auto">
            <a:xfrm>
              <a:off x="3771900" y="3425825"/>
              <a:ext cx="369888" cy="28575"/>
            </a:xfrm>
            <a:custGeom>
              <a:avLst/>
              <a:gdLst>
                <a:gd name="T0" fmla="*/ 466 w 466"/>
                <a:gd name="T1" fmla="*/ 0 h 36"/>
                <a:gd name="T2" fmla="*/ 0 w 466"/>
                <a:gd name="T3" fmla="*/ 36 h 36"/>
                <a:gd name="T4" fmla="*/ 0 w 466"/>
                <a:gd name="T5" fmla="*/ 15 h 36"/>
                <a:gd name="T6" fmla="*/ 466 w 466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6" h="36">
                  <a:moveTo>
                    <a:pt x="466" y="0"/>
                  </a:moveTo>
                  <a:lnTo>
                    <a:pt x="0" y="36"/>
                  </a:lnTo>
                  <a:lnTo>
                    <a:pt x="0" y="15"/>
                  </a:lnTo>
                  <a:lnTo>
                    <a:pt x="4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153"/>
            <p:cNvSpPr>
              <a:spLocks/>
            </p:cNvSpPr>
            <p:nvPr/>
          </p:nvSpPr>
          <p:spPr bwMode="auto">
            <a:xfrm>
              <a:off x="7977188" y="3352800"/>
              <a:ext cx="520700" cy="26987"/>
            </a:xfrm>
            <a:custGeom>
              <a:avLst/>
              <a:gdLst>
                <a:gd name="T0" fmla="*/ 656 w 656"/>
                <a:gd name="T1" fmla="*/ 0 h 34"/>
                <a:gd name="T2" fmla="*/ 656 w 656"/>
                <a:gd name="T3" fmla="*/ 34 h 34"/>
                <a:gd name="T4" fmla="*/ 640 w 656"/>
                <a:gd name="T5" fmla="*/ 32 h 34"/>
                <a:gd name="T6" fmla="*/ 559 w 656"/>
                <a:gd name="T7" fmla="*/ 28 h 34"/>
                <a:gd name="T8" fmla="*/ 481 w 656"/>
                <a:gd name="T9" fmla="*/ 24 h 34"/>
                <a:gd name="T10" fmla="*/ 405 w 656"/>
                <a:gd name="T11" fmla="*/ 20 h 34"/>
                <a:gd name="T12" fmla="*/ 332 w 656"/>
                <a:gd name="T13" fmla="*/ 19 h 34"/>
                <a:gd name="T14" fmla="*/ 263 w 656"/>
                <a:gd name="T15" fmla="*/ 15 h 34"/>
                <a:gd name="T16" fmla="*/ 200 w 656"/>
                <a:gd name="T17" fmla="*/ 11 h 34"/>
                <a:gd name="T18" fmla="*/ 144 w 656"/>
                <a:gd name="T19" fmla="*/ 9 h 34"/>
                <a:gd name="T20" fmla="*/ 95 w 656"/>
                <a:gd name="T21" fmla="*/ 5 h 34"/>
                <a:gd name="T22" fmla="*/ 54 w 656"/>
                <a:gd name="T23" fmla="*/ 4 h 34"/>
                <a:gd name="T24" fmla="*/ 24 w 656"/>
                <a:gd name="T25" fmla="*/ 4 h 34"/>
                <a:gd name="T26" fmla="*/ 6 w 656"/>
                <a:gd name="T27" fmla="*/ 2 h 34"/>
                <a:gd name="T28" fmla="*/ 0 w 656"/>
                <a:gd name="T29" fmla="*/ 2 h 34"/>
                <a:gd name="T30" fmla="*/ 6 w 656"/>
                <a:gd name="T31" fmla="*/ 2 h 34"/>
                <a:gd name="T32" fmla="*/ 24 w 656"/>
                <a:gd name="T33" fmla="*/ 2 h 34"/>
                <a:gd name="T34" fmla="*/ 54 w 656"/>
                <a:gd name="T35" fmla="*/ 2 h 34"/>
                <a:gd name="T36" fmla="*/ 95 w 656"/>
                <a:gd name="T37" fmla="*/ 2 h 34"/>
                <a:gd name="T38" fmla="*/ 144 w 656"/>
                <a:gd name="T39" fmla="*/ 2 h 34"/>
                <a:gd name="T40" fmla="*/ 200 w 656"/>
                <a:gd name="T41" fmla="*/ 2 h 34"/>
                <a:gd name="T42" fmla="*/ 263 w 656"/>
                <a:gd name="T43" fmla="*/ 2 h 34"/>
                <a:gd name="T44" fmla="*/ 332 w 656"/>
                <a:gd name="T45" fmla="*/ 0 h 34"/>
                <a:gd name="T46" fmla="*/ 405 w 656"/>
                <a:gd name="T47" fmla="*/ 0 h 34"/>
                <a:gd name="T48" fmla="*/ 483 w 656"/>
                <a:gd name="T49" fmla="*/ 0 h 34"/>
                <a:gd name="T50" fmla="*/ 561 w 656"/>
                <a:gd name="T51" fmla="*/ 0 h 34"/>
                <a:gd name="T52" fmla="*/ 641 w 656"/>
                <a:gd name="T53" fmla="*/ 0 h 34"/>
                <a:gd name="T54" fmla="*/ 656 w 656"/>
                <a:gd name="T5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56" h="34">
                  <a:moveTo>
                    <a:pt x="656" y="0"/>
                  </a:moveTo>
                  <a:lnTo>
                    <a:pt x="656" y="34"/>
                  </a:lnTo>
                  <a:lnTo>
                    <a:pt x="640" y="32"/>
                  </a:lnTo>
                  <a:lnTo>
                    <a:pt x="559" y="28"/>
                  </a:lnTo>
                  <a:lnTo>
                    <a:pt x="481" y="24"/>
                  </a:lnTo>
                  <a:lnTo>
                    <a:pt x="405" y="20"/>
                  </a:lnTo>
                  <a:lnTo>
                    <a:pt x="332" y="19"/>
                  </a:lnTo>
                  <a:lnTo>
                    <a:pt x="263" y="15"/>
                  </a:lnTo>
                  <a:lnTo>
                    <a:pt x="200" y="11"/>
                  </a:lnTo>
                  <a:lnTo>
                    <a:pt x="144" y="9"/>
                  </a:lnTo>
                  <a:lnTo>
                    <a:pt x="95" y="5"/>
                  </a:lnTo>
                  <a:lnTo>
                    <a:pt x="54" y="4"/>
                  </a:lnTo>
                  <a:lnTo>
                    <a:pt x="24" y="4"/>
                  </a:lnTo>
                  <a:lnTo>
                    <a:pt x="6" y="2"/>
                  </a:lnTo>
                  <a:lnTo>
                    <a:pt x="0" y="2"/>
                  </a:lnTo>
                  <a:lnTo>
                    <a:pt x="6" y="2"/>
                  </a:lnTo>
                  <a:lnTo>
                    <a:pt x="24" y="2"/>
                  </a:lnTo>
                  <a:lnTo>
                    <a:pt x="54" y="2"/>
                  </a:lnTo>
                  <a:lnTo>
                    <a:pt x="95" y="2"/>
                  </a:lnTo>
                  <a:lnTo>
                    <a:pt x="144" y="2"/>
                  </a:lnTo>
                  <a:lnTo>
                    <a:pt x="200" y="2"/>
                  </a:lnTo>
                  <a:lnTo>
                    <a:pt x="263" y="2"/>
                  </a:lnTo>
                  <a:lnTo>
                    <a:pt x="332" y="0"/>
                  </a:lnTo>
                  <a:lnTo>
                    <a:pt x="405" y="0"/>
                  </a:lnTo>
                  <a:lnTo>
                    <a:pt x="483" y="0"/>
                  </a:lnTo>
                  <a:lnTo>
                    <a:pt x="561" y="0"/>
                  </a:lnTo>
                  <a:lnTo>
                    <a:pt x="641" y="0"/>
                  </a:lnTo>
                  <a:lnTo>
                    <a:pt x="6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154"/>
            <p:cNvSpPr>
              <a:spLocks/>
            </p:cNvSpPr>
            <p:nvPr/>
          </p:nvSpPr>
          <p:spPr bwMode="auto">
            <a:xfrm>
              <a:off x="7843838" y="3538538"/>
              <a:ext cx="654050" cy="96837"/>
            </a:xfrm>
            <a:custGeom>
              <a:avLst/>
              <a:gdLst>
                <a:gd name="T0" fmla="*/ 0 w 824"/>
                <a:gd name="T1" fmla="*/ 0 h 122"/>
                <a:gd name="T2" fmla="*/ 824 w 824"/>
                <a:gd name="T3" fmla="*/ 90 h 122"/>
                <a:gd name="T4" fmla="*/ 824 w 824"/>
                <a:gd name="T5" fmla="*/ 122 h 122"/>
                <a:gd name="T6" fmla="*/ 0 w 824"/>
                <a:gd name="T7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4" h="122">
                  <a:moveTo>
                    <a:pt x="0" y="0"/>
                  </a:moveTo>
                  <a:lnTo>
                    <a:pt x="824" y="90"/>
                  </a:lnTo>
                  <a:lnTo>
                    <a:pt x="824" y="12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Freeform 155"/>
            <p:cNvSpPr>
              <a:spLocks/>
            </p:cNvSpPr>
            <p:nvPr/>
          </p:nvSpPr>
          <p:spPr bwMode="auto">
            <a:xfrm>
              <a:off x="8204200" y="3819525"/>
              <a:ext cx="293688" cy="80962"/>
            </a:xfrm>
            <a:custGeom>
              <a:avLst/>
              <a:gdLst>
                <a:gd name="T0" fmla="*/ 0 w 371"/>
                <a:gd name="T1" fmla="*/ 0 h 104"/>
                <a:gd name="T2" fmla="*/ 6 w 371"/>
                <a:gd name="T3" fmla="*/ 0 h 104"/>
                <a:gd name="T4" fmla="*/ 21 w 371"/>
                <a:gd name="T5" fmla="*/ 4 h 104"/>
                <a:gd name="T6" fmla="*/ 43 w 371"/>
                <a:gd name="T7" fmla="*/ 10 h 104"/>
                <a:gd name="T8" fmla="*/ 73 w 371"/>
                <a:gd name="T9" fmla="*/ 15 h 104"/>
                <a:gd name="T10" fmla="*/ 110 w 371"/>
                <a:gd name="T11" fmla="*/ 23 h 104"/>
                <a:gd name="T12" fmla="*/ 153 w 371"/>
                <a:gd name="T13" fmla="*/ 32 h 104"/>
                <a:gd name="T14" fmla="*/ 202 w 371"/>
                <a:gd name="T15" fmla="*/ 42 h 104"/>
                <a:gd name="T16" fmla="*/ 254 w 371"/>
                <a:gd name="T17" fmla="*/ 53 h 104"/>
                <a:gd name="T18" fmla="*/ 312 w 371"/>
                <a:gd name="T19" fmla="*/ 64 h 104"/>
                <a:gd name="T20" fmla="*/ 371 w 371"/>
                <a:gd name="T21" fmla="*/ 77 h 104"/>
                <a:gd name="T22" fmla="*/ 371 w 371"/>
                <a:gd name="T23" fmla="*/ 104 h 104"/>
                <a:gd name="T24" fmla="*/ 312 w 371"/>
                <a:gd name="T25" fmla="*/ 87 h 104"/>
                <a:gd name="T26" fmla="*/ 254 w 371"/>
                <a:gd name="T27" fmla="*/ 70 h 104"/>
                <a:gd name="T28" fmla="*/ 202 w 371"/>
                <a:gd name="T29" fmla="*/ 57 h 104"/>
                <a:gd name="T30" fmla="*/ 153 w 371"/>
                <a:gd name="T31" fmla="*/ 42 h 104"/>
                <a:gd name="T32" fmla="*/ 110 w 371"/>
                <a:gd name="T33" fmla="*/ 30 h 104"/>
                <a:gd name="T34" fmla="*/ 73 w 371"/>
                <a:gd name="T35" fmla="*/ 21 h 104"/>
                <a:gd name="T36" fmla="*/ 43 w 371"/>
                <a:gd name="T37" fmla="*/ 12 h 104"/>
                <a:gd name="T38" fmla="*/ 21 w 371"/>
                <a:gd name="T39" fmla="*/ 6 h 104"/>
                <a:gd name="T40" fmla="*/ 6 w 371"/>
                <a:gd name="T41" fmla="*/ 2 h 104"/>
                <a:gd name="T42" fmla="*/ 0 w 371"/>
                <a:gd name="T43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1" h="104">
                  <a:moveTo>
                    <a:pt x="0" y="0"/>
                  </a:moveTo>
                  <a:lnTo>
                    <a:pt x="6" y="0"/>
                  </a:lnTo>
                  <a:lnTo>
                    <a:pt x="21" y="4"/>
                  </a:lnTo>
                  <a:lnTo>
                    <a:pt x="43" y="10"/>
                  </a:lnTo>
                  <a:lnTo>
                    <a:pt x="73" y="15"/>
                  </a:lnTo>
                  <a:lnTo>
                    <a:pt x="110" y="23"/>
                  </a:lnTo>
                  <a:lnTo>
                    <a:pt x="153" y="32"/>
                  </a:lnTo>
                  <a:lnTo>
                    <a:pt x="202" y="42"/>
                  </a:lnTo>
                  <a:lnTo>
                    <a:pt x="254" y="53"/>
                  </a:lnTo>
                  <a:lnTo>
                    <a:pt x="312" y="64"/>
                  </a:lnTo>
                  <a:lnTo>
                    <a:pt x="371" y="77"/>
                  </a:lnTo>
                  <a:lnTo>
                    <a:pt x="371" y="104"/>
                  </a:lnTo>
                  <a:lnTo>
                    <a:pt x="312" y="87"/>
                  </a:lnTo>
                  <a:lnTo>
                    <a:pt x="254" y="70"/>
                  </a:lnTo>
                  <a:lnTo>
                    <a:pt x="202" y="57"/>
                  </a:lnTo>
                  <a:lnTo>
                    <a:pt x="153" y="42"/>
                  </a:lnTo>
                  <a:lnTo>
                    <a:pt x="110" y="30"/>
                  </a:lnTo>
                  <a:lnTo>
                    <a:pt x="73" y="21"/>
                  </a:lnTo>
                  <a:lnTo>
                    <a:pt x="43" y="12"/>
                  </a:lnTo>
                  <a:lnTo>
                    <a:pt x="21" y="6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156"/>
            <p:cNvSpPr>
              <a:spLocks/>
            </p:cNvSpPr>
            <p:nvPr/>
          </p:nvSpPr>
          <p:spPr bwMode="auto">
            <a:xfrm>
              <a:off x="8339138" y="4140200"/>
              <a:ext cx="158750" cy="63500"/>
            </a:xfrm>
            <a:custGeom>
              <a:avLst/>
              <a:gdLst>
                <a:gd name="T0" fmla="*/ 0 w 199"/>
                <a:gd name="T1" fmla="*/ 0 h 81"/>
                <a:gd name="T2" fmla="*/ 199 w 199"/>
                <a:gd name="T3" fmla="*/ 68 h 81"/>
                <a:gd name="T4" fmla="*/ 199 w 199"/>
                <a:gd name="T5" fmla="*/ 81 h 81"/>
                <a:gd name="T6" fmla="*/ 0 w 199"/>
                <a:gd name="T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9" h="81">
                  <a:moveTo>
                    <a:pt x="0" y="0"/>
                  </a:moveTo>
                  <a:lnTo>
                    <a:pt x="199" y="68"/>
                  </a:lnTo>
                  <a:lnTo>
                    <a:pt x="199" y="8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157"/>
            <p:cNvSpPr>
              <a:spLocks/>
            </p:cNvSpPr>
            <p:nvPr/>
          </p:nvSpPr>
          <p:spPr bwMode="auto">
            <a:xfrm>
              <a:off x="8494713" y="4505325"/>
              <a:ext cx="3175" cy="1587"/>
            </a:xfrm>
            <a:custGeom>
              <a:avLst/>
              <a:gdLst>
                <a:gd name="T0" fmla="*/ 0 w 3"/>
                <a:gd name="T1" fmla="*/ 0 h 2"/>
                <a:gd name="T2" fmla="*/ 2 w 3"/>
                <a:gd name="T3" fmla="*/ 0 h 2"/>
                <a:gd name="T4" fmla="*/ 2 w 3"/>
                <a:gd name="T5" fmla="*/ 0 h 2"/>
                <a:gd name="T6" fmla="*/ 3 w 3"/>
                <a:gd name="T7" fmla="*/ 0 h 2"/>
                <a:gd name="T8" fmla="*/ 3 w 3"/>
                <a:gd name="T9" fmla="*/ 2 h 2"/>
                <a:gd name="T10" fmla="*/ 2 w 3"/>
                <a:gd name="T11" fmla="*/ 0 h 2"/>
                <a:gd name="T12" fmla="*/ 2 w 3"/>
                <a:gd name="T13" fmla="*/ 0 h 2"/>
                <a:gd name="T14" fmla="*/ 0 w 3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158"/>
            <p:cNvSpPr>
              <a:spLocks/>
            </p:cNvSpPr>
            <p:nvPr/>
          </p:nvSpPr>
          <p:spPr bwMode="auto">
            <a:xfrm>
              <a:off x="7718425" y="4264025"/>
              <a:ext cx="779463" cy="501650"/>
            </a:xfrm>
            <a:custGeom>
              <a:avLst/>
              <a:gdLst>
                <a:gd name="T0" fmla="*/ 0 w 982"/>
                <a:gd name="T1" fmla="*/ 0 h 632"/>
                <a:gd name="T2" fmla="*/ 4 w 982"/>
                <a:gd name="T3" fmla="*/ 2 h 632"/>
                <a:gd name="T4" fmla="*/ 17 w 982"/>
                <a:gd name="T5" fmla="*/ 10 h 632"/>
                <a:gd name="T6" fmla="*/ 35 w 982"/>
                <a:gd name="T7" fmla="*/ 19 h 632"/>
                <a:gd name="T8" fmla="*/ 61 w 982"/>
                <a:gd name="T9" fmla="*/ 34 h 632"/>
                <a:gd name="T10" fmla="*/ 93 w 982"/>
                <a:gd name="T11" fmla="*/ 53 h 632"/>
                <a:gd name="T12" fmla="*/ 132 w 982"/>
                <a:gd name="T13" fmla="*/ 74 h 632"/>
                <a:gd name="T14" fmla="*/ 175 w 982"/>
                <a:gd name="T15" fmla="*/ 98 h 632"/>
                <a:gd name="T16" fmla="*/ 222 w 982"/>
                <a:gd name="T17" fmla="*/ 125 h 632"/>
                <a:gd name="T18" fmla="*/ 272 w 982"/>
                <a:gd name="T19" fmla="*/ 155 h 632"/>
                <a:gd name="T20" fmla="*/ 326 w 982"/>
                <a:gd name="T21" fmla="*/ 185 h 632"/>
                <a:gd name="T22" fmla="*/ 382 w 982"/>
                <a:gd name="T23" fmla="*/ 217 h 632"/>
                <a:gd name="T24" fmla="*/ 440 w 982"/>
                <a:gd name="T25" fmla="*/ 249 h 632"/>
                <a:gd name="T26" fmla="*/ 500 w 982"/>
                <a:gd name="T27" fmla="*/ 282 h 632"/>
                <a:gd name="T28" fmla="*/ 559 w 982"/>
                <a:gd name="T29" fmla="*/ 316 h 632"/>
                <a:gd name="T30" fmla="*/ 638 w 982"/>
                <a:gd name="T31" fmla="*/ 359 h 632"/>
                <a:gd name="T32" fmla="*/ 714 w 982"/>
                <a:gd name="T33" fmla="*/ 403 h 632"/>
                <a:gd name="T34" fmla="*/ 789 w 982"/>
                <a:gd name="T35" fmla="*/ 444 h 632"/>
                <a:gd name="T36" fmla="*/ 859 w 982"/>
                <a:gd name="T37" fmla="*/ 482 h 632"/>
                <a:gd name="T38" fmla="*/ 925 w 982"/>
                <a:gd name="T39" fmla="*/ 517 h 632"/>
                <a:gd name="T40" fmla="*/ 982 w 982"/>
                <a:gd name="T41" fmla="*/ 549 h 632"/>
                <a:gd name="T42" fmla="*/ 982 w 982"/>
                <a:gd name="T43" fmla="*/ 632 h 632"/>
                <a:gd name="T44" fmla="*/ 934 w 982"/>
                <a:gd name="T45" fmla="*/ 602 h 632"/>
                <a:gd name="T46" fmla="*/ 880 w 982"/>
                <a:gd name="T47" fmla="*/ 566 h 632"/>
                <a:gd name="T48" fmla="*/ 818 w 982"/>
                <a:gd name="T49" fmla="*/ 527 h 632"/>
                <a:gd name="T50" fmla="*/ 753 w 982"/>
                <a:gd name="T51" fmla="*/ 484 h 632"/>
                <a:gd name="T52" fmla="*/ 684 w 982"/>
                <a:gd name="T53" fmla="*/ 438 h 632"/>
                <a:gd name="T54" fmla="*/ 613 w 982"/>
                <a:gd name="T55" fmla="*/ 391 h 632"/>
                <a:gd name="T56" fmla="*/ 541 w 982"/>
                <a:gd name="T57" fmla="*/ 344 h 632"/>
                <a:gd name="T58" fmla="*/ 483 w 982"/>
                <a:gd name="T59" fmla="*/ 309 h 632"/>
                <a:gd name="T60" fmla="*/ 425 w 982"/>
                <a:gd name="T61" fmla="*/ 271 h 632"/>
                <a:gd name="T62" fmla="*/ 369 w 982"/>
                <a:gd name="T63" fmla="*/ 235 h 632"/>
                <a:gd name="T64" fmla="*/ 315 w 982"/>
                <a:gd name="T65" fmla="*/ 202 h 632"/>
                <a:gd name="T66" fmla="*/ 263 w 982"/>
                <a:gd name="T67" fmla="*/ 168 h 632"/>
                <a:gd name="T68" fmla="*/ 214 w 982"/>
                <a:gd name="T69" fmla="*/ 136 h 632"/>
                <a:gd name="T70" fmla="*/ 170 w 982"/>
                <a:gd name="T71" fmla="*/ 108 h 632"/>
                <a:gd name="T72" fmla="*/ 127 w 982"/>
                <a:gd name="T73" fmla="*/ 81 h 632"/>
                <a:gd name="T74" fmla="*/ 91 w 982"/>
                <a:gd name="T75" fmla="*/ 59 h 632"/>
                <a:gd name="T76" fmla="*/ 60 w 982"/>
                <a:gd name="T77" fmla="*/ 38 h 632"/>
                <a:gd name="T78" fmla="*/ 35 w 982"/>
                <a:gd name="T79" fmla="*/ 21 h 632"/>
                <a:gd name="T80" fmla="*/ 15 w 982"/>
                <a:gd name="T81" fmla="*/ 10 h 632"/>
                <a:gd name="T82" fmla="*/ 4 w 982"/>
                <a:gd name="T83" fmla="*/ 2 h 632"/>
                <a:gd name="T84" fmla="*/ 0 w 982"/>
                <a:gd name="T85" fmla="*/ 0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82" h="632">
                  <a:moveTo>
                    <a:pt x="0" y="0"/>
                  </a:moveTo>
                  <a:lnTo>
                    <a:pt x="4" y="2"/>
                  </a:lnTo>
                  <a:lnTo>
                    <a:pt x="17" y="10"/>
                  </a:lnTo>
                  <a:lnTo>
                    <a:pt x="35" y="19"/>
                  </a:lnTo>
                  <a:lnTo>
                    <a:pt x="61" y="34"/>
                  </a:lnTo>
                  <a:lnTo>
                    <a:pt x="93" y="53"/>
                  </a:lnTo>
                  <a:lnTo>
                    <a:pt x="132" y="74"/>
                  </a:lnTo>
                  <a:lnTo>
                    <a:pt x="175" y="98"/>
                  </a:lnTo>
                  <a:lnTo>
                    <a:pt x="222" y="125"/>
                  </a:lnTo>
                  <a:lnTo>
                    <a:pt x="272" y="155"/>
                  </a:lnTo>
                  <a:lnTo>
                    <a:pt x="326" y="185"/>
                  </a:lnTo>
                  <a:lnTo>
                    <a:pt x="382" y="217"/>
                  </a:lnTo>
                  <a:lnTo>
                    <a:pt x="440" y="249"/>
                  </a:lnTo>
                  <a:lnTo>
                    <a:pt x="500" y="282"/>
                  </a:lnTo>
                  <a:lnTo>
                    <a:pt x="559" y="316"/>
                  </a:lnTo>
                  <a:lnTo>
                    <a:pt x="638" y="359"/>
                  </a:lnTo>
                  <a:lnTo>
                    <a:pt x="714" y="403"/>
                  </a:lnTo>
                  <a:lnTo>
                    <a:pt x="789" y="444"/>
                  </a:lnTo>
                  <a:lnTo>
                    <a:pt x="859" y="482"/>
                  </a:lnTo>
                  <a:lnTo>
                    <a:pt x="925" y="517"/>
                  </a:lnTo>
                  <a:lnTo>
                    <a:pt x="982" y="549"/>
                  </a:lnTo>
                  <a:lnTo>
                    <a:pt x="982" y="632"/>
                  </a:lnTo>
                  <a:lnTo>
                    <a:pt x="934" y="602"/>
                  </a:lnTo>
                  <a:lnTo>
                    <a:pt x="880" y="566"/>
                  </a:lnTo>
                  <a:lnTo>
                    <a:pt x="818" y="527"/>
                  </a:lnTo>
                  <a:lnTo>
                    <a:pt x="753" y="484"/>
                  </a:lnTo>
                  <a:lnTo>
                    <a:pt x="684" y="438"/>
                  </a:lnTo>
                  <a:lnTo>
                    <a:pt x="613" y="391"/>
                  </a:lnTo>
                  <a:lnTo>
                    <a:pt x="541" y="344"/>
                  </a:lnTo>
                  <a:lnTo>
                    <a:pt x="483" y="309"/>
                  </a:lnTo>
                  <a:lnTo>
                    <a:pt x="425" y="271"/>
                  </a:lnTo>
                  <a:lnTo>
                    <a:pt x="369" y="235"/>
                  </a:lnTo>
                  <a:lnTo>
                    <a:pt x="315" y="202"/>
                  </a:lnTo>
                  <a:lnTo>
                    <a:pt x="263" y="168"/>
                  </a:lnTo>
                  <a:lnTo>
                    <a:pt x="214" y="136"/>
                  </a:lnTo>
                  <a:lnTo>
                    <a:pt x="170" y="108"/>
                  </a:lnTo>
                  <a:lnTo>
                    <a:pt x="127" y="81"/>
                  </a:lnTo>
                  <a:lnTo>
                    <a:pt x="91" y="59"/>
                  </a:lnTo>
                  <a:lnTo>
                    <a:pt x="60" y="38"/>
                  </a:lnTo>
                  <a:lnTo>
                    <a:pt x="35" y="21"/>
                  </a:lnTo>
                  <a:lnTo>
                    <a:pt x="15" y="10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159"/>
            <p:cNvSpPr>
              <a:spLocks/>
            </p:cNvSpPr>
            <p:nvPr/>
          </p:nvSpPr>
          <p:spPr bwMode="auto">
            <a:xfrm>
              <a:off x="8274050" y="4765675"/>
              <a:ext cx="223838" cy="165100"/>
            </a:xfrm>
            <a:custGeom>
              <a:avLst/>
              <a:gdLst>
                <a:gd name="T0" fmla="*/ 0 w 283"/>
                <a:gd name="T1" fmla="*/ 0 h 209"/>
                <a:gd name="T2" fmla="*/ 283 w 283"/>
                <a:gd name="T3" fmla="*/ 179 h 209"/>
                <a:gd name="T4" fmla="*/ 283 w 283"/>
                <a:gd name="T5" fmla="*/ 209 h 209"/>
                <a:gd name="T6" fmla="*/ 0 w 283"/>
                <a:gd name="T7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3" h="209">
                  <a:moveTo>
                    <a:pt x="0" y="0"/>
                  </a:moveTo>
                  <a:lnTo>
                    <a:pt x="283" y="179"/>
                  </a:lnTo>
                  <a:lnTo>
                    <a:pt x="283" y="20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160"/>
            <p:cNvSpPr>
              <a:spLocks/>
            </p:cNvSpPr>
            <p:nvPr/>
          </p:nvSpPr>
          <p:spPr bwMode="auto">
            <a:xfrm>
              <a:off x="8316913" y="4964113"/>
              <a:ext cx="180975" cy="149225"/>
            </a:xfrm>
            <a:custGeom>
              <a:avLst/>
              <a:gdLst>
                <a:gd name="T0" fmla="*/ 0 w 229"/>
                <a:gd name="T1" fmla="*/ 0 h 190"/>
                <a:gd name="T2" fmla="*/ 229 w 229"/>
                <a:gd name="T3" fmla="*/ 160 h 190"/>
                <a:gd name="T4" fmla="*/ 229 w 229"/>
                <a:gd name="T5" fmla="*/ 190 h 190"/>
                <a:gd name="T6" fmla="*/ 0 w 229"/>
                <a:gd name="T7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9" h="190">
                  <a:moveTo>
                    <a:pt x="0" y="0"/>
                  </a:moveTo>
                  <a:lnTo>
                    <a:pt x="229" y="160"/>
                  </a:lnTo>
                  <a:lnTo>
                    <a:pt x="229" y="19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161"/>
            <p:cNvSpPr>
              <a:spLocks/>
            </p:cNvSpPr>
            <p:nvPr/>
          </p:nvSpPr>
          <p:spPr bwMode="auto">
            <a:xfrm>
              <a:off x="7669213" y="4602163"/>
              <a:ext cx="828675" cy="733425"/>
            </a:xfrm>
            <a:custGeom>
              <a:avLst/>
              <a:gdLst>
                <a:gd name="T0" fmla="*/ 0 w 1044"/>
                <a:gd name="T1" fmla="*/ 0 h 923"/>
                <a:gd name="T2" fmla="*/ 927 w 1044"/>
                <a:gd name="T3" fmla="*/ 745 h 923"/>
                <a:gd name="T4" fmla="*/ 1044 w 1044"/>
                <a:gd name="T5" fmla="*/ 837 h 923"/>
                <a:gd name="T6" fmla="*/ 1044 w 1044"/>
                <a:gd name="T7" fmla="*/ 923 h 923"/>
                <a:gd name="T8" fmla="*/ 892 w 1044"/>
                <a:gd name="T9" fmla="*/ 786 h 923"/>
                <a:gd name="T10" fmla="*/ 0 w 1044"/>
                <a:gd name="T11" fmla="*/ 0 h 9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4" h="923">
                  <a:moveTo>
                    <a:pt x="0" y="0"/>
                  </a:moveTo>
                  <a:lnTo>
                    <a:pt x="927" y="745"/>
                  </a:lnTo>
                  <a:lnTo>
                    <a:pt x="1044" y="837"/>
                  </a:lnTo>
                  <a:lnTo>
                    <a:pt x="1044" y="923"/>
                  </a:lnTo>
                  <a:lnTo>
                    <a:pt x="892" y="78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Freeform 162"/>
            <p:cNvSpPr>
              <a:spLocks/>
            </p:cNvSpPr>
            <p:nvPr/>
          </p:nvSpPr>
          <p:spPr bwMode="auto">
            <a:xfrm>
              <a:off x="7689850" y="4779963"/>
              <a:ext cx="808038" cy="828675"/>
            </a:xfrm>
            <a:custGeom>
              <a:avLst/>
              <a:gdLst>
                <a:gd name="T0" fmla="*/ 1 w 1017"/>
                <a:gd name="T1" fmla="*/ 4 h 1045"/>
                <a:gd name="T2" fmla="*/ 29 w 1017"/>
                <a:gd name="T3" fmla="*/ 26 h 1045"/>
                <a:gd name="T4" fmla="*/ 78 w 1017"/>
                <a:gd name="T5" fmla="*/ 71 h 1045"/>
                <a:gd name="T6" fmla="*/ 147 w 1017"/>
                <a:gd name="T7" fmla="*/ 130 h 1045"/>
                <a:gd name="T8" fmla="*/ 227 w 1017"/>
                <a:gd name="T9" fmla="*/ 201 h 1045"/>
                <a:gd name="T10" fmla="*/ 318 w 1017"/>
                <a:gd name="T11" fmla="*/ 282 h 1045"/>
                <a:gd name="T12" fmla="*/ 412 w 1017"/>
                <a:gd name="T13" fmla="*/ 365 h 1045"/>
                <a:gd name="T14" fmla="*/ 508 w 1017"/>
                <a:gd name="T15" fmla="*/ 447 h 1045"/>
                <a:gd name="T16" fmla="*/ 600 w 1017"/>
                <a:gd name="T17" fmla="*/ 526 h 1045"/>
                <a:gd name="T18" fmla="*/ 682 w 1017"/>
                <a:gd name="T19" fmla="*/ 598 h 1045"/>
                <a:gd name="T20" fmla="*/ 749 w 1017"/>
                <a:gd name="T21" fmla="*/ 656 h 1045"/>
                <a:gd name="T22" fmla="*/ 799 w 1017"/>
                <a:gd name="T23" fmla="*/ 699 h 1045"/>
                <a:gd name="T24" fmla="*/ 827 w 1017"/>
                <a:gd name="T25" fmla="*/ 724 h 1045"/>
                <a:gd name="T26" fmla="*/ 833 w 1017"/>
                <a:gd name="T27" fmla="*/ 729 h 1045"/>
                <a:gd name="T28" fmla="*/ 861 w 1017"/>
                <a:gd name="T29" fmla="*/ 752 h 1045"/>
                <a:gd name="T30" fmla="*/ 909 w 1017"/>
                <a:gd name="T31" fmla="*/ 793 h 1045"/>
                <a:gd name="T32" fmla="*/ 978 w 1017"/>
                <a:gd name="T33" fmla="*/ 851 h 1045"/>
                <a:gd name="T34" fmla="*/ 1017 w 1017"/>
                <a:gd name="T35" fmla="*/ 1045 h 1045"/>
                <a:gd name="T36" fmla="*/ 939 w 1017"/>
                <a:gd name="T37" fmla="*/ 964 h 1045"/>
                <a:gd name="T38" fmla="*/ 872 w 1017"/>
                <a:gd name="T39" fmla="*/ 895 h 1045"/>
                <a:gd name="T40" fmla="*/ 820 w 1017"/>
                <a:gd name="T41" fmla="*/ 838 h 1045"/>
                <a:gd name="T42" fmla="*/ 784 w 1017"/>
                <a:gd name="T43" fmla="*/ 802 h 1045"/>
                <a:gd name="T44" fmla="*/ 773 w 1017"/>
                <a:gd name="T45" fmla="*/ 789 h 1045"/>
                <a:gd name="T46" fmla="*/ 760 w 1017"/>
                <a:gd name="T47" fmla="*/ 776 h 1045"/>
                <a:gd name="T48" fmla="*/ 725 w 1017"/>
                <a:gd name="T49" fmla="*/ 739 h 1045"/>
                <a:gd name="T50" fmla="*/ 669 w 1017"/>
                <a:gd name="T51" fmla="*/ 682 h 1045"/>
                <a:gd name="T52" fmla="*/ 600 w 1017"/>
                <a:gd name="T53" fmla="*/ 611 h 1045"/>
                <a:gd name="T54" fmla="*/ 520 w 1017"/>
                <a:gd name="T55" fmla="*/ 528 h 1045"/>
                <a:gd name="T56" fmla="*/ 432 w 1017"/>
                <a:gd name="T57" fmla="*/ 438 h 1045"/>
                <a:gd name="T58" fmla="*/ 343 w 1017"/>
                <a:gd name="T59" fmla="*/ 348 h 1045"/>
                <a:gd name="T60" fmla="*/ 255 w 1017"/>
                <a:gd name="T61" fmla="*/ 259 h 1045"/>
                <a:gd name="T62" fmla="*/ 175 w 1017"/>
                <a:gd name="T63" fmla="*/ 177 h 1045"/>
                <a:gd name="T64" fmla="*/ 104 w 1017"/>
                <a:gd name="T65" fmla="*/ 105 h 1045"/>
                <a:gd name="T66" fmla="*/ 48 w 1017"/>
                <a:gd name="T67" fmla="*/ 51 h 1045"/>
                <a:gd name="T68" fmla="*/ 13 w 1017"/>
                <a:gd name="T69" fmla="*/ 13 h 1045"/>
                <a:gd name="T70" fmla="*/ 0 w 1017"/>
                <a:gd name="T71" fmla="*/ 0 h 10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17" h="1045">
                  <a:moveTo>
                    <a:pt x="0" y="0"/>
                  </a:moveTo>
                  <a:lnTo>
                    <a:pt x="1" y="4"/>
                  </a:lnTo>
                  <a:lnTo>
                    <a:pt x="13" y="13"/>
                  </a:lnTo>
                  <a:lnTo>
                    <a:pt x="29" y="26"/>
                  </a:lnTo>
                  <a:lnTo>
                    <a:pt x="52" y="47"/>
                  </a:lnTo>
                  <a:lnTo>
                    <a:pt x="78" y="71"/>
                  </a:lnTo>
                  <a:lnTo>
                    <a:pt x="111" y="99"/>
                  </a:lnTo>
                  <a:lnTo>
                    <a:pt x="147" y="130"/>
                  </a:lnTo>
                  <a:lnTo>
                    <a:pt x="186" y="165"/>
                  </a:lnTo>
                  <a:lnTo>
                    <a:pt x="227" y="201"/>
                  </a:lnTo>
                  <a:lnTo>
                    <a:pt x="272" y="240"/>
                  </a:lnTo>
                  <a:lnTo>
                    <a:pt x="318" y="282"/>
                  </a:lnTo>
                  <a:lnTo>
                    <a:pt x="365" y="323"/>
                  </a:lnTo>
                  <a:lnTo>
                    <a:pt x="412" y="365"/>
                  </a:lnTo>
                  <a:lnTo>
                    <a:pt x="460" y="406"/>
                  </a:lnTo>
                  <a:lnTo>
                    <a:pt x="508" y="447"/>
                  </a:lnTo>
                  <a:lnTo>
                    <a:pt x="555" y="489"/>
                  </a:lnTo>
                  <a:lnTo>
                    <a:pt x="600" y="526"/>
                  </a:lnTo>
                  <a:lnTo>
                    <a:pt x="641" y="564"/>
                  </a:lnTo>
                  <a:lnTo>
                    <a:pt x="682" y="598"/>
                  </a:lnTo>
                  <a:lnTo>
                    <a:pt x="717" y="628"/>
                  </a:lnTo>
                  <a:lnTo>
                    <a:pt x="749" y="656"/>
                  </a:lnTo>
                  <a:lnTo>
                    <a:pt x="777" y="680"/>
                  </a:lnTo>
                  <a:lnTo>
                    <a:pt x="799" y="699"/>
                  </a:lnTo>
                  <a:lnTo>
                    <a:pt x="816" y="714"/>
                  </a:lnTo>
                  <a:lnTo>
                    <a:pt x="827" y="724"/>
                  </a:lnTo>
                  <a:lnTo>
                    <a:pt x="829" y="725"/>
                  </a:lnTo>
                  <a:lnTo>
                    <a:pt x="833" y="729"/>
                  </a:lnTo>
                  <a:lnTo>
                    <a:pt x="844" y="739"/>
                  </a:lnTo>
                  <a:lnTo>
                    <a:pt x="861" y="752"/>
                  </a:lnTo>
                  <a:lnTo>
                    <a:pt x="883" y="771"/>
                  </a:lnTo>
                  <a:lnTo>
                    <a:pt x="909" y="793"/>
                  </a:lnTo>
                  <a:lnTo>
                    <a:pt x="941" y="819"/>
                  </a:lnTo>
                  <a:lnTo>
                    <a:pt x="978" y="851"/>
                  </a:lnTo>
                  <a:lnTo>
                    <a:pt x="1017" y="883"/>
                  </a:lnTo>
                  <a:lnTo>
                    <a:pt x="1017" y="1045"/>
                  </a:lnTo>
                  <a:lnTo>
                    <a:pt x="976" y="1004"/>
                  </a:lnTo>
                  <a:lnTo>
                    <a:pt x="939" y="964"/>
                  </a:lnTo>
                  <a:lnTo>
                    <a:pt x="904" y="928"/>
                  </a:lnTo>
                  <a:lnTo>
                    <a:pt x="872" y="895"/>
                  </a:lnTo>
                  <a:lnTo>
                    <a:pt x="844" y="865"/>
                  </a:lnTo>
                  <a:lnTo>
                    <a:pt x="820" y="838"/>
                  </a:lnTo>
                  <a:lnTo>
                    <a:pt x="799" y="818"/>
                  </a:lnTo>
                  <a:lnTo>
                    <a:pt x="784" y="802"/>
                  </a:lnTo>
                  <a:lnTo>
                    <a:pt x="777" y="793"/>
                  </a:lnTo>
                  <a:lnTo>
                    <a:pt x="773" y="789"/>
                  </a:lnTo>
                  <a:lnTo>
                    <a:pt x="769" y="786"/>
                  </a:lnTo>
                  <a:lnTo>
                    <a:pt x="760" y="776"/>
                  </a:lnTo>
                  <a:lnTo>
                    <a:pt x="745" y="759"/>
                  </a:lnTo>
                  <a:lnTo>
                    <a:pt x="725" y="739"/>
                  </a:lnTo>
                  <a:lnTo>
                    <a:pt x="699" y="712"/>
                  </a:lnTo>
                  <a:lnTo>
                    <a:pt x="669" y="682"/>
                  </a:lnTo>
                  <a:lnTo>
                    <a:pt x="635" y="648"/>
                  </a:lnTo>
                  <a:lnTo>
                    <a:pt x="600" y="611"/>
                  </a:lnTo>
                  <a:lnTo>
                    <a:pt x="561" y="569"/>
                  </a:lnTo>
                  <a:lnTo>
                    <a:pt x="520" y="528"/>
                  </a:lnTo>
                  <a:lnTo>
                    <a:pt x="477" y="483"/>
                  </a:lnTo>
                  <a:lnTo>
                    <a:pt x="432" y="438"/>
                  </a:lnTo>
                  <a:lnTo>
                    <a:pt x="387" y="393"/>
                  </a:lnTo>
                  <a:lnTo>
                    <a:pt x="343" y="348"/>
                  </a:lnTo>
                  <a:lnTo>
                    <a:pt x="300" y="302"/>
                  </a:lnTo>
                  <a:lnTo>
                    <a:pt x="255" y="259"/>
                  </a:lnTo>
                  <a:lnTo>
                    <a:pt x="214" y="216"/>
                  </a:lnTo>
                  <a:lnTo>
                    <a:pt x="175" y="177"/>
                  </a:lnTo>
                  <a:lnTo>
                    <a:pt x="137" y="141"/>
                  </a:lnTo>
                  <a:lnTo>
                    <a:pt x="104" y="105"/>
                  </a:lnTo>
                  <a:lnTo>
                    <a:pt x="74" y="75"/>
                  </a:lnTo>
                  <a:lnTo>
                    <a:pt x="48" y="51"/>
                  </a:lnTo>
                  <a:lnTo>
                    <a:pt x="27" y="28"/>
                  </a:lnTo>
                  <a:lnTo>
                    <a:pt x="13" y="13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Freeform 163"/>
            <p:cNvSpPr>
              <a:spLocks/>
            </p:cNvSpPr>
            <p:nvPr/>
          </p:nvSpPr>
          <p:spPr bwMode="auto">
            <a:xfrm>
              <a:off x="7399338" y="4665663"/>
              <a:ext cx="1036638" cy="1030287"/>
            </a:xfrm>
            <a:custGeom>
              <a:avLst/>
              <a:gdLst>
                <a:gd name="T0" fmla="*/ 4 w 1307"/>
                <a:gd name="T1" fmla="*/ 4 h 1299"/>
                <a:gd name="T2" fmla="*/ 28 w 1307"/>
                <a:gd name="T3" fmla="*/ 30 h 1299"/>
                <a:gd name="T4" fmla="*/ 77 w 1307"/>
                <a:gd name="T5" fmla="*/ 77 h 1299"/>
                <a:gd name="T6" fmla="*/ 142 w 1307"/>
                <a:gd name="T7" fmla="*/ 143 h 1299"/>
                <a:gd name="T8" fmla="*/ 220 w 1307"/>
                <a:gd name="T9" fmla="*/ 224 h 1299"/>
                <a:gd name="T10" fmla="*/ 308 w 1307"/>
                <a:gd name="T11" fmla="*/ 314 h 1299"/>
                <a:gd name="T12" fmla="*/ 403 w 1307"/>
                <a:gd name="T13" fmla="*/ 410 h 1299"/>
                <a:gd name="T14" fmla="*/ 500 w 1307"/>
                <a:gd name="T15" fmla="*/ 508 h 1299"/>
                <a:gd name="T16" fmla="*/ 597 w 1307"/>
                <a:gd name="T17" fmla="*/ 602 h 1299"/>
                <a:gd name="T18" fmla="*/ 686 w 1307"/>
                <a:gd name="T19" fmla="*/ 692 h 1299"/>
                <a:gd name="T20" fmla="*/ 766 w 1307"/>
                <a:gd name="T21" fmla="*/ 771 h 1299"/>
                <a:gd name="T22" fmla="*/ 832 w 1307"/>
                <a:gd name="T23" fmla="*/ 835 h 1299"/>
                <a:gd name="T24" fmla="*/ 878 w 1307"/>
                <a:gd name="T25" fmla="*/ 884 h 1299"/>
                <a:gd name="T26" fmla="*/ 904 w 1307"/>
                <a:gd name="T27" fmla="*/ 908 h 1299"/>
                <a:gd name="T28" fmla="*/ 912 w 1307"/>
                <a:gd name="T29" fmla="*/ 916 h 1299"/>
                <a:gd name="T30" fmla="*/ 936 w 1307"/>
                <a:gd name="T31" fmla="*/ 940 h 1299"/>
                <a:gd name="T32" fmla="*/ 983 w 1307"/>
                <a:gd name="T33" fmla="*/ 985 h 1299"/>
                <a:gd name="T34" fmla="*/ 1046 w 1307"/>
                <a:gd name="T35" fmla="*/ 1047 h 1299"/>
                <a:gd name="T36" fmla="*/ 1124 w 1307"/>
                <a:gd name="T37" fmla="*/ 1122 h 1299"/>
                <a:gd name="T38" fmla="*/ 1212 w 1307"/>
                <a:gd name="T39" fmla="*/ 1207 h 1299"/>
                <a:gd name="T40" fmla="*/ 1307 w 1307"/>
                <a:gd name="T41" fmla="*/ 1299 h 1299"/>
                <a:gd name="T42" fmla="*/ 1089 w 1307"/>
                <a:gd name="T43" fmla="*/ 1250 h 1299"/>
                <a:gd name="T44" fmla="*/ 1013 w 1307"/>
                <a:gd name="T45" fmla="*/ 1160 h 1299"/>
                <a:gd name="T46" fmla="*/ 945 w 1307"/>
                <a:gd name="T47" fmla="*/ 1081 h 1299"/>
                <a:gd name="T48" fmla="*/ 895 w 1307"/>
                <a:gd name="T49" fmla="*/ 1021 h 1299"/>
                <a:gd name="T50" fmla="*/ 862 w 1307"/>
                <a:gd name="T51" fmla="*/ 981 h 1299"/>
                <a:gd name="T52" fmla="*/ 848 w 1307"/>
                <a:gd name="T53" fmla="*/ 966 h 1299"/>
                <a:gd name="T54" fmla="*/ 837 w 1307"/>
                <a:gd name="T55" fmla="*/ 953 h 1299"/>
                <a:gd name="T56" fmla="*/ 802 w 1307"/>
                <a:gd name="T57" fmla="*/ 914 h 1299"/>
                <a:gd name="T58" fmla="*/ 750 w 1307"/>
                <a:gd name="T59" fmla="*/ 852 h 1299"/>
                <a:gd name="T60" fmla="*/ 681 w 1307"/>
                <a:gd name="T61" fmla="*/ 775 h 1299"/>
                <a:gd name="T62" fmla="*/ 602 w 1307"/>
                <a:gd name="T63" fmla="*/ 684 h 1299"/>
                <a:gd name="T64" fmla="*/ 517 w 1307"/>
                <a:gd name="T65" fmla="*/ 585 h 1299"/>
                <a:gd name="T66" fmla="*/ 427 w 1307"/>
                <a:gd name="T67" fmla="*/ 481 h 1299"/>
                <a:gd name="T68" fmla="*/ 336 w 1307"/>
                <a:gd name="T69" fmla="*/ 378 h 1299"/>
                <a:gd name="T70" fmla="*/ 248 w 1307"/>
                <a:gd name="T71" fmla="*/ 280 h 1299"/>
                <a:gd name="T72" fmla="*/ 170 w 1307"/>
                <a:gd name="T73" fmla="*/ 190 h 1299"/>
                <a:gd name="T74" fmla="*/ 101 w 1307"/>
                <a:gd name="T75" fmla="*/ 113 h 1299"/>
                <a:gd name="T76" fmla="*/ 47 w 1307"/>
                <a:gd name="T77" fmla="*/ 53 h 1299"/>
                <a:gd name="T78" fmla="*/ 13 w 1307"/>
                <a:gd name="T79" fmla="*/ 15 h 1299"/>
                <a:gd name="T80" fmla="*/ 0 w 1307"/>
                <a:gd name="T81" fmla="*/ 0 h 1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07" h="1299">
                  <a:moveTo>
                    <a:pt x="0" y="0"/>
                  </a:moveTo>
                  <a:lnTo>
                    <a:pt x="4" y="4"/>
                  </a:lnTo>
                  <a:lnTo>
                    <a:pt x="13" y="13"/>
                  </a:lnTo>
                  <a:lnTo>
                    <a:pt x="28" y="30"/>
                  </a:lnTo>
                  <a:lnTo>
                    <a:pt x="51" y="51"/>
                  </a:lnTo>
                  <a:lnTo>
                    <a:pt x="77" y="77"/>
                  </a:lnTo>
                  <a:lnTo>
                    <a:pt x="107" y="109"/>
                  </a:lnTo>
                  <a:lnTo>
                    <a:pt x="142" y="143"/>
                  </a:lnTo>
                  <a:lnTo>
                    <a:pt x="179" y="182"/>
                  </a:lnTo>
                  <a:lnTo>
                    <a:pt x="220" y="224"/>
                  </a:lnTo>
                  <a:lnTo>
                    <a:pt x="263" y="267"/>
                  </a:lnTo>
                  <a:lnTo>
                    <a:pt x="308" y="314"/>
                  </a:lnTo>
                  <a:lnTo>
                    <a:pt x="356" y="361"/>
                  </a:lnTo>
                  <a:lnTo>
                    <a:pt x="403" y="410"/>
                  </a:lnTo>
                  <a:lnTo>
                    <a:pt x="451" y="459"/>
                  </a:lnTo>
                  <a:lnTo>
                    <a:pt x="500" y="508"/>
                  </a:lnTo>
                  <a:lnTo>
                    <a:pt x="548" y="555"/>
                  </a:lnTo>
                  <a:lnTo>
                    <a:pt x="597" y="602"/>
                  </a:lnTo>
                  <a:lnTo>
                    <a:pt x="642" y="649"/>
                  </a:lnTo>
                  <a:lnTo>
                    <a:pt x="686" y="692"/>
                  </a:lnTo>
                  <a:lnTo>
                    <a:pt x="727" y="733"/>
                  </a:lnTo>
                  <a:lnTo>
                    <a:pt x="766" y="771"/>
                  </a:lnTo>
                  <a:lnTo>
                    <a:pt x="800" y="805"/>
                  </a:lnTo>
                  <a:lnTo>
                    <a:pt x="832" y="835"/>
                  </a:lnTo>
                  <a:lnTo>
                    <a:pt x="858" y="861"/>
                  </a:lnTo>
                  <a:lnTo>
                    <a:pt x="878" y="884"/>
                  </a:lnTo>
                  <a:lnTo>
                    <a:pt x="895" y="899"/>
                  </a:lnTo>
                  <a:lnTo>
                    <a:pt x="904" y="908"/>
                  </a:lnTo>
                  <a:lnTo>
                    <a:pt x="908" y="912"/>
                  </a:lnTo>
                  <a:lnTo>
                    <a:pt x="912" y="916"/>
                  </a:lnTo>
                  <a:lnTo>
                    <a:pt x="921" y="925"/>
                  </a:lnTo>
                  <a:lnTo>
                    <a:pt x="936" y="940"/>
                  </a:lnTo>
                  <a:lnTo>
                    <a:pt x="957" y="959"/>
                  </a:lnTo>
                  <a:lnTo>
                    <a:pt x="983" y="985"/>
                  </a:lnTo>
                  <a:lnTo>
                    <a:pt x="1013" y="1013"/>
                  </a:lnTo>
                  <a:lnTo>
                    <a:pt x="1046" y="1047"/>
                  </a:lnTo>
                  <a:lnTo>
                    <a:pt x="1085" y="1083"/>
                  </a:lnTo>
                  <a:lnTo>
                    <a:pt x="1124" y="1122"/>
                  </a:lnTo>
                  <a:lnTo>
                    <a:pt x="1167" y="1164"/>
                  </a:lnTo>
                  <a:lnTo>
                    <a:pt x="1212" y="1207"/>
                  </a:lnTo>
                  <a:lnTo>
                    <a:pt x="1259" y="1252"/>
                  </a:lnTo>
                  <a:lnTo>
                    <a:pt x="1307" y="1299"/>
                  </a:lnTo>
                  <a:lnTo>
                    <a:pt x="1130" y="1299"/>
                  </a:lnTo>
                  <a:lnTo>
                    <a:pt x="1089" y="1250"/>
                  </a:lnTo>
                  <a:lnTo>
                    <a:pt x="1050" y="1203"/>
                  </a:lnTo>
                  <a:lnTo>
                    <a:pt x="1013" y="1160"/>
                  </a:lnTo>
                  <a:lnTo>
                    <a:pt x="977" y="1119"/>
                  </a:lnTo>
                  <a:lnTo>
                    <a:pt x="945" y="1081"/>
                  </a:lnTo>
                  <a:lnTo>
                    <a:pt x="917" y="1049"/>
                  </a:lnTo>
                  <a:lnTo>
                    <a:pt x="895" y="1021"/>
                  </a:lnTo>
                  <a:lnTo>
                    <a:pt x="875" y="998"/>
                  </a:lnTo>
                  <a:lnTo>
                    <a:pt x="862" y="981"/>
                  </a:lnTo>
                  <a:lnTo>
                    <a:pt x="852" y="970"/>
                  </a:lnTo>
                  <a:lnTo>
                    <a:pt x="848" y="966"/>
                  </a:lnTo>
                  <a:lnTo>
                    <a:pt x="845" y="963"/>
                  </a:lnTo>
                  <a:lnTo>
                    <a:pt x="837" y="953"/>
                  </a:lnTo>
                  <a:lnTo>
                    <a:pt x="822" y="936"/>
                  </a:lnTo>
                  <a:lnTo>
                    <a:pt x="802" y="914"/>
                  </a:lnTo>
                  <a:lnTo>
                    <a:pt x="778" y="885"/>
                  </a:lnTo>
                  <a:lnTo>
                    <a:pt x="750" y="852"/>
                  </a:lnTo>
                  <a:lnTo>
                    <a:pt x="716" y="816"/>
                  </a:lnTo>
                  <a:lnTo>
                    <a:pt x="681" y="775"/>
                  </a:lnTo>
                  <a:lnTo>
                    <a:pt x="643" y="729"/>
                  </a:lnTo>
                  <a:lnTo>
                    <a:pt x="602" y="684"/>
                  </a:lnTo>
                  <a:lnTo>
                    <a:pt x="561" y="635"/>
                  </a:lnTo>
                  <a:lnTo>
                    <a:pt x="517" y="585"/>
                  </a:lnTo>
                  <a:lnTo>
                    <a:pt x="472" y="532"/>
                  </a:lnTo>
                  <a:lnTo>
                    <a:pt x="427" y="481"/>
                  </a:lnTo>
                  <a:lnTo>
                    <a:pt x="381" y="429"/>
                  </a:lnTo>
                  <a:lnTo>
                    <a:pt x="336" y="378"/>
                  </a:lnTo>
                  <a:lnTo>
                    <a:pt x="291" y="329"/>
                  </a:lnTo>
                  <a:lnTo>
                    <a:pt x="248" y="280"/>
                  </a:lnTo>
                  <a:lnTo>
                    <a:pt x="209" y="235"/>
                  </a:lnTo>
                  <a:lnTo>
                    <a:pt x="170" y="190"/>
                  </a:lnTo>
                  <a:lnTo>
                    <a:pt x="134" y="150"/>
                  </a:lnTo>
                  <a:lnTo>
                    <a:pt x="101" y="113"/>
                  </a:lnTo>
                  <a:lnTo>
                    <a:pt x="73" y="81"/>
                  </a:lnTo>
                  <a:lnTo>
                    <a:pt x="47" y="53"/>
                  </a:lnTo>
                  <a:lnTo>
                    <a:pt x="28" y="30"/>
                  </a:lnTo>
                  <a:lnTo>
                    <a:pt x="13" y="1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Freeform 164"/>
            <p:cNvSpPr>
              <a:spLocks/>
            </p:cNvSpPr>
            <p:nvPr/>
          </p:nvSpPr>
          <p:spPr bwMode="auto">
            <a:xfrm>
              <a:off x="7794625" y="5299075"/>
              <a:ext cx="355600" cy="396875"/>
            </a:xfrm>
            <a:custGeom>
              <a:avLst/>
              <a:gdLst>
                <a:gd name="T0" fmla="*/ 0 w 447"/>
                <a:gd name="T1" fmla="*/ 0 h 500"/>
                <a:gd name="T2" fmla="*/ 447 w 447"/>
                <a:gd name="T3" fmla="*/ 500 h 500"/>
                <a:gd name="T4" fmla="*/ 388 w 447"/>
                <a:gd name="T5" fmla="*/ 500 h 500"/>
                <a:gd name="T6" fmla="*/ 0 w 447"/>
                <a:gd name="T7" fmla="*/ 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7" h="500">
                  <a:moveTo>
                    <a:pt x="0" y="0"/>
                  </a:moveTo>
                  <a:lnTo>
                    <a:pt x="447" y="500"/>
                  </a:lnTo>
                  <a:lnTo>
                    <a:pt x="388" y="50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Freeform 165"/>
            <p:cNvSpPr>
              <a:spLocks/>
            </p:cNvSpPr>
            <p:nvPr/>
          </p:nvSpPr>
          <p:spPr bwMode="auto">
            <a:xfrm>
              <a:off x="7177088" y="4697413"/>
              <a:ext cx="784225" cy="998537"/>
            </a:xfrm>
            <a:custGeom>
              <a:avLst/>
              <a:gdLst>
                <a:gd name="T0" fmla="*/ 0 w 988"/>
                <a:gd name="T1" fmla="*/ 0 h 1258"/>
                <a:gd name="T2" fmla="*/ 839 w 988"/>
                <a:gd name="T3" fmla="*/ 1072 h 1258"/>
                <a:gd name="T4" fmla="*/ 988 w 988"/>
                <a:gd name="T5" fmla="*/ 1258 h 1258"/>
                <a:gd name="T6" fmla="*/ 908 w 988"/>
                <a:gd name="T7" fmla="*/ 1258 h 1258"/>
                <a:gd name="T8" fmla="*/ 799 w 988"/>
                <a:gd name="T9" fmla="*/ 1104 h 1258"/>
                <a:gd name="T10" fmla="*/ 0 w 988"/>
                <a:gd name="T11" fmla="*/ 0 h 1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88" h="1258">
                  <a:moveTo>
                    <a:pt x="0" y="0"/>
                  </a:moveTo>
                  <a:lnTo>
                    <a:pt x="839" y="1072"/>
                  </a:lnTo>
                  <a:lnTo>
                    <a:pt x="988" y="1258"/>
                  </a:lnTo>
                  <a:lnTo>
                    <a:pt x="908" y="1258"/>
                  </a:lnTo>
                  <a:lnTo>
                    <a:pt x="799" y="110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166"/>
            <p:cNvSpPr>
              <a:spLocks/>
            </p:cNvSpPr>
            <p:nvPr/>
          </p:nvSpPr>
          <p:spPr bwMode="auto">
            <a:xfrm>
              <a:off x="7229475" y="5154613"/>
              <a:ext cx="350838" cy="541337"/>
            </a:xfrm>
            <a:custGeom>
              <a:avLst/>
              <a:gdLst>
                <a:gd name="T0" fmla="*/ 0 w 442"/>
                <a:gd name="T1" fmla="*/ 0 h 682"/>
                <a:gd name="T2" fmla="*/ 3 w 442"/>
                <a:gd name="T3" fmla="*/ 3 h 682"/>
                <a:gd name="T4" fmla="*/ 11 w 442"/>
                <a:gd name="T5" fmla="*/ 15 h 682"/>
                <a:gd name="T6" fmla="*/ 22 w 442"/>
                <a:gd name="T7" fmla="*/ 33 h 682"/>
                <a:gd name="T8" fmla="*/ 39 w 442"/>
                <a:gd name="T9" fmla="*/ 58 h 682"/>
                <a:gd name="T10" fmla="*/ 58 w 442"/>
                <a:gd name="T11" fmla="*/ 90 h 682"/>
                <a:gd name="T12" fmla="*/ 82 w 442"/>
                <a:gd name="T13" fmla="*/ 126 h 682"/>
                <a:gd name="T14" fmla="*/ 108 w 442"/>
                <a:gd name="T15" fmla="*/ 165 h 682"/>
                <a:gd name="T16" fmla="*/ 136 w 442"/>
                <a:gd name="T17" fmla="*/ 210 h 682"/>
                <a:gd name="T18" fmla="*/ 166 w 442"/>
                <a:gd name="T19" fmla="*/ 257 h 682"/>
                <a:gd name="T20" fmla="*/ 197 w 442"/>
                <a:gd name="T21" fmla="*/ 306 h 682"/>
                <a:gd name="T22" fmla="*/ 231 w 442"/>
                <a:gd name="T23" fmla="*/ 359 h 682"/>
                <a:gd name="T24" fmla="*/ 264 w 442"/>
                <a:gd name="T25" fmla="*/ 411 h 682"/>
                <a:gd name="T26" fmla="*/ 300 w 442"/>
                <a:gd name="T27" fmla="*/ 464 h 682"/>
                <a:gd name="T28" fmla="*/ 348 w 442"/>
                <a:gd name="T29" fmla="*/ 539 h 682"/>
                <a:gd name="T30" fmla="*/ 397 w 442"/>
                <a:gd name="T31" fmla="*/ 612 h 682"/>
                <a:gd name="T32" fmla="*/ 442 w 442"/>
                <a:gd name="T33" fmla="*/ 682 h 682"/>
                <a:gd name="T34" fmla="*/ 374 w 442"/>
                <a:gd name="T35" fmla="*/ 682 h 682"/>
                <a:gd name="T36" fmla="*/ 322 w 442"/>
                <a:gd name="T37" fmla="*/ 584 h 682"/>
                <a:gd name="T38" fmla="*/ 268 w 442"/>
                <a:gd name="T39" fmla="*/ 485 h 682"/>
                <a:gd name="T40" fmla="*/ 238 w 442"/>
                <a:gd name="T41" fmla="*/ 428 h 682"/>
                <a:gd name="T42" fmla="*/ 207 w 442"/>
                <a:gd name="T43" fmla="*/ 374 h 682"/>
                <a:gd name="T44" fmla="*/ 177 w 442"/>
                <a:gd name="T45" fmla="*/ 319 h 682"/>
                <a:gd name="T46" fmla="*/ 149 w 442"/>
                <a:gd name="T47" fmla="*/ 267 h 682"/>
                <a:gd name="T48" fmla="*/ 121 w 442"/>
                <a:gd name="T49" fmla="*/ 218 h 682"/>
                <a:gd name="T50" fmla="*/ 97 w 442"/>
                <a:gd name="T51" fmla="*/ 173 h 682"/>
                <a:gd name="T52" fmla="*/ 72 w 442"/>
                <a:gd name="T53" fmla="*/ 129 h 682"/>
                <a:gd name="T54" fmla="*/ 52 w 442"/>
                <a:gd name="T55" fmla="*/ 94 h 682"/>
                <a:gd name="T56" fmla="*/ 35 w 442"/>
                <a:gd name="T57" fmla="*/ 62 h 682"/>
                <a:gd name="T58" fmla="*/ 20 w 442"/>
                <a:gd name="T59" fmla="*/ 35 h 682"/>
                <a:gd name="T60" fmla="*/ 9 w 442"/>
                <a:gd name="T61" fmla="*/ 15 h 682"/>
                <a:gd name="T62" fmla="*/ 3 w 442"/>
                <a:gd name="T63" fmla="*/ 3 h 682"/>
                <a:gd name="T64" fmla="*/ 0 w 442"/>
                <a:gd name="T65" fmla="*/ 0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42" h="682">
                  <a:moveTo>
                    <a:pt x="0" y="0"/>
                  </a:moveTo>
                  <a:lnTo>
                    <a:pt x="3" y="3"/>
                  </a:lnTo>
                  <a:lnTo>
                    <a:pt x="11" y="15"/>
                  </a:lnTo>
                  <a:lnTo>
                    <a:pt x="22" y="33"/>
                  </a:lnTo>
                  <a:lnTo>
                    <a:pt x="39" y="58"/>
                  </a:lnTo>
                  <a:lnTo>
                    <a:pt x="58" y="90"/>
                  </a:lnTo>
                  <a:lnTo>
                    <a:pt x="82" y="126"/>
                  </a:lnTo>
                  <a:lnTo>
                    <a:pt x="108" y="165"/>
                  </a:lnTo>
                  <a:lnTo>
                    <a:pt x="136" y="210"/>
                  </a:lnTo>
                  <a:lnTo>
                    <a:pt x="166" y="257"/>
                  </a:lnTo>
                  <a:lnTo>
                    <a:pt x="197" y="306"/>
                  </a:lnTo>
                  <a:lnTo>
                    <a:pt x="231" y="359"/>
                  </a:lnTo>
                  <a:lnTo>
                    <a:pt x="264" y="411"/>
                  </a:lnTo>
                  <a:lnTo>
                    <a:pt x="300" y="464"/>
                  </a:lnTo>
                  <a:lnTo>
                    <a:pt x="348" y="539"/>
                  </a:lnTo>
                  <a:lnTo>
                    <a:pt x="397" y="612"/>
                  </a:lnTo>
                  <a:lnTo>
                    <a:pt x="442" y="682"/>
                  </a:lnTo>
                  <a:lnTo>
                    <a:pt x="374" y="682"/>
                  </a:lnTo>
                  <a:lnTo>
                    <a:pt x="322" y="584"/>
                  </a:lnTo>
                  <a:lnTo>
                    <a:pt x="268" y="485"/>
                  </a:lnTo>
                  <a:lnTo>
                    <a:pt x="238" y="428"/>
                  </a:lnTo>
                  <a:lnTo>
                    <a:pt x="207" y="374"/>
                  </a:lnTo>
                  <a:lnTo>
                    <a:pt x="177" y="319"/>
                  </a:lnTo>
                  <a:lnTo>
                    <a:pt x="149" y="267"/>
                  </a:lnTo>
                  <a:lnTo>
                    <a:pt x="121" y="218"/>
                  </a:lnTo>
                  <a:lnTo>
                    <a:pt x="97" y="173"/>
                  </a:lnTo>
                  <a:lnTo>
                    <a:pt x="72" y="129"/>
                  </a:lnTo>
                  <a:lnTo>
                    <a:pt x="52" y="94"/>
                  </a:lnTo>
                  <a:lnTo>
                    <a:pt x="35" y="62"/>
                  </a:lnTo>
                  <a:lnTo>
                    <a:pt x="20" y="35"/>
                  </a:lnTo>
                  <a:lnTo>
                    <a:pt x="9" y="1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Freeform 167"/>
            <p:cNvSpPr>
              <a:spLocks/>
            </p:cNvSpPr>
            <p:nvPr/>
          </p:nvSpPr>
          <p:spPr bwMode="auto">
            <a:xfrm>
              <a:off x="7099300" y="5478463"/>
              <a:ext cx="106363" cy="217487"/>
            </a:xfrm>
            <a:custGeom>
              <a:avLst/>
              <a:gdLst>
                <a:gd name="T0" fmla="*/ 0 w 132"/>
                <a:gd name="T1" fmla="*/ 0 h 274"/>
                <a:gd name="T2" fmla="*/ 132 w 132"/>
                <a:gd name="T3" fmla="*/ 274 h 274"/>
                <a:gd name="T4" fmla="*/ 113 w 132"/>
                <a:gd name="T5" fmla="*/ 274 h 274"/>
                <a:gd name="T6" fmla="*/ 0 w 132"/>
                <a:gd name="T7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274">
                  <a:moveTo>
                    <a:pt x="0" y="0"/>
                  </a:moveTo>
                  <a:lnTo>
                    <a:pt x="132" y="274"/>
                  </a:lnTo>
                  <a:lnTo>
                    <a:pt x="113" y="27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Freeform 168"/>
            <p:cNvSpPr>
              <a:spLocks/>
            </p:cNvSpPr>
            <p:nvPr/>
          </p:nvSpPr>
          <p:spPr bwMode="auto">
            <a:xfrm>
              <a:off x="6575425" y="5116513"/>
              <a:ext cx="157163" cy="579437"/>
            </a:xfrm>
            <a:custGeom>
              <a:avLst/>
              <a:gdLst>
                <a:gd name="T0" fmla="*/ 0 w 197"/>
                <a:gd name="T1" fmla="*/ 0 h 729"/>
                <a:gd name="T2" fmla="*/ 2 w 197"/>
                <a:gd name="T3" fmla="*/ 5 h 729"/>
                <a:gd name="T4" fmla="*/ 5 w 197"/>
                <a:gd name="T5" fmla="*/ 20 h 729"/>
                <a:gd name="T6" fmla="*/ 11 w 197"/>
                <a:gd name="T7" fmla="*/ 47 h 729"/>
                <a:gd name="T8" fmla="*/ 20 w 197"/>
                <a:gd name="T9" fmla="*/ 79 h 729"/>
                <a:gd name="T10" fmla="*/ 31 w 197"/>
                <a:gd name="T11" fmla="*/ 120 h 729"/>
                <a:gd name="T12" fmla="*/ 44 w 197"/>
                <a:gd name="T13" fmla="*/ 169 h 729"/>
                <a:gd name="T14" fmla="*/ 59 w 197"/>
                <a:gd name="T15" fmla="*/ 221 h 729"/>
                <a:gd name="T16" fmla="*/ 76 w 197"/>
                <a:gd name="T17" fmla="*/ 282 h 729"/>
                <a:gd name="T18" fmla="*/ 93 w 197"/>
                <a:gd name="T19" fmla="*/ 344 h 729"/>
                <a:gd name="T20" fmla="*/ 112 w 197"/>
                <a:gd name="T21" fmla="*/ 411 h 729"/>
                <a:gd name="T22" fmla="*/ 130 w 197"/>
                <a:gd name="T23" fmla="*/ 481 h 729"/>
                <a:gd name="T24" fmla="*/ 149 w 197"/>
                <a:gd name="T25" fmla="*/ 550 h 729"/>
                <a:gd name="T26" fmla="*/ 168 w 197"/>
                <a:gd name="T27" fmla="*/ 622 h 729"/>
                <a:gd name="T28" fmla="*/ 197 w 197"/>
                <a:gd name="T29" fmla="*/ 729 h 729"/>
                <a:gd name="T30" fmla="*/ 156 w 197"/>
                <a:gd name="T31" fmla="*/ 729 h 729"/>
                <a:gd name="T32" fmla="*/ 136 w 197"/>
                <a:gd name="T33" fmla="*/ 631 h 729"/>
                <a:gd name="T34" fmla="*/ 121 w 197"/>
                <a:gd name="T35" fmla="*/ 558 h 729"/>
                <a:gd name="T36" fmla="*/ 104 w 197"/>
                <a:gd name="T37" fmla="*/ 487 h 729"/>
                <a:gd name="T38" fmla="*/ 89 w 197"/>
                <a:gd name="T39" fmla="*/ 417 h 729"/>
                <a:gd name="T40" fmla="*/ 74 w 197"/>
                <a:gd name="T41" fmla="*/ 349 h 729"/>
                <a:gd name="T42" fmla="*/ 61 w 197"/>
                <a:gd name="T43" fmla="*/ 285 h 729"/>
                <a:gd name="T44" fmla="*/ 48 w 197"/>
                <a:gd name="T45" fmla="*/ 225 h 729"/>
                <a:gd name="T46" fmla="*/ 37 w 197"/>
                <a:gd name="T47" fmla="*/ 171 h 729"/>
                <a:gd name="T48" fmla="*/ 26 w 197"/>
                <a:gd name="T49" fmla="*/ 122 h 729"/>
                <a:gd name="T50" fmla="*/ 17 w 197"/>
                <a:gd name="T51" fmla="*/ 80 h 729"/>
                <a:gd name="T52" fmla="*/ 9 w 197"/>
                <a:gd name="T53" fmla="*/ 47 h 729"/>
                <a:gd name="T54" fmla="*/ 3 w 197"/>
                <a:gd name="T55" fmla="*/ 22 h 729"/>
                <a:gd name="T56" fmla="*/ 0 w 197"/>
                <a:gd name="T57" fmla="*/ 5 h 729"/>
                <a:gd name="T58" fmla="*/ 0 w 197"/>
                <a:gd name="T59" fmla="*/ 0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7" h="729">
                  <a:moveTo>
                    <a:pt x="0" y="0"/>
                  </a:moveTo>
                  <a:lnTo>
                    <a:pt x="2" y="5"/>
                  </a:lnTo>
                  <a:lnTo>
                    <a:pt x="5" y="20"/>
                  </a:lnTo>
                  <a:lnTo>
                    <a:pt x="11" y="47"/>
                  </a:lnTo>
                  <a:lnTo>
                    <a:pt x="20" y="79"/>
                  </a:lnTo>
                  <a:lnTo>
                    <a:pt x="31" y="120"/>
                  </a:lnTo>
                  <a:lnTo>
                    <a:pt x="44" y="169"/>
                  </a:lnTo>
                  <a:lnTo>
                    <a:pt x="59" y="221"/>
                  </a:lnTo>
                  <a:lnTo>
                    <a:pt x="76" y="282"/>
                  </a:lnTo>
                  <a:lnTo>
                    <a:pt x="93" y="344"/>
                  </a:lnTo>
                  <a:lnTo>
                    <a:pt x="112" y="411"/>
                  </a:lnTo>
                  <a:lnTo>
                    <a:pt x="130" y="481"/>
                  </a:lnTo>
                  <a:lnTo>
                    <a:pt x="149" y="550"/>
                  </a:lnTo>
                  <a:lnTo>
                    <a:pt x="168" y="622"/>
                  </a:lnTo>
                  <a:lnTo>
                    <a:pt x="197" y="729"/>
                  </a:lnTo>
                  <a:lnTo>
                    <a:pt x="156" y="729"/>
                  </a:lnTo>
                  <a:lnTo>
                    <a:pt x="136" y="631"/>
                  </a:lnTo>
                  <a:lnTo>
                    <a:pt x="121" y="558"/>
                  </a:lnTo>
                  <a:lnTo>
                    <a:pt x="104" y="487"/>
                  </a:lnTo>
                  <a:lnTo>
                    <a:pt x="89" y="417"/>
                  </a:lnTo>
                  <a:lnTo>
                    <a:pt x="74" y="349"/>
                  </a:lnTo>
                  <a:lnTo>
                    <a:pt x="61" y="285"/>
                  </a:lnTo>
                  <a:lnTo>
                    <a:pt x="48" y="225"/>
                  </a:lnTo>
                  <a:lnTo>
                    <a:pt x="37" y="171"/>
                  </a:lnTo>
                  <a:lnTo>
                    <a:pt x="26" y="122"/>
                  </a:lnTo>
                  <a:lnTo>
                    <a:pt x="17" y="80"/>
                  </a:lnTo>
                  <a:lnTo>
                    <a:pt x="9" y="47"/>
                  </a:lnTo>
                  <a:lnTo>
                    <a:pt x="3" y="22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Freeform 169"/>
            <p:cNvSpPr>
              <a:spLocks/>
            </p:cNvSpPr>
            <p:nvPr/>
          </p:nvSpPr>
          <p:spPr bwMode="auto">
            <a:xfrm>
              <a:off x="6302375" y="5319713"/>
              <a:ext cx="38100" cy="376237"/>
            </a:xfrm>
            <a:custGeom>
              <a:avLst/>
              <a:gdLst>
                <a:gd name="T0" fmla="*/ 0 w 48"/>
                <a:gd name="T1" fmla="*/ 0 h 474"/>
                <a:gd name="T2" fmla="*/ 48 w 48"/>
                <a:gd name="T3" fmla="*/ 474 h 474"/>
                <a:gd name="T4" fmla="*/ 28 w 48"/>
                <a:gd name="T5" fmla="*/ 474 h 474"/>
                <a:gd name="T6" fmla="*/ 0 w 48"/>
                <a:gd name="T7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474">
                  <a:moveTo>
                    <a:pt x="0" y="0"/>
                  </a:moveTo>
                  <a:lnTo>
                    <a:pt x="48" y="474"/>
                  </a:lnTo>
                  <a:lnTo>
                    <a:pt x="28" y="47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Freeform 170"/>
            <p:cNvSpPr>
              <a:spLocks/>
            </p:cNvSpPr>
            <p:nvPr/>
          </p:nvSpPr>
          <p:spPr bwMode="auto">
            <a:xfrm>
              <a:off x="6189663" y="5459413"/>
              <a:ext cx="14288" cy="236537"/>
            </a:xfrm>
            <a:custGeom>
              <a:avLst/>
              <a:gdLst>
                <a:gd name="T0" fmla="*/ 2 w 19"/>
                <a:gd name="T1" fmla="*/ 0 h 299"/>
                <a:gd name="T2" fmla="*/ 2 w 19"/>
                <a:gd name="T3" fmla="*/ 6 h 299"/>
                <a:gd name="T4" fmla="*/ 2 w 19"/>
                <a:gd name="T5" fmla="*/ 23 h 299"/>
                <a:gd name="T6" fmla="*/ 4 w 19"/>
                <a:gd name="T7" fmla="*/ 51 h 299"/>
                <a:gd name="T8" fmla="*/ 6 w 19"/>
                <a:gd name="T9" fmla="*/ 87 h 299"/>
                <a:gd name="T10" fmla="*/ 9 w 19"/>
                <a:gd name="T11" fmla="*/ 130 h 299"/>
                <a:gd name="T12" fmla="*/ 11 w 19"/>
                <a:gd name="T13" fmla="*/ 181 h 299"/>
                <a:gd name="T14" fmla="*/ 15 w 19"/>
                <a:gd name="T15" fmla="*/ 237 h 299"/>
                <a:gd name="T16" fmla="*/ 19 w 19"/>
                <a:gd name="T17" fmla="*/ 299 h 299"/>
                <a:gd name="T18" fmla="*/ 0 w 19"/>
                <a:gd name="T19" fmla="*/ 299 h 299"/>
                <a:gd name="T20" fmla="*/ 0 w 19"/>
                <a:gd name="T21" fmla="*/ 237 h 299"/>
                <a:gd name="T22" fmla="*/ 0 w 19"/>
                <a:gd name="T23" fmla="*/ 181 h 299"/>
                <a:gd name="T24" fmla="*/ 0 w 19"/>
                <a:gd name="T25" fmla="*/ 130 h 299"/>
                <a:gd name="T26" fmla="*/ 0 w 19"/>
                <a:gd name="T27" fmla="*/ 87 h 299"/>
                <a:gd name="T28" fmla="*/ 0 w 19"/>
                <a:gd name="T29" fmla="*/ 51 h 299"/>
                <a:gd name="T30" fmla="*/ 2 w 19"/>
                <a:gd name="T31" fmla="*/ 23 h 299"/>
                <a:gd name="T32" fmla="*/ 2 w 19"/>
                <a:gd name="T33" fmla="*/ 6 h 299"/>
                <a:gd name="T34" fmla="*/ 2 w 19"/>
                <a:gd name="T35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299">
                  <a:moveTo>
                    <a:pt x="2" y="0"/>
                  </a:moveTo>
                  <a:lnTo>
                    <a:pt x="2" y="6"/>
                  </a:lnTo>
                  <a:lnTo>
                    <a:pt x="2" y="23"/>
                  </a:lnTo>
                  <a:lnTo>
                    <a:pt x="4" y="51"/>
                  </a:lnTo>
                  <a:lnTo>
                    <a:pt x="6" y="87"/>
                  </a:lnTo>
                  <a:lnTo>
                    <a:pt x="9" y="130"/>
                  </a:lnTo>
                  <a:lnTo>
                    <a:pt x="11" y="181"/>
                  </a:lnTo>
                  <a:lnTo>
                    <a:pt x="15" y="237"/>
                  </a:lnTo>
                  <a:lnTo>
                    <a:pt x="19" y="299"/>
                  </a:lnTo>
                  <a:lnTo>
                    <a:pt x="0" y="299"/>
                  </a:lnTo>
                  <a:lnTo>
                    <a:pt x="0" y="237"/>
                  </a:lnTo>
                  <a:lnTo>
                    <a:pt x="0" y="181"/>
                  </a:lnTo>
                  <a:lnTo>
                    <a:pt x="0" y="130"/>
                  </a:lnTo>
                  <a:lnTo>
                    <a:pt x="0" y="87"/>
                  </a:lnTo>
                  <a:lnTo>
                    <a:pt x="0" y="51"/>
                  </a:lnTo>
                  <a:lnTo>
                    <a:pt x="2" y="23"/>
                  </a:lnTo>
                  <a:lnTo>
                    <a:pt x="2" y="6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FB1AAF53-94F3-C8BE-55A4-4FD3679FD324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675" r="23675"/>
          <a:stretch>
            <a:fillRect/>
          </a:stretch>
        </p:blipFill>
        <p:spPr/>
      </p:pic>
      <p:sp>
        <p:nvSpPr>
          <p:cNvPr id="31" name="Title 30"/>
          <p:cNvSpPr>
            <a:spLocks noGrp="1"/>
          </p:cNvSpPr>
          <p:nvPr>
            <p:ph type="title"/>
          </p:nvPr>
        </p:nvSpPr>
        <p:spPr>
          <a:xfrm>
            <a:off x="377534" y="511575"/>
            <a:ext cx="4804229" cy="884555"/>
          </a:xfrm>
        </p:spPr>
        <p:txBody>
          <a:bodyPr>
            <a:normAutofit/>
          </a:bodyPr>
          <a:lstStyle/>
          <a:p>
            <a:r>
              <a:rPr lang="en-US" dirty="0"/>
              <a:t>Working relationship</a:t>
            </a:r>
          </a:p>
        </p:txBody>
      </p:sp>
      <p:sp>
        <p:nvSpPr>
          <p:cNvPr id="8" name="Rectangle 7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0" name="Straight Connector 9"/>
          <p:cNvCxnSpPr/>
          <p:nvPr/>
        </p:nvCxnSpPr>
        <p:spPr>
          <a:xfrm>
            <a:off x="6778337" y="0"/>
            <a:ext cx="408709" cy="685800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Freeform 6"/>
          <p:cNvSpPr>
            <a:spLocks noEditPoints="1"/>
          </p:cNvSpPr>
          <p:nvPr/>
        </p:nvSpPr>
        <p:spPr bwMode="auto">
          <a:xfrm>
            <a:off x="382969" y="1617673"/>
            <a:ext cx="1493405" cy="1254882"/>
          </a:xfrm>
          <a:custGeom>
            <a:avLst/>
            <a:gdLst>
              <a:gd name="T0" fmla="*/ 1001 w 3812"/>
              <a:gd name="T1" fmla="*/ 2061 h 3202"/>
              <a:gd name="T2" fmla="*/ 2392 w 3812"/>
              <a:gd name="T3" fmla="*/ 361 h 3202"/>
              <a:gd name="T4" fmla="*/ 2104 w 3812"/>
              <a:gd name="T5" fmla="*/ 514 h 3202"/>
              <a:gd name="T6" fmla="*/ 1738 w 3812"/>
              <a:gd name="T7" fmla="*/ 369 h 3202"/>
              <a:gd name="T8" fmla="*/ 1242 w 3812"/>
              <a:gd name="T9" fmla="*/ 442 h 3202"/>
              <a:gd name="T10" fmla="*/ 925 w 3812"/>
              <a:gd name="T11" fmla="*/ 777 h 3202"/>
              <a:gd name="T12" fmla="*/ 917 w 3812"/>
              <a:gd name="T13" fmla="*/ 1149 h 3202"/>
              <a:gd name="T14" fmla="*/ 808 w 3812"/>
              <a:gd name="T15" fmla="*/ 1298 h 3202"/>
              <a:gd name="T16" fmla="*/ 408 w 3812"/>
              <a:gd name="T17" fmla="*/ 1542 h 3202"/>
              <a:gd name="T18" fmla="*/ 284 w 3812"/>
              <a:gd name="T19" fmla="*/ 1953 h 3202"/>
              <a:gd name="T20" fmla="*/ 512 w 3812"/>
              <a:gd name="T21" fmla="*/ 2337 h 3202"/>
              <a:gd name="T22" fmla="*/ 983 w 3812"/>
              <a:gd name="T23" fmla="*/ 2498 h 3202"/>
              <a:gd name="T24" fmla="*/ 977 w 3812"/>
              <a:gd name="T25" fmla="*/ 2189 h 3202"/>
              <a:gd name="T26" fmla="*/ 1006 w 3812"/>
              <a:gd name="T27" fmla="*/ 2048 h 3202"/>
              <a:gd name="T28" fmla="*/ 1091 w 3812"/>
              <a:gd name="T29" fmla="*/ 2044 h 3202"/>
              <a:gd name="T30" fmla="*/ 1094 w 3812"/>
              <a:gd name="T31" fmla="*/ 2139 h 3202"/>
              <a:gd name="T32" fmla="*/ 1090 w 3812"/>
              <a:gd name="T33" fmla="*/ 2312 h 3202"/>
              <a:gd name="T34" fmla="*/ 1137 w 3812"/>
              <a:gd name="T35" fmla="*/ 2521 h 3202"/>
              <a:gd name="T36" fmla="*/ 1305 w 3812"/>
              <a:gd name="T37" fmla="*/ 2751 h 3202"/>
              <a:gd name="T38" fmla="*/ 1677 w 3812"/>
              <a:gd name="T39" fmla="*/ 2903 h 3202"/>
              <a:gd name="T40" fmla="*/ 2204 w 3812"/>
              <a:gd name="T41" fmla="*/ 2839 h 3202"/>
              <a:gd name="T42" fmla="*/ 2504 w 3812"/>
              <a:gd name="T43" fmla="*/ 2615 h 3202"/>
              <a:gd name="T44" fmla="*/ 2895 w 3812"/>
              <a:gd name="T45" fmla="*/ 2647 h 3202"/>
              <a:gd name="T46" fmla="*/ 3347 w 3812"/>
              <a:gd name="T47" fmla="*/ 2449 h 3202"/>
              <a:gd name="T48" fmla="*/ 3532 w 3812"/>
              <a:gd name="T49" fmla="*/ 2040 h 3202"/>
              <a:gd name="T50" fmla="*/ 3359 w 3812"/>
              <a:gd name="T51" fmla="*/ 1643 h 3202"/>
              <a:gd name="T52" fmla="*/ 3096 w 3812"/>
              <a:gd name="T53" fmla="*/ 1477 h 3202"/>
              <a:gd name="T54" fmla="*/ 2869 w 3812"/>
              <a:gd name="T55" fmla="*/ 1414 h 3202"/>
              <a:gd name="T56" fmla="*/ 2822 w 3812"/>
              <a:gd name="T57" fmla="*/ 1353 h 3202"/>
              <a:gd name="T58" fmla="*/ 2949 w 3812"/>
              <a:gd name="T59" fmla="*/ 1303 h 3202"/>
              <a:gd name="T60" fmla="*/ 3183 w 3812"/>
              <a:gd name="T61" fmla="*/ 1321 h 3202"/>
              <a:gd name="T62" fmla="*/ 3369 w 3812"/>
              <a:gd name="T63" fmla="*/ 1184 h 3202"/>
              <a:gd name="T64" fmla="*/ 3440 w 3812"/>
              <a:gd name="T65" fmla="*/ 762 h 3202"/>
              <a:gd name="T66" fmla="*/ 3164 w 3812"/>
              <a:gd name="T67" fmla="*/ 401 h 3202"/>
              <a:gd name="T68" fmla="*/ 2742 w 3812"/>
              <a:gd name="T69" fmla="*/ 0 h 3202"/>
              <a:gd name="T70" fmla="*/ 3244 w 3812"/>
              <a:gd name="T71" fmla="*/ 123 h 3202"/>
              <a:gd name="T72" fmla="*/ 3641 w 3812"/>
              <a:gd name="T73" fmla="*/ 510 h 3202"/>
              <a:gd name="T74" fmla="*/ 3723 w 3812"/>
              <a:gd name="T75" fmla="*/ 1037 h 3202"/>
              <a:gd name="T76" fmla="*/ 3595 w 3812"/>
              <a:gd name="T77" fmla="*/ 1482 h 3202"/>
              <a:gd name="T78" fmla="*/ 3808 w 3812"/>
              <a:gd name="T79" fmla="*/ 1964 h 3202"/>
              <a:gd name="T80" fmla="*/ 3676 w 3812"/>
              <a:gd name="T81" fmla="*/ 2490 h 3202"/>
              <a:gd name="T82" fmla="*/ 3244 w 3812"/>
              <a:gd name="T83" fmla="*/ 2847 h 3202"/>
              <a:gd name="T84" fmla="*/ 2663 w 3812"/>
              <a:gd name="T85" fmla="*/ 2922 h 3202"/>
              <a:gd name="T86" fmla="*/ 2164 w 3812"/>
              <a:gd name="T87" fmla="*/ 3152 h 3202"/>
              <a:gd name="T88" fmla="*/ 1572 w 3812"/>
              <a:gd name="T89" fmla="*/ 3172 h 3202"/>
              <a:gd name="T90" fmla="*/ 1068 w 3812"/>
              <a:gd name="T91" fmla="*/ 2901 h 3202"/>
              <a:gd name="T92" fmla="*/ 548 w 3812"/>
              <a:gd name="T93" fmla="*/ 2685 h 3202"/>
              <a:gd name="T94" fmla="*/ 131 w 3812"/>
              <a:gd name="T95" fmla="*/ 2329 h 3202"/>
              <a:gd name="T96" fmla="*/ 4 w 3812"/>
              <a:gd name="T97" fmla="*/ 1809 h 3202"/>
              <a:gd name="T98" fmla="*/ 218 w 3812"/>
              <a:gd name="T99" fmla="*/ 1329 h 3202"/>
              <a:gd name="T100" fmla="*/ 609 w 3812"/>
              <a:gd name="T101" fmla="*/ 1016 h 3202"/>
              <a:gd name="T102" fmla="*/ 744 w 3812"/>
              <a:gd name="T103" fmla="*/ 520 h 3202"/>
              <a:gd name="T104" fmla="*/ 1176 w 3812"/>
              <a:gd name="T105" fmla="*/ 162 h 3202"/>
              <a:gd name="T106" fmla="*/ 1780 w 3812"/>
              <a:gd name="T107" fmla="*/ 91 h 3202"/>
              <a:gd name="T108" fmla="*/ 2327 w 3812"/>
              <a:gd name="T109" fmla="*/ 81 h 3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812" h="3202">
                <a:moveTo>
                  <a:pt x="1001" y="2064"/>
                </a:moveTo>
                <a:lnTo>
                  <a:pt x="1001" y="2064"/>
                </a:lnTo>
                <a:lnTo>
                  <a:pt x="1001" y="2064"/>
                </a:lnTo>
                <a:lnTo>
                  <a:pt x="1001" y="2064"/>
                </a:lnTo>
                <a:close/>
                <a:moveTo>
                  <a:pt x="1002" y="2060"/>
                </a:moveTo>
                <a:lnTo>
                  <a:pt x="1001" y="2064"/>
                </a:lnTo>
                <a:lnTo>
                  <a:pt x="1001" y="2061"/>
                </a:lnTo>
                <a:lnTo>
                  <a:pt x="1002" y="2060"/>
                </a:lnTo>
                <a:close/>
                <a:moveTo>
                  <a:pt x="2742" y="282"/>
                </a:moveTo>
                <a:lnTo>
                  <a:pt x="2667" y="286"/>
                </a:lnTo>
                <a:lnTo>
                  <a:pt x="2595" y="296"/>
                </a:lnTo>
                <a:lnTo>
                  <a:pt x="2524" y="311"/>
                </a:lnTo>
                <a:lnTo>
                  <a:pt x="2456" y="334"/>
                </a:lnTo>
                <a:lnTo>
                  <a:pt x="2392" y="361"/>
                </a:lnTo>
                <a:lnTo>
                  <a:pt x="2331" y="394"/>
                </a:lnTo>
                <a:lnTo>
                  <a:pt x="2273" y="434"/>
                </a:lnTo>
                <a:lnTo>
                  <a:pt x="2219" y="479"/>
                </a:lnTo>
                <a:lnTo>
                  <a:pt x="2193" y="497"/>
                </a:lnTo>
                <a:lnTo>
                  <a:pt x="2164" y="510"/>
                </a:lnTo>
                <a:lnTo>
                  <a:pt x="2134" y="516"/>
                </a:lnTo>
                <a:lnTo>
                  <a:pt x="2104" y="514"/>
                </a:lnTo>
                <a:lnTo>
                  <a:pt x="2074" y="507"/>
                </a:lnTo>
                <a:lnTo>
                  <a:pt x="2045" y="492"/>
                </a:lnTo>
                <a:lnTo>
                  <a:pt x="1989" y="456"/>
                </a:lnTo>
                <a:lnTo>
                  <a:pt x="1930" y="427"/>
                </a:lnTo>
                <a:lnTo>
                  <a:pt x="1868" y="402"/>
                </a:lnTo>
                <a:lnTo>
                  <a:pt x="1804" y="384"/>
                </a:lnTo>
                <a:lnTo>
                  <a:pt x="1738" y="369"/>
                </a:lnTo>
                <a:lnTo>
                  <a:pt x="1672" y="361"/>
                </a:lnTo>
                <a:lnTo>
                  <a:pt x="1602" y="359"/>
                </a:lnTo>
                <a:lnTo>
                  <a:pt x="1525" y="363"/>
                </a:lnTo>
                <a:lnTo>
                  <a:pt x="1449" y="373"/>
                </a:lnTo>
                <a:lnTo>
                  <a:pt x="1377" y="390"/>
                </a:lnTo>
                <a:lnTo>
                  <a:pt x="1307" y="413"/>
                </a:lnTo>
                <a:lnTo>
                  <a:pt x="1242" y="442"/>
                </a:lnTo>
                <a:lnTo>
                  <a:pt x="1180" y="476"/>
                </a:lnTo>
                <a:lnTo>
                  <a:pt x="1124" y="516"/>
                </a:lnTo>
                <a:lnTo>
                  <a:pt x="1073" y="561"/>
                </a:lnTo>
                <a:lnTo>
                  <a:pt x="1026" y="609"/>
                </a:lnTo>
                <a:lnTo>
                  <a:pt x="985" y="661"/>
                </a:lnTo>
                <a:lnTo>
                  <a:pt x="951" y="718"/>
                </a:lnTo>
                <a:lnTo>
                  <a:pt x="925" y="777"/>
                </a:lnTo>
                <a:lnTo>
                  <a:pt x="904" y="839"/>
                </a:lnTo>
                <a:lnTo>
                  <a:pt x="892" y="903"/>
                </a:lnTo>
                <a:lnTo>
                  <a:pt x="888" y="969"/>
                </a:lnTo>
                <a:lnTo>
                  <a:pt x="891" y="1020"/>
                </a:lnTo>
                <a:lnTo>
                  <a:pt x="899" y="1070"/>
                </a:lnTo>
                <a:lnTo>
                  <a:pt x="912" y="1120"/>
                </a:lnTo>
                <a:lnTo>
                  <a:pt x="917" y="1149"/>
                </a:lnTo>
                <a:lnTo>
                  <a:pt x="916" y="1178"/>
                </a:lnTo>
                <a:lnTo>
                  <a:pt x="911" y="1205"/>
                </a:lnTo>
                <a:lnTo>
                  <a:pt x="897" y="1232"/>
                </a:lnTo>
                <a:lnTo>
                  <a:pt x="882" y="1256"/>
                </a:lnTo>
                <a:lnTo>
                  <a:pt x="861" y="1274"/>
                </a:lnTo>
                <a:lnTo>
                  <a:pt x="836" y="1289"/>
                </a:lnTo>
                <a:lnTo>
                  <a:pt x="808" y="1298"/>
                </a:lnTo>
                <a:lnTo>
                  <a:pt x="739" y="1318"/>
                </a:lnTo>
                <a:lnTo>
                  <a:pt x="672" y="1343"/>
                </a:lnTo>
                <a:lnTo>
                  <a:pt x="609" y="1374"/>
                </a:lnTo>
                <a:lnTo>
                  <a:pt x="552" y="1410"/>
                </a:lnTo>
                <a:lnTo>
                  <a:pt x="498" y="1449"/>
                </a:lnTo>
                <a:lnTo>
                  <a:pt x="451" y="1493"/>
                </a:lnTo>
                <a:lnTo>
                  <a:pt x="408" y="1542"/>
                </a:lnTo>
                <a:lnTo>
                  <a:pt x="370" y="1593"/>
                </a:lnTo>
                <a:lnTo>
                  <a:pt x="338" y="1647"/>
                </a:lnTo>
                <a:lnTo>
                  <a:pt x="313" y="1704"/>
                </a:lnTo>
                <a:lnTo>
                  <a:pt x="295" y="1763"/>
                </a:lnTo>
                <a:lnTo>
                  <a:pt x="284" y="1824"/>
                </a:lnTo>
                <a:lnTo>
                  <a:pt x="280" y="1887"/>
                </a:lnTo>
                <a:lnTo>
                  <a:pt x="284" y="1953"/>
                </a:lnTo>
                <a:lnTo>
                  <a:pt x="296" y="2016"/>
                </a:lnTo>
                <a:lnTo>
                  <a:pt x="316" y="2078"/>
                </a:lnTo>
                <a:lnTo>
                  <a:pt x="343" y="2136"/>
                </a:lnTo>
                <a:lnTo>
                  <a:pt x="376" y="2192"/>
                </a:lnTo>
                <a:lnTo>
                  <a:pt x="415" y="2245"/>
                </a:lnTo>
                <a:lnTo>
                  <a:pt x="461" y="2292"/>
                </a:lnTo>
                <a:lnTo>
                  <a:pt x="512" y="2337"/>
                </a:lnTo>
                <a:lnTo>
                  <a:pt x="567" y="2376"/>
                </a:lnTo>
                <a:lnTo>
                  <a:pt x="628" y="2411"/>
                </a:lnTo>
                <a:lnTo>
                  <a:pt x="693" y="2440"/>
                </a:lnTo>
                <a:lnTo>
                  <a:pt x="761" y="2463"/>
                </a:lnTo>
                <a:lnTo>
                  <a:pt x="832" y="2482"/>
                </a:lnTo>
                <a:lnTo>
                  <a:pt x="907" y="2492"/>
                </a:lnTo>
                <a:lnTo>
                  <a:pt x="983" y="2498"/>
                </a:lnTo>
                <a:lnTo>
                  <a:pt x="975" y="2448"/>
                </a:lnTo>
                <a:lnTo>
                  <a:pt x="971" y="2400"/>
                </a:lnTo>
                <a:lnTo>
                  <a:pt x="968" y="2353"/>
                </a:lnTo>
                <a:lnTo>
                  <a:pt x="968" y="2308"/>
                </a:lnTo>
                <a:lnTo>
                  <a:pt x="970" y="2266"/>
                </a:lnTo>
                <a:lnTo>
                  <a:pt x="973" y="2226"/>
                </a:lnTo>
                <a:lnTo>
                  <a:pt x="977" y="2189"/>
                </a:lnTo>
                <a:lnTo>
                  <a:pt x="981" y="2156"/>
                </a:lnTo>
                <a:lnTo>
                  <a:pt x="987" y="2127"/>
                </a:lnTo>
                <a:lnTo>
                  <a:pt x="992" y="2102"/>
                </a:lnTo>
                <a:lnTo>
                  <a:pt x="996" y="2084"/>
                </a:lnTo>
                <a:lnTo>
                  <a:pt x="1000" y="2069"/>
                </a:lnTo>
                <a:lnTo>
                  <a:pt x="1001" y="2064"/>
                </a:lnTo>
                <a:lnTo>
                  <a:pt x="1006" y="2048"/>
                </a:lnTo>
                <a:lnTo>
                  <a:pt x="1017" y="2036"/>
                </a:lnTo>
                <a:lnTo>
                  <a:pt x="1028" y="2028"/>
                </a:lnTo>
                <a:lnTo>
                  <a:pt x="1042" y="2024"/>
                </a:lnTo>
                <a:lnTo>
                  <a:pt x="1056" y="2024"/>
                </a:lnTo>
                <a:lnTo>
                  <a:pt x="1069" y="2028"/>
                </a:lnTo>
                <a:lnTo>
                  <a:pt x="1082" y="2034"/>
                </a:lnTo>
                <a:lnTo>
                  <a:pt x="1091" y="2044"/>
                </a:lnTo>
                <a:lnTo>
                  <a:pt x="1099" y="2056"/>
                </a:lnTo>
                <a:lnTo>
                  <a:pt x="1103" y="2071"/>
                </a:lnTo>
                <a:lnTo>
                  <a:pt x="1101" y="2088"/>
                </a:lnTo>
                <a:lnTo>
                  <a:pt x="1101" y="2092"/>
                </a:lnTo>
                <a:lnTo>
                  <a:pt x="1099" y="2101"/>
                </a:lnTo>
                <a:lnTo>
                  <a:pt x="1097" y="2117"/>
                </a:lnTo>
                <a:lnTo>
                  <a:pt x="1094" y="2139"/>
                </a:lnTo>
                <a:lnTo>
                  <a:pt x="1091" y="2167"/>
                </a:lnTo>
                <a:lnTo>
                  <a:pt x="1089" y="2198"/>
                </a:lnTo>
                <a:lnTo>
                  <a:pt x="1089" y="2237"/>
                </a:lnTo>
                <a:lnTo>
                  <a:pt x="1089" y="2250"/>
                </a:lnTo>
                <a:lnTo>
                  <a:pt x="1089" y="2268"/>
                </a:lnTo>
                <a:lnTo>
                  <a:pt x="1089" y="2288"/>
                </a:lnTo>
                <a:lnTo>
                  <a:pt x="1090" y="2312"/>
                </a:lnTo>
                <a:lnTo>
                  <a:pt x="1093" y="2337"/>
                </a:lnTo>
                <a:lnTo>
                  <a:pt x="1095" y="2365"/>
                </a:lnTo>
                <a:lnTo>
                  <a:pt x="1101" y="2394"/>
                </a:lnTo>
                <a:lnTo>
                  <a:pt x="1107" y="2424"/>
                </a:lnTo>
                <a:lnTo>
                  <a:pt x="1115" y="2456"/>
                </a:lnTo>
                <a:lnTo>
                  <a:pt x="1124" y="2489"/>
                </a:lnTo>
                <a:lnTo>
                  <a:pt x="1137" y="2521"/>
                </a:lnTo>
                <a:lnTo>
                  <a:pt x="1152" y="2556"/>
                </a:lnTo>
                <a:lnTo>
                  <a:pt x="1169" y="2589"/>
                </a:lnTo>
                <a:lnTo>
                  <a:pt x="1190" y="2623"/>
                </a:lnTo>
                <a:lnTo>
                  <a:pt x="1213" y="2656"/>
                </a:lnTo>
                <a:lnTo>
                  <a:pt x="1241" y="2689"/>
                </a:lnTo>
                <a:lnTo>
                  <a:pt x="1271" y="2721"/>
                </a:lnTo>
                <a:lnTo>
                  <a:pt x="1305" y="2751"/>
                </a:lnTo>
                <a:lnTo>
                  <a:pt x="1344" y="2779"/>
                </a:lnTo>
                <a:lnTo>
                  <a:pt x="1387" y="2806"/>
                </a:lnTo>
                <a:lnTo>
                  <a:pt x="1435" y="2830"/>
                </a:lnTo>
                <a:lnTo>
                  <a:pt x="1487" y="2852"/>
                </a:lnTo>
                <a:lnTo>
                  <a:pt x="1545" y="2872"/>
                </a:lnTo>
                <a:lnTo>
                  <a:pt x="1607" y="2889"/>
                </a:lnTo>
                <a:lnTo>
                  <a:pt x="1677" y="2903"/>
                </a:lnTo>
                <a:lnTo>
                  <a:pt x="1750" y="2913"/>
                </a:lnTo>
                <a:lnTo>
                  <a:pt x="1830" y="2920"/>
                </a:lnTo>
                <a:lnTo>
                  <a:pt x="1910" y="2918"/>
                </a:lnTo>
                <a:lnTo>
                  <a:pt x="1987" y="2911"/>
                </a:lnTo>
                <a:lnTo>
                  <a:pt x="2062" y="2893"/>
                </a:lnTo>
                <a:lnTo>
                  <a:pt x="2134" y="2870"/>
                </a:lnTo>
                <a:lnTo>
                  <a:pt x="2204" y="2839"/>
                </a:lnTo>
                <a:lnTo>
                  <a:pt x="2268" y="2802"/>
                </a:lnTo>
                <a:lnTo>
                  <a:pt x="2329" y="2759"/>
                </a:lnTo>
                <a:lnTo>
                  <a:pt x="2386" y="2711"/>
                </a:lnTo>
                <a:lnTo>
                  <a:pt x="2437" y="2657"/>
                </a:lnTo>
                <a:lnTo>
                  <a:pt x="2456" y="2639"/>
                </a:lnTo>
                <a:lnTo>
                  <a:pt x="2479" y="2626"/>
                </a:lnTo>
                <a:lnTo>
                  <a:pt x="2504" y="2615"/>
                </a:lnTo>
                <a:lnTo>
                  <a:pt x="2530" y="2610"/>
                </a:lnTo>
                <a:lnTo>
                  <a:pt x="2556" y="2611"/>
                </a:lnTo>
                <a:lnTo>
                  <a:pt x="2582" y="2616"/>
                </a:lnTo>
                <a:lnTo>
                  <a:pt x="2659" y="2635"/>
                </a:lnTo>
                <a:lnTo>
                  <a:pt x="2738" y="2647"/>
                </a:lnTo>
                <a:lnTo>
                  <a:pt x="2818" y="2651"/>
                </a:lnTo>
                <a:lnTo>
                  <a:pt x="2895" y="2647"/>
                </a:lnTo>
                <a:lnTo>
                  <a:pt x="2971" y="2636"/>
                </a:lnTo>
                <a:lnTo>
                  <a:pt x="3043" y="2619"/>
                </a:lnTo>
                <a:lnTo>
                  <a:pt x="3113" y="2597"/>
                </a:lnTo>
                <a:lnTo>
                  <a:pt x="3178" y="2568"/>
                </a:lnTo>
                <a:lnTo>
                  <a:pt x="3240" y="2532"/>
                </a:lnTo>
                <a:lnTo>
                  <a:pt x="3296" y="2492"/>
                </a:lnTo>
                <a:lnTo>
                  <a:pt x="3347" y="2449"/>
                </a:lnTo>
                <a:lnTo>
                  <a:pt x="3394" y="2400"/>
                </a:lnTo>
                <a:lnTo>
                  <a:pt x="3435" y="2347"/>
                </a:lnTo>
                <a:lnTo>
                  <a:pt x="3469" y="2292"/>
                </a:lnTo>
                <a:lnTo>
                  <a:pt x="3495" y="2233"/>
                </a:lnTo>
                <a:lnTo>
                  <a:pt x="3516" y="2171"/>
                </a:lnTo>
                <a:lnTo>
                  <a:pt x="3528" y="2106"/>
                </a:lnTo>
                <a:lnTo>
                  <a:pt x="3532" y="2040"/>
                </a:lnTo>
                <a:lnTo>
                  <a:pt x="3529" y="1977"/>
                </a:lnTo>
                <a:lnTo>
                  <a:pt x="3517" y="1916"/>
                </a:lnTo>
                <a:lnTo>
                  <a:pt x="3499" y="1857"/>
                </a:lnTo>
                <a:lnTo>
                  <a:pt x="3474" y="1799"/>
                </a:lnTo>
                <a:lnTo>
                  <a:pt x="3443" y="1743"/>
                </a:lnTo>
                <a:lnTo>
                  <a:pt x="3403" y="1692"/>
                </a:lnTo>
                <a:lnTo>
                  <a:pt x="3359" y="1643"/>
                </a:lnTo>
                <a:lnTo>
                  <a:pt x="3309" y="1597"/>
                </a:lnTo>
                <a:lnTo>
                  <a:pt x="3252" y="1556"/>
                </a:lnTo>
                <a:lnTo>
                  <a:pt x="3250" y="1555"/>
                </a:lnTo>
                <a:lnTo>
                  <a:pt x="3249" y="1555"/>
                </a:lnTo>
                <a:lnTo>
                  <a:pt x="3199" y="1525"/>
                </a:lnTo>
                <a:lnTo>
                  <a:pt x="3147" y="1498"/>
                </a:lnTo>
                <a:lnTo>
                  <a:pt x="3096" y="1477"/>
                </a:lnTo>
                <a:lnTo>
                  <a:pt x="3046" y="1457"/>
                </a:lnTo>
                <a:lnTo>
                  <a:pt x="3000" y="1443"/>
                </a:lnTo>
                <a:lnTo>
                  <a:pt x="2962" y="1432"/>
                </a:lnTo>
                <a:lnTo>
                  <a:pt x="2929" y="1424"/>
                </a:lnTo>
                <a:lnTo>
                  <a:pt x="2902" y="1419"/>
                </a:lnTo>
                <a:lnTo>
                  <a:pt x="2882" y="1415"/>
                </a:lnTo>
                <a:lnTo>
                  <a:pt x="2869" y="1414"/>
                </a:lnTo>
                <a:lnTo>
                  <a:pt x="2865" y="1412"/>
                </a:lnTo>
                <a:lnTo>
                  <a:pt x="2851" y="1409"/>
                </a:lnTo>
                <a:lnTo>
                  <a:pt x="2839" y="1402"/>
                </a:lnTo>
                <a:lnTo>
                  <a:pt x="2830" y="1391"/>
                </a:lnTo>
                <a:lnTo>
                  <a:pt x="2824" y="1380"/>
                </a:lnTo>
                <a:lnTo>
                  <a:pt x="2821" y="1366"/>
                </a:lnTo>
                <a:lnTo>
                  <a:pt x="2822" y="1353"/>
                </a:lnTo>
                <a:lnTo>
                  <a:pt x="2826" y="1340"/>
                </a:lnTo>
                <a:lnTo>
                  <a:pt x="2834" y="1328"/>
                </a:lnTo>
                <a:lnTo>
                  <a:pt x="2847" y="1319"/>
                </a:lnTo>
                <a:lnTo>
                  <a:pt x="2864" y="1311"/>
                </a:lnTo>
                <a:lnTo>
                  <a:pt x="2885" y="1306"/>
                </a:lnTo>
                <a:lnTo>
                  <a:pt x="2915" y="1304"/>
                </a:lnTo>
                <a:lnTo>
                  <a:pt x="2949" y="1303"/>
                </a:lnTo>
                <a:lnTo>
                  <a:pt x="2983" y="1304"/>
                </a:lnTo>
                <a:lnTo>
                  <a:pt x="3020" y="1306"/>
                </a:lnTo>
                <a:lnTo>
                  <a:pt x="3056" y="1308"/>
                </a:lnTo>
                <a:lnTo>
                  <a:pt x="3092" y="1311"/>
                </a:lnTo>
                <a:lnTo>
                  <a:pt x="3126" y="1315"/>
                </a:lnTo>
                <a:lnTo>
                  <a:pt x="3156" y="1319"/>
                </a:lnTo>
                <a:lnTo>
                  <a:pt x="3183" y="1321"/>
                </a:lnTo>
                <a:lnTo>
                  <a:pt x="3207" y="1325"/>
                </a:lnTo>
                <a:lnTo>
                  <a:pt x="3224" y="1328"/>
                </a:lnTo>
                <a:lnTo>
                  <a:pt x="3236" y="1329"/>
                </a:lnTo>
                <a:lnTo>
                  <a:pt x="3240" y="1331"/>
                </a:lnTo>
                <a:lnTo>
                  <a:pt x="3290" y="1285"/>
                </a:lnTo>
                <a:lnTo>
                  <a:pt x="3333" y="1236"/>
                </a:lnTo>
                <a:lnTo>
                  <a:pt x="3369" y="1184"/>
                </a:lnTo>
                <a:lnTo>
                  <a:pt x="3401" y="1130"/>
                </a:lnTo>
                <a:lnTo>
                  <a:pt x="3424" y="1074"/>
                </a:lnTo>
                <a:lnTo>
                  <a:pt x="3441" y="1014"/>
                </a:lnTo>
                <a:lnTo>
                  <a:pt x="3453" y="955"/>
                </a:lnTo>
                <a:lnTo>
                  <a:pt x="3456" y="893"/>
                </a:lnTo>
                <a:lnTo>
                  <a:pt x="3452" y="827"/>
                </a:lnTo>
                <a:lnTo>
                  <a:pt x="3440" y="762"/>
                </a:lnTo>
                <a:lnTo>
                  <a:pt x="3419" y="700"/>
                </a:lnTo>
                <a:lnTo>
                  <a:pt x="3393" y="641"/>
                </a:lnTo>
                <a:lnTo>
                  <a:pt x="3359" y="586"/>
                </a:lnTo>
                <a:lnTo>
                  <a:pt x="3318" y="533"/>
                </a:lnTo>
                <a:lnTo>
                  <a:pt x="3272" y="484"/>
                </a:lnTo>
                <a:lnTo>
                  <a:pt x="3220" y="441"/>
                </a:lnTo>
                <a:lnTo>
                  <a:pt x="3164" y="401"/>
                </a:lnTo>
                <a:lnTo>
                  <a:pt x="3102" y="365"/>
                </a:lnTo>
                <a:lnTo>
                  <a:pt x="3037" y="336"/>
                </a:lnTo>
                <a:lnTo>
                  <a:pt x="2967" y="314"/>
                </a:lnTo>
                <a:lnTo>
                  <a:pt x="2895" y="297"/>
                </a:lnTo>
                <a:lnTo>
                  <a:pt x="2819" y="286"/>
                </a:lnTo>
                <a:lnTo>
                  <a:pt x="2742" y="282"/>
                </a:lnTo>
                <a:close/>
                <a:moveTo>
                  <a:pt x="2742" y="0"/>
                </a:moveTo>
                <a:lnTo>
                  <a:pt x="2742" y="0"/>
                </a:lnTo>
                <a:lnTo>
                  <a:pt x="2832" y="4"/>
                </a:lnTo>
                <a:lnTo>
                  <a:pt x="2920" y="15"/>
                </a:lnTo>
                <a:lnTo>
                  <a:pt x="3007" y="32"/>
                </a:lnTo>
                <a:lnTo>
                  <a:pt x="3089" y="56"/>
                </a:lnTo>
                <a:lnTo>
                  <a:pt x="3168" y="86"/>
                </a:lnTo>
                <a:lnTo>
                  <a:pt x="3244" y="123"/>
                </a:lnTo>
                <a:lnTo>
                  <a:pt x="3316" y="164"/>
                </a:lnTo>
                <a:lnTo>
                  <a:pt x="3383" y="210"/>
                </a:lnTo>
                <a:lnTo>
                  <a:pt x="3445" y="261"/>
                </a:lnTo>
                <a:lnTo>
                  <a:pt x="3502" y="318"/>
                </a:lnTo>
                <a:lnTo>
                  <a:pt x="3554" y="379"/>
                </a:lnTo>
                <a:lnTo>
                  <a:pt x="3600" y="443"/>
                </a:lnTo>
                <a:lnTo>
                  <a:pt x="3641" y="510"/>
                </a:lnTo>
                <a:lnTo>
                  <a:pt x="3675" y="582"/>
                </a:lnTo>
                <a:lnTo>
                  <a:pt x="3701" y="656"/>
                </a:lnTo>
                <a:lnTo>
                  <a:pt x="3721" y="733"/>
                </a:lnTo>
                <a:lnTo>
                  <a:pt x="3732" y="812"/>
                </a:lnTo>
                <a:lnTo>
                  <a:pt x="3736" y="893"/>
                </a:lnTo>
                <a:lnTo>
                  <a:pt x="3734" y="965"/>
                </a:lnTo>
                <a:lnTo>
                  <a:pt x="3723" y="1037"/>
                </a:lnTo>
                <a:lnTo>
                  <a:pt x="3707" y="1107"/>
                </a:lnTo>
                <a:lnTo>
                  <a:pt x="3685" y="1174"/>
                </a:lnTo>
                <a:lnTo>
                  <a:pt x="3658" y="1241"/>
                </a:lnTo>
                <a:lnTo>
                  <a:pt x="3624" y="1306"/>
                </a:lnTo>
                <a:lnTo>
                  <a:pt x="3584" y="1368"/>
                </a:lnTo>
                <a:lnTo>
                  <a:pt x="3540" y="1426"/>
                </a:lnTo>
                <a:lnTo>
                  <a:pt x="3595" y="1482"/>
                </a:lnTo>
                <a:lnTo>
                  <a:pt x="3643" y="1543"/>
                </a:lnTo>
                <a:lnTo>
                  <a:pt x="3688" y="1608"/>
                </a:lnTo>
                <a:lnTo>
                  <a:pt x="3724" y="1675"/>
                </a:lnTo>
                <a:lnTo>
                  <a:pt x="3756" y="1743"/>
                </a:lnTo>
                <a:lnTo>
                  <a:pt x="3781" y="1816"/>
                </a:lnTo>
                <a:lnTo>
                  <a:pt x="3798" y="1889"/>
                </a:lnTo>
                <a:lnTo>
                  <a:pt x="3808" y="1964"/>
                </a:lnTo>
                <a:lnTo>
                  <a:pt x="3812" y="2040"/>
                </a:lnTo>
                <a:lnTo>
                  <a:pt x="3808" y="2121"/>
                </a:lnTo>
                <a:lnTo>
                  <a:pt x="3796" y="2200"/>
                </a:lnTo>
                <a:lnTo>
                  <a:pt x="3777" y="2278"/>
                </a:lnTo>
                <a:lnTo>
                  <a:pt x="3751" y="2351"/>
                </a:lnTo>
                <a:lnTo>
                  <a:pt x="3717" y="2423"/>
                </a:lnTo>
                <a:lnTo>
                  <a:pt x="3676" y="2490"/>
                </a:lnTo>
                <a:lnTo>
                  <a:pt x="3630" y="2554"/>
                </a:lnTo>
                <a:lnTo>
                  <a:pt x="3578" y="2615"/>
                </a:lnTo>
                <a:lnTo>
                  <a:pt x="3521" y="2671"/>
                </a:lnTo>
                <a:lnTo>
                  <a:pt x="3459" y="2723"/>
                </a:lnTo>
                <a:lnTo>
                  <a:pt x="3390" y="2769"/>
                </a:lnTo>
                <a:lnTo>
                  <a:pt x="3320" y="2810"/>
                </a:lnTo>
                <a:lnTo>
                  <a:pt x="3244" y="2847"/>
                </a:lnTo>
                <a:lnTo>
                  <a:pt x="3165" y="2878"/>
                </a:lnTo>
                <a:lnTo>
                  <a:pt x="3081" y="2901"/>
                </a:lnTo>
                <a:lnTo>
                  <a:pt x="2996" y="2918"/>
                </a:lnTo>
                <a:lnTo>
                  <a:pt x="2908" y="2929"/>
                </a:lnTo>
                <a:lnTo>
                  <a:pt x="2818" y="2933"/>
                </a:lnTo>
                <a:lnTo>
                  <a:pt x="2741" y="2930"/>
                </a:lnTo>
                <a:lnTo>
                  <a:pt x="2663" y="2922"/>
                </a:lnTo>
                <a:lnTo>
                  <a:pt x="2586" y="2908"/>
                </a:lnTo>
                <a:lnTo>
                  <a:pt x="2526" y="2962"/>
                </a:lnTo>
                <a:lnTo>
                  <a:pt x="2460" y="3011"/>
                </a:lnTo>
                <a:lnTo>
                  <a:pt x="2391" y="3054"/>
                </a:lnTo>
                <a:lnTo>
                  <a:pt x="2319" y="3092"/>
                </a:lnTo>
                <a:lnTo>
                  <a:pt x="2243" y="3125"/>
                </a:lnTo>
                <a:lnTo>
                  <a:pt x="2164" y="3152"/>
                </a:lnTo>
                <a:lnTo>
                  <a:pt x="2084" y="3173"/>
                </a:lnTo>
                <a:lnTo>
                  <a:pt x="2002" y="3189"/>
                </a:lnTo>
                <a:lnTo>
                  <a:pt x="1917" y="3198"/>
                </a:lnTo>
                <a:lnTo>
                  <a:pt x="1830" y="3202"/>
                </a:lnTo>
                <a:lnTo>
                  <a:pt x="1742" y="3198"/>
                </a:lnTo>
                <a:lnTo>
                  <a:pt x="1657" y="3189"/>
                </a:lnTo>
                <a:lnTo>
                  <a:pt x="1572" y="3172"/>
                </a:lnTo>
                <a:lnTo>
                  <a:pt x="1491" y="3151"/>
                </a:lnTo>
                <a:lnTo>
                  <a:pt x="1411" y="3123"/>
                </a:lnTo>
                <a:lnTo>
                  <a:pt x="1335" y="3089"/>
                </a:lnTo>
                <a:lnTo>
                  <a:pt x="1262" y="3049"/>
                </a:lnTo>
                <a:lnTo>
                  <a:pt x="1192" y="3005"/>
                </a:lnTo>
                <a:lnTo>
                  <a:pt x="1128" y="2955"/>
                </a:lnTo>
                <a:lnTo>
                  <a:pt x="1068" y="2901"/>
                </a:lnTo>
                <a:lnTo>
                  <a:pt x="1011" y="2843"/>
                </a:lnTo>
                <a:lnTo>
                  <a:pt x="962" y="2780"/>
                </a:lnTo>
                <a:lnTo>
                  <a:pt x="873" y="2773"/>
                </a:lnTo>
                <a:lnTo>
                  <a:pt x="787" y="2760"/>
                </a:lnTo>
                <a:lnTo>
                  <a:pt x="705" y="2742"/>
                </a:lnTo>
                <a:lnTo>
                  <a:pt x="625" y="2717"/>
                </a:lnTo>
                <a:lnTo>
                  <a:pt x="548" y="2685"/>
                </a:lnTo>
                <a:lnTo>
                  <a:pt x="474" y="2648"/>
                </a:lnTo>
                <a:lnTo>
                  <a:pt x="406" y="2606"/>
                </a:lnTo>
                <a:lnTo>
                  <a:pt x="341" y="2560"/>
                </a:lnTo>
                <a:lnTo>
                  <a:pt x="280" y="2508"/>
                </a:lnTo>
                <a:lnTo>
                  <a:pt x="225" y="2453"/>
                </a:lnTo>
                <a:lnTo>
                  <a:pt x="176" y="2392"/>
                </a:lnTo>
                <a:lnTo>
                  <a:pt x="131" y="2329"/>
                </a:lnTo>
                <a:lnTo>
                  <a:pt x="92" y="2262"/>
                </a:lnTo>
                <a:lnTo>
                  <a:pt x="60" y="2192"/>
                </a:lnTo>
                <a:lnTo>
                  <a:pt x="34" y="2119"/>
                </a:lnTo>
                <a:lnTo>
                  <a:pt x="16" y="2044"/>
                </a:lnTo>
                <a:lnTo>
                  <a:pt x="4" y="1966"/>
                </a:lnTo>
                <a:lnTo>
                  <a:pt x="0" y="1887"/>
                </a:lnTo>
                <a:lnTo>
                  <a:pt x="4" y="1809"/>
                </a:lnTo>
                <a:lnTo>
                  <a:pt x="15" y="1733"/>
                </a:lnTo>
                <a:lnTo>
                  <a:pt x="33" y="1659"/>
                </a:lnTo>
                <a:lnTo>
                  <a:pt x="58" y="1588"/>
                </a:lnTo>
                <a:lnTo>
                  <a:pt x="88" y="1518"/>
                </a:lnTo>
                <a:lnTo>
                  <a:pt x="126" y="1452"/>
                </a:lnTo>
                <a:lnTo>
                  <a:pt x="169" y="1389"/>
                </a:lnTo>
                <a:lnTo>
                  <a:pt x="218" y="1329"/>
                </a:lnTo>
                <a:lnTo>
                  <a:pt x="273" y="1274"/>
                </a:lnTo>
                <a:lnTo>
                  <a:pt x="332" y="1223"/>
                </a:lnTo>
                <a:lnTo>
                  <a:pt x="396" y="1175"/>
                </a:lnTo>
                <a:lnTo>
                  <a:pt x="464" y="1132"/>
                </a:lnTo>
                <a:lnTo>
                  <a:pt x="537" y="1095"/>
                </a:lnTo>
                <a:lnTo>
                  <a:pt x="613" y="1063"/>
                </a:lnTo>
                <a:lnTo>
                  <a:pt x="609" y="1016"/>
                </a:lnTo>
                <a:lnTo>
                  <a:pt x="608" y="969"/>
                </a:lnTo>
                <a:lnTo>
                  <a:pt x="612" y="888"/>
                </a:lnTo>
                <a:lnTo>
                  <a:pt x="624" y="809"/>
                </a:lnTo>
                <a:lnTo>
                  <a:pt x="643" y="732"/>
                </a:lnTo>
                <a:lnTo>
                  <a:pt x="670" y="658"/>
                </a:lnTo>
                <a:lnTo>
                  <a:pt x="704" y="587"/>
                </a:lnTo>
                <a:lnTo>
                  <a:pt x="744" y="520"/>
                </a:lnTo>
                <a:lnTo>
                  <a:pt x="790" y="455"/>
                </a:lnTo>
                <a:lnTo>
                  <a:pt x="842" y="394"/>
                </a:lnTo>
                <a:lnTo>
                  <a:pt x="900" y="338"/>
                </a:lnTo>
                <a:lnTo>
                  <a:pt x="962" y="286"/>
                </a:lnTo>
                <a:lnTo>
                  <a:pt x="1030" y="240"/>
                </a:lnTo>
                <a:lnTo>
                  <a:pt x="1101" y="199"/>
                </a:lnTo>
                <a:lnTo>
                  <a:pt x="1176" y="162"/>
                </a:lnTo>
                <a:lnTo>
                  <a:pt x="1256" y="132"/>
                </a:lnTo>
                <a:lnTo>
                  <a:pt x="1339" y="108"/>
                </a:lnTo>
                <a:lnTo>
                  <a:pt x="1424" y="91"/>
                </a:lnTo>
                <a:lnTo>
                  <a:pt x="1512" y="81"/>
                </a:lnTo>
                <a:lnTo>
                  <a:pt x="1602" y="77"/>
                </a:lnTo>
                <a:lnTo>
                  <a:pt x="1693" y="81"/>
                </a:lnTo>
                <a:lnTo>
                  <a:pt x="1780" y="91"/>
                </a:lnTo>
                <a:lnTo>
                  <a:pt x="1867" y="108"/>
                </a:lnTo>
                <a:lnTo>
                  <a:pt x="1951" y="133"/>
                </a:lnTo>
                <a:lnTo>
                  <a:pt x="2033" y="165"/>
                </a:lnTo>
                <a:lnTo>
                  <a:pt x="2111" y="203"/>
                </a:lnTo>
                <a:lnTo>
                  <a:pt x="2180" y="156"/>
                </a:lnTo>
                <a:lnTo>
                  <a:pt x="2252" y="116"/>
                </a:lnTo>
                <a:lnTo>
                  <a:pt x="2327" y="81"/>
                </a:lnTo>
                <a:lnTo>
                  <a:pt x="2405" y="52"/>
                </a:lnTo>
                <a:lnTo>
                  <a:pt x="2486" y="29"/>
                </a:lnTo>
                <a:lnTo>
                  <a:pt x="2570" y="13"/>
                </a:lnTo>
                <a:lnTo>
                  <a:pt x="2655" y="3"/>
                </a:lnTo>
                <a:lnTo>
                  <a:pt x="2742" y="0"/>
                </a:lnTo>
                <a:close/>
              </a:path>
            </a:pathLst>
          </a:custGeom>
          <a:solidFill>
            <a:schemeClr val="accent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31"/>
          <p:cNvSpPr>
            <a:spLocks noEditPoints="1"/>
          </p:cNvSpPr>
          <p:nvPr/>
        </p:nvSpPr>
        <p:spPr bwMode="auto">
          <a:xfrm>
            <a:off x="840556" y="1936682"/>
            <a:ext cx="578230" cy="616865"/>
          </a:xfrm>
          <a:custGeom>
            <a:avLst/>
            <a:gdLst>
              <a:gd name="T0" fmla="*/ 34 w 190"/>
              <a:gd name="T1" fmla="*/ 145 h 202"/>
              <a:gd name="T2" fmla="*/ 78 w 190"/>
              <a:gd name="T3" fmla="*/ 30 h 202"/>
              <a:gd name="T4" fmla="*/ 181 w 190"/>
              <a:gd name="T5" fmla="*/ 60 h 202"/>
              <a:gd name="T6" fmla="*/ 127 w 190"/>
              <a:gd name="T7" fmla="*/ 109 h 202"/>
              <a:gd name="T8" fmla="*/ 69 w 190"/>
              <a:gd name="T9" fmla="*/ 39 h 202"/>
              <a:gd name="T10" fmla="*/ 78 w 190"/>
              <a:gd name="T11" fmla="*/ 47 h 202"/>
              <a:gd name="T12" fmla="*/ 127 w 190"/>
              <a:gd name="T13" fmla="*/ 103 h 202"/>
              <a:gd name="T14" fmla="*/ 173 w 190"/>
              <a:gd name="T15" fmla="*/ 75 h 202"/>
              <a:gd name="T16" fmla="*/ 177 w 190"/>
              <a:gd name="T17" fmla="*/ 65 h 202"/>
              <a:gd name="T18" fmla="*/ 175 w 190"/>
              <a:gd name="T19" fmla="*/ 69 h 202"/>
              <a:gd name="T20" fmla="*/ 78 w 190"/>
              <a:gd name="T21" fmla="*/ 44 h 202"/>
              <a:gd name="T22" fmla="*/ 79 w 190"/>
              <a:gd name="T23" fmla="*/ 36 h 202"/>
              <a:gd name="T24" fmla="*/ 76 w 190"/>
              <a:gd name="T25" fmla="*/ 46 h 202"/>
              <a:gd name="T26" fmla="*/ 96 w 190"/>
              <a:gd name="T27" fmla="*/ 64 h 202"/>
              <a:gd name="T28" fmla="*/ 143 w 190"/>
              <a:gd name="T29" fmla="*/ 187 h 202"/>
              <a:gd name="T30" fmla="*/ 190 w 190"/>
              <a:gd name="T31" fmla="*/ 185 h 202"/>
              <a:gd name="T32" fmla="*/ 121 w 190"/>
              <a:gd name="T33" fmla="*/ 197 h 202"/>
              <a:gd name="T34" fmla="*/ 93 w 190"/>
              <a:gd name="T35" fmla="*/ 173 h 202"/>
              <a:gd name="T36" fmla="*/ 87 w 190"/>
              <a:gd name="T37" fmla="*/ 150 h 202"/>
              <a:gd name="T38" fmla="*/ 127 w 190"/>
              <a:gd name="T39" fmla="*/ 113 h 202"/>
              <a:gd name="T40" fmla="*/ 189 w 190"/>
              <a:gd name="T41" fmla="*/ 142 h 202"/>
              <a:gd name="T42" fmla="*/ 190 w 190"/>
              <a:gd name="T43" fmla="*/ 185 h 202"/>
              <a:gd name="T44" fmla="*/ 179 w 190"/>
              <a:gd name="T45" fmla="*/ 139 h 202"/>
              <a:gd name="T46" fmla="*/ 180 w 190"/>
              <a:gd name="T47" fmla="*/ 143 h 202"/>
              <a:gd name="T48" fmla="*/ 92 w 190"/>
              <a:gd name="T49" fmla="*/ 159 h 202"/>
              <a:gd name="T50" fmla="*/ 89 w 190"/>
              <a:gd name="T51" fmla="*/ 160 h 202"/>
              <a:gd name="T52" fmla="*/ 94 w 190"/>
              <a:gd name="T53" fmla="*/ 164 h 202"/>
              <a:gd name="T54" fmla="*/ 136 w 190"/>
              <a:gd name="T55" fmla="*/ 194 h 202"/>
              <a:gd name="T56" fmla="*/ 179 w 190"/>
              <a:gd name="T57" fmla="*/ 148 h 202"/>
              <a:gd name="T58" fmla="*/ 183 w 190"/>
              <a:gd name="T59" fmla="*/ 143 h 202"/>
              <a:gd name="T60" fmla="*/ 52 w 190"/>
              <a:gd name="T61" fmla="*/ 165 h 202"/>
              <a:gd name="T62" fmla="*/ 12 w 190"/>
              <a:gd name="T63" fmla="*/ 140 h 202"/>
              <a:gd name="T64" fmla="*/ 7 w 190"/>
              <a:gd name="T65" fmla="*/ 137 h 202"/>
              <a:gd name="T66" fmla="*/ 8 w 190"/>
              <a:gd name="T67" fmla="*/ 132 h 202"/>
              <a:gd name="T68" fmla="*/ 11 w 190"/>
              <a:gd name="T69" fmla="*/ 139 h 202"/>
              <a:gd name="T70" fmla="*/ 95 w 190"/>
              <a:gd name="T71" fmla="*/ 109 h 202"/>
              <a:gd name="T72" fmla="*/ 98 w 190"/>
              <a:gd name="T73" fmla="*/ 109 h 202"/>
              <a:gd name="T74" fmla="*/ 95 w 190"/>
              <a:gd name="T75" fmla="*/ 115 h 202"/>
              <a:gd name="T76" fmla="*/ 104 w 190"/>
              <a:gd name="T77" fmla="*/ 109 h 202"/>
              <a:gd name="T78" fmla="*/ 52 w 190"/>
              <a:gd name="T79" fmla="*/ 73 h 202"/>
              <a:gd name="T80" fmla="*/ 2 w 190"/>
              <a:gd name="T81" fmla="*/ 129 h 202"/>
              <a:gd name="T82" fmla="*/ 52 w 190"/>
              <a:gd name="T83" fmla="*/ 171 h 202"/>
              <a:gd name="T84" fmla="*/ 79 w 190"/>
              <a:gd name="T85" fmla="*/ 16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90" h="202">
                <a:moveTo>
                  <a:pt x="80" y="130"/>
                </a:moveTo>
                <a:cubicBezTo>
                  <a:pt x="83" y="141"/>
                  <a:pt x="76" y="153"/>
                  <a:pt x="63" y="157"/>
                </a:cubicBezTo>
                <a:cubicBezTo>
                  <a:pt x="50" y="161"/>
                  <a:pt x="37" y="155"/>
                  <a:pt x="34" y="145"/>
                </a:cubicBezTo>
                <a:lnTo>
                  <a:pt x="80" y="130"/>
                </a:lnTo>
                <a:close/>
                <a:moveTo>
                  <a:pt x="69" y="39"/>
                </a:moveTo>
                <a:cubicBezTo>
                  <a:pt x="70" y="34"/>
                  <a:pt x="74" y="30"/>
                  <a:pt x="78" y="30"/>
                </a:cubicBezTo>
                <a:cubicBezTo>
                  <a:pt x="88" y="12"/>
                  <a:pt x="106" y="0"/>
                  <a:pt x="126" y="0"/>
                </a:cubicBezTo>
                <a:cubicBezTo>
                  <a:pt x="132" y="0"/>
                  <a:pt x="137" y="1"/>
                  <a:pt x="142" y="3"/>
                </a:cubicBezTo>
                <a:cubicBezTo>
                  <a:pt x="167" y="10"/>
                  <a:pt x="183" y="34"/>
                  <a:pt x="181" y="60"/>
                </a:cubicBezTo>
                <a:cubicBezTo>
                  <a:pt x="184" y="62"/>
                  <a:pt x="185" y="67"/>
                  <a:pt x="184" y="72"/>
                </a:cubicBezTo>
                <a:cubicBezTo>
                  <a:pt x="182" y="78"/>
                  <a:pt x="178" y="81"/>
                  <a:pt x="174" y="81"/>
                </a:cubicBezTo>
                <a:cubicBezTo>
                  <a:pt x="164" y="98"/>
                  <a:pt x="146" y="109"/>
                  <a:pt x="127" y="109"/>
                </a:cubicBezTo>
                <a:cubicBezTo>
                  <a:pt x="121" y="109"/>
                  <a:pt x="116" y="108"/>
                  <a:pt x="111" y="107"/>
                </a:cubicBezTo>
                <a:cubicBezTo>
                  <a:pt x="87" y="100"/>
                  <a:pt x="71" y="77"/>
                  <a:pt x="72" y="51"/>
                </a:cubicBezTo>
                <a:cubicBezTo>
                  <a:pt x="69" y="49"/>
                  <a:pt x="67" y="44"/>
                  <a:pt x="69" y="39"/>
                </a:cubicBezTo>
                <a:close/>
                <a:moveTo>
                  <a:pt x="76" y="46"/>
                </a:moveTo>
                <a:cubicBezTo>
                  <a:pt x="76" y="46"/>
                  <a:pt x="76" y="46"/>
                  <a:pt x="76" y="46"/>
                </a:cubicBezTo>
                <a:cubicBezTo>
                  <a:pt x="77" y="46"/>
                  <a:pt x="78" y="46"/>
                  <a:pt x="78" y="47"/>
                </a:cubicBezTo>
                <a:cubicBezTo>
                  <a:pt x="78" y="47"/>
                  <a:pt x="79" y="48"/>
                  <a:pt x="79" y="49"/>
                </a:cubicBezTo>
                <a:cubicBezTo>
                  <a:pt x="76" y="72"/>
                  <a:pt x="90" y="94"/>
                  <a:pt x="113" y="101"/>
                </a:cubicBezTo>
                <a:cubicBezTo>
                  <a:pt x="117" y="102"/>
                  <a:pt x="122" y="103"/>
                  <a:pt x="127" y="103"/>
                </a:cubicBezTo>
                <a:cubicBezTo>
                  <a:pt x="145" y="103"/>
                  <a:pt x="162" y="92"/>
                  <a:pt x="170" y="75"/>
                </a:cubicBezTo>
                <a:cubicBezTo>
                  <a:pt x="170" y="75"/>
                  <a:pt x="171" y="74"/>
                  <a:pt x="171" y="74"/>
                </a:cubicBezTo>
                <a:cubicBezTo>
                  <a:pt x="172" y="74"/>
                  <a:pt x="173" y="74"/>
                  <a:pt x="173" y="75"/>
                </a:cubicBezTo>
                <a:cubicBezTo>
                  <a:pt x="173" y="75"/>
                  <a:pt x="174" y="75"/>
                  <a:pt x="174" y="75"/>
                </a:cubicBezTo>
                <a:cubicBezTo>
                  <a:pt x="175" y="75"/>
                  <a:pt x="177" y="73"/>
                  <a:pt x="178" y="71"/>
                </a:cubicBezTo>
                <a:cubicBezTo>
                  <a:pt x="179" y="68"/>
                  <a:pt x="178" y="65"/>
                  <a:pt x="177" y="65"/>
                </a:cubicBezTo>
                <a:cubicBezTo>
                  <a:pt x="177" y="65"/>
                  <a:pt x="176" y="65"/>
                  <a:pt x="176" y="65"/>
                </a:cubicBezTo>
                <a:cubicBezTo>
                  <a:pt x="176" y="65"/>
                  <a:pt x="176" y="65"/>
                  <a:pt x="176" y="65"/>
                </a:cubicBezTo>
                <a:cubicBezTo>
                  <a:pt x="175" y="66"/>
                  <a:pt x="175" y="67"/>
                  <a:pt x="175" y="69"/>
                </a:cubicBezTo>
                <a:cubicBezTo>
                  <a:pt x="174" y="70"/>
                  <a:pt x="174" y="71"/>
                  <a:pt x="174" y="72"/>
                </a:cubicBezTo>
                <a:cubicBezTo>
                  <a:pt x="155" y="63"/>
                  <a:pt x="141" y="46"/>
                  <a:pt x="135" y="27"/>
                </a:cubicBezTo>
                <a:cubicBezTo>
                  <a:pt x="119" y="40"/>
                  <a:pt x="99" y="46"/>
                  <a:pt x="78" y="44"/>
                </a:cubicBezTo>
                <a:cubicBezTo>
                  <a:pt x="78" y="43"/>
                  <a:pt x="78" y="42"/>
                  <a:pt x="79" y="41"/>
                </a:cubicBezTo>
                <a:cubicBezTo>
                  <a:pt x="79" y="39"/>
                  <a:pt x="79" y="38"/>
                  <a:pt x="80" y="37"/>
                </a:cubicBezTo>
                <a:cubicBezTo>
                  <a:pt x="80" y="36"/>
                  <a:pt x="79" y="36"/>
                  <a:pt x="79" y="36"/>
                </a:cubicBezTo>
                <a:cubicBezTo>
                  <a:pt x="79" y="36"/>
                  <a:pt x="79" y="36"/>
                  <a:pt x="79" y="36"/>
                </a:cubicBezTo>
                <a:cubicBezTo>
                  <a:pt x="77" y="36"/>
                  <a:pt x="76" y="38"/>
                  <a:pt x="75" y="40"/>
                </a:cubicBezTo>
                <a:cubicBezTo>
                  <a:pt x="74" y="43"/>
                  <a:pt x="75" y="46"/>
                  <a:pt x="76" y="46"/>
                </a:cubicBezTo>
                <a:close/>
                <a:moveTo>
                  <a:pt x="115" y="94"/>
                </a:moveTo>
                <a:cubicBezTo>
                  <a:pt x="130" y="98"/>
                  <a:pt x="144" y="91"/>
                  <a:pt x="147" y="79"/>
                </a:cubicBezTo>
                <a:cubicBezTo>
                  <a:pt x="96" y="64"/>
                  <a:pt x="96" y="64"/>
                  <a:pt x="96" y="64"/>
                </a:cubicBezTo>
                <a:cubicBezTo>
                  <a:pt x="92" y="76"/>
                  <a:pt x="101" y="89"/>
                  <a:pt x="115" y="94"/>
                </a:cubicBezTo>
                <a:close/>
                <a:moveTo>
                  <a:pt x="115" y="171"/>
                </a:moveTo>
                <a:cubicBezTo>
                  <a:pt x="117" y="182"/>
                  <a:pt x="130" y="189"/>
                  <a:pt x="143" y="187"/>
                </a:cubicBezTo>
                <a:cubicBezTo>
                  <a:pt x="156" y="184"/>
                  <a:pt x="165" y="173"/>
                  <a:pt x="163" y="162"/>
                </a:cubicBezTo>
                <a:lnTo>
                  <a:pt x="115" y="171"/>
                </a:lnTo>
                <a:close/>
                <a:moveTo>
                  <a:pt x="190" y="185"/>
                </a:moveTo>
                <a:cubicBezTo>
                  <a:pt x="167" y="189"/>
                  <a:pt x="167" y="189"/>
                  <a:pt x="167" y="189"/>
                </a:cubicBezTo>
                <a:cubicBezTo>
                  <a:pt x="160" y="194"/>
                  <a:pt x="153" y="197"/>
                  <a:pt x="145" y="199"/>
                </a:cubicBezTo>
                <a:cubicBezTo>
                  <a:pt x="137" y="200"/>
                  <a:pt x="129" y="200"/>
                  <a:pt x="121" y="197"/>
                </a:cubicBezTo>
                <a:cubicBezTo>
                  <a:pt x="98" y="202"/>
                  <a:pt x="98" y="202"/>
                  <a:pt x="98" y="202"/>
                </a:cubicBezTo>
                <a:cubicBezTo>
                  <a:pt x="98" y="200"/>
                  <a:pt x="98" y="200"/>
                  <a:pt x="98" y="200"/>
                </a:cubicBezTo>
                <a:cubicBezTo>
                  <a:pt x="98" y="200"/>
                  <a:pt x="97" y="198"/>
                  <a:pt x="93" y="173"/>
                </a:cubicBezTo>
                <a:cubicBezTo>
                  <a:pt x="92" y="172"/>
                  <a:pt x="92" y="171"/>
                  <a:pt x="91" y="171"/>
                </a:cubicBezTo>
                <a:cubicBezTo>
                  <a:pt x="88" y="170"/>
                  <a:pt x="84" y="166"/>
                  <a:pt x="83" y="161"/>
                </a:cubicBezTo>
                <a:cubicBezTo>
                  <a:pt x="83" y="157"/>
                  <a:pt x="84" y="152"/>
                  <a:pt x="87" y="150"/>
                </a:cubicBezTo>
                <a:cubicBezTo>
                  <a:pt x="87" y="134"/>
                  <a:pt x="96" y="119"/>
                  <a:pt x="109" y="110"/>
                </a:cubicBezTo>
                <a:cubicBezTo>
                  <a:pt x="109" y="111"/>
                  <a:pt x="110" y="111"/>
                  <a:pt x="110" y="111"/>
                </a:cubicBezTo>
                <a:cubicBezTo>
                  <a:pt x="115" y="112"/>
                  <a:pt x="121" y="113"/>
                  <a:pt x="127" y="113"/>
                </a:cubicBezTo>
                <a:cubicBezTo>
                  <a:pt x="136" y="113"/>
                  <a:pt x="146" y="110"/>
                  <a:pt x="155" y="106"/>
                </a:cubicBezTo>
                <a:cubicBezTo>
                  <a:pt x="167" y="111"/>
                  <a:pt x="176" y="120"/>
                  <a:pt x="181" y="133"/>
                </a:cubicBezTo>
                <a:cubicBezTo>
                  <a:pt x="185" y="133"/>
                  <a:pt x="188" y="137"/>
                  <a:pt x="189" y="142"/>
                </a:cubicBezTo>
                <a:cubicBezTo>
                  <a:pt x="190" y="147"/>
                  <a:pt x="188" y="151"/>
                  <a:pt x="185" y="153"/>
                </a:cubicBezTo>
                <a:cubicBezTo>
                  <a:pt x="185" y="154"/>
                  <a:pt x="185" y="155"/>
                  <a:pt x="185" y="156"/>
                </a:cubicBezTo>
                <a:lnTo>
                  <a:pt x="190" y="185"/>
                </a:lnTo>
                <a:close/>
                <a:moveTo>
                  <a:pt x="183" y="143"/>
                </a:moveTo>
                <a:cubicBezTo>
                  <a:pt x="183" y="140"/>
                  <a:pt x="181" y="139"/>
                  <a:pt x="180" y="139"/>
                </a:cubicBezTo>
                <a:cubicBezTo>
                  <a:pt x="180" y="139"/>
                  <a:pt x="180" y="139"/>
                  <a:pt x="179" y="139"/>
                </a:cubicBezTo>
                <a:cubicBezTo>
                  <a:pt x="179" y="139"/>
                  <a:pt x="179" y="139"/>
                  <a:pt x="179" y="139"/>
                </a:cubicBezTo>
                <a:cubicBezTo>
                  <a:pt x="180" y="140"/>
                  <a:pt x="180" y="141"/>
                  <a:pt x="180" y="143"/>
                </a:cubicBezTo>
                <a:cubicBezTo>
                  <a:pt x="180" y="143"/>
                  <a:pt x="180" y="143"/>
                  <a:pt x="180" y="143"/>
                </a:cubicBezTo>
                <a:cubicBezTo>
                  <a:pt x="166" y="141"/>
                  <a:pt x="153" y="134"/>
                  <a:pt x="143" y="123"/>
                </a:cubicBezTo>
                <a:cubicBezTo>
                  <a:pt x="134" y="143"/>
                  <a:pt x="116" y="159"/>
                  <a:pt x="93" y="163"/>
                </a:cubicBezTo>
                <a:cubicBezTo>
                  <a:pt x="93" y="162"/>
                  <a:pt x="92" y="160"/>
                  <a:pt x="92" y="159"/>
                </a:cubicBezTo>
                <a:cubicBezTo>
                  <a:pt x="92" y="158"/>
                  <a:pt x="92" y="157"/>
                  <a:pt x="92" y="155"/>
                </a:cubicBezTo>
                <a:cubicBezTo>
                  <a:pt x="91" y="155"/>
                  <a:pt x="91" y="155"/>
                  <a:pt x="91" y="155"/>
                </a:cubicBezTo>
                <a:cubicBezTo>
                  <a:pt x="90" y="156"/>
                  <a:pt x="89" y="158"/>
                  <a:pt x="89" y="160"/>
                </a:cubicBezTo>
                <a:cubicBezTo>
                  <a:pt x="90" y="163"/>
                  <a:pt x="91" y="164"/>
                  <a:pt x="92" y="164"/>
                </a:cubicBezTo>
                <a:cubicBezTo>
                  <a:pt x="92" y="164"/>
                  <a:pt x="93" y="164"/>
                  <a:pt x="93" y="164"/>
                </a:cubicBezTo>
                <a:cubicBezTo>
                  <a:pt x="93" y="164"/>
                  <a:pt x="94" y="164"/>
                  <a:pt x="94" y="164"/>
                </a:cubicBezTo>
                <a:cubicBezTo>
                  <a:pt x="94" y="164"/>
                  <a:pt x="94" y="164"/>
                  <a:pt x="95" y="164"/>
                </a:cubicBezTo>
                <a:cubicBezTo>
                  <a:pt x="95" y="164"/>
                  <a:pt x="96" y="165"/>
                  <a:pt x="96" y="165"/>
                </a:cubicBezTo>
                <a:cubicBezTo>
                  <a:pt x="102" y="182"/>
                  <a:pt x="118" y="194"/>
                  <a:pt x="136" y="194"/>
                </a:cubicBezTo>
                <a:cubicBezTo>
                  <a:pt x="139" y="194"/>
                  <a:pt x="141" y="193"/>
                  <a:pt x="144" y="193"/>
                </a:cubicBezTo>
                <a:cubicBezTo>
                  <a:pt x="164" y="189"/>
                  <a:pt x="179" y="171"/>
                  <a:pt x="179" y="150"/>
                </a:cubicBezTo>
                <a:cubicBezTo>
                  <a:pt x="179" y="149"/>
                  <a:pt x="179" y="149"/>
                  <a:pt x="179" y="148"/>
                </a:cubicBezTo>
                <a:cubicBezTo>
                  <a:pt x="180" y="148"/>
                  <a:pt x="181" y="148"/>
                  <a:pt x="181" y="148"/>
                </a:cubicBezTo>
                <a:cubicBezTo>
                  <a:pt x="181" y="148"/>
                  <a:pt x="182" y="148"/>
                  <a:pt x="182" y="148"/>
                </a:cubicBezTo>
                <a:cubicBezTo>
                  <a:pt x="183" y="147"/>
                  <a:pt x="183" y="145"/>
                  <a:pt x="183" y="143"/>
                </a:cubicBezTo>
                <a:close/>
                <a:moveTo>
                  <a:pt x="65" y="163"/>
                </a:moveTo>
                <a:cubicBezTo>
                  <a:pt x="61" y="164"/>
                  <a:pt x="56" y="165"/>
                  <a:pt x="52" y="165"/>
                </a:cubicBezTo>
                <a:cubicBezTo>
                  <a:pt x="52" y="165"/>
                  <a:pt x="52" y="165"/>
                  <a:pt x="52" y="165"/>
                </a:cubicBezTo>
                <a:cubicBezTo>
                  <a:pt x="36" y="165"/>
                  <a:pt x="21" y="155"/>
                  <a:pt x="14" y="141"/>
                </a:cubicBezTo>
                <a:cubicBezTo>
                  <a:pt x="14" y="140"/>
                  <a:pt x="13" y="140"/>
                  <a:pt x="12" y="140"/>
                </a:cubicBezTo>
                <a:cubicBezTo>
                  <a:pt x="12" y="140"/>
                  <a:pt x="12" y="140"/>
                  <a:pt x="12" y="140"/>
                </a:cubicBezTo>
                <a:cubicBezTo>
                  <a:pt x="12" y="140"/>
                  <a:pt x="11" y="140"/>
                  <a:pt x="11" y="140"/>
                </a:cubicBezTo>
                <a:cubicBezTo>
                  <a:pt x="10" y="140"/>
                  <a:pt x="10" y="140"/>
                  <a:pt x="10" y="140"/>
                </a:cubicBezTo>
                <a:cubicBezTo>
                  <a:pt x="9" y="140"/>
                  <a:pt x="8" y="139"/>
                  <a:pt x="7" y="137"/>
                </a:cubicBezTo>
                <a:cubicBezTo>
                  <a:pt x="6" y="135"/>
                  <a:pt x="7" y="133"/>
                  <a:pt x="7" y="132"/>
                </a:cubicBezTo>
                <a:cubicBezTo>
                  <a:pt x="7" y="132"/>
                  <a:pt x="7" y="132"/>
                  <a:pt x="8" y="132"/>
                </a:cubicBezTo>
                <a:cubicBezTo>
                  <a:pt x="8" y="132"/>
                  <a:pt x="8" y="132"/>
                  <a:pt x="8" y="132"/>
                </a:cubicBezTo>
                <a:cubicBezTo>
                  <a:pt x="8" y="132"/>
                  <a:pt x="8" y="132"/>
                  <a:pt x="9" y="132"/>
                </a:cubicBezTo>
                <a:cubicBezTo>
                  <a:pt x="9" y="133"/>
                  <a:pt x="9" y="134"/>
                  <a:pt x="10" y="135"/>
                </a:cubicBezTo>
                <a:cubicBezTo>
                  <a:pt x="10" y="137"/>
                  <a:pt x="10" y="138"/>
                  <a:pt x="11" y="139"/>
                </a:cubicBezTo>
                <a:cubicBezTo>
                  <a:pt x="33" y="132"/>
                  <a:pt x="49" y="115"/>
                  <a:pt x="55" y="94"/>
                </a:cubicBezTo>
                <a:cubicBezTo>
                  <a:pt x="67" y="103"/>
                  <a:pt x="80" y="109"/>
                  <a:pt x="95" y="109"/>
                </a:cubicBezTo>
                <a:cubicBezTo>
                  <a:pt x="95" y="109"/>
                  <a:pt x="95" y="109"/>
                  <a:pt x="95" y="109"/>
                </a:cubicBezTo>
                <a:cubicBezTo>
                  <a:pt x="95" y="108"/>
                  <a:pt x="94" y="107"/>
                  <a:pt x="94" y="106"/>
                </a:cubicBezTo>
                <a:cubicBezTo>
                  <a:pt x="94" y="105"/>
                  <a:pt x="94" y="105"/>
                  <a:pt x="95" y="105"/>
                </a:cubicBezTo>
                <a:cubicBezTo>
                  <a:pt x="95" y="105"/>
                  <a:pt x="97" y="106"/>
                  <a:pt x="98" y="109"/>
                </a:cubicBezTo>
                <a:cubicBezTo>
                  <a:pt x="98" y="110"/>
                  <a:pt x="98" y="112"/>
                  <a:pt x="98" y="113"/>
                </a:cubicBezTo>
                <a:cubicBezTo>
                  <a:pt x="97" y="114"/>
                  <a:pt x="97" y="114"/>
                  <a:pt x="97" y="114"/>
                </a:cubicBezTo>
                <a:cubicBezTo>
                  <a:pt x="97" y="114"/>
                  <a:pt x="95" y="114"/>
                  <a:pt x="95" y="115"/>
                </a:cubicBezTo>
                <a:cubicBezTo>
                  <a:pt x="94" y="115"/>
                  <a:pt x="94" y="116"/>
                  <a:pt x="94" y="116"/>
                </a:cubicBezTo>
                <a:cubicBezTo>
                  <a:pt x="94" y="117"/>
                  <a:pt x="94" y="118"/>
                  <a:pt x="94" y="118"/>
                </a:cubicBezTo>
                <a:cubicBezTo>
                  <a:pt x="97" y="115"/>
                  <a:pt x="100" y="112"/>
                  <a:pt x="104" y="109"/>
                </a:cubicBezTo>
                <a:cubicBezTo>
                  <a:pt x="104" y="109"/>
                  <a:pt x="104" y="109"/>
                  <a:pt x="104" y="109"/>
                </a:cubicBezTo>
                <a:cubicBezTo>
                  <a:pt x="90" y="103"/>
                  <a:pt x="79" y="92"/>
                  <a:pt x="73" y="78"/>
                </a:cubicBezTo>
                <a:cubicBezTo>
                  <a:pt x="67" y="75"/>
                  <a:pt x="60" y="73"/>
                  <a:pt x="52" y="73"/>
                </a:cubicBezTo>
                <a:cubicBezTo>
                  <a:pt x="47" y="73"/>
                  <a:pt x="43" y="74"/>
                  <a:pt x="38" y="76"/>
                </a:cubicBezTo>
                <a:cubicBezTo>
                  <a:pt x="16" y="82"/>
                  <a:pt x="1" y="104"/>
                  <a:pt x="4" y="127"/>
                </a:cubicBezTo>
                <a:cubicBezTo>
                  <a:pt x="3" y="128"/>
                  <a:pt x="2" y="128"/>
                  <a:pt x="2" y="129"/>
                </a:cubicBezTo>
                <a:cubicBezTo>
                  <a:pt x="0" y="132"/>
                  <a:pt x="0" y="135"/>
                  <a:pt x="1" y="139"/>
                </a:cubicBezTo>
                <a:cubicBezTo>
                  <a:pt x="3" y="143"/>
                  <a:pt x="6" y="147"/>
                  <a:pt x="10" y="147"/>
                </a:cubicBezTo>
                <a:cubicBezTo>
                  <a:pt x="19" y="162"/>
                  <a:pt x="35" y="171"/>
                  <a:pt x="52" y="171"/>
                </a:cubicBezTo>
                <a:cubicBezTo>
                  <a:pt x="57" y="171"/>
                  <a:pt x="62" y="170"/>
                  <a:pt x="66" y="169"/>
                </a:cubicBezTo>
                <a:cubicBezTo>
                  <a:pt x="71" y="167"/>
                  <a:pt x="75" y="165"/>
                  <a:pt x="79" y="163"/>
                </a:cubicBezTo>
                <a:cubicBezTo>
                  <a:pt x="79" y="162"/>
                  <a:pt x="79" y="162"/>
                  <a:pt x="79" y="162"/>
                </a:cubicBezTo>
                <a:cubicBezTo>
                  <a:pt x="79" y="160"/>
                  <a:pt x="79" y="157"/>
                  <a:pt x="80" y="155"/>
                </a:cubicBezTo>
                <a:cubicBezTo>
                  <a:pt x="75" y="158"/>
                  <a:pt x="70" y="161"/>
                  <a:pt x="65" y="16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A551DA2-D5D9-4B7C-907F-B8451462E2CE}"/>
              </a:ext>
            </a:extLst>
          </p:cNvPr>
          <p:cNvSpPr txBox="1"/>
          <p:nvPr/>
        </p:nvSpPr>
        <p:spPr>
          <a:xfrm>
            <a:off x="2236859" y="1624751"/>
            <a:ext cx="3827516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400" b="1" dirty="0">
                <a:solidFill>
                  <a:schemeClr val="accent1"/>
                </a:solidFill>
                <a:latin typeface="+mj-lt"/>
              </a:rPr>
              <a:t>What are the expectations around communication styles, ways of working, dealing with people?  </a:t>
            </a:r>
            <a:endParaRPr lang="id-ID" sz="2400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29" name="Freeform 6"/>
          <p:cNvSpPr>
            <a:spLocks noEditPoints="1"/>
          </p:cNvSpPr>
          <p:nvPr/>
        </p:nvSpPr>
        <p:spPr bwMode="auto">
          <a:xfrm>
            <a:off x="382969" y="3368119"/>
            <a:ext cx="1493405" cy="1254882"/>
          </a:xfrm>
          <a:custGeom>
            <a:avLst/>
            <a:gdLst>
              <a:gd name="T0" fmla="*/ 1001 w 3812"/>
              <a:gd name="T1" fmla="*/ 2061 h 3202"/>
              <a:gd name="T2" fmla="*/ 2392 w 3812"/>
              <a:gd name="T3" fmla="*/ 361 h 3202"/>
              <a:gd name="T4" fmla="*/ 2104 w 3812"/>
              <a:gd name="T5" fmla="*/ 514 h 3202"/>
              <a:gd name="T6" fmla="*/ 1738 w 3812"/>
              <a:gd name="T7" fmla="*/ 369 h 3202"/>
              <a:gd name="T8" fmla="*/ 1242 w 3812"/>
              <a:gd name="T9" fmla="*/ 442 h 3202"/>
              <a:gd name="T10" fmla="*/ 925 w 3812"/>
              <a:gd name="T11" fmla="*/ 777 h 3202"/>
              <a:gd name="T12" fmla="*/ 917 w 3812"/>
              <a:gd name="T13" fmla="*/ 1149 h 3202"/>
              <a:gd name="T14" fmla="*/ 808 w 3812"/>
              <a:gd name="T15" fmla="*/ 1298 h 3202"/>
              <a:gd name="T16" fmla="*/ 408 w 3812"/>
              <a:gd name="T17" fmla="*/ 1542 h 3202"/>
              <a:gd name="T18" fmla="*/ 284 w 3812"/>
              <a:gd name="T19" fmla="*/ 1953 h 3202"/>
              <a:gd name="T20" fmla="*/ 512 w 3812"/>
              <a:gd name="T21" fmla="*/ 2337 h 3202"/>
              <a:gd name="T22" fmla="*/ 983 w 3812"/>
              <a:gd name="T23" fmla="*/ 2498 h 3202"/>
              <a:gd name="T24" fmla="*/ 977 w 3812"/>
              <a:gd name="T25" fmla="*/ 2189 h 3202"/>
              <a:gd name="T26" fmla="*/ 1006 w 3812"/>
              <a:gd name="T27" fmla="*/ 2048 h 3202"/>
              <a:gd name="T28" fmla="*/ 1091 w 3812"/>
              <a:gd name="T29" fmla="*/ 2044 h 3202"/>
              <a:gd name="T30" fmla="*/ 1094 w 3812"/>
              <a:gd name="T31" fmla="*/ 2139 h 3202"/>
              <a:gd name="T32" fmla="*/ 1090 w 3812"/>
              <a:gd name="T33" fmla="*/ 2312 h 3202"/>
              <a:gd name="T34" fmla="*/ 1137 w 3812"/>
              <a:gd name="T35" fmla="*/ 2521 h 3202"/>
              <a:gd name="T36" fmla="*/ 1305 w 3812"/>
              <a:gd name="T37" fmla="*/ 2751 h 3202"/>
              <a:gd name="T38" fmla="*/ 1677 w 3812"/>
              <a:gd name="T39" fmla="*/ 2903 h 3202"/>
              <a:gd name="T40" fmla="*/ 2204 w 3812"/>
              <a:gd name="T41" fmla="*/ 2839 h 3202"/>
              <a:gd name="T42" fmla="*/ 2504 w 3812"/>
              <a:gd name="T43" fmla="*/ 2615 h 3202"/>
              <a:gd name="T44" fmla="*/ 2895 w 3812"/>
              <a:gd name="T45" fmla="*/ 2647 h 3202"/>
              <a:gd name="T46" fmla="*/ 3347 w 3812"/>
              <a:gd name="T47" fmla="*/ 2449 h 3202"/>
              <a:gd name="T48" fmla="*/ 3532 w 3812"/>
              <a:gd name="T49" fmla="*/ 2040 h 3202"/>
              <a:gd name="T50" fmla="*/ 3359 w 3812"/>
              <a:gd name="T51" fmla="*/ 1643 h 3202"/>
              <a:gd name="T52" fmla="*/ 3096 w 3812"/>
              <a:gd name="T53" fmla="*/ 1477 h 3202"/>
              <a:gd name="T54" fmla="*/ 2869 w 3812"/>
              <a:gd name="T55" fmla="*/ 1414 h 3202"/>
              <a:gd name="T56" fmla="*/ 2822 w 3812"/>
              <a:gd name="T57" fmla="*/ 1353 h 3202"/>
              <a:gd name="T58" fmla="*/ 2949 w 3812"/>
              <a:gd name="T59" fmla="*/ 1303 h 3202"/>
              <a:gd name="T60" fmla="*/ 3183 w 3812"/>
              <a:gd name="T61" fmla="*/ 1321 h 3202"/>
              <a:gd name="T62" fmla="*/ 3369 w 3812"/>
              <a:gd name="T63" fmla="*/ 1184 h 3202"/>
              <a:gd name="T64" fmla="*/ 3440 w 3812"/>
              <a:gd name="T65" fmla="*/ 762 h 3202"/>
              <a:gd name="T66" fmla="*/ 3164 w 3812"/>
              <a:gd name="T67" fmla="*/ 401 h 3202"/>
              <a:gd name="T68" fmla="*/ 2742 w 3812"/>
              <a:gd name="T69" fmla="*/ 0 h 3202"/>
              <a:gd name="T70" fmla="*/ 3244 w 3812"/>
              <a:gd name="T71" fmla="*/ 123 h 3202"/>
              <a:gd name="T72" fmla="*/ 3641 w 3812"/>
              <a:gd name="T73" fmla="*/ 510 h 3202"/>
              <a:gd name="T74" fmla="*/ 3723 w 3812"/>
              <a:gd name="T75" fmla="*/ 1037 h 3202"/>
              <a:gd name="T76" fmla="*/ 3595 w 3812"/>
              <a:gd name="T77" fmla="*/ 1482 h 3202"/>
              <a:gd name="T78" fmla="*/ 3808 w 3812"/>
              <a:gd name="T79" fmla="*/ 1964 h 3202"/>
              <a:gd name="T80" fmla="*/ 3676 w 3812"/>
              <a:gd name="T81" fmla="*/ 2490 h 3202"/>
              <a:gd name="T82" fmla="*/ 3244 w 3812"/>
              <a:gd name="T83" fmla="*/ 2847 h 3202"/>
              <a:gd name="T84" fmla="*/ 2663 w 3812"/>
              <a:gd name="T85" fmla="*/ 2922 h 3202"/>
              <a:gd name="T86" fmla="*/ 2164 w 3812"/>
              <a:gd name="T87" fmla="*/ 3152 h 3202"/>
              <a:gd name="T88" fmla="*/ 1572 w 3812"/>
              <a:gd name="T89" fmla="*/ 3172 h 3202"/>
              <a:gd name="T90" fmla="*/ 1068 w 3812"/>
              <a:gd name="T91" fmla="*/ 2901 h 3202"/>
              <a:gd name="T92" fmla="*/ 548 w 3812"/>
              <a:gd name="T93" fmla="*/ 2685 h 3202"/>
              <a:gd name="T94" fmla="*/ 131 w 3812"/>
              <a:gd name="T95" fmla="*/ 2329 h 3202"/>
              <a:gd name="T96" fmla="*/ 4 w 3812"/>
              <a:gd name="T97" fmla="*/ 1809 h 3202"/>
              <a:gd name="T98" fmla="*/ 218 w 3812"/>
              <a:gd name="T99" fmla="*/ 1329 h 3202"/>
              <a:gd name="T100" fmla="*/ 609 w 3812"/>
              <a:gd name="T101" fmla="*/ 1016 h 3202"/>
              <a:gd name="T102" fmla="*/ 744 w 3812"/>
              <a:gd name="T103" fmla="*/ 520 h 3202"/>
              <a:gd name="T104" fmla="*/ 1176 w 3812"/>
              <a:gd name="T105" fmla="*/ 162 h 3202"/>
              <a:gd name="T106" fmla="*/ 1780 w 3812"/>
              <a:gd name="T107" fmla="*/ 91 h 3202"/>
              <a:gd name="T108" fmla="*/ 2327 w 3812"/>
              <a:gd name="T109" fmla="*/ 81 h 3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812" h="3202">
                <a:moveTo>
                  <a:pt x="1001" y="2064"/>
                </a:moveTo>
                <a:lnTo>
                  <a:pt x="1001" y="2064"/>
                </a:lnTo>
                <a:lnTo>
                  <a:pt x="1001" y="2064"/>
                </a:lnTo>
                <a:lnTo>
                  <a:pt x="1001" y="2064"/>
                </a:lnTo>
                <a:close/>
                <a:moveTo>
                  <a:pt x="1002" y="2060"/>
                </a:moveTo>
                <a:lnTo>
                  <a:pt x="1001" y="2064"/>
                </a:lnTo>
                <a:lnTo>
                  <a:pt x="1001" y="2061"/>
                </a:lnTo>
                <a:lnTo>
                  <a:pt x="1002" y="2060"/>
                </a:lnTo>
                <a:close/>
                <a:moveTo>
                  <a:pt x="2742" y="282"/>
                </a:moveTo>
                <a:lnTo>
                  <a:pt x="2667" y="286"/>
                </a:lnTo>
                <a:lnTo>
                  <a:pt x="2595" y="296"/>
                </a:lnTo>
                <a:lnTo>
                  <a:pt x="2524" y="311"/>
                </a:lnTo>
                <a:lnTo>
                  <a:pt x="2456" y="334"/>
                </a:lnTo>
                <a:lnTo>
                  <a:pt x="2392" y="361"/>
                </a:lnTo>
                <a:lnTo>
                  <a:pt x="2331" y="394"/>
                </a:lnTo>
                <a:lnTo>
                  <a:pt x="2273" y="434"/>
                </a:lnTo>
                <a:lnTo>
                  <a:pt x="2219" y="479"/>
                </a:lnTo>
                <a:lnTo>
                  <a:pt x="2193" y="497"/>
                </a:lnTo>
                <a:lnTo>
                  <a:pt x="2164" y="510"/>
                </a:lnTo>
                <a:lnTo>
                  <a:pt x="2134" y="516"/>
                </a:lnTo>
                <a:lnTo>
                  <a:pt x="2104" y="514"/>
                </a:lnTo>
                <a:lnTo>
                  <a:pt x="2074" y="507"/>
                </a:lnTo>
                <a:lnTo>
                  <a:pt x="2045" y="492"/>
                </a:lnTo>
                <a:lnTo>
                  <a:pt x="1989" y="456"/>
                </a:lnTo>
                <a:lnTo>
                  <a:pt x="1930" y="427"/>
                </a:lnTo>
                <a:lnTo>
                  <a:pt x="1868" y="402"/>
                </a:lnTo>
                <a:lnTo>
                  <a:pt x="1804" y="384"/>
                </a:lnTo>
                <a:lnTo>
                  <a:pt x="1738" y="369"/>
                </a:lnTo>
                <a:lnTo>
                  <a:pt x="1672" y="361"/>
                </a:lnTo>
                <a:lnTo>
                  <a:pt x="1602" y="359"/>
                </a:lnTo>
                <a:lnTo>
                  <a:pt x="1525" y="363"/>
                </a:lnTo>
                <a:lnTo>
                  <a:pt x="1449" y="373"/>
                </a:lnTo>
                <a:lnTo>
                  <a:pt x="1377" y="390"/>
                </a:lnTo>
                <a:lnTo>
                  <a:pt x="1307" y="413"/>
                </a:lnTo>
                <a:lnTo>
                  <a:pt x="1242" y="442"/>
                </a:lnTo>
                <a:lnTo>
                  <a:pt x="1180" y="476"/>
                </a:lnTo>
                <a:lnTo>
                  <a:pt x="1124" y="516"/>
                </a:lnTo>
                <a:lnTo>
                  <a:pt x="1073" y="561"/>
                </a:lnTo>
                <a:lnTo>
                  <a:pt x="1026" y="609"/>
                </a:lnTo>
                <a:lnTo>
                  <a:pt x="985" y="661"/>
                </a:lnTo>
                <a:lnTo>
                  <a:pt x="951" y="718"/>
                </a:lnTo>
                <a:lnTo>
                  <a:pt x="925" y="777"/>
                </a:lnTo>
                <a:lnTo>
                  <a:pt x="904" y="839"/>
                </a:lnTo>
                <a:lnTo>
                  <a:pt x="892" y="903"/>
                </a:lnTo>
                <a:lnTo>
                  <a:pt x="888" y="969"/>
                </a:lnTo>
                <a:lnTo>
                  <a:pt x="891" y="1020"/>
                </a:lnTo>
                <a:lnTo>
                  <a:pt x="899" y="1070"/>
                </a:lnTo>
                <a:lnTo>
                  <a:pt x="912" y="1120"/>
                </a:lnTo>
                <a:lnTo>
                  <a:pt x="917" y="1149"/>
                </a:lnTo>
                <a:lnTo>
                  <a:pt x="916" y="1178"/>
                </a:lnTo>
                <a:lnTo>
                  <a:pt x="911" y="1205"/>
                </a:lnTo>
                <a:lnTo>
                  <a:pt x="897" y="1232"/>
                </a:lnTo>
                <a:lnTo>
                  <a:pt x="882" y="1256"/>
                </a:lnTo>
                <a:lnTo>
                  <a:pt x="861" y="1274"/>
                </a:lnTo>
                <a:lnTo>
                  <a:pt x="836" y="1289"/>
                </a:lnTo>
                <a:lnTo>
                  <a:pt x="808" y="1298"/>
                </a:lnTo>
                <a:lnTo>
                  <a:pt x="739" y="1318"/>
                </a:lnTo>
                <a:lnTo>
                  <a:pt x="672" y="1343"/>
                </a:lnTo>
                <a:lnTo>
                  <a:pt x="609" y="1374"/>
                </a:lnTo>
                <a:lnTo>
                  <a:pt x="552" y="1410"/>
                </a:lnTo>
                <a:lnTo>
                  <a:pt x="498" y="1449"/>
                </a:lnTo>
                <a:lnTo>
                  <a:pt x="451" y="1493"/>
                </a:lnTo>
                <a:lnTo>
                  <a:pt x="408" y="1542"/>
                </a:lnTo>
                <a:lnTo>
                  <a:pt x="370" y="1593"/>
                </a:lnTo>
                <a:lnTo>
                  <a:pt x="338" y="1647"/>
                </a:lnTo>
                <a:lnTo>
                  <a:pt x="313" y="1704"/>
                </a:lnTo>
                <a:lnTo>
                  <a:pt x="295" y="1763"/>
                </a:lnTo>
                <a:lnTo>
                  <a:pt x="284" y="1824"/>
                </a:lnTo>
                <a:lnTo>
                  <a:pt x="280" y="1887"/>
                </a:lnTo>
                <a:lnTo>
                  <a:pt x="284" y="1953"/>
                </a:lnTo>
                <a:lnTo>
                  <a:pt x="296" y="2016"/>
                </a:lnTo>
                <a:lnTo>
                  <a:pt x="316" y="2078"/>
                </a:lnTo>
                <a:lnTo>
                  <a:pt x="343" y="2136"/>
                </a:lnTo>
                <a:lnTo>
                  <a:pt x="376" y="2192"/>
                </a:lnTo>
                <a:lnTo>
                  <a:pt x="415" y="2245"/>
                </a:lnTo>
                <a:lnTo>
                  <a:pt x="461" y="2292"/>
                </a:lnTo>
                <a:lnTo>
                  <a:pt x="512" y="2337"/>
                </a:lnTo>
                <a:lnTo>
                  <a:pt x="567" y="2376"/>
                </a:lnTo>
                <a:lnTo>
                  <a:pt x="628" y="2411"/>
                </a:lnTo>
                <a:lnTo>
                  <a:pt x="693" y="2440"/>
                </a:lnTo>
                <a:lnTo>
                  <a:pt x="761" y="2463"/>
                </a:lnTo>
                <a:lnTo>
                  <a:pt x="832" y="2482"/>
                </a:lnTo>
                <a:lnTo>
                  <a:pt x="907" y="2492"/>
                </a:lnTo>
                <a:lnTo>
                  <a:pt x="983" y="2498"/>
                </a:lnTo>
                <a:lnTo>
                  <a:pt x="975" y="2448"/>
                </a:lnTo>
                <a:lnTo>
                  <a:pt x="971" y="2400"/>
                </a:lnTo>
                <a:lnTo>
                  <a:pt x="968" y="2353"/>
                </a:lnTo>
                <a:lnTo>
                  <a:pt x="968" y="2308"/>
                </a:lnTo>
                <a:lnTo>
                  <a:pt x="970" y="2266"/>
                </a:lnTo>
                <a:lnTo>
                  <a:pt x="973" y="2226"/>
                </a:lnTo>
                <a:lnTo>
                  <a:pt x="977" y="2189"/>
                </a:lnTo>
                <a:lnTo>
                  <a:pt x="981" y="2156"/>
                </a:lnTo>
                <a:lnTo>
                  <a:pt x="987" y="2127"/>
                </a:lnTo>
                <a:lnTo>
                  <a:pt x="992" y="2102"/>
                </a:lnTo>
                <a:lnTo>
                  <a:pt x="996" y="2084"/>
                </a:lnTo>
                <a:lnTo>
                  <a:pt x="1000" y="2069"/>
                </a:lnTo>
                <a:lnTo>
                  <a:pt x="1001" y="2064"/>
                </a:lnTo>
                <a:lnTo>
                  <a:pt x="1006" y="2048"/>
                </a:lnTo>
                <a:lnTo>
                  <a:pt x="1017" y="2036"/>
                </a:lnTo>
                <a:lnTo>
                  <a:pt x="1028" y="2028"/>
                </a:lnTo>
                <a:lnTo>
                  <a:pt x="1042" y="2024"/>
                </a:lnTo>
                <a:lnTo>
                  <a:pt x="1056" y="2024"/>
                </a:lnTo>
                <a:lnTo>
                  <a:pt x="1069" y="2028"/>
                </a:lnTo>
                <a:lnTo>
                  <a:pt x="1082" y="2034"/>
                </a:lnTo>
                <a:lnTo>
                  <a:pt x="1091" y="2044"/>
                </a:lnTo>
                <a:lnTo>
                  <a:pt x="1099" y="2056"/>
                </a:lnTo>
                <a:lnTo>
                  <a:pt x="1103" y="2071"/>
                </a:lnTo>
                <a:lnTo>
                  <a:pt x="1101" y="2088"/>
                </a:lnTo>
                <a:lnTo>
                  <a:pt x="1101" y="2092"/>
                </a:lnTo>
                <a:lnTo>
                  <a:pt x="1099" y="2101"/>
                </a:lnTo>
                <a:lnTo>
                  <a:pt x="1097" y="2117"/>
                </a:lnTo>
                <a:lnTo>
                  <a:pt x="1094" y="2139"/>
                </a:lnTo>
                <a:lnTo>
                  <a:pt x="1091" y="2167"/>
                </a:lnTo>
                <a:lnTo>
                  <a:pt x="1089" y="2198"/>
                </a:lnTo>
                <a:lnTo>
                  <a:pt x="1089" y="2237"/>
                </a:lnTo>
                <a:lnTo>
                  <a:pt x="1089" y="2250"/>
                </a:lnTo>
                <a:lnTo>
                  <a:pt x="1089" y="2268"/>
                </a:lnTo>
                <a:lnTo>
                  <a:pt x="1089" y="2288"/>
                </a:lnTo>
                <a:lnTo>
                  <a:pt x="1090" y="2312"/>
                </a:lnTo>
                <a:lnTo>
                  <a:pt x="1093" y="2337"/>
                </a:lnTo>
                <a:lnTo>
                  <a:pt x="1095" y="2365"/>
                </a:lnTo>
                <a:lnTo>
                  <a:pt x="1101" y="2394"/>
                </a:lnTo>
                <a:lnTo>
                  <a:pt x="1107" y="2424"/>
                </a:lnTo>
                <a:lnTo>
                  <a:pt x="1115" y="2456"/>
                </a:lnTo>
                <a:lnTo>
                  <a:pt x="1124" y="2489"/>
                </a:lnTo>
                <a:lnTo>
                  <a:pt x="1137" y="2521"/>
                </a:lnTo>
                <a:lnTo>
                  <a:pt x="1152" y="2556"/>
                </a:lnTo>
                <a:lnTo>
                  <a:pt x="1169" y="2589"/>
                </a:lnTo>
                <a:lnTo>
                  <a:pt x="1190" y="2623"/>
                </a:lnTo>
                <a:lnTo>
                  <a:pt x="1213" y="2656"/>
                </a:lnTo>
                <a:lnTo>
                  <a:pt x="1241" y="2689"/>
                </a:lnTo>
                <a:lnTo>
                  <a:pt x="1271" y="2721"/>
                </a:lnTo>
                <a:lnTo>
                  <a:pt x="1305" y="2751"/>
                </a:lnTo>
                <a:lnTo>
                  <a:pt x="1344" y="2779"/>
                </a:lnTo>
                <a:lnTo>
                  <a:pt x="1387" y="2806"/>
                </a:lnTo>
                <a:lnTo>
                  <a:pt x="1435" y="2830"/>
                </a:lnTo>
                <a:lnTo>
                  <a:pt x="1487" y="2852"/>
                </a:lnTo>
                <a:lnTo>
                  <a:pt x="1545" y="2872"/>
                </a:lnTo>
                <a:lnTo>
                  <a:pt x="1607" y="2889"/>
                </a:lnTo>
                <a:lnTo>
                  <a:pt x="1677" y="2903"/>
                </a:lnTo>
                <a:lnTo>
                  <a:pt x="1750" y="2913"/>
                </a:lnTo>
                <a:lnTo>
                  <a:pt x="1830" y="2920"/>
                </a:lnTo>
                <a:lnTo>
                  <a:pt x="1910" y="2918"/>
                </a:lnTo>
                <a:lnTo>
                  <a:pt x="1987" y="2911"/>
                </a:lnTo>
                <a:lnTo>
                  <a:pt x="2062" y="2893"/>
                </a:lnTo>
                <a:lnTo>
                  <a:pt x="2134" y="2870"/>
                </a:lnTo>
                <a:lnTo>
                  <a:pt x="2204" y="2839"/>
                </a:lnTo>
                <a:lnTo>
                  <a:pt x="2268" y="2802"/>
                </a:lnTo>
                <a:lnTo>
                  <a:pt x="2329" y="2759"/>
                </a:lnTo>
                <a:lnTo>
                  <a:pt x="2386" y="2711"/>
                </a:lnTo>
                <a:lnTo>
                  <a:pt x="2437" y="2657"/>
                </a:lnTo>
                <a:lnTo>
                  <a:pt x="2456" y="2639"/>
                </a:lnTo>
                <a:lnTo>
                  <a:pt x="2479" y="2626"/>
                </a:lnTo>
                <a:lnTo>
                  <a:pt x="2504" y="2615"/>
                </a:lnTo>
                <a:lnTo>
                  <a:pt x="2530" y="2610"/>
                </a:lnTo>
                <a:lnTo>
                  <a:pt x="2556" y="2611"/>
                </a:lnTo>
                <a:lnTo>
                  <a:pt x="2582" y="2616"/>
                </a:lnTo>
                <a:lnTo>
                  <a:pt x="2659" y="2635"/>
                </a:lnTo>
                <a:lnTo>
                  <a:pt x="2738" y="2647"/>
                </a:lnTo>
                <a:lnTo>
                  <a:pt x="2818" y="2651"/>
                </a:lnTo>
                <a:lnTo>
                  <a:pt x="2895" y="2647"/>
                </a:lnTo>
                <a:lnTo>
                  <a:pt x="2971" y="2636"/>
                </a:lnTo>
                <a:lnTo>
                  <a:pt x="3043" y="2619"/>
                </a:lnTo>
                <a:lnTo>
                  <a:pt x="3113" y="2597"/>
                </a:lnTo>
                <a:lnTo>
                  <a:pt x="3178" y="2568"/>
                </a:lnTo>
                <a:lnTo>
                  <a:pt x="3240" y="2532"/>
                </a:lnTo>
                <a:lnTo>
                  <a:pt x="3296" y="2492"/>
                </a:lnTo>
                <a:lnTo>
                  <a:pt x="3347" y="2449"/>
                </a:lnTo>
                <a:lnTo>
                  <a:pt x="3394" y="2400"/>
                </a:lnTo>
                <a:lnTo>
                  <a:pt x="3435" y="2347"/>
                </a:lnTo>
                <a:lnTo>
                  <a:pt x="3469" y="2292"/>
                </a:lnTo>
                <a:lnTo>
                  <a:pt x="3495" y="2233"/>
                </a:lnTo>
                <a:lnTo>
                  <a:pt x="3516" y="2171"/>
                </a:lnTo>
                <a:lnTo>
                  <a:pt x="3528" y="2106"/>
                </a:lnTo>
                <a:lnTo>
                  <a:pt x="3532" y="2040"/>
                </a:lnTo>
                <a:lnTo>
                  <a:pt x="3529" y="1977"/>
                </a:lnTo>
                <a:lnTo>
                  <a:pt x="3517" y="1916"/>
                </a:lnTo>
                <a:lnTo>
                  <a:pt x="3499" y="1857"/>
                </a:lnTo>
                <a:lnTo>
                  <a:pt x="3474" y="1799"/>
                </a:lnTo>
                <a:lnTo>
                  <a:pt x="3443" y="1743"/>
                </a:lnTo>
                <a:lnTo>
                  <a:pt x="3403" y="1692"/>
                </a:lnTo>
                <a:lnTo>
                  <a:pt x="3359" y="1643"/>
                </a:lnTo>
                <a:lnTo>
                  <a:pt x="3309" y="1597"/>
                </a:lnTo>
                <a:lnTo>
                  <a:pt x="3252" y="1556"/>
                </a:lnTo>
                <a:lnTo>
                  <a:pt x="3250" y="1555"/>
                </a:lnTo>
                <a:lnTo>
                  <a:pt x="3249" y="1555"/>
                </a:lnTo>
                <a:lnTo>
                  <a:pt x="3199" y="1525"/>
                </a:lnTo>
                <a:lnTo>
                  <a:pt x="3147" y="1498"/>
                </a:lnTo>
                <a:lnTo>
                  <a:pt x="3096" y="1477"/>
                </a:lnTo>
                <a:lnTo>
                  <a:pt x="3046" y="1457"/>
                </a:lnTo>
                <a:lnTo>
                  <a:pt x="3000" y="1443"/>
                </a:lnTo>
                <a:lnTo>
                  <a:pt x="2962" y="1432"/>
                </a:lnTo>
                <a:lnTo>
                  <a:pt x="2929" y="1424"/>
                </a:lnTo>
                <a:lnTo>
                  <a:pt x="2902" y="1419"/>
                </a:lnTo>
                <a:lnTo>
                  <a:pt x="2882" y="1415"/>
                </a:lnTo>
                <a:lnTo>
                  <a:pt x="2869" y="1414"/>
                </a:lnTo>
                <a:lnTo>
                  <a:pt x="2865" y="1412"/>
                </a:lnTo>
                <a:lnTo>
                  <a:pt x="2851" y="1409"/>
                </a:lnTo>
                <a:lnTo>
                  <a:pt x="2839" y="1402"/>
                </a:lnTo>
                <a:lnTo>
                  <a:pt x="2830" y="1391"/>
                </a:lnTo>
                <a:lnTo>
                  <a:pt x="2824" y="1380"/>
                </a:lnTo>
                <a:lnTo>
                  <a:pt x="2821" y="1366"/>
                </a:lnTo>
                <a:lnTo>
                  <a:pt x="2822" y="1353"/>
                </a:lnTo>
                <a:lnTo>
                  <a:pt x="2826" y="1340"/>
                </a:lnTo>
                <a:lnTo>
                  <a:pt x="2834" y="1328"/>
                </a:lnTo>
                <a:lnTo>
                  <a:pt x="2847" y="1319"/>
                </a:lnTo>
                <a:lnTo>
                  <a:pt x="2864" y="1311"/>
                </a:lnTo>
                <a:lnTo>
                  <a:pt x="2885" y="1306"/>
                </a:lnTo>
                <a:lnTo>
                  <a:pt x="2915" y="1304"/>
                </a:lnTo>
                <a:lnTo>
                  <a:pt x="2949" y="1303"/>
                </a:lnTo>
                <a:lnTo>
                  <a:pt x="2983" y="1304"/>
                </a:lnTo>
                <a:lnTo>
                  <a:pt x="3020" y="1306"/>
                </a:lnTo>
                <a:lnTo>
                  <a:pt x="3056" y="1308"/>
                </a:lnTo>
                <a:lnTo>
                  <a:pt x="3092" y="1311"/>
                </a:lnTo>
                <a:lnTo>
                  <a:pt x="3126" y="1315"/>
                </a:lnTo>
                <a:lnTo>
                  <a:pt x="3156" y="1319"/>
                </a:lnTo>
                <a:lnTo>
                  <a:pt x="3183" y="1321"/>
                </a:lnTo>
                <a:lnTo>
                  <a:pt x="3207" y="1325"/>
                </a:lnTo>
                <a:lnTo>
                  <a:pt x="3224" y="1328"/>
                </a:lnTo>
                <a:lnTo>
                  <a:pt x="3236" y="1329"/>
                </a:lnTo>
                <a:lnTo>
                  <a:pt x="3240" y="1331"/>
                </a:lnTo>
                <a:lnTo>
                  <a:pt x="3290" y="1285"/>
                </a:lnTo>
                <a:lnTo>
                  <a:pt x="3333" y="1236"/>
                </a:lnTo>
                <a:lnTo>
                  <a:pt x="3369" y="1184"/>
                </a:lnTo>
                <a:lnTo>
                  <a:pt x="3401" y="1130"/>
                </a:lnTo>
                <a:lnTo>
                  <a:pt x="3424" y="1074"/>
                </a:lnTo>
                <a:lnTo>
                  <a:pt x="3441" y="1014"/>
                </a:lnTo>
                <a:lnTo>
                  <a:pt x="3453" y="955"/>
                </a:lnTo>
                <a:lnTo>
                  <a:pt x="3456" y="893"/>
                </a:lnTo>
                <a:lnTo>
                  <a:pt x="3452" y="827"/>
                </a:lnTo>
                <a:lnTo>
                  <a:pt x="3440" y="762"/>
                </a:lnTo>
                <a:lnTo>
                  <a:pt x="3419" y="700"/>
                </a:lnTo>
                <a:lnTo>
                  <a:pt x="3393" y="641"/>
                </a:lnTo>
                <a:lnTo>
                  <a:pt x="3359" y="586"/>
                </a:lnTo>
                <a:lnTo>
                  <a:pt x="3318" y="533"/>
                </a:lnTo>
                <a:lnTo>
                  <a:pt x="3272" y="484"/>
                </a:lnTo>
                <a:lnTo>
                  <a:pt x="3220" y="441"/>
                </a:lnTo>
                <a:lnTo>
                  <a:pt x="3164" y="401"/>
                </a:lnTo>
                <a:lnTo>
                  <a:pt x="3102" y="365"/>
                </a:lnTo>
                <a:lnTo>
                  <a:pt x="3037" y="336"/>
                </a:lnTo>
                <a:lnTo>
                  <a:pt x="2967" y="314"/>
                </a:lnTo>
                <a:lnTo>
                  <a:pt x="2895" y="297"/>
                </a:lnTo>
                <a:lnTo>
                  <a:pt x="2819" y="286"/>
                </a:lnTo>
                <a:lnTo>
                  <a:pt x="2742" y="282"/>
                </a:lnTo>
                <a:close/>
                <a:moveTo>
                  <a:pt x="2742" y="0"/>
                </a:moveTo>
                <a:lnTo>
                  <a:pt x="2742" y="0"/>
                </a:lnTo>
                <a:lnTo>
                  <a:pt x="2832" y="4"/>
                </a:lnTo>
                <a:lnTo>
                  <a:pt x="2920" y="15"/>
                </a:lnTo>
                <a:lnTo>
                  <a:pt x="3007" y="32"/>
                </a:lnTo>
                <a:lnTo>
                  <a:pt x="3089" y="56"/>
                </a:lnTo>
                <a:lnTo>
                  <a:pt x="3168" y="86"/>
                </a:lnTo>
                <a:lnTo>
                  <a:pt x="3244" y="123"/>
                </a:lnTo>
                <a:lnTo>
                  <a:pt x="3316" y="164"/>
                </a:lnTo>
                <a:lnTo>
                  <a:pt x="3383" y="210"/>
                </a:lnTo>
                <a:lnTo>
                  <a:pt x="3445" y="261"/>
                </a:lnTo>
                <a:lnTo>
                  <a:pt x="3502" y="318"/>
                </a:lnTo>
                <a:lnTo>
                  <a:pt x="3554" y="379"/>
                </a:lnTo>
                <a:lnTo>
                  <a:pt x="3600" y="443"/>
                </a:lnTo>
                <a:lnTo>
                  <a:pt x="3641" y="510"/>
                </a:lnTo>
                <a:lnTo>
                  <a:pt x="3675" y="582"/>
                </a:lnTo>
                <a:lnTo>
                  <a:pt x="3701" y="656"/>
                </a:lnTo>
                <a:lnTo>
                  <a:pt x="3721" y="733"/>
                </a:lnTo>
                <a:lnTo>
                  <a:pt x="3732" y="812"/>
                </a:lnTo>
                <a:lnTo>
                  <a:pt x="3736" y="893"/>
                </a:lnTo>
                <a:lnTo>
                  <a:pt x="3734" y="965"/>
                </a:lnTo>
                <a:lnTo>
                  <a:pt x="3723" y="1037"/>
                </a:lnTo>
                <a:lnTo>
                  <a:pt x="3707" y="1107"/>
                </a:lnTo>
                <a:lnTo>
                  <a:pt x="3685" y="1174"/>
                </a:lnTo>
                <a:lnTo>
                  <a:pt x="3658" y="1241"/>
                </a:lnTo>
                <a:lnTo>
                  <a:pt x="3624" y="1306"/>
                </a:lnTo>
                <a:lnTo>
                  <a:pt x="3584" y="1368"/>
                </a:lnTo>
                <a:lnTo>
                  <a:pt x="3540" y="1426"/>
                </a:lnTo>
                <a:lnTo>
                  <a:pt x="3595" y="1482"/>
                </a:lnTo>
                <a:lnTo>
                  <a:pt x="3643" y="1543"/>
                </a:lnTo>
                <a:lnTo>
                  <a:pt x="3688" y="1608"/>
                </a:lnTo>
                <a:lnTo>
                  <a:pt x="3724" y="1675"/>
                </a:lnTo>
                <a:lnTo>
                  <a:pt x="3756" y="1743"/>
                </a:lnTo>
                <a:lnTo>
                  <a:pt x="3781" y="1816"/>
                </a:lnTo>
                <a:lnTo>
                  <a:pt x="3798" y="1889"/>
                </a:lnTo>
                <a:lnTo>
                  <a:pt x="3808" y="1964"/>
                </a:lnTo>
                <a:lnTo>
                  <a:pt x="3812" y="2040"/>
                </a:lnTo>
                <a:lnTo>
                  <a:pt x="3808" y="2121"/>
                </a:lnTo>
                <a:lnTo>
                  <a:pt x="3796" y="2200"/>
                </a:lnTo>
                <a:lnTo>
                  <a:pt x="3777" y="2278"/>
                </a:lnTo>
                <a:lnTo>
                  <a:pt x="3751" y="2351"/>
                </a:lnTo>
                <a:lnTo>
                  <a:pt x="3717" y="2423"/>
                </a:lnTo>
                <a:lnTo>
                  <a:pt x="3676" y="2490"/>
                </a:lnTo>
                <a:lnTo>
                  <a:pt x="3630" y="2554"/>
                </a:lnTo>
                <a:lnTo>
                  <a:pt x="3578" y="2615"/>
                </a:lnTo>
                <a:lnTo>
                  <a:pt x="3521" y="2671"/>
                </a:lnTo>
                <a:lnTo>
                  <a:pt x="3459" y="2723"/>
                </a:lnTo>
                <a:lnTo>
                  <a:pt x="3390" y="2769"/>
                </a:lnTo>
                <a:lnTo>
                  <a:pt x="3320" y="2810"/>
                </a:lnTo>
                <a:lnTo>
                  <a:pt x="3244" y="2847"/>
                </a:lnTo>
                <a:lnTo>
                  <a:pt x="3165" y="2878"/>
                </a:lnTo>
                <a:lnTo>
                  <a:pt x="3081" y="2901"/>
                </a:lnTo>
                <a:lnTo>
                  <a:pt x="2996" y="2918"/>
                </a:lnTo>
                <a:lnTo>
                  <a:pt x="2908" y="2929"/>
                </a:lnTo>
                <a:lnTo>
                  <a:pt x="2818" y="2933"/>
                </a:lnTo>
                <a:lnTo>
                  <a:pt x="2741" y="2930"/>
                </a:lnTo>
                <a:lnTo>
                  <a:pt x="2663" y="2922"/>
                </a:lnTo>
                <a:lnTo>
                  <a:pt x="2586" y="2908"/>
                </a:lnTo>
                <a:lnTo>
                  <a:pt x="2526" y="2962"/>
                </a:lnTo>
                <a:lnTo>
                  <a:pt x="2460" y="3011"/>
                </a:lnTo>
                <a:lnTo>
                  <a:pt x="2391" y="3054"/>
                </a:lnTo>
                <a:lnTo>
                  <a:pt x="2319" y="3092"/>
                </a:lnTo>
                <a:lnTo>
                  <a:pt x="2243" y="3125"/>
                </a:lnTo>
                <a:lnTo>
                  <a:pt x="2164" y="3152"/>
                </a:lnTo>
                <a:lnTo>
                  <a:pt x="2084" y="3173"/>
                </a:lnTo>
                <a:lnTo>
                  <a:pt x="2002" y="3189"/>
                </a:lnTo>
                <a:lnTo>
                  <a:pt x="1917" y="3198"/>
                </a:lnTo>
                <a:lnTo>
                  <a:pt x="1830" y="3202"/>
                </a:lnTo>
                <a:lnTo>
                  <a:pt x="1742" y="3198"/>
                </a:lnTo>
                <a:lnTo>
                  <a:pt x="1657" y="3189"/>
                </a:lnTo>
                <a:lnTo>
                  <a:pt x="1572" y="3172"/>
                </a:lnTo>
                <a:lnTo>
                  <a:pt x="1491" y="3151"/>
                </a:lnTo>
                <a:lnTo>
                  <a:pt x="1411" y="3123"/>
                </a:lnTo>
                <a:lnTo>
                  <a:pt x="1335" y="3089"/>
                </a:lnTo>
                <a:lnTo>
                  <a:pt x="1262" y="3049"/>
                </a:lnTo>
                <a:lnTo>
                  <a:pt x="1192" y="3005"/>
                </a:lnTo>
                <a:lnTo>
                  <a:pt x="1128" y="2955"/>
                </a:lnTo>
                <a:lnTo>
                  <a:pt x="1068" y="2901"/>
                </a:lnTo>
                <a:lnTo>
                  <a:pt x="1011" y="2843"/>
                </a:lnTo>
                <a:lnTo>
                  <a:pt x="962" y="2780"/>
                </a:lnTo>
                <a:lnTo>
                  <a:pt x="873" y="2773"/>
                </a:lnTo>
                <a:lnTo>
                  <a:pt x="787" y="2760"/>
                </a:lnTo>
                <a:lnTo>
                  <a:pt x="705" y="2742"/>
                </a:lnTo>
                <a:lnTo>
                  <a:pt x="625" y="2717"/>
                </a:lnTo>
                <a:lnTo>
                  <a:pt x="548" y="2685"/>
                </a:lnTo>
                <a:lnTo>
                  <a:pt x="474" y="2648"/>
                </a:lnTo>
                <a:lnTo>
                  <a:pt x="406" y="2606"/>
                </a:lnTo>
                <a:lnTo>
                  <a:pt x="341" y="2560"/>
                </a:lnTo>
                <a:lnTo>
                  <a:pt x="280" y="2508"/>
                </a:lnTo>
                <a:lnTo>
                  <a:pt x="225" y="2453"/>
                </a:lnTo>
                <a:lnTo>
                  <a:pt x="176" y="2392"/>
                </a:lnTo>
                <a:lnTo>
                  <a:pt x="131" y="2329"/>
                </a:lnTo>
                <a:lnTo>
                  <a:pt x="92" y="2262"/>
                </a:lnTo>
                <a:lnTo>
                  <a:pt x="60" y="2192"/>
                </a:lnTo>
                <a:lnTo>
                  <a:pt x="34" y="2119"/>
                </a:lnTo>
                <a:lnTo>
                  <a:pt x="16" y="2044"/>
                </a:lnTo>
                <a:lnTo>
                  <a:pt x="4" y="1966"/>
                </a:lnTo>
                <a:lnTo>
                  <a:pt x="0" y="1887"/>
                </a:lnTo>
                <a:lnTo>
                  <a:pt x="4" y="1809"/>
                </a:lnTo>
                <a:lnTo>
                  <a:pt x="15" y="1733"/>
                </a:lnTo>
                <a:lnTo>
                  <a:pt x="33" y="1659"/>
                </a:lnTo>
                <a:lnTo>
                  <a:pt x="58" y="1588"/>
                </a:lnTo>
                <a:lnTo>
                  <a:pt x="88" y="1518"/>
                </a:lnTo>
                <a:lnTo>
                  <a:pt x="126" y="1452"/>
                </a:lnTo>
                <a:lnTo>
                  <a:pt x="169" y="1389"/>
                </a:lnTo>
                <a:lnTo>
                  <a:pt x="218" y="1329"/>
                </a:lnTo>
                <a:lnTo>
                  <a:pt x="273" y="1274"/>
                </a:lnTo>
                <a:lnTo>
                  <a:pt x="332" y="1223"/>
                </a:lnTo>
                <a:lnTo>
                  <a:pt x="396" y="1175"/>
                </a:lnTo>
                <a:lnTo>
                  <a:pt x="464" y="1132"/>
                </a:lnTo>
                <a:lnTo>
                  <a:pt x="537" y="1095"/>
                </a:lnTo>
                <a:lnTo>
                  <a:pt x="613" y="1063"/>
                </a:lnTo>
                <a:lnTo>
                  <a:pt x="609" y="1016"/>
                </a:lnTo>
                <a:lnTo>
                  <a:pt x="608" y="969"/>
                </a:lnTo>
                <a:lnTo>
                  <a:pt x="612" y="888"/>
                </a:lnTo>
                <a:lnTo>
                  <a:pt x="624" y="809"/>
                </a:lnTo>
                <a:lnTo>
                  <a:pt x="643" y="732"/>
                </a:lnTo>
                <a:lnTo>
                  <a:pt x="670" y="658"/>
                </a:lnTo>
                <a:lnTo>
                  <a:pt x="704" y="587"/>
                </a:lnTo>
                <a:lnTo>
                  <a:pt x="744" y="520"/>
                </a:lnTo>
                <a:lnTo>
                  <a:pt x="790" y="455"/>
                </a:lnTo>
                <a:lnTo>
                  <a:pt x="842" y="394"/>
                </a:lnTo>
                <a:lnTo>
                  <a:pt x="900" y="338"/>
                </a:lnTo>
                <a:lnTo>
                  <a:pt x="962" y="286"/>
                </a:lnTo>
                <a:lnTo>
                  <a:pt x="1030" y="240"/>
                </a:lnTo>
                <a:lnTo>
                  <a:pt x="1101" y="199"/>
                </a:lnTo>
                <a:lnTo>
                  <a:pt x="1176" y="162"/>
                </a:lnTo>
                <a:lnTo>
                  <a:pt x="1256" y="132"/>
                </a:lnTo>
                <a:lnTo>
                  <a:pt x="1339" y="108"/>
                </a:lnTo>
                <a:lnTo>
                  <a:pt x="1424" y="91"/>
                </a:lnTo>
                <a:lnTo>
                  <a:pt x="1512" y="81"/>
                </a:lnTo>
                <a:lnTo>
                  <a:pt x="1602" y="77"/>
                </a:lnTo>
                <a:lnTo>
                  <a:pt x="1693" y="81"/>
                </a:lnTo>
                <a:lnTo>
                  <a:pt x="1780" y="91"/>
                </a:lnTo>
                <a:lnTo>
                  <a:pt x="1867" y="108"/>
                </a:lnTo>
                <a:lnTo>
                  <a:pt x="1951" y="133"/>
                </a:lnTo>
                <a:lnTo>
                  <a:pt x="2033" y="165"/>
                </a:lnTo>
                <a:lnTo>
                  <a:pt x="2111" y="203"/>
                </a:lnTo>
                <a:lnTo>
                  <a:pt x="2180" y="156"/>
                </a:lnTo>
                <a:lnTo>
                  <a:pt x="2252" y="116"/>
                </a:lnTo>
                <a:lnTo>
                  <a:pt x="2327" y="81"/>
                </a:lnTo>
                <a:lnTo>
                  <a:pt x="2405" y="52"/>
                </a:lnTo>
                <a:lnTo>
                  <a:pt x="2486" y="29"/>
                </a:lnTo>
                <a:lnTo>
                  <a:pt x="2570" y="13"/>
                </a:lnTo>
                <a:lnTo>
                  <a:pt x="2655" y="3"/>
                </a:lnTo>
                <a:lnTo>
                  <a:pt x="2742" y="0"/>
                </a:lnTo>
                <a:close/>
              </a:path>
            </a:pathLst>
          </a:custGeom>
          <a:solidFill>
            <a:schemeClr val="accent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9" name="Group 38"/>
          <p:cNvGrpSpPr/>
          <p:nvPr/>
        </p:nvGrpSpPr>
        <p:grpSpPr>
          <a:xfrm>
            <a:off x="884411" y="3673317"/>
            <a:ext cx="490520" cy="644486"/>
            <a:chOff x="3614738" y="176213"/>
            <a:chExt cx="4951413" cy="6505575"/>
          </a:xfrm>
          <a:solidFill>
            <a:schemeClr val="accent2"/>
          </a:solidFill>
        </p:grpSpPr>
        <p:sp>
          <p:nvSpPr>
            <p:cNvPr id="37" name="Freeform 14"/>
            <p:cNvSpPr>
              <a:spLocks noEditPoints="1"/>
            </p:cNvSpPr>
            <p:nvPr/>
          </p:nvSpPr>
          <p:spPr bwMode="auto">
            <a:xfrm>
              <a:off x="3614738" y="176213"/>
              <a:ext cx="4951413" cy="6505575"/>
            </a:xfrm>
            <a:custGeom>
              <a:avLst/>
              <a:gdLst>
                <a:gd name="T0" fmla="*/ 1538 w 3119"/>
                <a:gd name="T1" fmla="*/ 302 h 4098"/>
                <a:gd name="T2" fmla="*/ 1469 w 3119"/>
                <a:gd name="T3" fmla="*/ 349 h 4098"/>
                <a:gd name="T4" fmla="*/ 1352 w 3119"/>
                <a:gd name="T5" fmla="*/ 420 h 4098"/>
                <a:gd name="T6" fmla="*/ 1191 w 3119"/>
                <a:gd name="T7" fmla="*/ 502 h 4098"/>
                <a:gd name="T8" fmla="*/ 987 w 3119"/>
                <a:gd name="T9" fmla="*/ 584 h 4098"/>
                <a:gd name="T10" fmla="*/ 741 w 3119"/>
                <a:gd name="T11" fmla="*/ 657 h 4098"/>
                <a:gd name="T12" fmla="*/ 454 w 3119"/>
                <a:gd name="T13" fmla="*/ 709 h 4098"/>
                <a:gd name="T14" fmla="*/ 239 w 3119"/>
                <a:gd name="T15" fmla="*/ 1648 h 4098"/>
                <a:gd name="T16" fmla="*/ 270 w 3119"/>
                <a:gd name="T17" fmla="*/ 2035 h 4098"/>
                <a:gd name="T18" fmla="*/ 358 w 3119"/>
                <a:gd name="T19" fmla="*/ 2407 h 4098"/>
                <a:gd name="T20" fmla="*/ 502 w 3119"/>
                <a:gd name="T21" fmla="*/ 2756 h 4098"/>
                <a:gd name="T22" fmla="*/ 697 w 3119"/>
                <a:gd name="T23" fmla="*/ 3078 h 4098"/>
                <a:gd name="T24" fmla="*/ 942 w 3119"/>
                <a:gd name="T25" fmla="*/ 3368 h 4098"/>
                <a:gd name="T26" fmla="*/ 1229 w 3119"/>
                <a:gd name="T27" fmla="*/ 3620 h 4098"/>
                <a:gd name="T28" fmla="*/ 1559 w 3119"/>
                <a:gd name="T29" fmla="*/ 3829 h 4098"/>
                <a:gd name="T30" fmla="*/ 1890 w 3119"/>
                <a:gd name="T31" fmla="*/ 3621 h 4098"/>
                <a:gd name="T32" fmla="*/ 2175 w 3119"/>
                <a:gd name="T33" fmla="*/ 3375 h 4098"/>
                <a:gd name="T34" fmla="*/ 2411 w 3119"/>
                <a:gd name="T35" fmla="*/ 3097 h 4098"/>
                <a:gd name="T36" fmla="*/ 2601 w 3119"/>
                <a:gd name="T37" fmla="*/ 2792 h 4098"/>
                <a:gd name="T38" fmla="*/ 2743 w 3119"/>
                <a:gd name="T39" fmla="*/ 2464 h 4098"/>
                <a:gd name="T40" fmla="*/ 2834 w 3119"/>
                <a:gd name="T41" fmla="*/ 2121 h 4098"/>
                <a:gd name="T42" fmla="*/ 2877 w 3119"/>
                <a:gd name="T43" fmla="*/ 1767 h 4098"/>
                <a:gd name="T44" fmla="*/ 2775 w 3119"/>
                <a:gd name="T45" fmla="*/ 720 h 4098"/>
                <a:gd name="T46" fmla="*/ 2488 w 3119"/>
                <a:gd name="T47" fmla="*/ 681 h 4098"/>
                <a:gd name="T48" fmla="*/ 2237 w 3119"/>
                <a:gd name="T49" fmla="*/ 617 h 4098"/>
                <a:gd name="T50" fmla="*/ 2022 w 3119"/>
                <a:gd name="T51" fmla="*/ 541 h 4098"/>
                <a:gd name="T52" fmla="*/ 1847 w 3119"/>
                <a:gd name="T53" fmla="*/ 461 h 4098"/>
                <a:gd name="T54" fmla="*/ 1712 w 3119"/>
                <a:gd name="T55" fmla="*/ 386 h 4098"/>
                <a:gd name="T56" fmla="*/ 1618 w 3119"/>
                <a:gd name="T57" fmla="*/ 328 h 4098"/>
                <a:gd name="T58" fmla="*/ 1567 w 3119"/>
                <a:gd name="T59" fmla="*/ 293 h 4098"/>
                <a:gd name="T60" fmla="*/ 1575 w 3119"/>
                <a:gd name="T61" fmla="*/ 9 h 4098"/>
                <a:gd name="T62" fmla="*/ 1647 w 3119"/>
                <a:gd name="T63" fmla="*/ 58 h 4098"/>
                <a:gd name="T64" fmla="*/ 1755 w 3119"/>
                <a:gd name="T65" fmla="*/ 132 h 4098"/>
                <a:gd name="T66" fmla="*/ 1903 w 3119"/>
                <a:gd name="T67" fmla="*/ 219 h 4098"/>
                <a:gd name="T68" fmla="*/ 2089 w 3119"/>
                <a:gd name="T69" fmla="*/ 309 h 4098"/>
                <a:gd name="T70" fmla="*/ 2313 w 3119"/>
                <a:gd name="T71" fmla="*/ 391 h 4098"/>
                <a:gd name="T72" fmla="*/ 2580 w 3119"/>
                <a:gd name="T73" fmla="*/ 455 h 4098"/>
                <a:gd name="T74" fmla="*/ 2887 w 3119"/>
                <a:gd name="T75" fmla="*/ 487 h 4098"/>
                <a:gd name="T76" fmla="*/ 3119 w 3119"/>
                <a:gd name="T77" fmla="*/ 1648 h 4098"/>
                <a:gd name="T78" fmla="*/ 3094 w 3119"/>
                <a:gd name="T79" fmla="*/ 2018 h 4098"/>
                <a:gd name="T80" fmla="*/ 3021 w 3119"/>
                <a:gd name="T81" fmla="*/ 2378 h 4098"/>
                <a:gd name="T82" fmla="*/ 2899 w 3119"/>
                <a:gd name="T83" fmla="*/ 2723 h 4098"/>
                <a:gd name="T84" fmla="*/ 2730 w 3119"/>
                <a:gd name="T85" fmla="*/ 3050 h 4098"/>
                <a:gd name="T86" fmla="*/ 2517 w 3119"/>
                <a:gd name="T87" fmla="*/ 3353 h 4098"/>
                <a:gd name="T88" fmla="*/ 2259 w 3119"/>
                <a:gd name="T89" fmla="*/ 3627 h 4098"/>
                <a:gd name="T90" fmla="*/ 1957 w 3119"/>
                <a:gd name="T91" fmla="*/ 3868 h 4098"/>
                <a:gd name="T92" fmla="*/ 1613 w 3119"/>
                <a:gd name="T93" fmla="*/ 4071 h 4098"/>
                <a:gd name="T94" fmla="*/ 1387 w 3119"/>
                <a:gd name="T95" fmla="*/ 4007 h 4098"/>
                <a:gd name="T96" fmla="*/ 1054 w 3119"/>
                <a:gd name="T97" fmla="*/ 3789 h 4098"/>
                <a:gd name="T98" fmla="*/ 762 w 3119"/>
                <a:gd name="T99" fmla="*/ 3528 h 4098"/>
                <a:gd name="T100" fmla="*/ 512 w 3119"/>
                <a:gd name="T101" fmla="*/ 3231 h 4098"/>
                <a:gd name="T102" fmla="*/ 309 w 3119"/>
                <a:gd name="T103" fmla="*/ 2903 h 4098"/>
                <a:gd name="T104" fmla="*/ 154 w 3119"/>
                <a:gd name="T105" fmla="*/ 2549 h 4098"/>
                <a:gd name="T106" fmla="*/ 51 w 3119"/>
                <a:gd name="T107" fmla="*/ 2174 h 4098"/>
                <a:gd name="T108" fmla="*/ 4 w 3119"/>
                <a:gd name="T109" fmla="*/ 1782 h 4098"/>
                <a:gd name="T110" fmla="*/ 120 w 3119"/>
                <a:gd name="T111" fmla="*/ 489 h 4098"/>
                <a:gd name="T112" fmla="*/ 440 w 3119"/>
                <a:gd name="T113" fmla="*/ 469 h 4098"/>
                <a:gd name="T114" fmla="*/ 719 w 3119"/>
                <a:gd name="T115" fmla="*/ 415 h 4098"/>
                <a:gd name="T116" fmla="*/ 959 w 3119"/>
                <a:gd name="T117" fmla="*/ 338 h 4098"/>
                <a:gd name="T118" fmla="*/ 1157 w 3119"/>
                <a:gd name="T119" fmla="*/ 250 h 4098"/>
                <a:gd name="T120" fmla="*/ 1317 w 3119"/>
                <a:gd name="T121" fmla="*/ 160 h 4098"/>
                <a:gd name="T122" fmla="*/ 1439 w 3119"/>
                <a:gd name="T123" fmla="*/ 81 h 4098"/>
                <a:gd name="T124" fmla="*/ 1523 w 3119"/>
                <a:gd name="T125" fmla="*/ 22 h 4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19" h="4098">
                  <a:moveTo>
                    <a:pt x="1559" y="288"/>
                  </a:moveTo>
                  <a:lnTo>
                    <a:pt x="1552" y="293"/>
                  </a:lnTo>
                  <a:lnTo>
                    <a:pt x="1538" y="302"/>
                  </a:lnTo>
                  <a:lnTo>
                    <a:pt x="1521" y="314"/>
                  </a:lnTo>
                  <a:lnTo>
                    <a:pt x="1497" y="330"/>
                  </a:lnTo>
                  <a:lnTo>
                    <a:pt x="1469" y="349"/>
                  </a:lnTo>
                  <a:lnTo>
                    <a:pt x="1434" y="371"/>
                  </a:lnTo>
                  <a:lnTo>
                    <a:pt x="1396" y="395"/>
                  </a:lnTo>
                  <a:lnTo>
                    <a:pt x="1352" y="420"/>
                  </a:lnTo>
                  <a:lnTo>
                    <a:pt x="1304" y="446"/>
                  </a:lnTo>
                  <a:lnTo>
                    <a:pt x="1250" y="473"/>
                  </a:lnTo>
                  <a:lnTo>
                    <a:pt x="1191" y="502"/>
                  </a:lnTo>
                  <a:lnTo>
                    <a:pt x="1128" y="529"/>
                  </a:lnTo>
                  <a:lnTo>
                    <a:pt x="1061" y="558"/>
                  </a:lnTo>
                  <a:lnTo>
                    <a:pt x="987" y="584"/>
                  </a:lnTo>
                  <a:lnTo>
                    <a:pt x="909" y="610"/>
                  </a:lnTo>
                  <a:lnTo>
                    <a:pt x="827" y="635"/>
                  </a:lnTo>
                  <a:lnTo>
                    <a:pt x="741" y="657"/>
                  </a:lnTo>
                  <a:lnTo>
                    <a:pt x="650" y="677"/>
                  </a:lnTo>
                  <a:lnTo>
                    <a:pt x="554" y="694"/>
                  </a:lnTo>
                  <a:lnTo>
                    <a:pt x="454" y="709"/>
                  </a:lnTo>
                  <a:lnTo>
                    <a:pt x="349" y="720"/>
                  </a:lnTo>
                  <a:lnTo>
                    <a:pt x="239" y="726"/>
                  </a:lnTo>
                  <a:lnTo>
                    <a:pt x="239" y="1648"/>
                  </a:lnTo>
                  <a:lnTo>
                    <a:pt x="243" y="1778"/>
                  </a:lnTo>
                  <a:lnTo>
                    <a:pt x="253" y="1907"/>
                  </a:lnTo>
                  <a:lnTo>
                    <a:pt x="270" y="2035"/>
                  </a:lnTo>
                  <a:lnTo>
                    <a:pt x="294" y="2161"/>
                  </a:lnTo>
                  <a:lnTo>
                    <a:pt x="323" y="2285"/>
                  </a:lnTo>
                  <a:lnTo>
                    <a:pt x="358" y="2407"/>
                  </a:lnTo>
                  <a:lnTo>
                    <a:pt x="401" y="2526"/>
                  </a:lnTo>
                  <a:lnTo>
                    <a:pt x="449" y="2641"/>
                  </a:lnTo>
                  <a:lnTo>
                    <a:pt x="502" y="2756"/>
                  </a:lnTo>
                  <a:lnTo>
                    <a:pt x="562" y="2866"/>
                  </a:lnTo>
                  <a:lnTo>
                    <a:pt x="628" y="2974"/>
                  </a:lnTo>
                  <a:lnTo>
                    <a:pt x="697" y="3078"/>
                  </a:lnTo>
                  <a:lnTo>
                    <a:pt x="774" y="3179"/>
                  </a:lnTo>
                  <a:lnTo>
                    <a:pt x="855" y="3275"/>
                  </a:lnTo>
                  <a:lnTo>
                    <a:pt x="942" y="3368"/>
                  </a:lnTo>
                  <a:lnTo>
                    <a:pt x="1032" y="3456"/>
                  </a:lnTo>
                  <a:lnTo>
                    <a:pt x="1129" y="3540"/>
                  </a:lnTo>
                  <a:lnTo>
                    <a:pt x="1229" y="3620"/>
                  </a:lnTo>
                  <a:lnTo>
                    <a:pt x="1335" y="3694"/>
                  </a:lnTo>
                  <a:lnTo>
                    <a:pt x="1445" y="3764"/>
                  </a:lnTo>
                  <a:lnTo>
                    <a:pt x="1559" y="3829"/>
                  </a:lnTo>
                  <a:lnTo>
                    <a:pt x="1675" y="3764"/>
                  </a:lnTo>
                  <a:lnTo>
                    <a:pt x="1785" y="3694"/>
                  </a:lnTo>
                  <a:lnTo>
                    <a:pt x="1890" y="3621"/>
                  </a:lnTo>
                  <a:lnTo>
                    <a:pt x="1990" y="3543"/>
                  </a:lnTo>
                  <a:lnTo>
                    <a:pt x="2085" y="3461"/>
                  </a:lnTo>
                  <a:lnTo>
                    <a:pt x="2175" y="3375"/>
                  </a:lnTo>
                  <a:lnTo>
                    <a:pt x="2259" y="3286"/>
                  </a:lnTo>
                  <a:lnTo>
                    <a:pt x="2338" y="3193"/>
                  </a:lnTo>
                  <a:lnTo>
                    <a:pt x="2411" y="3097"/>
                  </a:lnTo>
                  <a:lnTo>
                    <a:pt x="2481" y="2998"/>
                  </a:lnTo>
                  <a:lnTo>
                    <a:pt x="2543" y="2896"/>
                  </a:lnTo>
                  <a:lnTo>
                    <a:pt x="2601" y="2792"/>
                  </a:lnTo>
                  <a:lnTo>
                    <a:pt x="2653" y="2685"/>
                  </a:lnTo>
                  <a:lnTo>
                    <a:pt x="2701" y="2576"/>
                  </a:lnTo>
                  <a:lnTo>
                    <a:pt x="2743" y="2464"/>
                  </a:lnTo>
                  <a:lnTo>
                    <a:pt x="2779" y="2352"/>
                  </a:lnTo>
                  <a:lnTo>
                    <a:pt x="2808" y="2237"/>
                  </a:lnTo>
                  <a:lnTo>
                    <a:pt x="2834" y="2121"/>
                  </a:lnTo>
                  <a:lnTo>
                    <a:pt x="2853" y="2004"/>
                  </a:lnTo>
                  <a:lnTo>
                    <a:pt x="2868" y="1886"/>
                  </a:lnTo>
                  <a:lnTo>
                    <a:pt x="2877" y="1767"/>
                  </a:lnTo>
                  <a:lnTo>
                    <a:pt x="2879" y="1648"/>
                  </a:lnTo>
                  <a:lnTo>
                    <a:pt x="2879" y="726"/>
                  </a:lnTo>
                  <a:lnTo>
                    <a:pt x="2775" y="720"/>
                  </a:lnTo>
                  <a:lnTo>
                    <a:pt x="2676" y="710"/>
                  </a:lnTo>
                  <a:lnTo>
                    <a:pt x="2580" y="697"/>
                  </a:lnTo>
                  <a:lnTo>
                    <a:pt x="2488" y="681"/>
                  </a:lnTo>
                  <a:lnTo>
                    <a:pt x="2400" y="662"/>
                  </a:lnTo>
                  <a:lnTo>
                    <a:pt x="2317" y="641"/>
                  </a:lnTo>
                  <a:lnTo>
                    <a:pt x="2237" y="617"/>
                  </a:lnTo>
                  <a:lnTo>
                    <a:pt x="2161" y="594"/>
                  </a:lnTo>
                  <a:lnTo>
                    <a:pt x="2090" y="568"/>
                  </a:lnTo>
                  <a:lnTo>
                    <a:pt x="2022" y="541"/>
                  </a:lnTo>
                  <a:lnTo>
                    <a:pt x="1960" y="514"/>
                  </a:lnTo>
                  <a:lnTo>
                    <a:pt x="1902" y="488"/>
                  </a:lnTo>
                  <a:lnTo>
                    <a:pt x="1847" y="461"/>
                  </a:lnTo>
                  <a:lnTo>
                    <a:pt x="1797" y="435"/>
                  </a:lnTo>
                  <a:lnTo>
                    <a:pt x="1752" y="410"/>
                  </a:lnTo>
                  <a:lnTo>
                    <a:pt x="1712" y="386"/>
                  </a:lnTo>
                  <a:lnTo>
                    <a:pt x="1676" y="365"/>
                  </a:lnTo>
                  <a:lnTo>
                    <a:pt x="1644" y="345"/>
                  </a:lnTo>
                  <a:lnTo>
                    <a:pt x="1618" y="328"/>
                  </a:lnTo>
                  <a:lnTo>
                    <a:pt x="1595" y="313"/>
                  </a:lnTo>
                  <a:lnTo>
                    <a:pt x="1579" y="301"/>
                  </a:lnTo>
                  <a:lnTo>
                    <a:pt x="1567" y="293"/>
                  </a:lnTo>
                  <a:lnTo>
                    <a:pt x="1559" y="288"/>
                  </a:lnTo>
                  <a:close/>
                  <a:moveTo>
                    <a:pt x="1559" y="0"/>
                  </a:moveTo>
                  <a:lnTo>
                    <a:pt x="1575" y="9"/>
                  </a:lnTo>
                  <a:lnTo>
                    <a:pt x="1595" y="22"/>
                  </a:lnTo>
                  <a:lnTo>
                    <a:pt x="1619" y="38"/>
                  </a:lnTo>
                  <a:lnTo>
                    <a:pt x="1647" y="58"/>
                  </a:lnTo>
                  <a:lnTo>
                    <a:pt x="1678" y="81"/>
                  </a:lnTo>
                  <a:lnTo>
                    <a:pt x="1716" y="106"/>
                  </a:lnTo>
                  <a:lnTo>
                    <a:pt x="1755" y="132"/>
                  </a:lnTo>
                  <a:lnTo>
                    <a:pt x="1800" y="160"/>
                  </a:lnTo>
                  <a:lnTo>
                    <a:pt x="1850" y="189"/>
                  </a:lnTo>
                  <a:lnTo>
                    <a:pt x="1903" y="219"/>
                  </a:lnTo>
                  <a:lnTo>
                    <a:pt x="1960" y="250"/>
                  </a:lnTo>
                  <a:lnTo>
                    <a:pt x="2022" y="279"/>
                  </a:lnTo>
                  <a:lnTo>
                    <a:pt x="2089" y="309"/>
                  </a:lnTo>
                  <a:lnTo>
                    <a:pt x="2160" y="338"/>
                  </a:lnTo>
                  <a:lnTo>
                    <a:pt x="2234" y="365"/>
                  </a:lnTo>
                  <a:lnTo>
                    <a:pt x="2313" y="391"/>
                  </a:lnTo>
                  <a:lnTo>
                    <a:pt x="2398" y="415"/>
                  </a:lnTo>
                  <a:lnTo>
                    <a:pt x="2487" y="436"/>
                  </a:lnTo>
                  <a:lnTo>
                    <a:pt x="2580" y="455"/>
                  </a:lnTo>
                  <a:lnTo>
                    <a:pt x="2678" y="468"/>
                  </a:lnTo>
                  <a:lnTo>
                    <a:pt x="2780" y="479"/>
                  </a:lnTo>
                  <a:lnTo>
                    <a:pt x="2887" y="487"/>
                  </a:lnTo>
                  <a:lnTo>
                    <a:pt x="2999" y="489"/>
                  </a:lnTo>
                  <a:lnTo>
                    <a:pt x="3119" y="489"/>
                  </a:lnTo>
                  <a:lnTo>
                    <a:pt x="3119" y="1648"/>
                  </a:lnTo>
                  <a:lnTo>
                    <a:pt x="3116" y="1772"/>
                  </a:lnTo>
                  <a:lnTo>
                    <a:pt x="3107" y="1895"/>
                  </a:lnTo>
                  <a:lnTo>
                    <a:pt x="3094" y="2018"/>
                  </a:lnTo>
                  <a:lnTo>
                    <a:pt x="3075" y="2140"/>
                  </a:lnTo>
                  <a:lnTo>
                    <a:pt x="3050" y="2259"/>
                  </a:lnTo>
                  <a:lnTo>
                    <a:pt x="3021" y="2378"/>
                  </a:lnTo>
                  <a:lnTo>
                    <a:pt x="2985" y="2495"/>
                  </a:lnTo>
                  <a:lnTo>
                    <a:pt x="2945" y="2610"/>
                  </a:lnTo>
                  <a:lnTo>
                    <a:pt x="2899" y="2723"/>
                  </a:lnTo>
                  <a:lnTo>
                    <a:pt x="2848" y="2835"/>
                  </a:lnTo>
                  <a:lnTo>
                    <a:pt x="2792" y="2944"/>
                  </a:lnTo>
                  <a:lnTo>
                    <a:pt x="2730" y="3050"/>
                  </a:lnTo>
                  <a:lnTo>
                    <a:pt x="2665" y="3154"/>
                  </a:lnTo>
                  <a:lnTo>
                    <a:pt x="2594" y="3255"/>
                  </a:lnTo>
                  <a:lnTo>
                    <a:pt x="2517" y="3353"/>
                  </a:lnTo>
                  <a:lnTo>
                    <a:pt x="2436" y="3447"/>
                  </a:lnTo>
                  <a:lnTo>
                    <a:pt x="2349" y="3539"/>
                  </a:lnTo>
                  <a:lnTo>
                    <a:pt x="2259" y="3627"/>
                  </a:lnTo>
                  <a:lnTo>
                    <a:pt x="2163" y="3712"/>
                  </a:lnTo>
                  <a:lnTo>
                    <a:pt x="2063" y="3791"/>
                  </a:lnTo>
                  <a:lnTo>
                    <a:pt x="1957" y="3868"/>
                  </a:lnTo>
                  <a:lnTo>
                    <a:pt x="1847" y="3940"/>
                  </a:lnTo>
                  <a:lnTo>
                    <a:pt x="1733" y="4007"/>
                  </a:lnTo>
                  <a:lnTo>
                    <a:pt x="1613" y="4071"/>
                  </a:lnTo>
                  <a:lnTo>
                    <a:pt x="1559" y="4098"/>
                  </a:lnTo>
                  <a:lnTo>
                    <a:pt x="1506" y="4071"/>
                  </a:lnTo>
                  <a:lnTo>
                    <a:pt x="1387" y="4007"/>
                  </a:lnTo>
                  <a:lnTo>
                    <a:pt x="1271" y="3939"/>
                  </a:lnTo>
                  <a:lnTo>
                    <a:pt x="1161" y="3866"/>
                  </a:lnTo>
                  <a:lnTo>
                    <a:pt x="1054" y="3789"/>
                  </a:lnTo>
                  <a:lnTo>
                    <a:pt x="953" y="3706"/>
                  </a:lnTo>
                  <a:lnTo>
                    <a:pt x="855" y="3619"/>
                  </a:lnTo>
                  <a:lnTo>
                    <a:pt x="762" y="3528"/>
                  </a:lnTo>
                  <a:lnTo>
                    <a:pt x="674" y="3434"/>
                  </a:lnTo>
                  <a:lnTo>
                    <a:pt x="590" y="3334"/>
                  </a:lnTo>
                  <a:lnTo>
                    <a:pt x="512" y="3231"/>
                  </a:lnTo>
                  <a:lnTo>
                    <a:pt x="439" y="3126"/>
                  </a:lnTo>
                  <a:lnTo>
                    <a:pt x="371" y="3016"/>
                  </a:lnTo>
                  <a:lnTo>
                    <a:pt x="309" y="2903"/>
                  </a:lnTo>
                  <a:lnTo>
                    <a:pt x="252" y="2789"/>
                  </a:lnTo>
                  <a:lnTo>
                    <a:pt x="200" y="2671"/>
                  </a:lnTo>
                  <a:lnTo>
                    <a:pt x="154" y="2549"/>
                  </a:lnTo>
                  <a:lnTo>
                    <a:pt x="114" y="2427"/>
                  </a:lnTo>
                  <a:lnTo>
                    <a:pt x="79" y="2301"/>
                  </a:lnTo>
                  <a:lnTo>
                    <a:pt x="51" y="2174"/>
                  </a:lnTo>
                  <a:lnTo>
                    <a:pt x="29" y="2045"/>
                  </a:lnTo>
                  <a:lnTo>
                    <a:pt x="12" y="1914"/>
                  </a:lnTo>
                  <a:lnTo>
                    <a:pt x="4" y="1782"/>
                  </a:lnTo>
                  <a:lnTo>
                    <a:pt x="0" y="1648"/>
                  </a:lnTo>
                  <a:lnTo>
                    <a:pt x="0" y="489"/>
                  </a:lnTo>
                  <a:lnTo>
                    <a:pt x="120" y="489"/>
                  </a:lnTo>
                  <a:lnTo>
                    <a:pt x="232" y="487"/>
                  </a:lnTo>
                  <a:lnTo>
                    <a:pt x="339" y="479"/>
                  </a:lnTo>
                  <a:lnTo>
                    <a:pt x="440" y="469"/>
                  </a:lnTo>
                  <a:lnTo>
                    <a:pt x="538" y="455"/>
                  </a:lnTo>
                  <a:lnTo>
                    <a:pt x="631" y="436"/>
                  </a:lnTo>
                  <a:lnTo>
                    <a:pt x="719" y="415"/>
                  </a:lnTo>
                  <a:lnTo>
                    <a:pt x="804" y="391"/>
                  </a:lnTo>
                  <a:lnTo>
                    <a:pt x="883" y="365"/>
                  </a:lnTo>
                  <a:lnTo>
                    <a:pt x="959" y="338"/>
                  </a:lnTo>
                  <a:lnTo>
                    <a:pt x="1030" y="309"/>
                  </a:lnTo>
                  <a:lnTo>
                    <a:pt x="1095" y="279"/>
                  </a:lnTo>
                  <a:lnTo>
                    <a:pt x="1157" y="250"/>
                  </a:lnTo>
                  <a:lnTo>
                    <a:pt x="1216" y="220"/>
                  </a:lnTo>
                  <a:lnTo>
                    <a:pt x="1268" y="190"/>
                  </a:lnTo>
                  <a:lnTo>
                    <a:pt x="1317" y="160"/>
                  </a:lnTo>
                  <a:lnTo>
                    <a:pt x="1362" y="132"/>
                  </a:lnTo>
                  <a:lnTo>
                    <a:pt x="1403" y="106"/>
                  </a:lnTo>
                  <a:lnTo>
                    <a:pt x="1439" y="81"/>
                  </a:lnTo>
                  <a:lnTo>
                    <a:pt x="1471" y="58"/>
                  </a:lnTo>
                  <a:lnTo>
                    <a:pt x="1500" y="38"/>
                  </a:lnTo>
                  <a:lnTo>
                    <a:pt x="1523" y="22"/>
                  </a:lnTo>
                  <a:lnTo>
                    <a:pt x="1543" y="9"/>
                  </a:lnTo>
                  <a:lnTo>
                    <a:pt x="15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5"/>
            <p:cNvSpPr>
              <a:spLocks noEditPoints="1"/>
            </p:cNvSpPr>
            <p:nvPr/>
          </p:nvSpPr>
          <p:spPr bwMode="auto">
            <a:xfrm>
              <a:off x="4376738" y="1066801"/>
              <a:ext cx="3425825" cy="4776788"/>
            </a:xfrm>
            <a:custGeom>
              <a:avLst/>
              <a:gdLst>
                <a:gd name="T0" fmla="*/ 380 w 2158"/>
                <a:gd name="T1" fmla="*/ 1828 h 3009"/>
                <a:gd name="T2" fmla="*/ 527 w 2158"/>
                <a:gd name="T3" fmla="*/ 2125 h 3009"/>
                <a:gd name="T4" fmla="*/ 721 w 2158"/>
                <a:gd name="T5" fmla="*/ 2393 h 3009"/>
                <a:gd name="T6" fmla="*/ 959 w 2158"/>
                <a:gd name="T7" fmla="*/ 2628 h 3009"/>
                <a:gd name="T8" fmla="*/ 1200 w 2158"/>
                <a:gd name="T9" fmla="*/ 1617 h 3009"/>
                <a:gd name="T10" fmla="*/ 1361 w 2158"/>
                <a:gd name="T11" fmla="*/ 2476 h 3009"/>
                <a:gd name="T12" fmla="*/ 1569 w 2158"/>
                <a:gd name="T13" fmla="*/ 2219 h 3009"/>
                <a:gd name="T14" fmla="*/ 1733 w 2158"/>
                <a:gd name="T15" fmla="*/ 1931 h 3009"/>
                <a:gd name="T16" fmla="*/ 1847 w 2158"/>
                <a:gd name="T17" fmla="*/ 1617 h 3009"/>
                <a:gd name="T18" fmla="*/ 1200 w 2158"/>
                <a:gd name="T19" fmla="*/ 1377 h 3009"/>
                <a:gd name="T20" fmla="*/ 1917 w 2158"/>
                <a:gd name="T21" fmla="*/ 1184 h 3009"/>
                <a:gd name="T22" fmla="*/ 1795 w 2158"/>
                <a:gd name="T23" fmla="*/ 559 h 3009"/>
                <a:gd name="T24" fmla="*/ 1432 w 2158"/>
                <a:gd name="T25" fmla="*/ 444 h 3009"/>
                <a:gd name="T26" fmla="*/ 959 w 2158"/>
                <a:gd name="T27" fmla="*/ 341 h 3009"/>
                <a:gd name="T28" fmla="*/ 608 w 2158"/>
                <a:gd name="T29" fmla="*/ 487 h 3009"/>
                <a:gd name="T30" fmla="*/ 239 w 2158"/>
                <a:gd name="T31" fmla="*/ 588 h 3009"/>
                <a:gd name="T32" fmla="*/ 249 w 2158"/>
                <a:gd name="T33" fmla="*/ 1282 h 3009"/>
                <a:gd name="T34" fmla="*/ 959 w 2158"/>
                <a:gd name="T35" fmla="*/ 341 h 3009"/>
                <a:gd name="T36" fmla="*/ 1104 w 2158"/>
                <a:gd name="T37" fmla="*/ 14 h 3009"/>
                <a:gd name="T38" fmla="*/ 1177 w 2158"/>
                <a:gd name="T39" fmla="*/ 57 h 3009"/>
                <a:gd name="T40" fmla="*/ 1295 w 2158"/>
                <a:gd name="T41" fmla="*/ 121 h 3009"/>
                <a:gd name="T42" fmla="*/ 1455 w 2158"/>
                <a:gd name="T43" fmla="*/ 194 h 3009"/>
                <a:gd name="T44" fmla="*/ 1652 w 2158"/>
                <a:gd name="T45" fmla="*/ 269 h 3009"/>
                <a:gd name="T46" fmla="*/ 1886 w 2158"/>
                <a:gd name="T47" fmla="*/ 334 h 3009"/>
                <a:gd name="T48" fmla="*/ 2158 w 2158"/>
                <a:gd name="T49" fmla="*/ 387 h 3009"/>
                <a:gd name="T50" fmla="*/ 2146 w 2158"/>
                <a:gd name="T51" fmla="*/ 1325 h 3009"/>
                <a:gd name="T52" fmla="*/ 2082 w 2158"/>
                <a:gd name="T53" fmla="*/ 1672 h 3009"/>
                <a:gd name="T54" fmla="*/ 1965 w 2158"/>
                <a:gd name="T55" fmla="*/ 2001 h 3009"/>
                <a:gd name="T56" fmla="*/ 1800 w 2158"/>
                <a:gd name="T57" fmla="*/ 2306 h 3009"/>
                <a:gd name="T58" fmla="*/ 1589 w 2158"/>
                <a:gd name="T59" fmla="*/ 2583 h 3009"/>
                <a:gd name="T60" fmla="*/ 1335 w 2158"/>
                <a:gd name="T61" fmla="*/ 2827 h 3009"/>
                <a:gd name="T62" fmla="*/ 1079 w 2158"/>
                <a:gd name="T63" fmla="*/ 3009 h 3009"/>
                <a:gd name="T64" fmla="*/ 821 w 2158"/>
                <a:gd name="T65" fmla="*/ 2827 h 3009"/>
                <a:gd name="T66" fmla="*/ 568 w 2158"/>
                <a:gd name="T67" fmla="*/ 2583 h 3009"/>
                <a:gd name="T68" fmla="*/ 357 w 2158"/>
                <a:gd name="T69" fmla="*/ 2306 h 3009"/>
                <a:gd name="T70" fmla="*/ 192 w 2158"/>
                <a:gd name="T71" fmla="*/ 2001 h 3009"/>
                <a:gd name="T72" fmla="*/ 76 w 2158"/>
                <a:gd name="T73" fmla="*/ 1672 h 3009"/>
                <a:gd name="T74" fmla="*/ 12 w 2158"/>
                <a:gd name="T75" fmla="*/ 1325 h 3009"/>
                <a:gd name="T76" fmla="*/ 0 w 2158"/>
                <a:gd name="T77" fmla="*/ 387 h 3009"/>
                <a:gd name="T78" fmla="*/ 273 w 2158"/>
                <a:gd name="T79" fmla="*/ 334 h 3009"/>
                <a:gd name="T80" fmla="*/ 506 w 2158"/>
                <a:gd name="T81" fmla="*/ 269 h 3009"/>
                <a:gd name="T82" fmla="*/ 703 w 2158"/>
                <a:gd name="T83" fmla="*/ 194 h 3009"/>
                <a:gd name="T84" fmla="*/ 863 w 2158"/>
                <a:gd name="T85" fmla="*/ 121 h 3009"/>
                <a:gd name="T86" fmla="*/ 981 w 2158"/>
                <a:gd name="T87" fmla="*/ 57 h 3009"/>
                <a:gd name="T88" fmla="*/ 1056 w 2158"/>
                <a:gd name="T89" fmla="*/ 14 h 30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58" h="3009">
                  <a:moveTo>
                    <a:pt x="310" y="1617"/>
                  </a:moveTo>
                  <a:lnTo>
                    <a:pt x="342" y="1724"/>
                  </a:lnTo>
                  <a:lnTo>
                    <a:pt x="380" y="1828"/>
                  </a:lnTo>
                  <a:lnTo>
                    <a:pt x="423" y="1930"/>
                  </a:lnTo>
                  <a:lnTo>
                    <a:pt x="473" y="2029"/>
                  </a:lnTo>
                  <a:lnTo>
                    <a:pt x="527" y="2125"/>
                  </a:lnTo>
                  <a:lnTo>
                    <a:pt x="587" y="2218"/>
                  </a:lnTo>
                  <a:lnTo>
                    <a:pt x="651" y="2308"/>
                  </a:lnTo>
                  <a:lnTo>
                    <a:pt x="721" y="2393"/>
                  </a:lnTo>
                  <a:lnTo>
                    <a:pt x="795" y="2476"/>
                  </a:lnTo>
                  <a:lnTo>
                    <a:pt x="875" y="2555"/>
                  </a:lnTo>
                  <a:lnTo>
                    <a:pt x="959" y="2628"/>
                  </a:lnTo>
                  <a:lnTo>
                    <a:pt x="959" y="1617"/>
                  </a:lnTo>
                  <a:lnTo>
                    <a:pt x="310" y="1617"/>
                  </a:lnTo>
                  <a:close/>
                  <a:moveTo>
                    <a:pt x="1200" y="1617"/>
                  </a:moveTo>
                  <a:lnTo>
                    <a:pt x="1200" y="2627"/>
                  </a:lnTo>
                  <a:lnTo>
                    <a:pt x="1283" y="2553"/>
                  </a:lnTo>
                  <a:lnTo>
                    <a:pt x="1361" y="2476"/>
                  </a:lnTo>
                  <a:lnTo>
                    <a:pt x="1435" y="2395"/>
                  </a:lnTo>
                  <a:lnTo>
                    <a:pt x="1505" y="2309"/>
                  </a:lnTo>
                  <a:lnTo>
                    <a:pt x="1569" y="2219"/>
                  </a:lnTo>
                  <a:lnTo>
                    <a:pt x="1629" y="2126"/>
                  </a:lnTo>
                  <a:lnTo>
                    <a:pt x="1683" y="2031"/>
                  </a:lnTo>
                  <a:lnTo>
                    <a:pt x="1733" y="1931"/>
                  </a:lnTo>
                  <a:lnTo>
                    <a:pt x="1776" y="1830"/>
                  </a:lnTo>
                  <a:lnTo>
                    <a:pt x="1815" y="1725"/>
                  </a:lnTo>
                  <a:lnTo>
                    <a:pt x="1847" y="1617"/>
                  </a:lnTo>
                  <a:lnTo>
                    <a:pt x="1200" y="1617"/>
                  </a:lnTo>
                  <a:close/>
                  <a:moveTo>
                    <a:pt x="1200" y="341"/>
                  </a:moveTo>
                  <a:lnTo>
                    <a:pt x="1200" y="1377"/>
                  </a:lnTo>
                  <a:lnTo>
                    <a:pt x="1898" y="1377"/>
                  </a:lnTo>
                  <a:lnTo>
                    <a:pt x="1909" y="1281"/>
                  </a:lnTo>
                  <a:lnTo>
                    <a:pt x="1917" y="1184"/>
                  </a:lnTo>
                  <a:lnTo>
                    <a:pt x="1919" y="1087"/>
                  </a:lnTo>
                  <a:lnTo>
                    <a:pt x="1919" y="588"/>
                  </a:lnTo>
                  <a:lnTo>
                    <a:pt x="1795" y="559"/>
                  </a:lnTo>
                  <a:lnTo>
                    <a:pt x="1672" y="526"/>
                  </a:lnTo>
                  <a:lnTo>
                    <a:pt x="1551" y="487"/>
                  </a:lnTo>
                  <a:lnTo>
                    <a:pt x="1432" y="444"/>
                  </a:lnTo>
                  <a:lnTo>
                    <a:pt x="1315" y="394"/>
                  </a:lnTo>
                  <a:lnTo>
                    <a:pt x="1200" y="341"/>
                  </a:lnTo>
                  <a:close/>
                  <a:moveTo>
                    <a:pt x="959" y="341"/>
                  </a:moveTo>
                  <a:lnTo>
                    <a:pt x="844" y="394"/>
                  </a:lnTo>
                  <a:lnTo>
                    <a:pt x="727" y="444"/>
                  </a:lnTo>
                  <a:lnTo>
                    <a:pt x="608" y="487"/>
                  </a:lnTo>
                  <a:lnTo>
                    <a:pt x="486" y="526"/>
                  </a:lnTo>
                  <a:lnTo>
                    <a:pt x="364" y="559"/>
                  </a:lnTo>
                  <a:lnTo>
                    <a:pt x="239" y="588"/>
                  </a:lnTo>
                  <a:lnTo>
                    <a:pt x="239" y="1087"/>
                  </a:lnTo>
                  <a:lnTo>
                    <a:pt x="242" y="1185"/>
                  </a:lnTo>
                  <a:lnTo>
                    <a:pt x="249" y="1282"/>
                  </a:lnTo>
                  <a:lnTo>
                    <a:pt x="261" y="1377"/>
                  </a:lnTo>
                  <a:lnTo>
                    <a:pt x="959" y="1377"/>
                  </a:lnTo>
                  <a:lnTo>
                    <a:pt x="959" y="341"/>
                  </a:lnTo>
                  <a:close/>
                  <a:moveTo>
                    <a:pt x="1079" y="0"/>
                  </a:moveTo>
                  <a:lnTo>
                    <a:pt x="1089" y="5"/>
                  </a:lnTo>
                  <a:lnTo>
                    <a:pt x="1104" y="14"/>
                  </a:lnTo>
                  <a:lnTo>
                    <a:pt x="1123" y="25"/>
                  </a:lnTo>
                  <a:lnTo>
                    <a:pt x="1148" y="40"/>
                  </a:lnTo>
                  <a:lnTo>
                    <a:pt x="1177" y="57"/>
                  </a:lnTo>
                  <a:lnTo>
                    <a:pt x="1212" y="76"/>
                  </a:lnTo>
                  <a:lnTo>
                    <a:pt x="1252" y="97"/>
                  </a:lnTo>
                  <a:lnTo>
                    <a:pt x="1295" y="121"/>
                  </a:lnTo>
                  <a:lnTo>
                    <a:pt x="1345" y="144"/>
                  </a:lnTo>
                  <a:lnTo>
                    <a:pt x="1397" y="168"/>
                  </a:lnTo>
                  <a:lnTo>
                    <a:pt x="1455" y="194"/>
                  </a:lnTo>
                  <a:lnTo>
                    <a:pt x="1516" y="219"/>
                  </a:lnTo>
                  <a:lnTo>
                    <a:pt x="1582" y="244"/>
                  </a:lnTo>
                  <a:lnTo>
                    <a:pt x="1652" y="269"/>
                  </a:lnTo>
                  <a:lnTo>
                    <a:pt x="1726" y="291"/>
                  </a:lnTo>
                  <a:lnTo>
                    <a:pt x="1804" y="313"/>
                  </a:lnTo>
                  <a:lnTo>
                    <a:pt x="1886" y="334"/>
                  </a:lnTo>
                  <a:lnTo>
                    <a:pt x="1970" y="353"/>
                  </a:lnTo>
                  <a:lnTo>
                    <a:pt x="2059" y="370"/>
                  </a:lnTo>
                  <a:lnTo>
                    <a:pt x="2158" y="387"/>
                  </a:lnTo>
                  <a:lnTo>
                    <a:pt x="2158" y="1087"/>
                  </a:lnTo>
                  <a:lnTo>
                    <a:pt x="2156" y="1206"/>
                  </a:lnTo>
                  <a:lnTo>
                    <a:pt x="2146" y="1325"/>
                  </a:lnTo>
                  <a:lnTo>
                    <a:pt x="2131" y="1442"/>
                  </a:lnTo>
                  <a:lnTo>
                    <a:pt x="2109" y="1558"/>
                  </a:lnTo>
                  <a:lnTo>
                    <a:pt x="2082" y="1672"/>
                  </a:lnTo>
                  <a:lnTo>
                    <a:pt x="2048" y="1784"/>
                  </a:lnTo>
                  <a:lnTo>
                    <a:pt x="2010" y="1893"/>
                  </a:lnTo>
                  <a:lnTo>
                    <a:pt x="1965" y="2001"/>
                  </a:lnTo>
                  <a:lnTo>
                    <a:pt x="1915" y="2105"/>
                  </a:lnTo>
                  <a:lnTo>
                    <a:pt x="1860" y="2207"/>
                  </a:lnTo>
                  <a:lnTo>
                    <a:pt x="1800" y="2306"/>
                  </a:lnTo>
                  <a:lnTo>
                    <a:pt x="1734" y="2402"/>
                  </a:lnTo>
                  <a:lnTo>
                    <a:pt x="1664" y="2495"/>
                  </a:lnTo>
                  <a:lnTo>
                    <a:pt x="1589" y="2583"/>
                  </a:lnTo>
                  <a:lnTo>
                    <a:pt x="1508" y="2669"/>
                  </a:lnTo>
                  <a:lnTo>
                    <a:pt x="1424" y="2750"/>
                  </a:lnTo>
                  <a:lnTo>
                    <a:pt x="1335" y="2827"/>
                  </a:lnTo>
                  <a:lnTo>
                    <a:pt x="1242" y="2899"/>
                  </a:lnTo>
                  <a:lnTo>
                    <a:pt x="1145" y="2966"/>
                  </a:lnTo>
                  <a:lnTo>
                    <a:pt x="1079" y="3009"/>
                  </a:lnTo>
                  <a:lnTo>
                    <a:pt x="1014" y="2966"/>
                  </a:lnTo>
                  <a:lnTo>
                    <a:pt x="916" y="2899"/>
                  </a:lnTo>
                  <a:lnTo>
                    <a:pt x="821" y="2827"/>
                  </a:lnTo>
                  <a:lnTo>
                    <a:pt x="732" y="2750"/>
                  </a:lnTo>
                  <a:lnTo>
                    <a:pt x="648" y="2669"/>
                  </a:lnTo>
                  <a:lnTo>
                    <a:pt x="568" y="2583"/>
                  </a:lnTo>
                  <a:lnTo>
                    <a:pt x="493" y="2495"/>
                  </a:lnTo>
                  <a:lnTo>
                    <a:pt x="422" y="2402"/>
                  </a:lnTo>
                  <a:lnTo>
                    <a:pt x="357" y="2306"/>
                  </a:lnTo>
                  <a:lnTo>
                    <a:pt x="297" y="2208"/>
                  </a:lnTo>
                  <a:lnTo>
                    <a:pt x="242" y="2105"/>
                  </a:lnTo>
                  <a:lnTo>
                    <a:pt x="192" y="2001"/>
                  </a:lnTo>
                  <a:lnTo>
                    <a:pt x="148" y="1894"/>
                  </a:lnTo>
                  <a:lnTo>
                    <a:pt x="109" y="1784"/>
                  </a:lnTo>
                  <a:lnTo>
                    <a:pt x="76" y="1672"/>
                  </a:lnTo>
                  <a:lnTo>
                    <a:pt x="48" y="1559"/>
                  </a:lnTo>
                  <a:lnTo>
                    <a:pt x="27" y="1443"/>
                  </a:lnTo>
                  <a:lnTo>
                    <a:pt x="12" y="1325"/>
                  </a:lnTo>
                  <a:lnTo>
                    <a:pt x="3" y="1207"/>
                  </a:lnTo>
                  <a:lnTo>
                    <a:pt x="0" y="1087"/>
                  </a:lnTo>
                  <a:lnTo>
                    <a:pt x="0" y="387"/>
                  </a:lnTo>
                  <a:lnTo>
                    <a:pt x="99" y="370"/>
                  </a:lnTo>
                  <a:lnTo>
                    <a:pt x="189" y="353"/>
                  </a:lnTo>
                  <a:lnTo>
                    <a:pt x="273" y="334"/>
                  </a:lnTo>
                  <a:lnTo>
                    <a:pt x="355" y="313"/>
                  </a:lnTo>
                  <a:lnTo>
                    <a:pt x="433" y="291"/>
                  </a:lnTo>
                  <a:lnTo>
                    <a:pt x="506" y="269"/>
                  </a:lnTo>
                  <a:lnTo>
                    <a:pt x="576" y="244"/>
                  </a:lnTo>
                  <a:lnTo>
                    <a:pt x="643" y="219"/>
                  </a:lnTo>
                  <a:lnTo>
                    <a:pt x="703" y="194"/>
                  </a:lnTo>
                  <a:lnTo>
                    <a:pt x="762" y="168"/>
                  </a:lnTo>
                  <a:lnTo>
                    <a:pt x="814" y="144"/>
                  </a:lnTo>
                  <a:lnTo>
                    <a:pt x="863" y="121"/>
                  </a:lnTo>
                  <a:lnTo>
                    <a:pt x="907" y="97"/>
                  </a:lnTo>
                  <a:lnTo>
                    <a:pt x="947" y="76"/>
                  </a:lnTo>
                  <a:lnTo>
                    <a:pt x="981" y="57"/>
                  </a:lnTo>
                  <a:lnTo>
                    <a:pt x="1011" y="40"/>
                  </a:lnTo>
                  <a:lnTo>
                    <a:pt x="1036" y="25"/>
                  </a:lnTo>
                  <a:lnTo>
                    <a:pt x="1056" y="14"/>
                  </a:lnTo>
                  <a:lnTo>
                    <a:pt x="1071" y="5"/>
                  </a:lnTo>
                  <a:lnTo>
                    <a:pt x="10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5" name="TextBox 44">
            <a:extLst>
              <a:ext uri="{FF2B5EF4-FFF2-40B4-BE49-F238E27FC236}">
                <a16:creationId xmlns:a16="http://schemas.microsoft.com/office/drawing/2014/main" id="{2A551DA2-D5D9-4B7C-907F-B8451462E2CE}"/>
              </a:ext>
            </a:extLst>
          </p:cNvPr>
          <p:cNvSpPr txBox="1"/>
          <p:nvPr/>
        </p:nvSpPr>
        <p:spPr>
          <a:xfrm>
            <a:off x="2236859" y="3549372"/>
            <a:ext cx="347836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2400" b="1" dirty="0">
                <a:solidFill>
                  <a:schemeClr val="accent2"/>
                </a:solidFill>
                <a:latin typeface="+mj-lt"/>
              </a:rPr>
              <a:t>What are your unspoken rules? How will you handle disagreements?</a:t>
            </a:r>
            <a:endParaRPr lang="id-ID" sz="2400" b="1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30" name="Freeform 6"/>
          <p:cNvSpPr>
            <a:spLocks noEditPoints="1"/>
          </p:cNvSpPr>
          <p:nvPr/>
        </p:nvSpPr>
        <p:spPr bwMode="auto">
          <a:xfrm>
            <a:off x="382969" y="5118566"/>
            <a:ext cx="1493405" cy="1254882"/>
          </a:xfrm>
          <a:custGeom>
            <a:avLst/>
            <a:gdLst>
              <a:gd name="T0" fmla="*/ 1001 w 3812"/>
              <a:gd name="T1" fmla="*/ 2061 h 3202"/>
              <a:gd name="T2" fmla="*/ 2392 w 3812"/>
              <a:gd name="T3" fmla="*/ 361 h 3202"/>
              <a:gd name="T4" fmla="*/ 2104 w 3812"/>
              <a:gd name="T5" fmla="*/ 514 h 3202"/>
              <a:gd name="T6" fmla="*/ 1738 w 3812"/>
              <a:gd name="T7" fmla="*/ 369 h 3202"/>
              <a:gd name="T8" fmla="*/ 1242 w 3812"/>
              <a:gd name="T9" fmla="*/ 442 h 3202"/>
              <a:gd name="T10" fmla="*/ 925 w 3812"/>
              <a:gd name="T11" fmla="*/ 777 h 3202"/>
              <a:gd name="T12" fmla="*/ 917 w 3812"/>
              <a:gd name="T13" fmla="*/ 1149 h 3202"/>
              <a:gd name="T14" fmla="*/ 808 w 3812"/>
              <a:gd name="T15" fmla="*/ 1298 h 3202"/>
              <a:gd name="T16" fmla="*/ 408 w 3812"/>
              <a:gd name="T17" fmla="*/ 1542 h 3202"/>
              <a:gd name="T18" fmla="*/ 284 w 3812"/>
              <a:gd name="T19" fmla="*/ 1953 h 3202"/>
              <a:gd name="T20" fmla="*/ 512 w 3812"/>
              <a:gd name="T21" fmla="*/ 2337 h 3202"/>
              <a:gd name="T22" fmla="*/ 983 w 3812"/>
              <a:gd name="T23" fmla="*/ 2498 h 3202"/>
              <a:gd name="T24" fmla="*/ 977 w 3812"/>
              <a:gd name="T25" fmla="*/ 2189 h 3202"/>
              <a:gd name="T26" fmla="*/ 1006 w 3812"/>
              <a:gd name="T27" fmla="*/ 2048 h 3202"/>
              <a:gd name="T28" fmla="*/ 1091 w 3812"/>
              <a:gd name="T29" fmla="*/ 2044 h 3202"/>
              <a:gd name="T30" fmla="*/ 1094 w 3812"/>
              <a:gd name="T31" fmla="*/ 2139 h 3202"/>
              <a:gd name="T32" fmla="*/ 1090 w 3812"/>
              <a:gd name="T33" fmla="*/ 2312 h 3202"/>
              <a:gd name="T34" fmla="*/ 1137 w 3812"/>
              <a:gd name="T35" fmla="*/ 2521 h 3202"/>
              <a:gd name="T36" fmla="*/ 1305 w 3812"/>
              <a:gd name="T37" fmla="*/ 2751 h 3202"/>
              <a:gd name="T38" fmla="*/ 1677 w 3812"/>
              <a:gd name="T39" fmla="*/ 2903 h 3202"/>
              <a:gd name="T40" fmla="*/ 2204 w 3812"/>
              <a:gd name="T41" fmla="*/ 2839 h 3202"/>
              <a:gd name="T42" fmla="*/ 2504 w 3812"/>
              <a:gd name="T43" fmla="*/ 2615 h 3202"/>
              <a:gd name="T44" fmla="*/ 2895 w 3812"/>
              <a:gd name="T45" fmla="*/ 2647 h 3202"/>
              <a:gd name="T46" fmla="*/ 3347 w 3812"/>
              <a:gd name="T47" fmla="*/ 2449 h 3202"/>
              <a:gd name="T48" fmla="*/ 3532 w 3812"/>
              <a:gd name="T49" fmla="*/ 2040 h 3202"/>
              <a:gd name="T50" fmla="*/ 3359 w 3812"/>
              <a:gd name="T51" fmla="*/ 1643 h 3202"/>
              <a:gd name="T52" fmla="*/ 3096 w 3812"/>
              <a:gd name="T53" fmla="*/ 1477 h 3202"/>
              <a:gd name="T54" fmla="*/ 2869 w 3812"/>
              <a:gd name="T55" fmla="*/ 1414 h 3202"/>
              <a:gd name="T56" fmla="*/ 2822 w 3812"/>
              <a:gd name="T57" fmla="*/ 1353 h 3202"/>
              <a:gd name="T58" fmla="*/ 2949 w 3812"/>
              <a:gd name="T59" fmla="*/ 1303 h 3202"/>
              <a:gd name="T60" fmla="*/ 3183 w 3812"/>
              <a:gd name="T61" fmla="*/ 1321 h 3202"/>
              <a:gd name="T62" fmla="*/ 3369 w 3812"/>
              <a:gd name="T63" fmla="*/ 1184 h 3202"/>
              <a:gd name="T64" fmla="*/ 3440 w 3812"/>
              <a:gd name="T65" fmla="*/ 762 h 3202"/>
              <a:gd name="T66" fmla="*/ 3164 w 3812"/>
              <a:gd name="T67" fmla="*/ 401 h 3202"/>
              <a:gd name="T68" fmla="*/ 2742 w 3812"/>
              <a:gd name="T69" fmla="*/ 0 h 3202"/>
              <a:gd name="T70" fmla="*/ 3244 w 3812"/>
              <a:gd name="T71" fmla="*/ 123 h 3202"/>
              <a:gd name="T72" fmla="*/ 3641 w 3812"/>
              <a:gd name="T73" fmla="*/ 510 h 3202"/>
              <a:gd name="T74" fmla="*/ 3723 w 3812"/>
              <a:gd name="T75" fmla="*/ 1037 h 3202"/>
              <a:gd name="T76" fmla="*/ 3595 w 3812"/>
              <a:gd name="T77" fmla="*/ 1482 h 3202"/>
              <a:gd name="T78" fmla="*/ 3808 w 3812"/>
              <a:gd name="T79" fmla="*/ 1964 h 3202"/>
              <a:gd name="T80" fmla="*/ 3676 w 3812"/>
              <a:gd name="T81" fmla="*/ 2490 h 3202"/>
              <a:gd name="T82" fmla="*/ 3244 w 3812"/>
              <a:gd name="T83" fmla="*/ 2847 h 3202"/>
              <a:gd name="T84" fmla="*/ 2663 w 3812"/>
              <a:gd name="T85" fmla="*/ 2922 h 3202"/>
              <a:gd name="T86" fmla="*/ 2164 w 3812"/>
              <a:gd name="T87" fmla="*/ 3152 h 3202"/>
              <a:gd name="T88" fmla="*/ 1572 w 3812"/>
              <a:gd name="T89" fmla="*/ 3172 h 3202"/>
              <a:gd name="T90" fmla="*/ 1068 w 3812"/>
              <a:gd name="T91" fmla="*/ 2901 h 3202"/>
              <a:gd name="T92" fmla="*/ 548 w 3812"/>
              <a:gd name="T93" fmla="*/ 2685 h 3202"/>
              <a:gd name="T94" fmla="*/ 131 w 3812"/>
              <a:gd name="T95" fmla="*/ 2329 h 3202"/>
              <a:gd name="T96" fmla="*/ 4 w 3812"/>
              <a:gd name="T97" fmla="*/ 1809 h 3202"/>
              <a:gd name="T98" fmla="*/ 218 w 3812"/>
              <a:gd name="T99" fmla="*/ 1329 h 3202"/>
              <a:gd name="T100" fmla="*/ 609 w 3812"/>
              <a:gd name="T101" fmla="*/ 1016 h 3202"/>
              <a:gd name="T102" fmla="*/ 744 w 3812"/>
              <a:gd name="T103" fmla="*/ 520 h 3202"/>
              <a:gd name="T104" fmla="*/ 1176 w 3812"/>
              <a:gd name="T105" fmla="*/ 162 h 3202"/>
              <a:gd name="T106" fmla="*/ 1780 w 3812"/>
              <a:gd name="T107" fmla="*/ 91 h 3202"/>
              <a:gd name="T108" fmla="*/ 2327 w 3812"/>
              <a:gd name="T109" fmla="*/ 81 h 3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812" h="3202">
                <a:moveTo>
                  <a:pt x="1001" y="2064"/>
                </a:moveTo>
                <a:lnTo>
                  <a:pt x="1001" y="2064"/>
                </a:lnTo>
                <a:lnTo>
                  <a:pt x="1001" y="2064"/>
                </a:lnTo>
                <a:lnTo>
                  <a:pt x="1001" y="2064"/>
                </a:lnTo>
                <a:close/>
                <a:moveTo>
                  <a:pt x="1002" y="2060"/>
                </a:moveTo>
                <a:lnTo>
                  <a:pt x="1001" y="2064"/>
                </a:lnTo>
                <a:lnTo>
                  <a:pt x="1001" y="2061"/>
                </a:lnTo>
                <a:lnTo>
                  <a:pt x="1002" y="2060"/>
                </a:lnTo>
                <a:close/>
                <a:moveTo>
                  <a:pt x="2742" y="282"/>
                </a:moveTo>
                <a:lnTo>
                  <a:pt x="2667" y="286"/>
                </a:lnTo>
                <a:lnTo>
                  <a:pt x="2595" y="296"/>
                </a:lnTo>
                <a:lnTo>
                  <a:pt x="2524" y="311"/>
                </a:lnTo>
                <a:lnTo>
                  <a:pt x="2456" y="334"/>
                </a:lnTo>
                <a:lnTo>
                  <a:pt x="2392" y="361"/>
                </a:lnTo>
                <a:lnTo>
                  <a:pt x="2331" y="394"/>
                </a:lnTo>
                <a:lnTo>
                  <a:pt x="2273" y="434"/>
                </a:lnTo>
                <a:lnTo>
                  <a:pt x="2219" y="479"/>
                </a:lnTo>
                <a:lnTo>
                  <a:pt x="2193" y="497"/>
                </a:lnTo>
                <a:lnTo>
                  <a:pt x="2164" y="510"/>
                </a:lnTo>
                <a:lnTo>
                  <a:pt x="2134" y="516"/>
                </a:lnTo>
                <a:lnTo>
                  <a:pt x="2104" y="514"/>
                </a:lnTo>
                <a:lnTo>
                  <a:pt x="2074" y="507"/>
                </a:lnTo>
                <a:lnTo>
                  <a:pt x="2045" y="492"/>
                </a:lnTo>
                <a:lnTo>
                  <a:pt x="1989" y="456"/>
                </a:lnTo>
                <a:lnTo>
                  <a:pt x="1930" y="427"/>
                </a:lnTo>
                <a:lnTo>
                  <a:pt x="1868" y="402"/>
                </a:lnTo>
                <a:lnTo>
                  <a:pt x="1804" y="384"/>
                </a:lnTo>
                <a:lnTo>
                  <a:pt x="1738" y="369"/>
                </a:lnTo>
                <a:lnTo>
                  <a:pt x="1672" y="361"/>
                </a:lnTo>
                <a:lnTo>
                  <a:pt x="1602" y="359"/>
                </a:lnTo>
                <a:lnTo>
                  <a:pt x="1525" y="363"/>
                </a:lnTo>
                <a:lnTo>
                  <a:pt x="1449" y="373"/>
                </a:lnTo>
                <a:lnTo>
                  <a:pt x="1377" y="390"/>
                </a:lnTo>
                <a:lnTo>
                  <a:pt x="1307" y="413"/>
                </a:lnTo>
                <a:lnTo>
                  <a:pt x="1242" y="442"/>
                </a:lnTo>
                <a:lnTo>
                  <a:pt x="1180" y="476"/>
                </a:lnTo>
                <a:lnTo>
                  <a:pt x="1124" y="516"/>
                </a:lnTo>
                <a:lnTo>
                  <a:pt x="1073" y="561"/>
                </a:lnTo>
                <a:lnTo>
                  <a:pt x="1026" y="609"/>
                </a:lnTo>
                <a:lnTo>
                  <a:pt x="985" y="661"/>
                </a:lnTo>
                <a:lnTo>
                  <a:pt x="951" y="718"/>
                </a:lnTo>
                <a:lnTo>
                  <a:pt x="925" y="777"/>
                </a:lnTo>
                <a:lnTo>
                  <a:pt x="904" y="839"/>
                </a:lnTo>
                <a:lnTo>
                  <a:pt x="892" y="903"/>
                </a:lnTo>
                <a:lnTo>
                  <a:pt x="888" y="969"/>
                </a:lnTo>
                <a:lnTo>
                  <a:pt x="891" y="1020"/>
                </a:lnTo>
                <a:lnTo>
                  <a:pt x="899" y="1070"/>
                </a:lnTo>
                <a:lnTo>
                  <a:pt x="912" y="1120"/>
                </a:lnTo>
                <a:lnTo>
                  <a:pt x="917" y="1149"/>
                </a:lnTo>
                <a:lnTo>
                  <a:pt x="916" y="1178"/>
                </a:lnTo>
                <a:lnTo>
                  <a:pt x="911" y="1205"/>
                </a:lnTo>
                <a:lnTo>
                  <a:pt x="897" y="1232"/>
                </a:lnTo>
                <a:lnTo>
                  <a:pt x="882" y="1256"/>
                </a:lnTo>
                <a:lnTo>
                  <a:pt x="861" y="1274"/>
                </a:lnTo>
                <a:lnTo>
                  <a:pt x="836" y="1289"/>
                </a:lnTo>
                <a:lnTo>
                  <a:pt x="808" y="1298"/>
                </a:lnTo>
                <a:lnTo>
                  <a:pt x="739" y="1318"/>
                </a:lnTo>
                <a:lnTo>
                  <a:pt x="672" y="1343"/>
                </a:lnTo>
                <a:lnTo>
                  <a:pt x="609" y="1374"/>
                </a:lnTo>
                <a:lnTo>
                  <a:pt x="552" y="1410"/>
                </a:lnTo>
                <a:lnTo>
                  <a:pt x="498" y="1449"/>
                </a:lnTo>
                <a:lnTo>
                  <a:pt x="451" y="1493"/>
                </a:lnTo>
                <a:lnTo>
                  <a:pt x="408" y="1542"/>
                </a:lnTo>
                <a:lnTo>
                  <a:pt x="370" y="1593"/>
                </a:lnTo>
                <a:lnTo>
                  <a:pt x="338" y="1647"/>
                </a:lnTo>
                <a:lnTo>
                  <a:pt x="313" y="1704"/>
                </a:lnTo>
                <a:lnTo>
                  <a:pt x="295" y="1763"/>
                </a:lnTo>
                <a:lnTo>
                  <a:pt x="284" y="1824"/>
                </a:lnTo>
                <a:lnTo>
                  <a:pt x="280" y="1887"/>
                </a:lnTo>
                <a:lnTo>
                  <a:pt x="284" y="1953"/>
                </a:lnTo>
                <a:lnTo>
                  <a:pt x="296" y="2016"/>
                </a:lnTo>
                <a:lnTo>
                  <a:pt x="316" y="2078"/>
                </a:lnTo>
                <a:lnTo>
                  <a:pt x="343" y="2136"/>
                </a:lnTo>
                <a:lnTo>
                  <a:pt x="376" y="2192"/>
                </a:lnTo>
                <a:lnTo>
                  <a:pt x="415" y="2245"/>
                </a:lnTo>
                <a:lnTo>
                  <a:pt x="461" y="2292"/>
                </a:lnTo>
                <a:lnTo>
                  <a:pt x="512" y="2337"/>
                </a:lnTo>
                <a:lnTo>
                  <a:pt x="567" y="2376"/>
                </a:lnTo>
                <a:lnTo>
                  <a:pt x="628" y="2411"/>
                </a:lnTo>
                <a:lnTo>
                  <a:pt x="693" y="2440"/>
                </a:lnTo>
                <a:lnTo>
                  <a:pt x="761" y="2463"/>
                </a:lnTo>
                <a:lnTo>
                  <a:pt x="832" y="2482"/>
                </a:lnTo>
                <a:lnTo>
                  <a:pt x="907" y="2492"/>
                </a:lnTo>
                <a:lnTo>
                  <a:pt x="983" y="2498"/>
                </a:lnTo>
                <a:lnTo>
                  <a:pt x="975" y="2448"/>
                </a:lnTo>
                <a:lnTo>
                  <a:pt x="971" y="2400"/>
                </a:lnTo>
                <a:lnTo>
                  <a:pt x="968" y="2353"/>
                </a:lnTo>
                <a:lnTo>
                  <a:pt x="968" y="2308"/>
                </a:lnTo>
                <a:lnTo>
                  <a:pt x="970" y="2266"/>
                </a:lnTo>
                <a:lnTo>
                  <a:pt x="973" y="2226"/>
                </a:lnTo>
                <a:lnTo>
                  <a:pt x="977" y="2189"/>
                </a:lnTo>
                <a:lnTo>
                  <a:pt x="981" y="2156"/>
                </a:lnTo>
                <a:lnTo>
                  <a:pt x="987" y="2127"/>
                </a:lnTo>
                <a:lnTo>
                  <a:pt x="992" y="2102"/>
                </a:lnTo>
                <a:lnTo>
                  <a:pt x="996" y="2084"/>
                </a:lnTo>
                <a:lnTo>
                  <a:pt x="1000" y="2069"/>
                </a:lnTo>
                <a:lnTo>
                  <a:pt x="1001" y="2064"/>
                </a:lnTo>
                <a:lnTo>
                  <a:pt x="1006" y="2048"/>
                </a:lnTo>
                <a:lnTo>
                  <a:pt x="1017" y="2036"/>
                </a:lnTo>
                <a:lnTo>
                  <a:pt x="1028" y="2028"/>
                </a:lnTo>
                <a:lnTo>
                  <a:pt x="1042" y="2024"/>
                </a:lnTo>
                <a:lnTo>
                  <a:pt x="1056" y="2024"/>
                </a:lnTo>
                <a:lnTo>
                  <a:pt x="1069" y="2028"/>
                </a:lnTo>
                <a:lnTo>
                  <a:pt x="1082" y="2034"/>
                </a:lnTo>
                <a:lnTo>
                  <a:pt x="1091" y="2044"/>
                </a:lnTo>
                <a:lnTo>
                  <a:pt x="1099" y="2056"/>
                </a:lnTo>
                <a:lnTo>
                  <a:pt x="1103" y="2071"/>
                </a:lnTo>
                <a:lnTo>
                  <a:pt x="1101" y="2088"/>
                </a:lnTo>
                <a:lnTo>
                  <a:pt x="1101" y="2092"/>
                </a:lnTo>
                <a:lnTo>
                  <a:pt x="1099" y="2101"/>
                </a:lnTo>
                <a:lnTo>
                  <a:pt x="1097" y="2117"/>
                </a:lnTo>
                <a:lnTo>
                  <a:pt x="1094" y="2139"/>
                </a:lnTo>
                <a:lnTo>
                  <a:pt x="1091" y="2167"/>
                </a:lnTo>
                <a:lnTo>
                  <a:pt x="1089" y="2198"/>
                </a:lnTo>
                <a:lnTo>
                  <a:pt x="1089" y="2237"/>
                </a:lnTo>
                <a:lnTo>
                  <a:pt x="1089" y="2250"/>
                </a:lnTo>
                <a:lnTo>
                  <a:pt x="1089" y="2268"/>
                </a:lnTo>
                <a:lnTo>
                  <a:pt x="1089" y="2288"/>
                </a:lnTo>
                <a:lnTo>
                  <a:pt x="1090" y="2312"/>
                </a:lnTo>
                <a:lnTo>
                  <a:pt x="1093" y="2337"/>
                </a:lnTo>
                <a:lnTo>
                  <a:pt x="1095" y="2365"/>
                </a:lnTo>
                <a:lnTo>
                  <a:pt x="1101" y="2394"/>
                </a:lnTo>
                <a:lnTo>
                  <a:pt x="1107" y="2424"/>
                </a:lnTo>
                <a:lnTo>
                  <a:pt x="1115" y="2456"/>
                </a:lnTo>
                <a:lnTo>
                  <a:pt x="1124" y="2489"/>
                </a:lnTo>
                <a:lnTo>
                  <a:pt x="1137" y="2521"/>
                </a:lnTo>
                <a:lnTo>
                  <a:pt x="1152" y="2556"/>
                </a:lnTo>
                <a:lnTo>
                  <a:pt x="1169" y="2589"/>
                </a:lnTo>
                <a:lnTo>
                  <a:pt x="1190" y="2623"/>
                </a:lnTo>
                <a:lnTo>
                  <a:pt x="1213" y="2656"/>
                </a:lnTo>
                <a:lnTo>
                  <a:pt x="1241" y="2689"/>
                </a:lnTo>
                <a:lnTo>
                  <a:pt x="1271" y="2721"/>
                </a:lnTo>
                <a:lnTo>
                  <a:pt x="1305" y="2751"/>
                </a:lnTo>
                <a:lnTo>
                  <a:pt x="1344" y="2779"/>
                </a:lnTo>
                <a:lnTo>
                  <a:pt x="1387" y="2806"/>
                </a:lnTo>
                <a:lnTo>
                  <a:pt x="1435" y="2830"/>
                </a:lnTo>
                <a:lnTo>
                  <a:pt x="1487" y="2852"/>
                </a:lnTo>
                <a:lnTo>
                  <a:pt x="1545" y="2872"/>
                </a:lnTo>
                <a:lnTo>
                  <a:pt x="1607" y="2889"/>
                </a:lnTo>
                <a:lnTo>
                  <a:pt x="1677" y="2903"/>
                </a:lnTo>
                <a:lnTo>
                  <a:pt x="1750" y="2913"/>
                </a:lnTo>
                <a:lnTo>
                  <a:pt x="1830" y="2920"/>
                </a:lnTo>
                <a:lnTo>
                  <a:pt x="1910" y="2918"/>
                </a:lnTo>
                <a:lnTo>
                  <a:pt x="1987" y="2911"/>
                </a:lnTo>
                <a:lnTo>
                  <a:pt x="2062" y="2893"/>
                </a:lnTo>
                <a:lnTo>
                  <a:pt x="2134" y="2870"/>
                </a:lnTo>
                <a:lnTo>
                  <a:pt x="2204" y="2839"/>
                </a:lnTo>
                <a:lnTo>
                  <a:pt x="2268" y="2802"/>
                </a:lnTo>
                <a:lnTo>
                  <a:pt x="2329" y="2759"/>
                </a:lnTo>
                <a:lnTo>
                  <a:pt x="2386" y="2711"/>
                </a:lnTo>
                <a:lnTo>
                  <a:pt x="2437" y="2657"/>
                </a:lnTo>
                <a:lnTo>
                  <a:pt x="2456" y="2639"/>
                </a:lnTo>
                <a:lnTo>
                  <a:pt x="2479" y="2626"/>
                </a:lnTo>
                <a:lnTo>
                  <a:pt x="2504" y="2615"/>
                </a:lnTo>
                <a:lnTo>
                  <a:pt x="2530" y="2610"/>
                </a:lnTo>
                <a:lnTo>
                  <a:pt x="2556" y="2611"/>
                </a:lnTo>
                <a:lnTo>
                  <a:pt x="2582" y="2616"/>
                </a:lnTo>
                <a:lnTo>
                  <a:pt x="2659" y="2635"/>
                </a:lnTo>
                <a:lnTo>
                  <a:pt x="2738" y="2647"/>
                </a:lnTo>
                <a:lnTo>
                  <a:pt x="2818" y="2651"/>
                </a:lnTo>
                <a:lnTo>
                  <a:pt x="2895" y="2647"/>
                </a:lnTo>
                <a:lnTo>
                  <a:pt x="2971" y="2636"/>
                </a:lnTo>
                <a:lnTo>
                  <a:pt x="3043" y="2619"/>
                </a:lnTo>
                <a:lnTo>
                  <a:pt x="3113" y="2597"/>
                </a:lnTo>
                <a:lnTo>
                  <a:pt x="3178" y="2568"/>
                </a:lnTo>
                <a:lnTo>
                  <a:pt x="3240" y="2532"/>
                </a:lnTo>
                <a:lnTo>
                  <a:pt x="3296" y="2492"/>
                </a:lnTo>
                <a:lnTo>
                  <a:pt x="3347" y="2449"/>
                </a:lnTo>
                <a:lnTo>
                  <a:pt x="3394" y="2400"/>
                </a:lnTo>
                <a:lnTo>
                  <a:pt x="3435" y="2347"/>
                </a:lnTo>
                <a:lnTo>
                  <a:pt x="3469" y="2292"/>
                </a:lnTo>
                <a:lnTo>
                  <a:pt x="3495" y="2233"/>
                </a:lnTo>
                <a:lnTo>
                  <a:pt x="3516" y="2171"/>
                </a:lnTo>
                <a:lnTo>
                  <a:pt x="3528" y="2106"/>
                </a:lnTo>
                <a:lnTo>
                  <a:pt x="3532" y="2040"/>
                </a:lnTo>
                <a:lnTo>
                  <a:pt x="3529" y="1977"/>
                </a:lnTo>
                <a:lnTo>
                  <a:pt x="3517" y="1916"/>
                </a:lnTo>
                <a:lnTo>
                  <a:pt x="3499" y="1857"/>
                </a:lnTo>
                <a:lnTo>
                  <a:pt x="3474" y="1799"/>
                </a:lnTo>
                <a:lnTo>
                  <a:pt x="3443" y="1743"/>
                </a:lnTo>
                <a:lnTo>
                  <a:pt x="3403" y="1692"/>
                </a:lnTo>
                <a:lnTo>
                  <a:pt x="3359" y="1643"/>
                </a:lnTo>
                <a:lnTo>
                  <a:pt x="3309" y="1597"/>
                </a:lnTo>
                <a:lnTo>
                  <a:pt x="3252" y="1556"/>
                </a:lnTo>
                <a:lnTo>
                  <a:pt x="3250" y="1555"/>
                </a:lnTo>
                <a:lnTo>
                  <a:pt x="3249" y="1555"/>
                </a:lnTo>
                <a:lnTo>
                  <a:pt x="3199" y="1525"/>
                </a:lnTo>
                <a:lnTo>
                  <a:pt x="3147" y="1498"/>
                </a:lnTo>
                <a:lnTo>
                  <a:pt x="3096" y="1477"/>
                </a:lnTo>
                <a:lnTo>
                  <a:pt x="3046" y="1457"/>
                </a:lnTo>
                <a:lnTo>
                  <a:pt x="3000" y="1443"/>
                </a:lnTo>
                <a:lnTo>
                  <a:pt x="2962" y="1432"/>
                </a:lnTo>
                <a:lnTo>
                  <a:pt x="2929" y="1424"/>
                </a:lnTo>
                <a:lnTo>
                  <a:pt x="2902" y="1419"/>
                </a:lnTo>
                <a:lnTo>
                  <a:pt x="2882" y="1415"/>
                </a:lnTo>
                <a:lnTo>
                  <a:pt x="2869" y="1414"/>
                </a:lnTo>
                <a:lnTo>
                  <a:pt x="2865" y="1412"/>
                </a:lnTo>
                <a:lnTo>
                  <a:pt x="2851" y="1409"/>
                </a:lnTo>
                <a:lnTo>
                  <a:pt x="2839" y="1402"/>
                </a:lnTo>
                <a:lnTo>
                  <a:pt x="2830" y="1391"/>
                </a:lnTo>
                <a:lnTo>
                  <a:pt x="2824" y="1380"/>
                </a:lnTo>
                <a:lnTo>
                  <a:pt x="2821" y="1366"/>
                </a:lnTo>
                <a:lnTo>
                  <a:pt x="2822" y="1353"/>
                </a:lnTo>
                <a:lnTo>
                  <a:pt x="2826" y="1340"/>
                </a:lnTo>
                <a:lnTo>
                  <a:pt x="2834" y="1328"/>
                </a:lnTo>
                <a:lnTo>
                  <a:pt x="2847" y="1319"/>
                </a:lnTo>
                <a:lnTo>
                  <a:pt x="2864" y="1311"/>
                </a:lnTo>
                <a:lnTo>
                  <a:pt x="2885" y="1306"/>
                </a:lnTo>
                <a:lnTo>
                  <a:pt x="2915" y="1304"/>
                </a:lnTo>
                <a:lnTo>
                  <a:pt x="2949" y="1303"/>
                </a:lnTo>
                <a:lnTo>
                  <a:pt x="2983" y="1304"/>
                </a:lnTo>
                <a:lnTo>
                  <a:pt x="3020" y="1306"/>
                </a:lnTo>
                <a:lnTo>
                  <a:pt x="3056" y="1308"/>
                </a:lnTo>
                <a:lnTo>
                  <a:pt x="3092" y="1311"/>
                </a:lnTo>
                <a:lnTo>
                  <a:pt x="3126" y="1315"/>
                </a:lnTo>
                <a:lnTo>
                  <a:pt x="3156" y="1319"/>
                </a:lnTo>
                <a:lnTo>
                  <a:pt x="3183" y="1321"/>
                </a:lnTo>
                <a:lnTo>
                  <a:pt x="3207" y="1325"/>
                </a:lnTo>
                <a:lnTo>
                  <a:pt x="3224" y="1328"/>
                </a:lnTo>
                <a:lnTo>
                  <a:pt x="3236" y="1329"/>
                </a:lnTo>
                <a:lnTo>
                  <a:pt x="3240" y="1331"/>
                </a:lnTo>
                <a:lnTo>
                  <a:pt x="3290" y="1285"/>
                </a:lnTo>
                <a:lnTo>
                  <a:pt x="3333" y="1236"/>
                </a:lnTo>
                <a:lnTo>
                  <a:pt x="3369" y="1184"/>
                </a:lnTo>
                <a:lnTo>
                  <a:pt x="3401" y="1130"/>
                </a:lnTo>
                <a:lnTo>
                  <a:pt x="3424" y="1074"/>
                </a:lnTo>
                <a:lnTo>
                  <a:pt x="3441" y="1014"/>
                </a:lnTo>
                <a:lnTo>
                  <a:pt x="3453" y="955"/>
                </a:lnTo>
                <a:lnTo>
                  <a:pt x="3456" y="893"/>
                </a:lnTo>
                <a:lnTo>
                  <a:pt x="3452" y="827"/>
                </a:lnTo>
                <a:lnTo>
                  <a:pt x="3440" y="762"/>
                </a:lnTo>
                <a:lnTo>
                  <a:pt x="3419" y="700"/>
                </a:lnTo>
                <a:lnTo>
                  <a:pt x="3393" y="641"/>
                </a:lnTo>
                <a:lnTo>
                  <a:pt x="3359" y="586"/>
                </a:lnTo>
                <a:lnTo>
                  <a:pt x="3318" y="533"/>
                </a:lnTo>
                <a:lnTo>
                  <a:pt x="3272" y="484"/>
                </a:lnTo>
                <a:lnTo>
                  <a:pt x="3220" y="441"/>
                </a:lnTo>
                <a:lnTo>
                  <a:pt x="3164" y="401"/>
                </a:lnTo>
                <a:lnTo>
                  <a:pt x="3102" y="365"/>
                </a:lnTo>
                <a:lnTo>
                  <a:pt x="3037" y="336"/>
                </a:lnTo>
                <a:lnTo>
                  <a:pt x="2967" y="314"/>
                </a:lnTo>
                <a:lnTo>
                  <a:pt x="2895" y="297"/>
                </a:lnTo>
                <a:lnTo>
                  <a:pt x="2819" y="286"/>
                </a:lnTo>
                <a:lnTo>
                  <a:pt x="2742" y="282"/>
                </a:lnTo>
                <a:close/>
                <a:moveTo>
                  <a:pt x="2742" y="0"/>
                </a:moveTo>
                <a:lnTo>
                  <a:pt x="2742" y="0"/>
                </a:lnTo>
                <a:lnTo>
                  <a:pt x="2832" y="4"/>
                </a:lnTo>
                <a:lnTo>
                  <a:pt x="2920" y="15"/>
                </a:lnTo>
                <a:lnTo>
                  <a:pt x="3007" y="32"/>
                </a:lnTo>
                <a:lnTo>
                  <a:pt x="3089" y="56"/>
                </a:lnTo>
                <a:lnTo>
                  <a:pt x="3168" y="86"/>
                </a:lnTo>
                <a:lnTo>
                  <a:pt x="3244" y="123"/>
                </a:lnTo>
                <a:lnTo>
                  <a:pt x="3316" y="164"/>
                </a:lnTo>
                <a:lnTo>
                  <a:pt x="3383" y="210"/>
                </a:lnTo>
                <a:lnTo>
                  <a:pt x="3445" y="261"/>
                </a:lnTo>
                <a:lnTo>
                  <a:pt x="3502" y="318"/>
                </a:lnTo>
                <a:lnTo>
                  <a:pt x="3554" y="379"/>
                </a:lnTo>
                <a:lnTo>
                  <a:pt x="3600" y="443"/>
                </a:lnTo>
                <a:lnTo>
                  <a:pt x="3641" y="510"/>
                </a:lnTo>
                <a:lnTo>
                  <a:pt x="3675" y="582"/>
                </a:lnTo>
                <a:lnTo>
                  <a:pt x="3701" y="656"/>
                </a:lnTo>
                <a:lnTo>
                  <a:pt x="3721" y="733"/>
                </a:lnTo>
                <a:lnTo>
                  <a:pt x="3732" y="812"/>
                </a:lnTo>
                <a:lnTo>
                  <a:pt x="3736" y="893"/>
                </a:lnTo>
                <a:lnTo>
                  <a:pt x="3734" y="965"/>
                </a:lnTo>
                <a:lnTo>
                  <a:pt x="3723" y="1037"/>
                </a:lnTo>
                <a:lnTo>
                  <a:pt x="3707" y="1107"/>
                </a:lnTo>
                <a:lnTo>
                  <a:pt x="3685" y="1174"/>
                </a:lnTo>
                <a:lnTo>
                  <a:pt x="3658" y="1241"/>
                </a:lnTo>
                <a:lnTo>
                  <a:pt x="3624" y="1306"/>
                </a:lnTo>
                <a:lnTo>
                  <a:pt x="3584" y="1368"/>
                </a:lnTo>
                <a:lnTo>
                  <a:pt x="3540" y="1426"/>
                </a:lnTo>
                <a:lnTo>
                  <a:pt x="3595" y="1482"/>
                </a:lnTo>
                <a:lnTo>
                  <a:pt x="3643" y="1543"/>
                </a:lnTo>
                <a:lnTo>
                  <a:pt x="3688" y="1608"/>
                </a:lnTo>
                <a:lnTo>
                  <a:pt x="3724" y="1675"/>
                </a:lnTo>
                <a:lnTo>
                  <a:pt x="3756" y="1743"/>
                </a:lnTo>
                <a:lnTo>
                  <a:pt x="3781" y="1816"/>
                </a:lnTo>
                <a:lnTo>
                  <a:pt x="3798" y="1889"/>
                </a:lnTo>
                <a:lnTo>
                  <a:pt x="3808" y="1964"/>
                </a:lnTo>
                <a:lnTo>
                  <a:pt x="3812" y="2040"/>
                </a:lnTo>
                <a:lnTo>
                  <a:pt x="3808" y="2121"/>
                </a:lnTo>
                <a:lnTo>
                  <a:pt x="3796" y="2200"/>
                </a:lnTo>
                <a:lnTo>
                  <a:pt x="3777" y="2278"/>
                </a:lnTo>
                <a:lnTo>
                  <a:pt x="3751" y="2351"/>
                </a:lnTo>
                <a:lnTo>
                  <a:pt x="3717" y="2423"/>
                </a:lnTo>
                <a:lnTo>
                  <a:pt x="3676" y="2490"/>
                </a:lnTo>
                <a:lnTo>
                  <a:pt x="3630" y="2554"/>
                </a:lnTo>
                <a:lnTo>
                  <a:pt x="3578" y="2615"/>
                </a:lnTo>
                <a:lnTo>
                  <a:pt x="3521" y="2671"/>
                </a:lnTo>
                <a:lnTo>
                  <a:pt x="3459" y="2723"/>
                </a:lnTo>
                <a:lnTo>
                  <a:pt x="3390" y="2769"/>
                </a:lnTo>
                <a:lnTo>
                  <a:pt x="3320" y="2810"/>
                </a:lnTo>
                <a:lnTo>
                  <a:pt x="3244" y="2847"/>
                </a:lnTo>
                <a:lnTo>
                  <a:pt x="3165" y="2878"/>
                </a:lnTo>
                <a:lnTo>
                  <a:pt x="3081" y="2901"/>
                </a:lnTo>
                <a:lnTo>
                  <a:pt x="2996" y="2918"/>
                </a:lnTo>
                <a:lnTo>
                  <a:pt x="2908" y="2929"/>
                </a:lnTo>
                <a:lnTo>
                  <a:pt x="2818" y="2933"/>
                </a:lnTo>
                <a:lnTo>
                  <a:pt x="2741" y="2930"/>
                </a:lnTo>
                <a:lnTo>
                  <a:pt x="2663" y="2922"/>
                </a:lnTo>
                <a:lnTo>
                  <a:pt x="2586" y="2908"/>
                </a:lnTo>
                <a:lnTo>
                  <a:pt x="2526" y="2962"/>
                </a:lnTo>
                <a:lnTo>
                  <a:pt x="2460" y="3011"/>
                </a:lnTo>
                <a:lnTo>
                  <a:pt x="2391" y="3054"/>
                </a:lnTo>
                <a:lnTo>
                  <a:pt x="2319" y="3092"/>
                </a:lnTo>
                <a:lnTo>
                  <a:pt x="2243" y="3125"/>
                </a:lnTo>
                <a:lnTo>
                  <a:pt x="2164" y="3152"/>
                </a:lnTo>
                <a:lnTo>
                  <a:pt x="2084" y="3173"/>
                </a:lnTo>
                <a:lnTo>
                  <a:pt x="2002" y="3189"/>
                </a:lnTo>
                <a:lnTo>
                  <a:pt x="1917" y="3198"/>
                </a:lnTo>
                <a:lnTo>
                  <a:pt x="1830" y="3202"/>
                </a:lnTo>
                <a:lnTo>
                  <a:pt x="1742" y="3198"/>
                </a:lnTo>
                <a:lnTo>
                  <a:pt x="1657" y="3189"/>
                </a:lnTo>
                <a:lnTo>
                  <a:pt x="1572" y="3172"/>
                </a:lnTo>
                <a:lnTo>
                  <a:pt x="1491" y="3151"/>
                </a:lnTo>
                <a:lnTo>
                  <a:pt x="1411" y="3123"/>
                </a:lnTo>
                <a:lnTo>
                  <a:pt x="1335" y="3089"/>
                </a:lnTo>
                <a:lnTo>
                  <a:pt x="1262" y="3049"/>
                </a:lnTo>
                <a:lnTo>
                  <a:pt x="1192" y="3005"/>
                </a:lnTo>
                <a:lnTo>
                  <a:pt x="1128" y="2955"/>
                </a:lnTo>
                <a:lnTo>
                  <a:pt x="1068" y="2901"/>
                </a:lnTo>
                <a:lnTo>
                  <a:pt x="1011" y="2843"/>
                </a:lnTo>
                <a:lnTo>
                  <a:pt x="962" y="2780"/>
                </a:lnTo>
                <a:lnTo>
                  <a:pt x="873" y="2773"/>
                </a:lnTo>
                <a:lnTo>
                  <a:pt x="787" y="2760"/>
                </a:lnTo>
                <a:lnTo>
                  <a:pt x="705" y="2742"/>
                </a:lnTo>
                <a:lnTo>
                  <a:pt x="625" y="2717"/>
                </a:lnTo>
                <a:lnTo>
                  <a:pt x="548" y="2685"/>
                </a:lnTo>
                <a:lnTo>
                  <a:pt x="474" y="2648"/>
                </a:lnTo>
                <a:lnTo>
                  <a:pt x="406" y="2606"/>
                </a:lnTo>
                <a:lnTo>
                  <a:pt x="341" y="2560"/>
                </a:lnTo>
                <a:lnTo>
                  <a:pt x="280" y="2508"/>
                </a:lnTo>
                <a:lnTo>
                  <a:pt x="225" y="2453"/>
                </a:lnTo>
                <a:lnTo>
                  <a:pt x="176" y="2392"/>
                </a:lnTo>
                <a:lnTo>
                  <a:pt x="131" y="2329"/>
                </a:lnTo>
                <a:lnTo>
                  <a:pt x="92" y="2262"/>
                </a:lnTo>
                <a:lnTo>
                  <a:pt x="60" y="2192"/>
                </a:lnTo>
                <a:lnTo>
                  <a:pt x="34" y="2119"/>
                </a:lnTo>
                <a:lnTo>
                  <a:pt x="16" y="2044"/>
                </a:lnTo>
                <a:lnTo>
                  <a:pt x="4" y="1966"/>
                </a:lnTo>
                <a:lnTo>
                  <a:pt x="0" y="1887"/>
                </a:lnTo>
                <a:lnTo>
                  <a:pt x="4" y="1809"/>
                </a:lnTo>
                <a:lnTo>
                  <a:pt x="15" y="1733"/>
                </a:lnTo>
                <a:lnTo>
                  <a:pt x="33" y="1659"/>
                </a:lnTo>
                <a:lnTo>
                  <a:pt x="58" y="1588"/>
                </a:lnTo>
                <a:lnTo>
                  <a:pt x="88" y="1518"/>
                </a:lnTo>
                <a:lnTo>
                  <a:pt x="126" y="1452"/>
                </a:lnTo>
                <a:lnTo>
                  <a:pt x="169" y="1389"/>
                </a:lnTo>
                <a:lnTo>
                  <a:pt x="218" y="1329"/>
                </a:lnTo>
                <a:lnTo>
                  <a:pt x="273" y="1274"/>
                </a:lnTo>
                <a:lnTo>
                  <a:pt x="332" y="1223"/>
                </a:lnTo>
                <a:lnTo>
                  <a:pt x="396" y="1175"/>
                </a:lnTo>
                <a:lnTo>
                  <a:pt x="464" y="1132"/>
                </a:lnTo>
                <a:lnTo>
                  <a:pt x="537" y="1095"/>
                </a:lnTo>
                <a:lnTo>
                  <a:pt x="613" y="1063"/>
                </a:lnTo>
                <a:lnTo>
                  <a:pt x="609" y="1016"/>
                </a:lnTo>
                <a:lnTo>
                  <a:pt x="608" y="969"/>
                </a:lnTo>
                <a:lnTo>
                  <a:pt x="612" y="888"/>
                </a:lnTo>
                <a:lnTo>
                  <a:pt x="624" y="809"/>
                </a:lnTo>
                <a:lnTo>
                  <a:pt x="643" y="732"/>
                </a:lnTo>
                <a:lnTo>
                  <a:pt x="670" y="658"/>
                </a:lnTo>
                <a:lnTo>
                  <a:pt x="704" y="587"/>
                </a:lnTo>
                <a:lnTo>
                  <a:pt x="744" y="520"/>
                </a:lnTo>
                <a:lnTo>
                  <a:pt x="790" y="455"/>
                </a:lnTo>
                <a:lnTo>
                  <a:pt x="842" y="394"/>
                </a:lnTo>
                <a:lnTo>
                  <a:pt x="900" y="338"/>
                </a:lnTo>
                <a:lnTo>
                  <a:pt x="962" y="286"/>
                </a:lnTo>
                <a:lnTo>
                  <a:pt x="1030" y="240"/>
                </a:lnTo>
                <a:lnTo>
                  <a:pt x="1101" y="199"/>
                </a:lnTo>
                <a:lnTo>
                  <a:pt x="1176" y="162"/>
                </a:lnTo>
                <a:lnTo>
                  <a:pt x="1256" y="132"/>
                </a:lnTo>
                <a:lnTo>
                  <a:pt x="1339" y="108"/>
                </a:lnTo>
                <a:lnTo>
                  <a:pt x="1424" y="91"/>
                </a:lnTo>
                <a:lnTo>
                  <a:pt x="1512" y="81"/>
                </a:lnTo>
                <a:lnTo>
                  <a:pt x="1602" y="77"/>
                </a:lnTo>
                <a:lnTo>
                  <a:pt x="1693" y="81"/>
                </a:lnTo>
                <a:lnTo>
                  <a:pt x="1780" y="91"/>
                </a:lnTo>
                <a:lnTo>
                  <a:pt x="1867" y="108"/>
                </a:lnTo>
                <a:lnTo>
                  <a:pt x="1951" y="133"/>
                </a:lnTo>
                <a:lnTo>
                  <a:pt x="2033" y="165"/>
                </a:lnTo>
                <a:lnTo>
                  <a:pt x="2111" y="203"/>
                </a:lnTo>
                <a:lnTo>
                  <a:pt x="2180" y="156"/>
                </a:lnTo>
                <a:lnTo>
                  <a:pt x="2252" y="116"/>
                </a:lnTo>
                <a:lnTo>
                  <a:pt x="2327" y="81"/>
                </a:lnTo>
                <a:lnTo>
                  <a:pt x="2405" y="52"/>
                </a:lnTo>
                <a:lnTo>
                  <a:pt x="2486" y="29"/>
                </a:lnTo>
                <a:lnTo>
                  <a:pt x="2570" y="13"/>
                </a:lnTo>
                <a:lnTo>
                  <a:pt x="2655" y="3"/>
                </a:lnTo>
                <a:lnTo>
                  <a:pt x="2742" y="0"/>
                </a:lnTo>
                <a:close/>
              </a:path>
            </a:pathLst>
          </a:custGeom>
          <a:solidFill>
            <a:schemeClr val="accent3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Freeform 39"/>
          <p:cNvSpPr>
            <a:spLocks noEditPoints="1"/>
          </p:cNvSpPr>
          <p:nvPr/>
        </p:nvSpPr>
        <p:spPr bwMode="auto">
          <a:xfrm>
            <a:off x="922156" y="5438323"/>
            <a:ext cx="415031" cy="637138"/>
          </a:xfrm>
          <a:custGeom>
            <a:avLst/>
            <a:gdLst>
              <a:gd name="T0" fmla="*/ 78 w 108"/>
              <a:gd name="T1" fmla="*/ 143 h 166"/>
              <a:gd name="T2" fmla="*/ 33 w 108"/>
              <a:gd name="T3" fmla="*/ 147 h 166"/>
              <a:gd name="T4" fmla="*/ 29 w 108"/>
              <a:gd name="T5" fmla="*/ 143 h 166"/>
              <a:gd name="T6" fmla="*/ 74 w 108"/>
              <a:gd name="T7" fmla="*/ 139 h 166"/>
              <a:gd name="T8" fmla="*/ 74 w 108"/>
              <a:gd name="T9" fmla="*/ 150 h 166"/>
              <a:gd name="T10" fmla="*/ 29 w 108"/>
              <a:gd name="T11" fmla="*/ 154 h 166"/>
              <a:gd name="T12" fmla="*/ 33 w 108"/>
              <a:gd name="T13" fmla="*/ 160 h 166"/>
              <a:gd name="T14" fmla="*/ 38 w 108"/>
              <a:gd name="T15" fmla="*/ 162 h 166"/>
              <a:gd name="T16" fmla="*/ 66 w 108"/>
              <a:gd name="T17" fmla="*/ 166 h 166"/>
              <a:gd name="T18" fmla="*/ 70 w 108"/>
              <a:gd name="T19" fmla="*/ 160 h 166"/>
              <a:gd name="T20" fmla="*/ 78 w 108"/>
              <a:gd name="T21" fmla="*/ 156 h 166"/>
              <a:gd name="T22" fmla="*/ 74 w 108"/>
              <a:gd name="T23" fmla="*/ 150 h 166"/>
              <a:gd name="T24" fmla="*/ 33 w 108"/>
              <a:gd name="T25" fmla="*/ 127 h 166"/>
              <a:gd name="T26" fmla="*/ 29 w 108"/>
              <a:gd name="T27" fmla="*/ 132 h 166"/>
              <a:gd name="T28" fmla="*/ 74 w 108"/>
              <a:gd name="T29" fmla="*/ 136 h 166"/>
              <a:gd name="T30" fmla="*/ 78 w 108"/>
              <a:gd name="T31" fmla="*/ 131 h 166"/>
              <a:gd name="T32" fmla="*/ 108 w 108"/>
              <a:gd name="T33" fmla="*/ 53 h 166"/>
              <a:gd name="T34" fmla="*/ 76 w 108"/>
              <a:gd name="T35" fmla="*/ 123 h 166"/>
              <a:gd name="T36" fmla="*/ 15 w 108"/>
              <a:gd name="T37" fmla="*/ 90 h 166"/>
              <a:gd name="T38" fmla="*/ 54 w 108"/>
              <a:gd name="T39" fmla="*/ 0 h 166"/>
              <a:gd name="T40" fmla="*/ 54 w 108"/>
              <a:gd name="T41" fmla="*/ 0 h 166"/>
              <a:gd name="T42" fmla="*/ 61 w 108"/>
              <a:gd name="T43" fmla="*/ 115 h 166"/>
              <a:gd name="T44" fmla="*/ 67 w 108"/>
              <a:gd name="T45" fmla="*/ 73 h 166"/>
              <a:gd name="T46" fmla="*/ 63 w 108"/>
              <a:gd name="T47" fmla="*/ 77 h 166"/>
              <a:gd name="T48" fmla="*/ 54 w 108"/>
              <a:gd name="T49" fmla="*/ 69 h 166"/>
              <a:gd name="T50" fmla="*/ 45 w 108"/>
              <a:gd name="T51" fmla="*/ 76 h 166"/>
              <a:gd name="T52" fmla="*/ 39 w 108"/>
              <a:gd name="T53" fmla="*/ 73 h 166"/>
              <a:gd name="T54" fmla="*/ 61 w 108"/>
              <a:gd name="T55" fmla="*/ 115 h 166"/>
              <a:gd name="T56" fmla="*/ 54 w 108"/>
              <a:gd name="T57" fmla="*/ 8 h 166"/>
              <a:gd name="T58" fmla="*/ 54 w 108"/>
              <a:gd name="T59" fmla="*/ 8 h 166"/>
              <a:gd name="T60" fmla="*/ 20 w 108"/>
              <a:gd name="T61" fmla="*/ 85 h 166"/>
              <a:gd name="T62" fmla="*/ 21 w 108"/>
              <a:gd name="T63" fmla="*/ 85 h 166"/>
              <a:gd name="T64" fmla="*/ 34 w 108"/>
              <a:gd name="T65" fmla="*/ 115 h 166"/>
              <a:gd name="T66" fmla="*/ 35 w 108"/>
              <a:gd name="T67" fmla="*/ 73 h 166"/>
              <a:gd name="T68" fmla="*/ 31 w 108"/>
              <a:gd name="T69" fmla="*/ 72 h 166"/>
              <a:gd name="T70" fmla="*/ 35 w 108"/>
              <a:gd name="T71" fmla="*/ 71 h 166"/>
              <a:gd name="T72" fmla="*/ 36 w 108"/>
              <a:gd name="T73" fmla="*/ 67 h 166"/>
              <a:gd name="T74" fmla="*/ 39 w 108"/>
              <a:gd name="T75" fmla="*/ 71 h 166"/>
              <a:gd name="T76" fmla="*/ 42 w 108"/>
              <a:gd name="T77" fmla="*/ 71 h 166"/>
              <a:gd name="T78" fmla="*/ 53 w 108"/>
              <a:gd name="T79" fmla="*/ 67 h 166"/>
              <a:gd name="T80" fmla="*/ 63 w 108"/>
              <a:gd name="T81" fmla="*/ 74 h 166"/>
              <a:gd name="T82" fmla="*/ 67 w 108"/>
              <a:gd name="T83" fmla="*/ 71 h 166"/>
              <a:gd name="T84" fmla="*/ 69 w 108"/>
              <a:gd name="T85" fmla="*/ 69 h 166"/>
              <a:gd name="T86" fmla="*/ 73 w 108"/>
              <a:gd name="T87" fmla="*/ 69 h 166"/>
              <a:gd name="T88" fmla="*/ 75 w 108"/>
              <a:gd name="T89" fmla="*/ 71 h 166"/>
              <a:gd name="T90" fmla="*/ 75 w 108"/>
              <a:gd name="T91" fmla="*/ 73 h 166"/>
              <a:gd name="T92" fmla="*/ 65 w 108"/>
              <a:gd name="T93" fmla="*/ 115 h 166"/>
              <a:gd name="T94" fmla="*/ 73 w 108"/>
              <a:gd name="T95" fmla="*/ 115 h 166"/>
              <a:gd name="T96" fmla="*/ 87 w 108"/>
              <a:gd name="T97" fmla="*/ 85 h 166"/>
              <a:gd name="T98" fmla="*/ 100 w 108"/>
              <a:gd name="T99" fmla="*/ 53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08" h="166">
                <a:moveTo>
                  <a:pt x="78" y="143"/>
                </a:moveTo>
                <a:cubicBezTo>
                  <a:pt x="78" y="143"/>
                  <a:pt x="78" y="143"/>
                  <a:pt x="78" y="143"/>
                </a:cubicBezTo>
                <a:cubicBezTo>
                  <a:pt x="78" y="145"/>
                  <a:pt x="76" y="147"/>
                  <a:pt x="74" y="147"/>
                </a:cubicBezTo>
                <a:cubicBezTo>
                  <a:pt x="33" y="147"/>
                  <a:pt x="33" y="147"/>
                  <a:pt x="33" y="147"/>
                </a:cubicBezTo>
                <a:cubicBezTo>
                  <a:pt x="31" y="147"/>
                  <a:pt x="29" y="145"/>
                  <a:pt x="29" y="143"/>
                </a:cubicBezTo>
                <a:cubicBezTo>
                  <a:pt x="29" y="143"/>
                  <a:pt x="29" y="143"/>
                  <a:pt x="29" y="143"/>
                </a:cubicBezTo>
                <a:cubicBezTo>
                  <a:pt x="29" y="141"/>
                  <a:pt x="31" y="139"/>
                  <a:pt x="33" y="139"/>
                </a:cubicBezTo>
                <a:cubicBezTo>
                  <a:pt x="74" y="139"/>
                  <a:pt x="74" y="139"/>
                  <a:pt x="74" y="139"/>
                </a:cubicBezTo>
                <a:cubicBezTo>
                  <a:pt x="76" y="139"/>
                  <a:pt x="78" y="141"/>
                  <a:pt x="78" y="143"/>
                </a:cubicBezTo>
                <a:moveTo>
                  <a:pt x="74" y="150"/>
                </a:moveTo>
                <a:cubicBezTo>
                  <a:pt x="33" y="150"/>
                  <a:pt x="33" y="150"/>
                  <a:pt x="33" y="150"/>
                </a:cubicBezTo>
                <a:cubicBezTo>
                  <a:pt x="31" y="150"/>
                  <a:pt x="29" y="152"/>
                  <a:pt x="29" y="154"/>
                </a:cubicBezTo>
                <a:cubicBezTo>
                  <a:pt x="29" y="156"/>
                  <a:pt x="29" y="156"/>
                  <a:pt x="29" y="156"/>
                </a:cubicBezTo>
                <a:cubicBezTo>
                  <a:pt x="29" y="159"/>
                  <a:pt x="31" y="160"/>
                  <a:pt x="33" y="160"/>
                </a:cubicBezTo>
                <a:cubicBezTo>
                  <a:pt x="38" y="160"/>
                  <a:pt x="38" y="160"/>
                  <a:pt x="38" y="160"/>
                </a:cubicBezTo>
                <a:cubicBezTo>
                  <a:pt x="38" y="162"/>
                  <a:pt x="38" y="162"/>
                  <a:pt x="38" y="162"/>
                </a:cubicBezTo>
                <a:cubicBezTo>
                  <a:pt x="38" y="164"/>
                  <a:pt x="39" y="166"/>
                  <a:pt x="42" y="166"/>
                </a:cubicBezTo>
                <a:cubicBezTo>
                  <a:pt x="66" y="166"/>
                  <a:pt x="66" y="166"/>
                  <a:pt x="66" y="166"/>
                </a:cubicBezTo>
                <a:cubicBezTo>
                  <a:pt x="68" y="166"/>
                  <a:pt x="70" y="164"/>
                  <a:pt x="70" y="162"/>
                </a:cubicBezTo>
                <a:cubicBezTo>
                  <a:pt x="70" y="160"/>
                  <a:pt x="70" y="160"/>
                  <a:pt x="70" y="160"/>
                </a:cubicBezTo>
                <a:cubicBezTo>
                  <a:pt x="74" y="160"/>
                  <a:pt x="74" y="160"/>
                  <a:pt x="74" y="160"/>
                </a:cubicBezTo>
                <a:cubicBezTo>
                  <a:pt x="76" y="160"/>
                  <a:pt x="78" y="159"/>
                  <a:pt x="78" y="156"/>
                </a:cubicBezTo>
                <a:cubicBezTo>
                  <a:pt x="78" y="154"/>
                  <a:pt x="78" y="154"/>
                  <a:pt x="78" y="154"/>
                </a:cubicBezTo>
                <a:cubicBezTo>
                  <a:pt x="78" y="152"/>
                  <a:pt x="76" y="150"/>
                  <a:pt x="74" y="150"/>
                </a:cubicBezTo>
                <a:moveTo>
                  <a:pt x="74" y="127"/>
                </a:moveTo>
                <a:cubicBezTo>
                  <a:pt x="33" y="127"/>
                  <a:pt x="33" y="127"/>
                  <a:pt x="33" y="127"/>
                </a:cubicBezTo>
                <a:cubicBezTo>
                  <a:pt x="31" y="127"/>
                  <a:pt x="29" y="129"/>
                  <a:pt x="29" y="131"/>
                </a:cubicBezTo>
                <a:cubicBezTo>
                  <a:pt x="29" y="132"/>
                  <a:pt x="29" y="132"/>
                  <a:pt x="29" y="132"/>
                </a:cubicBezTo>
                <a:cubicBezTo>
                  <a:pt x="29" y="134"/>
                  <a:pt x="31" y="136"/>
                  <a:pt x="33" y="136"/>
                </a:cubicBezTo>
                <a:cubicBezTo>
                  <a:pt x="74" y="136"/>
                  <a:pt x="74" y="136"/>
                  <a:pt x="74" y="136"/>
                </a:cubicBezTo>
                <a:cubicBezTo>
                  <a:pt x="76" y="136"/>
                  <a:pt x="78" y="134"/>
                  <a:pt x="78" y="132"/>
                </a:cubicBezTo>
                <a:cubicBezTo>
                  <a:pt x="78" y="131"/>
                  <a:pt x="78" y="131"/>
                  <a:pt x="78" y="131"/>
                </a:cubicBezTo>
                <a:cubicBezTo>
                  <a:pt x="78" y="129"/>
                  <a:pt x="76" y="127"/>
                  <a:pt x="74" y="127"/>
                </a:cubicBezTo>
                <a:moveTo>
                  <a:pt x="108" y="53"/>
                </a:moveTo>
                <a:cubicBezTo>
                  <a:pt x="108" y="68"/>
                  <a:pt x="102" y="81"/>
                  <a:pt x="93" y="90"/>
                </a:cubicBezTo>
                <a:cubicBezTo>
                  <a:pt x="75" y="111"/>
                  <a:pt x="86" y="123"/>
                  <a:pt x="76" y="123"/>
                </a:cubicBezTo>
                <a:cubicBezTo>
                  <a:pt x="32" y="123"/>
                  <a:pt x="32" y="123"/>
                  <a:pt x="32" y="123"/>
                </a:cubicBezTo>
                <a:cubicBezTo>
                  <a:pt x="22" y="123"/>
                  <a:pt x="32" y="111"/>
                  <a:pt x="15" y="90"/>
                </a:cubicBezTo>
                <a:cubicBezTo>
                  <a:pt x="6" y="81"/>
                  <a:pt x="0" y="68"/>
                  <a:pt x="0" y="53"/>
                </a:cubicBezTo>
                <a:cubicBezTo>
                  <a:pt x="0" y="24"/>
                  <a:pt x="24" y="0"/>
                  <a:pt x="54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84" y="0"/>
                  <a:pt x="108" y="24"/>
                  <a:pt x="108" y="53"/>
                </a:cubicBezTo>
                <a:moveTo>
                  <a:pt x="61" y="115"/>
                </a:moveTo>
                <a:cubicBezTo>
                  <a:pt x="68" y="73"/>
                  <a:pt x="68" y="73"/>
                  <a:pt x="68" y="73"/>
                </a:cubicBezTo>
                <a:cubicBezTo>
                  <a:pt x="67" y="73"/>
                  <a:pt x="67" y="73"/>
                  <a:pt x="67" y="73"/>
                </a:cubicBezTo>
                <a:cubicBezTo>
                  <a:pt x="63" y="76"/>
                  <a:pt x="63" y="76"/>
                  <a:pt x="63" y="76"/>
                </a:cubicBezTo>
                <a:cubicBezTo>
                  <a:pt x="63" y="76"/>
                  <a:pt x="63" y="77"/>
                  <a:pt x="63" y="77"/>
                </a:cubicBezTo>
                <a:cubicBezTo>
                  <a:pt x="62" y="77"/>
                  <a:pt x="62" y="76"/>
                  <a:pt x="62" y="76"/>
                </a:cubicBezTo>
                <a:cubicBezTo>
                  <a:pt x="54" y="69"/>
                  <a:pt x="54" y="69"/>
                  <a:pt x="54" y="69"/>
                </a:cubicBezTo>
                <a:cubicBezTo>
                  <a:pt x="46" y="76"/>
                  <a:pt x="46" y="76"/>
                  <a:pt x="46" y="76"/>
                </a:cubicBezTo>
                <a:cubicBezTo>
                  <a:pt x="46" y="77"/>
                  <a:pt x="45" y="77"/>
                  <a:pt x="45" y="76"/>
                </a:cubicBezTo>
                <a:cubicBezTo>
                  <a:pt x="41" y="73"/>
                  <a:pt x="41" y="73"/>
                  <a:pt x="41" y="73"/>
                </a:cubicBezTo>
                <a:cubicBezTo>
                  <a:pt x="39" y="73"/>
                  <a:pt x="39" y="73"/>
                  <a:pt x="39" y="73"/>
                </a:cubicBezTo>
                <a:cubicBezTo>
                  <a:pt x="47" y="115"/>
                  <a:pt x="47" y="115"/>
                  <a:pt x="47" y="115"/>
                </a:cubicBezTo>
                <a:lnTo>
                  <a:pt x="61" y="115"/>
                </a:lnTo>
                <a:close/>
                <a:moveTo>
                  <a:pt x="100" y="53"/>
                </a:moveTo>
                <a:cubicBezTo>
                  <a:pt x="100" y="28"/>
                  <a:pt x="79" y="8"/>
                  <a:pt x="54" y="8"/>
                </a:cubicBezTo>
                <a:cubicBezTo>
                  <a:pt x="54" y="0"/>
                  <a:pt x="54" y="0"/>
                  <a:pt x="54" y="0"/>
                </a:cubicBezTo>
                <a:cubicBezTo>
                  <a:pt x="54" y="8"/>
                  <a:pt x="54" y="8"/>
                  <a:pt x="54" y="8"/>
                </a:cubicBezTo>
                <a:cubicBezTo>
                  <a:pt x="29" y="8"/>
                  <a:pt x="8" y="28"/>
                  <a:pt x="8" y="53"/>
                </a:cubicBezTo>
                <a:cubicBezTo>
                  <a:pt x="8" y="65"/>
                  <a:pt x="12" y="76"/>
                  <a:pt x="20" y="85"/>
                </a:cubicBezTo>
                <a:cubicBezTo>
                  <a:pt x="21" y="85"/>
                  <a:pt x="21" y="85"/>
                  <a:pt x="21" y="85"/>
                </a:cubicBezTo>
                <a:cubicBezTo>
                  <a:pt x="21" y="85"/>
                  <a:pt x="21" y="85"/>
                  <a:pt x="21" y="85"/>
                </a:cubicBezTo>
                <a:cubicBezTo>
                  <a:pt x="32" y="98"/>
                  <a:pt x="34" y="109"/>
                  <a:pt x="34" y="115"/>
                </a:cubicBezTo>
                <a:cubicBezTo>
                  <a:pt x="34" y="115"/>
                  <a:pt x="34" y="115"/>
                  <a:pt x="34" y="115"/>
                </a:cubicBezTo>
                <a:cubicBezTo>
                  <a:pt x="43" y="115"/>
                  <a:pt x="43" y="115"/>
                  <a:pt x="43" y="115"/>
                </a:cubicBezTo>
                <a:cubicBezTo>
                  <a:pt x="35" y="73"/>
                  <a:pt x="35" y="73"/>
                  <a:pt x="35" y="73"/>
                </a:cubicBezTo>
                <a:cubicBezTo>
                  <a:pt x="32" y="73"/>
                  <a:pt x="32" y="73"/>
                  <a:pt x="32" y="73"/>
                </a:cubicBezTo>
                <a:cubicBezTo>
                  <a:pt x="32" y="73"/>
                  <a:pt x="31" y="72"/>
                  <a:pt x="31" y="72"/>
                </a:cubicBezTo>
                <a:cubicBezTo>
                  <a:pt x="31" y="71"/>
                  <a:pt x="32" y="71"/>
                  <a:pt x="32" y="71"/>
                </a:cubicBezTo>
                <a:cubicBezTo>
                  <a:pt x="35" y="71"/>
                  <a:pt x="35" y="71"/>
                  <a:pt x="35" y="71"/>
                </a:cubicBezTo>
                <a:cubicBezTo>
                  <a:pt x="35" y="69"/>
                  <a:pt x="35" y="69"/>
                  <a:pt x="35" y="69"/>
                </a:cubicBezTo>
                <a:cubicBezTo>
                  <a:pt x="35" y="68"/>
                  <a:pt x="35" y="67"/>
                  <a:pt x="36" y="67"/>
                </a:cubicBezTo>
                <a:cubicBezTo>
                  <a:pt x="37" y="67"/>
                  <a:pt x="39" y="68"/>
                  <a:pt x="39" y="69"/>
                </a:cubicBezTo>
                <a:cubicBezTo>
                  <a:pt x="39" y="71"/>
                  <a:pt x="39" y="71"/>
                  <a:pt x="39" y="71"/>
                </a:cubicBezTo>
                <a:cubicBezTo>
                  <a:pt x="41" y="71"/>
                  <a:pt x="41" y="71"/>
                  <a:pt x="41" y="71"/>
                </a:cubicBezTo>
                <a:cubicBezTo>
                  <a:pt x="42" y="71"/>
                  <a:pt x="42" y="71"/>
                  <a:pt x="42" y="71"/>
                </a:cubicBezTo>
                <a:cubicBezTo>
                  <a:pt x="46" y="74"/>
                  <a:pt x="46" y="74"/>
                  <a:pt x="46" y="74"/>
                </a:cubicBezTo>
                <a:cubicBezTo>
                  <a:pt x="53" y="67"/>
                  <a:pt x="53" y="67"/>
                  <a:pt x="53" y="67"/>
                </a:cubicBezTo>
                <a:cubicBezTo>
                  <a:pt x="54" y="66"/>
                  <a:pt x="54" y="66"/>
                  <a:pt x="55" y="67"/>
                </a:cubicBezTo>
                <a:cubicBezTo>
                  <a:pt x="63" y="74"/>
                  <a:pt x="63" y="74"/>
                  <a:pt x="63" y="74"/>
                </a:cubicBezTo>
                <a:cubicBezTo>
                  <a:pt x="66" y="71"/>
                  <a:pt x="66" y="71"/>
                  <a:pt x="66" y="71"/>
                </a:cubicBezTo>
                <a:cubicBezTo>
                  <a:pt x="66" y="71"/>
                  <a:pt x="67" y="71"/>
                  <a:pt x="67" y="71"/>
                </a:cubicBezTo>
                <a:cubicBezTo>
                  <a:pt x="69" y="71"/>
                  <a:pt x="69" y="71"/>
                  <a:pt x="69" y="71"/>
                </a:cubicBezTo>
                <a:cubicBezTo>
                  <a:pt x="69" y="69"/>
                  <a:pt x="69" y="69"/>
                  <a:pt x="69" y="69"/>
                </a:cubicBezTo>
                <a:cubicBezTo>
                  <a:pt x="69" y="68"/>
                  <a:pt x="70" y="67"/>
                  <a:pt x="71" y="67"/>
                </a:cubicBezTo>
                <a:cubicBezTo>
                  <a:pt x="72" y="67"/>
                  <a:pt x="73" y="68"/>
                  <a:pt x="73" y="69"/>
                </a:cubicBezTo>
                <a:cubicBezTo>
                  <a:pt x="73" y="71"/>
                  <a:pt x="73" y="71"/>
                  <a:pt x="73" y="71"/>
                </a:cubicBezTo>
                <a:cubicBezTo>
                  <a:pt x="75" y="71"/>
                  <a:pt x="75" y="71"/>
                  <a:pt x="75" y="71"/>
                </a:cubicBezTo>
                <a:cubicBezTo>
                  <a:pt x="76" y="71"/>
                  <a:pt x="76" y="71"/>
                  <a:pt x="76" y="72"/>
                </a:cubicBezTo>
                <a:cubicBezTo>
                  <a:pt x="76" y="72"/>
                  <a:pt x="76" y="73"/>
                  <a:pt x="75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65" y="115"/>
                  <a:pt x="65" y="115"/>
                  <a:pt x="65" y="115"/>
                </a:cubicBezTo>
                <a:cubicBezTo>
                  <a:pt x="73" y="115"/>
                  <a:pt x="73" y="115"/>
                  <a:pt x="73" y="115"/>
                </a:cubicBezTo>
                <a:cubicBezTo>
                  <a:pt x="73" y="115"/>
                  <a:pt x="73" y="115"/>
                  <a:pt x="73" y="115"/>
                </a:cubicBezTo>
                <a:cubicBezTo>
                  <a:pt x="74" y="109"/>
                  <a:pt x="76" y="98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95" y="76"/>
                  <a:pt x="100" y="65"/>
                  <a:pt x="100" y="5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2A551DA2-D5D9-4B7C-907F-B8451462E2CE}"/>
              </a:ext>
            </a:extLst>
          </p:cNvPr>
          <p:cNvSpPr txBox="1"/>
          <p:nvPr/>
        </p:nvSpPr>
        <p:spPr>
          <a:xfrm>
            <a:off x="2236859" y="5125644"/>
            <a:ext cx="347836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2400" b="1" dirty="0">
                <a:solidFill>
                  <a:schemeClr val="accent3"/>
                </a:solidFill>
                <a:latin typeface="+mj-lt"/>
              </a:rPr>
              <a:t>Who </a:t>
            </a:r>
            <a:r>
              <a:rPr lang="en-GB" sz="2400" b="1" dirty="0">
                <a:solidFill>
                  <a:schemeClr val="accent3"/>
                </a:solidFill>
                <a:latin typeface="+mj-lt"/>
              </a:rPr>
              <a:t>is responsible for which tasks and deliverables?</a:t>
            </a:r>
            <a:endParaRPr lang="id-ID" sz="2400" b="1" dirty="0">
              <a:solidFill>
                <a:schemeClr val="accent3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966889364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  <p:bldP spid="8" grpId="0" animBg="1"/>
      <p:bldP spid="28" grpId="0" animBg="1"/>
      <p:bldP spid="32" grpId="0" animBg="1"/>
      <p:bldP spid="41" grpId="0"/>
      <p:bldP spid="29" grpId="0" animBg="1"/>
      <p:bldP spid="45" grpId="0"/>
      <p:bldP spid="30" grpId="0" animBg="1"/>
      <p:bldP spid="40" grpId="0" animBg="1"/>
      <p:bldP spid="48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25CFA9CE-5FAE-329D-F3C4-F80671B2D369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249" b="14249"/>
          <a:stretch>
            <a:fillRect/>
          </a:stretch>
        </p:blipFill>
        <p:spPr/>
      </p:pic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8D6B5298-9D96-B044-3C8B-21DFAFB36B04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192" b="11192"/>
          <a:stretch>
            <a:fillRect/>
          </a:stretch>
        </p:blipFill>
        <p:spPr/>
      </p:pic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7594" name="Rectangle 7593"/>
          <p:cNvSpPr/>
          <p:nvPr/>
        </p:nvSpPr>
        <p:spPr>
          <a:xfrm>
            <a:off x="0" y="-1"/>
            <a:ext cx="12192000" cy="3428999"/>
          </a:xfrm>
          <a:prstGeom prst="rect">
            <a:avLst/>
          </a:prstGeom>
          <a:solidFill>
            <a:schemeClr val="accent1">
              <a:alpha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87" name="Title 7586"/>
          <p:cNvSpPr>
            <a:spLocks noGrp="1"/>
          </p:cNvSpPr>
          <p:nvPr>
            <p:ph type="title"/>
          </p:nvPr>
        </p:nvSpPr>
        <p:spPr>
          <a:xfrm>
            <a:off x="3693885" y="1269054"/>
            <a:ext cx="4804229" cy="884555"/>
          </a:xfrm>
        </p:spPr>
        <p:txBody>
          <a:bodyPr>
            <a:noAutofit/>
          </a:bodyPr>
          <a:lstStyle/>
          <a:p>
            <a:r>
              <a:rPr lang="en-US" sz="8000" dirty="0">
                <a:solidFill>
                  <a:schemeClr val="bg2"/>
                </a:solidFill>
              </a:rPr>
              <a:t>Clarity</a:t>
            </a:r>
          </a:p>
        </p:txBody>
      </p:sp>
      <p:sp>
        <p:nvSpPr>
          <p:cNvPr id="7583" name="Rectangle 7582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584" name="Straight Connector 7583"/>
          <p:cNvCxnSpPr/>
          <p:nvPr/>
        </p:nvCxnSpPr>
        <p:spPr>
          <a:xfrm flipH="1">
            <a:off x="5548169" y="3429000"/>
            <a:ext cx="1080054" cy="342900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85" name="Straight Connector 7584"/>
          <p:cNvCxnSpPr/>
          <p:nvPr/>
        </p:nvCxnSpPr>
        <p:spPr>
          <a:xfrm flipH="1">
            <a:off x="1" y="3429000"/>
            <a:ext cx="12191999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14269326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5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75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75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5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75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94" grpId="0" animBg="1"/>
      <p:bldP spid="7587" grpId="0"/>
      <p:bldP spid="7583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4" name="Group 433"/>
          <p:cNvGrpSpPr/>
          <p:nvPr/>
        </p:nvGrpSpPr>
        <p:grpSpPr>
          <a:xfrm>
            <a:off x="0" y="0"/>
            <a:ext cx="12192000" cy="6869575"/>
            <a:chOff x="3771900" y="930276"/>
            <a:chExt cx="4725988" cy="4765674"/>
          </a:xfrm>
          <a:solidFill>
            <a:schemeClr val="bg2">
              <a:lumMod val="95000"/>
              <a:alpha val="50000"/>
            </a:schemeClr>
          </a:solidFill>
        </p:grpSpPr>
        <p:sp>
          <p:nvSpPr>
            <p:cNvPr id="435" name="Freeform 7"/>
            <p:cNvSpPr>
              <a:spLocks/>
            </p:cNvSpPr>
            <p:nvPr/>
          </p:nvSpPr>
          <p:spPr bwMode="auto">
            <a:xfrm>
              <a:off x="6162675" y="4397375"/>
              <a:ext cx="60325" cy="1298575"/>
            </a:xfrm>
            <a:custGeom>
              <a:avLst/>
              <a:gdLst>
                <a:gd name="T0" fmla="*/ 0 w 74"/>
                <a:gd name="T1" fmla="*/ 0 h 1635"/>
                <a:gd name="T2" fmla="*/ 0 w 74"/>
                <a:gd name="T3" fmla="*/ 5 h 1635"/>
                <a:gd name="T4" fmla="*/ 1 w 74"/>
                <a:gd name="T5" fmla="*/ 24 h 1635"/>
                <a:gd name="T6" fmla="*/ 1 w 74"/>
                <a:gd name="T7" fmla="*/ 56 h 1635"/>
                <a:gd name="T8" fmla="*/ 3 w 74"/>
                <a:gd name="T9" fmla="*/ 97 h 1635"/>
                <a:gd name="T10" fmla="*/ 5 w 74"/>
                <a:gd name="T11" fmla="*/ 148 h 1635"/>
                <a:gd name="T12" fmla="*/ 9 w 74"/>
                <a:gd name="T13" fmla="*/ 208 h 1635"/>
                <a:gd name="T14" fmla="*/ 11 w 74"/>
                <a:gd name="T15" fmla="*/ 276 h 1635"/>
                <a:gd name="T16" fmla="*/ 15 w 74"/>
                <a:gd name="T17" fmla="*/ 351 h 1635"/>
                <a:gd name="T18" fmla="*/ 16 w 74"/>
                <a:gd name="T19" fmla="*/ 432 h 1635"/>
                <a:gd name="T20" fmla="*/ 20 w 74"/>
                <a:gd name="T21" fmla="*/ 517 h 1635"/>
                <a:gd name="T22" fmla="*/ 24 w 74"/>
                <a:gd name="T23" fmla="*/ 607 h 1635"/>
                <a:gd name="T24" fmla="*/ 28 w 74"/>
                <a:gd name="T25" fmla="*/ 699 h 1635"/>
                <a:gd name="T26" fmla="*/ 31 w 74"/>
                <a:gd name="T27" fmla="*/ 793 h 1635"/>
                <a:gd name="T28" fmla="*/ 35 w 74"/>
                <a:gd name="T29" fmla="*/ 887 h 1635"/>
                <a:gd name="T30" fmla="*/ 41 w 74"/>
                <a:gd name="T31" fmla="*/ 996 h 1635"/>
                <a:gd name="T32" fmla="*/ 46 w 74"/>
                <a:gd name="T33" fmla="*/ 1103 h 1635"/>
                <a:gd name="T34" fmla="*/ 52 w 74"/>
                <a:gd name="T35" fmla="*/ 1208 h 1635"/>
                <a:gd name="T36" fmla="*/ 57 w 74"/>
                <a:gd name="T37" fmla="*/ 1308 h 1635"/>
                <a:gd name="T38" fmla="*/ 61 w 74"/>
                <a:gd name="T39" fmla="*/ 1402 h 1635"/>
                <a:gd name="T40" fmla="*/ 67 w 74"/>
                <a:gd name="T41" fmla="*/ 1488 h 1635"/>
                <a:gd name="T42" fmla="*/ 70 w 74"/>
                <a:gd name="T43" fmla="*/ 1567 h 1635"/>
                <a:gd name="T44" fmla="*/ 74 w 74"/>
                <a:gd name="T45" fmla="*/ 1635 h 1635"/>
                <a:gd name="T46" fmla="*/ 11 w 74"/>
                <a:gd name="T47" fmla="*/ 1635 h 1635"/>
                <a:gd name="T48" fmla="*/ 11 w 74"/>
                <a:gd name="T49" fmla="*/ 1556 h 1635"/>
                <a:gd name="T50" fmla="*/ 11 w 74"/>
                <a:gd name="T51" fmla="*/ 1464 h 1635"/>
                <a:gd name="T52" fmla="*/ 11 w 74"/>
                <a:gd name="T53" fmla="*/ 1362 h 1635"/>
                <a:gd name="T54" fmla="*/ 11 w 74"/>
                <a:gd name="T55" fmla="*/ 1252 h 1635"/>
                <a:gd name="T56" fmla="*/ 11 w 74"/>
                <a:gd name="T57" fmla="*/ 1135 h 1635"/>
                <a:gd name="T58" fmla="*/ 11 w 74"/>
                <a:gd name="T59" fmla="*/ 1013 h 1635"/>
                <a:gd name="T60" fmla="*/ 11 w 74"/>
                <a:gd name="T61" fmla="*/ 889 h 1635"/>
                <a:gd name="T62" fmla="*/ 9 w 74"/>
                <a:gd name="T63" fmla="*/ 793 h 1635"/>
                <a:gd name="T64" fmla="*/ 7 w 74"/>
                <a:gd name="T65" fmla="*/ 699 h 1635"/>
                <a:gd name="T66" fmla="*/ 7 w 74"/>
                <a:gd name="T67" fmla="*/ 607 h 1635"/>
                <a:gd name="T68" fmla="*/ 5 w 74"/>
                <a:gd name="T69" fmla="*/ 518 h 1635"/>
                <a:gd name="T70" fmla="*/ 5 w 74"/>
                <a:gd name="T71" fmla="*/ 432 h 1635"/>
                <a:gd name="T72" fmla="*/ 3 w 74"/>
                <a:gd name="T73" fmla="*/ 351 h 1635"/>
                <a:gd name="T74" fmla="*/ 3 w 74"/>
                <a:gd name="T75" fmla="*/ 278 h 1635"/>
                <a:gd name="T76" fmla="*/ 1 w 74"/>
                <a:gd name="T77" fmla="*/ 208 h 1635"/>
                <a:gd name="T78" fmla="*/ 1 w 74"/>
                <a:gd name="T79" fmla="*/ 148 h 1635"/>
                <a:gd name="T80" fmla="*/ 1 w 74"/>
                <a:gd name="T81" fmla="*/ 97 h 1635"/>
                <a:gd name="T82" fmla="*/ 0 w 74"/>
                <a:gd name="T83" fmla="*/ 56 h 1635"/>
                <a:gd name="T84" fmla="*/ 0 w 74"/>
                <a:gd name="T85" fmla="*/ 24 h 1635"/>
                <a:gd name="T86" fmla="*/ 0 w 74"/>
                <a:gd name="T87" fmla="*/ 5 h 1635"/>
                <a:gd name="T88" fmla="*/ 0 w 74"/>
                <a:gd name="T89" fmla="*/ 0 h 1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4" h="1635">
                  <a:moveTo>
                    <a:pt x="0" y="0"/>
                  </a:moveTo>
                  <a:lnTo>
                    <a:pt x="0" y="5"/>
                  </a:lnTo>
                  <a:lnTo>
                    <a:pt x="1" y="24"/>
                  </a:lnTo>
                  <a:lnTo>
                    <a:pt x="1" y="56"/>
                  </a:lnTo>
                  <a:lnTo>
                    <a:pt x="3" y="97"/>
                  </a:lnTo>
                  <a:lnTo>
                    <a:pt x="5" y="148"/>
                  </a:lnTo>
                  <a:lnTo>
                    <a:pt x="9" y="208"/>
                  </a:lnTo>
                  <a:lnTo>
                    <a:pt x="11" y="276"/>
                  </a:lnTo>
                  <a:lnTo>
                    <a:pt x="15" y="351"/>
                  </a:lnTo>
                  <a:lnTo>
                    <a:pt x="16" y="432"/>
                  </a:lnTo>
                  <a:lnTo>
                    <a:pt x="20" y="517"/>
                  </a:lnTo>
                  <a:lnTo>
                    <a:pt x="24" y="607"/>
                  </a:lnTo>
                  <a:lnTo>
                    <a:pt x="28" y="699"/>
                  </a:lnTo>
                  <a:lnTo>
                    <a:pt x="31" y="793"/>
                  </a:lnTo>
                  <a:lnTo>
                    <a:pt x="35" y="887"/>
                  </a:lnTo>
                  <a:lnTo>
                    <a:pt x="41" y="996"/>
                  </a:lnTo>
                  <a:lnTo>
                    <a:pt x="46" y="1103"/>
                  </a:lnTo>
                  <a:lnTo>
                    <a:pt x="52" y="1208"/>
                  </a:lnTo>
                  <a:lnTo>
                    <a:pt x="57" y="1308"/>
                  </a:lnTo>
                  <a:lnTo>
                    <a:pt x="61" y="1402"/>
                  </a:lnTo>
                  <a:lnTo>
                    <a:pt x="67" y="1488"/>
                  </a:lnTo>
                  <a:lnTo>
                    <a:pt x="70" y="1567"/>
                  </a:lnTo>
                  <a:lnTo>
                    <a:pt x="74" y="1635"/>
                  </a:lnTo>
                  <a:lnTo>
                    <a:pt x="11" y="1635"/>
                  </a:lnTo>
                  <a:lnTo>
                    <a:pt x="11" y="1556"/>
                  </a:lnTo>
                  <a:lnTo>
                    <a:pt x="11" y="1464"/>
                  </a:lnTo>
                  <a:lnTo>
                    <a:pt x="11" y="1362"/>
                  </a:lnTo>
                  <a:lnTo>
                    <a:pt x="11" y="1252"/>
                  </a:lnTo>
                  <a:lnTo>
                    <a:pt x="11" y="1135"/>
                  </a:lnTo>
                  <a:lnTo>
                    <a:pt x="11" y="1013"/>
                  </a:lnTo>
                  <a:lnTo>
                    <a:pt x="11" y="889"/>
                  </a:lnTo>
                  <a:lnTo>
                    <a:pt x="9" y="793"/>
                  </a:lnTo>
                  <a:lnTo>
                    <a:pt x="7" y="699"/>
                  </a:lnTo>
                  <a:lnTo>
                    <a:pt x="7" y="607"/>
                  </a:lnTo>
                  <a:lnTo>
                    <a:pt x="5" y="518"/>
                  </a:lnTo>
                  <a:lnTo>
                    <a:pt x="5" y="432"/>
                  </a:lnTo>
                  <a:lnTo>
                    <a:pt x="3" y="351"/>
                  </a:lnTo>
                  <a:lnTo>
                    <a:pt x="3" y="278"/>
                  </a:lnTo>
                  <a:lnTo>
                    <a:pt x="1" y="208"/>
                  </a:lnTo>
                  <a:lnTo>
                    <a:pt x="1" y="148"/>
                  </a:lnTo>
                  <a:lnTo>
                    <a:pt x="1" y="97"/>
                  </a:lnTo>
                  <a:lnTo>
                    <a:pt x="0" y="56"/>
                  </a:lnTo>
                  <a:lnTo>
                    <a:pt x="0" y="24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6" name="Freeform 8"/>
            <p:cNvSpPr>
              <a:spLocks/>
            </p:cNvSpPr>
            <p:nvPr/>
          </p:nvSpPr>
          <p:spPr bwMode="auto">
            <a:xfrm>
              <a:off x="6307138" y="5408613"/>
              <a:ext cx="28575" cy="287337"/>
            </a:xfrm>
            <a:custGeom>
              <a:avLst/>
              <a:gdLst>
                <a:gd name="T0" fmla="*/ 0 w 38"/>
                <a:gd name="T1" fmla="*/ 0 h 363"/>
                <a:gd name="T2" fmla="*/ 38 w 38"/>
                <a:gd name="T3" fmla="*/ 363 h 363"/>
                <a:gd name="T4" fmla="*/ 21 w 38"/>
                <a:gd name="T5" fmla="*/ 363 h 363"/>
                <a:gd name="T6" fmla="*/ 0 w 38"/>
                <a:gd name="T7" fmla="*/ 0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63">
                  <a:moveTo>
                    <a:pt x="0" y="0"/>
                  </a:moveTo>
                  <a:lnTo>
                    <a:pt x="38" y="363"/>
                  </a:lnTo>
                  <a:lnTo>
                    <a:pt x="21" y="36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7" name="Freeform 9"/>
            <p:cNvSpPr>
              <a:spLocks/>
            </p:cNvSpPr>
            <p:nvPr/>
          </p:nvSpPr>
          <p:spPr bwMode="auto">
            <a:xfrm>
              <a:off x="6257925" y="4222750"/>
              <a:ext cx="209550" cy="1473200"/>
            </a:xfrm>
            <a:custGeom>
              <a:avLst/>
              <a:gdLst>
                <a:gd name="T0" fmla="*/ 0 w 265"/>
                <a:gd name="T1" fmla="*/ 0 h 1855"/>
                <a:gd name="T2" fmla="*/ 0 w 265"/>
                <a:gd name="T3" fmla="*/ 5 h 1855"/>
                <a:gd name="T4" fmla="*/ 2 w 265"/>
                <a:gd name="T5" fmla="*/ 24 h 1855"/>
                <a:gd name="T6" fmla="*/ 6 w 265"/>
                <a:gd name="T7" fmla="*/ 52 h 1855"/>
                <a:gd name="T8" fmla="*/ 11 w 265"/>
                <a:gd name="T9" fmla="*/ 90 h 1855"/>
                <a:gd name="T10" fmla="*/ 19 w 265"/>
                <a:gd name="T11" fmla="*/ 139 h 1855"/>
                <a:gd name="T12" fmla="*/ 26 w 265"/>
                <a:gd name="T13" fmla="*/ 193 h 1855"/>
                <a:gd name="T14" fmla="*/ 35 w 265"/>
                <a:gd name="T15" fmla="*/ 257 h 1855"/>
                <a:gd name="T16" fmla="*/ 45 w 265"/>
                <a:gd name="T17" fmla="*/ 327 h 1855"/>
                <a:gd name="T18" fmla="*/ 56 w 265"/>
                <a:gd name="T19" fmla="*/ 402 h 1855"/>
                <a:gd name="T20" fmla="*/ 67 w 265"/>
                <a:gd name="T21" fmla="*/ 483 h 1855"/>
                <a:gd name="T22" fmla="*/ 78 w 265"/>
                <a:gd name="T23" fmla="*/ 567 h 1855"/>
                <a:gd name="T24" fmla="*/ 91 w 265"/>
                <a:gd name="T25" fmla="*/ 656 h 1855"/>
                <a:gd name="T26" fmla="*/ 104 w 265"/>
                <a:gd name="T27" fmla="*/ 748 h 1855"/>
                <a:gd name="T28" fmla="*/ 116 w 265"/>
                <a:gd name="T29" fmla="*/ 840 h 1855"/>
                <a:gd name="T30" fmla="*/ 129 w 265"/>
                <a:gd name="T31" fmla="*/ 932 h 1855"/>
                <a:gd name="T32" fmla="*/ 143 w 265"/>
                <a:gd name="T33" fmla="*/ 1026 h 1855"/>
                <a:gd name="T34" fmla="*/ 157 w 265"/>
                <a:gd name="T35" fmla="*/ 1120 h 1855"/>
                <a:gd name="T36" fmla="*/ 170 w 265"/>
                <a:gd name="T37" fmla="*/ 1212 h 1855"/>
                <a:gd name="T38" fmla="*/ 183 w 265"/>
                <a:gd name="T39" fmla="*/ 1300 h 1855"/>
                <a:gd name="T40" fmla="*/ 196 w 265"/>
                <a:gd name="T41" fmla="*/ 1385 h 1855"/>
                <a:gd name="T42" fmla="*/ 209 w 265"/>
                <a:gd name="T43" fmla="*/ 1466 h 1855"/>
                <a:gd name="T44" fmla="*/ 220 w 265"/>
                <a:gd name="T45" fmla="*/ 1543 h 1855"/>
                <a:gd name="T46" fmla="*/ 229 w 265"/>
                <a:gd name="T47" fmla="*/ 1613 h 1855"/>
                <a:gd name="T48" fmla="*/ 239 w 265"/>
                <a:gd name="T49" fmla="*/ 1675 h 1855"/>
                <a:gd name="T50" fmla="*/ 246 w 265"/>
                <a:gd name="T51" fmla="*/ 1729 h 1855"/>
                <a:gd name="T52" fmla="*/ 253 w 265"/>
                <a:gd name="T53" fmla="*/ 1776 h 1855"/>
                <a:gd name="T54" fmla="*/ 259 w 265"/>
                <a:gd name="T55" fmla="*/ 1814 h 1855"/>
                <a:gd name="T56" fmla="*/ 263 w 265"/>
                <a:gd name="T57" fmla="*/ 1840 h 1855"/>
                <a:gd name="T58" fmla="*/ 265 w 265"/>
                <a:gd name="T59" fmla="*/ 1855 h 1855"/>
                <a:gd name="T60" fmla="*/ 222 w 265"/>
                <a:gd name="T61" fmla="*/ 1855 h 1855"/>
                <a:gd name="T62" fmla="*/ 218 w 265"/>
                <a:gd name="T63" fmla="*/ 1832 h 1855"/>
                <a:gd name="T64" fmla="*/ 214 w 265"/>
                <a:gd name="T65" fmla="*/ 1797 h 1855"/>
                <a:gd name="T66" fmla="*/ 209 w 265"/>
                <a:gd name="T67" fmla="*/ 1752 h 1855"/>
                <a:gd name="T68" fmla="*/ 203 w 265"/>
                <a:gd name="T69" fmla="*/ 1697 h 1855"/>
                <a:gd name="T70" fmla="*/ 196 w 265"/>
                <a:gd name="T71" fmla="*/ 1635 h 1855"/>
                <a:gd name="T72" fmla="*/ 188 w 265"/>
                <a:gd name="T73" fmla="*/ 1564 h 1855"/>
                <a:gd name="T74" fmla="*/ 179 w 265"/>
                <a:gd name="T75" fmla="*/ 1487 h 1855"/>
                <a:gd name="T76" fmla="*/ 170 w 265"/>
                <a:gd name="T77" fmla="*/ 1404 h 1855"/>
                <a:gd name="T78" fmla="*/ 158 w 265"/>
                <a:gd name="T79" fmla="*/ 1316 h 1855"/>
                <a:gd name="T80" fmla="*/ 147 w 265"/>
                <a:gd name="T81" fmla="*/ 1223 h 1855"/>
                <a:gd name="T82" fmla="*/ 138 w 265"/>
                <a:gd name="T83" fmla="*/ 1129 h 1855"/>
                <a:gd name="T84" fmla="*/ 127 w 265"/>
                <a:gd name="T85" fmla="*/ 1032 h 1855"/>
                <a:gd name="T86" fmla="*/ 114 w 265"/>
                <a:gd name="T87" fmla="*/ 934 h 1855"/>
                <a:gd name="T88" fmla="*/ 102 w 265"/>
                <a:gd name="T89" fmla="*/ 842 h 1855"/>
                <a:gd name="T90" fmla="*/ 91 w 265"/>
                <a:gd name="T91" fmla="*/ 750 h 1855"/>
                <a:gd name="T92" fmla="*/ 80 w 265"/>
                <a:gd name="T93" fmla="*/ 658 h 1855"/>
                <a:gd name="T94" fmla="*/ 69 w 265"/>
                <a:gd name="T95" fmla="*/ 569 h 1855"/>
                <a:gd name="T96" fmla="*/ 60 w 265"/>
                <a:gd name="T97" fmla="*/ 485 h 1855"/>
                <a:gd name="T98" fmla="*/ 48 w 265"/>
                <a:gd name="T99" fmla="*/ 404 h 1855"/>
                <a:gd name="T100" fmla="*/ 39 w 265"/>
                <a:gd name="T101" fmla="*/ 329 h 1855"/>
                <a:gd name="T102" fmla="*/ 32 w 265"/>
                <a:gd name="T103" fmla="*/ 257 h 1855"/>
                <a:gd name="T104" fmla="*/ 22 w 265"/>
                <a:gd name="T105" fmla="*/ 195 h 1855"/>
                <a:gd name="T106" fmla="*/ 17 w 265"/>
                <a:gd name="T107" fmla="*/ 139 h 1855"/>
                <a:gd name="T108" fmla="*/ 11 w 265"/>
                <a:gd name="T109" fmla="*/ 92 h 1855"/>
                <a:gd name="T110" fmla="*/ 6 w 265"/>
                <a:gd name="T111" fmla="*/ 52 h 1855"/>
                <a:gd name="T112" fmla="*/ 2 w 265"/>
                <a:gd name="T113" fmla="*/ 24 h 1855"/>
                <a:gd name="T114" fmla="*/ 0 w 265"/>
                <a:gd name="T115" fmla="*/ 5 h 1855"/>
                <a:gd name="T116" fmla="*/ 0 w 265"/>
                <a:gd name="T117" fmla="*/ 0 h 1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5" h="1855">
                  <a:moveTo>
                    <a:pt x="0" y="0"/>
                  </a:moveTo>
                  <a:lnTo>
                    <a:pt x="0" y="5"/>
                  </a:lnTo>
                  <a:lnTo>
                    <a:pt x="2" y="24"/>
                  </a:lnTo>
                  <a:lnTo>
                    <a:pt x="6" y="52"/>
                  </a:lnTo>
                  <a:lnTo>
                    <a:pt x="11" y="90"/>
                  </a:lnTo>
                  <a:lnTo>
                    <a:pt x="19" y="139"/>
                  </a:lnTo>
                  <a:lnTo>
                    <a:pt x="26" y="193"/>
                  </a:lnTo>
                  <a:lnTo>
                    <a:pt x="35" y="257"/>
                  </a:lnTo>
                  <a:lnTo>
                    <a:pt x="45" y="327"/>
                  </a:lnTo>
                  <a:lnTo>
                    <a:pt x="56" y="402"/>
                  </a:lnTo>
                  <a:lnTo>
                    <a:pt x="67" y="483"/>
                  </a:lnTo>
                  <a:lnTo>
                    <a:pt x="78" y="567"/>
                  </a:lnTo>
                  <a:lnTo>
                    <a:pt x="91" y="656"/>
                  </a:lnTo>
                  <a:lnTo>
                    <a:pt x="104" y="748"/>
                  </a:lnTo>
                  <a:lnTo>
                    <a:pt x="116" y="840"/>
                  </a:lnTo>
                  <a:lnTo>
                    <a:pt x="129" y="932"/>
                  </a:lnTo>
                  <a:lnTo>
                    <a:pt x="143" y="1026"/>
                  </a:lnTo>
                  <a:lnTo>
                    <a:pt x="157" y="1120"/>
                  </a:lnTo>
                  <a:lnTo>
                    <a:pt x="170" y="1212"/>
                  </a:lnTo>
                  <a:lnTo>
                    <a:pt x="183" y="1300"/>
                  </a:lnTo>
                  <a:lnTo>
                    <a:pt x="196" y="1385"/>
                  </a:lnTo>
                  <a:lnTo>
                    <a:pt x="209" y="1466"/>
                  </a:lnTo>
                  <a:lnTo>
                    <a:pt x="220" y="1543"/>
                  </a:lnTo>
                  <a:lnTo>
                    <a:pt x="229" y="1613"/>
                  </a:lnTo>
                  <a:lnTo>
                    <a:pt x="239" y="1675"/>
                  </a:lnTo>
                  <a:lnTo>
                    <a:pt x="246" y="1729"/>
                  </a:lnTo>
                  <a:lnTo>
                    <a:pt x="253" y="1776"/>
                  </a:lnTo>
                  <a:lnTo>
                    <a:pt x="259" y="1814"/>
                  </a:lnTo>
                  <a:lnTo>
                    <a:pt x="263" y="1840"/>
                  </a:lnTo>
                  <a:lnTo>
                    <a:pt x="265" y="1855"/>
                  </a:lnTo>
                  <a:lnTo>
                    <a:pt x="222" y="1855"/>
                  </a:lnTo>
                  <a:lnTo>
                    <a:pt x="218" y="1832"/>
                  </a:lnTo>
                  <a:lnTo>
                    <a:pt x="214" y="1797"/>
                  </a:lnTo>
                  <a:lnTo>
                    <a:pt x="209" y="1752"/>
                  </a:lnTo>
                  <a:lnTo>
                    <a:pt x="203" y="1697"/>
                  </a:lnTo>
                  <a:lnTo>
                    <a:pt x="196" y="1635"/>
                  </a:lnTo>
                  <a:lnTo>
                    <a:pt x="188" y="1564"/>
                  </a:lnTo>
                  <a:lnTo>
                    <a:pt x="179" y="1487"/>
                  </a:lnTo>
                  <a:lnTo>
                    <a:pt x="170" y="1404"/>
                  </a:lnTo>
                  <a:lnTo>
                    <a:pt x="158" y="1316"/>
                  </a:lnTo>
                  <a:lnTo>
                    <a:pt x="147" y="1223"/>
                  </a:lnTo>
                  <a:lnTo>
                    <a:pt x="138" y="1129"/>
                  </a:lnTo>
                  <a:lnTo>
                    <a:pt x="127" y="1032"/>
                  </a:lnTo>
                  <a:lnTo>
                    <a:pt x="114" y="934"/>
                  </a:lnTo>
                  <a:lnTo>
                    <a:pt x="102" y="842"/>
                  </a:lnTo>
                  <a:lnTo>
                    <a:pt x="91" y="750"/>
                  </a:lnTo>
                  <a:lnTo>
                    <a:pt x="80" y="658"/>
                  </a:lnTo>
                  <a:lnTo>
                    <a:pt x="69" y="569"/>
                  </a:lnTo>
                  <a:lnTo>
                    <a:pt x="60" y="485"/>
                  </a:lnTo>
                  <a:lnTo>
                    <a:pt x="48" y="404"/>
                  </a:lnTo>
                  <a:lnTo>
                    <a:pt x="39" y="329"/>
                  </a:lnTo>
                  <a:lnTo>
                    <a:pt x="32" y="257"/>
                  </a:lnTo>
                  <a:lnTo>
                    <a:pt x="22" y="195"/>
                  </a:lnTo>
                  <a:lnTo>
                    <a:pt x="17" y="139"/>
                  </a:lnTo>
                  <a:lnTo>
                    <a:pt x="11" y="92"/>
                  </a:lnTo>
                  <a:lnTo>
                    <a:pt x="6" y="52"/>
                  </a:lnTo>
                  <a:lnTo>
                    <a:pt x="2" y="24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" name="Freeform 10"/>
            <p:cNvSpPr>
              <a:spLocks/>
            </p:cNvSpPr>
            <p:nvPr/>
          </p:nvSpPr>
          <p:spPr bwMode="auto">
            <a:xfrm>
              <a:off x="6486525" y="4752975"/>
              <a:ext cx="254000" cy="942975"/>
            </a:xfrm>
            <a:custGeom>
              <a:avLst/>
              <a:gdLst>
                <a:gd name="T0" fmla="*/ 0 w 319"/>
                <a:gd name="T1" fmla="*/ 0 h 1188"/>
                <a:gd name="T2" fmla="*/ 2 w 319"/>
                <a:gd name="T3" fmla="*/ 6 h 1188"/>
                <a:gd name="T4" fmla="*/ 5 w 319"/>
                <a:gd name="T5" fmla="*/ 21 h 1188"/>
                <a:gd name="T6" fmla="*/ 13 w 319"/>
                <a:gd name="T7" fmla="*/ 47 h 1188"/>
                <a:gd name="T8" fmla="*/ 20 w 319"/>
                <a:gd name="T9" fmla="*/ 81 h 1188"/>
                <a:gd name="T10" fmla="*/ 32 w 319"/>
                <a:gd name="T11" fmla="*/ 124 h 1188"/>
                <a:gd name="T12" fmla="*/ 46 w 319"/>
                <a:gd name="T13" fmla="*/ 173 h 1188"/>
                <a:gd name="T14" fmla="*/ 61 w 319"/>
                <a:gd name="T15" fmla="*/ 229 h 1188"/>
                <a:gd name="T16" fmla="*/ 76 w 319"/>
                <a:gd name="T17" fmla="*/ 291 h 1188"/>
                <a:gd name="T18" fmla="*/ 95 w 319"/>
                <a:gd name="T19" fmla="*/ 359 h 1188"/>
                <a:gd name="T20" fmla="*/ 114 w 319"/>
                <a:gd name="T21" fmla="*/ 430 h 1188"/>
                <a:gd name="T22" fmla="*/ 132 w 319"/>
                <a:gd name="T23" fmla="*/ 504 h 1188"/>
                <a:gd name="T24" fmla="*/ 153 w 319"/>
                <a:gd name="T25" fmla="*/ 581 h 1188"/>
                <a:gd name="T26" fmla="*/ 173 w 319"/>
                <a:gd name="T27" fmla="*/ 658 h 1188"/>
                <a:gd name="T28" fmla="*/ 194 w 319"/>
                <a:gd name="T29" fmla="*/ 737 h 1188"/>
                <a:gd name="T30" fmla="*/ 227 w 319"/>
                <a:gd name="T31" fmla="*/ 857 h 1188"/>
                <a:gd name="T32" fmla="*/ 259 w 319"/>
                <a:gd name="T33" fmla="*/ 974 h 1188"/>
                <a:gd name="T34" fmla="*/ 291 w 319"/>
                <a:gd name="T35" fmla="*/ 1085 h 1188"/>
                <a:gd name="T36" fmla="*/ 319 w 319"/>
                <a:gd name="T37" fmla="*/ 1188 h 1188"/>
                <a:gd name="T38" fmla="*/ 259 w 319"/>
                <a:gd name="T39" fmla="*/ 1188 h 1188"/>
                <a:gd name="T40" fmla="*/ 239 w 319"/>
                <a:gd name="T41" fmla="*/ 1086 h 1188"/>
                <a:gd name="T42" fmla="*/ 214 w 319"/>
                <a:gd name="T43" fmla="*/ 977 h 1188"/>
                <a:gd name="T44" fmla="*/ 190 w 319"/>
                <a:gd name="T45" fmla="*/ 863 h 1188"/>
                <a:gd name="T46" fmla="*/ 166 w 319"/>
                <a:gd name="T47" fmla="*/ 744 h 1188"/>
                <a:gd name="T48" fmla="*/ 149 w 319"/>
                <a:gd name="T49" fmla="*/ 665 h 1188"/>
                <a:gd name="T50" fmla="*/ 130 w 319"/>
                <a:gd name="T51" fmla="*/ 586 h 1188"/>
                <a:gd name="T52" fmla="*/ 114 w 319"/>
                <a:gd name="T53" fmla="*/ 509 h 1188"/>
                <a:gd name="T54" fmla="*/ 97 w 319"/>
                <a:gd name="T55" fmla="*/ 434 h 1188"/>
                <a:gd name="T56" fmla="*/ 80 w 319"/>
                <a:gd name="T57" fmla="*/ 363 h 1188"/>
                <a:gd name="T58" fmla="*/ 65 w 319"/>
                <a:gd name="T59" fmla="*/ 295 h 1188"/>
                <a:gd name="T60" fmla="*/ 52 w 319"/>
                <a:gd name="T61" fmla="*/ 233 h 1188"/>
                <a:gd name="T62" fmla="*/ 39 w 319"/>
                <a:gd name="T63" fmla="*/ 175 h 1188"/>
                <a:gd name="T64" fmla="*/ 28 w 319"/>
                <a:gd name="T65" fmla="*/ 126 h 1188"/>
                <a:gd name="T66" fmla="*/ 19 w 319"/>
                <a:gd name="T67" fmla="*/ 83 h 1188"/>
                <a:gd name="T68" fmla="*/ 11 w 319"/>
                <a:gd name="T69" fmla="*/ 47 h 1188"/>
                <a:gd name="T70" fmla="*/ 4 w 319"/>
                <a:gd name="T71" fmla="*/ 21 h 1188"/>
                <a:gd name="T72" fmla="*/ 2 w 319"/>
                <a:gd name="T73" fmla="*/ 6 h 1188"/>
                <a:gd name="T74" fmla="*/ 0 w 319"/>
                <a:gd name="T75" fmla="*/ 0 h 1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19" h="1188">
                  <a:moveTo>
                    <a:pt x="0" y="0"/>
                  </a:moveTo>
                  <a:lnTo>
                    <a:pt x="2" y="6"/>
                  </a:lnTo>
                  <a:lnTo>
                    <a:pt x="5" y="21"/>
                  </a:lnTo>
                  <a:lnTo>
                    <a:pt x="13" y="47"/>
                  </a:lnTo>
                  <a:lnTo>
                    <a:pt x="20" y="81"/>
                  </a:lnTo>
                  <a:lnTo>
                    <a:pt x="32" y="124"/>
                  </a:lnTo>
                  <a:lnTo>
                    <a:pt x="46" y="173"/>
                  </a:lnTo>
                  <a:lnTo>
                    <a:pt x="61" y="229"/>
                  </a:lnTo>
                  <a:lnTo>
                    <a:pt x="76" y="291"/>
                  </a:lnTo>
                  <a:lnTo>
                    <a:pt x="95" y="359"/>
                  </a:lnTo>
                  <a:lnTo>
                    <a:pt x="114" y="430"/>
                  </a:lnTo>
                  <a:lnTo>
                    <a:pt x="132" y="504"/>
                  </a:lnTo>
                  <a:lnTo>
                    <a:pt x="153" y="581"/>
                  </a:lnTo>
                  <a:lnTo>
                    <a:pt x="173" y="658"/>
                  </a:lnTo>
                  <a:lnTo>
                    <a:pt x="194" y="737"/>
                  </a:lnTo>
                  <a:lnTo>
                    <a:pt x="227" y="857"/>
                  </a:lnTo>
                  <a:lnTo>
                    <a:pt x="259" y="974"/>
                  </a:lnTo>
                  <a:lnTo>
                    <a:pt x="291" y="1085"/>
                  </a:lnTo>
                  <a:lnTo>
                    <a:pt x="319" y="1188"/>
                  </a:lnTo>
                  <a:lnTo>
                    <a:pt x="259" y="1188"/>
                  </a:lnTo>
                  <a:lnTo>
                    <a:pt x="239" y="1086"/>
                  </a:lnTo>
                  <a:lnTo>
                    <a:pt x="214" y="977"/>
                  </a:lnTo>
                  <a:lnTo>
                    <a:pt x="190" y="863"/>
                  </a:lnTo>
                  <a:lnTo>
                    <a:pt x="166" y="744"/>
                  </a:lnTo>
                  <a:lnTo>
                    <a:pt x="149" y="665"/>
                  </a:lnTo>
                  <a:lnTo>
                    <a:pt x="130" y="586"/>
                  </a:lnTo>
                  <a:lnTo>
                    <a:pt x="114" y="509"/>
                  </a:lnTo>
                  <a:lnTo>
                    <a:pt x="97" y="434"/>
                  </a:lnTo>
                  <a:lnTo>
                    <a:pt x="80" y="363"/>
                  </a:lnTo>
                  <a:lnTo>
                    <a:pt x="65" y="295"/>
                  </a:lnTo>
                  <a:lnTo>
                    <a:pt x="52" y="233"/>
                  </a:lnTo>
                  <a:lnTo>
                    <a:pt x="39" y="175"/>
                  </a:lnTo>
                  <a:lnTo>
                    <a:pt x="28" y="126"/>
                  </a:lnTo>
                  <a:lnTo>
                    <a:pt x="19" y="83"/>
                  </a:lnTo>
                  <a:lnTo>
                    <a:pt x="11" y="47"/>
                  </a:lnTo>
                  <a:lnTo>
                    <a:pt x="4" y="21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" name="Freeform 11"/>
            <p:cNvSpPr>
              <a:spLocks/>
            </p:cNvSpPr>
            <p:nvPr/>
          </p:nvSpPr>
          <p:spPr bwMode="auto">
            <a:xfrm>
              <a:off x="6761163" y="4991100"/>
              <a:ext cx="277813" cy="704850"/>
            </a:xfrm>
            <a:custGeom>
              <a:avLst/>
              <a:gdLst>
                <a:gd name="T0" fmla="*/ 0 w 350"/>
                <a:gd name="T1" fmla="*/ 0 h 887"/>
                <a:gd name="T2" fmla="*/ 350 w 350"/>
                <a:gd name="T3" fmla="*/ 887 h 887"/>
                <a:gd name="T4" fmla="*/ 311 w 350"/>
                <a:gd name="T5" fmla="*/ 887 h 887"/>
                <a:gd name="T6" fmla="*/ 0 w 350"/>
                <a:gd name="T7" fmla="*/ 0 h 8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0" h="887">
                  <a:moveTo>
                    <a:pt x="0" y="0"/>
                  </a:moveTo>
                  <a:lnTo>
                    <a:pt x="350" y="887"/>
                  </a:lnTo>
                  <a:lnTo>
                    <a:pt x="311" y="8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" name="Freeform 12"/>
            <p:cNvSpPr>
              <a:spLocks/>
            </p:cNvSpPr>
            <p:nvPr/>
          </p:nvSpPr>
          <p:spPr bwMode="auto">
            <a:xfrm>
              <a:off x="7115175" y="5270500"/>
              <a:ext cx="233363" cy="425450"/>
            </a:xfrm>
            <a:custGeom>
              <a:avLst/>
              <a:gdLst>
                <a:gd name="T0" fmla="*/ 0 w 295"/>
                <a:gd name="T1" fmla="*/ 0 h 536"/>
                <a:gd name="T2" fmla="*/ 4 w 295"/>
                <a:gd name="T3" fmla="*/ 4 h 536"/>
                <a:gd name="T4" fmla="*/ 10 w 295"/>
                <a:gd name="T5" fmla="*/ 15 h 536"/>
                <a:gd name="T6" fmla="*/ 21 w 295"/>
                <a:gd name="T7" fmla="*/ 34 h 536"/>
                <a:gd name="T8" fmla="*/ 34 w 295"/>
                <a:gd name="T9" fmla="*/ 60 h 536"/>
                <a:gd name="T10" fmla="*/ 51 w 295"/>
                <a:gd name="T11" fmla="*/ 91 h 536"/>
                <a:gd name="T12" fmla="*/ 71 w 295"/>
                <a:gd name="T13" fmla="*/ 128 h 536"/>
                <a:gd name="T14" fmla="*/ 94 w 295"/>
                <a:gd name="T15" fmla="*/ 168 h 536"/>
                <a:gd name="T16" fmla="*/ 118 w 295"/>
                <a:gd name="T17" fmla="*/ 213 h 536"/>
                <a:gd name="T18" fmla="*/ 144 w 295"/>
                <a:gd name="T19" fmla="*/ 262 h 536"/>
                <a:gd name="T20" fmla="*/ 172 w 295"/>
                <a:gd name="T21" fmla="*/ 312 h 536"/>
                <a:gd name="T22" fmla="*/ 200 w 295"/>
                <a:gd name="T23" fmla="*/ 365 h 536"/>
                <a:gd name="T24" fmla="*/ 230 w 295"/>
                <a:gd name="T25" fmla="*/ 419 h 536"/>
                <a:gd name="T26" fmla="*/ 259 w 295"/>
                <a:gd name="T27" fmla="*/ 474 h 536"/>
                <a:gd name="T28" fmla="*/ 295 w 295"/>
                <a:gd name="T29" fmla="*/ 536 h 536"/>
                <a:gd name="T30" fmla="*/ 246 w 295"/>
                <a:gd name="T31" fmla="*/ 536 h 536"/>
                <a:gd name="T32" fmla="*/ 226 w 295"/>
                <a:gd name="T33" fmla="*/ 489 h 536"/>
                <a:gd name="T34" fmla="*/ 198 w 295"/>
                <a:gd name="T35" fmla="*/ 429 h 536"/>
                <a:gd name="T36" fmla="*/ 170 w 295"/>
                <a:gd name="T37" fmla="*/ 369 h 536"/>
                <a:gd name="T38" fmla="*/ 144 w 295"/>
                <a:gd name="T39" fmla="*/ 310 h 536"/>
                <a:gd name="T40" fmla="*/ 118 w 295"/>
                <a:gd name="T41" fmla="*/ 254 h 536"/>
                <a:gd name="T42" fmla="*/ 94 w 295"/>
                <a:gd name="T43" fmla="*/ 201 h 536"/>
                <a:gd name="T44" fmla="*/ 71 w 295"/>
                <a:gd name="T45" fmla="*/ 153 h 536"/>
                <a:gd name="T46" fmla="*/ 53 w 295"/>
                <a:gd name="T47" fmla="*/ 109 h 536"/>
                <a:gd name="T48" fmla="*/ 34 w 295"/>
                <a:gd name="T49" fmla="*/ 72 h 536"/>
                <a:gd name="T50" fmla="*/ 21 w 295"/>
                <a:gd name="T51" fmla="*/ 42 h 536"/>
                <a:gd name="T52" fmla="*/ 10 w 295"/>
                <a:gd name="T53" fmla="*/ 19 h 536"/>
                <a:gd name="T54" fmla="*/ 4 w 295"/>
                <a:gd name="T55" fmla="*/ 4 h 536"/>
                <a:gd name="T56" fmla="*/ 0 w 295"/>
                <a:gd name="T57" fmla="*/ 0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95" h="536">
                  <a:moveTo>
                    <a:pt x="0" y="0"/>
                  </a:moveTo>
                  <a:lnTo>
                    <a:pt x="4" y="4"/>
                  </a:lnTo>
                  <a:lnTo>
                    <a:pt x="10" y="15"/>
                  </a:lnTo>
                  <a:lnTo>
                    <a:pt x="21" y="34"/>
                  </a:lnTo>
                  <a:lnTo>
                    <a:pt x="34" y="60"/>
                  </a:lnTo>
                  <a:lnTo>
                    <a:pt x="51" y="91"/>
                  </a:lnTo>
                  <a:lnTo>
                    <a:pt x="71" y="128"/>
                  </a:lnTo>
                  <a:lnTo>
                    <a:pt x="94" y="168"/>
                  </a:lnTo>
                  <a:lnTo>
                    <a:pt x="118" y="213"/>
                  </a:lnTo>
                  <a:lnTo>
                    <a:pt x="144" y="262"/>
                  </a:lnTo>
                  <a:lnTo>
                    <a:pt x="172" y="312"/>
                  </a:lnTo>
                  <a:lnTo>
                    <a:pt x="200" y="365"/>
                  </a:lnTo>
                  <a:lnTo>
                    <a:pt x="230" y="419"/>
                  </a:lnTo>
                  <a:lnTo>
                    <a:pt x="259" y="474"/>
                  </a:lnTo>
                  <a:lnTo>
                    <a:pt x="295" y="536"/>
                  </a:lnTo>
                  <a:lnTo>
                    <a:pt x="246" y="536"/>
                  </a:lnTo>
                  <a:lnTo>
                    <a:pt x="226" y="489"/>
                  </a:lnTo>
                  <a:lnTo>
                    <a:pt x="198" y="429"/>
                  </a:lnTo>
                  <a:lnTo>
                    <a:pt x="170" y="369"/>
                  </a:lnTo>
                  <a:lnTo>
                    <a:pt x="144" y="310"/>
                  </a:lnTo>
                  <a:lnTo>
                    <a:pt x="118" y="254"/>
                  </a:lnTo>
                  <a:lnTo>
                    <a:pt x="94" y="201"/>
                  </a:lnTo>
                  <a:lnTo>
                    <a:pt x="71" y="153"/>
                  </a:lnTo>
                  <a:lnTo>
                    <a:pt x="53" y="109"/>
                  </a:lnTo>
                  <a:lnTo>
                    <a:pt x="34" y="72"/>
                  </a:lnTo>
                  <a:lnTo>
                    <a:pt x="21" y="42"/>
                  </a:lnTo>
                  <a:lnTo>
                    <a:pt x="10" y="1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" name="Freeform 13"/>
            <p:cNvSpPr>
              <a:spLocks/>
            </p:cNvSpPr>
            <p:nvPr/>
          </p:nvSpPr>
          <p:spPr bwMode="auto">
            <a:xfrm>
              <a:off x="6686550" y="4244975"/>
              <a:ext cx="911225" cy="1450975"/>
            </a:xfrm>
            <a:custGeom>
              <a:avLst/>
              <a:gdLst>
                <a:gd name="T0" fmla="*/ 3 w 1148"/>
                <a:gd name="T1" fmla="*/ 4 h 1829"/>
                <a:gd name="T2" fmla="*/ 24 w 1148"/>
                <a:gd name="T3" fmla="*/ 36 h 1829"/>
                <a:gd name="T4" fmla="*/ 61 w 1148"/>
                <a:gd name="T5" fmla="*/ 98 h 1829"/>
                <a:gd name="T6" fmla="*/ 113 w 1148"/>
                <a:gd name="T7" fmla="*/ 184 h 1829"/>
                <a:gd name="T8" fmla="*/ 179 w 1148"/>
                <a:gd name="T9" fmla="*/ 289 h 1829"/>
                <a:gd name="T10" fmla="*/ 255 w 1148"/>
                <a:gd name="T11" fmla="*/ 412 h 1829"/>
                <a:gd name="T12" fmla="*/ 335 w 1148"/>
                <a:gd name="T13" fmla="*/ 545 h 1829"/>
                <a:gd name="T14" fmla="*/ 421 w 1148"/>
                <a:gd name="T15" fmla="*/ 684 h 1829"/>
                <a:gd name="T16" fmla="*/ 510 w 1148"/>
                <a:gd name="T17" fmla="*/ 825 h 1829"/>
                <a:gd name="T18" fmla="*/ 596 w 1148"/>
                <a:gd name="T19" fmla="*/ 962 h 1829"/>
                <a:gd name="T20" fmla="*/ 680 w 1148"/>
                <a:gd name="T21" fmla="*/ 1094 h 1829"/>
                <a:gd name="T22" fmla="*/ 756 w 1148"/>
                <a:gd name="T23" fmla="*/ 1216 h 1829"/>
                <a:gd name="T24" fmla="*/ 824 w 1148"/>
                <a:gd name="T25" fmla="*/ 1321 h 1829"/>
                <a:gd name="T26" fmla="*/ 878 w 1148"/>
                <a:gd name="T27" fmla="*/ 1406 h 1829"/>
                <a:gd name="T28" fmla="*/ 915 w 1148"/>
                <a:gd name="T29" fmla="*/ 1468 h 1829"/>
                <a:gd name="T30" fmla="*/ 937 w 1148"/>
                <a:gd name="T31" fmla="*/ 1500 h 1829"/>
                <a:gd name="T32" fmla="*/ 941 w 1148"/>
                <a:gd name="T33" fmla="*/ 1509 h 1829"/>
                <a:gd name="T34" fmla="*/ 962 w 1148"/>
                <a:gd name="T35" fmla="*/ 1540 h 1829"/>
                <a:gd name="T36" fmla="*/ 999 w 1148"/>
                <a:gd name="T37" fmla="*/ 1596 h 1829"/>
                <a:gd name="T38" fmla="*/ 1049 w 1148"/>
                <a:gd name="T39" fmla="*/ 1675 h 1829"/>
                <a:gd name="T40" fmla="*/ 1113 w 1148"/>
                <a:gd name="T41" fmla="*/ 1774 h 1829"/>
                <a:gd name="T42" fmla="*/ 1036 w 1148"/>
                <a:gd name="T43" fmla="*/ 1829 h 1829"/>
                <a:gd name="T44" fmla="*/ 980 w 1148"/>
                <a:gd name="T45" fmla="*/ 1724 h 1829"/>
                <a:gd name="T46" fmla="*/ 934 w 1148"/>
                <a:gd name="T47" fmla="*/ 1639 h 1829"/>
                <a:gd name="T48" fmla="*/ 900 w 1148"/>
                <a:gd name="T49" fmla="*/ 1579 h 1829"/>
                <a:gd name="T50" fmla="*/ 881 w 1148"/>
                <a:gd name="T51" fmla="*/ 1545 h 1829"/>
                <a:gd name="T52" fmla="*/ 876 w 1148"/>
                <a:gd name="T53" fmla="*/ 1538 h 1829"/>
                <a:gd name="T54" fmla="*/ 857 w 1148"/>
                <a:gd name="T55" fmla="*/ 1504 h 1829"/>
                <a:gd name="T56" fmla="*/ 822 w 1148"/>
                <a:gd name="T57" fmla="*/ 1440 h 1829"/>
                <a:gd name="T58" fmla="*/ 773 w 1148"/>
                <a:gd name="T59" fmla="*/ 1352 h 1829"/>
                <a:gd name="T60" fmla="*/ 712 w 1148"/>
                <a:gd name="T61" fmla="*/ 1243 h 1829"/>
                <a:gd name="T62" fmla="*/ 641 w 1148"/>
                <a:gd name="T63" fmla="*/ 1118 h 1829"/>
                <a:gd name="T64" fmla="*/ 564 w 1148"/>
                <a:gd name="T65" fmla="*/ 983 h 1829"/>
                <a:gd name="T66" fmla="*/ 484 w 1148"/>
                <a:gd name="T67" fmla="*/ 840 h 1829"/>
                <a:gd name="T68" fmla="*/ 402 w 1148"/>
                <a:gd name="T69" fmla="*/ 696 h 1829"/>
                <a:gd name="T70" fmla="*/ 320 w 1148"/>
                <a:gd name="T71" fmla="*/ 555 h 1829"/>
                <a:gd name="T72" fmla="*/ 242 w 1148"/>
                <a:gd name="T73" fmla="*/ 419 h 1829"/>
                <a:gd name="T74" fmla="*/ 171 w 1148"/>
                <a:gd name="T75" fmla="*/ 295 h 1829"/>
                <a:gd name="T76" fmla="*/ 110 w 1148"/>
                <a:gd name="T77" fmla="*/ 188 h 1829"/>
                <a:gd name="T78" fmla="*/ 57 w 1148"/>
                <a:gd name="T79" fmla="*/ 100 h 1829"/>
                <a:gd name="T80" fmla="*/ 22 w 1148"/>
                <a:gd name="T81" fmla="*/ 38 h 1829"/>
                <a:gd name="T82" fmla="*/ 3 w 1148"/>
                <a:gd name="T83" fmla="*/ 4 h 1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48" h="1829">
                  <a:moveTo>
                    <a:pt x="0" y="0"/>
                  </a:moveTo>
                  <a:lnTo>
                    <a:pt x="3" y="4"/>
                  </a:lnTo>
                  <a:lnTo>
                    <a:pt x="11" y="17"/>
                  </a:lnTo>
                  <a:lnTo>
                    <a:pt x="24" y="36"/>
                  </a:lnTo>
                  <a:lnTo>
                    <a:pt x="41" y="64"/>
                  </a:lnTo>
                  <a:lnTo>
                    <a:pt x="61" y="98"/>
                  </a:lnTo>
                  <a:lnTo>
                    <a:pt x="85" y="139"/>
                  </a:lnTo>
                  <a:lnTo>
                    <a:pt x="113" y="184"/>
                  </a:lnTo>
                  <a:lnTo>
                    <a:pt x="145" y="235"/>
                  </a:lnTo>
                  <a:lnTo>
                    <a:pt x="179" y="289"/>
                  </a:lnTo>
                  <a:lnTo>
                    <a:pt x="216" y="350"/>
                  </a:lnTo>
                  <a:lnTo>
                    <a:pt x="255" y="412"/>
                  </a:lnTo>
                  <a:lnTo>
                    <a:pt x="294" y="477"/>
                  </a:lnTo>
                  <a:lnTo>
                    <a:pt x="335" y="545"/>
                  </a:lnTo>
                  <a:lnTo>
                    <a:pt x="378" y="613"/>
                  </a:lnTo>
                  <a:lnTo>
                    <a:pt x="421" y="684"/>
                  </a:lnTo>
                  <a:lnTo>
                    <a:pt x="466" y="754"/>
                  </a:lnTo>
                  <a:lnTo>
                    <a:pt x="510" y="825"/>
                  </a:lnTo>
                  <a:lnTo>
                    <a:pt x="553" y="895"/>
                  </a:lnTo>
                  <a:lnTo>
                    <a:pt x="596" y="962"/>
                  </a:lnTo>
                  <a:lnTo>
                    <a:pt x="639" y="1030"/>
                  </a:lnTo>
                  <a:lnTo>
                    <a:pt x="680" y="1094"/>
                  </a:lnTo>
                  <a:lnTo>
                    <a:pt x="719" y="1156"/>
                  </a:lnTo>
                  <a:lnTo>
                    <a:pt x="756" y="1216"/>
                  </a:lnTo>
                  <a:lnTo>
                    <a:pt x="792" y="1271"/>
                  </a:lnTo>
                  <a:lnTo>
                    <a:pt x="824" y="1321"/>
                  </a:lnTo>
                  <a:lnTo>
                    <a:pt x="852" y="1367"/>
                  </a:lnTo>
                  <a:lnTo>
                    <a:pt x="878" y="1406"/>
                  </a:lnTo>
                  <a:lnTo>
                    <a:pt x="898" y="1440"/>
                  </a:lnTo>
                  <a:lnTo>
                    <a:pt x="915" y="1468"/>
                  </a:lnTo>
                  <a:lnTo>
                    <a:pt x="928" y="1487"/>
                  </a:lnTo>
                  <a:lnTo>
                    <a:pt x="937" y="1500"/>
                  </a:lnTo>
                  <a:lnTo>
                    <a:pt x="939" y="1504"/>
                  </a:lnTo>
                  <a:lnTo>
                    <a:pt x="941" y="1509"/>
                  </a:lnTo>
                  <a:lnTo>
                    <a:pt x="948" y="1521"/>
                  </a:lnTo>
                  <a:lnTo>
                    <a:pt x="962" y="1540"/>
                  </a:lnTo>
                  <a:lnTo>
                    <a:pt x="978" y="1564"/>
                  </a:lnTo>
                  <a:lnTo>
                    <a:pt x="999" y="1596"/>
                  </a:lnTo>
                  <a:lnTo>
                    <a:pt x="1023" y="1634"/>
                  </a:lnTo>
                  <a:lnTo>
                    <a:pt x="1049" y="1675"/>
                  </a:lnTo>
                  <a:lnTo>
                    <a:pt x="1081" y="1722"/>
                  </a:lnTo>
                  <a:lnTo>
                    <a:pt x="1113" y="1774"/>
                  </a:lnTo>
                  <a:lnTo>
                    <a:pt x="1148" y="1829"/>
                  </a:lnTo>
                  <a:lnTo>
                    <a:pt x="1036" y="1829"/>
                  </a:lnTo>
                  <a:lnTo>
                    <a:pt x="1006" y="1774"/>
                  </a:lnTo>
                  <a:lnTo>
                    <a:pt x="980" y="1724"/>
                  </a:lnTo>
                  <a:lnTo>
                    <a:pt x="954" y="1679"/>
                  </a:lnTo>
                  <a:lnTo>
                    <a:pt x="934" y="1639"/>
                  </a:lnTo>
                  <a:lnTo>
                    <a:pt x="915" y="1605"/>
                  </a:lnTo>
                  <a:lnTo>
                    <a:pt x="900" y="1579"/>
                  </a:lnTo>
                  <a:lnTo>
                    <a:pt x="889" y="1558"/>
                  </a:lnTo>
                  <a:lnTo>
                    <a:pt x="881" y="1545"/>
                  </a:lnTo>
                  <a:lnTo>
                    <a:pt x="879" y="1541"/>
                  </a:lnTo>
                  <a:lnTo>
                    <a:pt x="876" y="1538"/>
                  </a:lnTo>
                  <a:lnTo>
                    <a:pt x="870" y="1524"/>
                  </a:lnTo>
                  <a:lnTo>
                    <a:pt x="857" y="1504"/>
                  </a:lnTo>
                  <a:lnTo>
                    <a:pt x="842" y="1476"/>
                  </a:lnTo>
                  <a:lnTo>
                    <a:pt x="822" y="1440"/>
                  </a:lnTo>
                  <a:lnTo>
                    <a:pt x="799" y="1399"/>
                  </a:lnTo>
                  <a:lnTo>
                    <a:pt x="773" y="1352"/>
                  </a:lnTo>
                  <a:lnTo>
                    <a:pt x="743" y="1299"/>
                  </a:lnTo>
                  <a:lnTo>
                    <a:pt x="712" y="1243"/>
                  </a:lnTo>
                  <a:lnTo>
                    <a:pt x="676" y="1182"/>
                  </a:lnTo>
                  <a:lnTo>
                    <a:pt x="641" y="1118"/>
                  </a:lnTo>
                  <a:lnTo>
                    <a:pt x="604" y="1051"/>
                  </a:lnTo>
                  <a:lnTo>
                    <a:pt x="564" y="983"/>
                  </a:lnTo>
                  <a:lnTo>
                    <a:pt x="525" y="912"/>
                  </a:lnTo>
                  <a:lnTo>
                    <a:pt x="484" y="840"/>
                  </a:lnTo>
                  <a:lnTo>
                    <a:pt x="443" y="767"/>
                  </a:lnTo>
                  <a:lnTo>
                    <a:pt x="402" y="696"/>
                  </a:lnTo>
                  <a:lnTo>
                    <a:pt x="361" y="624"/>
                  </a:lnTo>
                  <a:lnTo>
                    <a:pt x="320" y="555"/>
                  </a:lnTo>
                  <a:lnTo>
                    <a:pt x="281" y="485"/>
                  </a:lnTo>
                  <a:lnTo>
                    <a:pt x="242" y="419"/>
                  </a:lnTo>
                  <a:lnTo>
                    <a:pt x="206" y="355"/>
                  </a:lnTo>
                  <a:lnTo>
                    <a:pt x="171" y="295"/>
                  </a:lnTo>
                  <a:lnTo>
                    <a:pt x="139" y="239"/>
                  </a:lnTo>
                  <a:lnTo>
                    <a:pt x="110" y="188"/>
                  </a:lnTo>
                  <a:lnTo>
                    <a:pt x="82" y="141"/>
                  </a:lnTo>
                  <a:lnTo>
                    <a:pt x="57" y="100"/>
                  </a:lnTo>
                  <a:lnTo>
                    <a:pt x="39" y="66"/>
                  </a:lnTo>
                  <a:lnTo>
                    <a:pt x="22" y="38"/>
                  </a:lnTo>
                  <a:lnTo>
                    <a:pt x="11" y="1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" name="Freeform 14"/>
            <p:cNvSpPr>
              <a:spLocks/>
            </p:cNvSpPr>
            <p:nvPr/>
          </p:nvSpPr>
          <p:spPr bwMode="auto">
            <a:xfrm>
              <a:off x="7307263" y="5054600"/>
              <a:ext cx="455613" cy="641350"/>
            </a:xfrm>
            <a:custGeom>
              <a:avLst/>
              <a:gdLst>
                <a:gd name="T0" fmla="*/ 0 w 574"/>
                <a:gd name="T1" fmla="*/ 0 h 808"/>
                <a:gd name="T2" fmla="*/ 574 w 574"/>
                <a:gd name="T3" fmla="*/ 808 h 808"/>
                <a:gd name="T4" fmla="*/ 518 w 574"/>
                <a:gd name="T5" fmla="*/ 808 h 808"/>
                <a:gd name="T6" fmla="*/ 0 w 574"/>
                <a:gd name="T7" fmla="*/ 0 h 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4" h="808">
                  <a:moveTo>
                    <a:pt x="0" y="0"/>
                  </a:moveTo>
                  <a:lnTo>
                    <a:pt x="574" y="808"/>
                  </a:lnTo>
                  <a:lnTo>
                    <a:pt x="518" y="80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" name="Freeform 15"/>
            <p:cNvSpPr>
              <a:spLocks/>
            </p:cNvSpPr>
            <p:nvPr/>
          </p:nvSpPr>
          <p:spPr bwMode="auto">
            <a:xfrm>
              <a:off x="7518400" y="5157788"/>
              <a:ext cx="428625" cy="538162"/>
            </a:xfrm>
            <a:custGeom>
              <a:avLst/>
              <a:gdLst>
                <a:gd name="T0" fmla="*/ 0 w 539"/>
                <a:gd name="T1" fmla="*/ 0 h 679"/>
                <a:gd name="T2" fmla="*/ 539 w 539"/>
                <a:gd name="T3" fmla="*/ 679 h 679"/>
                <a:gd name="T4" fmla="*/ 479 w 539"/>
                <a:gd name="T5" fmla="*/ 679 h 679"/>
                <a:gd name="T6" fmla="*/ 0 w 539"/>
                <a:gd name="T7" fmla="*/ 0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679">
                  <a:moveTo>
                    <a:pt x="0" y="0"/>
                  </a:moveTo>
                  <a:lnTo>
                    <a:pt x="539" y="679"/>
                  </a:lnTo>
                  <a:lnTo>
                    <a:pt x="479" y="67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" name="Freeform 16"/>
            <p:cNvSpPr>
              <a:spLocks/>
            </p:cNvSpPr>
            <p:nvPr/>
          </p:nvSpPr>
          <p:spPr bwMode="auto">
            <a:xfrm>
              <a:off x="6962775" y="4308475"/>
              <a:ext cx="1198563" cy="1387475"/>
            </a:xfrm>
            <a:custGeom>
              <a:avLst/>
              <a:gdLst>
                <a:gd name="T0" fmla="*/ 4 w 1510"/>
                <a:gd name="T1" fmla="*/ 4 h 1748"/>
                <a:gd name="T2" fmla="*/ 28 w 1510"/>
                <a:gd name="T3" fmla="*/ 32 h 1748"/>
                <a:gd name="T4" fmla="*/ 71 w 1510"/>
                <a:gd name="T5" fmla="*/ 83 h 1748"/>
                <a:gd name="T6" fmla="*/ 131 w 1510"/>
                <a:gd name="T7" fmla="*/ 152 h 1748"/>
                <a:gd name="T8" fmla="*/ 205 w 1510"/>
                <a:gd name="T9" fmla="*/ 240 h 1748"/>
                <a:gd name="T10" fmla="*/ 291 w 1510"/>
                <a:gd name="T11" fmla="*/ 340 h 1748"/>
                <a:gd name="T12" fmla="*/ 384 w 1510"/>
                <a:gd name="T13" fmla="*/ 449 h 1748"/>
                <a:gd name="T14" fmla="*/ 483 w 1510"/>
                <a:gd name="T15" fmla="*/ 566 h 1748"/>
                <a:gd name="T16" fmla="*/ 582 w 1510"/>
                <a:gd name="T17" fmla="*/ 680 h 1748"/>
                <a:gd name="T18" fmla="*/ 681 w 1510"/>
                <a:gd name="T19" fmla="*/ 795 h 1748"/>
                <a:gd name="T20" fmla="*/ 774 w 1510"/>
                <a:gd name="T21" fmla="*/ 904 h 1748"/>
                <a:gd name="T22" fmla="*/ 862 w 1510"/>
                <a:gd name="T23" fmla="*/ 1004 h 1748"/>
                <a:gd name="T24" fmla="*/ 936 w 1510"/>
                <a:gd name="T25" fmla="*/ 1090 h 1748"/>
                <a:gd name="T26" fmla="*/ 998 w 1510"/>
                <a:gd name="T27" fmla="*/ 1162 h 1748"/>
                <a:gd name="T28" fmla="*/ 1041 w 1510"/>
                <a:gd name="T29" fmla="*/ 1212 h 1748"/>
                <a:gd name="T30" fmla="*/ 1065 w 1510"/>
                <a:gd name="T31" fmla="*/ 1239 h 1748"/>
                <a:gd name="T32" fmla="*/ 1070 w 1510"/>
                <a:gd name="T33" fmla="*/ 1246 h 1748"/>
                <a:gd name="T34" fmla="*/ 1095 w 1510"/>
                <a:gd name="T35" fmla="*/ 1274 h 1748"/>
                <a:gd name="T36" fmla="*/ 1139 w 1510"/>
                <a:gd name="T37" fmla="*/ 1325 h 1748"/>
                <a:gd name="T38" fmla="*/ 1201 w 1510"/>
                <a:gd name="T39" fmla="*/ 1395 h 1748"/>
                <a:gd name="T40" fmla="*/ 1277 w 1510"/>
                <a:gd name="T41" fmla="*/ 1483 h 1748"/>
                <a:gd name="T42" fmla="*/ 1365 w 1510"/>
                <a:gd name="T43" fmla="*/ 1583 h 1748"/>
                <a:gd name="T44" fmla="*/ 1460 w 1510"/>
                <a:gd name="T45" fmla="*/ 1692 h 1748"/>
                <a:gd name="T46" fmla="*/ 1408 w 1510"/>
                <a:gd name="T47" fmla="*/ 1748 h 1748"/>
                <a:gd name="T48" fmla="*/ 1316 w 1510"/>
                <a:gd name="T49" fmla="*/ 1633 h 1748"/>
                <a:gd name="T50" fmla="*/ 1234 w 1510"/>
                <a:gd name="T51" fmla="*/ 1528 h 1748"/>
                <a:gd name="T52" fmla="*/ 1160 w 1510"/>
                <a:gd name="T53" fmla="*/ 1436 h 1748"/>
                <a:gd name="T54" fmla="*/ 1102 w 1510"/>
                <a:gd name="T55" fmla="*/ 1361 h 1748"/>
                <a:gd name="T56" fmla="*/ 1059 w 1510"/>
                <a:gd name="T57" fmla="*/ 1306 h 1748"/>
                <a:gd name="T58" fmla="*/ 1035 w 1510"/>
                <a:gd name="T59" fmla="*/ 1278 h 1748"/>
                <a:gd name="T60" fmla="*/ 1029 w 1510"/>
                <a:gd name="T61" fmla="*/ 1271 h 1748"/>
                <a:gd name="T62" fmla="*/ 1007 w 1510"/>
                <a:gd name="T63" fmla="*/ 1242 h 1748"/>
                <a:gd name="T64" fmla="*/ 966 w 1510"/>
                <a:gd name="T65" fmla="*/ 1190 h 1748"/>
                <a:gd name="T66" fmla="*/ 906 w 1510"/>
                <a:gd name="T67" fmla="*/ 1118 h 1748"/>
                <a:gd name="T68" fmla="*/ 835 w 1510"/>
                <a:gd name="T69" fmla="*/ 1028 h 1748"/>
                <a:gd name="T70" fmla="*/ 752 w 1510"/>
                <a:gd name="T71" fmla="*/ 925 h 1748"/>
                <a:gd name="T72" fmla="*/ 662 w 1510"/>
                <a:gd name="T73" fmla="*/ 814 h 1748"/>
                <a:gd name="T74" fmla="*/ 567 w 1510"/>
                <a:gd name="T75" fmla="*/ 695 h 1748"/>
                <a:gd name="T76" fmla="*/ 470 w 1510"/>
                <a:gd name="T77" fmla="*/ 575 h 1748"/>
                <a:gd name="T78" fmla="*/ 375 w 1510"/>
                <a:gd name="T79" fmla="*/ 459 h 1748"/>
                <a:gd name="T80" fmla="*/ 284 w 1510"/>
                <a:gd name="T81" fmla="*/ 348 h 1748"/>
                <a:gd name="T82" fmla="*/ 202 w 1510"/>
                <a:gd name="T83" fmla="*/ 246 h 1748"/>
                <a:gd name="T84" fmla="*/ 129 w 1510"/>
                <a:gd name="T85" fmla="*/ 156 h 1748"/>
                <a:gd name="T86" fmla="*/ 69 w 1510"/>
                <a:gd name="T87" fmla="*/ 84 h 1748"/>
                <a:gd name="T88" fmla="*/ 26 w 1510"/>
                <a:gd name="T89" fmla="*/ 32 h 1748"/>
                <a:gd name="T90" fmla="*/ 4 w 1510"/>
                <a:gd name="T91" fmla="*/ 4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10" h="1748">
                  <a:moveTo>
                    <a:pt x="0" y="0"/>
                  </a:moveTo>
                  <a:lnTo>
                    <a:pt x="4" y="4"/>
                  </a:lnTo>
                  <a:lnTo>
                    <a:pt x="13" y="15"/>
                  </a:lnTo>
                  <a:lnTo>
                    <a:pt x="28" y="32"/>
                  </a:lnTo>
                  <a:lnTo>
                    <a:pt x="47" y="54"/>
                  </a:lnTo>
                  <a:lnTo>
                    <a:pt x="71" y="83"/>
                  </a:lnTo>
                  <a:lnTo>
                    <a:pt x="99" y="115"/>
                  </a:lnTo>
                  <a:lnTo>
                    <a:pt x="131" y="152"/>
                  </a:lnTo>
                  <a:lnTo>
                    <a:pt x="166" y="195"/>
                  </a:lnTo>
                  <a:lnTo>
                    <a:pt x="205" y="240"/>
                  </a:lnTo>
                  <a:lnTo>
                    <a:pt x="248" y="289"/>
                  </a:lnTo>
                  <a:lnTo>
                    <a:pt x="291" y="340"/>
                  </a:lnTo>
                  <a:lnTo>
                    <a:pt x="338" y="395"/>
                  </a:lnTo>
                  <a:lnTo>
                    <a:pt x="384" y="449"/>
                  </a:lnTo>
                  <a:lnTo>
                    <a:pt x="433" y="507"/>
                  </a:lnTo>
                  <a:lnTo>
                    <a:pt x="483" y="566"/>
                  </a:lnTo>
                  <a:lnTo>
                    <a:pt x="532" y="624"/>
                  </a:lnTo>
                  <a:lnTo>
                    <a:pt x="582" y="680"/>
                  </a:lnTo>
                  <a:lnTo>
                    <a:pt x="632" y="739"/>
                  </a:lnTo>
                  <a:lnTo>
                    <a:pt x="681" y="795"/>
                  </a:lnTo>
                  <a:lnTo>
                    <a:pt x="729" y="851"/>
                  </a:lnTo>
                  <a:lnTo>
                    <a:pt x="774" y="904"/>
                  </a:lnTo>
                  <a:lnTo>
                    <a:pt x="819" y="955"/>
                  </a:lnTo>
                  <a:lnTo>
                    <a:pt x="862" y="1004"/>
                  </a:lnTo>
                  <a:lnTo>
                    <a:pt x="901" y="1049"/>
                  </a:lnTo>
                  <a:lnTo>
                    <a:pt x="936" y="1090"/>
                  </a:lnTo>
                  <a:lnTo>
                    <a:pt x="968" y="1128"/>
                  </a:lnTo>
                  <a:lnTo>
                    <a:pt x="998" y="1162"/>
                  </a:lnTo>
                  <a:lnTo>
                    <a:pt x="1022" y="1190"/>
                  </a:lnTo>
                  <a:lnTo>
                    <a:pt x="1041" y="1212"/>
                  </a:lnTo>
                  <a:lnTo>
                    <a:pt x="1055" y="1229"/>
                  </a:lnTo>
                  <a:lnTo>
                    <a:pt x="1065" y="1239"/>
                  </a:lnTo>
                  <a:lnTo>
                    <a:pt x="1067" y="1242"/>
                  </a:lnTo>
                  <a:lnTo>
                    <a:pt x="1070" y="1246"/>
                  </a:lnTo>
                  <a:lnTo>
                    <a:pt x="1080" y="1257"/>
                  </a:lnTo>
                  <a:lnTo>
                    <a:pt x="1095" y="1274"/>
                  </a:lnTo>
                  <a:lnTo>
                    <a:pt x="1115" y="1297"/>
                  </a:lnTo>
                  <a:lnTo>
                    <a:pt x="1139" y="1325"/>
                  </a:lnTo>
                  <a:lnTo>
                    <a:pt x="1167" y="1357"/>
                  </a:lnTo>
                  <a:lnTo>
                    <a:pt x="1201" y="1395"/>
                  </a:lnTo>
                  <a:lnTo>
                    <a:pt x="1238" y="1436"/>
                  </a:lnTo>
                  <a:lnTo>
                    <a:pt x="1277" y="1483"/>
                  </a:lnTo>
                  <a:lnTo>
                    <a:pt x="1320" y="1530"/>
                  </a:lnTo>
                  <a:lnTo>
                    <a:pt x="1365" y="1583"/>
                  </a:lnTo>
                  <a:lnTo>
                    <a:pt x="1412" y="1635"/>
                  </a:lnTo>
                  <a:lnTo>
                    <a:pt x="1460" y="1692"/>
                  </a:lnTo>
                  <a:lnTo>
                    <a:pt x="1510" y="1748"/>
                  </a:lnTo>
                  <a:lnTo>
                    <a:pt x="1408" y="1748"/>
                  </a:lnTo>
                  <a:lnTo>
                    <a:pt x="1361" y="1690"/>
                  </a:lnTo>
                  <a:lnTo>
                    <a:pt x="1316" y="1633"/>
                  </a:lnTo>
                  <a:lnTo>
                    <a:pt x="1274" y="1579"/>
                  </a:lnTo>
                  <a:lnTo>
                    <a:pt x="1234" y="1528"/>
                  </a:lnTo>
                  <a:lnTo>
                    <a:pt x="1195" y="1479"/>
                  </a:lnTo>
                  <a:lnTo>
                    <a:pt x="1160" y="1436"/>
                  </a:lnTo>
                  <a:lnTo>
                    <a:pt x="1128" y="1396"/>
                  </a:lnTo>
                  <a:lnTo>
                    <a:pt x="1102" y="1361"/>
                  </a:lnTo>
                  <a:lnTo>
                    <a:pt x="1078" y="1331"/>
                  </a:lnTo>
                  <a:lnTo>
                    <a:pt x="1059" y="1306"/>
                  </a:lnTo>
                  <a:lnTo>
                    <a:pt x="1044" y="1289"/>
                  </a:lnTo>
                  <a:lnTo>
                    <a:pt x="1035" y="1278"/>
                  </a:lnTo>
                  <a:lnTo>
                    <a:pt x="1033" y="1274"/>
                  </a:lnTo>
                  <a:lnTo>
                    <a:pt x="1029" y="1271"/>
                  </a:lnTo>
                  <a:lnTo>
                    <a:pt x="1022" y="1259"/>
                  </a:lnTo>
                  <a:lnTo>
                    <a:pt x="1007" y="1242"/>
                  </a:lnTo>
                  <a:lnTo>
                    <a:pt x="988" y="1220"/>
                  </a:lnTo>
                  <a:lnTo>
                    <a:pt x="966" y="1190"/>
                  </a:lnTo>
                  <a:lnTo>
                    <a:pt x="938" y="1156"/>
                  </a:lnTo>
                  <a:lnTo>
                    <a:pt x="906" y="1118"/>
                  </a:lnTo>
                  <a:lnTo>
                    <a:pt x="873" y="1075"/>
                  </a:lnTo>
                  <a:lnTo>
                    <a:pt x="835" y="1028"/>
                  </a:lnTo>
                  <a:lnTo>
                    <a:pt x="794" y="977"/>
                  </a:lnTo>
                  <a:lnTo>
                    <a:pt x="752" y="925"/>
                  </a:lnTo>
                  <a:lnTo>
                    <a:pt x="709" y="870"/>
                  </a:lnTo>
                  <a:lnTo>
                    <a:pt x="662" y="814"/>
                  </a:lnTo>
                  <a:lnTo>
                    <a:pt x="616" y="754"/>
                  </a:lnTo>
                  <a:lnTo>
                    <a:pt x="567" y="695"/>
                  </a:lnTo>
                  <a:lnTo>
                    <a:pt x="519" y="635"/>
                  </a:lnTo>
                  <a:lnTo>
                    <a:pt x="470" y="575"/>
                  </a:lnTo>
                  <a:lnTo>
                    <a:pt x="422" y="517"/>
                  </a:lnTo>
                  <a:lnTo>
                    <a:pt x="375" y="459"/>
                  </a:lnTo>
                  <a:lnTo>
                    <a:pt x="328" y="402"/>
                  </a:lnTo>
                  <a:lnTo>
                    <a:pt x="284" y="348"/>
                  </a:lnTo>
                  <a:lnTo>
                    <a:pt x="241" y="295"/>
                  </a:lnTo>
                  <a:lnTo>
                    <a:pt x="202" y="246"/>
                  </a:lnTo>
                  <a:lnTo>
                    <a:pt x="162" y="199"/>
                  </a:lnTo>
                  <a:lnTo>
                    <a:pt x="129" y="156"/>
                  </a:lnTo>
                  <a:lnTo>
                    <a:pt x="97" y="118"/>
                  </a:lnTo>
                  <a:lnTo>
                    <a:pt x="69" y="84"/>
                  </a:lnTo>
                  <a:lnTo>
                    <a:pt x="45" y="54"/>
                  </a:lnTo>
                  <a:lnTo>
                    <a:pt x="26" y="32"/>
                  </a:lnTo>
                  <a:lnTo>
                    <a:pt x="13" y="1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" name="Freeform 17"/>
            <p:cNvSpPr>
              <a:spLocks/>
            </p:cNvSpPr>
            <p:nvPr/>
          </p:nvSpPr>
          <p:spPr bwMode="auto">
            <a:xfrm>
              <a:off x="7142163" y="4392613"/>
              <a:ext cx="1298575" cy="1303337"/>
            </a:xfrm>
            <a:custGeom>
              <a:avLst/>
              <a:gdLst>
                <a:gd name="T0" fmla="*/ 3 w 1635"/>
                <a:gd name="T1" fmla="*/ 4 h 1643"/>
                <a:gd name="T2" fmla="*/ 30 w 1635"/>
                <a:gd name="T3" fmla="*/ 30 h 1643"/>
                <a:gd name="T4" fmla="*/ 78 w 1635"/>
                <a:gd name="T5" fmla="*/ 81 h 1643"/>
                <a:gd name="T6" fmla="*/ 147 w 1635"/>
                <a:gd name="T7" fmla="*/ 150 h 1643"/>
                <a:gd name="T8" fmla="*/ 229 w 1635"/>
                <a:gd name="T9" fmla="*/ 237 h 1643"/>
                <a:gd name="T10" fmla="*/ 324 w 1635"/>
                <a:gd name="T11" fmla="*/ 333 h 1643"/>
                <a:gd name="T12" fmla="*/ 425 w 1635"/>
                <a:gd name="T13" fmla="*/ 438 h 1643"/>
                <a:gd name="T14" fmla="*/ 531 w 1635"/>
                <a:gd name="T15" fmla="*/ 545 h 1643"/>
                <a:gd name="T16" fmla="*/ 637 w 1635"/>
                <a:gd name="T17" fmla="*/ 652 h 1643"/>
                <a:gd name="T18" fmla="*/ 740 w 1635"/>
                <a:gd name="T19" fmla="*/ 758 h 1643"/>
                <a:gd name="T20" fmla="*/ 835 w 1635"/>
                <a:gd name="T21" fmla="*/ 854 h 1643"/>
                <a:gd name="T22" fmla="*/ 919 w 1635"/>
                <a:gd name="T23" fmla="*/ 936 h 1643"/>
                <a:gd name="T24" fmla="*/ 988 w 1635"/>
                <a:gd name="T25" fmla="*/ 1006 h 1643"/>
                <a:gd name="T26" fmla="*/ 1038 w 1635"/>
                <a:gd name="T27" fmla="*/ 1057 h 1643"/>
                <a:gd name="T28" fmla="*/ 1064 w 1635"/>
                <a:gd name="T29" fmla="*/ 1083 h 1643"/>
                <a:gd name="T30" fmla="*/ 1072 w 1635"/>
                <a:gd name="T31" fmla="*/ 1090 h 1643"/>
                <a:gd name="T32" fmla="*/ 1098 w 1635"/>
                <a:gd name="T33" fmla="*/ 1117 h 1643"/>
                <a:gd name="T34" fmla="*/ 1148 w 1635"/>
                <a:gd name="T35" fmla="*/ 1166 h 1643"/>
                <a:gd name="T36" fmla="*/ 1217 w 1635"/>
                <a:gd name="T37" fmla="*/ 1233 h 1643"/>
                <a:gd name="T38" fmla="*/ 1303 w 1635"/>
                <a:gd name="T39" fmla="*/ 1316 h 1643"/>
                <a:gd name="T40" fmla="*/ 1398 w 1635"/>
                <a:gd name="T41" fmla="*/ 1412 h 1643"/>
                <a:gd name="T42" fmla="*/ 1502 w 1635"/>
                <a:gd name="T43" fmla="*/ 1513 h 1643"/>
                <a:gd name="T44" fmla="*/ 1610 w 1635"/>
                <a:gd name="T45" fmla="*/ 1620 h 1643"/>
                <a:gd name="T46" fmla="*/ 1446 w 1635"/>
                <a:gd name="T47" fmla="*/ 1643 h 1643"/>
                <a:gd name="T48" fmla="*/ 1351 w 1635"/>
                <a:gd name="T49" fmla="*/ 1532 h 1643"/>
                <a:gd name="T50" fmla="*/ 1262 w 1635"/>
                <a:gd name="T51" fmla="*/ 1427 h 1643"/>
                <a:gd name="T52" fmla="*/ 1180 w 1635"/>
                <a:gd name="T53" fmla="*/ 1333 h 1643"/>
                <a:gd name="T54" fmla="*/ 1113 w 1635"/>
                <a:gd name="T55" fmla="*/ 1254 h 1643"/>
                <a:gd name="T56" fmla="*/ 1059 w 1635"/>
                <a:gd name="T57" fmla="*/ 1192 h 1643"/>
                <a:gd name="T58" fmla="*/ 1023 w 1635"/>
                <a:gd name="T59" fmla="*/ 1152 h 1643"/>
                <a:gd name="T60" fmla="*/ 1012 w 1635"/>
                <a:gd name="T61" fmla="*/ 1137 h 1643"/>
                <a:gd name="T62" fmla="*/ 999 w 1635"/>
                <a:gd name="T63" fmla="*/ 1122 h 1643"/>
                <a:gd name="T64" fmla="*/ 964 w 1635"/>
                <a:gd name="T65" fmla="*/ 1081 h 1643"/>
                <a:gd name="T66" fmla="*/ 908 w 1635"/>
                <a:gd name="T67" fmla="*/ 1019 h 1643"/>
                <a:gd name="T68" fmla="*/ 835 w 1635"/>
                <a:gd name="T69" fmla="*/ 936 h 1643"/>
                <a:gd name="T70" fmla="*/ 751 w 1635"/>
                <a:gd name="T71" fmla="*/ 840 h 1643"/>
                <a:gd name="T72" fmla="*/ 658 w 1635"/>
                <a:gd name="T73" fmla="*/ 735 h 1643"/>
                <a:gd name="T74" fmla="*/ 559 w 1635"/>
                <a:gd name="T75" fmla="*/ 622 h 1643"/>
                <a:gd name="T76" fmla="*/ 458 w 1635"/>
                <a:gd name="T77" fmla="*/ 510 h 1643"/>
                <a:gd name="T78" fmla="*/ 358 w 1635"/>
                <a:gd name="T79" fmla="*/ 399 h 1643"/>
                <a:gd name="T80" fmla="*/ 264 w 1635"/>
                <a:gd name="T81" fmla="*/ 293 h 1643"/>
                <a:gd name="T82" fmla="*/ 179 w 1635"/>
                <a:gd name="T83" fmla="*/ 199 h 1643"/>
                <a:gd name="T84" fmla="*/ 106 w 1635"/>
                <a:gd name="T85" fmla="*/ 119 h 1643"/>
                <a:gd name="T86" fmla="*/ 50 w 1635"/>
                <a:gd name="T87" fmla="*/ 55 h 1643"/>
                <a:gd name="T88" fmla="*/ 13 w 1635"/>
                <a:gd name="T89" fmla="*/ 15 h 1643"/>
                <a:gd name="T90" fmla="*/ 0 w 1635"/>
                <a:gd name="T91" fmla="*/ 0 h 1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35" h="1643">
                  <a:moveTo>
                    <a:pt x="0" y="0"/>
                  </a:moveTo>
                  <a:lnTo>
                    <a:pt x="3" y="4"/>
                  </a:lnTo>
                  <a:lnTo>
                    <a:pt x="15" y="15"/>
                  </a:lnTo>
                  <a:lnTo>
                    <a:pt x="30" y="30"/>
                  </a:lnTo>
                  <a:lnTo>
                    <a:pt x="52" y="53"/>
                  </a:lnTo>
                  <a:lnTo>
                    <a:pt x="78" y="81"/>
                  </a:lnTo>
                  <a:lnTo>
                    <a:pt x="110" y="113"/>
                  </a:lnTo>
                  <a:lnTo>
                    <a:pt x="147" y="150"/>
                  </a:lnTo>
                  <a:lnTo>
                    <a:pt x="186" y="192"/>
                  </a:lnTo>
                  <a:lnTo>
                    <a:pt x="229" y="237"/>
                  </a:lnTo>
                  <a:lnTo>
                    <a:pt x="276" y="284"/>
                  </a:lnTo>
                  <a:lnTo>
                    <a:pt x="324" y="333"/>
                  </a:lnTo>
                  <a:lnTo>
                    <a:pt x="374" y="384"/>
                  </a:lnTo>
                  <a:lnTo>
                    <a:pt x="425" y="438"/>
                  </a:lnTo>
                  <a:lnTo>
                    <a:pt x="477" y="491"/>
                  </a:lnTo>
                  <a:lnTo>
                    <a:pt x="531" y="545"/>
                  </a:lnTo>
                  <a:lnTo>
                    <a:pt x="585" y="600"/>
                  </a:lnTo>
                  <a:lnTo>
                    <a:pt x="637" y="652"/>
                  </a:lnTo>
                  <a:lnTo>
                    <a:pt x="690" y="705"/>
                  </a:lnTo>
                  <a:lnTo>
                    <a:pt x="740" y="758"/>
                  </a:lnTo>
                  <a:lnTo>
                    <a:pt x="790" y="807"/>
                  </a:lnTo>
                  <a:lnTo>
                    <a:pt x="835" y="854"/>
                  </a:lnTo>
                  <a:lnTo>
                    <a:pt x="880" y="897"/>
                  </a:lnTo>
                  <a:lnTo>
                    <a:pt x="919" y="936"/>
                  </a:lnTo>
                  <a:lnTo>
                    <a:pt x="956" y="974"/>
                  </a:lnTo>
                  <a:lnTo>
                    <a:pt x="988" y="1006"/>
                  </a:lnTo>
                  <a:lnTo>
                    <a:pt x="1016" y="1034"/>
                  </a:lnTo>
                  <a:lnTo>
                    <a:pt x="1038" y="1057"/>
                  </a:lnTo>
                  <a:lnTo>
                    <a:pt x="1055" y="1072"/>
                  </a:lnTo>
                  <a:lnTo>
                    <a:pt x="1064" y="1083"/>
                  </a:lnTo>
                  <a:lnTo>
                    <a:pt x="1068" y="1087"/>
                  </a:lnTo>
                  <a:lnTo>
                    <a:pt x="1072" y="1090"/>
                  </a:lnTo>
                  <a:lnTo>
                    <a:pt x="1081" y="1100"/>
                  </a:lnTo>
                  <a:lnTo>
                    <a:pt x="1098" y="1117"/>
                  </a:lnTo>
                  <a:lnTo>
                    <a:pt x="1120" y="1137"/>
                  </a:lnTo>
                  <a:lnTo>
                    <a:pt x="1148" y="1166"/>
                  </a:lnTo>
                  <a:lnTo>
                    <a:pt x="1180" y="1198"/>
                  </a:lnTo>
                  <a:lnTo>
                    <a:pt x="1217" y="1233"/>
                  </a:lnTo>
                  <a:lnTo>
                    <a:pt x="1258" y="1273"/>
                  </a:lnTo>
                  <a:lnTo>
                    <a:pt x="1303" y="1316"/>
                  </a:lnTo>
                  <a:lnTo>
                    <a:pt x="1349" y="1363"/>
                  </a:lnTo>
                  <a:lnTo>
                    <a:pt x="1398" y="1412"/>
                  </a:lnTo>
                  <a:lnTo>
                    <a:pt x="1450" y="1463"/>
                  </a:lnTo>
                  <a:lnTo>
                    <a:pt x="1502" y="1513"/>
                  </a:lnTo>
                  <a:lnTo>
                    <a:pt x="1556" y="1566"/>
                  </a:lnTo>
                  <a:lnTo>
                    <a:pt x="1610" y="1620"/>
                  </a:lnTo>
                  <a:lnTo>
                    <a:pt x="1635" y="1643"/>
                  </a:lnTo>
                  <a:lnTo>
                    <a:pt x="1446" y="1643"/>
                  </a:lnTo>
                  <a:lnTo>
                    <a:pt x="1398" y="1587"/>
                  </a:lnTo>
                  <a:lnTo>
                    <a:pt x="1351" y="1532"/>
                  </a:lnTo>
                  <a:lnTo>
                    <a:pt x="1307" y="1479"/>
                  </a:lnTo>
                  <a:lnTo>
                    <a:pt x="1262" y="1427"/>
                  </a:lnTo>
                  <a:lnTo>
                    <a:pt x="1221" y="1380"/>
                  </a:lnTo>
                  <a:lnTo>
                    <a:pt x="1180" y="1333"/>
                  </a:lnTo>
                  <a:lnTo>
                    <a:pt x="1144" y="1291"/>
                  </a:lnTo>
                  <a:lnTo>
                    <a:pt x="1113" y="1254"/>
                  </a:lnTo>
                  <a:lnTo>
                    <a:pt x="1083" y="1220"/>
                  </a:lnTo>
                  <a:lnTo>
                    <a:pt x="1059" y="1192"/>
                  </a:lnTo>
                  <a:lnTo>
                    <a:pt x="1038" y="1169"/>
                  </a:lnTo>
                  <a:lnTo>
                    <a:pt x="1023" y="1152"/>
                  </a:lnTo>
                  <a:lnTo>
                    <a:pt x="1016" y="1141"/>
                  </a:lnTo>
                  <a:lnTo>
                    <a:pt x="1012" y="1137"/>
                  </a:lnTo>
                  <a:lnTo>
                    <a:pt x="1008" y="1134"/>
                  </a:lnTo>
                  <a:lnTo>
                    <a:pt x="999" y="1122"/>
                  </a:lnTo>
                  <a:lnTo>
                    <a:pt x="984" y="1105"/>
                  </a:lnTo>
                  <a:lnTo>
                    <a:pt x="964" y="1081"/>
                  </a:lnTo>
                  <a:lnTo>
                    <a:pt x="937" y="1053"/>
                  </a:lnTo>
                  <a:lnTo>
                    <a:pt x="908" y="1019"/>
                  </a:lnTo>
                  <a:lnTo>
                    <a:pt x="874" y="979"/>
                  </a:lnTo>
                  <a:lnTo>
                    <a:pt x="835" y="936"/>
                  </a:lnTo>
                  <a:lnTo>
                    <a:pt x="794" y="891"/>
                  </a:lnTo>
                  <a:lnTo>
                    <a:pt x="751" y="840"/>
                  </a:lnTo>
                  <a:lnTo>
                    <a:pt x="706" y="790"/>
                  </a:lnTo>
                  <a:lnTo>
                    <a:pt x="658" y="735"/>
                  </a:lnTo>
                  <a:lnTo>
                    <a:pt x="609" y="679"/>
                  </a:lnTo>
                  <a:lnTo>
                    <a:pt x="559" y="622"/>
                  </a:lnTo>
                  <a:lnTo>
                    <a:pt x="509" y="566"/>
                  </a:lnTo>
                  <a:lnTo>
                    <a:pt x="458" y="510"/>
                  </a:lnTo>
                  <a:lnTo>
                    <a:pt x="408" y="453"/>
                  </a:lnTo>
                  <a:lnTo>
                    <a:pt x="358" y="399"/>
                  </a:lnTo>
                  <a:lnTo>
                    <a:pt x="311" y="346"/>
                  </a:lnTo>
                  <a:lnTo>
                    <a:pt x="264" y="293"/>
                  </a:lnTo>
                  <a:lnTo>
                    <a:pt x="220" y="244"/>
                  </a:lnTo>
                  <a:lnTo>
                    <a:pt x="179" y="199"/>
                  </a:lnTo>
                  <a:lnTo>
                    <a:pt x="141" y="156"/>
                  </a:lnTo>
                  <a:lnTo>
                    <a:pt x="106" y="119"/>
                  </a:lnTo>
                  <a:lnTo>
                    <a:pt x="76" y="85"/>
                  </a:lnTo>
                  <a:lnTo>
                    <a:pt x="50" y="55"/>
                  </a:lnTo>
                  <a:lnTo>
                    <a:pt x="30" y="32"/>
                  </a:lnTo>
                  <a:lnTo>
                    <a:pt x="13" y="1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6" name="Freeform 18"/>
            <p:cNvSpPr>
              <a:spLocks/>
            </p:cNvSpPr>
            <p:nvPr/>
          </p:nvSpPr>
          <p:spPr bwMode="auto">
            <a:xfrm>
              <a:off x="6921500" y="4054475"/>
              <a:ext cx="1576388" cy="1570037"/>
            </a:xfrm>
            <a:custGeom>
              <a:avLst/>
              <a:gdLst>
                <a:gd name="T0" fmla="*/ 4 w 1987"/>
                <a:gd name="T1" fmla="*/ 2 h 1978"/>
                <a:gd name="T2" fmla="*/ 32 w 1987"/>
                <a:gd name="T3" fmla="*/ 28 h 1978"/>
                <a:gd name="T4" fmla="*/ 84 w 1987"/>
                <a:gd name="T5" fmla="*/ 77 h 1978"/>
                <a:gd name="T6" fmla="*/ 159 w 1987"/>
                <a:gd name="T7" fmla="*/ 147 h 1978"/>
                <a:gd name="T8" fmla="*/ 250 w 1987"/>
                <a:gd name="T9" fmla="*/ 230 h 1978"/>
                <a:gd name="T10" fmla="*/ 356 w 1987"/>
                <a:gd name="T11" fmla="*/ 325 h 1978"/>
                <a:gd name="T12" fmla="*/ 470 w 1987"/>
                <a:gd name="T13" fmla="*/ 431 h 1978"/>
                <a:gd name="T14" fmla="*/ 591 w 1987"/>
                <a:gd name="T15" fmla="*/ 542 h 1978"/>
                <a:gd name="T16" fmla="*/ 712 w 1987"/>
                <a:gd name="T17" fmla="*/ 653 h 1978"/>
                <a:gd name="T18" fmla="*/ 835 w 1987"/>
                <a:gd name="T19" fmla="*/ 762 h 1978"/>
                <a:gd name="T20" fmla="*/ 951 w 1987"/>
                <a:gd name="T21" fmla="*/ 865 h 1978"/>
                <a:gd name="T22" fmla="*/ 1055 w 1987"/>
                <a:gd name="T23" fmla="*/ 961 h 1978"/>
                <a:gd name="T24" fmla="*/ 1148 w 1987"/>
                <a:gd name="T25" fmla="*/ 1044 h 1978"/>
                <a:gd name="T26" fmla="*/ 1223 w 1987"/>
                <a:gd name="T27" fmla="*/ 1111 h 1978"/>
                <a:gd name="T28" fmla="*/ 1277 w 1987"/>
                <a:gd name="T29" fmla="*/ 1158 h 1978"/>
                <a:gd name="T30" fmla="*/ 1307 w 1987"/>
                <a:gd name="T31" fmla="*/ 1185 h 1978"/>
                <a:gd name="T32" fmla="*/ 1314 w 1987"/>
                <a:gd name="T33" fmla="*/ 1192 h 1978"/>
                <a:gd name="T34" fmla="*/ 1342 w 1987"/>
                <a:gd name="T35" fmla="*/ 1216 h 1978"/>
                <a:gd name="T36" fmla="*/ 1398 w 1987"/>
                <a:gd name="T37" fmla="*/ 1265 h 1978"/>
                <a:gd name="T38" fmla="*/ 1473 w 1987"/>
                <a:gd name="T39" fmla="*/ 1331 h 1978"/>
                <a:gd name="T40" fmla="*/ 1568 w 1987"/>
                <a:gd name="T41" fmla="*/ 1414 h 1978"/>
                <a:gd name="T42" fmla="*/ 1674 w 1987"/>
                <a:gd name="T43" fmla="*/ 1508 h 1978"/>
                <a:gd name="T44" fmla="*/ 1792 w 1987"/>
                <a:gd name="T45" fmla="*/ 1609 h 1978"/>
                <a:gd name="T46" fmla="*/ 1913 w 1987"/>
                <a:gd name="T47" fmla="*/ 1716 h 1978"/>
                <a:gd name="T48" fmla="*/ 1987 w 1987"/>
                <a:gd name="T49" fmla="*/ 1780 h 1978"/>
                <a:gd name="T50" fmla="*/ 1885 w 1987"/>
                <a:gd name="T51" fmla="*/ 1873 h 1978"/>
                <a:gd name="T52" fmla="*/ 1769 w 1987"/>
                <a:gd name="T53" fmla="*/ 1754 h 1978"/>
                <a:gd name="T54" fmla="*/ 1657 w 1987"/>
                <a:gd name="T55" fmla="*/ 1639 h 1978"/>
                <a:gd name="T56" fmla="*/ 1551 w 1987"/>
                <a:gd name="T57" fmla="*/ 1534 h 1978"/>
                <a:gd name="T58" fmla="*/ 1458 w 1987"/>
                <a:gd name="T59" fmla="*/ 1438 h 1978"/>
                <a:gd name="T60" fmla="*/ 1378 w 1987"/>
                <a:gd name="T61" fmla="*/ 1357 h 1978"/>
                <a:gd name="T62" fmla="*/ 1316 w 1987"/>
                <a:gd name="T63" fmla="*/ 1295 h 1978"/>
                <a:gd name="T64" fmla="*/ 1277 w 1987"/>
                <a:gd name="T65" fmla="*/ 1254 h 1978"/>
                <a:gd name="T66" fmla="*/ 1264 w 1987"/>
                <a:gd name="T67" fmla="*/ 1241 h 1978"/>
                <a:gd name="T68" fmla="*/ 1249 w 1987"/>
                <a:gd name="T69" fmla="*/ 1226 h 1978"/>
                <a:gd name="T70" fmla="*/ 1210 w 1987"/>
                <a:gd name="T71" fmla="*/ 1186 h 1978"/>
                <a:gd name="T72" fmla="*/ 1147 w 1987"/>
                <a:gd name="T73" fmla="*/ 1126 h 1978"/>
                <a:gd name="T74" fmla="*/ 1066 w 1987"/>
                <a:gd name="T75" fmla="*/ 1045 h 1978"/>
                <a:gd name="T76" fmla="*/ 971 w 1987"/>
                <a:gd name="T77" fmla="*/ 951 h 1978"/>
                <a:gd name="T78" fmla="*/ 865 w 1987"/>
                <a:gd name="T79" fmla="*/ 846 h 1978"/>
                <a:gd name="T80" fmla="*/ 751 w 1987"/>
                <a:gd name="T81" fmla="*/ 733 h 1978"/>
                <a:gd name="T82" fmla="*/ 634 w 1987"/>
                <a:gd name="T83" fmla="*/ 617 h 1978"/>
                <a:gd name="T84" fmla="*/ 517 w 1987"/>
                <a:gd name="T85" fmla="*/ 500 h 1978"/>
                <a:gd name="T86" fmla="*/ 401 w 1987"/>
                <a:gd name="T87" fmla="*/ 389 h 1978"/>
                <a:gd name="T88" fmla="*/ 295 w 1987"/>
                <a:gd name="T89" fmla="*/ 286 h 1978"/>
                <a:gd name="T90" fmla="*/ 198 w 1987"/>
                <a:gd name="T91" fmla="*/ 192 h 1978"/>
                <a:gd name="T92" fmla="*/ 116 w 1987"/>
                <a:gd name="T93" fmla="*/ 113 h 1978"/>
                <a:gd name="T94" fmla="*/ 54 w 1987"/>
                <a:gd name="T95" fmla="*/ 53 h 1978"/>
                <a:gd name="T96" fmla="*/ 13 w 1987"/>
                <a:gd name="T97" fmla="*/ 13 h 1978"/>
                <a:gd name="T98" fmla="*/ 0 w 1987"/>
                <a:gd name="T99" fmla="*/ 0 h 19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87" h="1978">
                  <a:moveTo>
                    <a:pt x="0" y="0"/>
                  </a:moveTo>
                  <a:lnTo>
                    <a:pt x="4" y="2"/>
                  </a:lnTo>
                  <a:lnTo>
                    <a:pt x="13" y="13"/>
                  </a:lnTo>
                  <a:lnTo>
                    <a:pt x="32" y="28"/>
                  </a:lnTo>
                  <a:lnTo>
                    <a:pt x="56" y="51"/>
                  </a:lnTo>
                  <a:lnTo>
                    <a:pt x="84" y="77"/>
                  </a:lnTo>
                  <a:lnTo>
                    <a:pt x="119" y="109"/>
                  </a:lnTo>
                  <a:lnTo>
                    <a:pt x="159" y="147"/>
                  </a:lnTo>
                  <a:lnTo>
                    <a:pt x="203" y="186"/>
                  </a:lnTo>
                  <a:lnTo>
                    <a:pt x="250" y="230"/>
                  </a:lnTo>
                  <a:lnTo>
                    <a:pt x="302" y="277"/>
                  </a:lnTo>
                  <a:lnTo>
                    <a:pt x="356" y="325"/>
                  </a:lnTo>
                  <a:lnTo>
                    <a:pt x="412" y="378"/>
                  </a:lnTo>
                  <a:lnTo>
                    <a:pt x="470" y="431"/>
                  </a:lnTo>
                  <a:lnTo>
                    <a:pt x="530" y="485"/>
                  </a:lnTo>
                  <a:lnTo>
                    <a:pt x="591" y="542"/>
                  </a:lnTo>
                  <a:lnTo>
                    <a:pt x="651" y="598"/>
                  </a:lnTo>
                  <a:lnTo>
                    <a:pt x="712" y="653"/>
                  </a:lnTo>
                  <a:lnTo>
                    <a:pt x="774" y="707"/>
                  </a:lnTo>
                  <a:lnTo>
                    <a:pt x="835" y="762"/>
                  </a:lnTo>
                  <a:lnTo>
                    <a:pt x="893" y="814"/>
                  </a:lnTo>
                  <a:lnTo>
                    <a:pt x="951" y="865"/>
                  </a:lnTo>
                  <a:lnTo>
                    <a:pt x="1005" y="914"/>
                  </a:lnTo>
                  <a:lnTo>
                    <a:pt x="1055" y="961"/>
                  </a:lnTo>
                  <a:lnTo>
                    <a:pt x="1104" y="1004"/>
                  </a:lnTo>
                  <a:lnTo>
                    <a:pt x="1148" y="1044"/>
                  </a:lnTo>
                  <a:lnTo>
                    <a:pt x="1189" y="1079"/>
                  </a:lnTo>
                  <a:lnTo>
                    <a:pt x="1223" y="1111"/>
                  </a:lnTo>
                  <a:lnTo>
                    <a:pt x="1253" y="1138"/>
                  </a:lnTo>
                  <a:lnTo>
                    <a:pt x="1277" y="1158"/>
                  </a:lnTo>
                  <a:lnTo>
                    <a:pt x="1296" y="1175"/>
                  </a:lnTo>
                  <a:lnTo>
                    <a:pt x="1307" y="1185"/>
                  </a:lnTo>
                  <a:lnTo>
                    <a:pt x="1311" y="1188"/>
                  </a:lnTo>
                  <a:lnTo>
                    <a:pt x="1314" y="1192"/>
                  </a:lnTo>
                  <a:lnTo>
                    <a:pt x="1326" y="1201"/>
                  </a:lnTo>
                  <a:lnTo>
                    <a:pt x="1342" y="1216"/>
                  </a:lnTo>
                  <a:lnTo>
                    <a:pt x="1367" y="1239"/>
                  </a:lnTo>
                  <a:lnTo>
                    <a:pt x="1398" y="1265"/>
                  </a:lnTo>
                  <a:lnTo>
                    <a:pt x="1434" y="1295"/>
                  </a:lnTo>
                  <a:lnTo>
                    <a:pt x="1473" y="1331"/>
                  </a:lnTo>
                  <a:lnTo>
                    <a:pt x="1518" y="1371"/>
                  </a:lnTo>
                  <a:lnTo>
                    <a:pt x="1568" y="1414"/>
                  </a:lnTo>
                  <a:lnTo>
                    <a:pt x="1618" y="1459"/>
                  </a:lnTo>
                  <a:lnTo>
                    <a:pt x="1674" y="1508"/>
                  </a:lnTo>
                  <a:lnTo>
                    <a:pt x="1732" y="1557"/>
                  </a:lnTo>
                  <a:lnTo>
                    <a:pt x="1792" y="1609"/>
                  </a:lnTo>
                  <a:lnTo>
                    <a:pt x="1851" y="1664"/>
                  </a:lnTo>
                  <a:lnTo>
                    <a:pt x="1913" y="1716"/>
                  </a:lnTo>
                  <a:lnTo>
                    <a:pt x="1976" y="1771"/>
                  </a:lnTo>
                  <a:lnTo>
                    <a:pt x="1987" y="1780"/>
                  </a:lnTo>
                  <a:lnTo>
                    <a:pt x="1987" y="1978"/>
                  </a:lnTo>
                  <a:lnTo>
                    <a:pt x="1885" y="1873"/>
                  </a:lnTo>
                  <a:lnTo>
                    <a:pt x="1827" y="1812"/>
                  </a:lnTo>
                  <a:lnTo>
                    <a:pt x="1769" y="1754"/>
                  </a:lnTo>
                  <a:lnTo>
                    <a:pt x="1711" y="1696"/>
                  </a:lnTo>
                  <a:lnTo>
                    <a:pt x="1657" y="1639"/>
                  </a:lnTo>
                  <a:lnTo>
                    <a:pt x="1603" y="1585"/>
                  </a:lnTo>
                  <a:lnTo>
                    <a:pt x="1551" y="1534"/>
                  </a:lnTo>
                  <a:lnTo>
                    <a:pt x="1503" y="1483"/>
                  </a:lnTo>
                  <a:lnTo>
                    <a:pt x="1458" y="1438"/>
                  </a:lnTo>
                  <a:lnTo>
                    <a:pt x="1415" y="1395"/>
                  </a:lnTo>
                  <a:lnTo>
                    <a:pt x="1378" y="1357"/>
                  </a:lnTo>
                  <a:lnTo>
                    <a:pt x="1344" y="1324"/>
                  </a:lnTo>
                  <a:lnTo>
                    <a:pt x="1316" y="1295"/>
                  </a:lnTo>
                  <a:lnTo>
                    <a:pt x="1294" y="1271"/>
                  </a:lnTo>
                  <a:lnTo>
                    <a:pt x="1277" y="1254"/>
                  </a:lnTo>
                  <a:lnTo>
                    <a:pt x="1268" y="1245"/>
                  </a:lnTo>
                  <a:lnTo>
                    <a:pt x="1264" y="1241"/>
                  </a:lnTo>
                  <a:lnTo>
                    <a:pt x="1260" y="1237"/>
                  </a:lnTo>
                  <a:lnTo>
                    <a:pt x="1249" y="1226"/>
                  </a:lnTo>
                  <a:lnTo>
                    <a:pt x="1232" y="1209"/>
                  </a:lnTo>
                  <a:lnTo>
                    <a:pt x="1210" y="1186"/>
                  </a:lnTo>
                  <a:lnTo>
                    <a:pt x="1180" y="1158"/>
                  </a:lnTo>
                  <a:lnTo>
                    <a:pt x="1147" y="1126"/>
                  </a:lnTo>
                  <a:lnTo>
                    <a:pt x="1109" y="1087"/>
                  </a:lnTo>
                  <a:lnTo>
                    <a:pt x="1066" y="1045"/>
                  </a:lnTo>
                  <a:lnTo>
                    <a:pt x="1022" y="1000"/>
                  </a:lnTo>
                  <a:lnTo>
                    <a:pt x="971" y="951"/>
                  </a:lnTo>
                  <a:lnTo>
                    <a:pt x="919" y="899"/>
                  </a:lnTo>
                  <a:lnTo>
                    <a:pt x="865" y="846"/>
                  </a:lnTo>
                  <a:lnTo>
                    <a:pt x="809" y="790"/>
                  </a:lnTo>
                  <a:lnTo>
                    <a:pt x="751" y="733"/>
                  </a:lnTo>
                  <a:lnTo>
                    <a:pt x="694" y="675"/>
                  </a:lnTo>
                  <a:lnTo>
                    <a:pt x="634" y="617"/>
                  </a:lnTo>
                  <a:lnTo>
                    <a:pt x="574" y="559"/>
                  </a:lnTo>
                  <a:lnTo>
                    <a:pt x="517" y="500"/>
                  </a:lnTo>
                  <a:lnTo>
                    <a:pt x="459" y="444"/>
                  </a:lnTo>
                  <a:lnTo>
                    <a:pt x="401" y="389"/>
                  </a:lnTo>
                  <a:lnTo>
                    <a:pt x="347" y="337"/>
                  </a:lnTo>
                  <a:lnTo>
                    <a:pt x="295" y="286"/>
                  </a:lnTo>
                  <a:lnTo>
                    <a:pt x="244" y="237"/>
                  </a:lnTo>
                  <a:lnTo>
                    <a:pt x="198" y="192"/>
                  </a:lnTo>
                  <a:lnTo>
                    <a:pt x="155" y="151"/>
                  </a:lnTo>
                  <a:lnTo>
                    <a:pt x="116" y="113"/>
                  </a:lnTo>
                  <a:lnTo>
                    <a:pt x="82" y="81"/>
                  </a:lnTo>
                  <a:lnTo>
                    <a:pt x="54" y="53"/>
                  </a:lnTo>
                  <a:lnTo>
                    <a:pt x="30" y="30"/>
                  </a:lnTo>
                  <a:lnTo>
                    <a:pt x="13" y="13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7" name="Freeform 19"/>
            <p:cNvSpPr>
              <a:spLocks/>
            </p:cNvSpPr>
            <p:nvPr/>
          </p:nvSpPr>
          <p:spPr bwMode="auto">
            <a:xfrm>
              <a:off x="7734300" y="4662488"/>
              <a:ext cx="763588" cy="676275"/>
            </a:xfrm>
            <a:custGeom>
              <a:avLst/>
              <a:gdLst>
                <a:gd name="T0" fmla="*/ 0 w 962"/>
                <a:gd name="T1" fmla="*/ 0 h 854"/>
                <a:gd name="T2" fmla="*/ 884 w 962"/>
                <a:gd name="T3" fmla="*/ 711 h 854"/>
                <a:gd name="T4" fmla="*/ 962 w 962"/>
                <a:gd name="T5" fmla="*/ 771 h 854"/>
                <a:gd name="T6" fmla="*/ 962 w 962"/>
                <a:gd name="T7" fmla="*/ 854 h 854"/>
                <a:gd name="T8" fmla="*/ 849 w 962"/>
                <a:gd name="T9" fmla="*/ 750 h 854"/>
                <a:gd name="T10" fmla="*/ 0 w 962"/>
                <a:gd name="T11" fmla="*/ 0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2" h="854">
                  <a:moveTo>
                    <a:pt x="0" y="0"/>
                  </a:moveTo>
                  <a:lnTo>
                    <a:pt x="884" y="711"/>
                  </a:lnTo>
                  <a:lnTo>
                    <a:pt x="962" y="771"/>
                  </a:lnTo>
                  <a:lnTo>
                    <a:pt x="962" y="854"/>
                  </a:lnTo>
                  <a:lnTo>
                    <a:pt x="849" y="75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8" name="Freeform 20"/>
            <p:cNvSpPr>
              <a:spLocks/>
            </p:cNvSpPr>
            <p:nvPr/>
          </p:nvSpPr>
          <p:spPr bwMode="auto">
            <a:xfrm>
              <a:off x="6862763" y="3865563"/>
              <a:ext cx="1635125" cy="1279525"/>
            </a:xfrm>
            <a:custGeom>
              <a:avLst/>
              <a:gdLst>
                <a:gd name="T0" fmla="*/ 4 w 2060"/>
                <a:gd name="T1" fmla="*/ 1 h 1612"/>
                <a:gd name="T2" fmla="*/ 34 w 2060"/>
                <a:gd name="T3" fmla="*/ 24 h 1612"/>
                <a:gd name="T4" fmla="*/ 88 w 2060"/>
                <a:gd name="T5" fmla="*/ 65 h 1612"/>
                <a:gd name="T6" fmla="*/ 164 w 2060"/>
                <a:gd name="T7" fmla="*/ 122 h 1612"/>
                <a:gd name="T8" fmla="*/ 260 w 2060"/>
                <a:gd name="T9" fmla="*/ 193 h 1612"/>
                <a:gd name="T10" fmla="*/ 370 w 2060"/>
                <a:gd name="T11" fmla="*/ 276 h 1612"/>
                <a:gd name="T12" fmla="*/ 491 w 2060"/>
                <a:gd name="T13" fmla="*/ 366 h 1612"/>
                <a:gd name="T14" fmla="*/ 619 w 2060"/>
                <a:gd name="T15" fmla="*/ 462 h 1612"/>
                <a:gd name="T16" fmla="*/ 750 w 2060"/>
                <a:gd name="T17" fmla="*/ 560 h 1612"/>
                <a:gd name="T18" fmla="*/ 882 w 2060"/>
                <a:gd name="T19" fmla="*/ 657 h 1612"/>
                <a:gd name="T20" fmla="*/ 1011 w 2060"/>
                <a:gd name="T21" fmla="*/ 751 h 1612"/>
                <a:gd name="T22" fmla="*/ 1132 w 2060"/>
                <a:gd name="T23" fmla="*/ 842 h 1612"/>
                <a:gd name="T24" fmla="*/ 1244 w 2060"/>
                <a:gd name="T25" fmla="*/ 923 h 1612"/>
                <a:gd name="T26" fmla="*/ 1339 w 2060"/>
                <a:gd name="T27" fmla="*/ 992 h 1612"/>
                <a:gd name="T28" fmla="*/ 1415 w 2060"/>
                <a:gd name="T29" fmla="*/ 1050 h 1612"/>
                <a:gd name="T30" fmla="*/ 1471 w 2060"/>
                <a:gd name="T31" fmla="*/ 1090 h 1612"/>
                <a:gd name="T32" fmla="*/ 1501 w 2060"/>
                <a:gd name="T33" fmla="*/ 1112 h 1612"/>
                <a:gd name="T34" fmla="*/ 1509 w 2060"/>
                <a:gd name="T35" fmla="*/ 1118 h 1612"/>
                <a:gd name="T36" fmla="*/ 1537 w 2060"/>
                <a:gd name="T37" fmla="*/ 1139 h 1612"/>
                <a:gd name="T38" fmla="*/ 1592 w 2060"/>
                <a:gd name="T39" fmla="*/ 1178 h 1612"/>
                <a:gd name="T40" fmla="*/ 1669 w 2060"/>
                <a:gd name="T41" fmla="*/ 1235 h 1612"/>
                <a:gd name="T42" fmla="*/ 1764 w 2060"/>
                <a:gd name="T43" fmla="*/ 1304 h 1612"/>
                <a:gd name="T44" fmla="*/ 1874 w 2060"/>
                <a:gd name="T45" fmla="*/ 1383 h 1612"/>
                <a:gd name="T46" fmla="*/ 1995 w 2060"/>
                <a:gd name="T47" fmla="*/ 1471 h 1612"/>
                <a:gd name="T48" fmla="*/ 2060 w 2060"/>
                <a:gd name="T49" fmla="*/ 1612 h 1612"/>
                <a:gd name="T50" fmla="*/ 1930 w 2060"/>
                <a:gd name="T51" fmla="*/ 1509 h 1612"/>
                <a:gd name="T52" fmla="*/ 1809 w 2060"/>
                <a:gd name="T53" fmla="*/ 1413 h 1612"/>
                <a:gd name="T54" fmla="*/ 1701 w 2060"/>
                <a:gd name="T55" fmla="*/ 1327 h 1612"/>
                <a:gd name="T56" fmla="*/ 1609 w 2060"/>
                <a:gd name="T57" fmla="*/ 1255 h 1612"/>
                <a:gd name="T58" fmla="*/ 1540 w 2060"/>
                <a:gd name="T59" fmla="*/ 1199 h 1612"/>
                <a:gd name="T60" fmla="*/ 1494 w 2060"/>
                <a:gd name="T61" fmla="*/ 1163 h 1612"/>
                <a:gd name="T62" fmla="*/ 1479 w 2060"/>
                <a:gd name="T63" fmla="*/ 1150 h 1612"/>
                <a:gd name="T64" fmla="*/ 1464 w 2060"/>
                <a:gd name="T65" fmla="*/ 1139 h 1612"/>
                <a:gd name="T66" fmla="*/ 1421 w 2060"/>
                <a:gd name="T67" fmla="*/ 1105 h 1612"/>
                <a:gd name="T68" fmla="*/ 1358 w 2060"/>
                <a:gd name="T69" fmla="*/ 1054 h 1612"/>
                <a:gd name="T70" fmla="*/ 1272 w 2060"/>
                <a:gd name="T71" fmla="*/ 988 h 1612"/>
                <a:gd name="T72" fmla="*/ 1171 w 2060"/>
                <a:gd name="T73" fmla="*/ 909 h 1612"/>
                <a:gd name="T74" fmla="*/ 1057 w 2060"/>
                <a:gd name="T75" fmla="*/ 819 h 1612"/>
                <a:gd name="T76" fmla="*/ 934 w 2060"/>
                <a:gd name="T77" fmla="*/ 723 h 1612"/>
                <a:gd name="T78" fmla="*/ 806 w 2060"/>
                <a:gd name="T79" fmla="*/ 624 h 1612"/>
                <a:gd name="T80" fmla="*/ 675 w 2060"/>
                <a:gd name="T81" fmla="*/ 522 h 1612"/>
                <a:gd name="T82" fmla="*/ 547 w 2060"/>
                <a:gd name="T83" fmla="*/ 423 h 1612"/>
                <a:gd name="T84" fmla="*/ 424 w 2060"/>
                <a:gd name="T85" fmla="*/ 327 h 1612"/>
                <a:gd name="T86" fmla="*/ 310 w 2060"/>
                <a:gd name="T87" fmla="*/ 238 h 1612"/>
                <a:gd name="T88" fmla="*/ 207 w 2060"/>
                <a:gd name="T89" fmla="*/ 159 h 1612"/>
                <a:gd name="T90" fmla="*/ 122 w 2060"/>
                <a:gd name="T91" fmla="*/ 94 h 1612"/>
                <a:gd name="T92" fmla="*/ 56 w 2060"/>
                <a:gd name="T93" fmla="*/ 43 h 1612"/>
                <a:gd name="T94" fmla="*/ 15 w 2060"/>
                <a:gd name="T95" fmla="*/ 11 h 1612"/>
                <a:gd name="T96" fmla="*/ 0 w 2060"/>
                <a:gd name="T97" fmla="*/ 0 h 1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60" h="1612">
                  <a:moveTo>
                    <a:pt x="0" y="0"/>
                  </a:moveTo>
                  <a:lnTo>
                    <a:pt x="4" y="1"/>
                  </a:lnTo>
                  <a:lnTo>
                    <a:pt x="15" y="11"/>
                  </a:lnTo>
                  <a:lnTo>
                    <a:pt x="34" y="24"/>
                  </a:lnTo>
                  <a:lnTo>
                    <a:pt x="58" y="43"/>
                  </a:lnTo>
                  <a:lnTo>
                    <a:pt x="88" y="65"/>
                  </a:lnTo>
                  <a:lnTo>
                    <a:pt x="123" y="92"/>
                  </a:lnTo>
                  <a:lnTo>
                    <a:pt x="164" y="122"/>
                  </a:lnTo>
                  <a:lnTo>
                    <a:pt x="211" y="156"/>
                  </a:lnTo>
                  <a:lnTo>
                    <a:pt x="260" y="193"/>
                  </a:lnTo>
                  <a:lnTo>
                    <a:pt x="314" y="233"/>
                  </a:lnTo>
                  <a:lnTo>
                    <a:pt x="370" y="276"/>
                  </a:lnTo>
                  <a:lnTo>
                    <a:pt x="429" y="319"/>
                  </a:lnTo>
                  <a:lnTo>
                    <a:pt x="491" y="366"/>
                  </a:lnTo>
                  <a:lnTo>
                    <a:pt x="554" y="413"/>
                  </a:lnTo>
                  <a:lnTo>
                    <a:pt x="619" y="462"/>
                  </a:lnTo>
                  <a:lnTo>
                    <a:pt x="685" y="511"/>
                  </a:lnTo>
                  <a:lnTo>
                    <a:pt x="750" y="560"/>
                  </a:lnTo>
                  <a:lnTo>
                    <a:pt x="817" y="609"/>
                  </a:lnTo>
                  <a:lnTo>
                    <a:pt x="882" y="657"/>
                  </a:lnTo>
                  <a:lnTo>
                    <a:pt x="947" y="704"/>
                  </a:lnTo>
                  <a:lnTo>
                    <a:pt x="1011" y="751"/>
                  </a:lnTo>
                  <a:lnTo>
                    <a:pt x="1074" y="798"/>
                  </a:lnTo>
                  <a:lnTo>
                    <a:pt x="1132" y="842"/>
                  </a:lnTo>
                  <a:lnTo>
                    <a:pt x="1190" y="883"/>
                  </a:lnTo>
                  <a:lnTo>
                    <a:pt x="1244" y="923"/>
                  </a:lnTo>
                  <a:lnTo>
                    <a:pt x="1292" y="960"/>
                  </a:lnTo>
                  <a:lnTo>
                    <a:pt x="1339" y="992"/>
                  </a:lnTo>
                  <a:lnTo>
                    <a:pt x="1380" y="1024"/>
                  </a:lnTo>
                  <a:lnTo>
                    <a:pt x="1415" y="1050"/>
                  </a:lnTo>
                  <a:lnTo>
                    <a:pt x="1447" y="1073"/>
                  </a:lnTo>
                  <a:lnTo>
                    <a:pt x="1471" y="1090"/>
                  </a:lnTo>
                  <a:lnTo>
                    <a:pt x="1490" y="1103"/>
                  </a:lnTo>
                  <a:lnTo>
                    <a:pt x="1501" y="1112"/>
                  </a:lnTo>
                  <a:lnTo>
                    <a:pt x="1505" y="1114"/>
                  </a:lnTo>
                  <a:lnTo>
                    <a:pt x="1509" y="1118"/>
                  </a:lnTo>
                  <a:lnTo>
                    <a:pt x="1520" y="1126"/>
                  </a:lnTo>
                  <a:lnTo>
                    <a:pt x="1537" y="1139"/>
                  </a:lnTo>
                  <a:lnTo>
                    <a:pt x="1563" y="1156"/>
                  </a:lnTo>
                  <a:lnTo>
                    <a:pt x="1592" y="1178"/>
                  </a:lnTo>
                  <a:lnTo>
                    <a:pt x="1628" y="1204"/>
                  </a:lnTo>
                  <a:lnTo>
                    <a:pt x="1669" y="1235"/>
                  </a:lnTo>
                  <a:lnTo>
                    <a:pt x="1716" y="1268"/>
                  </a:lnTo>
                  <a:lnTo>
                    <a:pt x="1764" y="1304"/>
                  </a:lnTo>
                  <a:lnTo>
                    <a:pt x="1818" y="1342"/>
                  </a:lnTo>
                  <a:lnTo>
                    <a:pt x="1874" y="1383"/>
                  </a:lnTo>
                  <a:lnTo>
                    <a:pt x="1934" y="1426"/>
                  </a:lnTo>
                  <a:lnTo>
                    <a:pt x="1995" y="1471"/>
                  </a:lnTo>
                  <a:lnTo>
                    <a:pt x="2060" y="1518"/>
                  </a:lnTo>
                  <a:lnTo>
                    <a:pt x="2060" y="1612"/>
                  </a:lnTo>
                  <a:lnTo>
                    <a:pt x="1993" y="1560"/>
                  </a:lnTo>
                  <a:lnTo>
                    <a:pt x="1930" y="1509"/>
                  </a:lnTo>
                  <a:lnTo>
                    <a:pt x="1868" y="1460"/>
                  </a:lnTo>
                  <a:lnTo>
                    <a:pt x="1809" y="1413"/>
                  </a:lnTo>
                  <a:lnTo>
                    <a:pt x="1753" y="1368"/>
                  </a:lnTo>
                  <a:lnTo>
                    <a:pt x="1701" y="1327"/>
                  </a:lnTo>
                  <a:lnTo>
                    <a:pt x="1652" y="1289"/>
                  </a:lnTo>
                  <a:lnTo>
                    <a:pt x="1609" y="1255"/>
                  </a:lnTo>
                  <a:lnTo>
                    <a:pt x="1572" y="1225"/>
                  </a:lnTo>
                  <a:lnTo>
                    <a:pt x="1540" y="1199"/>
                  </a:lnTo>
                  <a:lnTo>
                    <a:pt x="1514" y="1178"/>
                  </a:lnTo>
                  <a:lnTo>
                    <a:pt x="1494" y="1163"/>
                  </a:lnTo>
                  <a:lnTo>
                    <a:pt x="1482" y="1154"/>
                  </a:lnTo>
                  <a:lnTo>
                    <a:pt x="1479" y="1150"/>
                  </a:lnTo>
                  <a:lnTo>
                    <a:pt x="1475" y="1146"/>
                  </a:lnTo>
                  <a:lnTo>
                    <a:pt x="1464" y="1139"/>
                  </a:lnTo>
                  <a:lnTo>
                    <a:pt x="1445" y="1124"/>
                  </a:lnTo>
                  <a:lnTo>
                    <a:pt x="1421" y="1105"/>
                  </a:lnTo>
                  <a:lnTo>
                    <a:pt x="1391" y="1082"/>
                  </a:lnTo>
                  <a:lnTo>
                    <a:pt x="1358" y="1054"/>
                  </a:lnTo>
                  <a:lnTo>
                    <a:pt x="1317" y="1024"/>
                  </a:lnTo>
                  <a:lnTo>
                    <a:pt x="1272" y="988"/>
                  </a:lnTo>
                  <a:lnTo>
                    <a:pt x="1223" y="951"/>
                  </a:lnTo>
                  <a:lnTo>
                    <a:pt x="1171" y="909"/>
                  </a:lnTo>
                  <a:lnTo>
                    <a:pt x="1115" y="866"/>
                  </a:lnTo>
                  <a:lnTo>
                    <a:pt x="1057" y="819"/>
                  </a:lnTo>
                  <a:lnTo>
                    <a:pt x="996" y="772"/>
                  </a:lnTo>
                  <a:lnTo>
                    <a:pt x="934" y="723"/>
                  </a:lnTo>
                  <a:lnTo>
                    <a:pt x="871" y="674"/>
                  </a:lnTo>
                  <a:lnTo>
                    <a:pt x="806" y="624"/>
                  </a:lnTo>
                  <a:lnTo>
                    <a:pt x="741" y="571"/>
                  </a:lnTo>
                  <a:lnTo>
                    <a:pt x="675" y="522"/>
                  </a:lnTo>
                  <a:lnTo>
                    <a:pt x="612" y="471"/>
                  </a:lnTo>
                  <a:lnTo>
                    <a:pt x="547" y="423"/>
                  </a:lnTo>
                  <a:lnTo>
                    <a:pt x="485" y="374"/>
                  </a:lnTo>
                  <a:lnTo>
                    <a:pt x="424" y="327"/>
                  </a:lnTo>
                  <a:lnTo>
                    <a:pt x="366" y="282"/>
                  </a:lnTo>
                  <a:lnTo>
                    <a:pt x="310" y="238"/>
                  </a:lnTo>
                  <a:lnTo>
                    <a:pt x="258" y="197"/>
                  </a:lnTo>
                  <a:lnTo>
                    <a:pt x="207" y="159"/>
                  </a:lnTo>
                  <a:lnTo>
                    <a:pt x="163" y="126"/>
                  </a:lnTo>
                  <a:lnTo>
                    <a:pt x="122" y="94"/>
                  </a:lnTo>
                  <a:lnTo>
                    <a:pt x="86" y="65"/>
                  </a:lnTo>
                  <a:lnTo>
                    <a:pt x="56" y="43"/>
                  </a:lnTo>
                  <a:lnTo>
                    <a:pt x="32" y="24"/>
                  </a:lnTo>
                  <a:lnTo>
                    <a:pt x="15" y="11"/>
                  </a:lnTo>
                  <a:lnTo>
                    <a:pt x="4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9" name="Freeform 21"/>
            <p:cNvSpPr>
              <a:spLocks/>
            </p:cNvSpPr>
            <p:nvPr/>
          </p:nvSpPr>
          <p:spPr bwMode="auto">
            <a:xfrm>
              <a:off x="7399338" y="4070350"/>
              <a:ext cx="1098550" cy="701675"/>
            </a:xfrm>
            <a:custGeom>
              <a:avLst/>
              <a:gdLst>
                <a:gd name="T0" fmla="*/ 4 w 1385"/>
                <a:gd name="T1" fmla="*/ 2 h 883"/>
                <a:gd name="T2" fmla="*/ 38 w 1385"/>
                <a:gd name="T3" fmla="*/ 21 h 883"/>
                <a:gd name="T4" fmla="*/ 97 w 1385"/>
                <a:gd name="T5" fmla="*/ 56 h 883"/>
                <a:gd name="T6" fmla="*/ 181 w 1385"/>
                <a:gd name="T7" fmla="*/ 103 h 883"/>
                <a:gd name="T8" fmla="*/ 284 w 1385"/>
                <a:gd name="T9" fmla="*/ 164 h 883"/>
                <a:gd name="T10" fmla="*/ 401 w 1385"/>
                <a:gd name="T11" fmla="*/ 231 h 883"/>
                <a:gd name="T12" fmla="*/ 528 w 1385"/>
                <a:gd name="T13" fmla="*/ 303 h 883"/>
                <a:gd name="T14" fmla="*/ 658 w 1385"/>
                <a:gd name="T15" fmla="*/ 378 h 883"/>
                <a:gd name="T16" fmla="*/ 791 w 1385"/>
                <a:gd name="T17" fmla="*/ 451 h 883"/>
                <a:gd name="T18" fmla="*/ 917 w 1385"/>
                <a:gd name="T19" fmla="*/ 523 h 883"/>
                <a:gd name="T20" fmla="*/ 1035 w 1385"/>
                <a:gd name="T21" fmla="*/ 588 h 883"/>
                <a:gd name="T22" fmla="*/ 1137 w 1385"/>
                <a:gd name="T23" fmla="*/ 647 h 883"/>
                <a:gd name="T24" fmla="*/ 1223 w 1385"/>
                <a:gd name="T25" fmla="*/ 694 h 883"/>
                <a:gd name="T26" fmla="*/ 1283 w 1385"/>
                <a:gd name="T27" fmla="*/ 729 h 883"/>
                <a:gd name="T28" fmla="*/ 1316 w 1385"/>
                <a:gd name="T29" fmla="*/ 746 h 883"/>
                <a:gd name="T30" fmla="*/ 1326 w 1385"/>
                <a:gd name="T31" fmla="*/ 752 h 883"/>
                <a:gd name="T32" fmla="*/ 1357 w 1385"/>
                <a:gd name="T33" fmla="*/ 769 h 883"/>
                <a:gd name="T34" fmla="*/ 1385 w 1385"/>
                <a:gd name="T35" fmla="*/ 883 h 883"/>
                <a:gd name="T36" fmla="*/ 1329 w 1385"/>
                <a:gd name="T37" fmla="*/ 846 h 883"/>
                <a:gd name="T38" fmla="*/ 1294 w 1385"/>
                <a:gd name="T39" fmla="*/ 823 h 883"/>
                <a:gd name="T40" fmla="*/ 1281 w 1385"/>
                <a:gd name="T41" fmla="*/ 814 h 883"/>
                <a:gd name="T42" fmla="*/ 1266 w 1385"/>
                <a:gd name="T43" fmla="*/ 804 h 883"/>
                <a:gd name="T44" fmla="*/ 1219 w 1385"/>
                <a:gd name="T45" fmla="*/ 774 h 883"/>
                <a:gd name="T46" fmla="*/ 1149 w 1385"/>
                <a:gd name="T47" fmla="*/ 729 h 883"/>
                <a:gd name="T48" fmla="*/ 1057 w 1385"/>
                <a:gd name="T49" fmla="*/ 671 h 883"/>
                <a:gd name="T50" fmla="*/ 951 w 1385"/>
                <a:gd name="T51" fmla="*/ 601 h 883"/>
                <a:gd name="T52" fmla="*/ 832 w 1385"/>
                <a:gd name="T53" fmla="*/ 524 h 883"/>
                <a:gd name="T54" fmla="*/ 707 w 1385"/>
                <a:gd name="T55" fmla="*/ 445 h 883"/>
                <a:gd name="T56" fmla="*/ 578 w 1385"/>
                <a:gd name="T57" fmla="*/ 363 h 883"/>
                <a:gd name="T58" fmla="*/ 453 w 1385"/>
                <a:gd name="T59" fmla="*/ 284 h 883"/>
                <a:gd name="T60" fmla="*/ 334 w 1385"/>
                <a:gd name="T61" fmla="*/ 209 h 883"/>
                <a:gd name="T62" fmla="*/ 226 w 1385"/>
                <a:gd name="T63" fmla="*/ 141 h 883"/>
                <a:gd name="T64" fmla="*/ 134 w 1385"/>
                <a:gd name="T65" fmla="*/ 83 h 883"/>
                <a:gd name="T66" fmla="*/ 62 w 1385"/>
                <a:gd name="T67" fmla="*/ 39 h 883"/>
                <a:gd name="T68" fmla="*/ 17 w 1385"/>
                <a:gd name="T69" fmla="*/ 9 h 883"/>
                <a:gd name="T70" fmla="*/ 0 w 1385"/>
                <a:gd name="T71" fmla="*/ 0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85" h="883">
                  <a:moveTo>
                    <a:pt x="0" y="0"/>
                  </a:moveTo>
                  <a:lnTo>
                    <a:pt x="4" y="2"/>
                  </a:lnTo>
                  <a:lnTo>
                    <a:pt x="17" y="9"/>
                  </a:lnTo>
                  <a:lnTo>
                    <a:pt x="38" y="21"/>
                  </a:lnTo>
                  <a:lnTo>
                    <a:pt x="64" y="36"/>
                  </a:lnTo>
                  <a:lnTo>
                    <a:pt x="97" y="56"/>
                  </a:lnTo>
                  <a:lnTo>
                    <a:pt x="136" y="79"/>
                  </a:lnTo>
                  <a:lnTo>
                    <a:pt x="181" y="103"/>
                  </a:lnTo>
                  <a:lnTo>
                    <a:pt x="231" y="132"/>
                  </a:lnTo>
                  <a:lnTo>
                    <a:pt x="284" y="164"/>
                  </a:lnTo>
                  <a:lnTo>
                    <a:pt x="341" y="195"/>
                  </a:lnTo>
                  <a:lnTo>
                    <a:pt x="401" y="231"/>
                  </a:lnTo>
                  <a:lnTo>
                    <a:pt x="463" y="267"/>
                  </a:lnTo>
                  <a:lnTo>
                    <a:pt x="528" y="303"/>
                  </a:lnTo>
                  <a:lnTo>
                    <a:pt x="593" y="340"/>
                  </a:lnTo>
                  <a:lnTo>
                    <a:pt x="658" y="378"/>
                  </a:lnTo>
                  <a:lnTo>
                    <a:pt x="724" y="415"/>
                  </a:lnTo>
                  <a:lnTo>
                    <a:pt x="791" y="451"/>
                  </a:lnTo>
                  <a:lnTo>
                    <a:pt x="854" y="489"/>
                  </a:lnTo>
                  <a:lnTo>
                    <a:pt x="917" y="523"/>
                  </a:lnTo>
                  <a:lnTo>
                    <a:pt x="977" y="556"/>
                  </a:lnTo>
                  <a:lnTo>
                    <a:pt x="1035" y="588"/>
                  </a:lnTo>
                  <a:lnTo>
                    <a:pt x="1089" y="618"/>
                  </a:lnTo>
                  <a:lnTo>
                    <a:pt x="1137" y="647"/>
                  </a:lnTo>
                  <a:lnTo>
                    <a:pt x="1182" y="673"/>
                  </a:lnTo>
                  <a:lnTo>
                    <a:pt x="1223" y="694"/>
                  </a:lnTo>
                  <a:lnTo>
                    <a:pt x="1257" y="714"/>
                  </a:lnTo>
                  <a:lnTo>
                    <a:pt x="1283" y="729"/>
                  </a:lnTo>
                  <a:lnTo>
                    <a:pt x="1303" y="741"/>
                  </a:lnTo>
                  <a:lnTo>
                    <a:pt x="1316" y="746"/>
                  </a:lnTo>
                  <a:lnTo>
                    <a:pt x="1320" y="750"/>
                  </a:lnTo>
                  <a:lnTo>
                    <a:pt x="1326" y="752"/>
                  </a:lnTo>
                  <a:lnTo>
                    <a:pt x="1337" y="759"/>
                  </a:lnTo>
                  <a:lnTo>
                    <a:pt x="1357" y="769"/>
                  </a:lnTo>
                  <a:lnTo>
                    <a:pt x="1385" y="784"/>
                  </a:lnTo>
                  <a:lnTo>
                    <a:pt x="1385" y="883"/>
                  </a:lnTo>
                  <a:lnTo>
                    <a:pt x="1356" y="863"/>
                  </a:lnTo>
                  <a:lnTo>
                    <a:pt x="1329" y="846"/>
                  </a:lnTo>
                  <a:lnTo>
                    <a:pt x="1309" y="833"/>
                  </a:lnTo>
                  <a:lnTo>
                    <a:pt x="1294" y="823"/>
                  </a:lnTo>
                  <a:lnTo>
                    <a:pt x="1285" y="818"/>
                  </a:lnTo>
                  <a:lnTo>
                    <a:pt x="1281" y="814"/>
                  </a:lnTo>
                  <a:lnTo>
                    <a:pt x="1277" y="812"/>
                  </a:lnTo>
                  <a:lnTo>
                    <a:pt x="1266" y="804"/>
                  </a:lnTo>
                  <a:lnTo>
                    <a:pt x="1246" y="791"/>
                  </a:lnTo>
                  <a:lnTo>
                    <a:pt x="1219" y="774"/>
                  </a:lnTo>
                  <a:lnTo>
                    <a:pt x="1188" y="754"/>
                  </a:lnTo>
                  <a:lnTo>
                    <a:pt x="1149" y="729"/>
                  </a:lnTo>
                  <a:lnTo>
                    <a:pt x="1106" y="701"/>
                  </a:lnTo>
                  <a:lnTo>
                    <a:pt x="1057" y="671"/>
                  </a:lnTo>
                  <a:lnTo>
                    <a:pt x="1005" y="637"/>
                  </a:lnTo>
                  <a:lnTo>
                    <a:pt x="951" y="601"/>
                  </a:lnTo>
                  <a:lnTo>
                    <a:pt x="891" y="564"/>
                  </a:lnTo>
                  <a:lnTo>
                    <a:pt x="832" y="524"/>
                  </a:lnTo>
                  <a:lnTo>
                    <a:pt x="770" y="485"/>
                  </a:lnTo>
                  <a:lnTo>
                    <a:pt x="707" y="445"/>
                  </a:lnTo>
                  <a:lnTo>
                    <a:pt x="643" y="404"/>
                  </a:lnTo>
                  <a:lnTo>
                    <a:pt x="578" y="363"/>
                  </a:lnTo>
                  <a:lnTo>
                    <a:pt x="515" y="323"/>
                  </a:lnTo>
                  <a:lnTo>
                    <a:pt x="453" y="284"/>
                  </a:lnTo>
                  <a:lnTo>
                    <a:pt x="392" y="246"/>
                  </a:lnTo>
                  <a:lnTo>
                    <a:pt x="334" y="209"/>
                  </a:lnTo>
                  <a:lnTo>
                    <a:pt x="278" y="175"/>
                  </a:lnTo>
                  <a:lnTo>
                    <a:pt x="226" y="141"/>
                  </a:lnTo>
                  <a:lnTo>
                    <a:pt x="177" y="111"/>
                  </a:lnTo>
                  <a:lnTo>
                    <a:pt x="134" y="83"/>
                  </a:lnTo>
                  <a:lnTo>
                    <a:pt x="95" y="60"/>
                  </a:lnTo>
                  <a:lnTo>
                    <a:pt x="62" y="39"/>
                  </a:lnTo>
                  <a:lnTo>
                    <a:pt x="36" y="23"/>
                  </a:lnTo>
                  <a:lnTo>
                    <a:pt x="17" y="9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0" name="Freeform 22"/>
            <p:cNvSpPr>
              <a:spLocks/>
            </p:cNvSpPr>
            <p:nvPr/>
          </p:nvSpPr>
          <p:spPr bwMode="auto">
            <a:xfrm>
              <a:off x="8461375" y="4503738"/>
              <a:ext cx="36513" cy="20637"/>
            </a:xfrm>
            <a:custGeom>
              <a:avLst/>
              <a:gdLst>
                <a:gd name="T0" fmla="*/ 0 w 46"/>
                <a:gd name="T1" fmla="*/ 0 h 26"/>
                <a:gd name="T2" fmla="*/ 46 w 46"/>
                <a:gd name="T3" fmla="*/ 23 h 26"/>
                <a:gd name="T4" fmla="*/ 46 w 46"/>
                <a:gd name="T5" fmla="*/ 26 h 26"/>
                <a:gd name="T6" fmla="*/ 0 w 46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26">
                  <a:moveTo>
                    <a:pt x="0" y="0"/>
                  </a:moveTo>
                  <a:lnTo>
                    <a:pt x="46" y="23"/>
                  </a:lnTo>
                  <a:lnTo>
                    <a:pt x="46" y="2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1" name="Freeform 23"/>
            <p:cNvSpPr>
              <a:spLocks/>
            </p:cNvSpPr>
            <p:nvPr/>
          </p:nvSpPr>
          <p:spPr bwMode="auto">
            <a:xfrm>
              <a:off x="7759700" y="4043363"/>
              <a:ext cx="738188" cy="349250"/>
            </a:xfrm>
            <a:custGeom>
              <a:avLst/>
              <a:gdLst>
                <a:gd name="T0" fmla="*/ 0 w 930"/>
                <a:gd name="T1" fmla="*/ 0 h 440"/>
                <a:gd name="T2" fmla="*/ 930 w 930"/>
                <a:gd name="T3" fmla="*/ 397 h 440"/>
                <a:gd name="T4" fmla="*/ 930 w 930"/>
                <a:gd name="T5" fmla="*/ 440 h 440"/>
                <a:gd name="T6" fmla="*/ 0 w 930"/>
                <a:gd name="T7" fmla="*/ 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0" h="440">
                  <a:moveTo>
                    <a:pt x="0" y="0"/>
                  </a:moveTo>
                  <a:lnTo>
                    <a:pt x="930" y="397"/>
                  </a:lnTo>
                  <a:lnTo>
                    <a:pt x="930" y="44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2" name="Freeform 24"/>
            <p:cNvSpPr>
              <a:spLocks/>
            </p:cNvSpPr>
            <p:nvPr/>
          </p:nvSpPr>
          <p:spPr bwMode="auto">
            <a:xfrm>
              <a:off x="8207375" y="3983038"/>
              <a:ext cx="290513" cy="106362"/>
            </a:xfrm>
            <a:custGeom>
              <a:avLst/>
              <a:gdLst>
                <a:gd name="T0" fmla="*/ 0 w 367"/>
                <a:gd name="T1" fmla="*/ 0 h 134"/>
                <a:gd name="T2" fmla="*/ 6 w 367"/>
                <a:gd name="T3" fmla="*/ 2 h 134"/>
                <a:gd name="T4" fmla="*/ 19 w 367"/>
                <a:gd name="T5" fmla="*/ 6 h 134"/>
                <a:gd name="T6" fmla="*/ 41 w 367"/>
                <a:gd name="T7" fmla="*/ 13 h 134"/>
                <a:gd name="T8" fmla="*/ 71 w 367"/>
                <a:gd name="T9" fmla="*/ 21 h 134"/>
                <a:gd name="T10" fmla="*/ 108 w 367"/>
                <a:gd name="T11" fmla="*/ 32 h 134"/>
                <a:gd name="T12" fmla="*/ 151 w 367"/>
                <a:gd name="T13" fmla="*/ 43 h 134"/>
                <a:gd name="T14" fmla="*/ 200 w 367"/>
                <a:gd name="T15" fmla="*/ 58 h 134"/>
                <a:gd name="T16" fmla="*/ 252 w 367"/>
                <a:gd name="T17" fmla="*/ 73 h 134"/>
                <a:gd name="T18" fmla="*/ 308 w 367"/>
                <a:gd name="T19" fmla="*/ 88 h 134"/>
                <a:gd name="T20" fmla="*/ 367 w 367"/>
                <a:gd name="T21" fmla="*/ 105 h 134"/>
                <a:gd name="T22" fmla="*/ 367 w 367"/>
                <a:gd name="T23" fmla="*/ 134 h 134"/>
                <a:gd name="T24" fmla="*/ 308 w 367"/>
                <a:gd name="T25" fmla="*/ 113 h 134"/>
                <a:gd name="T26" fmla="*/ 252 w 367"/>
                <a:gd name="T27" fmla="*/ 92 h 134"/>
                <a:gd name="T28" fmla="*/ 200 w 367"/>
                <a:gd name="T29" fmla="*/ 73 h 134"/>
                <a:gd name="T30" fmla="*/ 151 w 367"/>
                <a:gd name="T31" fmla="*/ 55 h 134"/>
                <a:gd name="T32" fmla="*/ 108 w 367"/>
                <a:gd name="T33" fmla="*/ 40 h 134"/>
                <a:gd name="T34" fmla="*/ 71 w 367"/>
                <a:gd name="T35" fmla="*/ 26 h 134"/>
                <a:gd name="T36" fmla="*/ 41 w 367"/>
                <a:gd name="T37" fmla="*/ 15 h 134"/>
                <a:gd name="T38" fmla="*/ 19 w 367"/>
                <a:gd name="T39" fmla="*/ 8 h 134"/>
                <a:gd name="T40" fmla="*/ 6 w 367"/>
                <a:gd name="T41" fmla="*/ 2 h 134"/>
                <a:gd name="T42" fmla="*/ 0 w 367"/>
                <a:gd name="T43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7" h="134">
                  <a:moveTo>
                    <a:pt x="0" y="0"/>
                  </a:moveTo>
                  <a:lnTo>
                    <a:pt x="6" y="2"/>
                  </a:lnTo>
                  <a:lnTo>
                    <a:pt x="19" y="6"/>
                  </a:lnTo>
                  <a:lnTo>
                    <a:pt x="41" y="13"/>
                  </a:lnTo>
                  <a:lnTo>
                    <a:pt x="71" y="21"/>
                  </a:lnTo>
                  <a:lnTo>
                    <a:pt x="108" y="32"/>
                  </a:lnTo>
                  <a:lnTo>
                    <a:pt x="151" y="43"/>
                  </a:lnTo>
                  <a:lnTo>
                    <a:pt x="200" y="58"/>
                  </a:lnTo>
                  <a:lnTo>
                    <a:pt x="252" y="73"/>
                  </a:lnTo>
                  <a:lnTo>
                    <a:pt x="308" y="88"/>
                  </a:lnTo>
                  <a:lnTo>
                    <a:pt x="367" y="105"/>
                  </a:lnTo>
                  <a:lnTo>
                    <a:pt x="367" y="134"/>
                  </a:lnTo>
                  <a:lnTo>
                    <a:pt x="308" y="113"/>
                  </a:lnTo>
                  <a:lnTo>
                    <a:pt x="252" y="92"/>
                  </a:lnTo>
                  <a:lnTo>
                    <a:pt x="200" y="73"/>
                  </a:lnTo>
                  <a:lnTo>
                    <a:pt x="151" y="55"/>
                  </a:lnTo>
                  <a:lnTo>
                    <a:pt x="108" y="40"/>
                  </a:lnTo>
                  <a:lnTo>
                    <a:pt x="71" y="26"/>
                  </a:lnTo>
                  <a:lnTo>
                    <a:pt x="41" y="15"/>
                  </a:lnTo>
                  <a:lnTo>
                    <a:pt x="19" y="8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3" name="Freeform 25"/>
            <p:cNvSpPr>
              <a:spLocks/>
            </p:cNvSpPr>
            <p:nvPr/>
          </p:nvSpPr>
          <p:spPr bwMode="auto">
            <a:xfrm>
              <a:off x="7180263" y="3570288"/>
              <a:ext cx="1317625" cy="349250"/>
            </a:xfrm>
            <a:custGeom>
              <a:avLst/>
              <a:gdLst>
                <a:gd name="T0" fmla="*/ 0 w 1661"/>
                <a:gd name="T1" fmla="*/ 0 h 440"/>
                <a:gd name="T2" fmla="*/ 6 w 1661"/>
                <a:gd name="T3" fmla="*/ 2 h 440"/>
                <a:gd name="T4" fmla="*/ 23 w 1661"/>
                <a:gd name="T5" fmla="*/ 6 h 440"/>
                <a:gd name="T6" fmla="*/ 49 w 1661"/>
                <a:gd name="T7" fmla="*/ 12 h 440"/>
                <a:gd name="T8" fmla="*/ 84 w 1661"/>
                <a:gd name="T9" fmla="*/ 19 h 440"/>
                <a:gd name="T10" fmla="*/ 127 w 1661"/>
                <a:gd name="T11" fmla="*/ 29 h 440"/>
                <a:gd name="T12" fmla="*/ 179 w 1661"/>
                <a:gd name="T13" fmla="*/ 42 h 440"/>
                <a:gd name="T14" fmla="*/ 237 w 1661"/>
                <a:gd name="T15" fmla="*/ 55 h 440"/>
                <a:gd name="T16" fmla="*/ 302 w 1661"/>
                <a:gd name="T17" fmla="*/ 70 h 440"/>
                <a:gd name="T18" fmla="*/ 373 w 1661"/>
                <a:gd name="T19" fmla="*/ 85 h 440"/>
                <a:gd name="T20" fmla="*/ 446 w 1661"/>
                <a:gd name="T21" fmla="*/ 102 h 440"/>
                <a:gd name="T22" fmla="*/ 524 w 1661"/>
                <a:gd name="T23" fmla="*/ 121 h 440"/>
                <a:gd name="T24" fmla="*/ 606 w 1661"/>
                <a:gd name="T25" fmla="*/ 138 h 440"/>
                <a:gd name="T26" fmla="*/ 690 w 1661"/>
                <a:gd name="T27" fmla="*/ 158 h 440"/>
                <a:gd name="T28" fmla="*/ 776 w 1661"/>
                <a:gd name="T29" fmla="*/ 177 h 440"/>
                <a:gd name="T30" fmla="*/ 862 w 1661"/>
                <a:gd name="T31" fmla="*/ 196 h 440"/>
                <a:gd name="T32" fmla="*/ 960 w 1661"/>
                <a:gd name="T33" fmla="*/ 218 h 440"/>
                <a:gd name="T34" fmla="*/ 1059 w 1661"/>
                <a:gd name="T35" fmla="*/ 239 h 440"/>
                <a:gd name="T36" fmla="*/ 1156 w 1661"/>
                <a:gd name="T37" fmla="*/ 260 h 440"/>
                <a:gd name="T38" fmla="*/ 1249 w 1661"/>
                <a:gd name="T39" fmla="*/ 280 h 440"/>
                <a:gd name="T40" fmla="*/ 1337 w 1661"/>
                <a:gd name="T41" fmla="*/ 299 h 440"/>
                <a:gd name="T42" fmla="*/ 1417 w 1661"/>
                <a:gd name="T43" fmla="*/ 316 h 440"/>
                <a:gd name="T44" fmla="*/ 1492 w 1661"/>
                <a:gd name="T45" fmla="*/ 333 h 440"/>
                <a:gd name="T46" fmla="*/ 1559 w 1661"/>
                <a:gd name="T47" fmla="*/ 348 h 440"/>
                <a:gd name="T48" fmla="*/ 1615 w 1661"/>
                <a:gd name="T49" fmla="*/ 359 h 440"/>
                <a:gd name="T50" fmla="*/ 1661 w 1661"/>
                <a:gd name="T51" fmla="*/ 369 h 440"/>
                <a:gd name="T52" fmla="*/ 1661 w 1661"/>
                <a:gd name="T53" fmla="*/ 440 h 440"/>
                <a:gd name="T54" fmla="*/ 1624 w 1661"/>
                <a:gd name="T55" fmla="*/ 429 h 440"/>
                <a:gd name="T56" fmla="*/ 1576 w 1661"/>
                <a:gd name="T57" fmla="*/ 416 h 440"/>
                <a:gd name="T58" fmla="*/ 1520 w 1661"/>
                <a:gd name="T59" fmla="*/ 401 h 440"/>
                <a:gd name="T60" fmla="*/ 1454 w 1661"/>
                <a:gd name="T61" fmla="*/ 384 h 440"/>
                <a:gd name="T62" fmla="*/ 1382 w 1661"/>
                <a:gd name="T63" fmla="*/ 363 h 440"/>
                <a:gd name="T64" fmla="*/ 1303 w 1661"/>
                <a:gd name="T65" fmla="*/ 342 h 440"/>
                <a:gd name="T66" fmla="*/ 1220 w 1661"/>
                <a:gd name="T67" fmla="*/ 320 h 440"/>
                <a:gd name="T68" fmla="*/ 1132 w 1661"/>
                <a:gd name="T69" fmla="*/ 295 h 440"/>
                <a:gd name="T70" fmla="*/ 1042 w 1661"/>
                <a:gd name="T71" fmla="*/ 271 h 440"/>
                <a:gd name="T72" fmla="*/ 949 w 1661"/>
                <a:gd name="T73" fmla="*/ 247 h 440"/>
                <a:gd name="T74" fmla="*/ 854 w 1661"/>
                <a:gd name="T75" fmla="*/ 220 h 440"/>
                <a:gd name="T76" fmla="*/ 768 w 1661"/>
                <a:gd name="T77" fmla="*/ 200 h 440"/>
                <a:gd name="T78" fmla="*/ 685 w 1661"/>
                <a:gd name="T79" fmla="*/ 177 h 440"/>
                <a:gd name="T80" fmla="*/ 603 w 1661"/>
                <a:gd name="T81" fmla="*/ 156 h 440"/>
                <a:gd name="T82" fmla="*/ 520 w 1661"/>
                <a:gd name="T83" fmla="*/ 134 h 440"/>
                <a:gd name="T84" fmla="*/ 444 w 1661"/>
                <a:gd name="T85" fmla="*/ 115 h 440"/>
                <a:gd name="T86" fmla="*/ 369 w 1661"/>
                <a:gd name="T87" fmla="*/ 96 h 440"/>
                <a:gd name="T88" fmla="*/ 300 w 1661"/>
                <a:gd name="T89" fmla="*/ 77 h 440"/>
                <a:gd name="T90" fmla="*/ 235 w 1661"/>
                <a:gd name="T91" fmla="*/ 61 h 440"/>
                <a:gd name="T92" fmla="*/ 177 w 1661"/>
                <a:gd name="T93" fmla="*/ 45 h 440"/>
                <a:gd name="T94" fmla="*/ 127 w 1661"/>
                <a:gd name="T95" fmla="*/ 32 h 440"/>
                <a:gd name="T96" fmla="*/ 84 w 1661"/>
                <a:gd name="T97" fmla="*/ 21 h 440"/>
                <a:gd name="T98" fmla="*/ 49 w 1661"/>
                <a:gd name="T99" fmla="*/ 14 h 440"/>
                <a:gd name="T100" fmla="*/ 23 w 1661"/>
                <a:gd name="T101" fmla="*/ 6 h 440"/>
                <a:gd name="T102" fmla="*/ 6 w 1661"/>
                <a:gd name="T103" fmla="*/ 2 h 440"/>
                <a:gd name="T104" fmla="*/ 0 w 1661"/>
                <a:gd name="T105" fmla="*/ 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61" h="440">
                  <a:moveTo>
                    <a:pt x="0" y="0"/>
                  </a:moveTo>
                  <a:lnTo>
                    <a:pt x="6" y="2"/>
                  </a:lnTo>
                  <a:lnTo>
                    <a:pt x="23" y="6"/>
                  </a:lnTo>
                  <a:lnTo>
                    <a:pt x="49" y="12"/>
                  </a:lnTo>
                  <a:lnTo>
                    <a:pt x="84" y="19"/>
                  </a:lnTo>
                  <a:lnTo>
                    <a:pt x="127" y="29"/>
                  </a:lnTo>
                  <a:lnTo>
                    <a:pt x="179" y="42"/>
                  </a:lnTo>
                  <a:lnTo>
                    <a:pt x="237" y="55"/>
                  </a:lnTo>
                  <a:lnTo>
                    <a:pt x="302" y="70"/>
                  </a:lnTo>
                  <a:lnTo>
                    <a:pt x="373" y="85"/>
                  </a:lnTo>
                  <a:lnTo>
                    <a:pt x="446" y="102"/>
                  </a:lnTo>
                  <a:lnTo>
                    <a:pt x="524" y="121"/>
                  </a:lnTo>
                  <a:lnTo>
                    <a:pt x="606" y="138"/>
                  </a:lnTo>
                  <a:lnTo>
                    <a:pt x="690" y="158"/>
                  </a:lnTo>
                  <a:lnTo>
                    <a:pt x="776" y="177"/>
                  </a:lnTo>
                  <a:lnTo>
                    <a:pt x="862" y="196"/>
                  </a:lnTo>
                  <a:lnTo>
                    <a:pt x="960" y="218"/>
                  </a:lnTo>
                  <a:lnTo>
                    <a:pt x="1059" y="239"/>
                  </a:lnTo>
                  <a:lnTo>
                    <a:pt x="1156" y="260"/>
                  </a:lnTo>
                  <a:lnTo>
                    <a:pt x="1249" y="280"/>
                  </a:lnTo>
                  <a:lnTo>
                    <a:pt x="1337" y="299"/>
                  </a:lnTo>
                  <a:lnTo>
                    <a:pt x="1417" y="316"/>
                  </a:lnTo>
                  <a:lnTo>
                    <a:pt x="1492" y="333"/>
                  </a:lnTo>
                  <a:lnTo>
                    <a:pt x="1559" y="348"/>
                  </a:lnTo>
                  <a:lnTo>
                    <a:pt x="1615" y="359"/>
                  </a:lnTo>
                  <a:lnTo>
                    <a:pt x="1661" y="369"/>
                  </a:lnTo>
                  <a:lnTo>
                    <a:pt x="1661" y="440"/>
                  </a:lnTo>
                  <a:lnTo>
                    <a:pt x="1624" y="429"/>
                  </a:lnTo>
                  <a:lnTo>
                    <a:pt x="1576" y="416"/>
                  </a:lnTo>
                  <a:lnTo>
                    <a:pt x="1520" y="401"/>
                  </a:lnTo>
                  <a:lnTo>
                    <a:pt x="1454" y="384"/>
                  </a:lnTo>
                  <a:lnTo>
                    <a:pt x="1382" y="363"/>
                  </a:lnTo>
                  <a:lnTo>
                    <a:pt x="1303" y="342"/>
                  </a:lnTo>
                  <a:lnTo>
                    <a:pt x="1220" y="320"/>
                  </a:lnTo>
                  <a:lnTo>
                    <a:pt x="1132" y="295"/>
                  </a:lnTo>
                  <a:lnTo>
                    <a:pt x="1042" y="271"/>
                  </a:lnTo>
                  <a:lnTo>
                    <a:pt x="949" y="247"/>
                  </a:lnTo>
                  <a:lnTo>
                    <a:pt x="854" y="220"/>
                  </a:lnTo>
                  <a:lnTo>
                    <a:pt x="768" y="200"/>
                  </a:lnTo>
                  <a:lnTo>
                    <a:pt x="685" y="177"/>
                  </a:lnTo>
                  <a:lnTo>
                    <a:pt x="603" y="156"/>
                  </a:lnTo>
                  <a:lnTo>
                    <a:pt x="520" y="134"/>
                  </a:lnTo>
                  <a:lnTo>
                    <a:pt x="444" y="115"/>
                  </a:lnTo>
                  <a:lnTo>
                    <a:pt x="369" y="96"/>
                  </a:lnTo>
                  <a:lnTo>
                    <a:pt x="300" y="77"/>
                  </a:lnTo>
                  <a:lnTo>
                    <a:pt x="235" y="61"/>
                  </a:lnTo>
                  <a:lnTo>
                    <a:pt x="177" y="45"/>
                  </a:lnTo>
                  <a:lnTo>
                    <a:pt x="127" y="32"/>
                  </a:lnTo>
                  <a:lnTo>
                    <a:pt x="84" y="21"/>
                  </a:lnTo>
                  <a:lnTo>
                    <a:pt x="49" y="14"/>
                  </a:lnTo>
                  <a:lnTo>
                    <a:pt x="23" y="6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4" name="Freeform 26"/>
            <p:cNvSpPr>
              <a:spLocks/>
            </p:cNvSpPr>
            <p:nvPr/>
          </p:nvSpPr>
          <p:spPr bwMode="auto">
            <a:xfrm>
              <a:off x="8186738" y="3694113"/>
              <a:ext cx="311150" cy="65087"/>
            </a:xfrm>
            <a:custGeom>
              <a:avLst/>
              <a:gdLst>
                <a:gd name="T0" fmla="*/ 0 w 393"/>
                <a:gd name="T1" fmla="*/ 0 h 83"/>
                <a:gd name="T2" fmla="*/ 393 w 393"/>
                <a:gd name="T3" fmla="*/ 62 h 83"/>
                <a:gd name="T4" fmla="*/ 393 w 393"/>
                <a:gd name="T5" fmla="*/ 83 h 83"/>
                <a:gd name="T6" fmla="*/ 0 w 393"/>
                <a:gd name="T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3" h="83">
                  <a:moveTo>
                    <a:pt x="0" y="0"/>
                  </a:moveTo>
                  <a:lnTo>
                    <a:pt x="393" y="62"/>
                  </a:lnTo>
                  <a:lnTo>
                    <a:pt x="393" y="8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5" name="Freeform 27"/>
            <p:cNvSpPr>
              <a:spLocks/>
            </p:cNvSpPr>
            <p:nvPr/>
          </p:nvSpPr>
          <p:spPr bwMode="auto">
            <a:xfrm>
              <a:off x="8408988" y="3614738"/>
              <a:ext cx="88900" cy="14287"/>
            </a:xfrm>
            <a:custGeom>
              <a:avLst/>
              <a:gdLst>
                <a:gd name="T0" fmla="*/ 0 w 111"/>
                <a:gd name="T1" fmla="*/ 0 h 19"/>
                <a:gd name="T2" fmla="*/ 111 w 111"/>
                <a:gd name="T3" fmla="*/ 11 h 19"/>
                <a:gd name="T4" fmla="*/ 111 w 111"/>
                <a:gd name="T5" fmla="*/ 19 h 19"/>
                <a:gd name="T6" fmla="*/ 0 w 111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19">
                  <a:moveTo>
                    <a:pt x="0" y="0"/>
                  </a:moveTo>
                  <a:lnTo>
                    <a:pt x="111" y="11"/>
                  </a:lnTo>
                  <a:lnTo>
                    <a:pt x="111" y="1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6" name="Freeform 28"/>
            <p:cNvSpPr>
              <a:spLocks/>
            </p:cNvSpPr>
            <p:nvPr/>
          </p:nvSpPr>
          <p:spPr bwMode="auto">
            <a:xfrm>
              <a:off x="7418388" y="3417888"/>
              <a:ext cx="1079500" cy="101600"/>
            </a:xfrm>
            <a:custGeom>
              <a:avLst/>
              <a:gdLst>
                <a:gd name="T0" fmla="*/ 0 w 1361"/>
                <a:gd name="T1" fmla="*/ 0 h 127"/>
                <a:gd name="T2" fmla="*/ 6 w 1361"/>
                <a:gd name="T3" fmla="*/ 0 h 127"/>
                <a:gd name="T4" fmla="*/ 25 w 1361"/>
                <a:gd name="T5" fmla="*/ 2 h 127"/>
                <a:gd name="T6" fmla="*/ 53 w 1361"/>
                <a:gd name="T7" fmla="*/ 3 h 127"/>
                <a:gd name="T8" fmla="*/ 90 w 1361"/>
                <a:gd name="T9" fmla="*/ 7 h 127"/>
                <a:gd name="T10" fmla="*/ 137 w 1361"/>
                <a:gd name="T11" fmla="*/ 9 h 127"/>
                <a:gd name="T12" fmla="*/ 193 w 1361"/>
                <a:gd name="T13" fmla="*/ 13 h 127"/>
                <a:gd name="T14" fmla="*/ 254 w 1361"/>
                <a:gd name="T15" fmla="*/ 18 h 127"/>
                <a:gd name="T16" fmla="*/ 323 w 1361"/>
                <a:gd name="T17" fmla="*/ 22 h 127"/>
                <a:gd name="T18" fmla="*/ 396 w 1361"/>
                <a:gd name="T19" fmla="*/ 28 h 127"/>
                <a:gd name="T20" fmla="*/ 474 w 1361"/>
                <a:gd name="T21" fmla="*/ 33 h 127"/>
                <a:gd name="T22" fmla="*/ 556 w 1361"/>
                <a:gd name="T23" fmla="*/ 39 h 127"/>
                <a:gd name="T24" fmla="*/ 640 w 1361"/>
                <a:gd name="T25" fmla="*/ 45 h 127"/>
                <a:gd name="T26" fmla="*/ 726 w 1361"/>
                <a:gd name="T27" fmla="*/ 50 h 127"/>
                <a:gd name="T28" fmla="*/ 813 w 1361"/>
                <a:gd name="T29" fmla="*/ 56 h 127"/>
                <a:gd name="T30" fmla="*/ 933 w 1361"/>
                <a:gd name="T31" fmla="*/ 64 h 127"/>
                <a:gd name="T32" fmla="*/ 1048 w 1361"/>
                <a:gd name="T33" fmla="*/ 71 h 127"/>
                <a:gd name="T34" fmla="*/ 1160 w 1361"/>
                <a:gd name="T35" fmla="*/ 77 h 127"/>
                <a:gd name="T36" fmla="*/ 1264 w 1361"/>
                <a:gd name="T37" fmla="*/ 84 h 127"/>
                <a:gd name="T38" fmla="*/ 1361 w 1361"/>
                <a:gd name="T39" fmla="*/ 90 h 127"/>
                <a:gd name="T40" fmla="*/ 1361 w 1361"/>
                <a:gd name="T41" fmla="*/ 127 h 127"/>
                <a:gd name="T42" fmla="*/ 1264 w 1361"/>
                <a:gd name="T43" fmla="*/ 118 h 127"/>
                <a:gd name="T44" fmla="*/ 1160 w 1361"/>
                <a:gd name="T45" fmla="*/ 107 h 127"/>
                <a:gd name="T46" fmla="*/ 1048 w 1361"/>
                <a:gd name="T47" fmla="*/ 97 h 127"/>
                <a:gd name="T48" fmla="*/ 931 w 1361"/>
                <a:gd name="T49" fmla="*/ 86 h 127"/>
                <a:gd name="T50" fmla="*/ 813 w 1361"/>
                <a:gd name="T51" fmla="*/ 73 h 127"/>
                <a:gd name="T52" fmla="*/ 726 w 1361"/>
                <a:gd name="T53" fmla="*/ 65 h 127"/>
                <a:gd name="T54" fmla="*/ 640 w 1361"/>
                <a:gd name="T55" fmla="*/ 58 h 127"/>
                <a:gd name="T56" fmla="*/ 556 w 1361"/>
                <a:gd name="T57" fmla="*/ 50 h 127"/>
                <a:gd name="T58" fmla="*/ 474 w 1361"/>
                <a:gd name="T59" fmla="*/ 43 h 127"/>
                <a:gd name="T60" fmla="*/ 396 w 1361"/>
                <a:gd name="T61" fmla="*/ 35 h 127"/>
                <a:gd name="T62" fmla="*/ 323 w 1361"/>
                <a:gd name="T63" fmla="*/ 30 h 127"/>
                <a:gd name="T64" fmla="*/ 254 w 1361"/>
                <a:gd name="T65" fmla="*/ 22 h 127"/>
                <a:gd name="T66" fmla="*/ 193 w 1361"/>
                <a:gd name="T67" fmla="*/ 18 h 127"/>
                <a:gd name="T68" fmla="*/ 137 w 1361"/>
                <a:gd name="T69" fmla="*/ 13 h 127"/>
                <a:gd name="T70" fmla="*/ 90 w 1361"/>
                <a:gd name="T71" fmla="*/ 9 h 127"/>
                <a:gd name="T72" fmla="*/ 53 w 1361"/>
                <a:gd name="T73" fmla="*/ 5 h 127"/>
                <a:gd name="T74" fmla="*/ 25 w 1361"/>
                <a:gd name="T75" fmla="*/ 2 h 127"/>
                <a:gd name="T76" fmla="*/ 6 w 1361"/>
                <a:gd name="T77" fmla="*/ 2 h 127"/>
                <a:gd name="T78" fmla="*/ 0 w 1361"/>
                <a:gd name="T79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61" h="127">
                  <a:moveTo>
                    <a:pt x="0" y="0"/>
                  </a:moveTo>
                  <a:lnTo>
                    <a:pt x="6" y="0"/>
                  </a:lnTo>
                  <a:lnTo>
                    <a:pt x="25" y="2"/>
                  </a:lnTo>
                  <a:lnTo>
                    <a:pt x="53" y="3"/>
                  </a:lnTo>
                  <a:lnTo>
                    <a:pt x="90" y="7"/>
                  </a:lnTo>
                  <a:lnTo>
                    <a:pt x="137" y="9"/>
                  </a:lnTo>
                  <a:lnTo>
                    <a:pt x="193" y="13"/>
                  </a:lnTo>
                  <a:lnTo>
                    <a:pt x="254" y="18"/>
                  </a:lnTo>
                  <a:lnTo>
                    <a:pt x="323" y="22"/>
                  </a:lnTo>
                  <a:lnTo>
                    <a:pt x="396" y="28"/>
                  </a:lnTo>
                  <a:lnTo>
                    <a:pt x="474" y="33"/>
                  </a:lnTo>
                  <a:lnTo>
                    <a:pt x="556" y="39"/>
                  </a:lnTo>
                  <a:lnTo>
                    <a:pt x="640" y="45"/>
                  </a:lnTo>
                  <a:lnTo>
                    <a:pt x="726" y="50"/>
                  </a:lnTo>
                  <a:lnTo>
                    <a:pt x="813" y="56"/>
                  </a:lnTo>
                  <a:lnTo>
                    <a:pt x="933" y="64"/>
                  </a:lnTo>
                  <a:lnTo>
                    <a:pt x="1048" y="71"/>
                  </a:lnTo>
                  <a:lnTo>
                    <a:pt x="1160" y="77"/>
                  </a:lnTo>
                  <a:lnTo>
                    <a:pt x="1264" y="84"/>
                  </a:lnTo>
                  <a:lnTo>
                    <a:pt x="1361" y="90"/>
                  </a:lnTo>
                  <a:lnTo>
                    <a:pt x="1361" y="127"/>
                  </a:lnTo>
                  <a:lnTo>
                    <a:pt x="1264" y="118"/>
                  </a:lnTo>
                  <a:lnTo>
                    <a:pt x="1160" y="107"/>
                  </a:lnTo>
                  <a:lnTo>
                    <a:pt x="1048" y="97"/>
                  </a:lnTo>
                  <a:lnTo>
                    <a:pt x="931" y="86"/>
                  </a:lnTo>
                  <a:lnTo>
                    <a:pt x="813" y="73"/>
                  </a:lnTo>
                  <a:lnTo>
                    <a:pt x="726" y="65"/>
                  </a:lnTo>
                  <a:lnTo>
                    <a:pt x="640" y="58"/>
                  </a:lnTo>
                  <a:lnTo>
                    <a:pt x="556" y="50"/>
                  </a:lnTo>
                  <a:lnTo>
                    <a:pt x="474" y="43"/>
                  </a:lnTo>
                  <a:lnTo>
                    <a:pt x="396" y="35"/>
                  </a:lnTo>
                  <a:lnTo>
                    <a:pt x="323" y="30"/>
                  </a:lnTo>
                  <a:lnTo>
                    <a:pt x="254" y="22"/>
                  </a:lnTo>
                  <a:lnTo>
                    <a:pt x="193" y="18"/>
                  </a:lnTo>
                  <a:lnTo>
                    <a:pt x="137" y="13"/>
                  </a:lnTo>
                  <a:lnTo>
                    <a:pt x="90" y="9"/>
                  </a:lnTo>
                  <a:lnTo>
                    <a:pt x="53" y="5"/>
                  </a:lnTo>
                  <a:lnTo>
                    <a:pt x="25" y="2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7" name="Freeform 29"/>
            <p:cNvSpPr>
              <a:spLocks/>
            </p:cNvSpPr>
            <p:nvPr/>
          </p:nvSpPr>
          <p:spPr bwMode="auto">
            <a:xfrm>
              <a:off x="7604125" y="3346450"/>
              <a:ext cx="893763" cy="41275"/>
            </a:xfrm>
            <a:custGeom>
              <a:avLst/>
              <a:gdLst>
                <a:gd name="T0" fmla="*/ 1126 w 1126"/>
                <a:gd name="T1" fmla="*/ 0 h 53"/>
                <a:gd name="T2" fmla="*/ 1126 w 1126"/>
                <a:gd name="T3" fmla="*/ 53 h 53"/>
                <a:gd name="T4" fmla="*/ 1009 w 1126"/>
                <a:gd name="T5" fmla="*/ 47 h 53"/>
                <a:gd name="T6" fmla="*/ 884 w 1126"/>
                <a:gd name="T7" fmla="*/ 40 h 53"/>
                <a:gd name="T8" fmla="*/ 757 w 1126"/>
                <a:gd name="T9" fmla="*/ 34 h 53"/>
                <a:gd name="T10" fmla="*/ 670 w 1126"/>
                <a:gd name="T11" fmla="*/ 30 h 53"/>
                <a:gd name="T12" fmla="*/ 584 w 1126"/>
                <a:gd name="T13" fmla="*/ 27 h 53"/>
                <a:gd name="T14" fmla="*/ 500 w 1126"/>
                <a:gd name="T15" fmla="*/ 23 h 53"/>
                <a:gd name="T16" fmla="*/ 420 w 1126"/>
                <a:gd name="T17" fmla="*/ 19 h 53"/>
                <a:gd name="T18" fmla="*/ 342 w 1126"/>
                <a:gd name="T19" fmla="*/ 15 h 53"/>
                <a:gd name="T20" fmla="*/ 271 w 1126"/>
                <a:gd name="T21" fmla="*/ 14 h 53"/>
                <a:gd name="T22" fmla="*/ 205 w 1126"/>
                <a:gd name="T23" fmla="*/ 10 h 53"/>
                <a:gd name="T24" fmla="*/ 148 w 1126"/>
                <a:gd name="T25" fmla="*/ 8 h 53"/>
                <a:gd name="T26" fmla="*/ 97 w 1126"/>
                <a:gd name="T27" fmla="*/ 6 h 53"/>
                <a:gd name="T28" fmla="*/ 56 w 1126"/>
                <a:gd name="T29" fmla="*/ 4 h 53"/>
                <a:gd name="T30" fmla="*/ 26 w 1126"/>
                <a:gd name="T31" fmla="*/ 2 h 53"/>
                <a:gd name="T32" fmla="*/ 8 w 1126"/>
                <a:gd name="T33" fmla="*/ 2 h 53"/>
                <a:gd name="T34" fmla="*/ 0 w 1126"/>
                <a:gd name="T35" fmla="*/ 0 h 53"/>
                <a:gd name="T36" fmla="*/ 8 w 1126"/>
                <a:gd name="T37" fmla="*/ 0 h 53"/>
                <a:gd name="T38" fmla="*/ 26 w 1126"/>
                <a:gd name="T39" fmla="*/ 0 h 53"/>
                <a:gd name="T40" fmla="*/ 56 w 1126"/>
                <a:gd name="T41" fmla="*/ 2 h 53"/>
                <a:gd name="T42" fmla="*/ 97 w 1126"/>
                <a:gd name="T43" fmla="*/ 2 h 53"/>
                <a:gd name="T44" fmla="*/ 148 w 1126"/>
                <a:gd name="T45" fmla="*/ 2 h 53"/>
                <a:gd name="T46" fmla="*/ 205 w 1126"/>
                <a:gd name="T47" fmla="*/ 2 h 53"/>
                <a:gd name="T48" fmla="*/ 271 w 1126"/>
                <a:gd name="T49" fmla="*/ 2 h 53"/>
                <a:gd name="T50" fmla="*/ 343 w 1126"/>
                <a:gd name="T51" fmla="*/ 2 h 53"/>
                <a:gd name="T52" fmla="*/ 420 w 1126"/>
                <a:gd name="T53" fmla="*/ 2 h 53"/>
                <a:gd name="T54" fmla="*/ 502 w 1126"/>
                <a:gd name="T55" fmla="*/ 2 h 53"/>
                <a:gd name="T56" fmla="*/ 586 w 1126"/>
                <a:gd name="T57" fmla="*/ 2 h 53"/>
                <a:gd name="T58" fmla="*/ 672 w 1126"/>
                <a:gd name="T59" fmla="*/ 4 h 53"/>
                <a:gd name="T60" fmla="*/ 759 w 1126"/>
                <a:gd name="T61" fmla="*/ 4 h 53"/>
                <a:gd name="T62" fmla="*/ 886 w 1126"/>
                <a:gd name="T63" fmla="*/ 2 h 53"/>
                <a:gd name="T64" fmla="*/ 1009 w 1126"/>
                <a:gd name="T65" fmla="*/ 2 h 53"/>
                <a:gd name="T66" fmla="*/ 1126 w 1126"/>
                <a:gd name="T6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26" h="53">
                  <a:moveTo>
                    <a:pt x="1126" y="0"/>
                  </a:moveTo>
                  <a:lnTo>
                    <a:pt x="1126" y="53"/>
                  </a:lnTo>
                  <a:lnTo>
                    <a:pt x="1009" y="47"/>
                  </a:lnTo>
                  <a:lnTo>
                    <a:pt x="884" y="40"/>
                  </a:lnTo>
                  <a:lnTo>
                    <a:pt x="757" y="34"/>
                  </a:lnTo>
                  <a:lnTo>
                    <a:pt x="670" y="30"/>
                  </a:lnTo>
                  <a:lnTo>
                    <a:pt x="584" y="27"/>
                  </a:lnTo>
                  <a:lnTo>
                    <a:pt x="500" y="23"/>
                  </a:lnTo>
                  <a:lnTo>
                    <a:pt x="420" y="19"/>
                  </a:lnTo>
                  <a:lnTo>
                    <a:pt x="342" y="15"/>
                  </a:lnTo>
                  <a:lnTo>
                    <a:pt x="271" y="14"/>
                  </a:lnTo>
                  <a:lnTo>
                    <a:pt x="205" y="10"/>
                  </a:lnTo>
                  <a:lnTo>
                    <a:pt x="148" y="8"/>
                  </a:lnTo>
                  <a:lnTo>
                    <a:pt x="97" y="6"/>
                  </a:lnTo>
                  <a:lnTo>
                    <a:pt x="56" y="4"/>
                  </a:lnTo>
                  <a:lnTo>
                    <a:pt x="26" y="2"/>
                  </a:lnTo>
                  <a:lnTo>
                    <a:pt x="8" y="2"/>
                  </a:lnTo>
                  <a:lnTo>
                    <a:pt x="0" y="0"/>
                  </a:lnTo>
                  <a:lnTo>
                    <a:pt x="8" y="0"/>
                  </a:lnTo>
                  <a:lnTo>
                    <a:pt x="26" y="0"/>
                  </a:lnTo>
                  <a:lnTo>
                    <a:pt x="56" y="2"/>
                  </a:lnTo>
                  <a:lnTo>
                    <a:pt x="97" y="2"/>
                  </a:lnTo>
                  <a:lnTo>
                    <a:pt x="148" y="2"/>
                  </a:lnTo>
                  <a:lnTo>
                    <a:pt x="205" y="2"/>
                  </a:lnTo>
                  <a:lnTo>
                    <a:pt x="271" y="2"/>
                  </a:lnTo>
                  <a:lnTo>
                    <a:pt x="343" y="2"/>
                  </a:lnTo>
                  <a:lnTo>
                    <a:pt x="420" y="2"/>
                  </a:lnTo>
                  <a:lnTo>
                    <a:pt x="502" y="2"/>
                  </a:lnTo>
                  <a:lnTo>
                    <a:pt x="586" y="2"/>
                  </a:lnTo>
                  <a:lnTo>
                    <a:pt x="672" y="4"/>
                  </a:lnTo>
                  <a:lnTo>
                    <a:pt x="759" y="4"/>
                  </a:lnTo>
                  <a:lnTo>
                    <a:pt x="886" y="2"/>
                  </a:lnTo>
                  <a:lnTo>
                    <a:pt x="1009" y="2"/>
                  </a:lnTo>
                  <a:lnTo>
                    <a:pt x="11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8" name="Freeform 30"/>
            <p:cNvSpPr>
              <a:spLocks/>
            </p:cNvSpPr>
            <p:nvPr/>
          </p:nvSpPr>
          <p:spPr bwMode="auto">
            <a:xfrm>
              <a:off x="3771900" y="3284538"/>
              <a:ext cx="1284288" cy="50800"/>
            </a:xfrm>
            <a:custGeom>
              <a:avLst/>
              <a:gdLst>
                <a:gd name="T0" fmla="*/ 0 w 1618"/>
                <a:gd name="T1" fmla="*/ 0 h 64"/>
                <a:gd name="T2" fmla="*/ 67 w 1618"/>
                <a:gd name="T3" fmla="*/ 2 h 64"/>
                <a:gd name="T4" fmla="*/ 144 w 1618"/>
                <a:gd name="T5" fmla="*/ 4 h 64"/>
                <a:gd name="T6" fmla="*/ 229 w 1618"/>
                <a:gd name="T7" fmla="*/ 8 h 64"/>
                <a:gd name="T8" fmla="*/ 323 w 1618"/>
                <a:gd name="T9" fmla="*/ 10 h 64"/>
                <a:gd name="T10" fmla="*/ 421 w 1618"/>
                <a:gd name="T11" fmla="*/ 12 h 64"/>
                <a:gd name="T12" fmla="*/ 524 w 1618"/>
                <a:gd name="T13" fmla="*/ 15 h 64"/>
                <a:gd name="T14" fmla="*/ 630 w 1618"/>
                <a:gd name="T15" fmla="*/ 17 h 64"/>
                <a:gd name="T16" fmla="*/ 738 w 1618"/>
                <a:gd name="T17" fmla="*/ 21 h 64"/>
                <a:gd name="T18" fmla="*/ 831 w 1618"/>
                <a:gd name="T19" fmla="*/ 23 h 64"/>
                <a:gd name="T20" fmla="*/ 925 w 1618"/>
                <a:gd name="T21" fmla="*/ 23 h 64"/>
                <a:gd name="T22" fmla="*/ 1016 w 1618"/>
                <a:gd name="T23" fmla="*/ 25 h 64"/>
                <a:gd name="T24" fmla="*/ 1105 w 1618"/>
                <a:gd name="T25" fmla="*/ 27 h 64"/>
                <a:gd name="T26" fmla="*/ 1189 w 1618"/>
                <a:gd name="T27" fmla="*/ 29 h 64"/>
                <a:gd name="T28" fmla="*/ 1270 w 1618"/>
                <a:gd name="T29" fmla="*/ 29 h 64"/>
                <a:gd name="T30" fmla="*/ 1344 w 1618"/>
                <a:gd name="T31" fmla="*/ 30 h 64"/>
                <a:gd name="T32" fmla="*/ 1411 w 1618"/>
                <a:gd name="T33" fmla="*/ 30 h 64"/>
                <a:gd name="T34" fmla="*/ 1471 w 1618"/>
                <a:gd name="T35" fmla="*/ 32 h 64"/>
                <a:gd name="T36" fmla="*/ 1521 w 1618"/>
                <a:gd name="T37" fmla="*/ 32 h 64"/>
                <a:gd name="T38" fmla="*/ 1562 w 1618"/>
                <a:gd name="T39" fmla="*/ 34 h 64"/>
                <a:gd name="T40" fmla="*/ 1594 w 1618"/>
                <a:gd name="T41" fmla="*/ 34 h 64"/>
                <a:gd name="T42" fmla="*/ 1613 w 1618"/>
                <a:gd name="T43" fmla="*/ 34 h 64"/>
                <a:gd name="T44" fmla="*/ 1618 w 1618"/>
                <a:gd name="T45" fmla="*/ 34 h 64"/>
                <a:gd name="T46" fmla="*/ 1613 w 1618"/>
                <a:gd name="T47" fmla="*/ 34 h 64"/>
                <a:gd name="T48" fmla="*/ 1594 w 1618"/>
                <a:gd name="T49" fmla="*/ 34 h 64"/>
                <a:gd name="T50" fmla="*/ 1562 w 1618"/>
                <a:gd name="T51" fmla="*/ 34 h 64"/>
                <a:gd name="T52" fmla="*/ 1521 w 1618"/>
                <a:gd name="T53" fmla="*/ 34 h 64"/>
                <a:gd name="T54" fmla="*/ 1471 w 1618"/>
                <a:gd name="T55" fmla="*/ 36 h 64"/>
                <a:gd name="T56" fmla="*/ 1411 w 1618"/>
                <a:gd name="T57" fmla="*/ 38 h 64"/>
                <a:gd name="T58" fmla="*/ 1344 w 1618"/>
                <a:gd name="T59" fmla="*/ 38 h 64"/>
                <a:gd name="T60" fmla="*/ 1270 w 1618"/>
                <a:gd name="T61" fmla="*/ 40 h 64"/>
                <a:gd name="T62" fmla="*/ 1189 w 1618"/>
                <a:gd name="T63" fmla="*/ 40 h 64"/>
                <a:gd name="T64" fmla="*/ 1105 w 1618"/>
                <a:gd name="T65" fmla="*/ 42 h 64"/>
                <a:gd name="T66" fmla="*/ 1016 w 1618"/>
                <a:gd name="T67" fmla="*/ 42 h 64"/>
                <a:gd name="T68" fmla="*/ 925 w 1618"/>
                <a:gd name="T69" fmla="*/ 44 h 64"/>
                <a:gd name="T70" fmla="*/ 831 w 1618"/>
                <a:gd name="T71" fmla="*/ 45 h 64"/>
                <a:gd name="T72" fmla="*/ 738 w 1618"/>
                <a:gd name="T73" fmla="*/ 45 h 64"/>
                <a:gd name="T74" fmla="*/ 630 w 1618"/>
                <a:gd name="T75" fmla="*/ 49 h 64"/>
                <a:gd name="T76" fmla="*/ 524 w 1618"/>
                <a:gd name="T77" fmla="*/ 51 h 64"/>
                <a:gd name="T78" fmla="*/ 421 w 1618"/>
                <a:gd name="T79" fmla="*/ 55 h 64"/>
                <a:gd name="T80" fmla="*/ 323 w 1618"/>
                <a:gd name="T81" fmla="*/ 57 h 64"/>
                <a:gd name="T82" fmla="*/ 229 w 1618"/>
                <a:gd name="T83" fmla="*/ 59 h 64"/>
                <a:gd name="T84" fmla="*/ 144 w 1618"/>
                <a:gd name="T85" fmla="*/ 60 h 64"/>
                <a:gd name="T86" fmla="*/ 67 w 1618"/>
                <a:gd name="T87" fmla="*/ 62 h 64"/>
                <a:gd name="T88" fmla="*/ 0 w 1618"/>
                <a:gd name="T89" fmla="*/ 64 h 64"/>
                <a:gd name="T90" fmla="*/ 0 w 1618"/>
                <a:gd name="T9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18" h="64">
                  <a:moveTo>
                    <a:pt x="0" y="0"/>
                  </a:moveTo>
                  <a:lnTo>
                    <a:pt x="67" y="2"/>
                  </a:lnTo>
                  <a:lnTo>
                    <a:pt x="144" y="4"/>
                  </a:lnTo>
                  <a:lnTo>
                    <a:pt x="229" y="8"/>
                  </a:lnTo>
                  <a:lnTo>
                    <a:pt x="323" y="10"/>
                  </a:lnTo>
                  <a:lnTo>
                    <a:pt x="421" y="12"/>
                  </a:lnTo>
                  <a:lnTo>
                    <a:pt x="524" y="15"/>
                  </a:lnTo>
                  <a:lnTo>
                    <a:pt x="630" y="17"/>
                  </a:lnTo>
                  <a:lnTo>
                    <a:pt x="738" y="21"/>
                  </a:lnTo>
                  <a:lnTo>
                    <a:pt x="831" y="23"/>
                  </a:lnTo>
                  <a:lnTo>
                    <a:pt x="925" y="23"/>
                  </a:lnTo>
                  <a:lnTo>
                    <a:pt x="1016" y="25"/>
                  </a:lnTo>
                  <a:lnTo>
                    <a:pt x="1105" y="27"/>
                  </a:lnTo>
                  <a:lnTo>
                    <a:pt x="1189" y="29"/>
                  </a:lnTo>
                  <a:lnTo>
                    <a:pt x="1270" y="29"/>
                  </a:lnTo>
                  <a:lnTo>
                    <a:pt x="1344" y="30"/>
                  </a:lnTo>
                  <a:lnTo>
                    <a:pt x="1411" y="30"/>
                  </a:lnTo>
                  <a:lnTo>
                    <a:pt x="1471" y="32"/>
                  </a:lnTo>
                  <a:lnTo>
                    <a:pt x="1521" y="32"/>
                  </a:lnTo>
                  <a:lnTo>
                    <a:pt x="1562" y="34"/>
                  </a:lnTo>
                  <a:lnTo>
                    <a:pt x="1594" y="34"/>
                  </a:lnTo>
                  <a:lnTo>
                    <a:pt x="1613" y="34"/>
                  </a:lnTo>
                  <a:lnTo>
                    <a:pt x="1618" y="34"/>
                  </a:lnTo>
                  <a:lnTo>
                    <a:pt x="1613" y="34"/>
                  </a:lnTo>
                  <a:lnTo>
                    <a:pt x="1594" y="34"/>
                  </a:lnTo>
                  <a:lnTo>
                    <a:pt x="1562" y="34"/>
                  </a:lnTo>
                  <a:lnTo>
                    <a:pt x="1521" y="34"/>
                  </a:lnTo>
                  <a:lnTo>
                    <a:pt x="1471" y="36"/>
                  </a:lnTo>
                  <a:lnTo>
                    <a:pt x="1411" y="38"/>
                  </a:lnTo>
                  <a:lnTo>
                    <a:pt x="1344" y="38"/>
                  </a:lnTo>
                  <a:lnTo>
                    <a:pt x="1270" y="40"/>
                  </a:lnTo>
                  <a:lnTo>
                    <a:pt x="1189" y="40"/>
                  </a:lnTo>
                  <a:lnTo>
                    <a:pt x="1105" y="42"/>
                  </a:lnTo>
                  <a:lnTo>
                    <a:pt x="1016" y="42"/>
                  </a:lnTo>
                  <a:lnTo>
                    <a:pt x="925" y="44"/>
                  </a:lnTo>
                  <a:lnTo>
                    <a:pt x="831" y="45"/>
                  </a:lnTo>
                  <a:lnTo>
                    <a:pt x="738" y="45"/>
                  </a:lnTo>
                  <a:lnTo>
                    <a:pt x="630" y="49"/>
                  </a:lnTo>
                  <a:lnTo>
                    <a:pt x="524" y="51"/>
                  </a:lnTo>
                  <a:lnTo>
                    <a:pt x="421" y="55"/>
                  </a:lnTo>
                  <a:lnTo>
                    <a:pt x="323" y="57"/>
                  </a:lnTo>
                  <a:lnTo>
                    <a:pt x="229" y="59"/>
                  </a:lnTo>
                  <a:lnTo>
                    <a:pt x="144" y="60"/>
                  </a:lnTo>
                  <a:lnTo>
                    <a:pt x="67" y="62"/>
                  </a:lnTo>
                  <a:lnTo>
                    <a:pt x="0" y="6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9" name="Freeform 31"/>
            <p:cNvSpPr>
              <a:spLocks/>
            </p:cNvSpPr>
            <p:nvPr/>
          </p:nvSpPr>
          <p:spPr bwMode="auto">
            <a:xfrm>
              <a:off x="3771900" y="3427413"/>
              <a:ext cx="282575" cy="22225"/>
            </a:xfrm>
            <a:custGeom>
              <a:avLst/>
              <a:gdLst>
                <a:gd name="T0" fmla="*/ 356 w 356"/>
                <a:gd name="T1" fmla="*/ 0 h 28"/>
                <a:gd name="T2" fmla="*/ 0 w 356"/>
                <a:gd name="T3" fmla="*/ 28 h 28"/>
                <a:gd name="T4" fmla="*/ 0 w 356"/>
                <a:gd name="T5" fmla="*/ 11 h 28"/>
                <a:gd name="T6" fmla="*/ 356 w 356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6" h="28">
                  <a:moveTo>
                    <a:pt x="356" y="0"/>
                  </a:moveTo>
                  <a:lnTo>
                    <a:pt x="0" y="28"/>
                  </a:lnTo>
                  <a:lnTo>
                    <a:pt x="0" y="11"/>
                  </a:lnTo>
                  <a:lnTo>
                    <a:pt x="3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0" name="Freeform 32"/>
            <p:cNvSpPr>
              <a:spLocks/>
            </p:cNvSpPr>
            <p:nvPr/>
          </p:nvSpPr>
          <p:spPr bwMode="auto">
            <a:xfrm>
              <a:off x="3771900" y="3411538"/>
              <a:ext cx="1454150" cy="171450"/>
            </a:xfrm>
            <a:custGeom>
              <a:avLst/>
              <a:gdLst>
                <a:gd name="T0" fmla="*/ 1833 w 1833"/>
                <a:gd name="T1" fmla="*/ 0 h 216"/>
                <a:gd name="T2" fmla="*/ 1827 w 1833"/>
                <a:gd name="T3" fmla="*/ 2 h 216"/>
                <a:gd name="T4" fmla="*/ 1808 w 1833"/>
                <a:gd name="T5" fmla="*/ 4 h 216"/>
                <a:gd name="T6" fmla="*/ 1780 w 1833"/>
                <a:gd name="T7" fmla="*/ 6 h 216"/>
                <a:gd name="T8" fmla="*/ 1743 w 1833"/>
                <a:gd name="T9" fmla="*/ 11 h 216"/>
                <a:gd name="T10" fmla="*/ 1695 w 1833"/>
                <a:gd name="T11" fmla="*/ 17 h 216"/>
                <a:gd name="T12" fmla="*/ 1641 w 1833"/>
                <a:gd name="T13" fmla="*/ 23 h 216"/>
                <a:gd name="T14" fmla="*/ 1577 w 1833"/>
                <a:gd name="T15" fmla="*/ 30 h 216"/>
                <a:gd name="T16" fmla="*/ 1508 w 1833"/>
                <a:gd name="T17" fmla="*/ 38 h 216"/>
                <a:gd name="T18" fmla="*/ 1432 w 1833"/>
                <a:gd name="T19" fmla="*/ 47 h 216"/>
                <a:gd name="T20" fmla="*/ 1352 w 1833"/>
                <a:gd name="T21" fmla="*/ 55 h 216"/>
                <a:gd name="T22" fmla="*/ 1268 w 1833"/>
                <a:gd name="T23" fmla="*/ 66 h 216"/>
                <a:gd name="T24" fmla="*/ 1180 w 1833"/>
                <a:gd name="T25" fmla="*/ 75 h 216"/>
                <a:gd name="T26" fmla="*/ 1091 w 1833"/>
                <a:gd name="T27" fmla="*/ 85 h 216"/>
                <a:gd name="T28" fmla="*/ 997 w 1833"/>
                <a:gd name="T29" fmla="*/ 96 h 216"/>
                <a:gd name="T30" fmla="*/ 906 w 1833"/>
                <a:gd name="T31" fmla="*/ 105 h 216"/>
                <a:gd name="T32" fmla="*/ 803 w 1833"/>
                <a:gd name="T33" fmla="*/ 119 h 216"/>
                <a:gd name="T34" fmla="*/ 705 w 1833"/>
                <a:gd name="T35" fmla="*/ 130 h 216"/>
                <a:gd name="T36" fmla="*/ 606 w 1833"/>
                <a:gd name="T37" fmla="*/ 143 h 216"/>
                <a:gd name="T38" fmla="*/ 513 w 1833"/>
                <a:gd name="T39" fmla="*/ 154 h 216"/>
                <a:gd name="T40" fmla="*/ 421 w 1833"/>
                <a:gd name="T41" fmla="*/ 166 h 216"/>
                <a:gd name="T42" fmla="*/ 337 w 1833"/>
                <a:gd name="T43" fmla="*/ 175 h 216"/>
                <a:gd name="T44" fmla="*/ 257 w 1833"/>
                <a:gd name="T45" fmla="*/ 184 h 216"/>
                <a:gd name="T46" fmla="*/ 186 w 1833"/>
                <a:gd name="T47" fmla="*/ 194 h 216"/>
                <a:gd name="T48" fmla="*/ 125 w 1833"/>
                <a:gd name="T49" fmla="*/ 201 h 216"/>
                <a:gd name="T50" fmla="*/ 73 w 1833"/>
                <a:gd name="T51" fmla="*/ 207 h 216"/>
                <a:gd name="T52" fmla="*/ 30 w 1833"/>
                <a:gd name="T53" fmla="*/ 213 h 216"/>
                <a:gd name="T54" fmla="*/ 0 w 1833"/>
                <a:gd name="T55" fmla="*/ 216 h 216"/>
                <a:gd name="T56" fmla="*/ 0 w 1833"/>
                <a:gd name="T57" fmla="*/ 173 h 216"/>
                <a:gd name="T58" fmla="*/ 32 w 1833"/>
                <a:gd name="T59" fmla="*/ 169 h 216"/>
                <a:gd name="T60" fmla="*/ 75 w 1833"/>
                <a:gd name="T61" fmla="*/ 166 h 216"/>
                <a:gd name="T62" fmla="*/ 129 w 1833"/>
                <a:gd name="T63" fmla="*/ 162 h 216"/>
                <a:gd name="T64" fmla="*/ 190 w 1833"/>
                <a:gd name="T65" fmla="*/ 156 h 216"/>
                <a:gd name="T66" fmla="*/ 261 w 1833"/>
                <a:gd name="T67" fmla="*/ 149 h 216"/>
                <a:gd name="T68" fmla="*/ 339 w 1833"/>
                <a:gd name="T69" fmla="*/ 143 h 216"/>
                <a:gd name="T70" fmla="*/ 423 w 1833"/>
                <a:gd name="T71" fmla="*/ 135 h 216"/>
                <a:gd name="T72" fmla="*/ 513 w 1833"/>
                <a:gd name="T73" fmla="*/ 126 h 216"/>
                <a:gd name="T74" fmla="*/ 608 w 1833"/>
                <a:gd name="T75" fmla="*/ 119 h 216"/>
                <a:gd name="T76" fmla="*/ 705 w 1833"/>
                <a:gd name="T77" fmla="*/ 109 h 216"/>
                <a:gd name="T78" fmla="*/ 803 w 1833"/>
                <a:gd name="T79" fmla="*/ 100 h 216"/>
                <a:gd name="T80" fmla="*/ 902 w 1833"/>
                <a:gd name="T81" fmla="*/ 92 h 216"/>
                <a:gd name="T82" fmla="*/ 996 w 1833"/>
                <a:gd name="T83" fmla="*/ 83 h 216"/>
                <a:gd name="T84" fmla="*/ 1087 w 1833"/>
                <a:gd name="T85" fmla="*/ 73 h 216"/>
                <a:gd name="T86" fmla="*/ 1178 w 1833"/>
                <a:gd name="T87" fmla="*/ 64 h 216"/>
                <a:gd name="T88" fmla="*/ 1266 w 1833"/>
                <a:gd name="T89" fmla="*/ 57 h 216"/>
                <a:gd name="T90" fmla="*/ 1350 w 1833"/>
                <a:gd name="T91" fmla="*/ 47 h 216"/>
                <a:gd name="T92" fmla="*/ 1432 w 1833"/>
                <a:gd name="T93" fmla="*/ 40 h 216"/>
                <a:gd name="T94" fmla="*/ 1506 w 1833"/>
                <a:gd name="T95" fmla="*/ 32 h 216"/>
                <a:gd name="T96" fmla="*/ 1575 w 1833"/>
                <a:gd name="T97" fmla="*/ 26 h 216"/>
                <a:gd name="T98" fmla="*/ 1639 w 1833"/>
                <a:gd name="T99" fmla="*/ 19 h 216"/>
                <a:gd name="T100" fmla="*/ 1695 w 1833"/>
                <a:gd name="T101" fmla="*/ 13 h 216"/>
                <a:gd name="T102" fmla="*/ 1743 w 1833"/>
                <a:gd name="T103" fmla="*/ 10 h 216"/>
                <a:gd name="T104" fmla="*/ 1780 w 1833"/>
                <a:gd name="T105" fmla="*/ 6 h 216"/>
                <a:gd name="T106" fmla="*/ 1808 w 1833"/>
                <a:gd name="T107" fmla="*/ 4 h 216"/>
                <a:gd name="T108" fmla="*/ 1827 w 1833"/>
                <a:gd name="T109" fmla="*/ 2 h 216"/>
                <a:gd name="T110" fmla="*/ 1833 w 1833"/>
                <a:gd name="T11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33" h="216">
                  <a:moveTo>
                    <a:pt x="1833" y="0"/>
                  </a:moveTo>
                  <a:lnTo>
                    <a:pt x="1827" y="2"/>
                  </a:lnTo>
                  <a:lnTo>
                    <a:pt x="1808" y="4"/>
                  </a:lnTo>
                  <a:lnTo>
                    <a:pt x="1780" y="6"/>
                  </a:lnTo>
                  <a:lnTo>
                    <a:pt x="1743" y="11"/>
                  </a:lnTo>
                  <a:lnTo>
                    <a:pt x="1695" y="17"/>
                  </a:lnTo>
                  <a:lnTo>
                    <a:pt x="1641" y="23"/>
                  </a:lnTo>
                  <a:lnTo>
                    <a:pt x="1577" y="30"/>
                  </a:lnTo>
                  <a:lnTo>
                    <a:pt x="1508" y="38"/>
                  </a:lnTo>
                  <a:lnTo>
                    <a:pt x="1432" y="47"/>
                  </a:lnTo>
                  <a:lnTo>
                    <a:pt x="1352" y="55"/>
                  </a:lnTo>
                  <a:lnTo>
                    <a:pt x="1268" y="66"/>
                  </a:lnTo>
                  <a:lnTo>
                    <a:pt x="1180" y="75"/>
                  </a:lnTo>
                  <a:lnTo>
                    <a:pt x="1091" y="85"/>
                  </a:lnTo>
                  <a:lnTo>
                    <a:pt x="997" y="96"/>
                  </a:lnTo>
                  <a:lnTo>
                    <a:pt x="906" y="105"/>
                  </a:lnTo>
                  <a:lnTo>
                    <a:pt x="803" y="119"/>
                  </a:lnTo>
                  <a:lnTo>
                    <a:pt x="705" y="130"/>
                  </a:lnTo>
                  <a:lnTo>
                    <a:pt x="606" y="143"/>
                  </a:lnTo>
                  <a:lnTo>
                    <a:pt x="513" y="154"/>
                  </a:lnTo>
                  <a:lnTo>
                    <a:pt x="421" y="166"/>
                  </a:lnTo>
                  <a:lnTo>
                    <a:pt x="337" y="175"/>
                  </a:lnTo>
                  <a:lnTo>
                    <a:pt x="257" y="184"/>
                  </a:lnTo>
                  <a:lnTo>
                    <a:pt x="186" y="194"/>
                  </a:lnTo>
                  <a:lnTo>
                    <a:pt x="125" y="201"/>
                  </a:lnTo>
                  <a:lnTo>
                    <a:pt x="73" y="207"/>
                  </a:lnTo>
                  <a:lnTo>
                    <a:pt x="30" y="213"/>
                  </a:lnTo>
                  <a:lnTo>
                    <a:pt x="0" y="216"/>
                  </a:lnTo>
                  <a:lnTo>
                    <a:pt x="0" y="173"/>
                  </a:lnTo>
                  <a:lnTo>
                    <a:pt x="32" y="169"/>
                  </a:lnTo>
                  <a:lnTo>
                    <a:pt x="75" y="166"/>
                  </a:lnTo>
                  <a:lnTo>
                    <a:pt x="129" y="162"/>
                  </a:lnTo>
                  <a:lnTo>
                    <a:pt x="190" y="156"/>
                  </a:lnTo>
                  <a:lnTo>
                    <a:pt x="261" y="149"/>
                  </a:lnTo>
                  <a:lnTo>
                    <a:pt x="339" y="143"/>
                  </a:lnTo>
                  <a:lnTo>
                    <a:pt x="423" y="135"/>
                  </a:lnTo>
                  <a:lnTo>
                    <a:pt x="513" y="126"/>
                  </a:lnTo>
                  <a:lnTo>
                    <a:pt x="608" y="119"/>
                  </a:lnTo>
                  <a:lnTo>
                    <a:pt x="705" y="109"/>
                  </a:lnTo>
                  <a:lnTo>
                    <a:pt x="803" y="100"/>
                  </a:lnTo>
                  <a:lnTo>
                    <a:pt x="902" y="92"/>
                  </a:lnTo>
                  <a:lnTo>
                    <a:pt x="996" y="83"/>
                  </a:lnTo>
                  <a:lnTo>
                    <a:pt x="1087" y="73"/>
                  </a:lnTo>
                  <a:lnTo>
                    <a:pt x="1178" y="64"/>
                  </a:lnTo>
                  <a:lnTo>
                    <a:pt x="1266" y="57"/>
                  </a:lnTo>
                  <a:lnTo>
                    <a:pt x="1350" y="47"/>
                  </a:lnTo>
                  <a:lnTo>
                    <a:pt x="1432" y="40"/>
                  </a:lnTo>
                  <a:lnTo>
                    <a:pt x="1506" y="32"/>
                  </a:lnTo>
                  <a:lnTo>
                    <a:pt x="1575" y="26"/>
                  </a:lnTo>
                  <a:lnTo>
                    <a:pt x="1639" y="19"/>
                  </a:lnTo>
                  <a:lnTo>
                    <a:pt x="1695" y="13"/>
                  </a:lnTo>
                  <a:lnTo>
                    <a:pt x="1743" y="10"/>
                  </a:lnTo>
                  <a:lnTo>
                    <a:pt x="1780" y="6"/>
                  </a:lnTo>
                  <a:lnTo>
                    <a:pt x="1808" y="4"/>
                  </a:lnTo>
                  <a:lnTo>
                    <a:pt x="1827" y="2"/>
                  </a:lnTo>
                  <a:lnTo>
                    <a:pt x="18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1" name="Freeform 33"/>
            <p:cNvSpPr>
              <a:spLocks/>
            </p:cNvSpPr>
            <p:nvPr/>
          </p:nvSpPr>
          <p:spPr bwMode="auto">
            <a:xfrm>
              <a:off x="3771900" y="3629025"/>
              <a:ext cx="925513" cy="223837"/>
            </a:xfrm>
            <a:custGeom>
              <a:avLst/>
              <a:gdLst>
                <a:gd name="T0" fmla="*/ 1165 w 1165"/>
                <a:gd name="T1" fmla="*/ 0 h 282"/>
                <a:gd name="T2" fmla="*/ 1160 w 1165"/>
                <a:gd name="T3" fmla="*/ 1 h 282"/>
                <a:gd name="T4" fmla="*/ 1143 w 1165"/>
                <a:gd name="T5" fmla="*/ 5 h 282"/>
                <a:gd name="T6" fmla="*/ 1119 w 1165"/>
                <a:gd name="T7" fmla="*/ 11 h 282"/>
                <a:gd name="T8" fmla="*/ 1083 w 1165"/>
                <a:gd name="T9" fmla="*/ 18 h 282"/>
                <a:gd name="T10" fmla="*/ 1040 w 1165"/>
                <a:gd name="T11" fmla="*/ 30 h 282"/>
                <a:gd name="T12" fmla="*/ 990 w 1165"/>
                <a:gd name="T13" fmla="*/ 41 h 282"/>
                <a:gd name="T14" fmla="*/ 934 w 1165"/>
                <a:gd name="T15" fmla="*/ 54 h 282"/>
                <a:gd name="T16" fmla="*/ 872 w 1165"/>
                <a:gd name="T17" fmla="*/ 69 h 282"/>
                <a:gd name="T18" fmla="*/ 805 w 1165"/>
                <a:gd name="T19" fmla="*/ 84 h 282"/>
                <a:gd name="T20" fmla="*/ 735 w 1165"/>
                <a:gd name="T21" fmla="*/ 101 h 282"/>
                <a:gd name="T22" fmla="*/ 662 w 1165"/>
                <a:gd name="T23" fmla="*/ 120 h 282"/>
                <a:gd name="T24" fmla="*/ 585 w 1165"/>
                <a:gd name="T25" fmla="*/ 139 h 282"/>
                <a:gd name="T26" fmla="*/ 507 w 1165"/>
                <a:gd name="T27" fmla="*/ 156 h 282"/>
                <a:gd name="T28" fmla="*/ 429 w 1165"/>
                <a:gd name="T29" fmla="*/ 174 h 282"/>
                <a:gd name="T30" fmla="*/ 315 w 1165"/>
                <a:gd name="T31" fmla="*/ 204 h 282"/>
                <a:gd name="T32" fmla="*/ 205 w 1165"/>
                <a:gd name="T33" fmla="*/ 231 h 282"/>
                <a:gd name="T34" fmla="*/ 99 w 1165"/>
                <a:gd name="T35" fmla="*/ 257 h 282"/>
                <a:gd name="T36" fmla="*/ 0 w 1165"/>
                <a:gd name="T37" fmla="*/ 282 h 282"/>
                <a:gd name="T38" fmla="*/ 0 w 1165"/>
                <a:gd name="T39" fmla="*/ 225 h 282"/>
                <a:gd name="T40" fmla="*/ 97 w 1165"/>
                <a:gd name="T41" fmla="*/ 206 h 282"/>
                <a:gd name="T42" fmla="*/ 201 w 1165"/>
                <a:gd name="T43" fmla="*/ 188 h 282"/>
                <a:gd name="T44" fmla="*/ 309 w 1165"/>
                <a:gd name="T45" fmla="*/ 167 h 282"/>
                <a:gd name="T46" fmla="*/ 421 w 1165"/>
                <a:gd name="T47" fmla="*/ 146 h 282"/>
                <a:gd name="T48" fmla="*/ 500 w 1165"/>
                <a:gd name="T49" fmla="*/ 131 h 282"/>
                <a:gd name="T50" fmla="*/ 580 w 1165"/>
                <a:gd name="T51" fmla="*/ 116 h 282"/>
                <a:gd name="T52" fmla="*/ 656 w 1165"/>
                <a:gd name="T53" fmla="*/ 99 h 282"/>
                <a:gd name="T54" fmla="*/ 731 w 1165"/>
                <a:gd name="T55" fmla="*/ 86 h 282"/>
                <a:gd name="T56" fmla="*/ 802 w 1165"/>
                <a:gd name="T57" fmla="*/ 71 h 282"/>
                <a:gd name="T58" fmla="*/ 871 w 1165"/>
                <a:gd name="T59" fmla="*/ 58 h 282"/>
                <a:gd name="T60" fmla="*/ 932 w 1165"/>
                <a:gd name="T61" fmla="*/ 45 h 282"/>
                <a:gd name="T62" fmla="*/ 990 w 1165"/>
                <a:gd name="T63" fmla="*/ 33 h 282"/>
                <a:gd name="T64" fmla="*/ 1040 w 1165"/>
                <a:gd name="T65" fmla="*/ 24 h 282"/>
                <a:gd name="T66" fmla="*/ 1083 w 1165"/>
                <a:gd name="T67" fmla="*/ 16 h 282"/>
                <a:gd name="T68" fmla="*/ 1117 w 1165"/>
                <a:gd name="T69" fmla="*/ 9 h 282"/>
                <a:gd name="T70" fmla="*/ 1143 w 1165"/>
                <a:gd name="T71" fmla="*/ 3 h 282"/>
                <a:gd name="T72" fmla="*/ 1160 w 1165"/>
                <a:gd name="T73" fmla="*/ 0 h 282"/>
                <a:gd name="T74" fmla="*/ 1165 w 1165"/>
                <a:gd name="T75" fmla="*/ 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65" h="282">
                  <a:moveTo>
                    <a:pt x="1165" y="0"/>
                  </a:moveTo>
                  <a:lnTo>
                    <a:pt x="1160" y="1"/>
                  </a:lnTo>
                  <a:lnTo>
                    <a:pt x="1143" y="5"/>
                  </a:lnTo>
                  <a:lnTo>
                    <a:pt x="1119" y="11"/>
                  </a:lnTo>
                  <a:lnTo>
                    <a:pt x="1083" y="18"/>
                  </a:lnTo>
                  <a:lnTo>
                    <a:pt x="1040" y="30"/>
                  </a:lnTo>
                  <a:lnTo>
                    <a:pt x="990" y="41"/>
                  </a:lnTo>
                  <a:lnTo>
                    <a:pt x="934" y="54"/>
                  </a:lnTo>
                  <a:lnTo>
                    <a:pt x="872" y="69"/>
                  </a:lnTo>
                  <a:lnTo>
                    <a:pt x="805" y="84"/>
                  </a:lnTo>
                  <a:lnTo>
                    <a:pt x="735" y="101"/>
                  </a:lnTo>
                  <a:lnTo>
                    <a:pt x="662" y="120"/>
                  </a:lnTo>
                  <a:lnTo>
                    <a:pt x="585" y="139"/>
                  </a:lnTo>
                  <a:lnTo>
                    <a:pt x="507" y="156"/>
                  </a:lnTo>
                  <a:lnTo>
                    <a:pt x="429" y="174"/>
                  </a:lnTo>
                  <a:lnTo>
                    <a:pt x="315" y="204"/>
                  </a:lnTo>
                  <a:lnTo>
                    <a:pt x="205" y="231"/>
                  </a:lnTo>
                  <a:lnTo>
                    <a:pt x="99" y="257"/>
                  </a:lnTo>
                  <a:lnTo>
                    <a:pt x="0" y="282"/>
                  </a:lnTo>
                  <a:lnTo>
                    <a:pt x="0" y="225"/>
                  </a:lnTo>
                  <a:lnTo>
                    <a:pt x="97" y="206"/>
                  </a:lnTo>
                  <a:lnTo>
                    <a:pt x="201" y="188"/>
                  </a:lnTo>
                  <a:lnTo>
                    <a:pt x="309" y="167"/>
                  </a:lnTo>
                  <a:lnTo>
                    <a:pt x="421" y="146"/>
                  </a:lnTo>
                  <a:lnTo>
                    <a:pt x="500" y="131"/>
                  </a:lnTo>
                  <a:lnTo>
                    <a:pt x="580" y="116"/>
                  </a:lnTo>
                  <a:lnTo>
                    <a:pt x="656" y="99"/>
                  </a:lnTo>
                  <a:lnTo>
                    <a:pt x="731" y="86"/>
                  </a:lnTo>
                  <a:lnTo>
                    <a:pt x="802" y="71"/>
                  </a:lnTo>
                  <a:lnTo>
                    <a:pt x="871" y="58"/>
                  </a:lnTo>
                  <a:lnTo>
                    <a:pt x="932" y="45"/>
                  </a:lnTo>
                  <a:lnTo>
                    <a:pt x="990" y="33"/>
                  </a:lnTo>
                  <a:lnTo>
                    <a:pt x="1040" y="24"/>
                  </a:lnTo>
                  <a:lnTo>
                    <a:pt x="1083" y="16"/>
                  </a:lnTo>
                  <a:lnTo>
                    <a:pt x="1117" y="9"/>
                  </a:lnTo>
                  <a:lnTo>
                    <a:pt x="1143" y="3"/>
                  </a:lnTo>
                  <a:lnTo>
                    <a:pt x="1160" y="0"/>
                  </a:lnTo>
                  <a:lnTo>
                    <a:pt x="11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2" name="Freeform 34"/>
            <p:cNvSpPr>
              <a:spLocks/>
            </p:cNvSpPr>
            <p:nvPr/>
          </p:nvSpPr>
          <p:spPr bwMode="auto">
            <a:xfrm>
              <a:off x="3771900" y="3897313"/>
              <a:ext cx="681038" cy="252412"/>
            </a:xfrm>
            <a:custGeom>
              <a:avLst/>
              <a:gdLst>
                <a:gd name="T0" fmla="*/ 858 w 858"/>
                <a:gd name="T1" fmla="*/ 0 h 318"/>
                <a:gd name="T2" fmla="*/ 0 w 858"/>
                <a:gd name="T3" fmla="*/ 318 h 318"/>
                <a:gd name="T4" fmla="*/ 0 w 858"/>
                <a:gd name="T5" fmla="*/ 280 h 318"/>
                <a:gd name="T6" fmla="*/ 858 w 858"/>
                <a:gd name="T7" fmla="*/ 0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8" h="318">
                  <a:moveTo>
                    <a:pt x="858" y="0"/>
                  </a:moveTo>
                  <a:lnTo>
                    <a:pt x="0" y="318"/>
                  </a:lnTo>
                  <a:lnTo>
                    <a:pt x="0" y="280"/>
                  </a:lnTo>
                  <a:lnTo>
                    <a:pt x="8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3" name="Freeform 35"/>
            <p:cNvSpPr>
              <a:spLocks/>
            </p:cNvSpPr>
            <p:nvPr/>
          </p:nvSpPr>
          <p:spPr bwMode="auto">
            <a:xfrm>
              <a:off x="3771900" y="4246563"/>
              <a:ext cx="396875" cy="206375"/>
            </a:xfrm>
            <a:custGeom>
              <a:avLst/>
              <a:gdLst>
                <a:gd name="T0" fmla="*/ 500 w 500"/>
                <a:gd name="T1" fmla="*/ 0 h 259"/>
                <a:gd name="T2" fmla="*/ 496 w 500"/>
                <a:gd name="T3" fmla="*/ 4 h 259"/>
                <a:gd name="T4" fmla="*/ 483 w 500"/>
                <a:gd name="T5" fmla="*/ 9 h 259"/>
                <a:gd name="T6" fmla="*/ 464 w 500"/>
                <a:gd name="T7" fmla="*/ 19 h 259"/>
                <a:gd name="T8" fmla="*/ 438 w 500"/>
                <a:gd name="T9" fmla="*/ 32 h 259"/>
                <a:gd name="T10" fmla="*/ 406 w 500"/>
                <a:gd name="T11" fmla="*/ 49 h 259"/>
                <a:gd name="T12" fmla="*/ 371 w 500"/>
                <a:gd name="T13" fmla="*/ 67 h 259"/>
                <a:gd name="T14" fmla="*/ 330 w 500"/>
                <a:gd name="T15" fmla="*/ 88 h 259"/>
                <a:gd name="T16" fmla="*/ 283 w 500"/>
                <a:gd name="T17" fmla="*/ 113 h 259"/>
                <a:gd name="T18" fmla="*/ 235 w 500"/>
                <a:gd name="T19" fmla="*/ 137 h 259"/>
                <a:gd name="T20" fmla="*/ 185 w 500"/>
                <a:gd name="T21" fmla="*/ 163 h 259"/>
                <a:gd name="T22" fmla="*/ 132 w 500"/>
                <a:gd name="T23" fmla="*/ 192 h 259"/>
                <a:gd name="T24" fmla="*/ 78 w 500"/>
                <a:gd name="T25" fmla="*/ 220 h 259"/>
                <a:gd name="T26" fmla="*/ 22 w 500"/>
                <a:gd name="T27" fmla="*/ 248 h 259"/>
                <a:gd name="T28" fmla="*/ 0 w 500"/>
                <a:gd name="T29" fmla="*/ 259 h 259"/>
                <a:gd name="T30" fmla="*/ 0 w 500"/>
                <a:gd name="T31" fmla="*/ 218 h 259"/>
                <a:gd name="T32" fmla="*/ 7 w 500"/>
                <a:gd name="T33" fmla="*/ 214 h 259"/>
                <a:gd name="T34" fmla="*/ 69 w 500"/>
                <a:gd name="T35" fmla="*/ 188 h 259"/>
                <a:gd name="T36" fmla="*/ 129 w 500"/>
                <a:gd name="T37" fmla="*/ 161 h 259"/>
                <a:gd name="T38" fmla="*/ 188 w 500"/>
                <a:gd name="T39" fmla="*/ 135 h 259"/>
                <a:gd name="T40" fmla="*/ 244 w 500"/>
                <a:gd name="T41" fmla="*/ 111 h 259"/>
                <a:gd name="T42" fmla="*/ 296 w 500"/>
                <a:gd name="T43" fmla="*/ 88 h 259"/>
                <a:gd name="T44" fmla="*/ 345 w 500"/>
                <a:gd name="T45" fmla="*/ 67 h 259"/>
                <a:gd name="T46" fmla="*/ 390 w 500"/>
                <a:gd name="T47" fmla="*/ 49 h 259"/>
                <a:gd name="T48" fmla="*/ 427 w 500"/>
                <a:gd name="T49" fmla="*/ 32 h 259"/>
                <a:gd name="T50" fmla="*/ 457 w 500"/>
                <a:gd name="T51" fmla="*/ 19 h 259"/>
                <a:gd name="T52" fmla="*/ 479 w 500"/>
                <a:gd name="T53" fmla="*/ 9 h 259"/>
                <a:gd name="T54" fmla="*/ 494 w 500"/>
                <a:gd name="T55" fmla="*/ 4 h 259"/>
                <a:gd name="T56" fmla="*/ 500 w 500"/>
                <a:gd name="T57" fmla="*/ 0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00" h="259">
                  <a:moveTo>
                    <a:pt x="500" y="0"/>
                  </a:moveTo>
                  <a:lnTo>
                    <a:pt x="496" y="4"/>
                  </a:lnTo>
                  <a:lnTo>
                    <a:pt x="483" y="9"/>
                  </a:lnTo>
                  <a:lnTo>
                    <a:pt x="464" y="19"/>
                  </a:lnTo>
                  <a:lnTo>
                    <a:pt x="438" y="32"/>
                  </a:lnTo>
                  <a:lnTo>
                    <a:pt x="406" y="49"/>
                  </a:lnTo>
                  <a:lnTo>
                    <a:pt x="371" y="67"/>
                  </a:lnTo>
                  <a:lnTo>
                    <a:pt x="330" y="88"/>
                  </a:lnTo>
                  <a:lnTo>
                    <a:pt x="283" y="113"/>
                  </a:lnTo>
                  <a:lnTo>
                    <a:pt x="235" y="137"/>
                  </a:lnTo>
                  <a:lnTo>
                    <a:pt x="185" y="163"/>
                  </a:lnTo>
                  <a:lnTo>
                    <a:pt x="132" y="192"/>
                  </a:lnTo>
                  <a:lnTo>
                    <a:pt x="78" y="220"/>
                  </a:lnTo>
                  <a:lnTo>
                    <a:pt x="22" y="248"/>
                  </a:lnTo>
                  <a:lnTo>
                    <a:pt x="0" y="259"/>
                  </a:lnTo>
                  <a:lnTo>
                    <a:pt x="0" y="218"/>
                  </a:lnTo>
                  <a:lnTo>
                    <a:pt x="7" y="214"/>
                  </a:lnTo>
                  <a:lnTo>
                    <a:pt x="69" y="188"/>
                  </a:lnTo>
                  <a:lnTo>
                    <a:pt x="129" y="161"/>
                  </a:lnTo>
                  <a:lnTo>
                    <a:pt x="188" y="135"/>
                  </a:lnTo>
                  <a:lnTo>
                    <a:pt x="244" y="111"/>
                  </a:lnTo>
                  <a:lnTo>
                    <a:pt x="296" y="88"/>
                  </a:lnTo>
                  <a:lnTo>
                    <a:pt x="345" y="67"/>
                  </a:lnTo>
                  <a:lnTo>
                    <a:pt x="390" y="49"/>
                  </a:lnTo>
                  <a:lnTo>
                    <a:pt x="427" y="32"/>
                  </a:lnTo>
                  <a:lnTo>
                    <a:pt x="457" y="19"/>
                  </a:lnTo>
                  <a:lnTo>
                    <a:pt x="479" y="9"/>
                  </a:lnTo>
                  <a:lnTo>
                    <a:pt x="494" y="4"/>
                  </a:lnTo>
                  <a:lnTo>
                    <a:pt x="5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4" name="Freeform 36"/>
            <p:cNvSpPr>
              <a:spLocks/>
            </p:cNvSpPr>
            <p:nvPr/>
          </p:nvSpPr>
          <p:spPr bwMode="auto">
            <a:xfrm>
              <a:off x="3771900" y="3846513"/>
              <a:ext cx="1423988" cy="852487"/>
            </a:xfrm>
            <a:custGeom>
              <a:avLst/>
              <a:gdLst>
                <a:gd name="T0" fmla="*/ 1790 w 1793"/>
                <a:gd name="T1" fmla="*/ 2 h 1075"/>
                <a:gd name="T2" fmla="*/ 1756 w 1793"/>
                <a:gd name="T3" fmla="*/ 23 h 1075"/>
                <a:gd name="T4" fmla="*/ 1695 w 1793"/>
                <a:gd name="T5" fmla="*/ 58 h 1075"/>
                <a:gd name="T6" fmla="*/ 1607 w 1793"/>
                <a:gd name="T7" fmla="*/ 109 h 1075"/>
                <a:gd name="T8" fmla="*/ 1501 w 1793"/>
                <a:gd name="T9" fmla="*/ 173 h 1075"/>
                <a:gd name="T10" fmla="*/ 1378 w 1793"/>
                <a:gd name="T11" fmla="*/ 244 h 1075"/>
                <a:gd name="T12" fmla="*/ 1245 w 1793"/>
                <a:gd name="T13" fmla="*/ 323 h 1075"/>
                <a:gd name="T14" fmla="*/ 1104 w 1793"/>
                <a:gd name="T15" fmla="*/ 406 h 1075"/>
                <a:gd name="T16" fmla="*/ 962 w 1793"/>
                <a:gd name="T17" fmla="*/ 491 h 1075"/>
                <a:gd name="T18" fmla="*/ 822 w 1793"/>
                <a:gd name="T19" fmla="*/ 575 h 1075"/>
                <a:gd name="T20" fmla="*/ 690 w 1793"/>
                <a:gd name="T21" fmla="*/ 654 h 1075"/>
                <a:gd name="T22" fmla="*/ 569 w 1793"/>
                <a:gd name="T23" fmla="*/ 728 h 1075"/>
                <a:gd name="T24" fmla="*/ 462 w 1793"/>
                <a:gd name="T25" fmla="*/ 791 h 1075"/>
                <a:gd name="T26" fmla="*/ 377 w 1793"/>
                <a:gd name="T27" fmla="*/ 844 h 1075"/>
                <a:gd name="T28" fmla="*/ 315 w 1793"/>
                <a:gd name="T29" fmla="*/ 882 h 1075"/>
                <a:gd name="T30" fmla="*/ 282 w 1793"/>
                <a:gd name="T31" fmla="*/ 902 h 1075"/>
                <a:gd name="T32" fmla="*/ 272 w 1793"/>
                <a:gd name="T33" fmla="*/ 906 h 1075"/>
                <a:gd name="T34" fmla="*/ 240 w 1793"/>
                <a:gd name="T35" fmla="*/ 927 h 1075"/>
                <a:gd name="T36" fmla="*/ 183 w 1793"/>
                <a:gd name="T37" fmla="*/ 963 h 1075"/>
                <a:gd name="T38" fmla="*/ 101 w 1793"/>
                <a:gd name="T39" fmla="*/ 1013 h 1075"/>
                <a:gd name="T40" fmla="*/ 0 w 1793"/>
                <a:gd name="T41" fmla="*/ 1075 h 1075"/>
                <a:gd name="T42" fmla="*/ 52 w 1793"/>
                <a:gd name="T43" fmla="*/ 942 h 1075"/>
                <a:gd name="T44" fmla="*/ 140 w 1793"/>
                <a:gd name="T45" fmla="*/ 897 h 1075"/>
                <a:gd name="T46" fmla="*/ 203 w 1793"/>
                <a:gd name="T47" fmla="*/ 863 h 1075"/>
                <a:gd name="T48" fmla="*/ 237 w 1793"/>
                <a:gd name="T49" fmla="*/ 846 h 1075"/>
                <a:gd name="T50" fmla="*/ 244 w 1793"/>
                <a:gd name="T51" fmla="*/ 842 h 1075"/>
                <a:gd name="T52" fmla="*/ 280 w 1793"/>
                <a:gd name="T53" fmla="*/ 823 h 1075"/>
                <a:gd name="T54" fmla="*/ 343 w 1793"/>
                <a:gd name="T55" fmla="*/ 790 h 1075"/>
                <a:gd name="T56" fmla="*/ 433 w 1793"/>
                <a:gd name="T57" fmla="*/ 741 h 1075"/>
                <a:gd name="T58" fmla="*/ 541 w 1793"/>
                <a:gd name="T59" fmla="*/ 682 h 1075"/>
                <a:gd name="T60" fmla="*/ 667 w 1793"/>
                <a:gd name="T61" fmla="*/ 615 h 1075"/>
                <a:gd name="T62" fmla="*/ 803 w 1793"/>
                <a:gd name="T63" fmla="*/ 541 h 1075"/>
                <a:gd name="T64" fmla="*/ 947 w 1793"/>
                <a:gd name="T65" fmla="*/ 464 h 1075"/>
                <a:gd name="T66" fmla="*/ 1092 w 1793"/>
                <a:gd name="T67" fmla="*/ 385 h 1075"/>
                <a:gd name="T68" fmla="*/ 1236 w 1793"/>
                <a:gd name="T69" fmla="*/ 308 h 1075"/>
                <a:gd name="T70" fmla="*/ 1370 w 1793"/>
                <a:gd name="T71" fmla="*/ 233 h 1075"/>
                <a:gd name="T72" fmla="*/ 1495 w 1793"/>
                <a:gd name="T73" fmla="*/ 164 h 1075"/>
                <a:gd name="T74" fmla="*/ 1605 w 1793"/>
                <a:gd name="T75" fmla="*/ 104 h 1075"/>
                <a:gd name="T76" fmla="*/ 1693 w 1793"/>
                <a:gd name="T77" fmla="*/ 57 h 1075"/>
                <a:gd name="T78" fmla="*/ 1756 w 1793"/>
                <a:gd name="T79" fmla="*/ 21 h 1075"/>
                <a:gd name="T80" fmla="*/ 1790 w 1793"/>
                <a:gd name="T81" fmla="*/ 2 h 10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93" h="1075">
                  <a:moveTo>
                    <a:pt x="1793" y="0"/>
                  </a:moveTo>
                  <a:lnTo>
                    <a:pt x="1790" y="2"/>
                  </a:lnTo>
                  <a:lnTo>
                    <a:pt x="1777" y="10"/>
                  </a:lnTo>
                  <a:lnTo>
                    <a:pt x="1756" y="23"/>
                  </a:lnTo>
                  <a:lnTo>
                    <a:pt x="1728" y="38"/>
                  </a:lnTo>
                  <a:lnTo>
                    <a:pt x="1695" y="58"/>
                  </a:lnTo>
                  <a:lnTo>
                    <a:pt x="1654" y="83"/>
                  </a:lnTo>
                  <a:lnTo>
                    <a:pt x="1607" y="109"/>
                  </a:lnTo>
                  <a:lnTo>
                    <a:pt x="1557" y="139"/>
                  </a:lnTo>
                  <a:lnTo>
                    <a:pt x="1501" y="173"/>
                  </a:lnTo>
                  <a:lnTo>
                    <a:pt x="1441" y="207"/>
                  </a:lnTo>
                  <a:lnTo>
                    <a:pt x="1378" y="244"/>
                  </a:lnTo>
                  <a:lnTo>
                    <a:pt x="1312" y="284"/>
                  </a:lnTo>
                  <a:lnTo>
                    <a:pt x="1245" y="323"/>
                  </a:lnTo>
                  <a:lnTo>
                    <a:pt x="1174" y="365"/>
                  </a:lnTo>
                  <a:lnTo>
                    <a:pt x="1104" y="406"/>
                  </a:lnTo>
                  <a:lnTo>
                    <a:pt x="1033" y="448"/>
                  </a:lnTo>
                  <a:lnTo>
                    <a:pt x="962" y="491"/>
                  </a:lnTo>
                  <a:lnTo>
                    <a:pt x="893" y="532"/>
                  </a:lnTo>
                  <a:lnTo>
                    <a:pt x="822" y="575"/>
                  </a:lnTo>
                  <a:lnTo>
                    <a:pt x="755" y="615"/>
                  </a:lnTo>
                  <a:lnTo>
                    <a:pt x="690" y="654"/>
                  </a:lnTo>
                  <a:lnTo>
                    <a:pt x="628" y="692"/>
                  </a:lnTo>
                  <a:lnTo>
                    <a:pt x="569" y="728"/>
                  </a:lnTo>
                  <a:lnTo>
                    <a:pt x="513" y="761"/>
                  </a:lnTo>
                  <a:lnTo>
                    <a:pt x="462" y="791"/>
                  </a:lnTo>
                  <a:lnTo>
                    <a:pt x="416" y="820"/>
                  </a:lnTo>
                  <a:lnTo>
                    <a:pt x="377" y="844"/>
                  </a:lnTo>
                  <a:lnTo>
                    <a:pt x="341" y="865"/>
                  </a:lnTo>
                  <a:lnTo>
                    <a:pt x="315" y="882"/>
                  </a:lnTo>
                  <a:lnTo>
                    <a:pt x="295" y="895"/>
                  </a:lnTo>
                  <a:lnTo>
                    <a:pt x="282" y="902"/>
                  </a:lnTo>
                  <a:lnTo>
                    <a:pt x="278" y="904"/>
                  </a:lnTo>
                  <a:lnTo>
                    <a:pt x="272" y="906"/>
                  </a:lnTo>
                  <a:lnTo>
                    <a:pt x="261" y="914"/>
                  </a:lnTo>
                  <a:lnTo>
                    <a:pt x="240" y="927"/>
                  </a:lnTo>
                  <a:lnTo>
                    <a:pt x="214" y="942"/>
                  </a:lnTo>
                  <a:lnTo>
                    <a:pt x="183" y="963"/>
                  </a:lnTo>
                  <a:lnTo>
                    <a:pt x="144" y="987"/>
                  </a:lnTo>
                  <a:lnTo>
                    <a:pt x="101" y="1013"/>
                  </a:lnTo>
                  <a:lnTo>
                    <a:pt x="52" y="1043"/>
                  </a:lnTo>
                  <a:lnTo>
                    <a:pt x="0" y="1075"/>
                  </a:lnTo>
                  <a:lnTo>
                    <a:pt x="0" y="970"/>
                  </a:lnTo>
                  <a:lnTo>
                    <a:pt x="52" y="942"/>
                  </a:lnTo>
                  <a:lnTo>
                    <a:pt x="99" y="917"/>
                  </a:lnTo>
                  <a:lnTo>
                    <a:pt x="140" y="897"/>
                  </a:lnTo>
                  <a:lnTo>
                    <a:pt x="175" y="878"/>
                  </a:lnTo>
                  <a:lnTo>
                    <a:pt x="203" y="863"/>
                  </a:lnTo>
                  <a:lnTo>
                    <a:pt x="224" y="854"/>
                  </a:lnTo>
                  <a:lnTo>
                    <a:pt x="237" y="846"/>
                  </a:lnTo>
                  <a:lnTo>
                    <a:pt x="240" y="844"/>
                  </a:lnTo>
                  <a:lnTo>
                    <a:pt x="244" y="842"/>
                  </a:lnTo>
                  <a:lnTo>
                    <a:pt x="257" y="835"/>
                  </a:lnTo>
                  <a:lnTo>
                    <a:pt x="280" y="823"/>
                  </a:lnTo>
                  <a:lnTo>
                    <a:pt x="308" y="808"/>
                  </a:lnTo>
                  <a:lnTo>
                    <a:pt x="343" y="790"/>
                  </a:lnTo>
                  <a:lnTo>
                    <a:pt x="384" y="767"/>
                  </a:lnTo>
                  <a:lnTo>
                    <a:pt x="433" y="741"/>
                  </a:lnTo>
                  <a:lnTo>
                    <a:pt x="485" y="713"/>
                  </a:lnTo>
                  <a:lnTo>
                    <a:pt x="541" y="682"/>
                  </a:lnTo>
                  <a:lnTo>
                    <a:pt x="602" y="651"/>
                  </a:lnTo>
                  <a:lnTo>
                    <a:pt x="667" y="615"/>
                  </a:lnTo>
                  <a:lnTo>
                    <a:pt x="735" y="579"/>
                  </a:lnTo>
                  <a:lnTo>
                    <a:pt x="803" y="541"/>
                  </a:lnTo>
                  <a:lnTo>
                    <a:pt x="874" y="504"/>
                  </a:lnTo>
                  <a:lnTo>
                    <a:pt x="947" y="464"/>
                  </a:lnTo>
                  <a:lnTo>
                    <a:pt x="1020" y="427"/>
                  </a:lnTo>
                  <a:lnTo>
                    <a:pt x="1092" y="385"/>
                  </a:lnTo>
                  <a:lnTo>
                    <a:pt x="1165" y="346"/>
                  </a:lnTo>
                  <a:lnTo>
                    <a:pt x="1236" y="308"/>
                  </a:lnTo>
                  <a:lnTo>
                    <a:pt x="1305" y="269"/>
                  </a:lnTo>
                  <a:lnTo>
                    <a:pt x="1370" y="233"/>
                  </a:lnTo>
                  <a:lnTo>
                    <a:pt x="1435" y="197"/>
                  </a:lnTo>
                  <a:lnTo>
                    <a:pt x="1495" y="164"/>
                  </a:lnTo>
                  <a:lnTo>
                    <a:pt x="1553" y="134"/>
                  </a:lnTo>
                  <a:lnTo>
                    <a:pt x="1605" y="104"/>
                  </a:lnTo>
                  <a:lnTo>
                    <a:pt x="1652" y="79"/>
                  </a:lnTo>
                  <a:lnTo>
                    <a:pt x="1693" y="57"/>
                  </a:lnTo>
                  <a:lnTo>
                    <a:pt x="1728" y="36"/>
                  </a:lnTo>
                  <a:lnTo>
                    <a:pt x="1756" y="21"/>
                  </a:lnTo>
                  <a:lnTo>
                    <a:pt x="1777" y="10"/>
                  </a:lnTo>
                  <a:lnTo>
                    <a:pt x="1790" y="2"/>
                  </a:lnTo>
                  <a:lnTo>
                    <a:pt x="17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5" name="Freeform 37"/>
            <p:cNvSpPr>
              <a:spLocks/>
            </p:cNvSpPr>
            <p:nvPr/>
          </p:nvSpPr>
          <p:spPr bwMode="auto">
            <a:xfrm>
              <a:off x="3771900" y="4445000"/>
              <a:ext cx="606425" cy="414337"/>
            </a:xfrm>
            <a:custGeom>
              <a:avLst/>
              <a:gdLst>
                <a:gd name="T0" fmla="*/ 764 w 764"/>
                <a:gd name="T1" fmla="*/ 0 h 520"/>
                <a:gd name="T2" fmla="*/ 0 w 764"/>
                <a:gd name="T3" fmla="*/ 520 h 520"/>
                <a:gd name="T4" fmla="*/ 0 w 764"/>
                <a:gd name="T5" fmla="*/ 468 h 520"/>
                <a:gd name="T6" fmla="*/ 764 w 764"/>
                <a:gd name="T7" fmla="*/ 0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4" h="520">
                  <a:moveTo>
                    <a:pt x="764" y="0"/>
                  </a:moveTo>
                  <a:lnTo>
                    <a:pt x="0" y="520"/>
                  </a:lnTo>
                  <a:lnTo>
                    <a:pt x="0" y="468"/>
                  </a:lnTo>
                  <a:lnTo>
                    <a:pt x="7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6" name="Freeform 38"/>
            <p:cNvSpPr>
              <a:spLocks/>
            </p:cNvSpPr>
            <p:nvPr/>
          </p:nvSpPr>
          <p:spPr bwMode="auto">
            <a:xfrm>
              <a:off x="3771900" y="4657725"/>
              <a:ext cx="495300" cy="379412"/>
            </a:xfrm>
            <a:custGeom>
              <a:avLst/>
              <a:gdLst>
                <a:gd name="T0" fmla="*/ 625 w 625"/>
                <a:gd name="T1" fmla="*/ 0 h 477"/>
                <a:gd name="T2" fmla="*/ 0 w 625"/>
                <a:gd name="T3" fmla="*/ 477 h 477"/>
                <a:gd name="T4" fmla="*/ 0 w 625"/>
                <a:gd name="T5" fmla="*/ 425 h 477"/>
                <a:gd name="T6" fmla="*/ 625 w 625"/>
                <a:gd name="T7" fmla="*/ 0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5" h="477">
                  <a:moveTo>
                    <a:pt x="625" y="0"/>
                  </a:moveTo>
                  <a:lnTo>
                    <a:pt x="0" y="477"/>
                  </a:lnTo>
                  <a:lnTo>
                    <a:pt x="0" y="425"/>
                  </a:lnTo>
                  <a:lnTo>
                    <a:pt x="6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7" name="Freeform 39"/>
            <p:cNvSpPr>
              <a:spLocks/>
            </p:cNvSpPr>
            <p:nvPr/>
          </p:nvSpPr>
          <p:spPr bwMode="auto">
            <a:xfrm>
              <a:off x="3771900" y="4119563"/>
              <a:ext cx="1354138" cy="1123950"/>
            </a:xfrm>
            <a:custGeom>
              <a:avLst/>
              <a:gdLst>
                <a:gd name="T0" fmla="*/ 1702 w 1706"/>
                <a:gd name="T1" fmla="*/ 2 h 1415"/>
                <a:gd name="T2" fmla="*/ 1674 w 1706"/>
                <a:gd name="T3" fmla="*/ 24 h 1415"/>
                <a:gd name="T4" fmla="*/ 1622 w 1706"/>
                <a:gd name="T5" fmla="*/ 68 h 1415"/>
                <a:gd name="T6" fmla="*/ 1551 w 1706"/>
                <a:gd name="T7" fmla="*/ 126 h 1415"/>
                <a:gd name="T8" fmla="*/ 1462 w 1706"/>
                <a:gd name="T9" fmla="*/ 199 h 1415"/>
                <a:gd name="T10" fmla="*/ 1359 w 1706"/>
                <a:gd name="T11" fmla="*/ 284 h 1415"/>
                <a:gd name="T12" fmla="*/ 1249 w 1706"/>
                <a:gd name="T13" fmla="*/ 374 h 1415"/>
                <a:gd name="T14" fmla="*/ 1132 w 1706"/>
                <a:gd name="T15" fmla="*/ 470 h 1415"/>
                <a:gd name="T16" fmla="*/ 1014 w 1706"/>
                <a:gd name="T17" fmla="*/ 568 h 1415"/>
                <a:gd name="T18" fmla="*/ 899 w 1706"/>
                <a:gd name="T19" fmla="*/ 664 h 1415"/>
                <a:gd name="T20" fmla="*/ 787 w 1706"/>
                <a:gd name="T21" fmla="*/ 756 h 1415"/>
                <a:gd name="T22" fmla="*/ 686 w 1706"/>
                <a:gd name="T23" fmla="*/ 840 h 1415"/>
                <a:gd name="T24" fmla="*/ 598 w 1706"/>
                <a:gd name="T25" fmla="*/ 914 h 1415"/>
                <a:gd name="T26" fmla="*/ 526 w 1706"/>
                <a:gd name="T27" fmla="*/ 974 h 1415"/>
                <a:gd name="T28" fmla="*/ 475 w 1706"/>
                <a:gd name="T29" fmla="*/ 1017 h 1415"/>
                <a:gd name="T30" fmla="*/ 447 w 1706"/>
                <a:gd name="T31" fmla="*/ 1039 h 1415"/>
                <a:gd name="T32" fmla="*/ 440 w 1706"/>
                <a:gd name="T33" fmla="*/ 1045 h 1415"/>
                <a:gd name="T34" fmla="*/ 414 w 1706"/>
                <a:gd name="T35" fmla="*/ 1068 h 1415"/>
                <a:gd name="T36" fmla="*/ 364 w 1706"/>
                <a:gd name="T37" fmla="*/ 1109 h 1415"/>
                <a:gd name="T38" fmla="*/ 293 w 1706"/>
                <a:gd name="T39" fmla="*/ 1169 h 1415"/>
                <a:gd name="T40" fmla="*/ 207 w 1706"/>
                <a:gd name="T41" fmla="*/ 1241 h 1415"/>
                <a:gd name="T42" fmla="*/ 108 w 1706"/>
                <a:gd name="T43" fmla="*/ 1325 h 1415"/>
                <a:gd name="T44" fmla="*/ 0 w 1706"/>
                <a:gd name="T45" fmla="*/ 1415 h 1415"/>
                <a:gd name="T46" fmla="*/ 56 w 1706"/>
                <a:gd name="T47" fmla="*/ 1276 h 1415"/>
                <a:gd name="T48" fmla="*/ 162 w 1706"/>
                <a:gd name="T49" fmla="*/ 1197 h 1415"/>
                <a:gd name="T50" fmla="*/ 254 w 1706"/>
                <a:gd name="T51" fmla="*/ 1126 h 1415"/>
                <a:gd name="T52" fmla="*/ 328 w 1706"/>
                <a:gd name="T53" fmla="*/ 1070 h 1415"/>
                <a:gd name="T54" fmla="*/ 382 w 1706"/>
                <a:gd name="T55" fmla="*/ 1028 h 1415"/>
                <a:gd name="T56" fmla="*/ 412 w 1706"/>
                <a:gd name="T57" fmla="*/ 1008 h 1415"/>
                <a:gd name="T58" fmla="*/ 419 w 1706"/>
                <a:gd name="T59" fmla="*/ 1002 h 1415"/>
                <a:gd name="T60" fmla="*/ 447 w 1706"/>
                <a:gd name="T61" fmla="*/ 979 h 1415"/>
                <a:gd name="T62" fmla="*/ 500 w 1706"/>
                <a:gd name="T63" fmla="*/ 938 h 1415"/>
                <a:gd name="T64" fmla="*/ 574 w 1706"/>
                <a:gd name="T65" fmla="*/ 882 h 1415"/>
                <a:gd name="T66" fmla="*/ 666 w 1706"/>
                <a:gd name="T67" fmla="*/ 812 h 1415"/>
                <a:gd name="T68" fmla="*/ 768 w 1706"/>
                <a:gd name="T69" fmla="*/ 731 h 1415"/>
                <a:gd name="T70" fmla="*/ 882 w 1706"/>
                <a:gd name="T71" fmla="*/ 643 h 1415"/>
                <a:gd name="T72" fmla="*/ 1001 w 1706"/>
                <a:gd name="T73" fmla="*/ 551 h 1415"/>
                <a:gd name="T74" fmla="*/ 1122 w 1706"/>
                <a:gd name="T75" fmla="*/ 457 h 1415"/>
                <a:gd name="T76" fmla="*/ 1242 w 1706"/>
                <a:gd name="T77" fmla="*/ 365 h 1415"/>
                <a:gd name="T78" fmla="*/ 1353 w 1706"/>
                <a:gd name="T79" fmla="*/ 276 h 1415"/>
                <a:gd name="T80" fmla="*/ 1458 w 1706"/>
                <a:gd name="T81" fmla="*/ 194 h 1415"/>
                <a:gd name="T82" fmla="*/ 1547 w 1706"/>
                <a:gd name="T83" fmla="*/ 124 h 1415"/>
                <a:gd name="T84" fmla="*/ 1622 w 1706"/>
                <a:gd name="T85" fmla="*/ 66 h 1415"/>
                <a:gd name="T86" fmla="*/ 1674 w 1706"/>
                <a:gd name="T87" fmla="*/ 24 h 1415"/>
                <a:gd name="T88" fmla="*/ 1702 w 1706"/>
                <a:gd name="T89" fmla="*/ 2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06" h="1415">
                  <a:moveTo>
                    <a:pt x="1706" y="0"/>
                  </a:moveTo>
                  <a:lnTo>
                    <a:pt x="1702" y="2"/>
                  </a:lnTo>
                  <a:lnTo>
                    <a:pt x="1691" y="11"/>
                  </a:lnTo>
                  <a:lnTo>
                    <a:pt x="1674" y="24"/>
                  </a:lnTo>
                  <a:lnTo>
                    <a:pt x="1652" y="45"/>
                  </a:lnTo>
                  <a:lnTo>
                    <a:pt x="1622" y="68"/>
                  </a:lnTo>
                  <a:lnTo>
                    <a:pt x="1588" y="96"/>
                  </a:lnTo>
                  <a:lnTo>
                    <a:pt x="1551" y="126"/>
                  </a:lnTo>
                  <a:lnTo>
                    <a:pt x="1508" y="162"/>
                  </a:lnTo>
                  <a:lnTo>
                    <a:pt x="1462" y="199"/>
                  </a:lnTo>
                  <a:lnTo>
                    <a:pt x="1411" y="241"/>
                  </a:lnTo>
                  <a:lnTo>
                    <a:pt x="1359" y="284"/>
                  </a:lnTo>
                  <a:lnTo>
                    <a:pt x="1305" y="329"/>
                  </a:lnTo>
                  <a:lnTo>
                    <a:pt x="1249" y="374"/>
                  </a:lnTo>
                  <a:lnTo>
                    <a:pt x="1191" y="421"/>
                  </a:lnTo>
                  <a:lnTo>
                    <a:pt x="1132" y="470"/>
                  </a:lnTo>
                  <a:lnTo>
                    <a:pt x="1072" y="519"/>
                  </a:lnTo>
                  <a:lnTo>
                    <a:pt x="1014" y="568"/>
                  </a:lnTo>
                  <a:lnTo>
                    <a:pt x="954" y="617"/>
                  </a:lnTo>
                  <a:lnTo>
                    <a:pt x="899" y="664"/>
                  </a:lnTo>
                  <a:lnTo>
                    <a:pt x="841" y="711"/>
                  </a:lnTo>
                  <a:lnTo>
                    <a:pt x="787" y="756"/>
                  </a:lnTo>
                  <a:lnTo>
                    <a:pt x="735" y="799"/>
                  </a:lnTo>
                  <a:lnTo>
                    <a:pt x="686" y="840"/>
                  </a:lnTo>
                  <a:lnTo>
                    <a:pt x="639" y="878"/>
                  </a:lnTo>
                  <a:lnTo>
                    <a:pt x="598" y="914"/>
                  </a:lnTo>
                  <a:lnTo>
                    <a:pt x="559" y="946"/>
                  </a:lnTo>
                  <a:lnTo>
                    <a:pt x="526" y="974"/>
                  </a:lnTo>
                  <a:lnTo>
                    <a:pt x="498" y="996"/>
                  </a:lnTo>
                  <a:lnTo>
                    <a:pt x="475" y="1017"/>
                  </a:lnTo>
                  <a:lnTo>
                    <a:pt x="457" y="1030"/>
                  </a:lnTo>
                  <a:lnTo>
                    <a:pt x="447" y="1039"/>
                  </a:lnTo>
                  <a:lnTo>
                    <a:pt x="444" y="1041"/>
                  </a:lnTo>
                  <a:lnTo>
                    <a:pt x="440" y="1045"/>
                  </a:lnTo>
                  <a:lnTo>
                    <a:pt x="429" y="1053"/>
                  </a:lnTo>
                  <a:lnTo>
                    <a:pt x="414" y="1068"/>
                  </a:lnTo>
                  <a:lnTo>
                    <a:pt x="391" y="1086"/>
                  </a:lnTo>
                  <a:lnTo>
                    <a:pt x="364" y="1109"/>
                  </a:lnTo>
                  <a:lnTo>
                    <a:pt x="330" y="1137"/>
                  </a:lnTo>
                  <a:lnTo>
                    <a:pt x="293" y="1169"/>
                  </a:lnTo>
                  <a:lnTo>
                    <a:pt x="252" y="1203"/>
                  </a:lnTo>
                  <a:lnTo>
                    <a:pt x="207" y="1241"/>
                  </a:lnTo>
                  <a:lnTo>
                    <a:pt x="158" y="1282"/>
                  </a:lnTo>
                  <a:lnTo>
                    <a:pt x="108" y="1325"/>
                  </a:lnTo>
                  <a:lnTo>
                    <a:pt x="54" y="1370"/>
                  </a:lnTo>
                  <a:lnTo>
                    <a:pt x="0" y="1415"/>
                  </a:lnTo>
                  <a:lnTo>
                    <a:pt x="0" y="1320"/>
                  </a:lnTo>
                  <a:lnTo>
                    <a:pt x="56" y="1276"/>
                  </a:lnTo>
                  <a:lnTo>
                    <a:pt x="110" y="1235"/>
                  </a:lnTo>
                  <a:lnTo>
                    <a:pt x="162" y="1197"/>
                  </a:lnTo>
                  <a:lnTo>
                    <a:pt x="211" y="1160"/>
                  </a:lnTo>
                  <a:lnTo>
                    <a:pt x="254" y="1126"/>
                  </a:lnTo>
                  <a:lnTo>
                    <a:pt x="295" y="1096"/>
                  </a:lnTo>
                  <a:lnTo>
                    <a:pt x="328" y="1070"/>
                  </a:lnTo>
                  <a:lnTo>
                    <a:pt x="358" y="1047"/>
                  </a:lnTo>
                  <a:lnTo>
                    <a:pt x="382" y="1028"/>
                  </a:lnTo>
                  <a:lnTo>
                    <a:pt x="401" y="1015"/>
                  </a:lnTo>
                  <a:lnTo>
                    <a:pt x="412" y="1008"/>
                  </a:lnTo>
                  <a:lnTo>
                    <a:pt x="416" y="1004"/>
                  </a:lnTo>
                  <a:lnTo>
                    <a:pt x="419" y="1002"/>
                  </a:lnTo>
                  <a:lnTo>
                    <a:pt x="431" y="992"/>
                  </a:lnTo>
                  <a:lnTo>
                    <a:pt x="447" y="979"/>
                  </a:lnTo>
                  <a:lnTo>
                    <a:pt x="472" y="961"/>
                  </a:lnTo>
                  <a:lnTo>
                    <a:pt x="500" y="938"/>
                  </a:lnTo>
                  <a:lnTo>
                    <a:pt x="535" y="912"/>
                  </a:lnTo>
                  <a:lnTo>
                    <a:pt x="574" y="882"/>
                  </a:lnTo>
                  <a:lnTo>
                    <a:pt x="617" y="848"/>
                  </a:lnTo>
                  <a:lnTo>
                    <a:pt x="666" y="812"/>
                  </a:lnTo>
                  <a:lnTo>
                    <a:pt x="716" y="773"/>
                  </a:lnTo>
                  <a:lnTo>
                    <a:pt x="768" y="731"/>
                  </a:lnTo>
                  <a:lnTo>
                    <a:pt x="824" y="688"/>
                  </a:lnTo>
                  <a:lnTo>
                    <a:pt x="882" y="643"/>
                  </a:lnTo>
                  <a:lnTo>
                    <a:pt x="941" y="598"/>
                  </a:lnTo>
                  <a:lnTo>
                    <a:pt x="1001" y="551"/>
                  </a:lnTo>
                  <a:lnTo>
                    <a:pt x="1063" y="504"/>
                  </a:lnTo>
                  <a:lnTo>
                    <a:pt x="1122" y="457"/>
                  </a:lnTo>
                  <a:lnTo>
                    <a:pt x="1182" y="410"/>
                  </a:lnTo>
                  <a:lnTo>
                    <a:pt x="1242" y="365"/>
                  </a:lnTo>
                  <a:lnTo>
                    <a:pt x="1298" y="320"/>
                  </a:lnTo>
                  <a:lnTo>
                    <a:pt x="1353" y="276"/>
                  </a:lnTo>
                  <a:lnTo>
                    <a:pt x="1408" y="233"/>
                  </a:lnTo>
                  <a:lnTo>
                    <a:pt x="1458" y="194"/>
                  </a:lnTo>
                  <a:lnTo>
                    <a:pt x="1504" y="158"/>
                  </a:lnTo>
                  <a:lnTo>
                    <a:pt x="1547" y="124"/>
                  </a:lnTo>
                  <a:lnTo>
                    <a:pt x="1586" y="92"/>
                  </a:lnTo>
                  <a:lnTo>
                    <a:pt x="1622" y="66"/>
                  </a:lnTo>
                  <a:lnTo>
                    <a:pt x="1650" y="43"/>
                  </a:lnTo>
                  <a:lnTo>
                    <a:pt x="1674" y="24"/>
                  </a:lnTo>
                  <a:lnTo>
                    <a:pt x="1691" y="11"/>
                  </a:lnTo>
                  <a:lnTo>
                    <a:pt x="1702" y="2"/>
                  </a:lnTo>
                  <a:lnTo>
                    <a:pt x="17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8" name="Freeform 40"/>
            <p:cNvSpPr>
              <a:spLocks/>
            </p:cNvSpPr>
            <p:nvPr/>
          </p:nvSpPr>
          <p:spPr bwMode="auto">
            <a:xfrm>
              <a:off x="3771900" y="4298950"/>
              <a:ext cx="1265238" cy="1211262"/>
            </a:xfrm>
            <a:custGeom>
              <a:avLst/>
              <a:gdLst>
                <a:gd name="T0" fmla="*/ 1590 w 1594"/>
                <a:gd name="T1" fmla="*/ 3 h 1526"/>
                <a:gd name="T2" fmla="*/ 1564 w 1594"/>
                <a:gd name="T3" fmla="*/ 30 h 1526"/>
                <a:gd name="T4" fmla="*/ 1512 w 1594"/>
                <a:gd name="T5" fmla="*/ 77 h 1526"/>
                <a:gd name="T6" fmla="*/ 1441 w 1594"/>
                <a:gd name="T7" fmla="*/ 144 h 1526"/>
                <a:gd name="T8" fmla="*/ 1355 w 1594"/>
                <a:gd name="T9" fmla="*/ 225 h 1526"/>
                <a:gd name="T10" fmla="*/ 1256 w 1594"/>
                <a:gd name="T11" fmla="*/ 317 h 1526"/>
                <a:gd name="T12" fmla="*/ 1150 w 1594"/>
                <a:gd name="T13" fmla="*/ 417 h 1526"/>
                <a:gd name="T14" fmla="*/ 1038 w 1594"/>
                <a:gd name="T15" fmla="*/ 520 h 1526"/>
                <a:gd name="T16" fmla="*/ 930 w 1594"/>
                <a:gd name="T17" fmla="*/ 624 h 1526"/>
                <a:gd name="T18" fmla="*/ 824 w 1594"/>
                <a:gd name="T19" fmla="*/ 725 h 1526"/>
                <a:gd name="T20" fmla="*/ 727 w 1594"/>
                <a:gd name="T21" fmla="*/ 819 h 1526"/>
                <a:gd name="T22" fmla="*/ 641 w 1594"/>
                <a:gd name="T23" fmla="*/ 900 h 1526"/>
                <a:gd name="T24" fmla="*/ 570 w 1594"/>
                <a:gd name="T25" fmla="*/ 968 h 1526"/>
                <a:gd name="T26" fmla="*/ 520 w 1594"/>
                <a:gd name="T27" fmla="*/ 1017 h 1526"/>
                <a:gd name="T28" fmla="*/ 494 w 1594"/>
                <a:gd name="T29" fmla="*/ 1043 h 1526"/>
                <a:gd name="T30" fmla="*/ 487 w 1594"/>
                <a:gd name="T31" fmla="*/ 1048 h 1526"/>
                <a:gd name="T32" fmla="*/ 459 w 1594"/>
                <a:gd name="T33" fmla="*/ 1075 h 1526"/>
                <a:gd name="T34" fmla="*/ 408 w 1594"/>
                <a:gd name="T35" fmla="*/ 1126 h 1526"/>
                <a:gd name="T36" fmla="*/ 339 w 1594"/>
                <a:gd name="T37" fmla="*/ 1193 h 1526"/>
                <a:gd name="T38" fmla="*/ 255 w 1594"/>
                <a:gd name="T39" fmla="*/ 1276 h 1526"/>
                <a:gd name="T40" fmla="*/ 158 w 1594"/>
                <a:gd name="T41" fmla="*/ 1370 h 1526"/>
                <a:gd name="T42" fmla="*/ 54 w 1594"/>
                <a:gd name="T43" fmla="*/ 1473 h 1526"/>
                <a:gd name="T44" fmla="*/ 0 w 1594"/>
                <a:gd name="T45" fmla="*/ 1353 h 1526"/>
                <a:gd name="T46" fmla="*/ 106 w 1594"/>
                <a:gd name="T47" fmla="*/ 1265 h 1526"/>
                <a:gd name="T48" fmla="*/ 203 w 1594"/>
                <a:gd name="T49" fmla="*/ 1184 h 1526"/>
                <a:gd name="T50" fmla="*/ 289 w 1594"/>
                <a:gd name="T51" fmla="*/ 1114 h 1526"/>
                <a:gd name="T52" fmla="*/ 358 w 1594"/>
                <a:gd name="T53" fmla="*/ 1056 h 1526"/>
                <a:gd name="T54" fmla="*/ 408 w 1594"/>
                <a:gd name="T55" fmla="*/ 1015 h 1526"/>
                <a:gd name="T56" fmla="*/ 436 w 1594"/>
                <a:gd name="T57" fmla="*/ 992 h 1526"/>
                <a:gd name="T58" fmla="*/ 444 w 1594"/>
                <a:gd name="T59" fmla="*/ 986 h 1526"/>
                <a:gd name="T60" fmla="*/ 472 w 1594"/>
                <a:gd name="T61" fmla="*/ 962 h 1526"/>
                <a:gd name="T62" fmla="*/ 526 w 1594"/>
                <a:gd name="T63" fmla="*/ 917 h 1526"/>
                <a:gd name="T64" fmla="*/ 598 w 1594"/>
                <a:gd name="T65" fmla="*/ 853 h 1526"/>
                <a:gd name="T66" fmla="*/ 690 w 1594"/>
                <a:gd name="T67" fmla="*/ 778 h 1526"/>
                <a:gd name="T68" fmla="*/ 792 w 1594"/>
                <a:gd name="T69" fmla="*/ 689 h 1526"/>
                <a:gd name="T70" fmla="*/ 904 w 1594"/>
                <a:gd name="T71" fmla="*/ 595 h 1526"/>
                <a:gd name="T72" fmla="*/ 1020 w 1594"/>
                <a:gd name="T73" fmla="*/ 498 h 1526"/>
                <a:gd name="T74" fmla="*/ 1133 w 1594"/>
                <a:gd name="T75" fmla="*/ 398 h 1526"/>
                <a:gd name="T76" fmla="*/ 1243 w 1594"/>
                <a:gd name="T77" fmla="*/ 304 h 1526"/>
                <a:gd name="T78" fmla="*/ 1346 w 1594"/>
                <a:gd name="T79" fmla="*/ 216 h 1526"/>
                <a:gd name="T80" fmla="*/ 1435 w 1594"/>
                <a:gd name="T81" fmla="*/ 137 h 1526"/>
                <a:gd name="T82" fmla="*/ 1510 w 1594"/>
                <a:gd name="T83" fmla="*/ 75 h 1526"/>
                <a:gd name="T84" fmla="*/ 1562 w 1594"/>
                <a:gd name="T85" fmla="*/ 28 h 1526"/>
                <a:gd name="T86" fmla="*/ 1590 w 1594"/>
                <a:gd name="T87" fmla="*/ 3 h 1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94" h="1526">
                  <a:moveTo>
                    <a:pt x="1594" y="0"/>
                  </a:moveTo>
                  <a:lnTo>
                    <a:pt x="1590" y="3"/>
                  </a:lnTo>
                  <a:lnTo>
                    <a:pt x="1581" y="13"/>
                  </a:lnTo>
                  <a:lnTo>
                    <a:pt x="1564" y="30"/>
                  </a:lnTo>
                  <a:lnTo>
                    <a:pt x="1540" y="50"/>
                  </a:lnTo>
                  <a:lnTo>
                    <a:pt x="1512" y="77"/>
                  </a:lnTo>
                  <a:lnTo>
                    <a:pt x="1478" y="109"/>
                  </a:lnTo>
                  <a:lnTo>
                    <a:pt x="1441" y="144"/>
                  </a:lnTo>
                  <a:lnTo>
                    <a:pt x="1400" y="182"/>
                  </a:lnTo>
                  <a:lnTo>
                    <a:pt x="1355" y="225"/>
                  </a:lnTo>
                  <a:lnTo>
                    <a:pt x="1307" y="270"/>
                  </a:lnTo>
                  <a:lnTo>
                    <a:pt x="1256" y="317"/>
                  </a:lnTo>
                  <a:lnTo>
                    <a:pt x="1204" y="366"/>
                  </a:lnTo>
                  <a:lnTo>
                    <a:pt x="1150" y="417"/>
                  </a:lnTo>
                  <a:lnTo>
                    <a:pt x="1094" y="468"/>
                  </a:lnTo>
                  <a:lnTo>
                    <a:pt x="1038" y="520"/>
                  </a:lnTo>
                  <a:lnTo>
                    <a:pt x="984" y="573"/>
                  </a:lnTo>
                  <a:lnTo>
                    <a:pt x="930" y="624"/>
                  </a:lnTo>
                  <a:lnTo>
                    <a:pt x="876" y="676"/>
                  </a:lnTo>
                  <a:lnTo>
                    <a:pt x="824" y="725"/>
                  </a:lnTo>
                  <a:lnTo>
                    <a:pt x="776" y="772"/>
                  </a:lnTo>
                  <a:lnTo>
                    <a:pt x="727" y="819"/>
                  </a:lnTo>
                  <a:lnTo>
                    <a:pt x="682" y="860"/>
                  </a:lnTo>
                  <a:lnTo>
                    <a:pt x="641" y="900"/>
                  </a:lnTo>
                  <a:lnTo>
                    <a:pt x="604" y="936"/>
                  </a:lnTo>
                  <a:lnTo>
                    <a:pt x="570" y="968"/>
                  </a:lnTo>
                  <a:lnTo>
                    <a:pt x="542" y="994"/>
                  </a:lnTo>
                  <a:lnTo>
                    <a:pt x="520" y="1017"/>
                  </a:lnTo>
                  <a:lnTo>
                    <a:pt x="503" y="1032"/>
                  </a:lnTo>
                  <a:lnTo>
                    <a:pt x="494" y="1043"/>
                  </a:lnTo>
                  <a:lnTo>
                    <a:pt x="490" y="1047"/>
                  </a:lnTo>
                  <a:lnTo>
                    <a:pt x="487" y="1048"/>
                  </a:lnTo>
                  <a:lnTo>
                    <a:pt x="475" y="1060"/>
                  </a:lnTo>
                  <a:lnTo>
                    <a:pt x="459" y="1075"/>
                  </a:lnTo>
                  <a:lnTo>
                    <a:pt x="436" y="1097"/>
                  </a:lnTo>
                  <a:lnTo>
                    <a:pt x="408" y="1126"/>
                  </a:lnTo>
                  <a:lnTo>
                    <a:pt x="377" y="1157"/>
                  </a:lnTo>
                  <a:lnTo>
                    <a:pt x="339" y="1193"/>
                  </a:lnTo>
                  <a:lnTo>
                    <a:pt x="298" y="1233"/>
                  </a:lnTo>
                  <a:lnTo>
                    <a:pt x="255" y="1276"/>
                  </a:lnTo>
                  <a:lnTo>
                    <a:pt x="207" y="1323"/>
                  </a:lnTo>
                  <a:lnTo>
                    <a:pt x="158" y="1370"/>
                  </a:lnTo>
                  <a:lnTo>
                    <a:pt x="106" y="1421"/>
                  </a:lnTo>
                  <a:lnTo>
                    <a:pt x="54" y="1473"/>
                  </a:lnTo>
                  <a:lnTo>
                    <a:pt x="0" y="1526"/>
                  </a:lnTo>
                  <a:lnTo>
                    <a:pt x="0" y="1353"/>
                  </a:lnTo>
                  <a:lnTo>
                    <a:pt x="54" y="1308"/>
                  </a:lnTo>
                  <a:lnTo>
                    <a:pt x="106" y="1265"/>
                  </a:lnTo>
                  <a:lnTo>
                    <a:pt x="157" y="1223"/>
                  </a:lnTo>
                  <a:lnTo>
                    <a:pt x="203" y="1184"/>
                  </a:lnTo>
                  <a:lnTo>
                    <a:pt x="248" y="1148"/>
                  </a:lnTo>
                  <a:lnTo>
                    <a:pt x="289" y="1114"/>
                  </a:lnTo>
                  <a:lnTo>
                    <a:pt x="326" y="1082"/>
                  </a:lnTo>
                  <a:lnTo>
                    <a:pt x="358" y="1056"/>
                  </a:lnTo>
                  <a:lnTo>
                    <a:pt x="386" y="1033"/>
                  </a:lnTo>
                  <a:lnTo>
                    <a:pt x="408" y="1015"/>
                  </a:lnTo>
                  <a:lnTo>
                    <a:pt x="425" y="1001"/>
                  </a:lnTo>
                  <a:lnTo>
                    <a:pt x="436" y="992"/>
                  </a:lnTo>
                  <a:lnTo>
                    <a:pt x="440" y="990"/>
                  </a:lnTo>
                  <a:lnTo>
                    <a:pt x="444" y="986"/>
                  </a:lnTo>
                  <a:lnTo>
                    <a:pt x="453" y="977"/>
                  </a:lnTo>
                  <a:lnTo>
                    <a:pt x="472" y="962"/>
                  </a:lnTo>
                  <a:lnTo>
                    <a:pt x="496" y="941"/>
                  </a:lnTo>
                  <a:lnTo>
                    <a:pt x="526" y="917"/>
                  </a:lnTo>
                  <a:lnTo>
                    <a:pt x="559" y="887"/>
                  </a:lnTo>
                  <a:lnTo>
                    <a:pt x="598" y="853"/>
                  </a:lnTo>
                  <a:lnTo>
                    <a:pt x="643" y="817"/>
                  </a:lnTo>
                  <a:lnTo>
                    <a:pt x="690" y="778"/>
                  </a:lnTo>
                  <a:lnTo>
                    <a:pt x="740" y="735"/>
                  </a:lnTo>
                  <a:lnTo>
                    <a:pt x="792" y="689"/>
                  </a:lnTo>
                  <a:lnTo>
                    <a:pt x="848" y="642"/>
                  </a:lnTo>
                  <a:lnTo>
                    <a:pt x="904" y="595"/>
                  </a:lnTo>
                  <a:lnTo>
                    <a:pt x="962" y="547"/>
                  </a:lnTo>
                  <a:lnTo>
                    <a:pt x="1020" y="498"/>
                  </a:lnTo>
                  <a:lnTo>
                    <a:pt x="1078" y="449"/>
                  </a:lnTo>
                  <a:lnTo>
                    <a:pt x="1133" y="398"/>
                  </a:lnTo>
                  <a:lnTo>
                    <a:pt x="1189" y="351"/>
                  </a:lnTo>
                  <a:lnTo>
                    <a:pt x="1243" y="304"/>
                  </a:lnTo>
                  <a:lnTo>
                    <a:pt x="1296" y="259"/>
                  </a:lnTo>
                  <a:lnTo>
                    <a:pt x="1346" y="216"/>
                  </a:lnTo>
                  <a:lnTo>
                    <a:pt x="1393" y="174"/>
                  </a:lnTo>
                  <a:lnTo>
                    <a:pt x="1435" y="137"/>
                  </a:lnTo>
                  <a:lnTo>
                    <a:pt x="1475" y="103"/>
                  </a:lnTo>
                  <a:lnTo>
                    <a:pt x="1510" y="75"/>
                  </a:lnTo>
                  <a:lnTo>
                    <a:pt x="1538" y="48"/>
                  </a:lnTo>
                  <a:lnTo>
                    <a:pt x="1562" y="28"/>
                  </a:lnTo>
                  <a:lnTo>
                    <a:pt x="1579" y="13"/>
                  </a:lnTo>
                  <a:lnTo>
                    <a:pt x="1590" y="3"/>
                  </a:lnTo>
                  <a:lnTo>
                    <a:pt x="15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9" name="Freeform 41"/>
            <p:cNvSpPr>
              <a:spLocks/>
            </p:cNvSpPr>
            <p:nvPr/>
          </p:nvSpPr>
          <p:spPr bwMode="auto">
            <a:xfrm>
              <a:off x="3771900" y="4086225"/>
              <a:ext cx="1604963" cy="1609725"/>
            </a:xfrm>
            <a:custGeom>
              <a:avLst/>
              <a:gdLst>
                <a:gd name="T0" fmla="*/ 2019 w 2023"/>
                <a:gd name="T1" fmla="*/ 4 h 2028"/>
                <a:gd name="T2" fmla="*/ 1993 w 2023"/>
                <a:gd name="T3" fmla="*/ 32 h 2028"/>
                <a:gd name="T4" fmla="*/ 1943 w 2023"/>
                <a:gd name="T5" fmla="*/ 84 h 2028"/>
                <a:gd name="T6" fmla="*/ 1874 w 2023"/>
                <a:gd name="T7" fmla="*/ 156 h 2028"/>
                <a:gd name="T8" fmla="*/ 1788 w 2023"/>
                <a:gd name="T9" fmla="*/ 246 h 2028"/>
                <a:gd name="T10" fmla="*/ 1689 w 2023"/>
                <a:gd name="T11" fmla="*/ 349 h 2028"/>
                <a:gd name="T12" fmla="*/ 1583 w 2023"/>
                <a:gd name="T13" fmla="*/ 462 h 2028"/>
                <a:gd name="T14" fmla="*/ 1469 w 2023"/>
                <a:gd name="T15" fmla="*/ 581 h 2028"/>
                <a:gd name="T16" fmla="*/ 1355 w 2023"/>
                <a:gd name="T17" fmla="*/ 701 h 2028"/>
                <a:gd name="T18" fmla="*/ 1245 w 2023"/>
                <a:gd name="T19" fmla="*/ 819 h 2028"/>
                <a:gd name="T20" fmla="*/ 1139 w 2023"/>
                <a:gd name="T21" fmla="*/ 934 h 2028"/>
                <a:gd name="T22" fmla="*/ 1042 w 2023"/>
                <a:gd name="T23" fmla="*/ 1037 h 2028"/>
                <a:gd name="T24" fmla="*/ 956 w 2023"/>
                <a:gd name="T25" fmla="*/ 1129 h 2028"/>
                <a:gd name="T26" fmla="*/ 887 w 2023"/>
                <a:gd name="T27" fmla="*/ 1203 h 2028"/>
                <a:gd name="T28" fmla="*/ 839 w 2023"/>
                <a:gd name="T29" fmla="*/ 1255 h 2028"/>
                <a:gd name="T30" fmla="*/ 813 w 2023"/>
                <a:gd name="T31" fmla="*/ 1284 h 2028"/>
                <a:gd name="T32" fmla="*/ 805 w 2023"/>
                <a:gd name="T33" fmla="*/ 1291 h 2028"/>
                <a:gd name="T34" fmla="*/ 779 w 2023"/>
                <a:gd name="T35" fmla="*/ 1319 h 2028"/>
                <a:gd name="T36" fmla="*/ 731 w 2023"/>
                <a:gd name="T37" fmla="*/ 1374 h 2028"/>
                <a:gd name="T38" fmla="*/ 662 w 2023"/>
                <a:gd name="T39" fmla="*/ 1449 h 2028"/>
                <a:gd name="T40" fmla="*/ 578 w 2023"/>
                <a:gd name="T41" fmla="*/ 1541 h 2028"/>
                <a:gd name="T42" fmla="*/ 483 w 2023"/>
                <a:gd name="T43" fmla="*/ 1646 h 2028"/>
                <a:gd name="T44" fmla="*/ 378 w 2023"/>
                <a:gd name="T45" fmla="*/ 1761 h 2028"/>
                <a:gd name="T46" fmla="*/ 268 w 2023"/>
                <a:gd name="T47" fmla="*/ 1881 h 2028"/>
                <a:gd name="T48" fmla="*/ 136 w 2023"/>
                <a:gd name="T49" fmla="*/ 2028 h 2028"/>
                <a:gd name="T50" fmla="*/ 0 w 2023"/>
                <a:gd name="T51" fmla="*/ 1955 h 2028"/>
                <a:gd name="T52" fmla="*/ 175 w 2023"/>
                <a:gd name="T53" fmla="*/ 1791 h 2028"/>
                <a:gd name="T54" fmla="*/ 295 w 2023"/>
                <a:gd name="T55" fmla="*/ 1678 h 2028"/>
                <a:gd name="T56" fmla="*/ 406 w 2023"/>
                <a:gd name="T57" fmla="*/ 1571 h 2028"/>
                <a:gd name="T58" fmla="*/ 511 w 2023"/>
                <a:gd name="T59" fmla="*/ 1473 h 2028"/>
                <a:gd name="T60" fmla="*/ 600 w 2023"/>
                <a:gd name="T61" fmla="*/ 1389 h 2028"/>
                <a:gd name="T62" fmla="*/ 673 w 2023"/>
                <a:gd name="T63" fmla="*/ 1319 h 2028"/>
                <a:gd name="T64" fmla="*/ 727 w 2023"/>
                <a:gd name="T65" fmla="*/ 1269 h 2028"/>
                <a:gd name="T66" fmla="*/ 755 w 2023"/>
                <a:gd name="T67" fmla="*/ 1242 h 2028"/>
                <a:gd name="T68" fmla="*/ 762 w 2023"/>
                <a:gd name="T69" fmla="*/ 1237 h 2028"/>
                <a:gd name="T70" fmla="*/ 789 w 2023"/>
                <a:gd name="T71" fmla="*/ 1208 h 2028"/>
                <a:gd name="T72" fmla="*/ 841 w 2023"/>
                <a:gd name="T73" fmla="*/ 1158 h 2028"/>
                <a:gd name="T74" fmla="*/ 913 w 2023"/>
                <a:gd name="T75" fmla="*/ 1088 h 2028"/>
                <a:gd name="T76" fmla="*/ 1003 w 2023"/>
                <a:gd name="T77" fmla="*/ 1002 h 2028"/>
                <a:gd name="T78" fmla="*/ 1105 w 2023"/>
                <a:gd name="T79" fmla="*/ 902 h 2028"/>
                <a:gd name="T80" fmla="*/ 1217 w 2023"/>
                <a:gd name="T81" fmla="*/ 795 h 2028"/>
                <a:gd name="T82" fmla="*/ 1333 w 2023"/>
                <a:gd name="T83" fmla="*/ 680 h 2028"/>
                <a:gd name="T84" fmla="*/ 1452 w 2023"/>
                <a:gd name="T85" fmla="*/ 566 h 2028"/>
                <a:gd name="T86" fmla="*/ 1568 w 2023"/>
                <a:gd name="T87" fmla="*/ 451 h 2028"/>
                <a:gd name="T88" fmla="*/ 1678 w 2023"/>
                <a:gd name="T89" fmla="*/ 340 h 2028"/>
                <a:gd name="T90" fmla="*/ 1780 w 2023"/>
                <a:gd name="T91" fmla="*/ 240 h 2028"/>
                <a:gd name="T92" fmla="*/ 1868 w 2023"/>
                <a:gd name="T93" fmla="*/ 152 h 2028"/>
                <a:gd name="T94" fmla="*/ 1941 w 2023"/>
                <a:gd name="T95" fmla="*/ 81 h 2028"/>
                <a:gd name="T96" fmla="*/ 1991 w 2023"/>
                <a:gd name="T97" fmla="*/ 30 h 2028"/>
                <a:gd name="T98" fmla="*/ 2019 w 2023"/>
                <a:gd name="T99" fmla="*/ 4 h 2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23" h="2028">
                  <a:moveTo>
                    <a:pt x="2023" y="0"/>
                  </a:moveTo>
                  <a:lnTo>
                    <a:pt x="2019" y="4"/>
                  </a:lnTo>
                  <a:lnTo>
                    <a:pt x="2010" y="15"/>
                  </a:lnTo>
                  <a:lnTo>
                    <a:pt x="1993" y="32"/>
                  </a:lnTo>
                  <a:lnTo>
                    <a:pt x="1971" y="54"/>
                  </a:lnTo>
                  <a:lnTo>
                    <a:pt x="1943" y="84"/>
                  </a:lnTo>
                  <a:lnTo>
                    <a:pt x="1911" y="118"/>
                  </a:lnTo>
                  <a:lnTo>
                    <a:pt x="1874" y="156"/>
                  </a:lnTo>
                  <a:lnTo>
                    <a:pt x="1833" y="199"/>
                  </a:lnTo>
                  <a:lnTo>
                    <a:pt x="1788" y="246"/>
                  </a:lnTo>
                  <a:lnTo>
                    <a:pt x="1739" y="297"/>
                  </a:lnTo>
                  <a:lnTo>
                    <a:pt x="1689" y="349"/>
                  </a:lnTo>
                  <a:lnTo>
                    <a:pt x="1637" y="406"/>
                  </a:lnTo>
                  <a:lnTo>
                    <a:pt x="1583" y="462"/>
                  </a:lnTo>
                  <a:lnTo>
                    <a:pt x="1527" y="520"/>
                  </a:lnTo>
                  <a:lnTo>
                    <a:pt x="1469" y="581"/>
                  </a:lnTo>
                  <a:lnTo>
                    <a:pt x="1413" y="641"/>
                  </a:lnTo>
                  <a:lnTo>
                    <a:pt x="1355" y="701"/>
                  </a:lnTo>
                  <a:lnTo>
                    <a:pt x="1299" y="761"/>
                  </a:lnTo>
                  <a:lnTo>
                    <a:pt x="1245" y="819"/>
                  </a:lnTo>
                  <a:lnTo>
                    <a:pt x="1191" y="878"/>
                  </a:lnTo>
                  <a:lnTo>
                    <a:pt x="1139" y="934"/>
                  </a:lnTo>
                  <a:lnTo>
                    <a:pt x="1089" y="987"/>
                  </a:lnTo>
                  <a:lnTo>
                    <a:pt x="1042" y="1037"/>
                  </a:lnTo>
                  <a:lnTo>
                    <a:pt x="997" y="1086"/>
                  </a:lnTo>
                  <a:lnTo>
                    <a:pt x="956" y="1129"/>
                  </a:lnTo>
                  <a:lnTo>
                    <a:pt x="921" y="1169"/>
                  </a:lnTo>
                  <a:lnTo>
                    <a:pt x="887" y="1203"/>
                  </a:lnTo>
                  <a:lnTo>
                    <a:pt x="861" y="1233"/>
                  </a:lnTo>
                  <a:lnTo>
                    <a:pt x="839" y="1255"/>
                  </a:lnTo>
                  <a:lnTo>
                    <a:pt x="822" y="1272"/>
                  </a:lnTo>
                  <a:lnTo>
                    <a:pt x="813" y="1284"/>
                  </a:lnTo>
                  <a:lnTo>
                    <a:pt x="809" y="1287"/>
                  </a:lnTo>
                  <a:lnTo>
                    <a:pt x="805" y="1291"/>
                  </a:lnTo>
                  <a:lnTo>
                    <a:pt x="796" y="1302"/>
                  </a:lnTo>
                  <a:lnTo>
                    <a:pt x="779" y="1319"/>
                  </a:lnTo>
                  <a:lnTo>
                    <a:pt x="757" y="1344"/>
                  </a:lnTo>
                  <a:lnTo>
                    <a:pt x="731" y="1374"/>
                  </a:lnTo>
                  <a:lnTo>
                    <a:pt x="699" y="1408"/>
                  </a:lnTo>
                  <a:lnTo>
                    <a:pt x="662" y="1449"/>
                  </a:lnTo>
                  <a:lnTo>
                    <a:pt x="623" y="1492"/>
                  </a:lnTo>
                  <a:lnTo>
                    <a:pt x="578" y="1541"/>
                  </a:lnTo>
                  <a:lnTo>
                    <a:pt x="531" y="1592"/>
                  </a:lnTo>
                  <a:lnTo>
                    <a:pt x="483" y="1646"/>
                  </a:lnTo>
                  <a:lnTo>
                    <a:pt x="431" y="1703"/>
                  </a:lnTo>
                  <a:lnTo>
                    <a:pt x="378" y="1761"/>
                  </a:lnTo>
                  <a:lnTo>
                    <a:pt x="324" y="1821"/>
                  </a:lnTo>
                  <a:lnTo>
                    <a:pt x="268" y="1881"/>
                  </a:lnTo>
                  <a:lnTo>
                    <a:pt x="213" y="1942"/>
                  </a:lnTo>
                  <a:lnTo>
                    <a:pt x="136" y="2028"/>
                  </a:lnTo>
                  <a:lnTo>
                    <a:pt x="0" y="2028"/>
                  </a:lnTo>
                  <a:lnTo>
                    <a:pt x="0" y="1955"/>
                  </a:lnTo>
                  <a:lnTo>
                    <a:pt x="116" y="1848"/>
                  </a:lnTo>
                  <a:lnTo>
                    <a:pt x="175" y="1791"/>
                  </a:lnTo>
                  <a:lnTo>
                    <a:pt x="235" y="1735"/>
                  </a:lnTo>
                  <a:lnTo>
                    <a:pt x="295" y="1678"/>
                  </a:lnTo>
                  <a:lnTo>
                    <a:pt x="352" y="1624"/>
                  </a:lnTo>
                  <a:lnTo>
                    <a:pt x="406" y="1571"/>
                  </a:lnTo>
                  <a:lnTo>
                    <a:pt x="460" y="1522"/>
                  </a:lnTo>
                  <a:lnTo>
                    <a:pt x="511" y="1473"/>
                  </a:lnTo>
                  <a:lnTo>
                    <a:pt x="557" y="1430"/>
                  </a:lnTo>
                  <a:lnTo>
                    <a:pt x="600" y="1389"/>
                  </a:lnTo>
                  <a:lnTo>
                    <a:pt x="639" y="1351"/>
                  </a:lnTo>
                  <a:lnTo>
                    <a:pt x="673" y="1319"/>
                  </a:lnTo>
                  <a:lnTo>
                    <a:pt x="703" y="1291"/>
                  </a:lnTo>
                  <a:lnTo>
                    <a:pt x="727" y="1269"/>
                  </a:lnTo>
                  <a:lnTo>
                    <a:pt x="744" y="1254"/>
                  </a:lnTo>
                  <a:lnTo>
                    <a:pt x="755" y="1242"/>
                  </a:lnTo>
                  <a:lnTo>
                    <a:pt x="759" y="1239"/>
                  </a:lnTo>
                  <a:lnTo>
                    <a:pt x="762" y="1237"/>
                  </a:lnTo>
                  <a:lnTo>
                    <a:pt x="772" y="1225"/>
                  </a:lnTo>
                  <a:lnTo>
                    <a:pt x="789" y="1208"/>
                  </a:lnTo>
                  <a:lnTo>
                    <a:pt x="813" y="1186"/>
                  </a:lnTo>
                  <a:lnTo>
                    <a:pt x="841" y="1158"/>
                  </a:lnTo>
                  <a:lnTo>
                    <a:pt x="876" y="1126"/>
                  </a:lnTo>
                  <a:lnTo>
                    <a:pt x="913" y="1088"/>
                  </a:lnTo>
                  <a:lnTo>
                    <a:pt x="956" y="1047"/>
                  </a:lnTo>
                  <a:lnTo>
                    <a:pt x="1003" y="1002"/>
                  </a:lnTo>
                  <a:lnTo>
                    <a:pt x="1053" y="953"/>
                  </a:lnTo>
                  <a:lnTo>
                    <a:pt x="1105" y="902"/>
                  </a:lnTo>
                  <a:lnTo>
                    <a:pt x="1160" y="849"/>
                  </a:lnTo>
                  <a:lnTo>
                    <a:pt x="1217" y="795"/>
                  </a:lnTo>
                  <a:lnTo>
                    <a:pt x="1275" y="739"/>
                  </a:lnTo>
                  <a:lnTo>
                    <a:pt x="1333" y="680"/>
                  </a:lnTo>
                  <a:lnTo>
                    <a:pt x="1393" y="624"/>
                  </a:lnTo>
                  <a:lnTo>
                    <a:pt x="1452" y="566"/>
                  </a:lnTo>
                  <a:lnTo>
                    <a:pt x="1510" y="507"/>
                  </a:lnTo>
                  <a:lnTo>
                    <a:pt x="1568" y="451"/>
                  </a:lnTo>
                  <a:lnTo>
                    <a:pt x="1624" y="395"/>
                  </a:lnTo>
                  <a:lnTo>
                    <a:pt x="1678" y="340"/>
                  </a:lnTo>
                  <a:lnTo>
                    <a:pt x="1730" y="289"/>
                  </a:lnTo>
                  <a:lnTo>
                    <a:pt x="1780" y="240"/>
                  </a:lnTo>
                  <a:lnTo>
                    <a:pt x="1825" y="195"/>
                  </a:lnTo>
                  <a:lnTo>
                    <a:pt x="1868" y="152"/>
                  </a:lnTo>
                  <a:lnTo>
                    <a:pt x="1907" y="114"/>
                  </a:lnTo>
                  <a:lnTo>
                    <a:pt x="1941" y="81"/>
                  </a:lnTo>
                  <a:lnTo>
                    <a:pt x="1969" y="52"/>
                  </a:lnTo>
                  <a:lnTo>
                    <a:pt x="1991" y="30"/>
                  </a:lnTo>
                  <a:lnTo>
                    <a:pt x="2008" y="13"/>
                  </a:lnTo>
                  <a:lnTo>
                    <a:pt x="2019" y="4"/>
                  </a:lnTo>
                  <a:lnTo>
                    <a:pt x="20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0" name="Freeform 42"/>
            <p:cNvSpPr>
              <a:spLocks/>
            </p:cNvSpPr>
            <p:nvPr/>
          </p:nvSpPr>
          <p:spPr bwMode="auto">
            <a:xfrm>
              <a:off x="4006850" y="4889500"/>
              <a:ext cx="747713" cy="806450"/>
            </a:xfrm>
            <a:custGeom>
              <a:avLst/>
              <a:gdLst>
                <a:gd name="T0" fmla="*/ 942 w 942"/>
                <a:gd name="T1" fmla="*/ 0 h 1017"/>
                <a:gd name="T2" fmla="*/ 215 w 942"/>
                <a:gd name="T3" fmla="*/ 870 h 1017"/>
                <a:gd name="T4" fmla="*/ 95 w 942"/>
                <a:gd name="T5" fmla="*/ 1017 h 1017"/>
                <a:gd name="T6" fmla="*/ 0 w 942"/>
                <a:gd name="T7" fmla="*/ 1017 h 1017"/>
                <a:gd name="T8" fmla="*/ 176 w 942"/>
                <a:gd name="T9" fmla="*/ 833 h 1017"/>
                <a:gd name="T10" fmla="*/ 942 w 942"/>
                <a:gd name="T11" fmla="*/ 0 h 1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42" h="1017">
                  <a:moveTo>
                    <a:pt x="942" y="0"/>
                  </a:moveTo>
                  <a:lnTo>
                    <a:pt x="215" y="870"/>
                  </a:lnTo>
                  <a:lnTo>
                    <a:pt x="95" y="1017"/>
                  </a:lnTo>
                  <a:lnTo>
                    <a:pt x="0" y="1017"/>
                  </a:lnTo>
                  <a:lnTo>
                    <a:pt x="176" y="833"/>
                  </a:lnTo>
                  <a:lnTo>
                    <a:pt x="9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" name="Freeform 43"/>
            <p:cNvSpPr>
              <a:spLocks/>
            </p:cNvSpPr>
            <p:nvPr/>
          </p:nvSpPr>
          <p:spPr bwMode="auto">
            <a:xfrm>
              <a:off x="4211638" y="4033838"/>
              <a:ext cx="1355725" cy="1662112"/>
            </a:xfrm>
            <a:custGeom>
              <a:avLst/>
              <a:gdLst>
                <a:gd name="T0" fmla="*/ 1704 w 1707"/>
                <a:gd name="T1" fmla="*/ 4 h 2094"/>
                <a:gd name="T2" fmla="*/ 1681 w 1707"/>
                <a:gd name="T3" fmla="*/ 32 h 2094"/>
                <a:gd name="T4" fmla="*/ 1640 w 1707"/>
                <a:gd name="T5" fmla="*/ 86 h 2094"/>
                <a:gd name="T6" fmla="*/ 1581 w 1707"/>
                <a:gd name="T7" fmla="*/ 162 h 2094"/>
                <a:gd name="T8" fmla="*/ 1508 w 1707"/>
                <a:gd name="T9" fmla="*/ 256 h 2094"/>
                <a:gd name="T10" fmla="*/ 1424 w 1707"/>
                <a:gd name="T11" fmla="*/ 365 h 2094"/>
                <a:gd name="T12" fmla="*/ 1331 w 1707"/>
                <a:gd name="T13" fmla="*/ 483 h 2094"/>
                <a:gd name="T14" fmla="*/ 1232 w 1707"/>
                <a:gd name="T15" fmla="*/ 609 h 2094"/>
                <a:gd name="T16" fmla="*/ 1131 w 1707"/>
                <a:gd name="T17" fmla="*/ 739 h 2094"/>
                <a:gd name="T18" fmla="*/ 1031 w 1707"/>
                <a:gd name="T19" fmla="*/ 870 h 2094"/>
                <a:gd name="T20" fmla="*/ 934 w 1707"/>
                <a:gd name="T21" fmla="*/ 998 h 2094"/>
                <a:gd name="T22" fmla="*/ 842 w 1707"/>
                <a:gd name="T23" fmla="*/ 1117 h 2094"/>
                <a:gd name="T24" fmla="*/ 758 w 1707"/>
                <a:gd name="T25" fmla="*/ 1226 h 2094"/>
                <a:gd name="T26" fmla="*/ 686 w 1707"/>
                <a:gd name="T27" fmla="*/ 1320 h 2094"/>
                <a:gd name="T28" fmla="*/ 628 w 1707"/>
                <a:gd name="T29" fmla="*/ 1397 h 2094"/>
                <a:gd name="T30" fmla="*/ 585 w 1707"/>
                <a:gd name="T31" fmla="*/ 1451 h 2094"/>
                <a:gd name="T32" fmla="*/ 563 w 1707"/>
                <a:gd name="T33" fmla="*/ 1479 h 2094"/>
                <a:gd name="T34" fmla="*/ 557 w 1707"/>
                <a:gd name="T35" fmla="*/ 1487 h 2094"/>
                <a:gd name="T36" fmla="*/ 537 w 1707"/>
                <a:gd name="T37" fmla="*/ 1517 h 2094"/>
                <a:gd name="T38" fmla="*/ 496 w 1707"/>
                <a:gd name="T39" fmla="*/ 1570 h 2094"/>
                <a:gd name="T40" fmla="*/ 438 w 1707"/>
                <a:gd name="T41" fmla="*/ 1647 h 2094"/>
                <a:gd name="T42" fmla="*/ 367 w 1707"/>
                <a:gd name="T43" fmla="*/ 1739 h 2094"/>
                <a:gd name="T44" fmla="*/ 285 w 1707"/>
                <a:gd name="T45" fmla="*/ 1848 h 2094"/>
                <a:gd name="T46" fmla="*/ 195 w 1707"/>
                <a:gd name="T47" fmla="*/ 1966 h 2094"/>
                <a:gd name="T48" fmla="*/ 100 w 1707"/>
                <a:gd name="T49" fmla="*/ 2094 h 2094"/>
                <a:gd name="T50" fmla="*/ 54 w 1707"/>
                <a:gd name="T51" fmla="*/ 2028 h 2094"/>
                <a:gd name="T52" fmla="*/ 158 w 1707"/>
                <a:gd name="T53" fmla="*/ 1900 h 2094"/>
                <a:gd name="T54" fmla="*/ 257 w 1707"/>
                <a:gd name="T55" fmla="*/ 1782 h 2094"/>
                <a:gd name="T56" fmla="*/ 345 w 1707"/>
                <a:gd name="T57" fmla="*/ 1677 h 2094"/>
                <a:gd name="T58" fmla="*/ 419 w 1707"/>
                <a:gd name="T59" fmla="*/ 1586 h 2094"/>
                <a:gd name="T60" fmla="*/ 477 w 1707"/>
                <a:gd name="T61" fmla="*/ 1517 h 2094"/>
                <a:gd name="T62" fmla="*/ 512 w 1707"/>
                <a:gd name="T63" fmla="*/ 1474 h 2094"/>
                <a:gd name="T64" fmla="*/ 525 w 1707"/>
                <a:gd name="T65" fmla="*/ 1459 h 2094"/>
                <a:gd name="T66" fmla="*/ 537 w 1707"/>
                <a:gd name="T67" fmla="*/ 1444 h 2094"/>
                <a:gd name="T68" fmla="*/ 572 w 1707"/>
                <a:gd name="T69" fmla="*/ 1402 h 2094"/>
                <a:gd name="T70" fmla="*/ 624 w 1707"/>
                <a:gd name="T71" fmla="*/ 1338 h 2094"/>
                <a:gd name="T72" fmla="*/ 691 w 1707"/>
                <a:gd name="T73" fmla="*/ 1254 h 2094"/>
                <a:gd name="T74" fmla="*/ 773 w 1707"/>
                <a:gd name="T75" fmla="*/ 1154 h 2094"/>
                <a:gd name="T76" fmla="*/ 865 w 1707"/>
                <a:gd name="T77" fmla="*/ 1041 h 2094"/>
                <a:gd name="T78" fmla="*/ 963 w 1707"/>
                <a:gd name="T79" fmla="*/ 921 h 2094"/>
                <a:gd name="T80" fmla="*/ 1066 w 1707"/>
                <a:gd name="T81" fmla="*/ 795 h 2094"/>
                <a:gd name="T82" fmla="*/ 1170 w 1707"/>
                <a:gd name="T83" fmla="*/ 665 h 2094"/>
                <a:gd name="T84" fmla="*/ 1273 w 1707"/>
                <a:gd name="T85" fmla="*/ 539 h 2094"/>
                <a:gd name="T86" fmla="*/ 1372 w 1707"/>
                <a:gd name="T87" fmla="*/ 417 h 2094"/>
                <a:gd name="T88" fmla="*/ 1461 w 1707"/>
                <a:gd name="T89" fmla="*/ 304 h 2094"/>
                <a:gd name="T90" fmla="*/ 1543 w 1707"/>
                <a:gd name="T91" fmla="*/ 203 h 2094"/>
                <a:gd name="T92" fmla="*/ 1610 w 1707"/>
                <a:gd name="T93" fmla="*/ 120 h 2094"/>
                <a:gd name="T94" fmla="*/ 1663 w 1707"/>
                <a:gd name="T95" fmla="*/ 54 h 2094"/>
                <a:gd name="T96" fmla="*/ 1696 w 1707"/>
                <a:gd name="T97" fmla="*/ 13 h 2094"/>
                <a:gd name="T98" fmla="*/ 1707 w 1707"/>
                <a:gd name="T99" fmla="*/ 0 h 2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07" h="2094">
                  <a:moveTo>
                    <a:pt x="1707" y="0"/>
                  </a:moveTo>
                  <a:lnTo>
                    <a:pt x="1704" y="4"/>
                  </a:lnTo>
                  <a:lnTo>
                    <a:pt x="1696" y="13"/>
                  </a:lnTo>
                  <a:lnTo>
                    <a:pt x="1681" y="32"/>
                  </a:lnTo>
                  <a:lnTo>
                    <a:pt x="1663" y="56"/>
                  </a:lnTo>
                  <a:lnTo>
                    <a:pt x="1640" y="86"/>
                  </a:lnTo>
                  <a:lnTo>
                    <a:pt x="1612" y="120"/>
                  </a:lnTo>
                  <a:lnTo>
                    <a:pt x="1581" y="162"/>
                  </a:lnTo>
                  <a:lnTo>
                    <a:pt x="1547" y="207"/>
                  </a:lnTo>
                  <a:lnTo>
                    <a:pt x="1508" y="256"/>
                  </a:lnTo>
                  <a:lnTo>
                    <a:pt x="1467" y="308"/>
                  </a:lnTo>
                  <a:lnTo>
                    <a:pt x="1424" y="365"/>
                  </a:lnTo>
                  <a:lnTo>
                    <a:pt x="1377" y="423"/>
                  </a:lnTo>
                  <a:lnTo>
                    <a:pt x="1331" y="483"/>
                  </a:lnTo>
                  <a:lnTo>
                    <a:pt x="1282" y="545"/>
                  </a:lnTo>
                  <a:lnTo>
                    <a:pt x="1232" y="609"/>
                  </a:lnTo>
                  <a:lnTo>
                    <a:pt x="1182" y="675"/>
                  </a:lnTo>
                  <a:lnTo>
                    <a:pt x="1131" y="739"/>
                  </a:lnTo>
                  <a:lnTo>
                    <a:pt x="1081" y="805"/>
                  </a:lnTo>
                  <a:lnTo>
                    <a:pt x="1031" y="870"/>
                  </a:lnTo>
                  <a:lnTo>
                    <a:pt x="982" y="934"/>
                  </a:lnTo>
                  <a:lnTo>
                    <a:pt x="934" y="998"/>
                  </a:lnTo>
                  <a:lnTo>
                    <a:pt x="887" y="1058"/>
                  </a:lnTo>
                  <a:lnTo>
                    <a:pt x="842" y="1117"/>
                  </a:lnTo>
                  <a:lnTo>
                    <a:pt x="799" y="1173"/>
                  </a:lnTo>
                  <a:lnTo>
                    <a:pt x="758" y="1226"/>
                  </a:lnTo>
                  <a:lnTo>
                    <a:pt x="721" y="1274"/>
                  </a:lnTo>
                  <a:lnTo>
                    <a:pt x="686" y="1320"/>
                  </a:lnTo>
                  <a:lnTo>
                    <a:pt x="654" y="1361"/>
                  </a:lnTo>
                  <a:lnTo>
                    <a:pt x="628" y="1397"/>
                  </a:lnTo>
                  <a:lnTo>
                    <a:pt x="604" y="1427"/>
                  </a:lnTo>
                  <a:lnTo>
                    <a:pt x="585" y="1451"/>
                  </a:lnTo>
                  <a:lnTo>
                    <a:pt x="572" y="1470"/>
                  </a:lnTo>
                  <a:lnTo>
                    <a:pt x="563" y="1479"/>
                  </a:lnTo>
                  <a:lnTo>
                    <a:pt x="561" y="1483"/>
                  </a:lnTo>
                  <a:lnTo>
                    <a:pt x="557" y="1487"/>
                  </a:lnTo>
                  <a:lnTo>
                    <a:pt x="550" y="1498"/>
                  </a:lnTo>
                  <a:lnTo>
                    <a:pt x="537" y="1517"/>
                  </a:lnTo>
                  <a:lnTo>
                    <a:pt x="518" y="1539"/>
                  </a:lnTo>
                  <a:lnTo>
                    <a:pt x="496" y="1570"/>
                  </a:lnTo>
                  <a:lnTo>
                    <a:pt x="469" y="1605"/>
                  </a:lnTo>
                  <a:lnTo>
                    <a:pt x="438" y="1647"/>
                  </a:lnTo>
                  <a:lnTo>
                    <a:pt x="404" y="1690"/>
                  </a:lnTo>
                  <a:lnTo>
                    <a:pt x="367" y="1739"/>
                  </a:lnTo>
                  <a:lnTo>
                    <a:pt x="328" y="1791"/>
                  </a:lnTo>
                  <a:lnTo>
                    <a:pt x="285" y="1848"/>
                  </a:lnTo>
                  <a:lnTo>
                    <a:pt x="242" y="1906"/>
                  </a:lnTo>
                  <a:lnTo>
                    <a:pt x="195" y="1966"/>
                  </a:lnTo>
                  <a:lnTo>
                    <a:pt x="149" y="2030"/>
                  </a:lnTo>
                  <a:lnTo>
                    <a:pt x="100" y="2094"/>
                  </a:lnTo>
                  <a:lnTo>
                    <a:pt x="0" y="2094"/>
                  </a:lnTo>
                  <a:lnTo>
                    <a:pt x="54" y="2028"/>
                  </a:lnTo>
                  <a:lnTo>
                    <a:pt x="106" y="1964"/>
                  </a:lnTo>
                  <a:lnTo>
                    <a:pt x="158" y="1900"/>
                  </a:lnTo>
                  <a:lnTo>
                    <a:pt x="208" y="1840"/>
                  </a:lnTo>
                  <a:lnTo>
                    <a:pt x="257" y="1782"/>
                  </a:lnTo>
                  <a:lnTo>
                    <a:pt x="302" y="1727"/>
                  </a:lnTo>
                  <a:lnTo>
                    <a:pt x="345" y="1677"/>
                  </a:lnTo>
                  <a:lnTo>
                    <a:pt x="384" y="1630"/>
                  </a:lnTo>
                  <a:lnTo>
                    <a:pt x="419" y="1586"/>
                  </a:lnTo>
                  <a:lnTo>
                    <a:pt x="449" y="1549"/>
                  </a:lnTo>
                  <a:lnTo>
                    <a:pt x="477" y="1517"/>
                  </a:lnTo>
                  <a:lnTo>
                    <a:pt x="497" y="1492"/>
                  </a:lnTo>
                  <a:lnTo>
                    <a:pt x="512" y="1474"/>
                  </a:lnTo>
                  <a:lnTo>
                    <a:pt x="522" y="1462"/>
                  </a:lnTo>
                  <a:lnTo>
                    <a:pt x="525" y="1459"/>
                  </a:lnTo>
                  <a:lnTo>
                    <a:pt x="529" y="1455"/>
                  </a:lnTo>
                  <a:lnTo>
                    <a:pt x="537" y="1444"/>
                  </a:lnTo>
                  <a:lnTo>
                    <a:pt x="551" y="1425"/>
                  </a:lnTo>
                  <a:lnTo>
                    <a:pt x="572" y="1402"/>
                  </a:lnTo>
                  <a:lnTo>
                    <a:pt x="594" y="1372"/>
                  </a:lnTo>
                  <a:lnTo>
                    <a:pt x="624" y="1338"/>
                  </a:lnTo>
                  <a:lnTo>
                    <a:pt x="656" y="1299"/>
                  </a:lnTo>
                  <a:lnTo>
                    <a:pt x="691" y="1254"/>
                  </a:lnTo>
                  <a:lnTo>
                    <a:pt x="730" y="1205"/>
                  </a:lnTo>
                  <a:lnTo>
                    <a:pt x="773" y="1154"/>
                  </a:lnTo>
                  <a:lnTo>
                    <a:pt x="818" y="1100"/>
                  </a:lnTo>
                  <a:lnTo>
                    <a:pt x="865" y="1041"/>
                  </a:lnTo>
                  <a:lnTo>
                    <a:pt x="913" y="983"/>
                  </a:lnTo>
                  <a:lnTo>
                    <a:pt x="963" y="921"/>
                  </a:lnTo>
                  <a:lnTo>
                    <a:pt x="1016" y="859"/>
                  </a:lnTo>
                  <a:lnTo>
                    <a:pt x="1066" y="795"/>
                  </a:lnTo>
                  <a:lnTo>
                    <a:pt x="1120" y="731"/>
                  </a:lnTo>
                  <a:lnTo>
                    <a:pt x="1170" y="665"/>
                  </a:lnTo>
                  <a:lnTo>
                    <a:pt x="1223" y="601"/>
                  </a:lnTo>
                  <a:lnTo>
                    <a:pt x="1273" y="539"/>
                  </a:lnTo>
                  <a:lnTo>
                    <a:pt x="1323" y="477"/>
                  </a:lnTo>
                  <a:lnTo>
                    <a:pt x="1372" y="417"/>
                  </a:lnTo>
                  <a:lnTo>
                    <a:pt x="1418" y="359"/>
                  </a:lnTo>
                  <a:lnTo>
                    <a:pt x="1461" y="304"/>
                  </a:lnTo>
                  <a:lnTo>
                    <a:pt x="1504" y="252"/>
                  </a:lnTo>
                  <a:lnTo>
                    <a:pt x="1543" y="203"/>
                  </a:lnTo>
                  <a:lnTo>
                    <a:pt x="1579" y="160"/>
                  </a:lnTo>
                  <a:lnTo>
                    <a:pt x="1610" y="120"/>
                  </a:lnTo>
                  <a:lnTo>
                    <a:pt x="1638" y="85"/>
                  </a:lnTo>
                  <a:lnTo>
                    <a:pt x="1663" y="54"/>
                  </a:lnTo>
                  <a:lnTo>
                    <a:pt x="1681" y="32"/>
                  </a:lnTo>
                  <a:lnTo>
                    <a:pt x="1696" y="13"/>
                  </a:lnTo>
                  <a:lnTo>
                    <a:pt x="1704" y="4"/>
                  </a:lnTo>
                  <a:lnTo>
                    <a:pt x="17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" name="Freeform 44"/>
            <p:cNvSpPr>
              <a:spLocks/>
            </p:cNvSpPr>
            <p:nvPr/>
          </p:nvSpPr>
          <p:spPr bwMode="auto">
            <a:xfrm>
              <a:off x="4440238" y="5694363"/>
              <a:ext cx="1588" cy="1587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" name="Freeform 45"/>
            <p:cNvSpPr>
              <a:spLocks/>
            </p:cNvSpPr>
            <p:nvPr/>
          </p:nvSpPr>
          <p:spPr bwMode="auto">
            <a:xfrm>
              <a:off x="4595813" y="4567238"/>
              <a:ext cx="754063" cy="1128712"/>
            </a:xfrm>
            <a:custGeom>
              <a:avLst/>
              <a:gdLst>
                <a:gd name="T0" fmla="*/ 946 w 949"/>
                <a:gd name="T1" fmla="*/ 4 h 1423"/>
                <a:gd name="T2" fmla="*/ 927 w 949"/>
                <a:gd name="T3" fmla="*/ 36 h 1423"/>
                <a:gd name="T4" fmla="*/ 890 w 949"/>
                <a:gd name="T5" fmla="*/ 96 h 1423"/>
                <a:gd name="T6" fmla="*/ 839 w 949"/>
                <a:gd name="T7" fmla="*/ 180 h 1423"/>
                <a:gd name="T8" fmla="*/ 778 w 949"/>
                <a:gd name="T9" fmla="*/ 282 h 1423"/>
                <a:gd name="T10" fmla="*/ 709 w 949"/>
                <a:gd name="T11" fmla="*/ 399 h 1423"/>
                <a:gd name="T12" fmla="*/ 634 w 949"/>
                <a:gd name="T13" fmla="*/ 523 h 1423"/>
                <a:gd name="T14" fmla="*/ 556 w 949"/>
                <a:gd name="T15" fmla="*/ 652 h 1423"/>
                <a:gd name="T16" fmla="*/ 479 w 949"/>
                <a:gd name="T17" fmla="*/ 784 h 1423"/>
                <a:gd name="T18" fmla="*/ 405 w 949"/>
                <a:gd name="T19" fmla="*/ 910 h 1423"/>
                <a:gd name="T20" fmla="*/ 336 w 949"/>
                <a:gd name="T21" fmla="*/ 1026 h 1423"/>
                <a:gd name="T22" fmla="*/ 276 w 949"/>
                <a:gd name="T23" fmla="*/ 1128 h 1423"/>
                <a:gd name="T24" fmla="*/ 226 w 949"/>
                <a:gd name="T25" fmla="*/ 1212 h 1423"/>
                <a:gd name="T26" fmla="*/ 191 w 949"/>
                <a:gd name="T27" fmla="*/ 1273 h 1423"/>
                <a:gd name="T28" fmla="*/ 172 w 949"/>
                <a:gd name="T29" fmla="*/ 1306 h 1423"/>
                <a:gd name="T30" fmla="*/ 168 w 949"/>
                <a:gd name="T31" fmla="*/ 1314 h 1423"/>
                <a:gd name="T32" fmla="*/ 151 w 949"/>
                <a:gd name="T33" fmla="*/ 1340 h 1423"/>
                <a:gd name="T34" fmla="*/ 123 w 949"/>
                <a:gd name="T35" fmla="*/ 1391 h 1423"/>
                <a:gd name="T36" fmla="*/ 0 w 949"/>
                <a:gd name="T37" fmla="*/ 1423 h 1423"/>
                <a:gd name="T38" fmla="*/ 49 w 949"/>
                <a:gd name="T39" fmla="*/ 1352 h 1423"/>
                <a:gd name="T40" fmla="*/ 82 w 949"/>
                <a:gd name="T41" fmla="*/ 1301 h 1423"/>
                <a:gd name="T42" fmla="*/ 103 w 949"/>
                <a:gd name="T43" fmla="*/ 1275 h 1423"/>
                <a:gd name="T44" fmla="*/ 107 w 949"/>
                <a:gd name="T45" fmla="*/ 1265 h 1423"/>
                <a:gd name="T46" fmla="*/ 129 w 949"/>
                <a:gd name="T47" fmla="*/ 1235 h 1423"/>
                <a:gd name="T48" fmla="*/ 168 w 949"/>
                <a:gd name="T49" fmla="*/ 1177 h 1423"/>
                <a:gd name="T50" fmla="*/ 222 w 949"/>
                <a:gd name="T51" fmla="*/ 1096 h 1423"/>
                <a:gd name="T52" fmla="*/ 289 w 949"/>
                <a:gd name="T53" fmla="*/ 996 h 1423"/>
                <a:gd name="T54" fmla="*/ 364 w 949"/>
                <a:gd name="T55" fmla="*/ 885 h 1423"/>
                <a:gd name="T56" fmla="*/ 446 w 949"/>
                <a:gd name="T57" fmla="*/ 763 h 1423"/>
                <a:gd name="T58" fmla="*/ 530 w 949"/>
                <a:gd name="T59" fmla="*/ 637 h 1423"/>
                <a:gd name="T60" fmla="*/ 614 w 949"/>
                <a:gd name="T61" fmla="*/ 511 h 1423"/>
                <a:gd name="T62" fmla="*/ 694 w 949"/>
                <a:gd name="T63" fmla="*/ 389 h 1423"/>
                <a:gd name="T64" fmla="*/ 768 w 949"/>
                <a:gd name="T65" fmla="*/ 276 h 1423"/>
                <a:gd name="T66" fmla="*/ 834 w 949"/>
                <a:gd name="T67" fmla="*/ 177 h 1423"/>
                <a:gd name="T68" fmla="*/ 886 w 949"/>
                <a:gd name="T69" fmla="*/ 94 h 1423"/>
                <a:gd name="T70" fmla="*/ 925 w 949"/>
                <a:gd name="T71" fmla="*/ 36 h 1423"/>
                <a:gd name="T72" fmla="*/ 946 w 949"/>
                <a:gd name="T73" fmla="*/ 4 h 1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49" h="1423">
                  <a:moveTo>
                    <a:pt x="949" y="0"/>
                  </a:moveTo>
                  <a:lnTo>
                    <a:pt x="946" y="4"/>
                  </a:lnTo>
                  <a:lnTo>
                    <a:pt x="938" y="17"/>
                  </a:lnTo>
                  <a:lnTo>
                    <a:pt x="927" y="36"/>
                  </a:lnTo>
                  <a:lnTo>
                    <a:pt x="910" y="64"/>
                  </a:lnTo>
                  <a:lnTo>
                    <a:pt x="890" y="96"/>
                  </a:lnTo>
                  <a:lnTo>
                    <a:pt x="867" y="135"/>
                  </a:lnTo>
                  <a:lnTo>
                    <a:pt x="839" y="180"/>
                  </a:lnTo>
                  <a:lnTo>
                    <a:pt x="811" y="229"/>
                  </a:lnTo>
                  <a:lnTo>
                    <a:pt x="778" y="282"/>
                  </a:lnTo>
                  <a:lnTo>
                    <a:pt x="744" y="338"/>
                  </a:lnTo>
                  <a:lnTo>
                    <a:pt x="709" y="399"/>
                  </a:lnTo>
                  <a:lnTo>
                    <a:pt x="672" y="459"/>
                  </a:lnTo>
                  <a:lnTo>
                    <a:pt x="634" y="523"/>
                  </a:lnTo>
                  <a:lnTo>
                    <a:pt x="595" y="588"/>
                  </a:lnTo>
                  <a:lnTo>
                    <a:pt x="556" y="652"/>
                  </a:lnTo>
                  <a:lnTo>
                    <a:pt x="517" y="718"/>
                  </a:lnTo>
                  <a:lnTo>
                    <a:pt x="479" y="784"/>
                  </a:lnTo>
                  <a:lnTo>
                    <a:pt x="440" y="848"/>
                  </a:lnTo>
                  <a:lnTo>
                    <a:pt x="405" y="910"/>
                  </a:lnTo>
                  <a:lnTo>
                    <a:pt x="370" y="970"/>
                  </a:lnTo>
                  <a:lnTo>
                    <a:pt x="336" y="1026"/>
                  </a:lnTo>
                  <a:lnTo>
                    <a:pt x="304" y="1079"/>
                  </a:lnTo>
                  <a:lnTo>
                    <a:pt x="276" y="1128"/>
                  </a:lnTo>
                  <a:lnTo>
                    <a:pt x="250" y="1173"/>
                  </a:lnTo>
                  <a:lnTo>
                    <a:pt x="226" y="1212"/>
                  </a:lnTo>
                  <a:lnTo>
                    <a:pt x="207" y="1246"/>
                  </a:lnTo>
                  <a:lnTo>
                    <a:pt x="191" y="1273"/>
                  </a:lnTo>
                  <a:lnTo>
                    <a:pt x="179" y="1293"/>
                  </a:lnTo>
                  <a:lnTo>
                    <a:pt x="172" y="1306"/>
                  </a:lnTo>
                  <a:lnTo>
                    <a:pt x="170" y="1310"/>
                  </a:lnTo>
                  <a:lnTo>
                    <a:pt x="168" y="1314"/>
                  </a:lnTo>
                  <a:lnTo>
                    <a:pt x="161" y="1323"/>
                  </a:lnTo>
                  <a:lnTo>
                    <a:pt x="151" y="1340"/>
                  </a:lnTo>
                  <a:lnTo>
                    <a:pt x="138" y="1363"/>
                  </a:lnTo>
                  <a:lnTo>
                    <a:pt x="123" y="1391"/>
                  </a:lnTo>
                  <a:lnTo>
                    <a:pt x="105" y="1423"/>
                  </a:lnTo>
                  <a:lnTo>
                    <a:pt x="0" y="1423"/>
                  </a:lnTo>
                  <a:lnTo>
                    <a:pt x="25" y="1385"/>
                  </a:lnTo>
                  <a:lnTo>
                    <a:pt x="49" y="1352"/>
                  </a:lnTo>
                  <a:lnTo>
                    <a:pt x="67" y="1323"/>
                  </a:lnTo>
                  <a:lnTo>
                    <a:pt x="82" y="1301"/>
                  </a:lnTo>
                  <a:lnTo>
                    <a:pt x="95" y="1284"/>
                  </a:lnTo>
                  <a:lnTo>
                    <a:pt x="103" y="1275"/>
                  </a:lnTo>
                  <a:lnTo>
                    <a:pt x="105" y="1271"/>
                  </a:lnTo>
                  <a:lnTo>
                    <a:pt x="107" y="1265"/>
                  </a:lnTo>
                  <a:lnTo>
                    <a:pt x="116" y="1254"/>
                  </a:lnTo>
                  <a:lnTo>
                    <a:pt x="129" y="1235"/>
                  </a:lnTo>
                  <a:lnTo>
                    <a:pt x="146" y="1209"/>
                  </a:lnTo>
                  <a:lnTo>
                    <a:pt x="168" y="1177"/>
                  </a:lnTo>
                  <a:lnTo>
                    <a:pt x="192" y="1139"/>
                  </a:lnTo>
                  <a:lnTo>
                    <a:pt x="222" y="1096"/>
                  </a:lnTo>
                  <a:lnTo>
                    <a:pt x="254" y="1049"/>
                  </a:lnTo>
                  <a:lnTo>
                    <a:pt x="289" y="996"/>
                  </a:lnTo>
                  <a:lnTo>
                    <a:pt x="325" y="942"/>
                  </a:lnTo>
                  <a:lnTo>
                    <a:pt x="364" y="885"/>
                  </a:lnTo>
                  <a:lnTo>
                    <a:pt x="405" y="825"/>
                  </a:lnTo>
                  <a:lnTo>
                    <a:pt x="446" y="763"/>
                  </a:lnTo>
                  <a:lnTo>
                    <a:pt x="487" y="701"/>
                  </a:lnTo>
                  <a:lnTo>
                    <a:pt x="530" y="637"/>
                  </a:lnTo>
                  <a:lnTo>
                    <a:pt x="573" y="573"/>
                  </a:lnTo>
                  <a:lnTo>
                    <a:pt x="614" y="511"/>
                  </a:lnTo>
                  <a:lnTo>
                    <a:pt x="655" y="449"/>
                  </a:lnTo>
                  <a:lnTo>
                    <a:pt x="694" y="389"/>
                  </a:lnTo>
                  <a:lnTo>
                    <a:pt x="731" y="331"/>
                  </a:lnTo>
                  <a:lnTo>
                    <a:pt x="768" y="276"/>
                  </a:lnTo>
                  <a:lnTo>
                    <a:pt x="802" y="224"/>
                  </a:lnTo>
                  <a:lnTo>
                    <a:pt x="834" y="177"/>
                  </a:lnTo>
                  <a:lnTo>
                    <a:pt x="862" y="134"/>
                  </a:lnTo>
                  <a:lnTo>
                    <a:pt x="886" y="94"/>
                  </a:lnTo>
                  <a:lnTo>
                    <a:pt x="908" y="62"/>
                  </a:lnTo>
                  <a:lnTo>
                    <a:pt x="925" y="36"/>
                  </a:lnTo>
                  <a:lnTo>
                    <a:pt x="938" y="17"/>
                  </a:lnTo>
                  <a:lnTo>
                    <a:pt x="946" y="4"/>
                  </a:lnTo>
                  <a:lnTo>
                    <a:pt x="9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" name="Freeform 46"/>
            <p:cNvSpPr>
              <a:spLocks/>
            </p:cNvSpPr>
            <p:nvPr/>
          </p:nvSpPr>
          <p:spPr bwMode="auto">
            <a:xfrm>
              <a:off x="4849813" y="5627688"/>
              <a:ext cx="39688" cy="68262"/>
            </a:xfrm>
            <a:custGeom>
              <a:avLst/>
              <a:gdLst>
                <a:gd name="T0" fmla="*/ 51 w 51"/>
                <a:gd name="T1" fmla="*/ 0 h 86"/>
                <a:gd name="T2" fmla="*/ 8 w 51"/>
                <a:gd name="T3" fmla="*/ 86 h 86"/>
                <a:gd name="T4" fmla="*/ 0 w 51"/>
                <a:gd name="T5" fmla="*/ 86 h 86"/>
                <a:gd name="T6" fmla="*/ 51 w 51"/>
                <a:gd name="T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86">
                  <a:moveTo>
                    <a:pt x="51" y="0"/>
                  </a:moveTo>
                  <a:lnTo>
                    <a:pt x="8" y="86"/>
                  </a:lnTo>
                  <a:lnTo>
                    <a:pt x="0" y="86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" name="Freeform 47"/>
            <p:cNvSpPr>
              <a:spLocks/>
            </p:cNvSpPr>
            <p:nvPr/>
          </p:nvSpPr>
          <p:spPr bwMode="auto">
            <a:xfrm>
              <a:off x="4984750" y="4930775"/>
              <a:ext cx="382588" cy="765175"/>
            </a:xfrm>
            <a:custGeom>
              <a:avLst/>
              <a:gdLst>
                <a:gd name="T0" fmla="*/ 481 w 481"/>
                <a:gd name="T1" fmla="*/ 0 h 964"/>
                <a:gd name="T2" fmla="*/ 46 w 481"/>
                <a:gd name="T3" fmla="*/ 964 h 964"/>
                <a:gd name="T4" fmla="*/ 0 w 481"/>
                <a:gd name="T5" fmla="*/ 964 h 964"/>
                <a:gd name="T6" fmla="*/ 481 w 481"/>
                <a:gd name="T7" fmla="*/ 0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1" h="964">
                  <a:moveTo>
                    <a:pt x="481" y="0"/>
                  </a:moveTo>
                  <a:lnTo>
                    <a:pt x="46" y="964"/>
                  </a:lnTo>
                  <a:lnTo>
                    <a:pt x="0" y="964"/>
                  </a:lnTo>
                  <a:lnTo>
                    <a:pt x="4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" name="Freeform 48"/>
            <p:cNvSpPr>
              <a:spLocks/>
            </p:cNvSpPr>
            <p:nvPr/>
          </p:nvSpPr>
          <p:spPr bwMode="auto">
            <a:xfrm>
              <a:off x="5292725" y="5381625"/>
              <a:ext cx="122238" cy="314325"/>
            </a:xfrm>
            <a:custGeom>
              <a:avLst/>
              <a:gdLst>
                <a:gd name="T0" fmla="*/ 153 w 153"/>
                <a:gd name="T1" fmla="*/ 0 h 397"/>
                <a:gd name="T2" fmla="*/ 151 w 153"/>
                <a:gd name="T3" fmla="*/ 6 h 397"/>
                <a:gd name="T4" fmla="*/ 146 w 153"/>
                <a:gd name="T5" fmla="*/ 21 h 397"/>
                <a:gd name="T6" fmla="*/ 138 w 153"/>
                <a:gd name="T7" fmla="*/ 45 h 397"/>
                <a:gd name="T8" fmla="*/ 129 w 153"/>
                <a:gd name="T9" fmla="*/ 79 h 397"/>
                <a:gd name="T10" fmla="*/ 116 w 153"/>
                <a:gd name="T11" fmla="*/ 119 h 397"/>
                <a:gd name="T12" fmla="*/ 101 w 153"/>
                <a:gd name="T13" fmla="*/ 166 h 397"/>
                <a:gd name="T14" fmla="*/ 86 w 153"/>
                <a:gd name="T15" fmla="*/ 218 h 397"/>
                <a:gd name="T16" fmla="*/ 68 w 153"/>
                <a:gd name="T17" fmla="*/ 275 h 397"/>
                <a:gd name="T18" fmla="*/ 49 w 153"/>
                <a:gd name="T19" fmla="*/ 333 h 397"/>
                <a:gd name="T20" fmla="*/ 30 w 153"/>
                <a:gd name="T21" fmla="*/ 397 h 397"/>
                <a:gd name="T22" fmla="*/ 0 w 153"/>
                <a:gd name="T23" fmla="*/ 397 h 397"/>
                <a:gd name="T24" fmla="*/ 21 w 153"/>
                <a:gd name="T25" fmla="*/ 341 h 397"/>
                <a:gd name="T26" fmla="*/ 43 w 153"/>
                <a:gd name="T27" fmla="*/ 284 h 397"/>
                <a:gd name="T28" fmla="*/ 62 w 153"/>
                <a:gd name="T29" fmla="*/ 233 h 397"/>
                <a:gd name="T30" fmla="*/ 82 w 153"/>
                <a:gd name="T31" fmla="*/ 185 h 397"/>
                <a:gd name="T32" fmla="*/ 99 w 153"/>
                <a:gd name="T33" fmla="*/ 139 h 397"/>
                <a:gd name="T34" fmla="*/ 114 w 153"/>
                <a:gd name="T35" fmla="*/ 100 h 397"/>
                <a:gd name="T36" fmla="*/ 127 w 153"/>
                <a:gd name="T37" fmla="*/ 66 h 397"/>
                <a:gd name="T38" fmla="*/ 138 w 153"/>
                <a:gd name="T39" fmla="*/ 38 h 397"/>
                <a:gd name="T40" fmla="*/ 146 w 153"/>
                <a:gd name="T41" fmla="*/ 17 h 397"/>
                <a:gd name="T42" fmla="*/ 151 w 153"/>
                <a:gd name="T43" fmla="*/ 6 h 397"/>
                <a:gd name="T44" fmla="*/ 153 w 153"/>
                <a:gd name="T45" fmla="*/ 0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397">
                  <a:moveTo>
                    <a:pt x="153" y="0"/>
                  </a:moveTo>
                  <a:lnTo>
                    <a:pt x="151" y="6"/>
                  </a:lnTo>
                  <a:lnTo>
                    <a:pt x="146" y="21"/>
                  </a:lnTo>
                  <a:lnTo>
                    <a:pt x="138" y="45"/>
                  </a:lnTo>
                  <a:lnTo>
                    <a:pt x="129" y="79"/>
                  </a:lnTo>
                  <a:lnTo>
                    <a:pt x="116" y="119"/>
                  </a:lnTo>
                  <a:lnTo>
                    <a:pt x="101" y="166"/>
                  </a:lnTo>
                  <a:lnTo>
                    <a:pt x="86" y="218"/>
                  </a:lnTo>
                  <a:lnTo>
                    <a:pt x="68" y="275"/>
                  </a:lnTo>
                  <a:lnTo>
                    <a:pt x="49" y="333"/>
                  </a:lnTo>
                  <a:lnTo>
                    <a:pt x="30" y="397"/>
                  </a:lnTo>
                  <a:lnTo>
                    <a:pt x="0" y="397"/>
                  </a:lnTo>
                  <a:lnTo>
                    <a:pt x="21" y="341"/>
                  </a:lnTo>
                  <a:lnTo>
                    <a:pt x="43" y="284"/>
                  </a:lnTo>
                  <a:lnTo>
                    <a:pt x="62" y="233"/>
                  </a:lnTo>
                  <a:lnTo>
                    <a:pt x="82" y="185"/>
                  </a:lnTo>
                  <a:lnTo>
                    <a:pt x="99" y="139"/>
                  </a:lnTo>
                  <a:lnTo>
                    <a:pt x="114" y="100"/>
                  </a:lnTo>
                  <a:lnTo>
                    <a:pt x="127" y="66"/>
                  </a:lnTo>
                  <a:lnTo>
                    <a:pt x="138" y="38"/>
                  </a:lnTo>
                  <a:lnTo>
                    <a:pt x="146" y="17"/>
                  </a:lnTo>
                  <a:lnTo>
                    <a:pt x="151" y="6"/>
                  </a:lnTo>
                  <a:lnTo>
                    <a:pt x="1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" name="Freeform 49"/>
            <p:cNvSpPr>
              <a:spLocks/>
            </p:cNvSpPr>
            <p:nvPr/>
          </p:nvSpPr>
          <p:spPr bwMode="auto">
            <a:xfrm>
              <a:off x="5464175" y="4359275"/>
              <a:ext cx="388938" cy="1336675"/>
            </a:xfrm>
            <a:custGeom>
              <a:avLst/>
              <a:gdLst>
                <a:gd name="T0" fmla="*/ 488 w 488"/>
                <a:gd name="T1" fmla="*/ 0 h 1684"/>
                <a:gd name="T2" fmla="*/ 486 w 488"/>
                <a:gd name="T3" fmla="*/ 5 h 1684"/>
                <a:gd name="T4" fmla="*/ 483 w 488"/>
                <a:gd name="T5" fmla="*/ 22 h 1684"/>
                <a:gd name="T6" fmla="*/ 475 w 488"/>
                <a:gd name="T7" fmla="*/ 49 h 1684"/>
                <a:gd name="T8" fmla="*/ 466 w 488"/>
                <a:gd name="T9" fmla="*/ 84 h 1684"/>
                <a:gd name="T10" fmla="*/ 455 w 488"/>
                <a:gd name="T11" fmla="*/ 128 h 1684"/>
                <a:gd name="T12" fmla="*/ 442 w 488"/>
                <a:gd name="T13" fmla="*/ 180 h 1684"/>
                <a:gd name="T14" fmla="*/ 427 w 488"/>
                <a:gd name="T15" fmla="*/ 238 h 1684"/>
                <a:gd name="T16" fmla="*/ 412 w 488"/>
                <a:gd name="T17" fmla="*/ 302 h 1684"/>
                <a:gd name="T18" fmla="*/ 393 w 488"/>
                <a:gd name="T19" fmla="*/ 372 h 1684"/>
                <a:gd name="T20" fmla="*/ 374 w 488"/>
                <a:gd name="T21" fmla="*/ 447 h 1684"/>
                <a:gd name="T22" fmla="*/ 354 w 488"/>
                <a:gd name="T23" fmla="*/ 526 h 1684"/>
                <a:gd name="T24" fmla="*/ 333 w 488"/>
                <a:gd name="T25" fmla="*/ 607 h 1684"/>
                <a:gd name="T26" fmla="*/ 313 w 488"/>
                <a:gd name="T27" fmla="*/ 691 h 1684"/>
                <a:gd name="T28" fmla="*/ 291 w 488"/>
                <a:gd name="T29" fmla="*/ 776 h 1684"/>
                <a:gd name="T30" fmla="*/ 270 w 488"/>
                <a:gd name="T31" fmla="*/ 863 h 1684"/>
                <a:gd name="T32" fmla="*/ 246 w 488"/>
                <a:gd name="T33" fmla="*/ 958 h 1684"/>
                <a:gd name="T34" fmla="*/ 223 w 488"/>
                <a:gd name="T35" fmla="*/ 1054 h 1684"/>
                <a:gd name="T36" fmla="*/ 201 w 488"/>
                <a:gd name="T37" fmla="*/ 1146 h 1684"/>
                <a:gd name="T38" fmla="*/ 179 w 488"/>
                <a:gd name="T39" fmla="*/ 1237 h 1684"/>
                <a:gd name="T40" fmla="*/ 158 w 488"/>
                <a:gd name="T41" fmla="*/ 1323 h 1684"/>
                <a:gd name="T42" fmla="*/ 140 w 488"/>
                <a:gd name="T43" fmla="*/ 1402 h 1684"/>
                <a:gd name="T44" fmla="*/ 121 w 488"/>
                <a:gd name="T45" fmla="*/ 1475 h 1684"/>
                <a:gd name="T46" fmla="*/ 104 w 488"/>
                <a:gd name="T47" fmla="*/ 1541 h 1684"/>
                <a:gd name="T48" fmla="*/ 91 w 488"/>
                <a:gd name="T49" fmla="*/ 1599 h 1684"/>
                <a:gd name="T50" fmla="*/ 80 w 488"/>
                <a:gd name="T51" fmla="*/ 1646 h 1684"/>
                <a:gd name="T52" fmla="*/ 71 w 488"/>
                <a:gd name="T53" fmla="*/ 1684 h 1684"/>
                <a:gd name="T54" fmla="*/ 0 w 488"/>
                <a:gd name="T55" fmla="*/ 1684 h 1684"/>
                <a:gd name="T56" fmla="*/ 9 w 488"/>
                <a:gd name="T57" fmla="*/ 1654 h 1684"/>
                <a:gd name="T58" fmla="*/ 20 w 488"/>
                <a:gd name="T59" fmla="*/ 1614 h 1684"/>
                <a:gd name="T60" fmla="*/ 35 w 488"/>
                <a:gd name="T61" fmla="*/ 1566 h 1684"/>
                <a:gd name="T62" fmla="*/ 52 w 488"/>
                <a:gd name="T63" fmla="*/ 1509 h 1684"/>
                <a:gd name="T64" fmla="*/ 71 w 488"/>
                <a:gd name="T65" fmla="*/ 1443 h 1684"/>
                <a:gd name="T66" fmla="*/ 93 w 488"/>
                <a:gd name="T67" fmla="*/ 1372 h 1684"/>
                <a:gd name="T68" fmla="*/ 115 w 488"/>
                <a:gd name="T69" fmla="*/ 1295 h 1684"/>
                <a:gd name="T70" fmla="*/ 140 w 488"/>
                <a:gd name="T71" fmla="*/ 1212 h 1684"/>
                <a:gd name="T72" fmla="*/ 166 w 488"/>
                <a:gd name="T73" fmla="*/ 1128 h 1684"/>
                <a:gd name="T74" fmla="*/ 192 w 488"/>
                <a:gd name="T75" fmla="*/ 1037 h 1684"/>
                <a:gd name="T76" fmla="*/ 218 w 488"/>
                <a:gd name="T77" fmla="*/ 947 h 1684"/>
                <a:gd name="T78" fmla="*/ 246 w 488"/>
                <a:gd name="T79" fmla="*/ 855 h 1684"/>
                <a:gd name="T80" fmla="*/ 270 w 488"/>
                <a:gd name="T81" fmla="*/ 770 h 1684"/>
                <a:gd name="T82" fmla="*/ 292 w 488"/>
                <a:gd name="T83" fmla="*/ 686 h 1684"/>
                <a:gd name="T84" fmla="*/ 317 w 488"/>
                <a:gd name="T85" fmla="*/ 603 h 1684"/>
                <a:gd name="T86" fmla="*/ 339 w 488"/>
                <a:gd name="T87" fmla="*/ 522 h 1684"/>
                <a:gd name="T88" fmla="*/ 361 w 488"/>
                <a:gd name="T89" fmla="*/ 443 h 1684"/>
                <a:gd name="T90" fmla="*/ 384 w 488"/>
                <a:gd name="T91" fmla="*/ 370 h 1684"/>
                <a:gd name="T92" fmla="*/ 402 w 488"/>
                <a:gd name="T93" fmla="*/ 301 h 1684"/>
                <a:gd name="T94" fmla="*/ 421 w 488"/>
                <a:gd name="T95" fmla="*/ 237 h 1684"/>
                <a:gd name="T96" fmla="*/ 438 w 488"/>
                <a:gd name="T97" fmla="*/ 178 h 1684"/>
                <a:gd name="T98" fmla="*/ 451 w 488"/>
                <a:gd name="T99" fmla="*/ 128 h 1684"/>
                <a:gd name="T100" fmla="*/ 464 w 488"/>
                <a:gd name="T101" fmla="*/ 84 h 1684"/>
                <a:gd name="T102" fmla="*/ 473 w 488"/>
                <a:gd name="T103" fmla="*/ 49 h 1684"/>
                <a:gd name="T104" fmla="*/ 481 w 488"/>
                <a:gd name="T105" fmla="*/ 22 h 1684"/>
                <a:gd name="T106" fmla="*/ 486 w 488"/>
                <a:gd name="T107" fmla="*/ 5 h 1684"/>
                <a:gd name="T108" fmla="*/ 488 w 488"/>
                <a:gd name="T109" fmla="*/ 0 h 1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88" h="1684">
                  <a:moveTo>
                    <a:pt x="488" y="0"/>
                  </a:moveTo>
                  <a:lnTo>
                    <a:pt x="486" y="5"/>
                  </a:lnTo>
                  <a:lnTo>
                    <a:pt x="483" y="22"/>
                  </a:lnTo>
                  <a:lnTo>
                    <a:pt x="475" y="49"/>
                  </a:lnTo>
                  <a:lnTo>
                    <a:pt x="466" y="84"/>
                  </a:lnTo>
                  <a:lnTo>
                    <a:pt x="455" y="128"/>
                  </a:lnTo>
                  <a:lnTo>
                    <a:pt x="442" y="180"/>
                  </a:lnTo>
                  <a:lnTo>
                    <a:pt x="427" y="238"/>
                  </a:lnTo>
                  <a:lnTo>
                    <a:pt x="412" y="302"/>
                  </a:lnTo>
                  <a:lnTo>
                    <a:pt x="393" y="372"/>
                  </a:lnTo>
                  <a:lnTo>
                    <a:pt x="374" y="447"/>
                  </a:lnTo>
                  <a:lnTo>
                    <a:pt x="354" y="526"/>
                  </a:lnTo>
                  <a:lnTo>
                    <a:pt x="333" y="607"/>
                  </a:lnTo>
                  <a:lnTo>
                    <a:pt x="313" y="691"/>
                  </a:lnTo>
                  <a:lnTo>
                    <a:pt x="291" y="776"/>
                  </a:lnTo>
                  <a:lnTo>
                    <a:pt x="270" y="863"/>
                  </a:lnTo>
                  <a:lnTo>
                    <a:pt x="246" y="958"/>
                  </a:lnTo>
                  <a:lnTo>
                    <a:pt x="223" y="1054"/>
                  </a:lnTo>
                  <a:lnTo>
                    <a:pt x="201" y="1146"/>
                  </a:lnTo>
                  <a:lnTo>
                    <a:pt x="179" y="1237"/>
                  </a:lnTo>
                  <a:lnTo>
                    <a:pt x="158" y="1323"/>
                  </a:lnTo>
                  <a:lnTo>
                    <a:pt x="140" y="1402"/>
                  </a:lnTo>
                  <a:lnTo>
                    <a:pt x="121" y="1475"/>
                  </a:lnTo>
                  <a:lnTo>
                    <a:pt x="104" y="1541"/>
                  </a:lnTo>
                  <a:lnTo>
                    <a:pt x="91" y="1599"/>
                  </a:lnTo>
                  <a:lnTo>
                    <a:pt x="80" y="1646"/>
                  </a:lnTo>
                  <a:lnTo>
                    <a:pt x="71" y="1684"/>
                  </a:lnTo>
                  <a:lnTo>
                    <a:pt x="0" y="1684"/>
                  </a:lnTo>
                  <a:lnTo>
                    <a:pt x="9" y="1654"/>
                  </a:lnTo>
                  <a:lnTo>
                    <a:pt x="20" y="1614"/>
                  </a:lnTo>
                  <a:lnTo>
                    <a:pt x="35" y="1566"/>
                  </a:lnTo>
                  <a:lnTo>
                    <a:pt x="52" y="1509"/>
                  </a:lnTo>
                  <a:lnTo>
                    <a:pt x="71" y="1443"/>
                  </a:lnTo>
                  <a:lnTo>
                    <a:pt x="93" y="1372"/>
                  </a:lnTo>
                  <a:lnTo>
                    <a:pt x="115" y="1295"/>
                  </a:lnTo>
                  <a:lnTo>
                    <a:pt x="140" y="1212"/>
                  </a:lnTo>
                  <a:lnTo>
                    <a:pt x="166" y="1128"/>
                  </a:lnTo>
                  <a:lnTo>
                    <a:pt x="192" y="1037"/>
                  </a:lnTo>
                  <a:lnTo>
                    <a:pt x="218" y="947"/>
                  </a:lnTo>
                  <a:lnTo>
                    <a:pt x="246" y="855"/>
                  </a:lnTo>
                  <a:lnTo>
                    <a:pt x="270" y="770"/>
                  </a:lnTo>
                  <a:lnTo>
                    <a:pt x="292" y="686"/>
                  </a:lnTo>
                  <a:lnTo>
                    <a:pt x="317" y="603"/>
                  </a:lnTo>
                  <a:lnTo>
                    <a:pt x="339" y="522"/>
                  </a:lnTo>
                  <a:lnTo>
                    <a:pt x="361" y="443"/>
                  </a:lnTo>
                  <a:lnTo>
                    <a:pt x="384" y="370"/>
                  </a:lnTo>
                  <a:lnTo>
                    <a:pt x="402" y="301"/>
                  </a:lnTo>
                  <a:lnTo>
                    <a:pt x="421" y="237"/>
                  </a:lnTo>
                  <a:lnTo>
                    <a:pt x="438" y="178"/>
                  </a:lnTo>
                  <a:lnTo>
                    <a:pt x="451" y="128"/>
                  </a:lnTo>
                  <a:lnTo>
                    <a:pt x="464" y="84"/>
                  </a:lnTo>
                  <a:lnTo>
                    <a:pt x="473" y="49"/>
                  </a:lnTo>
                  <a:lnTo>
                    <a:pt x="481" y="22"/>
                  </a:lnTo>
                  <a:lnTo>
                    <a:pt x="486" y="5"/>
                  </a:lnTo>
                  <a:lnTo>
                    <a:pt x="4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" name="Freeform 50"/>
            <p:cNvSpPr>
              <a:spLocks/>
            </p:cNvSpPr>
            <p:nvPr/>
          </p:nvSpPr>
          <p:spPr bwMode="auto">
            <a:xfrm>
              <a:off x="5624513" y="5370513"/>
              <a:ext cx="76200" cy="325437"/>
            </a:xfrm>
            <a:custGeom>
              <a:avLst/>
              <a:gdLst>
                <a:gd name="T0" fmla="*/ 97 w 97"/>
                <a:gd name="T1" fmla="*/ 0 h 410"/>
                <a:gd name="T2" fmla="*/ 21 w 97"/>
                <a:gd name="T3" fmla="*/ 410 h 410"/>
                <a:gd name="T4" fmla="*/ 0 w 97"/>
                <a:gd name="T5" fmla="*/ 410 h 410"/>
                <a:gd name="T6" fmla="*/ 97 w 97"/>
                <a:gd name="T7" fmla="*/ 0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7" h="410">
                  <a:moveTo>
                    <a:pt x="97" y="0"/>
                  </a:moveTo>
                  <a:lnTo>
                    <a:pt x="21" y="410"/>
                  </a:lnTo>
                  <a:lnTo>
                    <a:pt x="0" y="410"/>
                  </a:lnTo>
                  <a:lnTo>
                    <a:pt x="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9" name="Freeform 51"/>
            <p:cNvSpPr>
              <a:spLocks/>
            </p:cNvSpPr>
            <p:nvPr/>
          </p:nvSpPr>
          <p:spPr bwMode="auto">
            <a:xfrm>
              <a:off x="5754688" y="5595938"/>
              <a:ext cx="17463" cy="100012"/>
            </a:xfrm>
            <a:custGeom>
              <a:avLst/>
              <a:gdLst>
                <a:gd name="T0" fmla="*/ 22 w 22"/>
                <a:gd name="T1" fmla="*/ 0 h 126"/>
                <a:gd name="T2" fmla="*/ 8 w 22"/>
                <a:gd name="T3" fmla="*/ 126 h 126"/>
                <a:gd name="T4" fmla="*/ 0 w 22"/>
                <a:gd name="T5" fmla="*/ 126 h 126"/>
                <a:gd name="T6" fmla="*/ 22 w 22"/>
                <a:gd name="T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26">
                  <a:moveTo>
                    <a:pt x="22" y="0"/>
                  </a:moveTo>
                  <a:lnTo>
                    <a:pt x="8" y="126"/>
                  </a:lnTo>
                  <a:lnTo>
                    <a:pt x="0" y="126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0" name="Freeform 52"/>
            <p:cNvSpPr>
              <a:spLocks/>
            </p:cNvSpPr>
            <p:nvPr/>
          </p:nvSpPr>
          <p:spPr bwMode="auto">
            <a:xfrm>
              <a:off x="5865813" y="4605338"/>
              <a:ext cx="128588" cy="1090612"/>
            </a:xfrm>
            <a:custGeom>
              <a:avLst/>
              <a:gdLst>
                <a:gd name="T0" fmla="*/ 162 w 162"/>
                <a:gd name="T1" fmla="*/ 0 h 1374"/>
                <a:gd name="T2" fmla="*/ 162 w 162"/>
                <a:gd name="T3" fmla="*/ 6 h 1374"/>
                <a:gd name="T4" fmla="*/ 160 w 162"/>
                <a:gd name="T5" fmla="*/ 24 h 1374"/>
                <a:gd name="T6" fmla="*/ 158 w 162"/>
                <a:gd name="T7" fmla="*/ 53 h 1374"/>
                <a:gd name="T8" fmla="*/ 155 w 162"/>
                <a:gd name="T9" fmla="*/ 90 h 1374"/>
                <a:gd name="T10" fmla="*/ 149 w 162"/>
                <a:gd name="T11" fmla="*/ 139 h 1374"/>
                <a:gd name="T12" fmla="*/ 145 w 162"/>
                <a:gd name="T13" fmla="*/ 194 h 1374"/>
                <a:gd name="T14" fmla="*/ 138 w 162"/>
                <a:gd name="T15" fmla="*/ 256 h 1374"/>
                <a:gd name="T16" fmla="*/ 132 w 162"/>
                <a:gd name="T17" fmla="*/ 325 h 1374"/>
                <a:gd name="T18" fmla="*/ 125 w 162"/>
                <a:gd name="T19" fmla="*/ 398 h 1374"/>
                <a:gd name="T20" fmla="*/ 117 w 162"/>
                <a:gd name="T21" fmla="*/ 477 h 1374"/>
                <a:gd name="T22" fmla="*/ 110 w 162"/>
                <a:gd name="T23" fmla="*/ 560 h 1374"/>
                <a:gd name="T24" fmla="*/ 102 w 162"/>
                <a:gd name="T25" fmla="*/ 645 h 1374"/>
                <a:gd name="T26" fmla="*/ 93 w 162"/>
                <a:gd name="T27" fmla="*/ 731 h 1374"/>
                <a:gd name="T28" fmla="*/ 86 w 162"/>
                <a:gd name="T29" fmla="*/ 819 h 1374"/>
                <a:gd name="T30" fmla="*/ 74 w 162"/>
                <a:gd name="T31" fmla="*/ 940 h 1374"/>
                <a:gd name="T32" fmla="*/ 65 w 162"/>
                <a:gd name="T33" fmla="*/ 1056 h 1374"/>
                <a:gd name="T34" fmla="*/ 54 w 162"/>
                <a:gd name="T35" fmla="*/ 1171 h 1374"/>
                <a:gd name="T36" fmla="*/ 45 w 162"/>
                <a:gd name="T37" fmla="*/ 1276 h 1374"/>
                <a:gd name="T38" fmla="*/ 37 w 162"/>
                <a:gd name="T39" fmla="*/ 1374 h 1374"/>
                <a:gd name="T40" fmla="*/ 0 w 162"/>
                <a:gd name="T41" fmla="*/ 1374 h 1374"/>
                <a:gd name="T42" fmla="*/ 11 w 162"/>
                <a:gd name="T43" fmla="*/ 1276 h 1374"/>
                <a:gd name="T44" fmla="*/ 24 w 162"/>
                <a:gd name="T45" fmla="*/ 1169 h 1374"/>
                <a:gd name="T46" fmla="*/ 39 w 162"/>
                <a:gd name="T47" fmla="*/ 1056 h 1374"/>
                <a:gd name="T48" fmla="*/ 54 w 162"/>
                <a:gd name="T49" fmla="*/ 938 h 1374"/>
                <a:gd name="T50" fmla="*/ 69 w 162"/>
                <a:gd name="T51" fmla="*/ 816 h 1374"/>
                <a:gd name="T52" fmla="*/ 78 w 162"/>
                <a:gd name="T53" fmla="*/ 729 h 1374"/>
                <a:gd name="T54" fmla="*/ 88 w 162"/>
                <a:gd name="T55" fmla="*/ 643 h 1374"/>
                <a:gd name="T56" fmla="*/ 99 w 162"/>
                <a:gd name="T57" fmla="*/ 558 h 1374"/>
                <a:gd name="T58" fmla="*/ 108 w 162"/>
                <a:gd name="T59" fmla="*/ 475 h 1374"/>
                <a:gd name="T60" fmla="*/ 117 w 162"/>
                <a:gd name="T61" fmla="*/ 398 h 1374"/>
                <a:gd name="T62" fmla="*/ 125 w 162"/>
                <a:gd name="T63" fmla="*/ 323 h 1374"/>
                <a:gd name="T64" fmla="*/ 134 w 162"/>
                <a:gd name="T65" fmla="*/ 256 h 1374"/>
                <a:gd name="T66" fmla="*/ 140 w 162"/>
                <a:gd name="T67" fmla="*/ 194 h 1374"/>
                <a:gd name="T68" fmla="*/ 147 w 162"/>
                <a:gd name="T69" fmla="*/ 137 h 1374"/>
                <a:gd name="T70" fmla="*/ 153 w 162"/>
                <a:gd name="T71" fmla="*/ 90 h 1374"/>
                <a:gd name="T72" fmla="*/ 156 w 162"/>
                <a:gd name="T73" fmla="*/ 53 h 1374"/>
                <a:gd name="T74" fmla="*/ 160 w 162"/>
                <a:gd name="T75" fmla="*/ 24 h 1374"/>
                <a:gd name="T76" fmla="*/ 162 w 162"/>
                <a:gd name="T77" fmla="*/ 6 h 1374"/>
                <a:gd name="T78" fmla="*/ 162 w 162"/>
                <a:gd name="T79" fmla="*/ 0 h 1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2" h="1374">
                  <a:moveTo>
                    <a:pt x="162" y="0"/>
                  </a:moveTo>
                  <a:lnTo>
                    <a:pt x="162" y="6"/>
                  </a:lnTo>
                  <a:lnTo>
                    <a:pt x="160" y="24"/>
                  </a:lnTo>
                  <a:lnTo>
                    <a:pt x="158" y="53"/>
                  </a:lnTo>
                  <a:lnTo>
                    <a:pt x="155" y="90"/>
                  </a:lnTo>
                  <a:lnTo>
                    <a:pt x="149" y="139"/>
                  </a:lnTo>
                  <a:lnTo>
                    <a:pt x="145" y="194"/>
                  </a:lnTo>
                  <a:lnTo>
                    <a:pt x="138" y="256"/>
                  </a:lnTo>
                  <a:lnTo>
                    <a:pt x="132" y="325"/>
                  </a:lnTo>
                  <a:lnTo>
                    <a:pt x="125" y="398"/>
                  </a:lnTo>
                  <a:lnTo>
                    <a:pt x="117" y="477"/>
                  </a:lnTo>
                  <a:lnTo>
                    <a:pt x="110" y="560"/>
                  </a:lnTo>
                  <a:lnTo>
                    <a:pt x="102" y="645"/>
                  </a:lnTo>
                  <a:lnTo>
                    <a:pt x="93" y="731"/>
                  </a:lnTo>
                  <a:lnTo>
                    <a:pt x="86" y="819"/>
                  </a:lnTo>
                  <a:lnTo>
                    <a:pt x="74" y="940"/>
                  </a:lnTo>
                  <a:lnTo>
                    <a:pt x="65" y="1056"/>
                  </a:lnTo>
                  <a:lnTo>
                    <a:pt x="54" y="1171"/>
                  </a:lnTo>
                  <a:lnTo>
                    <a:pt x="45" y="1276"/>
                  </a:lnTo>
                  <a:lnTo>
                    <a:pt x="37" y="1374"/>
                  </a:lnTo>
                  <a:lnTo>
                    <a:pt x="0" y="1374"/>
                  </a:lnTo>
                  <a:lnTo>
                    <a:pt x="11" y="1276"/>
                  </a:lnTo>
                  <a:lnTo>
                    <a:pt x="24" y="1169"/>
                  </a:lnTo>
                  <a:lnTo>
                    <a:pt x="39" y="1056"/>
                  </a:lnTo>
                  <a:lnTo>
                    <a:pt x="54" y="938"/>
                  </a:lnTo>
                  <a:lnTo>
                    <a:pt x="69" y="816"/>
                  </a:lnTo>
                  <a:lnTo>
                    <a:pt x="78" y="729"/>
                  </a:lnTo>
                  <a:lnTo>
                    <a:pt x="88" y="643"/>
                  </a:lnTo>
                  <a:lnTo>
                    <a:pt x="99" y="558"/>
                  </a:lnTo>
                  <a:lnTo>
                    <a:pt x="108" y="475"/>
                  </a:lnTo>
                  <a:lnTo>
                    <a:pt x="117" y="398"/>
                  </a:lnTo>
                  <a:lnTo>
                    <a:pt x="125" y="323"/>
                  </a:lnTo>
                  <a:lnTo>
                    <a:pt x="134" y="256"/>
                  </a:lnTo>
                  <a:lnTo>
                    <a:pt x="140" y="194"/>
                  </a:lnTo>
                  <a:lnTo>
                    <a:pt x="147" y="137"/>
                  </a:lnTo>
                  <a:lnTo>
                    <a:pt x="153" y="90"/>
                  </a:lnTo>
                  <a:lnTo>
                    <a:pt x="156" y="53"/>
                  </a:lnTo>
                  <a:lnTo>
                    <a:pt x="160" y="24"/>
                  </a:lnTo>
                  <a:lnTo>
                    <a:pt x="162" y="6"/>
                  </a:lnTo>
                  <a:lnTo>
                    <a:pt x="1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" name="Freeform 53"/>
            <p:cNvSpPr>
              <a:spLocks/>
            </p:cNvSpPr>
            <p:nvPr/>
          </p:nvSpPr>
          <p:spPr bwMode="auto">
            <a:xfrm>
              <a:off x="5995988" y="4792663"/>
              <a:ext cx="65088" cy="903287"/>
            </a:xfrm>
            <a:custGeom>
              <a:avLst/>
              <a:gdLst>
                <a:gd name="T0" fmla="*/ 82 w 82"/>
                <a:gd name="T1" fmla="*/ 0 h 1137"/>
                <a:gd name="T2" fmla="*/ 82 w 82"/>
                <a:gd name="T3" fmla="*/ 5 h 1137"/>
                <a:gd name="T4" fmla="*/ 80 w 82"/>
                <a:gd name="T5" fmla="*/ 26 h 1137"/>
                <a:gd name="T6" fmla="*/ 80 w 82"/>
                <a:gd name="T7" fmla="*/ 56 h 1137"/>
                <a:gd name="T8" fmla="*/ 78 w 82"/>
                <a:gd name="T9" fmla="*/ 98 h 1137"/>
                <a:gd name="T10" fmla="*/ 76 w 82"/>
                <a:gd name="T11" fmla="*/ 148 h 1137"/>
                <a:gd name="T12" fmla="*/ 76 w 82"/>
                <a:gd name="T13" fmla="*/ 207 h 1137"/>
                <a:gd name="T14" fmla="*/ 73 w 82"/>
                <a:gd name="T15" fmla="*/ 272 h 1137"/>
                <a:gd name="T16" fmla="*/ 71 w 82"/>
                <a:gd name="T17" fmla="*/ 344 h 1137"/>
                <a:gd name="T18" fmla="*/ 69 w 82"/>
                <a:gd name="T19" fmla="*/ 423 h 1137"/>
                <a:gd name="T20" fmla="*/ 67 w 82"/>
                <a:gd name="T21" fmla="*/ 504 h 1137"/>
                <a:gd name="T22" fmla="*/ 63 w 82"/>
                <a:gd name="T23" fmla="*/ 588 h 1137"/>
                <a:gd name="T24" fmla="*/ 61 w 82"/>
                <a:gd name="T25" fmla="*/ 675 h 1137"/>
                <a:gd name="T26" fmla="*/ 60 w 82"/>
                <a:gd name="T27" fmla="*/ 763 h 1137"/>
                <a:gd name="T28" fmla="*/ 56 w 82"/>
                <a:gd name="T29" fmla="*/ 893 h 1137"/>
                <a:gd name="T30" fmla="*/ 54 w 82"/>
                <a:gd name="T31" fmla="*/ 1017 h 1137"/>
                <a:gd name="T32" fmla="*/ 52 w 82"/>
                <a:gd name="T33" fmla="*/ 1137 h 1137"/>
                <a:gd name="T34" fmla="*/ 0 w 82"/>
                <a:gd name="T35" fmla="*/ 1137 h 1137"/>
                <a:gd name="T36" fmla="*/ 9 w 82"/>
                <a:gd name="T37" fmla="*/ 1017 h 1137"/>
                <a:gd name="T38" fmla="*/ 19 w 82"/>
                <a:gd name="T39" fmla="*/ 891 h 1137"/>
                <a:gd name="T40" fmla="*/ 30 w 82"/>
                <a:gd name="T41" fmla="*/ 761 h 1137"/>
                <a:gd name="T42" fmla="*/ 35 w 82"/>
                <a:gd name="T43" fmla="*/ 675 h 1137"/>
                <a:gd name="T44" fmla="*/ 41 w 82"/>
                <a:gd name="T45" fmla="*/ 588 h 1137"/>
                <a:gd name="T46" fmla="*/ 47 w 82"/>
                <a:gd name="T47" fmla="*/ 504 h 1137"/>
                <a:gd name="T48" fmla="*/ 52 w 82"/>
                <a:gd name="T49" fmla="*/ 421 h 1137"/>
                <a:gd name="T50" fmla="*/ 58 w 82"/>
                <a:gd name="T51" fmla="*/ 344 h 1137"/>
                <a:gd name="T52" fmla="*/ 63 w 82"/>
                <a:gd name="T53" fmla="*/ 272 h 1137"/>
                <a:gd name="T54" fmla="*/ 67 w 82"/>
                <a:gd name="T55" fmla="*/ 207 h 1137"/>
                <a:gd name="T56" fmla="*/ 71 w 82"/>
                <a:gd name="T57" fmla="*/ 146 h 1137"/>
                <a:gd name="T58" fmla="*/ 75 w 82"/>
                <a:gd name="T59" fmla="*/ 98 h 1137"/>
                <a:gd name="T60" fmla="*/ 78 w 82"/>
                <a:gd name="T61" fmla="*/ 56 h 1137"/>
                <a:gd name="T62" fmla="*/ 80 w 82"/>
                <a:gd name="T63" fmla="*/ 26 h 1137"/>
                <a:gd name="T64" fmla="*/ 82 w 82"/>
                <a:gd name="T65" fmla="*/ 5 h 1137"/>
                <a:gd name="T66" fmla="*/ 82 w 82"/>
                <a:gd name="T67" fmla="*/ 0 h 1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2" h="1137">
                  <a:moveTo>
                    <a:pt x="82" y="0"/>
                  </a:moveTo>
                  <a:lnTo>
                    <a:pt x="82" y="5"/>
                  </a:lnTo>
                  <a:lnTo>
                    <a:pt x="80" y="26"/>
                  </a:lnTo>
                  <a:lnTo>
                    <a:pt x="80" y="56"/>
                  </a:lnTo>
                  <a:lnTo>
                    <a:pt x="78" y="98"/>
                  </a:lnTo>
                  <a:lnTo>
                    <a:pt x="76" y="148"/>
                  </a:lnTo>
                  <a:lnTo>
                    <a:pt x="76" y="207"/>
                  </a:lnTo>
                  <a:lnTo>
                    <a:pt x="73" y="272"/>
                  </a:lnTo>
                  <a:lnTo>
                    <a:pt x="71" y="344"/>
                  </a:lnTo>
                  <a:lnTo>
                    <a:pt x="69" y="423"/>
                  </a:lnTo>
                  <a:lnTo>
                    <a:pt x="67" y="504"/>
                  </a:lnTo>
                  <a:lnTo>
                    <a:pt x="63" y="588"/>
                  </a:lnTo>
                  <a:lnTo>
                    <a:pt x="61" y="675"/>
                  </a:lnTo>
                  <a:lnTo>
                    <a:pt x="60" y="763"/>
                  </a:lnTo>
                  <a:lnTo>
                    <a:pt x="56" y="893"/>
                  </a:lnTo>
                  <a:lnTo>
                    <a:pt x="54" y="1017"/>
                  </a:lnTo>
                  <a:lnTo>
                    <a:pt x="52" y="1137"/>
                  </a:lnTo>
                  <a:lnTo>
                    <a:pt x="0" y="1137"/>
                  </a:lnTo>
                  <a:lnTo>
                    <a:pt x="9" y="1017"/>
                  </a:lnTo>
                  <a:lnTo>
                    <a:pt x="19" y="891"/>
                  </a:lnTo>
                  <a:lnTo>
                    <a:pt x="30" y="761"/>
                  </a:lnTo>
                  <a:lnTo>
                    <a:pt x="35" y="675"/>
                  </a:lnTo>
                  <a:lnTo>
                    <a:pt x="41" y="588"/>
                  </a:lnTo>
                  <a:lnTo>
                    <a:pt x="47" y="504"/>
                  </a:lnTo>
                  <a:lnTo>
                    <a:pt x="52" y="421"/>
                  </a:lnTo>
                  <a:lnTo>
                    <a:pt x="58" y="344"/>
                  </a:lnTo>
                  <a:lnTo>
                    <a:pt x="63" y="272"/>
                  </a:lnTo>
                  <a:lnTo>
                    <a:pt x="67" y="207"/>
                  </a:lnTo>
                  <a:lnTo>
                    <a:pt x="71" y="146"/>
                  </a:lnTo>
                  <a:lnTo>
                    <a:pt x="75" y="98"/>
                  </a:lnTo>
                  <a:lnTo>
                    <a:pt x="78" y="56"/>
                  </a:lnTo>
                  <a:lnTo>
                    <a:pt x="80" y="26"/>
                  </a:lnTo>
                  <a:lnTo>
                    <a:pt x="82" y="5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" name="Freeform 54"/>
            <p:cNvSpPr>
              <a:spLocks/>
            </p:cNvSpPr>
            <p:nvPr/>
          </p:nvSpPr>
          <p:spPr bwMode="auto">
            <a:xfrm>
              <a:off x="6003925" y="930276"/>
              <a:ext cx="38100" cy="528637"/>
            </a:xfrm>
            <a:custGeom>
              <a:avLst/>
              <a:gdLst>
                <a:gd name="T0" fmla="*/ 0 w 49"/>
                <a:gd name="T1" fmla="*/ 0 h 666"/>
                <a:gd name="T2" fmla="*/ 34 w 49"/>
                <a:gd name="T3" fmla="*/ 0 h 666"/>
                <a:gd name="T4" fmla="*/ 34 w 49"/>
                <a:gd name="T5" fmla="*/ 19 h 666"/>
                <a:gd name="T6" fmla="*/ 36 w 49"/>
                <a:gd name="T7" fmla="*/ 100 h 666"/>
                <a:gd name="T8" fmla="*/ 38 w 49"/>
                <a:gd name="T9" fmla="*/ 179 h 666"/>
                <a:gd name="T10" fmla="*/ 39 w 49"/>
                <a:gd name="T11" fmla="*/ 256 h 666"/>
                <a:gd name="T12" fmla="*/ 41 w 49"/>
                <a:gd name="T13" fmla="*/ 331 h 666"/>
                <a:gd name="T14" fmla="*/ 43 w 49"/>
                <a:gd name="T15" fmla="*/ 401 h 666"/>
                <a:gd name="T16" fmla="*/ 45 w 49"/>
                <a:gd name="T17" fmla="*/ 463 h 666"/>
                <a:gd name="T18" fmla="*/ 47 w 49"/>
                <a:gd name="T19" fmla="*/ 521 h 666"/>
                <a:gd name="T20" fmla="*/ 47 w 49"/>
                <a:gd name="T21" fmla="*/ 570 h 666"/>
                <a:gd name="T22" fmla="*/ 49 w 49"/>
                <a:gd name="T23" fmla="*/ 609 h 666"/>
                <a:gd name="T24" fmla="*/ 49 w 49"/>
                <a:gd name="T25" fmla="*/ 639 h 666"/>
                <a:gd name="T26" fmla="*/ 49 w 49"/>
                <a:gd name="T27" fmla="*/ 658 h 666"/>
                <a:gd name="T28" fmla="*/ 49 w 49"/>
                <a:gd name="T29" fmla="*/ 666 h 666"/>
                <a:gd name="T30" fmla="*/ 49 w 49"/>
                <a:gd name="T31" fmla="*/ 658 h 666"/>
                <a:gd name="T32" fmla="*/ 47 w 49"/>
                <a:gd name="T33" fmla="*/ 639 h 666"/>
                <a:gd name="T34" fmla="*/ 45 w 49"/>
                <a:gd name="T35" fmla="*/ 609 h 666"/>
                <a:gd name="T36" fmla="*/ 43 w 49"/>
                <a:gd name="T37" fmla="*/ 570 h 666"/>
                <a:gd name="T38" fmla="*/ 39 w 49"/>
                <a:gd name="T39" fmla="*/ 521 h 666"/>
                <a:gd name="T40" fmla="*/ 34 w 49"/>
                <a:gd name="T41" fmla="*/ 464 h 666"/>
                <a:gd name="T42" fmla="*/ 30 w 49"/>
                <a:gd name="T43" fmla="*/ 401 h 666"/>
                <a:gd name="T44" fmla="*/ 25 w 49"/>
                <a:gd name="T45" fmla="*/ 331 h 666"/>
                <a:gd name="T46" fmla="*/ 19 w 49"/>
                <a:gd name="T47" fmla="*/ 258 h 666"/>
                <a:gd name="T48" fmla="*/ 13 w 49"/>
                <a:gd name="T49" fmla="*/ 181 h 666"/>
                <a:gd name="T50" fmla="*/ 8 w 49"/>
                <a:gd name="T51" fmla="*/ 102 h 666"/>
                <a:gd name="T52" fmla="*/ 2 w 49"/>
                <a:gd name="T53" fmla="*/ 21 h 666"/>
                <a:gd name="T54" fmla="*/ 0 w 49"/>
                <a:gd name="T55" fmla="*/ 0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9" h="666">
                  <a:moveTo>
                    <a:pt x="0" y="0"/>
                  </a:moveTo>
                  <a:lnTo>
                    <a:pt x="34" y="0"/>
                  </a:lnTo>
                  <a:lnTo>
                    <a:pt x="34" y="19"/>
                  </a:lnTo>
                  <a:lnTo>
                    <a:pt x="36" y="100"/>
                  </a:lnTo>
                  <a:lnTo>
                    <a:pt x="38" y="179"/>
                  </a:lnTo>
                  <a:lnTo>
                    <a:pt x="39" y="256"/>
                  </a:lnTo>
                  <a:lnTo>
                    <a:pt x="41" y="331"/>
                  </a:lnTo>
                  <a:lnTo>
                    <a:pt x="43" y="401"/>
                  </a:lnTo>
                  <a:lnTo>
                    <a:pt x="45" y="463"/>
                  </a:lnTo>
                  <a:lnTo>
                    <a:pt x="47" y="521"/>
                  </a:lnTo>
                  <a:lnTo>
                    <a:pt x="47" y="570"/>
                  </a:lnTo>
                  <a:lnTo>
                    <a:pt x="49" y="609"/>
                  </a:lnTo>
                  <a:lnTo>
                    <a:pt x="49" y="639"/>
                  </a:lnTo>
                  <a:lnTo>
                    <a:pt x="49" y="658"/>
                  </a:lnTo>
                  <a:lnTo>
                    <a:pt x="49" y="666"/>
                  </a:lnTo>
                  <a:lnTo>
                    <a:pt x="49" y="658"/>
                  </a:lnTo>
                  <a:lnTo>
                    <a:pt x="47" y="639"/>
                  </a:lnTo>
                  <a:lnTo>
                    <a:pt x="45" y="609"/>
                  </a:lnTo>
                  <a:lnTo>
                    <a:pt x="43" y="570"/>
                  </a:lnTo>
                  <a:lnTo>
                    <a:pt x="39" y="521"/>
                  </a:lnTo>
                  <a:lnTo>
                    <a:pt x="34" y="464"/>
                  </a:lnTo>
                  <a:lnTo>
                    <a:pt x="30" y="401"/>
                  </a:lnTo>
                  <a:lnTo>
                    <a:pt x="25" y="331"/>
                  </a:lnTo>
                  <a:lnTo>
                    <a:pt x="19" y="258"/>
                  </a:lnTo>
                  <a:lnTo>
                    <a:pt x="13" y="181"/>
                  </a:lnTo>
                  <a:lnTo>
                    <a:pt x="8" y="102"/>
                  </a:lnTo>
                  <a:lnTo>
                    <a:pt x="2" y="2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" name="Freeform 55"/>
            <p:cNvSpPr>
              <a:spLocks/>
            </p:cNvSpPr>
            <p:nvPr/>
          </p:nvSpPr>
          <p:spPr bwMode="auto">
            <a:xfrm>
              <a:off x="5748338" y="930276"/>
              <a:ext cx="117475" cy="666750"/>
            </a:xfrm>
            <a:custGeom>
              <a:avLst/>
              <a:gdLst>
                <a:gd name="T0" fmla="*/ 0 w 147"/>
                <a:gd name="T1" fmla="*/ 0 h 840"/>
                <a:gd name="T2" fmla="*/ 31 w 147"/>
                <a:gd name="T3" fmla="*/ 0 h 840"/>
                <a:gd name="T4" fmla="*/ 147 w 147"/>
                <a:gd name="T5" fmla="*/ 840 h 840"/>
                <a:gd name="T6" fmla="*/ 0 w 147"/>
                <a:gd name="T7" fmla="*/ 0 h 8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7" h="840">
                  <a:moveTo>
                    <a:pt x="0" y="0"/>
                  </a:moveTo>
                  <a:lnTo>
                    <a:pt x="31" y="0"/>
                  </a:lnTo>
                  <a:lnTo>
                    <a:pt x="147" y="84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" name="Freeform 56"/>
            <p:cNvSpPr>
              <a:spLocks/>
            </p:cNvSpPr>
            <p:nvPr/>
          </p:nvSpPr>
          <p:spPr bwMode="auto">
            <a:xfrm>
              <a:off x="5483225" y="930276"/>
              <a:ext cx="93663" cy="311150"/>
            </a:xfrm>
            <a:custGeom>
              <a:avLst/>
              <a:gdLst>
                <a:gd name="T0" fmla="*/ 0 w 119"/>
                <a:gd name="T1" fmla="*/ 0 h 391"/>
                <a:gd name="T2" fmla="*/ 28 w 119"/>
                <a:gd name="T3" fmla="*/ 0 h 391"/>
                <a:gd name="T4" fmla="*/ 41 w 119"/>
                <a:gd name="T5" fmla="*/ 62 h 391"/>
                <a:gd name="T6" fmla="*/ 56 w 119"/>
                <a:gd name="T7" fmla="*/ 122 h 391"/>
                <a:gd name="T8" fmla="*/ 69 w 119"/>
                <a:gd name="T9" fmla="*/ 179 h 391"/>
                <a:gd name="T10" fmla="*/ 80 w 119"/>
                <a:gd name="T11" fmla="*/ 229 h 391"/>
                <a:gd name="T12" fmla="*/ 91 w 119"/>
                <a:gd name="T13" fmla="*/ 275 h 391"/>
                <a:gd name="T14" fmla="*/ 101 w 119"/>
                <a:gd name="T15" fmla="*/ 314 h 391"/>
                <a:gd name="T16" fmla="*/ 108 w 119"/>
                <a:gd name="T17" fmla="*/ 348 h 391"/>
                <a:gd name="T18" fmla="*/ 114 w 119"/>
                <a:gd name="T19" fmla="*/ 370 h 391"/>
                <a:gd name="T20" fmla="*/ 118 w 119"/>
                <a:gd name="T21" fmla="*/ 385 h 391"/>
                <a:gd name="T22" fmla="*/ 119 w 119"/>
                <a:gd name="T23" fmla="*/ 391 h 391"/>
                <a:gd name="T24" fmla="*/ 118 w 119"/>
                <a:gd name="T25" fmla="*/ 385 h 391"/>
                <a:gd name="T26" fmla="*/ 112 w 119"/>
                <a:gd name="T27" fmla="*/ 370 h 391"/>
                <a:gd name="T28" fmla="*/ 104 w 119"/>
                <a:gd name="T29" fmla="*/ 346 h 391"/>
                <a:gd name="T30" fmla="*/ 95 w 119"/>
                <a:gd name="T31" fmla="*/ 314 h 391"/>
                <a:gd name="T32" fmla="*/ 84 w 119"/>
                <a:gd name="T33" fmla="*/ 275 h 391"/>
                <a:gd name="T34" fmla="*/ 69 w 119"/>
                <a:gd name="T35" fmla="*/ 229 h 391"/>
                <a:gd name="T36" fmla="*/ 54 w 119"/>
                <a:gd name="T37" fmla="*/ 179 h 391"/>
                <a:gd name="T38" fmla="*/ 37 w 119"/>
                <a:gd name="T39" fmla="*/ 122 h 391"/>
                <a:gd name="T40" fmla="*/ 19 w 119"/>
                <a:gd name="T41" fmla="*/ 62 h 391"/>
                <a:gd name="T42" fmla="*/ 0 w 119"/>
                <a:gd name="T43" fmla="*/ 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9" h="391">
                  <a:moveTo>
                    <a:pt x="0" y="0"/>
                  </a:moveTo>
                  <a:lnTo>
                    <a:pt x="28" y="0"/>
                  </a:lnTo>
                  <a:lnTo>
                    <a:pt x="41" y="62"/>
                  </a:lnTo>
                  <a:lnTo>
                    <a:pt x="56" y="122"/>
                  </a:lnTo>
                  <a:lnTo>
                    <a:pt x="69" y="179"/>
                  </a:lnTo>
                  <a:lnTo>
                    <a:pt x="80" y="229"/>
                  </a:lnTo>
                  <a:lnTo>
                    <a:pt x="91" y="275"/>
                  </a:lnTo>
                  <a:lnTo>
                    <a:pt x="101" y="314"/>
                  </a:lnTo>
                  <a:lnTo>
                    <a:pt x="108" y="348"/>
                  </a:lnTo>
                  <a:lnTo>
                    <a:pt x="114" y="370"/>
                  </a:lnTo>
                  <a:lnTo>
                    <a:pt x="118" y="385"/>
                  </a:lnTo>
                  <a:lnTo>
                    <a:pt x="119" y="391"/>
                  </a:lnTo>
                  <a:lnTo>
                    <a:pt x="118" y="385"/>
                  </a:lnTo>
                  <a:lnTo>
                    <a:pt x="112" y="370"/>
                  </a:lnTo>
                  <a:lnTo>
                    <a:pt x="104" y="346"/>
                  </a:lnTo>
                  <a:lnTo>
                    <a:pt x="95" y="314"/>
                  </a:lnTo>
                  <a:lnTo>
                    <a:pt x="84" y="275"/>
                  </a:lnTo>
                  <a:lnTo>
                    <a:pt x="69" y="229"/>
                  </a:lnTo>
                  <a:lnTo>
                    <a:pt x="54" y="179"/>
                  </a:lnTo>
                  <a:lnTo>
                    <a:pt x="37" y="122"/>
                  </a:lnTo>
                  <a:lnTo>
                    <a:pt x="19" y="6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" name="Freeform 57"/>
            <p:cNvSpPr>
              <a:spLocks/>
            </p:cNvSpPr>
            <p:nvPr/>
          </p:nvSpPr>
          <p:spPr bwMode="auto">
            <a:xfrm>
              <a:off x="5176838" y="930276"/>
              <a:ext cx="77788" cy="180975"/>
            </a:xfrm>
            <a:custGeom>
              <a:avLst/>
              <a:gdLst>
                <a:gd name="T0" fmla="*/ 0 w 99"/>
                <a:gd name="T1" fmla="*/ 0 h 228"/>
                <a:gd name="T2" fmla="*/ 15 w 99"/>
                <a:gd name="T3" fmla="*/ 0 h 228"/>
                <a:gd name="T4" fmla="*/ 99 w 99"/>
                <a:gd name="T5" fmla="*/ 228 h 228"/>
                <a:gd name="T6" fmla="*/ 0 w 99"/>
                <a:gd name="T7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228">
                  <a:moveTo>
                    <a:pt x="0" y="0"/>
                  </a:moveTo>
                  <a:lnTo>
                    <a:pt x="15" y="0"/>
                  </a:lnTo>
                  <a:lnTo>
                    <a:pt x="99" y="2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" name="Freeform 58"/>
            <p:cNvSpPr>
              <a:spLocks/>
            </p:cNvSpPr>
            <p:nvPr/>
          </p:nvSpPr>
          <p:spPr bwMode="auto">
            <a:xfrm>
              <a:off x="4867275" y="930276"/>
              <a:ext cx="20638" cy="34925"/>
            </a:xfrm>
            <a:custGeom>
              <a:avLst/>
              <a:gdLst>
                <a:gd name="T0" fmla="*/ 0 w 26"/>
                <a:gd name="T1" fmla="*/ 0 h 43"/>
                <a:gd name="T2" fmla="*/ 5 w 26"/>
                <a:gd name="T3" fmla="*/ 0 h 43"/>
                <a:gd name="T4" fmla="*/ 13 w 26"/>
                <a:gd name="T5" fmla="*/ 19 h 43"/>
                <a:gd name="T6" fmla="*/ 20 w 26"/>
                <a:gd name="T7" fmla="*/ 32 h 43"/>
                <a:gd name="T8" fmla="*/ 24 w 26"/>
                <a:gd name="T9" fmla="*/ 40 h 43"/>
                <a:gd name="T10" fmla="*/ 26 w 26"/>
                <a:gd name="T11" fmla="*/ 43 h 43"/>
                <a:gd name="T12" fmla="*/ 24 w 26"/>
                <a:gd name="T13" fmla="*/ 40 h 43"/>
                <a:gd name="T14" fmla="*/ 18 w 26"/>
                <a:gd name="T15" fmla="*/ 32 h 43"/>
                <a:gd name="T16" fmla="*/ 11 w 26"/>
                <a:gd name="T17" fmla="*/ 19 h 43"/>
                <a:gd name="T18" fmla="*/ 0 w 26"/>
                <a:gd name="T1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43">
                  <a:moveTo>
                    <a:pt x="0" y="0"/>
                  </a:moveTo>
                  <a:lnTo>
                    <a:pt x="5" y="0"/>
                  </a:lnTo>
                  <a:lnTo>
                    <a:pt x="13" y="19"/>
                  </a:lnTo>
                  <a:lnTo>
                    <a:pt x="20" y="32"/>
                  </a:lnTo>
                  <a:lnTo>
                    <a:pt x="24" y="40"/>
                  </a:lnTo>
                  <a:lnTo>
                    <a:pt x="26" y="43"/>
                  </a:lnTo>
                  <a:lnTo>
                    <a:pt x="24" y="40"/>
                  </a:lnTo>
                  <a:lnTo>
                    <a:pt x="18" y="32"/>
                  </a:lnTo>
                  <a:lnTo>
                    <a:pt x="11" y="1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7" name="Freeform 59"/>
            <p:cNvSpPr>
              <a:spLocks/>
            </p:cNvSpPr>
            <p:nvPr/>
          </p:nvSpPr>
          <p:spPr bwMode="auto">
            <a:xfrm>
              <a:off x="4602163" y="930276"/>
              <a:ext cx="547688" cy="812800"/>
            </a:xfrm>
            <a:custGeom>
              <a:avLst/>
              <a:gdLst>
                <a:gd name="T0" fmla="*/ 0 w 690"/>
                <a:gd name="T1" fmla="*/ 0 h 1025"/>
                <a:gd name="T2" fmla="*/ 89 w 690"/>
                <a:gd name="T3" fmla="*/ 0 h 1025"/>
                <a:gd name="T4" fmla="*/ 114 w 690"/>
                <a:gd name="T5" fmla="*/ 43 h 1025"/>
                <a:gd name="T6" fmla="*/ 142 w 690"/>
                <a:gd name="T7" fmla="*/ 92 h 1025"/>
                <a:gd name="T8" fmla="*/ 173 w 690"/>
                <a:gd name="T9" fmla="*/ 147 h 1025"/>
                <a:gd name="T10" fmla="*/ 207 w 690"/>
                <a:gd name="T11" fmla="*/ 205 h 1025"/>
                <a:gd name="T12" fmla="*/ 244 w 690"/>
                <a:gd name="T13" fmla="*/ 269 h 1025"/>
                <a:gd name="T14" fmla="*/ 281 w 690"/>
                <a:gd name="T15" fmla="*/ 335 h 1025"/>
                <a:gd name="T16" fmla="*/ 320 w 690"/>
                <a:gd name="T17" fmla="*/ 401 h 1025"/>
                <a:gd name="T18" fmla="*/ 360 w 690"/>
                <a:gd name="T19" fmla="*/ 470 h 1025"/>
                <a:gd name="T20" fmla="*/ 395 w 690"/>
                <a:gd name="T21" fmla="*/ 528 h 1025"/>
                <a:gd name="T22" fmla="*/ 430 w 690"/>
                <a:gd name="T23" fmla="*/ 588 h 1025"/>
                <a:gd name="T24" fmla="*/ 464 w 690"/>
                <a:gd name="T25" fmla="*/ 645 h 1025"/>
                <a:gd name="T26" fmla="*/ 498 w 690"/>
                <a:gd name="T27" fmla="*/ 701 h 1025"/>
                <a:gd name="T28" fmla="*/ 529 w 690"/>
                <a:gd name="T29" fmla="*/ 754 h 1025"/>
                <a:gd name="T30" fmla="*/ 559 w 690"/>
                <a:gd name="T31" fmla="*/ 805 h 1025"/>
                <a:gd name="T32" fmla="*/ 587 w 690"/>
                <a:gd name="T33" fmla="*/ 850 h 1025"/>
                <a:gd name="T34" fmla="*/ 611 w 690"/>
                <a:gd name="T35" fmla="*/ 893 h 1025"/>
                <a:gd name="T36" fmla="*/ 634 w 690"/>
                <a:gd name="T37" fmla="*/ 931 h 1025"/>
                <a:gd name="T38" fmla="*/ 652 w 690"/>
                <a:gd name="T39" fmla="*/ 963 h 1025"/>
                <a:gd name="T40" fmla="*/ 667 w 690"/>
                <a:gd name="T41" fmla="*/ 989 h 1025"/>
                <a:gd name="T42" fmla="*/ 680 w 690"/>
                <a:gd name="T43" fmla="*/ 1008 h 1025"/>
                <a:gd name="T44" fmla="*/ 686 w 690"/>
                <a:gd name="T45" fmla="*/ 1019 h 1025"/>
                <a:gd name="T46" fmla="*/ 690 w 690"/>
                <a:gd name="T47" fmla="*/ 1025 h 1025"/>
                <a:gd name="T48" fmla="*/ 686 w 690"/>
                <a:gd name="T49" fmla="*/ 1019 h 1025"/>
                <a:gd name="T50" fmla="*/ 678 w 690"/>
                <a:gd name="T51" fmla="*/ 1008 h 1025"/>
                <a:gd name="T52" fmla="*/ 667 w 690"/>
                <a:gd name="T53" fmla="*/ 989 h 1025"/>
                <a:gd name="T54" fmla="*/ 650 w 690"/>
                <a:gd name="T55" fmla="*/ 964 h 1025"/>
                <a:gd name="T56" fmla="*/ 628 w 690"/>
                <a:gd name="T57" fmla="*/ 932 h 1025"/>
                <a:gd name="T58" fmla="*/ 606 w 690"/>
                <a:gd name="T59" fmla="*/ 897 h 1025"/>
                <a:gd name="T60" fmla="*/ 578 w 690"/>
                <a:gd name="T61" fmla="*/ 855 h 1025"/>
                <a:gd name="T62" fmla="*/ 548 w 690"/>
                <a:gd name="T63" fmla="*/ 810 h 1025"/>
                <a:gd name="T64" fmla="*/ 514 w 690"/>
                <a:gd name="T65" fmla="*/ 763 h 1025"/>
                <a:gd name="T66" fmla="*/ 481 w 690"/>
                <a:gd name="T67" fmla="*/ 711 h 1025"/>
                <a:gd name="T68" fmla="*/ 445 w 690"/>
                <a:gd name="T69" fmla="*/ 656 h 1025"/>
                <a:gd name="T70" fmla="*/ 408 w 690"/>
                <a:gd name="T71" fmla="*/ 602 h 1025"/>
                <a:gd name="T72" fmla="*/ 371 w 690"/>
                <a:gd name="T73" fmla="*/ 545 h 1025"/>
                <a:gd name="T74" fmla="*/ 332 w 690"/>
                <a:gd name="T75" fmla="*/ 487 h 1025"/>
                <a:gd name="T76" fmla="*/ 287 w 690"/>
                <a:gd name="T77" fmla="*/ 421 h 1025"/>
                <a:gd name="T78" fmla="*/ 242 w 690"/>
                <a:gd name="T79" fmla="*/ 355 h 1025"/>
                <a:gd name="T80" fmla="*/ 199 w 690"/>
                <a:gd name="T81" fmla="*/ 291 h 1025"/>
                <a:gd name="T82" fmla="*/ 156 w 690"/>
                <a:gd name="T83" fmla="*/ 231 h 1025"/>
                <a:gd name="T84" fmla="*/ 119 w 690"/>
                <a:gd name="T85" fmla="*/ 173 h 1025"/>
                <a:gd name="T86" fmla="*/ 82 w 690"/>
                <a:gd name="T87" fmla="*/ 120 h 1025"/>
                <a:gd name="T88" fmla="*/ 50 w 690"/>
                <a:gd name="T89" fmla="*/ 73 h 1025"/>
                <a:gd name="T90" fmla="*/ 22 w 690"/>
                <a:gd name="T91" fmla="*/ 34 h 1025"/>
                <a:gd name="T92" fmla="*/ 0 w 690"/>
                <a:gd name="T93" fmla="*/ 0 h 10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90" h="1025">
                  <a:moveTo>
                    <a:pt x="0" y="0"/>
                  </a:moveTo>
                  <a:lnTo>
                    <a:pt x="89" y="0"/>
                  </a:lnTo>
                  <a:lnTo>
                    <a:pt x="114" y="43"/>
                  </a:lnTo>
                  <a:lnTo>
                    <a:pt x="142" y="92"/>
                  </a:lnTo>
                  <a:lnTo>
                    <a:pt x="173" y="147"/>
                  </a:lnTo>
                  <a:lnTo>
                    <a:pt x="207" y="205"/>
                  </a:lnTo>
                  <a:lnTo>
                    <a:pt x="244" y="269"/>
                  </a:lnTo>
                  <a:lnTo>
                    <a:pt x="281" y="335"/>
                  </a:lnTo>
                  <a:lnTo>
                    <a:pt x="320" y="401"/>
                  </a:lnTo>
                  <a:lnTo>
                    <a:pt x="360" y="470"/>
                  </a:lnTo>
                  <a:lnTo>
                    <a:pt x="395" y="528"/>
                  </a:lnTo>
                  <a:lnTo>
                    <a:pt x="430" y="588"/>
                  </a:lnTo>
                  <a:lnTo>
                    <a:pt x="464" y="645"/>
                  </a:lnTo>
                  <a:lnTo>
                    <a:pt x="498" y="701"/>
                  </a:lnTo>
                  <a:lnTo>
                    <a:pt x="529" y="754"/>
                  </a:lnTo>
                  <a:lnTo>
                    <a:pt x="559" y="805"/>
                  </a:lnTo>
                  <a:lnTo>
                    <a:pt x="587" y="850"/>
                  </a:lnTo>
                  <a:lnTo>
                    <a:pt x="611" y="893"/>
                  </a:lnTo>
                  <a:lnTo>
                    <a:pt x="634" y="931"/>
                  </a:lnTo>
                  <a:lnTo>
                    <a:pt x="652" y="963"/>
                  </a:lnTo>
                  <a:lnTo>
                    <a:pt x="667" y="989"/>
                  </a:lnTo>
                  <a:lnTo>
                    <a:pt x="680" y="1008"/>
                  </a:lnTo>
                  <a:lnTo>
                    <a:pt x="686" y="1019"/>
                  </a:lnTo>
                  <a:lnTo>
                    <a:pt x="690" y="1025"/>
                  </a:lnTo>
                  <a:lnTo>
                    <a:pt x="686" y="1019"/>
                  </a:lnTo>
                  <a:lnTo>
                    <a:pt x="678" y="1008"/>
                  </a:lnTo>
                  <a:lnTo>
                    <a:pt x="667" y="989"/>
                  </a:lnTo>
                  <a:lnTo>
                    <a:pt x="650" y="964"/>
                  </a:lnTo>
                  <a:lnTo>
                    <a:pt x="628" y="932"/>
                  </a:lnTo>
                  <a:lnTo>
                    <a:pt x="606" y="897"/>
                  </a:lnTo>
                  <a:lnTo>
                    <a:pt x="578" y="855"/>
                  </a:lnTo>
                  <a:lnTo>
                    <a:pt x="548" y="810"/>
                  </a:lnTo>
                  <a:lnTo>
                    <a:pt x="514" y="763"/>
                  </a:lnTo>
                  <a:lnTo>
                    <a:pt x="481" y="711"/>
                  </a:lnTo>
                  <a:lnTo>
                    <a:pt x="445" y="656"/>
                  </a:lnTo>
                  <a:lnTo>
                    <a:pt x="408" y="602"/>
                  </a:lnTo>
                  <a:lnTo>
                    <a:pt x="371" y="545"/>
                  </a:lnTo>
                  <a:lnTo>
                    <a:pt x="332" y="487"/>
                  </a:lnTo>
                  <a:lnTo>
                    <a:pt x="287" y="421"/>
                  </a:lnTo>
                  <a:lnTo>
                    <a:pt x="242" y="355"/>
                  </a:lnTo>
                  <a:lnTo>
                    <a:pt x="199" y="291"/>
                  </a:lnTo>
                  <a:lnTo>
                    <a:pt x="156" y="231"/>
                  </a:lnTo>
                  <a:lnTo>
                    <a:pt x="119" y="173"/>
                  </a:lnTo>
                  <a:lnTo>
                    <a:pt x="82" y="120"/>
                  </a:lnTo>
                  <a:lnTo>
                    <a:pt x="50" y="73"/>
                  </a:lnTo>
                  <a:lnTo>
                    <a:pt x="22" y="3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8" name="Freeform 60"/>
            <p:cNvSpPr>
              <a:spLocks/>
            </p:cNvSpPr>
            <p:nvPr/>
          </p:nvSpPr>
          <p:spPr bwMode="auto">
            <a:xfrm>
              <a:off x="4432300" y="930276"/>
              <a:ext cx="204788" cy="269875"/>
            </a:xfrm>
            <a:custGeom>
              <a:avLst/>
              <a:gdLst>
                <a:gd name="T0" fmla="*/ 0 w 260"/>
                <a:gd name="T1" fmla="*/ 0 h 340"/>
                <a:gd name="T2" fmla="*/ 36 w 260"/>
                <a:gd name="T3" fmla="*/ 0 h 340"/>
                <a:gd name="T4" fmla="*/ 260 w 260"/>
                <a:gd name="T5" fmla="*/ 340 h 340"/>
                <a:gd name="T6" fmla="*/ 0 w 260"/>
                <a:gd name="T7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340">
                  <a:moveTo>
                    <a:pt x="0" y="0"/>
                  </a:moveTo>
                  <a:lnTo>
                    <a:pt x="36" y="0"/>
                  </a:lnTo>
                  <a:lnTo>
                    <a:pt x="260" y="34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9" name="Freeform 61"/>
            <p:cNvSpPr>
              <a:spLocks/>
            </p:cNvSpPr>
            <p:nvPr/>
          </p:nvSpPr>
          <p:spPr bwMode="auto">
            <a:xfrm>
              <a:off x="4240213" y="930276"/>
              <a:ext cx="196850" cy="230187"/>
            </a:xfrm>
            <a:custGeom>
              <a:avLst/>
              <a:gdLst>
                <a:gd name="T0" fmla="*/ 0 w 248"/>
                <a:gd name="T1" fmla="*/ 0 h 290"/>
                <a:gd name="T2" fmla="*/ 39 w 248"/>
                <a:gd name="T3" fmla="*/ 0 h 290"/>
                <a:gd name="T4" fmla="*/ 248 w 248"/>
                <a:gd name="T5" fmla="*/ 290 h 290"/>
                <a:gd name="T6" fmla="*/ 0 w 248"/>
                <a:gd name="T7" fmla="*/ 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8" h="290">
                  <a:moveTo>
                    <a:pt x="0" y="0"/>
                  </a:moveTo>
                  <a:lnTo>
                    <a:pt x="39" y="0"/>
                  </a:lnTo>
                  <a:lnTo>
                    <a:pt x="248" y="29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" name="Freeform 62"/>
            <p:cNvSpPr>
              <a:spLocks/>
            </p:cNvSpPr>
            <p:nvPr/>
          </p:nvSpPr>
          <p:spPr bwMode="auto">
            <a:xfrm>
              <a:off x="4013200" y="930276"/>
              <a:ext cx="801688" cy="873125"/>
            </a:xfrm>
            <a:custGeom>
              <a:avLst/>
              <a:gdLst>
                <a:gd name="T0" fmla="*/ 0 w 1010"/>
                <a:gd name="T1" fmla="*/ 0 h 1100"/>
                <a:gd name="T2" fmla="*/ 97 w 1010"/>
                <a:gd name="T3" fmla="*/ 0 h 1100"/>
                <a:gd name="T4" fmla="*/ 248 w 1010"/>
                <a:gd name="T5" fmla="*/ 186 h 1100"/>
                <a:gd name="T6" fmla="*/ 1010 w 1010"/>
                <a:gd name="T7" fmla="*/ 1100 h 1100"/>
                <a:gd name="T8" fmla="*/ 209 w 1010"/>
                <a:gd name="T9" fmla="*/ 222 h 1100"/>
                <a:gd name="T10" fmla="*/ 0 w 1010"/>
                <a:gd name="T11" fmla="*/ 0 h 1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10" h="1100">
                  <a:moveTo>
                    <a:pt x="0" y="0"/>
                  </a:moveTo>
                  <a:lnTo>
                    <a:pt x="97" y="0"/>
                  </a:lnTo>
                  <a:lnTo>
                    <a:pt x="248" y="186"/>
                  </a:lnTo>
                  <a:lnTo>
                    <a:pt x="1010" y="1100"/>
                  </a:lnTo>
                  <a:lnTo>
                    <a:pt x="209" y="22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" name="Freeform 63"/>
            <p:cNvSpPr>
              <a:spLocks/>
            </p:cNvSpPr>
            <p:nvPr/>
          </p:nvSpPr>
          <p:spPr bwMode="auto">
            <a:xfrm>
              <a:off x="3771900" y="930276"/>
              <a:ext cx="863600" cy="855662"/>
            </a:xfrm>
            <a:custGeom>
              <a:avLst/>
              <a:gdLst>
                <a:gd name="T0" fmla="*/ 119 w 1089"/>
                <a:gd name="T1" fmla="*/ 0 h 1077"/>
                <a:gd name="T2" fmla="*/ 192 w 1089"/>
                <a:gd name="T3" fmla="*/ 83 h 1077"/>
                <a:gd name="T4" fmla="*/ 255 w 1089"/>
                <a:gd name="T5" fmla="*/ 154 h 1077"/>
                <a:gd name="T6" fmla="*/ 304 w 1089"/>
                <a:gd name="T7" fmla="*/ 209 h 1077"/>
                <a:gd name="T8" fmla="*/ 336 w 1089"/>
                <a:gd name="T9" fmla="*/ 246 h 1077"/>
                <a:gd name="T10" fmla="*/ 347 w 1089"/>
                <a:gd name="T11" fmla="*/ 260 h 1077"/>
                <a:gd name="T12" fmla="*/ 360 w 1089"/>
                <a:gd name="T13" fmla="*/ 273 h 1077"/>
                <a:gd name="T14" fmla="*/ 393 w 1089"/>
                <a:gd name="T15" fmla="*/ 312 h 1077"/>
                <a:gd name="T16" fmla="*/ 447 w 1089"/>
                <a:gd name="T17" fmla="*/ 370 h 1077"/>
                <a:gd name="T18" fmla="*/ 515 w 1089"/>
                <a:gd name="T19" fmla="*/ 446 h 1077"/>
                <a:gd name="T20" fmla="*/ 591 w 1089"/>
                <a:gd name="T21" fmla="*/ 530 h 1077"/>
                <a:gd name="T22" fmla="*/ 673 w 1089"/>
                <a:gd name="T23" fmla="*/ 622 h 1077"/>
                <a:gd name="T24" fmla="*/ 759 w 1089"/>
                <a:gd name="T25" fmla="*/ 716 h 1077"/>
                <a:gd name="T26" fmla="*/ 843 w 1089"/>
                <a:gd name="T27" fmla="*/ 808 h 1077"/>
                <a:gd name="T28" fmla="*/ 921 w 1089"/>
                <a:gd name="T29" fmla="*/ 893 h 1077"/>
                <a:gd name="T30" fmla="*/ 988 w 1089"/>
                <a:gd name="T31" fmla="*/ 966 h 1077"/>
                <a:gd name="T32" fmla="*/ 1042 w 1089"/>
                <a:gd name="T33" fmla="*/ 1025 h 1077"/>
                <a:gd name="T34" fmla="*/ 1078 w 1089"/>
                <a:gd name="T35" fmla="*/ 1064 h 1077"/>
                <a:gd name="T36" fmla="*/ 1089 w 1089"/>
                <a:gd name="T37" fmla="*/ 1077 h 1077"/>
                <a:gd name="T38" fmla="*/ 1076 w 1089"/>
                <a:gd name="T39" fmla="*/ 1064 h 1077"/>
                <a:gd name="T40" fmla="*/ 1038 w 1089"/>
                <a:gd name="T41" fmla="*/ 1028 h 1077"/>
                <a:gd name="T42" fmla="*/ 981 w 1089"/>
                <a:gd name="T43" fmla="*/ 974 h 1077"/>
                <a:gd name="T44" fmla="*/ 908 w 1089"/>
                <a:gd name="T45" fmla="*/ 904 h 1077"/>
                <a:gd name="T46" fmla="*/ 826 w 1089"/>
                <a:gd name="T47" fmla="*/ 825 h 1077"/>
                <a:gd name="T48" fmla="*/ 735 w 1089"/>
                <a:gd name="T49" fmla="*/ 739 h 1077"/>
                <a:gd name="T50" fmla="*/ 643 w 1089"/>
                <a:gd name="T51" fmla="*/ 651 h 1077"/>
                <a:gd name="T52" fmla="*/ 552 w 1089"/>
                <a:gd name="T53" fmla="*/ 566 h 1077"/>
                <a:gd name="T54" fmla="*/ 468 w 1089"/>
                <a:gd name="T55" fmla="*/ 489 h 1077"/>
                <a:gd name="T56" fmla="*/ 395 w 1089"/>
                <a:gd name="T57" fmla="*/ 419 h 1077"/>
                <a:gd name="T58" fmla="*/ 337 w 1089"/>
                <a:gd name="T59" fmla="*/ 367 h 1077"/>
                <a:gd name="T60" fmla="*/ 300 w 1089"/>
                <a:gd name="T61" fmla="*/ 331 h 1077"/>
                <a:gd name="T62" fmla="*/ 285 w 1089"/>
                <a:gd name="T63" fmla="*/ 318 h 1077"/>
                <a:gd name="T64" fmla="*/ 272 w 1089"/>
                <a:gd name="T65" fmla="*/ 305 h 1077"/>
                <a:gd name="T66" fmla="*/ 231 w 1089"/>
                <a:gd name="T67" fmla="*/ 267 h 1077"/>
                <a:gd name="T68" fmla="*/ 168 w 1089"/>
                <a:gd name="T69" fmla="*/ 211 h 1077"/>
                <a:gd name="T70" fmla="*/ 89 w 1089"/>
                <a:gd name="T71" fmla="*/ 139 h 1077"/>
                <a:gd name="T72" fmla="*/ 0 w 1089"/>
                <a:gd name="T73" fmla="*/ 57 h 1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89" h="1077">
                  <a:moveTo>
                    <a:pt x="0" y="0"/>
                  </a:moveTo>
                  <a:lnTo>
                    <a:pt x="119" y="0"/>
                  </a:lnTo>
                  <a:lnTo>
                    <a:pt x="157" y="43"/>
                  </a:lnTo>
                  <a:lnTo>
                    <a:pt x="192" y="83"/>
                  </a:lnTo>
                  <a:lnTo>
                    <a:pt x="226" y="120"/>
                  </a:lnTo>
                  <a:lnTo>
                    <a:pt x="255" y="154"/>
                  </a:lnTo>
                  <a:lnTo>
                    <a:pt x="282" y="184"/>
                  </a:lnTo>
                  <a:lnTo>
                    <a:pt x="304" y="209"/>
                  </a:lnTo>
                  <a:lnTo>
                    <a:pt x="323" y="231"/>
                  </a:lnTo>
                  <a:lnTo>
                    <a:pt x="336" y="246"/>
                  </a:lnTo>
                  <a:lnTo>
                    <a:pt x="345" y="256"/>
                  </a:lnTo>
                  <a:lnTo>
                    <a:pt x="347" y="260"/>
                  </a:lnTo>
                  <a:lnTo>
                    <a:pt x="350" y="263"/>
                  </a:lnTo>
                  <a:lnTo>
                    <a:pt x="360" y="273"/>
                  </a:lnTo>
                  <a:lnTo>
                    <a:pt x="375" y="290"/>
                  </a:lnTo>
                  <a:lnTo>
                    <a:pt x="393" y="312"/>
                  </a:lnTo>
                  <a:lnTo>
                    <a:pt x="419" y="338"/>
                  </a:lnTo>
                  <a:lnTo>
                    <a:pt x="447" y="370"/>
                  </a:lnTo>
                  <a:lnTo>
                    <a:pt x="479" y="406"/>
                  </a:lnTo>
                  <a:lnTo>
                    <a:pt x="515" y="446"/>
                  </a:lnTo>
                  <a:lnTo>
                    <a:pt x="552" y="487"/>
                  </a:lnTo>
                  <a:lnTo>
                    <a:pt x="591" y="530"/>
                  </a:lnTo>
                  <a:lnTo>
                    <a:pt x="632" y="575"/>
                  </a:lnTo>
                  <a:lnTo>
                    <a:pt x="673" y="622"/>
                  </a:lnTo>
                  <a:lnTo>
                    <a:pt x="716" y="669"/>
                  </a:lnTo>
                  <a:lnTo>
                    <a:pt x="759" y="716"/>
                  </a:lnTo>
                  <a:lnTo>
                    <a:pt x="802" y="763"/>
                  </a:lnTo>
                  <a:lnTo>
                    <a:pt x="843" y="808"/>
                  </a:lnTo>
                  <a:lnTo>
                    <a:pt x="884" y="852"/>
                  </a:lnTo>
                  <a:lnTo>
                    <a:pt x="921" y="893"/>
                  </a:lnTo>
                  <a:lnTo>
                    <a:pt x="956" y="932"/>
                  </a:lnTo>
                  <a:lnTo>
                    <a:pt x="988" y="966"/>
                  </a:lnTo>
                  <a:lnTo>
                    <a:pt x="1018" y="998"/>
                  </a:lnTo>
                  <a:lnTo>
                    <a:pt x="1042" y="1025"/>
                  </a:lnTo>
                  <a:lnTo>
                    <a:pt x="1063" y="1047"/>
                  </a:lnTo>
                  <a:lnTo>
                    <a:pt x="1078" y="1064"/>
                  </a:lnTo>
                  <a:lnTo>
                    <a:pt x="1087" y="1073"/>
                  </a:lnTo>
                  <a:lnTo>
                    <a:pt x="1089" y="1077"/>
                  </a:lnTo>
                  <a:lnTo>
                    <a:pt x="1085" y="1073"/>
                  </a:lnTo>
                  <a:lnTo>
                    <a:pt x="1076" y="1064"/>
                  </a:lnTo>
                  <a:lnTo>
                    <a:pt x="1061" y="1049"/>
                  </a:lnTo>
                  <a:lnTo>
                    <a:pt x="1038" y="1028"/>
                  </a:lnTo>
                  <a:lnTo>
                    <a:pt x="1012" y="1002"/>
                  </a:lnTo>
                  <a:lnTo>
                    <a:pt x="981" y="974"/>
                  </a:lnTo>
                  <a:lnTo>
                    <a:pt x="947" y="940"/>
                  </a:lnTo>
                  <a:lnTo>
                    <a:pt x="908" y="904"/>
                  </a:lnTo>
                  <a:lnTo>
                    <a:pt x="869" y="865"/>
                  </a:lnTo>
                  <a:lnTo>
                    <a:pt x="826" y="825"/>
                  </a:lnTo>
                  <a:lnTo>
                    <a:pt x="781" y="782"/>
                  </a:lnTo>
                  <a:lnTo>
                    <a:pt x="735" y="739"/>
                  </a:lnTo>
                  <a:lnTo>
                    <a:pt x="690" y="694"/>
                  </a:lnTo>
                  <a:lnTo>
                    <a:pt x="643" y="651"/>
                  </a:lnTo>
                  <a:lnTo>
                    <a:pt x="597" y="609"/>
                  </a:lnTo>
                  <a:lnTo>
                    <a:pt x="552" y="566"/>
                  </a:lnTo>
                  <a:lnTo>
                    <a:pt x="509" y="526"/>
                  </a:lnTo>
                  <a:lnTo>
                    <a:pt x="468" y="489"/>
                  </a:lnTo>
                  <a:lnTo>
                    <a:pt x="431" y="453"/>
                  </a:lnTo>
                  <a:lnTo>
                    <a:pt x="395" y="419"/>
                  </a:lnTo>
                  <a:lnTo>
                    <a:pt x="364" y="391"/>
                  </a:lnTo>
                  <a:lnTo>
                    <a:pt x="337" y="367"/>
                  </a:lnTo>
                  <a:lnTo>
                    <a:pt x="315" y="346"/>
                  </a:lnTo>
                  <a:lnTo>
                    <a:pt x="300" y="331"/>
                  </a:lnTo>
                  <a:lnTo>
                    <a:pt x="289" y="322"/>
                  </a:lnTo>
                  <a:lnTo>
                    <a:pt x="285" y="318"/>
                  </a:lnTo>
                  <a:lnTo>
                    <a:pt x="282" y="314"/>
                  </a:lnTo>
                  <a:lnTo>
                    <a:pt x="272" y="305"/>
                  </a:lnTo>
                  <a:lnTo>
                    <a:pt x="254" y="290"/>
                  </a:lnTo>
                  <a:lnTo>
                    <a:pt x="231" y="267"/>
                  </a:lnTo>
                  <a:lnTo>
                    <a:pt x="201" y="241"/>
                  </a:lnTo>
                  <a:lnTo>
                    <a:pt x="168" y="211"/>
                  </a:lnTo>
                  <a:lnTo>
                    <a:pt x="130" y="177"/>
                  </a:lnTo>
                  <a:lnTo>
                    <a:pt x="89" y="139"/>
                  </a:lnTo>
                  <a:lnTo>
                    <a:pt x="47" y="100"/>
                  </a:lnTo>
                  <a:lnTo>
                    <a:pt x="0" y="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2" name="Freeform 64"/>
            <p:cNvSpPr>
              <a:spLocks/>
            </p:cNvSpPr>
            <p:nvPr/>
          </p:nvSpPr>
          <p:spPr bwMode="auto">
            <a:xfrm>
              <a:off x="3771900" y="1120775"/>
              <a:ext cx="989013" cy="955675"/>
            </a:xfrm>
            <a:custGeom>
              <a:avLst/>
              <a:gdLst>
                <a:gd name="T0" fmla="*/ 47 w 1245"/>
                <a:gd name="T1" fmla="*/ 45 h 1203"/>
                <a:gd name="T2" fmla="*/ 132 w 1245"/>
                <a:gd name="T3" fmla="*/ 131 h 1203"/>
                <a:gd name="T4" fmla="*/ 207 w 1245"/>
                <a:gd name="T5" fmla="*/ 205 h 1203"/>
                <a:gd name="T6" fmla="*/ 265 w 1245"/>
                <a:gd name="T7" fmla="*/ 263 h 1203"/>
                <a:gd name="T8" fmla="*/ 304 w 1245"/>
                <a:gd name="T9" fmla="*/ 300 h 1203"/>
                <a:gd name="T10" fmla="*/ 317 w 1245"/>
                <a:gd name="T11" fmla="*/ 314 h 1203"/>
                <a:gd name="T12" fmla="*/ 330 w 1245"/>
                <a:gd name="T13" fmla="*/ 327 h 1203"/>
                <a:gd name="T14" fmla="*/ 367 w 1245"/>
                <a:gd name="T15" fmla="*/ 363 h 1203"/>
                <a:gd name="T16" fmla="*/ 425 w 1245"/>
                <a:gd name="T17" fmla="*/ 419 h 1203"/>
                <a:gd name="T18" fmla="*/ 500 w 1245"/>
                <a:gd name="T19" fmla="*/ 490 h 1203"/>
                <a:gd name="T20" fmla="*/ 585 w 1245"/>
                <a:gd name="T21" fmla="*/ 575 h 1203"/>
                <a:gd name="T22" fmla="*/ 680 w 1245"/>
                <a:gd name="T23" fmla="*/ 665 h 1203"/>
                <a:gd name="T24" fmla="*/ 777 w 1245"/>
                <a:gd name="T25" fmla="*/ 761 h 1203"/>
                <a:gd name="T26" fmla="*/ 878 w 1245"/>
                <a:gd name="T27" fmla="*/ 855 h 1203"/>
                <a:gd name="T28" fmla="*/ 973 w 1245"/>
                <a:gd name="T29" fmla="*/ 945 h 1203"/>
                <a:gd name="T30" fmla="*/ 1059 w 1245"/>
                <a:gd name="T31" fmla="*/ 1028 h 1203"/>
                <a:gd name="T32" fmla="*/ 1133 w 1245"/>
                <a:gd name="T33" fmla="*/ 1099 h 1203"/>
                <a:gd name="T34" fmla="*/ 1193 w 1245"/>
                <a:gd name="T35" fmla="*/ 1154 h 1203"/>
                <a:gd name="T36" fmla="*/ 1230 w 1245"/>
                <a:gd name="T37" fmla="*/ 1190 h 1203"/>
                <a:gd name="T38" fmla="*/ 1245 w 1245"/>
                <a:gd name="T39" fmla="*/ 1203 h 1203"/>
                <a:gd name="T40" fmla="*/ 1230 w 1245"/>
                <a:gd name="T41" fmla="*/ 1191 h 1203"/>
                <a:gd name="T42" fmla="*/ 1191 w 1245"/>
                <a:gd name="T43" fmla="*/ 1158 h 1203"/>
                <a:gd name="T44" fmla="*/ 1130 w 1245"/>
                <a:gd name="T45" fmla="*/ 1105 h 1203"/>
                <a:gd name="T46" fmla="*/ 1051 w 1245"/>
                <a:gd name="T47" fmla="*/ 1037 h 1203"/>
                <a:gd name="T48" fmla="*/ 960 w 1245"/>
                <a:gd name="T49" fmla="*/ 960 h 1203"/>
                <a:gd name="T50" fmla="*/ 859 w 1245"/>
                <a:gd name="T51" fmla="*/ 874 h 1203"/>
                <a:gd name="T52" fmla="*/ 755 w 1245"/>
                <a:gd name="T53" fmla="*/ 785 h 1203"/>
                <a:gd name="T54" fmla="*/ 651 w 1245"/>
                <a:gd name="T55" fmla="*/ 697 h 1203"/>
                <a:gd name="T56" fmla="*/ 550 w 1245"/>
                <a:gd name="T57" fmla="*/ 614 h 1203"/>
                <a:gd name="T58" fmla="*/ 459 w 1245"/>
                <a:gd name="T59" fmla="*/ 537 h 1203"/>
                <a:gd name="T60" fmla="*/ 378 w 1245"/>
                <a:gd name="T61" fmla="*/ 472 h 1203"/>
                <a:gd name="T62" fmla="*/ 317 w 1245"/>
                <a:gd name="T63" fmla="*/ 419 h 1203"/>
                <a:gd name="T64" fmla="*/ 276 w 1245"/>
                <a:gd name="T65" fmla="*/ 385 h 1203"/>
                <a:gd name="T66" fmla="*/ 263 w 1245"/>
                <a:gd name="T67" fmla="*/ 374 h 1203"/>
                <a:gd name="T68" fmla="*/ 250 w 1245"/>
                <a:gd name="T69" fmla="*/ 363 h 1203"/>
                <a:gd name="T70" fmla="*/ 213 w 1245"/>
                <a:gd name="T71" fmla="*/ 332 h 1203"/>
                <a:gd name="T72" fmla="*/ 157 w 1245"/>
                <a:gd name="T73" fmla="*/ 287 h 1203"/>
                <a:gd name="T74" fmla="*/ 84 w 1245"/>
                <a:gd name="T75" fmla="*/ 229 h 1203"/>
                <a:gd name="T76" fmla="*/ 0 w 1245"/>
                <a:gd name="T77" fmla="*/ 160 h 1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45" h="1203">
                  <a:moveTo>
                    <a:pt x="0" y="0"/>
                  </a:moveTo>
                  <a:lnTo>
                    <a:pt x="47" y="45"/>
                  </a:lnTo>
                  <a:lnTo>
                    <a:pt x="91" y="90"/>
                  </a:lnTo>
                  <a:lnTo>
                    <a:pt x="132" y="131"/>
                  </a:lnTo>
                  <a:lnTo>
                    <a:pt x="172" y="169"/>
                  </a:lnTo>
                  <a:lnTo>
                    <a:pt x="207" y="205"/>
                  </a:lnTo>
                  <a:lnTo>
                    <a:pt x="239" y="235"/>
                  </a:lnTo>
                  <a:lnTo>
                    <a:pt x="265" y="263"/>
                  </a:lnTo>
                  <a:lnTo>
                    <a:pt x="287" y="284"/>
                  </a:lnTo>
                  <a:lnTo>
                    <a:pt x="304" y="300"/>
                  </a:lnTo>
                  <a:lnTo>
                    <a:pt x="313" y="310"/>
                  </a:lnTo>
                  <a:lnTo>
                    <a:pt x="317" y="314"/>
                  </a:lnTo>
                  <a:lnTo>
                    <a:pt x="321" y="317"/>
                  </a:lnTo>
                  <a:lnTo>
                    <a:pt x="330" y="327"/>
                  </a:lnTo>
                  <a:lnTo>
                    <a:pt x="347" y="342"/>
                  </a:lnTo>
                  <a:lnTo>
                    <a:pt x="367" y="363"/>
                  </a:lnTo>
                  <a:lnTo>
                    <a:pt x="395" y="389"/>
                  </a:lnTo>
                  <a:lnTo>
                    <a:pt x="425" y="419"/>
                  </a:lnTo>
                  <a:lnTo>
                    <a:pt x="460" y="453"/>
                  </a:lnTo>
                  <a:lnTo>
                    <a:pt x="500" y="490"/>
                  </a:lnTo>
                  <a:lnTo>
                    <a:pt x="541" y="532"/>
                  </a:lnTo>
                  <a:lnTo>
                    <a:pt x="585" y="575"/>
                  </a:lnTo>
                  <a:lnTo>
                    <a:pt x="632" y="620"/>
                  </a:lnTo>
                  <a:lnTo>
                    <a:pt x="680" y="665"/>
                  </a:lnTo>
                  <a:lnTo>
                    <a:pt x="729" y="712"/>
                  </a:lnTo>
                  <a:lnTo>
                    <a:pt x="777" y="761"/>
                  </a:lnTo>
                  <a:lnTo>
                    <a:pt x="828" y="808"/>
                  </a:lnTo>
                  <a:lnTo>
                    <a:pt x="878" y="855"/>
                  </a:lnTo>
                  <a:lnTo>
                    <a:pt x="927" y="900"/>
                  </a:lnTo>
                  <a:lnTo>
                    <a:pt x="973" y="945"/>
                  </a:lnTo>
                  <a:lnTo>
                    <a:pt x="1018" y="988"/>
                  </a:lnTo>
                  <a:lnTo>
                    <a:pt x="1059" y="1028"/>
                  </a:lnTo>
                  <a:lnTo>
                    <a:pt x="1098" y="1066"/>
                  </a:lnTo>
                  <a:lnTo>
                    <a:pt x="1133" y="1099"/>
                  </a:lnTo>
                  <a:lnTo>
                    <a:pt x="1165" y="1129"/>
                  </a:lnTo>
                  <a:lnTo>
                    <a:pt x="1193" y="1154"/>
                  </a:lnTo>
                  <a:lnTo>
                    <a:pt x="1215" y="1175"/>
                  </a:lnTo>
                  <a:lnTo>
                    <a:pt x="1230" y="1190"/>
                  </a:lnTo>
                  <a:lnTo>
                    <a:pt x="1242" y="1199"/>
                  </a:lnTo>
                  <a:lnTo>
                    <a:pt x="1245" y="1203"/>
                  </a:lnTo>
                  <a:lnTo>
                    <a:pt x="1242" y="1201"/>
                  </a:lnTo>
                  <a:lnTo>
                    <a:pt x="1230" y="1191"/>
                  </a:lnTo>
                  <a:lnTo>
                    <a:pt x="1214" y="1176"/>
                  </a:lnTo>
                  <a:lnTo>
                    <a:pt x="1191" y="1158"/>
                  </a:lnTo>
                  <a:lnTo>
                    <a:pt x="1161" y="1133"/>
                  </a:lnTo>
                  <a:lnTo>
                    <a:pt x="1130" y="1105"/>
                  </a:lnTo>
                  <a:lnTo>
                    <a:pt x="1092" y="1073"/>
                  </a:lnTo>
                  <a:lnTo>
                    <a:pt x="1051" y="1037"/>
                  </a:lnTo>
                  <a:lnTo>
                    <a:pt x="1007" y="1000"/>
                  </a:lnTo>
                  <a:lnTo>
                    <a:pt x="960" y="960"/>
                  </a:lnTo>
                  <a:lnTo>
                    <a:pt x="910" y="917"/>
                  </a:lnTo>
                  <a:lnTo>
                    <a:pt x="859" y="874"/>
                  </a:lnTo>
                  <a:lnTo>
                    <a:pt x="807" y="831"/>
                  </a:lnTo>
                  <a:lnTo>
                    <a:pt x="755" y="785"/>
                  </a:lnTo>
                  <a:lnTo>
                    <a:pt x="703" y="742"/>
                  </a:lnTo>
                  <a:lnTo>
                    <a:pt x="651" y="697"/>
                  </a:lnTo>
                  <a:lnTo>
                    <a:pt x="600" y="656"/>
                  </a:lnTo>
                  <a:lnTo>
                    <a:pt x="550" y="614"/>
                  </a:lnTo>
                  <a:lnTo>
                    <a:pt x="503" y="575"/>
                  </a:lnTo>
                  <a:lnTo>
                    <a:pt x="459" y="537"/>
                  </a:lnTo>
                  <a:lnTo>
                    <a:pt x="416" y="502"/>
                  </a:lnTo>
                  <a:lnTo>
                    <a:pt x="378" y="472"/>
                  </a:lnTo>
                  <a:lnTo>
                    <a:pt x="345" y="443"/>
                  </a:lnTo>
                  <a:lnTo>
                    <a:pt x="317" y="419"/>
                  </a:lnTo>
                  <a:lnTo>
                    <a:pt x="295" y="400"/>
                  </a:lnTo>
                  <a:lnTo>
                    <a:pt x="276" y="385"/>
                  </a:lnTo>
                  <a:lnTo>
                    <a:pt x="267" y="376"/>
                  </a:lnTo>
                  <a:lnTo>
                    <a:pt x="263" y="374"/>
                  </a:lnTo>
                  <a:lnTo>
                    <a:pt x="259" y="370"/>
                  </a:lnTo>
                  <a:lnTo>
                    <a:pt x="250" y="363"/>
                  </a:lnTo>
                  <a:lnTo>
                    <a:pt x="233" y="351"/>
                  </a:lnTo>
                  <a:lnTo>
                    <a:pt x="213" y="332"/>
                  </a:lnTo>
                  <a:lnTo>
                    <a:pt x="186" y="312"/>
                  </a:lnTo>
                  <a:lnTo>
                    <a:pt x="157" y="287"/>
                  </a:lnTo>
                  <a:lnTo>
                    <a:pt x="123" y="259"/>
                  </a:lnTo>
                  <a:lnTo>
                    <a:pt x="84" y="229"/>
                  </a:lnTo>
                  <a:lnTo>
                    <a:pt x="43" y="195"/>
                  </a:lnTo>
                  <a:lnTo>
                    <a:pt x="0" y="16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3" name="Freeform 65"/>
            <p:cNvSpPr>
              <a:spLocks/>
            </p:cNvSpPr>
            <p:nvPr/>
          </p:nvSpPr>
          <p:spPr bwMode="auto">
            <a:xfrm>
              <a:off x="3771900" y="1393825"/>
              <a:ext cx="347663" cy="300037"/>
            </a:xfrm>
            <a:custGeom>
              <a:avLst/>
              <a:gdLst>
                <a:gd name="T0" fmla="*/ 0 w 438"/>
                <a:gd name="T1" fmla="*/ 0 h 378"/>
                <a:gd name="T2" fmla="*/ 438 w 438"/>
                <a:gd name="T3" fmla="*/ 378 h 378"/>
                <a:gd name="T4" fmla="*/ 0 w 438"/>
                <a:gd name="T5" fmla="*/ 50 h 378"/>
                <a:gd name="T6" fmla="*/ 0 w 438"/>
                <a:gd name="T7" fmla="*/ 0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8" h="378">
                  <a:moveTo>
                    <a:pt x="0" y="0"/>
                  </a:moveTo>
                  <a:lnTo>
                    <a:pt x="438" y="378"/>
                  </a:lnTo>
                  <a:lnTo>
                    <a:pt x="0" y="5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" name="Freeform 66"/>
            <p:cNvSpPr>
              <a:spLocks/>
            </p:cNvSpPr>
            <p:nvPr/>
          </p:nvSpPr>
          <p:spPr bwMode="auto">
            <a:xfrm>
              <a:off x="3771900" y="1574800"/>
              <a:ext cx="962025" cy="727075"/>
            </a:xfrm>
            <a:custGeom>
              <a:avLst/>
              <a:gdLst>
                <a:gd name="T0" fmla="*/ 0 w 1212"/>
                <a:gd name="T1" fmla="*/ 0 h 916"/>
                <a:gd name="T2" fmla="*/ 125 w 1212"/>
                <a:gd name="T3" fmla="*/ 98 h 916"/>
                <a:gd name="T4" fmla="*/ 1212 w 1212"/>
                <a:gd name="T5" fmla="*/ 916 h 916"/>
                <a:gd name="T6" fmla="*/ 95 w 1212"/>
                <a:gd name="T7" fmla="*/ 139 h 916"/>
                <a:gd name="T8" fmla="*/ 0 w 1212"/>
                <a:gd name="T9" fmla="*/ 75 h 916"/>
                <a:gd name="T10" fmla="*/ 0 w 1212"/>
                <a:gd name="T11" fmla="*/ 0 h 9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2" h="916">
                  <a:moveTo>
                    <a:pt x="0" y="0"/>
                  </a:moveTo>
                  <a:lnTo>
                    <a:pt x="125" y="98"/>
                  </a:lnTo>
                  <a:lnTo>
                    <a:pt x="1212" y="916"/>
                  </a:lnTo>
                  <a:lnTo>
                    <a:pt x="95" y="139"/>
                  </a:lnTo>
                  <a:lnTo>
                    <a:pt x="0" y="7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" name="Freeform 67"/>
            <p:cNvSpPr>
              <a:spLocks/>
            </p:cNvSpPr>
            <p:nvPr/>
          </p:nvSpPr>
          <p:spPr bwMode="auto">
            <a:xfrm>
              <a:off x="3771900" y="1944688"/>
              <a:ext cx="506413" cy="314325"/>
            </a:xfrm>
            <a:custGeom>
              <a:avLst/>
              <a:gdLst>
                <a:gd name="T0" fmla="*/ 0 w 638"/>
                <a:gd name="T1" fmla="*/ 0 h 395"/>
                <a:gd name="T2" fmla="*/ 84 w 638"/>
                <a:gd name="T3" fmla="*/ 53 h 395"/>
                <a:gd name="T4" fmla="*/ 170 w 638"/>
                <a:gd name="T5" fmla="*/ 107 h 395"/>
                <a:gd name="T6" fmla="*/ 224 w 638"/>
                <a:gd name="T7" fmla="*/ 139 h 395"/>
                <a:gd name="T8" fmla="*/ 276 w 638"/>
                <a:gd name="T9" fmla="*/ 173 h 395"/>
                <a:gd name="T10" fmla="*/ 328 w 638"/>
                <a:gd name="T11" fmla="*/ 205 h 395"/>
                <a:gd name="T12" fmla="*/ 378 w 638"/>
                <a:gd name="T13" fmla="*/ 235 h 395"/>
                <a:gd name="T14" fmla="*/ 427 w 638"/>
                <a:gd name="T15" fmla="*/ 265 h 395"/>
                <a:gd name="T16" fmla="*/ 472 w 638"/>
                <a:gd name="T17" fmla="*/ 292 h 395"/>
                <a:gd name="T18" fmla="*/ 511 w 638"/>
                <a:gd name="T19" fmla="*/ 318 h 395"/>
                <a:gd name="T20" fmla="*/ 548 w 638"/>
                <a:gd name="T21" fmla="*/ 339 h 395"/>
                <a:gd name="T22" fmla="*/ 578 w 638"/>
                <a:gd name="T23" fmla="*/ 359 h 395"/>
                <a:gd name="T24" fmla="*/ 604 w 638"/>
                <a:gd name="T25" fmla="*/ 374 h 395"/>
                <a:gd name="T26" fmla="*/ 623 w 638"/>
                <a:gd name="T27" fmla="*/ 386 h 395"/>
                <a:gd name="T28" fmla="*/ 634 w 638"/>
                <a:gd name="T29" fmla="*/ 393 h 395"/>
                <a:gd name="T30" fmla="*/ 638 w 638"/>
                <a:gd name="T31" fmla="*/ 395 h 395"/>
                <a:gd name="T32" fmla="*/ 634 w 638"/>
                <a:gd name="T33" fmla="*/ 393 h 395"/>
                <a:gd name="T34" fmla="*/ 623 w 638"/>
                <a:gd name="T35" fmla="*/ 386 h 395"/>
                <a:gd name="T36" fmla="*/ 602 w 638"/>
                <a:gd name="T37" fmla="*/ 376 h 395"/>
                <a:gd name="T38" fmla="*/ 576 w 638"/>
                <a:gd name="T39" fmla="*/ 363 h 395"/>
                <a:gd name="T40" fmla="*/ 544 w 638"/>
                <a:gd name="T41" fmla="*/ 346 h 395"/>
                <a:gd name="T42" fmla="*/ 507 w 638"/>
                <a:gd name="T43" fmla="*/ 326 h 395"/>
                <a:gd name="T44" fmla="*/ 464 w 638"/>
                <a:gd name="T45" fmla="*/ 303 h 395"/>
                <a:gd name="T46" fmla="*/ 418 w 638"/>
                <a:gd name="T47" fmla="*/ 279 h 395"/>
                <a:gd name="T48" fmla="*/ 369 w 638"/>
                <a:gd name="T49" fmla="*/ 254 h 395"/>
                <a:gd name="T50" fmla="*/ 317 w 638"/>
                <a:gd name="T51" fmla="*/ 226 h 395"/>
                <a:gd name="T52" fmla="*/ 261 w 638"/>
                <a:gd name="T53" fmla="*/ 198 h 395"/>
                <a:gd name="T54" fmla="*/ 207 w 638"/>
                <a:gd name="T55" fmla="*/ 168 h 395"/>
                <a:gd name="T56" fmla="*/ 151 w 638"/>
                <a:gd name="T57" fmla="*/ 138 h 395"/>
                <a:gd name="T58" fmla="*/ 0 w 638"/>
                <a:gd name="T59" fmla="*/ 62 h 395"/>
                <a:gd name="T60" fmla="*/ 0 w 638"/>
                <a:gd name="T61" fmla="*/ 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38" h="395">
                  <a:moveTo>
                    <a:pt x="0" y="0"/>
                  </a:moveTo>
                  <a:lnTo>
                    <a:pt x="84" y="53"/>
                  </a:lnTo>
                  <a:lnTo>
                    <a:pt x="170" y="107"/>
                  </a:lnTo>
                  <a:lnTo>
                    <a:pt x="224" y="139"/>
                  </a:lnTo>
                  <a:lnTo>
                    <a:pt x="276" y="173"/>
                  </a:lnTo>
                  <a:lnTo>
                    <a:pt x="328" y="205"/>
                  </a:lnTo>
                  <a:lnTo>
                    <a:pt x="378" y="235"/>
                  </a:lnTo>
                  <a:lnTo>
                    <a:pt x="427" y="265"/>
                  </a:lnTo>
                  <a:lnTo>
                    <a:pt x="472" y="292"/>
                  </a:lnTo>
                  <a:lnTo>
                    <a:pt x="511" y="318"/>
                  </a:lnTo>
                  <a:lnTo>
                    <a:pt x="548" y="339"/>
                  </a:lnTo>
                  <a:lnTo>
                    <a:pt x="578" y="359"/>
                  </a:lnTo>
                  <a:lnTo>
                    <a:pt x="604" y="374"/>
                  </a:lnTo>
                  <a:lnTo>
                    <a:pt x="623" y="386"/>
                  </a:lnTo>
                  <a:lnTo>
                    <a:pt x="634" y="393"/>
                  </a:lnTo>
                  <a:lnTo>
                    <a:pt x="638" y="395"/>
                  </a:lnTo>
                  <a:lnTo>
                    <a:pt x="634" y="393"/>
                  </a:lnTo>
                  <a:lnTo>
                    <a:pt x="623" y="386"/>
                  </a:lnTo>
                  <a:lnTo>
                    <a:pt x="602" y="376"/>
                  </a:lnTo>
                  <a:lnTo>
                    <a:pt x="576" y="363"/>
                  </a:lnTo>
                  <a:lnTo>
                    <a:pt x="544" y="346"/>
                  </a:lnTo>
                  <a:lnTo>
                    <a:pt x="507" y="326"/>
                  </a:lnTo>
                  <a:lnTo>
                    <a:pt x="464" y="303"/>
                  </a:lnTo>
                  <a:lnTo>
                    <a:pt x="418" y="279"/>
                  </a:lnTo>
                  <a:lnTo>
                    <a:pt x="369" y="254"/>
                  </a:lnTo>
                  <a:lnTo>
                    <a:pt x="317" y="226"/>
                  </a:lnTo>
                  <a:lnTo>
                    <a:pt x="261" y="198"/>
                  </a:lnTo>
                  <a:lnTo>
                    <a:pt x="207" y="168"/>
                  </a:lnTo>
                  <a:lnTo>
                    <a:pt x="151" y="138"/>
                  </a:lnTo>
                  <a:lnTo>
                    <a:pt x="0" y="6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" name="Freeform 68"/>
            <p:cNvSpPr>
              <a:spLocks/>
            </p:cNvSpPr>
            <p:nvPr/>
          </p:nvSpPr>
          <p:spPr bwMode="auto">
            <a:xfrm>
              <a:off x="3771900" y="2311400"/>
              <a:ext cx="188913" cy="87312"/>
            </a:xfrm>
            <a:custGeom>
              <a:avLst/>
              <a:gdLst>
                <a:gd name="T0" fmla="*/ 0 w 239"/>
                <a:gd name="T1" fmla="*/ 0 h 109"/>
                <a:gd name="T2" fmla="*/ 239 w 239"/>
                <a:gd name="T3" fmla="*/ 109 h 109"/>
                <a:gd name="T4" fmla="*/ 0 w 239"/>
                <a:gd name="T5" fmla="*/ 17 h 109"/>
                <a:gd name="T6" fmla="*/ 0 w 239"/>
                <a:gd name="T7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9" h="109">
                  <a:moveTo>
                    <a:pt x="0" y="0"/>
                  </a:moveTo>
                  <a:lnTo>
                    <a:pt x="239" y="109"/>
                  </a:lnTo>
                  <a:lnTo>
                    <a:pt x="0" y="1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7" name="Freeform 69"/>
            <p:cNvSpPr>
              <a:spLocks/>
            </p:cNvSpPr>
            <p:nvPr/>
          </p:nvSpPr>
          <p:spPr bwMode="auto">
            <a:xfrm>
              <a:off x="3771900" y="2779713"/>
              <a:ext cx="560388" cy="138112"/>
            </a:xfrm>
            <a:custGeom>
              <a:avLst/>
              <a:gdLst>
                <a:gd name="T0" fmla="*/ 0 w 707"/>
                <a:gd name="T1" fmla="*/ 0 h 175"/>
                <a:gd name="T2" fmla="*/ 84 w 707"/>
                <a:gd name="T3" fmla="*/ 23 h 175"/>
                <a:gd name="T4" fmla="*/ 157 w 707"/>
                <a:gd name="T5" fmla="*/ 40 h 175"/>
                <a:gd name="T6" fmla="*/ 227 w 707"/>
                <a:gd name="T7" fmla="*/ 57 h 175"/>
                <a:gd name="T8" fmla="*/ 296 w 707"/>
                <a:gd name="T9" fmla="*/ 73 h 175"/>
                <a:gd name="T10" fmla="*/ 362 w 707"/>
                <a:gd name="T11" fmla="*/ 90 h 175"/>
                <a:gd name="T12" fmla="*/ 425 w 707"/>
                <a:gd name="T13" fmla="*/ 105 h 175"/>
                <a:gd name="T14" fmla="*/ 485 w 707"/>
                <a:gd name="T15" fmla="*/ 120 h 175"/>
                <a:gd name="T16" fmla="*/ 539 w 707"/>
                <a:gd name="T17" fmla="*/ 134 h 175"/>
                <a:gd name="T18" fmla="*/ 585 w 707"/>
                <a:gd name="T19" fmla="*/ 145 h 175"/>
                <a:gd name="T20" fmla="*/ 626 w 707"/>
                <a:gd name="T21" fmla="*/ 156 h 175"/>
                <a:gd name="T22" fmla="*/ 660 w 707"/>
                <a:gd name="T23" fmla="*/ 164 h 175"/>
                <a:gd name="T24" fmla="*/ 686 w 707"/>
                <a:gd name="T25" fmla="*/ 169 h 175"/>
                <a:gd name="T26" fmla="*/ 701 w 707"/>
                <a:gd name="T27" fmla="*/ 173 h 175"/>
                <a:gd name="T28" fmla="*/ 707 w 707"/>
                <a:gd name="T29" fmla="*/ 175 h 175"/>
                <a:gd name="T30" fmla="*/ 701 w 707"/>
                <a:gd name="T31" fmla="*/ 173 h 175"/>
                <a:gd name="T32" fmla="*/ 684 w 707"/>
                <a:gd name="T33" fmla="*/ 171 h 175"/>
                <a:gd name="T34" fmla="*/ 660 w 707"/>
                <a:gd name="T35" fmla="*/ 166 h 175"/>
                <a:gd name="T36" fmla="*/ 626 w 707"/>
                <a:gd name="T37" fmla="*/ 160 h 175"/>
                <a:gd name="T38" fmla="*/ 584 w 707"/>
                <a:gd name="T39" fmla="*/ 152 h 175"/>
                <a:gd name="T40" fmla="*/ 535 w 707"/>
                <a:gd name="T41" fmla="*/ 143 h 175"/>
                <a:gd name="T42" fmla="*/ 481 w 707"/>
                <a:gd name="T43" fmla="*/ 132 h 175"/>
                <a:gd name="T44" fmla="*/ 421 w 707"/>
                <a:gd name="T45" fmla="*/ 120 h 175"/>
                <a:gd name="T46" fmla="*/ 358 w 707"/>
                <a:gd name="T47" fmla="*/ 109 h 175"/>
                <a:gd name="T48" fmla="*/ 291 w 707"/>
                <a:gd name="T49" fmla="*/ 96 h 175"/>
                <a:gd name="T50" fmla="*/ 220 w 707"/>
                <a:gd name="T51" fmla="*/ 83 h 175"/>
                <a:gd name="T52" fmla="*/ 149 w 707"/>
                <a:gd name="T53" fmla="*/ 68 h 175"/>
                <a:gd name="T54" fmla="*/ 76 w 707"/>
                <a:gd name="T55" fmla="*/ 55 h 175"/>
                <a:gd name="T56" fmla="*/ 0 w 707"/>
                <a:gd name="T57" fmla="*/ 41 h 175"/>
                <a:gd name="T58" fmla="*/ 0 w 707"/>
                <a:gd name="T59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07" h="175">
                  <a:moveTo>
                    <a:pt x="0" y="0"/>
                  </a:moveTo>
                  <a:lnTo>
                    <a:pt x="84" y="23"/>
                  </a:lnTo>
                  <a:lnTo>
                    <a:pt x="157" y="40"/>
                  </a:lnTo>
                  <a:lnTo>
                    <a:pt x="227" y="57"/>
                  </a:lnTo>
                  <a:lnTo>
                    <a:pt x="296" y="73"/>
                  </a:lnTo>
                  <a:lnTo>
                    <a:pt x="362" y="90"/>
                  </a:lnTo>
                  <a:lnTo>
                    <a:pt x="425" y="105"/>
                  </a:lnTo>
                  <a:lnTo>
                    <a:pt x="485" y="120"/>
                  </a:lnTo>
                  <a:lnTo>
                    <a:pt x="539" y="134"/>
                  </a:lnTo>
                  <a:lnTo>
                    <a:pt x="585" y="145"/>
                  </a:lnTo>
                  <a:lnTo>
                    <a:pt x="626" y="156"/>
                  </a:lnTo>
                  <a:lnTo>
                    <a:pt x="660" y="164"/>
                  </a:lnTo>
                  <a:lnTo>
                    <a:pt x="686" y="169"/>
                  </a:lnTo>
                  <a:lnTo>
                    <a:pt x="701" y="173"/>
                  </a:lnTo>
                  <a:lnTo>
                    <a:pt x="707" y="175"/>
                  </a:lnTo>
                  <a:lnTo>
                    <a:pt x="701" y="173"/>
                  </a:lnTo>
                  <a:lnTo>
                    <a:pt x="684" y="171"/>
                  </a:lnTo>
                  <a:lnTo>
                    <a:pt x="660" y="166"/>
                  </a:lnTo>
                  <a:lnTo>
                    <a:pt x="626" y="160"/>
                  </a:lnTo>
                  <a:lnTo>
                    <a:pt x="584" y="152"/>
                  </a:lnTo>
                  <a:lnTo>
                    <a:pt x="535" y="143"/>
                  </a:lnTo>
                  <a:lnTo>
                    <a:pt x="481" y="132"/>
                  </a:lnTo>
                  <a:lnTo>
                    <a:pt x="421" y="120"/>
                  </a:lnTo>
                  <a:lnTo>
                    <a:pt x="358" y="109"/>
                  </a:lnTo>
                  <a:lnTo>
                    <a:pt x="291" y="96"/>
                  </a:lnTo>
                  <a:lnTo>
                    <a:pt x="220" y="83"/>
                  </a:lnTo>
                  <a:lnTo>
                    <a:pt x="149" y="68"/>
                  </a:lnTo>
                  <a:lnTo>
                    <a:pt x="76" y="55"/>
                  </a:lnTo>
                  <a:lnTo>
                    <a:pt x="0" y="4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8" name="Freeform 70"/>
            <p:cNvSpPr>
              <a:spLocks/>
            </p:cNvSpPr>
            <p:nvPr/>
          </p:nvSpPr>
          <p:spPr bwMode="auto">
            <a:xfrm>
              <a:off x="3771900" y="3171825"/>
              <a:ext cx="369888" cy="28575"/>
            </a:xfrm>
            <a:custGeom>
              <a:avLst/>
              <a:gdLst>
                <a:gd name="T0" fmla="*/ 0 w 466"/>
                <a:gd name="T1" fmla="*/ 0 h 36"/>
                <a:gd name="T2" fmla="*/ 466 w 466"/>
                <a:gd name="T3" fmla="*/ 36 h 36"/>
                <a:gd name="T4" fmla="*/ 0 w 466"/>
                <a:gd name="T5" fmla="*/ 21 h 36"/>
                <a:gd name="T6" fmla="*/ 0 w 466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6" h="36">
                  <a:moveTo>
                    <a:pt x="0" y="0"/>
                  </a:moveTo>
                  <a:lnTo>
                    <a:pt x="466" y="36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9" name="Freeform 71"/>
            <p:cNvSpPr>
              <a:spLocks/>
            </p:cNvSpPr>
            <p:nvPr/>
          </p:nvSpPr>
          <p:spPr bwMode="auto">
            <a:xfrm>
              <a:off x="7977188" y="3246438"/>
              <a:ext cx="520700" cy="26987"/>
            </a:xfrm>
            <a:custGeom>
              <a:avLst/>
              <a:gdLst>
                <a:gd name="T0" fmla="*/ 656 w 656"/>
                <a:gd name="T1" fmla="*/ 0 h 34"/>
                <a:gd name="T2" fmla="*/ 656 w 656"/>
                <a:gd name="T3" fmla="*/ 34 h 34"/>
                <a:gd name="T4" fmla="*/ 641 w 656"/>
                <a:gd name="T5" fmla="*/ 34 h 34"/>
                <a:gd name="T6" fmla="*/ 561 w 656"/>
                <a:gd name="T7" fmla="*/ 34 h 34"/>
                <a:gd name="T8" fmla="*/ 483 w 656"/>
                <a:gd name="T9" fmla="*/ 34 h 34"/>
                <a:gd name="T10" fmla="*/ 405 w 656"/>
                <a:gd name="T11" fmla="*/ 34 h 34"/>
                <a:gd name="T12" fmla="*/ 332 w 656"/>
                <a:gd name="T13" fmla="*/ 34 h 34"/>
                <a:gd name="T14" fmla="*/ 263 w 656"/>
                <a:gd name="T15" fmla="*/ 32 h 34"/>
                <a:gd name="T16" fmla="*/ 200 w 656"/>
                <a:gd name="T17" fmla="*/ 32 h 34"/>
                <a:gd name="T18" fmla="*/ 144 w 656"/>
                <a:gd name="T19" fmla="*/ 32 h 34"/>
                <a:gd name="T20" fmla="*/ 95 w 656"/>
                <a:gd name="T21" fmla="*/ 32 h 34"/>
                <a:gd name="T22" fmla="*/ 54 w 656"/>
                <a:gd name="T23" fmla="*/ 32 h 34"/>
                <a:gd name="T24" fmla="*/ 24 w 656"/>
                <a:gd name="T25" fmla="*/ 32 h 34"/>
                <a:gd name="T26" fmla="*/ 6 w 656"/>
                <a:gd name="T27" fmla="*/ 32 h 34"/>
                <a:gd name="T28" fmla="*/ 0 w 656"/>
                <a:gd name="T29" fmla="*/ 32 h 34"/>
                <a:gd name="T30" fmla="*/ 6 w 656"/>
                <a:gd name="T31" fmla="*/ 32 h 34"/>
                <a:gd name="T32" fmla="*/ 24 w 656"/>
                <a:gd name="T33" fmla="*/ 31 h 34"/>
                <a:gd name="T34" fmla="*/ 54 w 656"/>
                <a:gd name="T35" fmla="*/ 31 h 34"/>
                <a:gd name="T36" fmla="*/ 95 w 656"/>
                <a:gd name="T37" fmla="*/ 29 h 34"/>
                <a:gd name="T38" fmla="*/ 144 w 656"/>
                <a:gd name="T39" fmla="*/ 25 h 34"/>
                <a:gd name="T40" fmla="*/ 200 w 656"/>
                <a:gd name="T41" fmla="*/ 23 h 34"/>
                <a:gd name="T42" fmla="*/ 263 w 656"/>
                <a:gd name="T43" fmla="*/ 19 h 34"/>
                <a:gd name="T44" fmla="*/ 332 w 656"/>
                <a:gd name="T45" fmla="*/ 16 h 34"/>
                <a:gd name="T46" fmla="*/ 405 w 656"/>
                <a:gd name="T47" fmla="*/ 14 h 34"/>
                <a:gd name="T48" fmla="*/ 481 w 656"/>
                <a:gd name="T49" fmla="*/ 10 h 34"/>
                <a:gd name="T50" fmla="*/ 559 w 656"/>
                <a:gd name="T51" fmla="*/ 6 h 34"/>
                <a:gd name="T52" fmla="*/ 640 w 656"/>
                <a:gd name="T53" fmla="*/ 2 h 34"/>
                <a:gd name="T54" fmla="*/ 656 w 656"/>
                <a:gd name="T5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56" h="34">
                  <a:moveTo>
                    <a:pt x="656" y="0"/>
                  </a:moveTo>
                  <a:lnTo>
                    <a:pt x="656" y="34"/>
                  </a:lnTo>
                  <a:lnTo>
                    <a:pt x="641" y="34"/>
                  </a:lnTo>
                  <a:lnTo>
                    <a:pt x="561" y="34"/>
                  </a:lnTo>
                  <a:lnTo>
                    <a:pt x="483" y="34"/>
                  </a:lnTo>
                  <a:lnTo>
                    <a:pt x="405" y="34"/>
                  </a:lnTo>
                  <a:lnTo>
                    <a:pt x="332" y="34"/>
                  </a:lnTo>
                  <a:lnTo>
                    <a:pt x="263" y="32"/>
                  </a:lnTo>
                  <a:lnTo>
                    <a:pt x="200" y="32"/>
                  </a:lnTo>
                  <a:lnTo>
                    <a:pt x="144" y="32"/>
                  </a:lnTo>
                  <a:lnTo>
                    <a:pt x="95" y="32"/>
                  </a:lnTo>
                  <a:lnTo>
                    <a:pt x="54" y="32"/>
                  </a:lnTo>
                  <a:lnTo>
                    <a:pt x="24" y="32"/>
                  </a:lnTo>
                  <a:lnTo>
                    <a:pt x="6" y="32"/>
                  </a:lnTo>
                  <a:lnTo>
                    <a:pt x="0" y="32"/>
                  </a:lnTo>
                  <a:lnTo>
                    <a:pt x="6" y="32"/>
                  </a:lnTo>
                  <a:lnTo>
                    <a:pt x="24" y="31"/>
                  </a:lnTo>
                  <a:lnTo>
                    <a:pt x="54" y="31"/>
                  </a:lnTo>
                  <a:lnTo>
                    <a:pt x="95" y="29"/>
                  </a:lnTo>
                  <a:lnTo>
                    <a:pt x="144" y="25"/>
                  </a:lnTo>
                  <a:lnTo>
                    <a:pt x="200" y="23"/>
                  </a:lnTo>
                  <a:lnTo>
                    <a:pt x="263" y="19"/>
                  </a:lnTo>
                  <a:lnTo>
                    <a:pt x="332" y="16"/>
                  </a:lnTo>
                  <a:lnTo>
                    <a:pt x="405" y="14"/>
                  </a:lnTo>
                  <a:lnTo>
                    <a:pt x="481" y="10"/>
                  </a:lnTo>
                  <a:lnTo>
                    <a:pt x="559" y="6"/>
                  </a:lnTo>
                  <a:lnTo>
                    <a:pt x="640" y="2"/>
                  </a:lnTo>
                  <a:lnTo>
                    <a:pt x="6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0" name="Freeform 72"/>
            <p:cNvSpPr>
              <a:spLocks/>
            </p:cNvSpPr>
            <p:nvPr/>
          </p:nvSpPr>
          <p:spPr bwMode="auto">
            <a:xfrm>
              <a:off x="7843838" y="2990850"/>
              <a:ext cx="654050" cy="96837"/>
            </a:xfrm>
            <a:custGeom>
              <a:avLst/>
              <a:gdLst>
                <a:gd name="T0" fmla="*/ 824 w 824"/>
                <a:gd name="T1" fmla="*/ 0 h 122"/>
                <a:gd name="T2" fmla="*/ 824 w 824"/>
                <a:gd name="T3" fmla="*/ 32 h 122"/>
                <a:gd name="T4" fmla="*/ 0 w 824"/>
                <a:gd name="T5" fmla="*/ 122 h 122"/>
                <a:gd name="T6" fmla="*/ 824 w 824"/>
                <a:gd name="T7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4" h="122">
                  <a:moveTo>
                    <a:pt x="824" y="0"/>
                  </a:moveTo>
                  <a:lnTo>
                    <a:pt x="824" y="32"/>
                  </a:lnTo>
                  <a:lnTo>
                    <a:pt x="0" y="122"/>
                  </a:lnTo>
                  <a:lnTo>
                    <a:pt x="8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1" name="Freeform 73"/>
            <p:cNvSpPr>
              <a:spLocks/>
            </p:cNvSpPr>
            <p:nvPr/>
          </p:nvSpPr>
          <p:spPr bwMode="auto">
            <a:xfrm>
              <a:off x="8204200" y="2725738"/>
              <a:ext cx="293688" cy="80962"/>
            </a:xfrm>
            <a:custGeom>
              <a:avLst/>
              <a:gdLst>
                <a:gd name="T0" fmla="*/ 371 w 371"/>
                <a:gd name="T1" fmla="*/ 0 h 104"/>
                <a:gd name="T2" fmla="*/ 371 w 371"/>
                <a:gd name="T3" fmla="*/ 27 h 104"/>
                <a:gd name="T4" fmla="*/ 312 w 371"/>
                <a:gd name="T5" fmla="*/ 40 h 104"/>
                <a:gd name="T6" fmla="*/ 254 w 371"/>
                <a:gd name="T7" fmla="*/ 51 h 104"/>
                <a:gd name="T8" fmla="*/ 202 w 371"/>
                <a:gd name="T9" fmla="*/ 62 h 104"/>
                <a:gd name="T10" fmla="*/ 153 w 371"/>
                <a:gd name="T11" fmla="*/ 72 h 104"/>
                <a:gd name="T12" fmla="*/ 110 w 371"/>
                <a:gd name="T13" fmla="*/ 81 h 104"/>
                <a:gd name="T14" fmla="*/ 73 w 371"/>
                <a:gd name="T15" fmla="*/ 89 h 104"/>
                <a:gd name="T16" fmla="*/ 43 w 371"/>
                <a:gd name="T17" fmla="*/ 94 h 104"/>
                <a:gd name="T18" fmla="*/ 21 w 371"/>
                <a:gd name="T19" fmla="*/ 100 h 104"/>
                <a:gd name="T20" fmla="*/ 6 w 371"/>
                <a:gd name="T21" fmla="*/ 104 h 104"/>
                <a:gd name="T22" fmla="*/ 0 w 371"/>
                <a:gd name="T23" fmla="*/ 104 h 104"/>
                <a:gd name="T24" fmla="*/ 6 w 371"/>
                <a:gd name="T25" fmla="*/ 102 h 104"/>
                <a:gd name="T26" fmla="*/ 21 w 371"/>
                <a:gd name="T27" fmla="*/ 98 h 104"/>
                <a:gd name="T28" fmla="*/ 43 w 371"/>
                <a:gd name="T29" fmla="*/ 93 h 104"/>
                <a:gd name="T30" fmla="*/ 73 w 371"/>
                <a:gd name="T31" fmla="*/ 83 h 104"/>
                <a:gd name="T32" fmla="*/ 110 w 371"/>
                <a:gd name="T33" fmla="*/ 74 h 104"/>
                <a:gd name="T34" fmla="*/ 153 w 371"/>
                <a:gd name="T35" fmla="*/ 62 h 104"/>
                <a:gd name="T36" fmla="*/ 202 w 371"/>
                <a:gd name="T37" fmla="*/ 47 h 104"/>
                <a:gd name="T38" fmla="*/ 254 w 371"/>
                <a:gd name="T39" fmla="*/ 34 h 104"/>
                <a:gd name="T40" fmla="*/ 312 w 371"/>
                <a:gd name="T41" fmla="*/ 17 h 104"/>
                <a:gd name="T42" fmla="*/ 371 w 371"/>
                <a:gd name="T43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1" h="104">
                  <a:moveTo>
                    <a:pt x="371" y="0"/>
                  </a:moveTo>
                  <a:lnTo>
                    <a:pt x="371" y="27"/>
                  </a:lnTo>
                  <a:lnTo>
                    <a:pt x="312" y="40"/>
                  </a:lnTo>
                  <a:lnTo>
                    <a:pt x="254" y="51"/>
                  </a:lnTo>
                  <a:lnTo>
                    <a:pt x="202" y="62"/>
                  </a:lnTo>
                  <a:lnTo>
                    <a:pt x="153" y="72"/>
                  </a:lnTo>
                  <a:lnTo>
                    <a:pt x="110" y="81"/>
                  </a:lnTo>
                  <a:lnTo>
                    <a:pt x="73" y="89"/>
                  </a:lnTo>
                  <a:lnTo>
                    <a:pt x="43" y="94"/>
                  </a:lnTo>
                  <a:lnTo>
                    <a:pt x="21" y="100"/>
                  </a:lnTo>
                  <a:lnTo>
                    <a:pt x="6" y="104"/>
                  </a:lnTo>
                  <a:lnTo>
                    <a:pt x="0" y="104"/>
                  </a:lnTo>
                  <a:lnTo>
                    <a:pt x="6" y="102"/>
                  </a:lnTo>
                  <a:lnTo>
                    <a:pt x="21" y="98"/>
                  </a:lnTo>
                  <a:lnTo>
                    <a:pt x="43" y="93"/>
                  </a:lnTo>
                  <a:lnTo>
                    <a:pt x="73" y="83"/>
                  </a:lnTo>
                  <a:lnTo>
                    <a:pt x="110" y="74"/>
                  </a:lnTo>
                  <a:lnTo>
                    <a:pt x="153" y="62"/>
                  </a:lnTo>
                  <a:lnTo>
                    <a:pt x="202" y="47"/>
                  </a:lnTo>
                  <a:lnTo>
                    <a:pt x="254" y="34"/>
                  </a:lnTo>
                  <a:lnTo>
                    <a:pt x="312" y="17"/>
                  </a:lnTo>
                  <a:lnTo>
                    <a:pt x="3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" name="Freeform 74"/>
            <p:cNvSpPr>
              <a:spLocks/>
            </p:cNvSpPr>
            <p:nvPr/>
          </p:nvSpPr>
          <p:spPr bwMode="auto">
            <a:xfrm>
              <a:off x="8339138" y="2422525"/>
              <a:ext cx="158750" cy="63500"/>
            </a:xfrm>
            <a:custGeom>
              <a:avLst/>
              <a:gdLst>
                <a:gd name="T0" fmla="*/ 199 w 199"/>
                <a:gd name="T1" fmla="*/ 0 h 81"/>
                <a:gd name="T2" fmla="*/ 199 w 199"/>
                <a:gd name="T3" fmla="*/ 13 h 81"/>
                <a:gd name="T4" fmla="*/ 0 w 199"/>
                <a:gd name="T5" fmla="*/ 81 h 81"/>
                <a:gd name="T6" fmla="*/ 199 w 199"/>
                <a:gd name="T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9" h="81">
                  <a:moveTo>
                    <a:pt x="199" y="0"/>
                  </a:moveTo>
                  <a:lnTo>
                    <a:pt x="199" y="13"/>
                  </a:lnTo>
                  <a:lnTo>
                    <a:pt x="0" y="81"/>
                  </a:lnTo>
                  <a:lnTo>
                    <a:pt x="1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" name="Freeform 75"/>
            <p:cNvSpPr>
              <a:spLocks/>
            </p:cNvSpPr>
            <p:nvPr/>
          </p:nvSpPr>
          <p:spPr bwMode="auto">
            <a:xfrm>
              <a:off x="8494713" y="2119313"/>
              <a:ext cx="3175" cy="1587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2 h 2"/>
                <a:gd name="T4" fmla="*/ 2 w 3"/>
                <a:gd name="T5" fmla="*/ 2 h 2"/>
                <a:gd name="T6" fmla="*/ 2 w 3"/>
                <a:gd name="T7" fmla="*/ 2 h 2"/>
                <a:gd name="T8" fmla="*/ 0 w 3"/>
                <a:gd name="T9" fmla="*/ 2 h 2"/>
                <a:gd name="T10" fmla="*/ 2 w 3"/>
                <a:gd name="T11" fmla="*/ 2 h 2"/>
                <a:gd name="T12" fmla="*/ 2 w 3"/>
                <a:gd name="T13" fmla="*/ 2 h 2"/>
                <a:gd name="T14" fmla="*/ 3 w 3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4" name="Freeform 76"/>
            <p:cNvSpPr>
              <a:spLocks/>
            </p:cNvSpPr>
            <p:nvPr/>
          </p:nvSpPr>
          <p:spPr bwMode="auto">
            <a:xfrm>
              <a:off x="7718425" y="1862138"/>
              <a:ext cx="779463" cy="500062"/>
            </a:xfrm>
            <a:custGeom>
              <a:avLst/>
              <a:gdLst>
                <a:gd name="T0" fmla="*/ 982 w 982"/>
                <a:gd name="T1" fmla="*/ 0 h 632"/>
                <a:gd name="T2" fmla="*/ 982 w 982"/>
                <a:gd name="T3" fmla="*/ 83 h 632"/>
                <a:gd name="T4" fmla="*/ 925 w 982"/>
                <a:gd name="T5" fmla="*/ 115 h 632"/>
                <a:gd name="T6" fmla="*/ 859 w 982"/>
                <a:gd name="T7" fmla="*/ 150 h 632"/>
                <a:gd name="T8" fmla="*/ 789 w 982"/>
                <a:gd name="T9" fmla="*/ 188 h 632"/>
                <a:gd name="T10" fmla="*/ 714 w 982"/>
                <a:gd name="T11" fmla="*/ 229 h 632"/>
                <a:gd name="T12" fmla="*/ 638 w 982"/>
                <a:gd name="T13" fmla="*/ 273 h 632"/>
                <a:gd name="T14" fmla="*/ 559 w 982"/>
                <a:gd name="T15" fmla="*/ 316 h 632"/>
                <a:gd name="T16" fmla="*/ 500 w 982"/>
                <a:gd name="T17" fmla="*/ 350 h 632"/>
                <a:gd name="T18" fmla="*/ 440 w 982"/>
                <a:gd name="T19" fmla="*/ 384 h 632"/>
                <a:gd name="T20" fmla="*/ 382 w 982"/>
                <a:gd name="T21" fmla="*/ 415 h 632"/>
                <a:gd name="T22" fmla="*/ 326 w 982"/>
                <a:gd name="T23" fmla="*/ 447 h 632"/>
                <a:gd name="T24" fmla="*/ 272 w 982"/>
                <a:gd name="T25" fmla="*/ 478 h 632"/>
                <a:gd name="T26" fmla="*/ 222 w 982"/>
                <a:gd name="T27" fmla="*/ 508 h 632"/>
                <a:gd name="T28" fmla="*/ 175 w 982"/>
                <a:gd name="T29" fmla="*/ 534 h 632"/>
                <a:gd name="T30" fmla="*/ 132 w 982"/>
                <a:gd name="T31" fmla="*/ 558 h 632"/>
                <a:gd name="T32" fmla="*/ 93 w 982"/>
                <a:gd name="T33" fmla="*/ 579 h 632"/>
                <a:gd name="T34" fmla="*/ 61 w 982"/>
                <a:gd name="T35" fmla="*/ 598 h 632"/>
                <a:gd name="T36" fmla="*/ 35 w 982"/>
                <a:gd name="T37" fmla="*/ 613 h 632"/>
                <a:gd name="T38" fmla="*/ 17 w 982"/>
                <a:gd name="T39" fmla="*/ 622 h 632"/>
                <a:gd name="T40" fmla="*/ 4 w 982"/>
                <a:gd name="T41" fmla="*/ 630 h 632"/>
                <a:gd name="T42" fmla="*/ 0 w 982"/>
                <a:gd name="T43" fmla="*/ 632 h 632"/>
                <a:gd name="T44" fmla="*/ 4 w 982"/>
                <a:gd name="T45" fmla="*/ 630 h 632"/>
                <a:gd name="T46" fmla="*/ 15 w 982"/>
                <a:gd name="T47" fmla="*/ 622 h 632"/>
                <a:gd name="T48" fmla="*/ 35 w 982"/>
                <a:gd name="T49" fmla="*/ 611 h 632"/>
                <a:gd name="T50" fmla="*/ 60 w 982"/>
                <a:gd name="T51" fmla="*/ 594 h 632"/>
                <a:gd name="T52" fmla="*/ 91 w 982"/>
                <a:gd name="T53" fmla="*/ 573 h 632"/>
                <a:gd name="T54" fmla="*/ 127 w 982"/>
                <a:gd name="T55" fmla="*/ 551 h 632"/>
                <a:gd name="T56" fmla="*/ 170 w 982"/>
                <a:gd name="T57" fmla="*/ 525 h 632"/>
                <a:gd name="T58" fmla="*/ 214 w 982"/>
                <a:gd name="T59" fmla="*/ 496 h 632"/>
                <a:gd name="T60" fmla="*/ 263 w 982"/>
                <a:gd name="T61" fmla="*/ 464 h 632"/>
                <a:gd name="T62" fmla="*/ 315 w 982"/>
                <a:gd name="T63" fmla="*/ 431 h 632"/>
                <a:gd name="T64" fmla="*/ 369 w 982"/>
                <a:gd name="T65" fmla="*/ 397 h 632"/>
                <a:gd name="T66" fmla="*/ 425 w 982"/>
                <a:gd name="T67" fmla="*/ 361 h 632"/>
                <a:gd name="T68" fmla="*/ 483 w 982"/>
                <a:gd name="T69" fmla="*/ 323 h 632"/>
                <a:gd name="T70" fmla="*/ 541 w 982"/>
                <a:gd name="T71" fmla="*/ 288 h 632"/>
                <a:gd name="T72" fmla="*/ 613 w 982"/>
                <a:gd name="T73" fmla="*/ 241 h 632"/>
                <a:gd name="T74" fmla="*/ 684 w 982"/>
                <a:gd name="T75" fmla="*/ 194 h 632"/>
                <a:gd name="T76" fmla="*/ 753 w 982"/>
                <a:gd name="T77" fmla="*/ 149 h 632"/>
                <a:gd name="T78" fmla="*/ 818 w 982"/>
                <a:gd name="T79" fmla="*/ 105 h 632"/>
                <a:gd name="T80" fmla="*/ 880 w 982"/>
                <a:gd name="T81" fmla="*/ 66 h 632"/>
                <a:gd name="T82" fmla="*/ 934 w 982"/>
                <a:gd name="T83" fmla="*/ 30 h 632"/>
                <a:gd name="T84" fmla="*/ 982 w 982"/>
                <a:gd name="T85" fmla="*/ 0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82" h="632">
                  <a:moveTo>
                    <a:pt x="982" y="0"/>
                  </a:moveTo>
                  <a:lnTo>
                    <a:pt x="982" y="83"/>
                  </a:lnTo>
                  <a:lnTo>
                    <a:pt x="925" y="115"/>
                  </a:lnTo>
                  <a:lnTo>
                    <a:pt x="859" y="150"/>
                  </a:lnTo>
                  <a:lnTo>
                    <a:pt x="789" y="188"/>
                  </a:lnTo>
                  <a:lnTo>
                    <a:pt x="714" y="229"/>
                  </a:lnTo>
                  <a:lnTo>
                    <a:pt x="638" y="273"/>
                  </a:lnTo>
                  <a:lnTo>
                    <a:pt x="559" y="316"/>
                  </a:lnTo>
                  <a:lnTo>
                    <a:pt x="500" y="350"/>
                  </a:lnTo>
                  <a:lnTo>
                    <a:pt x="440" y="384"/>
                  </a:lnTo>
                  <a:lnTo>
                    <a:pt x="382" y="415"/>
                  </a:lnTo>
                  <a:lnTo>
                    <a:pt x="326" y="447"/>
                  </a:lnTo>
                  <a:lnTo>
                    <a:pt x="272" y="478"/>
                  </a:lnTo>
                  <a:lnTo>
                    <a:pt x="222" y="508"/>
                  </a:lnTo>
                  <a:lnTo>
                    <a:pt x="175" y="534"/>
                  </a:lnTo>
                  <a:lnTo>
                    <a:pt x="132" y="558"/>
                  </a:lnTo>
                  <a:lnTo>
                    <a:pt x="93" y="579"/>
                  </a:lnTo>
                  <a:lnTo>
                    <a:pt x="61" y="598"/>
                  </a:lnTo>
                  <a:lnTo>
                    <a:pt x="35" y="613"/>
                  </a:lnTo>
                  <a:lnTo>
                    <a:pt x="17" y="622"/>
                  </a:lnTo>
                  <a:lnTo>
                    <a:pt x="4" y="630"/>
                  </a:lnTo>
                  <a:lnTo>
                    <a:pt x="0" y="632"/>
                  </a:lnTo>
                  <a:lnTo>
                    <a:pt x="4" y="630"/>
                  </a:lnTo>
                  <a:lnTo>
                    <a:pt x="15" y="622"/>
                  </a:lnTo>
                  <a:lnTo>
                    <a:pt x="35" y="611"/>
                  </a:lnTo>
                  <a:lnTo>
                    <a:pt x="60" y="594"/>
                  </a:lnTo>
                  <a:lnTo>
                    <a:pt x="91" y="573"/>
                  </a:lnTo>
                  <a:lnTo>
                    <a:pt x="127" y="551"/>
                  </a:lnTo>
                  <a:lnTo>
                    <a:pt x="170" y="525"/>
                  </a:lnTo>
                  <a:lnTo>
                    <a:pt x="214" y="496"/>
                  </a:lnTo>
                  <a:lnTo>
                    <a:pt x="263" y="464"/>
                  </a:lnTo>
                  <a:lnTo>
                    <a:pt x="315" y="431"/>
                  </a:lnTo>
                  <a:lnTo>
                    <a:pt x="369" y="397"/>
                  </a:lnTo>
                  <a:lnTo>
                    <a:pt x="425" y="361"/>
                  </a:lnTo>
                  <a:lnTo>
                    <a:pt x="483" y="323"/>
                  </a:lnTo>
                  <a:lnTo>
                    <a:pt x="541" y="288"/>
                  </a:lnTo>
                  <a:lnTo>
                    <a:pt x="613" y="241"/>
                  </a:lnTo>
                  <a:lnTo>
                    <a:pt x="684" y="194"/>
                  </a:lnTo>
                  <a:lnTo>
                    <a:pt x="753" y="149"/>
                  </a:lnTo>
                  <a:lnTo>
                    <a:pt x="818" y="105"/>
                  </a:lnTo>
                  <a:lnTo>
                    <a:pt x="880" y="66"/>
                  </a:lnTo>
                  <a:lnTo>
                    <a:pt x="934" y="30"/>
                  </a:lnTo>
                  <a:lnTo>
                    <a:pt x="9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5" name="Freeform 77"/>
            <p:cNvSpPr>
              <a:spLocks/>
            </p:cNvSpPr>
            <p:nvPr/>
          </p:nvSpPr>
          <p:spPr bwMode="auto">
            <a:xfrm>
              <a:off x="8274050" y="1695450"/>
              <a:ext cx="223838" cy="166687"/>
            </a:xfrm>
            <a:custGeom>
              <a:avLst/>
              <a:gdLst>
                <a:gd name="T0" fmla="*/ 283 w 283"/>
                <a:gd name="T1" fmla="*/ 0 h 209"/>
                <a:gd name="T2" fmla="*/ 283 w 283"/>
                <a:gd name="T3" fmla="*/ 31 h 209"/>
                <a:gd name="T4" fmla="*/ 0 w 283"/>
                <a:gd name="T5" fmla="*/ 209 h 209"/>
                <a:gd name="T6" fmla="*/ 283 w 283"/>
                <a:gd name="T7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3" h="209">
                  <a:moveTo>
                    <a:pt x="283" y="0"/>
                  </a:moveTo>
                  <a:lnTo>
                    <a:pt x="283" y="31"/>
                  </a:lnTo>
                  <a:lnTo>
                    <a:pt x="0" y="209"/>
                  </a:lnTo>
                  <a:lnTo>
                    <a:pt x="2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6" name="Freeform 78"/>
            <p:cNvSpPr>
              <a:spLocks/>
            </p:cNvSpPr>
            <p:nvPr/>
          </p:nvSpPr>
          <p:spPr bwMode="auto">
            <a:xfrm>
              <a:off x="8316913" y="1512888"/>
              <a:ext cx="180975" cy="150812"/>
            </a:xfrm>
            <a:custGeom>
              <a:avLst/>
              <a:gdLst>
                <a:gd name="T0" fmla="*/ 229 w 229"/>
                <a:gd name="T1" fmla="*/ 0 h 190"/>
                <a:gd name="T2" fmla="*/ 229 w 229"/>
                <a:gd name="T3" fmla="*/ 30 h 190"/>
                <a:gd name="T4" fmla="*/ 0 w 229"/>
                <a:gd name="T5" fmla="*/ 190 h 190"/>
                <a:gd name="T6" fmla="*/ 229 w 229"/>
                <a:gd name="T7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9" h="190">
                  <a:moveTo>
                    <a:pt x="229" y="0"/>
                  </a:moveTo>
                  <a:lnTo>
                    <a:pt x="229" y="30"/>
                  </a:lnTo>
                  <a:lnTo>
                    <a:pt x="0" y="190"/>
                  </a:lnTo>
                  <a:lnTo>
                    <a:pt x="2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7" name="Freeform 79"/>
            <p:cNvSpPr>
              <a:spLocks/>
            </p:cNvSpPr>
            <p:nvPr/>
          </p:nvSpPr>
          <p:spPr bwMode="auto">
            <a:xfrm>
              <a:off x="7669213" y="1292225"/>
              <a:ext cx="828675" cy="731837"/>
            </a:xfrm>
            <a:custGeom>
              <a:avLst/>
              <a:gdLst>
                <a:gd name="T0" fmla="*/ 1044 w 1044"/>
                <a:gd name="T1" fmla="*/ 0 h 923"/>
                <a:gd name="T2" fmla="*/ 1044 w 1044"/>
                <a:gd name="T3" fmla="*/ 86 h 923"/>
                <a:gd name="T4" fmla="*/ 927 w 1044"/>
                <a:gd name="T5" fmla="*/ 179 h 923"/>
                <a:gd name="T6" fmla="*/ 0 w 1044"/>
                <a:gd name="T7" fmla="*/ 923 h 923"/>
                <a:gd name="T8" fmla="*/ 892 w 1044"/>
                <a:gd name="T9" fmla="*/ 137 h 923"/>
                <a:gd name="T10" fmla="*/ 1044 w 1044"/>
                <a:gd name="T11" fmla="*/ 0 h 9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4" h="923">
                  <a:moveTo>
                    <a:pt x="1044" y="0"/>
                  </a:moveTo>
                  <a:lnTo>
                    <a:pt x="1044" y="86"/>
                  </a:lnTo>
                  <a:lnTo>
                    <a:pt x="927" y="179"/>
                  </a:lnTo>
                  <a:lnTo>
                    <a:pt x="0" y="923"/>
                  </a:lnTo>
                  <a:lnTo>
                    <a:pt x="892" y="137"/>
                  </a:lnTo>
                  <a:lnTo>
                    <a:pt x="10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8" name="Freeform 80"/>
            <p:cNvSpPr>
              <a:spLocks/>
            </p:cNvSpPr>
            <p:nvPr/>
          </p:nvSpPr>
          <p:spPr bwMode="auto">
            <a:xfrm>
              <a:off x="7689850" y="1017588"/>
              <a:ext cx="808038" cy="828675"/>
            </a:xfrm>
            <a:custGeom>
              <a:avLst/>
              <a:gdLst>
                <a:gd name="T0" fmla="*/ 1017 w 1017"/>
                <a:gd name="T1" fmla="*/ 162 h 1045"/>
                <a:gd name="T2" fmla="*/ 941 w 1017"/>
                <a:gd name="T3" fmla="*/ 226 h 1045"/>
                <a:gd name="T4" fmla="*/ 883 w 1017"/>
                <a:gd name="T5" fmla="*/ 275 h 1045"/>
                <a:gd name="T6" fmla="*/ 844 w 1017"/>
                <a:gd name="T7" fmla="*/ 307 h 1045"/>
                <a:gd name="T8" fmla="*/ 829 w 1017"/>
                <a:gd name="T9" fmla="*/ 320 h 1045"/>
                <a:gd name="T10" fmla="*/ 816 w 1017"/>
                <a:gd name="T11" fmla="*/ 331 h 1045"/>
                <a:gd name="T12" fmla="*/ 777 w 1017"/>
                <a:gd name="T13" fmla="*/ 365 h 1045"/>
                <a:gd name="T14" fmla="*/ 717 w 1017"/>
                <a:gd name="T15" fmla="*/ 417 h 1045"/>
                <a:gd name="T16" fmla="*/ 641 w 1017"/>
                <a:gd name="T17" fmla="*/ 481 h 1045"/>
                <a:gd name="T18" fmla="*/ 555 w 1017"/>
                <a:gd name="T19" fmla="*/ 557 h 1045"/>
                <a:gd name="T20" fmla="*/ 460 w 1017"/>
                <a:gd name="T21" fmla="*/ 639 h 1045"/>
                <a:gd name="T22" fmla="*/ 365 w 1017"/>
                <a:gd name="T23" fmla="*/ 722 h 1045"/>
                <a:gd name="T24" fmla="*/ 272 w 1017"/>
                <a:gd name="T25" fmla="*/ 805 h 1045"/>
                <a:gd name="T26" fmla="*/ 186 w 1017"/>
                <a:gd name="T27" fmla="*/ 880 h 1045"/>
                <a:gd name="T28" fmla="*/ 111 w 1017"/>
                <a:gd name="T29" fmla="*/ 946 h 1045"/>
                <a:gd name="T30" fmla="*/ 52 w 1017"/>
                <a:gd name="T31" fmla="*/ 998 h 1045"/>
                <a:gd name="T32" fmla="*/ 13 w 1017"/>
                <a:gd name="T33" fmla="*/ 1032 h 1045"/>
                <a:gd name="T34" fmla="*/ 0 w 1017"/>
                <a:gd name="T35" fmla="*/ 1045 h 1045"/>
                <a:gd name="T36" fmla="*/ 13 w 1017"/>
                <a:gd name="T37" fmla="*/ 1032 h 1045"/>
                <a:gd name="T38" fmla="*/ 48 w 1017"/>
                <a:gd name="T39" fmla="*/ 995 h 1045"/>
                <a:gd name="T40" fmla="*/ 104 w 1017"/>
                <a:gd name="T41" fmla="*/ 940 h 1045"/>
                <a:gd name="T42" fmla="*/ 175 w 1017"/>
                <a:gd name="T43" fmla="*/ 869 h 1045"/>
                <a:gd name="T44" fmla="*/ 255 w 1017"/>
                <a:gd name="T45" fmla="*/ 786 h 1045"/>
                <a:gd name="T46" fmla="*/ 343 w 1017"/>
                <a:gd name="T47" fmla="*/ 698 h 1045"/>
                <a:gd name="T48" fmla="*/ 432 w 1017"/>
                <a:gd name="T49" fmla="*/ 607 h 1045"/>
                <a:gd name="T50" fmla="*/ 520 w 1017"/>
                <a:gd name="T51" fmla="*/ 517 h 1045"/>
                <a:gd name="T52" fmla="*/ 600 w 1017"/>
                <a:gd name="T53" fmla="*/ 434 h 1045"/>
                <a:gd name="T54" fmla="*/ 669 w 1017"/>
                <a:gd name="T55" fmla="*/ 363 h 1045"/>
                <a:gd name="T56" fmla="*/ 725 w 1017"/>
                <a:gd name="T57" fmla="*/ 307 h 1045"/>
                <a:gd name="T58" fmla="*/ 760 w 1017"/>
                <a:gd name="T59" fmla="*/ 269 h 1045"/>
                <a:gd name="T60" fmla="*/ 773 w 1017"/>
                <a:gd name="T61" fmla="*/ 256 h 1045"/>
                <a:gd name="T62" fmla="*/ 784 w 1017"/>
                <a:gd name="T63" fmla="*/ 243 h 1045"/>
                <a:gd name="T64" fmla="*/ 820 w 1017"/>
                <a:gd name="T65" fmla="*/ 207 h 1045"/>
                <a:gd name="T66" fmla="*/ 872 w 1017"/>
                <a:gd name="T67" fmla="*/ 151 h 1045"/>
                <a:gd name="T68" fmla="*/ 939 w 1017"/>
                <a:gd name="T69" fmla="*/ 81 h 1045"/>
                <a:gd name="T70" fmla="*/ 1017 w 1017"/>
                <a:gd name="T71" fmla="*/ 0 h 10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17" h="1045">
                  <a:moveTo>
                    <a:pt x="1017" y="0"/>
                  </a:moveTo>
                  <a:lnTo>
                    <a:pt x="1017" y="162"/>
                  </a:lnTo>
                  <a:lnTo>
                    <a:pt x="978" y="194"/>
                  </a:lnTo>
                  <a:lnTo>
                    <a:pt x="941" y="226"/>
                  </a:lnTo>
                  <a:lnTo>
                    <a:pt x="909" y="252"/>
                  </a:lnTo>
                  <a:lnTo>
                    <a:pt x="883" y="275"/>
                  </a:lnTo>
                  <a:lnTo>
                    <a:pt x="861" y="293"/>
                  </a:lnTo>
                  <a:lnTo>
                    <a:pt x="844" y="307"/>
                  </a:lnTo>
                  <a:lnTo>
                    <a:pt x="833" y="316"/>
                  </a:lnTo>
                  <a:lnTo>
                    <a:pt x="829" y="320"/>
                  </a:lnTo>
                  <a:lnTo>
                    <a:pt x="827" y="322"/>
                  </a:lnTo>
                  <a:lnTo>
                    <a:pt x="816" y="331"/>
                  </a:lnTo>
                  <a:lnTo>
                    <a:pt x="799" y="346"/>
                  </a:lnTo>
                  <a:lnTo>
                    <a:pt x="777" y="365"/>
                  </a:lnTo>
                  <a:lnTo>
                    <a:pt x="749" y="389"/>
                  </a:lnTo>
                  <a:lnTo>
                    <a:pt x="717" y="417"/>
                  </a:lnTo>
                  <a:lnTo>
                    <a:pt x="682" y="448"/>
                  </a:lnTo>
                  <a:lnTo>
                    <a:pt x="641" y="481"/>
                  </a:lnTo>
                  <a:lnTo>
                    <a:pt x="600" y="519"/>
                  </a:lnTo>
                  <a:lnTo>
                    <a:pt x="555" y="557"/>
                  </a:lnTo>
                  <a:lnTo>
                    <a:pt x="508" y="598"/>
                  </a:lnTo>
                  <a:lnTo>
                    <a:pt x="460" y="639"/>
                  </a:lnTo>
                  <a:lnTo>
                    <a:pt x="412" y="681"/>
                  </a:lnTo>
                  <a:lnTo>
                    <a:pt x="365" y="722"/>
                  </a:lnTo>
                  <a:lnTo>
                    <a:pt x="318" y="763"/>
                  </a:lnTo>
                  <a:lnTo>
                    <a:pt x="272" y="805"/>
                  </a:lnTo>
                  <a:lnTo>
                    <a:pt x="227" y="844"/>
                  </a:lnTo>
                  <a:lnTo>
                    <a:pt x="186" y="880"/>
                  </a:lnTo>
                  <a:lnTo>
                    <a:pt x="147" y="916"/>
                  </a:lnTo>
                  <a:lnTo>
                    <a:pt x="111" y="946"/>
                  </a:lnTo>
                  <a:lnTo>
                    <a:pt x="78" y="974"/>
                  </a:lnTo>
                  <a:lnTo>
                    <a:pt x="52" y="998"/>
                  </a:lnTo>
                  <a:lnTo>
                    <a:pt x="29" y="1019"/>
                  </a:lnTo>
                  <a:lnTo>
                    <a:pt x="13" y="1032"/>
                  </a:lnTo>
                  <a:lnTo>
                    <a:pt x="1" y="1042"/>
                  </a:lnTo>
                  <a:lnTo>
                    <a:pt x="0" y="1045"/>
                  </a:lnTo>
                  <a:lnTo>
                    <a:pt x="1" y="1042"/>
                  </a:lnTo>
                  <a:lnTo>
                    <a:pt x="13" y="1032"/>
                  </a:lnTo>
                  <a:lnTo>
                    <a:pt x="27" y="1017"/>
                  </a:lnTo>
                  <a:lnTo>
                    <a:pt x="48" y="995"/>
                  </a:lnTo>
                  <a:lnTo>
                    <a:pt x="74" y="970"/>
                  </a:lnTo>
                  <a:lnTo>
                    <a:pt x="104" y="940"/>
                  </a:lnTo>
                  <a:lnTo>
                    <a:pt x="137" y="904"/>
                  </a:lnTo>
                  <a:lnTo>
                    <a:pt x="175" y="869"/>
                  </a:lnTo>
                  <a:lnTo>
                    <a:pt x="214" y="829"/>
                  </a:lnTo>
                  <a:lnTo>
                    <a:pt x="255" y="786"/>
                  </a:lnTo>
                  <a:lnTo>
                    <a:pt x="300" y="743"/>
                  </a:lnTo>
                  <a:lnTo>
                    <a:pt x="343" y="698"/>
                  </a:lnTo>
                  <a:lnTo>
                    <a:pt x="387" y="652"/>
                  </a:lnTo>
                  <a:lnTo>
                    <a:pt x="432" y="607"/>
                  </a:lnTo>
                  <a:lnTo>
                    <a:pt x="477" y="562"/>
                  </a:lnTo>
                  <a:lnTo>
                    <a:pt x="520" y="517"/>
                  </a:lnTo>
                  <a:lnTo>
                    <a:pt x="561" y="476"/>
                  </a:lnTo>
                  <a:lnTo>
                    <a:pt x="600" y="434"/>
                  </a:lnTo>
                  <a:lnTo>
                    <a:pt x="635" y="397"/>
                  </a:lnTo>
                  <a:lnTo>
                    <a:pt x="669" y="363"/>
                  </a:lnTo>
                  <a:lnTo>
                    <a:pt x="699" y="333"/>
                  </a:lnTo>
                  <a:lnTo>
                    <a:pt x="725" y="307"/>
                  </a:lnTo>
                  <a:lnTo>
                    <a:pt x="745" y="286"/>
                  </a:lnTo>
                  <a:lnTo>
                    <a:pt x="760" y="269"/>
                  </a:lnTo>
                  <a:lnTo>
                    <a:pt x="769" y="260"/>
                  </a:lnTo>
                  <a:lnTo>
                    <a:pt x="773" y="256"/>
                  </a:lnTo>
                  <a:lnTo>
                    <a:pt x="777" y="252"/>
                  </a:lnTo>
                  <a:lnTo>
                    <a:pt x="784" y="243"/>
                  </a:lnTo>
                  <a:lnTo>
                    <a:pt x="799" y="228"/>
                  </a:lnTo>
                  <a:lnTo>
                    <a:pt x="820" y="207"/>
                  </a:lnTo>
                  <a:lnTo>
                    <a:pt x="844" y="181"/>
                  </a:lnTo>
                  <a:lnTo>
                    <a:pt x="872" y="151"/>
                  </a:lnTo>
                  <a:lnTo>
                    <a:pt x="904" y="117"/>
                  </a:lnTo>
                  <a:lnTo>
                    <a:pt x="939" y="81"/>
                  </a:lnTo>
                  <a:lnTo>
                    <a:pt x="976" y="41"/>
                  </a:lnTo>
                  <a:lnTo>
                    <a:pt x="10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9" name="Freeform 81"/>
            <p:cNvSpPr>
              <a:spLocks/>
            </p:cNvSpPr>
            <p:nvPr/>
          </p:nvSpPr>
          <p:spPr bwMode="auto">
            <a:xfrm>
              <a:off x="7399338" y="930276"/>
              <a:ext cx="1036638" cy="1031875"/>
            </a:xfrm>
            <a:custGeom>
              <a:avLst/>
              <a:gdLst>
                <a:gd name="T0" fmla="*/ 1307 w 1307"/>
                <a:gd name="T1" fmla="*/ 0 h 1299"/>
                <a:gd name="T2" fmla="*/ 1212 w 1307"/>
                <a:gd name="T3" fmla="*/ 92 h 1299"/>
                <a:gd name="T4" fmla="*/ 1124 w 1307"/>
                <a:gd name="T5" fmla="*/ 177 h 1299"/>
                <a:gd name="T6" fmla="*/ 1046 w 1307"/>
                <a:gd name="T7" fmla="*/ 252 h 1299"/>
                <a:gd name="T8" fmla="*/ 983 w 1307"/>
                <a:gd name="T9" fmla="*/ 314 h 1299"/>
                <a:gd name="T10" fmla="*/ 936 w 1307"/>
                <a:gd name="T11" fmla="*/ 359 h 1299"/>
                <a:gd name="T12" fmla="*/ 912 w 1307"/>
                <a:gd name="T13" fmla="*/ 384 h 1299"/>
                <a:gd name="T14" fmla="*/ 904 w 1307"/>
                <a:gd name="T15" fmla="*/ 391 h 1299"/>
                <a:gd name="T16" fmla="*/ 878 w 1307"/>
                <a:gd name="T17" fmla="*/ 416 h 1299"/>
                <a:gd name="T18" fmla="*/ 832 w 1307"/>
                <a:gd name="T19" fmla="*/ 464 h 1299"/>
                <a:gd name="T20" fmla="*/ 766 w 1307"/>
                <a:gd name="T21" fmla="*/ 528 h 1299"/>
                <a:gd name="T22" fmla="*/ 686 w 1307"/>
                <a:gd name="T23" fmla="*/ 607 h 1299"/>
                <a:gd name="T24" fmla="*/ 597 w 1307"/>
                <a:gd name="T25" fmla="*/ 698 h 1299"/>
                <a:gd name="T26" fmla="*/ 500 w 1307"/>
                <a:gd name="T27" fmla="*/ 791 h 1299"/>
                <a:gd name="T28" fmla="*/ 403 w 1307"/>
                <a:gd name="T29" fmla="*/ 889 h 1299"/>
                <a:gd name="T30" fmla="*/ 308 w 1307"/>
                <a:gd name="T31" fmla="*/ 985 h 1299"/>
                <a:gd name="T32" fmla="*/ 220 w 1307"/>
                <a:gd name="T33" fmla="*/ 1075 h 1299"/>
                <a:gd name="T34" fmla="*/ 142 w 1307"/>
                <a:gd name="T35" fmla="*/ 1156 h 1299"/>
                <a:gd name="T36" fmla="*/ 77 w 1307"/>
                <a:gd name="T37" fmla="*/ 1222 h 1299"/>
                <a:gd name="T38" fmla="*/ 28 w 1307"/>
                <a:gd name="T39" fmla="*/ 1269 h 1299"/>
                <a:gd name="T40" fmla="*/ 4 w 1307"/>
                <a:gd name="T41" fmla="*/ 1295 h 1299"/>
                <a:gd name="T42" fmla="*/ 4 w 1307"/>
                <a:gd name="T43" fmla="*/ 1295 h 1299"/>
                <a:gd name="T44" fmla="*/ 28 w 1307"/>
                <a:gd name="T45" fmla="*/ 1269 h 1299"/>
                <a:gd name="T46" fmla="*/ 73 w 1307"/>
                <a:gd name="T47" fmla="*/ 1218 h 1299"/>
                <a:gd name="T48" fmla="*/ 134 w 1307"/>
                <a:gd name="T49" fmla="*/ 1149 h 1299"/>
                <a:gd name="T50" fmla="*/ 209 w 1307"/>
                <a:gd name="T51" fmla="*/ 1064 h 1299"/>
                <a:gd name="T52" fmla="*/ 291 w 1307"/>
                <a:gd name="T53" fmla="*/ 970 h 1299"/>
                <a:gd name="T54" fmla="*/ 381 w 1307"/>
                <a:gd name="T55" fmla="*/ 870 h 1299"/>
                <a:gd name="T56" fmla="*/ 472 w 1307"/>
                <a:gd name="T57" fmla="*/ 767 h 1299"/>
                <a:gd name="T58" fmla="*/ 561 w 1307"/>
                <a:gd name="T59" fmla="*/ 664 h 1299"/>
                <a:gd name="T60" fmla="*/ 643 w 1307"/>
                <a:gd name="T61" fmla="*/ 570 h 1299"/>
                <a:gd name="T62" fmla="*/ 716 w 1307"/>
                <a:gd name="T63" fmla="*/ 483 h 1299"/>
                <a:gd name="T64" fmla="*/ 778 w 1307"/>
                <a:gd name="T65" fmla="*/ 414 h 1299"/>
                <a:gd name="T66" fmla="*/ 822 w 1307"/>
                <a:gd name="T67" fmla="*/ 363 h 1299"/>
                <a:gd name="T68" fmla="*/ 845 w 1307"/>
                <a:gd name="T69" fmla="*/ 337 h 1299"/>
                <a:gd name="T70" fmla="*/ 852 w 1307"/>
                <a:gd name="T71" fmla="*/ 329 h 1299"/>
                <a:gd name="T72" fmla="*/ 875 w 1307"/>
                <a:gd name="T73" fmla="*/ 301 h 1299"/>
                <a:gd name="T74" fmla="*/ 917 w 1307"/>
                <a:gd name="T75" fmla="*/ 250 h 1299"/>
                <a:gd name="T76" fmla="*/ 977 w 1307"/>
                <a:gd name="T77" fmla="*/ 181 h 1299"/>
                <a:gd name="T78" fmla="*/ 1050 w 1307"/>
                <a:gd name="T79" fmla="*/ 96 h 1299"/>
                <a:gd name="T80" fmla="*/ 1130 w 1307"/>
                <a:gd name="T81" fmla="*/ 0 h 1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07" h="1299">
                  <a:moveTo>
                    <a:pt x="1130" y="0"/>
                  </a:moveTo>
                  <a:lnTo>
                    <a:pt x="1307" y="0"/>
                  </a:lnTo>
                  <a:lnTo>
                    <a:pt x="1259" y="47"/>
                  </a:lnTo>
                  <a:lnTo>
                    <a:pt x="1212" y="92"/>
                  </a:lnTo>
                  <a:lnTo>
                    <a:pt x="1167" y="135"/>
                  </a:lnTo>
                  <a:lnTo>
                    <a:pt x="1124" y="177"/>
                  </a:lnTo>
                  <a:lnTo>
                    <a:pt x="1085" y="216"/>
                  </a:lnTo>
                  <a:lnTo>
                    <a:pt x="1046" y="252"/>
                  </a:lnTo>
                  <a:lnTo>
                    <a:pt x="1013" y="286"/>
                  </a:lnTo>
                  <a:lnTo>
                    <a:pt x="983" y="314"/>
                  </a:lnTo>
                  <a:lnTo>
                    <a:pt x="957" y="340"/>
                  </a:lnTo>
                  <a:lnTo>
                    <a:pt x="936" y="359"/>
                  </a:lnTo>
                  <a:lnTo>
                    <a:pt x="921" y="374"/>
                  </a:lnTo>
                  <a:lnTo>
                    <a:pt x="912" y="384"/>
                  </a:lnTo>
                  <a:lnTo>
                    <a:pt x="908" y="387"/>
                  </a:lnTo>
                  <a:lnTo>
                    <a:pt x="904" y="391"/>
                  </a:lnTo>
                  <a:lnTo>
                    <a:pt x="895" y="401"/>
                  </a:lnTo>
                  <a:lnTo>
                    <a:pt x="878" y="416"/>
                  </a:lnTo>
                  <a:lnTo>
                    <a:pt x="858" y="438"/>
                  </a:lnTo>
                  <a:lnTo>
                    <a:pt x="832" y="464"/>
                  </a:lnTo>
                  <a:lnTo>
                    <a:pt x="800" y="494"/>
                  </a:lnTo>
                  <a:lnTo>
                    <a:pt x="766" y="528"/>
                  </a:lnTo>
                  <a:lnTo>
                    <a:pt x="727" y="566"/>
                  </a:lnTo>
                  <a:lnTo>
                    <a:pt x="686" y="607"/>
                  </a:lnTo>
                  <a:lnTo>
                    <a:pt x="642" y="651"/>
                  </a:lnTo>
                  <a:lnTo>
                    <a:pt x="597" y="698"/>
                  </a:lnTo>
                  <a:lnTo>
                    <a:pt x="548" y="744"/>
                  </a:lnTo>
                  <a:lnTo>
                    <a:pt x="500" y="791"/>
                  </a:lnTo>
                  <a:lnTo>
                    <a:pt x="451" y="840"/>
                  </a:lnTo>
                  <a:lnTo>
                    <a:pt x="403" y="889"/>
                  </a:lnTo>
                  <a:lnTo>
                    <a:pt x="356" y="938"/>
                  </a:lnTo>
                  <a:lnTo>
                    <a:pt x="308" y="985"/>
                  </a:lnTo>
                  <a:lnTo>
                    <a:pt x="263" y="1032"/>
                  </a:lnTo>
                  <a:lnTo>
                    <a:pt x="220" y="1075"/>
                  </a:lnTo>
                  <a:lnTo>
                    <a:pt x="179" y="1117"/>
                  </a:lnTo>
                  <a:lnTo>
                    <a:pt x="142" y="1156"/>
                  </a:lnTo>
                  <a:lnTo>
                    <a:pt x="107" y="1190"/>
                  </a:lnTo>
                  <a:lnTo>
                    <a:pt x="77" y="1222"/>
                  </a:lnTo>
                  <a:lnTo>
                    <a:pt x="51" y="1248"/>
                  </a:lnTo>
                  <a:lnTo>
                    <a:pt x="28" y="1269"/>
                  </a:lnTo>
                  <a:lnTo>
                    <a:pt x="13" y="1286"/>
                  </a:lnTo>
                  <a:lnTo>
                    <a:pt x="4" y="1295"/>
                  </a:lnTo>
                  <a:lnTo>
                    <a:pt x="0" y="1299"/>
                  </a:lnTo>
                  <a:lnTo>
                    <a:pt x="4" y="1295"/>
                  </a:lnTo>
                  <a:lnTo>
                    <a:pt x="13" y="1284"/>
                  </a:lnTo>
                  <a:lnTo>
                    <a:pt x="28" y="1269"/>
                  </a:lnTo>
                  <a:lnTo>
                    <a:pt x="47" y="1246"/>
                  </a:lnTo>
                  <a:lnTo>
                    <a:pt x="73" y="1218"/>
                  </a:lnTo>
                  <a:lnTo>
                    <a:pt x="101" y="1186"/>
                  </a:lnTo>
                  <a:lnTo>
                    <a:pt x="134" y="1149"/>
                  </a:lnTo>
                  <a:lnTo>
                    <a:pt x="170" y="1109"/>
                  </a:lnTo>
                  <a:lnTo>
                    <a:pt x="209" y="1064"/>
                  </a:lnTo>
                  <a:lnTo>
                    <a:pt x="248" y="1019"/>
                  </a:lnTo>
                  <a:lnTo>
                    <a:pt x="291" y="970"/>
                  </a:lnTo>
                  <a:lnTo>
                    <a:pt x="336" y="921"/>
                  </a:lnTo>
                  <a:lnTo>
                    <a:pt x="381" y="870"/>
                  </a:lnTo>
                  <a:lnTo>
                    <a:pt x="427" y="818"/>
                  </a:lnTo>
                  <a:lnTo>
                    <a:pt x="472" y="767"/>
                  </a:lnTo>
                  <a:lnTo>
                    <a:pt x="517" y="714"/>
                  </a:lnTo>
                  <a:lnTo>
                    <a:pt x="561" y="664"/>
                  </a:lnTo>
                  <a:lnTo>
                    <a:pt x="602" y="615"/>
                  </a:lnTo>
                  <a:lnTo>
                    <a:pt x="643" y="570"/>
                  </a:lnTo>
                  <a:lnTo>
                    <a:pt x="681" y="525"/>
                  </a:lnTo>
                  <a:lnTo>
                    <a:pt x="716" y="483"/>
                  </a:lnTo>
                  <a:lnTo>
                    <a:pt x="750" y="447"/>
                  </a:lnTo>
                  <a:lnTo>
                    <a:pt x="778" y="414"/>
                  </a:lnTo>
                  <a:lnTo>
                    <a:pt x="802" y="385"/>
                  </a:lnTo>
                  <a:lnTo>
                    <a:pt x="822" y="363"/>
                  </a:lnTo>
                  <a:lnTo>
                    <a:pt x="837" y="346"/>
                  </a:lnTo>
                  <a:lnTo>
                    <a:pt x="845" y="337"/>
                  </a:lnTo>
                  <a:lnTo>
                    <a:pt x="848" y="333"/>
                  </a:lnTo>
                  <a:lnTo>
                    <a:pt x="852" y="329"/>
                  </a:lnTo>
                  <a:lnTo>
                    <a:pt x="862" y="318"/>
                  </a:lnTo>
                  <a:lnTo>
                    <a:pt x="875" y="301"/>
                  </a:lnTo>
                  <a:lnTo>
                    <a:pt x="895" y="278"/>
                  </a:lnTo>
                  <a:lnTo>
                    <a:pt x="917" y="250"/>
                  </a:lnTo>
                  <a:lnTo>
                    <a:pt x="945" y="218"/>
                  </a:lnTo>
                  <a:lnTo>
                    <a:pt x="977" y="181"/>
                  </a:lnTo>
                  <a:lnTo>
                    <a:pt x="1013" y="139"/>
                  </a:lnTo>
                  <a:lnTo>
                    <a:pt x="1050" y="96"/>
                  </a:lnTo>
                  <a:lnTo>
                    <a:pt x="1089" y="49"/>
                  </a:lnTo>
                  <a:lnTo>
                    <a:pt x="11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0" name="Freeform 82"/>
            <p:cNvSpPr>
              <a:spLocks/>
            </p:cNvSpPr>
            <p:nvPr/>
          </p:nvSpPr>
          <p:spPr bwMode="auto">
            <a:xfrm>
              <a:off x="7794625" y="930276"/>
              <a:ext cx="355600" cy="396875"/>
            </a:xfrm>
            <a:custGeom>
              <a:avLst/>
              <a:gdLst>
                <a:gd name="T0" fmla="*/ 388 w 447"/>
                <a:gd name="T1" fmla="*/ 0 h 500"/>
                <a:gd name="T2" fmla="*/ 447 w 447"/>
                <a:gd name="T3" fmla="*/ 0 h 500"/>
                <a:gd name="T4" fmla="*/ 0 w 447"/>
                <a:gd name="T5" fmla="*/ 500 h 500"/>
                <a:gd name="T6" fmla="*/ 388 w 447"/>
                <a:gd name="T7" fmla="*/ 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7" h="500">
                  <a:moveTo>
                    <a:pt x="388" y="0"/>
                  </a:moveTo>
                  <a:lnTo>
                    <a:pt x="447" y="0"/>
                  </a:lnTo>
                  <a:lnTo>
                    <a:pt x="0" y="500"/>
                  </a:lnTo>
                  <a:lnTo>
                    <a:pt x="3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1" name="Freeform 83"/>
            <p:cNvSpPr>
              <a:spLocks/>
            </p:cNvSpPr>
            <p:nvPr/>
          </p:nvSpPr>
          <p:spPr bwMode="auto">
            <a:xfrm>
              <a:off x="7177088" y="930276"/>
              <a:ext cx="784225" cy="998537"/>
            </a:xfrm>
            <a:custGeom>
              <a:avLst/>
              <a:gdLst>
                <a:gd name="T0" fmla="*/ 908 w 988"/>
                <a:gd name="T1" fmla="*/ 0 h 1258"/>
                <a:gd name="T2" fmla="*/ 988 w 988"/>
                <a:gd name="T3" fmla="*/ 0 h 1258"/>
                <a:gd name="T4" fmla="*/ 839 w 988"/>
                <a:gd name="T5" fmla="*/ 186 h 1258"/>
                <a:gd name="T6" fmla="*/ 0 w 988"/>
                <a:gd name="T7" fmla="*/ 1258 h 1258"/>
                <a:gd name="T8" fmla="*/ 799 w 988"/>
                <a:gd name="T9" fmla="*/ 154 h 1258"/>
                <a:gd name="T10" fmla="*/ 908 w 988"/>
                <a:gd name="T11" fmla="*/ 0 h 1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88" h="1258">
                  <a:moveTo>
                    <a:pt x="908" y="0"/>
                  </a:moveTo>
                  <a:lnTo>
                    <a:pt x="988" y="0"/>
                  </a:lnTo>
                  <a:lnTo>
                    <a:pt x="839" y="186"/>
                  </a:lnTo>
                  <a:lnTo>
                    <a:pt x="0" y="1258"/>
                  </a:lnTo>
                  <a:lnTo>
                    <a:pt x="799" y="154"/>
                  </a:lnTo>
                  <a:lnTo>
                    <a:pt x="9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" name="Freeform 84"/>
            <p:cNvSpPr>
              <a:spLocks/>
            </p:cNvSpPr>
            <p:nvPr/>
          </p:nvSpPr>
          <p:spPr bwMode="auto">
            <a:xfrm>
              <a:off x="7229475" y="930276"/>
              <a:ext cx="350838" cy="541337"/>
            </a:xfrm>
            <a:custGeom>
              <a:avLst/>
              <a:gdLst>
                <a:gd name="T0" fmla="*/ 374 w 442"/>
                <a:gd name="T1" fmla="*/ 0 h 682"/>
                <a:gd name="T2" fmla="*/ 442 w 442"/>
                <a:gd name="T3" fmla="*/ 0 h 682"/>
                <a:gd name="T4" fmla="*/ 397 w 442"/>
                <a:gd name="T5" fmla="*/ 70 h 682"/>
                <a:gd name="T6" fmla="*/ 348 w 442"/>
                <a:gd name="T7" fmla="*/ 143 h 682"/>
                <a:gd name="T8" fmla="*/ 300 w 442"/>
                <a:gd name="T9" fmla="*/ 218 h 682"/>
                <a:gd name="T10" fmla="*/ 264 w 442"/>
                <a:gd name="T11" fmla="*/ 271 h 682"/>
                <a:gd name="T12" fmla="*/ 231 w 442"/>
                <a:gd name="T13" fmla="*/ 323 h 682"/>
                <a:gd name="T14" fmla="*/ 197 w 442"/>
                <a:gd name="T15" fmla="*/ 376 h 682"/>
                <a:gd name="T16" fmla="*/ 166 w 442"/>
                <a:gd name="T17" fmla="*/ 425 h 682"/>
                <a:gd name="T18" fmla="*/ 136 w 442"/>
                <a:gd name="T19" fmla="*/ 472 h 682"/>
                <a:gd name="T20" fmla="*/ 108 w 442"/>
                <a:gd name="T21" fmla="*/ 517 h 682"/>
                <a:gd name="T22" fmla="*/ 82 w 442"/>
                <a:gd name="T23" fmla="*/ 557 h 682"/>
                <a:gd name="T24" fmla="*/ 58 w 442"/>
                <a:gd name="T25" fmla="*/ 592 h 682"/>
                <a:gd name="T26" fmla="*/ 39 w 442"/>
                <a:gd name="T27" fmla="*/ 624 h 682"/>
                <a:gd name="T28" fmla="*/ 22 w 442"/>
                <a:gd name="T29" fmla="*/ 649 h 682"/>
                <a:gd name="T30" fmla="*/ 11 w 442"/>
                <a:gd name="T31" fmla="*/ 667 h 682"/>
                <a:gd name="T32" fmla="*/ 3 w 442"/>
                <a:gd name="T33" fmla="*/ 679 h 682"/>
                <a:gd name="T34" fmla="*/ 0 w 442"/>
                <a:gd name="T35" fmla="*/ 682 h 682"/>
                <a:gd name="T36" fmla="*/ 3 w 442"/>
                <a:gd name="T37" fmla="*/ 679 h 682"/>
                <a:gd name="T38" fmla="*/ 9 w 442"/>
                <a:gd name="T39" fmla="*/ 667 h 682"/>
                <a:gd name="T40" fmla="*/ 20 w 442"/>
                <a:gd name="T41" fmla="*/ 647 h 682"/>
                <a:gd name="T42" fmla="*/ 35 w 442"/>
                <a:gd name="T43" fmla="*/ 620 h 682"/>
                <a:gd name="T44" fmla="*/ 52 w 442"/>
                <a:gd name="T45" fmla="*/ 588 h 682"/>
                <a:gd name="T46" fmla="*/ 72 w 442"/>
                <a:gd name="T47" fmla="*/ 553 h 682"/>
                <a:gd name="T48" fmla="*/ 97 w 442"/>
                <a:gd name="T49" fmla="*/ 510 h 682"/>
                <a:gd name="T50" fmla="*/ 121 w 442"/>
                <a:gd name="T51" fmla="*/ 464 h 682"/>
                <a:gd name="T52" fmla="*/ 149 w 442"/>
                <a:gd name="T53" fmla="*/ 416 h 682"/>
                <a:gd name="T54" fmla="*/ 177 w 442"/>
                <a:gd name="T55" fmla="*/ 363 h 682"/>
                <a:gd name="T56" fmla="*/ 207 w 442"/>
                <a:gd name="T57" fmla="*/ 308 h 682"/>
                <a:gd name="T58" fmla="*/ 238 w 442"/>
                <a:gd name="T59" fmla="*/ 254 h 682"/>
                <a:gd name="T60" fmla="*/ 268 w 442"/>
                <a:gd name="T61" fmla="*/ 197 h 682"/>
                <a:gd name="T62" fmla="*/ 322 w 442"/>
                <a:gd name="T63" fmla="*/ 98 h 682"/>
                <a:gd name="T64" fmla="*/ 374 w 442"/>
                <a:gd name="T65" fmla="*/ 0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42" h="682">
                  <a:moveTo>
                    <a:pt x="374" y="0"/>
                  </a:moveTo>
                  <a:lnTo>
                    <a:pt x="442" y="0"/>
                  </a:lnTo>
                  <a:lnTo>
                    <a:pt x="397" y="70"/>
                  </a:lnTo>
                  <a:lnTo>
                    <a:pt x="348" y="143"/>
                  </a:lnTo>
                  <a:lnTo>
                    <a:pt x="300" y="218"/>
                  </a:lnTo>
                  <a:lnTo>
                    <a:pt x="264" y="271"/>
                  </a:lnTo>
                  <a:lnTo>
                    <a:pt x="231" y="323"/>
                  </a:lnTo>
                  <a:lnTo>
                    <a:pt x="197" y="376"/>
                  </a:lnTo>
                  <a:lnTo>
                    <a:pt x="166" y="425"/>
                  </a:lnTo>
                  <a:lnTo>
                    <a:pt x="136" y="472"/>
                  </a:lnTo>
                  <a:lnTo>
                    <a:pt x="108" y="517"/>
                  </a:lnTo>
                  <a:lnTo>
                    <a:pt x="82" y="557"/>
                  </a:lnTo>
                  <a:lnTo>
                    <a:pt x="58" y="592"/>
                  </a:lnTo>
                  <a:lnTo>
                    <a:pt x="39" y="624"/>
                  </a:lnTo>
                  <a:lnTo>
                    <a:pt x="22" y="649"/>
                  </a:lnTo>
                  <a:lnTo>
                    <a:pt x="11" y="667"/>
                  </a:lnTo>
                  <a:lnTo>
                    <a:pt x="3" y="679"/>
                  </a:lnTo>
                  <a:lnTo>
                    <a:pt x="0" y="682"/>
                  </a:lnTo>
                  <a:lnTo>
                    <a:pt x="3" y="679"/>
                  </a:lnTo>
                  <a:lnTo>
                    <a:pt x="9" y="667"/>
                  </a:lnTo>
                  <a:lnTo>
                    <a:pt x="20" y="647"/>
                  </a:lnTo>
                  <a:lnTo>
                    <a:pt x="35" y="620"/>
                  </a:lnTo>
                  <a:lnTo>
                    <a:pt x="52" y="588"/>
                  </a:lnTo>
                  <a:lnTo>
                    <a:pt x="72" y="553"/>
                  </a:lnTo>
                  <a:lnTo>
                    <a:pt x="97" y="510"/>
                  </a:lnTo>
                  <a:lnTo>
                    <a:pt x="121" y="464"/>
                  </a:lnTo>
                  <a:lnTo>
                    <a:pt x="149" y="416"/>
                  </a:lnTo>
                  <a:lnTo>
                    <a:pt x="177" y="363"/>
                  </a:lnTo>
                  <a:lnTo>
                    <a:pt x="207" y="308"/>
                  </a:lnTo>
                  <a:lnTo>
                    <a:pt x="238" y="254"/>
                  </a:lnTo>
                  <a:lnTo>
                    <a:pt x="268" y="197"/>
                  </a:lnTo>
                  <a:lnTo>
                    <a:pt x="322" y="98"/>
                  </a:lnTo>
                  <a:lnTo>
                    <a:pt x="3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" name="Freeform 85"/>
            <p:cNvSpPr>
              <a:spLocks/>
            </p:cNvSpPr>
            <p:nvPr/>
          </p:nvSpPr>
          <p:spPr bwMode="auto">
            <a:xfrm>
              <a:off x="7099300" y="930276"/>
              <a:ext cx="106363" cy="217487"/>
            </a:xfrm>
            <a:custGeom>
              <a:avLst/>
              <a:gdLst>
                <a:gd name="T0" fmla="*/ 113 w 132"/>
                <a:gd name="T1" fmla="*/ 0 h 275"/>
                <a:gd name="T2" fmla="*/ 132 w 132"/>
                <a:gd name="T3" fmla="*/ 0 h 275"/>
                <a:gd name="T4" fmla="*/ 0 w 132"/>
                <a:gd name="T5" fmla="*/ 275 h 275"/>
                <a:gd name="T6" fmla="*/ 113 w 132"/>
                <a:gd name="T7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275">
                  <a:moveTo>
                    <a:pt x="113" y="0"/>
                  </a:moveTo>
                  <a:lnTo>
                    <a:pt x="132" y="0"/>
                  </a:lnTo>
                  <a:lnTo>
                    <a:pt x="0" y="275"/>
                  </a:lnTo>
                  <a:lnTo>
                    <a:pt x="1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" name="Freeform 86"/>
            <p:cNvSpPr>
              <a:spLocks/>
            </p:cNvSpPr>
            <p:nvPr/>
          </p:nvSpPr>
          <p:spPr bwMode="auto">
            <a:xfrm>
              <a:off x="6575425" y="930276"/>
              <a:ext cx="157163" cy="579437"/>
            </a:xfrm>
            <a:custGeom>
              <a:avLst/>
              <a:gdLst>
                <a:gd name="T0" fmla="*/ 156 w 197"/>
                <a:gd name="T1" fmla="*/ 0 h 729"/>
                <a:gd name="T2" fmla="*/ 197 w 197"/>
                <a:gd name="T3" fmla="*/ 0 h 729"/>
                <a:gd name="T4" fmla="*/ 168 w 197"/>
                <a:gd name="T5" fmla="*/ 107 h 729"/>
                <a:gd name="T6" fmla="*/ 149 w 197"/>
                <a:gd name="T7" fmla="*/ 179 h 729"/>
                <a:gd name="T8" fmla="*/ 130 w 197"/>
                <a:gd name="T9" fmla="*/ 248 h 729"/>
                <a:gd name="T10" fmla="*/ 112 w 197"/>
                <a:gd name="T11" fmla="*/ 318 h 729"/>
                <a:gd name="T12" fmla="*/ 93 w 197"/>
                <a:gd name="T13" fmla="*/ 385 h 729"/>
                <a:gd name="T14" fmla="*/ 76 w 197"/>
                <a:gd name="T15" fmla="*/ 447 h 729"/>
                <a:gd name="T16" fmla="*/ 59 w 197"/>
                <a:gd name="T17" fmla="*/ 508 h 729"/>
                <a:gd name="T18" fmla="*/ 44 w 197"/>
                <a:gd name="T19" fmla="*/ 560 h 729"/>
                <a:gd name="T20" fmla="*/ 31 w 197"/>
                <a:gd name="T21" fmla="*/ 609 h 729"/>
                <a:gd name="T22" fmla="*/ 20 w 197"/>
                <a:gd name="T23" fmla="*/ 651 h 729"/>
                <a:gd name="T24" fmla="*/ 11 w 197"/>
                <a:gd name="T25" fmla="*/ 682 h 729"/>
                <a:gd name="T26" fmla="*/ 5 w 197"/>
                <a:gd name="T27" fmla="*/ 709 h 729"/>
                <a:gd name="T28" fmla="*/ 2 w 197"/>
                <a:gd name="T29" fmla="*/ 724 h 729"/>
                <a:gd name="T30" fmla="*/ 0 w 197"/>
                <a:gd name="T31" fmla="*/ 729 h 729"/>
                <a:gd name="T32" fmla="*/ 0 w 197"/>
                <a:gd name="T33" fmla="*/ 724 h 729"/>
                <a:gd name="T34" fmla="*/ 3 w 197"/>
                <a:gd name="T35" fmla="*/ 707 h 729"/>
                <a:gd name="T36" fmla="*/ 9 w 197"/>
                <a:gd name="T37" fmla="*/ 682 h 729"/>
                <a:gd name="T38" fmla="*/ 17 w 197"/>
                <a:gd name="T39" fmla="*/ 649 h 729"/>
                <a:gd name="T40" fmla="*/ 26 w 197"/>
                <a:gd name="T41" fmla="*/ 607 h 729"/>
                <a:gd name="T42" fmla="*/ 37 w 197"/>
                <a:gd name="T43" fmla="*/ 558 h 729"/>
                <a:gd name="T44" fmla="*/ 48 w 197"/>
                <a:gd name="T45" fmla="*/ 504 h 729"/>
                <a:gd name="T46" fmla="*/ 61 w 197"/>
                <a:gd name="T47" fmla="*/ 444 h 729"/>
                <a:gd name="T48" fmla="*/ 74 w 197"/>
                <a:gd name="T49" fmla="*/ 380 h 729"/>
                <a:gd name="T50" fmla="*/ 89 w 197"/>
                <a:gd name="T51" fmla="*/ 312 h 729"/>
                <a:gd name="T52" fmla="*/ 104 w 197"/>
                <a:gd name="T53" fmla="*/ 243 h 729"/>
                <a:gd name="T54" fmla="*/ 121 w 197"/>
                <a:gd name="T55" fmla="*/ 171 h 729"/>
                <a:gd name="T56" fmla="*/ 136 w 197"/>
                <a:gd name="T57" fmla="*/ 98 h 729"/>
                <a:gd name="T58" fmla="*/ 156 w 197"/>
                <a:gd name="T59" fmla="*/ 0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7" h="729">
                  <a:moveTo>
                    <a:pt x="156" y="0"/>
                  </a:moveTo>
                  <a:lnTo>
                    <a:pt x="197" y="0"/>
                  </a:lnTo>
                  <a:lnTo>
                    <a:pt x="168" y="107"/>
                  </a:lnTo>
                  <a:lnTo>
                    <a:pt x="149" y="179"/>
                  </a:lnTo>
                  <a:lnTo>
                    <a:pt x="130" y="248"/>
                  </a:lnTo>
                  <a:lnTo>
                    <a:pt x="112" y="318"/>
                  </a:lnTo>
                  <a:lnTo>
                    <a:pt x="93" y="385"/>
                  </a:lnTo>
                  <a:lnTo>
                    <a:pt x="76" y="447"/>
                  </a:lnTo>
                  <a:lnTo>
                    <a:pt x="59" y="508"/>
                  </a:lnTo>
                  <a:lnTo>
                    <a:pt x="44" y="560"/>
                  </a:lnTo>
                  <a:lnTo>
                    <a:pt x="31" y="609"/>
                  </a:lnTo>
                  <a:lnTo>
                    <a:pt x="20" y="651"/>
                  </a:lnTo>
                  <a:lnTo>
                    <a:pt x="11" y="682"/>
                  </a:lnTo>
                  <a:lnTo>
                    <a:pt x="5" y="709"/>
                  </a:lnTo>
                  <a:lnTo>
                    <a:pt x="2" y="724"/>
                  </a:lnTo>
                  <a:lnTo>
                    <a:pt x="0" y="729"/>
                  </a:lnTo>
                  <a:lnTo>
                    <a:pt x="0" y="724"/>
                  </a:lnTo>
                  <a:lnTo>
                    <a:pt x="3" y="707"/>
                  </a:lnTo>
                  <a:lnTo>
                    <a:pt x="9" y="682"/>
                  </a:lnTo>
                  <a:lnTo>
                    <a:pt x="17" y="649"/>
                  </a:lnTo>
                  <a:lnTo>
                    <a:pt x="26" y="607"/>
                  </a:lnTo>
                  <a:lnTo>
                    <a:pt x="37" y="558"/>
                  </a:lnTo>
                  <a:lnTo>
                    <a:pt x="48" y="504"/>
                  </a:lnTo>
                  <a:lnTo>
                    <a:pt x="61" y="444"/>
                  </a:lnTo>
                  <a:lnTo>
                    <a:pt x="74" y="380"/>
                  </a:lnTo>
                  <a:lnTo>
                    <a:pt x="89" y="312"/>
                  </a:lnTo>
                  <a:lnTo>
                    <a:pt x="104" y="243"/>
                  </a:lnTo>
                  <a:lnTo>
                    <a:pt x="121" y="171"/>
                  </a:lnTo>
                  <a:lnTo>
                    <a:pt x="136" y="98"/>
                  </a:lnTo>
                  <a:lnTo>
                    <a:pt x="1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" name="Freeform 87"/>
            <p:cNvSpPr>
              <a:spLocks/>
            </p:cNvSpPr>
            <p:nvPr/>
          </p:nvSpPr>
          <p:spPr bwMode="auto">
            <a:xfrm>
              <a:off x="6302375" y="930276"/>
              <a:ext cx="38100" cy="376237"/>
            </a:xfrm>
            <a:custGeom>
              <a:avLst/>
              <a:gdLst>
                <a:gd name="T0" fmla="*/ 28 w 48"/>
                <a:gd name="T1" fmla="*/ 0 h 474"/>
                <a:gd name="T2" fmla="*/ 48 w 48"/>
                <a:gd name="T3" fmla="*/ 0 h 474"/>
                <a:gd name="T4" fmla="*/ 0 w 48"/>
                <a:gd name="T5" fmla="*/ 474 h 474"/>
                <a:gd name="T6" fmla="*/ 28 w 48"/>
                <a:gd name="T7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474">
                  <a:moveTo>
                    <a:pt x="28" y="0"/>
                  </a:moveTo>
                  <a:lnTo>
                    <a:pt x="48" y="0"/>
                  </a:lnTo>
                  <a:lnTo>
                    <a:pt x="0" y="474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" name="Freeform 88"/>
            <p:cNvSpPr>
              <a:spLocks/>
            </p:cNvSpPr>
            <p:nvPr/>
          </p:nvSpPr>
          <p:spPr bwMode="auto">
            <a:xfrm>
              <a:off x="6189663" y="930276"/>
              <a:ext cx="14288" cy="236537"/>
            </a:xfrm>
            <a:custGeom>
              <a:avLst/>
              <a:gdLst>
                <a:gd name="T0" fmla="*/ 0 w 19"/>
                <a:gd name="T1" fmla="*/ 0 h 299"/>
                <a:gd name="T2" fmla="*/ 19 w 19"/>
                <a:gd name="T3" fmla="*/ 0 h 299"/>
                <a:gd name="T4" fmla="*/ 15 w 19"/>
                <a:gd name="T5" fmla="*/ 62 h 299"/>
                <a:gd name="T6" fmla="*/ 11 w 19"/>
                <a:gd name="T7" fmla="*/ 119 h 299"/>
                <a:gd name="T8" fmla="*/ 9 w 19"/>
                <a:gd name="T9" fmla="*/ 169 h 299"/>
                <a:gd name="T10" fmla="*/ 6 w 19"/>
                <a:gd name="T11" fmla="*/ 213 h 299"/>
                <a:gd name="T12" fmla="*/ 4 w 19"/>
                <a:gd name="T13" fmla="*/ 248 h 299"/>
                <a:gd name="T14" fmla="*/ 2 w 19"/>
                <a:gd name="T15" fmla="*/ 276 h 299"/>
                <a:gd name="T16" fmla="*/ 2 w 19"/>
                <a:gd name="T17" fmla="*/ 293 h 299"/>
                <a:gd name="T18" fmla="*/ 2 w 19"/>
                <a:gd name="T19" fmla="*/ 299 h 299"/>
                <a:gd name="T20" fmla="*/ 2 w 19"/>
                <a:gd name="T21" fmla="*/ 293 h 299"/>
                <a:gd name="T22" fmla="*/ 2 w 19"/>
                <a:gd name="T23" fmla="*/ 276 h 299"/>
                <a:gd name="T24" fmla="*/ 0 w 19"/>
                <a:gd name="T25" fmla="*/ 248 h 299"/>
                <a:gd name="T26" fmla="*/ 0 w 19"/>
                <a:gd name="T27" fmla="*/ 213 h 299"/>
                <a:gd name="T28" fmla="*/ 0 w 19"/>
                <a:gd name="T29" fmla="*/ 169 h 299"/>
                <a:gd name="T30" fmla="*/ 0 w 19"/>
                <a:gd name="T31" fmla="*/ 119 h 299"/>
                <a:gd name="T32" fmla="*/ 0 w 19"/>
                <a:gd name="T33" fmla="*/ 62 h 299"/>
                <a:gd name="T34" fmla="*/ 0 w 19"/>
                <a:gd name="T35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299">
                  <a:moveTo>
                    <a:pt x="0" y="0"/>
                  </a:moveTo>
                  <a:lnTo>
                    <a:pt x="19" y="0"/>
                  </a:lnTo>
                  <a:lnTo>
                    <a:pt x="15" y="62"/>
                  </a:lnTo>
                  <a:lnTo>
                    <a:pt x="11" y="119"/>
                  </a:lnTo>
                  <a:lnTo>
                    <a:pt x="9" y="169"/>
                  </a:lnTo>
                  <a:lnTo>
                    <a:pt x="6" y="213"/>
                  </a:lnTo>
                  <a:lnTo>
                    <a:pt x="4" y="248"/>
                  </a:lnTo>
                  <a:lnTo>
                    <a:pt x="2" y="276"/>
                  </a:lnTo>
                  <a:lnTo>
                    <a:pt x="2" y="293"/>
                  </a:lnTo>
                  <a:lnTo>
                    <a:pt x="2" y="299"/>
                  </a:lnTo>
                  <a:lnTo>
                    <a:pt x="2" y="293"/>
                  </a:lnTo>
                  <a:lnTo>
                    <a:pt x="2" y="276"/>
                  </a:lnTo>
                  <a:lnTo>
                    <a:pt x="0" y="248"/>
                  </a:lnTo>
                  <a:lnTo>
                    <a:pt x="0" y="213"/>
                  </a:lnTo>
                  <a:lnTo>
                    <a:pt x="0" y="169"/>
                  </a:lnTo>
                  <a:lnTo>
                    <a:pt x="0" y="119"/>
                  </a:lnTo>
                  <a:lnTo>
                    <a:pt x="0" y="6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" name="Freeform 89"/>
            <p:cNvSpPr>
              <a:spLocks/>
            </p:cNvSpPr>
            <p:nvPr/>
          </p:nvSpPr>
          <p:spPr bwMode="auto">
            <a:xfrm>
              <a:off x="6162675" y="930276"/>
              <a:ext cx="60325" cy="1298575"/>
            </a:xfrm>
            <a:custGeom>
              <a:avLst/>
              <a:gdLst>
                <a:gd name="T0" fmla="*/ 11 w 74"/>
                <a:gd name="T1" fmla="*/ 0 h 1635"/>
                <a:gd name="T2" fmla="*/ 74 w 74"/>
                <a:gd name="T3" fmla="*/ 0 h 1635"/>
                <a:gd name="T4" fmla="*/ 70 w 74"/>
                <a:gd name="T5" fmla="*/ 68 h 1635"/>
                <a:gd name="T6" fmla="*/ 67 w 74"/>
                <a:gd name="T7" fmla="*/ 147 h 1635"/>
                <a:gd name="T8" fmla="*/ 61 w 74"/>
                <a:gd name="T9" fmla="*/ 233 h 1635"/>
                <a:gd name="T10" fmla="*/ 57 w 74"/>
                <a:gd name="T11" fmla="*/ 327 h 1635"/>
                <a:gd name="T12" fmla="*/ 52 w 74"/>
                <a:gd name="T13" fmla="*/ 427 h 1635"/>
                <a:gd name="T14" fmla="*/ 46 w 74"/>
                <a:gd name="T15" fmla="*/ 532 h 1635"/>
                <a:gd name="T16" fmla="*/ 41 w 74"/>
                <a:gd name="T17" fmla="*/ 639 h 1635"/>
                <a:gd name="T18" fmla="*/ 35 w 74"/>
                <a:gd name="T19" fmla="*/ 748 h 1635"/>
                <a:gd name="T20" fmla="*/ 31 w 74"/>
                <a:gd name="T21" fmla="*/ 842 h 1635"/>
                <a:gd name="T22" fmla="*/ 28 w 74"/>
                <a:gd name="T23" fmla="*/ 936 h 1635"/>
                <a:gd name="T24" fmla="*/ 24 w 74"/>
                <a:gd name="T25" fmla="*/ 1028 h 1635"/>
                <a:gd name="T26" fmla="*/ 20 w 74"/>
                <a:gd name="T27" fmla="*/ 1119 h 1635"/>
                <a:gd name="T28" fmla="*/ 16 w 74"/>
                <a:gd name="T29" fmla="*/ 1203 h 1635"/>
                <a:gd name="T30" fmla="*/ 15 w 74"/>
                <a:gd name="T31" fmla="*/ 1284 h 1635"/>
                <a:gd name="T32" fmla="*/ 11 w 74"/>
                <a:gd name="T33" fmla="*/ 1359 h 1635"/>
                <a:gd name="T34" fmla="*/ 9 w 74"/>
                <a:gd name="T35" fmla="*/ 1427 h 1635"/>
                <a:gd name="T36" fmla="*/ 5 w 74"/>
                <a:gd name="T37" fmla="*/ 1487 h 1635"/>
                <a:gd name="T38" fmla="*/ 3 w 74"/>
                <a:gd name="T39" fmla="*/ 1538 h 1635"/>
                <a:gd name="T40" fmla="*/ 1 w 74"/>
                <a:gd name="T41" fmla="*/ 1579 h 1635"/>
                <a:gd name="T42" fmla="*/ 1 w 74"/>
                <a:gd name="T43" fmla="*/ 1611 h 1635"/>
                <a:gd name="T44" fmla="*/ 0 w 74"/>
                <a:gd name="T45" fmla="*/ 1630 h 1635"/>
                <a:gd name="T46" fmla="*/ 0 w 74"/>
                <a:gd name="T47" fmla="*/ 1635 h 1635"/>
                <a:gd name="T48" fmla="*/ 0 w 74"/>
                <a:gd name="T49" fmla="*/ 1630 h 1635"/>
                <a:gd name="T50" fmla="*/ 0 w 74"/>
                <a:gd name="T51" fmla="*/ 1611 h 1635"/>
                <a:gd name="T52" fmla="*/ 0 w 74"/>
                <a:gd name="T53" fmla="*/ 1579 h 1635"/>
                <a:gd name="T54" fmla="*/ 1 w 74"/>
                <a:gd name="T55" fmla="*/ 1538 h 1635"/>
                <a:gd name="T56" fmla="*/ 1 w 74"/>
                <a:gd name="T57" fmla="*/ 1487 h 1635"/>
                <a:gd name="T58" fmla="*/ 1 w 74"/>
                <a:gd name="T59" fmla="*/ 1427 h 1635"/>
                <a:gd name="T60" fmla="*/ 3 w 74"/>
                <a:gd name="T61" fmla="*/ 1357 h 1635"/>
                <a:gd name="T62" fmla="*/ 3 w 74"/>
                <a:gd name="T63" fmla="*/ 1284 h 1635"/>
                <a:gd name="T64" fmla="*/ 5 w 74"/>
                <a:gd name="T65" fmla="*/ 1203 h 1635"/>
                <a:gd name="T66" fmla="*/ 5 w 74"/>
                <a:gd name="T67" fmla="*/ 1117 h 1635"/>
                <a:gd name="T68" fmla="*/ 7 w 74"/>
                <a:gd name="T69" fmla="*/ 1028 h 1635"/>
                <a:gd name="T70" fmla="*/ 7 w 74"/>
                <a:gd name="T71" fmla="*/ 936 h 1635"/>
                <a:gd name="T72" fmla="*/ 9 w 74"/>
                <a:gd name="T73" fmla="*/ 842 h 1635"/>
                <a:gd name="T74" fmla="*/ 11 w 74"/>
                <a:gd name="T75" fmla="*/ 746 h 1635"/>
                <a:gd name="T76" fmla="*/ 11 w 74"/>
                <a:gd name="T77" fmla="*/ 622 h 1635"/>
                <a:gd name="T78" fmla="*/ 11 w 74"/>
                <a:gd name="T79" fmla="*/ 500 h 1635"/>
                <a:gd name="T80" fmla="*/ 11 w 74"/>
                <a:gd name="T81" fmla="*/ 384 h 1635"/>
                <a:gd name="T82" fmla="*/ 11 w 74"/>
                <a:gd name="T83" fmla="*/ 273 h 1635"/>
                <a:gd name="T84" fmla="*/ 11 w 74"/>
                <a:gd name="T85" fmla="*/ 171 h 1635"/>
                <a:gd name="T86" fmla="*/ 11 w 74"/>
                <a:gd name="T87" fmla="*/ 79 h 1635"/>
                <a:gd name="T88" fmla="*/ 11 w 74"/>
                <a:gd name="T89" fmla="*/ 0 h 1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4" h="1635">
                  <a:moveTo>
                    <a:pt x="11" y="0"/>
                  </a:moveTo>
                  <a:lnTo>
                    <a:pt x="74" y="0"/>
                  </a:lnTo>
                  <a:lnTo>
                    <a:pt x="70" y="68"/>
                  </a:lnTo>
                  <a:lnTo>
                    <a:pt x="67" y="147"/>
                  </a:lnTo>
                  <a:lnTo>
                    <a:pt x="61" y="233"/>
                  </a:lnTo>
                  <a:lnTo>
                    <a:pt x="57" y="327"/>
                  </a:lnTo>
                  <a:lnTo>
                    <a:pt x="52" y="427"/>
                  </a:lnTo>
                  <a:lnTo>
                    <a:pt x="46" y="532"/>
                  </a:lnTo>
                  <a:lnTo>
                    <a:pt x="41" y="639"/>
                  </a:lnTo>
                  <a:lnTo>
                    <a:pt x="35" y="748"/>
                  </a:lnTo>
                  <a:lnTo>
                    <a:pt x="31" y="842"/>
                  </a:lnTo>
                  <a:lnTo>
                    <a:pt x="28" y="936"/>
                  </a:lnTo>
                  <a:lnTo>
                    <a:pt x="24" y="1028"/>
                  </a:lnTo>
                  <a:lnTo>
                    <a:pt x="20" y="1119"/>
                  </a:lnTo>
                  <a:lnTo>
                    <a:pt x="16" y="1203"/>
                  </a:lnTo>
                  <a:lnTo>
                    <a:pt x="15" y="1284"/>
                  </a:lnTo>
                  <a:lnTo>
                    <a:pt x="11" y="1359"/>
                  </a:lnTo>
                  <a:lnTo>
                    <a:pt x="9" y="1427"/>
                  </a:lnTo>
                  <a:lnTo>
                    <a:pt x="5" y="1487"/>
                  </a:lnTo>
                  <a:lnTo>
                    <a:pt x="3" y="1538"/>
                  </a:lnTo>
                  <a:lnTo>
                    <a:pt x="1" y="1579"/>
                  </a:lnTo>
                  <a:lnTo>
                    <a:pt x="1" y="1611"/>
                  </a:lnTo>
                  <a:lnTo>
                    <a:pt x="0" y="1630"/>
                  </a:lnTo>
                  <a:lnTo>
                    <a:pt x="0" y="1635"/>
                  </a:lnTo>
                  <a:lnTo>
                    <a:pt x="0" y="1630"/>
                  </a:lnTo>
                  <a:lnTo>
                    <a:pt x="0" y="1611"/>
                  </a:lnTo>
                  <a:lnTo>
                    <a:pt x="0" y="1579"/>
                  </a:lnTo>
                  <a:lnTo>
                    <a:pt x="1" y="1538"/>
                  </a:lnTo>
                  <a:lnTo>
                    <a:pt x="1" y="1487"/>
                  </a:lnTo>
                  <a:lnTo>
                    <a:pt x="1" y="1427"/>
                  </a:lnTo>
                  <a:lnTo>
                    <a:pt x="3" y="1357"/>
                  </a:lnTo>
                  <a:lnTo>
                    <a:pt x="3" y="1284"/>
                  </a:lnTo>
                  <a:lnTo>
                    <a:pt x="5" y="1203"/>
                  </a:lnTo>
                  <a:lnTo>
                    <a:pt x="5" y="1117"/>
                  </a:lnTo>
                  <a:lnTo>
                    <a:pt x="7" y="1028"/>
                  </a:lnTo>
                  <a:lnTo>
                    <a:pt x="7" y="936"/>
                  </a:lnTo>
                  <a:lnTo>
                    <a:pt x="9" y="842"/>
                  </a:lnTo>
                  <a:lnTo>
                    <a:pt x="11" y="746"/>
                  </a:lnTo>
                  <a:lnTo>
                    <a:pt x="11" y="622"/>
                  </a:lnTo>
                  <a:lnTo>
                    <a:pt x="11" y="500"/>
                  </a:lnTo>
                  <a:lnTo>
                    <a:pt x="11" y="384"/>
                  </a:lnTo>
                  <a:lnTo>
                    <a:pt x="11" y="273"/>
                  </a:lnTo>
                  <a:lnTo>
                    <a:pt x="11" y="171"/>
                  </a:lnTo>
                  <a:lnTo>
                    <a:pt x="11" y="79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" name="Freeform 90"/>
            <p:cNvSpPr>
              <a:spLocks/>
            </p:cNvSpPr>
            <p:nvPr/>
          </p:nvSpPr>
          <p:spPr bwMode="auto">
            <a:xfrm>
              <a:off x="6307138" y="930276"/>
              <a:ext cx="28575" cy="287337"/>
            </a:xfrm>
            <a:custGeom>
              <a:avLst/>
              <a:gdLst>
                <a:gd name="T0" fmla="*/ 21 w 38"/>
                <a:gd name="T1" fmla="*/ 0 h 363"/>
                <a:gd name="T2" fmla="*/ 38 w 38"/>
                <a:gd name="T3" fmla="*/ 0 h 363"/>
                <a:gd name="T4" fmla="*/ 0 w 38"/>
                <a:gd name="T5" fmla="*/ 363 h 363"/>
                <a:gd name="T6" fmla="*/ 21 w 38"/>
                <a:gd name="T7" fmla="*/ 0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63">
                  <a:moveTo>
                    <a:pt x="21" y="0"/>
                  </a:moveTo>
                  <a:lnTo>
                    <a:pt x="38" y="0"/>
                  </a:lnTo>
                  <a:lnTo>
                    <a:pt x="0" y="363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" name="Freeform 91"/>
            <p:cNvSpPr>
              <a:spLocks/>
            </p:cNvSpPr>
            <p:nvPr/>
          </p:nvSpPr>
          <p:spPr bwMode="auto">
            <a:xfrm>
              <a:off x="6257925" y="930276"/>
              <a:ext cx="209550" cy="1473200"/>
            </a:xfrm>
            <a:custGeom>
              <a:avLst/>
              <a:gdLst>
                <a:gd name="T0" fmla="*/ 222 w 265"/>
                <a:gd name="T1" fmla="*/ 0 h 1855"/>
                <a:gd name="T2" fmla="*/ 265 w 265"/>
                <a:gd name="T3" fmla="*/ 0 h 1855"/>
                <a:gd name="T4" fmla="*/ 263 w 265"/>
                <a:gd name="T5" fmla="*/ 15 h 1855"/>
                <a:gd name="T6" fmla="*/ 259 w 265"/>
                <a:gd name="T7" fmla="*/ 41 h 1855"/>
                <a:gd name="T8" fmla="*/ 253 w 265"/>
                <a:gd name="T9" fmla="*/ 79 h 1855"/>
                <a:gd name="T10" fmla="*/ 246 w 265"/>
                <a:gd name="T11" fmla="*/ 126 h 1855"/>
                <a:gd name="T12" fmla="*/ 239 w 265"/>
                <a:gd name="T13" fmla="*/ 181 h 1855"/>
                <a:gd name="T14" fmla="*/ 229 w 265"/>
                <a:gd name="T15" fmla="*/ 243 h 1855"/>
                <a:gd name="T16" fmla="*/ 220 w 265"/>
                <a:gd name="T17" fmla="*/ 312 h 1855"/>
                <a:gd name="T18" fmla="*/ 209 w 265"/>
                <a:gd name="T19" fmla="*/ 389 h 1855"/>
                <a:gd name="T20" fmla="*/ 196 w 265"/>
                <a:gd name="T21" fmla="*/ 470 h 1855"/>
                <a:gd name="T22" fmla="*/ 183 w 265"/>
                <a:gd name="T23" fmla="*/ 555 h 1855"/>
                <a:gd name="T24" fmla="*/ 170 w 265"/>
                <a:gd name="T25" fmla="*/ 643 h 1855"/>
                <a:gd name="T26" fmla="*/ 157 w 265"/>
                <a:gd name="T27" fmla="*/ 735 h 1855"/>
                <a:gd name="T28" fmla="*/ 143 w 265"/>
                <a:gd name="T29" fmla="*/ 829 h 1855"/>
                <a:gd name="T30" fmla="*/ 129 w 265"/>
                <a:gd name="T31" fmla="*/ 923 h 1855"/>
                <a:gd name="T32" fmla="*/ 116 w 265"/>
                <a:gd name="T33" fmla="*/ 1015 h 1855"/>
                <a:gd name="T34" fmla="*/ 104 w 265"/>
                <a:gd name="T35" fmla="*/ 1107 h 1855"/>
                <a:gd name="T36" fmla="*/ 91 w 265"/>
                <a:gd name="T37" fmla="*/ 1199 h 1855"/>
                <a:gd name="T38" fmla="*/ 78 w 265"/>
                <a:gd name="T39" fmla="*/ 1288 h 1855"/>
                <a:gd name="T40" fmla="*/ 67 w 265"/>
                <a:gd name="T41" fmla="*/ 1372 h 1855"/>
                <a:gd name="T42" fmla="*/ 56 w 265"/>
                <a:gd name="T43" fmla="*/ 1453 h 1855"/>
                <a:gd name="T44" fmla="*/ 45 w 265"/>
                <a:gd name="T45" fmla="*/ 1528 h 1855"/>
                <a:gd name="T46" fmla="*/ 35 w 265"/>
                <a:gd name="T47" fmla="*/ 1598 h 1855"/>
                <a:gd name="T48" fmla="*/ 26 w 265"/>
                <a:gd name="T49" fmla="*/ 1662 h 1855"/>
                <a:gd name="T50" fmla="*/ 19 w 265"/>
                <a:gd name="T51" fmla="*/ 1716 h 1855"/>
                <a:gd name="T52" fmla="*/ 11 w 265"/>
                <a:gd name="T53" fmla="*/ 1765 h 1855"/>
                <a:gd name="T54" fmla="*/ 6 w 265"/>
                <a:gd name="T55" fmla="*/ 1803 h 1855"/>
                <a:gd name="T56" fmla="*/ 2 w 265"/>
                <a:gd name="T57" fmla="*/ 1831 h 1855"/>
                <a:gd name="T58" fmla="*/ 0 w 265"/>
                <a:gd name="T59" fmla="*/ 1850 h 1855"/>
                <a:gd name="T60" fmla="*/ 0 w 265"/>
                <a:gd name="T61" fmla="*/ 1855 h 1855"/>
                <a:gd name="T62" fmla="*/ 0 w 265"/>
                <a:gd name="T63" fmla="*/ 1850 h 1855"/>
                <a:gd name="T64" fmla="*/ 2 w 265"/>
                <a:gd name="T65" fmla="*/ 1831 h 1855"/>
                <a:gd name="T66" fmla="*/ 6 w 265"/>
                <a:gd name="T67" fmla="*/ 1803 h 1855"/>
                <a:gd name="T68" fmla="*/ 11 w 265"/>
                <a:gd name="T69" fmla="*/ 1763 h 1855"/>
                <a:gd name="T70" fmla="*/ 17 w 265"/>
                <a:gd name="T71" fmla="*/ 1716 h 1855"/>
                <a:gd name="T72" fmla="*/ 22 w 265"/>
                <a:gd name="T73" fmla="*/ 1660 h 1855"/>
                <a:gd name="T74" fmla="*/ 32 w 265"/>
                <a:gd name="T75" fmla="*/ 1598 h 1855"/>
                <a:gd name="T76" fmla="*/ 39 w 265"/>
                <a:gd name="T77" fmla="*/ 1526 h 1855"/>
                <a:gd name="T78" fmla="*/ 48 w 265"/>
                <a:gd name="T79" fmla="*/ 1451 h 1855"/>
                <a:gd name="T80" fmla="*/ 60 w 265"/>
                <a:gd name="T81" fmla="*/ 1370 h 1855"/>
                <a:gd name="T82" fmla="*/ 69 w 265"/>
                <a:gd name="T83" fmla="*/ 1286 h 1855"/>
                <a:gd name="T84" fmla="*/ 80 w 265"/>
                <a:gd name="T85" fmla="*/ 1198 h 1855"/>
                <a:gd name="T86" fmla="*/ 91 w 265"/>
                <a:gd name="T87" fmla="*/ 1105 h 1855"/>
                <a:gd name="T88" fmla="*/ 102 w 265"/>
                <a:gd name="T89" fmla="*/ 1013 h 1855"/>
                <a:gd name="T90" fmla="*/ 114 w 265"/>
                <a:gd name="T91" fmla="*/ 921 h 1855"/>
                <a:gd name="T92" fmla="*/ 127 w 265"/>
                <a:gd name="T93" fmla="*/ 823 h 1855"/>
                <a:gd name="T94" fmla="*/ 138 w 265"/>
                <a:gd name="T95" fmla="*/ 726 h 1855"/>
                <a:gd name="T96" fmla="*/ 147 w 265"/>
                <a:gd name="T97" fmla="*/ 632 h 1855"/>
                <a:gd name="T98" fmla="*/ 158 w 265"/>
                <a:gd name="T99" fmla="*/ 540 h 1855"/>
                <a:gd name="T100" fmla="*/ 170 w 265"/>
                <a:gd name="T101" fmla="*/ 451 h 1855"/>
                <a:gd name="T102" fmla="*/ 179 w 265"/>
                <a:gd name="T103" fmla="*/ 369 h 1855"/>
                <a:gd name="T104" fmla="*/ 188 w 265"/>
                <a:gd name="T105" fmla="*/ 291 h 1855"/>
                <a:gd name="T106" fmla="*/ 196 w 265"/>
                <a:gd name="T107" fmla="*/ 220 h 1855"/>
                <a:gd name="T108" fmla="*/ 203 w 265"/>
                <a:gd name="T109" fmla="*/ 158 h 1855"/>
                <a:gd name="T110" fmla="*/ 209 w 265"/>
                <a:gd name="T111" fmla="*/ 104 h 1855"/>
                <a:gd name="T112" fmla="*/ 214 w 265"/>
                <a:gd name="T113" fmla="*/ 58 h 1855"/>
                <a:gd name="T114" fmla="*/ 218 w 265"/>
                <a:gd name="T115" fmla="*/ 23 h 1855"/>
                <a:gd name="T116" fmla="*/ 222 w 265"/>
                <a:gd name="T117" fmla="*/ 0 h 1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5" h="1855">
                  <a:moveTo>
                    <a:pt x="222" y="0"/>
                  </a:moveTo>
                  <a:lnTo>
                    <a:pt x="265" y="0"/>
                  </a:lnTo>
                  <a:lnTo>
                    <a:pt x="263" y="15"/>
                  </a:lnTo>
                  <a:lnTo>
                    <a:pt x="259" y="41"/>
                  </a:lnTo>
                  <a:lnTo>
                    <a:pt x="253" y="79"/>
                  </a:lnTo>
                  <a:lnTo>
                    <a:pt x="246" y="126"/>
                  </a:lnTo>
                  <a:lnTo>
                    <a:pt x="239" y="181"/>
                  </a:lnTo>
                  <a:lnTo>
                    <a:pt x="229" y="243"/>
                  </a:lnTo>
                  <a:lnTo>
                    <a:pt x="220" y="312"/>
                  </a:lnTo>
                  <a:lnTo>
                    <a:pt x="209" y="389"/>
                  </a:lnTo>
                  <a:lnTo>
                    <a:pt x="196" y="470"/>
                  </a:lnTo>
                  <a:lnTo>
                    <a:pt x="183" y="555"/>
                  </a:lnTo>
                  <a:lnTo>
                    <a:pt x="170" y="643"/>
                  </a:lnTo>
                  <a:lnTo>
                    <a:pt x="157" y="735"/>
                  </a:lnTo>
                  <a:lnTo>
                    <a:pt x="143" y="829"/>
                  </a:lnTo>
                  <a:lnTo>
                    <a:pt x="129" y="923"/>
                  </a:lnTo>
                  <a:lnTo>
                    <a:pt x="116" y="1015"/>
                  </a:lnTo>
                  <a:lnTo>
                    <a:pt x="104" y="1107"/>
                  </a:lnTo>
                  <a:lnTo>
                    <a:pt x="91" y="1199"/>
                  </a:lnTo>
                  <a:lnTo>
                    <a:pt x="78" y="1288"/>
                  </a:lnTo>
                  <a:lnTo>
                    <a:pt x="67" y="1372"/>
                  </a:lnTo>
                  <a:lnTo>
                    <a:pt x="56" y="1453"/>
                  </a:lnTo>
                  <a:lnTo>
                    <a:pt x="45" y="1528"/>
                  </a:lnTo>
                  <a:lnTo>
                    <a:pt x="35" y="1598"/>
                  </a:lnTo>
                  <a:lnTo>
                    <a:pt x="26" y="1662"/>
                  </a:lnTo>
                  <a:lnTo>
                    <a:pt x="19" y="1716"/>
                  </a:lnTo>
                  <a:lnTo>
                    <a:pt x="11" y="1765"/>
                  </a:lnTo>
                  <a:lnTo>
                    <a:pt x="6" y="1803"/>
                  </a:lnTo>
                  <a:lnTo>
                    <a:pt x="2" y="1831"/>
                  </a:lnTo>
                  <a:lnTo>
                    <a:pt x="0" y="1850"/>
                  </a:lnTo>
                  <a:lnTo>
                    <a:pt x="0" y="1855"/>
                  </a:lnTo>
                  <a:lnTo>
                    <a:pt x="0" y="1850"/>
                  </a:lnTo>
                  <a:lnTo>
                    <a:pt x="2" y="1831"/>
                  </a:lnTo>
                  <a:lnTo>
                    <a:pt x="6" y="1803"/>
                  </a:lnTo>
                  <a:lnTo>
                    <a:pt x="11" y="1763"/>
                  </a:lnTo>
                  <a:lnTo>
                    <a:pt x="17" y="1716"/>
                  </a:lnTo>
                  <a:lnTo>
                    <a:pt x="22" y="1660"/>
                  </a:lnTo>
                  <a:lnTo>
                    <a:pt x="32" y="1598"/>
                  </a:lnTo>
                  <a:lnTo>
                    <a:pt x="39" y="1526"/>
                  </a:lnTo>
                  <a:lnTo>
                    <a:pt x="48" y="1451"/>
                  </a:lnTo>
                  <a:lnTo>
                    <a:pt x="60" y="1370"/>
                  </a:lnTo>
                  <a:lnTo>
                    <a:pt x="69" y="1286"/>
                  </a:lnTo>
                  <a:lnTo>
                    <a:pt x="80" y="1198"/>
                  </a:lnTo>
                  <a:lnTo>
                    <a:pt x="91" y="1105"/>
                  </a:lnTo>
                  <a:lnTo>
                    <a:pt x="102" y="1013"/>
                  </a:lnTo>
                  <a:lnTo>
                    <a:pt x="114" y="921"/>
                  </a:lnTo>
                  <a:lnTo>
                    <a:pt x="127" y="823"/>
                  </a:lnTo>
                  <a:lnTo>
                    <a:pt x="138" y="726"/>
                  </a:lnTo>
                  <a:lnTo>
                    <a:pt x="147" y="632"/>
                  </a:lnTo>
                  <a:lnTo>
                    <a:pt x="158" y="540"/>
                  </a:lnTo>
                  <a:lnTo>
                    <a:pt x="170" y="451"/>
                  </a:lnTo>
                  <a:lnTo>
                    <a:pt x="179" y="369"/>
                  </a:lnTo>
                  <a:lnTo>
                    <a:pt x="188" y="291"/>
                  </a:lnTo>
                  <a:lnTo>
                    <a:pt x="196" y="220"/>
                  </a:lnTo>
                  <a:lnTo>
                    <a:pt x="203" y="158"/>
                  </a:lnTo>
                  <a:lnTo>
                    <a:pt x="209" y="104"/>
                  </a:lnTo>
                  <a:lnTo>
                    <a:pt x="214" y="58"/>
                  </a:lnTo>
                  <a:lnTo>
                    <a:pt x="218" y="23"/>
                  </a:lnTo>
                  <a:lnTo>
                    <a:pt x="2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" name="Freeform 92"/>
            <p:cNvSpPr>
              <a:spLocks/>
            </p:cNvSpPr>
            <p:nvPr/>
          </p:nvSpPr>
          <p:spPr bwMode="auto">
            <a:xfrm>
              <a:off x="6486525" y="930276"/>
              <a:ext cx="254000" cy="942975"/>
            </a:xfrm>
            <a:custGeom>
              <a:avLst/>
              <a:gdLst>
                <a:gd name="T0" fmla="*/ 259 w 319"/>
                <a:gd name="T1" fmla="*/ 0 h 1188"/>
                <a:gd name="T2" fmla="*/ 319 w 319"/>
                <a:gd name="T3" fmla="*/ 0 h 1188"/>
                <a:gd name="T4" fmla="*/ 291 w 319"/>
                <a:gd name="T5" fmla="*/ 104 h 1188"/>
                <a:gd name="T6" fmla="*/ 259 w 319"/>
                <a:gd name="T7" fmla="*/ 214 h 1188"/>
                <a:gd name="T8" fmla="*/ 227 w 319"/>
                <a:gd name="T9" fmla="*/ 331 h 1188"/>
                <a:gd name="T10" fmla="*/ 194 w 319"/>
                <a:gd name="T11" fmla="*/ 451 h 1188"/>
                <a:gd name="T12" fmla="*/ 173 w 319"/>
                <a:gd name="T13" fmla="*/ 530 h 1188"/>
                <a:gd name="T14" fmla="*/ 153 w 319"/>
                <a:gd name="T15" fmla="*/ 607 h 1188"/>
                <a:gd name="T16" fmla="*/ 132 w 319"/>
                <a:gd name="T17" fmla="*/ 684 h 1188"/>
                <a:gd name="T18" fmla="*/ 114 w 319"/>
                <a:gd name="T19" fmla="*/ 758 h 1188"/>
                <a:gd name="T20" fmla="*/ 95 w 319"/>
                <a:gd name="T21" fmla="*/ 829 h 1188"/>
                <a:gd name="T22" fmla="*/ 76 w 319"/>
                <a:gd name="T23" fmla="*/ 897 h 1188"/>
                <a:gd name="T24" fmla="*/ 61 w 319"/>
                <a:gd name="T25" fmla="*/ 959 h 1188"/>
                <a:gd name="T26" fmla="*/ 46 w 319"/>
                <a:gd name="T27" fmla="*/ 1015 h 1188"/>
                <a:gd name="T28" fmla="*/ 32 w 319"/>
                <a:gd name="T29" fmla="*/ 1064 h 1188"/>
                <a:gd name="T30" fmla="*/ 20 w 319"/>
                <a:gd name="T31" fmla="*/ 1107 h 1188"/>
                <a:gd name="T32" fmla="*/ 13 w 319"/>
                <a:gd name="T33" fmla="*/ 1141 h 1188"/>
                <a:gd name="T34" fmla="*/ 5 w 319"/>
                <a:gd name="T35" fmla="*/ 1167 h 1188"/>
                <a:gd name="T36" fmla="*/ 2 w 319"/>
                <a:gd name="T37" fmla="*/ 1182 h 1188"/>
                <a:gd name="T38" fmla="*/ 0 w 319"/>
                <a:gd name="T39" fmla="*/ 1188 h 1188"/>
                <a:gd name="T40" fmla="*/ 2 w 319"/>
                <a:gd name="T41" fmla="*/ 1182 h 1188"/>
                <a:gd name="T42" fmla="*/ 4 w 319"/>
                <a:gd name="T43" fmla="*/ 1167 h 1188"/>
                <a:gd name="T44" fmla="*/ 11 w 319"/>
                <a:gd name="T45" fmla="*/ 1141 h 1188"/>
                <a:gd name="T46" fmla="*/ 19 w 319"/>
                <a:gd name="T47" fmla="*/ 1105 h 1188"/>
                <a:gd name="T48" fmla="*/ 28 w 319"/>
                <a:gd name="T49" fmla="*/ 1062 h 1188"/>
                <a:gd name="T50" fmla="*/ 39 w 319"/>
                <a:gd name="T51" fmla="*/ 1013 h 1188"/>
                <a:gd name="T52" fmla="*/ 52 w 319"/>
                <a:gd name="T53" fmla="*/ 955 h 1188"/>
                <a:gd name="T54" fmla="*/ 65 w 319"/>
                <a:gd name="T55" fmla="*/ 893 h 1188"/>
                <a:gd name="T56" fmla="*/ 80 w 319"/>
                <a:gd name="T57" fmla="*/ 825 h 1188"/>
                <a:gd name="T58" fmla="*/ 97 w 319"/>
                <a:gd name="T59" fmla="*/ 754 h 1188"/>
                <a:gd name="T60" fmla="*/ 114 w 319"/>
                <a:gd name="T61" fmla="*/ 679 h 1188"/>
                <a:gd name="T62" fmla="*/ 130 w 319"/>
                <a:gd name="T63" fmla="*/ 602 h 1188"/>
                <a:gd name="T64" fmla="*/ 149 w 319"/>
                <a:gd name="T65" fmla="*/ 523 h 1188"/>
                <a:gd name="T66" fmla="*/ 166 w 319"/>
                <a:gd name="T67" fmla="*/ 444 h 1188"/>
                <a:gd name="T68" fmla="*/ 190 w 319"/>
                <a:gd name="T69" fmla="*/ 325 h 1188"/>
                <a:gd name="T70" fmla="*/ 214 w 319"/>
                <a:gd name="T71" fmla="*/ 211 h 1188"/>
                <a:gd name="T72" fmla="*/ 239 w 319"/>
                <a:gd name="T73" fmla="*/ 102 h 1188"/>
                <a:gd name="T74" fmla="*/ 259 w 319"/>
                <a:gd name="T75" fmla="*/ 0 h 1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19" h="1188">
                  <a:moveTo>
                    <a:pt x="259" y="0"/>
                  </a:moveTo>
                  <a:lnTo>
                    <a:pt x="319" y="0"/>
                  </a:lnTo>
                  <a:lnTo>
                    <a:pt x="291" y="104"/>
                  </a:lnTo>
                  <a:lnTo>
                    <a:pt x="259" y="214"/>
                  </a:lnTo>
                  <a:lnTo>
                    <a:pt x="227" y="331"/>
                  </a:lnTo>
                  <a:lnTo>
                    <a:pt x="194" y="451"/>
                  </a:lnTo>
                  <a:lnTo>
                    <a:pt x="173" y="530"/>
                  </a:lnTo>
                  <a:lnTo>
                    <a:pt x="153" y="607"/>
                  </a:lnTo>
                  <a:lnTo>
                    <a:pt x="132" y="684"/>
                  </a:lnTo>
                  <a:lnTo>
                    <a:pt x="114" y="758"/>
                  </a:lnTo>
                  <a:lnTo>
                    <a:pt x="95" y="829"/>
                  </a:lnTo>
                  <a:lnTo>
                    <a:pt x="76" y="897"/>
                  </a:lnTo>
                  <a:lnTo>
                    <a:pt x="61" y="959"/>
                  </a:lnTo>
                  <a:lnTo>
                    <a:pt x="46" y="1015"/>
                  </a:lnTo>
                  <a:lnTo>
                    <a:pt x="32" y="1064"/>
                  </a:lnTo>
                  <a:lnTo>
                    <a:pt x="20" y="1107"/>
                  </a:lnTo>
                  <a:lnTo>
                    <a:pt x="13" y="1141"/>
                  </a:lnTo>
                  <a:lnTo>
                    <a:pt x="5" y="1167"/>
                  </a:lnTo>
                  <a:lnTo>
                    <a:pt x="2" y="1182"/>
                  </a:lnTo>
                  <a:lnTo>
                    <a:pt x="0" y="1188"/>
                  </a:lnTo>
                  <a:lnTo>
                    <a:pt x="2" y="1182"/>
                  </a:lnTo>
                  <a:lnTo>
                    <a:pt x="4" y="1167"/>
                  </a:lnTo>
                  <a:lnTo>
                    <a:pt x="11" y="1141"/>
                  </a:lnTo>
                  <a:lnTo>
                    <a:pt x="19" y="1105"/>
                  </a:lnTo>
                  <a:lnTo>
                    <a:pt x="28" y="1062"/>
                  </a:lnTo>
                  <a:lnTo>
                    <a:pt x="39" y="1013"/>
                  </a:lnTo>
                  <a:lnTo>
                    <a:pt x="52" y="955"/>
                  </a:lnTo>
                  <a:lnTo>
                    <a:pt x="65" y="893"/>
                  </a:lnTo>
                  <a:lnTo>
                    <a:pt x="80" y="825"/>
                  </a:lnTo>
                  <a:lnTo>
                    <a:pt x="97" y="754"/>
                  </a:lnTo>
                  <a:lnTo>
                    <a:pt x="114" y="679"/>
                  </a:lnTo>
                  <a:lnTo>
                    <a:pt x="130" y="602"/>
                  </a:lnTo>
                  <a:lnTo>
                    <a:pt x="149" y="523"/>
                  </a:lnTo>
                  <a:lnTo>
                    <a:pt x="166" y="444"/>
                  </a:lnTo>
                  <a:lnTo>
                    <a:pt x="190" y="325"/>
                  </a:lnTo>
                  <a:lnTo>
                    <a:pt x="214" y="211"/>
                  </a:lnTo>
                  <a:lnTo>
                    <a:pt x="239" y="102"/>
                  </a:lnTo>
                  <a:lnTo>
                    <a:pt x="2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" name="Freeform 93"/>
            <p:cNvSpPr>
              <a:spLocks/>
            </p:cNvSpPr>
            <p:nvPr/>
          </p:nvSpPr>
          <p:spPr bwMode="auto">
            <a:xfrm>
              <a:off x="6761163" y="930276"/>
              <a:ext cx="277813" cy="704850"/>
            </a:xfrm>
            <a:custGeom>
              <a:avLst/>
              <a:gdLst>
                <a:gd name="T0" fmla="*/ 311 w 350"/>
                <a:gd name="T1" fmla="*/ 0 h 887"/>
                <a:gd name="T2" fmla="*/ 350 w 350"/>
                <a:gd name="T3" fmla="*/ 0 h 887"/>
                <a:gd name="T4" fmla="*/ 0 w 350"/>
                <a:gd name="T5" fmla="*/ 887 h 887"/>
                <a:gd name="T6" fmla="*/ 311 w 350"/>
                <a:gd name="T7" fmla="*/ 0 h 8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0" h="887">
                  <a:moveTo>
                    <a:pt x="311" y="0"/>
                  </a:moveTo>
                  <a:lnTo>
                    <a:pt x="350" y="0"/>
                  </a:lnTo>
                  <a:lnTo>
                    <a:pt x="0" y="887"/>
                  </a:lnTo>
                  <a:lnTo>
                    <a:pt x="3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" name="Freeform 94"/>
            <p:cNvSpPr>
              <a:spLocks/>
            </p:cNvSpPr>
            <p:nvPr/>
          </p:nvSpPr>
          <p:spPr bwMode="auto">
            <a:xfrm>
              <a:off x="7115175" y="930276"/>
              <a:ext cx="233363" cy="425450"/>
            </a:xfrm>
            <a:custGeom>
              <a:avLst/>
              <a:gdLst>
                <a:gd name="T0" fmla="*/ 246 w 295"/>
                <a:gd name="T1" fmla="*/ 0 h 536"/>
                <a:gd name="T2" fmla="*/ 295 w 295"/>
                <a:gd name="T3" fmla="*/ 0 h 536"/>
                <a:gd name="T4" fmla="*/ 259 w 295"/>
                <a:gd name="T5" fmla="*/ 62 h 536"/>
                <a:gd name="T6" fmla="*/ 230 w 295"/>
                <a:gd name="T7" fmla="*/ 117 h 536"/>
                <a:gd name="T8" fmla="*/ 200 w 295"/>
                <a:gd name="T9" fmla="*/ 171 h 536"/>
                <a:gd name="T10" fmla="*/ 172 w 295"/>
                <a:gd name="T11" fmla="*/ 224 h 536"/>
                <a:gd name="T12" fmla="*/ 144 w 295"/>
                <a:gd name="T13" fmla="*/ 275 h 536"/>
                <a:gd name="T14" fmla="*/ 118 w 295"/>
                <a:gd name="T15" fmla="*/ 323 h 536"/>
                <a:gd name="T16" fmla="*/ 94 w 295"/>
                <a:gd name="T17" fmla="*/ 369 h 536"/>
                <a:gd name="T18" fmla="*/ 71 w 295"/>
                <a:gd name="T19" fmla="*/ 408 h 536"/>
                <a:gd name="T20" fmla="*/ 51 w 295"/>
                <a:gd name="T21" fmla="*/ 446 h 536"/>
                <a:gd name="T22" fmla="*/ 34 w 295"/>
                <a:gd name="T23" fmla="*/ 476 h 536"/>
                <a:gd name="T24" fmla="*/ 21 w 295"/>
                <a:gd name="T25" fmla="*/ 502 h 536"/>
                <a:gd name="T26" fmla="*/ 10 w 295"/>
                <a:gd name="T27" fmla="*/ 521 h 536"/>
                <a:gd name="T28" fmla="*/ 4 w 295"/>
                <a:gd name="T29" fmla="*/ 532 h 536"/>
                <a:gd name="T30" fmla="*/ 0 w 295"/>
                <a:gd name="T31" fmla="*/ 536 h 536"/>
                <a:gd name="T32" fmla="*/ 4 w 295"/>
                <a:gd name="T33" fmla="*/ 532 h 536"/>
                <a:gd name="T34" fmla="*/ 10 w 295"/>
                <a:gd name="T35" fmla="*/ 517 h 536"/>
                <a:gd name="T36" fmla="*/ 21 w 295"/>
                <a:gd name="T37" fmla="*/ 494 h 536"/>
                <a:gd name="T38" fmla="*/ 34 w 295"/>
                <a:gd name="T39" fmla="*/ 464 h 536"/>
                <a:gd name="T40" fmla="*/ 53 w 295"/>
                <a:gd name="T41" fmla="*/ 427 h 536"/>
                <a:gd name="T42" fmla="*/ 71 w 295"/>
                <a:gd name="T43" fmla="*/ 384 h 536"/>
                <a:gd name="T44" fmla="*/ 94 w 295"/>
                <a:gd name="T45" fmla="*/ 335 h 536"/>
                <a:gd name="T46" fmla="*/ 118 w 295"/>
                <a:gd name="T47" fmla="*/ 282 h 536"/>
                <a:gd name="T48" fmla="*/ 144 w 295"/>
                <a:gd name="T49" fmla="*/ 226 h 536"/>
                <a:gd name="T50" fmla="*/ 170 w 295"/>
                <a:gd name="T51" fmla="*/ 167 h 536"/>
                <a:gd name="T52" fmla="*/ 198 w 295"/>
                <a:gd name="T53" fmla="*/ 107 h 536"/>
                <a:gd name="T54" fmla="*/ 226 w 295"/>
                <a:gd name="T55" fmla="*/ 47 h 536"/>
                <a:gd name="T56" fmla="*/ 246 w 295"/>
                <a:gd name="T57" fmla="*/ 0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95" h="536">
                  <a:moveTo>
                    <a:pt x="246" y="0"/>
                  </a:moveTo>
                  <a:lnTo>
                    <a:pt x="295" y="0"/>
                  </a:lnTo>
                  <a:lnTo>
                    <a:pt x="259" y="62"/>
                  </a:lnTo>
                  <a:lnTo>
                    <a:pt x="230" y="117"/>
                  </a:lnTo>
                  <a:lnTo>
                    <a:pt x="200" y="171"/>
                  </a:lnTo>
                  <a:lnTo>
                    <a:pt x="172" y="224"/>
                  </a:lnTo>
                  <a:lnTo>
                    <a:pt x="144" y="275"/>
                  </a:lnTo>
                  <a:lnTo>
                    <a:pt x="118" y="323"/>
                  </a:lnTo>
                  <a:lnTo>
                    <a:pt x="94" y="369"/>
                  </a:lnTo>
                  <a:lnTo>
                    <a:pt x="71" y="408"/>
                  </a:lnTo>
                  <a:lnTo>
                    <a:pt x="51" y="446"/>
                  </a:lnTo>
                  <a:lnTo>
                    <a:pt x="34" y="476"/>
                  </a:lnTo>
                  <a:lnTo>
                    <a:pt x="21" y="502"/>
                  </a:lnTo>
                  <a:lnTo>
                    <a:pt x="10" y="521"/>
                  </a:lnTo>
                  <a:lnTo>
                    <a:pt x="4" y="532"/>
                  </a:lnTo>
                  <a:lnTo>
                    <a:pt x="0" y="536"/>
                  </a:lnTo>
                  <a:lnTo>
                    <a:pt x="4" y="532"/>
                  </a:lnTo>
                  <a:lnTo>
                    <a:pt x="10" y="517"/>
                  </a:lnTo>
                  <a:lnTo>
                    <a:pt x="21" y="494"/>
                  </a:lnTo>
                  <a:lnTo>
                    <a:pt x="34" y="464"/>
                  </a:lnTo>
                  <a:lnTo>
                    <a:pt x="53" y="427"/>
                  </a:lnTo>
                  <a:lnTo>
                    <a:pt x="71" y="384"/>
                  </a:lnTo>
                  <a:lnTo>
                    <a:pt x="94" y="335"/>
                  </a:lnTo>
                  <a:lnTo>
                    <a:pt x="118" y="282"/>
                  </a:lnTo>
                  <a:lnTo>
                    <a:pt x="144" y="226"/>
                  </a:lnTo>
                  <a:lnTo>
                    <a:pt x="170" y="167"/>
                  </a:lnTo>
                  <a:lnTo>
                    <a:pt x="198" y="107"/>
                  </a:lnTo>
                  <a:lnTo>
                    <a:pt x="226" y="47"/>
                  </a:lnTo>
                  <a:lnTo>
                    <a:pt x="2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" name="Freeform 95"/>
            <p:cNvSpPr>
              <a:spLocks/>
            </p:cNvSpPr>
            <p:nvPr/>
          </p:nvSpPr>
          <p:spPr bwMode="auto">
            <a:xfrm>
              <a:off x="6686550" y="930276"/>
              <a:ext cx="911225" cy="1452562"/>
            </a:xfrm>
            <a:custGeom>
              <a:avLst/>
              <a:gdLst>
                <a:gd name="T0" fmla="*/ 1148 w 1148"/>
                <a:gd name="T1" fmla="*/ 0 h 1829"/>
                <a:gd name="T2" fmla="*/ 1081 w 1148"/>
                <a:gd name="T3" fmla="*/ 107 h 1829"/>
                <a:gd name="T4" fmla="*/ 1023 w 1148"/>
                <a:gd name="T5" fmla="*/ 196 h 1829"/>
                <a:gd name="T6" fmla="*/ 978 w 1148"/>
                <a:gd name="T7" fmla="*/ 265 h 1829"/>
                <a:gd name="T8" fmla="*/ 948 w 1148"/>
                <a:gd name="T9" fmla="*/ 308 h 1829"/>
                <a:gd name="T10" fmla="*/ 939 w 1148"/>
                <a:gd name="T11" fmla="*/ 325 h 1829"/>
                <a:gd name="T12" fmla="*/ 928 w 1148"/>
                <a:gd name="T13" fmla="*/ 342 h 1829"/>
                <a:gd name="T14" fmla="*/ 898 w 1148"/>
                <a:gd name="T15" fmla="*/ 389 h 1829"/>
                <a:gd name="T16" fmla="*/ 852 w 1148"/>
                <a:gd name="T17" fmla="*/ 463 h 1829"/>
                <a:gd name="T18" fmla="*/ 792 w 1148"/>
                <a:gd name="T19" fmla="*/ 558 h 1829"/>
                <a:gd name="T20" fmla="*/ 719 w 1148"/>
                <a:gd name="T21" fmla="*/ 673 h 1829"/>
                <a:gd name="T22" fmla="*/ 639 w 1148"/>
                <a:gd name="T23" fmla="*/ 799 h 1829"/>
                <a:gd name="T24" fmla="*/ 553 w 1148"/>
                <a:gd name="T25" fmla="*/ 934 h 1829"/>
                <a:gd name="T26" fmla="*/ 466 w 1148"/>
                <a:gd name="T27" fmla="*/ 1075 h 1829"/>
                <a:gd name="T28" fmla="*/ 378 w 1148"/>
                <a:gd name="T29" fmla="*/ 1216 h 1829"/>
                <a:gd name="T30" fmla="*/ 294 w 1148"/>
                <a:gd name="T31" fmla="*/ 1352 h 1829"/>
                <a:gd name="T32" fmla="*/ 216 w 1148"/>
                <a:gd name="T33" fmla="*/ 1479 h 1829"/>
                <a:gd name="T34" fmla="*/ 145 w 1148"/>
                <a:gd name="T35" fmla="*/ 1594 h 1829"/>
                <a:gd name="T36" fmla="*/ 85 w 1148"/>
                <a:gd name="T37" fmla="*/ 1690 h 1829"/>
                <a:gd name="T38" fmla="*/ 41 w 1148"/>
                <a:gd name="T39" fmla="*/ 1765 h 1829"/>
                <a:gd name="T40" fmla="*/ 11 w 1148"/>
                <a:gd name="T41" fmla="*/ 1812 h 1829"/>
                <a:gd name="T42" fmla="*/ 0 w 1148"/>
                <a:gd name="T43" fmla="*/ 1829 h 1829"/>
                <a:gd name="T44" fmla="*/ 11 w 1148"/>
                <a:gd name="T45" fmla="*/ 1812 h 1829"/>
                <a:gd name="T46" fmla="*/ 39 w 1148"/>
                <a:gd name="T47" fmla="*/ 1763 h 1829"/>
                <a:gd name="T48" fmla="*/ 82 w 1148"/>
                <a:gd name="T49" fmla="*/ 1688 h 1829"/>
                <a:gd name="T50" fmla="*/ 139 w 1148"/>
                <a:gd name="T51" fmla="*/ 1590 h 1829"/>
                <a:gd name="T52" fmla="*/ 206 w 1148"/>
                <a:gd name="T53" fmla="*/ 1474 h 1829"/>
                <a:gd name="T54" fmla="*/ 281 w 1148"/>
                <a:gd name="T55" fmla="*/ 1344 h 1829"/>
                <a:gd name="T56" fmla="*/ 361 w 1148"/>
                <a:gd name="T57" fmla="*/ 1205 h 1829"/>
                <a:gd name="T58" fmla="*/ 443 w 1148"/>
                <a:gd name="T59" fmla="*/ 1062 h 1829"/>
                <a:gd name="T60" fmla="*/ 525 w 1148"/>
                <a:gd name="T61" fmla="*/ 917 h 1829"/>
                <a:gd name="T62" fmla="*/ 604 w 1148"/>
                <a:gd name="T63" fmla="*/ 778 h 1829"/>
                <a:gd name="T64" fmla="*/ 676 w 1148"/>
                <a:gd name="T65" fmla="*/ 647 h 1829"/>
                <a:gd name="T66" fmla="*/ 743 w 1148"/>
                <a:gd name="T67" fmla="*/ 530 h 1829"/>
                <a:gd name="T68" fmla="*/ 799 w 1148"/>
                <a:gd name="T69" fmla="*/ 431 h 1829"/>
                <a:gd name="T70" fmla="*/ 842 w 1148"/>
                <a:gd name="T71" fmla="*/ 354 h 1829"/>
                <a:gd name="T72" fmla="*/ 870 w 1148"/>
                <a:gd name="T73" fmla="*/ 305 h 1829"/>
                <a:gd name="T74" fmla="*/ 879 w 1148"/>
                <a:gd name="T75" fmla="*/ 288 h 1829"/>
                <a:gd name="T76" fmla="*/ 889 w 1148"/>
                <a:gd name="T77" fmla="*/ 271 h 1829"/>
                <a:gd name="T78" fmla="*/ 915 w 1148"/>
                <a:gd name="T79" fmla="*/ 224 h 1829"/>
                <a:gd name="T80" fmla="*/ 954 w 1148"/>
                <a:gd name="T81" fmla="*/ 150 h 1829"/>
                <a:gd name="T82" fmla="*/ 1006 w 1148"/>
                <a:gd name="T83" fmla="*/ 55 h 1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48" h="1829">
                  <a:moveTo>
                    <a:pt x="1036" y="0"/>
                  </a:moveTo>
                  <a:lnTo>
                    <a:pt x="1148" y="0"/>
                  </a:lnTo>
                  <a:lnTo>
                    <a:pt x="1113" y="55"/>
                  </a:lnTo>
                  <a:lnTo>
                    <a:pt x="1081" y="107"/>
                  </a:lnTo>
                  <a:lnTo>
                    <a:pt x="1049" y="154"/>
                  </a:lnTo>
                  <a:lnTo>
                    <a:pt x="1023" y="196"/>
                  </a:lnTo>
                  <a:lnTo>
                    <a:pt x="999" y="233"/>
                  </a:lnTo>
                  <a:lnTo>
                    <a:pt x="978" y="265"/>
                  </a:lnTo>
                  <a:lnTo>
                    <a:pt x="962" y="290"/>
                  </a:lnTo>
                  <a:lnTo>
                    <a:pt x="948" y="308"/>
                  </a:lnTo>
                  <a:lnTo>
                    <a:pt x="941" y="320"/>
                  </a:lnTo>
                  <a:lnTo>
                    <a:pt x="939" y="325"/>
                  </a:lnTo>
                  <a:lnTo>
                    <a:pt x="937" y="329"/>
                  </a:lnTo>
                  <a:lnTo>
                    <a:pt x="928" y="342"/>
                  </a:lnTo>
                  <a:lnTo>
                    <a:pt x="915" y="361"/>
                  </a:lnTo>
                  <a:lnTo>
                    <a:pt x="898" y="389"/>
                  </a:lnTo>
                  <a:lnTo>
                    <a:pt x="878" y="423"/>
                  </a:lnTo>
                  <a:lnTo>
                    <a:pt x="852" y="463"/>
                  </a:lnTo>
                  <a:lnTo>
                    <a:pt x="824" y="508"/>
                  </a:lnTo>
                  <a:lnTo>
                    <a:pt x="792" y="558"/>
                  </a:lnTo>
                  <a:lnTo>
                    <a:pt x="756" y="613"/>
                  </a:lnTo>
                  <a:lnTo>
                    <a:pt x="719" y="673"/>
                  </a:lnTo>
                  <a:lnTo>
                    <a:pt x="680" y="735"/>
                  </a:lnTo>
                  <a:lnTo>
                    <a:pt x="639" y="799"/>
                  </a:lnTo>
                  <a:lnTo>
                    <a:pt x="596" y="867"/>
                  </a:lnTo>
                  <a:lnTo>
                    <a:pt x="553" y="934"/>
                  </a:lnTo>
                  <a:lnTo>
                    <a:pt x="510" y="1004"/>
                  </a:lnTo>
                  <a:lnTo>
                    <a:pt x="466" y="1075"/>
                  </a:lnTo>
                  <a:lnTo>
                    <a:pt x="421" y="1145"/>
                  </a:lnTo>
                  <a:lnTo>
                    <a:pt x="378" y="1216"/>
                  </a:lnTo>
                  <a:lnTo>
                    <a:pt x="335" y="1284"/>
                  </a:lnTo>
                  <a:lnTo>
                    <a:pt x="294" y="1352"/>
                  </a:lnTo>
                  <a:lnTo>
                    <a:pt x="255" y="1417"/>
                  </a:lnTo>
                  <a:lnTo>
                    <a:pt x="216" y="1479"/>
                  </a:lnTo>
                  <a:lnTo>
                    <a:pt x="179" y="1540"/>
                  </a:lnTo>
                  <a:lnTo>
                    <a:pt x="145" y="1594"/>
                  </a:lnTo>
                  <a:lnTo>
                    <a:pt x="113" y="1645"/>
                  </a:lnTo>
                  <a:lnTo>
                    <a:pt x="85" y="1690"/>
                  </a:lnTo>
                  <a:lnTo>
                    <a:pt x="61" y="1731"/>
                  </a:lnTo>
                  <a:lnTo>
                    <a:pt x="41" y="1765"/>
                  </a:lnTo>
                  <a:lnTo>
                    <a:pt x="24" y="1793"/>
                  </a:lnTo>
                  <a:lnTo>
                    <a:pt x="11" y="1812"/>
                  </a:lnTo>
                  <a:lnTo>
                    <a:pt x="3" y="1825"/>
                  </a:lnTo>
                  <a:lnTo>
                    <a:pt x="0" y="1829"/>
                  </a:lnTo>
                  <a:lnTo>
                    <a:pt x="3" y="1825"/>
                  </a:lnTo>
                  <a:lnTo>
                    <a:pt x="11" y="1812"/>
                  </a:lnTo>
                  <a:lnTo>
                    <a:pt x="22" y="1792"/>
                  </a:lnTo>
                  <a:lnTo>
                    <a:pt x="39" y="1763"/>
                  </a:lnTo>
                  <a:lnTo>
                    <a:pt x="57" y="1729"/>
                  </a:lnTo>
                  <a:lnTo>
                    <a:pt x="82" y="1688"/>
                  </a:lnTo>
                  <a:lnTo>
                    <a:pt x="110" y="1641"/>
                  </a:lnTo>
                  <a:lnTo>
                    <a:pt x="139" y="1590"/>
                  </a:lnTo>
                  <a:lnTo>
                    <a:pt x="171" y="1534"/>
                  </a:lnTo>
                  <a:lnTo>
                    <a:pt x="206" y="1474"/>
                  </a:lnTo>
                  <a:lnTo>
                    <a:pt x="242" y="1410"/>
                  </a:lnTo>
                  <a:lnTo>
                    <a:pt x="281" y="1344"/>
                  </a:lnTo>
                  <a:lnTo>
                    <a:pt x="320" y="1275"/>
                  </a:lnTo>
                  <a:lnTo>
                    <a:pt x="361" y="1205"/>
                  </a:lnTo>
                  <a:lnTo>
                    <a:pt x="402" y="1134"/>
                  </a:lnTo>
                  <a:lnTo>
                    <a:pt x="443" y="1062"/>
                  </a:lnTo>
                  <a:lnTo>
                    <a:pt x="484" y="989"/>
                  </a:lnTo>
                  <a:lnTo>
                    <a:pt x="525" y="917"/>
                  </a:lnTo>
                  <a:lnTo>
                    <a:pt x="564" y="846"/>
                  </a:lnTo>
                  <a:lnTo>
                    <a:pt x="604" y="778"/>
                  </a:lnTo>
                  <a:lnTo>
                    <a:pt x="641" y="711"/>
                  </a:lnTo>
                  <a:lnTo>
                    <a:pt x="676" y="647"/>
                  </a:lnTo>
                  <a:lnTo>
                    <a:pt x="712" y="587"/>
                  </a:lnTo>
                  <a:lnTo>
                    <a:pt x="743" y="530"/>
                  </a:lnTo>
                  <a:lnTo>
                    <a:pt x="773" y="478"/>
                  </a:lnTo>
                  <a:lnTo>
                    <a:pt x="799" y="431"/>
                  </a:lnTo>
                  <a:lnTo>
                    <a:pt x="822" y="389"/>
                  </a:lnTo>
                  <a:lnTo>
                    <a:pt x="842" y="354"/>
                  </a:lnTo>
                  <a:lnTo>
                    <a:pt x="857" y="325"/>
                  </a:lnTo>
                  <a:lnTo>
                    <a:pt x="870" y="305"/>
                  </a:lnTo>
                  <a:lnTo>
                    <a:pt x="876" y="291"/>
                  </a:lnTo>
                  <a:lnTo>
                    <a:pt x="879" y="288"/>
                  </a:lnTo>
                  <a:lnTo>
                    <a:pt x="881" y="284"/>
                  </a:lnTo>
                  <a:lnTo>
                    <a:pt x="889" y="271"/>
                  </a:lnTo>
                  <a:lnTo>
                    <a:pt x="900" y="250"/>
                  </a:lnTo>
                  <a:lnTo>
                    <a:pt x="915" y="224"/>
                  </a:lnTo>
                  <a:lnTo>
                    <a:pt x="934" y="190"/>
                  </a:lnTo>
                  <a:lnTo>
                    <a:pt x="954" y="150"/>
                  </a:lnTo>
                  <a:lnTo>
                    <a:pt x="980" y="105"/>
                  </a:lnTo>
                  <a:lnTo>
                    <a:pt x="1006" y="55"/>
                  </a:lnTo>
                  <a:lnTo>
                    <a:pt x="10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" name="Freeform 96"/>
            <p:cNvSpPr>
              <a:spLocks/>
            </p:cNvSpPr>
            <p:nvPr/>
          </p:nvSpPr>
          <p:spPr bwMode="auto">
            <a:xfrm>
              <a:off x="7307263" y="930276"/>
              <a:ext cx="455613" cy="641350"/>
            </a:xfrm>
            <a:custGeom>
              <a:avLst/>
              <a:gdLst>
                <a:gd name="T0" fmla="*/ 518 w 574"/>
                <a:gd name="T1" fmla="*/ 0 h 808"/>
                <a:gd name="T2" fmla="*/ 574 w 574"/>
                <a:gd name="T3" fmla="*/ 0 h 808"/>
                <a:gd name="T4" fmla="*/ 0 w 574"/>
                <a:gd name="T5" fmla="*/ 808 h 808"/>
                <a:gd name="T6" fmla="*/ 518 w 574"/>
                <a:gd name="T7" fmla="*/ 0 h 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4" h="808">
                  <a:moveTo>
                    <a:pt x="518" y="0"/>
                  </a:moveTo>
                  <a:lnTo>
                    <a:pt x="574" y="0"/>
                  </a:lnTo>
                  <a:lnTo>
                    <a:pt x="0" y="808"/>
                  </a:lnTo>
                  <a:lnTo>
                    <a:pt x="5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5" name="Freeform 97"/>
            <p:cNvSpPr>
              <a:spLocks/>
            </p:cNvSpPr>
            <p:nvPr/>
          </p:nvSpPr>
          <p:spPr bwMode="auto">
            <a:xfrm>
              <a:off x="7518400" y="930276"/>
              <a:ext cx="428625" cy="538162"/>
            </a:xfrm>
            <a:custGeom>
              <a:avLst/>
              <a:gdLst>
                <a:gd name="T0" fmla="*/ 479 w 539"/>
                <a:gd name="T1" fmla="*/ 0 h 679"/>
                <a:gd name="T2" fmla="*/ 539 w 539"/>
                <a:gd name="T3" fmla="*/ 0 h 679"/>
                <a:gd name="T4" fmla="*/ 0 w 539"/>
                <a:gd name="T5" fmla="*/ 679 h 679"/>
                <a:gd name="T6" fmla="*/ 479 w 539"/>
                <a:gd name="T7" fmla="*/ 0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679">
                  <a:moveTo>
                    <a:pt x="479" y="0"/>
                  </a:moveTo>
                  <a:lnTo>
                    <a:pt x="539" y="0"/>
                  </a:lnTo>
                  <a:lnTo>
                    <a:pt x="0" y="679"/>
                  </a:lnTo>
                  <a:lnTo>
                    <a:pt x="4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6" name="Freeform 98"/>
            <p:cNvSpPr>
              <a:spLocks/>
            </p:cNvSpPr>
            <p:nvPr/>
          </p:nvSpPr>
          <p:spPr bwMode="auto">
            <a:xfrm>
              <a:off x="6962775" y="930276"/>
              <a:ext cx="1198563" cy="1387475"/>
            </a:xfrm>
            <a:custGeom>
              <a:avLst/>
              <a:gdLst>
                <a:gd name="T0" fmla="*/ 1510 w 1510"/>
                <a:gd name="T1" fmla="*/ 0 h 1748"/>
                <a:gd name="T2" fmla="*/ 1412 w 1510"/>
                <a:gd name="T3" fmla="*/ 113 h 1748"/>
                <a:gd name="T4" fmla="*/ 1320 w 1510"/>
                <a:gd name="T5" fmla="*/ 218 h 1748"/>
                <a:gd name="T6" fmla="*/ 1238 w 1510"/>
                <a:gd name="T7" fmla="*/ 312 h 1748"/>
                <a:gd name="T8" fmla="*/ 1167 w 1510"/>
                <a:gd name="T9" fmla="*/ 391 h 1748"/>
                <a:gd name="T10" fmla="*/ 1115 w 1510"/>
                <a:gd name="T11" fmla="*/ 451 h 1748"/>
                <a:gd name="T12" fmla="*/ 1080 w 1510"/>
                <a:gd name="T13" fmla="*/ 491 h 1748"/>
                <a:gd name="T14" fmla="*/ 1067 w 1510"/>
                <a:gd name="T15" fmla="*/ 506 h 1748"/>
                <a:gd name="T16" fmla="*/ 1055 w 1510"/>
                <a:gd name="T17" fmla="*/ 519 h 1748"/>
                <a:gd name="T18" fmla="*/ 1022 w 1510"/>
                <a:gd name="T19" fmla="*/ 558 h 1748"/>
                <a:gd name="T20" fmla="*/ 968 w 1510"/>
                <a:gd name="T21" fmla="*/ 620 h 1748"/>
                <a:gd name="T22" fmla="*/ 901 w 1510"/>
                <a:gd name="T23" fmla="*/ 699 h 1748"/>
                <a:gd name="T24" fmla="*/ 819 w 1510"/>
                <a:gd name="T25" fmla="*/ 793 h 1748"/>
                <a:gd name="T26" fmla="*/ 729 w 1510"/>
                <a:gd name="T27" fmla="*/ 897 h 1748"/>
                <a:gd name="T28" fmla="*/ 632 w 1510"/>
                <a:gd name="T29" fmla="*/ 1010 h 1748"/>
                <a:gd name="T30" fmla="*/ 532 w 1510"/>
                <a:gd name="T31" fmla="*/ 1124 h 1748"/>
                <a:gd name="T32" fmla="*/ 433 w 1510"/>
                <a:gd name="T33" fmla="*/ 1241 h 1748"/>
                <a:gd name="T34" fmla="*/ 338 w 1510"/>
                <a:gd name="T35" fmla="*/ 1354 h 1748"/>
                <a:gd name="T36" fmla="*/ 248 w 1510"/>
                <a:gd name="T37" fmla="*/ 1459 h 1748"/>
                <a:gd name="T38" fmla="*/ 166 w 1510"/>
                <a:gd name="T39" fmla="*/ 1553 h 1748"/>
                <a:gd name="T40" fmla="*/ 99 w 1510"/>
                <a:gd name="T41" fmla="*/ 1634 h 1748"/>
                <a:gd name="T42" fmla="*/ 47 w 1510"/>
                <a:gd name="T43" fmla="*/ 1694 h 1748"/>
                <a:gd name="T44" fmla="*/ 13 w 1510"/>
                <a:gd name="T45" fmla="*/ 1733 h 1748"/>
                <a:gd name="T46" fmla="*/ 0 w 1510"/>
                <a:gd name="T47" fmla="*/ 1748 h 1748"/>
                <a:gd name="T48" fmla="*/ 13 w 1510"/>
                <a:gd name="T49" fmla="*/ 1733 h 1748"/>
                <a:gd name="T50" fmla="*/ 45 w 1510"/>
                <a:gd name="T51" fmla="*/ 1694 h 1748"/>
                <a:gd name="T52" fmla="*/ 97 w 1510"/>
                <a:gd name="T53" fmla="*/ 1630 h 1748"/>
                <a:gd name="T54" fmla="*/ 162 w 1510"/>
                <a:gd name="T55" fmla="*/ 1549 h 1748"/>
                <a:gd name="T56" fmla="*/ 241 w 1510"/>
                <a:gd name="T57" fmla="*/ 1453 h 1748"/>
                <a:gd name="T58" fmla="*/ 328 w 1510"/>
                <a:gd name="T59" fmla="*/ 1346 h 1748"/>
                <a:gd name="T60" fmla="*/ 422 w 1510"/>
                <a:gd name="T61" fmla="*/ 1231 h 1748"/>
                <a:gd name="T62" fmla="*/ 519 w 1510"/>
                <a:gd name="T63" fmla="*/ 1113 h 1748"/>
                <a:gd name="T64" fmla="*/ 616 w 1510"/>
                <a:gd name="T65" fmla="*/ 995 h 1748"/>
                <a:gd name="T66" fmla="*/ 709 w 1510"/>
                <a:gd name="T67" fmla="*/ 878 h 1748"/>
                <a:gd name="T68" fmla="*/ 794 w 1510"/>
                <a:gd name="T69" fmla="*/ 771 h 1748"/>
                <a:gd name="T70" fmla="*/ 873 w 1510"/>
                <a:gd name="T71" fmla="*/ 673 h 1748"/>
                <a:gd name="T72" fmla="*/ 938 w 1510"/>
                <a:gd name="T73" fmla="*/ 592 h 1748"/>
                <a:gd name="T74" fmla="*/ 988 w 1510"/>
                <a:gd name="T75" fmla="*/ 528 h 1748"/>
                <a:gd name="T76" fmla="*/ 1022 w 1510"/>
                <a:gd name="T77" fmla="*/ 489 h 1748"/>
                <a:gd name="T78" fmla="*/ 1033 w 1510"/>
                <a:gd name="T79" fmla="*/ 474 h 1748"/>
                <a:gd name="T80" fmla="*/ 1044 w 1510"/>
                <a:gd name="T81" fmla="*/ 459 h 1748"/>
                <a:gd name="T82" fmla="*/ 1078 w 1510"/>
                <a:gd name="T83" fmla="*/ 417 h 1748"/>
                <a:gd name="T84" fmla="*/ 1128 w 1510"/>
                <a:gd name="T85" fmla="*/ 352 h 1748"/>
                <a:gd name="T86" fmla="*/ 1195 w 1510"/>
                <a:gd name="T87" fmla="*/ 269 h 1748"/>
                <a:gd name="T88" fmla="*/ 1274 w 1510"/>
                <a:gd name="T89" fmla="*/ 169 h 1748"/>
                <a:gd name="T90" fmla="*/ 1361 w 1510"/>
                <a:gd name="T91" fmla="*/ 5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10" h="1748">
                  <a:moveTo>
                    <a:pt x="1408" y="0"/>
                  </a:moveTo>
                  <a:lnTo>
                    <a:pt x="1510" y="0"/>
                  </a:lnTo>
                  <a:lnTo>
                    <a:pt x="1460" y="57"/>
                  </a:lnTo>
                  <a:lnTo>
                    <a:pt x="1412" y="113"/>
                  </a:lnTo>
                  <a:lnTo>
                    <a:pt x="1365" y="166"/>
                  </a:lnTo>
                  <a:lnTo>
                    <a:pt x="1320" y="218"/>
                  </a:lnTo>
                  <a:lnTo>
                    <a:pt x="1277" y="265"/>
                  </a:lnTo>
                  <a:lnTo>
                    <a:pt x="1238" y="312"/>
                  </a:lnTo>
                  <a:lnTo>
                    <a:pt x="1201" y="354"/>
                  </a:lnTo>
                  <a:lnTo>
                    <a:pt x="1167" y="391"/>
                  </a:lnTo>
                  <a:lnTo>
                    <a:pt x="1139" y="423"/>
                  </a:lnTo>
                  <a:lnTo>
                    <a:pt x="1115" y="451"/>
                  </a:lnTo>
                  <a:lnTo>
                    <a:pt x="1095" y="474"/>
                  </a:lnTo>
                  <a:lnTo>
                    <a:pt x="1080" y="491"/>
                  </a:lnTo>
                  <a:lnTo>
                    <a:pt x="1070" y="502"/>
                  </a:lnTo>
                  <a:lnTo>
                    <a:pt x="1067" y="506"/>
                  </a:lnTo>
                  <a:lnTo>
                    <a:pt x="1065" y="510"/>
                  </a:lnTo>
                  <a:lnTo>
                    <a:pt x="1055" y="519"/>
                  </a:lnTo>
                  <a:lnTo>
                    <a:pt x="1041" y="536"/>
                  </a:lnTo>
                  <a:lnTo>
                    <a:pt x="1022" y="558"/>
                  </a:lnTo>
                  <a:lnTo>
                    <a:pt x="998" y="587"/>
                  </a:lnTo>
                  <a:lnTo>
                    <a:pt x="968" y="620"/>
                  </a:lnTo>
                  <a:lnTo>
                    <a:pt x="936" y="658"/>
                  </a:lnTo>
                  <a:lnTo>
                    <a:pt x="901" y="699"/>
                  </a:lnTo>
                  <a:lnTo>
                    <a:pt x="862" y="744"/>
                  </a:lnTo>
                  <a:lnTo>
                    <a:pt x="819" y="793"/>
                  </a:lnTo>
                  <a:lnTo>
                    <a:pt x="774" y="844"/>
                  </a:lnTo>
                  <a:lnTo>
                    <a:pt x="729" y="897"/>
                  </a:lnTo>
                  <a:lnTo>
                    <a:pt x="681" y="953"/>
                  </a:lnTo>
                  <a:lnTo>
                    <a:pt x="632" y="1010"/>
                  </a:lnTo>
                  <a:lnTo>
                    <a:pt x="582" y="1068"/>
                  </a:lnTo>
                  <a:lnTo>
                    <a:pt x="532" y="1124"/>
                  </a:lnTo>
                  <a:lnTo>
                    <a:pt x="483" y="1182"/>
                  </a:lnTo>
                  <a:lnTo>
                    <a:pt x="433" y="1241"/>
                  </a:lnTo>
                  <a:lnTo>
                    <a:pt x="384" y="1299"/>
                  </a:lnTo>
                  <a:lnTo>
                    <a:pt x="338" y="1354"/>
                  </a:lnTo>
                  <a:lnTo>
                    <a:pt x="291" y="1408"/>
                  </a:lnTo>
                  <a:lnTo>
                    <a:pt x="248" y="1459"/>
                  </a:lnTo>
                  <a:lnTo>
                    <a:pt x="205" y="1508"/>
                  </a:lnTo>
                  <a:lnTo>
                    <a:pt x="166" y="1553"/>
                  </a:lnTo>
                  <a:lnTo>
                    <a:pt x="131" y="1596"/>
                  </a:lnTo>
                  <a:lnTo>
                    <a:pt x="99" y="1634"/>
                  </a:lnTo>
                  <a:lnTo>
                    <a:pt x="71" y="1666"/>
                  </a:lnTo>
                  <a:lnTo>
                    <a:pt x="47" y="1694"/>
                  </a:lnTo>
                  <a:lnTo>
                    <a:pt x="28" y="1716"/>
                  </a:lnTo>
                  <a:lnTo>
                    <a:pt x="13" y="1733"/>
                  </a:lnTo>
                  <a:lnTo>
                    <a:pt x="4" y="1745"/>
                  </a:lnTo>
                  <a:lnTo>
                    <a:pt x="0" y="1748"/>
                  </a:lnTo>
                  <a:lnTo>
                    <a:pt x="4" y="1745"/>
                  </a:lnTo>
                  <a:lnTo>
                    <a:pt x="13" y="1733"/>
                  </a:lnTo>
                  <a:lnTo>
                    <a:pt x="26" y="1716"/>
                  </a:lnTo>
                  <a:lnTo>
                    <a:pt x="45" y="1694"/>
                  </a:lnTo>
                  <a:lnTo>
                    <a:pt x="69" y="1664"/>
                  </a:lnTo>
                  <a:lnTo>
                    <a:pt x="97" y="1630"/>
                  </a:lnTo>
                  <a:lnTo>
                    <a:pt x="129" y="1592"/>
                  </a:lnTo>
                  <a:lnTo>
                    <a:pt x="162" y="1549"/>
                  </a:lnTo>
                  <a:lnTo>
                    <a:pt x="202" y="1502"/>
                  </a:lnTo>
                  <a:lnTo>
                    <a:pt x="241" y="1453"/>
                  </a:lnTo>
                  <a:lnTo>
                    <a:pt x="284" y="1401"/>
                  </a:lnTo>
                  <a:lnTo>
                    <a:pt x="328" y="1346"/>
                  </a:lnTo>
                  <a:lnTo>
                    <a:pt x="375" y="1290"/>
                  </a:lnTo>
                  <a:lnTo>
                    <a:pt x="422" y="1231"/>
                  </a:lnTo>
                  <a:lnTo>
                    <a:pt x="470" y="1173"/>
                  </a:lnTo>
                  <a:lnTo>
                    <a:pt x="519" y="1113"/>
                  </a:lnTo>
                  <a:lnTo>
                    <a:pt x="567" y="1053"/>
                  </a:lnTo>
                  <a:lnTo>
                    <a:pt x="616" y="995"/>
                  </a:lnTo>
                  <a:lnTo>
                    <a:pt x="662" y="934"/>
                  </a:lnTo>
                  <a:lnTo>
                    <a:pt x="709" y="878"/>
                  </a:lnTo>
                  <a:lnTo>
                    <a:pt x="752" y="823"/>
                  </a:lnTo>
                  <a:lnTo>
                    <a:pt x="794" y="771"/>
                  </a:lnTo>
                  <a:lnTo>
                    <a:pt x="835" y="720"/>
                  </a:lnTo>
                  <a:lnTo>
                    <a:pt x="873" y="673"/>
                  </a:lnTo>
                  <a:lnTo>
                    <a:pt x="906" y="630"/>
                  </a:lnTo>
                  <a:lnTo>
                    <a:pt x="938" y="592"/>
                  </a:lnTo>
                  <a:lnTo>
                    <a:pt x="966" y="558"/>
                  </a:lnTo>
                  <a:lnTo>
                    <a:pt x="988" y="528"/>
                  </a:lnTo>
                  <a:lnTo>
                    <a:pt x="1007" y="506"/>
                  </a:lnTo>
                  <a:lnTo>
                    <a:pt x="1022" y="489"/>
                  </a:lnTo>
                  <a:lnTo>
                    <a:pt x="1029" y="478"/>
                  </a:lnTo>
                  <a:lnTo>
                    <a:pt x="1033" y="474"/>
                  </a:lnTo>
                  <a:lnTo>
                    <a:pt x="1035" y="470"/>
                  </a:lnTo>
                  <a:lnTo>
                    <a:pt x="1044" y="459"/>
                  </a:lnTo>
                  <a:lnTo>
                    <a:pt x="1059" y="442"/>
                  </a:lnTo>
                  <a:lnTo>
                    <a:pt x="1078" y="417"/>
                  </a:lnTo>
                  <a:lnTo>
                    <a:pt x="1102" y="387"/>
                  </a:lnTo>
                  <a:lnTo>
                    <a:pt x="1128" y="352"/>
                  </a:lnTo>
                  <a:lnTo>
                    <a:pt x="1160" y="312"/>
                  </a:lnTo>
                  <a:lnTo>
                    <a:pt x="1195" y="269"/>
                  </a:lnTo>
                  <a:lnTo>
                    <a:pt x="1234" y="220"/>
                  </a:lnTo>
                  <a:lnTo>
                    <a:pt x="1274" y="169"/>
                  </a:lnTo>
                  <a:lnTo>
                    <a:pt x="1316" y="115"/>
                  </a:lnTo>
                  <a:lnTo>
                    <a:pt x="1361" y="58"/>
                  </a:lnTo>
                  <a:lnTo>
                    <a:pt x="14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7" name="Freeform 99"/>
            <p:cNvSpPr>
              <a:spLocks/>
            </p:cNvSpPr>
            <p:nvPr/>
          </p:nvSpPr>
          <p:spPr bwMode="auto">
            <a:xfrm>
              <a:off x="7142163" y="930276"/>
              <a:ext cx="1298575" cy="1304925"/>
            </a:xfrm>
            <a:custGeom>
              <a:avLst/>
              <a:gdLst>
                <a:gd name="T0" fmla="*/ 1635 w 1635"/>
                <a:gd name="T1" fmla="*/ 0 h 1643"/>
                <a:gd name="T2" fmla="*/ 1556 w 1635"/>
                <a:gd name="T3" fmla="*/ 77 h 1643"/>
                <a:gd name="T4" fmla="*/ 1450 w 1635"/>
                <a:gd name="T5" fmla="*/ 181 h 1643"/>
                <a:gd name="T6" fmla="*/ 1349 w 1635"/>
                <a:gd name="T7" fmla="*/ 280 h 1643"/>
                <a:gd name="T8" fmla="*/ 1258 w 1635"/>
                <a:gd name="T9" fmla="*/ 370 h 1643"/>
                <a:gd name="T10" fmla="*/ 1180 w 1635"/>
                <a:gd name="T11" fmla="*/ 446 h 1643"/>
                <a:gd name="T12" fmla="*/ 1120 w 1635"/>
                <a:gd name="T13" fmla="*/ 506 h 1643"/>
                <a:gd name="T14" fmla="*/ 1081 w 1635"/>
                <a:gd name="T15" fmla="*/ 543 h 1643"/>
                <a:gd name="T16" fmla="*/ 1068 w 1635"/>
                <a:gd name="T17" fmla="*/ 557 h 1643"/>
                <a:gd name="T18" fmla="*/ 1055 w 1635"/>
                <a:gd name="T19" fmla="*/ 572 h 1643"/>
                <a:gd name="T20" fmla="*/ 1016 w 1635"/>
                <a:gd name="T21" fmla="*/ 609 h 1643"/>
                <a:gd name="T22" fmla="*/ 956 w 1635"/>
                <a:gd name="T23" fmla="*/ 669 h 1643"/>
                <a:gd name="T24" fmla="*/ 880 w 1635"/>
                <a:gd name="T25" fmla="*/ 746 h 1643"/>
                <a:gd name="T26" fmla="*/ 790 w 1635"/>
                <a:gd name="T27" fmla="*/ 837 h 1643"/>
                <a:gd name="T28" fmla="*/ 690 w 1635"/>
                <a:gd name="T29" fmla="*/ 938 h 1643"/>
                <a:gd name="T30" fmla="*/ 585 w 1635"/>
                <a:gd name="T31" fmla="*/ 1043 h 1643"/>
                <a:gd name="T32" fmla="*/ 477 w 1635"/>
                <a:gd name="T33" fmla="*/ 1152 h 1643"/>
                <a:gd name="T34" fmla="*/ 374 w 1635"/>
                <a:gd name="T35" fmla="*/ 1260 h 1643"/>
                <a:gd name="T36" fmla="*/ 276 w 1635"/>
                <a:gd name="T37" fmla="*/ 1359 h 1643"/>
                <a:gd name="T38" fmla="*/ 186 w 1635"/>
                <a:gd name="T39" fmla="*/ 1451 h 1643"/>
                <a:gd name="T40" fmla="*/ 110 w 1635"/>
                <a:gd name="T41" fmla="*/ 1530 h 1643"/>
                <a:gd name="T42" fmla="*/ 52 w 1635"/>
                <a:gd name="T43" fmla="*/ 1590 h 1643"/>
                <a:gd name="T44" fmla="*/ 15 w 1635"/>
                <a:gd name="T45" fmla="*/ 1628 h 1643"/>
                <a:gd name="T46" fmla="*/ 0 w 1635"/>
                <a:gd name="T47" fmla="*/ 1643 h 1643"/>
                <a:gd name="T48" fmla="*/ 13 w 1635"/>
                <a:gd name="T49" fmla="*/ 1628 h 1643"/>
                <a:gd name="T50" fmla="*/ 50 w 1635"/>
                <a:gd name="T51" fmla="*/ 1588 h 1643"/>
                <a:gd name="T52" fmla="*/ 106 w 1635"/>
                <a:gd name="T53" fmla="*/ 1525 h 1643"/>
                <a:gd name="T54" fmla="*/ 179 w 1635"/>
                <a:gd name="T55" fmla="*/ 1444 h 1643"/>
                <a:gd name="T56" fmla="*/ 264 w 1635"/>
                <a:gd name="T57" fmla="*/ 1350 h 1643"/>
                <a:gd name="T58" fmla="*/ 358 w 1635"/>
                <a:gd name="T59" fmla="*/ 1245 h 1643"/>
                <a:gd name="T60" fmla="*/ 458 w 1635"/>
                <a:gd name="T61" fmla="*/ 1134 h 1643"/>
                <a:gd name="T62" fmla="*/ 559 w 1635"/>
                <a:gd name="T63" fmla="*/ 1021 h 1643"/>
                <a:gd name="T64" fmla="*/ 658 w 1635"/>
                <a:gd name="T65" fmla="*/ 908 h 1643"/>
                <a:gd name="T66" fmla="*/ 751 w 1635"/>
                <a:gd name="T67" fmla="*/ 803 h 1643"/>
                <a:gd name="T68" fmla="*/ 835 w 1635"/>
                <a:gd name="T69" fmla="*/ 707 h 1643"/>
                <a:gd name="T70" fmla="*/ 908 w 1635"/>
                <a:gd name="T71" fmla="*/ 624 h 1643"/>
                <a:gd name="T72" fmla="*/ 964 w 1635"/>
                <a:gd name="T73" fmla="*/ 562 h 1643"/>
                <a:gd name="T74" fmla="*/ 999 w 1635"/>
                <a:gd name="T75" fmla="*/ 521 h 1643"/>
                <a:gd name="T76" fmla="*/ 1012 w 1635"/>
                <a:gd name="T77" fmla="*/ 506 h 1643"/>
                <a:gd name="T78" fmla="*/ 1023 w 1635"/>
                <a:gd name="T79" fmla="*/ 491 h 1643"/>
                <a:gd name="T80" fmla="*/ 1059 w 1635"/>
                <a:gd name="T81" fmla="*/ 451 h 1643"/>
                <a:gd name="T82" fmla="*/ 1113 w 1635"/>
                <a:gd name="T83" fmla="*/ 389 h 1643"/>
                <a:gd name="T84" fmla="*/ 1180 w 1635"/>
                <a:gd name="T85" fmla="*/ 310 h 1643"/>
                <a:gd name="T86" fmla="*/ 1262 w 1635"/>
                <a:gd name="T87" fmla="*/ 216 h 1643"/>
                <a:gd name="T88" fmla="*/ 1351 w 1635"/>
                <a:gd name="T89" fmla="*/ 111 h 1643"/>
                <a:gd name="T90" fmla="*/ 1446 w 1635"/>
                <a:gd name="T91" fmla="*/ 0 h 1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35" h="1643">
                  <a:moveTo>
                    <a:pt x="1446" y="0"/>
                  </a:moveTo>
                  <a:lnTo>
                    <a:pt x="1635" y="0"/>
                  </a:lnTo>
                  <a:lnTo>
                    <a:pt x="1610" y="23"/>
                  </a:lnTo>
                  <a:lnTo>
                    <a:pt x="1556" y="77"/>
                  </a:lnTo>
                  <a:lnTo>
                    <a:pt x="1502" y="130"/>
                  </a:lnTo>
                  <a:lnTo>
                    <a:pt x="1450" y="181"/>
                  </a:lnTo>
                  <a:lnTo>
                    <a:pt x="1398" y="231"/>
                  </a:lnTo>
                  <a:lnTo>
                    <a:pt x="1349" y="280"/>
                  </a:lnTo>
                  <a:lnTo>
                    <a:pt x="1303" y="327"/>
                  </a:lnTo>
                  <a:lnTo>
                    <a:pt x="1258" y="370"/>
                  </a:lnTo>
                  <a:lnTo>
                    <a:pt x="1217" y="410"/>
                  </a:lnTo>
                  <a:lnTo>
                    <a:pt x="1180" y="446"/>
                  </a:lnTo>
                  <a:lnTo>
                    <a:pt x="1148" y="478"/>
                  </a:lnTo>
                  <a:lnTo>
                    <a:pt x="1120" y="506"/>
                  </a:lnTo>
                  <a:lnTo>
                    <a:pt x="1098" y="526"/>
                  </a:lnTo>
                  <a:lnTo>
                    <a:pt x="1081" y="543"/>
                  </a:lnTo>
                  <a:lnTo>
                    <a:pt x="1072" y="553"/>
                  </a:lnTo>
                  <a:lnTo>
                    <a:pt x="1068" y="557"/>
                  </a:lnTo>
                  <a:lnTo>
                    <a:pt x="1064" y="560"/>
                  </a:lnTo>
                  <a:lnTo>
                    <a:pt x="1055" y="572"/>
                  </a:lnTo>
                  <a:lnTo>
                    <a:pt x="1038" y="587"/>
                  </a:lnTo>
                  <a:lnTo>
                    <a:pt x="1016" y="609"/>
                  </a:lnTo>
                  <a:lnTo>
                    <a:pt x="988" y="637"/>
                  </a:lnTo>
                  <a:lnTo>
                    <a:pt x="956" y="669"/>
                  </a:lnTo>
                  <a:lnTo>
                    <a:pt x="919" y="707"/>
                  </a:lnTo>
                  <a:lnTo>
                    <a:pt x="880" y="746"/>
                  </a:lnTo>
                  <a:lnTo>
                    <a:pt x="835" y="790"/>
                  </a:lnTo>
                  <a:lnTo>
                    <a:pt x="790" y="837"/>
                  </a:lnTo>
                  <a:lnTo>
                    <a:pt x="740" y="885"/>
                  </a:lnTo>
                  <a:lnTo>
                    <a:pt x="690" y="938"/>
                  </a:lnTo>
                  <a:lnTo>
                    <a:pt x="637" y="991"/>
                  </a:lnTo>
                  <a:lnTo>
                    <a:pt x="585" y="1043"/>
                  </a:lnTo>
                  <a:lnTo>
                    <a:pt x="531" y="1098"/>
                  </a:lnTo>
                  <a:lnTo>
                    <a:pt x="477" y="1152"/>
                  </a:lnTo>
                  <a:lnTo>
                    <a:pt x="425" y="1205"/>
                  </a:lnTo>
                  <a:lnTo>
                    <a:pt x="374" y="1260"/>
                  </a:lnTo>
                  <a:lnTo>
                    <a:pt x="324" y="1310"/>
                  </a:lnTo>
                  <a:lnTo>
                    <a:pt x="276" y="1359"/>
                  </a:lnTo>
                  <a:lnTo>
                    <a:pt x="229" y="1406"/>
                  </a:lnTo>
                  <a:lnTo>
                    <a:pt x="186" y="1451"/>
                  </a:lnTo>
                  <a:lnTo>
                    <a:pt x="147" y="1493"/>
                  </a:lnTo>
                  <a:lnTo>
                    <a:pt x="110" y="1530"/>
                  </a:lnTo>
                  <a:lnTo>
                    <a:pt x="78" y="1562"/>
                  </a:lnTo>
                  <a:lnTo>
                    <a:pt x="52" y="1590"/>
                  </a:lnTo>
                  <a:lnTo>
                    <a:pt x="30" y="1613"/>
                  </a:lnTo>
                  <a:lnTo>
                    <a:pt x="15" y="1628"/>
                  </a:lnTo>
                  <a:lnTo>
                    <a:pt x="3" y="1639"/>
                  </a:lnTo>
                  <a:lnTo>
                    <a:pt x="0" y="1643"/>
                  </a:lnTo>
                  <a:lnTo>
                    <a:pt x="3" y="1639"/>
                  </a:lnTo>
                  <a:lnTo>
                    <a:pt x="13" y="1628"/>
                  </a:lnTo>
                  <a:lnTo>
                    <a:pt x="30" y="1611"/>
                  </a:lnTo>
                  <a:lnTo>
                    <a:pt x="50" y="1588"/>
                  </a:lnTo>
                  <a:lnTo>
                    <a:pt x="76" y="1558"/>
                  </a:lnTo>
                  <a:lnTo>
                    <a:pt x="106" y="1525"/>
                  </a:lnTo>
                  <a:lnTo>
                    <a:pt x="141" y="1487"/>
                  </a:lnTo>
                  <a:lnTo>
                    <a:pt x="179" y="1444"/>
                  </a:lnTo>
                  <a:lnTo>
                    <a:pt x="220" y="1399"/>
                  </a:lnTo>
                  <a:lnTo>
                    <a:pt x="264" y="1350"/>
                  </a:lnTo>
                  <a:lnTo>
                    <a:pt x="311" y="1297"/>
                  </a:lnTo>
                  <a:lnTo>
                    <a:pt x="358" y="1245"/>
                  </a:lnTo>
                  <a:lnTo>
                    <a:pt x="408" y="1190"/>
                  </a:lnTo>
                  <a:lnTo>
                    <a:pt x="458" y="1134"/>
                  </a:lnTo>
                  <a:lnTo>
                    <a:pt x="509" y="1077"/>
                  </a:lnTo>
                  <a:lnTo>
                    <a:pt x="559" y="1021"/>
                  </a:lnTo>
                  <a:lnTo>
                    <a:pt x="609" y="964"/>
                  </a:lnTo>
                  <a:lnTo>
                    <a:pt x="658" y="908"/>
                  </a:lnTo>
                  <a:lnTo>
                    <a:pt x="706" y="854"/>
                  </a:lnTo>
                  <a:lnTo>
                    <a:pt x="751" y="803"/>
                  </a:lnTo>
                  <a:lnTo>
                    <a:pt x="794" y="752"/>
                  </a:lnTo>
                  <a:lnTo>
                    <a:pt x="835" y="707"/>
                  </a:lnTo>
                  <a:lnTo>
                    <a:pt x="874" y="664"/>
                  </a:lnTo>
                  <a:lnTo>
                    <a:pt x="908" y="624"/>
                  </a:lnTo>
                  <a:lnTo>
                    <a:pt x="937" y="590"/>
                  </a:lnTo>
                  <a:lnTo>
                    <a:pt x="964" y="562"/>
                  </a:lnTo>
                  <a:lnTo>
                    <a:pt x="984" y="538"/>
                  </a:lnTo>
                  <a:lnTo>
                    <a:pt x="999" y="521"/>
                  </a:lnTo>
                  <a:lnTo>
                    <a:pt x="1008" y="510"/>
                  </a:lnTo>
                  <a:lnTo>
                    <a:pt x="1012" y="506"/>
                  </a:lnTo>
                  <a:lnTo>
                    <a:pt x="1016" y="502"/>
                  </a:lnTo>
                  <a:lnTo>
                    <a:pt x="1023" y="491"/>
                  </a:lnTo>
                  <a:lnTo>
                    <a:pt x="1038" y="474"/>
                  </a:lnTo>
                  <a:lnTo>
                    <a:pt x="1059" y="451"/>
                  </a:lnTo>
                  <a:lnTo>
                    <a:pt x="1083" y="423"/>
                  </a:lnTo>
                  <a:lnTo>
                    <a:pt x="1113" y="389"/>
                  </a:lnTo>
                  <a:lnTo>
                    <a:pt x="1144" y="352"/>
                  </a:lnTo>
                  <a:lnTo>
                    <a:pt x="1180" y="310"/>
                  </a:lnTo>
                  <a:lnTo>
                    <a:pt x="1221" y="263"/>
                  </a:lnTo>
                  <a:lnTo>
                    <a:pt x="1262" y="216"/>
                  </a:lnTo>
                  <a:lnTo>
                    <a:pt x="1307" y="164"/>
                  </a:lnTo>
                  <a:lnTo>
                    <a:pt x="1351" y="111"/>
                  </a:lnTo>
                  <a:lnTo>
                    <a:pt x="1398" y="57"/>
                  </a:lnTo>
                  <a:lnTo>
                    <a:pt x="14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8" name="Freeform 100"/>
            <p:cNvSpPr>
              <a:spLocks/>
            </p:cNvSpPr>
            <p:nvPr/>
          </p:nvSpPr>
          <p:spPr bwMode="auto">
            <a:xfrm>
              <a:off x="6921500" y="1001713"/>
              <a:ext cx="1576388" cy="1570037"/>
            </a:xfrm>
            <a:custGeom>
              <a:avLst/>
              <a:gdLst>
                <a:gd name="T0" fmla="*/ 1987 w 1987"/>
                <a:gd name="T1" fmla="*/ 198 h 1978"/>
                <a:gd name="T2" fmla="*/ 1913 w 1987"/>
                <a:gd name="T3" fmla="*/ 262 h 1978"/>
                <a:gd name="T4" fmla="*/ 1792 w 1987"/>
                <a:gd name="T5" fmla="*/ 369 h 1978"/>
                <a:gd name="T6" fmla="*/ 1674 w 1987"/>
                <a:gd name="T7" fmla="*/ 470 h 1978"/>
                <a:gd name="T8" fmla="*/ 1568 w 1987"/>
                <a:gd name="T9" fmla="*/ 564 h 1978"/>
                <a:gd name="T10" fmla="*/ 1473 w 1987"/>
                <a:gd name="T11" fmla="*/ 647 h 1978"/>
                <a:gd name="T12" fmla="*/ 1398 w 1987"/>
                <a:gd name="T13" fmla="*/ 713 h 1978"/>
                <a:gd name="T14" fmla="*/ 1342 w 1987"/>
                <a:gd name="T15" fmla="*/ 762 h 1978"/>
                <a:gd name="T16" fmla="*/ 1314 w 1987"/>
                <a:gd name="T17" fmla="*/ 786 h 1978"/>
                <a:gd name="T18" fmla="*/ 1307 w 1987"/>
                <a:gd name="T19" fmla="*/ 794 h 1978"/>
                <a:gd name="T20" fmla="*/ 1277 w 1987"/>
                <a:gd name="T21" fmla="*/ 820 h 1978"/>
                <a:gd name="T22" fmla="*/ 1223 w 1987"/>
                <a:gd name="T23" fmla="*/ 867 h 1978"/>
                <a:gd name="T24" fmla="*/ 1148 w 1987"/>
                <a:gd name="T25" fmla="*/ 935 h 1978"/>
                <a:gd name="T26" fmla="*/ 1055 w 1987"/>
                <a:gd name="T27" fmla="*/ 1017 h 1978"/>
                <a:gd name="T28" fmla="*/ 951 w 1987"/>
                <a:gd name="T29" fmla="*/ 1113 h 1978"/>
                <a:gd name="T30" fmla="*/ 835 w 1987"/>
                <a:gd name="T31" fmla="*/ 1217 h 1978"/>
                <a:gd name="T32" fmla="*/ 712 w 1987"/>
                <a:gd name="T33" fmla="*/ 1326 h 1978"/>
                <a:gd name="T34" fmla="*/ 591 w 1987"/>
                <a:gd name="T35" fmla="*/ 1436 h 1978"/>
                <a:gd name="T36" fmla="*/ 470 w 1987"/>
                <a:gd name="T37" fmla="*/ 1547 h 1978"/>
                <a:gd name="T38" fmla="*/ 356 w 1987"/>
                <a:gd name="T39" fmla="*/ 1653 h 1978"/>
                <a:gd name="T40" fmla="*/ 250 w 1987"/>
                <a:gd name="T41" fmla="*/ 1749 h 1978"/>
                <a:gd name="T42" fmla="*/ 159 w 1987"/>
                <a:gd name="T43" fmla="*/ 1831 h 1978"/>
                <a:gd name="T44" fmla="*/ 84 w 1987"/>
                <a:gd name="T45" fmla="*/ 1901 h 1978"/>
                <a:gd name="T46" fmla="*/ 32 w 1987"/>
                <a:gd name="T47" fmla="*/ 1950 h 1978"/>
                <a:gd name="T48" fmla="*/ 4 w 1987"/>
                <a:gd name="T49" fmla="*/ 1976 h 1978"/>
                <a:gd name="T50" fmla="*/ 2 w 1987"/>
                <a:gd name="T51" fmla="*/ 1976 h 1978"/>
                <a:gd name="T52" fmla="*/ 30 w 1987"/>
                <a:gd name="T53" fmla="*/ 1948 h 1978"/>
                <a:gd name="T54" fmla="*/ 82 w 1987"/>
                <a:gd name="T55" fmla="*/ 1897 h 1978"/>
                <a:gd name="T56" fmla="*/ 155 w 1987"/>
                <a:gd name="T57" fmla="*/ 1827 h 1978"/>
                <a:gd name="T58" fmla="*/ 244 w 1987"/>
                <a:gd name="T59" fmla="*/ 1741 h 1978"/>
                <a:gd name="T60" fmla="*/ 347 w 1987"/>
                <a:gd name="T61" fmla="*/ 1641 h 1978"/>
                <a:gd name="T62" fmla="*/ 459 w 1987"/>
                <a:gd name="T63" fmla="*/ 1534 h 1978"/>
                <a:gd name="T64" fmla="*/ 574 w 1987"/>
                <a:gd name="T65" fmla="*/ 1420 h 1978"/>
                <a:gd name="T66" fmla="*/ 694 w 1987"/>
                <a:gd name="T67" fmla="*/ 1303 h 1978"/>
                <a:gd name="T68" fmla="*/ 809 w 1987"/>
                <a:gd name="T69" fmla="*/ 1188 h 1978"/>
                <a:gd name="T70" fmla="*/ 919 w 1987"/>
                <a:gd name="T71" fmla="*/ 1079 h 1978"/>
                <a:gd name="T72" fmla="*/ 1022 w 1987"/>
                <a:gd name="T73" fmla="*/ 978 h 1978"/>
                <a:gd name="T74" fmla="*/ 1109 w 1987"/>
                <a:gd name="T75" fmla="*/ 891 h 1978"/>
                <a:gd name="T76" fmla="*/ 1180 w 1987"/>
                <a:gd name="T77" fmla="*/ 820 h 1978"/>
                <a:gd name="T78" fmla="*/ 1232 w 1987"/>
                <a:gd name="T79" fmla="*/ 769 h 1978"/>
                <a:gd name="T80" fmla="*/ 1260 w 1987"/>
                <a:gd name="T81" fmla="*/ 741 h 1978"/>
                <a:gd name="T82" fmla="*/ 1268 w 1987"/>
                <a:gd name="T83" fmla="*/ 733 h 1978"/>
                <a:gd name="T84" fmla="*/ 1294 w 1987"/>
                <a:gd name="T85" fmla="*/ 707 h 1978"/>
                <a:gd name="T86" fmla="*/ 1344 w 1987"/>
                <a:gd name="T87" fmla="*/ 654 h 1978"/>
                <a:gd name="T88" fmla="*/ 1415 w 1987"/>
                <a:gd name="T89" fmla="*/ 583 h 1978"/>
                <a:gd name="T90" fmla="*/ 1503 w 1987"/>
                <a:gd name="T91" fmla="*/ 495 h 1978"/>
                <a:gd name="T92" fmla="*/ 1603 w 1987"/>
                <a:gd name="T93" fmla="*/ 393 h 1978"/>
                <a:gd name="T94" fmla="*/ 1711 w 1987"/>
                <a:gd name="T95" fmla="*/ 282 h 1978"/>
                <a:gd name="T96" fmla="*/ 1827 w 1987"/>
                <a:gd name="T97" fmla="*/ 166 h 1978"/>
                <a:gd name="T98" fmla="*/ 1987 w 1987"/>
                <a:gd name="T99" fmla="*/ 0 h 19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87" h="1978">
                  <a:moveTo>
                    <a:pt x="1987" y="0"/>
                  </a:moveTo>
                  <a:lnTo>
                    <a:pt x="1987" y="198"/>
                  </a:lnTo>
                  <a:lnTo>
                    <a:pt x="1976" y="207"/>
                  </a:lnTo>
                  <a:lnTo>
                    <a:pt x="1913" y="262"/>
                  </a:lnTo>
                  <a:lnTo>
                    <a:pt x="1851" y="314"/>
                  </a:lnTo>
                  <a:lnTo>
                    <a:pt x="1792" y="369"/>
                  </a:lnTo>
                  <a:lnTo>
                    <a:pt x="1732" y="421"/>
                  </a:lnTo>
                  <a:lnTo>
                    <a:pt x="1674" y="470"/>
                  </a:lnTo>
                  <a:lnTo>
                    <a:pt x="1618" y="519"/>
                  </a:lnTo>
                  <a:lnTo>
                    <a:pt x="1568" y="564"/>
                  </a:lnTo>
                  <a:lnTo>
                    <a:pt x="1518" y="608"/>
                  </a:lnTo>
                  <a:lnTo>
                    <a:pt x="1473" y="647"/>
                  </a:lnTo>
                  <a:lnTo>
                    <a:pt x="1434" y="683"/>
                  </a:lnTo>
                  <a:lnTo>
                    <a:pt x="1398" y="713"/>
                  </a:lnTo>
                  <a:lnTo>
                    <a:pt x="1367" y="739"/>
                  </a:lnTo>
                  <a:lnTo>
                    <a:pt x="1342" y="762"/>
                  </a:lnTo>
                  <a:lnTo>
                    <a:pt x="1326" y="777"/>
                  </a:lnTo>
                  <a:lnTo>
                    <a:pt x="1314" y="786"/>
                  </a:lnTo>
                  <a:lnTo>
                    <a:pt x="1311" y="790"/>
                  </a:lnTo>
                  <a:lnTo>
                    <a:pt x="1307" y="794"/>
                  </a:lnTo>
                  <a:lnTo>
                    <a:pt x="1296" y="803"/>
                  </a:lnTo>
                  <a:lnTo>
                    <a:pt x="1277" y="820"/>
                  </a:lnTo>
                  <a:lnTo>
                    <a:pt x="1253" y="841"/>
                  </a:lnTo>
                  <a:lnTo>
                    <a:pt x="1223" y="867"/>
                  </a:lnTo>
                  <a:lnTo>
                    <a:pt x="1189" y="899"/>
                  </a:lnTo>
                  <a:lnTo>
                    <a:pt x="1148" y="935"/>
                  </a:lnTo>
                  <a:lnTo>
                    <a:pt x="1104" y="974"/>
                  </a:lnTo>
                  <a:lnTo>
                    <a:pt x="1055" y="1017"/>
                  </a:lnTo>
                  <a:lnTo>
                    <a:pt x="1005" y="1064"/>
                  </a:lnTo>
                  <a:lnTo>
                    <a:pt x="951" y="1113"/>
                  </a:lnTo>
                  <a:lnTo>
                    <a:pt x="893" y="1164"/>
                  </a:lnTo>
                  <a:lnTo>
                    <a:pt x="835" y="1217"/>
                  </a:lnTo>
                  <a:lnTo>
                    <a:pt x="774" y="1271"/>
                  </a:lnTo>
                  <a:lnTo>
                    <a:pt x="712" y="1326"/>
                  </a:lnTo>
                  <a:lnTo>
                    <a:pt x="651" y="1380"/>
                  </a:lnTo>
                  <a:lnTo>
                    <a:pt x="591" y="1436"/>
                  </a:lnTo>
                  <a:lnTo>
                    <a:pt x="530" y="1493"/>
                  </a:lnTo>
                  <a:lnTo>
                    <a:pt x="470" y="1547"/>
                  </a:lnTo>
                  <a:lnTo>
                    <a:pt x="412" y="1600"/>
                  </a:lnTo>
                  <a:lnTo>
                    <a:pt x="356" y="1653"/>
                  </a:lnTo>
                  <a:lnTo>
                    <a:pt x="302" y="1702"/>
                  </a:lnTo>
                  <a:lnTo>
                    <a:pt x="250" y="1749"/>
                  </a:lnTo>
                  <a:lnTo>
                    <a:pt x="203" y="1792"/>
                  </a:lnTo>
                  <a:lnTo>
                    <a:pt x="159" y="1831"/>
                  </a:lnTo>
                  <a:lnTo>
                    <a:pt x="119" y="1869"/>
                  </a:lnTo>
                  <a:lnTo>
                    <a:pt x="84" y="1901"/>
                  </a:lnTo>
                  <a:lnTo>
                    <a:pt x="56" y="1927"/>
                  </a:lnTo>
                  <a:lnTo>
                    <a:pt x="32" y="1950"/>
                  </a:lnTo>
                  <a:lnTo>
                    <a:pt x="13" y="1965"/>
                  </a:lnTo>
                  <a:lnTo>
                    <a:pt x="4" y="1976"/>
                  </a:lnTo>
                  <a:lnTo>
                    <a:pt x="0" y="1978"/>
                  </a:lnTo>
                  <a:lnTo>
                    <a:pt x="2" y="1976"/>
                  </a:lnTo>
                  <a:lnTo>
                    <a:pt x="13" y="1965"/>
                  </a:lnTo>
                  <a:lnTo>
                    <a:pt x="30" y="1948"/>
                  </a:lnTo>
                  <a:lnTo>
                    <a:pt x="54" y="1925"/>
                  </a:lnTo>
                  <a:lnTo>
                    <a:pt x="82" y="1897"/>
                  </a:lnTo>
                  <a:lnTo>
                    <a:pt x="116" y="1865"/>
                  </a:lnTo>
                  <a:lnTo>
                    <a:pt x="155" y="1827"/>
                  </a:lnTo>
                  <a:lnTo>
                    <a:pt x="198" y="1786"/>
                  </a:lnTo>
                  <a:lnTo>
                    <a:pt x="244" y="1741"/>
                  </a:lnTo>
                  <a:lnTo>
                    <a:pt x="295" y="1692"/>
                  </a:lnTo>
                  <a:lnTo>
                    <a:pt x="347" y="1641"/>
                  </a:lnTo>
                  <a:lnTo>
                    <a:pt x="401" y="1589"/>
                  </a:lnTo>
                  <a:lnTo>
                    <a:pt x="459" y="1534"/>
                  </a:lnTo>
                  <a:lnTo>
                    <a:pt x="517" y="1478"/>
                  </a:lnTo>
                  <a:lnTo>
                    <a:pt x="574" y="1420"/>
                  </a:lnTo>
                  <a:lnTo>
                    <a:pt x="634" y="1361"/>
                  </a:lnTo>
                  <a:lnTo>
                    <a:pt x="694" y="1303"/>
                  </a:lnTo>
                  <a:lnTo>
                    <a:pt x="751" y="1245"/>
                  </a:lnTo>
                  <a:lnTo>
                    <a:pt x="809" y="1188"/>
                  </a:lnTo>
                  <a:lnTo>
                    <a:pt x="865" y="1132"/>
                  </a:lnTo>
                  <a:lnTo>
                    <a:pt x="919" y="1079"/>
                  </a:lnTo>
                  <a:lnTo>
                    <a:pt x="971" y="1027"/>
                  </a:lnTo>
                  <a:lnTo>
                    <a:pt x="1022" y="978"/>
                  </a:lnTo>
                  <a:lnTo>
                    <a:pt x="1066" y="933"/>
                  </a:lnTo>
                  <a:lnTo>
                    <a:pt x="1109" y="891"/>
                  </a:lnTo>
                  <a:lnTo>
                    <a:pt x="1147" y="852"/>
                  </a:lnTo>
                  <a:lnTo>
                    <a:pt x="1180" y="820"/>
                  </a:lnTo>
                  <a:lnTo>
                    <a:pt x="1210" y="792"/>
                  </a:lnTo>
                  <a:lnTo>
                    <a:pt x="1232" y="769"/>
                  </a:lnTo>
                  <a:lnTo>
                    <a:pt x="1249" y="752"/>
                  </a:lnTo>
                  <a:lnTo>
                    <a:pt x="1260" y="741"/>
                  </a:lnTo>
                  <a:lnTo>
                    <a:pt x="1264" y="737"/>
                  </a:lnTo>
                  <a:lnTo>
                    <a:pt x="1268" y="733"/>
                  </a:lnTo>
                  <a:lnTo>
                    <a:pt x="1277" y="724"/>
                  </a:lnTo>
                  <a:lnTo>
                    <a:pt x="1294" y="707"/>
                  </a:lnTo>
                  <a:lnTo>
                    <a:pt x="1316" y="683"/>
                  </a:lnTo>
                  <a:lnTo>
                    <a:pt x="1344" y="654"/>
                  </a:lnTo>
                  <a:lnTo>
                    <a:pt x="1378" y="621"/>
                  </a:lnTo>
                  <a:lnTo>
                    <a:pt x="1415" y="583"/>
                  </a:lnTo>
                  <a:lnTo>
                    <a:pt x="1458" y="540"/>
                  </a:lnTo>
                  <a:lnTo>
                    <a:pt x="1503" y="495"/>
                  </a:lnTo>
                  <a:lnTo>
                    <a:pt x="1551" y="444"/>
                  </a:lnTo>
                  <a:lnTo>
                    <a:pt x="1603" y="393"/>
                  </a:lnTo>
                  <a:lnTo>
                    <a:pt x="1657" y="339"/>
                  </a:lnTo>
                  <a:lnTo>
                    <a:pt x="1711" y="282"/>
                  </a:lnTo>
                  <a:lnTo>
                    <a:pt x="1769" y="224"/>
                  </a:lnTo>
                  <a:lnTo>
                    <a:pt x="1827" y="166"/>
                  </a:lnTo>
                  <a:lnTo>
                    <a:pt x="1885" y="106"/>
                  </a:lnTo>
                  <a:lnTo>
                    <a:pt x="19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9" name="Freeform 101"/>
            <p:cNvSpPr>
              <a:spLocks/>
            </p:cNvSpPr>
            <p:nvPr/>
          </p:nvSpPr>
          <p:spPr bwMode="auto">
            <a:xfrm>
              <a:off x="7734300" y="1287463"/>
              <a:ext cx="763588" cy="676275"/>
            </a:xfrm>
            <a:custGeom>
              <a:avLst/>
              <a:gdLst>
                <a:gd name="T0" fmla="*/ 962 w 962"/>
                <a:gd name="T1" fmla="*/ 0 h 854"/>
                <a:gd name="T2" fmla="*/ 962 w 962"/>
                <a:gd name="T3" fmla="*/ 83 h 854"/>
                <a:gd name="T4" fmla="*/ 884 w 962"/>
                <a:gd name="T5" fmla="*/ 143 h 854"/>
                <a:gd name="T6" fmla="*/ 0 w 962"/>
                <a:gd name="T7" fmla="*/ 854 h 854"/>
                <a:gd name="T8" fmla="*/ 849 w 962"/>
                <a:gd name="T9" fmla="*/ 104 h 854"/>
                <a:gd name="T10" fmla="*/ 962 w 962"/>
                <a:gd name="T11" fmla="*/ 0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2" h="854">
                  <a:moveTo>
                    <a:pt x="962" y="0"/>
                  </a:moveTo>
                  <a:lnTo>
                    <a:pt x="962" y="83"/>
                  </a:lnTo>
                  <a:lnTo>
                    <a:pt x="884" y="143"/>
                  </a:lnTo>
                  <a:lnTo>
                    <a:pt x="0" y="854"/>
                  </a:lnTo>
                  <a:lnTo>
                    <a:pt x="849" y="104"/>
                  </a:lnTo>
                  <a:lnTo>
                    <a:pt x="9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0" name="Freeform 102"/>
            <p:cNvSpPr>
              <a:spLocks/>
            </p:cNvSpPr>
            <p:nvPr/>
          </p:nvSpPr>
          <p:spPr bwMode="auto">
            <a:xfrm>
              <a:off x="6862763" y="1481138"/>
              <a:ext cx="1635125" cy="1279525"/>
            </a:xfrm>
            <a:custGeom>
              <a:avLst/>
              <a:gdLst>
                <a:gd name="T0" fmla="*/ 2060 w 2060"/>
                <a:gd name="T1" fmla="*/ 94 h 1613"/>
                <a:gd name="T2" fmla="*/ 1934 w 2060"/>
                <a:gd name="T3" fmla="*/ 186 h 1613"/>
                <a:gd name="T4" fmla="*/ 1818 w 2060"/>
                <a:gd name="T5" fmla="*/ 270 h 1613"/>
                <a:gd name="T6" fmla="*/ 1716 w 2060"/>
                <a:gd name="T7" fmla="*/ 344 h 1613"/>
                <a:gd name="T8" fmla="*/ 1628 w 2060"/>
                <a:gd name="T9" fmla="*/ 408 h 1613"/>
                <a:gd name="T10" fmla="*/ 1563 w 2060"/>
                <a:gd name="T11" fmla="*/ 455 h 1613"/>
                <a:gd name="T12" fmla="*/ 1520 w 2060"/>
                <a:gd name="T13" fmla="*/ 487 h 1613"/>
                <a:gd name="T14" fmla="*/ 1505 w 2060"/>
                <a:gd name="T15" fmla="*/ 498 h 1613"/>
                <a:gd name="T16" fmla="*/ 1490 w 2060"/>
                <a:gd name="T17" fmla="*/ 509 h 1613"/>
                <a:gd name="T18" fmla="*/ 1447 w 2060"/>
                <a:gd name="T19" fmla="*/ 539 h 1613"/>
                <a:gd name="T20" fmla="*/ 1380 w 2060"/>
                <a:gd name="T21" fmla="*/ 588 h 1613"/>
                <a:gd name="T22" fmla="*/ 1292 w 2060"/>
                <a:gd name="T23" fmla="*/ 652 h 1613"/>
                <a:gd name="T24" fmla="*/ 1190 w 2060"/>
                <a:gd name="T25" fmla="*/ 729 h 1613"/>
                <a:gd name="T26" fmla="*/ 1074 w 2060"/>
                <a:gd name="T27" fmla="*/ 814 h 1613"/>
                <a:gd name="T28" fmla="*/ 947 w 2060"/>
                <a:gd name="T29" fmla="*/ 908 h 1613"/>
                <a:gd name="T30" fmla="*/ 817 w 2060"/>
                <a:gd name="T31" fmla="*/ 1004 h 1613"/>
                <a:gd name="T32" fmla="*/ 685 w 2060"/>
                <a:gd name="T33" fmla="*/ 1101 h 1613"/>
                <a:gd name="T34" fmla="*/ 554 w 2060"/>
                <a:gd name="T35" fmla="*/ 1199 h 1613"/>
                <a:gd name="T36" fmla="*/ 429 w 2060"/>
                <a:gd name="T37" fmla="*/ 1293 h 1613"/>
                <a:gd name="T38" fmla="*/ 314 w 2060"/>
                <a:gd name="T39" fmla="*/ 1379 h 1613"/>
                <a:gd name="T40" fmla="*/ 211 w 2060"/>
                <a:gd name="T41" fmla="*/ 1457 h 1613"/>
                <a:gd name="T42" fmla="*/ 123 w 2060"/>
                <a:gd name="T43" fmla="*/ 1520 h 1613"/>
                <a:gd name="T44" fmla="*/ 58 w 2060"/>
                <a:gd name="T45" fmla="*/ 1569 h 1613"/>
                <a:gd name="T46" fmla="*/ 15 w 2060"/>
                <a:gd name="T47" fmla="*/ 1601 h 1613"/>
                <a:gd name="T48" fmla="*/ 0 w 2060"/>
                <a:gd name="T49" fmla="*/ 1613 h 1613"/>
                <a:gd name="T50" fmla="*/ 15 w 2060"/>
                <a:gd name="T51" fmla="*/ 1601 h 1613"/>
                <a:gd name="T52" fmla="*/ 56 w 2060"/>
                <a:gd name="T53" fmla="*/ 1569 h 1613"/>
                <a:gd name="T54" fmla="*/ 122 w 2060"/>
                <a:gd name="T55" fmla="*/ 1519 h 1613"/>
                <a:gd name="T56" fmla="*/ 207 w 2060"/>
                <a:gd name="T57" fmla="*/ 1453 h 1613"/>
                <a:gd name="T58" fmla="*/ 310 w 2060"/>
                <a:gd name="T59" fmla="*/ 1374 h 1613"/>
                <a:gd name="T60" fmla="*/ 424 w 2060"/>
                <a:gd name="T61" fmla="*/ 1285 h 1613"/>
                <a:gd name="T62" fmla="*/ 547 w 2060"/>
                <a:gd name="T63" fmla="*/ 1190 h 1613"/>
                <a:gd name="T64" fmla="*/ 675 w 2060"/>
                <a:gd name="T65" fmla="*/ 1090 h 1613"/>
                <a:gd name="T66" fmla="*/ 806 w 2060"/>
                <a:gd name="T67" fmla="*/ 988 h 1613"/>
                <a:gd name="T68" fmla="*/ 934 w 2060"/>
                <a:gd name="T69" fmla="*/ 889 h 1613"/>
                <a:gd name="T70" fmla="*/ 1057 w 2060"/>
                <a:gd name="T71" fmla="*/ 793 h 1613"/>
                <a:gd name="T72" fmla="*/ 1171 w 2060"/>
                <a:gd name="T73" fmla="*/ 703 h 1613"/>
                <a:gd name="T74" fmla="*/ 1272 w 2060"/>
                <a:gd name="T75" fmla="*/ 624 h 1613"/>
                <a:gd name="T76" fmla="*/ 1358 w 2060"/>
                <a:gd name="T77" fmla="*/ 558 h 1613"/>
                <a:gd name="T78" fmla="*/ 1421 w 2060"/>
                <a:gd name="T79" fmla="*/ 507 h 1613"/>
                <a:gd name="T80" fmla="*/ 1464 w 2060"/>
                <a:gd name="T81" fmla="*/ 473 h 1613"/>
                <a:gd name="T82" fmla="*/ 1479 w 2060"/>
                <a:gd name="T83" fmla="*/ 462 h 1613"/>
                <a:gd name="T84" fmla="*/ 1494 w 2060"/>
                <a:gd name="T85" fmla="*/ 449 h 1613"/>
                <a:gd name="T86" fmla="*/ 1540 w 2060"/>
                <a:gd name="T87" fmla="*/ 413 h 1613"/>
                <a:gd name="T88" fmla="*/ 1609 w 2060"/>
                <a:gd name="T89" fmla="*/ 357 h 1613"/>
                <a:gd name="T90" fmla="*/ 1701 w 2060"/>
                <a:gd name="T91" fmla="*/ 285 h 1613"/>
                <a:gd name="T92" fmla="*/ 1809 w 2060"/>
                <a:gd name="T93" fmla="*/ 199 h 1613"/>
                <a:gd name="T94" fmla="*/ 1930 w 2060"/>
                <a:gd name="T95" fmla="*/ 103 h 1613"/>
                <a:gd name="T96" fmla="*/ 2060 w 2060"/>
                <a:gd name="T97" fmla="*/ 0 h 1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60" h="1613">
                  <a:moveTo>
                    <a:pt x="2060" y="0"/>
                  </a:moveTo>
                  <a:lnTo>
                    <a:pt x="2060" y="94"/>
                  </a:lnTo>
                  <a:lnTo>
                    <a:pt x="1995" y="141"/>
                  </a:lnTo>
                  <a:lnTo>
                    <a:pt x="1934" y="186"/>
                  </a:lnTo>
                  <a:lnTo>
                    <a:pt x="1874" y="229"/>
                  </a:lnTo>
                  <a:lnTo>
                    <a:pt x="1818" y="270"/>
                  </a:lnTo>
                  <a:lnTo>
                    <a:pt x="1764" y="308"/>
                  </a:lnTo>
                  <a:lnTo>
                    <a:pt x="1716" y="344"/>
                  </a:lnTo>
                  <a:lnTo>
                    <a:pt x="1669" y="378"/>
                  </a:lnTo>
                  <a:lnTo>
                    <a:pt x="1628" y="408"/>
                  </a:lnTo>
                  <a:lnTo>
                    <a:pt x="1592" y="434"/>
                  </a:lnTo>
                  <a:lnTo>
                    <a:pt x="1563" y="455"/>
                  </a:lnTo>
                  <a:lnTo>
                    <a:pt x="1537" y="473"/>
                  </a:lnTo>
                  <a:lnTo>
                    <a:pt x="1520" y="487"/>
                  </a:lnTo>
                  <a:lnTo>
                    <a:pt x="1509" y="494"/>
                  </a:lnTo>
                  <a:lnTo>
                    <a:pt x="1505" y="498"/>
                  </a:lnTo>
                  <a:lnTo>
                    <a:pt x="1501" y="500"/>
                  </a:lnTo>
                  <a:lnTo>
                    <a:pt x="1490" y="509"/>
                  </a:lnTo>
                  <a:lnTo>
                    <a:pt x="1471" y="522"/>
                  </a:lnTo>
                  <a:lnTo>
                    <a:pt x="1447" y="539"/>
                  </a:lnTo>
                  <a:lnTo>
                    <a:pt x="1415" y="562"/>
                  </a:lnTo>
                  <a:lnTo>
                    <a:pt x="1380" y="588"/>
                  </a:lnTo>
                  <a:lnTo>
                    <a:pt x="1339" y="620"/>
                  </a:lnTo>
                  <a:lnTo>
                    <a:pt x="1292" y="652"/>
                  </a:lnTo>
                  <a:lnTo>
                    <a:pt x="1244" y="690"/>
                  </a:lnTo>
                  <a:lnTo>
                    <a:pt x="1190" y="729"/>
                  </a:lnTo>
                  <a:lnTo>
                    <a:pt x="1132" y="770"/>
                  </a:lnTo>
                  <a:lnTo>
                    <a:pt x="1074" y="814"/>
                  </a:lnTo>
                  <a:lnTo>
                    <a:pt x="1011" y="861"/>
                  </a:lnTo>
                  <a:lnTo>
                    <a:pt x="947" y="908"/>
                  </a:lnTo>
                  <a:lnTo>
                    <a:pt x="882" y="955"/>
                  </a:lnTo>
                  <a:lnTo>
                    <a:pt x="817" y="1004"/>
                  </a:lnTo>
                  <a:lnTo>
                    <a:pt x="750" y="1052"/>
                  </a:lnTo>
                  <a:lnTo>
                    <a:pt x="685" y="1101"/>
                  </a:lnTo>
                  <a:lnTo>
                    <a:pt x="619" y="1150"/>
                  </a:lnTo>
                  <a:lnTo>
                    <a:pt x="554" y="1199"/>
                  </a:lnTo>
                  <a:lnTo>
                    <a:pt x="491" y="1246"/>
                  </a:lnTo>
                  <a:lnTo>
                    <a:pt x="429" y="1293"/>
                  </a:lnTo>
                  <a:lnTo>
                    <a:pt x="370" y="1336"/>
                  </a:lnTo>
                  <a:lnTo>
                    <a:pt x="314" y="1379"/>
                  </a:lnTo>
                  <a:lnTo>
                    <a:pt x="260" y="1419"/>
                  </a:lnTo>
                  <a:lnTo>
                    <a:pt x="211" y="1457"/>
                  </a:lnTo>
                  <a:lnTo>
                    <a:pt x="164" y="1490"/>
                  </a:lnTo>
                  <a:lnTo>
                    <a:pt x="123" y="1520"/>
                  </a:lnTo>
                  <a:lnTo>
                    <a:pt x="88" y="1547"/>
                  </a:lnTo>
                  <a:lnTo>
                    <a:pt x="58" y="1569"/>
                  </a:lnTo>
                  <a:lnTo>
                    <a:pt x="34" y="1588"/>
                  </a:lnTo>
                  <a:lnTo>
                    <a:pt x="15" y="1601"/>
                  </a:lnTo>
                  <a:lnTo>
                    <a:pt x="4" y="1611"/>
                  </a:lnTo>
                  <a:lnTo>
                    <a:pt x="0" y="1613"/>
                  </a:lnTo>
                  <a:lnTo>
                    <a:pt x="4" y="1611"/>
                  </a:lnTo>
                  <a:lnTo>
                    <a:pt x="15" y="1601"/>
                  </a:lnTo>
                  <a:lnTo>
                    <a:pt x="32" y="1588"/>
                  </a:lnTo>
                  <a:lnTo>
                    <a:pt x="56" y="1569"/>
                  </a:lnTo>
                  <a:lnTo>
                    <a:pt x="86" y="1547"/>
                  </a:lnTo>
                  <a:lnTo>
                    <a:pt x="122" y="1519"/>
                  </a:lnTo>
                  <a:lnTo>
                    <a:pt x="163" y="1487"/>
                  </a:lnTo>
                  <a:lnTo>
                    <a:pt x="207" y="1453"/>
                  </a:lnTo>
                  <a:lnTo>
                    <a:pt x="258" y="1415"/>
                  </a:lnTo>
                  <a:lnTo>
                    <a:pt x="310" y="1374"/>
                  </a:lnTo>
                  <a:lnTo>
                    <a:pt x="366" y="1331"/>
                  </a:lnTo>
                  <a:lnTo>
                    <a:pt x="424" y="1285"/>
                  </a:lnTo>
                  <a:lnTo>
                    <a:pt x="485" y="1238"/>
                  </a:lnTo>
                  <a:lnTo>
                    <a:pt x="547" y="1190"/>
                  </a:lnTo>
                  <a:lnTo>
                    <a:pt x="612" y="1141"/>
                  </a:lnTo>
                  <a:lnTo>
                    <a:pt x="675" y="1090"/>
                  </a:lnTo>
                  <a:lnTo>
                    <a:pt x="741" y="1041"/>
                  </a:lnTo>
                  <a:lnTo>
                    <a:pt x="806" y="988"/>
                  </a:lnTo>
                  <a:lnTo>
                    <a:pt x="871" y="938"/>
                  </a:lnTo>
                  <a:lnTo>
                    <a:pt x="934" y="889"/>
                  </a:lnTo>
                  <a:lnTo>
                    <a:pt x="996" y="840"/>
                  </a:lnTo>
                  <a:lnTo>
                    <a:pt x="1057" y="793"/>
                  </a:lnTo>
                  <a:lnTo>
                    <a:pt x="1115" y="746"/>
                  </a:lnTo>
                  <a:lnTo>
                    <a:pt x="1171" y="703"/>
                  </a:lnTo>
                  <a:lnTo>
                    <a:pt x="1223" y="661"/>
                  </a:lnTo>
                  <a:lnTo>
                    <a:pt x="1272" y="624"/>
                  </a:lnTo>
                  <a:lnTo>
                    <a:pt x="1317" y="588"/>
                  </a:lnTo>
                  <a:lnTo>
                    <a:pt x="1358" y="558"/>
                  </a:lnTo>
                  <a:lnTo>
                    <a:pt x="1391" y="530"/>
                  </a:lnTo>
                  <a:lnTo>
                    <a:pt x="1421" y="507"/>
                  </a:lnTo>
                  <a:lnTo>
                    <a:pt x="1445" y="488"/>
                  </a:lnTo>
                  <a:lnTo>
                    <a:pt x="1464" y="473"/>
                  </a:lnTo>
                  <a:lnTo>
                    <a:pt x="1475" y="466"/>
                  </a:lnTo>
                  <a:lnTo>
                    <a:pt x="1479" y="462"/>
                  </a:lnTo>
                  <a:lnTo>
                    <a:pt x="1482" y="458"/>
                  </a:lnTo>
                  <a:lnTo>
                    <a:pt x="1494" y="449"/>
                  </a:lnTo>
                  <a:lnTo>
                    <a:pt x="1514" y="434"/>
                  </a:lnTo>
                  <a:lnTo>
                    <a:pt x="1540" y="413"/>
                  </a:lnTo>
                  <a:lnTo>
                    <a:pt x="1572" y="387"/>
                  </a:lnTo>
                  <a:lnTo>
                    <a:pt x="1609" y="357"/>
                  </a:lnTo>
                  <a:lnTo>
                    <a:pt x="1652" y="323"/>
                  </a:lnTo>
                  <a:lnTo>
                    <a:pt x="1701" y="285"/>
                  </a:lnTo>
                  <a:lnTo>
                    <a:pt x="1753" y="244"/>
                  </a:lnTo>
                  <a:lnTo>
                    <a:pt x="1809" y="199"/>
                  </a:lnTo>
                  <a:lnTo>
                    <a:pt x="1868" y="152"/>
                  </a:lnTo>
                  <a:lnTo>
                    <a:pt x="1930" y="103"/>
                  </a:lnTo>
                  <a:lnTo>
                    <a:pt x="1993" y="52"/>
                  </a:lnTo>
                  <a:lnTo>
                    <a:pt x="20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1" name="Freeform 103"/>
            <p:cNvSpPr>
              <a:spLocks/>
            </p:cNvSpPr>
            <p:nvPr/>
          </p:nvSpPr>
          <p:spPr bwMode="auto">
            <a:xfrm>
              <a:off x="7399338" y="1854200"/>
              <a:ext cx="1098550" cy="701675"/>
            </a:xfrm>
            <a:custGeom>
              <a:avLst/>
              <a:gdLst>
                <a:gd name="T0" fmla="*/ 1385 w 1385"/>
                <a:gd name="T1" fmla="*/ 99 h 883"/>
                <a:gd name="T2" fmla="*/ 1337 w 1385"/>
                <a:gd name="T3" fmla="*/ 124 h 883"/>
                <a:gd name="T4" fmla="*/ 1320 w 1385"/>
                <a:gd name="T5" fmla="*/ 133 h 883"/>
                <a:gd name="T6" fmla="*/ 1303 w 1385"/>
                <a:gd name="T7" fmla="*/ 143 h 883"/>
                <a:gd name="T8" fmla="*/ 1257 w 1385"/>
                <a:gd name="T9" fmla="*/ 169 h 883"/>
                <a:gd name="T10" fmla="*/ 1182 w 1385"/>
                <a:gd name="T11" fmla="*/ 210 h 883"/>
                <a:gd name="T12" fmla="*/ 1089 w 1385"/>
                <a:gd name="T13" fmla="*/ 265 h 883"/>
                <a:gd name="T14" fmla="*/ 977 w 1385"/>
                <a:gd name="T15" fmla="*/ 327 h 883"/>
                <a:gd name="T16" fmla="*/ 854 w 1385"/>
                <a:gd name="T17" fmla="*/ 394 h 883"/>
                <a:gd name="T18" fmla="*/ 724 w 1385"/>
                <a:gd name="T19" fmla="*/ 468 h 883"/>
                <a:gd name="T20" fmla="*/ 593 w 1385"/>
                <a:gd name="T21" fmla="*/ 543 h 883"/>
                <a:gd name="T22" fmla="*/ 463 w 1385"/>
                <a:gd name="T23" fmla="*/ 616 h 883"/>
                <a:gd name="T24" fmla="*/ 341 w 1385"/>
                <a:gd name="T25" fmla="*/ 688 h 883"/>
                <a:gd name="T26" fmla="*/ 231 w 1385"/>
                <a:gd name="T27" fmla="*/ 752 h 883"/>
                <a:gd name="T28" fmla="*/ 136 w 1385"/>
                <a:gd name="T29" fmla="*/ 804 h 883"/>
                <a:gd name="T30" fmla="*/ 64 w 1385"/>
                <a:gd name="T31" fmla="*/ 847 h 883"/>
                <a:gd name="T32" fmla="*/ 17 w 1385"/>
                <a:gd name="T33" fmla="*/ 874 h 883"/>
                <a:gd name="T34" fmla="*/ 0 w 1385"/>
                <a:gd name="T35" fmla="*/ 883 h 883"/>
                <a:gd name="T36" fmla="*/ 17 w 1385"/>
                <a:gd name="T37" fmla="*/ 874 h 883"/>
                <a:gd name="T38" fmla="*/ 62 w 1385"/>
                <a:gd name="T39" fmla="*/ 844 h 883"/>
                <a:gd name="T40" fmla="*/ 134 w 1385"/>
                <a:gd name="T41" fmla="*/ 800 h 883"/>
                <a:gd name="T42" fmla="*/ 226 w 1385"/>
                <a:gd name="T43" fmla="*/ 742 h 883"/>
                <a:gd name="T44" fmla="*/ 334 w 1385"/>
                <a:gd name="T45" fmla="*/ 675 h 883"/>
                <a:gd name="T46" fmla="*/ 453 w 1385"/>
                <a:gd name="T47" fmla="*/ 599 h 883"/>
                <a:gd name="T48" fmla="*/ 578 w 1385"/>
                <a:gd name="T49" fmla="*/ 520 h 883"/>
                <a:gd name="T50" fmla="*/ 707 w 1385"/>
                <a:gd name="T51" fmla="*/ 438 h 883"/>
                <a:gd name="T52" fmla="*/ 832 w 1385"/>
                <a:gd name="T53" fmla="*/ 359 h 883"/>
                <a:gd name="T54" fmla="*/ 951 w 1385"/>
                <a:gd name="T55" fmla="*/ 282 h 883"/>
                <a:gd name="T56" fmla="*/ 1057 w 1385"/>
                <a:gd name="T57" fmla="*/ 212 h 883"/>
                <a:gd name="T58" fmla="*/ 1149 w 1385"/>
                <a:gd name="T59" fmla="*/ 154 h 883"/>
                <a:gd name="T60" fmla="*/ 1219 w 1385"/>
                <a:gd name="T61" fmla="*/ 109 h 883"/>
                <a:gd name="T62" fmla="*/ 1266 w 1385"/>
                <a:gd name="T63" fmla="*/ 79 h 883"/>
                <a:gd name="T64" fmla="*/ 1281 w 1385"/>
                <a:gd name="T65" fmla="*/ 69 h 883"/>
                <a:gd name="T66" fmla="*/ 1294 w 1385"/>
                <a:gd name="T67" fmla="*/ 60 h 883"/>
                <a:gd name="T68" fmla="*/ 1329 w 1385"/>
                <a:gd name="T69" fmla="*/ 37 h 883"/>
                <a:gd name="T70" fmla="*/ 1385 w 1385"/>
                <a:gd name="T71" fmla="*/ 0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85" h="883">
                  <a:moveTo>
                    <a:pt x="1385" y="0"/>
                  </a:moveTo>
                  <a:lnTo>
                    <a:pt x="1385" y="99"/>
                  </a:lnTo>
                  <a:lnTo>
                    <a:pt x="1357" y="114"/>
                  </a:lnTo>
                  <a:lnTo>
                    <a:pt x="1337" y="124"/>
                  </a:lnTo>
                  <a:lnTo>
                    <a:pt x="1326" y="131"/>
                  </a:lnTo>
                  <a:lnTo>
                    <a:pt x="1320" y="133"/>
                  </a:lnTo>
                  <a:lnTo>
                    <a:pt x="1316" y="137"/>
                  </a:lnTo>
                  <a:lnTo>
                    <a:pt x="1303" y="143"/>
                  </a:lnTo>
                  <a:lnTo>
                    <a:pt x="1283" y="154"/>
                  </a:lnTo>
                  <a:lnTo>
                    <a:pt x="1257" y="169"/>
                  </a:lnTo>
                  <a:lnTo>
                    <a:pt x="1223" y="190"/>
                  </a:lnTo>
                  <a:lnTo>
                    <a:pt x="1182" y="210"/>
                  </a:lnTo>
                  <a:lnTo>
                    <a:pt x="1137" y="237"/>
                  </a:lnTo>
                  <a:lnTo>
                    <a:pt x="1089" y="265"/>
                  </a:lnTo>
                  <a:lnTo>
                    <a:pt x="1035" y="295"/>
                  </a:lnTo>
                  <a:lnTo>
                    <a:pt x="977" y="327"/>
                  </a:lnTo>
                  <a:lnTo>
                    <a:pt x="917" y="361"/>
                  </a:lnTo>
                  <a:lnTo>
                    <a:pt x="854" y="394"/>
                  </a:lnTo>
                  <a:lnTo>
                    <a:pt x="791" y="432"/>
                  </a:lnTo>
                  <a:lnTo>
                    <a:pt x="724" y="468"/>
                  </a:lnTo>
                  <a:lnTo>
                    <a:pt x="658" y="505"/>
                  </a:lnTo>
                  <a:lnTo>
                    <a:pt x="593" y="543"/>
                  </a:lnTo>
                  <a:lnTo>
                    <a:pt x="528" y="581"/>
                  </a:lnTo>
                  <a:lnTo>
                    <a:pt x="463" y="616"/>
                  </a:lnTo>
                  <a:lnTo>
                    <a:pt x="401" y="652"/>
                  </a:lnTo>
                  <a:lnTo>
                    <a:pt x="341" y="688"/>
                  </a:lnTo>
                  <a:lnTo>
                    <a:pt x="284" y="720"/>
                  </a:lnTo>
                  <a:lnTo>
                    <a:pt x="231" y="752"/>
                  </a:lnTo>
                  <a:lnTo>
                    <a:pt x="181" y="780"/>
                  </a:lnTo>
                  <a:lnTo>
                    <a:pt x="136" y="804"/>
                  </a:lnTo>
                  <a:lnTo>
                    <a:pt x="97" y="827"/>
                  </a:lnTo>
                  <a:lnTo>
                    <a:pt x="64" y="847"/>
                  </a:lnTo>
                  <a:lnTo>
                    <a:pt x="38" y="862"/>
                  </a:lnTo>
                  <a:lnTo>
                    <a:pt x="17" y="874"/>
                  </a:lnTo>
                  <a:lnTo>
                    <a:pt x="4" y="881"/>
                  </a:lnTo>
                  <a:lnTo>
                    <a:pt x="0" y="883"/>
                  </a:lnTo>
                  <a:lnTo>
                    <a:pt x="4" y="881"/>
                  </a:lnTo>
                  <a:lnTo>
                    <a:pt x="17" y="874"/>
                  </a:lnTo>
                  <a:lnTo>
                    <a:pt x="36" y="861"/>
                  </a:lnTo>
                  <a:lnTo>
                    <a:pt x="62" y="844"/>
                  </a:lnTo>
                  <a:lnTo>
                    <a:pt x="95" y="823"/>
                  </a:lnTo>
                  <a:lnTo>
                    <a:pt x="134" y="800"/>
                  </a:lnTo>
                  <a:lnTo>
                    <a:pt x="177" y="772"/>
                  </a:lnTo>
                  <a:lnTo>
                    <a:pt x="226" y="742"/>
                  </a:lnTo>
                  <a:lnTo>
                    <a:pt x="278" y="708"/>
                  </a:lnTo>
                  <a:lnTo>
                    <a:pt x="334" y="675"/>
                  </a:lnTo>
                  <a:lnTo>
                    <a:pt x="392" y="637"/>
                  </a:lnTo>
                  <a:lnTo>
                    <a:pt x="453" y="599"/>
                  </a:lnTo>
                  <a:lnTo>
                    <a:pt x="515" y="560"/>
                  </a:lnTo>
                  <a:lnTo>
                    <a:pt x="578" y="520"/>
                  </a:lnTo>
                  <a:lnTo>
                    <a:pt x="643" y="479"/>
                  </a:lnTo>
                  <a:lnTo>
                    <a:pt x="707" y="438"/>
                  </a:lnTo>
                  <a:lnTo>
                    <a:pt x="770" y="398"/>
                  </a:lnTo>
                  <a:lnTo>
                    <a:pt x="832" y="359"/>
                  </a:lnTo>
                  <a:lnTo>
                    <a:pt x="891" y="319"/>
                  </a:lnTo>
                  <a:lnTo>
                    <a:pt x="951" y="282"/>
                  </a:lnTo>
                  <a:lnTo>
                    <a:pt x="1005" y="246"/>
                  </a:lnTo>
                  <a:lnTo>
                    <a:pt x="1057" y="212"/>
                  </a:lnTo>
                  <a:lnTo>
                    <a:pt x="1106" y="182"/>
                  </a:lnTo>
                  <a:lnTo>
                    <a:pt x="1149" y="154"/>
                  </a:lnTo>
                  <a:lnTo>
                    <a:pt x="1188" y="129"/>
                  </a:lnTo>
                  <a:lnTo>
                    <a:pt x="1219" y="109"/>
                  </a:lnTo>
                  <a:lnTo>
                    <a:pt x="1246" y="92"/>
                  </a:lnTo>
                  <a:lnTo>
                    <a:pt x="1266" y="79"/>
                  </a:lnTo>
                  <a:lnTo>
                    <a:pt x="1277" y="71"/>
                  </a:lnTo>
                  <a:lnTo>
                    <a:pt x="1281" y="69"/>
                  </a:lnTo>
                  <a:lnTo>
                    <a:pt x="1285" y="65"/>
                  </a:lnTo>
                  <a:lnTo>
                    <a:pt x="1294" y="60"/>
                  </a:lnTo>
                  <a:lnTo>
                    <a:pt x="1309" y="50"/>
                  </a:lnTo>
                  <a:lnTo>
                    <a:pt x="1329" y="37"/>
                  </a:lnTo>
                  <a:lnTo>
                    <a:pt x="1356" y="20"/>
                  </a:lnTo>
                  <a:lnTo>
                    <a:pt x="13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" name="Freeform 104"/>
            <p:cNvSpPr>
              <a:spLocks/>
            </p:cNvSpPr>
            <p:nvPr/>
          </p:nvSpPr>
          <p:spPr bwMode="auto">
            <a:xfrm>
              <a:off x="8461375" y="2101850"/>
              <a:ext cx="36513" cy="20637"/>
            </a:xfrm>
            <a:custGeom>
              <a:avLst/>
              <a:gdLst>
                <a:gd name="T0" fmla="*/ 46 w 46"/>
                <a:gd name="T1" fmla="*/ 0 h 26"/>
                <a:gd name="T2" fmla="*/ 46 w 46"/>
                <a:gd name="T3" fmla="*/ 3 h 26"/>
                <a:gd name="T4" fmla="*/ 0 w 46"/>
                <a:gd name="T5" fmla="*/ 26 h 26"/>
                <a:gd name="T6" fmla="*/ 46 w 46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26">
                  <a:moveTo>
                    <a:pt x="46" y="0"/>
                  </a:moveTo>
                  <a:lnTo>
                    <a:pt x="46" y="3"/>
                  </a:lnTo>
                  <a:lnTo>
                    <a:pt x="0" y="26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" name="Freeform 105"/>
            <p:cNvSpPr>
              <a:spLocks/>
            </p:cNvSpPr>
            <p:nvPr/>
          </p:nvSpPr>
          <p:spPr bwMode="auto">
            <a:xfrm>
              <a:off x="7759700" y="2235200"/>
              <a:ext cx="738188" cy="347662"/>
            </a:xfrm>
            <a:custGeom>
              <a:avLst/>
              <a:gdLst>
                <a:gd name="T0" fmla="*/ 930 w 930"/>
                <a:gd name="T1" fmla="*/ 0 h 440"/>
                <a:gd name="T2" fmla="*/ 930 w 930"/>
                <a:gd name="T3" fmla="*/ 43 h 440"/>
                <a:gd name="T4" fmla="*/ 0 w 930"/>
                <a:gd name="T5" fmla="*/ 440 h 440"/>
                <a:gd name="T6" fmla="*/ 930 w 930"/>
                <a:gd name="T7" fmla="*/ 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0" h="440">
                  <a:moveTo>
                    <a:pt x="930" y="0"/>
                  </a:moveTo>
                  <a:lnTo>
                    <a:pt x="930" y="43"/>
                  </a:lnTo>
                  <a:lnTo>
                    <a:pt x="0" y="440"/>
                  </a:lnTo>
                  <a:lnTo>
                    <a:pt x="9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4" name="Freeform 106"/>
            <p:cNvSpPr>
              <a:spLocks/>
            </p:cNvSpPr>
            <p:nvPr/>
          </p:nvSpPr>
          <p:spPr bwMode="auto">
            <a:xfrm>
              <a:off x="8207375" y="2536825"/>
              <a:ext cx="290513" cy="106362"/>
            </a:xfrm>
            <a:custGeom>
              <a:avLst/>
              <a:gdLst>
                <a:gd name="T0" fmla="*/ 367 w 367"/>
                <a:gd name="T1" fmla="*/ 0 h 133"/>
                <a:gd name="T2" fmla="*/ 367 w 367"/>
                <a:gd name="T3" fmla="*/ 28 h 133"/>
                <a:gd name="T4" fmla="*/ 308 w 367"/>
                <a:gd name="T5" fmla="*/ 45 h 133"/>
                <a:gd name="T6" fmla="*/ 252 w 367"/>
                <a:gd name="T7" fmla="*/ 60 h 133"/>
                <a:gd name="T8" fmla="*/ 200 w 367"/>
                <a:gd name="T9" fmla="*/ 75 h 133"/>
                <a:gd name="T10" fmla="*/ 151 w 367"/>
                <a:gd name="T11" fmla="*/ 90 h 133"/>
                <a:gd name="T12" fmla="*/ 108 w 367"/>
                <a:gd name="T13" fmla="*/ 101 h 133"/>
                <a:gd name="T14" fmla="*/ 71 w 367"/>
                <a:gd name="T15" fmla="*/ 112 h 133"/>
                <a:gd name="T16" fmla="*/ 41 w 367"/>
                <a:gd name="T17" fmla="*/ 120 h 133"/>
                <a:gd name="T18" fmla="*/ 19 w 367"/>
                <a:gd name="T19" fmla="*/ 127 h 133"/>
                <a:gd name="T20" fmla="*/ 6 w 367"/>
                <a:gd name="T21" fmla="*/ 131 h 133"/>
                <a:gd name="T22" fmla="*/ 0 w 367"/>
                <a:gd name="T23" fmla="*/ 133 h 133"/>
                <a:gd name="T24" fmla="*/ 6 w 367"/>
                <a:gd name="T25" fmla="*/ 131 h 133"/>
                <a:gd name="T26" fmla="*/ 19 w 367"/>
                <a:gd name="T27" fmla="*/ 126 h 133"/>
                <a:gd name="T28" fmla="*/ 41 w 367"/>
                <a:gd name="T29" fmla="*/ 118 h 133"/>
                <a:gd name="T30" fmla="*/ 71 w 367"/>
                <a:gd name="T31" fmla="*/ 107 h 133"/>
                <a:gd name="T32" fmla="*/ 108 w 367"/>
                <a:gd name="T33" fmla="*/ 94 h 133"/>
                <a:gd name="T34" fmla="*/ 151 w 367"/>
                <a:gd name="T35" fmla="*/ 79 h 133"/>
                <a:gd name="T36" fmla="*/ 200 w 367"/>
                <a:gd name="T37" fmla="*/ 60 h 133"/>
                <a:gd name="T38" fmla="*/ 252 w 367"/>
                <a:gd name="T39" fmla="*/ 41 h 133"/>
                <a:gd name="T40" fmla="*/ 308 w 367"/>
                <a:gd name="T41" fmla="*/ 20 h 133"/>
                <a:gd name="T42" fmla="*/ 367 w 367"/>
                <a:gd name="T43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7" h="133">
                  <a:moveTo>
                    <a:pt x="367" y="0"/>
                  </a:moveTo>
                  <a:lnTo>
                    <a:pt x="367" y="28"/>
                  </a:lnTo>
                  <a:lnTo>
                    <a:pt x="308" y="45"/>
                  </a:lnTo>
                  <a:lnTo>
                    <a:pt x="252" y="60"/>
                  </a:lnTo>
                  <a:lnTo>
                    <a:pt x="200" y="75"/>
                  </a:lnTo>
                  <a:lnTo>
                    <a:pt x="151" y="90"/>
                  </a:lnTo>
                  <a:lnTo>
                    <a:pt x="108" y="101"/>
                  </a:lnTo>
                  <a:lnTo>
                    <a:pt x="71" y="112"/>
                  </a:lnTo>
                  <a:lnTo>
                    <a:pt x="41" y="120"/>
                  </a:lnTo>
                  <a:lnTo>
                    <a:pt x="19" y="127"/>
                  </a:lnTo>
                  <a:lnTo>
                    <a:pt x="6" y="131"/>
                  </a:lnTo>
                  <a:lnTo>
                    <a:pt x="0" y="133"/>
                  </a:lnTo>
                  <a:lnTo>
                    <a:pt x="6" y="131"/>
                  </a:lnTo>
                  <a:lnTo>
                    <a:pt x="19" y="126"/>
                  </a:lnTo>
                  <a:lnTo>
                    <a:pt x="41" y="118"/>
                  </a:lnTo>
                  <a:lnTo>
                    <a:pt x="71" y="107"/>
                  </a:lnTo>
                  <a:lnTo>
                    <a:pt x="108" y="94"/>
                  </a:lnTo>
                  <a:lnTo>
                    <a:pt x="151" y="79"/>
                  </a:lnTo>
                  <a:lnTo>
                    <a:pt x="200" y="60"/>
                  </a:lnTo>
                  <a:lnTo>
                    <a:pt x="252" y="41"/>
                  </a:lnTo>
                  <a:lnTo>
                    <a:pt x="308" y="20"/>
                  </a:lnTo>
                  <a:lnTo>
                    <a:pt x="3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5" name="Freeform 107"/>
            <p:cNvSpPr>
              <a:spLocks/>
            </p:cNvSpPr>
            <p:nvPr/>
          </p:nvSpPr>
          <p:spPr bwMode="auto">
            <a:xfrm>
              <a:off x="7180263" y="2706688"/>
              <a:ext cx="1317625" cy="349250"/>
            </a:xfrm>
            <a:custGeom>
              <a:avLst/>
              <a:gdLst>
                <a:gd name="T0" fmla="*/ 1661 w 1661"/>
                <a:gd name="T1" fmla="*/ 0 h 440"/>
                <a:gd name="T2" fmla="*/ 1661 w 1661"/>
                <a:gd name="T3" fmla="*/ 71 h 440"/>
                <a:gd name="T4" fmla="*/ 1615 w 1661"/>
                <a:gd name="T5" fmla="*/ 81 h 440"/>
                <a:gd name="T6" fmla="*/ 1559 w 1661"/>
                <a:gd name="T7" fmla="*/ 92 h 440"/>
                <a:gd name="T8" fmla="*/ 1492 w 1661"/>
                <a:gd name="T9" fmla="*/ 107 h 440"/>
                <a:gd name="T10" fmla="*/ 1417 w 1661"/>
                <a:gd name="T11" fmla="*/ 124 h 440"/>
                <a:gd name="T12" fmla="*/ 1337 w 1661"/>
                <a:gd name="T13" fmla="*/ 141 h 440"/>
                <a:gd name="T14" fmla="*/ 1249 w 1661"/>
                <a:gd name="T15" fmla="*/ 160 h 440"/>
                <a:gd name="T16" fmla="*/ 1156 w 1661"/>
                <a:gd name="T17" fmla="*/ 180 h 440"/>
                <a:gd name="T18" fmla="*/ 1059 w 1661"/>
                <a:gd name="T19" fmla="*/ 201 h 440"/>
                <a:gd name="T20" fmla="*/ 960 w 1661"/>
                <a:gd name="T21" fmla="*/ 222 h 440"/>
                <a:gd name="T22" fmla="*/ 862 w 1661"/>
                <a:gd name="T23" fmla="*/ 244 h 440"/>
                <a:gd name="T24" fmla="*/ 776 w 1661"/>
                <a:gd name="T25" fmla="*/ 263 h 440"/>
                <a:gd name="T26" fmla="*/ 690 w 1661"/>
                <a:gd name="T27" fmla="*/ 282 h 440"/>
                <a:gd name="T28" fmla="*/ 606 w 1661"/>
                <a:gd name="T29" fmla="*/ 303 h 440"/>
                <a:gd name="T30" fmla="*/ 524 w 1661"/>
                <a:gd name="T31" fmla="*/ 319 h 440"/>
                <a:gd name="T32" fmla="*/ 446 w 1661"/>
                <a:gd name="T33" fmla="*/ 338 h 440"/>
                <a:gd name="T34" fmla="*/ 373 w 1661"/>
                <a:gd name="T35" fmla="*/ 355 h 440"/>
                <a:gd name="T36" fmla="*/ 302 w 1661"/>
                <a:gd name="T37" fmla="*/ 370 h 440"/>
                <a:gd name="T38" fmla="*/ 237 w 1661"/>
                <a:gd name="T39" fmla="*/ 385 h 440"/>
                <a:gd name="T40" fmla="*/ 179 w 1661"/>
                <a:gd name="T41" fmla="*/ 398 h 440"/>
                <a:gd name="T42" fmla="*/ 127 w 1661"/>
                <a:gd name="T43" fmla="*/ 412 h 440"/>
                <a:gd name="T44" fmla="*/ 84 w 1661"/>
                <a:gd name="T45" fmla="*/ 421 h 440"/>
                <a:gd name="T46" fmla="*/ 49 w 1661"/>
                <a:gd name="T47" fmla="*/ 428 h 440"/>
                <a:gd name="T48" fmla="*/ 23 w 1661"/>
                <a:gd name="T49" fmla="*/ 434 h 440"/>
                <a:gd name="T50" fmla="*/ 6 w 1661"/>
                <a:gd name="T51" fmla="*/ 438 h 440"/>
                <a:gd name="T52" fmla="*/ 0 w 1661"/>
                <a:gd name="T53" fmla="*/ 440 h 440"/>
                <a:gd name="T54" fmla="*/ 6 w 1661"/>
                <a:gd name="T55" fmla="*/ 438 h 440"/>
                <a:gd name="T56" fmla="*/ 23 w 1661"/>
                <a:gd name="T57" fmla="*/ 434 h 440"/>
                <a:gd name="T58" fmla="*/ 49 w 1661"/>
                <a:gd name="T59" fmla="*/ 427 h 440"/>
                <a:gd name="T60" fmla="*/ 84 w 1661"/>
                <a:gd name="T61" fmla="*/ 419 h 440"/>
                <a:gd name="T62" fmla="*/ 127 w 1661"/>
                <a:gd name="T63" fmla="*/ 408 h 440"/>
                <a:gd name="T64" fmla="*/ 177 w 1661"/>
                <a:gd name="T65" fmla="*/ 395 h 440"/>
                <a:gd name="T66" fmla="*/ 235 w 1661"/>
                <a:gd name="T67" fmla="*/ 380 h 440"/>
                <a:gd name="T68" fmla="*/ 300 w 1661"/>
                <a:gd name="T69" fmla="*/ 363 h 440"/>
                <a:gd name="T70" fmla="*/ 369 w 1661"/>
                <a:gd name="T71" fmla="*/ 344 h 440"/>
                <a:gd name="T72" fmla="*/ 444 w 1661"/>
                <a:gd name="T73" fmla="*/ 325 h 440"/>
                <a:gd name="T74" fmla="*/ 520 w 1661"/>
                <a:gd name="T75" fmla="*/ 306 h 440"/>
                <a:gd name="T76" fmla="*/ 603 w 1661"/>
                <a:gd name="T77" fmla="*/ 284 h 440"/>
                <a:gd name="T78" fmla="*/ 685 w 1661"/>
                <a:gd name="T79" fmla="*/ 263 h 440"/>
                <a:gd name="T80" fmla="*/ 768 w 1661"/>
                <a:gd name="T81" fmla="*/ 240 h 440"/>
                <a:gd name="T82" fmla="*/ 854 w 1661"/>
                <a:gd name="T83" fmla="*/ 220 h 440"/>
                <a:gd name="T84" fmla="*/ 949 w 1661"/>
                <a:gd name="T85" fmla="*/ 193 h 440"/>
                <a:gd name="T86" fmla="*/ 1042 w 1661"/>
                <a:gd name="T87" fmla="*/ 169 h 440"/>
                <a:gd name="T88" fmla="*/ 1132 w 1661"/>
                <a:gd name="T89" fmla="*/ 145 h 440"/>
                <a:gd name="T90" fmla="*/ 1220 w 1661"/>
                <a:gd name="T91" fmla="*/ 120 h 440"/>
                <a:gd name="T92" fmla="*/ 1303 w 1661"/>
                <a:gd name="T93" fmla="*/ 98 h 440"/>
                <a:gd name="T94" fmla="*/ 1382 w 1661"/>
                <a:gd name="T95" fmla="*/ 77 h 440"/>
                <a:gd name="T96" fmla="*/ 1454 w 1661"/>
                <a:gd name="T97" fmla="*/ 56 h 440"/>
                <a:gd name="T98" fmla="*/ 1520 w 1661"/>
                <a:gd name="T99" fmla="*/ 39 h 440"/>
                <a:gd name="T100" fmla="*/ 1576 w 1661"/>
                <a:gd name="T101" fmla="*/ 24 h 440"/>
                <a:gd name="T102" fmla="*/ 1624 w 1661"/>
                <a:gd name="T103" fmla="*/ 11 h 440"/>
                <a:gd name="T104" fmla="*/ 1661 w 1661"/>
                <a:gd name="T105" fmla="*/ 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61" h="440">
                  <a:moveTo>
                    <a:pt x="1661" y="0"/>
                  </a:moveTo>
                  <a:lnTo>
                    <a:pt x="1661" y="71"/>
                  </a:lnTo>
                  <a:lnTo>
                    <a:pt x="1615" y="81"/>
                  </a:lnTo>
                  <a:lnTo>
                    <a:pt x="1559" y="92"/>
                  </a:lnTo>
                  <a:lnTo>
                    <a:pt x="1492" y="107"/>
                  </a:lnTo>
                  <a:lnTo>
                    <a:pt x="1417" y="124"/>
                  </a:lnTo>
                  <a:lnTo>
                    <a:pt x="1337" y="141"/>
                  </a:lnTo>
                  <a:lnTo>
                    <a:pt x="1249" y="160"/>
                  </a:lnTo>
                  <a:lnTo>
                    <a:pt x="1156" y="180"/>
                  </a:lnTo>
                  <a:lnTo>
                    <a:pt x="1059" y="201"/>
                  </a:lnTo>
                  <a:lnTo>
                    <a:pt x="960" y="222"/>
                  </a:lnTo>
                  <a:lnTo>
                    <a:pt x="862" y="244"/>
                  </a:lnTo>
                  <a:lnTo>
                    <a:pt x="776" y="263"/>
                  </a:lnTo>
                  <a:lnTo>
                    <a:pt x="690" y="282"/>
                  </a:lnTo>
                  <a:lnTo>
                    <a:pt x="606" y="303"/>
                  </a:lnTo>
                  <a:lnTo>
                    <a:pt x="524" y="319"/>
                  </a:lnTo>
                  <a:lnTo>
                    <a:pt x="446" y="338"/>
                  </a:lnTo>
                  <a:lnTo>
                    <a:pt x="373" y="355"/>
                  </a:lnTo>
                  <a:lnTo>
                    <a:pt x="302" y="370"/>
                  </a:lnTo>
                  <a:lnTo>
                    <a:pt x="237" y="385"/>
                  </a:lnTo>
                  <a:lnTo>
                    <a:pt x="179" y="398"/>
                  </a:lnTo>
                  <a:lnTo>
                    <a:pt x="127" y="412"/>
                  </a:lnTo>
                  <a:lnTo>
                    <a:pt x="84" y="421"/>
                  </a:lnTo>
                  <a:lnTo>
                    <a:pt x="49" y="428"/>
                  </a:lnTo>
                  <a:lnTo>
                    <a:pt x="23" y="434"/>
                  </a:lnTo>
                  <a:lnTo>
                    <a:pt x="6" y="438"/>
                  </a:lnTo>
                  <a:lnTo>
                    <a:pt x="0" y="440"/>
                  </a:lnTo>
                  <a:lnTo>
                    <a:pt x="6" y="438"/>
                  </a:lnTo>
                  <a:lnTo>
                    <a:pt x="23" y="434"/>
                  </a:lnTo>
                  <a:lnTo>
                    <a:pt x="49" y="427"/>
                  </a:lnTo>
                  <a:lnTo>
                    <a:pt x="84" y="419"/>
                  </a:lnTo>
                  <a:lnTo>
                    <a:pt x="127" y="408"/>
                  </a:lnTo>
                  <a:lnTo>
                    <a:pt x="177" y="395"/>
                  </a:lnTo>
                  <a:lnTo>
                    <a:pt x="235" y="380"/>
                  </a:lnTo>
                  <a:lnTo>
                    <a:pt x="300" y="363"/>
                  </a:lnTo>
                  <a:lnTo>
                    <a:pt x="369" y="344"/>
                  </a:lnTo>
                  <a:lnTo>
                    <a:pt x="444" y="325"/>
                  </a:lnTo>
                  <a:lnTo>
                    <a:pt x="520" y="306"/>
                  </a:lnTo>
                  <a:lnTo>
                    <a:pt x="603" y="284"/>
                  </a:lnTo>
                  <a:lnTo>
                    <a:pt x="685" y="263"/>
                  </a:lnTo>
                  <a:lnTo>
                    <a:pt x="768" y="240"/>
                  </a:lnTo>
                  <a:lnTo>
                    <a:pt x="854" y="220"/>
                  </a:lnTo>
                  <a:lnTo>
                    <a:pt x="949" y="193"/>
                  </a:lnTo>
                  <a:lnTo>
                    <a:pt x="1042" y="169"/>
                  </a:lnTo>
                  <a:lnTo>
                    <a:pt x="1132" y="145"/>
                  </a:lnTo>
                  <a:lnTo>
                    <a:pt x="1220" y="120"/>
                  </a:lnTo>
                  <a:lnTo>
                    <a:pt x="1303" y="98"/>
                  </a:lnTo>
                  <a:lnTo>
                    <a:pt x="1382" y="77"/>
                  </a:lnTo>
                  <a:lnTo>
                    <a:pt x="1454" y="56"/>
                  </a:lnTo>
                  <a:lnTo>
                    <a:pt x="1520" y="39"/>
                  </a:lnTo>
                  <a:lnTo>
                    <a:pt x="1576" y="24"/>
                  </a:lnTo>
                  <a:lnTo>
                    <a:pt x="1624" y="11"/>
                  </a:lnTo>
                  <a:lnTo>
                    <a:pt x="16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6" name="Freeform 108"/>
            <p:cNvSpPr>
              <a:spLocks/>
            </p:cNvSpPr>
            <p:nvPr/>
          </p:nvSpPr>
          <p:spPr bwMode="auto">
            <a:xfrm>
              <a:off x="8186738" y="2867025"/>
              <a:ext cx="311150" cy="65087"/>
            </a:xfrm>
            <a:custGeom>
              <a:avLst/>
              <a:gdLst>
                <a:gd name="T0" fmla="*/ 393 w 393"/>
                <a:gd name="T1" fmla="*/ 0 h 83"/>
                <a:gd name="T2" fmla="*/ 393 w 393"/>
                <a:gd name="T3" fmla="*/ 21 h 83"/>
                <a:gd name="T4" fmla="*/ 0 w 393"/>
                <a:gd name="T5" fmla="*/ 83 h 83"/>
                <a:gd name="T6" fmla="*/ 393 w 393"/>
                <a:gd name="T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3" h="83">
                  <a:moveTo>
                    <a:pt x="393" y="0"/>
                  </a:moveTo>
                  <a:lnTo>
                    <a:pt x="393" y="21"/>
                  </a:lnTo>
                  <a:lnTo>
                    <a:pt x="0" y="83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7" name="Freeform 109"/>
            <p:cNvSpPr>
              <a:spLocks/>
            </p:cNvSpPr>
            <p:nvPr/>
          </p:nvSpPr>
          <p:spPr bwMode="auto">
            <a:xfrm>
              <a:off x="8408988" y="2997200"/>
              <a:ext cx="88900" cy="14287"/>
            </a:xfrm>
            <a:custGeom>
              <a:avLst/>
              <a:gdLst>
                <a:gd name="T0" fmla="*/ 111 w 111"/>
                <a:gd name="T1" fmla="*/ 0 h 18"/>
                <a:gd name="T2" fmla="*/ 111 w 111"/>
                <a:gd name="T3" fmla="*/ 7 h 18"/>
                <a:gd name="T4" fmla="*/ 0 w 111"/>
                <a:gd name="T5" fmla="*/ 18 h 18"/>
                <a:gd name="T6" fmla="*/ 111 w 111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18">
                  <a:moveTo>
                    <a:pt x="111" y="0"/>
                  </a:moveTo>
                  <a:lnTo>
                    <a:pt x="111" y="7"/>
                  </a:lnTo>
                  <a:lnTo>
                    <a:pt x="0" y="18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8" name="Freeform 110"/>
            <p:cNvSpPr>
              <a:spLocks/>
            </p:cNvSpPr>
            <p:nvPr/>
          </p:nvSpPr>
          <p:spPr bwMode="auto">
            <a:xfrm>
              <a:off x="7418388" y="3106738"/>
              <a:ext cx="1079500" cy="101600"/>
            </a:xfrm>
            <a:custGeom>
              <a:avLst/>
              <a:gdLst>
                <a:gd name="T0" fmla="*/ 1361 w 1361"/>
                <a:gd name="T1" fmla="*/ 0 h 127"/>
                <a:gd name="T2" fmla="*/ 1361 w 1361"/>
                <a:gd name="T3" fmla="*/ 37 h 127"/>
                <a:gd name="T4" fmla="*/ 1264 w 1361"/>
                <a:gd name="T5" fmla="*/ 43 h 127"/>
                <a:gd name="T6" fmla="*/ 1160 w 1361"/>
                <a:gd name="T7" fmla="*/ 50 h 127"/>
                <a:gd name="T8" fmla="*/ 1048 w 1361"/>
                <a:gd name="T9" fmla="*/ 56 h 127"/>
                <a:gd name="T10" fmla="*/ 933 w 1361"/>
                <a:gd name="T11" fmla="*/ 64 h 127"/>
                <a:gd name="T12" fmla="*/ 813 w 1361"/>
                <a:gd name="T13" fmla="*/ 71 h 127"/>
                <a:gd name="T14" fmla="*/ 726 w 1361"/>
                <a:gd name="T15" fmla="*/ 77 h 127"/>
                <a:gd name="T16" fmla="*/ 640 w 1361"/>
                <a:gd name="T17" fmla="*/ 82 h 127"/>
                <a:gd name="T18" fmla="*/ 556 w 1361"/>
                <a:gd name="T19" fmla="*/ 88 h 127"/>
                <a:gd name="T20" fmla="*/ 474 w 1361"/>
                <a:gd name="T21" fmla="*/ 94 h 127"/>
                <a:gd name="T22" fmla="*/ 396 w 1361"/>
                <a:gd name="T23" fmla="*/ 99 h 127"/>
                <a:gd name="T24" fmla="*/ 323 w 1361"/>
                <a:gd name="T25" fmla="*/ 105 h 127"/>
                <a:gd name="T26" fmla="*/ 254 w 1361"/>
                <a:gd name="T27" fmla="*/ 109 h 127"/>
                <a:gd name="T28" fmla="*/ 193 w 1361"/>
                <a:gd name="T29" fmla="*/ 114 h 127"/>
                <a:gd name="T30" fmla="*/ 137 w 1361"/>
                <a:gd name="T31" fmla="*/ 118 h 127"/>
                <a:gd name="T32" fmla="*/ 90 w 1361"/>
                <a:gd name="T33" fmla="*/ 120 h 127"/>
                <a:gd name="T34" fmla="*/ 53 w 1361"/>
                <a:gd name="T35" fmla="*/ 124 h 127"/>
                <a:gd name="T36" fmla="*/ 25 w 1361"/>
                <a:gd name="T37" fmla="*/ 126 h 127"/>
                <a:gd name="T38" fmla="*/ 6 w 1361"/>
                <a:gd name="T39" fmla="*/ 127 h 127"/>
                <a:gd name="T40" fmla="*/ 0 w 1361"/>
                <a:gd name="T41" fmla="*/ 127 h 127"/>
                <a:gd name="T42" fmla="*/ 6 w 1361"/>
                <a:gd name="T43" fmla="*/ 126 h 127"/>
                <a:gd name="T44" fmla="*/ 25 w 1361"/>
                <a:gd name="T45" fmla="*/ 126 h 127"/>
                <a:gd name="T46" fmla="*/ 53 w 1361"/>
                <a:gd name="T47" fmla="*/ 122 h 127"/>
                <a:gd name="T48" fmla="*/ 90 w 1361"/>
                <a:gd name="T49" fmla="*/ 118 h 127"/>
                <a:gd name="T50" fmla="*/ 137 w 1361"/>
                <a:gd name="T51" fmla="*/ 114 h 127"/>
                <a:gd name="T52" fmla="*/ 193 w 1361"/>
                <a:gd name="T53" fmla="*/ 109 h 127"/>
                <a:gd name="T54" fmla="*/ 254 w 1361"/>
                <a:gd name="T55" fmla="*/ 105 h 127"/>
                <a:gd name="T56" fmla="*/ 323 w 1361"/>
                <a:gd name="T57" fmla="*/ 97 h 127"/>
                <a:gd name="T58" fmla="*/ 396 w 1361"/>
                <a:gd name="T59" fmla="*/ 92 h 127"/>
                <a:gd name="T60" fmla="*/ 474 w 1361"/>
                <a:gd name="T61" fmla="*/ 84 h 127"/>
                <a:gd name="T62" fmla="*/ 556 w 1361"/>
                <a:gd name="T63" fmla="*/ 77 h 127"/>
                <a:gd name="T64" fmla="*/ 640 w 1361"/>
                <a:gd name="T65" fmla="*/ 69 h 127"/>
                <a:gd name="T66" fmla="*/ 726 w 1361"/>
                <a:gd name="T67" fmla="*/ 62 h 127"/>
                <a:gd name="T68" fmla="*/ 813 w 1361"/>
                <a:gd name="T69" fmla="*/ 54 h 127"/>
                <a:gd name="T70" fmla="*/ 931 w 1361"/>
                <a:gd name="T71" fmla="*/ 41 h 127"/>
                <a:gd name="T72" fmla="*/ 1048 w 1361"/>
                <a:gd name="T73" fmla="*/ 30 h 127"/>
                <a:gd name="T74" fmla="*/ 1160 w 1361"/>
                <a:gd name="T75" fmla="*/ 20 h 127"/>
                <a:gd name="T76" fmla="*/ 1264 w 1361"/>
                <a:gd name="T77" fmla="*/ 9 h 127"/>
                <a:gd name="T78" fmla="*/ 1361 w 1361"/>
                <a:gd name="T79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61" h="127">
                  <a:moveTo>
                    <a:pt x="1361" y="0"/>
                  </a:moveTo>
                  <a:lnTo>
                    <a:pt x="1361" y="37"/>
                  </a:lnTo>
                  <a:lnTo>
                    <a:pt x="1264" y="43"/>
                  </a:lnTo>
                  <a:lnTo>
                    <a:pt x="1160" y="50"/>
                  </a:lnTo>
                  <a:lnTo>
                    <a:pt x="1048" y="56"/>
                  </a:lnTo>
                  <a:lnTo>
                    <a:pt x="933" y="64"/>
                  </a:lnTo>
                  <a:lnTo>
                    <a:pt x="813" y="71"/>
                  </a:lnTo>
                  <a:lnTo>
                    <a:pt x="726" y="77"/>
                  </a:lnTo>
                  <a:lnTo>
                    <a:pt x="640" y="82"/>
                  </a:lnTo>
                  <a:lnTo>
                    <a:pt x="556" y="88"/>
                  </a:lnTo>
                  <a:lnTo>
                    <a:pt x="474" y="94"/>
                  </a:lnTo>
                  <a:lnTo>
                    <a:pt x="396" y="99"/>
                  </a:lnTo>
                  <a:lnTo>
                    <a:pt x="323" y="105"/>
                  </a:lnTo>
                  <a:lnTo>
                    <a:pt x="254" y="109"/>
                  </a:lnTo>
                  <a:lnTo>
                    <a:pt x="193" y="114"/>
                  </a:lnTo>
                  <a:lnTo>
                    <a:pt x="137" y="118"/>
                  </a:lnTo>
                  <a:lnTo>
                    <a:pt x="90" y="120"/>
                  </a:lnTo>
                  <a:lnTo>
                    <a:pt x="53" y="124"/>
                  </a:lnTo>
                  <a:lnTo>
                    <a:pt x="25" y="126"/>
                  </a:lnTo>
                  <a:lnTo>
                    <a:pt x="6" y="127"/>
                  </a:lnTo>
                  <a:lnTo>
                    <a:pt x="0" y="127"/>
                  </a:lnTo>
                  <a:lnTo>
                    <a:pt x="6" y="126"/>
                  </a:lnTo>
                  <a:lnTo>
                    <a:pt x="25" y="126"/>
                  </a:lnTo>
                  <a:lnTo>
                    <a:pt x="53" y="122"/>
                  </a:lnTo>
                  <a:lnTo>
                    <a:pt x="90" y="118"/>
                  </a:lnTo>
                  <a:lnTo>
                    <a:pt x="137" y="114"/>
                  </a:lnTo>
                  <a:lnTo>
                    <a:pt x="193" y="109"/>
                  </a:lnTo>
                  <a:lnTo>
                    <a:pt x="254" y="105"/>
                  </a:lnTo>
                  <a:lnTo>
                    <a:pt x="323" y="97"/>
                  </a:lnTo>
                  <a:lnTo>
                    <a:pt x="396" y="92"/>
                  </a:lnTo>
                  <a:lnTo>
                    <a:pt x="474" y="84"/>
                  </a:lnTo>
                  <a:lnTo>
                    <a:pt x="556" y="77"/>
                  </a:lnTo>
                  <a:lnTo>
                    <a:pt x="640" y="69"/>
                  </a:lnTo>
                  <a:lnTo>
                    <a:pt x="726" y="62"/>
                  </a:lnTo>
                  <a:lnTo>
                    <a:pt x="813" y="54"/>
                  </a:lnTo>
                  <a:lnTo>
                    <a:pt x="931" y="41"/>
                  </a:lnTo>
                  <a:lnTo>
                    <a:pt x="1048" y="30"/>
                  </a:lnTo>
                  <a:lnTo>
                    <a:pt x="1160" y="20"/>
                  </a:lnTo>
                  <a:lnTo>
                    <a:pt x="1264" y="9"/>
                  </a:lnTo>
                  <a:lnTo>
                    <a:pt x="13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9" name="Freeform 111"/>
            <p:cNvSpPr>
              <a:spLocks/>
            </p:cNvSpPr>
            <p:nvPr/>
          </p:nvSpPr>
          <p:spPr bwMode="auto">
            <a:xfrm>
              <a:off x="7604125" y="3238500"/>
              <a:ext cx="893763" cy="41275"/>
            </a:xfrm>
            <a:custGeom>
              <a:avLst/>
              <a:gdLst>
                <a:gd name="T0" fmla="*/ 1126 w 1126"/>
                <a:gd name="T1" fmla="*/ 0 h 53"/>
                <a:gd name="T2" fmla="*/ 1126 w 1126"/>
                <a:gd name="T3" fmla="*/ 53 h 53"/>
                <a:gd name="T4" fmla="*/ 1009 w 1126"/>
                <a:gd name="T5" fmla="*/ 51 h 53"/>
                <a:gd name="T6" fmla="*/ 886 w 1126"/>
                <a:gd name="T7" fmla="*/ 51 h 53"/>
                <a:gd name="T8" fmla="*/ 759 w 1126"/>
                <a:gd name="T9" fmla="*/ 49 h 53"/>
                <a:gd name="T10" fmla="*/ 672 w 1126"/>
                <a:gd name="T11" fmla="*/ 49 h 53"/>
                <a:gd name="T12" fmla="*/ 586 w 1126"/>
                <a:gd name="T13" fmla="*/ 51 h 53"/>
                <a:gd name="T14" fmla="*/ 502 w 1126"/>
                <a:gd name="T15" fmla="*/ 51 h 53"/>
                <a:gd name="T16" fmla="*/ 420 w 1126"/>
                <a:gd name="T17" fmla="*/ 51 h 53"/>
                <a:gd name="T18" fmla="*/ 343 w 1126"/>
                <a:gd name="T19" fmla="*/ 51 h 53"/>
                <a:gd name="T20" fmla="*/ 271 w 1126"/>
                <a:gd name="T21" fmla="*/ 51 h 53"/>
                <a:gd name="T22" fmla="*/ 205 w 1126"/>
                <a:gd name="T23" fmla="*/ 51 h 53"/>
                <a:gd name="T24" fmla="*/ 148 w 1126"/>
                <a:gd name="T25" fmla="*/ 51 h 53"/>
                <a:gd name="T26" fmla="*/ 97 w 1126"/>
                <a:gd name="T27" fmla="*/ 51 h 53"/>
                <a:gd name="T28" fmla="*/ 56 w 1126"/>
                <a:gd name="T29" fmla="*/ 51 h 53"/>
                <a:gd name="T30" fmla="*/ 26 w 1126"/>
                <a:gd name="T31" fmla="*/ 53 h 53"/>
                <a:gd name="T32" fmla="*/ 8 w 1126"/>
                <a:gd name="T33" fmla="*/ 53 h 53"/>
                <a:gd name="T34" fmla="*/ 0 w 1126"/>
                <a:gd name="T35" fmla="*/ 53 h 53"/>
                <a:gd name="T36" fmla="*/ 8 w 1126"/>
                <a:gd name="T37" fmla="*/ 51 h 53"/>
                <a:gd name="T38" fmla="*/ 26 w 1126"/>
                <a:gd name="T39" fmla="*/ 51 h 53"/>
                <a:gd name="T40" fmla="*/ 56 w 1126"/>
                <a:gd name="T41" fmla="*/ 49 h 53"/>
                <a:gd name="T42" fmla="*/ 97 w 1126"/>
                <a:gd name="T43" fmla="*/ 47 h 53"/>
                <a:gd name="T44" fmla="*/ 148 w 1126"/>
                <a:gd name="T45" fmla="*/ 45 h 53"/>
                <a:gd name="T46" fmla="*/ 205 w 1126"/>
                <a:gd name="T47" fmla="*/ 43 h 53"/>
                <a:gd name="T48" fmla="*/ 271 w 1126"/>
                <a:gd name="T49" fmla="*/ 40 h 53"/>
                <a:gd name="T50" fmla="*/ 342 w 1126"/>
                <a:gd name="T51" fmla="*/ 38 h 53"/>
                <a:gd name="T52" fmla="*/ 420 w 1126"/>
                <a:gd name="T53" fmla="*/ 34 h 53"/>
                <a:gd name="T54" fmla="*/ 500 w 1126"/>
                <a:gd name="T55" fmla="*/ 30 h 53"/>
                <a:gd name="T56" fmla="*/ 584 w 1126"/>
                <a:gd name="T57" fmla="*/ 26 h 53"/>
                <a:gd name="T58" fmla="*/ 670 w 1126"/>
                <a:gd name="T59" fmla="*/ 23 h 53"/>
                <a:gd name="T60" fmla="*/ 757 w 1126"/>
                <a:gd name="T61" fmla="*/ 19 h 53"/>
                <a:gd name="T62" fmla="*/ 884 w 1126"/>
                <a:gd name="T63" fmla="*/ 13 h 53"/>
                <a:gd name="T64" fmla="*/ 1009 w 1126"/>
                <a:gd name="T65" fmla="*/ 6 h 53"/>
                <a:gd name="T66" fmla="*/ 1126 w 1126"/>
                <a:gd name="T6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26" h="53">
                  <a:moveTo>
                    <a:pt x="1126" y="0"/>
                  </a:moveTo>
                  <a:lnTo>
                    <a:pt x="1126" y="53"/>
                  </a:lnTo>
                  <a:lnTo>
                    <a:pt x="1009" y="51"/>
                  </a:lnTo>
                  <a:lnTo>
                    <a:pt x="886" y="51"/>
                  </a:lnTo>
                  <a:lnTo>
                    <a:pt x="759" y="49"/>
                  </a:lnTo>
                  <a:lnTo>
                    <a:pt x="672" y="49"/>
                  </a:lnTo>
                  <a:lnTo>
                    <a:pt x="586" y="51"/>
                  </a:lnTo>
                  <a:lnTo>
                    <a:pt x="502" y="51"/>
                  </a:lnTo>
                  <a:lnTo>
                    <a:pt x="420" y="51"/>
                  </a:lnTo>
                  <a:lnTo>
                    <a:pt x="343" y="51"/>
                  </a:lnTo>
                  <a:lnTo>
                    <a:pt x="271" y="51"/>
                  </a:lnTo>
                  <a:lnTo>
                    <a:pt x="205" y="51"/>
                  </a:lnTo>
                  <a:lnTo>
                    <a:pt x="148" y="51"/>
                  </a:lnTo>
                  <a:lnTo>
                    <a:pt x="97" y="51"/>
                  </a:lnTo>
                  <a:lnTo>
                    <a:pt x="56" y="51"/>
                  </a:lnTo>
                  <a:lnTo>
                    <a:pt x="26" y="53"/>
                  </a:lnTo>
                  <a:lnTo>
                    <a:pt x="8" y="53"/>
                  </a:lnTo>
                  <a:lnTo>
                    <a:pt x="0" y="53"/>
                  </a:lnTo>
                  <a:lnTo>
                    <a:pt x="8" y="51"/>
                  </a:lnTo>
                  <a:lnTo>
                    <a:pt x="26" y="51"/>
                  </a:lnTo>
                  <a:lnTo>
                    <a:pt x="56" y="49"/>
                  </a:lnTo>
                  <a:lnTo>
                    <a:pt x="97" y="47"/>
                  </a:lnTo>
                  <a:lnTo>
                    <a:pt x="148" y="45"/>
                  </a:lnTo>
                  <a:lnTo>
                    <a:pt x="205" y="43"/>
                  </a:lnTo>
                  <a:lnTo>
                    <a:pt x="271" y="40"/>
                  </a:lnTo>
                  <a:lnTo>
                    <a:pt x="342" y="38"/>
                  </a:lnTo>
                  <a:lnTo>
                    <a:pt x="420" y="34"/>
                  </a:lnTo>
                  <a:lnTo>
                    <a:pt x="500" y="30"/>
                  </a:lnTo>
                  <a:lnTo>
                    <a:pt x="584" y="26"/>
                  </a:lnTo>
                  <a:lnTo>
                    <a:pt x="670" y="23"/>
                  </a:lnTo>
                  <a:lnTo>
                    <a:pt x="757" y="19"/>
                  </a:lnTo>
                  <a:lnTo>
                    <a:pt x="884" y="13"/>
                  </a:lnTo>
                  <a:lnTo>
                    <a:pt x="1009" y="6"/>
                  </a:lnTo>
                  <a:lnTo>
                    <a:pt x="11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0" name="Freeform 112"/>
            <p:cNvSpPr>
              <a:spLocks/>
            </p:cNvSpPr>
            <p:nvPr/>
          </p:nvSpPr>
          <p:spPr bwMode="auto">
            <a:xfrm>
              <a:off x="3771900" y="3290888"/>
              <a:ext cx="1284288" cy="50800"/>
            </a:xfrm>
            <a:custGeom>
              <a:avLst/>
              <a:gdLst>
                <a:gd name="T0" fmla="*/ 0 w 1618"/>
                <a:gd name="T1" fmla="*/ 0 h 64"/>
                <a:gd name="T2" fmla="*/ 67 w 1618"/>
                <a:gd name="T3" fmla="*/ 2 h 64"/>
                <a:gd name="T4" fmla="*/ 144 w 1618"/>
                <a:gd name="T5" fmla="*/ 4 h 64"/>
                <a:gd name="T6" fmla="*/ 229 w 1618"/>
                <a:gd name="T7" fmla="*/ 6 h 64"/>
                <a:gd name="T8" fmla="*/ 323 w 1618"/>
                <a:gd name="T9" fmla="*/ 7 h 64"/>
                <a:gd name="T10" fmla="*/ 421 w 1618"/>
                <a:gd name="T11" fmla="*/ 9 h 64"/>
                <a:gd name="T12" fmla="*/ 524 w 1618"/>
                <a:gd name="T13" fmla="*/ 13 h 64"/>
                <a:gd name="T14" fmla="*/ 630 w 1618"/>
                <a:gd name="T15" fmla="*/ 15 h 64"/>
                <a:gd name="T16" fmla="*/ 738 w 1618"/>
                <a:gd name="T17" fmla="*/ 19 h 64"/>
                <a:gd name="T18" fmla="*/ 831 w 1618"/>
                <a:gd name="T19" fmla="*/ 19 h 64"/>
                <a:gd name="T20" fmla="*/ 925 w 1618"/>
                <a:gd name="T21" fmla="*/ 21 h 64"/>
                <a:gd name="T22" fmla="*/ 1016 w 1618"/>
                <a:gd name="T23" fmla="*/ 22 h 64"/>
                <a:gd name="T24" fmla="*/ 1105 w 1618"/>
                <a:gd name="T25" fmla="*/ 22 h 64"/>
                <a:gd name="T26" fmla="*/ 1189 w 1618"/>
                <a:gd name="T27" fmla="*/ 24 h 64"/>
                <a:gd name="T28" fmla="*/ 1270 w 1618"/>
                <a:gd name="T29" fmla="*/ 24 h 64"/>
                <a:gd name="T30" fmla="*/ 1344 w 1618"/>
                <a:gd name="T31" fmla="*/ 26 h 64"/>
                <a:gd name="T32" fmla="*/ 1411 w 1618"/>
                <a:gd name="T33" fmla="*/ 26 h 64"/>
                <a:gd name="T34" fmla="*/ 1471 w 1618"/>
                <a:gd name="T35" fmla="*/ 26 h 64"/>
                <a:gd name="T36" fmla="*/ 1521 w 1618"/>
                <a:gd name="T37" fmla="*/ 28 h 64"/>
                <a:gd name="T38" fmla="*/ 1562 w 1618"/>
                <a:gd name="T39" fmla="*/ 28 h 64"/>
                <a:gd name="T40" fmla="*/ 1594 w 1618"/>
                <a:gd name="T41" fmla="*/ 30 h 64"/>
                <a:gd name="T42" fmla="*/ 1613 w 1618"/>
                <a:gd name="T43" fmla="*/ 30 h 64"/>
                <a:gd name="T44" fmla="*/ 1618 w 1618"/>
                <a:gd name="T45" fmla="*/ 30 h 64"/>
                <a:gd name="T46" fmla="*/ 1613 w 1618"/>
                <a:gd name="T47" fmla="*/ 30 h 64"/>
                <a:gd name="T48" fmla="*/ 1594 w 1618"/>
                <a:gd name="T49" fmla="*/ 30 h 64"/>
                <a:gd name="T50" fmla="*/ 1562 w 1618"/>
                <a:gd name="T51" fmla="*/ 30 h 64"/>
                <a:gd name="T52" fmla="*/ 1521 w 1618"/>
                <a:gd name="T53" fmla="*/ 32 h 64"/>
                <a:gd name="T54" fmla="*/ 1471 w 1618"/>
                <a:gd name="T55" fmla="*/ 32 h 64"/>
                <a:gd name="T56" fmla="*/ 1411 w 1618"/>
                <a:gd name="T57" fmla="*/ 34 h 64"/>
                <a:gd name="T58" fmla="*/ 1344 w 1618"/>
                <a:gd name="T59" fmla="*/ 34 h 64"/>
                <a:gd name="T60" fmla="*/ 1270 w 1618"/>
                <a:gd name="T61" fmla="*/ 36 h 64"/>
                <a:gd name="T62" fmla="*/ 1189 w 1618"/>
                <a:gd name="T63" fmla="*/ 36 h 64"/>
                <a:gd name="T64" fmla="*/ 1105 w 1618"/>
                <a:gd name="T65" fmla="*/ 37 h 64"/>
                <a:gd name="T66" fmla="*/ 1016 w 1618"/>
                <a:gd name="T67" fmla="*/ 39 h 64"/>
                <a:gd name="T68" fmla="*/ 925 w 1618"/>
                <a:gd name="T69" fmla="*/ 41 h 64"/>
                <a:gd name="T70" fmla="*/ 831 w 1618"/>
                <a:gd name="T71" fmla="*/ 41 h 64"/>
                <a:gd name="T72" fmla="*/ 738 w 1618"/>
                <a:gd name="T73" fmla="*/ 43 h 64"/>
                <a:gd name="T74" fmla="*/ 630 w 1618"/>
                <a:gd name="T75" fmla="*/ 47 h 64"/>
                <a:gd name="T76" fmla="*/ 524 w 1618"/>
                <a:gd name="T77" fmla="*/ 49 h 64"/>
                <a:gd name="T78" fmla="*/ 421 w 1618"/>
                <a:gd name="T79" fmla="*/ 52 h 64"/>
                <a:gd name="T80" fmla="*/ 323 w 1618"/>
                <a:gd name="T81" fmla="*/ 54 h 64"/>
                <a:gd name="T82" fmla="*/ 229 w 1618"/>
                <a:gd name="T83" fmla="*/ 56 h 64"/>
                <a:gd name="T84" fmla="*/ 144 w 1618"/>
                <a:gd name="T85" fmla="*/ 60 h 64"/>
                <a:gd name="T86" fmla="*/ 67 w 1618"/>
                <a:gd name="T87" fmla="*/ 62 h 64"/>
                <a:gd name="T88" fmla="*/ 0 w 1618"/>
                <a:gd name="T89" fmla="*/ 64 h 64"/>
                <a:gd name="T90" fmla="*/ 0 w 1618"/>
                <a:gd name="T9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18" h="64">
                  <a:moveTo>
                    <a:pt x="0" y="0"/>
                  </a:moveTo>
                  <a:lnTo>
                    <a:pt x="67" y="2"/>
                  </a:lnTo>
                  <a:lnTo>
                    <a:pt x="144" y="4"/>
                  </a:lnTo>
                  <a:lnTo>
                    <a:pt x="229" y="6"/>
                  </a:lnTo>
                  <a:lnTo>
                    <a:pt x="323" y="7"/>
                  </a:lnTo>
                  <a:lnTo>
                    <a:pt x="421" y="9"/>
                  </a:lnTo>
                  <a:lnTo>
                    <a:pt x="524" y="13"/>
                  </a:lnTo>
                  <a:lnTo>
                    <a:pt x="630" y="15"/>
                  </a:lnTo>
                  <a:lnTo>
                    <a:pt x="738" y="19"/>
                  </a:lnTo>
                  <a:lnTo>
                    <a:pt x="831" y="19"/>
                  </a:lnTo>
                  <a:lnTo>
                    <a:pt x="925" y="21"/>
                  </a:lnTo>
                  <a:lnTo>
                    <a:pt x="1016" y="22"/>
                  </a:lnTo>
                  <a:lnTo>
                    <a:pt x="1105" y="22"/>
                  </a:lnTo>
                  <a:lnTo>
                    <a:pt x="1189" y="24"/>
                  </a:lnTo>
                  <a:lnTo>
                    <a:pt x="1270" y="24"/>
                  </a:lnTo>
                  <a:lnTo>
                    <a:pt x="1344" y="26"/>
                  </a:lnTo>
                  <a:lnTo>
                    <a:pt x="1411" y="26"/>
                  </a:lnTo>
                  <a:lnTo>
                    <a:pt x="1471" y="26"/>
                  </a:lnTo>
                  <a:lnTo>
                    <a:pt x="1521" y="28"/>
                  </a:lnTo>
                  <a:lnTo>
                    <a:pt x="1562" y="28"/>
                  </a:lnTo>
                  <a:lnTo>
                    <a:pt x="1594" y="30"/>
                  </a:lnTo>
                  <a:lnTo>
                    <a:pt x="1613" y="30"/>
                  </a:lnTo>
                  <a:lnTo>
                    <a:pt x="1618" y="30"/>
                  </a:lnTo>
                  <a:lnTo>
                    <a:pt x="1613" y="30"/>
                  </a:lnTo>
                  <a:lnTo>
                    <a:pt x="1594" y="30"/>
                  </a:lnTo>
                  <a:lnTo>
                    <a:pt x="1562" y="30"/>
                  </a:lnTo>
                  <a:lnTo>
                    <a:pt x="1521" y="32"/>
                  </a:lnTo>
                  <a:lnTo>
                    <a:pt x="1471" y="32"/>
                  </a:lnTo>
                  <a:lnTo>
                    <a:pt x="1411" y="34"/>
                  </a:lnTo>
                  <a:lnTo>
                    <a:pt x="1344" y="34"/>
                  </a:lnTo>
                  <a:lnTo>
                    <a:pt x="1270" y="36"/>
                  </a:lnTo>
                  <a:lnTo>
                    <a:pt x="1189" y="36"/>
                  </a:lnTo>
                  <a:lnTo>
                    <a:pt x="1105" y="37"/>
                  </a:lnTo>
                  <a:lnTo>
                    <a:pt x="1016" y="39"/>
                  </a:lnTo>
                  <a:lnTo>
                    <a:pt x="925" y="41"/>
                  </a:lnTo>
                  <a:lnTo>
                    <a:pt x="831" y="41"/>
                  </a:lnTo>
                  <a:lnTo>
                    <a:pt x="738" y="43"/>
                  </a:lnTo>
                  <a:lnTo>
                    <a:pt x="630" y="47"/>
                  </a:lnTo>
                  <a:lnTo>
                    <a:pt x="524" y="49"/>
                  </a:lnTo>
                  <a:lnTo>
                    <a:pt x="421" y="52"/>
                  </a:lnTo>
                  <a:lnTo>
                    <a:pt x="323" y="54"/>
                  </a:lnTo>
                  <a:lnTo>
                    <a:pt x="229" y="56"/>
                  </a:lnTo>
                  <a:lnTo>
                    <a:pt x="144" y="60"/>
                  </a:lnTo>
                  <a:lnTo>
                    <a:pt x="67" y="62"/>
                  </a:lnTo>
                  <a:lnTo>
                    <a:pt x="0" y="6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1" name="Freeform 113"/>
            <p:cNvSpPr>
              <a:spLocks/>
            </p:cNvSpPr>
            <p:nvPr/>
          </p:nvSpPr>
          <p:spPr bwMode="auto">
            <a:xfrm>
              <a:off x="3771900" y="3176588"/>
              <a:ext cx="282575" cy="22225"/>
            </a:xfrm>
            <a:custGeom>
              <a:avLst/>
              <a:gdLst>
                <a:gd name="T0" fmla="*/ 0 w 356"/>
                <a:gd name="T1" fmla="*/ 0 h 28"/>
                <a:gd name="T2" fmla="*/ 356 w 356"/>
                <a:gd name="T3" fmla="*/ 28 h 28"/>
                <a:gd name="T4" fmla="*/ 0 w 356"/>
                <a:gd name="T5" fmla="*/ 17 h 28"/>
                <a:gd name="T6" fmla="*/ 0 w 356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6" h="28">
                  <a:moveTo>
                    <a:pt x="0" y="0"/>
                  </a:moveTo>
                  <a:lnTo>
                    <a:pt x="356" y="28"/>
                  </a:lnTo>
                  <a:lnTo>
                    <a:pt x="0" y="1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2" name="Freeform 114"/>
            <p:cNvSpPr>
              <a:spLocks/>
            </p:cNvSpPr>
            <p:nvPr/>
          </p:nvSpPr>
          <p:spPr bwMode="auto">
            <a:xfrm>
              <a:off x="3771900" y="3043238"/>
              <a:ext cx="1454150" cy="171450"/>
            </a:xfrm>
            <a:custGeom>
              <a:avLst/>
              <a:gdLst>
                <a:gd name="T0" fmla="*/ 0 w 1833"/>
                <a:gd name="T1" fmla="*/ 0 h 216"/>
                <a:gd name="T2" fmla="*/ 30 w 1833"/>
                <a:gd name="T3" fmla="*/ 4 h 216"/>
                <a:gd name="T4" fmla="*/ 73 w 1833"/>
                <a:gd name="T5" fmla="*/ 9 h 216"/>
                <a:gd name="T6" fmla="*/ 125 w 1833"/>
                <a:gd name="T7" fmla="*/ 15 h 216"/>
                <a:gd name="T8" fmla="*/ 186 w 1833"/>
                <a:gd name="T9" fmla="*/ 22 h 216"/>
                <a:gd name="T10" fmla="*/ 257 w 1833"/>
                <a:gd name="T11" fmla="*/ 32 h 216"/>
                <a:gd name="T12" fmla="*/ 337 w 1833"/>
                <a:gd name="T13" fmla="*/ 41 h 216"/>
                <a:gd name="T14" fmla="*/ 421 w 1833"/>
                <a:gd name="T15" fmla="*/ 51 h 216"/>
                <a:gd name="T16" fmla="*/ 513 w 1833"/>
                <a:gd name="T17" fmla="*/ 62 h 216"/>
                <a:gd name="T18" fmla="*/ 606 w 1833"/>
                <a:gd name="T19" fmla="*/ 73 h 216"/>
                <a:gd name="T20" fmla="*/ 705 w 1833"/>
                <a:gd name="T21" fmla="*/ 86 h 216"/>
                <a:gd name="T22" fmla="*/ 803 w 1833"/>
                <a:gd name="T23" fmla="*/ 98 h 216"/>
                <a:gd name="T24" fmla="*/ 906 w 1833"/>
                <a:gd name="T25" fmla="*/ 111 h 216"/>
                <a:gd name="T26" fmla="*/ 997 w 1833"/>
                <a:gd name="T27" fmla="*/ 120 h 216"/>
                <a:gd name="T28" fmla="*/ 1091 w 1833"/>
                <a:gd name="T29" fmla="*/ 131 h 216"/>
                <a:gd name="T30" fmla="*/ 1180 w 1833"/>
                <a:gd name="T31" fmla="*/ 141 h 216"/>
                <a:gd name="T32" fmla="*/ 1268 w 1833"/>
                <a:gd name="T33" fmla="*/ 150 h 216"/>
                <a:gd name="T34" fmla="*/ 1352 w 1833"/>
                <a:gd name="T35" fmla="*/ 161 h 216"/>
                <a:gd name="T36" fmla="*/ 1432 w 1833"/>
                <a:gd name="T37" fmla="*/ 169 h 216"/>
                <a:gd name="T38" fmla="*/ 1508 w 1833"/>
                <a:gd name="T39" fmla="*/ 178 h 216"/>
                <a:gd name="T40" fmla="*/ 1577 w 1833"/>
                <a:gd name="T41" fmla="*/ 186 h 216"/>
                <a:gd name="T42" fmla="*/ 1641 w 1833"/>
                <a:gd name="T43" fmla="*/ 193 h 216"/>
                <a:gd name="T44" fmla="*/ 1695 w 1833"/>
                <a:gd name="T45" fmla="*/ 199 h 216"/>
                <a:gd name="T46" fmla="*/ 1743 w 1833"/>
                <a:gd name="T47" fmla="*/ 205 h 216"/>
                <a:gd name="T48" fmla="*/ 1780 w 1833"/>
                <a:gd name="T49" fmla="*/ 210 h 216"/>
                <a:gd name="T50" fmla="*/ 1808 w 1833"/>
                <a:gd name="T51" fmla="*/ 212 h 216"/>
                <a:gd name="T52" fmla="*/ 1827 w 1833"/>
                <a:gd name="T53" fmla="*/ 214 h 216"/>
                <a:gd name="T54" fmla="*/ 1833 w 1833"/>
                <a:gd name="T55" fmla="*/ 216 h 216"/>
                <a:gd name="T56" fmla="*/ 1827 w 1833"/>
                <a:gd name="T57" fmla="*/ 214 h 216"/>
                <a:gd name="T58" fmla="*/ 1808 w 1833"/>
                <a:gd name="T59" fmla="*/ 212 h 216"/>
                <a:gd name="T60" fmla="*/ 1780 w 1833"/>
                <a:gd name="T61" fmla="*/ 210 h 216"/>
                <a:gd name="T62" fmla="*/ 1743 w 1833"/>
                <a:gd name="T63" fmla="*/ 207 h 216"/>
                <a:gd name="T64" fmla="*/ 1695 w 1833"/>
                <a:gd name="T65" fmla="*/ 203 h 216"/>
                <a:gd name="T66" fmla="*/ 1639 w 1833"/>
                <a:gd name="T67" fmla="*/ 197 h 216"/>
                <a:gd name="T68" fmla="*/ 1575 w 1833"/>
                <a:gd name="T69" fmla="*/ 190 h 216"/>
                <a:gd name="T70" fmla="*/ 1506 w 1833"/>
                <a:gd name="T71" fmla="*/ 184 h 216"/>
                <a:gd name="T72" fmla="*/ 1432 w 1833"/>
                <a:gd name="T73" fmla="*/ 177 h 216"/>
                <a:gd name="T74" fmla="*/ 1350 w 1833"/>
                <a:gd name="T75" fmla="*/ 169 h 216"/>
                <a:gd name="T76" fmla="*/ 1266 w 1833"/>
                <a:gd name="T77" fmla="*/ 160 h 216"/>
                <a:gd name="T78" fmla="*/ 1178 w 1833"/>
                <a:gd name="T79" fmla="*/ 152 h 216"/>
                <a:gd name="T80" fmla="*/ 1087 w 1833"/>
                <a:gd name="T81" fmla="*/ 143 h 216"/>
                <a:gd name="T82" fmla="*/ 996 w 1833"/>
                <a:gd name="T83" fmla="*/ 133 h 216"/>
                <a:gd name="T84" fmla="*/ 902 w 1833"/>
                <a:gd name="T85" fmla="*/ 124 h 216"/>
                <a:gd name="T86" fmla="*/ 803 w 1833"/>
                <a:gd name="T87" fmla="*/ 116 h 216"/>
                <a:gd name="T88" fmla="*/ 705 w 1833"/>
                <a:gd name="T89" fmla="*/ 107 h 216"/>
                <a:gd name="T90" fmla="*/ 608 w 1833"/>
                <a:gd name="T91" fmla="*/ 98 h 216"/>
                <a:gd name="T92" fmla="*/ 513 w 1833"/>
                <a:gd name="T93" fmla="*/ 90 h 216"/>
                <a:gd name="T94" fmla="*/ 423 w 1833"/>
                <a:gd name="T95" fmla="*/ 81 h 216"/>
                <a:gd name="T96" fmla="*/ 339 w 1833"/>
                <a:gd name="T97" fmla="*/ 73 h 216"/>
                <a:gd name="T98" fmla="*/ 261 w 1833"/>
                <a:gd name="T99" fmla="*/ 67 h 216"/>
                <a:gd name="T100" fmla="*/ 190 w 1833"/>
                <a:gd name="T101" fmla="*/ 60 h 216"/>
                <a:gd name="T102" fmla="*/ 129 w 1833"/>
                <a:gd name="T103" fmla="*/ 54 h 216"/>
                <a:gd name="T104" fmla="*/ 75 w 1833"/>
                <a:gd name="T105" fmla="*/ 51 h 216"/>
                <a:gd name="T106" fmla="*/ 32 w 1833"/>
                <a:gd name="T107" fmla="*/ 47 h 216"/>
                <a:gd name="T108" fmla="*/ 0 w 1833"/>
                <a:gd name="T109" fmla="*/ 43 h 216"/>
                <a:gd name="T110" fmla="*/ 0 w 1833"/>
                <a:gd name="T11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33" h="216">
                  <a:moveTo>
                    <a:pt x="0" y="0"/>
                  </a:moveTo>
                  <a:lnTo>
                    <a:pt x="30" y="4"/>
                  </a:lnTo>
                  <a:lnTo>
                    <a:pt x="73" y="9"/>
                  </a:lnTo>
                  <a:lnTo>
                    <a:pt x="125" y="15"/>
                  </a:lnTo>
                  <a:lnTo>
                    <a:pt x="186" y="22"/>
                  </a:lnTo>
                  <a:lnTo>
                    <a:pt x="257" y="32"/>
                  </a:lnTo>
                  <a:lnTo>
                    <a:pt x="337" y="41"/>
                  </a:lnTo>
                  <a:lnTo>
                    <a:pt x="421" y="51"/>
                  </a:lnTo>
                  <a:lnTo>
                    <a:pt x="513" y="62"/>
                  </a:lnTo>
                  <a:lnTo>
                    <a:pt x="606" y="73"/>
                  </a:lnTo>
                  <a:lnTo>
                    <a:pt x="705" y="86"/>
                  </a:lnTo>
                  <a:lnTo>
                    <a:pt x="803" y="98"/>
                  </a:lnTo>
                  <a:lnTo>
                    <a:pt x="906" y="111"/>
                  </a:lnTo>
                  <a:lnTo>
                    <a:pt x="997" y="120"/>
                  </a:lnTo>
                  <a:lnTo>
                    <a:pt x="1091" y="131"/>
                  </a:lnTo>
                  <a:lnTo>
                    <a:pt x="1180" y="141"/>
                  </a:lnTo>
                  <a:lnTo>
                    <a:pt x="1268" y="150"/>
                  </a:lnTo>
                  <a:lnTo>
                    <a:pt x="1352" y="161"/>
                  </a:lnTo>
                  <a:lnTo>
                    <a:pt x="1432" y="169"/>
                  </a:lnTo>
                  <a:lnTo>
                    <a:pt x="1508" y="178"/>
                  </a:lnTo>
                  <a:lnTo>
                    <a:pt x="1577" y="186"/>
                  </a:lnTo>
                  <a:lnTo>
                    <a:pt x="1641" y="193"/>
                  </a:lnTo>
                  <a:lnTo>
                    <a:pt x="1695" y="199"/>
                  </a:lnTo>
                  <a:lnTo>
                    <a:pt x="1743" y="205"/>
                  </a:lnTo>
                  <a:lnTo>
                    <a:pt x="1780" y="210"/>
                  </a:lnTo>
                  <a:lnTo>
                    <a:pt x="1808" y="212"/>
                  </a:lnTo>
                  <a:lnTo>
                    <a:pt x="1827" y="214"/>
                  </a:lnTo>
                  <a:lnTo>
                    <a:pt x="1833" y="216"/>
                  </a:lnTo>
                  <a:lnTo>
                    <a:pt x="1827" y="214"/>
                  </a:lnTo>
                  <a:lnTo>
                    <a:pt x="1808" y="212"/>
                  </a:lnTo>
                  <a:lnTo>
                    <a:pt x="1780" y="210"/>
                  </a:lnTo>
                  <a:lnTo>
                    <a:pt x="1743" y="207"/>
                  </a:lnTo>
                  <a:lnTo>
                    <a:pt x="1695" y="203"/>
                  </a:lnTo>
                  <a:lnTo>
                    <a:pt x="1639" y="197"/>
                  </a:lnTo>
                  <a:lnTo>
                    <a:pt x="1575" y="190"/>
                  </a:lnTo>
                  <a:lnTo>
                    <a:pt x="1506" y="184"/>
                  </a:lnTo>
                  <a:lnTo>
                    <a:pt x="1432" y="177"/>
                  </a:lnTo>
                  <a:lnTo>
                    <a:pt x="1350" y="169"/>
                  </a:lnTo>
                  <a:lnTo>
                    <a:pt x="1266" y="160"/>
                  </a:lnTo>
                  <a:lnTo>
                    <a:pt x="1178" y="152"/>
                  </a:lnTo>
                  <a:lnTo>
                    <a:pt x="1087" y="143"/>
                  </a:lnTo>
                  <a:lnTo>
                    <a:pt x="996" y="133"/>
                  </a:lnTo>
                  <a:lnTo>
                    <a:pt x="902" y="124"/>
                  </a:lnTo>
                  <a:lnTo>
                    <a:pt x="803" y="116"/>
                  </a:lnTo>
                  <a:lnTo>
                    <a:pt x="705" y="107"/>
                  </a:lnTo>
                  <a:lnTo>
                    <a:pt x="608" y="98"/>
                  </a:lnTo>
                  <a:lnTo>
                    <a:pt x="513" y="90"/>
                  </a:lnTo>
                  <a:lnTo>
                    <a:pt x="423" y="81"/>
                  </a:lnTo>
                  <a:lnTo>
                    <a:pt x="339" y="73"/>
                  </a:lnTo>
                  <a:lnTo>
                    <a:pt x="261" y="67"/>
                  </a:lnTo>
                  <a:lnTo>
                    <a:pt x="190" y="60"/>
                  </a:lnTo>
                  <a:lnTo>
                    <a:pt x="129" y="54"/>
                  </a:lnTo>
                  <a:lnTo>
                    <a:pt x="75" y="51"/>
                  </a:lnTo>
                  <a:lnTo>
                    <a:pt x="32" y="47"/>
                  </a:lnTo>
                  <a:lnTo>
                    <a:pt x="0" y="4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" name="Freeform 115"/>
            <p:cNvSpPr>
              <a:spLocks/>
            </p:cNvSpPr>
            <p:nvPr/>
          </p:nvSpPr>
          <p:spPr bwMode="auto">
            <a:xfrm>
              <a:off x="3771900" y="2773363"/>
              <a:ext cx="925513" cy="223837"/>
            </a:xfrm>
            <a:custGeom>
              <a:avLst/>
              <a:gdLst>
                <a:gd name="T0" fmla="*/ 0 w 1165"/>
                <a:gd name="T1" fmla="*/ 0 h 282"/>
                <a:gd name="T2" fmla="*/ 99 w 1165"/>
                <a:gd name="T3" fmla="*/ 24 h 282"/>
                <a:gd name="T4" fmla="*/ 205 w 1165"/>
                <a:gd name="T5" fmla="*/ 50 h 282"/>
                <a:gd name="T6" fmla="*/ 315 w 1165"/>
                <a:gd name="T7" fmla="*/ 77 h 282"/>
                <a:gd name="T8" fmla="*/ 429 w 1165"/>
                <a:gd name="T9" fmla="*/ 107 h 282"/>
                <a:gd name="T10" fmla="*/ 507 w 1165"/>
                <a:gd name="T11" fmla="*/ 126 h 282"/>
                <a:gd name="T12" fmla="*/ 585 w 1165"/>
                <a:gd name="T13" fmla="*/ 142 h 282"/>
                <a:gd name="T14" fmla="*/ 662 w 1165"/>
                <a:gd name="T15" fmla="*/ 161 h 282"/>
                <a:gd name="T16" fmla="*/ 735 w 1165"/>
                <a:gd name="T17" fmla="*/ 180 h 282"/>
                <a:gd name="T18" fmla="*/ 805 w 1165"/>
                <a:gd name="T19" fmla="*/ 197 h 282"/>
                <a:gd name="T20" fmla="*/ 872 w 1165"/>
                <a:gd name="T21" fmla="*/ 212 h 282"/>
                <a:gd name="T22" fmla="*/ 934 w 1165"/>
                <a:gd name="T23" fmla="*/ 227 h 282"/>
                <a:gd name="T24" fmla="*/ 990 w 1165"/>
                <a:gd name="T25" fmla="*/ 240 h 282"/>
                <a:gd name="T26" fmla="*/ 1040 w 1165"/>
                <a:gd name="T27" fmla="*/ 251 h 282"/>
                <a:gd name="T28" fmla="*/ 1083 w 1165"/>
                <a:gd name="T29" fmla="*/ 263 h 282"/>
                <a:gd name="T30" fmla="*/ 1119 w 1165"/>
                <a:gd name="T31" fmla="*/ 270 h 282"/>
                <a:gd name="T32" fmla="*/ 1143 w 1165"/>
                <a:gd name="T33" fmla="*/ 276 h 282"/>
                <a:gd name="T34" fmla="*/ 1160 w 1165"/>
                <a:gd name="T35" fmla="*/ 280 h 282"/>
                <a:gd name="T36" fmla="*/ 1165 w 1165"/>
                <a:gd name="T37" fmla="*/ 282 h 282"/>
                <a:gd name="T38" fmla="*/ 1160 w 1165"/>
                <a:gd name="T39" fmla="*/ 282 h 282"/>
                <a:gd name="T40" fmla="*/ 1143 w 1165"/>
                <a:gd name="T41" fmla="*/ 278 h 282"/>
                <a:gd name="T42" fmla="*/ 1117 w 1165"/>
                <a:gd name="T43" fmla="*/ 272 h 282"/>
                <a:gd name="T44" fmla="*/ 1083 w 1165"/>
                <a:gd name="T45" fmla="*/ 265 h 282"/>
                <a:gd name="T46" fmla="*/ 1040 w 1165"/>
                <a:gd name="T47" fmla="*/ 257 h 282"/>
                <a:gd name="T48" fmla="*/ 990 w 1165"/>
                <a:gd name="T49" fmla="*/ 248 h 282"/>
                <a:gd name="T50" fmla="*/ 932 w 1165"/>
                <a:gd name="T51" fmla="*/ 236 h 282"/>
                <a:gd name="T52" fmla="*/ 871 w 1165"/>
                <a:gd name="T53" fmla="*/ 223 h 282"/>
                <a:gd name="T54" fmla="*/ 802 w 1165"/>
                <a:gd name="T55" fmla="*/ 210 h 282"/>
                <a:gd name="T56" fmla="*/ 731 w 1165"/>
                <a:gd name="T57" fmla="*/ 195 h 282"/>
                <a:gd name="T58" fmla="*/ 656 w 1165"/>
                <a:gd name="T59" fmla="*/ 182 h 282"/>
                <a:gd name="T60" fmla="*/ 580 w 1165"/>
                <a:gd name="T61" fmla="*/ 165 h 282"/>
                <a:gd name="T62" fmla="*/ 500 w 1165"/>
                <a:gd name="T63" fmla="*/ 150 h 282"/>
                <a:gd name="T64" fmla="*/ 421 w 1165"/>
                <a:gd name="T65" fmla="*/ 135 h 282"/>
                <a:gd name="T66" fmla="*/ 309 w 1165"/>
                <a:gd name="T67" fmla="*/ 114 h 282"/>
                <a:gd name="T68" fmla="*/ 201 w 1165"/>
                <a:gd name="T69" fmla="*/ 94 h 282"/>
                <a:gd name="T70" fmla="*/ 97 w 1165"/>
                <a:gd name="T71" fmla="*/ 75 h 282"/>
                <a:gd name="T72" fmla="*/ 0 w 1165"/>
                <a:gd name="T73" fmla="*/ 56 h 282"/>
                <a:gd name="T74" fmla="*/ 0 w 1165"/>
                <a:gd name="T75" fmla="*/ 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65" h="282">
                  <a:moveTo>
                    <a:pt x="0" y="0"/>
                  </a:moveTo>
                  <a:lnTo>
                    <a:pt x="99" y="24"/>
                  </a:lnTo>
                  <a:lnTo>
                    <a:pt x="205" y="50"/>
                  </a:lnTo>
                  <a:lnTo>
                    <a:pt x="315" y="77"/>
                  </a:lnTo>
                  <a:lnTo>
                    <a:pt x="429" y="107"/>
                  </a:lnTo>
                  <a:lnTo>
                    <a:pt x="507" y="126"/>
                  </a:lnTo>
                  <a:lnTo>
                    <a:pt x="585" y="142"/>
                  </a:lnTo>
                  <a:lnTo>
                    <a:pt x="662" y="161"/>
                  </a:lnTo>
                  <a:lnTo>
                    <a:pt x="735" y="180"/>
                  </a:lnTo>
                  <a:lnTo>
                    <a:pt x="805" y="197"/>
                  </a:lnTo>
                  <a:lnTo>
                    <a:pt x="872" y="212"/>
                  </a:lnTo>
                  <a:lnTo>
                    <a:pt x="934" y="227"/>
                  </a:lnTo>
                  <a:lnTo>
                    <a:pt x="990" y="240"/>
                  </a:lnTo>
                  <a:lnTo>
                    <a:pt x="1040" y="251"/>
                  </a:lnTo>
                  <a:lnTo>
                    <a:pt x="1083" y="263"/>
                  </a:lnTo>
                  <a:lnTo>
                    <a:pt x="1119" y="270"/>
                  </a:lnTo>
                  <a:lnTo>
                    <a:pt x="1143" y="276"/>
                  </a:lnTo>
                  <a:lnTo>
                    <a:pt x="1160" y="280"/>
                  </a:lnTo>
                  <a:lnTo>
                    <a:pt x="1165" y="282"/>
                  </a:lnTo>
                  <a:lnTo>
                    <a:pt x="1160" y="282"/>
                  </a:lnTo>
                  <a:lnTo>
                    <a:pt x="1143" y="278"/>
                  </a:lnTo>
                  <a:lnTo>
                    <a:pt x="1117" y="272"/>
                  </a:lnTo>
                  <a:lnTo>
                    <a:pt x="1083" y="265"/>
                  </a:lnTo>
                  <a:lnTo>
                    <a:pt x="1040" y="257"/>
                  </a:lnTo>
                  <a:lnTo>
                    <a:pt x="990" y="248"/>
                  </a:lnTo>
                  <a:lnTo>
                    <a:pt x="932" y="236"/>
                  </a:lnTo>
                  <a:lnTo>
                    <a:pt x="871" y="223"/>
                  </a:lnTo>
                  <a:lnTo>
                    <a:pt x="802" y="210"/>
                  </a:lnTo>
                  <a:lnTo>
                    <a:pt x="731" y="195"/>
                  </a:lnTo>
                  <a:lnTo>
                    <a:pt x="656" y="182"/>
                  </a:lnTo>
                  <a:lnTo>
                    <a:pt x="580" y="165"/>
                  </a:lnTo>
                  <a:lnTo>
                    <a:pt x="500" y="150"/>
                  </a:lnTo>
                  <a:lnTo>
                    <a:pt x="421" y="135"/>
                  </a:lnTo>
                  <a:lnTo>
                    <a:pt x="309" y="114"/>
                  </a:lnTo>
                  <a:lnTo>
                    <a:pt x="201" y="94"/>
                  </a:lnTo>
                  <a:lnTo>
                    <a:pt x="97" y="75"/>
                  </a:lnTo>
                  <a:lnTo>
                    <a:pt x="0" y="5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" name="Freeform 116"/>
            <p:cNvSpPr>
              <a:spLocks/>
            </p:cNvSpPr>
            <p:nvPr/>
          </p:nvSpPr>
          <p:spPr bwMode="auto">
            <a:xfrm>
              <a:off x="3771900" y="2476500"/>
              <a:ext cx="681038" cy="252412"/>
            </a:xfrm>
            <a:custGeom>
              <a:avLst/>
              <a:gdLst>
                <a:gd name="T0" fmla="*/ 0 w 858"/>
                <a:gd name="T1" fmla="*/ 0 h 317"/>
                <a:gd name="T2" fmla="*/ 858 w 858"/>
                <a:gd name="T3" fmla="*/ 317 h 317"/>
                <a:gd name="T4" fmla="*/ 0 w 858"/>
                <a:gd name="T5" fmla="*/ 37 h 317"/>
                <a:gd name="T6" fmla="*/ 0 w 858"/>
                <a:gd name="T7" fmla="*/ 0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8" h="317">
                  <a:moveTo>
                    <a:pt x="0" y="0"/>
                  </a:moveTo>
                  <a:lnTo>
                    <a:pt x="858" y="31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5" name="Freeform 117"/>
            <p:cNvSpPr>
              <a:spLocks/>
            </p:cNvSpPr>
            <p:nvPr/>
          </p:nvSpPr>
          <p:spPr bwMode="auto">
            <a:xfrm>
              <a:off x="3771900" y="2173288"/>
              <a:ext cx="396875" cy="206375"/>
            </a:xfrm>
            <a:custGeom>
              <a:avLst/>
              <a:gdLst>
                <a:gd name="T0" fmla="*/ 0 w 500"/>
                <a:gd name="T1" fmla="*/ 0 h 259"/>
                <a:gd name="T2" fmla="*/ 22 w 500"/>
                <a:gd name="T3" fmla="*/ 11 h 259"/>
                <a:gd name="T4" fmla="*/ 78 w 500"/>
                <a:gd name="T5" fmla="*/ 39 h 259"/>
                <a:gd name="T6" fmla="*/ 132 w 500"/>
                <a:gd name="T7" fmla="*/ 68 h 259"/>
                <a:gd name="T8" fmla="*/ 185 w 500"/>
                <a:gd name="T9" fmla="*/ 96 h 259"/>
                <a:gd name="T10" fmla="*/ 235 w 500"/>
                <a:gd name="T11" fmla="*/ 122 h 259"/>
                <a:gd name="T12" fmla="*/ 283 w 500"/>
                <a:gd name="T13" fmla="*/ 147 h 259"/>
                <a:gd name="T14" fmla="*/ 330 w 500"/>
                <a:gd name="T15" fmla="*/ 171 h 259"/>
                <a:gd name="T16" fmla="*/ 371 w 500"/>
                <a:gd name="T17" fmla="*/ 192 h 259"/>
                <a:gd name="T18" fmla="*/ 406 w 500"/>
                <a:gd name="T19" fmla="*/ 210 h 259"/>
                <a:gd name="T20" fmla="*/ 438 w 500"/>
                <a:gd name="T21" fmla="*/ 227 h 259"/>
                <a:gd name="T22" fmla="*/ 464 w 500"/>
                <a:gd name="T23" fmla="*/ 241 h 259"/>
                <a:gd name="T24" fmla="*/ 483 w 500"/>
                <a:gd name="T25" fmla="*/ 250 h 259"/>
                <a:gd name="T26" fmla="*/ 496 w 500"/>
                <a:gd name="T27" fmla="*/ 256 h 259"/>
                <a:gd name="T28" fmla="*/ 500 w 500"/>
                <a:gd name="T29" fmla="*/ 259 h 259"/>
                <a:gd name="T30" fmla="*/ 494 w 500"/>
                <a:gd name="T31" fmla="*/ 256 h 259"/>
                <a:gd name="T32" fmla="*/ 479 w 500"/>
                <a:gd name="T33" fmla="*/ 250 h 259"/>
                <a:gd name="T34" fmla="*/ 457 w 500"/>
                <a:gd name="T35" fmla="*/ 241 h 259"/>
                <a:gd name="T36" fmla="*/ 427 w 500"/>
                <a:gd name="T37" fmla="*/ 227 h 259"/>
                <a:gd name="T38" fmla="*/ 390 w 500"/>
                <a:gd name="T39" fmla="*/ 210 h 259"/>
                <a:gd name="T40" fmla="*/ 345 w 500"/>
                <a:gd name="T41" fmla="*/ 192 h 259"/>
                <a:gd name="T42" fmla="*/ 296 w 500"/>
                <a:gd name="T43" fmla="*/ 171 h 259"/>
                <a:gd name="T44" fmla="*/ 244 w 500"/>
                <a:gd name="T45" fmla="*/ 148 h 259"/>
                <a:gd name="T46" fmla="*/ 188 w 500"/>
                <a:gd name="T47" fmla="*/ 124 h 259"/>
                <a:gd name="T48" fmla="*/ 129 w 500"/>
                <a:gd name="T49" fmla="*/ 98 h 259"/>
                <a:gd name="T50" fmla="*/ 69 w 500"/>
                <a:gd name="T51" fmla="*/ 71 h 259"/>
                <a:gd name="T52" fmla="*/ 7 w 500"/>
                <a:gd name="T53" fmla="*/ 45 h 259"/>
                <a:gd name="T54" fmla="*/ 0 w 500"/>
                <a:gd name="T55" fmla="*/ 41 h 259"/>
                <a:gd name="T56" fmla="*/ 0 w 500"/>
                <a:gd name="T57" fmla="*/ 0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00" h="259">
                  <a:moveTo>
                    <a:pt x="0" y="0"/>
                  </a:moveTo>
                  <a:lnTo>
                    <a:pt x="22" y="11"/>
                  </a:lnTo>
                  <a:lnTo>
                    <a:pt x="78" y="39"/>
                  </a:lnTo>
                  <a:lnTo>
                    <a:pt x="132" y="68"/>
                  </a:lnTo>
                  <a:lnTo>
                    <a:pt x="185" y="96"/>
                  </a:lnTo>
                  <a:lnTo>
                    <a:pt x="235" y="122"/>
                  </a:lnTo>
                  <a:lnTo>
                    <a:pt x="283" y="147"/>
                  </a:lnTo>
                  <a:lnTo>
                    <a:pt x="330" y="171"/>
                  </a:lnTo>
                  <a:lnTo>
                    <a:pt x="371" y="192"/>
                  </a:lnTo>
                  <a:lnTo>
                    <a:pt x="406" y="210"/>
                  </a:lnTo>
                  <a:lnTo>
                    <a:pt x="438" y="227"/>
                  </a:lnTo>
                  <a:lnTo>
                    <a:pt x="464" y="241"/>
                  </a:lnTo>
                  <a:lnTo>
                    <a:pt x="483" y="250"/>
                  </a:lnTo>
                  <a:lnTo>
                    <a:pt x="496" y="256"/>
                  </a:lnTo>
                  <a:lnTo>
                    <a:pt x="500" y="259"/>
                  </a:lnTo>
                  <a:lnTo>
                    <a:pt x="494" y="256"/>
                  </a:lnTo>
                  <a:lnTo>
                    <a:pt x="479" y="250"/>
                  </a:lnTo>
                  <a:lnTo>
                    <a:pt x="457" y="241"/>
                  </a:lnTo>
                  <a:lnTo>
                    <a:pt x="427" y="227"/>
                  </a:lnTo>
                  <a:lnTo>
                    <a:pt x="390" y="210"/>
                  </a:lnTo>
                  <a:lnTo>
                    <a:pt x="345" y="192"/>
                  </a:lnTo>
                  <a:lnTo>
                    <a:pt x="296" y="171"/>
                  </a:lnTo>
                  <a:lnTo>
                    <a:pt x="244" y="148"/>
                  </a:lnTo>
                  <a:lnTo>
                    <a:pt x="188" y="124"/>
                  </a:lnTo>
                  <a:lnTo>
                    <a:pt x="129" y="98"/>
                  </a:lnTo>
                  <a:lnTo>
                    <a:pt x="69" y="71"/>
                  </a:lnTo>
                  <a:lnTo>
                    <a:pt x="7" y="45"/>
                  </a:lnTo>
                  <a:lnTo>
                    <a:pt x="0" y="4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6" name="Freeform 118"/>
            <p:cNvSpPr>
              <a:spLocks/>
            </p:cNvSpPr>
            <p:nvPr/>
          </p:nvSpPr>
          <p:spPr bwMode="auto">
            <a:xfrm>
              <a:off x="3771900" y="1927225"/>
              <a:ext cx="1423988" cy="852487"/>
            </a:xfrm>
            <a:custGeom>
              <a:avLst/>
              <a:gdLst>
                <a:gd name="T0" fmla="*/ 52 w 1793"/>
                <a:gd name="T1" fmla="*/ 32 h 1075"/>
                <a:gd name="T2" fmla="*/ 144 w 1793"/>
                <a:gd name="T3" fmla="*/ 88 h 1075"/>
                <a:gd name="T4" fmla="*/ 214 w 1793"/>
                <a:gd name="T5" fmla="*/ 133 h 1075"/>
                <a:gd name="T6" fmla="*/ 261 w 1793"/>
                <a:gd name="T7" fmla="*/ 161 h 1075"/>
                <a:gd name="T8" fmla="*/ 278 w 1793"/>
                <a:gd name="T9" fmla="*/ 171 h 1075"/>
                <a:gd name="T10" fmla="*/ 295 w 1793"/>
                <a:gd name="T11" fmla="*/ 180 h 1075"/>
                <a:gd name="T12" fmla="*/ 341 w 1793"/>
                <a:gd name="T13" fmla="*/ 210 h 1075"/>
                <a:gd name="T14" fmla="*/ 416 w 1793"/>
                <a:gd name="T15" fmla="*/ 255 h 1075"/>
                <a:gd name="T16" fmla="*/ 513 w 1793"/>
                <a:gd name="T17" fmla="*/ 314 h 1075"/>
                <a:gd name="T18" fmla="*/ 628 w 1793"/>
                <a:gd name="T19" fmla="*/ 383 h 1075"/>
                <a:gd name="T20" fmla="*/ 755 w 1793"/>
                <a:gd name="T21" fmla="*/ 460 h 1075"/>
                <a:gd name="T22" fmla="*/ 893 w 1793"/>
                <a:gd name="T23" fmla="*/ 543 h 1075"/>
                <a:gd name="T24" fmla="*/ 1033 w 1793"/>
                <a:gd name="T25" fmla="*/ 628 h 1075"/>
                <a:gd name="T26" fmla="*/ 1174 w 1793"/>
                <a:gd name="T27" fmla="*/ 710 h 1075"/>
                <a:gd name="T28" fmla="*/ 1312 w 1793"/>
                <a:gd name="T29" fmla="*/ 791 h 1075"/>
                <a:gd name="T30" fmla="*/ 1441 w 1793"/>
                <a:gd name="T31" fmla="*/ 868 h 1075"/>
                <a:gd name="T32" fmla="*/ 1557 w 1793"/>
                <a:gd name="T33" fmla="*/ 936 h 1075"/>
                <a:gd name="T34" fmla="*/ 1654 w 1793"/>
                <a:gd name="T35" fmla="*/ 992 h 1075"/>
                <a:gd name="T36" fmla="*/ 1728 w 1793"/>
                <a:gd name="T37" fmla="*/ 1037 h 1075"/>
                <a:gd name="T38" fmla="*/ 1777 w 1793"/>
                <a:gd name="T39" fmla="*/ 1066 h 1075"/>
                <a:gd name="T40" fmla="*/ 1793 w 1793"/>
                <a:gd name="T41" fmla="*/ 1075 h 1075"/>
                <a:gd name="T42" fmla="*/ 1777 w 1793"/>
                <a:gd name="T43" fmla="*/ 1066 h 1075"/>
                <a:gd name="T44" fmla="*/ 1728 w 1793"/>
                <a:gd name="T45" fmla="*/ 1039 h 1075"/>
                <a:gd name="T46" fmla="*/ 1652 w 1793"/>
                <a:gd name="T47" fmla="*/ 996 h 1075"/>
                <a:gd name="T48" fmla="*/ 1553 w 1793"/>
                <a:gd name="T49" fmla="*/ 942 h 1075"/>
                <a:gd name="T50" fmla="*/ 1435 w 1793"/>
                <a:gd name="T51" fmla="*/ 878 h 1075"/>
                <a:gd name="T52" fmla="*/ 1305 w 1793"/>
                <a:gd name="T53" fmla="*/ 806 h 1075"/>
                <a:gd name="T54" fmla="*/ 1165 w 1793"/>
                <a:gd name="T55" fmla="*/ 729 h 1075"/>
                <a:gd name="T56" fmla="*/ 1020 w 1793"/>
                <a:gd name="T57" fmla="*/ 648 h 1075"/>
                <a:gd name="T58" fmla="*/ 874 w 1793"/>
                <a:gd name="T59" fmla="*/ 571 h 1075"/>
                <a:gd name="T60" fmla="*/ 735 w 1793"/>
                <a:gd name="T61" fmla="*/ 496 h 1075"/>
                <a:gd name="T62" fmla="*/ 602 w 1793"/>
                <a:gd name="T63" fmla="*/ 425 h 1075"/>
                <a:gd name="T64" fmla="*/ 485 w 1793"/>
                <a:gd name="T65" fmla="*/ 363 h 1075"/>
                <a:gd name="T66" fmla="*/ 384 w 1793"/>
                <a:gd name="T67" fmla="*/ 308 h 1075"/>
                <a:gd name="T68" fmla="*/ 308 w 1793"/>
                <a:gd name="T69" fmla="*/ 267 h 1075"/>
                <a:gd name="T70" fmla="*/ 257 w 1793"/>
                <a:gd name="T71" fmla="*/ 240 h 1075"/>
                <a:gd name="T72" fmla="*/ 240 w 1793"/>
                <a:gd name="T73" fmla="*/ 231 h 1075"/>
                <a:gd name="T74" fmla="*/ 224 w 1793"/>
                <a:gd name="T75" fmla="*/ 222 h 1075"/>
                <a:gd name="T76" fmla="*/ 175 w 1793"/>
                <a:gd name="T77" fmla="*/ 197 h 1075"/>
                <a:gd name="T78" fmla="*/ 99 w 1793"/>
                <a:gd name="T79" fmla="*/ 158 h 1075"/>
                <a:gd name="T80" fmla="*/ 0 w 1793"/>
                <a:gd name="T81" fmla="*/ 105 h 10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93" h="1075">
                  <a:moveTo>
                    <a:pt x="0" y="0"/>
                  </a:moveTo>
                  <a:lnTo>
                    <a:pt x="52" y="32"/>
                  </a:lnTo>
                  <a:lnTo>
                    <a:pt x="101" y="62"/>
                  </a:lnTo>
                  <a:lnTo>
                    <a:pt x="144" y="88"/>
                  </a:lnTo>
                  <a:lnTo>
                    <a:pt x="183" y="113"/>
                  </a:lnTo>
                  <a:lnTo>
                    <a:pt x="214" y="133"/>
                  </a:lnTo>
                  <a:lnTo>
                    <a:pt x="240" y="148"/>
                  </a:lnTo>
                  <a:lnTo>
                    <a:pt x="261" y="161"/>
                  </a:lnTo>
                  <a:lnTo>
                    <a:pt x="272" y="169"/>
                  </a:lnTo>
                  <a:lnTo>
                    <a:pt x="278" y="171"/>
                  </a:lnTo>
                  <a:lnTo>
                    <a:pt x="282" y="173"/>
                  </a:lnTo>
                  <a:lnTo>
                    <a:pt x="295" y="180"/>
                  </a:lnTo>
                  <a:lnTo>
                    <a:pt x="315" y="193"/>
                  </a:lnTo>
                  <a:lnTo>
                    <a:pt x="341" y="210"/>
                  </a:lnTo>
                  <a:lnTo>
                    <a:pt x="377" y="231"/>
                  </a:lnTo>
                  <a:lnTo>
                    <a:pt x="416" y="255"/>
                  </a:lnTo>
                  <a:lnTo>
                    <a:pt x="462" y="284"/>
                  </a:lnTo>
                  <a:lnTo>
                    <a:pt x="513" y="314"/>
                  </a:lnTo>
                  <a:lnTo>
                    <a:pt x="569" y="348"/>
                  </a:lnTo>
                  <a:lnTo>
                    <a:pt x="628" y="383"/>
                  </a:lnTo>
                  <a:lnTo>
                    <a:pt x="690" y="421"/>
                  </a:lnTo>
                  <a:lnTo>
                    <a:pt x="755" y="460"/>
                  </a:lnTo>
                  <a:lnTo>
                    <a:pt x="822" y="500"/>
                  </a:lnTo>
                  <a:lnTo>
                    <a:pt x="893" y="543"/>
                  </a:lnTo>
                  <a:lnTo>
                    <a:pt x="962" y="584"/>
                  </a:lnTo>
                  <a:lnTo>
                    <a:pt x="1033" y="628"/>
                  </a:lnTo>
                  <a:lnTo>
                    <a:pt x="1104" y="669"/>
                  </a:lnTo>
                  <a:lnTo>
                    <a:pt x="1174" y="710"/>
                  </a:lnTo>
                  <a:lnTo>
                    <a:pt x="1245" y="752"/>
                  </a:lnTo>
                  <a:lnTo>
                    <a:pt x="1312" y="791"/>
                  </a:lnTo>
                  <a:lnTo>
                    <a:pt x="1378" y="831"/>
                  </a:lnTo>
                  <a:lnTo>
                    <a:pt x="1441" y="868"/>
                  </a:lnTo>
                  <a:lnTo>
                    <a:pt x="1501" y="902"/>
                  </a:lnTo>
                  <a:lnTo>
                    <a:pt x="1557" y="936"/>
                  </a:lnTo>
                  <a:lnTo>
                    <a:pt x="1607" y="966"/>
                  </a:lnTo>
                  <a:lnTo>
                    <a:pt x="1654" y="992"/>
                  </a:lnTo>
                  <a:lnTo>
                    <a:pt x="1695" y="1017"/>
                  </a:lnTo>
                  <a:lnTo>
                    <a:pt x="1728" y="1037"/>
                  </a:lnTo>
                  <a:lnTo>
                    <a:pt x="1756" y="1052"/>
                  </a:lnTo>
                  <a:lnTo>
                    <a:pt x="1777" y="1066"/>
                  </a:lnTo>
                  <a:lnTo>
                    <a:pt x="1790" y="1073"/>
                  </a:lnTo>
                  <a:lnTo>
                    <a:pt x="1793" y="1075"/>
                  </a:lnTo>
                  <a:lnTo>
                    <a:pt x="1790" y="1073"/>
                  </a:lnTo>
                  <a:lnTo>
                    <a:pt x="1777" y="1066"/>
                  </a:lnTo>
                  <a:lnTo>
                    <a:pt x="1756" y="1054"/>
                  </a:lnTo>
                  <a:lnTo>
                    <a:pt x="1728" y="1039"/>
                  </a:lnTo>
                  <a:lnTo>
                    <a:pt x="1693" y="1019"/>
                  </a:lnTo>
                  <a:lnTo>
                    <a:pt x="1652" y="996"/>
                  </a:lnTo>
                  <a:lnTo>
                    <a:pt x="1605" y="972"/>
                  </a:lnTo>
                  <a:lnTo>
                    <a:pt x="1553" y="942"/>
                  </a:lnTo>
                  <a:lnTo>
                    <a:pt x="1495" y="911"/>
                  </a:lnTo>
                  <a:lnTo>
                    <a:pt x="1435" y="878"/>
                  </a:lnTo>
                  <a:lnTo>
                    <a:pt x="1370" y="842"/>
                  </a:lnTo>
                  <a:lnTo>
                    <a:pt x="1305" y="806"/>
                  </a:lnTo>
                  <a:lnTo>
                    <a:pt x="1236" y="767"/>
                  </a:lnTo>
                  <a:lnTo>
                    <a:pt x="1165" y="729"/>
                  </a:lnTo>
                  <a:lnTo>
                    <a:pt x="1092" y="690"/>
                  </a:lnTo>
                  <a:lnTo>
                    <a:pt x="1020" y="648"/>
                  </a:lnTo>
                  <a:lnTo>
                    <a:pt x="947" y="611"/>
                  </a:lnTo>
                  <a:lnTo>
                    <a:pt x="874" y="571"/>
                  </a:lnTo>
                  <a:lnTo>
                    <a:pt x="803" y="534"/>
                  </a:lnTo>
                  <a:lnTo>
                    <a:pt x="735" y="496"/>
                  </a:lnTo>
                  <a:lnTo>
                    <a:pt x="667" y="460"/>
                  </a:lnTo>
                  <a:lnTo>
                    <a:pt x="602" y="425"/>
                  </a:lnTo>
                  <a:lnTo>
                    <a:pt x="541" y="393"/>
                  </a:lnTo>
                  <a:lnTo>
                    <a:pt x="485" y="363"/>
                  </a:lnTo>
                  <a:lnTo>
                    <a:pt x="433" y="334"/>
                  </a:lnTo>
                  <a:lnTo>
                    <a:pt x="384" y="308"/>
                  </a:lnTo>
                  <a:lnTo>
                    <a:pt x="343" y="286"/>
                  </a:lnTo>
                  <a:lnTo>
                    <a:pt x="308" y="267"/>
                  </a:lnTo>
                  <a:lnTo>
                    <a:pt x="280" y="252"/>
                  </a:lnTo>
                  <a:lnTo>
                    <a:pt x="257" y="240"/>
                  </a:lnTo>
                  <a:lnTo>
                    <a:pt x="244" y="233"/>
                  </a:lnTo>
                  <a:lnTo>
                    <a:pt x="240" y="231"/>
                  </a:lnTo>
                  <a:lnTo>
                    <a:pt x="237" y="229"/>
                  </a:lnTo>
                  <a:lnTo>
                    <a:pt x="224" y="222"/>
                  </a:lnTo>
                  <a:lnTo>
                    <a:pt x="203" y="212"/>
                  </a:lnTo>
                  <a:lnTo>
                    <a:pt x="175" y="197"/>
                  </a:lnTo>
                  <a:lnTo>
                    <a:pt x="140" y="178"/>
                  </a:lnTo>
                  <a:lnTo>
                    <a:pt x="99" y="158"/>
                  </a:lnTo>
                  <a:lnTo>
                    <a:pt x="52" y="133"/>
                  </a:lnTo>
                  <a:lnTo>
                    <a:pt x="0" y="10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7" name="Freeform 119"/>
            <p:cNvSpPr>
              <a:spLocks/>
            </p:cNvSpPr>
            <p:nvPr/>
          </p:nvSpPr>
          <p:spPr bwMode="auto">
            <a:xfrm>
              <a:off x="3771900" y="1766888"/>
              <a:ext cx="606425" cy="414337"/>
            </a:xfrm>
            <a:custGeom>
              <a:avLst/>
              <a:gdLst>
                <a:gd name="T0" fmla="*/ 0 w 764"/>
                <a:gd name="T1" fmla="*/ 0 h 520"/>
                <a:gd name="T2" fmla="*/ 764 w 764"/>
                <a:gd name="T3" fmla="*/ 520 h 520"/>
                <a:gd name="T4" fmla="*/ 0 w 764"/>
                <a:gd name="T5" fmla="*/ 52 h 520"/>
                <a:gd name="T6" fmla="*/ 0 w 764"/>
                <a:gd name="T7" fmla="*/ 0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4" h="520">
                  <a:moveTo>
                    <a:pt x="0" y="0"/>
                  </a:moveTo>
                  <a:lnTo>
                    <a:pt x="764" y="520"/>
                  </a:lnTo>
                  <a:lnTo>
                    <a:pt x="0" y="5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8" name="Freeform 120"/>
            <p:cNvSpPr>
              <a:spLocks/>
            </p:cNvSpPr>
            <p:nvPr/>
          </p:nvSpPr>
          <p:spPr bwMode="auto">
            <a:xfrm>
              <a:off x="3771900" y="1589088"/>
              <a:ext cx="495300" cy="379412"/>
            </a:xfrm>
            <a:custGeom>
              <a:avLst/>
              <a:gdLst>
                <a:gd name="T0" fmla="*/ 0 w 625"/>
                <a:gd name="T1" fmla="*/ 0 h 477"/>
                <a:gd name="T2" fmla="*/ 625 w 625"/>
                <a:gd name="T3" fmla="*/ 477 h 477"/>
                <a:gd name="T4" fmla="*/ 0 w 625"/>
                <a:gd name="T5" fmla="*/ 53 h 477"/>
                <a:gd name="T6" fmla="*/ 0 w 625"/>
                <a:gd name="T7" fmla="*/ 0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5" h="477">
                  <a:moveTo>
                    <a:pt x="0" y="0"/>
                  </a:moveTo>
                  <a:lnTo>
                    <a:pt x="625" y="477"/>
                  </a:lnTo>
                  <a:lnTo>
                    <a:pt x="0" y="5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9" name="Freeform 121"/>
            <p:cNvSpPr>
              <a:spLocks/>
            </p:cNvSpPr>
            <p:nvPr/>
          </p:nvSpPr>
          <p:spPr bwMode="auto">
            <a:xfrm>
              <a:off x="3771900" y="1382713"/>
              <a:ext cx="1354138" cy="1123950"/>
            </a:xfrm>
            <a:custGeom>
              <a:avLst/>
              <a:gdLst>
                <a:gd name="T0" fmla="*/ 54 w 1706"/>
                <a:gd name="T1" fmla="*/ 45 h 1415"/>
                <a:gd name="T2" fmla="*/ 158 w 1706"/>
                <a:gd name="T3" fmla="*/ 133 h 1415"/>
                <a:gd name="T4" fmla="*/ 252 w 1706"/>
                <a:gd name="T5" fmla="*/ 212 h 1415"/>
                <a:gd name="T6" fmla="*/ 330 w 1706"/>
                <a:gd name="T7" fmla="*/ 278 h 1415"/>
                <a:gd name="T8" fmla="*/ 391 w 1706"/>
                <a:gd name="T9" fmla="*/ 329 h 1415"/>
                <a:gd name="T10" fmla="*/ 429 w 1706"/>
                <a:gd name="T11" fmla="*/ 362 h 1415"/>
                <a:gd name="T12" fmla="*/ 444 w 1706"/>
                <a:gd name="T13" fmla="*/ 374 h 1415"/>
                <a:gd name="T14" fmla="*/ 457 w 1706"/>
                <a:gd name="T15" fmla="*/ 385 h 1415"/>
                <a:gd name="T16" fmla="*/ 498 w 1706"/>
                <a:gd name="T17" fmla="*/ 419 h 1415"/>
                <a:gd name="T18" fmla="*/ 559 w 1706"/>
                <a:gd name="T19" fmla="*/ 470 h 1415"/>
                <a:gd name="T20" fmla="*/ 639 w 1706"/>
                <a:gd name="T21" fmla="*/ 537 h 1415"/>
                <a:gd name="T22" fmla="*/ 735 w 1706"/>
                <a:gd name="T23" fmla="*/ 616 h 1415"/>
                <a:gd name="T24" fmla="*/ 841 w 1706"/>
                <a:gd name="T25" fmla="*/ 705 h 1415"/>
                <a:gd name="T26" fmla="*/ 954 w 1706"/>
                <a:gd name="T27" fmla="*/ 799 h 1415"/>
                <a:gd name="T28" fmla="*/ 1072 w 1706"/>
                <a:gd name="T29" fmla="*/ 896 h 1415"/>
                <a:gd name="T30" fmla="*/ 1191 w 1706"/>
                <a:gd name="T31" fmla="*/ 994 h 1415"/>
                <a:gd name="T32" fmla="*/ 1305 w 1706"/>
                <a:gd name="T33" fmla="*/ 1086 h 1415"/>
                <a:gd name="T34" fmla="*/ 1411 w 1706"/>
                <a:gd name="T35" fmla="*/ 1175 h 1415"/>
                <a:gd name="T36" fmla="*/ 1508 w 1706"/>
                <a:gd name="T37" fmla="*/ 1253 h 1415"/>
                <a:gd name="T38" fmla="*/ 1588 w 1706"/>
                <a:gd name="T39" fmla="*/ 1319 h 1415"/>
                <a:gd name="T40" fmla="*/ 1652 w 1706"/>
                <a:gd name="T41" fmla="*/ 1370 h 1415"/>
                <a:gd name="T42" fmla="*/ 1691 w 1706"/>
                <a:gd name="T43" fmla="*/ 1404 h 1415"/>
                <a:gd name="T44" fmla="*/ 1706 w 1706"/>
                <a:gd name="T45" fmla="*/ 1415 h 1415"/>
                <a:gd name="T46" fmla="*/ 1691 w 1706"/>
                <a:gd name="T47" fmla="*/ 1404 h 1415"/>
                <a:gd name="T48" fmla="*/ 1650 w 1706"/>
                <a:gd name="T49" fmla="*/ 1372 h 1415"/>
                <a:gd name="T50" fmla="*/ 1586 w 1706"/>
                <a:gd name="T51" fmla="*/ 1323 h 1415"/>
                <a:gd name="T52" fmla="*/ 1504 w 1706"/>
                <a:gd name="T53" fmla="*/ 1257 h 1415"/>
                <a:gd name="T54" fmla="*/ 1408 w 1706"/>
                <a:gd name="T55" fmla="*/ 1182 h 1415"/>
                <a:gd name="T56" fmla="*/ 1298 w 1706"/>
                <a:gd name="T57" fmla="*/ 1096 h 1415"/>
                <a:gd name="T58" fmla="*/ 1182 w 1706"/>
                <a:gd name="T59" fmla="*/ 1005 h 1415"/>
                <a:gd name="T60" fmla="*/ 1063 w 1706"/>
                <a:gd name="T61" fmla="*/ 911 h 1415"/>
                <a:gd name="T62" fmla="*/ 941 w 1706"/>
                <a:gd name="T63" fmla="*/ 817 h 1415"/>
                <a:gd name="T64" fmla="*/ 824 w 1706"/>
                <a:gd name="T65" fmla="*/ 727 h 1415"/>
                <a:gd name="T66" fmla="*/ 716 w 1706"/>
                <a:gd name="T67" fmla="*/ 643 h 1415"/>
                <a:gd name="T68" fmla="*/ 617 w 1706"/>
                <a:gd name="T69" fmla="*/ 567 h 1415"/>
                <a:gd name="T70" fmla="*/ 535 w 1706"/>
                <a:gd name="T71" fmla="*/ 503 h 1415"/>
                <a:gd name="T72" fmla="*/ 472 w 1706"/>
                <a:gd name="T73" fmla="*/ 455 h 1415"/>
                <a:gd name="T74" fmla="*/ 431 w 1706"/>
                <a:gd name="T75" fmla="*/ 423 h 1415"/>
                <a:gd name="T76" fmla="*/ 416 w 1706"/>
                <a:gd name="T77" fmla="*/ 411 h 1415"/>
                <a:gd name="T78" fmla="*/ 401 w 1706"/>
                <a:gd name="T79" fmla="*/ 400 h 1415"/>
                <a:gd name="T80" fmla="*/ 358 w 1706"/>
                <a:gd name="T81" fmla="*/ 368 h 1415"/>
                <a:gd name="T82" fmla="*/ 295 w 1706"/>
                <a:gd name="T83" fmla="*/ 319 h 1415"/>
                <a:gd name="T84" fmla="*/ 211 w 1706"/>
                <a:gd name="T85" fmla="*/ 255 h 1415"/>
                <a:gd name="T86" fmla="*/ 110 w 1706"/>
                <a:gd name="T87" fmla="*/ 180 h 1415"/>
                <a:gd name="T88" fmla="*/ 0 w 1706"/>
                <a:gd name="T89" fmla="*/ 96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06" h="1415">
                  <a:moveTo>
                    <a:pt x="0" y="0"/>
                  </a:moveTo>
                  <a:lnTo>
                    <a:pt x="54" y="45"/>
                  </a:lnTo>
                  <a:lnTo>
                    <a:pt x="108" y="90"/>
                  </a:lnTo>
                  <a:lnTo>
                    <a:pt x="158" y="133"/>
                  </a:lnTo>
                  <a:lnTo>
                    <a:pt x="207" y="174"/>
                  </a:lnTo>
                  <a:lnTo>
                    <a:pt x="252" y="212"/>
                  </a:lnTo>
                  <a:lnTo>
                    <a:pt x="293" y="246"/>
                  </a:lnTo>
                  <a:lnTo>
                    <a:pt x="330" y="278"/>
                  </a:lnTo>
                  <a:lnTo>
                    <a:pt x="364" y="306"/>
                  </a:lnTo>
                  <a:lnTo>
                    <a:pt x="391" y="329"/>
                  </a:lnTo>
                  <a:lnTo>
                    <a:pt x="414" y="347"/>
                  </a:lnTo>
                  <a:lnTo>
                    <a:pt x="429" y="362"/>
                  </a:lnTo>
                  <a:lnTo>
                    <a:pt x="440" y="370"/>
                  </a:lnTo>
                  <a:lnTo>
                    <a:pt x="444" y="374"/>
                  </a:lnTo>
                  <a:lnTo>
                    <a:pt x="447" y="376"/>
                  </a:lnTo>
                  <a:lnTo>
                    <a:pt x="457" y="385"/>
                  </a:lnTo>
                  <a:lnTo>
                    <a:pt x="475" y="398"/>
                  </a:lnTo>
                  <a:lnTo>
                    <a:pt x="498" y="419"/>
                  </a:lnTo>
                  <a:lnTo>
                    <a:pt x="526" y="441"/>
                  </a:lnTo>
                  <a:lnTo>
                    <a:pt x="559" y="470"/>
                  </a:lnTo>
                  <a:lnTo>
                    <a:pt x="598" y="502"/>
                  </a:lnTo>
                  <a:lnTo>
                    <a:pt x="639" y="537"/>
                  </a:lnTo>
                  <a:lnTo>
                    <a:pt x="686" y="575"/>
                  </a:lnTo>
                  <a:lnTo>
                    <a:pt x="735" y="616"/>
                  </a:lnTo>
                  <a:lnTo>
                    <a:pt x="787" y="659"/>
                  </a:lnTo>
                  <a:lnTo>
                    <a:pt x="841" y="705"/>
                  </a:lnTo>
                  <a:lnTo>
                    <a:pt x="899" y="752"/>
                  </a:lnTo>
                  <a:lnTo>
                    <a:pt x="954" y="799"/>
                  </a:lnTo>
                  <a:lnTo>
                    <a:pt x="1014" y="847"/>
                  </a:lnTo>
                  <a:lnTo>
                    <a:pt x="1072" y="896"/>
                  </a:lnTo>
                  <a:lnTo>
                    <a:pt x="1132" y="945"/>
                  </a:lnTo>
                  <a:lnTo>
                    <a:pt x="1191" y="994"/>
                  </a:lnTo>
                  <a:lnTo>
                    <a:pt x="1249" y="1041"/>
                  </a:lnTo>
                  <a:lnTo>
                    <a:pt x="1305" y="1086"/>
                  </a:lnTo>
                  <a:lnTo>
                    <a:pt x="1359" y="1131"/>
                  </a:lnTo>
                  <a:lnTo>
                    <a:pt x="1411" y="1175"/>
                  </a:lnTo>
                  <a:lnTo>
                    <a:pt x="1462" y="1216"/>
                  </a:lnTo>
                  <a:lnTo>
                    <a:pt x="1508" y="1253"/>
                  </a:lnTo>
                  <a:lnTo>
                    <a:pt x="1551" y="1289"/>
                  </a:lnTo>
                  <a:lnTo>
                    <a:pt x="1588" y="1319"/>
                  </a:lnTo>
                  <a:lnTo>
                    <a:pt x="1622" y="1347"/>
                  </a:lnTo>
                  <a:lnTo>
                    <a:pt x="1652" y="1370"/>
                  </a:lnTo>
                  <a:lnTo>
                    <a:pt x="1674" y="1391"/>
                  </a:lnTo>
                  <a:lnTo>
                    <a:pt x="1691" y="1404"/>
                  </a:lnTo>
                  <a:lnTo>
                    <a:pt x="1702" y="1413"/>
                  </a:lnTo>
                  <a:lnTo>
                    <a:pt x="1706" y="1415"/>
                  </a:lnTo>
                  <a:lnTo>
                    <a:pt x="1702" y="1413"/>
                  </a:lnTo>
                  <a:lnTo>
                    <a:pt x="1691" y="1404"/>
                  </a:lnTo>
                  <a:lnTo>
                    <a:pt x="1674" y="1391"/>
                  </a:lnTo>
                  <a:lnTo>
                    <a:pt x="1650" y="1372"/>
                  </a:lnTo>
                  <a:lnTo>
                    <a:pt x="1622" y="1349"/>
                  </a:lnTo>
                  <a:lnTo>
                    <a:pt x="1586" y="1323"/>
                  </a:lnTo>
                  <a:lnTo>
                    <a:pt x="1547" y="1291"/>
                  </a:lnTo>
                  <a:lnTo>
                    <a:pt x="1504" y="1257"/>
                  </a:lnTo>
                  <a:lnTo>
                    <a:pt x="1458" y="1222"/>
                  </a:lnTo>
                  <a:lnTo>
                    <a:pt x="1408" y="1182"/>
                  </a:lnTo>
                  <a:lnTo>
                    <a:pt x="1353" y="1139"/>
                  </a:lnTo>
                  <a:lnTo>
                    <a:pt x="1298" y="1096"/>
                  </a:lnTo>
                  <a:lnTo>
                    <a:pt x="1242" y="1050"/>
                  </a:lnTo>
                  <a:lnTo>
                    <a:pt x="1182" y="1005"/>
                  </a:lnTo>
                  <a:lnTo>
                    <a:pt x="1122" y="958"/>
                  </a:lnTo>
                  <a:lnTo>
                    <a:pt x="1063" y="911"/>
                  </a:lnTo>
                  <a:lnTo>
                    <a:pt x="1001" y="864"/>
                  </a:lnTo>
                  <a:lnTo>
                    <a:pt x="941" y="817"/>
                  </a:lnTo>
                  <a:lnTo>
                    <a:pt x="882" y="772"/>
                  </a:lnTo>
                  <a:lnTo>
                    <a:pt x="824" y="727"/>
                  </a:lnTo>
                  <a:lnTo>
                    <a:pt x="768" y="684"/>
                  </a:lnTo>
                  <a:lnTo>
                    <a:pt x="716" y="643"/>
                  </a:lnTo>
                  <a:lnTo>
                    <a:pt x="666" y="603"/>
                  </a:lnTo>
                  <a:lnTo>
                    <a:pt x="617" y="567"/>
                  </a:lnTo>
                  <a:lnTo>
                    <a:pt x="574" y="534"/>
                  </a:lnTo>
                  <a:lnTo>
                    <a:pt x="535" y="503"/>
                  </a:lnTo>
                  <a:lnTo>
                    <a:pt x="500" y="477"/>
                  </a:lnTo>
                  <a:lnTo>
                    <a:pt x="472" y="455"/>
                  </a:lnTo>
                  <a:lnTo>
                    <a:pt x="447" y="436"/>
                  </a:lnTo>
                  <a:lnTo>
                    <a:pt x="431" y="423"/>
                  </a:lnTo>
                  <a:lnTo>
                    <a:pt x="419" y="413"/>
                  </a:lnTo>
                  <a:lnTo>
                    <a:pt x="416" y="411"/>
                  </a:lnTo>
                  <a:lnTo>
                    <a:pt x="412" y="408"/>
                  </a:lnTo>
                  <a:lnTo>
                    <a:pt x="401" y="400"/>
                  </a:lnTo>
                  <a:lnTo>
                    <a:pt x="382" y="387"/>
                  </a:lnTo>
                  <a:lnTo>
                    <a:pt x="358" y="368"/>
                  </a:lnTo>
                  <a:lnTo>
                    <a:pt x="328" y="346"/>
                  </a:lnTo>
                  <a:lnTo>
                    <a:pt x="295" y="319"/>
                  </a:lnTo>
                  <a:lnTo>
                    <a:pt x="254" y="289"/>
                  </a:lnTo>
                  <a:lnTo>
                    <a:pt x="211" y="255"/>
                  </a:lnTo>
                  <a:lnTo>
                    <a:pt x="162" y="218"/>
                  </a:lnTo>
                  <a:lnTo>
                    <a:pt x="110" y="180"/>
                  </a:lnTo>
                  <a:lnTo>
                    <a:pt x="56" y="139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0" name="Freeform 122"/>
            <p:cNvSpPr>
              <a:spLocks/>
            </p:cNvSpPr>
            <p:nvPr/>
          </p:nvSpPr>
          <p:spPr bwMode="auto">
            <a:xfrm>
              <a:off x="3771900" y="1116013"/>
              <a:ext cx="1265238" cy="1211262"/>
            </a:xfrm>
            <a:custGeom>
              <a:avLst/>
              <a:gdLst>
                <a:gd name="T0" fmla="*/ 54 w 1594"/>
                <a:gd name="T1" fmla="*/ 53 h 1527"/>
                <a:gd name="T2" fmla="*/ 158 w 1594"/>
                <a:gd name="T3" fmla="*/ 156 h 1527"/>
                <a:gd name="T4" fmla="*/ 255 w 1594"/>
                <a:gd name="T5" fmla="*/ 250 h 1527"/>
                <a:gd name="T6" fmla="*/ 339 w 1594"/>
                <a:gd name="T7" fmla="*/ 333 h 1527"/>
                <a:gd name="T8" fmla="*/ 408 w 1594"/>
                <a:gd name="T9" fmla="*/ 401 h 1527"/>
                <a:gd name="T10" fmla="*/ 459 w 1594"/>
                <a:gd name="T11" fmla="*/ 451 h 1527"/>
                <a:gd name="T12" fmla="*/ 487 w 1594"/>
                <a:gd name="T13" fmla="*/ 478 h 1527"/>
                <a:gd name="T14" fmla="*/ 494 w 1594"/>
                <a:gd name="T15" fmla="*/ 483 h 1527"/>
                <a:gd name="T16" fmla="*/ 520 w 1594"/>
                <a:gd name="T17" fmla="*/ 510 h 1527"/>
                <a:gd name="T18" fmla="*/ 570 w 1594"/>
                <a:gd name="T19" fmla="*/ 558 h 1527"/>
                <a:gd name="T20" fmla="*/ 641 w 1594"/>
                <a:gd name="T21" fmla="*/ 626 h 1527"/>
                <a:gd name="T22" fmla="*/ 727 w 1594"/>
                <a:gd name="T23" fmla="*/ 707 h 1527"/>
                <a:gd name="T24" fmla="*/ 824 w 1594"/>
                <a:gd name="T25" fmla="*/ 801 h 1527"/>
                <a:gd name="T26" fmla="*/ 930 w 1594"/>
                <a:gd name="T27" fmla="*/ 902 h 1527"/>
                <a:gd name="T28" fmla="*/ 1038 w 1594"/>
                <a:gd name="T29" fmla="*/ 1006 h 1527"/>
                <a:gd name="T30" fmla="*/ 1150 w 1594"/>
                <a:gd name="T31" fmla="*/ 1109 h 1527"/>
                <a:gd name="T32" fmla="*/ 1256 w 1594"/>
                <a:gd name="T33" fmla="*/ 1209 h 1527"/>
                <a:gd name="T34" fmla="*/ 1355 w 1594"/>
                <a:gd name="T35" fmla="*/ 1301 h 1527"/>
                <a:gd name="T36" fmla="*/ 1441 w 1594"/>
                <a:gd name="T37" fmla="*/ 1382 h 1527"/>
                <a:gd name="T38" fmla="*/ 1512 w 1594"/>
                <a:gd name="T39" fmla="*/ 1449 h 1527"/>
                <a:gd name="T40" fmla="*/ 1564 w 1594"/>
                <a:gd name="T41" fmla="*/ 1496 h 1527"/>
                <a:gd name="T42" fmla="*/ 1590 w 1594"/>
                <a:gd name="T43" fmla="*/ 1523 h 1527"/>
                <a:gd name="T44" fmla="*/ 1590 w 1594"/>
                <a:gd name="T45" fmla="*/ 1523 h 1527"/>
                <a:gd name="T46" fmla="*/ 1562 w 1594"/>
                <a:gd name="T47" fmla="*/ 1498 h 1527"/>
                <a:gd name="T48" fmla="*/ 1510 w 1594"/>
                <a:gd name="T49" fmla="*/ 1451 h 1527"/>
                <a:gd name="T50" fmla="*/ 1435 w 1594"/>
                <a:gd name="T51" fmla="*/ 1389 h 1527"/>
                <a:gd name="T52" fmla="*/ 1346 w 1594"/>
                <a:gd name="T53" fmla="*/ 1310 h 1527"/>
                <a:gd name="T54" fmla="*/ 1243 w 1594"/>
                <a:gd name="T55" fmla="*/ 1222 h 1527"/>
                <a:gd name="T56" fmla="*/ 1133 w 1594"/>
                <a:gd name="T57" fmla="*/ 1128 h 1527"/>
                <a:gd name="T58" fmla="*/ 1020 w 1594"/>
                <a:gd name="T59" fmla="*/ 1028 h 1527"/>
                <a:gd name="T60" fmla="*/ 904 w 1594"/>
                <a:gd name="T61" fmla="*/ 931 h 1527"/>
                <a:gd name="T62" fmla="*/ 792 w 1594"/>
                <a:gd name="T63" fmla="*/ 837 h 1527"/>
                <a:gd name="T64" fmla="*/ 690 w 1594"/>
                <a:gd name="T65" fmla="*/ 748 h 1527"/>
                <a:gd name="T66" fmla="*/ 598 w 1594"/>
                <a:gd name="T67" fmla="*/ 673 h 1527"/>
                <a:gd name="T68" fmla="*/ 526 w 1594"/>
                <a:gd name="T69" fmla="*/ 609 h 1527"/>
                <a:gd name="T70" fmla="*/ 472 w 1594"/>
                <a:gd name="T71" fmla="*/ 564 h 1527"/>
                <a:gd name="T72" fmla="*/ 444 w 1594"/>
                <a:gd name="T73" fmla="*/ 540 h 1527"/>
                <a:gd name="T74" fmla="*/ 436 w 1594"/>
                <a:gd name="T75" fmla="*/ 534 h 1527"/>
                <a:gd name="T76" fmla="*/ 408 w 1594"/>
                <a:gd name="T77" fmla="*/ 511 h 1527"/>
                <a:gd name="T78" fmla="*/ 358 w 1594"/>
                <a:gd name="T79" fmla="*/ 470 h 1527"/>
                <a:gd name="T80" fmla="*/ 289 w 1594"/>
                <a:gd name="T81" fmla="*/ 412 h 1527"/>
                <a:gd name="T82" fmla="*/ 203 w 1594"/>
                <a:gd name="T83" fmla="*/ 342 h 1527"/>
                <a:gd name="T84" fmla="*/ 106 w 1594"/>
                <a:gd name="T85" fmla="*/ 261 h 1527"/>
                <a:gd name="T86" fmla="*/ 0 w 1594"/>
                <a:gd name="T87" fmla="*/ 173 h 1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94" h="1527">
                  <a:moveTo>
                    <a:pt x="0" y="0"/>
                  </a:moveTo>
                  <a:lnTo>
                    <a:pt x="54" y="53"/>
                  </a:lnTo>
                  <a:lnTo>
                    <a:pt x="106" y="105"/>
                  </a:lnTo>
                  <a:lnTo>
                    <a:pt x="158" y="156"/>
                  </a:lnTo>
                  <a:lnTo>
                    <a:pt x="207" y="203"/>
                  </a:lnTo>
                  <a:lnTo>
                    <a:pt x="255" y="250"/>
                  </a:lnTo>
                  <a:lnTo>
                    <a:pt x="298" y="293"/>
                  </a:lnTo>
                  <a:lnTo>
                    <a:pt x="339" y="333"/>
                  </a:lnTo>
                  <a:lnTo>
                    <a:pt x="377" y="369"/>
                  </a:lnTo>
                  <a:lnTo>
                    <a:pt x="408" y="401"/>
                  </a:lnTo>
                  <a:lnTo>
                    <a:pt x="436" y="429"/>
                  </a:lnTo>
                  <a:lnTo>
                    <a:pt x="459" y="451"/>
                  </a:lnTo>
                  <a:lnTo>
                    <a:pt x="475" y="466"/>
                  </a:lnTo>
                  <a:lnTo>
                    <a:pt x="487" y="478"/>
                  </a:lnTo>
                  <a:lnTo>
                    <a:pt x="490" y="480"/>
                  </a:lnTo>
                  <a:lnTo>
                    <a:pt x="494" y="483"/>
                  </a:lnTo>
                  <a:lnTo>
                    <a:pt x="503" y="495"/>
                  </a:lnTo>
                  <a:lnTo>
                    <a:pt x="520" y="510"/>
                  </a:lnTo>
                  <a:lnTo>
                    <a:pt x="542" y="532"/>
                  </a:lnTo>
                  <a:lnTo>
                    <a:pt x="570" y="558"/>
                  </a:lnTo>
                  <a:lnTo>
                    <a:pt x="604" y="590"/>
                  </a:lnTo>
                  <a:lnTo>
                    <a:pt x="641" y="626"/>
                  </a:lnTo>
                  <a:lnTo>
                    <a:pt x="682" y="666"/>
                  </a:lnTo>
                  <a:lnTo>
                    <a:pt x="727" y="707"/>
                  </a:lnTo>
                  <a:lnTo>
                    <a:pt x="776" y="754"/>
                  </a:lnTo>
                  <a:lnTo>
                    <a:pt x="824" y="801"/>
                  </a:lnTo>
                  <a:lnTo>
                    <a:pt x="876" y="850"/>
                  </a:lnTo>
                  <a:lnTo>
                    <a:pt x="930" y="902"/>
                  </a:lnTo>
                  <a:lnTo>
                    <a:pt x="984" y="953"/>
                  </a:lnTo>
                  <a:lnTo>
                    <a:pt x="1038" y="1006"/>
                  </a:lnTo>
                  <a:lnTo>
                    <a:pt x="1094" y="1058"/>
                  </a:lnTo>
                  <a:lnTo>
                    <a:pt x="1150" y="1109"/>
                  </a:lnTo>
                  <a:lnTo>
                    <a:pt x="1204" y="1160"/>
                  </a:lnTo>
                  <a:lnTo>
                    <a:pt x="1256" y="1209"/>
                  </a:lnTo>
                  <a:lnTo>
                    <a:pt x="1307" y="1256"/>
                  </a:lnTo>
                  <a:lnTo>
                    <a:pt x="1355" y="1301"/>
                  </a:lnTo>
                  <a:lnTo>
                    <a:pt x="1400" y="1344"/>
                  </a:lnTo>
                  <a:lnTo>
                    <a:pt x="1441" y="1382"/>
                  </a:lnTo>
                  <a:lnTo>
                    <a:pt x="1478" y="1418"/>
                  </a:lnTo>
                  <a:lnTo>
                    <a:pt x="1512" y="1449"/>
                  </a:lnTo>
                  <a:lnTo>
                    <a:pt x="1540" y="1476"/>
                  </a:lnTo>
                  <a:lnTo>
                    <a:pt x="1564" y="1496"/>
                  </a:lnTo>
                  <a:lnTo>
                    <a:pt x="1581" y="1513"/>
                  </a:lnTo>
                  <a:lnTo>
                    <a:pt x="1590" y="1523"/>
                  </a:lnTo>
                  <a:lnTo>
                    <a:pt x="1594" y="1527"/>
                  </a:lnTo>
                  <a:lnTo>
                    <a:pt x="1590" y="1523"/>
                  </a:lnTo>
                  <a:lnTo>
                    <a:pt x="1579" y="1513"/>
                  </a:lnTo>
                  <a:lnTo>
                    <a:pt x="1562" y="1498"/>
                  </a:lnTo>
                  <a:lnTo>
                    <a:pt x="1538" y="1478"/>
                  </a:lnTo>
                  <a:lnTo>
                    <a:pt x="1510" y="1451"/>
                  </a:lnTo>
                  <a:lnTo>
                    <a:pt x="1475" y="1423"/>
                  </a:lnTo>
                  <a:lnTo>
                    <a:pt x="1435" y="1389"/>
                  </a:lnTo>
                  <a:lnTo>
                    <a:pt x="1393" y="1352"/>
                  </a:lnTo>
                  <a:lnTo>
                    <a:pt x="1346" y="1310"/>
                  </a:lnTo>
                  <a:lnTo>
                    <a:pt x="1296" y="1267"/>
                  </a:lnTo>
                  <a:lnTo>
                    <a:pt x="1243" y="1222"/>
                  </a:lnTo>
                  <a:lnTo>
                    <a:pt x="1189" y="1175"/>
                  </a:lnTo>
                  <a:lnTo>
                    <a:pt x="1133" y="1128"/>
                  </a:lnTo>
                  <a:lnTo>
                    <a:pt x="1078" y="1077"/>
                  </a:lnTo>
                  <a:lnTo>
                    <a:pt x="1020" y="1028"/>
                  </a:lnTo>
                  <a:lnTo>
                    <a:pt x="962" y="980"/>
                  </a:lnTo>
                  <a:lnTo>
                    <a:pt x="904" y="931"/>
                  </a:lnTo>
                  <a:lnTo>
                    <a:pt x="848" y="884"/>
                  </a:lnTo>
                  <a:lnTo>
                    <a:pt x="792" y="837"/>
                  </a:lnTo>
                  <a:lnTo>
                    <a:pt x="740" y="792"/>
                  </a:lnTo>
                  <a:lnTo>
                    <a:pt x="690" y="748"/>
                  </a:lnTo>
                  <a:lnTo>
                    <a:pt x="643" y="709"/>
                  </a:lnTo>
                  <a:lnTo>
                    <a:pt x="598" y="673"/>
                  </a:lnTo>
                  <a:lnTo>
                    <a:pt x="559" y="639"/>
                  </a:lnTo>
                  <a:lnTo>
                    <a:pt x="526" y="609"/>
                  </a:lnTo>
                  <a:lnTo>
                    <a:pt x="496" y="585"/>
                  </a:lnTo>
                  <a:lnTo>
                    <a:pt x="472" y="564"/>
                  </a:lnTo>
                  <a:lnTo>
                    <a:pt x="453" y="549"/>
                  </a:lnTo>
                  <a:lnTo>
                    <a:pt x="444" y="540"/>
                  </a:lnTo>
                  <a:lnTo>
                    <a:pt x="440" y="536"/>
                  </a:lnTo>
                  <a:lnTo>
                    <a:pt x="436" y="534"/>
                  </a:lnTo>
                  <a:lnTo>
                    <a:pt x="425" y="525"/>
                  </a:lnTo>
                  <a:lnTo>
                    <a:pt x="408" y="511"/>
                  </a:lnTo>
                  <a:lnTo>
                    <a:pt x="386" y="493"/>
                  </a:lnTo>
                  <a:lnTo>
                    <a:pt x="358" y="470"/>
                  </a:lnTo>
                  <a:lnTo>
                    <a:pt x="326" y="444"/>
                  </a:lnTo>
                  <a:lnTo>
                    <a:pt x="289" y="412"/>
                  </a:lnTo>
                  <a:lnTo>
                    <a:pt x="248" y="378"/>
                  </a:lnTo>
                  <a:lnTo>
                    <a:pt x="203" y="342"/>
                  </a:lnTo>
                  <a:lnTo>
                    <a:pt x="157" y="303"/>
                  </a:lnTo>
                  <a:lnTo>
                    <a:pt x="106" y="261"/>
                  </a:lnTo>
                  <a:lnTo>
                    <a:pt x="54" y="218"/>
                  </a:lnTo>
                  <a:lnTo>
                    <a:pt x="0" y="17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1" name="Freeform 123"/>
            <p:cNvSpPr>
              <a:spLocks/>
            </p:cNvSpPr>
            <p:nvPr/>
          </p:nvSpPr>
          <p:spPr bwMode="auto">
            <a:xfrm>
              <a:off x="3771900" y="930276"/>
              <a:ext cx="1604963" cy="1609725"/>
            </a:xfrm>
            <a:custGeom>
              <a:avLst/>
              <a:gdLst>
                <a:gd name="T0" fmla="*/ 136 w 2023"/>
                <a:gd name="T1" fmla="*/ 0 h 2028"/>
                <a:gd name="T2" fmla="*/ 268 w 2023"/>
                <a:gd name="T3" fmla="*/ 147 h 2028"/>
                <a:gd name="T4" fmla="*/ 378 w 2023"/>
                <a:gd name="T5" fmla="*/ 267 h 2028"/>
                <a:gd name="T6" fmla="*/ 483 w 2023"/>
                <a:gd name="T7" fmla="*/ 382 h 2028"/>
                <a:gd name="T8" fmla="*/ 578 w 2023"/>
                <a:gd name="T9" fmla="*/ 487 h 2028"/>
                <a:gd name="T10" fmla="*/ 662 w 2023"/>
                <a:gd name="T11" fmla="*/ 579 h 2028"/>
                <a:gd name="T12" fmla="*/ 731 w 2023"/>
                <a:gd name="T13" fmla="*/ 654 h 2028"/>
                <a:gd name="T14" fmla="*/ 779 w 2023"/>
                <a:gd name="T15" fmla="*/ 709 h 2028"/>
                <a:gd name="T16" fmla="*/ 805 w 2023"/>
                <a:gd name="T17" fmla="*/ 737 h 2028"/>
                <a:gd name="T18" fmla="*/ 813 w 2023"/>
                <a:gd name="T19" fmla="*/ 744 h 2028"/>
                <a:gd name="T20" fmla="*/ 839 w 2023"/>
                <a:gd name="T21" fmla="*/ 773 h 2028"/>
                <a:gd name="T22" fmla="*/ 887 w 2023"/>
                <a:gd name="T23" fmla="*/ 825 h 2028"/>
                <a:gd name="T24" fmla="*/ 956 w 2023"/>
                <a:gd name="T25" fmla="*/ 899 h 2028"/>
                <a:gd name="T26" fmla="*/ 1042 w 2023"/>
                <a:gd name="T27" fmla="*/ 991 h 2028"/>
                <a:gd name="T28" fmla="*/ 1139 w 2023"/>
                <a:gd name="T29" fmla="*/ 1094 h 2028"/>
                <a:gd name="T30" fmla="*/ 1245 w 2023"/>
                <a:gd name="T31" fmla="*/ 1209 h 2028"/>
                <a:gd name="T32" fmla="*/ 1355 w 2023"/>
                <a:gd name="T33" fmla="*/ 1327 h 2028"/>
                <a:gd name="T34" fmla="*/ 1469 w 2023"/>
                <a:gd name="T35" fmla="*/ 1448 h 2028"/>
                <a:gd name="T36" fmla="*/ 1583 w 2023"/>
                <a:gd name="T37" fmla="*/ 1566 h 2028"/>
                <a:gd name="T38" fmla="*/ 1689 w 2023"/>
                <a:gd name="T39" fmla="*/ 1679 h 2028"/>
                <a:gd name="T40" fmla="*/ 1788 w 2023"/>
                <a:gd name="T41" fmla="*/ 1782 h 2028"/>
                <a:gd name="T42" fmla="*/ 1874 w 2023"/>
                <a:gd name="T43" fmla="*/ 1872 h 2028"/>
                <a:gd name="T44" fmla="*/ 1943 w 2023"/>
                <a:gd name="T45" fmla="*/ 1944 h 2028"/>
                <a:gd name="T46" fmla="*/ 1993 w 2023"/>
                <a:gd name="T47" fmla="*/ 1996 h 2028"/>
                <a:gd name="T48" fmla="*/ 2019 w 2023"/>
                <a:gd name="T49" fmla="*/ 2025 h 2028"/>
                <a:gd name="T50" fmla="*/ 2019 w 2023"/>
                <a:gd name="T51" fmla="*/ 2025 h 2028"/>
                <a:gd name="T52" fmla="*/ 1991 w 2023"/>
                <a:gd name="T53" fmla="*/ 1998 h 2028"/>
                <a:gd name="T54" fmla="*/ 1941 w 2023"/>
                <a:gd name="T55" fmla="*/ 1948 h 2028"/>
                <a:gd name="T56" fmla="*/ 1868 w 2023"/>
                <a:gd name="T57" fmla="*/ 1876 h 2028"/>
                <a:gd name="T58" fmla="*/ 1780 w 2023"/>
                <a:gd name="T59" fmla="*/ 1788 h 2028"/>
                <a:gd name="T60" fmla="*/ 1678 w 2023"/>
                <a:gd name="T61" fmla="*/ 1688 h 2028"/>
                <a:gd name="T62" fmla="*/ 1568 w 2023"/>
                <a:gd name="T63" fmla="*/ 1577 h 2028"/>
                <a:gd name="T64" fmla="*/ 1452 w 2023"/>
                <a:gd name="T65" fmla="*/ 1463 h 2028"/>
                <a:gd name="T66" fmla="*/ 1333 w 2023"/>
                <a:gd name="T67" fmla="*/ 1348 h 2028"/>
                <a:gd name="T68" fmla="*/ 1217 w 2023"/>
                <a:gd name="T69" fmla="*/ 1233 h 2028"/>
                <a:gd name="T70" fmla="*/ 1105 w 2023"/>
                <a:gd name="T71" fmla="*/ 1126 h 2028"/>
                <a:gd name="T72" fmla="*/ 1003 w 2023"/>
                <a:gd name="T73" fmla="*/ 1026 h 2028"/>
                <a:gd name="T74" fmla="*/ 913 w 2023"/>
                <a:gd name="T75" fmla="*/ 940 h 2028"/>
                <a:gd name="T76" fmla="*/ 841 w 2023"/>
                <a:gd name="T77" fmla="*/ 870 h 2028"/>
                <a:gd name="T78" fmla="*/ 789 w 2023"/>
                <a:gd name="T79" fmla="*/ 820 h 2028"/>
                <a:gd name="T80" fmla="*/ 762 w 2023"/>
                <a:gd name="T81" fmla="*/ 791 h 2028"/>
                <a:gd name="T82" fmla="*/ 755 w 2023"/>
                <a:gd name="T83" fmla="*/ 786 h 2028"/>
                <a:gd name="T84" fmla="*/ 727 w 2023"/>
                <a:gd name="T85" fmla="*/ 760 h 2028"/>
                <a:gd name="T86" fmla="*/ 673 w 2023"/>
                <a:gd name="T87" fmla="*/ 709 h 2028"/>
                <a:gd name="T88" fmla="*/ 600 w 2023"/>
                <a:gd name="T89" fmla="*/ 639 h 2028"/>
                <a:gd name="T90" fmla="*/ 511 w 2023"/>
                <a:gd name="T91" fmla="*/ 555 h 2028"/>
                <a:gd name="T92" fmla="*/ 406 w 2023"/>
                <a:gd name="T93" fmla="*/ 457 h 2028"/>
                <a:gd name="T94" fmla="*/ 295 w 2023"/>
                <a:gd name="T95" fmla="*/ 350 h 2028"/>
                <a:gd name="T96" fmla="*/ 175 w 2023"/>
                <a:gd name="T97" fmla="*/ 237 h 2028"/>
                <a:gd name="T98" fmla="*/ 0 w 2023"/>
                <a:gd name="T99" fmla="*/ 73 h 2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23" h="2028">
                  <a:moveTo>
                    <a:pt x="0" y="0"/>
                  </a:moveTo>
                  <a:lnTo>
                    <a:pt x="136" y="0"/>
                  </a:lnTo>
                  <a:lnTo>
                    <a:pt x="213" y="87"/>
                  </a:lnTo>
                  <a:lnTo>
                    <a:pt x="268" y="147"/>
                  </a:lnTo>
                  <a:lnTo>
                    <a:pt x="324" y="207"/>
                  </a:lnTo>
                  <a:lnTo>
                    <a:pt x="378" y="267"/>
                  </a:lnTo>
                  <a:lnTo>
                    <a:pt x="431" y="325"/>
                  </a:lnTo>
                  <a:lnTo>
                    <a:pt x="483" y="382"/>
                  </a:lnTo>
                  <a:lnTo>
                    <a:pt x="531" y="436"/>
                  </a:lnTo>
                  <a:lnTo>
                    <a:pt x="578" y="487"/>
                  </a:lnTo>
                  <a:lnTo>
                    <a:pt x="623" y="536"/>
                  </a:lnTo>
                  <a:lnTo>
                    <a:pt x="662" y="579"/>
                  </a:lnTo>
                  <a:lnTo>
                    <a:pt x="699" y="620"/>
                  </a:lnTo>
                  <a:lnTo>
                    <a:pt x="731" y="654"/>
                  </a:lnTo>
                  <a:lnTo>
                    <a:pt x="757" y="684"/>
                  </a:lnTo>
                  <a:lnTo>
                    <a:pt x="779" y="709"/>
                  </a:lnTo>
                  <a:lnTo>
                    <a:pt x="796" y="726"/>
                  </a:lnTo>
                  <a:lnTo>
                    <a:pt x="805" y="737"/>
                  </a:lnTo>
                  <a:lnTo>
                    <a:pt x="809" y="741"/>
                  </a:lnTo>
                  <a:lnTo>
                    <a:pt x="813" y="744"/>
                  </a:lnTo>
                  <a:lnTo>
                    <a:pt x="822" y="756"/>
                  </a:lnTo>
                  <a:lnTo>
                    <a:pt x="839" y="773"/>
                  </a:lnTo>
                  <a:lnTo>
                    <a:pt x="861" y="795"/>
                  </a:lnTo>
                  <a:lnTo>
                    <a:pt x="887" y="825"/>
                  </a:lnTo>
                  <a:lnTo>
                    <a:pt x="921" y="859"/>
                  </a:lnTo>
                  <a:lnTo>
                    <a:pt x="956" y="899"/>
                  </a:lnTo>
                  <a:lnTo>
                    <a:pt x="997" y="942"/>
                  </a:lnTo>
                  <a:lnTo>
                    <a:pt x="1042" y="991"/>
                  </a:lnTo>
                  <a:lnTo>
                    <a:pt x="1089" y="1041"/>
                  </a:lnTo>
                  <a:lnTo>
                    <a:pt x="1139" y="1094"/>
                  </a:lnTo>
                  <a:lnTo>
                    <a:pt x="1191" y="1151"/>
                  </a:lnTo>
                  <a:lnTo>
                    <a:pt x="1245" y="1209"/>
                  </a:lnTo>
                  <a:lnTo>
                    <a:pt x="1299" y="1267"/>
                  </a:lnTo>
                  <a:lnTo>
                    <a:pt x="1355" y="1327"/>
                  </a:lnTo>
                  <a:lnTo>
                    <a:pt x="1413" y="1387"/>
                  </a:lnTo>
                  <a:lnTo>
                    <a:pt x="1469" y="1448"/>
                  </a:lnTo>
                  <a:lnTo>
                    <a:pt x="1527" y="1508"/>
                  </a:lnTo>
                  <a:lnTo>
                    <a:pt x="1583" y="1566"/>
                  </a:lnTo>
                  <a:lnTo>
                    <a:pt x="1637" y="1622"/>
                  </a:lnTo>
                  <a:lnTo>
                    <a:pt x="1689" y="1679"/>
                  </a:lnTo>
                  <a:lnTo>
                    <a:pt x="1739" y="1731"/>
                  </a:lnTo>
                  <a:lnTo>
                    <a:pt x="1788" y="1782"/>
                  </a:lnTo>
                  <a:lnTo>
                    <a:pt x="1833" y="1829"/>
                  </a:lnTo>
                  <a:lnTo>
                    <a:pt x="1874" y="1872"/>
                  </a:lnTo>
                  <a:lnTo>
                    <a:pt x="1911" y="1910"/>
                  </a:lnTo>
                  <a:lnTo>
                    <a:pt x="1943" y="1944"/>
                  </a:lnTo>
                  <a:lnTo>
                    <a:pt x="1971" y="1974"/>
                  </a:lnTo>
                  <a:lnTo>
                    <a:pt x="1993" y="1996"/>
                  </a:lnTo>
                  <a:lnTo>
                    <a:pt x="2010" y="2013"/>
                  </a:lnTo>
                  <a:lnTo>
                    <a:pt x="2019" y="2025"/>
                  </a:lnTo>
                  <a:lnTo>
                    <a:pt x="2023" y="2028"/>
                  </a:lnTo>
                  <a:lnTo>
                    <a:pt x="2019" y="2025"/>
                  </a:lnTo>
                  <a:lnTo>
                    <a:pt x="2008" y="2015"/>
                  </a:lnTo>
                  <a:lnTo>
                    <a:pt x="1991" y="1998"/>
                  </a:lnTo>
                  <a:lnTo>
                    <a:pt x="1969" y="1976"/>
                  </a:lnTo>
                  <a:lnTo>
                    <a:pt x="1941" y="1948"/>
                  </a:lnTo>
                  <a:lnTo>
                    <a:pt x="1907" y="1914"/>
                  </a:lnTo>
                  <a:lnTo>
                    <a:pt x="1868" y="1876"/>
                  </a:lnTo>
                  <a:lnTo>
                    <a:pt x="1825" y="1833"/>
                  </a:lnTo>
                  <a:lnTo>
                    <a:pt x="1780" y="1788"/>
                  </a:lnTo>
                  <a:lnTo>
                    <a:pt x="1730" y="1739"/>
                  </a:lnTo>
                  <a:lnTo>
                    <a:pt x="1678" y="1688"/>
                  </a:lnTo>
                  <a:lnTo>
                    <a:pt x="1624" y="1634"/>
                  </a:lnTo>
                  <a:lnTo>
                    <a:pt x="1568" y="1577"/>
                  </a:lnTo>
                  <a:lnTo>
                    <a:pt x="1510" y="1521"/>
                  </a:lnTo>
                  <a:lnTo>
                    <a:pt x="1452" y="1463"/>
                  </a:lnTo>
                  <a:lnTo>
                    <a:pt x="1393" y="1404"/>
                  </a:lnTo>
                  <a:lnTo>
                    <a:pt x="1333" y="1348"/>
                  </a:lnTo>
                  <a:lnTo>
                    <a:pt x="1275" y="1290"/>
                  </a:lnTo>
                  <a:lnTo>
                    <a:pt x="1217" y="1233"/>
                  </a:lnTo>
                  <a:lnTo>
                    <a:pt x="1160" y="1179"/>
                  </a:lnTo>
                  <a:lnTo>
                    <a:pt x="1105" y="1126"/>
                  </a:lnTo>
                  <a:lnTo>
                    <a:pt x="1053" y="1075"/>
                  </a:lnTo>
                  <a:lnTo>
                    <a:pt x="1003" y="1026"/>
                  </a:lnTo>
                  <a:lnTo>
                    <a:pt x="956" y="981"/>
                  </a:lnTo>
                  <a:lnTo>
                    <a:pt x="913" y="940"/>
                  </a:lnTo>
                  <a:lnTo>
                    <a:pt x="876" y="902"/>
                  </a:lnTo>
                  <a:lnTo>
                    <a:pt x="841" y="870"/>
                  </a:lnTo>
                  <a:lnTo>
                    <a:pt x="813" y="842"/>
                  </a:lnTo>
                  <a:lnTo>
                    <a:pt x="789" y="820"/>
                  </a:lnTo>
                  <a:lnTo>
                    <a:pt x="772" y="803"/>
                  </a:lnTo>
                  <a:lnTo>
                    <a:pt x="762" y="791"/>
                  </a:lnTo>
                  <a:lnTo>
                    <a:pt x="759" y="790"/>
                  </a:lnTo>
                  <a:lnTo>
                    <a:pt x="755" y="786"/>
                  </a:lnTo>
                  <a:lnTo>
                    <a:pt x="744" y="775"/>
                  </a:lnTo>
                  <a:lnTo>
                    <a:pt x="727" y="760"/>
                  </a:lnTo>
                  <a:lnTo>
                    <a:pt x="703" y="737"/>
                  </a:lnTo>
                  <a:lnTo>
                    <a:pt x="673" y="709"/>
                  </a:lnTo>
                  <a:lnTo>
                    <a:pt x="639" y="677"/>
                  </a:lnTo>
                  <a:lnTo>
                    <a:pt x="600" y="639"/>
                  </a:lnTo>
                  <a:lnTo>
                    <a:pt x="557" y="598"/>
                  </a:lnTo>
                  <a:lnTo>
                    <a:pt x="511" y="555"/>
                  </a:lnTo>
                  <a:lnTo>
                    <a:pt x="460" y="506"/>
                  </a:lnTo>
                  <a:lnTo>
                    <a:pt x="406" y="457"/>
                  </a:lnTo>
                  <a:lnTo>
                    <a:pt x="352" y="404"/>
                  </a:lnTo>
                  <a:lnTo>
                    <a:pt x="295" y="350"/>
                  </a:lnTo>
                  <a:lnTo>
                    <a:pt x="235" y="293"/>
                  </a:lnTo>
                  <a:lnTo>
                    <a:pt x="175" y="237"/>
                  </a:lnTo>
                  <a:lnTo>
                    <a:pt x="116" y="181"/>
                  </a:lnTo>
                  <a:lnTo>
                    <a:pt x="0" y="7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2" name="Freeform 124"/>
            <p:cNvSpPr>
              <a:spLocks/>
            </p:cNvSpPr>
            <p:nvPr/>
          </p:nvSpPr>
          <p:spPr bwMode="auto">
            <a:xfrm>
              <a:off x="4006850" y="930276"/>
              <a:ext cx="747713" cy="808037"/>
            </a:xfrm>
            <a:custGeom>
              <a:avLst/>
              <a:gdLst>
                <a:gd name="T0" fmla="*/ 0 w 942"/>
                <a:gd name="T1" fmla="*/ 0 h 1017"/>
                <a:gd name="T2" fmla="*/ 95 w 942"/>
                <a:gd name="T3" fmla="*/ 0 h 1017"/>
                <a:gd name="T4" fmla="*/ 215 w 942"/>
                <a:gd name="T5" fmla="*/ 147 h 1017"/>
                <a:gd name="T6" fmla="*/ 942 w 942"/>
                <a:gd name="T7" fmla="*/ 1017 h 1017"/>
                <a:gd name="T8" fmla="*/ 176 w 942"/>
                <a:gd name="T9" fmla="*/ 184 h 1017"/>
                <a:gd name="T10" fmla="*/ 0 w 942"/>
                <a:gd name="T11" fmla="*/ 0 h 1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42" h="1017">
                  <a:moveTo>
                    <a:pt x="0" y="0"/>
                  </a:moveTo>
                  <a:lnTo>
                    <a:pt x="95" y="0"/>
                  </a:lnTo>
                  <a:lnTo>
                    <a:pt x="215" y="147"/>
                  </a:lnTo>
                  <a:lnTo>
                    <a:pt x="942" y="1017"/>
                  </a:lnTo>
                  <a:lnTo>
                    <a:pt x="176" y="18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" name="Freeform 125"/>
            <p:cNvSpPr>
              <a:spLocks/>
            </p:cNvSpPr>
            <p:nvPr/>
          </p:nvSpPr>
          <p:spPr bwMode="auto">
            <a:xfrm>
              <a:off x="4211638" y="930276"/>
              <a:ext cx="1355725" cy="1662112"/>
            </a:xfrm>
            <a:custGeom>
              <a:avLst/>
              <a:gdLst>
                <a:gd name="T0" fmla="*/ 100 w 1707"/>
                <a:gd name="T1" fmla="*/ 0 h 2094"/>
                <a:gd name="T2" fmla="*/ 195 w 1707"/>
                <a:gd name="T3" fmla="*/ 128 h 2094"/>
                <a:gd name="T4" fmla="*/ 285 w 1707"/>
                <a:gd name="T5" fmla="*/ 246 h 2094"/>
                <a:gd name="T6" fmla="*/ 367 w 1707"/>
                <a:gd name="T7" fmla="*/ 355 h 2094"/>
                <a:gd name="T8" fmla="*/ 438 w 1707"/>
                <a:gd name="T9" fmla="*/ 447 h 2094"/>
                <a:gd name="T10" fmla="*/ 496 w 1707"/>
                <a:gd name="T11" fmla="*/ 525 h 2094"/>
                <a:gd name="T12" fmla="*/ 537 w 1707"/>
                <a:gd name="T13" fmla="*/ 577 h 2094"/>
                <a:gd name="T14" fmla="*/ 557 w 1707"/>
                <a:gd name="T15" fmla="*/ 607 h 2094"/>
                <a:gd name="T16" fmla="*/ 563 w 1707"/>
                <a:gd name="T17" fmla="*/ 615 h 2094"/>
                <a:gd name="T18" fmla="*/ 585 w 1707"/>
                <a:gd name="T19" fmla="*/ 643 h 2094"/>
                <a:gd name="T20" fmla="*/ 628 w 1707"/>
                <a:gd name="T21" fmla="*/ 698 h 2094"/>
                <a:gd name="T22" fmla="*/ 686 w 1707"/>
                <a:gd name="T23" fmla="*/ 775 h 2094"/>
                <a:gd name="T24" fmla="*/ 758 w 1707"/>
                <a:gd name="T25" fmla="*/ 869 h 2094"/>
                <a:gd name="T26" fmla="*/ 842 w 1707"/>
                <a:gd name="T27" fmla="*/ 978 h 2094"/>
                <a:gd name="T28" fmla="*/ 934 w 1707"/>
                <a:gd name="T29" fmla="*/ 1096 h 2094"/>
                <a:gd name="T30" fmla="*/ 1031 w 1707"/>
                <a:gd name="T31" fmla="*/ 1224 h 2094"/>
                <a:gd name="T32" fmla="*/ 1131 w 1707"/>
                <a:gd name="T33" fmla="*/ 1355 h 2094"/>
                <a:gd name="T34" fmla="*/ 1232 w 1707"/>
                <a:gd name="T35" fmla="*/ 1485 h 2094"/>
                <a:gd name="T36" fmla="*/ 1331 w 1707"/>
                <a:gd name="T37" fmla="*/ 1611 h 2094"/>
                <a:gd name="T38" fmla="*/ 1424 w 1707"/>
                <a:gd name="T39" fmla="*/ 1729 h 2094"/>
                <a:gd name="T40" fmla="*/ 1508 w 1707"/>
                <a:gd name="T41" fmla="*/ 1839 h 2094"/>
                <a:gd name="T42" fmla="*/ 1581 w 1707"/>
                <a:gd name="T43" fmla="*/ 1932 h 2094"/>
                <a:gd name="T44" fmla="*/ 1640 w 1707"/>
                <a:gd name="T45" fmla="*/ 2008 h 2094"/>
                <a:gd name="T46" fmla="*/ 1681 w 1707"/>
                <a:gd name="T47" fmla="*/ 2062 h 2094"/>
                <a:gd name="T48" fmla="*/ 1704 w 1707"/>
                <a:gd name="T49" fmla="*/ 2090 h 2094"/>
                <a:gd name="T50" fmla="*/ 1704 w 1707"/>
                <a:gd name="T51" fmla="*/ 2090 h 2094"/>
                <a:gd name="T52" fmla="*/ 1681 w 1707"/>
                <a:gd name="T53" fmla="*/ 2062 h 2094"/>
                <a:gd name="T54" fmla="*/ 1638 w 1707"/>
                <a:gd name="T55" fmla="*/ 2010 h 2094"/>
                <a:gd name="T56" fmla="*/ 1579 w 1707"/>
                <a:gd name="T57" fmla="*/ 1934 h 2094"/>
                <a:gd name="T58" fmla="*/ 1504 w 1707"/>
                <a:gd name="T59" fmla="*/ 1842 h 2094"/>
                <a:gd name="T60" fmla="*/ 1418 w 1707"/>
                <a:gd name="T61" fmla="*/ 1735 h 2094"/>
                <a:gd name="T62" fmla="*/ 1323 w 1707"/>
                <a:gd name="T63" fmla="*/ 1617 h 2094"/>
                <a:gd name="T64" fmla="*/ 1223 w 1707"/>
                <a:gd name="T65" fmla="*/ 1493 h 2094"/>
                <a:gd name="T66" fmla="*/ 1120 w 1707"/>
                <a:gd name="T67" fmla="*/ 1363 h 2094"/>
                <a:gd name="T68" fmla="*/ 1016 w 1707"/>
                <a:gd name="T69" fmla="*/ 1235 h 2094"/>
                <a:gd name="T70" fmla="*/ 913 w 1707"/>
                <a:gd name="T71" fmla="*/ 1111 h 2094"/>
                <a:gd name="T72" fmla="*/ 818 w 1707"/>
                <a:gd name="T73" fmla="*/ 995 h 2094"/>
                <a:gd name="T74" fmla="*/ 730 w 1707"/>
                <a:gd name="T75" fmla="*/ 889 h 2094"/>
                <a:gd name="T76" fmla="*/ 656 w 1707"/>
                <a:gd name="T77" fmla="*/ 795 h 2094"/>
                <a:gd name="T78" fmla="*/ 594 w 1707"/>
                <a:gd name="T79" fmla="*/ 722 h 2094"/>
                <a:gd name="T80" fmla="*/ 551 w 1707"/>
                <a:gd name="T81" fmla="*/ 669 h 2094"/>
                <a:gd name="T82" fmla="*/ 529 w 1707"/>
                <a:gd name="T83" fmla="*/ 639 h 2094"/>
                <a:gd name="T84" fmla="*/ 522 w 1707"/>
                <a:gd name="T85" fmla="*/ 632 h 2094"/>
                <a:gd name="T86" fmla="*/ 497 w 1707"/>
                <a:gd name="T87" fmla="*/ 602 h 2094"/>
                <a:gd name="T88" fmla="*/ 449 w 1707"/>
                <a:gd name="T89" fmla="*/ 545 h 2094"/>
                <a:gd name="T90" fmla="*/ 384 w 1707"/>
                <a:gd name="T91" fmla="*/ 464 h 2094"/>
                <a:gd name="T92" fmla="*/ 302 w 1707"/>
                <a:gd name="T93" fmla="*/ 367 h 2094"/>
                <a:gd name="T94" fmla="*/ 208 w 1707"/>
                <a:gd name="T95" fmla="*/ 254 h 2094"/>
                <a:gd name="T96" fmla="*/ 106 w 1707"/>
                <a:gd name="T97" fmla="*/ 130 h 2094"/>
                <a:gd name="T98" fmla="*/ 0 w 1707"/>
                <a:gd name="T99" fmla="*/ 0 h 2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07" h="2094">
                  <a:moveTo>
                    <a:pt x="0" y="0"/>
                  </a:moveTo>
                  <a:lnTo>
                    <a:pt x="100" y="0"/>
                  </a:lnTo>
                  <a:lnTo>
                    <a:pt x="149" y="64"/>
                  </a:lnTo>
                  <a:lnTo>
                    <a:pt x="195" y="128"/>
                  </a:lnTo>
                  <a:lnTo>
                    <a:pt x="242" y="188"/>
                  </a:lnTo>
                  <a:lnTo>
                    <a:pt x="285" y="246"/>
                  </a:lnTo>
                  <a:lnTo>
                    <a:pt x="328" y="303"/>
                  </a:lnTo>
                  <a:lnTo>
                    <a:pt x="367" y="355"/>
                  </a:lnTo>
                  <a:lnTo>
                    <a:pt x="404" y="404"/>
                  </a:lnTo>
                  <a:lnTo>
                    <a:pt x="438" y="447"/>
                  </a:lnTo>
                  <a:lnTo>
                    <a:pt x="469" y="489"/>
                  </a:lnTo>
                  <a:lnTo>
                    <a:pt x="496" y="525"/>
                  </a:lnTo>
                  <a:lnTo>
                    <a:pt x="518" y="555"/>
                  </a:lnTo>
                  <a:lnTo>
                    <a:pt x="537" y="577"/>
                  </a:lnTo>
                  <a:lnTo>
                    <a:pt x="550" y="596"/>
                  </a:lnTo>
                  <a:lnTo>
                    <a:pt x="557" y="607"/>
                  </a:lnTo>
                  <a:lnTo>
                    <a:pt x="561" y="611"/>
                  </a:lnTo>
                  <a:lnTo>
                    <a:pt x="563" y="615"/>
                  </a:lnTo>
                  <a:lnTo>
                    <a:pt x="572" y="624"/>
                  </a:lnTo>
                  <a:lnTo>
                    <a:pt x="585" y="643"/>
                  </a:lnTo>
                  <a:lnTo>
                    <a:pt x="604" y="667"/>
                  </a:lnTo>
                  <a:lnTo>
                    <a:pt x="628" y="698"/>
                  </a:lnTo>
                  <a:lnTo>
                    <a:pt x="654" y="733"/>
                  </a:lnTo>
                  <a:lnTo>
                    <a:pt x="686" y="775"/>
                  </a:lnTo>
                  <a:lnTo>
                    <a:pt x="721" y="820"/>
                  </a:lnTo>
                  <a:lnTo>
                    <a:pt x="758" y="869"/>
                  </a:lnTo>
                  <a:lnTo>
                    <a:pt x="799" y="921"/>
                  </a:lnTo>
                  <a:lnTo>
                    <a:pt x="842" y="978"/>
                  </a:lnTo>
                  <a:lnTo>
                    <a:pt x="887" y="1036"/>
                  </a:lnTo>
                  <a:lnTo>
                    <a:pt x="934" y="1096"/>
                  </a:lnTo>
                  <a:lnTo>
                    <a:pt x="982" y="1160"/>
                  </a:lnTo>
                  <a:lnTo>
                    <a:pt x="1031" y="1224"/>
                  </a:lnTo>
                  <a:lnTo>
                    <a:pt x="1081" y="1290"/>
                  </a:lnTo>
                  <a:lnTo>
                    <a:pt x="1131" y="1355"/>
                  </a:lnTo>
                  <a:lnTo>
                    <a:pt x="1182" y="1419"/>
                  </a:lnTo>
                  <a:lnTo>
                    <a:pt x="1232" y="1485"/>
                  </a:lnTo>
                  <a:lnTo>
                    <a:pt x="1282" y="1549"/>
                  </a:lnTo>
                  <a:lnTo>
                    <a:pt x="1331" y="1611"/>
                  </a:lnTo>
                  <a:lnTo>
                    <a:pt x="1377" y="1671"/>
                  </a:lnTo>
                  <a:lnTo>
                    <a:pt x="1424" y="1729"/>
                  </a:lnTo>
                  <a:lnTo>
                    <a:pt x="1467" y="1786"/>
                  </a:lnTo>
                  <a:lnTo>
                    <a:pt x="1508" y="1839"/>
                  </a:lnTo>
                  <a:lnTo>
                    <a:pt x="1547" y="1887"/>
                  </a:lnTo>
                  <a:lnTo>
                    <a:pt x="1581" y="1932"/>
                  </a:lnTo>
                  <a:lnTo>
                    <a:pt x="1612" y="1974"/>
                  </a:lnTo>
                  <a:lnTo>
                    <a:pt x="1640" y="2008"/>
                  </a:lnTo>
                  <a:lnTo>
                    <a:pt x="1663" y="2038"/>
                  </a:lnTo>
                  <a:lnTo>
                    <a:pt x="1681" y="2062"/>
                  </a:lnTo>
                  <a:lnTo>
                    <a:pt x="1696" y="2081"/>
                  </a:lnTo>
                  <a:lnTo>
                    <a:pt x="1704" y="2090"/>
                  </a:lnTo>
                  <a:lnTo>
                    <a:pt x="1707" y="2094"/>
                  </a:lnTo>
                  <a:lnTo>
                    <a:pt x="1704" y="2090"/>
                  </a:lnTo>
                  <a:lnTo>
                    <a:pt x="1696" y="2081"/>
                  </a:lnTo>
                  <a:lnTo>
                    <a:pt x="1681" y="2062"/>
                  </a:lnTo>
                  <a:lnTo>
                    <a:pt x="1663" y="2040"/>
                  </a:lnTo>
                  <a:lnTo>
                    <a:pt x="1638" y="2010"/>
                  </a:lnTo>
                  <a:lnTo>
                    <a:pt x="1610" y="1974"/>
                  </a:lnTo>
                  <a:lnTo>
                    <a:pt x="1579" y="1934"/>
                  </a:lnTo>
                  <a:lnTo>
                    <a:pt x="1543" y="1891"/>
                  </a:lnTo>
                  <a:lnTo>
                    <a:pt x="1504" y="1842"/>
                  </a:lnTo>
                  <a:lnTo>
                    <a:pt x="1461" y="1790"/>
                  </a:lnTo>
                  <a:lnTo>
                    <a:pt x="1418" y="1735"/>
                  </a:lnTo>
                  <a:lnTo>
                    <a:pt x="1372" y="1677"/>
                  </a:lnTo>
                  <a:lnTo>
                    <a:pt x="1323" y="1617"/>
                  </a:lnTo>
                  <a:lnTo>
                    <a:pt x="1273" y="1555"/>
                  </a:lnTo>
                  <a:lnTo>
                    <a:pt x="1223" y="1493"/>
                  </a:lnTo>
                  <a:lnTo>
                    <a:pt x="1170" y="1429"/>
                  </a:lnTo>
                  <a:lnTo>
                    <a:pt x="1120" y="1363"/>
                  </a:lnTo>
                  <a:lnTo>
                    <a:pt x="1066" y="1299"/>
                  </a:lnTo>
                  <a:lnTo>
                    <a:pt x="1016" y="1235"/>
                  </a:lnTo>
                  <a:lnTo>
                    <a:pt x="963" y="1173"/>
                  </a:lnTo>
                  <a:lnTo>
                    <a:pt x="913" y="1111"/>
                  </a:lnTo>
                  <a:lnTo>
                    <a:pt x="865" y="1053"/>
                  </a:lnTo>
                  <a:lnTo>
                    <a:pt x="818" y="995"/>
                  </a:lnTo>
                  <a:lnTo>
                    <a:pt x="773" y="940"/>
                  </a:lnTo>
                  <a:lnTo>
                    <a:pt x="730" y="889"/>
                  </a:lnTo>
                  <a:lnTo>
                    <a:pt x="691" y="840"/>
                  </a:lnTo>
                  <a:lnTo>
                    <a:pt x="656" y="795"/>
                  </a:lnTo>
                  <a:lnTo>
                    <a:pt x="624" y="756"/>
                  </a:lnTo>
                  <a:lnTo>
                    <a:pt x="594" y="722"/>
                  </a:lnTo>
                  <a:lnTo>
                    <a:pt x="572" y="692"/>
                  </a:lnTo>
                  <a:lnTo>
                    <a:pt x="551" y="669"/>
                  </a:lnTo>
                  <a:lnTo>
                    <a:pt x="537" y="651"/>
                  </a:lnTo>
                  <a:lnTo>
                    <a:pt x="529" y="639"/>
                  </a:lnTo>
                  <a:lnTo>
                    <a:pt x="525" y="637"/>
                  </a:lnTo>
                  <a:lnTo>
                    <a:pt x="522" y="632"/>
                  </a:lnTo>
                  <a:lnTo>
                    <a:pt x="512" y="620"/>
                  </a:lnTo>
                  <a:lnTo>
                    <a:pt x="497" y="602"/>
                  </a:lnTo>
                  <a:lnTo>
                    <a:pt x="477" y="577"/>
                  </a:lnTo>
                  <a:lnTo>
                    <a:pt x="449" y="545"/>
                  </a:lnTo>
                  <a:lnTo>
                    <a:pt x="419" y="508"/>
                  </a:lnTo>
                  <a:lnTo>
                    <a:pt x="384" y="464"/>
                  </a:lnTo>
                  <a:lnTo>
                    <a:pt x="345" y="417"/>
                  </a:lnTo>
                  <a:lnTo>
                    <a:pt x="302" y="367"/>
                  </a:lnTo>
                  <a:lnTo>
                    <a:pt x="257" y="312"/>
                  </a:lnTo>
                  <a:lnTo>
                    <a:pt x="208" y="254"/>
                  </a:lnTo>
                  <a:lnTo>
                    <a:pt x="158" y="194"/>
                  </a:lnTo>
                  <a:lnTo>
                    <a:pt x="106" y="130"/>
                  </a:lnTo>
                  <a:lnTo>
                    <a:pt x="54" y="6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4" name="Freeform 126"/>
            <p:cNvSpPr>
              <a:spLocks/>
            </p:cNvSpPr>
            <p:nvPr/>
          </p:nvSpPr>
          <p:spPr bwMode="auto">
            <a:xfrm>
              <a:off x="4440238" y="930276"/>
              <a:ext cx="1588" cy="1587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5" name="Freeform 127"/>
            <p:cNvSpPr>
              <a:spLocks/>
            </p:cNvSpPr>
            <p:nvPr/>
          </p:nvSpPr>
          <p:spPr bwMode="auto">
            <a:xfrm>
              <a:off x="4595813" y="930276"/>
              <a:ext cx="754063" cy="1130300"/>
            </a:xfrm>
            <a:custGeom>
              <a:avLst/>
              <a:gdLst>
                <a:gd name="T0" fmla="*/ 105 w 949"/>
                <a:gd name="T1" fmla="*/ 0 h 1423"/>
                <a:gd name="T2" fmla="*/ 138 w 949"/>
                <a:gd name="T3" fmla="*/ 60 h 1423"/>
                <a:gd name="T4" fmla="*/ 161 w 949"/>
                <a:gd name="T5" fmla="*/ 100 h 1423"/>
                <a:gd name="T6" fmla="*/ 170 w 949"/>
                <a:gd name="T7" fmla="*/ 113 h 1423"/>
                <a:gd name="T8" fmla="*/ 179 w 949"/>
                <a:gd name="T9" fmla="*/ 130 h 1423"/>
                <a:gd name="T10" fmla="*/ 207 w 949"/>
                <a:gd name="T11" fmla="*/ 177 h 1423"/>
                <a:gd name="T12" fmla="*/ 250 w 949"/>
                <a:gd name="T13" fmla="*/ 250 h 1423"/>
                <a:gd name="T14" fmla="*/ 304 w 949"/>
                <a:gd name="T15" fmla="*/ 344 h 1423"/>
                <a:gd name="T16" fmla="*/ 370 w 949"/>
                <a:gd name="T17" fmla="*/ 453 h 1423"/>
                <a:gd name="T18" fmla="*/ 440 w 949"/>
                <a:gd name="T19" fmla="*/ 575 h 1423"/>
                <a:gd name="T20" fmla="*/ 517 w 949"/>
                <a:gd name="T21" fmla="*/ 705 h 1423"/>
                <a:gd name="T22" fmla="*/ 595 w 949"/>
                <a:gd name="T23" fmla="*/ 835 h 1423"/>
                <a:gd name="T24" fmla="*/ 672 w 949"/>
                <a:gd name="T25" fmla="*/ 964 h 1423"/>
                <a:gd name="T26" fmla="*/ 744 w 949"/>
                <a:gd name="T27" fmla="*/ 1085 h 1423"/>
                <a:gd name="T28" fmla="*/ 811 w 949"/>
                <a:gd name="T29" fmla="*/ 1194 h 1423"/>
                <a:gd name="T30" fmla="*/ 867 w 949"/>
                <a:gd name="T31" fmla="*/ 1288 h 1423"/>
                <a:gd name="T32" fmla="*/ 910 w 949"/>
                <a:gd name="T33" fmla="*/ 1359 h 1423"/>
                <a:gd name="T34" fmla="*/ 938 w 949"/>
                <a:gd name="T35" fmla="*/ 1406 h 1423"/>
                <a:gd name="T36" fmla="*/ 949 w 949"/>
                <a:gd name="T37" fmla="*/ 1423 h 1423"/>
                <a:gd name="T38" fmla="*/ 938 w 949"/>
                <a:gd name="T39" fmla="*/ 1406 h 1423"/>
                <a:gd name="T40" fmla="*/ 908 w 949"/>
                <a:gd name="T41" fmla="*/ 1361 h 1423"/>
                <a:gd name="T42" fmla="*/ 862 w 949"/>
                <a:gd name="T43" fmla="*/ 1290 h 1423"/>
                <a:gd name="T44" fmla="*/ 802 w 949"/>
                <a:gd name="T45" fmla="*/ 1199 h 1423"/>
                <a:gd name="T46" fmla="*/ 731 w 949"/>
                <a:gd name="T47" fmla="*/ 1092 h 1423"/>
                <a:gd name="T48" fmla="*/ 655 w 949"/>
                <a:gd name="T49" fmla="*/ 974 h 1423"/>
                <a:gd name="T50" fmla="*/ 573 w 949"/>
                <a:gd name="T51" fmla="*/ 850 h 1423"/>
                <a:gd name="T52" fmla="*/ 487 w 949"/>
                <a:gd name="T53" fmla="*/ 722 h 1423"/>
                <a:gd name="T54" fmla="*/ 405 w 949"/>
                <a:gd name="T55" fmla="*/ 598 h 1423"/>
                <a:gd name="T56" fmla="*/ 325 w 949"/>
                <a:gd name="T57" fmla="*/ 481 h 1423"/>
                <a:gd name="T58" fmla="*/ 254 w 949"/>
                <a:gd name="T59" fmla="*/ 374 h 1423"/>
                <a:gd name="T60" fmla="*/ 192 w 949"/>
                <a:gd name="T61" fmla="*/ 284 h 1423"/>
                <a:gd name="T62" fmla="*/ 146 w 949"/>
                <a:gd name="T63" fmla="*/ 214 h 1423"/>
                <a:gd name="T64" fmla="*/ 116 w 949"/>
                <a:gd name="T65" fmla="*/ 169 h 1423"/>
                <a:gd name="T66" fmla="*/ 105 w 949"/>
                <a:gd name="T67" fmla="*/ 152 h 1423"/>
                <a:gd name="T68" fmla="*/ 95 w 949"/>
                <a:gd name="T69" fmla="*/ 139 h 1423"/>
                <a:gd name="T70" fmla="*/ 67 w 949"/>
                <a:gd name="T71" fmla="*/ 100 h 1423"/>
                <a:gd name="T72" fmla="*/ 25 w 949"/>
                <a:gd name="T73" fmla="*/ 38 h 1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49" h="1423">
                  <a:moveTo>
                    <a:pt x="0" y="0"/>
                  </a:moveTo>
                  <a:lnTo>
                    <a:pt x="105" y="0"/>
                  </a:lnTo>
                  <a:lnTo>
                    <a:pt x="123" y="32"/>
                  </a:lnTo>
                  <a:lnTo>
                    <a:pt x="138" y="60"/>
                  </a:lnTo>
                  <a:lnTo>
                    <a:pt x="151" y="83"/>
                  </a:lnTo>
                  <a:lnTo>
                    <a:pt x="161" y="100"/>
                  </a:lnTo>
                  <a:lnTo>
                    <a:pt x="168" y="109"/>
                  </a:lnTo>
                  <a:lnTo>
                    <a:pt x="170" y="113"/>
                  </a:lnTo>
                  <a:lnTo>
                    <a:pt x="172" y="117"/>
                  </a:lnTo>
                  <a:lnTo>
                    <a:pt x="179" y="130"/>
                  </a:lnTo>
                  <a:lnTo>
                    <a:pt x="191" y="150"/>
                  </a:lnTo>
                  <a:lnTo>
                    <a:pt x="207" y="177"/>
                  </a:lnTo>
                  <a:lnTo>
                    <a:pt x="226" y="211"/>
                  </a:lnTo>
                  <a:lnTo>
                    <a:pt x="250" y="250"/>
                  </a:lnTo>
                  <a:lnTo>
                    <a:pt x="276" y="295"/>
                  </a:lnTo>
                  <a:lnTo>
                    <a:pt x="304" y="344"/>
                  </a:lnTo>
                  <a:lnTo>
                    <a:pt x="336" y="397"/>
                  </a:lnTo>
                  <a:lnTo>
                    <a:pt x="370" y="453"/>
                  </a:lnTo>
                  <a:lnTo>
                    <a:pt x="405" y="513"/>
                  </a:lnTo>
                  <a:lnTo>
                    <a:pt x="440" y="575"/>
                  </a:lnTo>
                  <a:lnTo>
                    <a:pt x="479" y="639"/>
                  </a:lnTo>
                  <a:lnTo>
                    <a:pt x="517" y="705"/>
                  </a:lnTo>
                  <a:lnTo>
                    <a:pt x="556" y="771"/>
                  </a:lnTo>
                  <a:lnTo>
                    <a:pt x="595" y="835"/>
                  </a:lnTo>
                  <a:lnTo>
                    <a:pt x="634" y="901"/>
                  </a:lnTo>
                  <a:lnTo>
                    <a:pt x="672" y="964"/>
                  </a:lnTo>
                  <a:lnTo>
                    <a:pt x="709" y="1025"/>
                  </a:lnTo>
                  <a:lnTo>
                    <a:pt x="744" y="1085"/>
                  </a:lnTo>
                  <a:lnTo>
                    <a:pt x="778" y="1141"/>
                  </a:lnTo>
                  <a:lnTo>
                    <a:pt x="811" y="1194"/>
                  </a:lnTo>
                  <a:lnTo>
                    <a:pt x="839" y="1243"/>
                  </a:lnTo>
                  <a:lnTo>
                    <a:pt x="867" y="1288"/>
                  </a:lnTo>
                  <a:lnTo>
                    <a:pt x="890" y="1327"/>
                  </a:lnTo>
                  <a:lnTo>
                    <a:pt x="910" y="1359"/>
                  </a:lnTo>
                  <a:lnTo>
                    <a:pt x="927" y="1387"/>
                  </a:lnTo>
                  <a:lnTo>
                    <a:pt x="938" y="1406"/>
                  </a:lnTo>
                  <a:lnTo>
                    <a:pt x="946" y="1419"/>
                  </a:lnTo>
                  <a:lnTo>
                    <a:pt x="949" y="1423"/>
                  </a:lnTo>
                  <a:lnTo>
                    <a:pt x="946" y="1419"/>
                  </a:lnTo>
                  <a:lnTo>
                    <a:pt x="938" y="1406"/>
                  </a:lnTo>
                  <a:lnTo>
                    <a:pt x="925" y="1387"/>
                  </a:lnTo>
                  <a:lnTo>
                    <a:pt x="908" y="1361"/>
                  </a:lnTo>
                  <a:lnTo>
                    <a:pt x="886" y="1329"/>
                  </a:lnTo>
                  <a:lnTo>
                    <a:pt x="862" y="1290"/>
                  </a:lnTo>
                  <a:lnTo>
                    <a:pt x="834" y="1246"/>
                  </a:lnTo>
                  <a:lnTo>
                    <a:pt x="802" y="1199"/>
                  </a:lnTo>
                  <a:lnTo>
                    <a:pt x="768" y="1147"/>
                  </a:lnTo>
                  <a:lnTo>
                    <a:pt x="731" y="1092"/>
                  </a:lnTo>
                  <a:lnTo>
                    <a:pt x="694" y="1034"/>
                  </a:lnTo>
                  <a:lnTo>
                    <a:pt x="655" y="974"/>
                  </a:lnTo>
                  <a:lnTo>
                    <a:pt x="614" y="912"/>
                  </a:lnTo>
                  <a:lnTo>
                    <a:pt x="573" y="850"/>
                  </a:lnTo>
                  <a:lnTo>
                    <a:pt x="530" y="786"/>
                  </a:lnTo>
                  <a:lnTo>
                    <a:pt x="487" y="722"/>
                  </a:lnTo>
                  <a:lnTo>
                    <a:pt x="446" y="660"/>
                  </a:lnTo>
                  <a:lnTo>
                    <a:pt x="405" y="598"/>
                  </a:lnTo>
                  <a:lnTo>
                    <a:pt x="364" y="538"/>
                  </a:lnTo>
                  <a:lnTo>
                    <a:pt x="325" y="481"/>
                  </a:lnTo>
                  <a:lnTo>
                    <a:pt x="289" y="427"/>
                  </a:lnTo>
                  <a:lnTo>
                    <a:pt x="254" y="374"/>
                  </a:lnTo>
                  <a:lnTo>
                    <a:pt x="222" y="327"/>
                  </a:lnTo>
                  <a:lnTo>
                    <a:pt x="192" y="284"/>
                  </a:lnTo>
                  <a:lnTo>
                    <a:pt x="168" y="246"/>
                  </a:lnTo>
                  <a:lnTo>
                    <a:pt x="146" y="214"/>
                  </a:lnTo>
                  <a:lnTo>
                    <a:pt x="129" y="188"/>
                  </a:lnTo>
                  <a:lnTo>
                    <a:pt x="116" y="169"/>
                  </a:lnTo>
                  <a:lnTo>
                    <a:pt x="107" y="158"/>
                  </a:lnTo>
                  <a:lnTo>
                    <a:pt x="105" y="152"/>
                  </a:lnTo>
                  <a:lnTo>
                    <a:pt x="103" y="149"/>
                  </a:lnTo>
                  <a:lnTo>
                    <a:pt x="95" y="139"/>
                  </a:lnTo>
                  <a:lnTo>
                    <a:pt x="82" y="122"/>
                  </a:lnTo>
                  <a:lnTo>
                    <a:pt x="67" y="100"/>
                  </a:lnTo>
                  <a:lnTo>
                    <a:pt x="49" y="72"/>
                  </a:lnTo>
                  <a:lnTo>
                    <a:pt x="25" y="3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6" name="Freeform 128"/>
            <p:cNvSpPr>
              <a:spLocks/>
            </p:cNvSpPr>
            <p:nvPr/>
          </p:nvSpPr>
          <p:spPr bwMode="auto">
            <a:xfrm>
              <a:off x="4849813" y="930276"/>
              <a:ext cx="39688" cy="68262"/>
            </a:xfrm>
            <a:custGeom>
              <a:avLst/>
              <a:gdLst>
                <a:gd name="T0" fmla="*/ 0 w 51"/>
                <a:gd name="T1" fmla="*/ 0 h 87"/>
                <a:gd name="T2" fmla="*/ 8 w 51"/>
                <a:gd name="T3" fmla="*/ 0 h 87"/>
                <a:gd name="T4" fmla="*/ 51 w 51"/>
                <a:gd name="T5" fmla="*/ 87 h 87"/>
                <a:gd name="T6" fmla="*/ 0 w 51"/>
                <a:gd name="T7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87">
                  <a:moveTo>
                    <a:pt x="0" y="0"/>
                  </a:moveTo>
                  <a:lnTo>
                    <a:pt x="8" y="0"/>
                  </a:lnTo>
                  <a:lnTo>
                    <a:pt x="51" y="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7" name="Freeform 129"/>
            <p:cNvSpPr>
              <a:spLocks/>
            </p:cNvSpPr>
            <p:nvPr/>
          </p:nvSpPr>
          <p:spPr bwMode="auto">
            <a:xfrm>
              <a:off x="4984750" y="930276"/>
              <a:ext cx="382588" cy="765175"/>
            </a:xfrm>
            <a:custGeom>
              <a:avLst/>
              <a:gdLst>
                <a:gd name="T0" fmla="*/ 0 w 481"/>
                <a:gd name="T1" fmla="*/ 0 h 964"/>
                <a:gd name="T2" fmla="*/ 46 w 481"/>
                <a:gd name="T3" fmla="*/ 0 h 964"/>
                <a:gd name="T4" fmla="*/ 481 w 481"/>
                <a:gd name="T5" fmla="*/ 964 h 964"/>
                <a:gd name="T6" fmla="*/ 0 w 481"/>
                <a:gd name="T7" fmla="*/ 0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1" h="964">
                  <a:moveTo>
                    <a:pt x="0" y="0"/>
                  </a:moveTo>
                  <a:lnTo>
                    <a:pt x="46" y="0"/>
                  </a:lnTo>
                  <a:lnTo>
                    <a:pt x="481" y="96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8" name="Freeform 130"/>
            <p:cNvSpPr>
              <a:spLocks/>
            </p:cNvSpPr>
            <p:nvPr/>
          </p:nvSpPr>
          <p:spPr bwMode="auto">
            <a:xfrm>
              <a:off x="5292725" y="930276"/>
              <a:ext cx="122238" cy="314325"/>
            </a:xfrm>
            <a:custGeom>
              <a:avLst/>
              <a:gdLst>
                <a:gd name="T0" fmla="*/ 0 w 153"/>
                <a:gd name="T1" fmla="*/ 0 h 397"/>
                <a:gd name="T2" fmla="*/ 30 w 153"/>
                <a:gd name="T3" fmla="*/ 0 h 397"/>
                <a:gd name="T4" fmla="*/ 49 w 153"/>
                <a:gd name="T5" fmla="*/ 64 h 397"/>
                <a:gd name="T6" fmla="*/ 68 w 153"/>
                <a:gd name="T7" fmla="*/ 122 h 397"/>
                <a:gd name="T8" fmla="*/ 86 w 153"/>
                <a:gd name="T9" fmla="*/ 179 h 397"/>
                <a:gd name="T10" fmla="*/ 101 w 153"/>
                <a:gd name="T11" fmla="*/ 231 h 397"/>
                <a:gd name="T12" fmla="*/ 116 w 153"/>
                <a:gd name="T13" fmla="*/ 278 h 397"/>
                <a:gd name="T14" fmla="*/ 129 w 153"/>
                <a:gd name="T15" fmla="*/ 318 h 397"/>
                <a:gd name="T16" fmla="*/ 138 w 153"/>
                <a:gd name="T17" fmla="*/ 352 h 397"/>
                <a:gd name="T18" fmla="*/ 146 w 153"/>
                <a:gd name="T19" fmla="*/ 376 h 397"/>
                <a:gd name="T20" fmla="*/ 151 w 153"/>
                <a:gd name="T21" fmla="*/ 391 h 397"/>
                <a:gd name="T22" fmla="*/ 153 w 153"/>
                <a:gd name="T23" fmla="*/ 397 h 397"/>
                <a:gd name="T24" fmla="*/ 151 w 153"/>
                <a:gd name="T25" fmla="*/ 391 h 397"/>
                <a:gd name="T26" fmla="*/ 146 w 153"/>
                <a:gd name="T27" fmla="*/ 380 h 397"/>
                <a:gd name="T28" fmla="*/ 138 w 153"/>
                <a:gd name="T29" fmla="*/ 359 h 397"/>
                <a:gd name="T30" fmla="*/ 127 w 153"/>
                <a:gd name="T31" fmla="*/ 331 h 397"/>
                <a:gd name="T32" fmla="*/ 114 w 153"/>
                <a:gd name="T33" fmla="*/ 297 h 397"/>
                <a:gd name="T34" fmla="*/ 99 w 153"/>
                <a:gd name="T35" fmla="*/ 258 h 397"/>
                <a:gd name="T36" fmla="*/ 82 w 153"/>
                <a:gd name="T37" fmla="*/ 213 h 397"/>
                <a:gd name="T38" fmla="*/ 62 w 153"/>
                <a:gd name="T39" fmla="*/ 164 h 397"/>
                <a:gd name="T40" fmla="*/ 43 w 153"/>
                <a:gd name="T41" fmla="*/ 113 h 397"/>
                <a:gd name="T42" fmla="*/ 21 w 153"/>
                <a:gd name="T43" fmla="*/ 57 h 397"/>
                <a:gd name="T44" fmla="*/ 0 w 153"/>
                <a:gd name="T45" fmla="*/ 0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397">
                  <a:moveTo>
                    <a:pt x="0" y="0"/>
                  </a:moveTo>
                  <a:lnTo>
                    <a:pt x="30" y="0"/>
                  </a:lnTo>
                  <a:lnTo>
                    <a:pt x="49" y="64"/>
                  </a:lnTo>
                  <a:lnTo>
                    <a:pt x="68" y="122"/>
                  </a:lnTo>
                  <a:lnTo>
                    <a:pt x="86" y="179"/>
                  </a:lnTo>
                  <a:lnTo>
                    <a:pt x="101" y="231"/>
                  </a:lnTo>
                  <a:lnTo>
                    <a:pt x="116" y="278"/>
                  </a:lnTo>
                  <a:lnTo>
                    <a:pt x="129" y="318"/>
                  </a:lnTo>
                  <a:lnTo>
                    <a:pt x="138" y="352"/>
                  </a:lnTo>
                  <a:lnTo>
                    <a:pt x="146" y="376"/>
                  </a:lnTo>
                  <a:lnTo>
                    <a:pt x="151" y="391"/>
                  </a:lnTo>
                  <a:lnTo>
                    <a:pt x="153" y="397"/>
                  </a:lnTo>
                  <a:lnTo>
                    <a:pt x="151" y="391"/>
                  </a:lnTo>
                  <a:lnTo>
                    <a:pt x="146" y="380"/>
                  </a:lnTo>
                  <a:lnTo>
                    <a:pt x="138" y="359"/>
                  </a:lnTo>
                  <a:lnTo>
                    <a:pt x="127" y="331"/>
                  </a:lnTo>
                  <a:lnTo>
                    <a:pt x="114" y="297"/>
                  </a:lnTo>
                  <a:lnTo>
                    <a:pt x="99" y="258"/>
                  </a:lnTo>
                  <a:lnTo>
                    <a:pt x="82" y="213"/>
                  </a:lnTo>
                  <a:lnTo>
                    <a:pt x="62" y="164"/>
                  </a:lnTo>
                  <a:lnTo>
                    <a:pt x="43" y="113"/>
                  </a:lnTo>
                  <a:lnTo>
                    <a:pt x="21" y="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9" name="Freeform 131"/>
            <p:cNvSpPr>
              <a:spLocks/>
            </p:cNvSpPr>
            <p:nvPr/>
          </p:nvSpPr>
          <p:spPr bwMode="auto">
            <a:xfrm>
              <a:off x="5464175" y="930276"/>
              <a:ext cx="388938" cy="1336675"/>
            </a:xfrm>
            <a:custGeom>
              <a:avLst/>
              <a:gdLst>
                <a:gd name="T0" fmla="*/ 0 w 488"/>
                <a:gd name="T1" fmla="*/ 0 h 1684"/>
                <a:gd name="T2" fmla="*/ 71 w 488"/>
                <a:gd name="T3" fmla="*/ 0 h 1684"/>
                <a:gd name="T4" fmla="*/ 80 w 488"/>
                <a:gd name="T5" fmla="*/ 38 h 1684"/>
                <a:gd name="T6" fmla="*/ 91 w 488"/>
                <a:gd name="T7" fmla="*/ 85 h 1684"/>
                <a:gd name="T8" fmla="*/ 104 w 488"/>
                <a:gd name="T9" fmla="*/ 143 h 1684"/>
                <a:gd name="T10" fmla="*/ 121 w 488"/>
                <a:gd name="T11" fmla="*/ 209 h 1684"/>
                <a:gd name="T12" fmla="*/ 140 w 488"/>
                <a:gd name="T13" fmla="*/ 282 h 1684"/>
                <a:gd name="T14" fmla="*/ 158 w 488"/>
                <a:gd name="T15" fmla="*/ 361 h 1684"/>
                <a:gd name="T16" fmla="*/ 179 w 488"/>
                <a:gd name="T17" fmla="*/ 447 h 1684"/>
                <a:gd name="T18" fmla="*/ 201 w 488"/>
                <a:gd name="T19" fmla="*/ 538 h 1684"/>
                <a:gd name="T20" fmla="*/ 223 w 488"/>
                <a:gd name="T21" fmla="*/ 630 h 1684"/>
                <a:gd name="T22" fmla="*/ 246 w 488"/>
                <a:gd name="T23" fmla="*/ 726 h 1684"/>
                <a:gd name="T24" fmla="*/ 270 w 488"/>
                <a:gd name="T25" fmla="*/ 822 h 1684"/>
                <a:gd name="T26" fmla="*/ 291 w 488"/>
                <a:gd name="T27" fmla="*/ 908 h 1684"/>
                <a:gd name="T28" fmla="*/ 313 w 488"/>
                <a:gd name="T29" fmla="*/ 993 h 1684"/>
                <a:gd name="T30" fmla="*/ 333 w 488"/>
                <a:gd name="T31" fmla="*/ 1077 h 1684"/>
                <a:gd name="T32" fmla="*/ 354 w 488"/>
                <a:gd name="T33" fmla="*/ 1158 h 1684"/>
                <a:gd name="T34" fmla="*/ 374 w 488"/>
                <a:gd name="T35" fmla="*/ 1237 h 1684"/>
                <a:gd name="T36" fmla="*/ 393 w 488"/>
                <a:gd name="T37" fmla="*/ 1312 h 1684"/>
                <a:gd name="T38" fmla="*/ 412 w 488"/>
                <a:gd name="T39" fmla="*/ 1382 h 1684"/>
                <a:gd name="T40" fmla="*/ 427 w 488"/>
                <a:gd name="T41" fmla="*/ 1446 h 1684"/>
                <a:gd name="T42" fmla="*/ 442 w 488"/>
                <a:gd name="T43" fmla="*/ 1504 h 1684"/>
                <a:gd name="T44" fmla="*/ 455 w 488"/>
                <a:gd name="T45" fmla="*/ 1557 h 1684"/>
                <a:gd name="T46" fmla="*/ 466 w 488"/>
                <a:gd name="T47" fmla="*/ 1600 h 1684"/>
                <a:gd name="T48" fmla="*/ 475 w 488"/>
                <a:gd name="T49" fmla="*/ 1635 h 1684"/>
                <a:gd name="T50" fmla="*/ 483 w 488"/>
                <a:gd name="T51" fmla="*/ 1662 h 1684"/>
                <a:gd name="T52" fmla="*/ 486 w 488"/>
                <a:gd name="T53" fmla="*/ 1679 h 1684"/>
                <a:gd name="T54" fmla="*/ 488 w 488"/>
                <a:gd name="T55" fmla="*/ 1684 h 1684"/>
                <a:gd name="T56" fmla="*/ 486 w 488"/>
                <a:gd name="T57" fmla="*/ 1679 h 1684"/>
                <a:gd name="T58" fmla="*/ 481 w 488"/>
                <a:gd name="T59" fmla="*/ 1662 h 1684"/>
                <a:gd name="T60" fmla="*/ 473 w 488"/>
                <a:gd name="T61" fmla="*/ 1635 h 1684"/>
                <a:gd name="T62" fmla="*/ 464 w 488"/>
                <a:gd name="T63" fmla="*/ 1600 h 1684"/>
                <a:gd name="T64" fmla="*/ 451 w 488"/>
                <a:gd name="T65" fmla="*/ 1557 h 1684"/>
                <a:gd name="T66" fmla="*/ 438 w 488"/>
                <a:gd name="T67" fmla="*/ 1506 h 1684"/>
                <a:gd name="T68" fmla="*/ 421 w 488"/>
                <a:gd name="T69" fmla="*/ 1448 h 1684"/>
                <a:gd name="T70" fmla="*/ 402 w 488"/>
                <a:gd name="T71" fmla="*/ 1384 h 1684"/>
                <a:gd name="T72" fmla="*/ 384 w 488"/>
                <a:gd name="T73" fmla="*/ 1314 h 1684"/>
                <a:gd name="T74" fmla="*/ 361 w 488"/>
                <a:gd name="T75" fmla="*/ 1241 h 1684"/>
                <a:gd name="T76" fmla="*/ 339 w 488"/>
                <a:gd name="T77" fmla="*/ 1162 h 1684"/>
                <a:gd name="T78" fmla="*/ 317 w 488"/>
                <a:gd name="T79" fmla="*/ 1081 h 1684"/>
                <a:gd name="T80" fmla="*/ 292 w 488"/>
                <a:gd name="T81" fmla="*/ 998 h 1684"/>
                <a:gd name="T82" fmla="*/ 270 w 488"/>
                <a:gd name="T83" fmla="*/ 914 h 1684"/>
                <a:gd name="T84" fmla="*/ 246 w 488"/>
                <a:gd name="T85" fmla="*/ 829 h 1684"/>
                <a:gd name="T86" fmla="*/ 218 w 488"/>
                <a:gd name="T87" fmla="*/ 737 h 1684"/>
                <a:gd name="T88" fmla="*/ 192 w 488"/>
                <a:gd name="T89" fmla="*/ 647 h 1684"/>
                <a:gd name="T90" fmla="*/ 166 w 488"/>
                <a:gd name="T91" fmla="*/ 557 h 1684"/>
                <a:gd name="T92" fmla="*/ 140 w 488"/>
                <a:gd name="T93" fmla="*/ 472 h 1684"/>
                <a:gd name="T94" fmla="*/ 115 w 488"/>
                <a:gd name="T95" fmla="*/ 389 h 1684"/>
                <a:gd name="T96" fmla="*/ 93 w 488"/>
                <a:gd name="T97" fmla="*/ 312 h 1684"/>
                <a:gd name="T98" fmla="*/ 71 w 488"/>
                <a:gd name="T99" fmla="*/ 241 h 1684"/>
                <a:gd name="T100" fmla="*/ 52 w 488"/>
                <a:gd name="T101" fmla="*/ 175 h 1684"/>
                <a:gd name="T102" fmla="*/ 35 w 488"/>
                <a:gd name="T103" fmla="*/ 119 h 1684"/>
                <a:gd name="T104" fmla="*/ 20 w 488"/>
                <a:gd name="T105" fmla="*/ 70 h 1684"/>
                <a:gd name="T106" fmla="*/ 9 w 488"/>
                <a:gd name="T107" fmla="*/ 30 h 1684"/>
                <a:gd name="T108" fmla="*/ 0 w 488"/>
                <a:gd name="T109" fmla="*/ 0 h 1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88" h="1684">
                  <a:moveTo>
                    <a:pt x="0" y="0"/>
                  </a:moveTo>
                  <a:lnTo>
                    <a:pt x="71" y="0"/>
                  </a:lnTo>
                  <a:lnTo>
                    <a:pt x="80" y="38"/>
                  </a:lnTo>
                  <a:lnTo>
                    <a:pt x="91" y="85"/>
                  </a:lnTo>
                  <a:lnTo>
                    <a:pt x="104" y="143"/>
                  </a:lnTo>
                  <a:lnTo>
                    <a:pt x="121" y="209"/>
                  </a:lnTo>
                  <a:lnTo>
                    <a:pt x="140" y="282"/>
                  </a:lnTo>
                  <a:lnTo>
                    <a:pt x="158" y="361"/>
                  </a:lnTo>
                  <a:lnTo>
                    <a:pt x="179" y="447"/>
                  </a:lnTo>
                  <a:lnTo>
                    <a:pt x="201" y="538"/>
                  </a:lnTo>
                  <a:lnTo>
                    <a:pt x="223" y="630"/>
                  </a:lnTo>
                  <a:lnTo>
                    <a:pt x="246" y="726"/>
                  </a:lnTo>
                  <a:lnTo>
                    <a:pt x="270" y="822"/>
                  </a:lnTo>
                  <a:lnTo>
                    <a:pt x="291" y="908"/>
                  </a:lnTo>
                  <a:lnTo>
                    <a:pt x="313" y="993"/>
                  </a:lnTo>
                  <a:lnTo>
                    <a:pt x="333" y="1077"/>
                  </a:lnTo>
                  <a:lnTo>
                    <a:pt x="354" y="1158"/>
                  </a:lnTo>
                  <a:lnTo>
                    <a:pt x="374" y="1237"/>
                  </a:lnTo>
                  <a:lnTo>
                    <a:pt x="393" y="1312"/>
                  </a:lnTo>
                  <a:lnTo>
                    <a:pt x="412" y="1382"/>
                  </a:lnTo>
                  <a:lnTo>
                    <a:pt x="427" y="1446"/>
                  </a:lnTo>
                  <a:lnTo>
                    <a:pt x="442" y="1504"/>
                  </a:lnTo>
                  <a:lnTo>
                    <a:pt x="455" y="1557"/>
                  </a:lnTo>
                  <a:lnTo>
                    <a:pt x="466" y="1600"/>
                  </a:lnTo>
                  <a:lnTo>
                    <a:pt x="475" y="1635"/>
                  </a:lnTo>
                  <a:lnTo>
                    <a:pt x="483" y="1662"/>
                  </a:lnTo>
                  <a:lnTo>
                    <a:pt x="486" y="1679"/>
                  </a:lnTo>
                  <a:lnTo>
                    <a:pt x="488" y="1684"/>
                  </a:lnTo>
                  <a:lnTo>
                    <a:pt x="486" y="1679"/>
                  </a:lnTo>
                  <a:lnTo>
                    <a:pt x="481" y="1662"/>
                  </a:lnTo>
                  <a:lnTo>
                    <a:pt x="473" y="1635"/>
                  </a:lnTo>
                  <a:lnTo>
                    <a:pt x="464" y="1600"/>
                  </a:lnTo>
                  <a:lnTo>
                    <a:pt x="451" y="1557"/>
                  </a:lnTo>
                  <a:lnTo>
                    <a:pt x="438" y="1506"/>
                  </a:lnTo>
                  <a:lnTo>
                    <a:pt x="421" y="1448"/>
                  </a:lnTo>
                  <a:lnTo>
                    <a:pt x="402" y="1384"/>
                  </a:lnTo>
                  <a:lnTo>
                    <a:pt x="384" y="1314"/>
                  </a:lnTo>
                  <a:lnTo>
                    <a:pt x="361" y="1241"/>
                  </a:lnTo>
                  <a:lnTo>
                    <a:pt x="339" y="1162"/>
                  </a:lnTo>
                  <a:lnTo>
                    <a:pt x="317" y="1081"/>
                  </a:lnTo>
                  <a:lnTo>
                    <a:pt x="292" y="998"/>
                  </a:lnTo>
                  <a:lnTo>
                    <a:pt x="270" y="914"/>
                  </a:lnTo>
                  <a:lnTo>
                    <a:pt x="246" y="829"/>
                  </a:lnTo>
                  <a:lnTo>
                    <a:pt x="218" y="737"/>
                  </a:lnTo>
                  <a:lnTo>
                    <a:pt x="192" y="647"/>
                  </a:lnTo>
                  <a:lnTo>
                    <a:pt x="166" y="557"/>
                  </a:lnTo>
                  <a:lnTo>
                    <a:pt x="140" y="472"/>
                  </a:lnTo>
                  <a:lnTo>
                    <a:pt x="115" y="389"/>
                  </a:lnTo>
                  <a:lnTo>
                    <a:pt x="93" y="312"/>
                  </a:lnTo>
                  <a:lnTo>
                    <a:pt x="71" y="241"/>
                  </a:lnTo>
                  <a:lnTo>
                    <a:pt x="52" y="175"/>
                  </a:lnTo>
                  <a:lnTo>
                    <a:pt x="35" y="119"/>
                  </a:lnTo>
                  <a:lnTo>
                    <a:pt x="20" y="70"/>
                  </a:lnTo>
                  <a:lnTo>
                    <a:pt x="9" y="3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0" name="Freeform 132"/>
            <p:cNvSpPr>
              <a:spLocks/>
            </p:cNvSpPr>
            <p:nvPr/>
          </p:nvSpPr>
          <p:spPr bwMode="auto">
            <a:xfrm>
              <a:off x="5624513" y="930276"/>
              <a:ext cx="76200" cy="325437"/>
            </a:xfrm>
            <a:custGeom>
              <a:avLst/>
              <a:gdLst>
                <a:gd name="T0" fmla="*/ 0 w 97"/>
                <a:gd name="T1" fmla="*/ 0 h 410"/>
                <a:gd name="T2" fmla="*/ 21 w 97"/>
                <a:gd name="T3" fmla="*/ 0 h 410"/>
                <a:gd name="T4" fmla="*/ 97 w 97"/>
                <a:gd name="T5" fmla="*/ 410 h 410"/>
                <a:gd name="T6" fmla="*/ 0 w 97"/>
                <a:gd name="T7" fmla="*/ 0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7" h="410">
                  <a:moveTo>
                    <a:pt x="0" y="0"/>
                  </a:moveTo>
                  <a:lnTo>
                    <a:pt x="21" y="0"/>
                  </a:lnTo>
                  <a:lnTo>
                    <a:pt x="97" y="4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" name="Freeform 133"/>
            <p:cNvSpPr>
              <a:spLocks/>
            </p:cNvSpPr>
            <p:nvPr/>
          </p:nvSpPr>
          <p:spPr bwMode="auto">
            <a:xfrm>
              <a:off x="5754688" y="930276"/>
              <a:ext cx="17463" cy="100012"/>
            </a:xfrm>
            <a:custGeom>
              <a:avLst/>
              <a:gdLst>
                <a:gd name="T0" fmla="*/ 0 w 22"/>
                <a:gd name="T1" fmla="*/ 0 h 126"/>
                <a:gd name="T2" fmla="*/ 8 w 22"/>
                <a:gd name="T3" fmla="*/ 0 h 126"/>
                <a:gd name="T4" fmla="*/ 22 w 22"/>
                <a:gd name="T5" fmla="*/ 126 h 126"/>
                <a:gd name="T6" fmla="*/ 0 w 22"/>
                <a:gd name="T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26">
                  <a:moveTo>
                    <a:pt x="0" y="0"/>
                  </a:moveTo>
                  <a:lnTo>
                    <a:pt x="8" y="0"/>
                  </a:lnTo>
                  <a:lnTo>
                    <a:pt x="22" y="12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2" name="Freeform 134"/>
            <p:cNvSpPr>
              <a:spLocks/>
            </p:cNvSpPr>
            <p:nvPr/>
          </p:nvSpPr>
          <p:spPr bwMode="auto">
            <a:xfrm>
              <a:off x="5865813" y="930276"/>
              <a:ext cx="128588" cy="1090612"/>
            </a:xfrm>
            <a:custGeom>
              <a:avLst/>
              <a:gdLst>
                <a:gd name="T0" fmla="*/ 0 w 162"/>
                <a:gd name="T1" fmla="*/ 0 h 1374"/>
                <a:gd name="T2" fmla="*/ 37 w 162"/>
                <a:gd name="T3" fmla="*/ 0 h 1374"/>
                <a:gd name="T4" fmla="*/ 45 w 162"/>
                <a:gd name="T5" fmla="*/ 98 h 1374"/>
                <a:gd name="T6" fmla="*/ 54 w 162"/>
                <a:gd name="T7" fmla="*/ 203 h 1374"/>
                <a:gd name="T8" fmla="*/ 65 w 162"/>
                <a:gd name="T9" fmla="*/ 318 h 1374"/>
                <a:gd name="T10" fmla="*/ 74 w 162"/>
                <a:gd name="T11" fmla="*/ 434 h 1374"/>
                <a:gd name="T12" fmla="*/ 86 w 162"/>
                <a:gd name="T13" fmla="*/ 555 h 1374"/>
                <a:gd name="T14" fmla="*/ 93 w 162"/>
                <a:gd name="T15" fmla="*/ 643 h 1374"/>
                <a:gd name="T16" fmla="*/ 102 w 162"/>
                <a:gd name="T17" fmla="*/ 729 h 1374"/>
                <a:gd name="T18" fmla="*/ 110 w 162"/>
                <a:gd name="T19" fmla="*/ 814 h 1374"/>
                <a:gd name="T20" fmla="*/ 117 w 162"/>
                <a:gd name="T21" fmla="*/ 897 h 1374"/>
                <a:gd name="T22" fmla="*/ 125 w 162"/>
                <a:gd name="T23" fmla="*/ 976 h 1374"/>
                <a:gd name="T24" fmla="*/ 132 w 162"/>
                <a:gd name="T25" fmla="*/ 1049 h 1374"/>
                <a:gd name="T26" fmla="*/ 138 w 162"/>
                <a:gd name="T27" fmla="*/ 1119 h 1374"/>
                <a:gd name="T28" fmla="*/ 145 w 162"/>
                <a:gd name="T29" fmla="*/ 1181 h 1374"/>
                <a:gd name="T30" fmla="*/ 149 w 162"/>
                <a:gd name="T31" fmla="*/ 1235 h 1374"/>
                <a:gd name="T32" fmla="*/ 155 w 162"/>
                <a:gd name="T33" fmla="*/ 1284 h 1374"/>
                <a:gd name="T34" fmla="*/ 158 w 162"/>
                <a:gd name="T35" fmla="*/ 1322 h 1374"/>
                <a:gd name="T36" fmla="*/ 160 w 162"/>
                <a:gd name="T37" fmla="*/ 1350 h 1374"/>
                <a:gd name="T38" fmla="*/ 162 w 162"/>
                <a:gd name="T39" fmla="*/ 1369 h 1374"/>
                <a:gd name="T40" fmla="*/ 162 w 162"/>
                <a:gd name="T41" fmla="*/ 1374 h 1374"/>
                <a:gd name="T42" fmla="*/ 162 w 162"/>
                <a:gd name="T43" fmla="*/ 1369 h 1374"/>
                <a:gd name="T44" fmla="*/ 160 w 162"/>
                <a:gd name="T45" fmla="*/ 1350 h 1374"/>
                <a:gd name="T46" fmla="*/ 156 w 162"/>
                <a:gd name="T47" fmla="*/ 1322 h 1374"/>
                <a:gd name="T48" fmla="*/ 153 w 162"/>
                <a:gd name="T49" fmla="*/ 1284 h 1374"/>
                <a:gd name="T50" fmla="*/ 147 w 162"/>
                <a:gd name="T51" fmla="*/ 1237 h 1374"/>
                <a:gd name="T52" fmla="*/ 140 w 162"/>
                <a:gd name="T53" fmla="*/ 1181 h 1374"/>
                <a:gd name="T54" fmla="*/ 134 w 162"/>
                <a:gd name="T55" fmla="*/ 1119 h 1374"/>
                <a:gd name="T56" fmla="*/ 125 w 162"/>
                <a:gd name="T57" fmla="*/ 1051 h 1374"/>
                <a:gd name="T58" fmla="*/ 117 w 162"/>
                <a:gd name="T59" fmla="*/ 976 h 1374"/>
                <a:gd name="T60" fmla="*/ 108 w 162"/>
                <a:gd name="T61" fmla="*/ 899 h 1374"/>
                <a:gd name="T62" fmla="*/ 99 w 162"/>
                <a:gd name="T63" fmla="*/ 816 h 1374"/>
                <a:gd name="T64" fmla="*/ 88 w 162"/>
                <a:gd name="T65" fmla="*/ 731 h 1374"/>
                <a:gd name="T66" fmla="*/ 78 w 162"/>
                <a:gd name="T67" fmla="*/ 645 h 1374"/>
                <a:gd name="T68" fmla="*/ 69 w 162"/>
                <a:gd name="T69" fmla="*/ 558 h 1374"/>
                <a:gd name="T70" fmla="*/ 54 w 162"/>
                <a:gd name="T71" fmla="*/ 436 h 1374"/>
                <a:gd name="T72" fmla="*/ 39 w 162"/>
                <a:gd name="T73" fmla="*/ 318 h 1374"/>
                <a:gd name="T74" fmla="*/ 24 w 162"/>
                <a:gd name="T75" fmla="*/ 205 h 1374"/>
                <a:gd name="T76" fmla="*/ 11 w 162"/>
                <a:gd name="T77" fmla="*/ 98 h 1374"/>
                <a:gd name="T78" fmla="*/ 0 w 162"/>
                <a:gd name="T79" fmla="*/ 0 h 1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2" h="1374">
                  <a:moveTo>
                    <a:pt x="0" y="0"/>
                  </a:moveTo>
                  <a:lnTo>
                    <a:pt x="37" y="0"/>
                  </a:lnTo>
                  <a:lnTo>
                    <a:pt x="45" y="98"/>
                  </a:lnTo>
                  <a:lnTo>
                    <a:pt x="54" y="203"/>
                  </a:lnTo>
                  <a:lnTo>
                    <a:pt x="65" y="318"/>
                  </a:lnTo>
                  <a:lnTo>
                    <a:pt x="74" y="434"/>
                  </a:lnTo>
                  <a:lnTo>
                    <a:pt x="86" y="555"/>
                  </a:lnTo>
                  <a:lnTo>
                    <a:pt x="93" y="643"/>
                  </a:lnTo>
                  <a:lnTo>
                    <a:pt x="102" y="729"/>
                  </a:lnTo>
                  <a:lnTo>
                    <a:pt x="110" y="814"/>
                  </a:lnTo>
                  <a:lnTo>
                    <a:pt x="117" y="897"/>
                  </a:lnTo>
                  <a:lnTo>
                    <a:pt x="125" y="976"/>
                  </a:lnTo>
                  <a:lnTo>
                    <a:pt x="132" y="1049"/>
                  </a:lnTo>
                  <a:lnTo>
                    <a:pt x="138" y="1119"/>
                  </a:lnTo>
                  <a:lnTo>
                    <a:pt x="145" y="1181"/>
                  </a:lnTo>
                  <a:lnTo>
                    <a:pt x="149" y="1235"/>
                  </a:lnTo>
                  <a:lnTo>
                    <a:pt x="155" y="1284"/>
                  </a:lnTo>
                  <a:lnTo>
                    <a:pt x="158" y="1322"/>
                  </a:lnTo>
                  <a:lnTo>
                    <a:pt x="160" y="1350"/>
                  </a:lnTo>
                  <a:lnTo>
                    <a:pt x="162" y="1369"/>
                  </a:lnTo>
                  <a:lnTo>
                    <a:pt x="162" y="1374"/>
                  </a:lnTo>
                  <a:lnTo>
                    <a:pt x="162" y="1369"/>
                  </a:lnTo>
                  <a:lnTo>
                    <a:pt x="160" y="1350"/>
                  </a:lnTo>
                  <a:lnTo>
                    <a:pt x="156" y="1322"/>
                  </a:lnTo>
                  <a:lnTo>
                    <a:pt x="153" y="1284"/>
                  </a:lnTo>
                  <a:lnTo>
                    <a:pt x="147" y="1237"/>
                  </a:lnTo>
                  <a:lnTo>
                    <a:pt x="140" y="1181"/>
                  </a:lnTo>
                  <a:lnTo>
                    <a:pt x="134" y="1119"/>
                  </a:lnTo>
                  <a:lnTo>
                    <a:pt x="125" y="1051"/>
                  </a:lnTo>
                  <a:lnTo>
                    <a:pt x="117" y="976"/>
                  </a:lnTo>
                  <a:lnTo>
                    <a:pt x="108" y="899"/>
                  </a:lnTo>
                  <a:lnTo>
                    <a:pt x="99" y="816"/>
                  </a:lnTo>
                  <a:lnTo>
                    <a:pt x="88" y="731"/>
                  </a:lnTo>
                  <a:lnTo>
                    <a:pt x="78" y="645"/>
                  </a:lnTo>
                  <a:lnTo>
                    <a:pt x="69" y="558"/>
                  </a:lnTo>
                  <a:lnTo>
                    <a:pt x="54" y="436"/>
                  </a:lnTo>
                  <a:lnTo>
                    <a:pt x="39" y="318"/>
                  </a:lnTo>
                  <a:lnTo>
                    <a:pt x="24" y="205"/>
                  </a:lnTo>
                  <a:lnTo>
                    <a:pt x="11" y="9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" name="Freeform 135"/>
            <p:cNvSpPr>
              <a:spLocks/>
            </p:cNvSpPr>
            <p:nvPr/>
          </p:nvSpPr>
          <p:spPr bwMode="auto">
            <a:xfrm>
              <a:off x="5995988" y="930276"/>
              <a:ext cx="65088" cy="903287"/>
            </a:xfrm>
            <a:custGeom>
              <a:avLst/>
              <a:gdLst>
                <a:gd name="T0" fmla="*/ 0 w 82"/>
                <a:gd name="T1" fmla="*/ 0 h 1137"/>
                <a:gd name="T2" fmla="*/ 52 w 82"/>
                <a:gd name="T3" fmla="*/ 0 h 1137"/>
                <a:gd name="T4" fmla="*/ 54 w 82"/>
                <a:gd name="T5" fmla="*/ 120 h 1137"/>
                <a:gd name="T6" fmla="*/ 56 w 82"/>
                <a:gd name="T7" fmla="*/ 244 h 1137"/>
                <a:gd name="T8" fmla="*/ 60 w 82"/>
                <a:gd name="T9" fmla="*/ 374 h 1137"/>
                <a:gd name="T10" fmla="*/ 61 w 82"/>
                <a:gd name="T11" fmla="*/ 463 h 1137"/>
                <a:gd name="T12" fmla="*/ 63 w 82"/>
                <a:gd name="T13" fmla="*/ 549 h 1137"/>
                <a:gd name="T14" fmla="*/ 67 w 82"/>
                <a:gd name="T15" fmla="*/ 634 h 1137"/>
                <a:gd name="T16" fmla="*/ 69 w 82"/>
                <a:gd name="T17" fmla="*/ 714 h 1137"/>
                <a:gd name="T18" fmla="*/ 71 w 82"/>
                <a:gd name="T19" fmla="*/ 793 h 1137"/>
                <a:gd name="T20" fmla="*/ 73 w 82"/>
                <a:gd name="T21" fmla="*/ 865 h 1137"/>
                <a:gd name="T22" fmla="*/ 76 w 82"/>
                <a:gd name="T23" fmla="*/ 931 h 1137"/>
                <a:gd name="T24" fmla="*/ 76 w 82"/>
                <a:gd name="T25" fmla="*/ 989 h 1137"/>
                <a:gd name="T26" fmla="*/ 78 w 82"/>
                <a:gd name="T27" fmla="*/ 1040 h 1137"/>
                <a:gd name="T28" fmla="*/ 80 w 82"/>
                <a:gd name="T29" fmla="*/ 1081 h 1137"/>
                <a:gd name="T30" fmla="*/ 80 w 82"/>
                <a:gd name="T31" fmla="*/ 1111 h 1137"/>
                <a:gd name="T32" fmla="*/ 82 w 82"/>
                <a:gd name="T33" fmla="*/ 1132 h 1137"/>
                <a:gd name="T34" fmla="*/ 82 w 82"/>
                <a:gd name="T35" fmla="*/ 1137 h 1137"/>
                <a:gd name="T36" fmla="*/ 82 w 82"/>
                <a:gd name="T37" fmla="*/ 1132 h 1137"/>
                <a:gd name="T38" fmla="*/ 80 w 82"/>
                <a:gd name="T39" fmla="*/ 1111 h 1137"/>
                <a:gd name="T40" fmla="*/ 78 w 82"/>
                <a:gd name="T41" fmla="*/ 1081 h 1137"/>
                <a:gd name="T42" fmla="*/ 75 w 82"/>
                <a:gd name="T43" fmla="*/ 1040 h 1137"/>
                <a:gd name="T44" fmla="*/ 71 w 82"/>
                <a:gd name="T45" fmla="*/ 991 h 1137"/>
                <a:gd name="T46" fmla="*/ 67 w 82"/>
                <a:gd name="T47" fmla="*/ 931 h 1137"/>
                <a:gd name="T48" fmla="*/ 63 w 82"/>
                <a:gd name="T49" fmla="*/ 865 h 1137"/>
                <a:gd name="T50" fmla="*/ 58 w 82"/>
                <a:gd name="T51" fmla="*/ 793 h 1137"/>
                <a:gd name="T52" fmla="*/ 52 w 82"/>
                <a:gd name="T53" fmla="*/ 716 h 1137"/>
                <a:gd name="T54" fmla="*/ 47 w 82"/>
                <a:gd name="T55" fmla="*/ 634 h 1137"/>
                <a:gd name="T56" fmla="*/ 41 w 82"/>
                <a:gd name="T57" fmla="*/ 549 h 1137"/>
                <a:gd name="T58" fmla="*/ 35 w 82"/>
                <a:gd name="T59" fmla="*/ 463 h 1137"/>
                <a:gd name="T60" fmla="*/ 30 w 82"/>
                <a:gd name="T61" fmla="*/ 376 h 1137"/>
                <a:gd name="T62" fmla="*/ 19 w 82"/>
                <a:gd name="T63" fmla="*/ 246 h 1137"/>
                <a:gd name="T64" fmla="*/ 9 w 82"/>
                <a:gd name="T65" fmla="*/ 120 h 1137"/>
                <a:gd name="T66" fmla="*/ 0 w 82"/>
                <a:gd name="T67" fmla="*/ 0 h 1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2" h="1137">
                  <a:moveTo>
                    <a:pt x="0" y="0"/>
                  </a:moveTo>
                  <a:lnTo>
                    <a:pt x="52" y="0"/>
                  </a:lnTo>
                  <a:lnTo>
                    <a:pt x="54" y="120"/>
                  </a:lnTo>
                  <a:lnTo>
                    <a:pt x="56" y="244"/>
                  </a:lnTo>
                  <a:lnTo>
                    <a:pt x="60" y="374"/>
                  </a:lnTo>
                  <a:lnTo>
                    <a:pt x="61" y="463"/>
                  </a:lnTo>
                  <a:lnTo>
                    <a:pt x="63" y="549"/>
                  </a:lnTo>
                  <a:lnTo>
                    <a:pt x="67" y="634"/>
                  </a:lnTo>
                  <a:lnTo>
                    <a:pt x="69" y="714"/>
                  </a:lnTo>
                  <a:lnTo>
                    <a:pt x="71" y="793"/>
                  </a:lnTo>
                  <a:lnTo>
                    <a:pt x="73" y="865"/>
                  </a:lnTo>
                  <a:lnTo>
                    <a:pt x="76" y="931"/>
                  </a:lnTo>
                  <a:lnTo>
                    <a:pt x="76" y="989"/>
                  </a:lnTo>
                  <a:lnTo>
                    <a:pt x="78" y="1040"/>
                  </a:lnTo>
                  <a:lnTo>
                    <a:pt x="80" y="1081"/>
                  </a:lnTo>
                  <a:lnTo>
                    <a:pt x="80" y="1111"/>
                  </a:lnTo>
                  <a:lnTo>
                    <a:pt x="82" y="1132"/>
                  </a:lnTo>
                  <a:lnTo>
                    <a:pt x="82" y="1137"/>
                  </a:lnTo>
                  <a:lnTo>
                    <a:pt x="82" y="1132"/>
                  </a:lnTo>
                  <a:lnTo>
                    <a:pt x="80" y="1111"/>
                  </a:lnTo>
                  <a:lnTo>
                    <a:pt x="78" y="1081"/>
                  </a:lnTo>
                  <a:lnTo>
                    <a:pt x="75" y="1040"/>
                  </a:lnTo>
                  <a:lnTo>
                    <a:pt x="71" y="991"/>
                  </a:lnTo>
                  <a:lnTo>
                    <a:pt x="67" y="931"/>
                  </a:lnTo>
                  <a:lnTo>
                    <a:pt x="63" y="865"/>
                  </a:lnTo>
                  <a:lnTo>
                    <a:pt x="58" y="793"/>
                  </a:lnTo>
                  <a:lnTo>
                    <a:pt x="52" y="716"/>
                  </a:lnTo>
                  <a:lnTo>
                    <a:pt x="47" y="634"/>
                  </a:lnTo>
                  <a:lnTo>
                    <a:pt x="41" y="549"/>
                  </a:lnTo>
                  <a:lnTo>
                    <a:pt x="35" y="463"/>
                  </a:lnTo>
                  <a:lnTo>
                    <a:pt x="30" y="376"/>
                  </a:lnTo>
                  <a:lnTo>
                    <a:pt x="19" y="246"/>
                  </a:lnTo>
                  <a:lnTo>
                    <a:pt x="9" y="12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" name="Freeform 136"/>
            <p:cNvSpPr>
              <a:spLocks/>
            </p:cNvSpPr>
            <p:nvPr/>
          </p:nvSpPr>
          <p:spPr bwMode="auto">
            <a:xfrm>
              <a:off x="6003925" y="5167313"/>
              <a:ext cx="38100" cy="528637"/>
            </a:xfrm>
            <a:custGeom>
              <a:avLst/>
              <a:gdLst>
                <a:gd name="T0" fmla="*/ 49 w 49"/>
                <a:gd name="T1" fmla="*/ 0 h 665"/>
                <a:gd name="T2" fmla="*/ 49 w 49"/>
                <a:gd name="T3" fmla="*/ 7 h 665"/>
                <a:gd name="T4" fmla="*/ 49 w 49"/>
                <a:gd name="T5" fmla="*/ 26 h 665"/>
                <a:gd name="T6" fmla="*/ 49 w 49"/>
                <a:gd name="T7" fmla="*/ 56 h 665"/>
                <a:gd name="T8" fmla="*/ 47 w 49"/>
                <a:gd name="T9" fmla="*/ 95 h 665"/>
                <a:gd name="T10" fmla="*/ 47 w 49"/>
                <a:gd name="T11" fmla="*/ 144 h 665"/>
                <a:gd name="T12" fmla="*/ 45 w 49"/>
                <a:gd name="T13" fmla="*/ 203 h 665"/>
                <a:gd name="T14" fmla="*/ 43 w 49"/>
                <a:gd name="T15" fmla="*/ 265 h 665"/>
                <a:gd name="T16" fmla="*/ 41 w 49"/>
                <a:gd name="T17" fmla="*/ 334 h 665"/>
                <a:gd name="T18" fmla="*/ 39 w 49"/>
                <a:gd name="T19" fmla="*/ 407 h 665"/>
                <a:gd name="T20" fmla="*/ 38 w 49"/>
                <a:gd name="T21" fmla="*/ 486 h 665"/>
                <a:gd name="T22" fmla="*/ 36 w 49"/>
                <a:gd name="T23" fmla="*/ 565 h 665"/>
                <a:gd name="T24" fmla="*/ 34 w 49"/>
                <a:gd name="T25" fmla="*/ 646 h 665"/>
                <a:gd name="T26" fmla="*/ 34 w 49"/>
                <a:gd name="T27" fmla="*/ 665 h 665"/>
                <a:gd name="T28" fmla="*/ 0 w 49"/>
                <a:gd name="T29" fmla="*/ 665 h 665"/>
                <a:gd name="T30" fmla="*/ 2 w 49"/>
                <a:gd name="T31" fmla="*/ 644 h 665"/>
                <a:gd name="T32" fmla="*/ 8 w 49"/>
                <a:gd name="T33" fmla="*/ 563 h 665"/>
                <a:gd name="T34" fmla="*/ 13 w 49"/>
                <a:gd name="T35" fmla="*/ 485 h 665"/>
                <a:gd name="T36" fmla="*/ 19 w 49"/>
                <a:gd name="T37" fmla="*/ 407 h 665"/>
                <a:gd name="T38" fmla="*/ 25 w 49"/>
                <a:gd name="T39" fmla="*/ 334 h 665"/>
                <a:gd name="T40" fmla="*/ 30 w 49"/>
                <a:gd name="T41" fmla="*/ 265 h 665"/>
                <a:gd name="T42" fmla="*/ 34 w 49"/>
                <a:gd name="T43" fmla="*/ 201 h 665"/>
                <a:gd name="T44" fmla="*/ 39 w 49"/>
                <a:gd name="T45" fmla="*/ 144 h 665"/>
                <a:gd name="T46" fmla="*/ 43 w 49"/>
                <a:gd name="T47" fmla="*/ 95 h 665"/>
                <a:gd name="T48" fmla="*/ 45 w 49"/>
                <a:gd name="T49" fmla="*/ 56 h 665"/>
                <a:gd name="T50" fmla="*/ 47 w 49"/>
                <a:gd name="T51" fmla="*/ 26 h 665"/>
                <a:gd name="T52" fmla="*/ 49 w 49"/>
                <a:gd name="T53" fmla="*/ 7 h 665"/>
                <a:gd name="T54" fmla="*/ 49 w 49"/>
                <a:gd name="T55" fmla="*/ 0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9" h="665">
                  <a:moveTo>
                    <a:pt x="49" y="0"/>
                  </a:moveTo>
                  <a:lnTo>
                    <a:pt x="49" y="7"/>
                  </a:lnTo>
                  <a:lnTo>
                    <a:pt x="49" y="26"/>
                  </a:lnTo>
                  <a:lnTo>
                    <a:pt x="49" y="56"/>
                  </a:lnTo>
                  <a:lnTo>
                    <a:pt x="47" y="95"/>
                  </a:lnTo>
                  <a:lnTo>
                    <a:pt x="47" y="144"/>
                  </a:lnTo>
                  <a:lnTo>
                    <a:pt x="45" y="203"/>
                  </a:lnTo>
                  <a:lnTo>
                    <a:pt x="43" y="265"/>
                  </a:lnTo>
                  <a:lnTo>
                    <a:pt x="41" y="334"/>
                  </a:lnTo>
                  <a:lnTo>
                    <a:pt x="39" y="407"/>
                  </a:lnTo>
                  <a:lnTo>
                    <a:pt x="38" y="486"/>
                  </a:lnTo>
                  <a:lnTo>
                    <a:pt x="36" y="565"/>
                  </a:lnTo>
                  <a:lnTo>
                    <a:pt x="34" y="646"/>
                  </a:lnTo>
                  <a:lnTo>
                    <a:pt x="34" y="665"/>
                  </a:lnTo>
                  <a:lnTo>
                    <a:pt x="0" y="665"/>
                  </a:lnTo>
                  <a:lnTo>
                    <a:pt x="2" y="644"/>
                  </a:lnTo>
                  <a:lnTo>
                    <a:pt x="8" y="563"/>
                  </a:lnTo>
                  <a:lnTo>
                    <a:pt x="13" y="485"/>
                  </a:lnTo>
                  <a:lnTo>
                    <a:pt x="19" y="407"/>
                  </a:lnTo>
                  <a:lnTo>
                    <a:pt x="25" y="334"/>
                  </a:lnTo>
                  <a:lnTo>
                    <a:pt x="30" y="265"/>
                  </a:lnTo>
                  <a:lnTo>
                    <a:pt x="34" y="201"/>
                  </a:lnTo>
                  <a:lnTo>
                    <a:pt x="39" y="144"/>
                  </a:lnTo>
                  <a:lnTo>
                    <a:pt x="43" y="95"/>
                  </a:lnTo>
                  <a:lnTo>
                    <a:pt x="45" y="56"/>
                  </a:lnTo>
                  <a:lnTo>
                    <a:pt x="47" y="26"/>
                  </a:lnTo>
                  <a:lnTo>
                    <a:pt x="49" y="7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" name="Freeform 137"/>
            <p:cNvSpPr>
              <a:spLocks/>
            </p:cNvSpPr>
            <p:nvPr/>
          </p:nvSpPr>
          <p:spPr bwMode="auto">
            <a:xfrm>
              <a:off x="5748338" y="5029200"/>
              <a:ext cx="117475" cy="666750"/>
            </a:xfrm>
            <a:custGeom>
              <a:avLst/>
              <a:gdLst>
                <a:gd name="T0" fmla="*/ 147 w 147"/>
                <a:gd name="T1" fmla="*/ 0 h 840"/>
                <a:gd name="T2" fmla="*/ 31 w 147"/>
                <a:gd name="T3" fmla="*/ 840 h 840"/>
                <a:gd name="T4" fmla="*/ 0 w 147"/>
                <a:gd name="T5" fmla="*/ 840 h 840"/>
                <a:gd name="T6" fmla="*/ 147 w 147"/>
                <a:gd name="T7" fmla="*/ 0 h 8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7" h="840">
                  <a:moveTo>
                    <a:pt x="147" y="0"/>
                  </a:moveTo>
                  <a:lnTo>
                    <a:pt x="31" y="840"/>
                  </a:lnTo>
                  <a:lnTo>
                    <a:pt x="0" y="84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6" name="Freeform 138"/>
            <p:cNvSpPr>
              <a:spLocks/>
            </p:cNvSpPr>
            <p:nvPr/>
          </p:nvSpPr>
          <p:spPr bwMode="auto">
            <a:xfrm>
              <a:off x="5483225" y="5386388"/>
              <a:ext cx="93663" cy="309562"/>
            </a:xfrm>
            <a:custGeom>
              <a:avLst/>
              <a:gdLst>
                <a:gd name="T0" fmla="*/ 119 w 119"/>
                <a:gd name="T1" fmla="*/ 0 h 391"/>
                <a:gd name="T2" fmla="*/ 118 w 119"/>
                <a:gd name="T3" fmla="*/ 6 h 391"/>
                <a:gd name="T4" fmla="*/ 114 w 119"/>
                <a:gd name="T5" fmla="*/ 21 h 391"/>
                <a:gd name="T6" fmla="*/ 108 w 119"/>
                <a:gd name="T7" fmla="*/ 43 h 391"/>
                <a:gd name="T8" fmla="*/ 101 w 119"/>
                <a:gd name="T9" fmla="*/ 77 h 391"/>
                <a:gd name="T10" fmla="*/ 91 w 119"/>
                <a:gd name="T11" fmla="*/ 117 h 391"/>
                <a:gd name="T12" fmla="*/ 80 w 119"/>
                <a:gd name="T13" fmla="*/ 162 h 391"/>
                <a:gd name="T14" fmla="*/ 69 w 119"/>
                <a:gd name="T15" fmla="*/ 212 h 391"/>
                <a:gd name="T16" fmla="*/ 56 w 119"/>
                <a:gd name="T17" fmla="*/ 269 h 391"/>
                <a:gd name="T18" fmla="*/ 41 w 119"/>
                <a:gd name="T19" fmla="*/ 329 h 391"/>
                <a:gd name="T20" fmla="*/ 28 w 119"/>
                <a:gd name="T21" fmla="*/ 391 h 391"/>
                <a:gd name="T22" fmla="*/ 0 w 119"/>
                <a:gd name="T23" fmla="*/ 391 h 391"/>
                <a:gd name="T24" fmla="*/ 19 w 119"/>
                <a:gd name="T25" fmla="*/ 329 h 391"/>
                <a:gd name="T26" fmla="*/ 37 w 119"/>
                <a:gd name="T27" fmla="*/ 269 h 391"/>
                <a:gd name="T28" fmla="*/ 54 w 119"/>
                <a:gd name="T29" fmla="*/ 212 h 391"/>
                <a:gd name="T30" fmla="*/ 69 w 119"/>
                <a:gd name="T31" fmla="*/ 162 h 391"/>
                <a:gd name="T32" fmla="*/ 84 w 119"/>
                <a:gd name="T33" fmla="*/ 117 h 391"/>
                <a:gd name="T34" fmla="*/ 95 w 119"/>
                <a:gd name="T35" fmla="*/ 77 h 391"/>
                <a:gd name="T36" fmla="*/ 104 w 119"/>
                <a:gd name="T37" fmla="*/ 45 h 391"/>
                <a:gd name="T38" fmla="*/ 112 w 119"/>
                <a:gd name="T39" fmla="*/ 21 h 391"/>
                <a:gd name="T40" fmla="*/ 118 w 119"/>
                <a:gd name="T41" fmla="*/ 6 h 391"/>
                <a:gd name="T42" fmla="*/ 119 w 119"/>
                <a:gd name="T43" fmla="*/ 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9" h="391">
                  <a:moveTo>
                    <a:pt x="119" y="0"/>
                  </a:moveTo>
                  <a:lnTo>
                    <a:pt x="118" y="6"/>
                  </a:lnTo>
                  <a:lnTo>
                    <a:pt x="114" y="21"/>
                  </a:lnTo>
                  <a:lnTo>
                    <a:pt x="108" y="43"/>
                  </a:lnTo>
                  <a:lnTo>
                    <a:pt x="101" y="77"/>
                  </a:lnTo>
                  <a:lnTo>
                    <a:pt x="91" y="117"/>
                  </a:lnTo>
                  <a:lnTo>
                    <a:pt x="80" y="162"/>
                  </a:lnTo>
                  <a:lnTo>
                    <a:pt x="69" y="212"/>
                  </a:lnTo>
                  <a:lnTo>
                    <a:pt x="56" y="269"/>
                  </a:lnTo>
                  <a:lnTo>
                    <a:pt x="41" y="329"/>
                  </a:lnTo>
                  <a:lnTo>
                    <a:pt x="28" y="391"/>
                  </a:lnTo>
                  <a:lnTo>
                    <a:pt x="0" y="391"/>
                  </a:lnTo>
                  <a:lnTo>
                    <a:pt x="19" y="329"/>
                  </a:lnTo>
                  <a:lnTo>
                    <a:pt x="37" y="269"/>
                  </a:lnTo>
                  <a:lnTo>
                    <a:pt x="54" y="212"/>
                  </a:lnTo>
                  <a:lnTo>
                    <a:pt x="69" y="162"/>
                  </a:lnTo>
                  <a:lnTo>
                    <a:pt x="84" y="117"/>
                  </a:lnTo>
                  <a:lnTo>
                    <a:pt x="95" y="77"/>
                  </a:lnTo>
                  <a:lnTo>
                    <a:pt x="104" y="45"/>
                  </a:lnTo>
                  <a:lnTo>
                    <a:pt x="112" y="21"/>
                  </a:lnTo>
                  <a:lnTo>
                    <a:pt x="118" y="6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" name="Freeform 139"/>
            <p:cNvSpPr>
              <a:spLocks/>
            </p:cNvSpPr>
            <p:nvPr/>
          </p:nvSpPr>
          <p:spPr bwMode="auto">
            <a:xfrm>
              <a:off x="5176838" y="5514975"/>
              <a:ext cx="77788" cy="180975"/>
            </a:xfrm>
            <a:custGeom>
              <a:avLst/>
              <a:gdLst>
                <a:gd name="T0" fmla="*/ 99 w 99"/>
                <a:gd name="T1" fmla="*/ 0 h 227"/>
                <a:gd name="T2" fmla="*/ 15 w 99"/>
                <a:gd name="T3" fmla="*/ 227 h 227"/>
                <a:gd name="T4" fmla="*/ 0 w 99"/>
                <a:gd name="T5" fmla="*/ 227 h 227"/>
                <a:gd name="T6" fmla="*/ 99 w 99"/>
                <a:gd name="T7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227">
                  <a:moveTo>
                    <a:pt x="99" y="0"/>
                  </a:moveTo>
                  <a:lnTo>
                    <a:pt x="15" y="227"/>
                  </a:lnTo>
                  <a:lnTo>
                    <a:pt x="0" y="227"/>
                  </a:lnTo>
                  <a:lnTo>
                    <a:pt x="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8" name="Freeform 140"/>
            <p:cNvSpPr>
              <a:spLocks/>
            </p:cNvSpPr>
            <p:nvPr/>
          </p:nvSpPr>
          <p:spPr bwMode="auto">
            <a:xfrm>
              <a:off x="4867275" y="5661025"/>
              <a:ext cx="20638" cy="34925"/>
            </a:xfrm>
            <a:custGeom>
              <a:avLst/>
              <a:gdLst>
                <a:gd name="T0" fmla="*/ 26 w 26"/>
                <a:gd name="T1" fmla="*/ 0 h 43"/>
                <a:gd name="T2" fmla="*/ 24 w 26"/>
                <a:gd name="T3" fmla="*/ 4 h 43"/>
                <a:gd name="T4" fmla="*/ 20 w 26"/>
                <a:gd name="T5" fmla="*/ 11 h 43"/>
                <a:gd name="T6" fmla="*/ 13 w 26"/>
                <a:gd name="T7" fmla="*/ 24 h 43"/>
                <a:gd name="T8" fmla="*/ 5 w 26"/>
                <a:gd name="T9" fmla="*/ 43 h 43"/>
                <a:gd name="T10" fmla="*/ 0 w 26"/>
                <a:gd name="T11" fmla="*/ 43 h 43"/>
                <a:gd name="T12" fmla="*/ 11 w 26"/>
                <a:gd name="T13" fmla="*/ 24 h 43"/>
                <a:gd name="T14" fmla="*/ 18 w 26"/>
                <a:gd name="T15" fmla="*/ 11 h 43"/>
                <a:gd name="T16" fmla="*/ 24 w 26"/>
                <a:gd name="T17" fmla="*/ 4 h 43"/>
                <a:gd name="T18" fmla="*/ 26 w 26"/>
                <a:gd name="T1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43">
                  <a:moveTo>
                    <a:pt x="26" y="0"/>
                  </a:moveTo>
                  <a:lnTo>
                    <a:pt x="24" y="4"/>
                  </a:lnTo>
                  <a:lnTo>
                    <a:pt x="20" y="11"/>
                  </a:lnTo>
                  <a:lnTo>
                    <a:pt x="13" y="24"/>
                  </a:lnTo>
                  <a:lnTo>
                    <a:pt x="5" y="43"/>
                  </a:lnTo>
                  <a:lnTo>
                    <a:pt x="0" y="43"/>
                  </a:lnTo>
                  <a:lnTo>
                    <a:pt x="11" y="24"/>
                  </a:lnTo>
                  <a:lnTo>
                    <a:pt x="18" y="11"/>
                  </a:lnTo>
                  <a:lnTo>
                    <a:pt x="24" y="4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9" name="Freeform 141"/>
            <p:cNvSpPr>
              <a:spLocks/>
            </p:cNvSpPr>
            <p:nvPr/>
          </p:nvSpPr>
          <p:spPr bwMode="auto">
            <a:xfrm>
              <a:off x="4602163" y="4883150"/>
              <a:ext cx="547688" cy="812800"/>
            </a:xfrm>
            <a:custGeom>
              <a:avLst/>
              <a:gdLst>
                <a:gd name="T0" fmla="*/ 690 w 690"/>
                <a:gd name="T1" fmla="*/ 0 h 1024"/>
                <a:gd name="T2" fmla="*/ 686 w 690"/>
                <a:gd name="T3" fmla="*/ 5 h 1024"/>
                <a:gd name="T4" fmla="*/ 680 w 690"/>
                <a:gd name="T5" fmla="*/ 16 h 1024"/>
                <a:gd name="T6" fmla="*/ 667 w 690"/>
                <a:gd name="T7" fmla="*/ 35 h 1024"/>
                <a:gd name="T8" fmla="*/ 652 w 690"/>
                <a:gd name="T9" fmla="*/ 62 h 1024"/>
                <a:gd name="T10" fmla="*/ 634 w 690"/>
                <a:gd name="T11" fmla="*/ 94 h 1024"/>
                <a:gd name="T12" fmla="*/ 611 w 690"/>
                <a:gd name="T13" fmla="*/ 131 h 1024"/>
                <a:gd name="T14" fmla="*/ 587 w 690"/>
                <a:gd name="T15" fmla="*/ 174 h 1024"/>
                <a:gd name="T16" fmla="*/ 559 w 690"/>
                <a:gd name="T17" fmla="*/ 219 h 1024"/>
                <a:gd name="T18" fmla="*/ 529 w 690"/>
                <a:gd name="T19" fmla="*/ 270 h 1024"/>
                <a:gd name="T20" fmla="*/ 498 w 690"/>
                <a:gd name="T21" fmla="*/ 323 h 1024"/>
                <a:gd name="T22" fmla="*/ 464 w 690"/>
                <a:gd name="T23" fmla="*/ 379 h 1024"/>
                <a:gd name="T24" fmla="*/ 430 w 690"/>
                <a:gd name="T25" fmla="*/ 436 h 1024"/>
                <a:gd name="T26" fmla="*/ 395 w 690"/>
                <a:gd name="T27" fmla="*/ 496 h 1024"/>
                <a:gd name="T28" fmla="*/ 360 w 690"/>
                <a:gd name="T29" fmla="*/ 554 h 1024"/>
                <a:gd name="T30" fmla="*/ 320 w 690"/>
                <a:gd name="T31" fmla="*/ 624 h 1024"/>
                <a:gd name="T32" fmla="*/ 281 w 690"/>
                <a:gd name="T33" fmla="*/ 689 h 1024"/>
                <a:gd name="T34" fmla="*/ 244 w 690"/>
                <a:gd name="T35" fmla="*/ 755 h 1024"/>
                <a:gd name="T36" fmla="*/ 207 w 690"/>
                <a:gd name="T37" fmla="*/ 819 h 1024"/>
                <a:gd name="T38" fmla="*/ 173 w 690"/>
                <a:gd name="T39" fmla="*/ 877 h 1024"/>
                <a:gd name="T40" fmla="*/ 142 w 690"/>
                <a:gd name="T41" fmla="*/ 932 h 1024"/>
                <a:gd name="T42" fmla="*/ 114 w 690"/>
                <a:gd name="T43" fmla="*/ 981 h 1024"/>
                <a:gd name="T44" fmla="*/ 89 w 690"/>
                <a:gd name="T45" fmla="*/ 1024 h 1024"/>
                <a:gd name="T46" fmla="*/ 0 w 690"/>
                <a:gd name="T47" fmla="*/ 1024 h 1024"/>
                <a:gd name="T48" fmla="*/ 22 w 690"/>
                <a:gd name="T49" fmla="*/ 990 h 1024"/>
                <a:gd name="T50" fmla="*/ 50 w 690"/>
                <a:gd name="T51" fmla="*/ 951 h 1024"/>
                <a:gd name="T52" fmla="*/ 82 w 690"/>
                <a:gd name="T53" fmla="*/ 904 h 1024"/>
                <a:gd name="T54" fmla="*/ 119 w 690"/>
                <a:gd name="T55" fmla="*/ 851 h 1024"/>
                <a:gd name="T56" fmla="*/ 156 w 690"/>
                <a:gd name="T57" fmla="*/ 793 h 1024"/>
                <a:gd name="T58" fmla="*/ 199 w 690"/>
                <a:gd name="T59" fmla="*/ 733 h 1024"/>
                <a:gd name="T60" fmla="*/ 242 w 690"/>
                <a:gd name="T61" fmla="*/ 669 h 1024"/>
                <a:gd name="T62" fmla="*/ 287 w 690"/>
                <a:gd name="T63" fmla="*/ 603 h 1024"/>
                <a:gd name="T64" fmla="*/ 332 w 690"/>
                <a:gd name="T65" fmla="*/ 537 h 1024"/>
                <a:gd name="T66" fmla="*/ 371 w 690"/>
                <a:gd name="T67" fmla="*/ 479 h 1024"/>
                <a:gd name="T68" fmla="*/ 408 w 690"/>
                <a:gd name="T69" fmla="*/ 422 h 1024"/>
                <a:gd name="T70" fmla="*/ 445 w 690"/>
                <a:gd name="T71" fmla="*/ 368 h 1024"/>
                <a:gd name="T72" fmla="*/ 481 w 690"/>
                <a:gd name="T73" fmla="*/ 313 h 1024"/>
                <a:gd name="T74" fmla="*/ 514 w 690"/>
                <a:gd name="T75" fmla="*/ 261 h 1024"/>
                <a:gd name="T76" fmla="*/ 548 w 690"/>
                <a:gd name="T77" fmla="*/ 214 h 1024"/>
                <a:gd name="T78" fmla="*/ 578 w 690"/>
                <a:gd name="T79" fmla="*/ 169 h 1024"/>
                <a:gd name="T80" fmla="*/ 606 w 690"/>
                <a:gd name="T81" fmla="*/ 127 h 1024"/>
                <a:gd name="T82" fmla="*/ 628 w 690"/>
                <a:gd name="T83" fmla="*/ 92 h 1024"/>
                <a:gd name="T84" fmla="*/ 650 w 690"/>
                <a:gd name="T85" fmla="*/ 60 h 1024"/>
                <a:gd name="T86" fmla="*/ 667 w 690"/>
                <a:gd name="T87" fmla="*/ 35 h 1024"/>
                <a:gd name="T88" fmla="*/ 678 w 690"/>
                <a:gd name="T89" fmla="*/ 16 h 1024"/>
                <a:gd name="T90" fmla="*/ 686 w 690"/>
                <a:gd name="T91" fmla="*/ 5 h 1024"/>
                <a:gd name="T92" fmla="*/ 690 w 690"/>
                <a:gd name="T93" fmla="*/ 0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90" h="1024">
                  <a:moveTo>
                    <a:pt x="690" y="0"/>
                  </a:moveTo>
                  <a:lnTo>
                    <a:pt x="686" y="5"/>
                  </a:lnTo>
                  <a:lnTo>
                    <a:pt x="680" y="16"/>
                  </a:lnTo>
                  <a:lnTo>
                    <a:pt x="667" y="35"/>
                  </a:lnTo>
                  <a:lnTo>
                    <a:pt x="652" y="62"/>
                  </a:lnTo>
                  <a:lnTo>
                    <a:pt x="634" y="94"/>
                  </a:lnTo>
                  <a:lnTo>
                    <a:pt x="611" y="131"/>
                  </a:lnTo>
                  <a:lnTo>
                    <a:pt x="587" y="174"/>
                  </a:lnTo>
                  <a:lnTo>
                    <a:pt x="559" y="219"/>
                  </a:lnTo>
                  <a:lnTo>
                    <a:pt x="529" y="270"/>
                  </a:lnTo>
                  <a:lnTo>
                    <a:pt x="498" y="323"/>
                  </a:lnTo>
                  <a:lnTo>
                    <a:pt x="464" y="379"/>
                  </a:lnTo>
                  <a:lnTo>
                    <a:pt x="430" y="436"/>
                  </a:lnTo>
                  <a:lnTo>
                    <a:pt x="395" y="496"/>
                  </a:lnTo>
                  <a:lnTo>
                    <a:pt x="360" y="554"/>
                  </a:lnTo>
                  <a:lnTo>
                    <a:pt x="320" y="624"/>
                  </a:lnTo>
                  <a:lnTo>
                    <a:pt x="281" y="689"/>
                  </a:lnTo>
                  <a:lnTo>
                    <a:pt x="244" y="755"/>
                  </a:lnTo>
                  <a:lnTo>
                    <a:pt x="207" y="819"/>
                  </a:lnTo>
                  <a:lnTo>
                    <a:pt x="173" y="877"/>
                  </a:lnTo>
                  <a:lnTo>
                    <a:pt x="142" y="932"/>
                  </a:lnTo>
                  <a:lnTo>
                    <a:pt x="114" y="981"/>
                  </a:lnTo>
                  <a:lnTo>
                    <a:pt x="89" y="1024"/>
                  </a:lnTo>
                  <a:lnTo>
                    <a:pt x="0" y="1024"/>
                  </a:lnTo>
                  <a:lnTo>
                    <a:pt x="22" y="990"/>
                  </a:lnTo>
                  <a:lnTo>
                    <a:pt x="50" y="951"/>
                  </a:lnTo>
                  <a:lnTo>
                    <a:pt x="82" y="904"/>
                  </a:lnTo>
                  <a:lnTo>
                    <a:pt x="119" y="851"/>
                  </a:lnTo>
                  <a:lnTo>
                    <a:pt x="156" y="793"/>
                  </a:lnTo>
                  <a:lnTo>
                    <a:pt x="199" y="733"/>
                  </a:lnTo>
                  <a:lnTo>
                    <a:pt x="242" y="669"/>
                  </a:lnTo>
                  <a:lnTo>
                    <a:pt x="287" y="603"/>
                  </a:lnTo>
                  <a:lnTo>
                    <a:pt x="332" y="537"/>
                  </a:lnTo>
                  <a:lnTo>
                    <a:pt x="371" y="479"/>
                  </a:lnTo>
                  <a:lnTo>
                    <a:pt x="408" y="422"/>
                  </a:lnTo>
                  <a:lnTo>
                    <a:pt x="445" y="368"/>
                  </a:lnTo>
                  <a:lnTo>
                    <a:pt x="481" y="313"/>
                  </a:lnTo>
                  <a:lnTo>
                    <a:pt x="514" y="261"/>
                  </a:lnTo>
                  <a:lnTo>
                    <a:pt x="548" y="214"/>
                  </a:lnTo>
                  <a:lnTo>
                    <a:pt x="578" y="169"/>
                  </a:lnTo>
                  <a:lnTo>
                    <a:pt x="606" y="127"/>
                  </a:lnTo>
                  <a:lnTo>
                    <a:pt x="628" y="92"/>
                  </a:lnTo>
                  <a:lnTo>
                    <a:pt x="650" y="60"/>
                  </a:lnTo>
                  <a:lnTo>
                    <a:pt x="667" y="35"/>
                  </a:lnTo>
                  <a:lnTo>
                    <a:pt x="678" y="16"/>
                  </a:lnTo>
                  <a:lnTo>
                    <a:pt x="686" y="5"/>
                  </a:lnTo>
                  <a:lnTo>
                    <a:pt x="6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0" name="Freeform 142"/>
            <p:cNvSpPr>
              <a:spLocks/>
            </p:cNvSpPr>
            <p:nvPr/>
          </p:nvSpPr>
          <p:spPr bwMode="auto">
            <a:xfrm>
              <a:off x="4432300" y="5426075"/>
              <a:ext cx="204788" cy="269875"/>
            </a:xfrm>
            <a:custGeom>
              <a:avLst/>
              <a:gdLst>
                <a:gd name="T0" fmla="*/ 260 w 260"/>
                <a:gd name="T1" fmla="*/ 0 h 340"/>
                <a:gd name="T2" fmla="*/ 36 w 260"/>
                <a:gd name="T3" fmla="*/ 340 h 340"/>
                <a:gd name="T4" fmla="*/ 0 w 260"/>
                <a:gd name="T5" fmla="*/ 340 h 340"/>
                <a:gd name="T6" fmla="*/ 260 w 260"/>
                <a:gd name="T7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340">
                  <a:moveTo>
                    <a:pt x="260" y="0"/>
                  </a:moveTo>
                  <a:lnTo>
                    <a:pt x="36" y="340"/>
                  </a:lnTo>
                  <a:lnTo>
                    <a:pt x="0" y="340"/>
                  </a:lnTo>
                  <a:lnTo>
                    <a:pt x="2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1" name="Freeform 143"/>
            <p:cNvSpPr>
              <a:spLocks/>
            </p:cNvSpPr>
            <p:nvPr/>
          </p:nvSpPr>
          <p:spPr bwMode="auto">
            <a:xfrm>
              <a:off x="4240213" y="5465763"/>
              <a:ext cx="196850" cy="230187"/>
            </a:xfrm>
            <a:custGeom>
              <a:avLst/>
              <a:gdLst>
                <a:gd name="T0" fmla="*/ 248 w 248"/>
                <a:gd name="T1" fmla="*/ 0 h 289"/>
                <a:gd name="T2" fmla="*/ 39 w 248"/>
                <a:gd name="T3" fmla="*/ 289 h 289"/>
                <a:gd name="T4" fmla="*/ 0 w 248"/>
                <a:gd name="T5" fmla="*/ 289 h 289"/>
                <a:gd name="T6" fmla="*/ 248 w 248"/>
                <a:gd name="T7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8" h="289">
                  <a:moveTo>
                    <a:pt x="248" y="0"/>
                  </a:moveTo>
                  <a:lnTo>
                    <a:pt x="39" y="289"/>
                  </a:lnTo>
                  <a:lnTo>
                    <a:pt x="0" y="289"/>
                  </a:lnTo>
                  <a:lnTo>
                    <a:pt x="2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2" name="Freeform 144"/>
            <p:cNvSpPr>
              <a:spLocks/>
            </p:cNvSpPr>
            <p:nvPr/>
          </p:nvSpPr>
          <p:spPr bwMode="auto">
            <a:xfrm>
              <a:off x="4013200" y="4822825"/>
              <a:ext cx="801688" cy="873125"/>
            </a:xfrm>
            <a:custGeom>
              <a:avLst/>
              <a:gdLst>
                <a:gd name="T0" fmla="*/ 1010 w 1010"/>
                <a:gd name="T1" fmla="*/ 0 h 1100"/>
                <a:gd name="T2" fmla="*/ 248 w 1010"/>
                <a:gd name="T3" fmla="*/ 914 h 1100"/>
                <a:gd name="T4" fmla="*/ 97 w 1010"/>
                <a:gd name="T5" fmla="*/ 1100 h 1100"/>
                <a:gd name="T6" fmla="*/ 0 w 1010"/>
                <a:gd name="T7" fmla="*/ 1100 h 1100"/>
                <a:gd name="T8" fmla="*/ 209 w 1010"/>
                <a:gd name="T9" fmla="*/ 878 h 1100"/>
                <a:gd name="T10" fmla="*/ 1010 w 1010"/>
                <a:gd name="T11" fmla="*/ 0 h 1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10" h="1100">
                  <a:moveTo>
                    <a:pt x="1010" y="0"/>
                  </a:moveTo>
                  <a:lnTo>
                    <a:pt x="248" y="914"/>
                  </a:lnTo>
                  <a:lnTo>
                    <a:pt x="97" y="1100"/>
                  </a:lnTo>
                  <a:lnTo>
                    <a:pt x="0" y="1100"/>
                  </a:lnTo>
                  <a:lnTo>
                    <a:pt x="209" y="878"/>
                  </a:lnTo>
                  <a:lnTo>
                    <a:pt x="10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3" name="Freeform 145"/>
            <p:cNvSpPr>
              <a:spLocks/>
            </p:cNvSpPr>
            <p:nvPr/>
          </p:nvSpPr>
          <p:spPr bwMode="auto">
            <a:xfrm>
              <a:off x="3771900" y="4840288"/>
              <a:ext cx="863600" cy="855662"/>
            </a:xfrm>
            <a:custGeom>
              <a:avLst/>
              <a:gdLst>
                <a:gd name="T0" fmla="*/ 1087 w 1089"/>
                <a:gd name="T1" fmla="*/ 4 h 1077"/>
                <a:gd name="T2" fmla="*/ 1063 w 1089"/>
                <a:gd name="T3" fmla="*/ 30 h 1077"/>
                <a:gd name="T4" fmla="*/ 1018 w 1089"/>
                <a:gd name="T5" fmla="*/ 79 h 1077"/>
                <a:gd name="T6" fmla="*/ 956 w 1089"/>
                <a:gd name="T7" fmla="*/ 145 h 1077"/>
                <a:gd name="T8" fmla="*/ 884 w 1089"/>
                <a:gd name="T9" fmla="*/ 225 h 1077"/>
                <a:gd name="T10" fmla="*/ 802 w 1089"/>
                <a:gd name="T11" fmla="*/ 314 h 1077"/>
                <a:gd name="T12" fmla="*/ 716 w 1089"/>
                <a:gd name="T13" fmla="*/ 408 h 1077"/>
                <a:gd name="T14" fmla="*/ 632 w 1089"/>
                <a:gd name="T15" fmla="*/ 502 h 1077"/>
                <a:gd name="T16" fmla="*/ 552 w 1089"/>
                <a:gd name="T17" fmla="*/ 590 h 1077"/>
                <a:gd name="T18" fmla="*/ 479 w 1089"/>
                <a:gd name="T19" fmla="*/ 671 h 1077"/>
                <a:gd name="T20" fmla="*/ 419 w 1089"/>
                <a:gd name="T21" fmla="*/ 739 h 1077"/>
                <a:gd name="T22" fmla="*/ 375 w 1089"/>
                <a:gd name="T23" fmla="*/ 788 h 1077"/>
                <a:gd name="T24" fmla="*/ 350 w 1089"/>
                <a:gd name="T25" fmla="*/ 814 h 1077"/>
                <a:gd name="T26" fmla="*/ 345 w 1089"/>
                <a:gd name="T27" fmla="*/ 821 h 1077"/>
                <a:gd name="T28" fmla="*/ 323 w 1089"/>
                <a:gd name="T29" fmla="*/ 846 h 1077"/>
                <a:gd name="T30" fmla="*/ 282 w 1089"/>
                <a:gd name="T31" fmla="*/ 893 h 1077"/>
                <a:gd name="T32" fmla="*/ 226 w 1089"/>
                <a:gd name="T33" fmla="*/ 957 h 1077"/>
                <a:gd name="T34" fmla="*/ 157 w 1089"/>
                <a:gd name="T35" fmla="*/ 1034 h 1077"/>
                <a:gd name="T36" fmla="*/ 0 w 1089"/>
                <a:gd name="T37" fmla="*/ 1077 h 1077"/>
                <a:gd name="T38" fmla="*/ 47 w 1089"/>
                <a:gd name="T39" fmla="*/ 977 h 1077"/>
                <a:gd name="T40" fmla="*/ 130 w 1089"/>
                <a:gd name="T41" fmla="*/ 900 h 1077"/>
                <a:gd name="T42" fmla="*/ 201 w 1089"/>
                <a:gd name="T43" fmla="*/ 836 h 1077"/>
                <a:gd name="T44" fmla="*/ 254 w 1089"/>
                <a:gd name="T45" fmla="*/ 788 h 1077"/>
                <a:gd name="T46" fmla="*/ 282 w 1089"/>
                <a:gd name="T47" fmla="*/ 763 h 1077"/>
                <a:gd name="T48" fmla="*/ 289 w 1089"/>
                <a:gd name="T49" fmla="*/ 756 h 1077"/>
                <a:gd name="T50" fmla="*/ 315 w 1089"/>
                <a:gd name="T51" fmla="*/ 731 h 1077"/>
                <a:gd name="T52" fmla="*/ 364 w 1089"/>
                <a:gd name="T53" fmla="*/ 686 h 1077"/>
                <a:gd name="T54" fmla="*/ 431 w 1089"/>
                <a:gd name="T55" fmla="*/ 624 h 1077"/>
                <a:gd name="T56" fmla="*/ 509 w 1089"/>
                <a:gd name="T57" fmla="*/ 551 h 1077"/>
                <a:gd name="T58" fmla="*/ 597 w 1089"/>
                <a:gd name="T59" fmla="*/ 468 h 1077"/>
                <a:gd name="T60" fmla="*/ 690 w 1089"/>
                <a:gd name="T61" fmla="*/ 383 h 1077"/>
                <a:gd name="T62" fmla="*/ 781 w 1089"/>
                <a:gd name="T63" fmla="*/ 295 h 1077"/>
                <a:gd name="T64" fmla="*/ 869 w 1089"/>
                <a:gd name="T65" fmla="*/ 212 h 1077"/>
                <a:gd name="T66" fmla="*/ 947 w 1089"/>
                <a:gd name="T67" fmla="*/ 137 h 1077"/>
                <a:gd name="T68" fmla="*/ 1012 w 1089"/>
                <a:gd name="T69" fmla="*/ 75 h 1077"/>
                <a:gd name="T70" fmla="*/ 1061 w 1089"/>
                <a:gd name="T71" fmla="*/ 28 h 1077"/>
                <a:gd name="T72" fmla="*/ 1085 w 1089"/>
                <a:gd name="T73" fmla="*/ 4 h 1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89" h="1077">
                  <a:moveTo>
                    <a:pt x="1089" y="0"/>
                  </a:moveTo>
                  <a:lnTo>
                    <a:pt x="1087" y="4"/>
                  </a:lnTo>
                  <a:lnTo>
                    <a:pt x="1078" y="13"/>
                  </a:lnTo>
                  <a:lnTo>
                    <a:pt x="1063" y="30"/>
                  </a:lnTo>
                  <a:lnTo>
                    <a:pt x="1042" y="53"/>
                  </a:lnTo>
                  <a:lnTo>
                    <a:pt x="1018" y="79"/>
                  </a:lnTo>
                  <a:lnTo>
                    <a:pt x="988" y="111"/>
                  </a:lnTo>
                  <a:lnTo>
                    <a:pt x="956" y="145"/>
                  </a:lnTo>
                  <a:lnTo>
                    <a:pt x="921" y="184"/>
                  </a:lnTo>
                  <a:lnTo>
                    <a:pt x="884" y="225"/>
                  </a:lnTo>
                  <a:lnTo>
                    <a:pt x="843" y="269"/>
                  </a:lnTo>
                  <a:lnTo>
                    <a:pt x="802" y="314"/>
                  </a:lnTo>
                  <a:lnTo>
                    <a:pt x="759" y="361"/>
                  </a:lnTo>
                  <a:lnTo>
                    <a:pt x="716" y="408"/>
                  </a:lnTo>
                  <a:lnTo>
                    <a:pt x="673" y="455"/>
                  </a:lnTo>
                  <a:lnTo>
                    <a:pt x="632" y="502"/>
                  </a:lnTo>
                  <a:lnTo>
                    <a:pt x="591" y="547"/>
                  </a:lnTo>
                  <a:lnTo>
                    <a:pt x="552" y="590"/>
                  </a:lnTo>
                  <a:lnTo>
                    <a:pt x="515" y="632"/>
                  </a:lnTo>
                  <a:lnTo>
                    <a:pt x="479" y="671"/>
                  </a:lnTo>
                  <a:lnTo>
                    <a:pt x="447" y="707"/>
                  </a:lnTo>
                  <a:lnTo>
                    <a:pt x="419" y="739"/>
                  </a:lnTo>
                  <a:lnTo>
                    <a:pt x="393" y="765"/>
                  </a:lnTo>
                  <a:lnTo>
                    <a:pt x="375" y="788"/>
                  </a:lnTo>
                  <a:lnTo>
                    <a:pt x="360" y="804"/>
                  </a:lnTo>
                  <a:lnTo>
                    <a:pt x="350" y="814"/>
                  </a:lnTo>
                  <a:lnTo>
                    <a:pt x="347" y="818"/>
                  </a:lnTo>
                  <a:lnTo>
                    <a:pt x="345" y="821"/>
                  </a:lnTo>
                  <a:lnTo>
                    <a:pt x="336" y="831"/>
                  </a:lnTo>
                  <a:lnTo>
                    <a:pt x="323" y="846"/>
                  </a:lnTo>
                  <a:lnTo>
                    <a:pt x="304" y="868"/>
                  </a:lnTo>
                  <a:lnTo>
                    <a:pt x="282" y="893"/>
                  </a:lnTo>
                  <a:lnTo>
                    <a:pt x="255" y="923"/>
                  </a:lnTo>
                  <a:lnTo>
                    <a:pt x="226" y="957"/>
                  </a:lnTo>
                  <a:lnTo>
                    <a:pt x="192" y="994"/>
                  </a:lnTo>
                  <a:lnTo>
                    <a:pt x="157" y="1034"/>
                  </a:lnTo>
                  <a:lnTo>
                    <a:pt x="119" y="1077"/>
                  </a:lnTo>
                  <a:lnTo>
                    <a:pt x="0" y="1077"/>
                  </a:lnTo>
                  <a:lnTo>
                    <a:pt x="0" y="1021"/>
                  </a:lnTo>
                  <a:lnTo>
                    <a:pt x="47" y="977"/>
                  </a:lnTo>
                  <a:lnTo>
                    <a:pt x="89" y="938"/>
                  </a:lnTo>
                  <a:lnTo>
                    <a:pt x="130" y="900"/>
                  </a:lnTo>
                  <a:lnTo>
                    <a:pt x="168" y="866"/>
                  </a:lnTo>
                  <a:lnTo>
                    <a:pt x="201" y="836"/>
                  </a:lnTo>
                  <a:lnTo>
                    <a:pt x="231" y="810"/>
                  </a:lnTo>
                  <a:lnTo>
                    <a:pt x="254" y="788"/>
                  </a:lnTo>
                  <a:lnTo>
                    <a:pt x="272" y="772"/>
                  </a:lnTo>
                  <a:lnTo>
                    <a:pt x="282" y="763"/>
                  </a:lnTo>
                  <a:lnTo>
                    <a:pt x="285" y="759"/>
                  </a:lnTo>
                  <a:lnTo>
                    <a:pt x="289" y="756"/>
                  </a:lnTo>
                  <a:lnTo>
                    <a:pt x="300" y="746"/>
                  </a:lnTo>
                  <a:lnTo>
                    <a:pt x="315" y="731"/>
                  </a:lnTo>
                  <a:lnTo>
                    <a:pt x="337" y="710"/>
                  </a:lnTo>
                  <a:lnTo>
                    <a:pt x="364" y="686"/>
                  </a:lnTo>
                  <a:lnTo>
                    <a:pt x="395" y="658"/>
                  </a:lnTo>
                  <a:lnTo>
                    <a:pt x="431" y="624"/>
                  </a:lnTo>
                  <a:lnTo>
                    <a:pt x="468" y="588"/>
                  </a:lnTo>
                  <a:lnTo>
                    <a:pt x="509" y="551"/>
                  </a:lnTo>
                  <a:lnTo>
                    <a:pt x="552" y="511"/>
                  </a:lnTo>
                  <a:lnTo>
                    <a:pt x="597" y="468"/>
                  </a:lnTo>
                  <a:lnTo>
                    <a:pt x="643" y="427"/>
                  </a:lnTo>
                  <a:lnTo>
                    <a:pt x="690" y="383"/>
                  </a:lnTo>
                  <a:lnTo>
                    <a:pt x="735" y="338"/>
                  </a:lnTo>
                  <a:lnTo>
                    <a:pt x="781" y="295"/>
                  </a:lnTo>
                  <a:lnTo>
                    <a:pt x="826" y="252"/>
                  </a:lnTo>
                  <a:lnTo>
                    <a:pt x="869" y="212"/>
                  </a:lnTo>
                  <a:lnTo>
                    <a:pt x="908" y="173"/>
                  </a:lnTo>
                  <a:lnTo>
                    <a:pt x="947" y="137"/>
                  </a:lnTo>
                  <a:lnTo>
                    <a:pt x="981" y="103"/>
                  </a:lnTo>
                  <a:lnTo>
                    <a:pt x="1012" y="75"/>
                  </a:lnTo>
                  <a:lnTo>
                    <a:pt x="1038" y="49"/>
                  </a:lnTo>
                  <a:lnTo>
                    <a:pt x="1061" y="28"/>
                  </a:lnTo>
                  <a:lnTo>
                    <a:pt x="1076" y="13"/>
                  </a:lnTo>
                  <a:lnTo>
                    <a:pt x="1085" y="4"/>
                  </a:lnTo>
                  <a:lnTo>
                    <a:pt x="10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4" name="Freeform 146"/>
            <p:cNvSpPr>
              <a:spLocks/>
            </p:cNvSpPr>
            <p:nvPr/>
          </p:nvSpPr>
          <p:spPr bwMode="auto">
            <a:xfrm>
              <a:off x="3771900" y="4549775"/>
              <a:ext cx="989013" cy="955675"/>
            </a:xfrm>
            <a:custGeom>
              <a:avLst/>
              <a:gdLst>
                <a:gd name="T0" fmla="*/ 1242 w 1245"/>
                <a:gd name="T1" fmla="*/ 4 h 1203"/>
                <a:gd name="T2" fmla="*/ 1215 w 1245"/>
                <a:gd name="T3" fmla="*/ 29 h 1203"/>
                <a:gd name="T4" fmla="*/ 1165 w 1245"/>
                <a:gd name="T5" fmla="*/ 74 h 1203"/>
                <a:gd name="T6" fmla="*/ 1098 w 1245"/>
                <a:gd name="T7" fmla="*/ 138 h 1203"/>
                <a:gd name="T8" fmla="*/ 1018 w 1245"/>
                <a:gd name="T9" fmla="*/ 215 h 1203"/>
                <a:gd name="T10" fmla="*/ 927 w 1245"/>
                <a:gd name="T11" fmla="*/ 303 h 1203"/>
                <a:gd name="T12" fmla="*/ 828 w 1245"/>
                <a:gd name="T13" fmla="*/ 395 h 1203"/>
                <a:gd name="T14" fmla="*/ 729 w 1245"/>
                <a:gd name="T15" fmla="*/ 491 h 1203"/>
                <a:gd name="T16" fmla="*/ 632 w 1245"/>
                <a:gd name="T17" fmla="*/ 583 h 1203"/>
                <a:gd name="T18" fmla="*/ 541 w 1245"/>
                <a:gd name="T19" fmla="*/ 671 h 1203"/>
                <a:gd name="T20" fmla="*/ 460 w 1245"/>
                <a:gd name="T21" fmla="*/ 750 h 1203"/>
                <a:gd name="T22" fmla="*/ 395 w 1245"/>
                <a:gd name="T23" fmla="*/ 814 h 1203"/>
                <a:gd name="T24" fmla="*/ 347 w 1245"/>
                <a:gd name="T25" fmla="*/ 861 h 1203"/>
                <a:gd name="T26" fmla="*/ 321 w 1245"/>
                <a:gd name="T27" fmla="*/ 886 h 1203"/>
                <a:gd name="T28" fmla="*/ 313 w 1245"/>
                <a:gd name="T29" fmla="*/ 893 h 1203"/>
                <a:gd name="T30" fmla="*/ 287 w 1245"/>
                <a:gd name="T31" fmla="*/ 920 h 1203"/>
                <a:gd name="T32" fmla="*/ 239 w 1245"/>
                <a:gd name="T33" fmla="*/ 968 h 1203"/>
                <a:gd name="T34" fmla="*/ 172 w 1245"/>
                <a:gd name="T35" fmla="*/ 1034 h 1203"/>
                <a:gd name="T36" fmla="*/ 91 w 1245"/>
                <a:gd name="T37" fmla="*/ 1113 h 1203"/>
                <a:gd name="T38" fmla="*/ 0 w 1245"/>
                <a:gd name="T39" fmla="*/ 1203 h 1203"/>
                <a:gd name="T40" fmla="*/ 43 w 1245"/>
                <a:gd name="T41" fmla="*/ 1008 h 1203"/>
                <a:gd name="T42" fmla="*/ 123 w 1245"/>
                <a:gd name="T43" fmla="*/ 944 h 1203"/>
                <a:gd name="T44" fmla="*/ 186 w 1245"/>
                <a:gd name="T45" fmla="*/ 891 h 1203"/>
                <a:gd name="T46" fmla="*/ 233 w 1245"/>
                <a:gd name="T47" fmla="*/ 852 h 1203"/>
                <a:gd name="T48" fmla="*/ 259 w 1245"/>
                <a:gd name="T49" fmla="*/ 833 h 1203"/>
                <a:gd name="T50" fmla="*/ 267 w 1245"/>
                <a:gd name="T51" fmla="*/ 827 h 1203"/>
                <a:gd name="T52" fmla="*/ 295 w 1245"/>
                <a:gd name="T53" fmla="*/ 803 h 1203"/>
                <a:gd name="T54" fmla="*/ 345 w 1245"/>
                <a:gd name="T55" fmla="*/ 760 h 1203"/>
                <a:gd name="T56" fmla="*/ 416 w 1245"/>
                <a:gd name="T57" fmla="*/ 702 h 1203"/>
                <a:gd name="T58" fmla="*/ 503 w 1245"/>
                <a:gd name="T59" fmla="*/ 628 h 1203"/>
                <a:gd name="T60" fmla="*/ 600 w 1245"/>
                <a:gd name="T61" fmla="*/ 547 h 1203"/>
                <a:gd name="T62" fmla="*/ 703 w 1245"/>
                <a:gd name="T63" fmla="*/ 461 h 1203"/>
                <a:gd name="T64" fmla="*/ 807 w 1245"/>
                <a:gd name="T65" fmla="*/ 373 h 1203"/>
                <a:gd name="T66" fmla="*/ 910 w 1245"/>
                <a:gd name="T67" fmla="*/ 286 h 1203"/>
                <a:gd name="T68" fmla="*/ 1007 w 1245"/>
                <a:gd name="T69" fmla="*/ 203 h 1203"/>
                <a:gd name="T70" fmla="*/ 1092 w 1245"/>
                <a:gd name="T71" fmla="*/ 130 h 1203"/>
                <a:gd name="T72" fmla="*/ 1161 w 1245"/>
                <a:gd name="T73" fmla="*/ 70 h 1203"/>
                <a:gd name="T74" fmla="*/ 1214 w 1245"/>
                <a:gd name="T75" fmla="*/ 27 h 1203"/>
                <a:gd name="T76" fmla="*/ 1242 w 1245"/>
                <a:gd name="T77" fmla="*/ 2 h 1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45" h="1203">
                  <a:moveTo>
                    <a:pt x="1245" y="0"/>
                  </a:moveTo>
                  <a:lnTo>
                    <a:pt x="1242" y="4"/>
                  </a:lnTo>
                  <a:lnTo>
                    <a:pt x="1230" y="14"/>
                  </a:lnTo>
                  <a:lnTo>
                    <a:pt x="1215" y="29"/>
                  </a:lnTo>
                  <a:lnTo>
                    <a:pt x="1193" y="49"/>
                  </a:lnTo>
                  <a:lnTo>
                    <a:pt x="1165" y="74"/>
                  </a:lnTo>
                  <a:lnTo>
                    <a:pt x="1133" y="104"/>
                  </a:lnTo>
                  <a:lnTo>
                    <a:pt x="1098" y="138"/>
                  </a:lnTo>
                  <a:lnTo>
                    <a:pt x="1059" y="175"/>
                  </a:lnTo>
                  <a:lnTo>
                    <a:pt x="1018" y="215"/>
                  </a:lnTo>
                  <a:lnTo>
                    <a:pt x="973" y="258"/>
                  </a:lnTo>
                  <a:lnTo>
                    <a:pt x="927" y="303"/>
                  </a:lnTo>
                  <a:lnTo>
                    <a:pt x="878" y="348"/>
                  </a:lnTo>
                  <a:lnTo>
                    <a:pt x="828" y="395"/>
                  </a:lnTo>
                  <a:lnTo>
                    <a:pt x="777" y="442"/>
                  </a:lnTo>
                  <a:lnTo>
                    <a:pt x="729" y="491"/>
                  </a:lnTo>
                  <a:lnTo>
                    <a:pt x="680" y="538"/>
                  </a:lnTo>
                  <a:lnTo>
                    <a:pt x="632" y="583"/>
                  </a:lnTo>
                  <a:lnTo>
                    <a:pt x="585" y="628"/>
                  </a:lnTo>
                  <a:lnTo>
                    <a:pt x="541" y="671"/>
                  </a:lnTo>
                  <a:lnTo>
                    <a:pt x="500" y="713"/>
                  </a:lnTo>
                  <a:lnTo>
                    <a:pt x="460" y="750"/>
                  </a:lnTo>
                  <a:lnTo>
                    <a:pt x="425" y="784"/>
                  </a:lnTo>
                  <a:lnTo>
                    <a:pt x="395" y="814"/>
                  </a:lnTo>
                  <a:lnTo>
                    <a:pt x="367" y="841"/>
                  </a:lnTo>
                  <a:lnTo>
                    <a:pt x="347" y="861"/>
                  </a:lnTo>
                  <a:lnTo>
                    <a:pt x="330" y="876"/>
                  </a:lnTo>
                  <a:lnTo>
                    <a:pt x="321" y="886"/>
                  </a:lnTo>
                  <a:lnTo>
                    <a:pt x="317" y="889"/>
                  </a:lnTo>
                  <a:lnTo>
                    <a:pt x="313" y="893"/>
                  </a:lnTo>
                  <a:lnTo>
                    <a:pt x="304" y="903"/>
                  </a:lnTo>
                  <a:lnTo>
                    <a:pt x="287" y="920"/>
                  </a:lnTo>
                  <a:lnTo>
                    <a:pt x="265" y="940"/>
                  </a:lnTo>
                  <a:lnTo>
                    <a:pt x="239" y="968"/>
                  </a:lnTo>
                  <a:lnTo>
                    <a:pt x="207" y="999"/>
                  </a:lnTo>
                  <a:lnTo>
                    <a:pt x="172" y="1034"/>
                  </a:lnTo>
                  <a:lnTo>
                    <a:pt x="132" y="1072"/>
                  </a:lnTo>
                  <a:lnTo>
                    <a:pt x="91" y="1113"/>
                  </a:lnTo>
                  <a:lnTo>
                    <a:pt x="47" y="1158"/>
                  </a:lnTo>
                  <a:lnTo>
                    <a:pt x="0" y="1203"/>
                  </a:lnTo>
                  <a:lnTo>
                    <a:pt x="0" y="1044"/>
                  </a:lnTo>
                  <a:lnTo>
                    <a:pt x="43" y="1008"/>
                  </a:lnTo>
                  <a:lnTo>
                    <a:pt x="84" y="974"/>
                  </a:lnTo>
                  <a:lnTo>
                    <a:pt x="123" y="944"/>
                  </a:lnTo>
                  <a:lnTo>
                    <a:pt x="157" y="916"/>
                  </a:lnTo>
                  <a:lnTo>
                    <a:pt x="186" y="891"/>
                  </a:lnTo>
                  <a:lnTo>
                    <a:pt x="213" y="871"/>
                  </a:lnTo>
                  <a:lnTo>
                    <a:pt x="233" y="852"/>
                  </a:lnTo>
                  <a:lnTo>
                    <a:pt x="250" y="841"/>
                  </a:lnTo>
                  <a:lnTo>
                    <a:pt x="259" y="833"/>
                  </a:lnTo>
                  <a:lnTo>
                    <a:pt x="263" y="829"/>
                  </a:lnTo>
                  <a:lnTo>
                    <a:pt x="267" y="827"/>
                  </a:lnTo>
                  <a:lnTo>
                    <a:pt x="276" y="818"/>
                  </a:lnTo>
                  <a:lnTo>
                    <a:pt x="295" y="803"/>
                  </a:lnTo>
                  <a:lnTo>
                    <a:pt x="317" y="784"/>
                  </a:lnTo>
                  <a:lnTo>
                    <a:pt x="345" y="760"/>
                  </a:lnTo>
                  <a:lnTo>
                    <a:pt x="378" y="732"/>
                  </a:lnTo>
                  <a:lnTo>
                    <a:pt x="416" y="702"/>
                  </a:lnTo>
                  <a:lnTo>
                    <a:pt x="459" y="666"/>
                  </a:lnTo>
                  <a:lnTo>
                    <a:pt x="503" y="628"/>
                  </a:lnTo>
                  <a:lnTo>
                    <a:pt x="550" y="589"/>
                  </a:lnTo>
                  <a:lnTo>
                    <a:pt x="600" y="547"/>
                  </a:lnTo>
                  <a:lnTo>
                    <a:pt x="651" y="506"/>
                  </a:lnTo>
                  <a:lnTo>
                    <a:pt x="703" y="461"/>
                  </a:lnTo>
                  <a:lnTo>
                    <a:pt x="755" y="418"/>
                  </a:lnTo>
                  <a:lnTo>
                    <a:pt x="807" y="373"/>
                  </a:lnTo>
                  <a:lnTo>
                    <a:pt x="859" y="329"/>
                  </a:lnTo>
                  <a:lnTo>
                    <a:pt x="910" y="286"/>
                  </a:lnTo>
                  <a:lnTo>
                    <a:pt x="960" y="243"/>
                  </a:lnTo>
                  <a:lnTo>
                    <a:pt x="1007" y="203"/>
                  </a:lnTo>
                  <a:lnTo>
                    <a:pt x="1051" y="166"/>
                  </a:lnTo>
                  <a:lnTo>
                    <a:pt x="1092" y="130"/>
                  </a:lnTo>
                  <a:lnTo>
                    <a:pt x="1130" y="98"/>
                  </a:lnTo>
                  <a:lnTo>
                    <a:pt x="1161" y="70"/>
                  </a:lnTo>
                  <a:lnTo>
                    <a:pt x="1191" y="45"/>
                  </a:lnTo>
                  <a:lnTo>
                    <a:pt x="1214" y="27"/>
                  </a:lnTo>
                  <a:lnTo>
                    <a:pt x="1230" y="12"/>
                  </a:lnTo>
                  <a:lnTo>
                    <a:pt x="1242" y="2"/>
                  </a:lnTo>
                  <a:lnTo>
                    <a:pt x="12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5" name="Freeform 147"/>
            <p:cNvSpPr>
              <a:spLocks/>
            </p:cNvSpPr>
            <p:nvPr/>
          </p:nvSpPr>
          <p:spPr bwMode="auto">
            <a:xfrm>
              <a:off x="3771900" y="4932363"/>
              <a:ext cx="347663" cy="300037"/>
            </a:xfrm>
            <a:custGeom>
              <a:avLst/>
              <a:gdLst>
                <a:gd name="T0" fmla="*/ 438 w 438"/>
                <a:gd name="T1" fmla="*/ 0 h 377"/>
                <a:gd name="T2" fmla="*/ 0 w 438"/>
                <a:gd name="T3" fmla="*/ 377 h 377"/>
                <a:gd name="T4" fmla="*/ 0 w 438"/>
                <a:gd name="T5" fmla="*/ 327 h 377"/>
                <a:gd name="T6" fmla="*/ 438 w 438"/>
                <a:gd name="T7" fmla="*/ 0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8" h="377">
                  <a:moveTo>
                    <a:pt x="438" y="0"/>
                  </a:moveTo>
                  <a:lnTo>
                    <a:pt x="0" y="377"/>
                  </a:lnTo>
                  <a:lnTo>
                    <a:pt x="0" y="327"/>
                  </a:lnTo>
                  <a:lnTo>
                    <a:pt x="4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6" name="Freeform 148"/>
            <p:cNvSpPr>
              <a:spLocks/>
            </p:cNvSpPr>
            <p:nvPr/>
          </p:nvSpPr>
          <p:spPr bwMode="auto">
            <a:xfrm>
              <a:off x="3771900" y="4324350"/>
              <a:ext cx="962025" cy="727075"/>
            </a:xfrm>
            <a:custGeom>
              <a:avLst/>
              <a:gdLst>
                <a:gd name="T0" fmla="*/ 1212 w 1212"/>
                <a:gd name="T1" fmla="*/ 0 h 915"/>
                <a:gd name="T2" fmla="*/ 125 w 1212"/>
                <a:gd name="T3" fmla="*/ 817 h 915"/>
                <a:gd name="T4" fmla="*/ 0 w 1212"/>
                <a:gd name="T5" fmla="*/ 915 h 915"/>
                <a:gd name="T6" fmla="*/ 0 w 1212"/>
                <a:gd name="T7" fmla="*/ 840 h 915"/>
                <a:gd name="T8" fmla="*/ 95 w 1212"/>
                <a:gd name="T9" fmla="*/ 776 h 915"/>
                <a:gd name="T10" fmla="*/ 1212 w 1212"/>
                <a:gd name="T11" fmla="*/ 0 h 9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2" h="915">
                  <a:moveTo>
                    <a:pt x="1212" y="0"/>
                  </a:moveTo>
                  <a:lnTo>
                    <a:pt x="125" y="817"/>
                  </a:lnTo>
                  <a:lnTo>
                    <a:pt x="0" y="915"/>
                  </a:lnTo>
                  <a:lnTo>
                    <a:pt x="0" y="840"/>
                  </a:lnTo>
                  <a:lnTo>
                    <a:pt x="95" y="776"/>
                  </a:lnTo>
                  <a:lnTo>
                    <a:pt x="12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7" name="Freeform 149"/>
            <p:cNvSpPr>
              <a:spLocks/>
            </p:cNvSpPr>
            <p:nvPr/>
          </p:nvSpPr>
          <p:spPr bwMode="auto">
            <a:xfrm>
              <a:off x="3771900" y="4368800"/>
              <a:ext cx="506413" cy="312737"/>
            </a:xfrm>
            <a:custGeom>
              <a:avLst/>
              <a:gdLst>
                <a:gd name="T0" fmla="*/ 638 w 638"/>
                <a:gd name="T1" fmla="*/ 0 h 395"/>
                <a:gd name="T2" fmla="*/ 634 w 638"/>
                <a:gd name="T3" fmla="*/ 2 h 395"/>
                <a:gd name="T4" fmla="*/ 623 w 638"/>
                <a:gd name="T5" fmla="*/ 9 h 395"/>
                <a:gd name="T6" fmla="*/ 604 w 638"/>
                <a:gd name="T7" fmla="*/ 21 h 395"/>
                <a:gd name="T8" fmla="*/ 578 w 638"/>
                <a:gd name="T9" fmla="*/ 36 h 395"/>
                <a:gd name="T10" fmla="*/ 548 w 638"/>
                <a:gd name="T11" fmla="*/ 56 h 395"/>
                <a:gd name="T12" fmla="*/ 511 w 638"/>
                <a:gd name="T13" fmla="*/ 77 h 395"/>
                <a:gd name="T14" fmla="*/ 472 w 638"/>
                <a:gd name="T15" fmla="*/ 103 h 395"/>
                <a:gd name="T16" fmla="*/ 427 w 638"/>
                <a:gd name="T17" fmla="*/ 130 h 395"/>
                <a:gd name="T18" fmla="*/ 378 w 638"/>
                <a:gd name="T19" fmla="*/ 160 h 395"/>
                <a:gd name="T20" fmla="*/ 328 w 638"/>
                <a:gd name="T21" fmla="*/ 190 h 395"/>
                <a:gd name="T22" fmla="*/ 276 w 638"/>
                <a:gd name="T23" fmla="*/ 222 h 395"/>
                <a:gd name="T24" fmla="*/ 224 w 638"/>
                <a:gd name="T25" fmla="*/ 256 h 395"/>
                <a:gd name="T26" fmla="*/ 170 w 638"/>
                <a:gd name="T27" fmla="*/ 288 h 395"/>
                <a:gd name="T28" fmla="*/ 84 w 638"/>
                <a:gd name="T29" fmla="*/ 342 h 395"/>
                <a:gd name="T30" fmla="*/ 0 w 638"/>
                <a:gd name="T31" fmla="*/ 395 h 395"/>
                <a:gd name="T32" fmla="*/ 0 w 638"/>
                <a:gd name="T33" fmla="*/ 333 h 395"/>
                <a:gd name="T34" fmla="*/ 151 w 638"/>
                <a:gd name="T35" fmla="*/ 258 h 395"/>
                <a:gd name="T36" fmla="*/ 207 w 638"/>
                <a:gd name="T37" fmla="*/ 227 h 395"/>
                <a:gd name="T38" fmla="*/ 261 w 638"/>
                <a:gd name="T39" fmla="*/ 197 h 395"/>
                <a:gd name="T40" fmla="*/ 317 w 638"/>
                <a:gd name="T41" fmla="*/ 169 h 395"/>
                <a:gd name="T42" fmla="*/ 369 w 638"/>
                <a:gd name="T43" fmla="*/ 141 h 395"/>
                <a:gd name="T44" fmla="*/ 418 w 638"/>
                <a:gd name="T45" fmla="*/ 117 h 395"/>
                <a:gd name="T46" fmla="*/ 464 w 638"/>
                <a:gd name="T47" fmla="*/ 92 h 395"/>
                <a:gd name="T48" fmla="*/ 507 w 638"/>
                <a:gd name="T49" fmla="*/ 70 h 395"/>
                <a:gd name="T50" fmla="*/ 544 w 638"/>
                <a:gd name="T51" fmla="*/ 49 h 395"/>
                <a:gd name="T52" fmla="*/ 576 w 638"/>
                <a:gd name="T53" fmla="*/ 32 h 395"/>
                <a:gd name="T54" fmla="*/ 602 w 638"/>
                <a:gd name="T55" fmla="*/ 19 h 395"/>
                <a:gd name="T56" fmla="*/ 623 w 638"/>
                <a:gd name="T57" fmla="*/ 9 h 395"/>
                <a:gd name="T58" fmla="*/ 634 w 638"/>
                <a:gd name="T59" fmla="*/ 2 h 395"/>
                <a:gd name="T60" fmla="*/ 638 w 638"/>
                <a:gd name="T61" fmla="*/ 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38" h="395">
                  <a:moveTo>
                    <a:pt x="638" y="0"/>
                  </a:moveTo>
                  <a:lnTo>
                    <a:pt x="634" y="2"/>
                  </a:lnTo>
                  <a:lnTo>
                    <a:pt x="623" y="9"/>
                  </a:lnTo>
                  <a:lnTo>
                    <a:pt x="604" y="21"/>
                  </a:lnTo>
                  <a:lnTo>
                    <a:pt x="578" y="36"/>
                  </a:lnTo>
                  <a:lnTo>
                    <a:pt x="548" y="56"/>
                  </a:lnTo>
                  <a:lnTo>
                    <a:pt x="511" y="77"/>
                  </a:lnTo>
                  <a:lnTo>
                    <a:pt x="472" y="103"/>
                  </a:lnTo>
                  <a:lnTo>
                    <a:pt x="427" y="130"/>
                  </a:lnTo>
                  <a:lnTo>
                    <a:pt x="378" y="160"/>
                  </a:lnTo>
                  <a:lnTo>
                    <a:pt x="328" y="190"/>
                  </a:lnTo>
                  <a:lnTo>
                    <a:pt x="276" y="222"/>
                  </a:lnTo>
                  <a:lnTo>
                    <a:pt x="224" y="256"/>
                  </a:lnTo>
                  <a:lnTo>
                    <a:pt x="170" y="288"/>
                  </a:lnTo>
                  <a:lnTo>
                    <a:pt x="84" y="342"/>
                  </a:lnTo>
                  <a:lnTo>
                    <a:pt x="0" y="395"/>
                  </a:lnTo>
                  <a:lnTo>
                    <a:pt x="0" y="333"/>
                  </a:lnTo>
                  <a:lnTo>
                    <a:pt x="151" y="258"/>
                  </a:lnTo>
                  <a:lnTo>
                    <a:pt x="207" y="227"/>
                  </a:lnTo>
                  <a:lnTo>
                    <a:pt x="261" y="197"/>
                  </a:lnTo>
                  <a:lnTo>
                    <a:pt x="317" y="169"/>
                  </a:lnTo>
                  <a:lnTo>
                    <a:pt x="369" y="141"/>
                  </a:lnTo>
                  <a:lnTo>
                    <a:pt x="418" y="117"/>
                  </a:lnTo>
                  <a:lnTo>
                    <a:pt x="464" y="92"/>
                  </a:lnTo>
                  <a:lnTo>
                    <a:pt x="507" y="70"/>
                  </a:lnTo>
                  <a:lnTo>
                    <a:pt x="544" y="49"/>
                  </a:lnTo>
                  <a:lnTo>
                    <a:pt x="576" y="32"/>
                  </a:lnTo>
                  <a:lnTo>
                    <a:pt x="602" y="19"/>
                  </a:lnTo>
                  <a:lnTo>
                    <a:pt x="623" y="9"/>
                  </a:lnTo>
                  <a:lnTo>
                    <a:pt x="634" y="2"/>
                  </a:lnTo>
                  <a:lnTo>
                    <a:pt x="6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8" name="Freeform 150"/>
            <p:cNvSpPr>
              <a:spLocks/>
            </p:cNvSpPr>
            <p:nvPr/>
          </p:nvSpPr>
          <p:spPr bwMode="auto">
            <a:xfrm>
              <a:off x="3771900" y="4227513"/>
              <a:ext cx="188913" cy="87312"/>
            </a:xfrm>
            <a:custGeom>
              <a:avLst/>
              <a:gdLst>
                <a:gd name="T0" fmla="*/ 239 w 239"/>
                <a:gd name="T1" fmla="*/ 0 h 109"/>
                <a:gd name="T2" fmla="*/ 0 w 239"/>
                <a:gd name="T3" fmla="*/ 109 h 109"/>
                <a:gd name="T4" fmla="*/ 0 w 239"/>
                <a:gd name="T5" fmla="*/ 92 h 109"/>
                <a:gd name="T6" fmla="*/ 239 w 239"/>
                <a:gd name="T7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9" h="109">
                  <a:moveTo>
                    <a:pt x="239" y="0"/>
                  </a:moveTo>
                  <a:lnTo>
                    <a:pt x="0" y="109"/>
                  </a:lnTo>
                  <a:lnTo>
                    <a:pt x="0" y="92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9" name="Freeform 151"/>
            <p:cNvSpPr>
              <a:spLocks/>
            </p:cNvSpPr>
            <p:nvPr/>
          </p:nvSpPr>
          <p:spPr bwMode="auto">
            <a:xfrm>
              <a:off x="3771900" y="3708400"/>
              <a:ext cx="560388" cy="139700"/>
            </a:xfrm>
            <a:custGeom>
              <a:avLst/>
              <a:gdLst>
                <a:gd name="T0" fmla="*/ 707 w 707"/>
                <a:gd name="T1" fmla="*/ 0 h 175"/>
                <a:gd name="T2" fmla="*/ 701 w 707"/>
                <a:gd name="T3" fmla="*/ 2 h 175"/>
                <a:gd name="T4" fmla="*/ 686 w 707"/>
                <a:gd name="T5" fmla="*/ 6 h 175"/>
                <a:gd name="T6" fmla="*/ 660 w 707"/>
                <a:gd name="T7" fmla="*/ 11 h 175"/>
                <a:gd name="T8" fmla="*/ 626 w 707"/>
                <a:gd name="T9" fmla="*/ 19 h 175"/>
                <a:gd name="T10" fmla="*/ 585 w 707"/>
                <a:gd name="T11" fmla="*/ 30 h 175"/>
                <a:gd name="T12" fmla="*/ 539 w 707"/>
                <a:gd name="T13" fmla="*/ 42 h 175"/>
                <a:gd name="T14" fmla="*/ 485 w 707"/>
                <a:gd name="T15" fmla="*/ 55 h 175"/>
                <a:gd name="T16" fmla="*/ 425 w 707"/>
                <a:gd name="T17" fmla="*/ 70 h 175"/>
                <a:gd name="T18" fmla="*/ 362 w 707"/>
                <a:gd name="T19" fmla="*/ 85 h 175"/>
                <a:gd name="T20" fmla="*/ 296 w 707"/>
                <a:gd name="T21" fmla="*/ 102 h 175"/>
                <a:gd name="T22" fmla="*/ 227 w 707"/>
                <a:gd name="T23" fmla="*/ 119 h 175"/>
                <a:gd name="T24" fmla="*/ 157 w 707"/>
                <a:gd name="T25" fmla="*/ 136 h 175"/>
                <a:gd name="T26" fmla="*/ 84 w 707"/>
                <a:gd name="T27" fmla="*/ 152 h 175"/>
                <a:gd name="T28" fmla="*/ 0 w 707"/>
                <a:gd name="T29" fmla="*/ 175 h 175"/>
                <a:gd name="T30" fmla="*/ 0 w 707"/>
                <a:gd name="T31" fmla="*/ 134 h 175"/>
                <a:gd name="T32" fmla="*/ 76 w 707"/>
                <a:gd name="T33" fmla="*/ 120 h 175"/>
                <a:gd name="T34" fmla="*/ 149 w 707"/>
                <a:gd name="T35" fmla="*/ 107 h 175"/>
                <a:gd name="T36" fmla="*/ 220 w 707"/>
                <a:gd name="T37" fmla="*/ 92 h 175"/>
                <a:gd name="T38" fmla="*/ 291 w 707"/>
                <a:gd name="T39" fmla="*/ 79 h 175"/>
                <a:gd name="T40" fmla="*/ 358 w 707"/>
                <a:gd name="T41" fmla="*/ 66 h 175"/>
                <a:gd name="T42" fmla="*/ 421 w 707"/>
                <a:gd name="T43" fmla="*/ 55 h 175"/>
                <a:gd name="T44" fmla="*/ 481 w 707"/>
                <a:gd name="T45" fmla="*/ 43 h 175"/>
                <a:gd name="T46" fmla="*/ 535 w 707"/>
                <a:gd name="T47" fmla="*/ 32 h 175"/>
                <a:gd name="T48" fmla="*/ 584 w 707"/>
                <a:gd name="T49" fmla="*/ 23 h 175"/>
                <a:gd name="T50" fmla="*/ 626 w 707"/>
                <a:gd name="T51" fmla="*/ 15 h 175"/>
                <a:gd name="T52" fmla="*/ 660 w 707"/>
                <a:gd name="T53" fmla="*/ 10 h 175"/>
                <a:gd name="T54" fmla="*/ 684 w 707"/>
                <a:gd name="T55" fmla="*/ 4 h 175"/>
                <a:gd name="T56" fmla="*/ 701 w 707"/>
                <a:gd name="T57" fmla="*/ 2 h 175"/>
                <a:gd name="T58" fmla="*/ 707 w 707"/>
                <a:gd name="T59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07" h="175">
                  <a:moveTo>
                    <a:pt x="707" y="0"/>
                  </a:moveTo>
                  <a:lnTo>
                    <a:pt x="701" y="2"/>
                  </a:lnTo>
                  <a:lnTo>
                    <a:pt x="686" y="6"/>
                  </a:lnTo>
                  <a:lnTo>
                    <a:pt x="660" y="11"/>
                  </a:lnTo>
                  <a:lnTo>
                    <a:pt x="626" y="19"/>
                  </a:lnTo>
                  <a:lnTo>
                    <a:pt x="585" y="30"/>
                  </a:lnTo>
                  <a:lnTo>
                    <a:pt x="539" y="42"/>
                  </a:lnTo>
                  <a:lnTo>
                    <a:pt x="485" y="55"/>
                  </a:lnTo>
                  <a:lnTo>
                    <a:pt x="425" y="70"/>
                  </a:lnTo>
                  <a:lnTo>
                    <a:pt x="362" y="85"/>
                  </a:lnTo>
                  <a:lnTo>
                    <a:pt x="296" y="102"/>
                  </a:lnTo>
                  <a:lnTo>
                    <a:pt x="227" y="119"/>
                  </a:lnTo>
                  <a:lnTo>
                    <a:pt x="157" y="136"/>
                  </a:lnTo>
                  <a:lnTo>
                    <a:pt x="84" y="152"/>
                  </a:lnTo>
                  <a:lnTo>
                    <a:pt x="0" y="175"/>
                  </a:lnTo>
                  <a:lnTo>
                    <a:pt x="0" y="134"/>
                  </a:lnTo>
                  <a:lnTo>
                    <a:pt x="76" y="120"/>
                  </a:lnTo>
                  <a:lnTo>
                    <a:pt x="149" y="107"/>
                  </a:lnTo>
                  <a:lnTo>
                    <a:pt x="220" y="92"/>
                  </a:lnTo>
                  <a:lnTo>
                    <a:pt x="291" y="79"/>
                  </a:lnTo>
                  <a:lnTo>
                    <a:pt x="358" y="66"/>
                  </a:lnTo>
                  <a:lnTo>
                    <a:pt x="421" y="55"/>
                  </a:lnTo>
                  <a:lnTo>
                    <a:pt x="481" y="43"/>
                  </a:lnTo>
                  <a:lnTo>
                    <a:pt x="535" y="32"/>
                  </a:lnTo>
                  <a:lnTo>
                    <a:pt x="584" y="23"/>
                  </a:lnTo>
                  <a:lnTo>
                    <a:pt x="626" y="15"/>
                  </a:lnTo>
                  <a:lnTo>
                    <a:pt x="660" y="10"/>
                  </a:lnTo>
                  <a:lnTo>
                    <a:pt x="684" y="4"/>
                  </a:lnTo>
                  <a:lnTo>
                    <a:pt x="701" y="2"/>
                  </a:lnTo>
                  <a:lnTo>
                    <a:pt x="7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0" name="Freeform 152"/>
            <p:cNvSpPr>
              <a:spLocks/>
            </p:cNvSpPr>
            <p:nvPr/>
          </p:nvSpPr>
          <p:spPr bwMode="auto">
            <a:xfrm>
              <a:off x="3771900" y="3425825"/>
              <a:ext cx="369888" cy="28575"/>
            </a:xfrm>
            <a:custGeom>
              <a:avLst/>
              <a:gdLst>
                <a:gd name="T0" fmla="*/ 466 w 466"/>
                <a:gd name="T1" fmla="*/ 0 h 36"/>
                <a:gd name="T2" fmla="*/ 0 w 466"/>
                <a:gd name="T3" fmla="*/ 36 h 36"/>
                <a:gd name="T4" fmla="*/ 0 w 466"/>
                <a:gd name="T5" fmla="*/ 15 h 36"/>
                <a:gd name="T6" fmla="*/ 466 w 466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6" h="36">
                  <a:moveTo>
                    <a:pt x="466" y="0"/>
                  </a:moveTo>
                  <a:lnTo>
                    <a:pt x="0" y="36"/>
                  </a:lnTo>
                  <a:lnTo>
                    <a:pt x="0" y="15"/>
                  </a:lnTo>
                  <a:lnTo>
                    <a:pt x="4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" name="Freeform 153"/>
            <p:cNvSpPr>
              <a:spLocks/>
            </p:cNvSpPr>
            <p:nvPr/>
          </p:nvSpPr>
          <p:spPr bwMode="auto">
            <a:xfrm>
              <a:off x="7977188" y="3352800"/>
              <a:ext cx="520700" cy="26987"/>
            </a:xfrm>
            <a:custGeom>
              <a:avLst/>
              <a:gdLst>
                <a:gd name="T0" fmla="*/ 656 w 656"/>
                <a:gd name="T1" fmla="*/ 0 h 34"/>
                <a:gd name="T2" fmla="*/ 656 w 656"/>
                <a:gd name="T3" fmla="*/ 34 h 34"/>
                <a:gd name="T4" fmla="*/ 640 w 656"/>
                <a:gd name="T5" fmla="*/ 32 h 34"/>
                <a:gd name="T6" fmla="*/ 559 w 656"/>
                <a:gd name="T7" fmla="*/ 28 h 34"/>
                <a:gd name="T8" fmla="*/ 481 w 656"/>
                <a:gd name="T9" fmla="*/ 24 h 34"/>
                <a:gd name="T10" fmla="*/ 405 w 656"/>
                <a:gd name="T11" fmla="*/ 20 h 34"/>
                <a:gd name="T12" fmla="*/ 332 w 656"/>
                <a:gd name="T13" fmla="*/ 19 h 34"/>
                <a:gd name="T14" fmla="*/ 263 w 656"/>
                <a:gd name="T15" fmla="*/ 15 h 34"/>
                <a:gd name="T16" fmla="*/ 200 w 656"/>
                <a:gd name="T17" fmla="*/ 11 h 34"/>
                <a:gd name="T18" fmla="*/ 144 w 656"/>
                <a:gd name="T19" fmla="*/ 9 h 34"/>
                <a:gd name="T20" fmla="*/ 95 w 656"/>
                <a:gd name="T21" fmla="*/ 5 h 34"/>
                <a:gd name="T22" fmla="*/ 54 w 656"/>
                <a:gd name="T23" fmla="*/ 4 h 34"/>
                <a:gd name="T24" fmla="*/ 24 w 656"/>
                <a:gd name="T25" fmla="*/ 4 h 34"/>
                <a:gd name="T26" fmla="*/ 6 w 656"/>
                <a:gd name="T27" fmla="*/ 2 h 34"/>
                <a:gd name="T28" fmla="*/ 0 w 656"/>
                <a:gd name="T29" fmla="*/ 2 h 34"/>
                <a:gd name="T30" fmla="*/ 6 w 656"/>
                <a:gd name="T31" fmla="*/ 2 h 34"/>
                <a:gd name="T32" fmla="*/ 24 w 656"/>
                <a:gd name="T33" fmla="*/ 2 h 34"/>
                <a:gd name="T34" fmla="*/ 54 w 656"/>
                <a:gd name="T35" fmla="*/ 2 h 34"/>
                <a:gd name="T36" fmla="*/ 95 w 656"/>
                <a:gd name="T37" fmla="*/ 2 h 34"/>
                <a:gd name="T38" fmla="*/ 144 w 656"/>
                <a:gd name="T39" fmla="*/ 2 h 34"/>
                <a:gd name="T40" fmla="*/ 200 w 656"/>
                <a:gd name="T41" fmla="*/ 2 h 34"/>
                <a:gd name="T42" fmla="*/ 263 w 656"/>
                <a:gd name="T43" fmla="*/ 2 h 34"/>
                <a:gd name="T44" fmla="*/ 332 w 656"/>
                <a:gd name="T45" fmla="*/ 0 h 34"/>
                <a:gd name="T46" fmla="*/ 405 w 656"/>
                <a:gd name="T47" fmla="*/ 0 h 34"/>
                <a:gd name="T48" fmla="*/ 483 w 656"/>
                <a:gd name="T49" fmla="*/ 0 h 34"/>
                <a:gd name="T50" fmla="*/ 561 w 656"/>
                <a:gd name="T51" fmla="*/ 0 h 34"/>
                <a:gd name="T52" fmla="*/ 641 w 656"/>
                <a:gd name="T53" fmla="*/ 0 h 34"/>
                <a:gd name="T54" fmla="*/ 656 w 656"/>
                <a:gd name="T5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56" h="34">
                  <a:moveTo>
                    <a:pt x="656" y="0"/>
                  </a:moveTo>
                  <a:lnTo>
                    <a:pt x="656" y="34"/>
                  </a:lnTo>
                  <a:lnTo>
                    <a:pt x="640" y="32"/>
                  </a:lnTo>
                  <a:lnTo>
                    <a:pt x="559" y="28"/>
                  </a:lnTo>
                  <a:lnTo>
                    <a:pt x="481" y="24"/>
                  </a:lnTo>
                  <a:lnTo>
                    <a:pt x="405" y="20"/>
                  </a:lnTo>
                  <a:lnTo>
                    <a:pt x="332" y="19"/>
                  </a:lnTo>
                  <a:lnTo>
                    <a:pt x="263" y="15"/>
                  </a:lnTo>
                  <a:lnTo>
                    <a:pt x="200" y="11"/>
                  </a:lnTo>
                  <a:lnTo>
                    <a:pt x="144" y="9"/>
                  </a:lnTo>
                  <a:lnTo>
                    <a:pt x="95" y="5"/>
                  </a:lnTo>
                  <a:lnTo>
                    <a:pt x="54" y="4"/>
                  </a:lnTo>
                  <a:lnTo>
                    <a:pt x="24" y="4"/>
                  </a:lnTo>
                  <a:lnTo>
                    <a:pt x="6" y="2"/>
                  </a:lnTo>
                  <a:lnTo>
                    <a:pt x="0" y="2"/>
                  </a:lnTo>
                  <a:lnTo>
                    <a:pt x="6" y="2"/>
                  </a:lnTo>
                  <a:lnTo>
                    <a:pt x="24" y="2"/>
                  </a:lnTo>
                  <a:lnTo>
                    <a:pt x="54" y="2"/>
                  </a:lnTo>
                  <a:lnTo>
                    <a:pt x="95" y="2"/>
                  </a:lnTo>
                  <a:lnTo>
                    <a:pt x="144" y="2"/>
                  </a:lnTo>
                  <a:lnTo>
                    <a:pt x="200" y="2"/>
                  </a:lnTo>
                  <a:lnTo>
                    <a:pt x="263" y="2"/>
                  </a:lnTo>
                  <a:lnTo>
                    <a:pt x="332" y="0"/>
                  </a:lnTo>
                  <a:lnTo>
                    <a:pt x="405" y="0"/>
                  </a:lnTo>
                  <a:lnTo>
                    <a:pt x="483" y="0"/>
                  </a:lnTo>
                  <a:lnTo>
                    <a:pt x="561" y="0"/>
                  </a:lnTo>
                  <a:lnTo>
                    <a:pt x="641" y="0"/>
                  </a:lnTo>
                  <a:lnTo>
                    <a:pt x="6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" name="Freeform 154"/>
            <p:cNvSpPr>
              <a:spLocks/>
            </p:cNvSpPr>
            <p:nvPr/>
          </p:nvSpPr>
          <p:spPr bwMode="auto">
            <a:xfrm>
              <a:off x="7843838" y="3538538"/>
              <a:ext cx="654050" cy="96837"/>
            </a:xfrm>
            <a:custGeom>
              <a:avLst/>
              <a:gdLst>
                <a:gd name="T0" fmla="*/ 0 w 824"/>
                <a:gd name="T1" fmla="*/ 0 h 122"/>
                <a:gd name="T2" fmla="*/ 824 w 824"/>
                <a:gd name="T3" fmla="*/ 90 h 122"/>
                <a:gd name="T4" fmla="*/ 824 w 824"/>
                <a:gd name="T5" fmla="*/ 122 h 122"/>
                <a:gd name="T6" fmla="*/ 0 w 824"/>
                <a:gd name="T7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4" h="122">
                  <a:moveTo>
                    <a:pt x="0" y="0"/>
                  </a:moveTo>
                  <a:lnTo>
                    <a:pt x="824" y="90"/>
                  </a:lnTo>
                  <a:lnTo>
                    <a:pt x="824" y="12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" name="Freeform 155"/>
            <p:cNvSpPr>
              <a:spLocks/>
            </p:cNvSpPr>
            <p:nvPr/>
          </p:nvSpPr>
          <p:spPr bwMode="auto">
            <a:xfrm>
              <a:off x="8204200" y="3819525"/>
              <a:ext cx="293688" cy="80962"/>
            </a:xfrm>
            <a:custGeom>
              <a:avLst/>
              <a:gdLst>
                <a:gd name="T0" fmla="*/ 0 w 371"/>
                <a:gd name="T1" fmla="*/ 0 h 104"/>
                <a:gd name="T2" fmla="*/ 6 w 371"/>
                <a:gd name="T3" fmla="*/ 0 h 104"/>
                <a:gd name="T4" fmla="*/ 21 w 371"/>
                <a:gd name="T5" fmla="*/ 4 h 104"/>
                <a:gd name="T6" fmla="*/ 43 w 371"/>
                <a:gd name="T7" fmla="*/ 10 h 104"/>
                <a:gd name="T8" fmla="*/ 73 w 371"/>
                <a:gd name="T9" fmla="*/ 15 h 104"/>
                <a:gd name="T10" fmla="*/ 110 w 371"/>
                <a:gd name="T11" fmla="*/ 23 h 104"/>
                <a:gd name="T12" fmla="*/ 153 w 371"/>
                <a:gd name="T13" fmla="*/ 32 h 104"/>
                <a:gd name="T14" fmla="*/ 202 w 371"/>
                <a:gd name="T15" fmla="*/ 42 h 104"/>
                <a:gd name="T16" fmla="*/ 254 w 371"/>
                <a:gd name="T17" fmla="*/ 53 h 104"/>
                <a:gd name="T18" fmla="*/ 312 w 371"/>
                <a:gd name="T19" fmla="*/ 64 h 104"/>
                <a:gd name="T20" fmla="*/ 371 w 371"/>
                <a:gd name="T21" fmla="*/ 77 h 104"/>
                <a:gd name="T22" fmla="*/ 371 w 371"/>
                <a:gd name="T23" fmla="*/ 104 h 104"/>
                <a:gd name="T24" fmla="*/ 312 w 371"/>
                <a:gd name="T25" fmla="*/ 87 h 104"/>
                <a:gd name="T26" fmla="*/ 254 w 371"/>
                <a:gd name="T27" fmla="*/ 70 h 104"/>
                <a:gd name="T28" fmla="*/ 202 w 371"/>
                <a:gd name="T29" fmla="*/ 57 h 104"/>
                <a:gd name="T30" fmla="*/ 153 w 371"/>
                <a:gd name="T31" fmla="*/ 42 h 104"/>
                <a:gd name="T32" fmla="*/ 110 w 371"/>
                <a:gd name="T33" fmla="*/ 30 h 104"/>
                <a:gd name="T34" fmla="*/ 73 w 371"/>
                <a:gd name="T35" fmla="*/ 21 h 104"/>
                <a:gd name="T36" fmla="*/ 43 w 371"/>
                <a:gd name="T37" fmla="*/ 12 h 104"/>
                <a:gd name="T38" fmla="*/ 21 w 371"/>
                <a:gd name="T39" fmla="*/ 6 h 104"/>
                <a:gd name="T40" fmla="*/ 6 w 371"/>
                <a:gd name="T41" fmla="*/ 2 h 104"/>
                <a:gd name="T42" fmla="*/ 0 w 371"/>
                <a:gd name="T43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1" h="104">
                  <a:moveTo>
                    <a:pt x="0" y="0"/>
                  </a:moveTo>
                  <a:lnTo>
                    <a:pt x="6" y="0"/>
                  </a:lnTo>
                  <a:lnTo>
                    <a:pt x="21" y="4"/>
                  </a:lnTo>
                  <a:lnTo>
                    <a:pt x="43" y="10"/>
                  </a:lnTo>
                  <a:lnTo>
                    <a:pt x="73" y="15"/>
                  </a:lnTo>
                  <a:lnTo>
                    <a:pt x="110" y="23"/>
                  </a:lnTo>
                  <a:lnTo>
                    <a:pt x="153" y="32"/>
                  </a:lnTo>
                  <a:lnTo>
                    <a:pt x="202" y="42"/>
                  </a:lnTo>
                  <a:lnTo>
                    <a:pt x="254" y="53"/>
                  </a:lnTo>
                  <a:lnTo>
                    <a:pt x="312" y="64"/>
                  </a:lnTo>
                  <a:lnTo>
                    <a:pt x="371" y="77"/>
                  </a:lnTo>
                  <a:lnTo>
                    <a:pt x="371" y="104"/>
                  </a:lnTo>
                  <a:lnTo>
                    <a:pt x="312" y="87"/>
                  </a:lnTo>
                  <a:lnTo>
                    <a:pt x="254" y="70"/>
                  </a:lnTo>
                  <a:lnTo>
                    <a:pt x="202" y="57"/>
                  </a:lnTo>
                  <a:lnTo>
                    <a:pt x="153" y="42"/>
                  </a:lnTo>
                  <a:lnTo>
                    <a:pt x="110" y="30"/>
                  </a:lnTo>
                  <a:lnTo>
                    <a:pt x="73" y="21"/>
                  </a:lnTo>
                  <a:lnTo>
                    <a:pt x="43" y="12"/>
                  </a:lnTo>
                  <a:lnTo>
                    <a:pt x="21" y="6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4" name="Freeform 156"/>
            <p:cNvSpPr>
              <a:spLocks/>
            </p:cNvSpPr>
            <p:nvPr/>
          </p:nvSpPr>
          <p:spPr bwMode="auto">
            <a:xfrm>
              <a:off x="8339138" y="4140200"/>
              <a:ext cx="158750" cy="63500"/>
            </a:xfrm>
            <a:custGeom>
              <a:avLst/>
              <a:gdLst>
                <a:gd name="T0" fmla="*/ 0 w 199"/>
                <a:gd name="T1" fmla="*/ 0 h 81"/>
                <a:gd name="T2" fmla="*/ 199 w 199"/>
                <a:gd name="T3" fmla="*/ 68 h 81"/>
                <a:gd name="T4" fmla="*/ 199 w 199"/>
                <a:gd name="T5" fmla="*/ 81 h 81"/>
                <a:gd name="T6" fmla="*/ 0 w 199"/>
                <a:gd name="T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9" h="81">
                  <a:moveTo>
                    <a:pt x="0" y="0"/>
                  </a:moveTo>
                  <a:lnTo>
                    <a:pt x="199" y="68"/>
                  </a:lnTo>
                  <a:lnTo>
                    <a:pt x="199" y="8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5" name="Freeform 157"/>
            <p:cNvSpPr>
              <a:spLocks/>
            </p:cNvSpPr>
            <p:nvPr/>
          </p:nvSpPr>
          <p:spPr bwMode="auto">
            <a:xfrm>
              <a:off x="8494713" y="4505325"/>
              <a:ext cx="3175" cy="1587"/>
            </a:xfrm>
            <a:custGeom>
              <a:avLst/>
              <a:gdLst>
                <a:gd name="T0" fmla="*/ 0 w 3"/>
                <a:gd name="T1" fmla="*/ 0 h 2"/>
                <a:gd name="T2" fmla="*/ 2 w 3"/>
                <a:gd name="T3" fmla="*/ 0 h 2"/>
                <a:gd name="T4" fmla="*/ 2 w 3"/>
                <a:gd name="T5" fmla="*/ 0 h 2"/>
                <a:gd name="T6" fmla="*/ 3 w 3"/>
                <a:gd name="T7" fmla="*/ 0 h 2"/>
                <a:gd name="T8" fmla="*/ 3 w 3"/>
                <a:gd name="T9" fmla="*/ 2 h 2"/>
                <a:gd name="T10" fmla="*/ 2 w 3"/>
                <a:gd name="T11" fmla="*/ 0 h 2"/>
                <a:gd name="T12" fmla="*/ 2 w 3"/>
                <a:gd name="T13" fmla="*/ 0 h 2"/>
                <a:gd name="T14" fmla="*/ 0 w 3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6" name="Freeform 158"/>
            <p:cNvSpPr>
              <a:spLocks/>
            </p:cNvSpPr>
            <p:nvPr/>
          </p:nvSpPr>
          <p:spPr bwMode="auto">
            <a:xfrm>
              <a:off x="7718425" y="4264025"/>
              <a:ext cx="779463" cy="501650"/>
            </a:xfrm>
            <a:custGeom>
              <a:avLst/>
              <a:gdLst>
                <a:gd name="T0" fmla="*/ 0 w 982"/>
                <a:gd name="T1" fmla="*/ 0 h 632"/>
                <a:gd name="T2" fmla="*/ 4 w 982"/>
                <a:gd name="T3" fmla="*/ 2 h 632"/>
                <a:gd name="T4" fmla="*/ 17 w 982"/>
                <a:gd name="T5" fmla="*/ 10 h 632"/>
                <a:gd name="T6" fmla="*/ 35 w 982"/>
                <a:gd name="T7" fmla="*/ 19 h 632"/>
                <a:gd name="T8" fmla="*/ 61 w 982"/>
                <a:gd name="T9" fmla="*/ 34 h 632"/>
                <a:gd name="T10" fmla="*/ 93 w 982"/>
                <a:gd name="T11" fmla="*/ 53 h 632"/>
                <a:gd name="T12" fmla="*/ 132 w 982"/>
                <a:gd name="T13" fmla="*/ 74 h 632"/>
                <a:gd name="T14" fmla="*/ 175 w 982"/>
                <a:gd name="T15" fmla="*/ 98 h 632"/>
                <a:gd name="T16" fmla="*/ 222 w 982"/>
                <a:gd name="T17" fmla="*/ 125 h 632"/>
                <a:gd name="T18" fmla="*/ 272 w 982"/>
                <a:gd name="T19" fmla="*/ 155 h 632"/>
                <a:gd name="T20" fmla="*/ 326 w 982"/>
                <a:gd name="T21" fmla="*/ 185 h 632"/>
                <a:gd name="T22" fmla="*/ 382 w 982"/>
                <a:gd name="T23" fmla="*/ 217 h 632"/>
                <a:gd name="T24" fmla="*/ 440 w 982"/>
                <a:gd name="T25" fmla="*/ 249 h 632"/>
                <a:gd name="T26" fmla="*/ 500 w 982"/>
                <a:gd name="T27" fmla="*/ 282 h 632"/>
                <a:gd name="T28" fmla="*/ 559 w 982"/>
                <a:gd name="T29" fmla="*/ 316 h 632"/>
                <a:gd name="T30" fmla="*/ 638 w 982"/>
                <a:gd name="T31" fmla="*/ 359 h 632"/>
                <a:gd name="T32" fmla="*/ 714 w 982"/>
                <a:gd name="T33" fmla="*/ 403 h 632"/>
                <a:gd name="T34" fmla="*/ 789 w 982"/>
                <a:gd name="T35" fmla="*/ 444 h 632"/>
                <a:gd name="T36" fmla="*/ 859 w 982"/>
                <a:gd name="T37" fmla="*/ 482 h 632"/>
                <a:gd name="T38" fmla="*/ 925 w 982"/>
                <a:gd name="T39" fmla="*/ 517 h 632"/>
                <a:gd name="T40" fmla="*/ 982 w 982"/>
                <a:gd name="T41" fmla="*/ 549 h 632"/>
                <a:gd name="T42" fmla="*/ 982 w 982"/>
                <a:gd name="T43" fmla="*/ 632 h 632"/>
                <a:gd name="T44" fmla="*/ 934 w 982"/>
                <a:gd name="T45" fmla="*/ 602 h 632"/>
                <a:gd name="T46" fmla="*/ 880 w 982"/>
                <a:gd name="T47" fmla="*/ 566 h 632"/>
                <a:gd name="T48" fmla="*/ 818 w 982"/>
                <a:gd name="T49" fmla="*/ 527 h 632"/>
                <a:gd name="T50" fmla="*/ 753 w 982"/>
                <a:gd name="T51" fmla="*/ 484 h 632"/>
                <a:gd name="T52" fmla="*/ 684 w 982"/>
                <a:gd name="T53" fmla="*/ 438 h 632"/>
                <a:gd name="T54" fmla="*/ 613 w 982"/>
                <a:gd name="T55" fmla="*/ 391 h 632"/>
                <a:gd name="T56" fmla="*/ 541 w 982"/>
                <a:gd name="T57" fmla="*/ 344 h 632"/>
                <a:gd name="T58" fmla="*/ 483 w 982"/>
                <a:gd name="T59" fmla="*/ 309 h 632"/>
                <a:gd name="T60" fmla="*/ 425 w 982"/>
                <a:gd name="T61" fmla="*/ 271 h 632"/>
                <a:gd name="T62" fmla="*/ 369 w 982"/>
                <a:gd name="T63" fmla="*/ 235 h 632"/>
                <a:gd name="T64" fmla="*/ 315 w 982"/>
                <a:gd name="T65" fmla="*/ 202 h 632"/>
                <a:gd name="T66" fmla="*/ 263 w 982"/>
                <a:gd name="T67" fmla="*/ 168 h 632"/>
                <a:gd name="T68" fmla="*/ 214 w 982"/>
                <a:gd name="T69" fmla="*/ 136 h 632"/>
                <a:gd name="T70" fmla="*/ 170 w 982"/>
                <a:gd name="T71" fmla="*/ 108 h 632"/>
                <a:gd name="T72" fmla="*/ 127 w 982"/>
                <a:gd name="T73" fmla="*/ 81 h 632"/>
                <a:gd name="T74" fmla="*/ 91 w 982"/>
                <a:gd name="T75" fmla="*/ 59 h 632"/>
                <a:gd name="T76" fmla="*/ 60 w 982"/>
                <a:gd name="T77" fmla="*/ 38 h 632"/>
                <a:gd name="T78" fmla="*/ 35 w 982"/>
                <a:gd name="T79" fmla="*/ 21 h 632"/>
                <a:gd name="T80" fmla="*/ 15 w 982"/>
                <a:gd name="T81" fmla="*/ 10 h 632"/>
                <a:gd name="T82" fmla="*/ 4 w 982"/>
                <a:gd name="T83" fmla="*/ 2 h 632"/>
                <a:gd name="T84" fmla="*/ 0 w 982"/>
                <a:gd name="T85" fmla="*/ 0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82" h="632">
                  <a:moveTo>
                    <a:pt x="0" y="0"/>
                  </a:moveTo>
                  <a:lnTo>
                    <a:pt x="4" y="2"/>
                  </a:lnTo>
                  <a:lnTo>
                    <a:pt x="17" y="10"/>
                  </a:lnTo>
                  <a:lnTo>
                    <a:pt x="35" y="19"/>
                  </a:lnTo>
                  <a:lnTo>
                    <a:pt x="61" y="34"/>
                  </a:lnTo>
                  <a:lnTo>
                    <a:pt x="93" y="53"/>
                  </a:lnTo>
                  <a:lnTo>
                    <a:pt x="132" y="74"/>
                  </a:lnTo>
                  <a:lnTo>
                    <a:pt x="175" y="98"/>
                  </a:lnTo>
                  <a:lnTo>
                    <a:pt x="222" y="125"/>
                  </a:lnTo>
                  <a:lnTo>
                    <a:pt x="272" y="155"/>
                  </a:lnTo>
                  <a:lnTo>
                    <a:pt x="326" y="185"/>
                  </a:lnTo>
                  <a:lnTo>
                    <a:pt x="382" y="217"/>
                  </a:lnTo>
                  <a:lnTo>
                    <a:pt x="440" y="249"/>
                  </a:lnTo>
                  <a:lnTo>
                    <a:pt x="500" y="282"/>
                  </a:lnTo>
                  <a:lnTo>
                    <a:pt x="559" y="316"/>
                  </a:lnTo>
                  <a:lnTo>
                    <a:pt x="638" y="359"/>
                  </a:lnTo>
                  <a:lnTo>
                    <a:pt x="714" y="403"/>
                  </a:lnTo>
                  <a:lnTo>
                    <a:pt x="789" y="444"/>
                  </a:lnTo>
                  <a:lnTo>
                    <a:pt x="859" y="482"/>
                  </a:lnTo>
                  <a:lnTo>
                    <a:pt x="925" y="517"/>
                  </a:lnTo>
                  <a:lnTo>
                    <a:pt x="982" y="549"/>
                  </a:lnTo>
                  <a:lnTo>
                    <a:pt x="982" y="632"/>
                  </a:lnTo>
                  <a:lnTo>
                    <a:pt x="934" y="602"/>
                  </a:lnTo>
                  <a:lnTo>
                    <a:pt x="880" y="566"/>
                  </a:lnTo>
                  <a:lnTo>
                    <a:pt x="818" y="527"/>
                  </a:lnTo>
                  <a:lnTo>
                    <a:pt x="753" y="484"/>
                  </a:lnTo>
                  <a:lnTo>
                    <a:pt x="684" y="438"/>
                  </a:lnTo>
                  <a:lnTo>
                    <a:pt x="613" y="391"/>
                  </a:lnTo>
                  <a:lnTo>
                    <a:pt x="541" y="344"/>
                  </a:lnTo>
                  <a:lnTo>
                    <a:pt x="483" y="309"/>
                  </a:lnTo>
                  <a:lnTo>
                    <a:pt x="425" y="271"/>
                  </a:lnTo>
                  <a:lnTo>
                    <a:pt x="369" y="235"/>
                  </a:lnTo>
                  <a:lnTo>
                    <a:pt x="315" y="202"/>
                  </a:lnTo>
                  <a:lnTo>
                    <a:pt x="263" y="168"/>
                  </a:lnTo>
                  <a:lnTo>
                    <a:pt x="214" y="136"/>
                  </a:lnTo>
                  <a:lnTo>
                    <a:pt x="170" y="108"/>
                  </a:lnTo>
                  <a:lnTo>
                    <a:pt x="127" y="81"/>
                  </a:lnTo>
                  <a:lnTo>
                    <a:pt x="91" y="59"/>
                  </a:lnTo>
                  <a:lnTo>
                    <a:pt x="60" y="38"/>
                  </a:lnTo>
                  <a:lnTo>
                    <a:pt x="35" y="21"/>
                  </a:lnTo>
                  <a:lnTo>
                    <a:pt x="15" y="10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7" name="Freeform 159"/>
            <p:cNvSpPr>
              <a:spLocks/>
            </p:cNvSpPr>
            <p:nvPr/>
          </p:nvSpPr>
          <p:spPr bwMode="auto">
            <a:xfrm>
              <a:off x="8274050" y="4765675"/>
              <a:ext cx="223838" cy="165100"/>
            </a:xfrm>
            <a:custGeom>
              <a:avLst/>
              <a:gdLst>
                <a:gd name="T0" fmla="*/ 0 w 283"/>
                <a:gd name="T1" fmla="*/ 0 h 209"/>
                <a:gd name="T2" fmla="*/ 283 w 283"/>
                <a:gd name="T3" fmla="*/ 179 h 209"/>
                <a:gd name="T4" fmla="*/ 283 w 283"/>
                <a:gd name="T5" fmla="*/ 209 h 209"/>
                <a:gd name="T6" fmla="*/ 0 w 283"/>
                <a:gd name="T7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3" h="209">
                  <a:moveTo>
                    <a:pt x="0" y="0"/>
                  </a:moveTo>
                  <a:lnTo>
                    <a:pt x="283" y="179"/>
                  </a:lnTo>
                  <a:lnTo>
                    <a:pt x="283" y="20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8" name="Freeform 160"/>
            <p:cNvSpPr>
              <a:spLocks/>
            </p:cNvSpPr>
            <p:nvPr/>
          </p:nvSpPr>
          <p:spPr bwMode="auto">
            <a:xfrm>
              <a:off x="8316913" y="4964113"/>
              <a:ext cx="180975" cy="149225"/>
            </a:xfrm>
            <a:custGeom>
              <a:avLst/>
              <a:gdLst>
                <a:gd name="T0" fmla="*/ 0 w 229"/>
                <a:gd name="T1" fmla="*/ 0 h 190"/>
                <a:gd name="T2" fmla="*/ 229 w 229"/>
                <a:gd name="T3" fmla="*/ 160 h 190"/>
                <a:gd name="T4" fmla="*/ 229 w 229"/>
                <a:gd name="T5" fmla="*/ 190 h 190"/>
                <a:gd name="T6" fmla="*/ 0 w 229"/>
                <a:gd name="T7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9" h="190">
                  <a:moveTo>
                    <a:pt x="0" y="0"/>
                  </a:moveTo>
                  <a:lnTo>
                    <a:pt x="229" y="160"/>
                  </a:lnTo>
                  <a:lnTo>
                    <a:pt x="229" y="19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9" name="Freeform 161"/>
            <p:cNvSpPr>
              <a:spLocks/>
            </p:cNvSpPr>
            <p:nvPr/>
          </p:nvSpPr>
          <p:spPr bwMode="auto">
            <a:xfrm>
              <a:off x="7669213" y="4602163"/>
              <a:ext cx="828675" cy="733425"/>
            </a:xfrm>
            <a:custGeom>
              <a:avLst/>
              <a:gdLst>
                <a:gd name="T0" fmla="*/ 0 w 1044"/>
                <a:gd name="T1" fmla="*/ 0 h 923"/>
                <a:gd name="T2" fmla="*/ 927 w 1044"/>
                <a:gd name="T3" fmla="*/ 745 h 923"/>
                <a:gd name="T4" fmla="*/ 1044 w 1044"/>
                <a:gd name="T5" fmla="*/ 837 h 923"/>
                <a:gd name="T6" fmla="*/ 1044 w 1044"/>
                <a:gd name="T7" fmla="*/ 923 h 923"/>
                <a:gd name="T8" fmla="*/ 892 w 1044"/>
                <a:gd name="T9" fmla="*/ 786 h 923"/>
                <a:gd name="T10" fmla="*/ 0 w 1044"/>
                <a:gd name="T11" fmla="*/ 0 h 9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4" h="923">
                  <a:moveTo>
                    <a:pt x="0" y="0"/>
                  </a:moveTo>
                  <a:lnTo>
                    <a:pt x="927" y="745"/>
                  </a:lnTo>
                  <a:lnTo>
                    <a:pt x="1044" y="837"/>
                  </a:lnTo>
                  <a:lnTo>
                    <a:pt x="1044" y="923"/>
                  </a:lnTo>
                  <a:lnTo>
                    <a:pt x="892" y="78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0" name="Freeform 162"/>
            <p:cNvSpPr>
              <a:spLocks/>
            </p:cNvSpPr>
            <p:nvPr/>
          </p:nvSpPr>
          <p:spPr bwMode="auto">
            <a:xfrm>
              <a:off x="7689850" y="4779963"/>
              <a:ext cx="808038" cy="828675"/>
            </a:xfrm>
            <a:custGeom>
              <a:avLst/>
              <a:gdLst>
                <a:gd name="T0" fmla="*/ 1 w 1017"/>
                <a:gd name="T1" fmla="*/ 4 h 1045"/>
                <a:gd name="T2" fmla="*/ 29 w 1017"/>
                <a:gd name="T3" fmla="*/ 26 h 1045"/>
                <a:gd name="T4" fmla="*/ 78 w 1017"/>
                <a:gd name="T5" fmla="*/ 71 h 1045"/>
                <a:gd name="T6" fmla="*/ 147 w 1017"/>
                <a:gd name="T7" fmla="*/ 130 h 1045"/>
                <a:gd name="T8" fmla="*/ 227 w 1017"/>
                <a:gd name="T9" fmla="*/ 201 h 1045"/>
                <a:gd name="T10" fmla="*/ 318 w 1017"/>
                <a:gd name="T11" fmla="*/ 282 h 1045"/>
                <a:gd name="T12" fmla="*/ 412 w 1017"/>
                <a:gd name="T13" fmla="*/ 365 h 1045"/>
                <a:gd name="T14" fmla="*/ 508 w 1017"/>
                <a:gd name="T15" fmla="*/ 447 h 1045"/>
                <a:gd name="T16" fmla="*/ 600 w 1017"/>
                <a:gd name="T17" fmla="*/ 526 h 1045"/>
                <a:gd name="T18" fmla="*/ 682 w 1017"/>
                <a:gd name="T19" fmla="*/ 598 h 1045"/>
                <a:gd name="T20" fmla="*/ 749 w 1017"/>
                <a:gd name="T21" fmla="*/ 656 h 1045"/>
                <a:gd name="T22" fmla="*/ 799 w 1017"/>
                <a:gd name="T23" fmla="*/ 699 h 1045"/>
                <a:gd name="T24" fmla="*/ 827 w 1017"/>
                <a:gd name="T25" fmla="*/ 724 h 1045"/>
                <a:gd name="T26" fmla="*/ 833 w 1017"/>
                <a:gd name="T27" fmla="*/ 729 h 1045"/>
                <a:gd name="T28" fmla="*/ 861 w 1017"/>
                <a:gd name="T29" fmla="*/ 752 h 1045"/>
                <a:gd name="T30" fmla="*/ 909 w 1017"/>
                <a:gd name="T31" fmla="*/ 793 h 1045"/>
                <a:gd name="T32" fmla="*/ 978 w 1017"/>
                <a:gd name="T33" fmla="*/ 851 h 1045"/>
                <a:gd name="T34" fmla="*/ 1017 w 1017"/>
                <a:gd name="T35" fmla="*/ 1045 h 1045"/>
                <a:gd name="T36" fmla="*/ 939 w 1017"/>
                <a:gd name="T37" fmla="*/ 964 h 1045"/>
                <a:gd name="T38" fmla="*/ 872 w 1017"/>
                <a:gd name="T39" fmla="*/ 895 h 1045"/>
                <a:gd name="T40" fmla="*/ 820 w 1017"/>
                <a:gd name="T41" fmla="*/ 838 h 1045"/>
                <a:gd name="T42" fmla="*/ 784 w 1017"/>
                <a:gd name="T43" fmla="*/ 802 h 1045"/>
                <a:gd name="T44" fmla="*/ 773 w 1017"/>
                <a:gd name="T45" fmla="*/ 789 h 1045"/>
                <a:gd name="T46" fmla="*/ 760 w 1017"/>
                <a:gd name="T47" fmla="*/ 776 h 1045"/>
                <a:gd name="T48" fmla="*/ 725 w 1017"/>
                <a:gd name="T49" fmla="*/ 739 h 1045"/>
                <a:gd name="T50" fmla="*/ 669 w 1017"/>
                <a:gd name="T51" fmla="*/ 682 h 1045"/>
                <a:gd name="T52" fmla="*/ 600 w 1017"/>
                <a:gd name="T53" fmla="*/ 611 h 1045"/>
                <a:gd name="T54" fmla="*/ 520 w 1017"/>
                <a:gd name="T55" fmla="*/ 528 h 1045"/>
                <a:gd name="T56" fmla="*/ 432 w 1017"/>
                <a:gd name="T57" fmla="*/ 438 h 1045"/>
                <a:gd name="T58" fmla="*/ 343 w 1017"/>
                <a:gd name="T59" fmla="*/ 348 h 1045"/>
                <a:gd name="T60" fmla="*/ 255 w 1017"/>
                <a:gd name="T61" fmla="*/ 259 h 1045"/>
                <a:gd name="T62" fmla="*/ 175 w 1017"/>
                <a:gd name="T63" fmla="*/ 177 h 1045"/>
                <a:gd name="T64" fmla="*/ 104 w 1017"/>
                <a:gd name="T65" fmla="*/ 105 h 1045"/>
                <a:gd name="T66" fmla="*/ 48 w 1017"/>
                <a:gd name="T67" fmla="*/ 51 h 1045"/>
                <a:gd name="T68" fmla="*/ 13 w 1017"/>
                <a:gd name="T69" fmla="*/ 13 h 1045"/>
                <a:gd name="T70" fmla="*/ 0 w 1017"/>
                <a:gd name="T71" fmla="*/ 0 h 10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17" h="1045">
                  <a:moveTo>
                    <a:pt x="0" y="0"/>
                  </a:moveTo>
                  <a:lnTo>
                    <a:pt x="1" y="4"/>
                  </a:lnTo>
                  <a:lnTo>
                    <a:pt x="13" y="13"/>
                  </a:lnTo>
                  <a:lnTo>
                    <a:pt x="29" y="26"/>
                  </a:lnTo>
                  <a:lnTo>
                    <a:pt x="52" y="47"/>
                  </a:lnTo>
                  <a:lnTo>
                    <a:pt x="78" y="71"/>
                  </a:lnTo>
                  <a:lnTo>
                    <a:pt x="111" y="99"/>
                  </a:lnTo>
                  <a:lnTo>
                    <a:pt x="147" y="130"/>
                  </a:lnTo>
                  <a:lnTo>
                    <a:pt x="186" y="165"/>
                  </a:lnTo>
                  <a:lnTo>
                    <a:pt x="227" y="201"/>
                  </a:lnTo>
                  <a:lnTo>
                    <a:pt x="272" y="240"/>
                  </a:lnTo>
                  <a:lnTo>
                    <a:pt x="318" y="282"/>
                  </a:lnTo>
                  <a:lnTo>
                    <a:pt x="365" y="323"/>
                  </a:lnTo>
                  <a:lnTo>
                    <a:pt x="412" y="365"/>
                  </a:lnTo>
                  <a:lnTo>
                    <a:pt x="460" y="406"/>
                  </a:lnTo>
                  <a:lnTo>
                    <a:pt x="508" y="447"/>
                  </a:lnTo>
                  <a:lnTo>
                    <a:pt x="555" y="489"/>
                  </a:lnTo>
                  <a:lnTo>
                    <a:pt x="600" y="526"/>
                  </a:lnTo>
                  <a:lnTo>
                    <a:pt x="641" y="564"/>
                  </a:lnTo>
                  <a:lnTo>
                    <a:pt x="682" y="598"/>
                  </a:lnTo>
                  <a:lnTo>
                    <a:pt x="717" y="628"/>
                  </a:lnTo>
                  <a:lnTo>
                    <a:pt x="749" y="656"/>
                  </a:lnTo>
                  <a:lnTo>
                    <a:pt x="777" y="680"/>
                  </a:lnTo>
                  <a:lnTo>
                    <a:pt x="799" y="699"/>
                  </a:lnTo>
                  <a:lnTo>
                    <a:pt x="816" y="714"/>
                  </a:lnTo>
                  <a:lnTo>
                    <a:pt x="827" y="724"/>
                  </a:lnTo>
                  <a:lnTo>
                    <a:pt x="829" y="725"/>
                  </a:lnTo>
                  <a:lnTo>
                    <a:pt x="833" y="729"/>
                  </a:lnTo>
                  <a:lnTo>
                    <a:pt x="844" y="739"/>
                  </a:lnTo>
                  <a:lnTo>
                    <a:pt x="861" y="752"/>
                  </a:lnTo>
                  <a:lnTo>
                    <a:pt x="883" y="771"/>
                  </a:lnTo>
                  <a:lnTo>
                    <a:pt x="909" y="793"/>
                  </a:lnTo>
                  <a:lnTo>
                    <a:pt x="941" y="819"/>
                  </a:lnTo>
                  <a:lnTo>
                    <a:pt x="978" y="851"/>
                  </a:lnTo>
                  <a:lnTo>
                    <a:pt x="1017" y="883"/>
                  </a:lnTo>
                  <a:lnTo>
                    <a:pt x="1017" y="1045"/>
                  </a:lnTo>
                  <a:lnTo>
                    <a:pt x="976" y="1004"/>
                  </a:lnTo>
                  <a:lnTo>
                    <a:pt x="939" y="964"/>
                  </a:lnTo>
                  <a:lnTo>
                    <a:pt x="904" y="928"/>
                  </a:lnTo>
                  <a:lnTo>
                    <a:pt x="872" y="895"/>
                  </a:lnTo>
                  <a:lnTo>
                    <a:pt x="844" y="865"/>
                  </a:lnTo>
                  <a:lnTo>
                    <a:pt x="820" y="838"/>
                  </a:lnTo>
                  <a:lnTo>
                    <a:pt x="799" y="818"/>
                  </a:lnTo>
                  <a:lnTo>
                    <a:pt x="784" y="802"/>
                  </a:lnTo>
                  <a:lnTo>
                    <a:pt x="777" y="793"/>
                  </a:lnTo>
                  <a:lnTo>
                    <a:pt x="773" y="789"/>
                  </a:lnTo>
                  <a:lnTo>
                    <a:pt x="769" y="786"/>
                  </a:lnTo>
                  <a:lnTo>
                    <a:pt x="760" y="776"/>
                  </a:lnTo>
                  <a:lnTo>
                    <a:pt x="745" y="759"/>
                  </a:lnTo>
                  <a:lnTo>
                    <a:pt x="725" y="739"/>
                  </a:lnTo>
                  <a:lnTo>
                    <a:pt x="699" y="712"/>
                  </a:lnTo>
                  <a:lnTo>
                    <a:pt x="669" y="682"/>
                  </a:lnTo>
                  <a:lnTo>
                    <a:pt x="635" y="648"/>
                  </a:lnTo>
                  <a:lnTo>
                    <a:pt x="600" y="611"/>
                  </a:lnTo>
                  <a:lnTo>
                    <a:pt x="561" y="569"/>
                  </a:lnTo>
                  <a:lnTo>
                    <a:pt x="520" y="528"/>
                  </a:lnTo>
                  <a:lnTo>
                    <a:pt x="477" y="483"/>
                  </a:lnTo>
                  <a:lnTo>
                    <a:pt x="432" y="438"/>
                  </a:lnTo>
                  <a:lnTo>
                    <a:pt x="387" y="393"/>
                  </a:lnTo>
                  <a:lnTo>
                    <a:pt x="343" y="348"/>
                  </a:lnTo>
                  <a:lnTo>
                    <a:pt x="300" y="302"/>
                  </a:lnTo>
                  <a:lnTo>
                    <a:pt x="255" y="259"/>
                  </a:lnTo>
                  <a:lnTo>
                    <a:pt x="214" y="216"/>
                  </a:lnTo>
                  <a:lnTo>
                    <a:pt x="175" y="177"/>
                  </a:lnTo>
                  <a:lnTo>
                    <a:pt x="137" y="141"/>
                  </a:lnTo>
                  <a:lnTo>
                    <a:pt x="104" y="105"/>
                  </a:lnTo>
                  <a:lnTo>
                    <a:pt x="74" y="75"/>
                  </a:lnTo>
                  <a:lnTo>
                    <a:pt x="48" y="51"/>
                  </a:lnTo>
                  <a:lnTo>
                    <a:pt x="27" y="28"/>
                  </a:lnTo>
                  <a:lnTo>
                    <a:pt x="13" y="13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1" name="Freeform 163"/>
            <p:cNvSpPr>
              <a:spLocks/>
            </p:cNvSpPr>
            <p:nvPr/>
          </p:nvSpPr>
          <p:spPr bwMode="auto">
            <a:xfrm>
              <a:off x="7399338" y="4665663"/>
              <a:ext cx="1036638" cy="1030287"/>
            </a:xfrm>
            <a:custGeom>
              <a:avLst/>
              <a:gdLst>
                <a:gd name="T0" fmla="*/ 4 w 1307"/>
                <a:gd name="T1" fmla="*/ 4 h 1299"/>
                <a:gd name="T2" fmla="*/ 28 w 1307"/>
                <a:gd name="T3" fmla="*/ 30 h 1299"/>
                <a:gd name="T4" fmla="*/ 77 w 1307"/>
                <a:gd name="T5" fmla="*/ 77 h 1299"/>
                <a:gd name="T6" fmla="*/ 142 w 1307"/>
                <a:gd name="T7" fmla="*/ 143 h 1299"/>
                <a:gd name="T8" fmla="*/ 220 w 1307"/>
                <a:gd name="T9" fmla="*/ 224 h 1299"/>
                <a:gd name="T10" fmla="*/ 308 w 1307"/>
                <a:gd name="T11" fmla="*/ 314 h 1299"/>
                <a:gd name="T12" fmla="*/ 403 w 1307"/>
                <a:gd name="T13" fmla="*/ 410 h 1299"/>
                <a:gd name="T14" fmla="*/ 500 w 1307"/>
                <a:gd name="T15" fmla="*/ 508 h 1299"/>
                <a:gd name="T16" fmla="*/ 597 w 1307"/>
                <a:gd name="T17" fmla="*/ 602 h 1299"/>
                <a:gd name="T18" fmla="*/ 686 w 1307"/>
                <a:gd name="T19" fmla="*/ 692 h 1299"/>
                <a:gd name="T20" fmla="*/ 766 w 1307"/>
                <a:gd name="T21" fmla="*/ 771 h 1299"/>
                <a:gd name="T22" fmla="*/ 832 w 1307"/>
                <a:gd name="T23" fmla="*/ 835 h 1299"/>
                <a:gd name="T24" fmla="*/ 878 w 1307"/>
                <a:gd name="T25" fmla="*/ 884 h 1299"/>
                <a:gd name="T26" fmla="*/ 904 w 1307"/>
                <a:gd name="T27" fmla="*/ 908 h 1299"/>
                <a:gd name="T28" fmla="*/ 912 w 1307"/>
                <a:gd name="T29" fmla="*/ 916 h 1299"/>
                <a:gd name="T30" fmla="*/ 936 w 1307"/>
                <a:gd name="T31" fmla="*/ 940 h 1299"/>
                <a:gd name="T32" fmla="*/ 983 w 1307"/>
                <a:gd name="T33" fmla="*/ 985 h 1299"/>
                <a:gd name="T34" fmla="*/ 1046 w 1307"/>
                <a:gd name="T35" fmla="*/ 1047 h 1299"/>
                <a:gd name="T36" fmla="*/ 1124 w 1307"/>
                <a:gd name="T37" fmla="*/ 1122 h 1299"/>
                <a:gd name="T38" fmla="*/ 1212 w 1307"/>
                <a:gd name="T39" fmla="*/ 1207 h 1299"/>
                <a:gd name="T40" fmla="*/ 1307 w 1307"/>
                <a:gd name="T41" fmla="*/ 1299 h 1299"/>
                <a:gd name="T42" fmla="*/ 1089 w 1307"/>
                <a:gd name="T43" fmla="*/ 1250 h 1299"/>
                <a:gd name="T44" fmla="*/ 1013 w 1307"/>
                <a:gd name="T45" fmla="*/ 1160 h 1299"/>
                <a:gd name="T46" fmla="*/ 945 w 1307"/>
                <a:gd name="T47" fmla="*/ 1081 h 1299"/>
                <a:gd name="T48" fmla="*/ 895 w 1307"/>
                <a:gd name="T49" fmla="*/ 1021 h 1299"/>
                <a:gd name="T50" fmla="*/ 862 w 1307"/>
                <a:gd name="T51" fmla="*/ 981 h 1299"/>
                <a:gd name="T52" fmla="*/ 848 w 1307"/>
                <a:gd name="T53" fmla="*/ 966 h 1299"/>
                <a:gd name="T54" fmla="*/ 837 w 1307"/>
                <a:gd name="T55" fmla="*/ 953 h 1299"/>
                <a:gd name="T56" fmla="*/ 802 w 1307"/>
                <a:gd name="T57" fmla="*/ 914 h 1299"/>
                <a:gd name="T58" fmla="*/ 750 w 1307"/>
                <a:gd name="T59" fmla="*/ 852 h 1299"/>
                <a:gd name="T60" fmla="*/ 681 w 1307"/>
                <a:gd name="T61" fmla="*/ 775 h 1299"/>
                <a:gd name="T62" fmla="*/ 602 w 1307"/>
                <a:gd name="T63" fmla="*/ 684 h 1299"/>
                <a:gd name="T64" fmla="*/ 517 w 1307"/>
                <a:gd name="T65" fmla="*/ 585 h 1299"/>
                <a:gd name="T66" fmla="*/ 427 w 1307"/>
                <a:gd name="T67" fmla="*/ 481 h 1299"/>
                <a:gd name="T68" fmla="*/ 336 w 1307"/>
                <a:gd name="T69" fmla="*/ 378 h 1299"/>
                <a:gd name="T70" fmla="*/ 248 w 1307"/>
                <a:gd name="T71" fmla="*/ 280 h 1299"/>
                <a:gd name="T72" fmla="*/ 170 w 1307"/>
                <a:gd name="T73" fmla="*/ 190 h 1299"/>
                <a:gd name="T74" fmla="*/ 101 w 1307"/>
                <a:gd name="T75" fmla="*/ 113 h 1299"/>
                <a:gd name="T76" fmla="*/ 47 w 1307"/>
                <a:gd name="T77" fmla="*/ 53 h 1299"/>
                <a:gd name="T78" fmla="*/ 13 w 1307"/>
                <a:gd name="T79" fmla="*/ 15 h 1299"/>
                <a:gd name="T80" fmla="*/ 0 w 1307"/>
                <a:gd name="T81" fmla="*/ 0 h 1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07" h="1299">
                  <a:moveTo>
                    <a:pt x="0" y="0"/>
                  </a:moveTo>
                  <a:lnTo>
                    <a:pt x="4" y="4"/>
                  </a:lnTo>
                  <a:lnTo>
                    <a:pt x="13" y="13"/>
                  </a:lnTo>
                  <a:lnTo>
                    <a:pt x="28" y="30"/>
                  </a:lnTo>
                  <a:lnTo>
                    <a:pt x="51" y="51"/>
                  </a:lnTo>
                  <a:lnTo>
                    <a:pt x="77" y="77"/>
                  </a:lnTo>
                  <a:lnTo>
                    <a:pt x="107" y="109"/>
                  </a:lnTo>
                  <a:lnTo>
                    <a:pt x="142" y="143"/>
                  </a:lnTo>
                  <a:lnTo>
                    <a:pt x="179" y="182"/>
                  </a:lnTo>
                  <a:lnTo>
                    <a:pt x="220" y="224"/>
                  </a:lnTo>
                  <a:lnTo>
                    <a:pt x="263" y="267"/>
                  </a:lnTo>
                  <a:lnTo>
                    <a:pt x="308" y="314"/>
                  </a:lnTo>
                  <a:lnTo>
                    <a:pt x="356" y="361"/>
                  </a:lnTo>
                  <a:lnTo>
                    <a:pt x="403" y="410"/>
                  </a:lnTo>
                  <a:lnTo>
                    <a:pt x="451" y="459"/>
                  </a:lnTo>
                  <a:lnTo>
                    <a:pt x="500" y="508"/>
                  </a:lnTo>
                  <a:lnTo>
                    <a:pt x="548" y="555"/>
                  </a:lnTo>
                  <a:lnTo>
                    <a:pt x="597" y="602"/>
                  </a:lnTo>
                  <a:lnTo>
                    <a:pt x="642" y="649"/>
                  </a:lnTo>
                  <a:lnTo>
                    <a:pt x="686" y="692"/>
                  </a:lnTo>
                  <a:lnTo>
                    <a:pt x="727" y="733"/>
                  </a:lnTo>
                  <a:lnTo>
                    <a:pt x="766" y="771"/>
                  </a:lnTo>
                  <a:lnTo>
                    <a:pt x="800" y="805"/>
                  </a:lnTo>
                  <a:lnTo>
                    <a:pt x="832" y="835"/>
                  </a:lnTo>
                  <a:lnTo>
                    <a:pt x="858" y="861"/>
                  </a:lnTo>
                  <a:lnTo>
                    <a:pt x="878" y="884"/>
                  </a:lnTo>
                  <a:lnTo>
                    <a:pt x="895" y="899"/>
                  </a:lnTo>
                  <a:lnTo>
                    <a:pt x="904" y="908"/>
                  </a:lnTo>
                  <a:lnTo>
                    <a:pt x="908" y="912"/>
                  </a:lnTo>
                  <a:lnTo>
                    <a:pt x="912" y="916"/>
                  </a:lnTo>
                  <a:lnTo>
                    <a:pt x="921" y="925"/>
                  </a:lnTo>
                  <a:lnTo>
                    <a:pt x="936" y="940"/>
                  </a:lnTo>
                  <a:lnTo>
                    <a:pt x="957" y="959"/>
                  </a:lnTo>
                  <a:lnTo>
                    <a:pt x="983" y="985"/>
                  </a:lnTo>
                  <a:lnTo>
                    <a:pt x="1013" y="1013"/>
                  </a:lnTo>
                  <a:lnTo>
                    <a:pt x="1046" y="1047"/>
                  </a:lnTo>
                  <a:lnTo>
                    <a:pt x="1085" y="1083"/>
                  </a:lnTo>
                  <a:lnTo>
                    <a:pt x="1124" y="1122"/>
                  </a:lnTo>
                  <a:lnTo>
                    <a:pt x="1167" y="1164"/>
                  </a:lnTo>
                  <a:lnTo>
                    <a:pt x="1212" y="1207"/>
                  </a:lnTo>
                  <a:lnTo>
                    <a:pt x="1259" y="1252"/>
                  </a:lnTo>
                  <a:lnTo>
                    <a:pt x="1307" y="1299"/>
                  </a:lnTo>
                  <a:lnTo>
                    <a:pt x="1130" y="1299"/>
                  </a:lnTo>
                  <a:lnTo>
                    <a:pt x="1089" y="1250"/>
                  </a:lnTo>
                  <a:lnTo>
                    <a:pt x="1050" y="1203"/>
                  </a:lnTo>
                  <a:lnTo>
                    <a:pt x="1013" y="1160"/>
                  </a:lnTo>
                  <a:lnTo>
                    <a:pt x="977" y="1119"/>
                  </a:lnTo>
                  <a:lnTo>
                    <a:pt x="945" y="1081"/>
                  </a:lnTo>
                  <a:lnTo>
                    <a:pt x="917" y="1049"/>
                  </a:lnTo>
                  <a:lnTo>
                    <a:pt x="895" y="1021"/>
                  </a:lnTo>
                  <a:lnTo>
                    <a:pt x="875" y="998"/>
                  </a:lnTo>
                  <a:lnTo>
                    <a:pt x="862" y="981"/>
                  </a:lnTo>
                  <a:lnTo>
                    <a:pt x="852" y="970"/>
                  </a:lnTo>
                  <a:lnTo>
                    <a:pt x="848" y="966"/>
                  </a:lnTo>
                  <a:lnTo>
                    <a:pt x="845" y="963"/>
                  </a:lnTo>
                  <a:lnTo>
                    <a:pt x="837" y="953"/>
                  </a:lnTo>
                  <a:lnTo>
                    <a:pt x="822" y="936"/>
                  </a:lnTo>
                  <a:lnTo>
                    <a:pt x="802" y="914"/>
                  </a:lnTo>
                  <a:lnTo>
                    <a:pt x="778" y="885"/>
                  </a:lnTo>
                  <a:lnTo>
                    <a:pt x="750" y="852"/>
                  </a:lnTo>
                  <a:lnTo>
                    <a:pt x="716" y="816"/>
                  </a:lnTo>
                  <a:lnTo>
                    <a:pt x="681" y="775"/>
                  </a:lnTo>
                  <a:lnTo>
                    <a:pt x="643" y="729"/>
                  </a:lnTo>
                  <a:lnTo>
                    <a:pt x="602" y="684"/>
                  </a:lnTo>
                  <a:lnTo>
                    <a:pt x="561" y="635"/>
                  </a:lnTo>
                  <a:lnTo>
                    <a:pt x="517" y="585"/>
                  </a:lnTo>
                  <a:lnTo>
                    <a:pt x="472" y="532"/>
                  </a:lnTo>
                  <a:lnTo>
                    <a:pt x="427" y="481"/>
                  </a:lnTo>
                  <a:lnTo>
                    <a:pt x="381" y="429"/>
                  </a:lnTo>
                  <a:lnTo>
                    <a:pt x="336" y="378"/>
                  </a:lnTo>
                  <a:lnTo>
                    <a:pt x="291" y="329"/>
                  </a:lnTo>
                  <a:lnTo>
                    <a:pt x="248" y="280"/>
                  </a:lnTo>
                  <a:lnTo>
                    <a:pt x="209" y="235"/>
                  </a:lnTo>
                  <a:lnTo>
                    <a:pt x="170" y="190"/>
                  </a:lnTo>
                  <a:lnTo>
                    <a:pt x="134" y="150"/>
                  </a:lnTo>
                  <a:lnTo>
                    <a:pt x="101" y="113"/>
                  </a:lnTo>
                  <a:lnTo>
                    <a:pt x="73" y="81"/>
                  </a:lnTo>
                  <a:lnTo>
                    <a:pt x="47" y="53"/>
                  </a:lnTo>
                  <a:lnTo>
                    <a:pt x="28" y="30"/>
                  </a:lnTo>
                  <a:lnTo>
                    <a:pt x="13" y="1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2" name="Freeform 164"/>
            <p:cNvSpPr>
              <a:spLocks/>
            </p:cNvSpPr>
            <p:nvPr/>
          </p:nvSpPr>
          <p:spPr bwMode="auto">
            <a:xfrm>
              <a:off x="7794625" y="5299075"/>
              <a:ext cx="355600" cy="396875"/>
            </a:xfrm>
            <a:custGeom>
              <a:avLst/>
              <a:gdLst>
                <a:gd name="T0" fmla="*/ 0 w 447"/>
                <a:gd name="T1" fmla="*/ 0 h 500"/>
                <a:gd name="T2" fmla="*/ 447 w 447"/>
                <a:gd name="T3" fmla="*/ 500 h 500"/>
                <a:gd name="T4" fmla="*/ 388 w 447"/>
                <a:gd name="T5" fmla="*/ 500 h 500"/>
                <a:gd name="T6" fmla="*/ 0 w 447"/>
                <a:gd name="T7" fmla="*/ 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7" h="500">
                  <a:moveTo>
                    <a:pt x="0" y="0"/>
                  </a:moveTo>
                  <a:lnTo>
                    <a:pt x="447" y="500"/>
                  </a:lnTo>
                  <a:lnTo>
                    <a:pt x="388" y="50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3" name="Freeform 165"/>
            <p:cNvSpPr>
              <a:spLocks/>
            </p:cNvSpPr>
            <p:nvPr/>
          </p:nvSpPr>
          <p:spPr bwMode="auto">
            <a:xfrm>
              <a:off x="7177088" y="4697413"/>
              <a:ext cx="784225" cy="998537"/>
            </a:xfrm>
            <a:custGeom>
              <a:avLst/>
              <a:gdLst>
                <a:gd name="T0" fmla="*/ 0 w 988"/>
                <a:gd name="T1" fmla="*/ 0 h 1258"/>
                <a:gd name="T2" fmla="*/ 839 w 988"/>
                <a:gd name="T3" fmla="*/ 1072 h 1258"/>
                <a:gd name="T4" fmla="*/ 988 w 988"/>
                <a:gd name="T5" fmla="*/ 1258 h 1258"/>
                <a:gd name="T6" fmla="*/ 908 w 988"/>
                <a:gd name="T7" fmla="*/ 1258 h 1258"/>
                <a:gd name="T8" fmla="*/ 799 w 988"/>
                <a:gd name="T9" fmla="*/ 1104 h 1258"/>
                <a:gd name="T10" fmla="*/ 0 w 988"/>
                <a:gd name="T11" fmla="*/ 0 h 1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88" h="1258">
                  <a:moveTo>
                    <a:pt x="0" y="0"/>
                  </a:moveTo>
                  <a:lnTo>
                    <a:pt x="839" y="1072"/>
                  </a:lnTo>
                  <a:lnTo>
                    <a:pt x="988" y="1258"/>
                  </a:lnTo>
                  <a:lnTo>
                    <a:pt x="908" y="1258"/>
                  </a:lnTo>
                  <a:lnTo>
                    <a:pt x="799" y="110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4" name="Freeform 166"/>
            <p:cNvSpPr>
              <a:spLocks/>
            </p:cNvSpPr>
            <p:nvPr/>
          </p:nvSpPr>
          <p:spPr bwMode="auto">
            <a:xfrm>
              <a:off x="7229475" y="5154613"/>
              <a:ext cx="350838" cy="541337"/>
            </a:xfrm>
            <a:custGeom>
              <a:avLst/>
              <a:gdLst>
                <a:gd name="T0" fmla="*/ 0 w 442"/>
                <a:gd name="T1" fmla="*/ 0 h 682"/>
                <a:gd name="T2" fmla="*/ 3 w 442"/>
                <a:gd name="T3" fmla="*/ 3 h 682"/>
                <a:gd name="T4" fmla="*/ 11 w 442"/>
                <a:gd name="T5" fmla="*/ 15 h 682"/>
                <a:gd name="T6" fmla="*/ 22 w 442"/>
                <a:gd name="T7" fmla="*/ 33 h 682"/>
                <a:gd name="T8" fmla="*/ 39 w 442"/>
                <a:gd name="T9" fmla="*/ 58 h 682"/>
                <a:gd name="T10" fmla="*/ 58 w 442"/>
                <a:gd name="T11" fmla="*/ 90 h 682"/>
                <a:gd name="T12" fmla="*/ 82 w 442"/>
                <a:gd name="T13" fmla="*/ 126 h 682"/>
                <a:gd name="T14" fmla="*/ 108 w 442"/>
                <a:gd name="T15" fmla="*/ 165 h 682"/>
                <a:gd name="T16" fmla="*/ 136 w 442"/>
                <a:gd name="T17" fmla="*/ 210 h 682"/>
                <a:gd name="T18" fmla="*/ 166 w 442"/>
                <a:gd name="T19" fmla="*/ 257 h 682"/>
                <a:gd name="T20" fmla="*/ 197 w 442"/>
                <a:gd name="T21" fmla="*/ 306 h 682"/>
                <a:gd name="T22" fmla="*/ 231 w 442"/>
                <a:gd name="T23" fmla="*/ 359 h 682"/>
                <a:gd name="T24" fmla="*/ 264 w 442"/>
                <a:gd name="T25" fmla="*/ 411 h 682"/>
                <a:gd name="T26" fmla="*/ 300 w 442"/>
                <a:gd name="T27" fmla="*/ 464 h 682"/>
                <a:gd name="T28" fmla="*/ 348 w 442"/>
                <a:gd name="T29" fmla="*/ 539 h 682"/>
                <a:gd name="T30" fmla="*/ 397 w 442"/>
                <a:gd name="T31" fmla="*/ 612 h 682"/>
                <a:gd name="T32" fmla="*/ 442 w 442"/>
                <a:gd name="T33" fmla="*/ 682 h 682"/>
                <a:gd name="T34" fmla="*/ 374 w 442"/>
                <a:gd name="T35" fmla="*/ 682 h 682"/>
                <a:gd name="T36" fmla="*/ 322 w 442"/>
                <a:gd name="T37" fmla="*/ 584 h 682"/>
                <a:gd name="T38" fmla="*/ 268 w 442"/>
                <a:gd name="T39" fmla="*/ 485 h 682"/>
                <a:gd name="T40" fmla="*/ 238 w 442"/>
                <a:gd name="T41" fmla="*/ 428 h 682"/>
                <a:gd name="T42" fmla="*/ 207 w 442"/>
                <a:gd name="T43" fmla="*/ 374 h 682"/>
                <a:gd name="T44" fmla="*/ 177 w 442"/>
                <a:gd name="T45" fmla="*/ 319 h 682"/>
                <a:gd name="T46" fmla="*/ 149 w 442"/>
                <a:gd name="T47" fmla="*/ 267 h 682"/>
                <a:gd name="T48" fmla="*/ 121 w 442"/>
                <a:gd name="T49" fmla="*/ 218 h 682"/>
                <a:gd name="T50" fmla="*/ 97 w 442"/>
                <a:gd name="T51" fmla="*/ 173 h 682"/>
                <a:gd name="T52" fmla="*/ 72 w 442"/>
                <a:gd name="T53" fmla="*/ 129 h 682"/>
                <a:gd name="T54" fmla="*/ 52 w 442"/>
                <a:gd name="T55" fmla="*/ 94 h 682"/>
                <a:gd name="T56" fmla="*/ 35 w 442"/>
                <a:gd name="T57" fmla="*/ 62 h 682"/>
                <a:gd name="T58" fmla="*/ 20 w 442"/>
                <a:gd name="T59" fmla="*/ 35 h 682"/>
                <a:gd name="T60" fmla="*/ 9 w 442"/>
                <a:gd name="T61" fmla="*/ 15 h 682"/>
                <a:gd name="T62" fmla="*/ 3 w 442"/>
                <a:gd name="T63" fmla="*/ 3 h 682"/>
                <a:gd name="T64" fmla="*/ 0 w 442"/>
                <a:gd name="T65" fmla="*/ 0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42" h="682">
                  <a:moveTo>
                    <a:pt x="0" y="0"/>
                  </a:moveTo>
                  <a:lnTo>
                    <a:pt x="3" y="3"/>
                  </a:lnTo>
                  <a:lnTo>
                    <a:pt x="11" y="15"/>
                  </a:lnTo>
                  <a:lnTo>
                    <a:pt x="22" y="33"/>
                  </a:lnTo>
                  <a:lnTo>
                    <a:pt x="39" y="58"/>
                  </a:lnTo>
                  <a:lnTo>
                    <a:pt x="58" y="90"/>
                  </a:lnTo>
                  <a:lnTo>
                    <a:pt x="82" y="126"/>
                  </a:lnTo>
                  <a:lnTo>
                    <a:pt x="108" y="165"/>
                  </a:lnTo>
                  <a:lnTo>
                    <a:pt x="136" y="210"/>
                  </a:lnTo>
                  <a:lnTo>
                    <a:pt x="166" y="257"/>
                  </a:lnTo>
                  <a:lnTo>
                    <a:pt x="197" y="306"/>
                  </a:lnTo>
                  <a:lnTo>
                    <a:pt x="231" y="359"/>
                  </a:lnTo>
                  <a:lnTo>
                    <a:pt x="264" y="411"/>
                  </a:lnTo>
                  <a:lnTo>
                    <a:pt x="300" y="464"/>
                  </a:lnTo>
                  <a:lnTo>
                    <a:pt x="348" y="539"/>
                  </a:lnTo>
                  <a:lnTo>
                    <a:pt x="397" y="612"/>
                  </a:lnTo>
                  <a:lnTo>
                    <a:pt x="442" y="682"/>
                  </a:lnTo>
                  <a:lnTo>
                    <a:pt x="374" y="682"/>
                  </a:lnTo>
                  <a:lnTo>
                    <a:pt x="322" y="584"/>
                  </a:lnTo>
                  <a:lnTo>
                    <a:pt x="268" y="485"/>
                  </a:lnTo>
                  <a:lnTo>
                    <a:pt x="238" y="428"/>
                  </a:lnTo>
                  <a:lnTo>
                    <a:pt x="207" y="374"/>
                  </a:lnTo>
                  <a:lnTo>
                    <a:pt x="177" y="319"/>
                  </a:lnTo>
                  <a:lnTo>
                    <a:pt x="149" y="267"/>
                  </a:lnTo>
                  <a:lnTo>
                    <a:pt x="121" y="218"/>
                  </a:lnTo>
                  <a:lnTo>
                    <a:pt x="97" y="173"/>
                  </a:lnTo>
                  <a:lnTo>
                    <a:pt x="72" y="129"/>
                  </a:lnTo>
                  <a:lnTo>
                    <a:pt x="52" y="94"/>
                  </a:lnTo>
                  <a:lnTo>
                    <a:pt x="35" y="62"/>
                  </a:lnTo>
                  <a:lnTo>
                    <a:pt x="20" y="35"/>
                  </a:lnTo>
                  <a:lnTo>
                    <a:pt x="9" y="1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5" name="Freeform 167"/>
            <p:cNvSpPr>
              <a:spLocks/>
            </p:cNvSpPr>
            <p:nvPr/>
          </p:nvSpPr>
          <p:spPr bwMode="auto">
            <a:xfrm>
              <a:off x="7099300" y="5478463"/>
              <a:ext cx="106363" cy="217487"/>
            </a:xfrm>
            <a:custGeom>
              <a:avLst/>
              <a:gdLst>
                <a:gd name="T0" fmla="*/ 0 w 132"/>
                <a:gd name="T1" fmla="*/ 0 h 274"/>
                <a:gd name="T2" fmla="*/ 132 w 132"/>
                <a:gd name="T3" fmla="*/ 274 h 274"/>
                <a:gd name="T4" fmla="*/ 113 w 132"/>
                <a:gd name="T5" fmla="*/ 274 h 274"/>
                <a:gd name="T6" fmla="*/ 0 w 132"/>
                <a:gd name="T7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274">
                  <a:moveTo>
                    <a:pt x="0" y="0"/>
                  </a:moveTo>
                  <a:lnTo>
                    <a:pt x="132" y="274"/>
                  </a:lnTo>
                  <a:lnTo>
                    <a:pt x="113" y="27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6" name="Freeform 168"/>
            <p:cNvSpPr>
              <a:spLocks/>
            </p:cNvSpPr>
            <p:nvPr/>
          </p:nvSpPr>
          <p:spPr bwMode="auto">
            <a:xfrm>
              <a:off x="6575425" y="5116513"/>
              <a:ext cx="157163" cy="579437"/>
            </a:xfrm>
            <a:custGeom>
              <a:avLst/>
              <a:gdLst>
                <a:gd name="T0" fmla="*/ 0 w 197"/>
                <a:gd name="T1" fmla="*/ 0 h 729"/>
                <a:gd name="T2" fmla="*/ 2 w 197"/>
                <a:gd name="T3" fmla="*/ 5 h 729"/>
                <a:gd name="T4" fmla="*/ 5 w 197"/>
                <a:gd name="T5" fmla="*/ 20 h 729"/>
                <a:gd name="T6" fmla="*/ 11 w 197"/>
                <a:gd name="T7" fmla="*/ 47 h 729"/>
                <a:gd name="T8" fmla="*/ 20 w 197"/>
                <a:gd name="T9" fmla="*/ 79 h 729"/>
                <a:gd name="T10" fmla="*/ 31 w 197"/>
                <a:gd name="T11" fmla="*/ 120 h 729"/>
                <a:gd name="T12" fmla="*/ 44 w 197"/>
                <a:gd name="T13" fmla="*/ 169 h 729"/>
                <a:gd name="T14" fmla="*/ 59 w 197"/>
                <a:gd name="T15" fmla="*/ 221 h 729"/>
                <a:gd name="T16" fmla="*/ 76 w 197"/>
                <a:gd name="T17" fmla="*/ 282 h 729"/>
                <a:gd name="T18" fmla="*/ 93 w 197"/>
                <a:gd name="T19" fmla="*/ 344 h 729"/>
                <a:gd name="T20" fmla="*/ 112 w 197"/>
                <a:gd name="T21" fmla="*/ 411 h 729"/>
                <a:gd name="T22" fmla="*/ 130 w 197"/>
                <a:gd name="T23" fmla="*/ 481 h 729"/>
                <a:gd name="T24" fmla="*/ 149 w 197"/>
                <a:gd name="T25" fmla="*/ 550 h 729"/>
                <a:gd name="T26" fmla="*/ 168 w 197"/>
                <a:gd name="T27" fmla="*/ 622 h 729"/>
                <a:gd name="T28" fmla="*/ 197 w 197"/>
                <a:gd name="T29" fmla="*/ 729 h 729"/>
                <a:gd name="T30" fmla="*/ 156 w 197"/>
                <a:gd name="T31" fmla="*/ 729 h 729"/>
                <a:gd name="T32" fmla="*/ 136 w 197"/>
                <a:gd name="T33" fmla="*/ 631 h 729"/>
                <a:gd name="T34" fmla="*/ 121 w 197"/>
                <a:gd name="T35" fmla="*/ 558 h 729"/>
                <a:gd name="T36" fmla="*/ 104 w 197"/>
                <a:gd name="T37" fmla="*/ 487 h 729"/>
                <a:gd name="T38" fmla="*/ 89 w 197"/>
                <a:gd name="T39" fmla="*/ 417 h 729"/>
                <a:gd name="T40" fmla="*/ 74 w 197"/>
                <a:gd name="T41" fmla="*/ 349 h 729"/>
                <a:gd name="T42" fmla="*/ 61 w 197"/>
                <a:gd name="T43" fmla="*/ 285 h 729"/>
                <a:gd name="T44" fmla="*/ 48 w 197"/>
                <a:gd name="T45" fmla="*/ 225 h 729"/>
                <a:gd name="T46" fmla="*/ 37 w 197"/>
                <a:gd name="T47" fmla="*/ 171 h 729"/>
                <a:gd name="T48" fmla="*/ 26 w 197"/>
                <a:gd name="T49" fmla="*/ 122 h 729"/>
                <a:gd name="T50" fmla="*/ 17 w 197"/>
                <a:gd name="T51" fmla="*/ 80 h 729"/>
                <a:gd name="T52" fmla="*/ 9 w 197"/>
                <a:gd name="T53" fmla="*/ 47 h 729"/>
                <a:gd name="T54" fmla="*/ 3 w 197"/>
                <a:gd name="T55" fmla="*/ 22 h 729"/>
                <a:gd name="T56" fmla="*/ 0 w 197"/>
                <a:gd name="T57" fmla="*/ 5 h 729"/>
                <a:gd name="T58" fmla="*/ 0 w 197"/>
                <a:gd name="T59" fmla="*/ 0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7" h="729">
                  <a:moveTo>
                    <a:pt x="0" y="0"/>
                  </a:moveTo>
                  <a:lnTo>
                    <a:pt x="2" y="5"/>
                  </a:lnTo>
                  <a:lnTo>
                    <a:pt x="5" y="20"/>
                  </a:lnTo>
                  <a:lnTo>
                    <a:pt x="11" y="47"/>
                  </a:lnTo>
                  <a:lnTo>
                    <a:pt x="20" y="79"/>
                  </a:lnTo>
                  <a:lnTo>
                    <a:pt x="31" y="120"/>
                  </a:lnTo>
                  <a:lnTo>
                    <a:pt x="44" y="169"/>
                  </a:lnTo>
                  <a:lnTo>
                    <a:pt x="59" y="221"/>
                  </a:lnTo>
                  <a:lnTo>
                    <a:pt x="76" y="282"/>
                  </a:lnTo>
                  <a:lnTo>
                    <a:pt x="93" y="344"/>
                  </a:lnTo>
                  <a:lnTo>
                    <a:pt x="112" y="411"/>
                  </a:lnTo>
                  <a:lnTo>
                    <a:pt x="130" y="481"/>
                  </a:lnTo>
                  <a:lnTo>
                    <a:pt x="149" y="550"/>
                  </a:lnTo>
                  <a:lnTo>
                    <a:pt x="168" y="622"/>
                  </a:lnTo>
                  <a:lnTo>
                    <a:pt x="197" y="729"/>
                  </a:lnTo>
                  <a:lnTo>
                    <a:pt x="156" y="729"/>
                  </a:lnTo>
                  <a:lnTo>
                    <a:pt x="136" y="631"/>
                  </a:lnTo>
                  <a:lnTo>
                    <a:pt x="121" y="558"/>
                  </a:lnTo>
                  <a:lnTo>
                    <a:pt x="104" y="487"/>
                  </a:lnTo>
                  <a:lnTo>
                    <a:pt x="89" y="417"/>
                  </a:lnTo>
                  <a:lnTo>
                    <a:pt x="74" y="349"/>
                  </a:lnTo>
                  <a:lnTo>
                    <a:pt x="61" y="285"/>
                  </a:lnTo>
                  <a:lnTo>
                    <a:pt x="48" y="225"/>
                  </a:lnTo>
                  <a:lnTo>
                    <a:pt x="37" y="171"/>
                  </a:lnTo>
                  <a:lnTo>
                    <a:pt x="26" y="122"/>
                  </a:lnTo>
                  <a:lnTo>
                    <a:pt x="17" y="80"/>
                  </a:lnTo>
                  <a:lnTo>
                    <a:pt x="9" y="47"/>
                  </a:lnTo>
                  <a:lnTo>
                    <a:pt x="3" y="22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7" name="Freeform 169"/>
            <p:cNvSpPr>
              <a:spLocks/>
            </p:cNvSpPr>
            <p:nvPr/>
          </p:nvSpPr>
          <p:spPr bwMode="auto">
            <a:xfrm>
              <a:off x="6302375" y="5319713"/>
              <a:ext cx="38100" cy="376237"/>
            </a:xfrm>
            <a:custGeom>
              <a:avLst/>
              <a:gdLst>
                <a:gd name="T0" fmla="*/ 0 w 48"/>
                <a:gd name="T1" fmla="*/ 0 h 474"/>
                <a:gd name="T2" fmla="*/ 48 w 48"/>
                <a:gd name="T3" fmla="*/ 474 h 474"/>
                <a:gd name="T4" fmla="*/ 28 w 48"/>
                <a:gd name="T5" fmla="*/ 474 h 474"/>
                <a:gd name="T6" fmla="*/ 0 w 48"/>
                <a:gd name="T7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474">
                  <a:moveTo>
                    <a:pt x="0" y="0"/>
                  </a:moveTo>
                  <a:lnTo>
                    <a:pt x="48" y="474"/>
                  </a:lnTo>
                  <a:lnTo>
                    <a:pt x="28" y="47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8" name="Freeform 170"/>
            <p:cNvSpPr>
              <a:spLocks/>
            </p:cNvSpPr>
            <p:nvPr/>
          </p:nvSpPr>
          <p:spPr bwMode="auto">
            <a:xfrm>
              <a:off x="6189663" y="5459413"/>
              <a:ext cx="14288" cy="236537"/>
            </a:xfrm>
            <a:custGeom>
              <a:avLst/>
              <a:gdLst>
                <a:gd name="T0" fmla="*/ 2 w 19"/>
                <a:gd name="T1" fmla="*/ 0 h 299"/>
                <a:gd name="T2" fmla="*/ 2 w 19"/>
                <a:gd name="T3" fmla="*/ 6 h 299"/>
                <a:gd name="T4" fmla="*/ 2 w 19"/>
                <a:gd name="T5" fmla="*/ 23 h 299"/>
                <a:gd name="T6" fmla="*/ 4 w 19"/>
                <a:gd name="T7" fmla="*/ 51 h 299"/>
                <a:gd name="T8" fmla="*/ 6 w 19"/>
                <a:gd name="T9" fmla="*/ 87 h 299"/>
                <a:gd name="T10" fmla="*/ 9 w 19"/>
                <a:gd name="T11" fmla="*/ 130 h 299"/>
                <a:gd name="T12" fmla="*/ 11 w 19"/>
                <a:gd name="T13" fmla="*/ 181 h 299"/>
                <a:gd name="T14" fmla="*/ 15 w 19"/>
                <a:gd name="T15" fmla="*/ 237 h 299"/>
                <a:gd name="T16" fmla="*/ 19 w 19"/>
                <a:gd name="T17" fmla="*/ 299 h 299"/>
                <a:gd name="T18" fmla="*/ 0 w 19"/>
                <a:gd name="T19" fmla="*/ 299 h 299"/>
                <a:gd name="T20" fmla="*/ 0 w 19"/>
                <a:gd name="T21" fmla="*/ 237 h 299"/>
                <a:gd name="T22" fmla="*/ 0 w 19"/>
                <a:gd name="T23" fmla="*/ 181 h 299"/>
                <a:gd name="T24" fmla="*/ 0 w 19"/>
                <a:gd name="T25" fmla="*/ 130 h 299"/>
                <a:gd name="T26" fmla="*/ 0 w 19"/>
                <a:gd name="T27" fmla="*/ 87 h 299"/>
                <a:gd name="T28" fmla="*/ 0 w 19"/>
                <a:gd name="T29" fmla="*/ 51 h 299"/>
                <a:gd name="T30" fmla="*/ 2 w 19"/>
                <a:gd name="T31" fmla="*/ 23 h 299"/>
                <a:gd name="T32" fmla="*/ 2 w 19"/>
                <a:gd name="T33" fmla="*/ 6 h 299"/>
                <a:gd name="T34" fmla="*/ 2 w 19"/>
                <a:gd name="T35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299">
                  <a:moveTo>
                    <a:pt x="2" y="0"/>
                  </a:moveTo>
                  <a:lnTo>
                    <a:pt x="2" y="6"/>
                  </a:lnTo>
                  <a:lnTo>
                    <a:pt x="2" y="23"/>
                  </a:lnTo>
                  <a:lnTo>
                    <a:pt x="4" y="51"/>
                  </a:lnTo>
                  <a:lnTo>
                    <a:pt x="6" y="87"/>
                  </a:lnTo>
                  <a:lnTo>
                    <a:pt x="9" y="130"/>
                  </a:lnTo>
                  <a:lnTo>
                    <a:pt x="11" y="181"/>
                  </a:lnTo>
                  <a:lnTo>
                    <a:pt x="15" y="237"/>
                  </a:lnTo>
                  <a:lnTo>
                    <a:pt x="19" y="299"/>
                  </a:lnTo>
                  <a:lnTo>
                    <a:pt x="0" y="299"/>
                  </a:lnTo>
                  <a:lnTo>
                    <a:pt x="0" y="237"/>
                  </a:lnTo>
                  <a:lnTo>
                    <a:pt x="0" y="181"/>
                  </a:lnTo>
                  <a:lnTo>
                    <a:pt x="0" y="130"/>
                  </a:lnTo>
                  <a:lnTo>
                    <a:pt x="0" y="87"/>
                  </a:lnTo>
                  <a:lnTo>
                    <a:pt x="0" y="51"/>
                  </a:lnTo>
                  <a:lnTo>
                    <a:pt x="2" y="23"/>
                  </a:lnTo>
                  <a:lnTo>
                    <a:pt x="2" y="6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7" name="Freeform 36"/>
          <p:cNvSpPr>
            <a:spLocks/>
          </p:cNvSpPr>
          <p:nvPr/>
        </p:nvSpPr>
        <p:spPr bwMode="auto">
          <a:xfrm>
            <a:off x="0" y="3886200"/>
            <a:ext cx="12192000" cy="2997560"/>
          </a:xfrm>
          <a:custGeom>
            <a:avLst/>
            <a:gdLst>
              <a:gd name="T0" fmla="*/ 702 w 1269"/>
              <a:gd name="T1" fmla="*/ 0 h 312"/>
              <a:gd name="T2" fmla="*/ 711 w 1269"/>
              <a:gd name="T3" fmla="*/ 28 h 312"/>
              <a:gd name="T4" fmla="*/ 715 w 1269"/>
              <a:gd name="T5" fmla="*/ 89 h 312"/>
              <a:gd name="T6" fmla="*/ 720 w 1269"/>
              <a:gd name="T7" fmla="*/ 121 h 312"/>
              <a:gd name="T8" fmla="*/ 736 w 1269"/>
              <a:gd name="T9" fmla="*/ 165 h 312"/>
              <a:gd name="T10" fmla="*/ 745 w 1269"/>
              <a:gd name="T11" fmla="*/ 51 h 312"/>
              <a:gd name="T12" fmla="*/ 763 w 1269"/>
              <a:gd name="T13" fmla="*/ 40 h 312"/>
              <a:gd name="T14" fmla="*/ 790 w 1269"/>
              <a:gd name="T15" fmla="*/ 49 h 312"/>
              <a:gd name="T16" fmla="*/ 795 w 1269"/>
              <a:gd name="T17" fmla="*/ 106 h 312"/>
              <a:gd name="T18" fmla="*/ 862 w 1269"/>
              <a:gd name="T19" fmla="*/ 89 h 312"/>
              <a:gd name="T20" fmla="*/ 868 w 1269"/>
              <a:gd name="T21" fmla="*/ 105 h 312"/>
              <a:gd name="T22" fmla="*/ 877 w 1269"/>
              <a:gd name="T23" fmla="*/ 248 h 312"/>
              <a:gd name="T24" fmla="*/ 885 w 1269"/>
              <a:gd name="T25" fmla="*/ 269 h 312"/>
              <a:gd name="T26" fmla="*/ 890 w 1269"/>
              <a:gd name="T27" fmla="*/ 232 h 312"/>
              <a:gd name="T28" fmla="*/ 897 w 1269"/>
              <a:gd name="T29" fmla="*/ 203 h 312"/>
              <a:gd name="T30" fmla="*/ 909 w 1269"/>
              <a:gd name="T31" fmla="*/ 193 h 312"/>
              <a:gd name="T32" fmla="*/ 918 w 1269"/>
              <a:gd name="T33" fmla="*/ 202 h 312"/>
              <a:gd name="T34" fmla="*/ 930 w 1269"/>
              <a:gd name="T35" fmla="*/ 253 h 312"/>
              <a:gd name="T36" fmla="*/ 940 w 1269"/>
              <a:gd name="T37" fmla="*/ 205 h 312"/>
              <a:gd name="T38" fmla="*/ 949 w 1269"/>
              <a:gd name="T39" fmla="*/ 193 h 312"/>
              <a:gd name="T40" fmla="*/ 978 w 1269"/>
              <a:gd name="T41" fmla="*/ 202 h 312"/>
              <a:gd name="T42" fmla="*/ 987 w 1269"/>
              <a:gd name="T43" fmla="*/ 189 h 312"/>
              <a:gd name="T44" fmla="*/ 1000 w 1269"/>
              <a:gd name="T45" fmla="*/ 202 h 312"/>
              <a:gd name="T46" fmla="*/ 1027 w 1269"/>
              <a:gd name="T47" fmla="*/ 242 h 312"/>
              <a:gd name="T48" fmla="*/ 1078 w 1269"/>
              <a:gd name="T49" fmla="*/ 218 h 312"/>
              <a:gd name="T50" fmla="*/ 1088 w 1269"/>
              <a:gd name="T51" fmla="*/ 233 h 312"/>
              <a:gd name="T52" fmla="*/ 1122 w 1269"/>
              <a:gd name="T53" fmla="*/ 223 h 312"/>
              <a:gd name="T54" fmla="*/ 1143 w 1269"/>
              <a:gd name="T55" fmla="*/ 215 h 312"/>
              <a:gd name="T56" fmla="*/ 1152 w 1269"/>
              <a:gd name="T57" fmla="*/ 263 h 312"/>
              <a:gd name="T58" fmla="*/ 1161 w 1269"/>
              <a:gd name="T59" fmla="*/ 253 h 312"/>
              <a:gd name="T60" fmla="*/ 1211 w 1269"/>
              <a:gd name="T61" fmla="*/ 242 h 312"/>
              <a:gd name="T62" fmla="*/ 1226 w 1269"/>
              <a:gd name="T63" fmla="*/ 261 h 312"/>
              <a:gd name="T64" fmla="*/ 1239 w 1269"/>
              <a:gd name="T65" fmla="*/ 274 h 312"/>
              <a:gd name="T66" fmla="*/ 1269 w 1269"/>
              <a:gd name="T67" fmla="*/ 269 h 312"/>
              <a:gd name="T68" fmla="*/ 0 w 1269"/>
              <a:gd name="T69" fmla="*/ 312 h 312"/>
              <a:gd name="T70" fmla="*/ 21 w 1269"/>
              <a:gd name="T71" fmla="*/ 254 h 312"/>
              <a:gd name="T72" fmla="*/ 54 w 1269"/>
              <a:gd name="T73" fmla="*/ 205 h 312"/>
              <a:gd name="T74" fmla="*/ 74 w 1269"/>
              <a:gd name="T75" fmla="*/ 245 h 312"/>
              <a:gd name="T76" fmla="*/ 155 w 1269"/>
              <a:gd name="T77" fmla="*/ 143 h 312"/>
              <a:gd name="T78" fmla="*/ 163 w 1269"/>
              <a:gd name="T79" fmla="*/ 237 h 312"/>
              <a:gd name="T80" fmla="*/ 186 w 1269"/>
              <a:gd name="T81" fmla="*/ 227 h 312"/>
              <a:gd name="T82" fmla="*/ 232 w 1269"/>
              <a:gd name="T83" fmla="*/ 215 h 312"/>
              <a:gd name="T84" fmla="*/ 249 w 1269"/>
              <a:gd name="T85" fmla="*/ 227 h 312"/>
              <a:gd name="T86" fmla="*/ 273 w 1269"/>
              <a:gd name="T87" fmla="*/ 235 h 312"/>
              <a:gd name="T88" fmla="*/ 308 w 1269"/>
              <a:gd name="T89" fmla="*/ 169 h 312"/>
              <a:gd name="T90" fmla="*/ 371 w 1269"/>
              <a:gd name="T91" fmla="*/ 151 h 312"/>
              <a:gd name="T92" fmla="*/ 377 w 1269"/>
              <a:gd name="T93" fmla="*/ 253 h 312"/>
              <a:gd name="T94" fmla="*/ 406 w 1269"/>
              <a:gd name="T95" fmla="*/ 227 h 312"/>
              <a:gd name="T96" fmla="*/ 418 w 1269"/>
              <a:gd name="T97" fmla="*/ 216 h 312"/>
              <a:gd name="T98" fmla="*/ 440 w 1269"/>
              <a:gd name="T99" fmla="*/ 205 h 312"/>
              <a:gd name="T100" fmla="*/ 482 w 1269"/>
              <a:gd name="T101" fmla="*/ 88 h 312"/>
              <a:gd name="T102" fmla="*/ 496 w 1269"/>
              <a:gd name="T103" fmla="*/ 78 h 312"/>
              <a:gd name="T104" fmla="*/ 517 w 1269"/>
              <a:gd name="T105" fmla="*/ 91 h 312"/>
              <a:gd name="T106" fmla="*/ 542 w 1269"/>
              <a:gd name="T107" fmla="*/ 109 h 312"/>
              <a:gd name="T108" fmla="*/ 554 w 1269"/>
              <a:gd name="T109" fmla="*/ 97 h 312"/>
              <a:gd name="T110" fmla="*/ 574 w 1269"/>
              <a:gd name="T111" fmla="*/ 105 h 312"/>
              <a:gd name="T112" fmla="*/ 647 w 1269"/>
              <a:gd name="T113" fmla="*/ 68 h 312"/>
              <a:gd name="T114" fmla="*/ 657 w 1269"/>
              <a:gd name="T115" fmla="*/ 96 h 312"/>
              <a:gd name="T116" fmla="*/ 664 w 1269"/>
              <a:gd name="T117" fmla="*/ 34 h 312"/>
              <a:gd name="T118" fmla="*/ 672 w 1269"/>
              <a:gd name="T119" fmla="*/ 24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69" h="312">
                <a:moveTo>
                  <a:pt x="672" y="0"/>
                </a:moveTo>
                <a:lnTo>
                  <a:pt x="702" y="0"/>
                </a:lnTo>
                <a:lnTo>
                  <a:pt x="702" y="28"/>
                </a:lnTo>
                <a:lnTo>
                  <a:pt x="711" y="28"/>
                </a:lnTo>
                <a:lnTo>
                  <a:pt x="711" y="85"/>
                </a:lnTo>
                <a:lnTo>
                  <a:pt x="715" y="89"/>
                </a:lnTo>
                <a:lnTo>
                  <a:pt x="715" y="121"/>
                </a:lnTo>
                <a:lnTo>
                  <a:pt x="720" y="121"/>
                </a:lnTo>
                <a:lnTo>
                  <a:pt x="720" y="165"/>
                </a:lnTo>
                <a:lnTo>
                  <a:pt x="736" y="165"/>
                </a:lnTo>
                <a:lnTo>
                  <a:pt x="736" y="51"/>
                </a:lnTo>
                <a:lnTo>
                  <a:pt x="745" y="51"/>
                </a:lnTo>
                <a:lnTo>
                  <a:pt x="745" y="40"/>
                </a:lnTo>
                <a:lnTo>
                  <a:pt x="763" y="40"/>
                </a:lnTo>
                <a:lnTo>
                  <a:pt x="763" y="49"/>
                </a:lnTo>
                <a:lnTo>
                  <a:pt x="790" y="49"/>
                </a:lnTo>
                <a:lnTo>
                  <a:pt x="790" y="106"/>
                </a:lnTo>
                <a:lnTo>
                  <a:pt x="795" y="106"/>
                </a:lnTo>
                <a:lnTo>
                  <a:pt x="795" y="89"/>
                </a:lnTo>
                <a:lnTo>
                  <a:pt x="862" y="89"/>
                </a:lnTo>
                <a:lnTo>
                  <a:pt x="862" y="105"/>
                </a:lnTo>
                <a:lnTo>
                  <a:pt x="868" y="105"/>
                </a:lnTo>
                <a:lnTo>
                  <a:pt x="868" y="248"/>
                </a:lnTo>
                <a:lnTo>
                  <a:pt x="877" y="248"/>
                </a:lnTo>
                <a:lnTo>
                  <a:pt x="877" y="269"/>
                </a:lnTo>
                <a:lnTo>
                  <a:pt x="885" y="269"/>
                </a:lnTo>
                <a:lnTo>
                  <a:pt x="885" y="232"/>
                </a:lnTo>
                <a:lnTo>
                  <a:pt x="890" y="232"/>
                </a:lnTo>
                <a:lnTo>
                  <a:pt x="890" y="203"/>
                </a:lnTo>
                <a:lnTo>
                  <a:pt x="897" y="203"/>
                </a:lnTo>
                <a:lnTo>
                  <a:pt x="897" y="193"/>
                </a:lnTo>
                <a:lnTo>
                  <a:pt x="909" y="193"/>
                </a:lnTo>
                <a:lnTo>
                  <a:pt x="909" y="202"/>
                </a:lnTo>
                <a:lnTo>
                  <a:pt x="918" y="202"/>
                </a:lnTo>
                <a:lnTo>
                  <a:pt x="918" y="253"/>
                </a:lnTo>
                <a:lnTo>
                  <a:pt x="930" y="253"/>
                </a:lnTo>
                <a:lnTo>
                  <a:pt x="930" y="205"/>
                </a:lnTo>
                <a:lnTo>
                  <a:pt x="940" y="205"/>
                </a:lnTo>
                <a:lnTo>
                  <a:pt x="940" y="193"/>
                </a:lnTo>
                <a:lnTo>
                  <a:pt x="949" y="193"/>
                </a:lnTo>
                <a:lnTo>
                  <a:pt x="949" y="202"/>
                </a:lnTo>
                <a:lnTo>
                  <a:pt x="978" y="202"/>
                </a:lnTo>
                <a:lnTo>
                  <a:pt x="978" y="189"/>
                </a:lnTo>
                <a:lnTo>
                  <a:pt x="987" y="189"/>
                </a:lnTo>
                <a:lnTo>
                  <a:pt x="987" y="202"/>
                </a:lnTo>
                <a:lnTo>
                  <a:pt x="1000" y="202"/>
                </a:lnTo>
                <a:lnTo>
                  <a:pt x="1000" y="242"/>
                </a:lnTo>
                <a:lnTo>
                  <a:pt x="1027" y="242"/>
                </a:lnTo>
                <a:lnTo>
                  <a:pt x="1027" y="218"/>
                </a:lnTo>
                <a:lnTo>
                  <a:pt x="1078" y="218"/>
                </a:lnTo>
                <a:lnTo>
                  <a:pt x="1078" y="233"/>
                </a:lnTo>
                <a:lnTo>
                  <a:pt x="1088" y="233"/>
                </a:lnTo>
                <a:lnTo>
                  <a:pt x="1088" y="223"/>
                </a:lnTo>
                <a:lnTo>
                  <a:pt x="1122" y="223"/>
                </a:lnTo>
                <a:lnTo>
                  <a:pt x="1122" y="215"/>
                </a:lnTo>
                <a:lnTo>
                  <a:pt x="1143" y="215"/>
                </a:lnTo>
                <a:lnTo>
                  <a:pt x="1143" y="263"/>
                </a:lnTo>
                <a:lnTo>
                  <a:pt x="1152" y="263"/>
                </a:lnTo>
                <a:lnTo>
                  <a:pt x="1152" y="253"/>
                </a:lnTo>
                <a:lnTo>
                  <a:pt x="1161" y="253"/>
                </a:lnTo>
                <a:lnTo>
                  <a:pt x="1161" y="242"/>
                </a:lnTo>
                <a:lnTo>
                  <a:pt x="1211" y="242"/>
                </a:lnTo>
                <a:lnTo>
                  <a:pt x="1211" y="261"/>
                </a:lnTo>
                <a:lnTo>
                  <a:pt x="1226" y="261"/>
                </a:lnTo>
                <a:lnTo>
                  <a:pt x="1226" y="274"/>
                </a:lnTo>
                <a:lnTo>
                  <a:pt x="1239" y="274"/>
                </a:lnTo>
                <a:lnTo>
                  <a:pt x="1239" y="269"/>
                </a:lnTo>
                <a:lnTo>
                  <a:pt x="1269" y="269"/>
                </a:lnTo>
                <a:lnTo>
                  <a:pt x="1269" y="312"/>
                </a:lnTo>
                <a:lnTo>
                  <a:pt x="0" y="312"/>
                </a:lnTo>
                <a:lnTo>
                  <a:pt x="0" y="254"/>
                </a:lnTo>
                <a:lnTo>
                  <a:pt x="21" y="254"/>
                </a:lnTo>
                <a:lnTo>
                  <a:pt x="21" y="205"/>
                </a:lnTo>
                <a:lnTo>
                  <a:pt x="54" y="205"/>
                </a:lnTo>
                <a:lnTo>
                  <a:pt x="54" y="245"/>
                </a:lnTo>
                <a:lnTo>
                  <a:pt x="74" y="245"/>
                </a:lnTo>
                <a:lnTo>
                  <a:pt x="74" y="143"/>
                </a:lnTo>
                <a:lnTo>
                  <a:pt x="155" y="143"/>
                </a:lnTo>
                <a:lnTo>
                  <a:pt x="155" y="237"/>
                </a:lnTo>
                <a:lnTo>
                  <a:pt x="163" y="237"/>
                </a:lnTo>
                <a:lnTo>
                  <a:pt x="163" y="227"/>
                </a:lnTo>
                <a:lnTo>
                  <a:pt x="186" y="227"/>
                </a:lnTo>
                <a:lnTo>
                  <a:pt x="186" y="215"/>
                </a:lnTo>
                <a:lnTo>
                  <a:pt x="232" y="215"/>
                </a:lnTo>
                <a:lnTo>
                  <a:pt x="232" y="227"/>
                </a:lnTo>
                <a:lnTo>
                  <a:pt x="249" y="227"/>
                </a:lnTo>
                <a:lnTo>
                  <a:pt x="249" y="235"/>
                </a:lnTo>
                <a:lnTo>
                  <a:pt x="273" y="235"/>
                </a:lnTo>
                <a:lnTo>
                  <a:pt x="273" y="169"/>
                </a:lnTo>
                <a:lnTo>
                  <a:pt x="308" y="169"/>
                </a:lnTo>
                <a:lnTo>
                  <a:pt x="308" y="151"/>
                </a:lnTo>
                <a:lnTo>
                  <a:pt x="371" y="151"/>
                </a:lnTo>
                <a:lnTo>
                  <a:pt x="371" y="253"/>
                </a:lnTo>
                <a:lnTo>
                  <a:pt x="377" y="253"/>
                </a:lnTo>
                <a:lnTo>
                  <a:pt x="377" y="227"/>
                </a:lnTo>
                <a:lnTo>
                  <a:pt x="406" y="227"/>
                </a:lnTo>
                <a:lnTo>
                  <a:pt x="406" y="216"/>
                </a:lnTo>
                <a:lnTo>
                  <a:pt x="418" y="216"/>
                </a:lnTo>
                <a:lnTo>
                  <a:pt x="418" y="205"/>
                </a:lnTo>
                <a:lnTo>
                  <a:pt x="440" y="205"/>
                </a:lnTo>
                <a:lnTo>
                  <a:pt x="440" y="88"/>
                </a:lnTo>
                <a:lnTo>
                  <a:pt x="482" y="88"/>
                </a:lnTo>
                <a:lnTo>
                  <a:pt x="482" y="78"/>
                </a:lnTo>
                <a:lnTo>
                  <a:pt x="496" y="78"/>
                </a:lnTo>
                <a:lnTo>
                  <a:pt x="496" y="91"/>
                </a:lnTo>
                <a:lnTo>
                  <a:pt x="517" y="91"/>
                </a:lnTo>
                <a:lnTo>
                  <a:pt x="517" y="109"/>
                </a:lnTo>
                <a:lnTo>
                  <a:pt x="542" y="109"/>
                </a:lnTo>
                <a:lnTo>
                  <a:pt x="542" y="97"/>
                </a:lnTo>
                <a:lnTo>
                  <a:pt x="554" y="97"/>
                </a:lnTo>
                <a:lnTo>
                  <a:pt x="554" y="105"/>
                </a:lnTo>
                <a:lnTo>
                  <a:pt x="574" y="105"/>
                </a:lnTo>
                <a:lnTo>
                  <a:pt x="574" y="68"/>
                </a:lnTo>
                <a:lnTo>
                  <a:pt x="647" y="68"/>
                </a:lnTo>
                <a:lnTo>
                  <a:pt x="647" y="96"/>
                </a:lnTo>
                <a:lnTo>
                  <a:pt x="657" y="96"/>
                </a:lnTo>
                <a:lnTo>
                  <a:pt x="657" y="34"/>
                </a:lnTo>
                <a:lnTo>
                  <a:pt x="664" y="34"/>
                </a:lnTo>
                <a:lnTo>
                  <a:pt x="664" y="24"/>
                </a:lnTo>
                <a:lnTo>
                  <a:pt x="672" y="24"/>
                </a:lnTo>
                <a:lnTo>
                  <a:pt x="672" y="0"/>
                </a:lnTo>
                <a:close/>
              </a:path>
            </a:pathLst>
          </a:custGeom>
          <a:solidFill>
            <a:schemeClr val="bg2">
              <a:lumMod val="9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solidFill>
                  <a:schemeClr val="accent1"/>
                </a:solidFill>
              </a:rPr>
              <a:t>Clarity checklist</a:t>
            </a:r>
          </a:p>
        </p:txBody>
      </p:sp>
      <p:sp>
        <p:nvSpPr>
          <p:cNvPr id="5" name="Rectangle 4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2"/>
          <p:cNvGrpSpPr/>
          <p:nvPr/>
        </p:nvGrpSpPr>
        <p:grpSpPr>
          <a:xfrm>
            <a:off x="1859311" y="1936453"/>
            <a:ext cx="2490002" cy="3737404"/>
            <a:chOff x="1859311" y="1936453"/>
            <a:chExt cx="2490002" cy="3737404"/>
          </a:xfrm>
        </p:grpSpPr>
        <p:sp>
          <p:nvSpPr>
            <p:cNvPr id="7" name="Rectangle 6"/>
            <p:cNvSpPr/>
            <p:nvPr/>
          </p:nvSpPr>
          <p:spPr>
            <a:xfrm>
              <a:off x="1859311" y="1936453"/>
              <a:ext cx="2490002" cy="3737404"/>
            </a:xfrm>
            <a:prstGeom prst="rect">
              <a:avLst/>
            </a:prstGeom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5" name="Freeform 404"/>
            <p:cNvSpPr/>
            <p:nvPr/>
          </p:nvSpPr>
          <p:spPr>
            <a:xfrm>
              <a:off x="1859311" y="1936453"/>
              <a:ext cx="2484113" cy="3737404"/>
            </a:xfrm>
            <a:custGeom>
              <a:avLst/>
              <a:gdLst>
                <a:gd name="connsiteX0" fmla="*/ 1564612 w 2462926"/>
                <a:gd name="connsiteY0" fmla="*/ 3699944 h 3705528"/>
                <a:gd name="connsiteX1" fmla="*/ 1577850 w 2462926"/>
                <a:gd name="connsiteY1" fmla="*/ 3705528 h 3705528"/>
                <a:gd name="connsiteX2" fmla="*/ 1538553 w 2462926"/>
                <a:gd name="connsiteY2" fmla="*/ 3705528 h 3705528"/>
                <a:gd name="connsiteX3" fmla="*/ 1545425 w 2462926"/>
                <a:gd name="connsiteY3" fmla="*/ 3701519 h 3705528"/>
                <a:gd name="connsiteX4" fmla="*/ 1050960 w 2462926"/>
                <a:gd name="connsiteY4" fmla="*/ 3669113 h 3705528"/>
                <a:gd name="connsiteX5" fmla="*/ 1065886 w 2462926"/>
                <a:gd name="connsiteY5" fmla="*/ 3674918 h 3705528"/>
                <a:gd name="connsiteX6" fmla="*/ 1078377 w 2462926"/>
                <a:gd name="connsiteY6" fmla="*/ 3684942 h 3705528"/>
                <a:gd name="connsiteX7" fmla="*/ 1080724 w 2462926"/>
                <a:gd name="connsiteY7" fmla="*/ 3700357 h 3705528"/>
                <a:gd name="connsiteX8" fmla="*/ 1079541 w 2462926"/>
                <a:gd name="connsiteY8" fmla="*/ 3705528 h 3705528"/>
                <a:gd name="connsiteX9" fmla="*/ 1022054 w 2462926"/>
                <a:gd name="connsiteY9" fmla="*/ 3705528 h 3705528"/>
                <a:gd name="connsiteX10" fmla="*/ 1020771 w 2462926"/>
                <a:gd name="connsiteY10" fmla="*/ 3699486 h 3705528"/>
                <a:gd name="connsiteX11" fmla="*/ 1024304 w 2462926"/>
                <a:gd name="connsiteY11" fmla="*/ 3686060 h 3705528"/>
                <a:gd name="connsiteX12" fmla="*/ 1035382 w 2462926"/>
                <a:gd name="connsiteY12" fmla="*/ 3674179 h 3705528"/>
                <a:gd name="connsiteX13" fmla="*/ 2387141 w 2462926"/>
                <a:gd name="connsiteY13" fmla="*/ 3656033 h 3705528"/>
                <a:gd name="connsiteX14" fmla="*/ 2409448 w 2462926"/>
                <a:gd name="connsiteY14" fmla="*/ 3666100 h 3705528"/>
                <a:gd name="connsiteX15" fmla="*/ 2429320 w 2462926"/>
                <a:gd name="connsiteY15" fmla="*/ 3680385 h 3705528"/>
                <a:gd name="connsiteX16" fmla="*/ 2441158 w 2462926"/>
                <a:gd name="connsiteY16" fmla="*/ 3701279 h 3705528"/>
                <a:gd name="connsiteX17" fmla="*/ 2442467 w 2462926"/>
                <a:gd name="connsiteY17" fmla="*/ 3705528 h 3705528"/>
                <a:gd name="connsiteX18" fmla="*/ 2300199 w 2462926"/>
                <a:gd name="connsiteY18" fmla="*/ 3705528 h 3705528"/>
                <a:gd name="connsiteX19" fmla="*/ 2304662 w 2462926"/>
                <a:gd name="connsiteY19" fmla="*/ 3694177 h 3705528"/>
                <a:gd name="connsiteX20" fmla="*/ 2320610 w 2462926"/>
                <a:gd name="connsiteY20" fmla="*/ 3673860 h 3705528"/>
                <a:gd name="connsiteX21" fmla="*/ 2340450 w 2462926"/>
                <a:gd name="connsiteY21" fmla="*/ 3661413 h 3705528"/>
                <a:gd name="connsiteX22" fmla="*/ 2363127 w 2462926"/>
                <a:gd name="connsiteY22" fmla="*/ 3656228 h 3705528"/>
                <a:gd name="connsiteX23" fmla="*/ 1872435 w 2462926"/>
                <a:gd name="connsiteY23" fmla="*/ 3624594 h 3705528"/>
                <a:gd name="connsiteX24" fmla="*/ 1893242 w 2462926"/>
                <a:gd name="connsiteY24" fmla="*/ 3632389 h 3705528"/>
                <a:gd name="connsiteX25" fmla="*/ 1911450 w 2462926"/>
                <a:gd name="connsiteY25" fmla="*/ 3647119 h 3705528"/>
                <a:gd name="connsiteX26" fmla="*/ 1920570 w 2462926"/>
                <a:gd name="connsiteY26" fmla="*/ 3667851 h 3705528"/>
                <a:gd name="connsiteX27" fmla="*/ 1923646 w 2462926"/>
                <a:gd name="connsiteY27" fmla="*/ 3689310 h 3705528"/>
                <a:gd name="connsiteX28" fmla="*/ 1917269 w 2462926"/>
                <a:gd name="connsiteY28" fmla="*/ 3705528 h 3705528"/>
                <a:gd name="connsiteX29" fmla="*/ 1812557 w 2462926"/>
                <a:gd name="connsiteY29" fmla="*/ 3705528 h 3705528"/>
                <a:gd name="connsiteX30" fmla="*/ 1808077 w 2462926"/>
                <a:gd name="connsiteY30" fmla="*/ 3697102 h 3705528"/>
                <a:gd name="connsiteX31" fmla="*/ 1806664 w 2462926"/>
                <a:gd name="connsiteY31" fmla="*/ 3675197 h 3705528"/>
                <a:gd name="connsiteX32" fmla="*/ 1813405 w 2462926"/>
                <a:gd name="connsiteY32" fmla="*/ 3653781 h 3705528"/>
                <a:gd name="connsiteX33" fmla="*/ 1829799 w 2462926"/>
                <a:gd name="connsiteY33" fmla="*/ 3635127 h 3705528"/>
                <a:gd name="connsiteX34" fmla="*/ 1848867 w 2462926"/>
                <a:gd name="connsiteY34" fmla="*/ 3626452 h 3705528"/>
                <a:gd name="connsiteX35" fmla="*/ 1361502 w 2462926"/>
                <a:gd name="connsiteY35" fmla="*/ 3593926 h 3705528"/>
                <a:gd name="connsiteX36" fmla="*/ 1377482 w 2462926"/>
                <a:gd name="connsiteY36" fmla="*/ 3600340 h 3705528"/>
                <a:gd name="connsiteX37" fmla="*/ 1389973 w 2462926"/>
                <a:gd name="connsiteY37" fmla="*/ 3610364 h 3705528"/>
                <a:gd name="connsiteX38" fmla="*/ 1396256 w 2462926"/>
                <a:gd name="connsiteY38" fmla="*/ 3623833 h 3705528"/>
                <a:gd name="connsiteX39" fmla="*/ 1397549 w 2462926"/>
                <a:gd name="connsiteY39" fmla="*/ 3638639 h 3705528"/>
                <a:gd name="connsiteX40" fmla="*/ 1391744 w 2462926"/>
                <a:gd name="connsiteY40" fmla="*/ 3653565 h 3705528"/>
                <a:gd name="connsiteX41" fmla="*/ 1382329 w 2462926"/>
                <a:gd name="connsiteY41" fmla="*/ 3665001 h 3705528"/>
                <a:gd name="connsiteX42" fmla="*/ 1368251 w 2462926"/>
                <a:gd name="connsiteY42" fmla="*/ 3672339 h 3705528"/>
                <a:gd name="connsiteX43" fmla="*/ 1352836 w 2462926"/>
                <a:gd name="connsiteY43" fmla="*/ 3674686 h 3705528"/>
                <a:gd name="connsiteX44" fmla="*/ 1337910 w 2462926"/>
                <a:gd name="connsiteY44" fmla="*/ 3668881 h 3705528"/>
                <a:gd name="connsiteX45" fmla="*/ 1324365 w 2462926"/>
                <a:gd name="connsiteY45" fmla="*/ 3658249 h 3705528"/>
                <a:gd name="connsiteX46" fmla="*/ 1318691 w 2462926"/>
                <a:gd name="connsiteY46" fmla="*/ 3643725 h 3705528"/>
                <a:gd name="connsiteX47" fmla="*/ 1318007 w 2462926"/>
                <a:gd name="connsiteY47" fmla="*/ 3627864 h 3705528"/>
                <a:gd name="connsiteX48" fmla="*/ 1323203 w 2462926"/>
                <a:gd name="connsiteY48" fmla="*/ 3613993 h 3705528"/>
                <a:gd name="connsiteX49" fmla="*/ 1333227 w 2462926"/>
                <a:gd name="connsiteY49" fmla="*/ 3601502 h 3705528"/>
                <a:gd name="connsiteX50" fmla="*/ 1346696 w 2462926"/>
                <a:gd name="connsiteY50" fmla="*/ 3595219 h 3705528"/>
                <a:gd name="connsiteX51" fmla="*/ 847849 w 2462926"/>
                <a:gd name="connsiteY51" fmla="*/ 3563095 h 3705528"/>
                <a:gd name="connsiteX52" fmla="*/ 854339 w 2462926"/>
                <a:gd name="connsiteY52" fmla="*/ 3564030 h 3705528"/>
                <a:gd name="connsiteX53" fmla="*/ 861883 w 2462926"/>
                <a:gd name="connsiteY53" fmla="*/ 3565574 h 3705528"/>
                <a:gd name="connsiteX54" fmla="*/ 865938 w 2462926"/>
                <a:gd name="connsiteY54" fmla="*/ 3570726 h 3705528"/>
                <a:gd name="connsiteX55" fmla="*/ 869993 w 2462926"/>
                <a:gd name="connsiteY55" fmla="*/ 3575879 h 3705528"/>
                <a:gd name="connsiteX56" fmla="*/ 871776 w 2462926"/>
                <a:gd name="connsiteY56" fmla="*/ 3582532 h 3705528"/>
                <a:gd name="connsiteX57" fmla="*/ 871895 w 2462926"/>
                <a:gd name="connsiteY57" fmla="*/ 3589631 h 3705528"/>
                <a:gd name="connsiteX58" fmla="*/ 868242 w 2462926"/>
                <a:gd name="connsiteY58" fmla="*/ 3595958 h 3705528"/>
                <a:gd name="connsiteX59" fmla="*/ 865198 w 2462926"/>
                <a:gd name="connsiteY59" fmla="*/ 3601230 h 3705528"/>
                <a:gd name="connsiteX60" fmla="*/ 858991 w 2462926"/>
                <a:gd name="connsiteY60" fmla="*/ 3604676 h 3705528"/>
                <a:gd name="connsiteX61" fmla="*/ 852947 w 2462926"/>
                <a:gd name="connsiteY61" fmla="*/ 3605404 h 3705528"/>
                <a:gd name="connsiteX62" fmla="*/ 846457 w 2462926"/>
                <a:gd name="connsiteY62" fmla="*/ 3604469 h 3705528"/>
                <a:gd name="connsiteX63" fmla="*/ 839967 w 2462926"/>
                <a:gd name="connsiteY63" fmla="*/ 3603534 h 3705528"/>
                <a:gd name="connsiteX64" fmla="*/ 834858 w 2462926"/>
                <a:gd name="connsiteY64" fmla="*/ 3597772 h 3705528"/>
                <a:gd name="connsiteX65" fmla="*/ 830803 w 2462926"/>
                <a:gd name="connsiteY65" fmla="*/ 3592619 h 3705528"/>
                <a:gd name="connsiteX66" fmla="*/ 828411 w 2462926"/>
                <a:gd name="connsiteY66" fmla="*/ 3587021 h 3705528"/>
                <a:gd name="connsiteX67" fmla="*/ 829347 w 2462926"/>
                <a:gd name="connsiteY67" fmla="*/ 3580531 h 3705528"/>
                <a:gd name="connsiteX68" fmla="*/ 832390 w 2462926"/>
                <a:gd name="connsiteY68" fmla="*/ 3575259 h 3705528"/>
                <a:gd name="connsiteX69" fmla="*/ 836043 w 2462926"/>
                <a:gd name="connsiteY69" fmla="*/ 3568932 h 3705528"/>
                <a:gd name="connsiteX70" fmla="*/ 841196 w 2462926"/>
                <a:gd name="connsiteY70" fmla="*/ 3564877 h 3705528"/>
                <a:gd name="connsiteX71" fmla="*/ 2163343 w 2462926"/>
                <a:gd name="connsiteY71" fmla="*/ 3549319 h 3705528"/>
                <a:gd name="connsiteX72" fmla="*/ 2185085 w 2462926"/>
                <a:gd name="connsiteY72" fmla="*/ 3550624 h 3705528"/>
                <a:gd name="connsiteX73" fmla="*/ 2205446 w 2462926"/>
                <a:gd name="connsiteY73" fmla="*/ 3556755 h 3705528"/>
                <a:gd name="connsiteX74" fmla="*/ 2220937 w 2462926"/>
                <a:gd name="connsiteY74" fmla="*/ 3571323 h 3705528"/>
                <a:gd name="connsiteX75" fmla="*/ 2232938 w 2462926"/>
                <a:gd name="connsiteY75" fmla="*/ 3589499 h 3705528"/>
                <a:gd name="connsiteX76" fmla="*/ 2237232 w 2462926"/>
                <a:gd name="connsiteY76" fmla="*/ 3608850 h 3705528"/>
                <a:gd name="connsiteX77" fmla="*/ 2237144 w 2462926"/>
                <a:gd name="connsiteY77" fmla="*/ 3628483 h 3705528"/>
                <a:gd name="connsiteX78" fmla="*/ 2228740 w 2462926"/>
                <a:gd name="connsiteY78" fmla="*/ 3650344 h 3705528"/>
                <a:gd name="connsiteX79" fmla="*/ 2215227 w 2462926"/>
                <a:gd name="connsiteY79" fmla="*/ 3666444 h 3705528"/>
                <a:gd name="connsiteX80" fmla="*/ 2197051 w 2462926"/>
                <a:gd name="connsiteY80" fmla="*/ 3678445 h 3705528"/>
                <a:gd name="connsiteX81" fmla="*/ 2178755 w 2462926"/>
                <a:gd name="connsiteY81" fmla="*/ 3683347 h 3705528"/>
                <a:gd name="connsiteX82" fmla="*/ 2157013 w 2462926"/>
                <a:gd name="connsiteY82" fmla="*/ 3682042 h 3705528"/>
                <a:gd name="connsiteX83" fmla="*/ 2137261 w 2462926"/>
                <a:gd name="connsiteY83" fmla="*/ 3674856 h 3705528"/>
                <a:gd name="connsiteX84" fmla="*/ 2121161 w 2462926"/>
                <a:gd name="connsiteY84" fmla="*/ 3661343 h 3705528"/>
                <a:gd name="connsiteX85" fmla="*/ 2109160 w 2462926"/>
                <a:gd name="connsiteY85" fmla="*/ 3643167 h 3705528"/>
                <a:gd name="connsiteX86" fmla="*/ 2103204 w 2462926"/>
                <a:gd name="connsiteY86" fmla="*/ 3624262 h 3705528"/>
                <a:gd name="connsiteX87" fmla="*/ 2104509 w 2462926"/>
                <a:gd name="connsiteY87" fmla="*/ 3602520 h 3705528"/>
                <a:gd name="connsiteX88" fmla="*/ 2112749 w 2462926"/>
                <a:gd name="connsiteY88" fmla="*/ 3583376 h 3705528"/>
                <a:gd name="connsiteX89" fmla="*/ 2126425 w 2462926"/>
                <a:gd name="connsiteY89" fmla="*/ 3564559 h 3705528"/>
                <a:gd name="connsiteX90" fmla="*/ 2143384 w 2462926"/>
                <a:gd name="connsiteY90" fmla="*/ 3554667 h 3705528"/>
                <a:gd name="connsiteX91" fmla="*/ 1669935 w 2462926"/>
                <a:gd name="connsiteY91" fmla="*/ 3517521 h 3705528"/>
                <a:gd name="connsiteX92" fmla="*/ 1688633 w 2462926"/>
                <a:gd name="connsiteY92" fmla="*/ 3524098 h 3705528"/>
                <a:gd name="connsiteX93" fmla="*/ 1703678 w 2462926"/>
                <a:gd name="connsiteY93" fmla="*/ 3537003 h 3705528"/>
                <a:gd name="connsiteX94" fmla="*/ 1711907 w 2462926"/>
                <a:gd name="connsiteY94" fmla="*/ 3554407 h 3705528"/>
                <a:gd name="connsiteX95" fmla="*/ 1712428 w 2462926"/>
                <a:gd name="connsiteY95" fmla="*/ 3572986 h 3705528"/>
                <a:gd name="connsiteX96" fmla="*/ 1706905 w 2462926"/>
                <a:gd name="connsiteY96" fmla="*/ 3592292 h 3705528"/>
                <a:gd name="connsiteX97" fmla="*/ 1692946 w 2462926"/>
                <a:gd name="connsiteY97" fmla="*/ 3606729 h 3705528"/>
                <a:gd name="connsiteX98" fmla="*/ 1677205 w 2462926"/>
                <a:gd name="connsiteY98" fmla="*/ 3614512 h 3705528"/>
                <a:gd name="connsiteX99" fmla="*/ 1658018 w 2462926"/>
                <a:gd name="connsiteY99" fmla="*/ 3616088 h 3705528"/>
                <a:gd name="connsiteX100" fmla="*/ 1639929 w 2462926"/>
                <a:gd name="connsiteY100" fmla="*/ 3608456 h 3705528"/>
                <a:gd name="connsiteX101" fmla="*/ 1624275 w 2462926"/>
                <a:gd name="connsiteY101" fmla="*/ 3596606 h 3705528"/>
                <a:gd name="connsiteX102" fmla="*/ 1616046 w 2462926"/>
                <a:gd name="connsiteY102" fmla="*/ 3579202 h 3705528"/>
                <a:gd name="connsiteX103" fmla="*/ 1614916 w 2462926"/>
                <a:gd name="connsiteY103" fmla="*/ 3561678 h 3705528"/>
                <a:gd name="connsiteX104" fmla="*/ 1620439 w 2462926"/>
                <a:gd name="connsiteY104" fmla="*/ 3542371 h 3705528"/>
                <a:gd name="connsiteX105" fmla="*/ 1634397 w 2462926"/>
                <a:gd name="connsiteY105" fmla="*/ 3527935 h 3705528"/>
                <a:gd name="connsiteX106" fmla="*/ 1650747 w 2462926"/>
                <a:gd name="connsiteY106" fmla="*/ 3519097 h 3705528"/>
                <a:gd name="connsiteX107" fmla="*/ 1156283 w 2462926"/>
                <a:gd name="connsiteY107" fmla="*/ 3486689 h 3705528"/>
                <a:gd name="connsiteX108" fmla="*/ 1171817 w 2462926"/>
                <a:gd name="connsiteY108" fmla="*/ 3491440 h 3705528"/>
                <a:gd name="connsiteX109" fmla="*/ 1183699 w 2462926"/>
                <a:gd name="connsiteY109" fmla="*/ 3502518 h 3705528"/>
                <a:gd name="connsiteX110" fmla="*/ 1186655 w 2462926"/>
                <a:gd name="connsiteY110" fmla="*/ 3516879 h 3705528"/>
                <a:gd name="connsiteX111" fmla="*/ 1182959 w 2462926"/>
                <a:gd name="connsiteY111" fmla="*/ 3533022 h 3705528"/>
                <a:gd name="connsiteX112" fmla="*/ 1171435 w 2462926"/>
                <a:gd name="connsiteY112" fmla="*/ 3543241 h 3705528"/>
                <a:gd name="connsiteX113" fmla="*/ 1157520 w 2462926"/>
                <a:gd name="connsiteY113" fmla="*/ 3547861 h 3705528"/>
                <a:gd name="connsiteX114" fmla="*/ 1141377 w 2462926"/>
                <a:gd name="connsiteY114" fmla="*/ 3544164 h 3705528"/>
                <a:gd name="connsiteX115" fmla="*/ 1130104 w 2462926"/>
                <a:gd name="connsiteY115" fmla="*/ 3532032 h 3705528"/>
                <a:gd name="connsiteX116" fmla="*/ 1126093 w 2462926"/>
                <a:gd name="connsiteY116" fmla="*/ 3517062 h 3705528"/>
                <a:gd name="connsiteX117" fmla="*/ 1130235 w 2462926"/>
                <a:gd name="connsiteY117" fmla="*/ 3502582 h 3705528"/>
                <a:gd name="connsiteX118" fmla="*/ 1141313 w 2462926"/>
                <a:gd name="connsiteY118" fmla="*/ 3490701 h 3705528"/>
                <a:gd name="connsiteX119" fmla="*/ 2462926 w 2462926"/>
                <a:gd name="connsiteY119" fmla="*/ 3474154 h 3705528"/>
                <a:gd name="connsiteX120" fmla="*/ 2462926 w 2462926"/>
                <a:gd name="connsiteY120" fmla="*/ 3624487 h 3705528"/>
                <a:gd name="connsiteX121" fmla="*/ 2461587 w 2462926"/>
                <a:gd name="connsiteY121" fmla="*/ 3624498 h 3705528"/>
                <a:gd name="connsiteX122" fmla="*/ 2438062 w 2462926"/>
                <a:gd name="connsiteY122" fmla="*/ 3616540 h 3705528"/>
                <a:gd name="connsiteX123" fmla="*/ 2419408 w 2462926"/>
                <a:gd name="connsiteY123" fmla="*/ 3600146 h 3705528"/>
                <a:gd name="connsiteX124" fmla="*/ 2407570 w 2462926"/>
                <a:gd name="connsiteY124" fmla="*/ 3579252 h 3705528"/>
                <a:gd name="connsiteX125" fmla="*/ 2400722 w 2462926"/>
                <a:gd name="connsiteY125" fmla="*/ 3557021 h 3705528"/>
                <a:gd name="connsiteX126" fmla="*/ 2401581 w 2462926"/>
                <a:gd name="connsiteY126" fmla="*/ 3533616 h 3705528"/>
                <a:gd name="connsiteX127" fmla="*/ 2409985 w 2462926"/>
                <a:gd name="connsiteY127" fmla="*/ 3511754 h 3705528"/>
                <a:gd name="connsiteX128" fmla="*/ 2425933 w 2462926"/>
                <a:gd name="connsiteY128" fmla="*/ 3491437 h 3705528"/>
                <a:gd name="connsiteX129" fmla="*/ 2446382 w 2462926"/>
                <a:gd name="connsiteY129" fmla="*/ 3477936 h 3705528"/>
                <a:gd name="connsiteX130" fmla="*/ 1977757 w 2462926"/>
                <a:gd name="connsiteY130" fmla="*/ 3442171 h 3705528"/>
                <a:gd name="connsiteX131" fmla="*/ 1999173 w 2462926"/>
                <a:gd name="connsiteY131" fmla="*/ 3448911 h 3705528"/>
                <a:gd name="connsiteX132" fmla="*/ 2016773 w 2462926"/>
                <a:gd name="connsiteY132" fmla="*/ 3464696 h 3705528"/>
                <a:gd name="connsiteX133" fmla="*/ 2025893 w 2462926"/>
                <a:gd name="connsiteY133" fmla="*/ 3485427 h 3705528"/>
                <a:gd name="connsiteX134" fmla="*/ 2028969 w 2462926"/>
                <a:gd name="connsiteY134" fmla="*/ 3506887 h 3705528"/>
                <a:gd name="connsiteX135" fmla="*/ 2019956 w 2462926"/>
                <a:gd name="connsiteY135" fmla="*/ 3529802 h 3705528"/>
                <a:gd name="connsiteX136" fmla="*/ 2005835 w 2462926"/>
                <a:gd name="connsiteY136" fmla="*/ 3546956 h 3705528"/>
                <a:gd name="connsiteX137" fmla="*/ 1985103 w 2462926"/>
                <a:gd name="connsiteY137" fmla="*/ 3556077 h 3705528"/>
                <a:gd name="connsiteX138" fmla="*/ 1963198 w 2462926"/>
                <a:gd name="connsiteY138" fmla="*/ 3557489 h 3705528"/>
                <a:gd name="connsiteX139" fmla="*/ 1940728 w 2462926"/>
                <a:gd name="connsiteY139" fmla="*/ 3550140 h 3705528"/>
                <a:gd name="connsiteX140" fmla="*/ 1924183 w 2462926"/>
                <a:gd name="connsiteY140" fmla="*/ 3534964 h 3705528"/>
                <a:gd name="connsiteX141" fmla="*/ 1913400 w 2462926"/>
                <a:gd name="connsiteY141" fmla="*/ 3514679 h 3705528"/>
                <a:gd name="connsiteX142" fmla="*/ 1911987 w 2462926"/>
                <a:gd name="connsiteY142" fmla="*/ 3492774 h 3705528"/>
                <a:gd name="connsiteX143" fmla="*/ 1918727 w 2462926"/>
                <a:gd name="connsiteY143" fmla="*/ 3471358 h 3705528"/>
                <a:gd name="connsiteX144" fmla="*/ 1935121 w 2462926"/>
                <a:gd name="connsiteY144" fmla="*/ 3452704 h 3705528"/>
                <a:gd name="connsiteX145" fmla="*/ 1954189 w 2462926"/>
                <a:gd name="connsiteY145" fmla="*/ 3444029 h 3705528"/>
                <a:gd name="connsiteX146" fmla="*/ 1466824 w 2462926"/>
                <a:gd name="connsiteY146" fmla="*/ 3411503 h 3705528"/>
                <a:gd name="connsiteX147" fmla="*/ 1483413 w 2462926"/>
                <a:gd name="connsiteY147" fmla="*/ 3416863 h 3705528"/>
                <a:gd name="connsiteX148" fmla="*/ 1495294 w 2462926"/>
                <a:gd name="connsiteY148" fmla="*/ 3427941 h 3705528"/>
                <a:gd name="connsiteX149" fmla="*/ 1502186 w 2462926"/>
                <a:gd name="connsiteY149" fmla="*/ 3440355 h 3705528"/>
                <a:gd name="connsiteX150" fmla="*/ 1502871 w 2462926"/>
                <a:gd name="connsiteY150" fmla="*/ 3456216 h 3705528"/>
                <a:gd name="connsiteX151" fmla="*/ 1497065 w 2462926"/>
                <a:gd name="connsiteY151" fmla="*/ 3471142 h 3705528"/>
                <a:gd name="connsiteX152" fmla="*/ 1487651 w 2462926"/>
                <a:gd name="connsiteY152" fmla="*/ 3482578 h 3705528"/>
                <a:gd name="connsiteX153" fmla="*/ 1474182 w 2462926"/>
                <a:gd name="connsiteY153" fmla="*/ 3488861 h 3705528"/>
                <a:gd name="connsiteX154" fmla="*/ 1458767 w 2462926"/>
                <a:gd name="connsiteY154" fmla="*/ 3491208 h 3705528"/>
                <a:gd name="connsiteX155" fmla="*/ 1443232 w 2462926"/>
                <a:gd name="connsiteY155" fmla="*/ 3486457 h 3705528"/>
                <a:gd name="connsiteX156" fmla="*/ 1430296 w 2462926"/>
                <a:gd name="connsiteY156" fmla="*/ 3474771 h 3705528"/>
                <a:gd name="connsiteX157" fmla="*/ 1424622 w 2462926"/>
                <a:gd name="connsiteY157" fmla="*/ 3460247 h 3705528"/>
                <a:gd name="connsiteX158" fmla="*/ 1423328 w 2462926"/>
                <a:gd name="connsiteY158" fmla="*/ 3445441 h 3705528"/>
                <a:gd name="connsiteX159" fmla="*/ 1428525 w 2462926"/>
                <a:gd name="connsiteY159" fmla="*/ 3431570 h 3705528"/>
                <a:gd name="connsiteX160" fmla="*/ 1438548 w 2462926"/>
                <a:gd name="connsiteY160" fmla="*/ 3419079 h 3705528"/>
                <a:gd name="connsiteX161" fmla="*/ 1452626 w 2462926"/>
                <a:gd name="connsiteY161" fmla="*/ 3411742 h 3705528"/>
                <a:gd name="connsiteX162" fmla="*/ 960271 w 2462926"/>
                <a:gd name="connsiteY162" fmla="*/ 3380552 h 3705528"/>
                <a:gd name="connsiteX163" fmla="*/ 967206 w 2462926"/>
                <a:gd name="connsiteY163" fmla="*/ 3383150 h 3705528"/>
                <a:gd name="connsiteX164" fmla="*/ 971870 w 2462926"/>
                <a:gd name="connsiteY164" fmla="*/ 3387248 h 3705528"/>
                <a:gd name="connsiteX165" fmla="*/ 975316 w 2462926"/>
                <a:gd name="connsiteY165" fmla="*/ 3393456 h 3705528"/>
                <a:gd name="connsiteX166" fmla="*/ 977098 w 2462926"/>
                <a:gd name="connsiteY166" fmla="*/ 3400109 h 3705528"/>
                <a:gd name="connsiteX167" fmla="*/ 977218 w 2462926"/>
                <a:gd name="connsiteY167" fmla="*/ 3407208 h 3705528"/>
                <a:gd name="connsiteX168" fmla="*/ 974174 w 2462926"/>
                <a:gd name="connsiteY168" fmla="*/ 3412480 h 3705528"/>
                <a:gd name="connsiteX169" fmla="*/ 970521 w 2462926"/>
                <a:gd name="connsiteY169" fmla="*/ 3418807 h 3705528"/>
                <a:gd name="connsiteX170" fmla="*/ 964313 w 2462926"/>
                <a:gd name="connsiteY170" fmla="*/ 3422253 h 3705528"/>
                <a:gd name="connsiteX171" fmla="*/ 958878 w 2462926"/>
                <a:gd name="connsiteY171" fmla="*/ 3421927 h 3705528"/>
                <a:gd name="connsiteX172" fmla="*/ 951779 w 2462926"/>
                <a:gd name="connsiteY172" fmla="*/ 3422046 h 3705528"/>
                <a:gd name="connsiteX173" fmla="*/ 945898 w 2462926"/>
                <a:gd name="connsiteY173" fmla="*/ 3420057 h 3705528"/>
                <a:gd name="connsiteX174" fmla="*/ 940180 w 2462926"/>
                <a:gd name="connsiteY174" fmla="*/ 3415349 h 3705528"/>
                <a:gd name="connsiteX175" fmla="*/ 936734 w 2462926"/>
                <a:gd name="connsiteY175" fmla="*/ 3409142 h 3705528"/>
                <a:gd name="connsiteX176" fmla="*/ 933734 w 2462926"/>
                <a:gd name="connsiteY176" fmla="*/ 3404598 h 3705528"/>
                <a:gd name="connsiteX177" fmla="*/ 934669 w 2462926"/>
                <a:gd name="connsiteY177" fmla="*/ 3398108 h 3705528"/>
                <a:gd name="connsiteX178" fmla="*/ 938322 w 2462926"/>
                <a:gd name="connsiteY178" fmla="*/ 3391781 h 3705528"/>
                <a:gd name="connsiteX179" fmla="*/ 941366 w 2462926"/>
                <a:gd name="connsiteY179" fmla="*/ 3386509 h 3705528"/>
                <a:gd name="connsiteX180" fmla="*/ 946519 w 2462926"/>
                <a:gd name="connsiteY180" fmla="*/ 3382454 h 3705528"/>
                <a:gd name="connsiteX181" fmla="*/ 953172 w 2462926"/>
                <a:gd name="connsiteY181" fmla="*/ 3380671 h 3705528"/>
                <a:gd name="connsiteX182" fmla="*/ 2269274 w 2462926"/>
                <a:gd name="connsiteY182" fmla="*/ 3365841 h 3705528"/>
                <a:gd name="connsiteX183" fmla="*/ 2291016 w 2462926"/>
                <a:gd name="connsiteY183" fmla="*/ 3367146 h 3705528"/>
                <a:gd name="connsiteX184" fmla="*/ 2310768 w 2462926"/>
                <a:gd name="connsiteY184" fmla="*/ 3374332 h 3705528"/>
                <a:gd name="connsiteX185" fmla="*/ 2326868 w 2462926"/>
                <a:gd name="connsiteY185" fmla="*/ 3387845 h 3705528"/>
                <a:gd name="connsiteX186" fmla="*/ 2338869 w 2462926"/>
                <a:gd name="connsiteY186" fmla="*/ 3406022 h 3705528"/>
                <a:gd name="connsiteX187" fmla="*/ 2342554 w 2462926"/>
                <a:gd name="connsiteY187" fmla="*/ 3426427 h 3705528"/>
                <a:gd name="connsiteX188" fmla="*/ 2342466 w 2462926"/>
                <a:gd name="connsiteY188" fmla="*/ 3446060 h 3705528"/>
                <a:gd name="connsiteX189" fmla="*/ 2334063 w 2462926"/>
                <a:gd name="connsiteY189" fmla="*/ 3467921 h 3705528"/>
                <a:gd name="connsiteX190" fmla="*/ 2320550 w 2462926"/>
                <a:gd name="connsiteY190" fmla="*/ 3484021 h 3705528"/>
                <a:gd name="connsiteX191" fmla="*/ 2302982 w 2462926"/>
                <a:gd name="connsiteY191" fmla="*/ 3494967 h 3705528"/>
                <a:gd name="connsiteX192" fmla="*/ 2284077 w 2462926"/>
                <a:gd name="connsiteY192" fmla="*/ 3500924 h 3705528"/>
                <a:gd name="connsiteX193" fmla="*/ 2262335 w 2462926"/>
                <a:gd name="connsiteY193" fmla="*/ 3499619 h 3705528"/>
                <a:gd name="connsiteX194" fmla="*/ 2242583 w 2462926"/>
                <a:gd name="connsiteY194" fmla="*/ 3492433 h 3705528"/>
                <a:gd name="connsiteX195" fmla="*/ 2226483 w 2462926"/>
                <a:gd name="connsiteY195" fmla="*/ 3478920 h 3705528"/>
                <a:gd name="connsiteX196" fmla="*/ 2214482 w 2462926"/>
                <a:gd name="connsiteY196" fmla="*/ 3460744 h 3705528"/>
                <a:gd name="connsiteX197" fmla="*/ 2209134 w 2462926"/>
                <a:gd name="connsiteY197" fmla="*/ 3440784 h 3705528"/>
                <a:gd name="connsiteX198" fmla="*/ 2209831 w 2462926"/>
                <a:gd name="connsiteY198" fmla="*/ 3420097 h 3705528"/>
                <a:gd name="connsiteX199" fmla="*/ 2218071 w 2462926"/>
                <a:gd name="connsiteY199" fmla="*/ 3400953 h 3705528"/>
                <a:gd name="connsiteX200" fmla="*/ 2231747 w 2462926"/>
                <a:gd name="connsiteY200" fmla="*/ 3382136 h 3705528"/>
                <a:gd name="connsiteX201" fmla="*/ 2248706 w 2462926"/>
                <a:gd name="connsiteY201" fmla="*/ 3372244 h 3705528"/>
                <a:gd name="connsiteX202" fmla="*/ 1775256 w 2462926"/>
                <a:gd name="connsiteY202" fmla="*/ 3335098 h 3705528"/>
                <a:gd name="connsiteX203" fmla="*/ 1793954 w 2462926"/>
                <a:gd name="connsiteY203" fmla="*/ 3341675 h 3705528"/>
                <a:gd name="connsiteX204" fmla="*/ 1808999 w 2462926"/>
                <a:gd name="connsiteY204" fmla="*/ 3354580 h 3705528"/>
                <a:gd name="connsiteX205" fmla="*/ 1817228 w 2462926"/>
                <a:gd name="connsiteY205" fmla="*/ 3371984 h 3705528"/>
                <a:gd name="connsiteX206" fmla="*/ 1817749 w 2462926"/>
                <a:gd name="connsiteY206" fmla="*/ 3390563 h 3705528"/>
                <a:gd name="connsiteX207" fmla="*/ 1812226 w 2462926"/>
                <a:gd name="connsiteY207" fmla="*/ 3409869 h 3705528"/>
                <a:gd name="connsiteX208" fmla="*/ 1798267 w 2462926"/>
                <a:gd name="connsiteY208" fmla="*/ 3424306 h 3705528"/>
                <a:gd name="connsiteX209" fmla="*/ 1783135 w 2462926"/>
                <a:gd name="connsiteY209" fmla="*/ 3431035 h 3705528"/>
                <a:gd name="connsiteX210" fmla="*/ 1763339 w 2462926"/>
                <a:gd name="connsiteY210" fmla="*/ 3433665 h 3705528"/>
                <a:gd name="connsiteX211" fmla="*/ 1745250 w 2462926"/>
                <a:gd name="connsiteY211" fmla="*/ 3426033 h 3705528"/>
                <a:gd name="connsiteX212" fmla="*/ 1729596 w 2462926"/>
                <a:gd name="connsiteY212" fmla="*/ 3414183 h 3705528"/>
                <a:gd name="connsiteX213" fmla="*/ 1721976 w 2462926"/>
                <a:gd name="connsiteY213" fmla="*/ 3395724 h 3705528"/>
                <a:gd name="connsiteX214" fmla="*/ 1720237 w 2462926"/>
                <a:gd name="connsiteY214" fmla="*/ 3379255 h 3705528"/>
                <a:gd name="connsiteX215" fmla="*/ 1725760 w 2462926"/>
                <a:gd name="connsiteY215" fmla="*/ 3359948 h 3705528"/>
                <a:gd name="connsiteX216" fmla="*/ 1739718 w 2462926"/>
                <a:gd name="connsiteY216" fmla="*/ 3345512 h 3705528"/>
                <a:gd name="connsiteX217" fmla="*/ 1756068 w 2462926"/>
                <a:gd name="connsiteY217" fmla="*/ 3336674 h 3705528"/>
                <a:gd name="connsiteX218" fmla="*/ 1261605 w 2462926"/>
                <a:gd name="connsiteY218" fmla="*/ 3304266 h 3705528"/>
                <a:gd name="connsiteX219" fmla="*/ 1277139 w 2462926"/>
                <a:gd name="connsiteY219" fmla="*/ 3309017 h 3705528"/>
                <a:gd name="connsiteX220" fmla="*/ 1289021 w 2462926"/>
                <a:gd name="connsiteY220" fmla="*/ 3320095 h 3705528"/>
                <a:gd name="connsiteX221" fmla="*/ 1291977 w 2462926"/>
                <a:gd name="connsiteY221" fmla="*/ 3334456 h 3705528"/>
                <a:gd name="connsiteX222" fmla="*/ 1288281 w 2462926"/>
                <a:gd name="connsiteY222" fmla="*/ 3350599 h 3705528"/>
                <a:gd name="connsiteX223" fmla="*/ 1276757 w 2462926"/>
                <a:gd name="connsiteY223" fmla="*/ 3360818 h 3705528"/>
                <a:gd name="connsiteX224" fmla="*/ 1262842 w 2462926"/>
                <a:gd name="connsiteY224" fmla="*/ 3365438 h 3705528"/>
                <a:gd name="connsiteX225" fmla="*/ 1246699 w 2462926"/>
                <a:gd name="connsiteY225" fmla="*/ 3361741 h 3705528"/>
                <a:gd name="connsiteX226" fmla="*/ 1235426 w 2462926"/>
                <a:gd name="connsiteY226" fmla="*/ 3349609 h 3705528"/>
                <a:gd name="connsiteX227" fmla="*/ 1231415 w 2462926"/>
                <a:gd name="connsiteY227" fmla="*/ 3334639 h 3705528"/>
                <a:gd name="connsiteX228" fmla="*/ 1235557 w 2462926"/>
                <a:gd name="connsiteY228" fmla="*/ 3320159 h 3705528"/>
                <a:gd name="connsiteX229" fmla="*/ 1246635 w 2462926"/>
                <a:gd name="connsiteY229" fmla="*/ 3308278 h 3705528"/>
                <a:gd name="connsiteX230" fmla="*/ 2083079 w 2462926"/>
                <a:gd name="connsiteY230" fmla="*/ 3259747 h 3705528"/>
                <a:gd name="connsiteX231" fmla="*/ 2104495 w 2462926"/>
                <a:gd name="connsiteY231" fmla="*/ 3266487 h 3705528"/>
                <a:gd name="connsiteX232" fmla="*/ 2122095 w 2462926"/>
                <a:gd name="connsiteY232" fmla="*/ 3282272 h 3705528"/>
                <a:gd name="connsiteX233" fmla="*/ 2131824 w 2462926"/>
                <a:gd name="connsiteY233" fmla="*/ 3301949 h 3705528"/>
                <a:gd name="connsiteX234" fmla="*/ 2134291 w 2462926"/>
                <a:gd name="connsiteY234" fmla="*/ 3324463 h 3705528"/>
                <a:gd name="connsiteX235" fmla="*/ 2125278 w 2462926"/>
                <a:gd name="connsiteY235" fmla="*/ 3347378 h 3705528"/>
                <a:gd name="connsiteX236" fmla="*/ 2111157 w 2462926"/>
                <a:gd name="connsiteY236" fmla="*/ 3364532 h 3705528"/>
                <a:gd name="connsiteX237" fmla="*/ 2091034 w 2462926"/>
                <a:gd name="connsiteY237" fmla="*/ 3372598 h 3705528"/>
                <a:gd name="connsiteX238" fmla="*/ 2068520 w 2462926"/>
                <a:gd name="connsiteY238" fmla="*/ 3375065 h 3705528"/>
                <a:gd name="connsiteX239" fmla="*/ 2046050 w 2462926"/>
                <a:gd name="connsiteY239" fmla="*/ 3367716 h 3705528"/>
                <a:gd name="connsiteX240" fmla="*/ 2029505 w 2462926"/>
                <a:gd name="connsiteY240" fmla="*/ 3352540 h 3705528"/>
                <a:gd name="connsiteX241" fmla="*/ 2019330 w 2462926"/>
                <a:gd name="connsiteY241" fmla="*/ 3331200 h 3705528"/>
                <a:gd name="connsiteX242" fmla="*/ 2017309 w 2462926"/>
                <a:gd name="connsiteY242" fmla="*/ 3310350 h 3705528"/>
                <a:gd name="connsiteX243" fmla="*/ 2024049 w 2462926"/>
                <a:gd name="connsiteY243" fmla="*/ 3288934 h 3705528"/>
                <a:gd name="connsiteX244" fmla="*/ 2040443 w 2462926"/>
                <a:gd name="connsiteY244" fmla="*/ 3270280 h 3705528"/>
                <a:gd name="connsiteX245" fmla="*/ 2060120 w 2462926"/>
                <a:gd name="connsiteY245" fmla="*/ 3260551 h 3705528"/>
                <a:gd name="connsiteX246" fmla="*/ 1572146 w 2462926"/>
                <a:gd name="connsiteY246" fmla="*/ 3229080 h 3705528"/>
                <a:gd name="connsiteX247" fmla="*/ 1588735 w 2462926"/>
                <a:gd name="connsiteY247" fmla="*/ 3234440 h 3705528"/>
                <a:gd name="connsiteX248" fmla="*/ 1600617 w 2462926"/>
                <a:gd name="connsiteY248" fmla="*/ 3245518 h 3705528"/>
                <a:gd name="connsiteX249" fmla="*/ 1607509 w 2462926"/>
                <a:gd name="connsiteY249" fmla="*/ 3257932 h 3705528"/>
                <a:gd name="connsiteX250" fmla="*/ 1608193 w 2462926"/>
                <a:gd name="connsiteY250" fmla="*/ 3273793 h 3705528"/>
                <a:gd name="connsiteX251" fmla="*/ 1602388 w 2462926"/>
                <a:gd name="connsiteY251" fmla="*/ 3288719 h 3705528"/>
                <a:gd name="connsiteX252" fmla="*/ 1592973 w 2462926"/>
                <a:gd name="connsiteY252" fmla="*/ 3300155 h 3705528"/>
                <a:gd name="connsiteX253" fmla="*/ 1579504 w 2462926"/>
                <a:gd name="connsiteY253" fmla="*/ 3306438 h 3705528"/>
                <a:gd name="connsiteX254" fmla="*/ 1564089 w 2462926"/>
                <a:gd name="connsiteY254" fmla="*/ 3308786 h 3705528"/>
                <a:gd name="connsiteX255" fmla="*/ 1549772 w 2462926"/>
                <a:gd name="connsiteY255" fmla="*/ 3301926 h 3705528"/>
                <a:gd name="connsiteX256" fmla="*/ 1535618 w 2462926"/>
                <a:gd name="connsiteY256" fmla="*/ 3292348 h 3705528"/>
                <a:gd name="connsiteX257" fmla="*/ 1529944 w 2462926"/>
                <a:gd name="connsiteY257" fmla="*/ 3277824 h 3705528"/>
                <a:gd name="connsiteX258" fmla="*/ 1528650 w 2462926"/>
                <a:gd name="connsiteY258" fmla="*/ 3263018 h 3705528"/>
                <a:gd name="connsiteX259" fmla="*/ 1533847 w 2462926"/>
                <a:gd name="connsiteY259" fmla="*/ 3249147 h 3705528"/>
                <a:gd name="connsiteX260" fmla="*/ 1543870 w 2462926"/>
                <a:gd name="connsiteY260" fmla="*/ 3236656 h 3705528"/>
                <a:gd name="connsiteX261" fmla="*/ 1557948 w 2462926"/>
                <a:gd name="connsiteY261" fmla="*/ 3229319 h 3705528"/>
                <a:gd name="connsiteX262" fmla="*/ 1065593 w 2462926"/>
                <a:gd name="connsiteY262" fmla="*/ 3198130 h 3705528"/>
                <a:gd name="connsiteX263" fmla="*/ 1072528 w 2462926"/>
                <a:gd name="connsiteY263" fmla="*/ 3200728 h 3705528"/>
                <a:gd name="connsiteX264" fmla="*/ 1077192 w 2462926"/>
                <a:gd name="connsiteY264" fmla="*/ 3204826 h 3705528"/>
                <a:gd name="connsiteX265" fmla="*/ 1080638 w 2462926"/>
                <a:gd name="connsiteY265" fmla="*/ 3211034 h 3705528"/>
                <a:gd name="connsiteX266" fmla="*/ 1082420 w 2462926"/>
                <a:gd name="connsiteY266" fmla="*/ 3217687 h 3705528"/>
                <a:gd name="connsiteX267" fmla="*/ 1083148 w 2462926"/>
                <a:gd name="connsiteY267" fmla="*/ 3223731 h 3705528"/>
                <a:gd name="connsiteX268" fmla="*/ 1079496 w 2462926"/>
                <a:gd name="connsiteY268" fmla="*/ 3230058 h 3705528"/>
                <a:gd name="connsiteX269" fmla="*/ 1076452 w 2462926"/>
                <a:gd name="connsiteY269" fmla="*/ 3235330 h 3705528"/>
                <a:gd name="connsiteX270" fmla="*/ 1070853 w 2462926"/>
                <a:gd name="connsiteY270" fmla="*/ 3237722 h 3705528"/>
                <a:gd name="connsiteX271" fmla="*/ 1064200 w 2462926"/>
                <a:gd name="connsiteY271" fmla="*/ 3239505 h 3705528"/>
                <a:gd name="connsiteX272" fmla="*/ 1057101 w 2462926"/>
                <a:gd name="connsiteY272" fmla="*/ 3239624 h 3705528"/>
                <a:gd name="connsiteX273" fmla="*/ 1051220 w 2462926"/>
                <a:gd name="connsiteY273" fmla="*/ 3237635 h 3705528"/>
                <a:gd name="connsiteX274" fmla="*/ 1045502 w 2462926"/>
                <a:gd name="connsiteY274" fmla="*/ 3232927 h 3705528"/>
                <a:gd name="connsiteX275" fmla="*/ 1042056 w 2462926"/>
                <a:gd name="connsiteY275" fmla="*/ 3226720 h 3705528"/>
                <a:gd name="connsiteX276" fmla="*/ 1040274 w 2462926"/>
                <a:gd name="connsiteY276" fmla="*/ 3220067 h 3705528"/>
                <a:gd name="connsiteX277" fmla="*/ 1040600 w 2462926"/>
                <a:gd name="connsiteY277" fmla="*/ 3214631 h 3705528"/>
                <a:gd name="connsiteX278" fmla="*/ 1043644 w 2462926"/>
                <a:gd name="connsiteY278" fmla="*/ 3209359 h 3705528"/>
                <a:gd name="connsiteX279" fmla="*/ 1047297 w 2462926"/>
                <a:gd name="connsiteY279" fmla="*/ 3203032 h 3705528"/>
                <a:gd name="connsiteX280" fmla="*/ 1051841 w 2462926"/>
                <a:gd name="connsiteY280" fmla="*/ 3200032 h 3705528"/>
                <a:gd name="connsiteX281" fmla="*/ 1058494 w 2462926"/>
                <a:gd name="connsiteY281" fmla="*/ 3198249 h 3705528"/>
                <a:gd name="connsiteX282" fmla="*/ 2375205 w 2462926"/>
                <a:gd name="connsiteY282" fmla="*/ 3182364 h 3705528"/>
                <a:gd name="connsiteX283" fmla="*/ 2396947 w 2462926"/>
                <a:gd name="connsiteY283" fmla="*/ 3183669 h 3705528"/>
                <a:gd name="connsiteX284" fmla="*/ 2416090 w 2462926"/>
                <a:gd name="connsiteY284" fmla="*/ 3191910 h 3705528"/>
                <a:gd name="connsiteX285" fmla="*/ 2432798 w 2462926"/>
                <a:gd name="connsiteY285" fmla="*/ 3204368 h 3705528"/>
                <a:gd name="connsiteX286" fmla="*/ 2444799 w 2462926"/>
                <a:gd name="connsiteY286" fmla="*/ 3222545 h 3705528"/>
                <a:gd name="connsiteX287" fmla="*/ 2448484 w 2462926"/>
                <a:gd name="connsiteY287" fmla="*/ 3242950 h 3705528"/>
                <a:gd name="connsiteX288" fmla="*/ 2447788 w 2462926"/>
                <a:gd name="connsiteY288" fmla="*/ 3263637 h 3705528"/>
                <a:gd name="connsiteX289" fmla="*/ 2439993 w 2462926"/>
                <a:gd name="connsiteY289" fmla="*/ 3284444 h 3705528"/>
                <a:gd name="connsiteX290" fmla="*/ 2426480 w 2462926"/>
                <a:gd name="connsiteY290" fmla="*/ 3300543 h 3705528"/>
                <a:gd name="connsiteX291" fmla="*/ 2408303 w 2462926"/>
                <a:gd name="connsiteY291" fmla="*/ 3312544 h 3705528"/>
                <a:gd name="connsiteX292" fmla="*/ 2389399 w 2462926"/>
                <a:gd name="connsiteY292" fmla="*/ 3318501 h 3705528"/>
                <a:gd name="connsiteX293" fmla="*/ 2367657 w 2462926"/>
                <a:gd name="connsiteY293" fmla="*/ 3317196 h 3705528"/>
                <a:gd name="connsiteX294" fmla="*/ 2348513 w 2462926"/>
                <a:gd name="connsiteY294" fmla="*/ 3308956 h 3705528"/>
                <a:gd name="connsiteX295" fmla="*/ 2331805 w 2462926"/>
                <a:gd name="connsiteY295" fmla="*/ 3296497 h 3705528"/>
                <a:gd name="connsiteX296" fmla="*/ 2319804 w 2462926"/>
                <a:gd name="connsiteY296" fmla="*/ 3278321 h 3705528"/>
                <a:gd name="connsiteX297" fmla="*/ 2314456 w 2462926"/>
                <a:gd name="connsiteY297" fmla="*/ 3258362 h 3705528"/>
                <a:gd name="connsiteX298" fmla="*/ 2315761 w 2462926"/>
                <a:gd name="connsiteY298" fmla="*/ 3236620 h 3705528"/>
                <a:gd name="connsiteX299" fmla="*/ 2324002 w 2462926"/>
                <a:gd name="connsiteY299" fmla="*/ 3217476 h 3705528"/>
                <a:gd name="connsiteX300" fmla="*/ 2337069 w 2462926"/>
                <a:gd name="connsiteY300" fmla="*/ 3199713 h 3705528"/>
                <a:gd name="connsiteX301" fmla="*/ 2354637 w 2462926"/>
                <a:gd name="connsiteY301" fmla="*/ 3188767 h 3705528"/>
                <a:gd name="connsiteX302" fmla="*/ 1881187 w 2462926"/>
                <a:gd name="connsiteY302" fmla="*/ 3151621 h 3705528"/>
                <a:gd name="connsiteX303" fmla="*/ 1899277 w 2462926"/>
                <a:gd name="connsiteY303" fmla="*/ 3159252 h 3705528"/>
                <a:gd name="connsiteX304" fmla="*/ 1914931 w 2462926"/>
                <a:gd name="connsiteY304" fmla="*/ 3171102 h 3705528"/>
                <a:gd name="connsiteX305" fmla="*/ 1922551 w 2462926"/>
                <a:gd name="connsiteY305" fmla="*/ 3189561 h 3705528"/>
                <a:gd name="connsiteX306" fmla="*/ 1923072 w 2462926"/>
                <a:gd name="connsiteY306" fmla="*/ 3208140 h 3705528"/>
                <a:gd name="connsiteX307" fmla="*/ 1917549 w 2462926"/>
                <a:gd name="connsiteY307" fmla="*/ 3227446 h 3705528"/>
                <a:gd name="connsiteX308" fmla="*/ 1904199 w 2462926"/>
                <a:gd name="connsiteY308" fmla="*/ 3240828 h 3705528"/>
                <a:gd name="connsiteX309" fmla="*/ 1888458 w 2462926"/>
                <a:gd name="connsiteY309" fmla="*/ 3248612 h 3705528"/>
                <a:gd name="connsiteX310" fmla="*/ 1869271 w 2462926"/>
                <a:gd name="connsiteY310" fmla="*/ 3250188 h 3705528"/>
                <a:gd name="connsiteX311" fmla="*/ 1850573 w 2462926"/>
                <a:gd name="connsiteY311" fmla="*/ 3243610 h 3705528"/>
                <a:gd name="connsiteX312" fmla="*/ 1835527 w 2462926"/>
                <a:gd name="connsiteY312" fmla="*/ 3230706 h 3705528"/>
                <a:gd name="connsiteX313" fmla="*/ 1827299 w 2462926"/>
                <a:gd name="connsiteY313" fmla="*/ 3213301 h 3705528"/>
                <a:gd name="connsiteX314" fmla="*/ 1826168 w 2462926"/>
                <a:gd name="connsiteY314" fmla="*/ 3195777 h 3705528"/>
                <a:gd name="connsiteX315" fmla="*/ 1831083 w 2462926"/>
                <a:gd name="connsiteY315" fmla="*/ 3177525 h 3705528"/>
                <a:gd name="connsiteX316" fmla="*/ 1845041 w 2462926"/>
                <a:gd name="connsiteY316" fmla="*/ 3163089 h 3705528"/>
                <a:gd name="connsiteX317" fmla="*/ 1861391 w 2462926"/>
                <a:gd name="connsiteY317" fmla="*/ 3154251 h 3705528"/>
                <a:gd name="connsiteX318" fmla="*/ 1366926 w 2462926"/>
                <a:gd name="connsiteY318" fmla="*/ 3121844 h 3705528"/>
                <a:gd name="connsiteX319" fmla="*/ 1382460 w 2462926"/>
                <a:gd name="connsiteY319" fmla="*/ 3126595 h 3705528"/>
                <a:gd name="connsiteX320" fmla="*/ 1394342 w 2462926"/>
                <a:gd name="connsiteY320" fmla="*/ 3137673 h 3705528"/>
                <a:gd name="connsiteX321" fmla="*/ 1397298 w 2462926"/>
                <a:gd name="connsiteY321" fmla="*/ 3152034 h 3705528"/>
                <a:gd name="connsiteX322" fmla="*/ 1393602 w 2462926"/>
                <a:gd name="connsiteY322" fmla="*/ 3168177 h 3705528"/>
                <a:gd name="connsiteX323" fmla="*/ 1382078 w 2462926"/>
                <a:gd name="connsiteY323" fmla="*/ 3178396 h 3705528"/>
                <a:gd name="connsiteX324" fmla="*/ 1368163 w 2462926"/>
                <a:gd name="connsiteY324" fmla="*/ 3183016 h 3705528"/>
                <a:gd name="connsiteX325" fmla="*/ 1352020 w 2462926"/>
                <a:gd name="connsiteY325" fmla="*/ 3179319 h 3705528"/>
                <a:gd name="connsiteX326" fmla="*/ 1340747 w 2462926"/>
                <a:gd name="connsiteY326" fmla="*/ 3167187 h 3705528"/>
                <a:gd name="connsiteX327" fmla="*/ 1336736 w 2462926"/>
                <a:gd name="connsiteY327" fmla="*/ 3152217 h 3705528"/>
                <a:gd name="connsiteX328" fmla="*/ 1340878 w 2462926"/>
                <a:gd name="connsiteY328" fmla="*/ 3137737 h 3705528"/>
                <a:gd name="connsiteX329" fmla="*/ 1351956 w 2462926"/>
                <a:gd name="connsiteY329" fmla="*/ 3125856 h 3705528"/>
                <a:gd name="connsiteX330" fmla="*/ 27025 w 2462926"/>
                <a:gd name="connsiteY330" fmla="*/ 3089191 h 3705528"/>
                <a:gd name="connsiteX331" fmla="*/ 32460 w 2462926"/>
                <a:gd name="connsiteY331" fmla="*/ 3089517 h 3705528"/>
                <a:gd name="connsiteX332" fmla="*/ 38951 w 2462926"/>
                <a:gd name="connsiteY332" fmla="*/ 3090452 h 3705528"/>
                <a:gd name="connsiteX333" fmla="*/ 44060 w 2462926"/>
                <a:gd name="connsiteY333" fmla="*/ 3096214 h 3705528"/>
                <a:gd name="connsiteX334" fmla="*/ 47060 w 2462926"/>
                <a:gd name="connsiteY334" fmla="*/ 3100758 h 3705528"/>
                <a:gd name="connsiteX335" fmla="*/ 48842 w 2462926"/>
                <a:gd name="connsiteY335" fmla="*/ 3107411 h 3705528"/>
                <a:gd name="connsiteX336" fmla="*/ 48962 w 2462926"/>
                <a:gd name="connsiteY336" fmla="*/ 3114510 h 3705528"/>
                <a:gd name="connsiteX337" fmla="*/ 46364 w 2462926"/>
                <a:gd name="connsiteY337" fmla="*/ 3121445 h 3705528"/>
                <a:gd name="connsiteX338" fmla="*/ 42265 w 2462926"/>
                <a:gd name="connsiteY338" fmla="*/ 3126109 h 3705528"/>
                <a:gd name="connsiteX339" fmla="*/ 36058 w 2462926"/>
                <a:gd name="connsiteY339" fmla="*/ 3129555 h 3705528"/>
                <a:gd name="connsiteX340" fmla="*/ 30014 w 2462926"/>
                <a:gd name="connsiteY340" fmla="*/ 3130283 h 3705528"/>
                <a:gd name="connsiteX341" fmla="*/ 24578 w 2462926"/>
                <a:gd name="connsiteY341" fmla="*/ 3129956 h 3705528"/>
                <a:gd name="connsiteX342" fmla="*/ 17034 w 2462926"/>
                <a:gd name="connsiteY342" fmla="*/ 3128413 h 3705528"/>
                <a:gd name="connsiteX343" fmla="*/ 12978 w 2462926"/>
                <a:gd name="connsiteY343" fmla="*/ 3123260 h 3705528"/>
                <a:gd name="connsiteX344" fmla="*/ 9979 w 2462926"/>
                <a:gd name="connsiteY344" fmla="*/ 3118716 h 3705528"/>
                <a:gd name="connsiteX345" fmla="*/ 7586 w 2462926"/>
                <a:gd name="connsiteY345" fmla="*/ 3113117 h 3705528"/>
                <a:gd name="connsiteX346" fmla="*/ 7468 w 2462926"/>
                <a:gd name="connsiteY346" fmla="*/ 3106018 h 3705528"/>
                <a:gd name="connsiteX347" fmla="*/ 9457 w 2462926"/>
                <a:gd name="connsiteY347" fmla="*/ 3100137 h 3705528"/>
                <a:gd name="connsiteX348" fmla="*/ 14165 w 2462926"/>
                <a:gd name="connsiteY348" fmla="*/ 3094419 h 3705528"/>
                <a:gd name="connsiteX349" fmla="*/ 20371 w 2462926"/>
                <a:gd name="connsiteY349" fmla="*/ 3090973 h 3705528"/>
                <a:gd name="connsiteX350" fmla="*/ 2188401 w 2462926"/>
                <a:gd name="connsiteY350" fmla="*/ 3077325 h 3705528"/>
                <a:gd name="connsiteX351" fmla="*/ 2209817 w 2462926"/>
                <a:gd name="connsiteY351" fmla="*/ 3084065 h 3705528"/>
                <a:gd name="connsiteX352" fmla="*/ 2227417 w 2462926"/>
                <a:gd name="connsiteY352" fmla="*/ 3099850 h 3705528"/>
                <a:gd name="connsiteX353" fmla="*/ 2237146 w 2462926"/>
                <a:gd name="connsiteY353" fmla="*/ 3119527 h 3705528"/>
                <a:gd name="connsiteX354" fmla="*/ 2239613 w 2462926"/>
                <a:gd name="connsiteY354" fmla="*/ 3142041 h 3705528"/>
                <a:gd name="connsiteX355" fmla="*/ 2231209 w 2462926"/>
                <a:gd name="connsiteY355" fmla="*/ 3163902 h 3705528"/>
                <a:gd name="connsiteX356" fmla="*/ 2216479 w 2462926"/>
                <a:gd name="connsiteY356" fmla="*/ 3182110 h 3705528"/>
                <a:gd name="connsiteX357" fmla="*/ 2196356 w 2462926"/>
                <a:gd name="connsiteY357" fmla="*/ 3190176 h 3705528"/>
                <a:gd name="connsiteX358" fmla="*/ 2173842 w 2462926"/>
                <a:gd name="connsiteY358" fmla="*/ 3192643 h 3705528"/>
                <a:gd name="connsiteX359" fmla="*/ 2151372 w 2462926"/>
                <a:gd name="connsiteY359" fmla="*/ 3185294 h 3705528"/>
                <a:gd name="connsiteX360" fmla="*/ 2134827 w 2462926"/>
                <a:gd name="connsiteY360" fmla="*/ 3170118 h 3705528"/>
                <a:gd name="connsiteX361" fmla="*/ 2124652 w 2462926"/>
                <a:gd name="connsiteY361" fmla="*/ 3148778 h 3705528"/>
                <a:gd name="connsiteX362" fmla="*/ 2122631 w 2462926"/>
                <a:gd name="connsiteY362" fmla="*/ 3127928 h 3705528"/>
                <a:gd name="connsiteX363" fmla="*/ 2129980 w 2462926"/>
                <a:gd name="connsiteY363" fmla="*/ 3105457 h 3705528"/>
                <a:gd name="connsiteX364" fmla="*/ 2145765 w 2462926"/>
                <a:gd name="connsiteY364" fmla="*/ 3087858 h 3705528"/>
                <a:gd name="connsiteX365" fmla="*/ 2165442 w 2462926"/>
                <a:gd name="connsiteY365" fmla="*/ 3078129 h 3705528"/>
                <a:gd name="connsiteX366" fmla="*/ 1678077 w 2462926"/>
                <a:gd name="connsiteY366" fmla="*/ 3045602 h 3705528"/>
                <a:gd name="connsiteX367" fmla="*/ 1694057 w 2462926"/>
                <a:gd name="connsiteY367" fmla="*/ 3052017 h 3705528"/>
                <a:gd name="connsiteX368" fmla="*/ 1706547 w 2462926"/>
                <a:gd name="connsiteY368" fmla="*/ 3062040 h 3705528"/>
                <a:gd name="connsiteX369" fmla="*/ 1712831 w 2462926"/>
                <a:gd name="connsiteY369" fmla="*/ 3075509 h 3705528"/>
                <a:gd name="connsiteX370" fmla="*/ 1714124 w 2462926"/>
                <a:gd name="connsiteY370" fmla="*/ 3090316 h 3705528"/>
                <a:gd name="connsiteX371" fmla="*/ 1707710 w 2462926"/>
                <a:gd name="connsiteY371" fmla="*/ 3106296 h 3705528"/>
                <a:gd name="connsiteX372" fmla="*/ 1698904 w 2462926"/>
                <a:gd name="connsiteY372" fmla="*/ 3116677 h 3705528"/>
                <a:gd name="connsiteX373" fmla="*/ 1684826 w 2462926"/>
                <a:gd name="connsiteY373" fmla="*/ 3124015 h 3705528"/>
                <a:gd name="connsiteX374" fmla="*/ 1670628 w 2462926"/>
                <a:gd name="connsiteY374" fmla="*/ 3124254 h 3705528"/>
                <a:gd name="connsiteX375" fmla="*/ 1655094 w 2462926"/>
                <a:gd name="connsiteY375" fmla="*/ 3119503 h 3705528"/>
                <a:gd name="connsiteX376" fmla="*/ 1642158 w 2462926"/>
                <a:gd name="connsiteY376" fmla="*/ 3107816 h 3705528"/>
                <a:gd name="connsiteX377" fmla="*/ 1635266 w 2462926"/>
                <a:gd name="connsiteY377" fmla="*/ 3095401 h 3705528"/>
                <a:gd name="connsiteX378" fmla="*/ 1634581 w 2462926"/>
                <a:gd name="connsiteY378" fmla="*/ 3079540 h 3705528"/>
                <a:gd name="connsiteX379" fmla="*/ 1639169 w 2462926"/>
                <a:gd name="connsiteY379" fmla="*/ 3066724 h 3705528"/>
                <a:gd name="connsiteX380" fmla="*/ 1649801 w 2462926"/>
                <a:gd name="connsiteY380" fmla="*/ 3053179 h 3705528"/>
                <a:gd name="connsiteX381" fmla="*/ 1663270 w 2462926"/>
                <a:gd name="connsiteY381" fmla="*/ 3046896 h 3705528"/>
                <a:gd name="connsiteX382" fmla="*/ 1164424 w 2462926"/>
                <a:gd name="connsiteY382" fmla="*/ 3014772 h 3705528"/>
                <a:gd name="connsiteX383" fmla="*/ 1170914 w 2462926"/>
                <a:gd name="connsiteY383" fmla="*/ 3015707 h 3705528"/>
                <a:gd name="connsiteX384" fmla="*/ 1178458 w 2462926"/>
                <a:gd name="connsiteY384" fmla="*/ 3017251 h 3705528"/>
                <a:gd name="connsiteX385" fmla="*/ 1182513 w 2462926"/>
                <a:gd name="connsiteY385" fmla="*/ 3022403 h 3705528"/>
                <a:gd name="connsiteX386" fmla="*/ 1186568 w 2462926"/>
                <a:gd name="connsiteY386" fmla="*/ 3027556 h 3705528"/>
                <a:gd name="connsiteX387" fmla="*/ 1188351 w 2462926"/>
                <a:gd name="connsiteY387" fmla="*/ 3034209 h 3705528"/>
                <a:gd name="connsiteX388" fmla="*/ 1189079 w 2462926"/>
                <a:gd name="connsiteY388" fmla="*/ 3040254 h 3705528"/>
                <a:gd name="connsiteX389" fmla="*/ 1184817 w 2462926"/>
                <a:gd name="connsiteY389" fmla="*/ 3047635 h 3705528"/>
                <a:gd name="connsiteX390" fmla="*/ 1181773 w 2462926"/>
                <a:gd name="connsiteY390" fmla="*/ 3052907 h 3705528"/>
                <a:gd name="connsiteX391" fmla="*/ 1176175 w 2462926"/>
                <a:gd name="connsiteY391" fmla="*/ 3055298 h 3705528"/>
                <a:gd name="connsiteX392" fmla="*/ 1169522 w 2462926"/>
                <a:gd name="connsiteY392" fmla="*/ 3057081 h 3705528"/>
                <a:gd name="connsiteX393" fmla="*/ 1162423 w 2462926"/>
                <a:gd name="connsiteY393" fmla="*/ 3057201 h 3705528"/>
                <a:gd name="connsiteX394" fmla="*/ 1156542 w 2462926"/>
                <a:gd name="connsiteY394" fmla="*/ 3055211 h 3705528"/>
                <a:gd name="connsiteX395" fmla="*/ 1150824 w 2462926"/>
                <a:gd name="connsiteY395" fmla="*/ 3050504 h 3705528"/>
                <a:gd name="connsiteX396" fmla="*/ 1147378 w 2462926"/>
                <a:gd name="connsiteY396" fmla="*/ 3044296 h 3705528"/>
                <a:gd name="connsiteX397" fmla="*/ 1145595 w 2462926"/>
                <a:gd name="connsiteY397" fmla="*/ 3037643 h 3705528"/>
                <a:gd name="connsiteX398" fmla="*/ 1145922 w 2462926"/>
                <a:gd name="connsiteY398" fmla="*/ 3032208 h 3705528"/>
                <a:gd name="connsiteX399" fmla="*/ 1148965 w 2462926"/>
                <a:gd name="connsiteY399" fmla="*/ 3026936 h 3705528"/>
                <a:gd name="connsiteX400" fmla="*/ 1153227 w 2462926"/>
                <a:gd name="connsiteY400" fmla="*/ 3019555 h 3705528"/>
                <a:gd name="connsiteX401" fmla="*/ 1157771 w 2462926"/>
                <a:gd name="connsiteY401" fmla="*/ 3016554 h 3705528"/>
                <a:gd name="connsiteX402" fmla="*/ 2462926 w 2462926"/>
                <a:gd name="connsiteY402" fmla="*/ 3005421 h 3705528"/>
                <a:gd name="connsiteX403" fmla="*/ 2462926 w 2462926"/>
                <a:gd name="connsiteY403" fmla="*/ 3130446 h 3705528"/>
                <a:gd name="connsiteX404" fmla="*/ 2453835 w 2462926"/>
                <a:gd name="connsiteY404" fmla="*/ 3126533 h 3705528"/>
                <a:gd name="connsiteX405" fmla="*/ 2437127 w 2462926"/>
                <a:gd name="connsiteY405" fmla="*/ 3114074 h 3705528"/>
                <a:gd name="connsiteX406" fmla="*/ 2425126 w 2462926"/>
                <a:gd name="connsiteY406" fmla="*/ 3095898 h 3705528"/>
                <a:gd name="connsiteX407" fmla="*/ 2420387 w 2462926"/>
                <a:gd name="connsiteY407" fmla="*/ 3074884 h 3705528"/>
                <a:gd name="connsiteX408" fmla="*/ 2421083 w 2462926"/>
                <a:gd name="connsiteY408" fmla="*/ 3054197 h 3705528"/>
                <a:gd name="connsiteX409" fmla="*/ 2429324 w 2462926"/>
                <a:gd name="connsiteY409" fmla="*/ 3035053 h 3705528"/>
                <a:gd name="connsiteX410" fmla="*/ 2442391 w 2462926"/>
                <a:gd name="connsiteY410" fmla="*/ 3017290 h 3705528"/>
                <a:gd name="connsiteX411" fmla="*/ 2459959 w 2462926"/>
                <a:gd name="connsiteY411" fmla="*/ 3006344 h 3705528"/>
                <a:gd name="connsiteX412" fmla="*/ 1986508 w 2462926"/>
                <a:gd name="connsiteY412" fmla="*/ 2969198 h 3705528"/>
                <a:gd name="connsiteX413" fmla="*/ 2004598 w 2462926"/>
                <a:gd name="connsiteY413" fmla="*/ 2976829 h 3705528"/>
                <a:gd name="connsiteX414" fmla="*/ 2020252 w 2462926"/>
                <a:gd name="connsiteY414" fmla="*/ 2988679 h 3705528"/>
                <a:gd name="connsiteX415" fmla="*/ 2028480 w 2462926"/>
                <a:gd name="connsiteY415" fmla="*/ 3006084 h 3705528"/>
                <a:gd name="connsiteX416" fmla="*/ 2028393 w 2462926"/>
                <a:gd name="connsiteY416" fmla="*/ 3025717 h 3705528"/>
                <a:gd name="connsiteX417" fmla="*/ 2023479 w 2462926"/>
                <a:gd name="connsiteY417" fmla="*/ 3043969 h 3705528"/>
                <a:gd name="connsiteX418" fmla="*/ 2010129 w 2462926"/>
                <a:gd name="connsiteY418" fmla="*/ 3057351 h 3705528"/>
                <a:gd name="connsiteX419" fmla="*/ 1993779 w 2462926"/>
                <a:gd name="connsiteY419" fmla="*/ 3066189 h 3705528"/>
                <a:gd name="connsiteX420" fmla="*/ 1974592 w 2462926"/>
                <a:gd name="connsiteY420" fmla="*/ 3067765 h 3705528"/>
                <a:gd name="connsiteX421" fmla="*/ 1955894 w 2462926"/>
                <a:gd name="connsiteY421" fmla="*/ 3061187 h 3705528"/>
                <a:gd name="connsiteX422" fmla="*/ 1940848 w 2462926"/>
                <a:gd name="connsiteY422" fmla="*/ 3048283 h 3705528"/>
                <a:gd name="connsiteX423" fmla="*/ 1932620 w 2462926"/>
                <a:gd name="connsiteY423" fmla="*/ 3030878 h 3705528"/>
                <a:gd name="connsiteX424" fmla="*/ 1932098 w 2462926"/>
                <a:gd name="connsiteY424" fmla="*/ 3012300 h 3705528"/>
                <a:gd name="connsiteX425" fmla="*/ 1937012 w 2462926"/>
                <a:gd name="connsiteY425" fmla="*/ 2994047 h 3705528"/>
                <a:gd name="connsiteX426" fmla="*/ 1950362 w 2462926"/>
                <a:gd name="connsiteY426" fmla="*/ 2980666 h 3705528"/>
                <a:gd name="connsiteX427" fmla="*/ 1967321 w 2462926"/>
                <a:gd name="connsiteY427" fmla="*/ 2970773 h 3705528"/>
                <a:gd name="connsiteX428" fmla="*/ 1472857 w 2462926"/>
                <a:gd name="connsiteY428" fmla="*/ 2938366 h 3705528"/>
                <a:gd name="connsiteX429" fmla="*/ 1487783 w 2462926"/>
                <a:gd name="connsiteY429" fmla="*/ 2944172 h 3705528"/>
                <a:gd name="connsiteX430" fmla="*/ 1500273 w 2462926"/>
                <a:gd name="connsiteY430" fmla="*/ 2954195 h 3705528"/>
                <a:gd name="connsiteX431" fmla="*/ 1503230 w 2462926"/>
                <a:gd name="connsiteY431" fmla="*/ 2968556 h 3705528"/>
                <a:gd name="connsiteX432" fmla="*/ 1498925 w 2462926"/>
                <a:gd name="connsiteY432" fmla="*/ 2985754 h 3705528"/>
                <a:gd name="connsiteX433" fmla="*/ 1488010 w 2462926"/>
                <a:gd name="connsiteY433" fmla="*/ 2994918 h 3705528"/>
                <a:gd name="connsiteX434" fmla="*/ 1473486 w 2462926"/>
                <a:gd name="connsiteY434" fmla="*/ 3000593 h 3705528"/>
                <a:gd name="connsiteX435" fmla="*/ 1457951 w 2462926"/>
                <a:gd name="connsiteY435" fmla="*/ 2995842 h 3705528"/>
                <a:gd name="connsiteX436" fmla="*/ 1446070 w 2462926"/>
                <a:gd name="connsiteY436" fmla="*/ 2984764 h 3705528"/>
                <a:gd name="connsiteX437" fmla="*/ 1442667 w 2462926"/>
                <a:gd name="connsiteY437" fmla="*/ 2968740 h 3705528"/>
                <a:gd name="connsiteX438" fmla="*/ 1446201 w 2462926"/>
                <a:gd name="connsiteY438" fmla="*/ 2955314 h 3705528"/>
                <a:gd name="connsiteX439" fmla="*/ 1457888 w 2462926"/>
                <a:gd name="connsiteY439" fmla="*/ 2942378 h 3705528"/>
                <a:gd name="connsiteX440" fmla="*/ 138392 w 2462926"/>
                <a:gd name="connsiteY440" fmla="*/ 2906039 h 3705528"/>
                <a:gd name="connsiteX441" fmla="*/ 144273 w 2462926"/>
                <a:gd name="connsiteY441" fmla="*/ 2908029 h 3705528"/>
                <a:gd name="connsiteX442" fmla="*/ 149991 w 2462926"/>
                <a:gd name="connsiteY442" fmla="*/ 2912736 h 3705528"/>
                <a:gd name="connsiteX443" fmla="*/ 152382 w 2462926"/>
                <a:gd name="connsiteY443" fmla="*/ 2918334 h 3705528"/>
                <a:gd name="connsiteX444" fmla="*/ 154165 w 2462926"/>
                <a:gd name="connsiteY444" fmla="*/ 2924988 h 3705528"/>
                <a:gd name="connsiteX445" fmla="*/ 154284 w 2462926"/>
                <a:gd name="connsiteY445" fmla="*/ 2932086 h 3705528"/>
                <a:gd name="connsiteX446" fmla="*/ 152295 w 2462926"/>
                <a:gd name="connsiteY446" fmla="*/ 2937967 h 3705528"/>
                <a:gd name="connsiteX447" fmla="*/ 147588 w 2462926"/>
                <a:gd name="connsiteY447" fmla="*/ 2943686 h 3705528"/>
                <a:gd name="connsiteX448" fmla="*/ 141380 w 2462926"/>
                <a:gd name="connsiteY448" fmla="*/ 2947131 h 3705528"/>
                <a:gd name="connsiteX449" fmla="*/ 135945 w 2462926"/>
                <a:gd name="connsiteY449" fmla="*/ 2946805 h 3705528"/>
                <a:gd name="connsiteX450" fmla="*/ 129900 w 2462926"/>
                <a:gd name="connsiteY450" fmla="*/ 2947533 h 3705528"/>
                <a:gd name="connsiteX451" fmla="*/ 122964 w 2462926"/>
                <a:gd name="connsiteY451" fmla="*/ 2944935 h 3705528"/>
                <a:gd name="connsiteX452" fmla="*/ 118301 w 2462926"/>
                <a:gd name="connsiteY452" fmla="*/ 2940837 h 3705528"/>
                <a:gd name="connsiteX453" fmla="*/ 115909 w 2462926"/>
                <a:gd name="connsiteY453" fmla="*/ 2935238 h 3705528"/>
                <a:gd name="connsiteX454" fmla="*/ 112910 w 2462926"/>
                <a:gd name="connsiteY454" fmla="*/ 2930694 h 3705528"/>
                <a:gd name="connsiteX455" fmla="*/ 112790 w 2462926"/>
                <a:gd name="connsiteY455" fmla="*/ 2923595 h 3705528"/>
                <a:gd name="connsiteX456" fmla="*/ 115388 w 2462926"/>
                <a:gd name="connsiteY456" fmla="*/ 2916659 h 3705528"/>
                <a:gd name="connsiteX457" fmla="*/ 119487 w 2462926"/>
                <a:gd name="connsiteY457" fmla="*/ 2911996 h 3705528"/>
                <a:gd name="connsiteX458" fmla="*/ 125694 w 2462926"/>
                <a:gd name="connsiteY458" fmla="*/ 2908550 h 3705528"/>
                <a:gd name="connsiteX459" fmla="*/ 132347 w 2462926"/>
                <a:gd name="connsiteY459" fmla="*/ 2906767 h 3705528"/>
                <a:gd name="connsiteX460" fmla="*/ 2294331 w 2462926"/>
                <a:gd name="connsiteY460" fmla="*/ 2893847 h 3705528"/>
                <a:gd name="connsiteX461" fmla="*/ 2315747 w 2462926"/>
                <a:gd name="connsiteY461" fmla="*/ 2900587 h 3705528"/>
                <a:gd name="connsiteX462" fmla="*/ 2333347 w 2462926"/>
                <a:gd name="connsiteY462" fmla="*/ 2916372 h 3705528"/>
                <a:gd name="connsiteX463" fmla="*/ 2342467 w 2462926"/>
                <a:gd name="connsiteY463" fmla="*/ 2937103 h 3705528"/>
                <a:gd name="connsiteX464" fmla="*/ 2345543 w 2462926"/>
                <a:gd name="connsiteY464" fmla="*/ 2958563 h 3705528"/>
                <a:gd name="connsiteX465" fmla="*/ 2336530 w 2462926"/>
                <a:gd name="connsiteY465" fmla="*/ 2981478 h 3705528"/>
                <a:gd name="connsiteX466" fmla="*/ 2322409 w 2462926"/>
                <a:gd name="connsiteY466" fmla="*/ 2998632 h 3705528"/>
                <a:gd name="connsiteX467" fmla="*/ 2301677 w 2462926"/>
                <a:gd name="connsiteY467" fmla="*/ 3007753 h 3705528"/>
                <a:gd name="connsiteX468" fmla="*/ 2279772 w 2462926"/>
                <a:gd name="connsiteY468" fmla="*/ 3009165 h 3705528"/>
                <a:gd name="connsiteX469" fmla="*/ 2257302 w 2462926"/>
                <a:gd name="connsiteY469" fmla="*/ 3001816 h 3705528"/>
                <a:gd name="connsiteX470" fmla="*/ 2240757 w 2462926"/>
                <a:gd name="connsiteY470" fmla="*/ 2986640 h 3705528"/>
                <a:gd name="connsiteX471" fmla="*/ 2229974 w 2462926"/>
                <a:gd name="connsiteY471" fmla="*/ 2966355 h 3705528"/>
                <a:gd name="connsiteX472" fmla="*/ 2228561 w 2462926"/>
                <a:gd name="connsiteY472" fmla="*/ 2944450 h 3705528"/>
                <a:gd name="connsiteX473" fmla="*/ 2235301 w 2462926"/>
                <a:gd name="connsiteY473" fmla="*/ 2923034 h 3705528"/>
                <a:gd name="connsiteX474" fmla="*/ 2251695 w 2462926"/>
                <a:gd name="connsiteY474" fmla="*/ 2904380 h 3705528"/>
                <a:gd name="connsiteX475" fmla="*/ 2270763 w 2462926"/>
                <a:gd name="connsiteY475" fmla="*/ 2895705 h 3705528"/>
                <a:gd name="connsiteX476" fmla="*/ 1783398 w 2462926"/>
                <a:gd name="connsiteY476" fmla="*/ 2863180 h 3705528"/>
                <a:gd name="connsiteX477" fmla="*/ 1799987 w 2462926"/>
                <a:gd name="connsiteY477" fmla="*/ 2868539 h 3705528"/>
                <a:gd name="connsiteX478" fmla="*/ 1811869 w 2462926"/>
                <a:gd name="connsiteY478" fmla="*/ 2879617 h 3705528"/>
                <a:gd name="connsiteX479" fmla="*/ 1818152 w 2462926"/>
                <a:gd name="connsiteY479" fmla="*/ 2893086 h 3705528"/>
                <a:gd name="connsiteX480" fmla="*/ 1819446 w 2462926"/>
                <a:gd name="connsiteY480" fmla="*/ 2907893 h 3705528"/>
                <a:gd name="connsiteX481" fmla="*/ 1813640 w 2462926"/>
                <a:gd name="connsiteY481" fmla="*/ 2922818 h 3705528"/>
                <a:gd name="connsiteX482" fmla="*/ 1804226 w 2462926"/>
                <a:gd name="connsiteY482" fmla="*/ 2934255 h 3705528"/>
                <a:gd name="connsiteX483" fmla="*/ 1790147 w 2462926"/>
                <a:gd name="connsiteY483" fmla="*/ 2941592 h 3705528"/>
                <a:gd name="connsiteX484" fmla="*/ 1775950 w 2462926"/>
                <a:gd name="connsiteY484" fmla="*/ 2941831 h 3705528"/>
                <a:gd name="connsiteX485" fmla="*/ 1760415 w 2462926"/>
                <a:gd name="connsiteY485" fmla="*/ 2937080 h 3705528"/>
                <a:gd name="connsiteX486" fmla="*/ 1747479 w 2462926"/>
                <a:gd name="connsiteY486" fmla="*/ 2925393 h 3705528"/>
                <a:gd name="connsiteX487" fmla="*/ 1740587 w 2462926"/>
                <a:gd name="connsiteY487" fmla="*/ 2912979 h 3705528"/>
                <a:gd name="connsiteX488" fmla="*/ 1739903 w 2462926"/>
                <a:gd name="connsiteY488" fmla="*/ 2897118 h 3705528"/>
                <a:gd name="connsiteX489" fmla="*/ 1745099 w 2462926"/>
                <a:gd name="connsiteY489" fmla="*/ 2883246 h 3705528"/>
                <a:gd name="connsiteX490" fmla="*/ 1755123 w 2462926"/>
                <a:gd name="connsiteY490" fmla="*/ 2870756 h 3705528"/>
                <a:gd name="connsiteX491" fmla="*/ 1768592 w 2462926"/>
                <a:gd name="connsiteY491" fmla="*/ 2864473 h 3705528"/>
                <a:gd name="connsiteX492" fmla="*/ 1276845 w 2462926"/>
                <a:gd name="connsiteY492" fmla="*/ 2832228 h 3705528"/>
                <a:gd name="connsiteX493" fmla="*/ 1283780 w 2462926"/>
                <a:gd name="connsiteY493" fmla="*/ 2834827 h 3705528"/>
                <a:gd name="connsiteX494" fmla="*/ 1283781 w 2462926"/>
                <a:gd name="connsiteY494" fmla="*/ 2834827 h 3705528"/>
                <a:gd name="connsiteX495" fmla="*/ 1285185 w 2462926"/>
                <a:gd name="connsiteY495" fmla="*/ 2836061 h 3705528"/>
                <a:gd name="connsiteX496" fmla="*/ 1288444 w 2462926"/>
                <a:gd name="connsiteY496" fmla="*/ 2838925 h 3705528"/>
                <a:gd name="connsiteX497" fmla="*/ 1288445 w 2462926"/>
                <a:gd name="connsiteY497" fmla="*/ 2838926 h 3705528"/>
                <a:gd name="connsiteX498" fmla="*/ 1291445 w 2462926"/>
                <a:gd name="connsiteY498" fmla="*/ 2843470 h 3705528"/>
                <a:gd name="connsiteX499" fmla="*/ 1293391 w 2462926"/>
                <a:gd name="connsiteY499" fmla="*/ 2847405 h 3705528"/>
                <a:gd name="connsiteX500" fmla="*/ 1293228 w 2462926"/>
                <a:gd name="connsiteY500" fmla="*/ 2850125 h 3705528"/>
                <a:gd name="connsiteX501" fmla="*/ 1293673 w 2462926"/>
                <a:gd name="connsiteY501" fmla="*/ 2851785 h 3705528"/>
                <a:gd name="connsiteX502" fmla="*/ 1294401 w 2462926"/>
                <a:gd name="connsiteY502" fmla="*/ 2857830 h 3705528"/>
                <a:gd name="connsiteX503" fmla="*/ 1290139 w 2462926"/>
                <a:gd name="connsiteY503" fmla="*/ 2865211 h 3705528"/>
                <a:gd name="connsiteX504" fmla="*/ 1287095 w 2462926"/>
                <a:gd name="connsiteY504" fmla="*/ 2870483 h 3705528"/>
                <a:gd name="connsiteX505" fmla="*/ 1281497 w 2462926"/>
                <a:gd name="connsiteY505" fmla="*/ 2872874 h 3705528"/>
                <a:gd name="connsiteX506" fmla="*/ 1274844 w 2462926"/>
                <a:gd name="connsiteY506" fmla="*/ 2874657 h 3705528"/>
                <a:gd name="connsiteX507" fmla="*/ 1268354 w 2462926"/>
                <a:gd name="connsiteY507" fmla="*/ 2873722 h 3705528"/>
                <a:gd name="connsiteX508" fmla="*/ 1261864 w 2462926"/>
                <a:gd name="connsiteY508" fmla="*/ 2872787 h 3705528"/>
                <a:gd name="connsiteX509" fmla="*/ 1256755 w 2462926"/>
                <a:gd name="connsiteY509" fmla="*/ 2867025 h 3705528"/>
                <a:gd name="connsiteX510" fmla="*/ 1252700 w 2462926"/>
                <a:gd name="connsiteY510" fmla="*/ 2861872 h 3705528"/>
                <a:gd name="connsiteX511" fmla="*/ 1250918 w 2462926"/>
                <a:gd name="connsiteY511" fmla="*/ 2855221 h 3705528"/>
                <a:gd name="connsiteX512" fmla="*/ 1250917 w 2462926"/>
                <a:gd name="connsiteY512" fmla="*/ 2855220 h 3705528"/>
                <a:gd name="connsiteX513" fmla="*/ 1250917 w 2462926"/>
                <a:gd name="connsiteY513" fmla="*/ 2855219 h 3705528"/>
                <a:gd name="connsiteX514" fmla="*/ 1251244 w 2462926"/>
                <a:gd name="connsiteY514" fmla="*/ 2849784 h 3705528"/>
                <a:gd name="connsiteX515" fmla="*/ 1254287 w 2462926"/>
                <a:gd name="connsiteY515" fmla="*/ 2844512 h 3705528"/>
                <a:gd name="connsiteX516" fmla="*/ 1258549 w 2462926"/>
                <a:gd name="connsiteY516" fmla="*/ 2837131 h 3705528"/>
                <a:gd name="connsiteX517" fmla="*/ 1263093 w 2462926"/>
                <a:gd name="connsiteY517" fmla="*/ 2834130 h 3705528"/>
                <a:gd name="connsiteX518" fmla="*/ 1269746 w 2462926"/>
                <a:gd name="connsiteY518" fmla="*/ 2832348 h 3705528"/>
                <a:gd name="connsiteX519" fmla="*/ 2091831 w 2462926"/>
                <a:gd name="connsiteY519" fmla="*/ 2786775 h 3705528"/>
                <a:gd name="connsiteX520" fmla="*/ 2110529 w 2462926"/>
                <a:gd name="connsiteY520" fmla="*/ 2793352 h 3705528"/>
                <a:gd name="connsiteX521" fmla="*/ 2125574 w 2462926"/>
                <a:gd name="connsiteY521" fmla="*/ 2806257 h 3705528"/>
                <a:gd name="connsiteX522" fmla="*/ 2133803 w 2462926"/>
                <a:gd name="connsiteY522" fmla="*/ 2823661 h 3705528"/>
                <a:gd name="connsiteX523" fmla="*/ 2134324 w 2462926"/>
                <a:gd name="connsiteY523" fmla="*/ 2842240 h 3705528"/>
                <a:gd name="connsiteX524" fmla="*/ 2128801 w 2462926"/>
                <a:gd name="connsiteY524" fmla="*/ 2861546 h 3705528"/>
                <a:gd name="connsiteX525" fmla="*/ 2116060 w 2462926"/>
                <a:gd name="connsiteY525" fmla="*/ 2873874 h 3705528"/>
                <a:gd name="connsiteX526" fmla="*/ 2099101 w 2462926"/>
                <a:gd name="connsiteY526" fmla="*/ 2883766 h 3705528"/>
                <a:gd name="connsiteX527" fmla="*/ 2079914 w 2462926"/>
                <a:gd name="connsiteY527" fmla="*/ 2885342 h 3705528"/>
                <a:gd name="connsiteX528" fmla="*/ 2061825 w 2462926"/>
                <a:gd name="connsiteY528" fmla="*/ 2877710 h 3705528"/>
                <a:gd name="connsiteX529" fmla="*/ 2046171 w 2462926"/>
                <a:gd name="connsiteY529" fmla="*/ 2865860 h 3705528"/>
                <a:gd name="connsiteX530" fmla="*/ 2037942 w 2462926"/>
                <a:gd name="connsiteY530" fmla="*/ 2848456 h 3705528"/>
                <a:gd name="connsiteX531" fmla="*/ 2038029 w 2462926"/>
                <a:gd name="connsiteY531" fmla="*/ 2828823 h 3705528"/>
                <a:gd name="connsiteX532" fmla="*/ 2042335 w 2462926"/>
                <a:gd name="connsiteY532" fmla="*/ 2811625 h 3705528"/>
                <a:gd name="connsiteX533" fmla="*/ 2056293 w 2462926"/>
                <a:gd name="connsiteY533" fmla="*/ 2797189 h 3705528"/>
                <a:gd name="connsiteX534" fmla="*/ 2072643 w 2462926"/>
                <a:gd name="connsiteY534" fmla="*/ 2788351 h 3705528"/>
                <a:gd name="connsiteX535" fmla="*/ 1578178 w 2462926"/>
                <a:gd name="connsiteY535" fmla="*/ 2755944 h 3705528"/>
                <a:gd name="connsiteX536" fmla="*/ 1594322 w 2462926"/>
                <a:gd name="connsiteY536" fmla="*/ 2759640 h 3705528"/>
                <a:gd name="connsiteX537" fmla="*/ 1605595 w 2462926"/>
                <a:gd name="connsiteY537" fmla="*/ 2771772 h 3705528"/>
                <a:gd name="connsiteX538" fmla="*/ 1608551 w 2462926"/>
                <a:gd name="connsiteY538" fmla="*/ 2786133 h 3705528"/>
                <a:gd name="connsiteX539" fmla="*/ 1604855 w 2462926"/>
                <a:gd name="connsiteY539" fmla="*/ 2802276 h 3705528"/>
                <a:gd name="connsiteX540" fmla="*/ 1593331 w 2462926"/>
                <a:gd name="connsiteY540" fmla="*/ 2812495 h 3705528"/>
                <a:gd name="connsiteX541" fmla="*/ 1579416 w 2462926"/>
                <a:gd name="connsiteY541" fmla="*/ 2817115 h 3705528"/>
                <a:gd name="connsiteX542" fmla="*/ 1563273 w 2462926"/>
                <a:gd name="connsiteY542" fmla="*/ 2813418 h 3705528"/>
                <a:gd name="connsiteX543" fmla="*/ 1552000 w 2462926"/>
                <a:gd name="connsiteY543" fmla="*/ 2801286 h 3705528"/>
                <a:gd name="connsiteX544" fmla="*/ 1547989 w 2462926"/>
                <a:gd name="connsiteY544" fmla="*/ 2786317 h 3705528"/>
                <a:gd name="connsiteX545" fmla="*/ 1552131 w 2462926"/>
                <a:gd name="connsiteY545" fmla="*/ 2771836 h 3705528"/>
                <a:gd name="connsiteX546" fmla="*/ 1563209 w 2462926"/>
                <a:gd name="connsiteY546" fmla="*/ 2759955 h 3705528"/>
                <a:gd name="connsiteX547" fmla="*/ 243712 w 2462926"/>
                <a:gd name="connsiteY547" fmla="*/ 2723617 h 3705528"/>
                <a:gd name="connsiteX548" fmla="*/ 249593 w 2462926"/>
                <a:gd name="connsiteY548" fmla="*/ 2725607 h 3705528"/>
                <a:gd name="connsiteX549" fmla="*/ 255311 w 2462926"/>
                <a:gd name="connsiteY549" fmla="*/ 2730314 h 3705528"/>
                <a:gd name="connsiteX550" fmla="*/ 257702 w 2462926"/>
                <a:gd name="connsiteY550" fmla="*/ 2735912 h 3705528"/>
                <a:gd name="connsiteX551" fmla="*/ 259485 w 2462926"/>
                <a:gd name="connsiteY551" fmla="*/ 2742566 h 3705528"/>
                <a:gd name="connsiteX552" fmla="*/ 260213 w 2462926"/>
                <a:gd name="connsiteY552" fmla="*/ 2748610 h 3705528"/>
                <a:gd name="connsiteX553" fmla="*/ 257615 w 2462926"/>
                <a:gd name="connsiteY553" fmla="*/ 2755545 h 3705528"/>
                <a:gd name="connsiteX554" fmla="*/ 253517 w 2462926"/>
                <a:gd name="connsiteY554" fmla="*/ 2760209 h 3705528"/>
                <a:gd name="connsiteX555" fmla="*/ 247918 w 2462926"/>
                <a:gd name="connsiteY555" fmla="*/ 2762601 h 3705528"/>
                <a:gd name="connsiteX556" fmla="*/ 241265 w 2462926"/>
                <a:gd name="connsiteY556" fmla="*/ 2764383 h 3705528"/>
                <a:gd name="connsiteX557" fmla="*/ 235221 w 2462926"/>
                <a:gd name="connsiteY557" fmla="*/ 2765111 h 3705528"/>
                <a:gd name="connsiteX558" fmla="*/ 228285 w 2462926"/>
                <a:gd name="connsiteY558" fmla="*/ 2762513 h 3705528"/>
                <a:gd name="connsiteX559" fmla="*/ 223621 w 2462926"/>
                <a:gd name="connsiteY559" fmla="*/ 2758415 h 3705528"/>
                <a:gd name="connsiteX560" fmla="*/ 221231 w 2462926"/>
                <a:gd name="connsiteY560" fmla="*/ 2752816 h 3705528"/>
                <a:gd name="connsiteX561" fmla="*/ 219448 w 2462926"/>
                <a:gd name="connsiteY561" fmla="*/ 2746163 h 3705528"/>
                <a:gd name="connsiteX562" fmla="*/ 218720 w 2462926"/>
                <a:gd name="connsiteY562" fmla="*/ 2740119 h 3705528"/>
                <a:gd name="connsiteX563" fmla="*/ 220709 w 2462926"/>
                <a:gd name="connsiteY563" fmla="*/ 2734237 h 3705528"/>
                <a:gd name="connsiteX564" fmla="*/ 225416 w 2462926"/>
                <a:gd name="connsiteY564" fmla="*/ 2728519 h 3705528"/>
                <a:gd name="connsiteX565" fmla="*/ 231014 w 2462926"/>
                <a:gd name="connsiteY565" fmla="*/ 2726128 h 3705528"/>
                <a:gd name="connsiteX566" fmla="*/ 237667 w 2462926"/>
                <a:gd name="connsiteY566" fmla="*/ 2724345 h 3705528"/>
                <a:gd name="connsiteX567" fmla="*/ 2399654 w 2462926"/>
                <a:gd name="connsiteY567" fmla="*/ 2711424 h 3705528"/>
                <a:gd name="connsiteX568" fmla="*/ 2421070 w 2462926"/>
                <a:gd name="connsiteY568" fmla="*/ 2718164 h 3705528"/>
                <a:gd name="connsiteX569" fmla="*/ 2438670 w 2462926"/>
                <a:gd name="connsiteY569" fmla="*/ 2733949 h 3705528"/>
                <a:gd name="connsiteX570" fmla="*/ 2447790 w 2462926"/>
                <a:gd name="connsiteY570" fmla="*/ 2754680 h 3705528"/>
                <a:gd name="connsiteX571" fmla="*/ 2450866 w 2462926"/>
                <a:gd name="connsiteY571" fmla="*/ 2776140 h 3705528"/>
                <a:gd name="connsiteX572" fmla="*/ 2443071 w 2462926"/>
                <a:gd name="connsiteY572" fmla="*/ 2796947 h 3705528"/>
                <a:gd name="connsiteX573" fmla="*/ 2427732 w 2462926"/>
                <a:gd name="connsiteY573" fmla="*/ 2816209 h 3705528"/>
                <a:gd name="connsiteX574" fmla="*/ 2407001 w 2462926"/>
                <a:gd name="connsiteY574" fmla="*/ 2825330 h 3705528"/>
                <a:gd name="connsiteX575" fmla="*/ 2385096 w 2462926"/>
                <a:gd name="connsiteY575" fmla="*/ 2826742 h 3705528"/>
                <a:gd name="connsiteX576" fmla="*/ 2362625 w 2462926"/>
                <a:gd name="connsiteY576" fmla="*/ 2819393 h 3705528"/>
                <a:gd name="connsiteX577" fmla="*/ 2346080 w 2462926"/>
                <a:gd name="connsiteY577" fmla="*/ 2804217 h 3705528"/>
                <a:gd name="connsiteX578" fmla="*/ 2335297 w 2462926"/>
                <a:gd name="connsiteY578" fmla="*/ 2783932 h 3705528"/>
                <a:gd name="connsiteX579" fmla="*/ 2333884 w 2462926"/>
                <a:gd name="connsiteY579" fmla="*/ 2762027 h 3705528"/>
                <a:gd name="connsiteX580" fmla="*/ 2341842 w 2462926"/>
                <a:gd name="connsiteY580" fmla="*/ 2738502 h 3705528"/>
                <a:gd name="connsiteX581" fmla="*/ 2357018 w 2462926"/>
                <a:gd name="connsiteY581" fmla="*/ 2721957 h 3705528"/>
                <a:gd name="connsiteX582" fmla="*/ 2376086 w 2462926"/>
                <a:gd name="connsiteY582" fmla="*/ 2713282 h 3705528"/>
                <a:gd name="connsiteX583" fmla="*/ 1888720 w 2462926"/>
                <a:gd name="connsiteY583" fmla="*/ 2680757 h 3705528"/>
                <a:gd name="connsiteX584" fmla="*/ 1905309 w 2462926"/>
                <a:gd name="connsiteY584" fmla="*/ 2686116 h 3705528"/>
                <a:gd name="connsiteX585" fmla="*/ 1917191 w 2462926"/>
                <a:gd name="connsiteY585" fmla="*/ 2697194 h 3705528"/>
                <a:gd name="connsiteX586" fmla="*/ 1924083 w 2462926"/>
                <a:gd name="connsiteY586" fmla="*/ 2709609 h 3705528"/>
                <a:gd name="connsiteX587" fmla="*/ 1924768 w 2462926"/>
                <a:gd name="connsiteY587" fmla="*/ 2725470 h 3705528"/>
                <a:gd name="connsiteX588" fmla="*/ 1918962 w 2462926"/>
                <a:gd name="connsiteY588" fmla="*/ 2740395 h 3705528"/>
                <a:gd name="connsiteX589" fmla="*/ 1909548 w 2462926"/>
                <a:gd name="connsiteY589" fmla="*/ 2751832 h 3705528"/>
                <a:gd name="connsiteX590" fmla="*/ 1896078 w 2462926"/>
                <a:gd name="connsiteY590" fmla="*/ 2758115 h 3705528"/>
                <a:gd name="connsiteX591" fmla="*/ 1881272 w 2462926"/>
                <a:gd name="connsiteY591" fmla="*/ 2759408 h 3705528"/>
                <a:gd name="connsiteX592" fmla="*/ 1865737 w 2462926"/>
                <a:gd name="connsiteY592" fmla="*/ 2754657 h 3705528"/>
                <a:gd name="connsiteX593" fmla="*/ 1852801 w 2462926"/>
                <a:gd name="connsiteY593" fmla="*/ 2742970 h 3705528"/>
                <a:gd name="connsiteX594" fmla="*/ 1846518 w 2462926"/>
                <a:gd name="connsiteY594" fmla="*/ 2729501 h 3705528"/>
                <a:gd name="connsiteX595" fmla="*/ 1845225 w 2462926"/>
                <a:gd name="connsiteY595" fmla="*/ 2714695 h 3705528"/>
                <a:gd name="connsiteX596" fmla="*/ 1850421 w 2462926"/>
                <a:gd name="connsiteY596" fmla="*/ 2700823 h 3705528"/>
                <a:gd name="connsiteX597" fmla="*/ 1860445 w 2462926"/>
                <a:gd name="connsiteY597" fmla="*/ 2688333 h 3705528"/>
                <a:gd name="connsiteX598" fmla="*/ 1874523 w 2462926"/>
                <a:gd name="connsiteY598" fmla="*/ 2680995 h 3705528"/>
                <a:gd name="connsiteX599" fmla="*/ 1382167 w 2462926"/>
                <a:gd name="connsiteY599" fmla="*/ 2649806 h 3705528"/>
                <a:gd name="connsiteX600" fmla="*/ 1389102 w 2462926"/>
                <a:gd name="connsiteY600" fmla="*/ 2652404 h 3705528"/>
                <a:gd name="connsiteX601" fmla="*/ 1393766 w 2462926"/>
                <a:gd name="connsiteY601" fmla="*/ 2656502 h 3705528"/>
                <a:gd name="connsiteX602" fmla="*/ 1397212 w 2462926"/>
                <a:gd name="connsiteY602" fmla="*/ 2662710 h 3705528"/>
                <a:gd name="connsiteX603" fmla="*/ 1398994 w 2462926"/>
                <a:gd name="connsiteY603" fmla="*/ 2669363 h 3705528"/>
                <a:gd name="connsiteX604" fmla="*/ 1399722 w 2462926"/>
                <a:gd name="connsiteY604" fmla="*/ 2675407 h 3705528"/>
                <a:gd name="connsiteX605" fmla="*/ 1396070 w 2462926"/>
                <a:gd name="connsiteY605" fmla="*/ 2681734 h 3705528"/>
                <a:gd name="connsiteX606" fmla="*/ 1392417 w 2462926"/>
                <a:gd name="connsiteY606" fmla="*/ 2688061 h 3705528"/>
                <a:gd name="connsiteX607" fmla="*/ 1387427 w 2462926"/>
                <a:gd name="connsiteY607" fmla="*/ 2689398 h 3705528"/>
                <a:gd name="connsiteX608" fmla="*/ 1380774 w 2462926"/>
                <a:gd name="connsiteY608" fmla="*/ 2691181 h 3705528"/>
                <a:gd name="connsiteX609" fmla="*/ 1373675 w 2462926"/>
                <a:gd name="connsiteY609" fmla="*/ 2691300 h 3705528"/>
                <a:gd name="connsiteX610" fmla="*/ 1367794 w 2462926"/>
                <a:gd name="connsiteY610" fmla="*/ 2689311 h 3705528"/>
                <a:gd name="connsiteX611" fmla="*/ 1362076 w 2462926"/>
                <a:gd name="connsiteY611" fmla="*/ 2684603 h 3705528"/>
                <a:gd name="connsiteX612" fmla="*/ 1358630 w 2462926"/>
                <a:gd name="connsiteY612" fmla="*/ 2678396 h 3705528"/>
                <a:gd name="connsiteX613" fmla="*/ 1356848 w 2462926"/>
                <a:gd name="connsiteY613" fmla="*/ 2671743 h 3705528"/>
                <a:gd name="connsiteX614" fmla="*/ 1356565 w 2462926"/>
                <a:gd name="connsiteY614" fmla="*/ 2667362 h 3705528"/>
                <a:gd name="connsiteX615" fmla="*/ 1360218 w 2462926"/>
                <a:gd name="connsiteY615" fmla="*/ 2661035 h 3705528"/>
                <a:gd name="connsiteX616" fmla="*/ 1363871 w 2462926"/>
                <a:gd name="connsiteY616" fmla="*/ 2654708 h 3705528"/>
                <a:gd name="connsiteX617" fmla="*/ 1368415 w 2462926"/>
                <a:gd name="connsiteY617" fmla="*/ 2651708 h 3705528"/>
                <a:gd name="connsiteX618" fmla="*/ 1375068 w 2462926"/>
                <a:gd name="connsiteY618" fmla="*/ 2649925 h 3705528"/>
                <a:gd name="connsiteX619" fmla="*/ 2197153 w 2462926"/>
                <a:gd name="connsiteY619" fmla="*/ 2604352 h 3705528"/>
                <a:gd name="connsiteX620" fmla="*/ 2215851 w 2462926"/>
                <a:gd name="connsiteY620" fmla="*/ 2610929 h 3705528"/>
                <a:gd name="connsiteX621" fmla="*/ 2230896 w 2462926"/>
                <a:gd name="connsiteY621" fmla="*/ 2623834 h 3705528"/>
                <a:gd name="connsiteX622" fmla="*/ 2239125 w 2462926"/>
                <a:gd name="connsiteY622" fmla="*/ 2641238 h 3705528"/>
                <a:gd name="connsiteX623" fmla="*/ 2239646 w 2462926"/>
                <a:gd name="connsiteY623" fmla="*/ 2659817 h 3705528"/>
                <a:gd name="connsiteX624" fmla="*/ 2235341 w 2462926"/>
                <a:gd name="connsiteY624" fmla="*/ 2677015 h 3705528"/>
                <a:gd name="connsiteX625" fmla="*/ 2221382 w 2462926"/>
                <a:gd name="connsiteY625" fmla="*/ 2691451 h 3705528"/>
                <a:gd name="connsiteX626" fmla="*/ 2205032 w 2462926"/>
                <a:gd name="connsiteY626" fmla="*/ 2700289 h 3705528"/>
                <a:gd name="connsiteX627" fmla="*/ 2185845 w 2462926"/>
                <a:gd name="connsiteY627" fmla="*/ 2701865 h 3705528"/>
                <a:gd name="connsiteX628" fmla="*/ 2167147 w 2462926"/>
                <a:gd name="connsiteY628" fmla="*/ 2695287 h 3705528"/>
                <a:gd name="connsiteX629" fmla="*/ 2152101 w 2462926"/>
                <a:gd name="connsiteY629" fmla="*/ 2682383 h 3705528"/>
                <a:gd name="connsiteX630" fmla="*/ 2143873 w 2462926"/>
                <a:gd name="connsiteY630" fmla="*/ 2664978 h 3705528"/>
                <a:gd name="connsiteX631" fmla="*/ 2143351 w 2462926"/>
                <a:gd name="connsiteY631" fmla="*/ 2646400 h 3705528"/>
                <a:gd name="connsiteX632" fmla="*/ 2148874 w 2462926"/>
                <a:gd name="connsiteY632" fmla="*/ 2627093 h 3705528"/>
                <a:gd name="connsiteX633" fmla="*/ 2161615 w 2462926"/>
                <a:gd name="connsiteY633" fmla="*/ 2614766 h 3705528"/>
                <a:gd name="connsiteX634" fmla="*/ 2177965 w 2462926"/>
                <a:gd name="connsiteY634" fmla="*/ 2605928 h 3705528"/>
                <a:gd name="connsiteX635" fmla="*/ 39027 w 2462926"/>
                <a:gd name="connsiteY635" fmla="*/ 2598411 h 3705528"/>
                <a:gd name="connsiteX636" fmla="*/ 52453 w 2462926"/>
                <a:gd name="connsiteY636" fmla="*/ 2601945 h 3705528"/>
                <a:gd name="connsiteX637" fmla="*/ 65389 w 2462926"/>
                <a:gd name="connsiteY637" fmla="*/ 2613631 h 3705528"/>
                <a:gd name="connsiteX638" fmla="*/ 69399 w 2462926"/>
                <a:gd name="connsiteY638" fmla="*/ 2628601 h 3705528"/>
                <a:gd name="connsiteX639" fmla="*/ 65703 w 2462926"/>
                <a:gd name="connsiteY639" fmla="*/ 2644744 h 3705528"/>
                <a:gd name="connsiteX640" fmla="*/ 54180 w 2462926"/>
                <a:gd name="connsiteY640" fmla="*/ 2654962 h 3705528"/>
                <a:gd name="connsiteX641" fmla="*/ 39210 w 2462926"/>
                <a:gd name="connsiteY641" fmla="*/ 2658974 h 3705528"/>
                <a:gd name="connsiteX642" fmla="*/ 22013 w 2462926"/>
                <a:gd name="connsiteY642" fmla="*/ 2654668 h 3705528"/>
                <a:gd name="connsiteX643" fmla="*/ 12849 w 2462926"/>
                <a:gd name="connsiteY643" fmla="*/ 2643754 h 3705528"/>
                <a:gd name="connsiteX644" fmla="*/ 7783 w 2462926"/>
                <a:gd name="connsiteY644" fmla="*/ 2628175 h 3705528"/>
                <a:gd name="connsiteX645" fmla="*/ 10871 w 2462926"/>
                <a:gd name="connsiteY645" fmla="*/ 2613086 h 3705528"/>
                <a:gd name="connsiteX646" fmla="*/ 23003 w 2462926"/>
                <a:gd name="connsiteY646" fmla="*/ 2601814 h 3705528"/>
                <a:gd name="connsiteX647" fmla="*/ 1683501 w 2462926"/>
                <a:gd name="connsiteY647" fmla="*/ 2573520 h 3705528"/>
                <a:gd name="connsiteX648" fmla="*/ 1699644 w 2462926"/>
                <a:gd name="connsiteY648" fmla="*/ 2577217 h 3705528"/>
                <a:gd name="connsiteX649" fmla="*/ 1699645 w 2462926"/>
                <a:gd name="connsiteY649" fmla="*/ 2577217 h 3705528"/>
                <a:gd name="connsiteX650" fmla="*/ 1710918 w 2462926"/>
                <a:gd name="connsiteY650" fmla="*/ 2589349 h 3705528"/>
                <a:gd name="connsiteX651" fmla="*/ 1713874 w 2462926"/>
                <a:gd name="connsiteY651" fmla="*/ 2603710 h 3705528"/>
                <a:gd name="connsiteX652" fmla="*/ 1710178 w 2462926"/>
                <a:gd name="connsiteY652" fmla="*/ 2619853 h 3705528"/>
                <a:gd name="connsiteX653" fmla="*/ 1698654 w 2462926"/>
                <a:gd name="connsiteY653" fmla="*/ 2630072 h 3705528"/>
                <a:gd name="connsiteX654" fmla="*/ 1684739 w 2462926"/>
                <a:gd name="connsiteY654" fmla="*/ 2634692 h 3705528"/>
                <a:gd name="connsiteX655" fmla="*/ 1682404 w 2462926"/>
                <a:gd name="connsiteY655" fmla="*/ 2634157 h 3705528"/>
                <a:gd name="connsiteX656" fmla="*/ 1682021 w 2462926"/>
                <a:gd name="connsiteY656" fmla="*/ 2634528 h 3705528"/>
                <a:gd name="connsiteX657" fmla="*/ 1674476 w 2462926"/>
                <a:gd name="connsiteY657" fmla="*/ 2632985 h 3705528"/>
                <a:gd name="connsiteX658" fmla="*/ 1668595 w 2462926"/>
                <a:gd name="connsiteY658" fmla="*/ 2630995 h 3705528"/>
                <a:gd name="connsiteX659" fmla="*/ 1660696 w 2462926"/>
                <a:gd name="connsiteY659" fmla="*/ 2622494 h 3705528"/>
                <a:gd name="connsiteX660" fmla="*/ 1657323 w 2462926"/>
                <a:gd name="connsiteY660" fmla="*/ 2618863 h 3705528"/>
                <a:gd name="connsiteX661" fmla="*/ 1657322 w 2462926"/>
                <a:gd name="connsiteY661" fmla="*/ 2618863 h 3705528"/>
                <a:gd name="connsiteX662" fmla="*/ 1653311 w 2462926"/>
                <a:gd name="connsiteY662" fmla="*/ 2603893 h 3705528"/>
                <a:gd name="connsiteX663" fmla="*/ 1657454 w 2462926"/>
                <a:gd name="connsiteY663" fmla="*/ 2589413 h 3705528"/>
                <a:gd name="connsiteX664" fmla="*/ 1668531 w 2462926"/>
                <a:gd name="connsiteY664" fmla="*/ 2577531 h 3705528"/>
                <a:gd name="connsiteX665" fmla="*/ 343599 w 2462926"/>
                <a:gd name="connsiteY665" fmla="*/ 2540868 h 3705528"/>
                <a:gd name="connsiteX666" fmla="*/ 349034 w 2462926"/>
                <a:gd name="connsiteY666" fmla="*/ 2541194 h 3705528"/>
                <a:gd name="connsiteX667" fmla="*/ 355524 w 2462926"/>
                <a:gd name="connsiteY667" fmla="*/ 2542129 h 3705528"/>
                <a:gd name="connsiteX668" fmla="*/ 360633 w 2462926"/>
                <a:gd name="connsiteY668" fmla="*/ 2547891 h 3705528"/>
                <a:gd name="connsiteX669" fmla="*/ 363634 w 2462926"/>
                <a:gd name="connsiteY669" fmla="*/ 2552435 h 3705528"/>
                <a:gd name="connsiteX670" fmla="*/ 365416 w 2462926"/>
                <a:gd name="connsiteY670" fmla="*/ 2559088 h 3705528"/>
                <a:gd name="connsiteX671" fmla="*/ 366145 w 2462926"/>
                <a:gd name="connsiteY671" fmla="*/ 2565132 h 3705528"/>
                <a:gd name="connsiteX672" fmla="*/ 362938 w 2462926"/>
                <a:gd name="connsiteY672" fmla="*/ 2573122 h 3705528"/>
                <a:gd name="connsiteX673" fmla="*/ 358839 w 2462926"/>
                <a:gd name="connsiteY673" fmla="*/ 2577786 h 3705528"/>
                <a:gd name="connsiteX674" fmla="*/ 353241 w 2462926"/>
                <a:gd name="connsiteY674" fmla="*/ 2580177 h 3705528"/>
                <a:gd name="connsiteX675" fmla="*/ 346588 w 2462926"/>
                <a:gd name="connsiteY675" fmla="*/ 2581960 h 3705528"/>
                <a:gd name="connsiteX676" fmla="*/ 340543 w 2462926"/>
                <a:gd name="connsiteY676" fmla="*/ 2582688 h 3705528"/>
                <a:gd name="connsiteX677" fmla="*/ 333608 w 2462926"/>
                <a:gd name="connsiteY677" fmla="*/ 2580090 h 3705528"/>
                <a:gd name="connsiteX678" fmla="*/ 328944 w 2462926"/>
                <a:gd name="connsiteY678" fmla="*/ 2575991 h 3705528"/>
                <a:gd name="connsiteX679" fmla="*/ 326553 w 2462926"/>
                <a:gd name="connsiteY679" fmla="*/ 2570393 h 3705528"/>
                <a:gd name="connsiteX680" fmla="*/ 324770 w 2462926"/>
                <a:gd name="connsiteY680" fmla="*/ 2563740 h 3705528"/>
                <a:gd name="connsiteX681" fmla="*/ 324042 w 2462926"/>
                <a:gd name="connsiteY681" fmla="*/ 2557695 h 3705528"/>
                <a:gd name="connsiteX682" fmla="*/ 326031 w 2462926"/>
                <a:gd name="connsiteY682" fmla="*/ 2551814 h 3705528"/>
                <a:gd name="connsiteX683" fmla="*/ 331347 w 2462926"/>
                <a:gd name="connsiteY683" fmla="*/ 2545042 h 3705528"/>
                <a:gd name="connsiteX684" fmla="*/ 336946 w 2462926"/>
                <a:gd name="connsiteY684" fmla="*/ 2542650 h 3705528"/>
                <a:gd name="connsiteX685" fmla="*/ 2462926 w 2462926"/>
                <a:gd name="connsiteY685" fmla="*/ 2540046 h 3705528"/>
                <a:gd name="connsiteX686" fmla="*/ 2462926 w 2462926"/>
                <a:gd name="connsiteY686" fmla="*/ 2633978 h 3705528"/>
                <a:gd name="connsiteX687" fmla="*/ 2450793 w 2462926"/>
                <a:gd name="connsiteY687" fmla="*/ 2622849 h 3705528"/>
                <a:gd name="connsiteX688" fmla="*/ 2440010 w 2462926"/>
                <a:gd name="connsiteY688" fmla="*/ 2602564 h 3705528"/>
                <a:gd name="connsiteX689" fmla="*/ 2438597 w 2462926"/>
                <a:gd name="connsiteY689" fmla="*/ 2580659 h 3705528"/>
                <a:gd name="connsiteX690" fmla="*/ 2445338 w 2462926"/>
                <a:gd name="connsiteY690" fmla="*/ 2559243 h 3705528"/>
                <a:gd name="connsiteX691" fmla="*/ 2461731 w 2462926"/>
                <a:gd name="connsiteY691" fmla="*/ 2540589 h 3705528"/>
                <a:gd name="connsiteX692" fmla="*/ 1994043 w 2462926"/>
                <a:gd name="connsiteY692" fmla="*/ 2498333 h 3705528"/>
                <a:gd name="connsiteX693" fmla="*/ 2010632 w 2462926"/>
                <a:gd name="connsiteY693" fmla="*/ 2503693 h 3705528"/>
                <a:gd name="connsiteX694" fmla="*/ 2022514 w 2462926"/>
                <a:gd name="connsiteY694" fmla="*/ 2514771 h 3705528"/>
                <a:gd name="connsiteX695" fmla="*/ 2029406 w 2462926"/>
                <a:gd name="connsiteY695" fmla="*/ 2527185 h 3705528"/>
                <a:gd name="connsiteX696" fmla="*/ 2030090 w 2462926"/>
                <a:gd name="connsiteY696" fmla="*/ 2543046 h 3705528"/>
                <a:gd name="connsiteX697" fmla="*/ 2025502 w 2462926"/>
                <a:gd name="connsiteY697" fmla="*/ 2555863 h 3705528"/>
                <a:gd name="connsiteX698" fmla="*/ 2014870 w 2462926"/>
                <a:gd name="connsiteY698" fmla="*/ 2569408 h 3705528"/>
                <a:gd name="connsiteX699" fmla="*/ 2001401 w 2462926"/>
                <a:gd name="connsiteY699" fmla="*/ 2575691 h 3705528"/>
                <a:gd name="connsiteX700" fmla="*/ 1986595 w 2462926"/>
                <a:gd name="connsiteY700" fmla="*/ 2576984 h 3705528"/>
                <a:gd name="connsiteX701" fmla="*/ 1971669 w 2462926"/>
                <a:gd name="connsiteY701" fmla="*/ 2571179 h 3705528"/>
                <a:gd name="connsiteX702" fmla="*/ 1958124 w 2462926"/>
                <a:gd name="connsiteY702" fmla="*/ 2560546 h 3705528"/>
                <a:gd name="connsiteX703" fmla="*/ 1951841 w 2462926"/>
                <a:gd name="connsiteY703" fmla="*/ 2547077 h 3705528"/>
                <a:gd name="connsiteX704" fmla="*/ 1950547 w 2462926"/>
                <a:gd name="connsiteY704" fmla="*/ 2532271 h 3705528"/>
                <a:gd name="connsiteX705" fmla="*/ 1956962 w 2462926"/>
                <a:gd name="connsiteY705" fmla="*/ 2516291 h 3705528"/>
                <a:gd name="connsiteX706" fmla="*/ 1965767 w 2462926"/>
                <a:gd name="connsiteY706" fmla="*/ 2505909 h 3705528"/>
                <a:gd name="connsiteX707" fmla="*/ 1979845 w 2462926"/>
                <a:gd name="connsiteY707" fmla="*/ 2498572 h 3705528"/>
                <a:gd name="connsiteX708" fmla="*/ 1487489 w 2462926"/>
                <a:gd name="connsiteY708" fmla="*/ 2467383 h 3705528"/>
                <a:gd name="connsiteX709" fmla="*/ 1494424 w 2462926"/>
                <a:gd name="connsiteY709" fmla="*/ 2469981 h 3705528"/>
                <a:gd name="connsiteX710" fmla="*/ 1499088 w 2462926"/>
                <a:gd name="connsiteY710" fmla="*/ 2474079 h 3705528"/>
                <a:gd name="connsiteX711" fmla="*/ 1502534 w 2462926"/>
                <a:gd name="connsiteY711" fmla="*/ 2480287 h 3705528"/>
                <a:gd name="connsiteX712" fmla="*/ 1504316 w 2462926"/>
                <a:gd name="connsiteY712" fmla="*/ 2486940 h 3705528"/>
                <a:gd name="connsiteX713" fmla="*/ 1505653 w 2462926"/>
                <a:gd name="connsiteY713" fmla="*/ 2491930 h 3705528"/>
                <a:gd name="connsiteX714" fmla="*/ 1501392 w 2462926"/>
                <a:gd name="connsiteY714" fmla="*/ 2499311 h 3705528"/>
                <a:gd name="connsiteX715" fmla="*/ 1498348 w 2462926"/>
                <a:gd name="connsiteY715" fmla="*/ 2504583 h 3705528"/>
                <a:gd name="connsiteX716" fmla="*/ 1492749 w 2462926"/>
                <a:gd name="connsiteY716" fmla="*/ 2506975 h 3705528"/>
                <a:gd name="connsiteX717" fmla="*/ 1486096 w 2462926"/>
                <a:gd name="connsiteY717" fmla="*/ 2508758 h 3705528"/>
                <a:gd name="connsiteX718" fmla="*/ 1478997 w 2462926"/>
                <a:gd name="connsiteY718" fmla="*/ 2508877 h 3705528"/>
                <a:gd name="connsiteX719" fmla="*/ 1473116 w 2462926"/>
                <a:gd name="connsiteY719" fmla="*/ 2506888 h 3705528"/>
                <a:gd name="connsiteX720" fmla="*/ 1467398 w 2462926"/>
                <a:gd name="connsiteY720" fmla="*/ 2502180 h 3705528"/>
                <a:gd name="connsiteX721" fmla="*/ 1463952 w 2462926"/>
                <a:gd name="connsiteY721" fmla="*/ 2495973 h 3705528"/>
                <a:gd name="connsiteX722" fmla="*/ 1462170 w 2462926"/>
                <a:gd name="connsiteY722" fmla="*/ 2489320 h 3705528"/>
                <a:gd name="connsiteX723" fmla="*/ 1462496 w 2462926"/>
                <a:gd name="connsiteY723" fmla="*/ 2483884 h 3705528"/>
                <a:gd name="connsiteX724" fmla="*/ 1465540 w 2462926"/>
                <a:gd name="connsiteY724" fmla="*/ 2478612 h 3705528"/>
                <a:gd name="connsiteX725" fmla="*/ 1469801 w 2462926"/>
                <a:gd name="connsiteY725" fmla="*/ 2471231 h 3705528"/>
                <a:gd name="connsiteX726" fmla="*/ 1473737 w 2462926"/>
                <a:gd name="connsiteY726" fmla="*/ 2469285 h 3705528"/>
                <a:gd name="connsiteX727" fmla="*/ 1480390 w 2462926"/>
                <a:gd name="connsiteY727" fmla="*/ 2467502 h 3705528"/>
                <a:gd name="connsiteX728" fmla="*/ 2301866 w 2462926"/>
                <a:gd name="connsiteY728" fmla="*/ 2422983 h 3705528"/>
                <a:gd name="connsiteX729" fmla="*/ 2320564 w 2462926"/>
                <a:gd name="connsiteY729" fmla="*/ 2429560 h 3705528"/>
                <a:gd name="connsiteX730" fmla="*/ 2335609 w 2462926"/>
                <a:gd name="connsiteY730" fmla="*/ 2442465 h 3705528"/>
                <a:gd name="connsiteX731" fmla="*/ 2343838 w 2462926"/>
                <a:gd name="connsiteY731" fmla="*/ 2459869 h 3705528"/>
                <a:gd name="connsiteX732" fmla="*/ 2344359 w 2462926"/>
                <a:gd name="connsiteY732" fmla="*/ 2478448 h 3705528"/>
                <a:gd name="connsiteX733" fmla="*/ 2338836 w 2462926"/>
                <a:gd name="connsiteY733" fmla="*/ 2497754 h 3705528"/>
                <a:gd name="connsiteX734" fmla="*/ 2324878 w 2462926"/>
                <a:gd name="connsiteY734" fmla="*/ 2512191 h 3705528"/>
                <a:gd name="connsiteX735" fmla="*/ 2309745 w 2462926"/>
                <a:gd name="connsiteY735" fmla="*/ 2518920 h 3705528"/>
                <a:gd name="connsiteX736" fmla="*/ 2289949 w 2462926"/>
                <a:gd name="connsiteY736" fmla="*/ 2521550 h 3705528"/>
                <a:gd name="connsiteX737" fmla="*/ 2271860 w 2462926"/>
                <a:gd name="connsiteY737" fmla="*/ 2513918 h 3705528"/>
                <a:gd name="connsiteX738" fmla="*/ 2256206 w 2462926"/>
                <a:gd name="connsiteY738" fmla="*/ 2502068 h 3705528"/>
                <a:gd name="connsiteX739" fmla="*/ 2248586 w 2462926"/>
                <a:gd name="connsiteY739" fmla="*/ 2483609 h 3705528"/>
                <a:gd name="connsiteX740" fmla="*/ 2246847 w 2462926"/>
                <a:gd name="connsiteY740" fmla="*/ 2467140 h 3705528"/>
                <a:gd name="connsiteX741" fmla="*/ 2252370 w 2462926"/>
                <a:gd name="connsiteY741" fmla="*/ 2447833 h 3705528"/>
                <a:gd name="connsiteX742" fmla="*/ 2266328 w 2462926"/>
                <a:gd name="connsiteY742" fmla="*/ 2433397 h 3705528"/>
                <a:gd name="connsiteX743" fmla="*/ 2282678 w 2462926"/>
                <a:gd name="connsiteY743" fmla="*/ 2424559 h 3705528"/>
                <a:gd name="connsiteX744" fmla="*/ 144349 w 2462926"/>
                <a:gd name="connsiteY744" fmla="*/ 2415988 h 3705528"/>
                <a:gd name="connsiteX745" fmla="*/ 157775 w 2462926"/>
                <a:gd name="connsiteY745" fmla="*/ 2419522 h 3705528"/>
                <a:gd name="connsiteX746" fmla="*/ 170711 w 2462926"/>
                <a:gd name="connsiteY746" fmla="*/ 2431208 h 3705528"/>
                <a:gd name="connsiteX747" fmla="*/ 174722 w 2462926"/>
                <a:gd name="connsiteY747" fmla="*/ 2446178 h 3705528"/>
                <a:gd name="connsiteX748" fmla="*/ 171025 w 2462926"/>
                <a:gd name="connsiteY748" fmla="*/ 2462321 h 3705528"/>
                <a:gd name="connsiteX749" fmla="*/ 159502 w 2462926"/>
                <a:gd name="connsiteY749" fmla="*/ 2472539 h 3705528"/>
                <a:gd name="connsiteX750" fmla="*/ 144533 w 2462926"/>
                <a:gd name="connsiteY750" fmla="*/ 2476551 h 3705528"/>
                <a:gd name="connsiteX751" fmla="*/ 127335 w 2462926"/>
                <a:gd name="connsiteY751" fmla="*/ 2472245 h 3705528"/>
                <a:gd name="connsiteX752" fmla="*/ 118171 w 2462926"/>
                <a:gd name="connsiteY752" fmla="*/ 2461331 h 3705528"/>
                <a:gd name="connsiteX753" fmla="*/ 113105 w 2462926"/>
                <a:gd name="connsiteY753" fmla="*/ 2445752 h 3705528"/>
                <a:gd name="connsiteX754" fmla="*/ 116193 w 2462926"/>
                <a:gd name="connsiteY754" fmla="*/ 2430663 h 3705528"/>
                <a:gd name="connsiteX755" fmla="*/ 128325 w 2462926"/>
                <a:gd name="connsiteY755" fmla="*/ 2419391 h 3705528"/>
                <a:gd name="connsiteX756" fmla="*/ 1789432 w 2462926"/>
                <a:gd name="connsiteY756" fmla="*/ 2390043 h 3705528"/>
                <a:gd name="connsiteX757" fmla="*/ 1805575 w 2462926"/>
                <a:gd name="connsiteY757" fmla="*/ 2393740 h 3705528"/>
                <a:gd name="connsiteX758" fmla="*/ 1816848 w 2462926"/>
                <a:gd name="connsiteY758" fmla="*/ 2405872 h 3705528"/>
                <a:gd name="connsiteX759" fmla="*/ 1819196 w 2462926"/>
                <a:gd name="connsiteY759" fmla="*/ 2421287 h 3705528"/>
                <a:gd name="connsiteX760" fmla="*/ 1816717 w 2462926"/>
                <a:gd name="connsiteY760" fmla="*/ 2435321 h 3705528"/>
                <a:gd name="connsiteX761" fmla="*/ 1803976 w 2462926"/>
                <a:gd name="connsiteY761" fmla="*/ 2447649 h 3705528"/>
                <a:gd name="connsiteX762" fmla="*/ 1790061 w 2462926"/>
                <a:gd name="connsiteY762" fmla="*/ 2452268 h 3705528"/>
                <a:gd name="connsiteX763" fmla="*/ 1773917 w 2462926"/>
                <a:gd name="connsiteY763" fmla="*/ 2448572 h 3705528"/>
                <a:gd name="connsiteX764" fmla="*/ 1762644 w 2462926"/>
                <a:gd name="connsiteY764" fmla="*/ 2436440 h 3705528"/>
                <a:gd name="connsiteX765" fmla="*/ 1758633 w 2462926"/>
                <a:gd name="connsiteY765" fmla="*/ 2421470 h 3705528"/>
                <a:gd name="connsiteX766" fmla="*/ 1763993 w 2462926"/>
                <a:gd name="connsiteY766" fmla="*/ 2404881 h 3705528"/>
                <a:gd name="connsiteX767" fmla="*/ 1773853 w 2462926"/>
                <a:gd name="connsiteY767" fmla="*/ 2395109 h 3705528"/>
                <a:gd name="connsiteX768" fmla="*/ 454965 w 2462926"/>
                <a:gd name="connsiteY768" fmla="*/ 2357716 h 3705528"/>
                <a:gd name="connsiteX769" fmla="*/ 460844 w 2462926"/>
                <a:gd name="connsiteY769" fmla="*/ 2359704 h 3705528"/>
                <a:gd name="connsiteX770" fmla="*/ 460847 w 2462926"/>
                <a:gd name="connsiteY770" fmla="*/ 2359705 h 3705528"/>
                <a:gd name="connsiteX771" fmla="*/ 466565 w 2462926"/>
                <a:gd name="connsiteY771" fmla="*/ 2364413 h 3705528"/>
                <a:gd name="connsiteX772" fmla="*/ 468956 w 2462926"/>
                <a:gd name="connsiteY772" fmla="*/ 2370011 h 3705528"/>
                <a:gd name="connsiteX773" fmla="*/ 470739 w 2462926"/>
                <a:gd name="connsiteY773" fmla="*/ 2376664 h 3705528"/>
                <a:gd name="connsiteX774" fmla="*/ 471467 w 2462926"/>
                <a:gd name="connsiteY774" fmla="*/ 2382709 h 3705528"/>
                <a:gd name="connsiteX775" fmla="*/ 468260 w 2462926"/>
                <a:gd name="connsiteY775" fmla="*/ 2390699 h 3705528"/>
                <a:gd name="connsiteX776" fmla="*/ 464162 w 2462926"/>
                <a:gd name="connsiteY776" fmla="*/ 2395362 h 3705528"/>
                <a:gd name="connsiteX777" fmla="*/ 458563 w 2462926"/>
                <a:gd name="connsiteY777" fmla="*/ 2397754 h 3705528"/>
                <a:gd name="connsiteX778" fmla="*/ 454019 w 2462926"/>
                <a:gd name="connsiteY778" fmla="*/ 2400754 h 3705528"/>
                <a:gd name="connsiteX779" fmla="*/ 453573 w 2462926"/>
                <a:gd name="connsiteY779" fmla="*/ 2399090 h 3705528"/>
                <a:gd name="connsiteX780" fmla="*/ 451910 w 2462926"/>
                <a:gd name="connsiteY780" fmla="*/ 2399536 h 3705528"/>
                <a:gd name="connsiteX781" fmla="*/ 446474 w 2462926"/>
                <a:gd name="connsiteY781" fmla="*/ 2399209 h 3705528"/>
                <a:gd name="connsiteX782" fmla="*/ 438930 w 2462926"/>
                <a:gd name="connsiteY782" fmla="*/ 2397666 h 3705528"/>
                <a:gd name="connsiteX783" fmla="*/ 434875 w 2462926"/>
                <a:gd name="connsiteY783" fmla="*/ 2392513 h 3705528"/>
                <a:gd name="connsiteX784" fmla="*/ 431875 w 2462926"/>
                <a:gd name="connsiteY784" fmla="*/ 2387969 h 3705528"/>
                <a:gd name="connsiteX785" fmla="*/ 430092 w 2462926"/>
                <a:gd name="connsiteY785" fmla="*/ 2381316 h 3705528"/>
                <a:gd name="connsiteX786" fmla="*/ 429364 w 2462926"/>
                <a:gd name="connsiteY786" fmla="*/ 2375271 h 3705528"/>
                <a:gd name="connsiteX787" fmla="*/ 431353 w 2462926"/>
                <a:gd name="connsiteY787" fmla="*/ 2369390 h 3705528"/>
                <a:gd name="connsiteX788" fmla="*/ 436669 w 2462926"/>
                <a:gd name="connsiteY788" fmla="*/ 2362618 h 3705528"/>
                <a:gd name="connsiteX789" fmla="*/ 442268 w 2462926"/>
                <a:gd name="connsiteY789" fmla="*/ 2360226 h 3705528"/>
                <a:gd name="connsiteX790" fmla="*/ 443100 w 2462926"/>
                <a:gd name="connsiteY790" fmla="*/ 2360003 h 3705528"/>
                <a:gd name="connsiteX791" fmla="*/ 442877 w 2462926"/>
                <a:gd name="connsiteY791" fmla="*/ 2359172 h 3705528"/>
                <a:gd name="connsiteX792" fmla="*/ 448920 w 2462926"/>
                <a:gd name="connsiteY792" fmla="*/ 2358444 h 3705528"/>
                <a:gd name="connsiteX793" fmla="*/ 448921 w 2462926"/>
                <a:gd name="connsiteY793" fmla="*/ 2358444 h 3705528"/>
                <a:gd name="connsiteX794" fmla="*/ 2098756 w 2462926"/>
                <a:gd name="connsiteY794" fmla="*/ 2316965 h 3705528"/>
                <a:gd name="connsiteX795" fmla="*/ 2115345 w 2462926"/>
                <a:gd name="connsiteY795" fmla="*/ 2322325 h 3705528"/>
                <a:gd name="connsiteX796" fmla="*/ 2127227 w 2462926"/>
                <a:gd name="connsiteY796" fmla="*/ 2333403 h 3705528"/>
                <a:gd name="connsiteX797" fmla="*/ 2134119 w 2462926"/>
                <a:gd name="connsiteY797" fmla="*/ 2345817 h 3705528"/>
                <a:gd name="connsiteX798" fmla="*/ 2134803 w 2462926"/>
                <a:gd name="connsiteY798" fmla="*/ 2361678 h 3705528"/>
                <a:gd name="connsiteX799" fmla="*/ 2128998 w 2462926"/>
                <a:gd name="connsiteY799" fmla="*/ 2376604 h 3705528"/>
                <a:gd name="connsiteX800" fmla="*/ 2119583 w 2462926"/>
                <a:gd name="connsiteY800" fmla="*/ 2388040 h 3705528"/>
                <a:gd name="connsiteX801" fmla="*/ 2106114 w 2462926"/>
                <a:gd name="connsiteY801" fmla="*/ 2394323 h 3705528"/>
                <a:gd name="connsiteX802" fmla="*/ 2090699 w 2462926"/>
                <a:gd name="connsiteY802" fmla="*/ 2396671 h 3705528"/>
                <a:gd name="connsiteX803" fmla="*/ 2076382 w 2462926"/>
                <a:gd name="connsiteY803" fmla="*/ 2389811 h 3705528"/>
                <a:gd name="connsiteX804" fmla="*/ 2062228 w 2462926"/>
                <a:gd name="connsiteY804" fmla="*/ 2380233 h 3705528"/>
                <a:gd name="connsiteX805" fmla="*/ 2056554 w 2462926"/>
                <a:gd name="connsiteY805" fmla="*/ 2365709 h 3705528"/>
                <a:gd name="connsiteX806" fmla="*/ 2055260 w 2462926"/>
                <a:gd name="connsiteY806" fmla="*/ 2350903 h 3705528"/>
                <a:gd name="connsiteX807" fmla="*/ 2060457 w 2462926"/>
                <a:gd name="connsiteY807" fmla="*/ 2337032 h 3705528"/>
                <a:gd name="connsiteX808" fmla="*/ 2070480 w 2462926"/>
                <a:gd name="connsiteY808" fmla="*/ 2324541 h 3705528"/>
                <a:gd name="connsiteX809" fmla="*/ 2084558 w 2462926"/>
                <a:gd name="connsiteY809" fmla="*/ 2317204 h 3705528"/>
                <a:gd name="connsiteX810" fmla="*/ 1586321 w 2462926"/>
                <a:gd name="connsiteY810" fmla="*/ 2284025 h 3705528"/>
                <a:gd name="connsiteX811" fmla="*/ 1592811 w 2462926"/>
                <a:gd name="connsiteY811" fmla="*/ 2284960 h 3705528"/>
                <a:gd name="connsiteX812" fmla="*/ 1600355 w 2462926"/>
                <a:gd name="connsiteY812" fmla="*/ 2286504 h 3705528"/>
                <a:gd name="connsiteX813" fmla="*/ 1604410 w 2462926"/>
                <a:gd name="connsiteY813" fmla="*/ 2291656 h 3705528"/>
                <a:gd name="connsiteX814" fmla="*/ 1608465 w 2462926"/>
                <a:gd name="connsiteY814" fmla="*/ 2296809 h 3705528"/>
                <a:gd name="connsiteX815" fmla="*/ 1610248 w 2462926"/>
                <a:gd name="connsiteY815" fmla="*/ 2303462 h 3705528"/>
                <a:gd name="connsiteX816" fmla="*/ 1610976 w 2462926"/>
                <a:gd name="connsiteY816" fmla="*/ 2309507 h 3705528"/>
                <a:gd name="connsiteX817" fmla="*/ 1607932 w 2462926"/>
                <a:gd name="connsiteY817" fmla="*/ 2314779 h 3705528"/>
                <a:gd name="connsiteX818" fmla="*/ 1603670 w 2462926"/>
                <a:gd name="connsiteY818" fmla="*/ 2322160 h 3705528"/>
                <a:gd name="connsiteX819" fmla="*/ 1598072 w 2462926"/>
                <a:gd name="connsiteY819" fmla="*/ 2324551 h 3705528"/>
                <a:gd name="connsiteX820" fmla="*/ 1591419 w 2462926"/>
                <a:gd name="connsiteY820" fmla="*/ 2326334 h 3705528"/>
                <a:gd name="connsiteX821" fmla="*/ 1584929 w 2462926"/>
                <a:gd name="connsiteY821" fmla="*/ 2325399 h 3705528"/>
                <a:gd name="connsiteX822" fmla="*/ 1578439 w 2462926"/>
                <a:gd name="connsiteY822" fmla="*/ 2324464 h 3705528"/>
                <a:gd name="connsiteX823" fmla="*/ 1573330 w 2462926"/>
                <a:gd name="connsiteY823" fmla="*/ 2318702 h 3705528"/>
                <a:gd name="connsiteX824" fmla="*/ 1569275 w 2462926"/>
                <a:gd name="connsiteY824" fmla="*/ 2313549 h 3705528"/>
                <a:gd name="connsiteX825" fmla="*/ 1567492 w 2462926"/>
                <a:gd name="connsiteY825" fmla="*/ 2306896 h 3705528"/>
                <a:gd name="connsiteX826" fmla="*/ 1567819 w 2462926"/>
                <a:gd name="connsiteY826" fmla="*/ 2301461 h 3705528"/>
                <a:gd name="connsiteX827" fmla="*/ 1572080 w 2462926"/>
                <a:gd name="connsiteY827" fmla="*/ 2294080 h 3705528"/>
                <a:gd name="connsiteX828" fmla="*/ 1575124 w 2462926"/>
                <a:gd name="connsiteY828" fmla="*/ 2288808 h 3705528"/>
                <a:gd name="connsiteX829" fmla="*/ 1579668 w 2462926"/>
                <a:gd name="connsiteY829" fmla="*/ 2285807 h 3705528"/>
                <a:gd name="connsiteX830" fmla="*/ 2407797 w 2462926"/>
                <a:gd name="connsiteY830" fmla="*/ 2239505 h 3705528"/>
                <a:gd name="connsiteX831" fmla="*/ 2425886 w 2462926"/>
                <a:gd name="connsiteY831" fmla="*/ 2247137 h 3705528"/>
                <a:gd name="connsiteX832" fmla="*/ 2441540 w 2462926"/>
                <a:gd name="connsiteY832" fmla="*/ 2258987 h 3705528"/>
                <a:gd name="connsiteX833" fmla="*/ 2449160 w 2462926"/>
                <a:gd name="connsiteY833" fmla="*/ 2277446 h 3705528"/>
                <a:gd name="connsiteX834" fmla="*/ 2449681 w 2462926"/>
                <a:gd name="connsiteY834" fmla="*/ 2296025 h 3705528"/>
                <a:gd name="connsiteX835" fmla="*/ 2444767 w 2462926"/>
                <a:gd name="connsiteY835" fmla="*/ 2314277 h 3705528"/>
                <a:gd name="connsiteX836" fmla="*/ 2431417 w 2462926"/>
                <a:gd name="connsiteY836" fmla="*/ 2327659 h 3705528"/>
                <a:gd name="connsiteX837" fmla="*/ 2415067 w 2462926"/>
                <a:gd name="connsiteY837" fmla="*/ 2336497 h 3705528"/>
                <a:gd name="connsiteX838" fmla="*/ 2395880 w 2462926"/>
                <a:gd name="connsiteY838" fmla="*/ 2338073 h 3705528"/>
                <a:gd name="connsiteX839" fmla="*/ 2377182 w 2462926"/>
                <a:gd name="connsiteY839" fmla="*/ 2331495 h 3705528"/>
                <a:gd name="connsiteX840" fmla="*/ 2362137 w 2462926"/>
                <a:gd name="connsiteY840" fmla="*/ 2318591 h 3705528"/>
                <a:gd name="connsiteX841" fmla="*/ 2353908 w 2462926"/>
                <a:gd name="connsiteY841" fmla="*/ 2301186 h 3705528"/>
                <a:gd name="connsiteX842" fmla="*/ 2353386 w 2462926"/>
                <a:gd name="connsiteY842" fmla="*/ 2282608 h 3705528"/>
                <a:gd name="connsiteX843" fmla="*/ 2358300 w 2462926"/>
                <a:gd name="connsiteY843" fmla="*/ 2264355 h 3705528"/>
                <a:gd name="connsiteX844" fmla="*/ 2371650 w 2462926"/>
                <a:gd name="connsiteY844" fmla="*/ 2250974 h 3705528"/>
                <a:gd name="connsiteX845" fmla="*/ 2388001 w 2462926"/>
                <a:gd name="connsiteY845" fmla="*/ 2242136 h 3705528"/>
                <a:gd name="connsiteX846" fmla="*/ 250279 w 2462926"/>
                <a:gd name="connsiteY846" fmla="*/ 2232510 h 3705528"/>
                <a:gd name="connsiteX847" fmla="*/ 263096 w 2462926"/>
                <a:gd name="connsiteY847" fmla="*/ 2237098 h 3705528"/>
                <a:gd name="connsiteX848" fmla="*/ 276641 w 2462926"/>
                <a:gd name="connsiteY848" fmla="*/ 2247730 h 3705528"/>
                <a:gd name="connsiteX849" fmla="*/ 280652 w 2462926"/>
                <a:gd name="connsiteY849" fmla="*/ 2262700 h 3705528"/>
                <a:gd name="connsiteX850" fmla="*/ 276346 w 2462926"/>
                <a:gd name="connsiteY850" fmla="*/ 2279898 h 3705528"/>
                <a:gd name="connsiteX851" fmla="*/ 265432 w 2462926"/>
                <a:gd name="connsiteY851" fmla="*/ 2289062 h 3705528"/>
                <a:gd name="connsiteX852" fmla="*/ 249853 w 2462926"/>
                <a:gd name="connsiteY852" fmla="*/ 2294128 h 3705528"/>
                <a:gd name="connsiteX853" fmla="*/ 233264 w 2462926"/>
                <a:gd name="connsiteY853" fmla="*/ 2288768 h 3705528"/>
                <a:gd name="connsiteX854" fmla="*/ 223492 w 2462926"/>
                <a:gd name="connsiteY854" fmla="*/ 2278908 h 3705528"/>
                <a:gd name="connsiteX855" fmla="*/ 219035 w 2462926"/>
                <a:gd name="connsiteY855" fmla="*/ 2262275 h 3705528"/>
                <a:gd name="connsiteX856" fmla="*/ 221514 w 2462926"/>
                <a:gd name="connsiteY856" fmla="*/ 2248240 h 3705528"/>
                <a:gd name="connsiteX857" fmla="*/ 234255 w 2462926"/>
                <a:gd name="connsiteY857" fmla="*/ 2235913 h 3705528"/>
                <a:gd name="connsiteX858" fmla="*/ 1894144 w 2462926"/>
                <a:gd name="connsiteY858" fmla="*/ 2208674 h 3705528"/>
                <a:gd name="connsiteX859" fmla="*/ 1909070 w 2462926"/>
                <a:gd name="connsiteY859" fmla="*/ 2214479 h 3705528"/>
                <a:gd name="connsiteX860" fmla="*/ 1921561 w 2462926"/>
                <a:gd name="connsiteY860" fmla="*/ 2224503 h 3705528"/>
                <a:gd name="connsiteX861" fmla="*/ 1923908 w 2462926"/>
                <a:gd name="connsiteY861" fmla="*/ 2239918 h 3705528"/>
                <a:gd name="connsiteX862" fmla="*/ 1920212 w 2462926"/>
                <a:gd name="connsiteY862" fmla="*/ 2256061 h 3705528"/>
                <a:gd name="connsiteX863" fmla="*/ 1908688 w 2462926"/>
                <a:gd name="connsiteY863" fmla="*/ 2266280 h 3705528"/>
                <a:gd name="connsiteX864" fmla="*/ 1894773 w 2462926"/>
                <a:gd name="connsiteY864" fmla="*/ 2270900 h 3705528"/>
                <a:gd name="connsiteX865" fmla="*/ 1878630 w 2462926"/>
                <a:gd name="connsiteY865" fmla="*/ 2267203 h 3705528"/>
                <a:gd name="connsiteX866" fmla="*/ 1867357 w 2462926"/>
                <a:gd name="connsiteY866" fmla="*/ 2255071 h 3705528"/>
                <a:gd name="connsiteX867" fmla="*/ 1863346 w 2462926"/>
                <a:gd name="connsiteY867" fmla="*/ 2240101 h 3705528"/>
                <a:gd name="connsiteX868" fmla="*/ 1867488 w 2462926"/>
                <a:gd name="connsiteY868" fmla="*/ 2225621 h 3705528"/>
                <a:gd name="connsiteX869" fmla="*/ 1878566 w 2462926"/>
                <a:gd name="connsiteY869" fmla="*/ 2213739 h 3705528"/>
                <a:gd name="connsiteX870" fmla="*/ 560287 w 2462926"/>
                <a:gd name="connsiteY870" fmla="*/ 2175293 h 3705528"/>
                <a:gd name="connsiteX871" fmla="*/ 566168 w 2462926"/>
                <a:gd name="connsiteY871" fmla="*/ 2177282 h 3705528"/>
                <a:gd name="connsiteX872" fmla="*/ 571886 w 2462926"/>
                <a:gd name="connsiteY872" fmla="*/ 2181990 h 3705528"/>
                <a:gd name="connsiteX873" fmla="*/ 574277 w 2462926"/>
                <a:gd name="connsiteY873" fmla="*/ 2187588 h 3705528"/>
                <a:gd name="connsiteX874" fmla="*/ 576060 w 2462926"/>
                <a:gd name="connsiteY874" fmla="*/ 2194241 h 3705528"/>
                <a:gd name="connsiteX875" fmla="*/ 576788 w 2462926"/>
                <a:gd name="connsiteY875" fmla="*/ 2200286 h 3705528"/>
                <a:gd name="connsiteX876" fmla="*/ 574190 w 2462926"/>
                <a:gd name="connsiteY876" fmla="*/ 2207221 h 3705528"/>
                <a:gd name="connsiteX877" fmla="*/ 569483 w 2462926"/>
                <a:gd name="connsiteY877" fmla="*/ 2212939 h 3705528"/>
                <a:gd name="connsiteX878" fmla="*/ 564493 w 2462926"/>
                <a:gd name="connsiteY878" fmla="*/ 2214276 h 3705528"/>
                <a:gd name="connsiteX879" fmla="*/ 557840 w 2462926"/>
                <a:gd name="connsiteY879" fmla="*/ 2216059 h 3705528"/>
                <a:gd name="connsiteX880" fmla="*/ 551796 w 2462926"/>
                <a:gd name="connsiteY880" fmla="*/ 2216787 h 3705528"/>
                <a:gd name="connsiteX881" fmla="*/ 544860 w 2462926"/>
                <a:gd name="connsiteY881" fmla="*/ 2214189 h 3705528"/>
                <a:gd name="connsiteX882" fmla="*/ 540196 w 2462926"/>
                <a:gd name="connsiteY882" fmla="*/ 2210091 h 3705528"/>
                <a:gd name="connsiteX883" fmla="*/ 537805 w 2462926"/>
                <a:gd name="connsiteY883" fmla="*/ 2204492 h 3705528"/>
                <a:gd name="connsiteX884" fmla="*/ 536022 w 2462926"/>
                <a:gd name="connsiteY884" fmla="*/ 2197839 h 3705528"/>
                <a:gd name="connsiteX885" fmla="*/ 534685 w 2462926"/>
                <a:gd name="connsiteY885" fmla="*/ 2192849 h 3705528"/>
                <a:gd name="connsiteX886" fmla="*/ 537283 w 2462926"/>
                <a:gd name="connsiteY886" fmla="*/ 2185913 h 3705528"/>
                <a:gd name="connsiteX887" fmla="*/ 541991 w 2462926"/>
                <a:gd name="connsiteY887" fmla="*/ 2180195 h 3705528"/>
                <a:gd name="connsiteX888" fmla="*/ 547589 w 2462926"/>
                <a:gd name="connsiteY888" fmla="*/ 2177804 h 3705528"/>
                <a:gd name="connsiteX889" fmla="*/ 554242 w 2462926"/>
                <a:gd name="connsiteY889" fmla="*/ 2176021 h 3705528"/>
                <a:gd name="connsiteX890" fmla="*/ 2204686 w 2462926"/>
                <a:gd name="connsiteY890" fmla="*/ 2133487 h 3705528"/>
                <a:gd name="connsiteX891" fmla="*/ 2220666 w 2462926"/>
                <a:gd name="connsiteY891" fmla="*/ 2139902 h 3705528"/>
                <a:gd name="connsiteX892" fmla="*/ 2233156 w 2462926"/>
                <a:gd name="connsiteY892" fmla="*/ 2149925 h 3705528"/>
                <a:gd name="connsiteX893" fmla="*/ 2239440 w 2462926"/>
                <a:gd name="connsiteY893" fmla="*/ 2163394 h 3705528"/>
                <a:gd name="connsiteX894" fmla="*/ 2240733 w 2462926"/>
                <a:gd name="connsiteY894" fmla="*/ 2178200 h 3705528"/>
                <a:gd name="connsiteX895" fmla="*/ 2234927 w 2462926"/>
                <a:gd name="connsiteY895" fmla="*/ 2193126 h 3705528"/>
                <a:gd name="connsiteX896" fmla="*/ 2225513 w 2462926"/>
                <a:gd name="connsiteY896" fmla="*/ 2204562 h 3705528"/>
                <a:gd name="connsiteX897" fmla="*/ 2211435 w 2462926"/>
                <a:gd name="connsiteY897" fmla="*/ 2211900 h 3705528"/>
                <a:gd name="connsiteX898" fmla="*/ 2197237 w 2462926"/>
                <a:gd name="connsiteY898" fmla="*/ 2212138 h 3705528"/>
                <a:gd name="connsiteX899" fmla="*/ 2181703 w 2462926"/>
                <a:gd name="connsiteY899" fmla="*/ 2207387 h 3705528"/>
                <a:gd name="connsiteX900" fmla="*/ 2168767 w 2462926"/>
                <a:gd name="connsiteY900" fmla="*/ 2195701 h 3705528"/>
                <a:gd name="connsiteX901" fmla="*/ 2161875 w 2462926"/>
                <a:gd name="connsiteY901" fmla="*/ 2183286 h 3705528"/>
                <a:gd name="connsiteX902" fmla="*/ 2161190 w 2462926"/>
                <a:gd name="connsiteY902" fmla="*/ 2167425 h 3705528"/>
                <a:gd name="connsiteX903" fmla="*/ 2166387 w 2462926"/>
                <a:gd name="connsiteY903" fmla="*/ 2153554 h 3705528"/>
                <a:gd name="connsiteX904" fmla="*/ 2176410 w 2462926"/>
                <a:gd name="connsiteY904" fmla="*/ 2141064 h 3705528"/>
                <a:gd name="connsiteX905" fmla="*/ 2189879 w 2462926"/>
                <a:gd name="connsiteY905" fmla="*/ 2134781 h 3705528"/>
                <a:gd name="connsiteX906" fmla="*/ 53746 w 2462926"/>
                <a:gd name="connsiteY906" fmla="*/ 2107794 h 3705528"/>
                <a:gd name="connsiteX907" fmla="*/ 67618 w 2462926"/>
                <a:gd name="connsiteY907" fmla="*/ 2112991 h 3705528"/>
                <a:gd name="connsiteX908" fmla="*/ 80108 w 2462926"/>
                <a:gd name="connsiteY908" fmla="*/ 2123014 h 3705528"/>
                <a:gd name="connsiteX909" fmla="*/ 87446 w 2462926"/>
                <a:gd name="connsiteY909" fmla="*/ 2137092 h 3705528"/>
                <a:gd name="connsiteX910" fmla="*/ 87684 w 2462926"/>
                <a:gd name="connsiteY910" fmla="*/ 2151290 h 3705528"/>
                <a:gd name="connsiteX911" fmla="*/ 82325 w 2462926"/>
                <a:gd name="connsiteY911" fmla="*/ 2167879 h 3705528"/>
                <a:gd name="connsiteX912" fmla="*/ 72465 w 2462926"/>
                <a:gd name="connsiteY912" fmla="*/ 2177651 h 3705528"/>
                <a:gd name="connsiteX913" fmla="*/ 59442 w 2462926"/>
                <a:gd name="connsiteY913" fmla="*/ 2185598 h 3705528"/>
                <a:gd name="connsiteX914" fmla="*/ 44189 w 2462926"/>
                <a:gd name="connsiteY914" fmla="*/ 2185228 h 3705528"/>
                <a:gd name="connsiteX915" fmla="*/ 28655 w 2462926"/>
                <a:gd name="connsiteY915" fmla="*/ 2180477 h 3705528"/>
                <a:gd name="connsiteX916" fmla="*/ 17827 w 2462926"/>
                <a:gd name="connsiteY916" fmla="*/ 2170008 h 3705528"/>
                <a:gd name="connsiteX917" fmla="*/ 10935 w 2462926"/>
                <a:gd name="connsiteY917" fmla="*/ 2157593 h 3705528"/>
                <a:gd name="connsiteX918" fmla="*/ 10251 w 2462926"/>
                <a:gd name="connsiteY918" fmla="*/ 2141732 h 3705528"/>
                <a:gd name="connsiteX919" fmla="*/ 13784 w 2462926"/>
                <a:gd name="connsiteY919" fmla="*/ 2128307 h 3705528"/>
                <a:gd name="connsiteX920" fmla="*/ 25471 w 2462926"/>
                <a:gd name="connsiteY920" fmla="*/ 2115370 h 3705528"/>
                <a:gd name="connsiteX921" fmla="*/ 38940 w 2462926"/>
                <a:gd name="connsiteY921" fmla="*/ 2109087 h 3705528"/>
                <a:gd name="connsiteX922" fmla="*/ 1691034 w 2462926"/>
                <a:gd name="connsiteY922" fmla="*/ 2102656 h 3705528"/>
                <a:gd name="connsiteX923" fmla="*/ 1697524 w 2462926"/>
                <a:gd name="connsiteY923" fmla="*/ 2103592 h 3705528"/>
                <a:gd name="connsiteX924" fmla="*/ 1705068 w 2462926"/>
                <a:gd name="connsiteY924" fmla="*/ 2105135 h 3705528"/>
                <a:gd name="connsiteX925" fmla="*/ 1709123 w 2462926"/>
                <a:gd name="connsiteY925" fmla="*/ 2110288 h 3705528"/>
                <a:gd name="connsiteX926" fmla="*/ 1713178 w 2462926"/>
                <a:gd name="connsiteY926" fmla="*/ 2115441 h 3705528"/>
                <a:gd name="connsiteX927" fmla="*/ 1714961 w 2462926"/>
                <a:gd name="connsiteY927" fmla="*/ 2122094 h 3705528"/>
                <a:gd name="connsiteX928" fmla="*/ 1715689 w 2462926"/>
                <a:gd name="connsiteY928" fmla="*/ 2128138 h 3705528"/>
                <a:gd name="connsiteX929" fmla="*/ 1711427 w 2462926"/>
                <a:gd name="connsiteY929" fmla="*/ 2135520 h 3705528"/>
                <a:gd name="connsiteX930" fmla="*/ 1708383 w 2462926"/>
                <a:gd name="connsiteY930" fmla="*/ 2140792 h 3705528"/>
                <a:gd name="connsiteX931" fmla="*/ 1702785 w 2462926"/>
                <a:gd name="connsiteY931" fmla="*/ 2143183 h 3705528"/>
                <a:gd name="connsiteX932" fmla="*/ 1696132 w 2462926"/>
                <a:gd name="connsiteY932" fmla="*/ 2144966 h 3705528"/>
                <a:gd name="connsiteX933" fmla="*/ 1689033 w 2462926"/>
                <a:gd name="connsiteY933" fmla="*/ 2145085 h 3705528"/>
                <a:gd name="connsiteX934" fmla="*/ 1683152 w 2462926"/>
                <a:gd name="connsiteY934" fmla="*/ 2143096 h 3705528"/>
                <a:gd name="connsiteX935" fmla="*/ 1677434 w 2462926"/>
                <a:gd name="connsiteY935" fmla="*/ 2138389 h 3705528"/>
                <a:gd name="connsiteX936" fmla="*/ 1673988 w 2462926"/>
                <a:gd name="connsiteY936" fmla="*/ 2132181 h 3705528"/>
                <a:gd name="connsiteX937" fmla="*/ 1672205 w 2462926"/>
                <a:gd name="connsiteY937" fmla="*/ 2125528 h 3705528"/>
                <a:gd name="connsiteX938" fmla="*/ 1672532 w 2462926"/>
                <a:gd name="connsiteY938" fmla="*/ 2120093 h 3705528"/>
                <a:gd name="connsiteX939" fmla="*/ 1675575 w 2462926"/>
                <a:gd name="connsiteY939" fmla="*/ 2114821 h 3705528"/>
                <a:gd name="connsiteX940" fmla="*/ 1679837 w 2462926"/>
                <a:gd name="connsiteY940" fmla="*/ 2107439 h 3705528"/>
                <a:gd name="connsiteX941" fmla="*/ 1684381 w 2462926"/>
                <a:gd name="connsiteY941" fmla="*/ 2104439 h 3705528"/>
                <a:gd name="connsiteX942" fmla="*/ 2462926 w 2462926"/>
                <a:gd name="connsiteY942" fmla="*/ 2084517 h 3705528"/>
                <a:gd name="connsiteX943" fmla="*/ 2462926 w 2462926"/>
                <a:gd name="connsiteY943" fmla="*/ 2126580 h 3705528"/>
                <a:gd name="connsiteX944" fmla="*/ 2459230 w 2462926"/>
                <a:gd name="connsiteY944" fmla="*/ 2118763 h 3705528"/>
                <a:gd name="connsiteX945" fmla="*/ 2458708 w 2462926"/>
                <a:gd name="connsiteY945" fmla="*/ 2100185 h 3705528"/>
                <a:gd name="connsiteX946" fmla="*/ 355601 w 2462926"/>
                <a:gd name="connsiteY946" fmla="*/ 2050088 h 3705528"/>
                <a:gd name="connsiteX947" fmla="*/ 369636 w 2462926"/>
                <a:gd name="connsiteY947" fmla="*/ 2052567 h 3705528"/>
                <a:gd name="connsiteX948" fmla="*/ 381963 w 2462926"/>
                <a:gd name="connsiteY948" fmla="*/ 2065308 h 3705528"/>
                <a:gd name="connsiteX949" fmla="*/ 385974 w 2462926"/>
                <a:gd name="connsiteY949" fmla="*/ 2080278 h 3705528"/>
                <a:gd name="connsiteX950" fmla="*/ 382277 w 2462926"/>
                <a:gd name="connsiteY950" fmla="*/ 2096421 h 3705528"/>
                <a:gd name="connsiteX951" fmla="*/ 370754 w 2462926"/>
                <a:gd name="connsiteY951" fmla="*/ 2106640 h 3705528"/>
                <a:gd name="connsiteX952" fmla="*/ 355784 w 2462926"/>
                <a:gd name="connsiteY952" fmla="*/ 2110651 h 3705528"/>
                <a:gd name="connsiteX953" fmla="*/ 338587 w 2462926"/>
                <a:gd name="connsiteY953" fmla="*/ 2106346 h 3705528"/>
                <a:gd name="connsiteX954" fmla="*/ 329423 w 2462926"/>
                <a:gd name="connsiteY954" fmla="*/ 2095431 h 3705528"/>
                <a:gd name="connsiteX955" fmla="*/ 324357 w 2462926"/>
                <a:gd name="connsiteY955" fmla="*/ 2079853 h 3705528"/>
                <a:gd name="connsiteX956" fmla="*/ 327445 w 2462926"/>
                <a:gd name="connsiteY956" fmla="*/ 2064764 h 3705528"/>
                <a:gd name="connsiteX957" fmla="*/ 339577 w 2462926"/>
                <a:gd name="connsiteY957" fmla="*/ 2053491 h 3705528"/>
                <a:gd name="connsiteX958" fmla="*/ 1999466 w 2462926"/>
                <a:gd name="connsiteY958" fmla="*/ 2026251 h 3705528"/>
                <a:gd name="connsiteX959" fmla="*/ 2015610 w 2462926"/>
                <a:gd name="connsiteY959" fmla="*/ 2029948 h 3705528"/>
                <a:gd name="connsiteX960" fmla="*/ 2021774 w 2462926"/>
                <a:gd name="connsiteY960" fmla="*/ 2036318 h 3705528"/>
                <a:gd name="connsiteX961" fmla="*/ 2021728 w 2462926"/>
                <a:gd name="connsiteY961" fmla="*/ 2036533 h 3705528"/>
                <a:gd name="connsiteX962" fmla="*/ 2026883 w 2462926"/>
                <a:gd name="connsiteY962" fmla="*/ 2042080 h 3705528"/>
                <a:gd name="connsiteX963" fmla="*/ 2029839 w 2462926"/>
                <a:gd name="connsiteY963" fmla="*/ 2056441 h 3705528"/>
                <a:gd name="connsiteX964" fmla="*/ 2026143 w 2462926"/>
                <a:gd name="connsiteY964" fmla="*/ 2072584 h 3705528"/>
                <a:gd name="connsiteX965" fmla="*/ 2014619 w 2462926"/>
                <a:gd name="connsiteY965" fmla="*/ 2082803 h 3705528"/>
                <a:gd name="connsiteX966" fmla="*/ 2011690 w 2462926"/>
                <a:gd name="connsiteY966" fmla="*/ 2083775 h 3705528"/>
                <a:gd name="connsiteX967" fmla="*/ 2011129 w 2462926"/>
                <a:gd name="connsiteY967" fmla="*/ 2086412 h 3705528"/>
                <a:gd name="connsiteX968" fmla="*/ 2005085 w 2462926"/>
                <a:gd name="connsiteY968" fmla="*/ 2087140 h 3705528"/>
                <a:gd name="connsiteX969" fmla="*/ 1997378 w 2462926"/>
                <a:gd name="connsiteY969" fmla="*/ 2088314 h 3705528"/>
                <a:gd name="connsiteX970" fmla="*/ 1990442 w 2462926"/>
                <a:gd name="connsiteY970" fmla="*/ 2085716 h 3705528"/>
                <a:gd name="connsiteX971" fmla="*/ 1984561 w 2462926"/>
                <a:gd name="connsiteY971" fmla="*/ 2083727 h 3705528"/>
                <a:gd name="connsiteX972" fmla="*/ 1984561 w 2462926"/>
                <a:gd name="connsiteY972" fmla="*/ 2083726 h 3705528"/>
                <a:gd name="connsiteX973" fmla="*/ 1973288 w 2462926"/>
                <a:gd name="connsiteY973" fmla="*/ 2071594 h 3705528"/>
                <a:gd name="connsiteX974" fmla="*/ 1969277 w 2462926"/>
                <a:gd name="connsiteY974" fmla="*/ 2056625 h 3705528"/>
                <a:gd name="connsiteX975" fmla="*/ 1973419 w 2462926"/>
                <a:gd name="connsiteY975" fmla="*/ 2042144 h 3705528"/>
                <a:gd name="connsiteX976" fmla="*/ 1984497 w 2462926"/>
                <a:gd name="connsiteY976" fmla="*/ 2030263 h 3705528"/>
                <a:gd name="connsiteX977" fmla="*/ 665609 w 2462926"/>
                <a:gd name="connsiteY977" fmla="*/ 1992870 h 3705528"/>
                <a:gd name="connsiteX978" fmla="*/ 671490 w 2462926"/>
                <a:gd name="connsiteY978" fmla="*/ 1994859 h 3705528"/>
                <a:gd name="connsiteX979" fmla="*/ 677208 w 2462926"/>
                <a:gd name="connsiteY979" fmla="*/ 1999567 h 3705528"/>
                <a:gd name="connsiteX980" fmla="*/ 679599 w 2462926"/>
                <a:gd name="connsiteY980" fmla="*/ 2005165 h 3705528"/>
                <a:gd name="connsiteX981" fmla="*/ 681382 w 2462926"/>
                <a:gd name="connsiteY981" fmla="*/ 2011818 h 3705528"/>
                <a:gd name="connsiteX982" fmla="*/ 682719 w 2462926"/>
                <a:gd name="connsiteY982" fmla="*/ 2016808 h 3705528"/>
                <a:gd name="connsiteX983" fmla="*/ 679512 w 2462926"/>
                <a:gd name="connsiteY983" fmla="*/ 2024798 h 3705528"/>
                <a:gd name="connsiteX984" fmla="*/ 675414 w 2462926"/>
                <a:gd name="connsiteY984" fmla="*/ 2029462 h 3705528"/>
                <a:gd name="connsiteX985" fmla="*/ 669815 w 2462926"/>
                <a:gd name="connsiteY985" fmla="*/ 2031853 h 3705528"/>
                <a:gd name="connsiteX986" fmla="*/ 663162 w 2462926"/>
                <a:gd name="connsiteY986" fmla="*/ 2033636 h 3705528"/>
                <a:gd name="connsiteX987" fmla="*/ 657118 w 2462926"/>
                <a:gd name="connsiteY987" fmla="*/ 2034364 h 3705528"/>
                <a:gd name="connsiteX988" fmla="*/ 650182 w 2462926"/>
                <a:gd name="connsiteY988" fmla="*/ 2031766 h 3705528"/>
                <a:gd name="connsiteX989" fmla="*/ 645518 w 2462926"/>
                <a:gd name="connsiteY989" fmla="*/ 2027668 h 3705528"/>
                <a:gd name="connsiteX990" fmla="*/ 643127 w 2462926"/>
                <a:gd name="connsiteY990" fmla="*/ 2022069 h 3705528"/>
                <a:gd name="connsiteX991" fmla="*/ 641344 w 2462926"/>
                <a:gd name="connsiteY991" fmla="*/ 2015416 h 3705528"/>
                <a:gd name="connsiteX992" fmla="*/ 640616 w 2462926"/>
                <a:gd name="connsiteY992" fmla="*/ 2009372 h 3705528"/>
                <a:gd name="connsiteX993" fmla="*/ 642605 w 2462926"/>
                <a:gd name="connsiteY993" fmla="*/ 2003490 h 3705528"/>
                <a:gd name="connsiteX994" fmla="*/ 647922 w 2462926"/>
                <a:gd name="connsiteY994" fmla="*/ 1996718 h 3705528"/>
                <a:gd name="connsiteX995" fmla="*/ 652911 w 2462926"/>
                <a:gd name="connsiteY995" fmla="*/ 1995381 h 3705528"/>
                <a:gd name="connsiteX996" fmla="*/ 659564 w 2462926"/>
                <a:gd name="connsiteY996" fmla="*/ 1993598 h 3705528"/>
                <a:gd name="connsiteX997" fmla="*/ 2310008 w 2462926"/>
                <a:gd name="connsiteY997" fmla="*/ 1951064 h 3705528"/>
                <a:gd name="connsiteX998" fmla="*/ 2326597 w 2462926"/>
                <a:gd name="connsiteY998" fmla="*/ 1956424 h 3705528"/>
                <a:gd name="connsiteX999" fmla="*/ 2338479 w 2462926"/>
                <a:gd name="connsiteY999" fmla="*/ 1967502 h 3705528"/>
                <a:gd name="connsiteX1000" fmla="*/ 2344762 w 2462926"/>
                <a:gd name="connsiteY1000" fmla="*/ 1980971 h 3705528"/>
                <a:gd name="connsiteX1001" fmla="*/ 2346056 w 2462926"/>
                <a:gd name="connsiteY1001" fmla="*/ 1995778 h 3705528"/>
                <a:gd name="connsiteX1002" fmla="*/ 2340250 w 2462926"/>
                <a:gd name="connsiteY1002" fmla="*/ 2010703 h 3705528"/>
                <a:gd name="connsiteX1003" fmla="*/ 2330836 w 2462926"/>
                <a:gd name="connsiteY1003" fmla="*/ 2022139 h 3705528"/>
                <a:gd name="connsiteX1004" fmla="*/ 2316757 w 2462926"/>
                <a:gd name="connsiteY1004" fmla="*/ 2029477 h 3705528"/>
                <a:gd name="connsiteX1005" fmla="*/ 2302560 w 2462926"/>
                <a:gd name="connsiteY1005" fmla="*/ 2029716 h 3705528"/>
                <a:gd name="connsiteX1006" fmla="*/ 2287025 w 2462926"/>
                <a:gd name="connsiteY1006" fmla="*/ 2024965 h 3705528"/>
                <a:gd name="connsiteX1007" fmla="*/ 2274089 w 2462926"/>
                <a:gd name="connsiteY1007" fmla="*/ 2013278 h 3705528"/>
                <a:gd name="connsiteX1008" fmla="*/ 2267197 w 2462926"/>
                <a:gd name="connsiteY1008" fmla="*/ 2000863 h 3705528"/>
                <a:gd name="connsiteX1009" fmla="*/ 2266513 w 2462926"/>
                <a:gd name="connsiteY1009" fmla="*/ 1985003 h 3705528"/>
                <a:gd name="connsiteX1010" fmla="*/ 2271709 w 2462926"/>
                <a:gd name="connsiteY1010" fmla="*/ 1971131 h 3705528"/>
                <a:gd name="connsiteX1011" fmla="*/ 2281733 w 2462926"/>
                <a:gd name="connsiteY1011" fmla="*/ 1958641 h 3705528"/>
                <a:gd name="connsiteX1012" fmla="*/ 2295202 w 2462926"/>
                <a:gd name="connsiteY1012" fmla="*/ 1952358 h 3705528"/>
                <a:gd name="connsiteX1013" fmla="*/ 159068 w 2462926"/>
                <a:gd name="connsiteY1013" fmla="*/ 1925371 h 3705528"/>
                <a:gd name="connsiteX1014" fmla="*/ 173548 w 2462926"/>
                <a:gd name="connsiteY1014" fmla="*/ 1929513 h 3705528"/>
                <a:gd name="connsiteX1015" fmla="*/ 185430 w 2462926"/>
                <a:gd name="connsiteY1015" fmla="*/ 1940591 h 3705528"/>
                <a:gd name="connsiteX1016" fmla="*/ 192767 w 2462926"/>
                <a:gd name="connsiteY1016" fmla="*/ 1954669 h 3705528"/>
                <a:gd name="connsiteX1017" fmla="*/ 193006 w 2462926"/>
                <a:gd name="connsiteY1017" fmla="*/ 1968867 h 3705528"/>
                <a:gd name="connsiteX1018" fmla="*/ 188255 w 2462926"/>
                <a:gd name="connsiteY1018" fmla="*/ 1984401 h 3705528"/>
                <a:gd name="connsiteX1019" fmla="*/ 177786 w 2462926"/>
                <a:gd name="connsiteY1019" fmla="*/ 1995229 h 3705528"/>
                <a:gd name="connsiteX1020" fmla="*/ 164763 w 2462926"/>
                <a:gd name="connsiteY1020" fmla="*/ 2003175 h 3705528"/>
                <a:gd name="connsiteX1021" fmla="*/ 149510 w 2462926"/>
                <a:gd name="connsiteY1021" fmla="*/ 2002805 h 3705528"/>
                <a:gd name="connsiteX1022" fmla="*/ 133976 w 2462926"/>
                <a:gd name="connsiteY1022" fmla="*/ 1998054 h 3705528"/>
                <a:gd name="connsiteX1023" fmla="*/ 123149 w 2462926"/>
                <a:gd name="connsiteY1023" fmla="*/ 1987585 h 3705528"/>
                <a:gd name="connsiteX1024" fmla="*/ 116257 w 2462926"/>
                <a:gd name="connsiteY1024" fmla="*/ 1975170 h 3705528"/>
                <a:gd name="connsiteX1025" fmla="*/ 115572 w 2462926"/>
                <a:gd name="connsiteY1025" fmla="*/ 1959309 h 3705528"/>
                <a:gd name="connsiteX1026" fmla="*/ 119715 w 2462926"/>
                <a:gd name="connsiteY1026" fmla="*/ 1944829 h 3705528"/>
                <a:gd name="connsiteX1027" fmla="*/ 130793 w 2462926"/>
                <a:gd name="connsiteY1027" fmla="*/ 1932948 h 3705528"/>
                <a:gd name="connsiteX1028" fmla="*/ 144262 w 2462926"/>
                <a:gd name="connsiteY1028" fmla="*/ 1926664 h 3705528"/>
                <a:gd name="connsiteX1029" fmla="*/ 1803455 w 2462926"/>
                <a:gd name="connsiteY1029" fmla="*/ 1920114 h 3705528"/>
                <a:gd name="connsiteX1030" fmla="*/ 1810390 w 2462926"/>
                <a:gd name="connsiteY1030" fmla="*/ 1922712 h 3705528"/>
                <a:gd name="connsiteX1031" fmla="*/ 1815054 w 2462926"/>
                <a:gd name="connsiteY1031" fmla="*/ 1926811 h 3705528"/>
                <a:gd name="connsiteX1032" fmla="*/ 1818500 w 2462926"/>
                <a:gd name="connsiteY1032" fmla="*/ 1933018 h 3705528"/>
                <a:gd name="connsiteX1033" fmla="*/ 1820283 w 2462926"/>
                <a:gd name="connsiteY1033" fmla="*/ 1939671 h 3705528"/>
                <a:gd name="connsiteX1034" fmla="*/ 1821011 w 2462926"/>
                <a:gd name="connsiteY1034" fmla="*/ 1945715 h 3705528"/>
                <a:gd name="connsiteX1035" fmla="*/ 1817358 w 2462926"/>
                <a:gd name="connsiteY1035" fmla="*/ 1952042 h 3705528"/>
                <a:gd name="connsiteX1036" fmla="*/ 1813705 w 2462926"/>
                <a:gd name="connsiteY1036" fmla="*/ 1958369 h 3705528"/>
                <a:gd name="connsiteX1037" fmla="*/ 1808107 w 2462926"/>
                <a:gd name="connsiteY1037" fmla="*/ 1960760 h 3705528"/>
                <a:gd name="connsiteX1038" fmla="*/ 1801454 w 2462926"/>
                <a:gd name="connsiteY1038" fmla="*/ 1962543 h 3705528"/>
                <a:gd name="connsiteX1039" fmla="*/ 1794964 w 2462926"/>
                <a:gd name="connsiteY1039" fmla="*/ 1961608 h 3705528"/>
                <a:gd name="connsiteX1040" fmla="*/ 1788474 w 2462926"/>
                <a:gd name="connsiteY1040" fmla="*/ 1960673 h 3705528"/>
                <a:gd name="connsiteX1041" fmla="*/ 1783365 w 2462926"/>
                <a:gd name="connsiteY1041" fmla="*/ 1954911 h 3705528"/>
                <a:gd name="connsiteX1042" fmla="*/ 1779310 w 2462926"/>
                <a:gd name="connsiteY1042" fmla="*/ 1949758 h 3705528"/>
                <a:gd name="connsiteX1043" fmla="*/ 1777527 w 2462926"/>
                <a:gd name="connsiteY1043" fmla="*/ 1943105 h 3705528"/>
                <a:gd name="connsiteX1044" fmla="*/ 1777854 w 2462926"/>
                <a:gd name="connsiteY1044" fmla="*/ 1937670 h 3705528"/>
                <a:gd name="connsiteX1045" fmla="*/ 1781506 w 2462926"/>
                <a:gd name="connsiteY1045" fmla="*/ 1931343 h 3705528"/>
                <a:gd name="connsiteX1046" fmla="*/ 1785159 w 2462926"/>
                <a:gd name="connsiteY1046" fmla="*/ 1925016 h 3705528"/>
                <a:gd name="connsiteX1047" fmla="*/ 1789703 w 2462926"/>
                <a:gd name="connsiteY1047" fmla="*/ 1922016 h 3705528"/>
                <a:gd name="connsiteX1048" fmla="*/ 1796356 w 2462926"/>
                <a:gd name="connsiteY1048" fmla="*/ 1920233 h 3705528"/>
                <a:gd name="connsiteX1049" fmla="*/ 464250 w 2462926"/>
                <a:gd name="connsiteY1049" fmla="*/ 1866773 h 3705528"/>
                <a:gd name="connsiteX1050" fmla="*/ 469076 w 2462926"/>
                <a:gd name="connsiteY1050" fmla="*/ 1868154 h 3705528"/>
                <a:gd name="connsiteX1051" fmla="*/ 474955 w 2462926"/>
                <a:gd name="connsiteY1051" fmla="*/ 1870143 h 3705528"/>
                <a:gd name="connsiteX1052" fmla="*/ 474958 w 2462926"/>
                <a:gd name="connsiteY1052" fmla="*/ 1870143 h 3705528"/>
                <a:gd name="connsiteX1053" fmla="*/ 487285 w 2462926"/>
                <a:gd name="connsiteY1053" fmla="*/ 1882884 h 3705528"/>
                <a:gd name="connsiteX1054" fmla="*/ 491296 w 2462926"/>
                <a:gd name="connsiteY1054" fmla="*/ 1897854 h 3705528"/>
                <a:gd name="connsiteX1055" fmla="*/ 487599 w 2462926"/>
                <a:gd name="connsiteY1055" fmla="*/ 1913997 h 3705528"/>
                <a:gd name="connsiteX1056" fmla="*/ 476076 w 2462926"/>
                <a:gd name="connsiteY1056" fmla="*/ 1924216 h 3705528"/>
                <a:gd name="connsiteX1057" fmla="*/ 461106 w 2462926"/>
                <a:gd name="connsiteY1057" fmla="*/ 1928227 h 3705528"/>
                <a:gd name="connsiteX1058" fmla="*/ 443908 w 2462926"/>
                <a:gd name="connsiteY1058" fmla="*/ 1923922 h 3705528"/>
                <a:gd name="connsiteX1059" fmla="*/ 439245 w 2462926"/>
                <a:gd name="connsiteY1059" fmla="*/ 1919823 h 3705528"/>
                <a:gd name="connsiteX1060" fmla="*/ 439499 w 2462926"/>
                <a:gd name="connsiteY1060" fmla="*/ 1918669 h 3705528"/>
                <a:gd name="connsiteX1061" fmla="*/ 434745 w 2462926"/>
                <a:gd name="connsiteY1061" fmla="*/ 1913007 h 3705528"/>
                <a:gd name="connsiteX1062" fmla="*/ 429679 w 2462926"/>
                <a:gd name="connsiteY1062" fmla="*/ 1897429 h 3705528"/>
                <a:gd name="connsiteX1063" fmla="*/ 432767 w 2462926"/>
                <a:gd name="connsiteY1063" fmla="*/ 1882340 h 3705528"/>
                <a:gd name="connsiteX1064" fmla="*/ 444899 w 2462926"/>
                <a:gd name="connsiteY1064" fmla="*/ 1871067 h 3705528"/>
                <a:gd name="connsiteX1065" fmla="*/ 450220 w 2462926"/>
                <a:gd name="connsiteY1065" fmla="*/ 1869937 h 3705528"/>
                <a:gd name="connsiteX1066" fmla="*/ 450498 w 2462926"/>
                <a:gd name="connsiteY1066" fmla="*/ 1868675 h 3705528"/>
                <a:gd name="connsiteX1067" fmla="*/ 457151 w 2462926"/>
                <a:gd name="connsiteY1067" fmla="*/ 1866892 h 3705528"/>
                <a:gd name="connsiteX1068" fmla="*/ 2104788 w 2462926"/>
                <a:gd name="connsiteY1068" fmla="*/ 1843828 h 3705528"/>
                <a:gd name="connsiteX1069" fmla="*/ 2120932 w 2462926"/>
                <a:gd name="connsiteY1069" fmla="*/ 1847525 h 3705528"/>
                <a:gd name="connsiteX1070" fmla="*/ 2132205 w 2462926"/>
                <a:gd name="connsiteY1070" fmla="*/ 1859657 h 3705528"/>
                <a:gd name="connsiteX1071" fmla="*/ 2135161 w 2462926"/>
                <a:gd name="connsiteY1071" fmla="*/ 1874018 h 3705528"/>
                <a:gd name="connsiteX1072" fmla="*/ 2131465 w 2462926"/>
                <a:gd name="connsiteY1072" fmla="*/ 1890161 h 3705528"/>
                <a:gd name="connsiteX1073" fmla="*/ 2119941 w 2462926"/>
                <a:gd name="connsiteY1073" fmla="*/ 1900380 h 3705528"/>
                <a:gd name="connsiteX1074" fmla="*/ 2106026 w 2462926"/>
                <a:gd name="connsiteY1074" fmla="*/ 1905000 h 3705528"/>
                <a:gd name="connsiteX1075" fmla="*/ 2089883 w 2462926"/>
                <a:gd name="connsiteY1075" fmla="*/ 1901303 h 3705528"/>
                <a:gd name="connsiteX1076" fmla="*/ 2078610 w 2462926"/>
                <a:gd name="connsiteY1076" fmla="*/ 1889171 h 3705528"/>
                <a:gd name="connsiteX1077" fmla="*/ 2074599 w 2462926"/>
                <a:gd name="connsiteY1077" fmla="*/ 1874202 h 3705528"/>
                <a:gd name="connsiteX1078" fmla="*/ 2078741 w 2462926"/>
                <a:gd name="connsiteY1078" fmla="*/ 1859721 h 3705528"/>
                <a:gd name="connsiteX1079" fmla="*/ 2089819 w 2462926"/>
                <a:gd name="connsiteY1079" fmla="*/ 1847840 h 3705528"/>
                <a:gd name="connsiteX1080" fmla="*/ 0 w 2462926"/>
                <a:gd name="connsiteY1080" fmla="*/ 1834496 h 3705528"/>
                <a:gd name="connsiteX1081" fmla="*/ 289 w 2462926"/>
                <a:gd name="connsiteY1081" fmla="*/ 1835107 h 3705528"/>
                <a:gd name="connsiteX1082" fmla="*/ 2310 w 2462926"/>
                <a:gd name="connsiteY1082" fmla="*/ 1855957 h 3705528"/>
                <a:gd name="connsiteX1083" fmla="*/ 0 w 2462926"/>
                <a:gd name="connsiteY1083" fmla="*/ 1861560 h 3705528"/>
                <a:gd name="connsiteX1084" fmla="*/ 765495 w 2462926"/>
                <a:gd name="connsiteY1084" fmla="*/ 1810121 h 3705528"/>
                <a:gd name="connsiteX1085" fmla="*/ 770930 w 2462926"/>
                <a:gd name="connsiteY1085" fmla="*/ 1810447 h 3705528"/>
                <a:gd name="connsiteX1086" fmla="*/ 777420 w 2462926"/>
                <a:gd name="connsiteY1086" fmla="*/ 1811382 h 3705528"/>
                <a:gd name="connsiteX1087" fmla="*/ 782529 w 2462926"/>
                <a:gd name="connsiteY1087" fmla="*/ 1817144 h 3705528"/>
                <a:gd name="connsiteX1088" fmla="*/ 785530 w 2462926"/>
                <a:gd name="connsiteY1088" fmla="*/ 1821688 h 3705528"/>
                <a:gd name="connsiteX1089" fmla="*/ 787312 w 2462926"/>
                <a:gd name="connsiteY1089" fmla="*/ 1828341 h 3705528"/>
                <a:gd name="connsiteX1090" fmla="*/ 788041 w 2462926"/>
                <a:gd name="connsiteY1090" fmla="*/ 1834385 h 3705528"/>
                <a:gd name="connsiteX1091" fmla="*/ 786051 w 2462926"/>
                <a:gd name="connsiteY1091" fmla="*/ 1840266 h 3705528"/>
                <a:gd name="connsiteX1092" fmla="*/ 780735 w 2462926"/>
                <a:gd name="connsiteY1092" fmla="*/ 1847039 h 3705528"/>
                <a:gd name="connsiteX1093" fmla="*/ 775137 w 2462926"/>
                <a:gd name="connsiteY1093" fmla="*/ 1849430 h 3705528"/>
                <a:gd name="connsiteX1094" fmla="*/ 768484 w 2462926"/>
                <a:gd name="connsiteY1094" fmla="*/ 1851213 h 3705528"/>
                <a:gd name="connsiteX1095" fmla="*/ 763048 w 2462926"/>
                <a:gd name="connsiteY1095" fmla="*/ 1850886 h 3705528"/>
                <a:gd name="connsiteX1096" fmla="*/ 755504 w 2462926"/>
                <a:gd name="connsiteY1096" fmla="*/ 1849342 h 3705528"/>
                <a:gd name="connsiteX1097" fmla="*/ 751449 w 2462926"/>
                <a:gd name="connsiteY1097" fmla="*/ 1844190 h 3705528"/>
                <a:gd name="connsiteX1098" fmla="*/ 748449 w 2462926"/>
                <a:gd name="connsiteY1098" fmla="*/ 1839645 h 3705528"/>
                <a:gd name="connsiteX1099" fmla="*/ 746666 w 2462926"/>
                <a:gd name="connsiteY1099" fmla="*/ 1832992 h 3705528"/>
                <a:gd name="connsiteX1100" fmla="*/ 745938 w 2462926"/>
                <a:gd name="connsiteY1100" fmla="*/ 1826948 h 3705528"/>
                <a:gd name="connsiteX1101" fmla="*/ 749145 w 2462926"/>
                <a:gd name="connsiteY1101" fmla="*/ 1818958 h 3705528"/>
                <a:gd name="connsiteX1102" fmla="*/ 753243 w 2462926"/>
                <a:gd name="connsiteY1102" fmla="*/ 1814295 h 3705528"/>
                <a:gd name="connsiteX1103" fmla="*/ 758842 w 2462926"/>
                <a:gd name="connsiteY1103" fmla="*/ 1811903 h 3705528"/>
                <a:gd name="connsiteX1104" fmla="*/ 2415330 w 2462926"/>
                <a:gd name="connsiteY1104" fmla="*/ 1768642 h 3705528"/>
                <a:gd name="connsiteX1105" fmla="*/ 2431919 w 2462926"/>
                <a:gd name="connsiteY1105" fmla="*/ 1774002 h 3705528"/>
                <a:gd name="connsiteX1106" fmla="*/ 2443801 w 2462926"/>
                <a:gd name="connsiteY1106" fmla="*/ 1785079 h 3705528"/>
                <a:gd name="connsiteX1107" fmla="*/ 2450693 w 2462926"/>
                <a:gd name="connsiteY1107" fmla="*/ 1797494 h 3705528"/>
                <a:gd name="connsiteX1108" fmla="*/ 2451377 w 2462926"/>
                <a:gd name="connsiteY1108" fmla="*/ 1813355 h 3705528"/>
                <a:gd name="connsiteX1109" fmla="*/ 2446181 w 2462926"/>
                <a:gd name="connsiteY1109" fmla="*/ 1827226 h 3705528"/>
                <a:gd name="connsiteX1110" fmla="*/ 2436157 w 2462926"/>
                <a:gd name="connsiteY1110" fmla="*/ 1839717 h 3705528"/>
                <a:gd name="connsiteX1111" fmla="*/ 2422688 w 2462926"/>
                <a:gd name="connsiteY1111" fmla="*/ 1846000 h 3705528"/>
                <a:gd name="connsiteX1112" fmla="*/ 2407882 w 2462926"/>
                <a:gd name="connsiteY1112" fmla="*/ 1847293 h 3705528"/>
                <a:gd name="connsiteX1113" fmla="*/ 2392956 w 2462926"/>
                <a:gd name="connsiteY1113" fmla="*/ 1841487 h 3705528"/>
                <a:gd name="connsiteX1114" fmla="*/ 2379411 w 2462926"/>
                <a:gd name="connsiteY1114" fmla="*/ 1830855 h 3705528"/>
                <a:gd name="connsiteX1115" fmla="*/ 2373128 w 2462926"/>
                <a:gd name="connsiteY1115" fmla="*/ 1817386 h 3705528"/>
                <a:gd name="connsiteX1116" fmla="*/ 2371834 w 2462926"/>
                <a:gd name="connsiteY1116" fmla="*/ 1802580 h 3705528"/>
                <a:gd name="connsiteX1117" fmla="*/ 2377640 w 2462926"/>
                <a:gd name="connsiteY1117" fmla="*/ 1787654 h 3705528"/>
                <a:gd name="connsiteX1118" fmla="*/ 2387054 w 2462926"/>
                <a:gd name="connsiteY1118" fmla="*/ 1776218 h 3705528"/>
                <a:gd name="connsiteX1119" fmla="*/ 2401132 w 2462926"/>
                <a:gd name="connsiteY1119" fmla="*/ 1768881 h 3705528"/>
                <a:gd name="connsiteX1120" fmla="*/ 264390 w 2462926"/>
                <a:gd name="connsiteY1120" fmla="*/ 1742949 h 3705528"/>
                <a:gd name="connsiteX1121" fmla="*/ 278870 w 2462926"/>
                <a:gd name="connsiteY1121" fmla="*/ 1747091 h 3705528"/>
                <a:gd name="connsiteX1122" fmla="*/ 290752 w 2462926"/>
                <a:gd name="connsiteY1122" fmla="*/ 1758169 h 3705528"/>
                <a:gd name="connsiteX1123" fmla="*/ 298698 w 2462926"/>
                <a:gd name="connsiteY1123" fmla="*/ 1771193 h 3705528"/>
                <a:gd name="connsiteX1124" fmla="*/ 298328 w 2462926"/>
                <a:gd name="connsiteY1124" fmla="*/ 1786445 h 3705528"/>
                <a:gd name="connsiteX1125" fmla="*/ 293577 w 2462926"/>
                <a:gd name="connsiteY1125" fmla="*/ 1801979 h 3705528"/>
                <a:gd name="connsiteX1126" fmla="*/ 283108 w 2462926"/>
                <a:gd name="connsiteY1126" fmla="*/ 1812807 h 3705528"/>
                <a:gd name="connsiteX1127" fmla="*/ 270693 w 2462926"/>
                <a:gd name="connsiteY1127" fmla="*/ 1819699 h 3705528"/>
                <a:gd name="connsiteX1128" fmla="*/ 254832 w 2462926"/>
                <a:gd name="connsiteY1128" fmla="*/ 1820383 h 3705528"/>
                <a:gd name="connsiteX1129" fmla="*/ 239298 w 2462926"/>
                <a:gd name="connsiteY1129" fmla="*/ 1815632 h 3705528"/>
                <a:gd name="connsiteX1130" fmla="*/ 228471 w 2462926"/>
                <a:gd name="connsiteY1130" fmla="*/ 1805163 h 3705528"/>
                <a:gd name="connsiteX1131" fmla="*/ 222187 w 2462926"/>
                <a:gd name="connsiteY1131" fmla="*/ 1791694 h 3705528"/>
                <a:gd name="connsiteX1132" fmla="*/ 220894 w 2462926"/>
                <a:gd name="connsiteY1132" fmla="*/ 1776887 h 3705528"/>
                <a:gd name="connsiteX1133" fmla="*/ 225036 w 2462926"/>
                <a:gd name="connsiteY1133" fmla="*/ 1762407 h 3705528"/>
                <a:gd name="connsiteX1134" fmla="*/ 236114 w 2462926"/>
                <a:gd name="connsiteY1134" fmla="*/ 1750526 h 3705528"/>
                <a:gd name="connsiteX1135" fmla="*/ 250192 w 2462926"/>
                <a:gd name="connsiteY1135" fmla="*/ 1743188 h 3705528"/>
                <a:gd name="connsiteX1136" fmla="*/ 1908777 w 2462926"/>
                <a:gd name="connsiteY1136" fmla="*/ 1737691 h 3705528"/>
                <a:gd name="connsiteX1137" fmla="*/ 1915712 w 2462926"/>
                <a:gd name="connsiteY1137" fmla="*/ 1740289 h 3705528"/>
                <a:gd name="connsiteX1138" fmla="*/ 1920376 w 2462926"/>
                <a:gd name="connsiteY1138" fmla="*/ 1744387 h 3705528"/>
                <a:gd name="connsiteX1139" fmla="*/ 1923822 w 2462926"/>
                <a:gd name="connsiteY1139" fmla="*/ 1750595 h 3705528"/>
                <a:gd name="connsiteX1140" fmla="*/ 1925604 w 2462926"/>
                <a:gd name="connsiteY1140" fmla="*/ 1757248 h 3705528"/>
                <a:gd name="connsiteX1141" fmla="*/ 1926332 w 2462926"/>
                <a:gd name="connsiteY1141" fmla="*/ 1763292 h 3705528"/>
                <a:gd name="connsiteX1142" fmla="*/ 1922680 w 2462926"/>
                <a:gd name="connsiteY1142" fmla="*/ 1769619 h 3705528"/>
                <a:gd name="connsiteX1143" fmla="*/ 1919636 w 2462926"/>
                <a:gd name="connsiteY1143" fmla="*/ 1774891 h 3705528"/>
                <a:gd name="connsiteX1144" fmla="*/ 1914037 w 2462926"/>
                <a:gd name="connsiteY1144" fmla="*/ 1777283 h 3705528"/>
                <a:gd name="connsiteX1145" fmla="*/ 1907384 w 2462926"/>
                <a:gd name="connsiteY1145" fmla="*/ 1779065 h 3705528"/>
                <a:gd name="connsiteX1146" fmla="*/ 1900285 w 2462926"/>
                <a:gd name="connsiteY1146" fmla="*/ 1779185 h 3705528"/>
                <a:gd name="connsiteX1147" fmla="*/ 1894404 w 2462926"/>
                <a:gd name="connsiteY1147" fmla="*/ 1777195 h 3705528"/>
                <a:gd name="connsiteX1148" fmla="*/ 1888686 w 2462926"/>
                <a:gd name="connsiteY1148" fmla="*/ 1772488 h 3705528"/>
                <a:gd name="connsiteX1149" fmla="*/ 1885240 w 2462926"/>
                <a:gd name="connsiteY1149" fmla="*/ 1766281 h 3705528"/>
                <a:gd name="connsiteX1150" fmla="*/ 1883458 w 2462926"/>
                <a:gd name="connsiteY1150" fmla="*/ 1759628 h 3705528"/>
                <a:gd name="connsiteX1151" fmla="*/ 1883784 w 2462926"/>
                <a:gd name="connsiteY1151" fmla="*/ 1754192 h 3705528"/>
                <a:gd name="connsiteX1152" fmla="*/ 1886828 w 2462926"/>
                <a:gd name="connsiteY1152" fmla="*/ 1748920 h 3705528"/>
                <a:gd name="connsiteX1153" fmla="*/ 1890481 w 2462926"/>
                <a:gd name="connsiteY1153" fmla="*/ 1742593 h 3705528"/>
                <a:gd name="connsiteX1154" fmla="*/ 1895025 w 2462926"/>
                <a:gd name="connsiteY1154" fmla="*/ 1739593 h 3705528"/>
                <a:gd name="connsiteX1155" fmla="*/ 1901678 w 2462926"/>
                <a:gd name="connsiteY1155" fmla="*/ 1737810 h 3705528"/>
                <a:gd name="connsiteX1156" fmla="*/ 566853 w 2462926"/>
                <a:gd name="connsiteY1156" fmla="*/ 1684187 h 3705528"/>
                <a:gd name="connsiteX1157" fmla="*/ 566854 w 2462926"/>
                <a:gd name="connsiteY1157" fmla="*/ 1684187 h 3705528"/>
                <a:gd name="connsiteX1158" fmla="*/ 580888 w 2462926"/>
                <a:gd name="connsiteY1158" fmla="*/ 1686666 h 3705528"/>
                <a:gd name="connsiteX1159" fmla="*/ 593215 w 2462926"/>
                <a:gd name="connsiteY1159" fmla="*/ 1699407 h 3705528"/>
                <a:gd name="connsiteX1160" fmla="*/ 596618 w 2462926"/>
                <a:gd name="connsiteY1160" fmla="*/ 1715431 h 3705528"/>
                <a:gd name="connsiteX1161" fmla="*/ 594139 w 2462926"/>
                <a:gd name="connsiteY1161" fmla="*/ 1729465 h 3705528"/>
                <a:gd name="connsiteX1162" fmla="*/ 581398 w 2462926"/>
                <a:gd name="connsiteY1162" fmla="*/ 1741792 h 3705528"/>
                <a:gd name="connsiteX1163" fmla="*/ 566428 w 2462926"/>
                <a:gd name="connsiteY1163" fmla="*/ 1745803 h 3705528"/>
                <a:gd name="connsiteX1164" fmla="*/ 566427 w 2462926"/>
                <a:gd name="connsiteY1164" fmla="*/ 1745803 h 3705528"/>
                <a:gd name="connsiteX1165" fmla="*/ 549229 w 2462926"/>
                <a:gd name="connsiteY1165" fmla="*/ 1741498 h 3705528"/>
                <a:gd name="connsiteX1166" fmla="*/ 540065 w 2462926"/>
                <a:gd name="connsiteY1166" fmla="*/ 1730583 h 3705528"/>
                <a:gd name="connsiteX1167" fmla="*/ 535000 w 2462926"/>
                <a:gd name="connsiteY1167" fmla="*/ 1715005 h 3705528"/>
                <a:gd name="connsiteX1168" fmla="*/ 539305 w 2462926"/>
                <a:gd name="connsiteY1168" fmla="*/ 1697807 h 3705528"/>
                <a:gd name="connsiteX1169" fmla="*/ 550220 w 2462926"/>
                <a:gd name="connsiteY1169" fmla="*/ 1688643 h 3705528"/>
                <a:gd name="connsiteX1170" fmla="*/ 2210110 w 2462926"/>
                <a:gd name="connsiteY1170" fmla="*/ 1661405 h 3705528"/>
                <a:gd name="connsiteX1171" fmla="*/ 2226254 w 2462926"/>
                <a:gd name="connsiteY1171" fmla="*/ 1665102 h 3705528"/>
                <a:gd name="connsiteX1172" fmla="*/ 2237527 w 2462926"/>
                <a:gd name="connsiteY1172" fmla="*/ 1677234 h 3705528"/>
                <a:gd name="connsiteX1173" fmla="*/ 2240483 w 2462926"/>
                <a:gd name="connsiteY1173" fmla="*/ 1691595 h 3705528"/>
                <a:gd name="connsiteX1174" fmla="*/ 2237395 w 2462926"/>
                <a:gd name="connsiteY1174" fmla="*/ 1706684 h 3705528"/>
                <a:gd name="connsiteX1175" fmla="*/ 2225263 w 2462926"/>
                <a:gd name="connsiteY1175" fmla="*/ 1717957 h 3705528"/>
                <a:gd name="connsiteX1176" fmla="*/ 2211348 w 2462926"/>
                <a:gd name="connsiteY1176" fmla="*/ 1722577 h 3705528"/>
                <a:gd name="connsiteX1177" fmla="*/ 2195205 w 2462926"/>
                <a:gd name="connsiteY1177" fmla="*/ 1718880 h 3705528"/>
                <a:gd name="connsiteX1178" fmla="*/ 2183932 w 2462926"/>
                <a:gd name="connsiteY1178" fmla="*/ 1706748 h 3705528"/>
                <a:gd name="connsiteX1179" fmla="*/ 2179921 w 2462926"/>
                <a:gd name="connsiteY1179" fmla="*/ 1691779 h 3705528"/>
                <a:gd name="connsiteX1180" fmla="*/ 2184672 w 2462926"/>
                <a:gd name="connsiteY1180" fmla="*/ 1676244 h 3705528"/>
                <a:gd name="connsiteX1181" fmla="*/ 2195141 w 2462926"/>
                <a:gd name="connsiteY1181" fmla="*/ 1665417 h 3705528"/>
                <a:gd name="connsiteX1182" fmla="*/ 870209 w 2462926"/>
                <a:gd name="connsiteY1182" fmla="*/ 1628753 h 3705528"/>
                <a:gd name="connsiteX1183" fmla="*/ 875644 w 2462926"/>
                <a:gd name="connsiteY1183" fmla="*/ 1629079 h 3705528"/>
                <a:gd name="connsiteX1184" fmla="*/ 882134 w 2462926"/>
                <a:gd name="connsiteY1184" fmla="*/ 1630014 h 3705528"/>
                <a:gd name="connsiteX1185" fmla="*/ 887243 w 2462926"/>
                <a:gd name="connsiteY1185" fmla="*/ 1635776 h 3705528"/>
                <a:gd name="connsiteX1186" fmla="*/ 890244 w 2462926"/>
                <a:gd name="connsiteY1186" fmla="*/ 1640320 h 3705528"/>
                <a:gd name="connsiteX1187" fmla="*/ 892026 w 2462926"/>
                <a:gd name="connsiteY1187" fmla="*/ 1646973 h 3705528"/>
                <a:gd name="connsiteX1188" fmla="*/ 892755 w 2462926"/>
                <a:gd name="connsiteY1188" fmla="*/ 1653017 h 3705528"/>
                <a:gd name="connsiteX1189" fmla="*/ 889548 w 2462926"/>
                <a:gd name="connsiteY1189" fmla="*/ 1661007 h 3705528"/>
                <a:gd name="connsiteX1190" fmla="*/ 885449 w 2462926"/>
                <a:gd name="connsiteY1190" fmla="*/ 1665671 h 3705528"/>
                <a:gd name="connsiteX1191" fmla="*/ 879851 w 2462926"/>
                <a:gd name="connsiteY1191" fmla="*/ 1668062 h 3705528"/>
                <a:gd name="connsiteX1192" fmla="*/ 873198 w 2462926"/>
                <a:gd name="connsiteY1192" fmla="*/ 1669845 h 3705528"/>
                <a:gd name="connsiteX1193" fmla="*/ 867153 w 2462926"/>
                <a:gd name="connsiteY1193" fmla="*/ 1670573 h 3705528"/>
                <a:gd name="connsiteX1194" fmla="*/ 860218 w 2462926"/>
                <a:gd name="connsiteY1194" fmla="*/ 1667974 h 3705528"/>
                <a:gd name="connsiteX1195" fmla="*/ 855554 w 2462926"/>
                <a:gd name="connsiteY1195" fmla="*/ 1663876 h 3705528"/>
                <a:gd name="connsiteX1196" fmla="*/ 853163 w 2462926"/>
                <a:gd name="connsiteY1196" fmla="*/ 1658277 h 3705528"/>
                <a:gd name="connsiteX1197" fmla="*/ 851380 w 2462926"/>
                <a:gd name="connsiteY1197" fmla="*/ 1651624 h 3705528"/>
                <a:gd name="connsiteX1198" fmla="*/ 850652 w 2462926"/>
                <a:gd name="connsiteY1198" fmla="*/ 1645580 h 3705528"/>
                <a:gd name="connsiteX1199" fmla="*/ 852641 w 2462926"/>
                <a:gd name="connsiteY1199" fmla="*/ 1639699 h 3705528"/>
                <a:gd name="connsiteX1200" fmla="*/ 857957 w 2462926"/>
                <a:gd name="connsiteY1200" fmla="*/ 1632927 h 3705528"/>
                <a:gd name="connsiteX1201" fmla="*/ 863556 w 2462926"/>
                <a:gd name="connsiteY1201" fmla="*/ 1630535 h 3705528"/>
                <a:gd name="connsiteX1202" fmla="*/ 65748 w 2462926"/>
                <a:gd name="connsiteY1202" fmla="*/ 1617015 h 3705528"/>
                <a:gd name="connsiteX1203" fmla="*/ 83391 w 2462926"/>
                <a:gd name="connsiteY1203" fmla="*/ 1622983 h 3705528"/>
                <a:gd name="connsiteX1204" fmla="*/ 97382 w 2462926"/>
                <a:gd name="connsiteY1204" fmla="*/ 1635279 h 3705528"/>
                <a:gd name="connsiteX1205" fmla="*/ 105611 w 2462926"/>
                <a:gd name="connsiteY1205" fmla="*/ 1652683 h 3705528"/>
                <a:gd name="connsiteX1206" fmla="*/ 108241 w 2462926"/>
                <a:gd name="connsiteY1206" fmla="*/ 1672479 h 3705528"/>
                <a:gd name="connsiteX1207" fmla="*/ 100609 w 2462926"/>
                <a:gd name="connsiteY1207" fmla="*/ 1690569 h 3705528"/>
                <a:gd name="connsiteX1208" fmla="*/ 89977 w 2462926"/>
                <a:gd name="connsiteY1208" fmla="*/ 1704114 h 3705528"/>
                <a:gd name="connsiteX1209" fmla="*/ 70909 w 2462926"/>
                <a:gd name="connsiteY1209" fmla="*/ 1712788 h 3705528"/>
                <a:gd name="connsiteX1210" fmla="*/ 51722 w 2462926"/>
                <a:gd name="connsiteY1210" fmla="*/ 1714364 h 3705528"/>
                <a:gd name="connsiteX1211" fmla="*/ 34687 w 2462926"/>
                <a:gd name="connsiteY1211" fmla="*/ 1707341 h 3705528"/>
                <a:gd name="connsiteX1212" fmla="*/ 20088 w 2462926"/>
                <a:gd name="connsiteY1212" fmla="*/ 1696100 h 3705528"/>
                <a:gd name="connsiteX1213" fmla="*/ 11859 w 2462926"/>
                <a:gd name="connsiteY1213" fmla="*/ 1678695 h 3705528"/>
                <a:gd name="connsiteX1214" fmla="*/ 10892 w 2462926"/>
                <a:gd name="connsiteY1214" fmla="*/ 1658454 h 3705528"/>
                <a:gd name="connsiteX1215" fmla="*/ 16251 w 2462926"/>
                <a:gd name="connsiteY1215" fmla="*/ 1641865 h 3705528"/>
                <a:gd name="connsiteX1216" fmla="*/ 29156 w 2462926"/>
                <a:gd name="connsiteY1216" fmla="*/ 1626819 h 3705528"/>
                <a:gd name="connsiteX1217" fmla="*/ 46560 w 2462926"/>
                <a:gd name="connsiteY1217" fmla="*/ 1618590 h 3705528"/>
                <a:gd name="connsiteX1218" fmla="*/ 369711 w 2462926"/>
                <a:gd name="connsiteY1218" fmla="*/ 1560526 h 3705528"/>
                <a:gd name="connsiteX1219" fmla="*/ 384191 w 2462926"/>
                <a:gd name="connsiteY1219" fmla="*/ 1564668 h 3705528"/>
                <a:gd name="connsiteX1220" fmla="*/ 396073 w 2462926"/>
                <a:gd name="connsiteY1220" fmla="*/ 1575746 h 3705528"/>
                <a:gd name="connsiteX1221" fmla="*/ 404020 w 2462926"/>
                <a:gd name="connsiteY1221" fmla="*/ 1588769 h 3705528"/>
                <a:gd name="connsiteX1222" fmla="*/ 403650 w 2462926"/>
                <a:gd name="connsiteY1222" fmla="*/ 1604021 h 3705528"/>
                <a:gd name="connsiteX1223" fmla="*/ 400116 w 2462926"/>
                <a:gd name="connsiteY1223" fmla="*/ 1617447 h 3705528"/>
                <a:gd name="connsiteX1224" fmla="*/ 388430 w 2462926"/>
                <a:gd name="connsiteY1224" fmla="*/ 1630383 h 3705528"/>
                <a:gd name="connsiteX1225" fmla="*/ 376015 w 2462926"/>
                <a:gd name="connsiteY1225" fmla="*/ 1637275 h 3705528"/>
                <a:gd name="connsiteX1226" fmla="*/ 360154 w 2462926"/>
                <a:gd name="connsiteY1226" fmla="*/ 1637959 h 3705528"/>
                <a:gd name="connsiteX1227" fmla="*/ 345228 w 2462926"/>
                <a:gd name="connsiteY1227" fmla="*/ 1632154 h 3705528"/>
                <a:gd name="connsiteX1228" fmla="*/ 333792 w 2462926"/>
                <a:gd name="connsiteY1228" fmla="*/ 1622739 h 3705528"/>
                <a:gd name="connsiteX1229" fmla="*/ 327509 w 2462926"/>
                <a:gd name="connsiteY1229" fmla="*/ 1609270 h 3705528"/>
                <a:gd name="connsiteX1230" fmla="*/ 326216 w 2462926"/>
                <a:gd name="connsiteY1230" fmla="*/ 1594464 h 3705528"/>
                <a:gd name="connsiteX1231" fmla="*/ 331576 w 2462926"/>
                <a:gd name="connsiteY1231" fmla="*/ 1577875 h 3705528"/>
                <a:gd name="connsiteX1232" fmla="*/ 341436 w 2462926"/>
                <a:gd name="connsiteY1232" fmla="*/ 1568102 h 3705528"/>
                <a:gd name="connsiteX1233" fmla="*/ 355514 w 2462926"/>
                <a:gd name="connsiteY1233" fmla="*/ 1560764 h 3705528"/>
                <a:gd name="connsiteX1234" fmla="*/ 2014099 w 2462926"/>
                <a:gd name="connsiteY1234" fmla="*/ 1555269 h 3705528"/>
                <a:gd name="connsiteX1235" fmla="*/ 2021034 w 2462926"/>
                <a:gd name="connsiteY1235" fmla="*/ 1557867 h 3705528"/>
                <a:gd name="connsiteX1236" fmla="*/ 2025698 w 2462926"/>
                <a:gd name="connsiteY1236" fmla="*/ 1561965 h 3705528"/>
                <a:gd name="connsiteX1237" fmla="*/ 2029144 w 2462926"/>
                <a:gd name="connsiteY1237" fmla="*/ 1568173 h 3705528"/>
                <a:gd name="connsiteX1238" fmla="*/ 2031535 w 2462926"/>
                <a:gd name="connsiteY1238" fmla="*/ 1573771 h 3705528"/>
                <a:gd name="connsiteX1239" fmla="*/ 2032263 w 2462926"/>
                <a:gd name="connsiteY1239" fmla="*/ 1579816 h 3705528"/>
                <a:gd name="connsiteX1240" fmla="*/ 2028610 w 2462926"/>
                <a:gd name="connsiteY1240" fmla="*/ 1586142 h 3705528"/>
                <a:gd name="connsiteX1241" fmla="*/ 2024958 w 2462926"/>
                <a:gd name="connsiteY1241" fmla="*/ 1592469 h 3705528"/>
                <a:gd name="connsiteX1242" fmla="*/ 2019359 w 2462926"/>
                <a:gd name="connsiteY1242" fmla="*/ 1594861 h 3705528"/>
                <a:gd name="connsiteX1243" fmla="*/ 2012706 w 2462926"/>
                <a:gd name="connsiteY1243" fmla="*/ 1596643 h 3705528"/>
                <a:gd name="connsiteX1244" fmla="*/ 2005607 w 2462926"/>
                <a:gd name="connsiteY1244" fmla="*/ 1596763 h 3705528"/>
                <a:gd name="connsiteX1245" fmla="*/ 1999726 w 2462926"/>
                <a:gd name="connsiteY1245" fmla="*/ 1594773 h 3705528"/>
                <a:gd name="connsiteX1246" fmla="*/ 1994008 w 2462926"/>
                <a:gd name="connsiteY1246" fmla="*/ 1590066 h 3705528"/>
                <a:gd name="connsiteX1247" fmla="*/ 1990562 w 2462926"/>
                <a:gd name="connsiteY1247" fmla="*/ 1583859 h 3705528"/>
                <a:gd name="connsiteX1248" fmla="*/ 1989846 w 2462926"/>
                <a:gd name="connsiteY1248" fmla="*/ 1581186 h 3705528"/>
                <a:gd name="connsiteX1249" fmla="*/ 1988779 w 2462926"/>
                <a:gd name="connsiteY1249" fmla="*/ 1577205 h 3705528"/>
                <a:gd name="connsiteX1250" fmla="*/ 1989106 w 2462926"/>
                <a:gd name="connsiteY1250" fmla="*/ 1571770 h 3705528"/>
                <a:gd name="connsiteX1251" fmla="*/ 1992759 w 2462926"/>
                <a:gd name="connsiteY1251" fmla="*/ 1565443 h 3705528"/>
                <a:gd name="connsiteX1252" fmla="*/ 1996411 w 2462926"/>
                <a:gd name="connsiteY1252" fmla="*/ 1559116 h 3705528"/>
                <a:gd name="connsiteX1253" fmla="*/ 2000956 w 2462926"/>
                <a:gd name="connsiteY1253" fmla="*/ 1556116 h 3705528"/>
                <a:gd name="connsiteX1254" fmla="*/ 2007000 w 2462926"/>
                <a:gd name="connsiteY1254" fmla="*/ 1555388 h 3705528"/>
                <a:gd name="connsiteX1255" fmla="*/ 671566 w 2462926"/>
                <a:gd name="connsiteY1255" fmla="*/ 1502819 h 3705528"/>
                <a:gd name="connsiteX1256" fmla="*/ 684383 w 2462926"/>
                <a:gd name="connsiteY1256" fmla="*/ 1507407 h 3705528"/>
                <a:gd name="connsiteX1257" fmla="*/ 697928 w 2462926"/>
                <a:gd name="connsiteY1257" fmla="*/ 1518039 h 3705528"/>
                <a:gd name="connsiteX1258" fmla="*/ 701330 w 2462926"/>
                <a:gd name="connsiteY1258" fmla="*/ 1534063 h 3705528"/>
                <a:gd name="connsiteX1259" fmla="*/ 697634 w 2462926"/>
                <a:gd name="connsiteY1259" fmla="*/ 1550206 h 3705528"/>
                <a:gd name="connsiteX1260" fmla="*/ 686110 w 2462926"/>
                <a:gd name="connsiteY1260" fmla="*/ 1560424 h 3705528"/>
                <a:gd name="connsiteX1261" fmla="*/ 671141 w 2462926"/>
                <a:gd name="connsiteY1261" fmla="*/ 1564435 h 3705528"/>
                <a:gd name="connsiteX1262" fmla="*/ 653943 w 2462926"/>
                <a:gd name="connsiteY1262" fmla="*/ 1560130 h 3705528"/>
                <a:gd name="connsiteX1263" fmla="*/ 644779 w 2462926"/>
                <a:gd name="connsiteY1263" fmla="*/ 1549215 h 3705528"/>
                <a:gd name="connsiteX1264" fmla="*/ 639714 w 2462926"/>
                <a:gd name="connsiteY1264" fmla="*/ 1533637 h 3705528"/>
                <a:gd name="connsiteX1265" fmla="*/ 642801 w 2462926"/>
                <a:gd name="connsiteY1265" fmla="*/ 1518548 h 3705528"/>
                <a:gd name="connsiteX1266" fmla="*/ 654934 w 2462926"/>
                <a:gd name="connsiteY1266" fmla="*/ 1507275 h 3705528"/>
                <a:gd name="connsiteX1267" fmla="*/ 2316042 w 2462926"/>
                <a:gd name="connsiteY1267" fmla="*/ 1477928 h 3705528"/>
                <a:gd name="connsiteX1268" fmla="*/ 2332185 w 2462926"/>
                <a:gd name="connsiteY1268" fmla="*/ 1481624 h 3705528"/>
                <a:gd name="connsiteX1269" fmla="*/ 2343458 w 2462926"/>
                <a:gd name="connsiteY1269" fmla="*/ 1493757 h 3705528"/>
                <a:gd name="connsiteX1270" fmla="*/ 2345806 w 2462926"/>
                <a:gd name="connsiteY1270" fmla="*/ 1509172 h 3705528"/>
                <a:gd name="connsiteX1271" fmla="*/ 2343327 w 2462926"/>
                <a:gd name="connsiteY1271" fmla="*/ 1523206 h 3705528"/>
                <a:gd name="connsiteX1272" fmla="*/ 2331195 w 2462926"/>
                <a:gd name="connsiteY1272" fmla="*/ 1534479 h 3705528"/>
                <a:gd name="connsiteX1273" fmla="*/ 2316671 w 2462926"/>
                <a:gd name="connsiteY1273" fmla="*/ 1540153 h 3705528"/>
                <a:gd name="connsiteX1274" fmla="*/ 2300527 w 2462926"/>
                <a:gd name="connsiteY1274" fmla="*/ 1536457 h 3705528"/>
                <a:gd name="connsiteX1275" fmla="*/ 2289254 w 2462926"/>
                <a:gd name="connsiteY1275" fmla="*/ 1524325 h 3705528"/>
                <a:gd name="connsiteX1276" fmla="*/ 2285852 w 2462926"/>
                <a:gd name="connsiteY1276" fmla="*/ 1508301 h 3705528"/>
                <a:gd name="connsiteX1277" fmla="*/ 2290603 w 2462926"/>
                <a:gd name="connsiteY1277" fmla="*/ 1492766 h 3705528"/>
                <a:gd name="connsiteX1278" fmla="*/ 2300463 w 2462926"/>
                <a:gd name="connsiteY1278" fmla="*/ 1482993 h 3705528"/>
                <a:gd name="connsiteX1279" fmla="*/ 981574 w 2462926"/>
                <a:gd name="connsiteY1279" fmla="*/ 1445601 h 3705528"/>
                <a:gd name="connsiteX1280" fmla="*/ 987455 w 2462926"/>
                <a:gd name="connsiteY1280" fmla="*/ 1447591 h 3705528"/>
                <a:gd name="connsiteX1281" fmla="*/ 993173 w 2462926"/>
                <a:gd name="connsiteY1281" fmla="*/ 1452298 h 3705528"/>
                <a:gd name="connsiteX1282" fmla="*/ 995565 w 2462926"/>
                <a:gd name="connsiteY1282" fmla="*/ 1457897 h 3705528"/>
                <a:gd name="connsiteX1283" fmla="*/ 997347 w 2462926"/>
                <a:gd name="connsiteY1283" fmla="*/ 1464550 h 3705528"/>
                <a:gd name="connsiteX1284" fmla="*/ 998076 w 2462926"/>
                <a:gd name="connsiteY1284" fmla="*/ 1470594 h 3705528"/>
                <a:gd name="connsiteX1285" fmla="*/ 995477 w 2462926"/>
                <a:gd name="connsiteY1285" fmla="*/ 1477530 h 3705528"/>
                <a:gd name="connsiteX1286" fmla="*/ 990770 w 2462926"/>
                <a:gd name="connsiteY1286" fmla="*/ 1483248 h 3705528"/>
                <a:gd name="connsiteX1287" fmla="*/ 985172 w 2462926"/>
                <a:gd name="connsiteY1287" fmla="*/ 1485639 h 3705528"/>
                <a:gd name="connsiteX1288" fmla="*/ 978519 w 2462926"/>
                <a:gd name="connsiteY1288" fmla="*/ 1487422 h 3705528"/>
                <a:gd name="connsiteX1289" fmla="*/ 973083 w 2462926"/>
                <a:gd name="connsiteY1289" fmla="*/ 1487095 h 3705528"/>
                <a:gd name="connsiteX1290" fmla="*/ 965539 w 2462926"/>
                <a:gd name="connsiteY1290" fmla="*/ 1485551 h 3705528"/>
                <a:gd name="connsiteX1291" fmla="*/ 961484 w 2462926"/>
                <a:gd name="connsiteY1291" fmla="*/ 1480399 h 3705528"/>
                <a:gd name="connsiteX1292" fmla="*/ 958484 w 2462926"/>
                <a:gd name="connsiteY1292" fmla="*/ 1475854 h 3705528"/>
                <a:gd name="connsiteX1293" fmla="*/ 956701 w 2462926"/>
                <a:gd name="connsiteY1293" fmla="*/ 1469201 h 3705528"/>
                <a:gd name="connsiteX1294" fmla="*/ 955973 w 2462926"/>
                <a:gd name="connsiteY1294" fmla="*/ 1463157 h 3705528"/>
                <a:gd name="connsiteX1295" fmla="*/ 958571 w 2462926"/>
                <a:gd name="connsiteY1295" fmla="*/ 1456222 h 3705528"/>
                <a:gd name="connsiteX1296" fmla="*/ 963278 w 2462926"/>
                <a:gd name="connsiteY1296" fmla="*/ 1450504 h 3705528"/>
                <a:gd name="connsiteX1297" fmla="*/ 968877 w 2462926"/>
                <a:gd name="connsiteY1297" fmla="*/ 1448112 h 3705528"/>
                <a:gd name="connsiteX1298" fmla="*/ 975530 w 2462926"/>
                <a:gd name="connsiteY1298" fmla="*/ 1446330 h 3705528"/>
                <a:gd name="connsiteX1299" fmla="*/ 171070 w 2462926"/>
                <a:gd name="connsiteY1299" fmla="*/ 1434592 h 3705528"/>
                <a:gd name="connsiteX1300" fmla="*/ 188713 w 2462926"/>
                <a:gd name="connsiteY1300" fmla="*/ 1440560 h 3705528"/>
                <a:gd name="connsiteX1301" fmla="*/ 202704 w 2462926"/>
                <a:gd name="connsiteY1301" fmla="*/ 1452856 h 3705528"/>
                <a:gd name="connsiteX1302" fmla="*/ 210933 w 2462926"/>
                <a:gd name="connsiteY1302" fmla="*/ 1470260 h 3705528"/>
                <a:gd name="connsiteX1303" fmla="*/ 213563 w 2462926"/>
                <a:gd name="connsiteY1303" fmla="*/ 1490056 h 3705528"/>
                <a:gd name="connsiteX1304" fmla="*/ 207149 w 2462926"/>
                <a:gd name="connsiteY1304" fmla="*/ 1506037 h 3705528"/>
                <a:gd name="connsiteX1305" fmla="*/ 195299 w 2462926"/>
                <a:gd name="connsiteY1305" fmla="*/ 1521691 h 3705528"/>
                <a:gd name="connsiteX1306" fmla="*/ 176840 w 2462926"/>
                <a:gd name="connsiteY1306" fmla="*/ 1529311 h 3705528"/>
                <a:gd name="connsiteX1307" fmla="*/ 157653 w 2462926"/>
                <a:gd name="connsiteY1307" fmla="*/ 1530887 h 3705528"/>
                <a:gd name="connsiteX1308" fmla="*/ 140009 w 2462926"/>
                <a:gd name="connsiteY1308" fmla="*/ 1524918 h 3705528"/>
                <a:gd name="connsiteX1309" fmla="*/ 126018 w 2462926"/>
                <a:gd name="connsiteY1309" fmla="*/ 1512623 h 3705528"/>
                <a:gd name="connsiteX1310" fmla="*/ 117790 w 2462926"/>
                <a:gd name="connsiteY1310" fmla="*/ 1495218 h 3705528"/>
                <a:gd name="connsiteX1311" fmla="*/ 116214 w 2462926"/>
                <a:gd name="connsiteY1311" fmla="*/ 1476031 h 3705528"/>
                <a:gd name="connsiteX1312" fmla="*/ 122791 w 2462926"/>
                <a:gd name="connsiteY1312" fmla="*/ 1457333 h 3705528"/>
                <a:gd name="connsiteX1313" fmla="*/ 134478 w 2462926"/>
                <a:gd name="connsiteY1313" fmla="*/ 1444396 h 3705528"/>
                <a:gd name="connsiteX1314" fmla="*/ 151882 w 2462926"/>
                <a:gd name="connsiteY1314" fmla="*/ 1436167 h 3705528"/>
                <a:gd name="connsiteX1315" fmla="*/ 474424 w 2462926"/>
                <a:gd name="connsiteY1315" fmla="*/ 1379157 h 3705528"/>
                <a:gd name="connsiteX1316" fmla="*/ 488904 w 2462926"/>
                <a:gd name="connsiteY1316" fmla="*/ 1383299 h 3705528"/>
                <a:gd name="connsiteX1317" fmla="*/ 500786 w 2462926"/>
                <a:gd name="connsiteY1317" fmla="*/ 1394377 h 3705528"/>
                <a:gd name="connsiteX1318" fmla="*/ 508733 w 2462926"/>
                <a:gd name="connsiteY1318" fmla="*/ 1407400 h 3705528"/>
                <a:gd name="connsiteX1319" fmla="*/ 508363 w 2462926"/>
                <a:gd name="connsiteY1319" fmla="*/ 1422652 h 3705528"/>
                <a:gd name="connsiteX1320" fmla="*/ 503612 w 2462926"/>
                <a:gd name="connsiteY1320" fmla="*/ 1438187 h 3705528"/>
                <a:gd name="connsiteX1321" fmla="*/ 493143 w 2462926"/>
                <a:gd name="connsiteY1321" fmla="*/ 1449014 h 3705528"/>
                <a:gd name="connsiteX1322" fmla="*/ 480728 w 2462926"/>
                <a:gd name="connsiteY1322" fmla="*/ 1455906 h 3705528"/>
                <a:gd name="connsiteX1323" fmla="*/ 464258 w 2462926"/>
                <a:gd name="connsiteY1323" fmla="*/ 1457645 h 3705528"/>
                <a:gd name="connsiteX1324" fmla="*/ 449941 w 2462926"/>
                <a:gd name="connsiteY1324" fmla="*/ 1450785 h 3705528"/>
                <a:gd name="connsiteX1325" fmla="*/ 437897 w 2462926"/>
                <a:gd name="connsiteY1325" fmla="*/ 1442425 h 3705528"/>
                <a:gd name="connsiteX1326" fmla="*/ 432222 w 2462926"/>
                <a:gd name="connsiteY1326" fmla="*/ 1427901 h 3705528"/>
                <a:gd name="connsiteX1327" fmla="*/ 430929 w 2462926"/>
                <a:gd name="connsiteY1327" fmla="*/ 1413095 h 3705528"/>
                <a:gd name="connsiteX1328" fmla="*/ 435071 w 2462926"/>
                <a:gd name="connsiteY1328" fmla="*/ 1398615 h 3705528"/>
                <a:gd name="connsiteX1329" fmla="*/ 446149 w 2462926"/>
                <a:gd name="connsiteY1329" fmla="*/ 1386733 h 3705528"/>
                <a:gd name="connsiteX1330" fmla="*/ 460227 w 2462926"/>
                <a:gd name="connsiteY1330" fmla="*/ 1379395 h 3705528"/>
                <a:gd name="connsiteX1331" fmla="*/ 2112930 w 2462926"/>
                <a:gd name="connsiteY1331" fmla="*/ 1371910 h 3705528"/>
                <a:gd name="connsiteX1332" fmla="*/ 2119420 w 2462926"/>
                <a:gd name="connsiteY1332" fmla="*/ 1372846 h 3705528"/>
                <a:gd name="connsiteX1333" fmla="*/ 2126964 w 2462926"/>
                <a:gd name="connsiteY1333" fmla="*/ 1374389 h 3705528"/>
                <a:gd name="connsiteX1334" fmla="*/ 2131019 w 2462926"/>
                <a:gd name="connsiteY1334" fmla="*/ 1379542 h 3705528"/>
                <a:gd name="connsiteX1335" fmla="*/ 2135074 w 2462926"/>
                <a:gd name="connsiteY1335" fmla="*/ 1384695 h 3705528"/>
                <a:gd name="connsiteX1336" fmla="*/ 2136857 w 2462926"/>
                <a:gd name="connsiteY1336" fmla="*/ 1391348 h 3705528"/>
                <a:gd name="connsiteX1337" fmla="*/ 2137585 w 2462926"/>
                <a:gd name="connsiteY1337" fmla="*/ 1397392 h 3705528"/>
                <a:gd name="connsiteX1338" fmla="*/ 2134541 w 2462926"/>
                <a:gd name="connsiteY1338" fmla="*/ 1402665 h 3705528"/>
                <a:gd name="connsiteX1339" fmla="*/ 2130279 w 2462926"/>
                <a:gd name="connsiteY1339" fmla="*/ 1410046 h 3705528"/>
                <a:gd name="connsiteX1340" fmla="*/ 2124681 w 2462926"/>
                <a:gd name="connsiteY1340" fmla="*/ 1412437 h 3705528"/>
                <a:gd name="connsiteX1341" fmla="*/ 2118028 w 2462926"/>
                <a:gd name="connsiteY1341" fmla="*/ 1414220 h 3705528"/>
                <a:gd name="connsiteX1342" fmla="*/ 2111538 w 2462926"/>
                <a:gd name="connsiteY1342" fmla="*/ 1413285 h 3705528"/>
                <a:gd name="connsiteX1343" fmla="*/ 2105048 w 2462926"/>
                <a:gd name="connsiteY1343" fmla="*/ 1412350 h 3705528"/>
                <a:gd name="connsiteX1344" fmla="*/ 2099939 w 2462926"/>
                <a:gd name="connsiteY1344" fmla="*/ 1406588 h 3705528"/>
                <a:gd name="connsiteX1345" fmla="*/ 2095884 w 2462926"/>
                <a:gd name="connsiteY1345" fmla="*/ 1401435 h 3705528"/>
                <a:gd name="connsiteX1346" fmla="*/ 2094101 w 2462926"/>
                <a:gd name="connsiteY1346" fmla="*/ 1394782 h 3705528"/>
                <a:gd name="connsiteX1347" fmla="*/ 2094428 w 2462926"/>
                <a:gd name="connsiteY1347" fmla="*/ 1389347 h 3705528"/>
                <a:gd name="connsiteX1348" fmla="*/ 2098689 w 2462926"/>
                <a:gd name="connsiteY1348" fmla="*/ 1381966 h 3705528"/>
                <a:gd name="connsiteX1349" fmla="*/ 2101733 w 2462926"/>
                <a:gd name="connsiteY1349" fmla="*/ 1376693 h 3705528"/>
                <a:gd name="connsiteX1350" fmla="*/ 2106277 w 2462926"/>
                <a:gd name="connsiteY1350" fmla="*/ 1373693 h 3705528"/>
                <a:gd name="connsiteX1351" fmla="*/ 0 w 2462926"/>
                <a:gd name="connsiteY1351" fmla="*/ 1322717 h 3705528"/>
                <a:gd name="connsiteX1352" fmla="*/ 10834 w 2462926"/>
                <a:gd name="connsiteY1352" fmla="*/ 1332238 h 3705528"/>
                <a:gd name="connsiteX1353" fmla="*/ 18900 w 2462926"/>
                <a:gd name="connsiteY1353" fmla="*/ 1352361 h 3705528"/>
                <a:gd name="connsiteX1354" fmla="*/ 21975 w 2462926"/>
                <a:gd name="connsiteY1354" fmla="*/ 1373820 h 3705528"/>
                <a:gd name="connsiteX1355" fmla="*/ 15235 w 2462926"/>
                <a:gd name="connsiteY1355" fmla="*/ 1395235 h 3705528"/>
                <a:gd name="connsiteX1356" fmla="*/ 0 w 2462926"/>
                <a:gd name="connsiteY1356" fmla="*/ 1412571 h 3705528"/>
                <a:gd name="connsiteX1357" fmla="*/ 776888 w 2462926"/>
                <a:gd name="connsiteY1357" fmla="*/ 1320396 h 3705528"/>
                <a:gd name="connsiteX1358" fmla="*/ 790921 w 2462926"/>
                <a:gd name="connsiteY1358" fmla="*/ 1322875 h 3705528"/>
                <a:gd name="connsiteX1359" fmla="*/ 790922 w 2462926"/>
                <a:gd name="connsiteY1359" fmla="*/ 1322874 h 3705528"/>
                <a:gd name="connsiteX1360" fmla="*/ 803250 w 2462926"/>
                <a:gd name="connsiteY1360" fmla="*/ 1335615 h 3705528"/>
                <a:gd name="connsiteX1361" fmla="*/ 803250 w 2462926"/>
                <a:gd name="connsiteY1361" fmla="*/ 1335616 h 3705528"/>
                <a:gd name="connsiteX1362" fmla="*/ 807101 w 2462926"/>
                <a:gd name="connsiteY1362" fmla="*/ 1349989 h 3705528"/>
                <a:gd name="connsiteX1363" fmla="*/ 807261 w 2462926"/>
                <a:gd name="connsiteY1363" fmla="*/ 1350585 h 3705528"/>
                <a:gd name="connsiteX1364" fmla="*/ 807261 w 2462926"/>
                <a:gd name="connsiteY1364" fmla="*/ 1350586 h 3705528"/>
                <a:gd name="connsiteX1365" fmla="*/ 803564 w 2462926"/>
                <a:gd name="connsiteY1365" fmla="*/ 1366729 h 3705528"/>
                <a:gd name="connsiteX1366" fmla="*/ 792041 w 2462926"/>
                <a:gd name="connsiteY1366" fmla="*/ 1376948 h 3705528"/>
                <a:gd name="connsiteX1367" fmla="*/ 777071 w 2462926"/>
                <a:gd name="connsiteY1367" fmla="*/ 1380959 h 3705528"/>
                <a:gd name="connsiteX1368" fmla="*/ 759874 w 2462926"/>
                <a:gd name="connsiteY1368" fmla="*/ 1376654 h 3705528"/>
                <a:gd name="connsiteX1369" fmla="*/ 759871 w 2462926"/>
                <a:gd name="connsiteY1369" fmla="*/ 1376651 h 3705528"/>
                <a:gd name="connsiteX1370" fmla="*/ 755210 w 2462926"/>
                <a:gd name="connsiteY1370" fmla="*/ 1372554 h 3705528"/>
                <a:gd name="connsiteX1371" fmla="*/ 750546 w 2462926"/>
                <a:gd name="connsiteY1371" fmla="*/ 1368456 h 3705528"/>
                <a:gd name="connsiteX1372" fmla="*/ 747709 w 2462926"/>
                <a:gd name="connsiteY1372" fmla="*/ 1361194 h 3705528"/>
                <a:gd name="connsiteX1373" fmla="*/ 748887 w 2462926"/>
                <a:gd name="connsiteY1373" fmla="*/ 1360134 h 3705528"/>
                <a:gd name="connsiteX1374" fmla="*/ 745644 w 2462926"/>
                <a:gd name="connsiteY1374" fmla="*/ 1350161 h 3705528"/>
                <a:gd name="connsiteX1375" fmla="*/ 748732 w 2462926"/>
                <a:gd name="connsiteY1375" fmla="*/ 1335072 h 3705528"/>
                <a:gd name="connsiteX1376" fmla="*/ 760864 w 2462926"/>
                <a:gd name="connsiteY1376" fmla="*/ 1323799 h 3705528"/>
                <a:gd name="connsiteX1377" fmla="*/ 2421363 w 2462926"/>
                <a:gd name="connsiteY1377" fmla="*/ 1295505 h 3705528"/>
                <a:gd name="connsiteX1378" fmla="*/ 2437506 w 2462926"/>
                <a:gd name="connsiteY1378" fmla="*/ 1299201 h 3705528"/>
                <a:gd name="connsiteX1379" fmla="*/ 2448779 w 2462926"/>
                <a:gd name="connsiteY1379" fmla="*/ 1311334 h 3705528"/>
                <a:gd name="connsiteX1380" fmla="*/ 2451736 w 2462926"/>
                <a:gd name="connsiteY1380" fmla="*/ 1325694 h 3705528"/>
                <a:gd name="connsiteX1381" fmla="*/ 2448648 w 2462926"/>
                <a:gd name="connsiteY1381" fmla="*/ 1340783 h 3705528"/>
                <a:gd name="connsiteX1382" fmla="*/ 2436516 w 2462926"/>
                <a:gd name="connsiteY1382" fmla="*/ 1352056 h 3705528"/>
                <a:gd name="connsiteX1383" fmla="*/ 2422601 w 2462926"/>
                <a:gd name="connsiteY1383" fmla="*/ 1356676 h 3705528"/>
                <a:gd name="connsiteX1384" fmla="*/ 2407066 w 2462926"/>
                <a:gd name="connsiteY1384" fmla="*/ 1351925 h 3705528"/>
                <a:gd name="connsiteX1385" fmla="*/ 2395185 w 2462926"/>
                <a:gd name="connsiteY1385" fmla="*/ 1340847 h 3705528"/>
                <a:gd name="connsiteX1386" fmla="*/ 2391173 w 2462926"/>
                <a:gd name="connsiteY1386" fmla="*/ 1325878 h 3705528"/>
                <a:gd name="connsiteX1387" fmla="*/ 2395924 w 2462926"/>
                <a:gd name="connsiteY1387" fmla="*/ 1310343 h 3705528"/>
                <a:gd name="connsiteX1388" fmla="*/ 2406393 w 2462926"/>
                <a:gd name="connsiteY1388" fmla="*/ 1299516 h 3705528"/>
                <a:gd name="connsiteX1389" fmla="*/ 1086897 w 2462926"/>
                <a:gd name="connsiteY1389" fmla="*/ 1263178 h 3705528"/>
                <a:gd name="connsiteX1390" fmla="*/ 1092778 w 2462926"/>
                <a:gd name="connsiteY1390" fmla="*/ 1265167 h 3705528"/>
                <a:gd name="connsiteX1391" fmla="*/ 1098496 w 2462926"/>
                <a:gd name="connsiteY1391" fmla="*/ 1269875 h 3705528"/>
                <a:gd name="connsiteX1392" fmla="*/ 1100887 w 2462926"/>
                <a:gd name="connsiteY1392" fmla="*/ 1275473 h 3705528"/>
                <a:gd name="connsiteX1393" fmla="*/ 1102670 w 2462926"/>
                <a:gd name="connsiteY1393" fmla="*/ 1282126 h 3705528"/>
                <a:gd name="connsiteX1394" fmla="*/ 1103398 w 2462926"/>
                <a:gd name="connsiteY1394" fmla="*/ 1288171 h 3705528"/>
                <a:gd name="connsiteX1395" fmla="*/ 1100800 w 2462926"/>
                <a:gd name="connsiteY1395" fmla="*/ 1295106 h 3705528"/>
                <a:gd name="connsiteX1396" fmla="*/ 1096702 w 2462926"/>
                <a:gd name="connsiteY1396" fmla="*/ 1299770 h 3705528"/>
                <a:gd name="connsiteX1397" fmla="*/ 1091103 w 2462926"/>
                <a:gd name="connsiteY1397" fmla="*/ 1302161 h 3705528"/>
                <a:gd name="connsiteX1398" fmla="*/ 1084450 w 2462926"/>
                <a:gd name="connsiteY1398" fmla="*/ 1303944 h 3705528"/>
                <a:gd name="connsiteX1399" fmla="*/ 1078406 w 2462926"/>
                <a:gd name="connsiteY1399" fmla="*/ 1304672 h 3705528"/>
                <a:gd name="connsiteX1400" fmla="*/ 1071470 w 2462926"/>
                <a:gd name="connsiteY1400" fmla="*/ 1302074 h 3705528"/>
                <a:gd name="connsiteX1401" fmla="*/ 1066806 w 2462926"/>
                <a:gd name="connsiteY1401" fmla="*/ 1297976 h 3705528"/>
                <a:gd name="connsiteX1402" fmla="*/ 1064415 w 2462926"/>
                <a:gd name="connsiteY1402" fmla="*/ 1292377 h 3705528"/>
                <a:gd name="connsiteX1403" fmla="*/ 1062632 w 2462926"/>
                <a:gd name="connsiteY1403" fmla="*/ 1285724 h 3705528"/>
                <a:gd name="connsiteX1404" fmla="*/ 1061904 w 2462926"/>
                <a:gd name="connsiteY1404" fmla="*/ 1279680 h 3705528"/>
                <a:gd name="connsiteX1405" fmla="*/ 1063893 w 2462926"/>
                <a:gd name="connsiteY1405" fmla="*/ 1273798 h 3705528"/>
                <a:gd name="connsiteX1406" fmla="*/ 1068601 w 2462926"/>
                <a:gd name="connsiteY1406" fmla="*/ 1268080 h 3705528"/>
                <a:gd name="connsiteX1407" fmla="*/ 1074199 w 2462926"/>
                <a:gd name="connsiteY1407" fmla="*/ 1265689 h 3705528"/>
                <a:gd name="connsiteX1408" fmla="*/ 1080852 w 2462926"/>
                <a:gd name="connsiteY1408" fmla="*/ 1263906 h 3705528"/>
                <a:gd name="connsiteX1409" fmla="*/ 275783 w 2462926"/>
                <a:gd name="connsiteY1409" fmla="*/ 1253224 h 3705528"/>
                <a:gd name="connsiteX1410" fmla="*/ 293426 w 2462926"/>
                <a:gd name="connsiteY1410" fmla="*/ 1259192 h 3705528"/>
                <a:gd name="connsiteX1411" fmla="*/ 307417 w 2462926"/>
                <a:gd name="connsiteY1411" fmla="*/ 1271488 h 3705528"/>
                <a:gd name="connsiteX1412" fmla="*/ 315646 w 2462926"/>
                <a:gd name="connsiteY1412" fmla="*/ 1288892 h 3705528"/>
                <a:gd name="connsiteX1413" fmla="*/ 318276 w 2462926"/>
                <a:gd name="connsiteY1413" fmla="*/ 1308688 h 3705528"/>
                <a:gd name="connsiteX1414" fmla="*/ 310644 w 2462926"/>
                <a:gd name="connsiteY1414" fmla="*/ 1326778 h 3705528"/>
                <a:gd name="connsiteX1415" fmla="*/ 298794 w 2462926"/>
                <a:gd name="connsiteY1415" fmla="*/ 1342432 h 3705528"/>
                <a:gd name="connsiteX1416" fmla="*/ 281553 w 2462926"/>
                <a:gd name="connsiteY1416" fmla="*/ 1347943 h 3705528"/>
                <a:gd name="connsiteX1417" fmla="*/ 261757 w 2462926"/>
                <a:gd name="connsiteY1417" fmla="*/ 1350573 h 3705528"/>
                <a:gd name="connsiteX1418" fmla="*/ 244722 w 2462926"/>
                <a:gd name="connsiteY1418" fmla="*/ 1343550 h 3705528"/>
                <a:gd name="connsiteX1419" fmla="*/ 230123 w 2462926"/>
                <a:gd name="connsiteY1419" fmla="*/ 1332309 h 3705528"/>
                <a:gd name="connsiteX1420" fmla="*/ 222502 w 2462926"/>
                <a:gd name="connsiteY1420" fmla="*/ 1313850 h 3705528"/>
                <a:gd name="connsiteX1421" fmla="*/ 219709 w 2462926"/>
                <a:gd name="connsiteY1421" fmla="*/ 1296772 h 3705528"/>
                <a:gd name="connsiteX1422" fmla="*/ 226286 w 2462926"/>
                <a:gd name="connsiteY1422" fmla="*/ 1278074 h 3705528"/>
                <a:gd name="connsiteX1423" fmla="*/ 239191 w 2462926"/>
                <a:gd name="connsiteY1423" fmla="*/ 1263028 h 3705528"/>
                <a:gd name="connsiteX1424" fmla="*/ 256595 w 2462926"/>
                <a:gd name="connsiteY1424" fmla="*/ 1254799 h 3705528"/>
                <a:gd name="connsiteX1425" fmla="*/ 580355 w 2462926"/>
                <a:gd name="connsiteY1425" fmla="*/ 1195680 h 3705528"/>
                <a:gd name="connsiteX1426" fmla="*/ 594226 w 2462926"/>
                <a:gd name="connsiteY1426" fmla="*/ 1200877 h 3705528"/>
                <a:gd name="connsiteX1427" fmla="*/ 606717 w 2462926"/>
                <a:gd name="connsiteY1427" fmla="*/ 1210900 h 3705528"/>
                <a:gd name="connsiteX1428" fmla="*/ 614055 w 2462926"/>
                <a:gd name="connsiteY1428" fmla="*/ 1224978 h 3705528"/>
                <a:gd name="connsiteX1429" fmla="*/ 614293 w 2462926"/>
                <a:gd name="connsiteY1429" fmla="*/ 1239176 h 3705528"/>
                <a:gd name="connsiteX1430" fmla="*/ 609542 w 2462926"/>
                <a:gd name="connsiteY1430" fmla="*/ 1254710 h 3705528"/>
                <a:gd name="connsiteX1431" fmla="*/ 599074 w 2462926"/>
                <a:gd name="connsiteY1431" fmla="*/ 1265537 h 3705528"/>
                <a:gd name="connsiteX1432" fmla="*/ 586050 w 2462926"/>
                <a:gd name="connsiteY1432" fmla="*/ 1273484 h 3705528"/>
                <a:gd name="connsiteX1433" fmla="*/ 570798 w 2462926"/>
                <a:gd name="connsiteY1433" fmla="*/ 1273114 h 3705528"/>
                <a:gd name="connsiteX1434" fmla="*/ 555263 w 2462926"/>
                <a:gd name="connsiteY1434" fmla="*/ 1268363 h 3705528"/>
                <a:gd name="connsiteX1435" fmla="*/ 544436 w 2462926"/>
                <a:gd name="connsiteY1435" fmla="*/ 1257894 h 3705528"/>
                <a:gd name="connsiteX1436" fmla="*/ 537544 w 2462926"/>
                <a:gd name="connsiteY1436" fmla="*/ 1245479 h 3705528"/>
                <a:gd name="connsiteX1437" fmla="*/ 536860 w 2462926"/>
                <a:gd name="connsiteY1437" fmla="*/ 1229618 h 3705528"/>
                <a:gd name="connsiteX1438" fmla="*/ 541002 w 2462926"/>
                <a:gd name="connsiteY1438" fmla="*/ 1215138 h 3705528"/>
                <a:gd name="connsiteX1439" fmla="*/ 552080 w 2462926"/>
                <a:gd name="connsiteY1439" fmla="*/ 1203256 h 3705528"/>
                <a:gd name="connsiteX1440" fmla="*/ 565549 w 2462926"/>
                <a:gd name="connsiteY1440" fmla="*/ 1196973 h 3705528"/>
                <a:gd name="connsiteX1441" fmla="*/ 2225352 w 2462926"/>
                <a:gd name="connsiteY1441" fmla="*/ 1189368 h 3705528"/>
                <a:gd name="connsiteX1442" fmla="*/ 2232287 w 2462926"/>
                <a:gd name="connsiteY1442" fmla="*/ 1191966 h 3705528"/>
                <a:gd name="connsiteX1443" fmla="*/ 2236951 w 2462926"/>
                <a:gd name="connsiteY1443" fmla="*/ 1196064 h 3705528"/>
                <a:gd name="connsiteX1444" fmla="*/ 2240397 w 2462926"/>
                <a:gd name="connsiteY1444" fmla="*/ 1202272 h 3705528"/>
                <a:gd name="connsiteX1445" fmla="*/ 2242179 w 2462926"/>
                <a:gd name="connsiteY1445" fmla="*/ 1208925 h 3705528"/>
                <a:gd name="connsiteX1446" fmla="*/ 2242907 w 2462926"/>
                <a:gd name="connsiteY1446" fmla="*/ 1214969 h 3705528"/>
                <a:gd name="connsiteX1447" fmla="*/ 2239863 w 2462926"/>
                <a:gd name="connsiteY1447" fmla="*/ 1220241 h 3705528"/>
                <a:gd name="connsiteX1448" fmla="*/ 2235602 w 2462926"/>
                <a:gd name="connsiteY1448" fmla="*/ 1227623 h 3705528"/>
                <a:gd name="connsiteX1449" fmla="*/ 2230003 w 2462926"/>
                <a:gd name="connsiteY1449" fmla="*/ 1230014 h 3705528"/>
                <a:gd name="connsiteX1450" fmla="*/ 2223350 w 2462926"/>
                <a:gd name="connsiteY1450" fmla="*/ 1231797 h 3705528"/>
                <a:gd name="connsiteX1451" fmla="*/ 2216860 w 2462926"/>
                <a:gd name="connsiteY1451" fmla="*/ 1230862 h 3705528"/>
                <a:gd name="connsiteX1452" fmla="*/ 2210979 w 2462926"/>
                <a:gd name="connsiteY1452" fmla="*/ 1228872 h 3705528"/>
                <a:gd name="connsiteX1453" fmla="*/ 2205261 w 2462926"/>
                <a:gd name="connsiteY1453" fmla="*/ 1224165 h 3705528"/>
                <a:gd name="connsiteX1454" fmla="*/ 2201206 w 2462926"/>
                <a:gd name="connsiteY1454" fmla="*/ 1219012 h 3705528"/>
                <a:gd name="connsiteX1455" fmla="*/ 2199424 w 2462926"/>
                <a:gd name="connsiteY1455" fmla="*/ 1212359 h 3705528"/>
                <a:gd name="connsiteX1456" fmla="*/ 2199750 w 2462926"/>
                <a:gd name="connsiteY1456" fmla="*/ 1206924 h 3705528"/>
                <a:gd name="connsiteX1457" fmla="*/ 2204012 w 2462926"/>
                <a:gd name="connsiteY1457" fmla="*/ 1199542 h 3705528"/>
                <a:gd name="connsiteX1458" fmla="*/ 2207056 w 2462926"/>
                <a:gd name="connsiteY1458" fmla="*/ 1194270 h 3705528"/>
                <a:gd name="connsiteX1459" fmla="*/ 2211600 w 2462926"/>
                <a:gd name="connsiteY1459" fmla="*/ 1191270 h 3705528"/>
                <a:gd name="connsiteX1460" fmla="*/ 2218253 w 2462926"/>
                <a:gd name="connsiteY1460" fmla="*/ 1189487 h 3705528"/>
                <a:gd name="connsiteX1461" fmla="*/ 882210 w 2462926"/>
                <a:gd name="connsiteY1461" fmla="*/ 1137973 h 3705528"/>
                <a:gd name="connsiteX1462" fmla="*/ 896245 w 2462926"/>
                <a:gd name="connsiteY1462" fmla="*/ 1140452 h 3705528"/>
                <a:gd name="connsiteX1463" fmla="*/ 908572 w 2462926"/>
                <a:gd name="connsiteY1463" fmla="*/ 1153193 h 3705528"/>
                <a:gd name="connsiteX1464" fmla="*/ 912583 w 2462926"/>
                <a:gd name="connsiteY1464" fmla="*/ 1168163 h 3705528"/>
                <a:gd name="connsiteX1465" fmla="*/ 908886 w 2462926"/>
                <a:gd name="connsiteY1465" fmla="*/ 1184306 h 3705528"/>
                <a:gd name="connsiteX1466" fmla="*/ 897363 w 2462926"/>
                <a:gd name="connsiteY1466" fmla="*/ 1194525 h 3705528"/>
                <a:gd name="connsiteX1467" fmla="*/ 882393 w 2462926"/>
                <a:gd name="connsiteY1467" fmla="*/ 1198536 h 3705528"/>
                <a:gd name="connsiteX1468" fmla="*/ 865196 w 2462926"/>
                <a:gd name="connsiteY1468" fmla="*/ 1194231 h 3705528"/>
                <a:gd name="connsiteX1469" fmla="*/ 856032 w 2462926"/>
                <a:gd name="connsiteY1469" fmla="*/ 1183316 h 3705528"/>
                <a:gd name="connsiteX1470" fmla="*/ 850966 w 2462926"/>
                <a:gd name="connsiteY1470" fmla="*/ 1167738 h 3705528"/>
                <a:gd name="connsiteX1471" fmla="*/ 854054 w 2462926"/>
                <a:gd name="connsiteY1471" fmla="*/ 1152649 h 3705528"/>
                <a:gd name="connsiteX1472" fmla="*/ 866186 w 2462926"/>
                <a:gd name="connsiteY1472" fmla="*/ 1141376 h 3705528"/>
                <a:gd name="connsiteX1473" fmla="*/ 75478 w 2462926"/>
                <a:gd name="connsiteY1473" fmla="*/ 1127735 h 3705528"/>
                <a:gd name="connsiteX1474" fmla="*/ 96893 w 2462926"/>
                <a:gd name="connsiteY1474" fmla="*/ 1134475 h 3705528"/>
                <a:gd name="connsiteX1475" fmla="*/ 115548 w 2462926"/>
                <a:gd name="connsiteY1475" fmla="*/ 1150869 h 3705528"/>
                <a:gd name="connsiteX1476" fmla="*/ 123613 w 2462926"/>
                <a:gd name="connsiteY1476" fmla="*/ 1170992 h 3705528"/>
                <a:gd name="connsiteX1477" fmla="*/ 126689 w 2462926"/>
                <a:gd name="connsiteY1477" fmla="*/ 1192451 h 3705528"/>
                <a:gd name="connsiteX1478" fmla="*/ 118731 w 2462926"/>
                <a:gd name="connsiteY1478" fmla="*/ 1215975 h 3705528"/>
                <a:gd name="connsiteX1479" fmla="*/ 103555 w 2462926"/>
                <a:gd name="connsiteY1479" fmla="*/ 1232521 h 3705528"/>
                <a:gd name="connsiteX1480" fmla="*/ 82824 w 2462926"/>
                <a:gd name="connsiteY1480" fmla="*/ 1241641 h 3705528"/>
                <a:gd name="connsiteX1481" fmla="*/ 61973 w 2462926"/>
                <a:gd name="connsiteY1481" fmla="*/ 1243662 h 3705528"/>
                <a:gd name="connsiteX1482" fmla="*/ 38449 w 2462926"/>
                <a:gd name="connsiteY1482" fmla="*/ 1235704 h 3705528"/>
                <a:gd name="connsiteX1483" fmla="*/ 21904 w 2462926"/>
                <a:gd name="connsiteY1483" fmla="*/ 1220528 h 3705528"/>
                <a:gd name="connsiteX1484" fmla="*/ 12175 w 2462926"/>
                <a:gd name="connsiteY1484" fmla="*/ 1200851 h 3705528"/>
                <a:gd name="connsiteX1485" fmla="*/ 10762 w 2462926"/>
                <a:gd name="connsiteY1485" fmla="*/ 1178946 h 3705528"/>
                <a:gd name="connsiteX1486" fmla="*/ 17502 w 2462926"/>
                <a:gd name="connsiteY1486" fmla="*/ 1157531 h 3705528"/>
                <a:gd name="connsiteX1487" fmla="*/ 33896 w 2462926"/>
                <a:gd name="connsiteY1487" fmla="*/ 1138877 h 3705528"/>
                <a:gd name="connsiteX1488" fmla="*/ 52964 w 2462926"/>
                <a:gd name="connsiteY1488" fmla="*/ 1130202 h 3705528"/>
                <a:gd name="connsiteX1489" fmla="*/ 1192219 w 2462926"/>
                <a:gd name="connsiteY1489" fmla="*/ 1080756 h 3705528"/>
                <a:gd name="connsiteX1490" fmla="*/ 1198100 w 2462926"/>
                <a:gd name="connsiteY1490" fmla="*/ 1082745 h 3705528"/>
                <a:gd name="connsiteX1491" fmla="*/ 1203818 w 2462926"/>
                <a:gd name="connsiteY1491" fmla="*/ 1087453 h 3705528"/>
                <a:gd name="connsiteX1492" fmla="*/ 1206209 w 2462926"/>
                <a:gd name="connsiteY1492" fmla="*/ 1093051 h 3705528"/>
                <a:gd name="connsiteX1493" fmla="*/ 1208601 w 2462926"/>
                <a:gd name="connsiteY1493" fmla="*/ 1098650 h 3705528"/>
                <a:gd name="connsiteX1494" fmla="*/ 1209329 w 2462926"/>
                <a:gd name="connsiteY1494" fmla="*/ 1104694 h 3705528"/>
                <a:gd name="connsiteX1495" fmla="*/ 1206731 w 2462926"/>
                <a:gd name="connsiteY1495" fmla="*/ 1111630 h 3705528"/>
                <a:gd name="connsiteX1496" fmla="*/ 1202024 w 2462926"/>
                <a:gd name="connsiteY1496" fmla="*/ 1117348 h 3705528"/>
                <a:gd name="connsiteX1497" fmla="*/ 1196425 w 2462926"/>
                <a:gd name="connsiteY1497" fmla="*/ 1119739 h 3705528"/>
                <a:gd name="connsiteX1498" fmla="*/ 1189772 w 2462926"/>
                <a:gd name="connsiteY1498" fmla="*/ 1121522 h 3705528"/>
                <a:gd name="connsiteX1499" fmla="*/ 1183728 w 2462926"/>
                <a:gd name="connsiteY1499" fmla="*/ 1122250 h 3705528"/>
                <a:gd name="connsiteX1500" fmla="*/ 1176792 w 2462926"/>
                <a:gd name="connsiteY1500" fmla="*/ 1119652 h 3705528"/>
                <a:gd name="connsiteX1501" fmla="*/ 1172128 w 2462926"/>
                <a:gd name="connsiteY1501" fmla="*/ 1115554 h 3705528"/>
                <a:gd name="connsiteX1502" fmla="*/ 1172128 w 2462926"/>
                <a:gd name="connsiteY1502" fmla="*/ 1115553 h 3705528"/>
                <a:gd name="connsiteX1503" fmla="*/ 1170019 w 2462926"/>
                <a:gd name="connsiteY1503" fmla="*/ 1114336 h 3705528"/>
                <a:gd name="connsiteX1504" fmla="*/ 1171433 w 2462926"/>
                <a:gd name="connsiteY1504" fmla="*/ 1113925 h 3705528"/>
                <a:gd name="connsiteX1505" fmla="*/ 1169737 w 2462926"/>
                <a:gd name="connsiteY1505" fmla="*/ 1109955 h 3705528"/>
                <a:gd name="connsiteX1506" fmla="*/ 1167954 w 2462926"/>
                <a:gd name="connsiteY1506" fmla="*/ 1103302 h 3705528"/>
                <a:gd name="connsiteX1507" fmla="*/ 1167226 w 2462926"/>
                <a:gd name="connsiteY1507" fmla="*/ 1097258 h 3705528"/>
                <a:gd name="connsiteX1508" fmla="*/ 1169824 w 2462926"/>
                <a:gd name="connsiteY1508" fmla="*/ 1090322 h 3705528"/>
                <a:gd name="connsiteX1509" fmla="*/ 1174532 w 2462926"/>
                <a:gd name="connsiteY1509" fmla="*/ 1084604 h 3705528"/>
                <a:gd name="connsiteX1510" fmla="*/ 1180130 w 2462926"/>
                <a:gd name="connsiteY1510" fmla="*/ 1082212 h 3705528"/>
                <a:gd name="connsiteX1511" fmla="*/ 1186174 w 2462926"/>
                <a:gd name="connsiteY1511" fmla="*/ 1081484 h 3705528"/>
                <a:gd name="connsiteX1512" fmla="*/ 381713 w 2462926"/>
                <a:gd name="connsiteY1512" fmla="*/ 1069746 h 3705528"/>
                <a:gd name="connsiteX1513" fmla="*/ 398748 w 2462926"/>
                <a:gd name="connsiteY1513" fmla="*/ 1076769 h 3705528"/>
                <a:gd name="connsiteX1514" fmla="*/ 413348 w 2462926"/>
                <a:gd name="connsiteY1514" fmla="*/ 1088010 h 3705528"/>
                <a:gd name="connsiteX1515" fmla="*/ 420968 w 2462926"/>
                <a:gd name="connsiteY1515" fmla="*/ 1106469 h 3705528"/>
                <a:gd name="connsiteX1516" fmla="*/ 423598 w 2462926"/>
                <a:gd name="connsiteY1516" fmla="*/ 1126265 h 3705528"/>
                <a:gd name="connsiteX1517" fmla="*/ 416575 w 2462926"/>
                <a:gd name="connsiteY1517" fmla="*/ 1143300 h 3705528"/>
                <a:gd name="connsiteX1518" fmla="*/ 405334 w 2462926"/>
                <a:gd name="connsiteY1518" fmla="*/ 1157900 h 3705528"/>
                <a:gd name="connsiteX1519" fmla="*/ 386875 w 2462926"/>
                <a:gd name="connsiteY1519" fmla="*/ 1165520 h 3705528"/>
                <a:gd name="connsiteX1520" fmla="*/ 367688 w 2462926"/>
                <a:gd name="connsiteY1520" fmla="*/ 1167096 h 3705528"/>
                <a:gd name="connsiteX1521" fmla="*/ 350044 w 2462926"/>
                <a:gd name="connsiteY1521" fmla="*/ 1161127 h 3705528"/>
                <a:gd name="connsiteX1522" fmla="*/ 336053 w 2462926"/>
                <a:gd name="connsiteY1522" fmla="*/ 1148832 h 3705528"/>
                <a:gd name="connsiteX1523" fmla="*/ 327824 w 2462926"/>
                <a:gd name="connsiteY1523" fmla="*/ 1131427 h 3705528"/>
                <a:gd name="connsiteX1524" fmla="*/ 326249 w 2462926"/>
                <a:gd name="connsiteY1524" fmla="*/ 1112240 h 3705528"/>
                <a:gd name="connsiteX1525" fmla="*/ 332217 w 2462926"/>
                <a:gd name="connsiteY1525" fmla="*/ 1094596 h 3705528"/>
                <a:gd name="connsiteX1526" fmla="*/ 344513 w 2462926"/>
                <a:gd name="connsiteY1526" fmla="*/ 1080605 h 3705528"/>
                <a:gd name="connsiteX1527" fmla="*/ 361917 w 2462926"/>
                <a:gd name="connsiteY1527" fmla="*/ 1072376 h 3705528"/>
                <a:gd name="connsiteX1528" fmla="*/ 685677 w 2462926"/>
                <a:gd name="connsiteY1528" fmla="*/ 1013257 h 3705528"/>
                <a:gd name="connsiteX1529" fmla="*/ 700157 w 2462926"/>
                <a:gd name="connsiteY1529" fmla="*/ 1017399 h 3705528"/>
                <a:gd name="connsiteX1530" fmla="*/ 712039 w 2462926"/>
                <a:gd name="connsiteY1530" fmla="*/ 1028477 h 3705528"/>
                <a:gd name="connsiteX1531" fmla="*/ 719376 w 2462926"/>
                <a:gd name="connsiteY1531" fmla="*/ 1042555 h 3705528"/>
                <a:gd name="connsiteX1532" fmla="*/ 719615 w 2462926"/>
                <a:gd name="connsiteY1532" fmla="*/ 1056753 h 3705528"/>
                <a:gd name="connsiteX1533" fmla="*/ 714864 w 2462926"/>
                <a:gd name="connsiteY1533" fmla="*/ 1072287 h 3705528"/>
                <a:gd name="connsiteX1534" fmla="*/ 704395 w 2462926"/>
                <a:gd name="connsiteY1534" fmla="*/ 1083115 h 3705528"/>
                <a:gd name="connsiteX1535" fmla="*/ 691371 w 2462926"/>
                <a:gd name="connsiteY1535" fmla="*/ 1091061 h 3705528"/>
                <a:gd name="connsiteX1536" fmla="*/ 676119 w 2462926"/>
                <a:gd name="connsiteY1536" fmla="*/ 1090691 h 3705528"/>
                <a:gd name="connsiteX1537" fmla="*/ 660585 w 2462926"/>
                <a:gd name="connsiteY1537" fmla="*/ 1085940 h 3705528"/>
                <a:gd name="connsiteX1538" fmla="*/ 649758 w 2462926"/>
                <a:gd name="connsiteY1538" fmla="*/ 1075471 h 3705528"/>
                <a:gd name="connsiteX1539" fmla="*/ 642866 w 2462926"/>
                <a:gd name="connsiteY1539" fmla="*/ 1063056 h 3705528"/>
                <a:gd name="connsiteX1540" fmla="*/ 642181 w 2462926"/>
                <a:gd name="connsiteY1540" fmla="*/ 1047195 h 3705528"/>
                <a:gd name="connsiteX1541" fmla="*/ 646323 w 2462926"/>
                <a:gd name="connsiteY1541" fmla="*/ 1032715 h 3705528"/>
                <a:gd name="connsiteX1542" fmla="*/ 657401 w 2462926"/>
                <a:gd name="connsiteY1542" fmla="*/ 1020834 h 3705528"/>
                <a:gd name="connsiteX1543" fmla="*/ 670870 w 2462926"/>
                <a:gd name="connsiteY1543" fmla="*/ 1014550 h 3705528"/>
                <a:gd name="connsiteX1544" fmla="*/ 2330674 w 2462926"/>
                <a:gd name="connsiteY1544" fmla="*/ 1006945 h 3705528"/>
                <a:gd name="connsiteX1545" fmla="*/ 2337609 w 2462926"/>
                <a:gd name="connsiteY1545" fmla="*/ 1009543 h 3705528"/>
                <a:gd name="connsiteX1546" fmla="*/ 2342273 w 2462926"/>
                <a:gd name="connsiteY1546" fmla="*/ 1013641 h 3705528"/>
                <a:gd name="connsiteX1547" fmla="*/ 2345719 w 2462926"/>
                <a:gd name="connsiteY1547" fmla="*/ 1019849 h 3705528"/>
                <a:gd name="connsiteX1548" fmla="*/ 2347501 w 2462926"/>
                <a:gd name="connsiteY1548" fmla="*/ 1026502 h 3705528"/>
                <a:gd name="connsiteX1549" fmla="*/ 2348230 w 2462926"/>
                <a:gd name="connsiteY1549" fmla="*/ 1032546 h 3705528"/>
                <a:gd name="connsiteX1550" fmla="*/ 2345186 w 2462926"/>
                <a:gd name="connsiteY1550" fmla="*/ 1037818 h 3705528"/>
                <a:gd name="connsiteX1551" fmla="*/ 2341533 w 2462926"/>
                <a:gd name="connsiteY1551" fmla="*/ 1044145 h 3705528"/>
                <a:gd name="connsiteX1552" fmla="*/ 2335934 w 2462926"/>
                <a:gd name="connsiteY1552" fmla="*/ 1046537 h 3705528"/>
                <a:gd name="connsiteX1553" fmla="*/ 2329281 w 2462926"/>
                <a:gd name="connsiteY1553" fmla="*/ 1048319 h 3705528"/>
                <a:gd name="connsiteX1554" fmla="*/ 2322182 w 2462926"/>
                <a:gd name="connsiteY1554" fmla="*/ 1048439 h 3705528"/>
                <a:gd name="connsiteX1555" fmla="*/ 2316301 w 2462926"/>
                <a:gd name="connsiteY1555" fmla="*/ 1046449 h 3705528"/>
                <a:gd name="connsiteX1556" fmla="*/ 2310583 w 2462926"/>
                <a:gd name="connsiteY1556" fmla="*/ 1041742 h 3705528"/>
                <a:gd name="connsiteX1557" fmla="*/ 2307137 w 2462926"/>
                <a:gd name="connsiteY1557" fmla="*/ 1035535 h 3705528"/>
                <a:gd name="connsiteX1558" fmla="*/ 2305355 w 2462926"/>
                <a:gd name="connsiteY1558" fmla="*/ 1028882 h 3705528"/>
                <a:gd name="connsiteX1559" fmla="*/ 2305681 w 2462926"/>
                <a:gd name="connsiteY1559" fmla="*/ 1023446 h 3705528"/>
                <a:gd name="connsiteX1560" fmla="*/ 2309334 w 2462926"/>
                <a:gd name="connsiteY1560" fmla="*/ 1017119 h 3705528"/>
                <a:gd name="connsiteX1561" fmla="*/ 2312378 w 2462926"/>
                <a:gd name="connsiteY1561" fmla="*/ 1011847 h 3705528"/>
                <a:gd name="connsiteX1562" fmla="*/ 2316922 w 2462926"/>
                <a:gd name="connsiteY1562" fmla="*/ 1008847 h 3705528"/>
                <a:gd name="connsiteX1563" fmla="*/ 2323575 w 2462926"/>
                <a:gd name="connsiteY1563" fmla="*/ 1007064 h 3705528"/>
                <a:gd name="connsiteX1564" fmla="*/ 987532 w 2462926"/>
                <a:gd name="connsiteY1564" fmla="*/ 955550 h 3705528"/>
                <a:gd name="connsiteX1565" fmla="*/ 1001567 w 2462926"/>
                <a:gd name="connsiteY1565" fmla="*/ 958029 h 3705528"/>
                <a:gd name="connsiteX1566" fmla="*/ 1013894 w 2462926"/>
                <a:gd name="connsiteY1566" fmla="*/ 970770 h 3705528"/>
                <a:gd name="connsiteX1567" fmla="*/ 1017905 w 2462926"/>
                <a:gd name="connsiteY1567" fmla="*/ 985740 h 3705528"/>
                <a:gd name="connsiteX1568" fmla="*/ 1014817 w 2462926"/>
                <a:gd name="connsiteY1568" fmla="*/ 1000829 h 3705528"/>
                <a:gd name="connsiteX1569" fmla="*/ 1002685 w 2462926"/>
                <a:gd name="connsiteY1569" fmla="*/ 1012102 h 3705528"/>
                <a:gd name="connsiteX1570" fmla="*/ 987715 w 2462926"/>
                <a:gd name="connsiteY1570" fmla="*/ 1016113 h 3705528"/>
                <a:gd name="connsiteX1571" fmla="*/ 970518 w 2462926"/>
                <a:gd name="connsiteY1571" fmla="*/ 1011808 h 3705528"/>
                <a:gd name="connsiteX1572" fmla="*/ 961354 w 2462926"/>
                <a:gd name="connsiteY1572" fmla="*/ 1000893 h 3705528"/>
                <a:gd name="connsiteX1573" fmla="*/ 956288 w 2462926"/>
                <a:gd name="connsiteY1573" fmla="*/ 985315 h 3705528"/>
                <a:gd name="connsiteX1574" fmla="*/ 959985 w 2462926"/>
                <a:gd name="connsiteY1574" fmla="*/ 969171 h 3705528"/>
                <a:gd name="connsiteX1575" fmla="*/ 971508 w 2462926"/>
                <a:gd name="connsiteY1575" fmla="*/ 958953 h 3705528"/>
                <a:gd name="connsiteX1576" fmla="*/ 180799 w 2462926"/>
                <a:gd name="connsiteY1576" fmla="*/ 945313 h 3705528"/>
                <a:gd name="connsiteX1577" fmla="*/ 202214 w 2462926"/>
                <a:gd name="connsiteY1577" fmla="*/ 952053 h 3705528"/>
                <a:gd name="connsiteX1578" fmla="*/ 220869 w 2462926"/>
                <a:gd name="connsiteY1578" fmla="*/ 968447 h 3705528"/>
                <a:gd name="connsiteX1579" fmla="*/ 229543 w 2462926"/>
                <a:gd name="connsiteY1579" fmla="*/ 987515 h 3705528"/>
                <a:gd name="connsiteX1580" fmla="*/ 232010 w 2462926"/>
                <a:gd name="connsiteY1580" fmla="*/ 1010029 h 3705528"/>
                <a:gd name="connsiteX1581" fmla="*/ 224661 w 2462926"/>
                <a:gd name="connsiteY1581" fmla="*/ 1032499 h 3705528"/>
                <a:gd name="connsiteX1582" fmla="*/ 208876 w 2462926"/>
                <a:gd name="connsiteY1582" fmla="*/ 1050099 h 3705528"/>
                <a:gd name="connsiteX1583" fmla="*/ 188754 w 2462926"/>
                <a:gd name="connsiteY1583" fmla="*/ 1058164 h 3705528"/>
                <a:gd name="connsiteX1584" fmla="*/ 167294 w 2462926"/>
                <a:gd name="connsiteY1584" fmla="*/ 1061240 h 3705528"/>
                <a:gd name="connsiteX1585" fmla="*/ 143770 w 2462926"/>
                <a:gd name="connsiteY1585" fmla="*/ 1053282 h 3705528"/>
                <a:gd name="connsiteX1586" fmla="*/ 127225 w 2462926"/>
                <a:gd name="connsiteY1586" fmla="*/ 1038106 h 3705528"/>
                <a:gd name="connsiteX1587" fmla="*/ 118104 w 2462926"/>
                <a:gd name="connsiteY1587" fmla="*/ 1017375 h 3705528"/>
                <a:gd name="connsiteX1588" fmla="*/ 116083 w 2462926"/>
                <a:gd name="connsiteY1588" fmla="*/ 996524 h 3705528"/>
                <a:gd name="connsiteX1589" fmla="*/ 123432 w 2462926"/>
                <a:gd name="connsiteY1589" fmla="*/ 974054 h 3705528"/>
                <a:gd name="connsiteX1590" fmla="*/ 139217 w 2462926"/>
                <a:gd name="connsiteY1590" fmla="*/ 956455 h 3705528"/>
                <a:gd name="connsiteX1591" fmla="*/ 158894 w 2462926"/>
                <a:gd name="connsiteY1591" fmla="*/ 946726 h 3705528"/>
                <a:gd name="connsiteX1592" fmla="*/ 1292105 w 2462926"/>
                <a:gd name="connsiteY1592" fmla="*/ 898007 h 3705528"/>
                <a:gd name="connsiteX1593" fmla="*/ 1297540 w 2462926"/>
                <a:gd name="connsiteY1593" fmla="*/ 898333 h 3705528"/>
                <a:gd name="connsiteX1594" fmla="*/ 1304030 w 2462926"/>
                <a:gd name="connsiteY1594" fmla="*/ 899268 h 3705528"/>
                <a:gd name="connsiteX1595" fmla="*/ 1309139 w 2462926"/>
                <a:gd name="connsiteY1595" fmla="*/ 905030 h 3705528"/>
                <a:gd name="connsiteX1596" fmla="*/ 1312140 w 2462926"/>
                <a:gd name="connsiteY1596" fmla="*/ 909574 h 3705528"/>
                <a:gd name="connsiteX1597" fmla="*/ 1313922 w 2462926"/>
                <a:gd name="connsiteY1597" fmla="*/ 916227 h 3705528"/>
                <a:gd name="connsiteX1598" fmla="*/ 1314651 w 2462926"/>
                <a:gd name="connsiteY1598" fmla="*/ 922271 h 3705528"/>
                <a:gd name="connsiteX1599" fmla="*/ 1312661 w 2462926"/>
                <a:gd name="connsiteY1599" fmla="*/ 928152 h 3705528"/>
                <a:gd name="connsiteX1600" fmla="*/ 1307345 w 2462926"/>
                <a:gd name="connsiteY1600" fmla="*/ 934925 h 3705528"/>
                <a:gd name="connsiteX1601" fmla="*/ 1301747 w 2462926"/>
                <a:gd name="connsiteY1601" fmla="*/ 937316 h 3705528"/>
                <a:gd name="connsiteX1602" fmla="*/ 1295094 w 2462926"/>
                <a:gd name="connsiteY1602" fmla="*/ 939099 h 3705528"/>
                <a:gd name="connsiteX1603" fmla="*/ 1289658 w 2462926"/>
                <a:gd name="connsiteY1603" fmla="*/ 938772 h 3705528"/>
                <a:gd name="connsiteX1604" fmla="*/ 1282114 w 2462926"/>
                <a:gd name="connsiteY1604" fmla="*/ 937228 h 3705528"/>
                <a:gd name="connsiteX1605" fmla="*/ 1278059 w 2462926"/>
                <a:gd name="connsiteY1605" fmla="*/ 932076 h 3705528"/>
                <a:gd name="connsiteX1606" fmla="*/ 1275059 w 2462926"/>
                <a:gd name="connsiteY1606" fmla="*/ 927531 h 3705528"/>
                <a:gd name="connsiteX1607" fmla="*/ 1273276 w 2462926"/>
                <a:gd name="connsiteY1607" fmla="*/ 920878 h 3705528"/>
                <a:gd name="connsiteX1608" fmla="*/ 1272548 w 2462926"/>
                <a:gd name="connsiteY1608" fmla="*/ 914834 h 3705528"/>
                <a:gd name="connsiteX1609" fmla="*/ 1275755 w 2462926"/>
                <a:gd name="connsiteY1609" fmla="*/ 906844 h 3705528"/>
                <a:gd name="connsiteX1610" fmla="*/ 1279853 w 2462926"/>
                <a:gd name="connsiteY1610" fmla="*/ 902181 h 3705528"/>
                <a:gd name="connsiteX1611" fmla="*/ 1285452 w 2462926"/>
                <a:gd name="connsiteY1611" fmla="*/ 899789 h 3705528"/>
                <a:gd name="connsiteX1612" fmla="*/ 487035 w 2462926"/>
                <a:gd name="connsiteY1612" fmla="*/ 887323 h 3705528"/>
                <a:gd name="connsiteX1613" fmla="*/ 504070 w 2462926"/>
                <a:gd name="connsiteY1613" fmla="*/ 894346 h 3705528"/>
                <a:gd name="connsiteX1614" fmla="*/ 518670 w 2462926"/>
                <a:gd name="connsiteY1614" fmla="*/ 905587 h 3705528"/>
                <a:gd name="connsiteX1615" fmla="*/ 526899 w 2462926"/>
                <a:gd name="connsiteY1615" fmla="*/ 922992 h 3705528"/>
                <a:gd name="connsiteX1616" fmla="*/ 529529 w 2462926"/>
                <a:gd name="connsiteY1616" fmla="*/ 942788 h 3705528"/>
                <a:gd name="connsiteX1617" fmla="*/ 521897 w 2462926"/>
                <a:gd name="connsiteY1617" fmla="*/ 960877 h 3705528"/>
                <a:gd name="connsiteX1618" fmla="*/ 510656 w 2462926"/>
                <a:gd name="connsiteY1618" fmla="*/ 975477 h 3705528"/>
                <a:gd name="connsiteX1619" fmla="*/ 492197 w 2462926"/>
                <a:gd name="connsiteY1619" fmla="*/ 983097 h 3705528"/>
                <a:gd name="connsiteX1620" fmla="*/ 473010 w 2462926"/>
                <a:gd name="connsiteY1620" fmla="*/ 984673 h 3705528"/>
                <a:gd name="connsiteX1621" fmla="*/ 455366 w 2462926"/>
                <a:gd name="connsiteY1621" fmla="*/ 978704 h 3705528"/>
                <a:gd name="connsiteX1622" fmla="*/ 441375 w 2462926"/>
                <a:gd name="connsiteY1622" fmla="*/ 966409 h 3705528"/>
                <a:gd name="connsiteX1623" fmla="*/ 433146 w 2462926"/>
                <a:gd name="connsiteY1623" fmla="*/ 949004 h 3705528"/>
                <a:gd name="connsiteX1624" fmla="*/ 431571 w 2462926"/>
                <a:gd name="connsiteY1624" fmla="*/ 929817 h 3705528"/>
                <a:gd name="connsiteX1625" fmla="*/ 437539 w 2462926"/>
                <a:gd name="connsiteY1625" fmla="*/ 912173 h 3705528"/>
                <a:gd name="connsiteX1626" fmla="*/ 450443 w 2462926"/>
                <a:gd name="connsiteY1626" fmla="*/ 897128 h 3705528"/>
                <a:gd name="connsiteX1627" fmla="*/ 467848 w 2462926"/>
                <a:gd name="connsiteY1627" fmla="*/ 888899 h 3705528"/>
                <a:gd name="connsiteX1628" fmla="*/ 790999 w 2462926"/>
                <a:gd name="connsiteY1628" fmla="*/ 830834 h 3705528"/>
                <a:gd name="connsiteX1629" fmla="*/ 805479 w 2462926"/>
                <a:gd name="connsiteY1629" fmla="*/ 834976 h 3705528"/>
                <a:gd name="connsiteX1630" fmla="*/ 817361 w 2462926"/>
                <a:gd name="connsiteY1630" fmla="*/ 846054 h 3705528"/>
                <a:gd name="connsiteX1631" fmla="*/ 825308 w 2462926"/>
                <a:gd name="connsiteY1631" fmla="*/ 859077 h 3705528"/>
                <a:gd name="connsiteX1632" fmla="*/ 824938 w 2462926"/>
                <a:gd name="connsiteY1632" fmla="*/ 874329 h 3705528"/>
                <a:gd name="connsiteX1633" fmla="*/ 820795 w 2462926"/>
                <a:gd name="connsiteY1633" fmla="*/ 888809 h 3705528"/>
                <a:gd name="connsiteX1634" fmla="*/ 809718 w 2462926"/>
                <a:gd name="connsiteY1634" fmla="*/ 900691 h 3705528"/>
                <a:gd name="connsiteX1635" fmla="*/ 797303 w 2462926"/>
                <a:gd name="connsiteY1635" fmla="*/ 907583 h 3705528"/>
                <a:gd name="connsiteX1636" fmla="*/ 781442 w 2462926"/>
                <a:gd name="connsiteY1636" fmla="*/ 908267 h 3705528"/>
                <a:gd name="connsiteX1637" fmla="*/ 766516 w 2462926"/>
                <a:gd name="connsiteY1637" fmla="*/ 902462 h 3705528"/>
                <a:gd name="connsiteX1638" fmla="*/ 755080 w 2462926"/>
                <a:gd name="connsiteY1638" fmla="*/ 893047 h 3705528"/>
                <a:gd name="connsiteX1639" fmla="*/ 748797 w 2462926"/>
                <a:gd name="connsiteY1639" fmla="*/ 879578 h 3705528"/>
                <a:gd name="connsiteX1640" fmla="*/ 747504 w 2462926"/>
                <a:gd name="connsiteY1640" fmla="*/ 864772 h 3705528"/>
                <a:gd name="connsiteX1641" fmla="*/ 752255 w 2462926"/>
                <a:gd name="connsiteY1641" fmla="*/ 849237 h 3705528"/>
                <a:gd name="connsiteX1642" fmla="*/ 762724 w 2462926"/>
                <a:gd name="connsiteY1642" fmla="*/ 838410 h 3705528"/>
                <a:gd name="connsiteX1643" fmla="*/ 776802 w 2462926"/>
                <a:gd name="connsiteY1643" fmla="*/ 831072 h 3705528"/>
                <a:gd name="connsiteX1644" fmla="*/ 0 w 2462926"/>
                <a:gd name="connsiteY1644" fmla="*/ 825496 h 3705528"/>
                <a:gd name="connsiteX1645" fmla="*/ 6736 w 2462926"/>
                <a:gd name="connsiteY1645" fmla="*/ 827946 h 3705528"/>
                <a:gd name="connsiteX1646" fmla="*/ 23890 w 2462926"/>
                <a:gd name="connsiteY1646" fmla="*/ 842068 h 3705528"/>
                <a:gd name="connsiteX1647" fmla="*/ 34837 w 2462926"/>
                <a:gd name="connsiteY1647" fmla="*/ 859635 h 3705528"/>
                <a:gd name="connsiteX1648" fmla="*/ 40631 w 2462926"/>
                <a:gd name="connsiteY1648" fmla="*/ 881258 h 3705528"/>
                <a:gd name="connsiteX1649" fmla="*/ 40543 w 2462926"/>
                <a:gd name="connsiteY1649" fmla="*/ 900891 h 3705528"/>
                <a:gd name="connsiteX1650" fmla="*/ 31694 w 2462926"/>
                <a:gd name="connsiteY1650" fmla="*/ 921089 h 3705528"/>
                <a:gd name="connsiteX1651" fmla="*/ 18626 w 2462926"/>
                <a:gd name="connsiteY1651" fmla="*/ 938852 h 3705528"/>
                <a:gd name="connsiteX1652" fmla="*/ 1058 w 2462926"/>
                <a:gd name="connsiteY1652" fmla="*/ 949798 h 3705528"/>
                <a:gd name="connsiteX1653" fmla="*/ 0 w 2462926"/>
                <a:gd name="connsiteY1653" fmla="*/ 950037 h 3705528"/>
                <a:gd name="connsiteX1654" fmla="*/ 2429505 w 2462926"/>
                <a:gd name="connsiteY1654" fmla="*/ 823586 h 3705528"/>
                <a:gd name="connsiteX1655" fmla="*/ 2435995 w 2462926"/>
                <a:gd name="connsiteY1655" fmla="*/ 824522 h 3705528"/>
                <a:gd name="connsiteX1656" fmla="*/ 2443539 w 2462926"/>
                <a:gd name="connsiteY1656" fmla="*/ 826065 h 3705528"/>
                <a:gd name="connsiteX1657" fmla="*/ 2447594 w 2462926"/>
                <a:gd name="connsiteY1657" fmla="*/ 831218 h 3705528"/>
                <a:gd name="connsiteX1658" fmla="*/ 2451649 w 2462926"/>
                <a:gd name="connsiteY1658" fmla="*/ 836371 h 3705528"/>
                <a:gd name="connsiteX1659" fmla="*/ 2453432 w 2462926"/>
                <a:gd name="connsiteY1659" fmla="*/ 843024 h 3705528"/>
                <a:gd name="connsiteX1660" fmla="*/ 2454160 w 2462926"/>
                <a:gd name="connsiteY1660" fmla="*/ 849068 h 3705528"/>
                <a:gd name="connsiteX1661" fmla="*/ 2450507 w 2462926"/>
                <a:gd name="connsiteY1661" fmla="*/ 855395 h 3705528"/>
                <a:gd name="connsiteX1662" fmla="*/ 2446854 w 2462926"/>
                <a:gd name="connsiteY1662" fmla="*/ 861722 h 3705528"/>
                <a:gd name="connsiteX1663" fmla="*/ 2441256 w 2462926"/>
                <a:gd name="connsiteY1663" fmla="*/ 864113 h 3705528"/>
                <a:gd name="connsiteX1664" fmla="*/ 2434603 w 2462926"/>
                <a:gd name="connsiteY1664" fmla="*/ 865896 h 3705528"/>
                <a:gd name="connsiteX1665" fmla="*/ 2427504 w 2462926"/>
                <a:gd name="connsiteY1665" fmla="*/ 866015 h 3705528"/>
                <a:gd name="connsiteX1666" fmla="*/ 2421623 w 2462926"/>
                <a:gd name="connsiteY1666" fmla="*/ 864026 h 3705528"/>
                <a:gd name="connsiteX1667" fmla="*/ 2415905 w 2462926"/>
                <a:gd name="connsiteY1667" fmla="*/ 859319 h 3705528"/>
                <a:gd name="connsiteX1668" fmla="*/ 2412459 w 2462926"/>
                <a:gd name="connsiteY1668" fmla="*/ 853111 h 3705528"/>
                <a:gd name="connsiteX1669" fmla="*/ 2410676 w 2462926"/>
                <a:gd name="connsiteY1669" fmla="*/ 846458 h 3705528"/>
                <a:gd name="connsiteX1670" fmla="*/ 2411003 w 2462926"/>
                <a:gd name="connsiteY1670" fmla="*/ 841023 h 3705528"/>
                <a:gd name="connsiteX1671" fmla="*/ 2414655 w 2462926"/>
                <a:gd name="connsiteY1671" fmla="*/ 834696 h 3705528"/>
                <a:gd name="connsiteX1672" fmla="*/ 2418308 w 2462926"/>
                <a:gd name="connsiteY1672" fmla="*/ 828369 h 3705528"/>
                <a:gd name="connsiteX1673" fmla="*/ 2422852 w 2462926"/>
                <a:gd name="connsiteY1673" fmla="*/ 825369 h 3705528"/>
                <a:gd name="connsiteX1674" fmla="*/ 1093464 w 2462926"/>
                <a:gd name="connsiteY1674" fmla="*/ 772073 h 3705528"/>
                <a:gd name="connsiteX1675" fmla="*/ 1107498 w 2462926"/>
                <a:gd name="connsiteY1675" fmla="*/ 774552 h 3705528"/>
                <a:gd name="connsiteX1676" fmla="*/ 1119825 w 2462926"/>
                <a:gd name="connsiteY1676" fmla="*/ 787293 h 3705528"/>
                <a:gd name="connsiteX1677" fmla="*/ 1123228 w 2462926"/>
                <a:gd name="connsiteY1677" fmla="*/ 803317 h 3705528"/>
                <a:gd name="connsiteX1678" fmla="*/ 1120749 w 2462926"/>
                <a:gd name="connsiteY1678" fmla="*/ 817351 h 3705528"/>
                <a:gd name="connsiteX1679" fmla="*/ 1108616 w 2462926"/>
                <a:gd name="connsiteY1679" fmla="*/ 828624 h 3705528"/>
                <a:gd name="connsiteX1680" fmla="*/ 1093038 w 2462926"/>
                <a:gd name="connsiteY1680" fmla="*/ 833689 h 3705528"/>
                <a:gd name="connsiteX1681" fmla="*/ 1075840 w 2462926"/>
                <a:gd name="connsiteY1681" fmla="*/ 829384 h 3705528"/>
                <a:gd name="connsiteX1682" fmla="*/ 1066676 w 2462926"/>
                <a:gd name="connsiteY1682" fmla="*/ 818469 h 3705528"/>
                <a:gd name="connsiteX1683" fmla="*/ 1062220 w 2462926"/>
                <a:gd name="connsiteY1683" fmla="*/ 801837 h 3705528"/>
                <a:gd name="connsiteX1684" fmla="*/ 1065916 w 2462926"/>
                <a:gd name="connsiteY1684" fmla="*/ 785693 h 3705528"/>
                <a:gd name="connsiteX1685" fmla="*/ 1076831 w 2462926"/>
                <a:gd name="connsiteY1685" fmla="*/ 776529 h 3705528"/>
                <a:gd name="connsiteX1686" fmla="*/ 286122 w 2462926"/>
                <a:gd name="connsiteY1686" fmla="*/ 762889 h 3705528"/>
                <a:gd name="connsiteX1687" fmla="*/ 307537 w 2462926"/>
                <a:gd name="connsiteY1687" fmla="*/ 769630 h 3705528"/>
                <a:gd name="connsiteX1688" fmla="*/ 326191 w 2462926"/>
                <a:gd name="connsiteY1688" fmla="*/ 786024 h 3705528"/>
                <a:gd name="connsiteX1689" fmla="*/ 334866 w 2462926"/>
                <a:gd name="connsiteY1689" fmla="*/ 805092 h 3705528"/>
                <a:gd name="connsiteX1690" fmla="*/ 337333 w 2462926"/>
                <a:gd name="connsiteY1690" fmla="*/ 827605 h 3705528"/>
                <a:gd name="connsiteX1691" fmla="*/ 329984 w 2462926"/>
                <a:gd name="connsiteY1691" fmla="*/ 850076 h 3705528"/>
                <a:gd name="connsiteX1692" fmla="*/ 314199 w 2462926"/>
                <a:gd name="connsiteY1692" fmla="*/ 867675 h 3705528"/>
                <a:gd name="connsiteX1693" fmla="*/ 294076 w 2462926"/>
                <a:gd name="connsiteY1693" fmla="*/ 875741 h 3705528"/>
                <a:gd name="connsiteX1694" fmla="*/ 272617 w 2462926"/>
                <a:gd name="connsiteY1694" fmla="*/ 878817 h 3705528"/>
                <a:gd name="connsiteX1695" fmla="*/ 249701 w 2462926"/>
                <a:gd name="connsiteY1695" fmla="*/ 869805 h 3705528"/>
                <a:gd name="connsiteX1696" fmla="*/ 232547 w 2462926"/>
                <a:gd name="connsiteY1696" fmla="*/ 855683 h 3705528"/>
                <a:gd name="connsiteX1697" fmla="*/ 223427 w 2462926"/>
                <a:gd name="connsiteY1697" fmla="*/ 834952 h 3705528"/>
                <a:gd name="connsiteX1698" fmla="*/ 221405 w 2462926"/>
                <a:gd name="connsiteY1698" fmla="*/ 814101 h 3705528"/>
                <a:gd name="connsiteX1699" fmla="*/ 228755 w 2462926"/>
                <a:gd name="connsiteY1699" fmla="*/ 791631 h 3705528"/>
                <a:gd name="connsiteX1700" fmla="*/ 244540 w 2462926"/>
                <a:gd name="connsiteY1700" fmla="*/ 774031 h 3705528"/>
                <a:gd name="connsiteX1701" fmla="*/ 264217 w 2462926"/>
                <a:gd name="connsiteY1701" fmla="*/ 764302 h 3705528"/>
                <a:gd name="connsiteX1702" fmla="*/ 1403471 w 2462926"/>
                <a:gd name="connsiteY1702" fmla="*/ 714855 h 3705528"/>
                <a:gd name="connsiteX1703" fmla="*/ 1409352 w 2462926"/>
                <a:gd name="connsiteY1703" fmla="*/ 716844 h 3705528"/>
                <a:gd name="connsiteX1704" fmla="*/ 1415070 w 2462926"/>
                <a:gd name="connsiteY1704" fmla="*/ 721552 h 3705528"/>
                <a:gd name="connsiteX1705" fmla="*/ 1417461 w 2462926"/>
                <a:gd name="connsiteY1705" fmla="*/ 727150 h 3705528"/>
                <a:gd name="connsiteX1706" fmla="*/ 1419244 w 2462926"/>
                <a:gd name="connsiteY1706" fmla="*/ 733803 h 3705528"/>
                <a:gd name="connsiteX1707" fmla="*/ 1419972 w 2462926"/>
                <a:gd name="connsiteY1707" fmla="*/ 739848 h 3705528"/>
                <a:gd name="connsiteX1708" fmla="*/ 1417983 w 2462926"/>
                <a:gd name="connsiteY1708" fmla="*/ 745729 h 3705528"/>
                <a:gd name="connsiteX1709" fmla="*/ 1412667 w 2462926"/>
                <a:gd name="connsiteY1709" fmla="*/ 752501 h 3705528"/>
                <a:gd name="connsiteX1710" fmla="*/ 1407068 w 2462926"/>
                <a:gd name="connsiteY1710" fmla="*/ 754893 h 3705528"/>
                <a:gd name="connsiteX1711" fmla="*/ 1400415 w 2462926"/>
                <a:gd name="connsiteY1711" fmla="*/ 756676 h 3705528"/>
                <a:gd name="connsiteX1712" fmla="*/ 1394980 w 2462926"/>
                <a:gd name="connsiteY1712" fmla="*/ 756349 h 3705528"/>
                <a:gd name="connsiteX1713" fmla="*/ 1388044 w 2462926"/>
                <a:gd name="connsiteY1713" fmla="*/ 753751 h 3705528"/>
                <a:gd name="connsiteX1714" fmla="*/ 1383380 w 2462926"/>
                <a:gd name="connsiteY1714" fmla="*/ 749653 h 3705528"/>
                <a:gd name="connsiteX1715" fmla="*/ 1380380 w 2462926"/>
                <a:gd name="connsiteY1715" fmla="*/ 745108 h 3705528"/>
                <a:gd name="connsiteX1716" fmla="*/ 1378597 w 2462926"/>
                <a:gd name="connsiteY1716" fmla="*/ 738455 h 3705528"/>
                <a:gd name="connsiteX1717" fmla="*/ 1377869 w 2462926"/>
                <a:gd name="connsiteY1717" fmla="*/ 732411 h 3705528"/>
                <a:gd name="connsiteX1718" fmla="*/ 1381076 w 2462926"/>
                <a:gd name="connsiteY1718" fmla="*/ 724421 h 3705528"/>
                <a:gd name="connsiteX1719" fmla="*/ 1385175 w 2462926"/>
                <a:gd name="connsiteY1719" fmla="*/ 719757 h 3705528"/>
                <a:gd name="connsiteX1720" fmla="*/ 1390773 w 2462926"/>
                <a:gd name="connsiteY1720" fmla="*/ 717366 h 3705528"/>
                <a:gd name="connsiteX1721" fmla="*/ 1397426 w 2462926"/>
                <a:gd name="connsiteY1721" fmla="*/ 715583 h 3705528"/>
                <a:gd name="connsiteX1722" fmla="*/ 592358 w 2462926"/>
                <a:gd name="connsiteY1722" fmla="*/ 704900 h 3705528"/>
                <a:gd name="connsiteX1723" fmla="*/ 610001 w 2462926"/>
                <a:gd name="connsiteY1723" fmla="*/ 710868 h 3705528"/>
                <a:gd name="connsiteX1724" fmla="*/ 623992 w 2462926"/>
                <a:gd name="connsiteY1724" fmla="*/ 723164 h 3705528"/>
                <a:gd name="connsiteX1725" fmla="*/ 632221 w 2462926"/>
                <a:gd name="connsiteY1725" fmla="*/ 740568 h 3705528"/>
                <a:gd name="connsiteX1726" fmla="*/ 634851 w 2462926"/>
                <a:gd name="connsiteY1726" fmla="*/ 760364 h 3705528"/>
                <a:gd name="connsiteX1727" fmla="*/ 627828 w 2462926"/>
                <a:gd name="connsiteY1727" fmla="*/ 777399 h 3705528"/>
                <a:gd name="connsiteX1728" fmla="*/ 616587 w 2462926"/>
                <a:gd name="connsiteY1728" fmla="*/ 791999 h 3705528"/>
                <a:gd name="connsiteX1729" fmla="*/ 597519 w 2462926"/>
                <a:gd name="connsiteY1729" fmla="*/ 800673 h 3705528"/>
                <a:gd name="connsiteX1730" fmla="*/ 578332 w 2462926"/>
                <a:gd name="connsiteY1730" fmla="*/ 802249 h 3705528"/>
                <a:gd name="connsiteX1731" fmla="*/ 561297 w 2462926"/>
                <a:gd name="connsiteY1731" fmla="*/ 795226 h 3705528"/>
                <a:gd name="connsiteX1732" fmla="*/ 546698 w 2462926"/>
                <a:gd name="connsiteY1732" fmla="*/ 783985 h 3705528"/>
                <a:gd name="connsiteX1733" fmla="*/ 538469 w 2462926"/>
                <a:gd name="connsiteY1733" fmla="*/ 766580 h 3705528"/>
                <a:gd name="connsiteX1734" fmla="*/ 537502 w 2462926"/>
                <a:gd name="connsiteY1734" fmla="*/ 746339 h 3705528"/>
                <a:gd name="connsiteX1735" fmla="*/ 543470 w 2462926"/>
                <a:gd name="connsiteY1735" fmla="*/ 728695 h 3705528"/>
                <a:gd name="connsiteX1736" fmla="*/ 555766 w 2462926"/>
                <a:gd name="connsiteY1736" fmla="*/ 714704 h 3705528"/>
                <a:gd name="connsiteX1737" fmla="*/ 573170 w 2462926"/>
                <a:gd name="connsiteY1737" fmla="*/ 706475 h 3705528"/>
                <a:gd name="connsiteX1738" fmla="*/ 896930 w 2462926"/>
                <a:gd name="connsiteY1738" fmla="*/ 647356 h 3705528"/>
                <a:gd name="connsiteX1739" fmla="*/ 910801 w 2462926"/>
                <a:gd name="connsiteY1739" fmla="*/ 652553 h 3705528"/>
                <a:gd name="connsiteX1740" fmla="*/ 923292 w 2462926"/>
                <a:gd name="connsiteY1740" fmla="*/ 662576 h 3705528"/>
                <a:gd name="connsiteX1741" fmla="*/ 930630 w 2462926"/>
                <a:gd name="connsiteY1741" fmla="*/ 676654 h 3705528"/>
                <a:gd name="connsiteX1742" fmla="*/ 930260 w 2462926"/>
                <a:gd name="connsiteY1742" fmla="*/ 691906 h 3705528"/>
                <a:gd name="connsiteX1743" fmla="*/ 926726 w 2462926"/>
                <a:gd name="connsiteY1743" fmla="*/ 705332 h 3705528"/>
                <a:gd name="connsiteX1744" fmla="*/ 915649 w 2462926"/>
                <a:gd name="connsiteY1744" fmla="*/ 717213 h 3705528"/>
                <a:gd name="connsiteX1745" fmla="*/ 902625 w 2462926"/>
                <a:gd name="connsiteY1745" fmla="*/ 725160 h 3705528"/>
                <a:gd name="connsiteX1746" fmla="*/ 886764 w 2462926"/>
                <a:gd name="connsiteY1746" fmla="*/ 725844 h 3705528"/>
                <a:gd name="connsiteX1747" fmla="*/ 871838 w 2462926"/>
                <a:gd name="connsiteY1747" fmla="*/ 720039 h 3705528"/>
                <a:gd name="connsiteX1748" fmla="*/ 860402 w 2462926"/>
                <a:gd name="connsiteY1748" fmla="*/ 710624 h 3705528"/>
                <a:gd name="connsiteX1749" fmla="*/ 854119 w 2462926"/>
                <a:gd name="connsiteY1749" fmla="*/ 697155 h 3705528"/>
                <a:gd name="connsiteX1750" fmla="*/ 853435 w 2462926"/>
                <a:gd name="connsiteY1750" fmla="*/ 681294 h 3705528"/>
                <a:gd name="connsiteX1751" fmla="*/ 858186 w 2462926"/>
                <a:gd name="connsiteY1751" fmla="*/ 665760 h 3705528"/>
                <a:gd name="connsiteX1752" fmla="*/ 868046 w 2462926"/>
                <a:gd name="connsiteY1752" fmla="*/ 655987 h 3705528"/>
                <a:gd name="connsiteX1753" fmla="*/ 882124 w 2462926"/>
                <a:gd name="connsiteY1753" fmla="*/ 648649 h 3705528"/>
                <a:gd name="connsiteX1754" fmla="*/ 72228 w 2462926"/>
                <a:gd name="connsiteY1754" fmla="*/ 636585 h 3705528"/>
                <a:gd name="connsiteX1755" fmla="*/ 92915 w 2462926"/>
                <a:gd name="connsiteY1755" fmla="*/ 637282 h 3705528"/>
                <a:gd name="connsiteX1756" fmla="*/ 112059 w 2462926"/>
                <a:gd name="connsiteY1756" fmla="*/ 645522 h 3705528"/>
                <a:gd name="connsiteX1757" fmla="*/ 129822 w 2462926"/>
                <a:gd name="connsiteY1757" fmla="*/ 658590 h 3705528"/>
                <a:gd name="connsiteX1758" fmla="*/ 140768 w 2462926"/>
                <a:gd name="connsiteY1758" fmla="*/ 676157 h 3705528"/>
                <a:gd name="connsiteX1759" fmla="*/ 146562 w 2462926"/>
                <a:gd name="connsiteY1759" fmla="*/ 697780 h 3705528"/>
                <a:gd name="connsiteX1760" fmla="*/ 145866 w 2462926"/>
                <a:gd name="connsiteY1760" fmla="*/ 718467 h 3705528"/>
                <a:gd name="connsiteX1761" fmla="*/ 137016 w 2462926"/>
                <a:gd name="connsiteY1761" fmla="*/ 738665 h 3705528"/>
                <a:gd name="connsiteX1762" fmla="*/ 124558 w 2462926"/>
                <a:gd name="connsiteY1762" fmla="*/ 755373 h 3705528"/>
                <a:gd name="connsiteX1763" fmla="*/ 106990 w 2462926"/>
                <a:gd name="connsiteY1763" fmla="*/ 766320 h 3705528"/>
                <a:gd name="connsiteX1764" fmla="*/ 85367 w 2462926"/>
                <a:gd name="connsiteY1764" fmla="*/ 772114 h 3705528"/>
                <a:gd name="connsiteX1765" fmla="*/ 64680 w 2462926"/>
                <a:gd name="connsiteY1765" fmla="*/ 771418 h 3705528"/>
                <a:gd name="connsiteX1766" fmla="*/ 44482 w 2462926"/>
                <a:gd name="connsiteY1766" fmla="*/ 762568 h 3705528"/>
                <a:gd name="connsiteX1767" fmla="*/ 27774 w 2462926"/>
                <a:gd name="connsiteY1767" fmla="*/ 750110 h 3705528"/>
                <a:gd name="connsiteX1768" fmla="*/ 16827 w 2462926"/>
                <a:gd name="connsiteY1768" fmla="*/ 732542 h 3705528"/>
                <a:gd name="connsiteX1769" fmla="*/ 11033 w 2462926"/>
                <a:gd name="connsiteY1769" fmla="*/ 710920 h 3705528"/>
                <a:gd name="connsiteX1770" fmla="*/ 11730 w 2462926"/>
                <a:gd name="connsiteY1770" fmla="*/ 690232 h 3705528"/>
                <a:gd name="connsiteX1771" fmla="*/ 19970 w 2462926"/>
                <a:gd name="connsiteY1771" fmla="*/ 671089 h 3705528"/>
                <a:gd name="connsiteX1772" fmla="*/ 33037 w 2462926"/>
                <a:gd name="connsiteY1772" fmla="*/ 653326 h 3705528"/>
                <a:gd name="connsiteX1773" fmla="*/ 50605 w 2462926"/>
                <a:gd name="connsiteY1773" fmla="*/ 642379 h 3705528"/>
                <a:gd name="connsiteX1774" fmla="*/ 1198785 w 2462926"/>
                <a:gd name="connsiteY1774" fmla="*/ 589649 h 3705528"/>
                <a:gd name="connsiteX1775" fmla="*/ 1212819 w 2462926"/>
                <a:gd name="connsiteY1775" fmla="*/ 592128 h 3705528"/>
                <a:gd name="connsiteX1776" fmla="*/ 1225147 w 2462926"/>
                <a:gd name="connsiteY1776" fmla="*/ 604869 h 3705528"/>
                <a:gd name="connsiteX1777" fmla="*/ 1229158 w 2462926"/>
                <a:gd name="connsiteY1777" fmla="*/ 619838 h 3705528"/>
                <a:gd name="connsiteX1778" fmla="*/ 1226070 w 2462926"/>
                <a:gd name="connsiteY1778" fmla="*/ 634927 h 3705528"/>
                <a:gd name="connsiteX1779" fmla="*/ 1213938 w 2462926"/>
                <a:gd name="connsiteY1779" fmla="*/ 646200 h 3705528"/>
                <a:gd name="connsiteX1780" fmla="*/ 1198968 w 2462926"/>
                <a:gd name="connsiteY1780" fmla="*/ 650211 h 3705528"/>
                <a:gd name="connsiteX1781" fmla="*/ 1182379 w 2462926"/>
                <a:gd name="connsiteY1781" fmla="*/ 644851 h 3705528"/>
                <a:gd name="connsiteX1782" fmla="*/ 1172606 w 2462926"/>
                <a:gd name="connsiteY1782" fmla="*/ 634991 h 3705528"/>
                <a:gd name="connsiteX1783" fmla="*/ 1167541 w 2462926"/>
                <a:gd name="connsiteY1783" fmla="*/ 619413 h 3705528"/>
                <a:gd name="connsiteX1784" fmla="*/ 1171237 w 2462926"/>
                <a:gd name="connsiteY1784" fmla="*/ 603269 h 3705528"/>
                <a:gd name="connsiteX1785" fmla="*/ 1182761 w 2462926"/>
                <a:gd name="connsiteY1785" fmla="*/ 593051 h 3705528"/>
                <a:gd name="connsiteX1786" fmla="*/ 392052 w 2462926"/>
                <a:gd name="connsiteY1786" fmla="*/ 579412 h 3705528"/>
                <a:gd name="connsiteX1787" fmla="*/ 413467 w 2462926"/>
                <a:gd name="connsiteY1787" fmla="*/ 586152 h 3705528"/>
                <a:gd name="connsiteX1788" fmla="*/ 432122 w 2462926"/>
                <a:gd name="connsiteY1788" fmla="*/ 602546 h 3705528"/>
                <a:gd name="connsiteX1789" fmla="*/ 440187 w 2462926"/>
                <a:gd name="connsiteY1789" fmla="*/ 622669 h 3705528"/>
                <a:gd name="connsiteX1790" fmla="*/ 443263 w 2462926"/>
                <a:gd name="connsiteY1790" fmla="*/ 644128 h 3705528"/>
                <a:gd name="connsiteX1791" fmla="*/ 435914 w 2462926"/>
                <a:gd name="connsiteY1791" fmla="*/ 666598 h 3705528"/>
                <a:gd name="connsiteX1792" fmla="*/ 420129 w 2462926"/>
                <a:gd name="connsiteY1792" fmla="*/ 684198 h 3705528"/>
                <a:gd name="connsiteX1793" fmla="*/ 399398 w 2462926"/>
                <a:gd name="connsiteY1793" fmla="*/ 693318 h 3705528"/>
                <a:gd name="connsiteX1794" fmla="*/ 378547 w 2462926"/>
                <a:gd name="connsiteY1794" fmla="*/ 695339 h 3705528"/>
                <a:gd name="connsiteX1795" fmla="*/ 355023 w 2462926"/>
                <a:gd name="connsiteY1795" fmla="*/ 687381 h 3705528"/>
                <a:gd name="connsiteX1796" fmla="*/ 338478 w 2462926"/>
                <a:gd name="connsiteY1796" fmla="*/ 672205 h 3705528"/>
                <a:gd name="connsiteX1797" fmla="*/ 328749 w 2462926"/>
                <a:gd name="connsiteY1797" fmla="*/ 652528 h 3705528"/>
                <a:gd name="connsiteX1798" fmla="*/ 327336 w 2462926"/>
                <a:gd name="connsiteY1798" fmla="*/ 630623 h 3705528"/>
                <a:gd name="connsiteX1799" fmla="*/ 334685 w 2462926"/>
                <a:gd name="connsiteY1799" fmla="*/ 608153 h 3705528"/>
                <a:gd name="connsiteX1800" fmla="*/ 350470 w 2462926"/>
                <a:gd name="connsiteY1800" fmla="*/ 590554 h 3705528"/>
                <a:gd name="connsiteX1801" fmla="*/ 369538 w 2462926"/>
                <a:gd name="connsiteY1801" fmla="*/ 581879 h 3705528"/>
                <a:gd name="connsiteX1802" fmla="*/ 1508793 w 2462926"/>
                <a:gd name="connsiteY1802" fmla="*/ 532432 h 3705528"/>
                <a:gd name="connsiteX1803" fmla="*/ 1514674 w 2462926"/>
                <a:gd name="connsiteY1803" fmla="*/ 534421 h 3705528"/>
                <a:gd name="connsiteX1804" fmla="*/ 1520392 w 2462926"/>
                <a:gd name="connsiteY1804" fmla="*/ 539129 h 3705528"/>
                <a:gd name="connsiteX1805" fmla="*/ 1522783 w 2462926"/>
                <a:gd name="connsiteY1805" fmla="*/ 544727 h 3705528"/>
                <a:gd name="connsiteX1806" fmla="*/ 1524566 w 2462926"/>
                <a:gd name="connsiteY1806" fmla="*/ 551380 h 3705528"/>
                <a:gd name="connsiteX1807" fmla="*/ 1525294 w 2462926"/>
                <a:gd name="connsiteY1807" fmla="*/ 557425 h 3705528"/>
                <a:gd name="connsiteX1808" fmla="*/ 1523305 w 2462926"/>
                <a:gd name="connsiteY1808" fmla="*/ 563306 h 3705528"/>
                <a:gd name="connsiteX1809" fmla="*/ 1518598 w 2462926"/>
                <a:gd name="connsiteY1809" fmla="*/ 569024 h 3705528"/>
                <a:gd name="connsiteX1810" fmla="*/ 1512999 w 2462926"/>
                <a:gd name="connsiteY1810" fmla="*/ 571415 h 3705528"/>
                <a:gd name="connsiteX1811" fmla="*/ 1506346 w 2462926"/>
                <a:gd name="connsiteY1811" fmla="*/ 573198 h 3705528"/>
                <a:gd name="connsiteX1812" fmla="*/ 1500302 w 2462926"/>
                <a:gd name="connsiteY1812" fmla="*/ 573926 h 3705528"/>
                <a:gd name="connsiteX1813" fmla="*/ 1493366 w 2462926"/>
                <a:gd name="connsiteY1813" fmla="*/ 571328 h 3705528"/>
                <a:gd name="connsiteX1814" fmla="*/ 1488702 w 2462926"/>
                <a:gd name="connsiteY1814" fmla="*/ 567230 h 3705528"/>
                <a:gd name="connsiteX1815" fmla="*/ 1486311 w 2462926"/>
                <a:gd name="connsiteY1815" fmla="*/ 561631 h 3705528"/>
                <a:gd name="connsiteX1816" fmla="*/ 1484528 w 2462926"/>
                <a:gd name="connsiteY1816" fmla="*/ 554978 h 3705528"/>
                <a:gd name="connsiteX1817" fmla="*/ 1483800 w 2462926"/>
                <a:gd name="connsiteY1817" fmla="*/ 548934 h 3705528"/>
                <a:gd name="connsiteX1818" fmla="*/ 1486398 w 2462926"/>
                <a:gd name="connsiteY1818" fmla="*/ 541998 h 3705528"/>
                <a:gd name="connsiteX1819" fmla="*/ 1490497 w 2462926"/>
                <a:gd name="connsiteY1819" fmla="*/ 537334 h 3705528"/>
                <a:gd name="connsiteX1820" fmla="*/ 1496095 w 2462926"/>
                <a:gd name="connsiteY1820" fmla="*/ 534943 h 3705528"/>
                <a:gd name="connsiteX1821" fmla="*/ 1502748 w 2462926"/>
                <a:gd name="connsiteY1821" fmla="*/ 533160 h 3705528"/>
                <a:gd name="connsiteX1822" fmla="*/ 697680 w 2462926"/>
                <a:gd name="connsiteY1822" fmla="*/ 522478 h 3705528"/>
                <a:gd name="connsiteX1823" fmla="*/ 715323 w 2462926"/>
                <a:gd name="connsiteY1823" fmla="*/ 528446 h 3705528"/>
                <a:gd name="connsiteX1824" fmla="*/ 729314 w 2462926"/>
                <a:gd name="connsiteY1824" fmla="*/ 540742 h 3705528"/>
                <a:gd name="connsiteX1825" fmla="*/ 737543 w 2462926"/>
                <a:gd name="connsiteY1825" fmla="*/ 558146 h 3705528"/>
                <a:gd name="connsiteX1826" fmla="*/ 740173 w 2462926"/>
                <a:gd name="connsiteY1826" fmla="*/ 577942 h 3705528"/>
                <a:gd name="connsiteX1827" fmla="*/ 733759 w 2462926"/>
                <a:gd name="connsiteY1827" fmla="*/ 593923 h 3705528"/>
                <a:gd name="connsiteX1828" fmla="*/ 721909 w 2462926"/>
                <a:gd name="connsiteY1828" fmla="*/ 609577 h 3705528"/>
                <a:gd name="connsiteX1829" fmla="*/ 703450 w 2462926"/>
                <a:gd name="connsiteY1829" fmla="*/ 617197 h 3705528"/>
                <a:gd name="connsiteX1830" fmla="*/ 684263 w 2462926"/>
                <a:gd name="connsiteY1830" fmla="*/ 618773 h 3705528"/>
                <a:gd name="connsiteX1831" fmla="*/ 666619 w 2462926"/>
                <a:gd name="connsiteY1831" fmla="*/ 612804 h 3705528"/>
                <a:gd name="connsiteX1832" fmla="*/ 652628 w 2462926"/>
                <a:gd name="connsiteY1832" fmla="*/ 600509 h 3705528"/>
                <a:gd name="connsiteX1833" fmla="*/ 644399 w 2462926"/>
                <a:gd name="connsiteY1833" fmla="*/ 583104 h 3705528"/>
                <a:gd name="connsiteX1834" fmla="*/ 642824 w 2462926"/>
                <a:gd name="connsiteY1834" fmla="*/ 563917 h 3705528"/>
                <a:gd name="connsiteX1835" fmla="*/ 649401 w 2462926"/>
                <a:gd name="connsiteY1835" fmla="*/ 545219 h 3705528"/>
                <a:gd name="connsiteX1836" fmla="*/ 661088 w 2462926"/>
                <a:gd name="connsiteY1836" fmla="*/ 532282 h 3705528"/>
                <a:gd name="connsiteX1837" fmla="*/ 678492 w 2462926"/>
                <a:gd name="connsiteY1837" fmla="*/ 524053 h 3705528"/>
                <a:gd name="connsiteX1838" fmla="*/ 1002252 w 2462926"/>
                <a:gd name="connsiteY1838" fmla="*/ 464933 h 3705528"/>
                <a:gd name="connsiteX1839" fmla="*/ 1016123 w 2462926"/>
                <a:gd name="connsiteY1839" fmla="*/ 470130 h 3705528"/>
                <a:gd name="connsiteX1840" fmla="*/ 1028614 w 2462926"/>
                <a:gd name="connsiteY1840" fmla="*/ 480153 h 3705528"/>
                <a:gd name="connsiteX1841" fmla="*/ 1035952 w 2462926"/>
                <a:gd name="connsiteY1841" fmla="*/ 494231 h 3705528"/>
                <a:gd name="connsiteX1842" fmla="*/ 1036190 w 2462926"/>
                <a:gd name="connsiteY1842" fmla="*/ 508429 h 3705528"/>
                <a:gd name="connsiteX1843" fmla="*/ 1032048 w 2462926"/>
                <a:gd name="connsiteY1843" fmla="*/ 522909 h 3705528"/>
                <a:gd name="connsiteX1844" fmla="*/ 1020971 w 2462926"/>
                <a:gd name="connsiteY1844" fmla="*/ 534790 h 3705528"/>
                <a:gd name="connsiteX1845" fmla="*/ 1007947 w 2462926"/>
                <a:gd name="connsiteY1845" fmla="*/ 542737 h 3705528"/>
                <a:gd name="connsiteX1846" fmla="*/ 992695 w 2462926"/>
                <a:gd name="connsiteY1846" fmla="*/ 542367 h 3705528"/>
                <a:gd name="connsiteX1847" fmla="*/ 977160 w 2462926"/>
                <a:gd name="connsiteY1847" fmla="*/ 537616 h 3705528"/>
                <a:gd name="connsiteX1848" fmla="*/ 966333 w 2462926"/>
                <a:gd name="connsiteY1848" fmla="*/ 527147 h 3705528"/>
                <a:gd name="connsiteX1849" fmla="*/ 959441 w 2462926"/>
                <a:gd name="connsiteY1849" fmla="*/ 514732 h 3705528"/>
                <a:gd name="connsiteX1850" fmla="*/ 958757 w 2462926"/>
                <a:gd name="connsiteY1850" fmla="*/ 498871 h 3705528"/>
                <a:gd name="connsiteX1851" fmla="*/ 963508 w 2462926"/>
                <a:gd name="connsiteY1851" fmla="*/ 483337 h 3705528"/>
                <a:gd name="connsiteX1852" fmla="*/ 973977 w 2462926"/>
                <a:gd name="connsiteY1852" fmla="*/ 472509 h 3705528"/>
                <a:gd name="connsiteX1853" fmla="*/ 987446 w 2462926"/>
                <a:gd name="connsiteY1853" fmla="*/ 466226 h 3705528"/>
                <a:gd name="connsiteX1854" fmla="*/ 177549 w 2462926"/>
                <a:gd name="connsiteY1854" fmla="*/ 454163 h 3705528"/>
                <a:gd name="connsiteX1855" fmla="*/ 198236 w 2462926"/>
                <a:gd name="connsiteY1855" fmla="*/ 454860 h 3705528"/>
                <a:gd name="connsiteX1856" fmla="*/ 217380 w 2462926"/>
                <a:gd name="connsiteY1856" fmla="*/ 463100 h 3705528"/>
                <a:gd name="connsiteX1857" fmla="*/ 235142 w 2462926"/>
                <a:gd name="connsiteY1857" fmla="*/ 476168 h 3705528"/>
                <a:gd name="connsiteX1858" fmla="*/ 246089 w 2462926"/>
                <a:gd name="connsiteY1858" fmla="*/ 493735 h 3705528"/>
                <a:gd name="connsiteX1859" fmla="*/ 251883 w 2462926"/>
                <a:gd name="connsiteY1859" fmla="*/ 515358 h 3705528"/>
                <a:gd name="connsiteX1860" fmla="*/ 251187 w 2462926"/>
                <a:gd name="connsiteY1860" fmla="*/ 536045 h 3705528"/>
                <a:gd name="connsiteX1861" fmla="*/ 242946 w 2462926"/>
                <a:gd name="connsiteY1861" fmla="*/ 555189 h 3705528"/>
                <a:gd name="connsiteX1862" fmla="*/ 229879 w 2462926"/>
                <a:gd name="connsiteY1862" fmla="*/ 572951 h 3705528"/>
                <a:gd name="connsiteX1863" fmla="*/ 212920 w 2462926"/>
                <a:gd name="connsiteY1863" fmla="*/ 582844 h 3705528"/>
                <a:gd name="connsiteX1864" fmla="*/ 190688 w 2462926"/>
                <a:gd name="connsiteY1864" fmla="*/ 589692 h 3705528"/>
                <a:gd name="connsiteX1865" fmla="*/ 170610 w 2462926"/>
                <a:gd name="connsiteY1865" fmla="*/ 587941 h 3705528"/>
                <a:gd name="connsiteX1866" fmla="*/ 149803 w 2462926"/>
                <a:gd name="connsiteY1866" fmla="*/ 580146 h 3705528"/>
                <a:gd name="connsiteX1867" fmla="*/ 133704 w 2462926"/>
                <a:gd name="connsiteY1867" fmla="*/ 566633 h 3705528"/>
                <a:gd name="connsiteX1868" fmla="*/ 122148 w 2462926"/>
                <a:gd name="connsiteY1868" fmla="*/ 550120 h 3705528"/>
                <a:gd name="connsiteX1869" fmla="*/ 116963 w 2462926"/>
                <a:gd name="connsiteY1869" fmla="*/ 527443 h 3705528"/>
                <a:gd name="connsiteX1870" fmla="*/ 117051 w 2462926"/>
                <a:gd name="connsiteY1870" fmla="*/ 507810 h 3705528"/>
                <a:gd name="connsiteX1871" fmla="*/ 125900 w 2462926"/>
                <a:gd name="connsiteY1871" fmla="*/ 487612 h 3705528"/>
                <a:gd name="connsiteX1872" fmla="*/ 138358 w 2462926"/>
                <a:gd name="connsiteY1872" fmla="*/ 470904 h 3705528"/>
                <a:gd name="connsiteX1873" fmla="*/ 155926 w 2462926"/>
                <a:gd name="connsiteY1873" fmla="*/ 459957 h 3705528"/>
                <a:gd name="connsiteX1874" fmla="*/ 1304107 w 2462926"/>
                <a:gd name="connsiteY1874" fmla="*/ 407227 h 3705528"/>
                <a:gd name="connsiteX1875" fmla="*/ 1318141 w 2462926"/>
                <a:gd name="connsiteY1875" fmla="*/ 409706 h 3705528"/>
                <a:gd name="connsiteX1876" fmla="*/ 1330469 w 2462926"/>
                <a:gd name="connsiteY1876" fmla="*/ 422447 h 3705528"/>
                <a:gd name="connsiteX1877" fmla="*/ 1334480 w 2462926"/>
                <a:gd name="connsiteY1877" fmla="*/ 437416 h 3705528"/>
                <a:gd name="connsiteX1878" fmla="*/ 1331392 w 2462926"/>
                <a:gd name="connsiteY1878" fmla="*/ 452505 h 3705528"/>
                <a:gd name="connsiteX1879" fmla="*/ 1319260 w 2462926"/>
                <a:gd name="connsiteY1879" fmla="*/ 463778 h 3705528"/>
                <a:gd name="connsiteX1880" fmla="*/ 1304290 w 2462926"/>
                <a:gd name="connsiteY1880" fmla="*/ 467789 h 3705528"/>
                <a:gd name="connsiteX1881" fmla="*/ 1287701 w 2462926"/>
                <a:gd name="connsiteY1881" fmla="*/ 462429 h 3705528"/>
                <a:gd name="connsiteX1882" fmla="*/ 1277928 w 2462926"/>
                <a:gd name="connsiteY1882" fmla="*/ 452569 h 3705528"/>
                <a:gd name="connsiteX1883" fmla="*/ 1272863 w 2462926"/>
                <a:gd name="connsiteY1883" fmla="*/ 436991 h 3705528"/>
                <a:gd name="connsiteX1884" fmla="*/ 1276559 w 2462926"/>
                <a:gd name="connsiteY1884" fmla="*/ 420847 h 3705528"/>
                <a:gd name="connsiteX1885" fmla="*/ 1288083 w 2462926"/>
                <a:gd name="connsiteY1885" fmla="*/ 410629 h 3705528"/>
                <a:gd name="connsiteX1886" fmla="*/ 497374 w 2462926"/>
                <a:gd name="connsiteY1886" fmla="*/ 396989 h 3705528"/>
                <a:gd name="connsiteX1887" fmla="*/ 518789 w 2462926"/>
                <a:gd name="connsiteY1887" fmla="*/ 403729 h 3705528"/>
                <a:gd name="connsiteX1888" fmla="*/ 537444 w 2462926"/>
                <a:gd name="connsiteY1888" fmla="*/ 420123 h 3705528"/>
                <a:gd name="connsiteX1889" fmla="*/ 545509 w 2462926"/>
                <a:gd name="connsiteY1889" fmla="*/ 440246 h 3705528"/>
                <a:gd name="connsiteX1890" fmla="*/ 548585 w 2462926"/>
                <a:gd name="connsiteY1890" fmla="*/ 461705 h 3705528"/>
                <a:gd name="connsiteX1891" fmla="*/ 541845 w 2462926"/>
                <a:gd name="connsiteY1891" fmla="*/ 483120 h 3705528"/>
                <a:gd name="connsiteX1892" fmla="*/ 525451 w 2462926"/>
                <a:gd name="connsiteY1892" fmla="*/ 501775 h 3705528"/>
                <a:gd name="connsiteX1893" fmla="*/ 505329 w 2462926"/>
                <a:gd name="connsiteY1893" fmla="*/ 509840 h 3705528"/>
                <a:gd name="connsiteX1894" fmla="*/ 483869 w 2462926"/>
                <a:gd name="connsiteY1894" fmla="*/ 512916 h 3705528"/>
                <a:gd name="connsiteX1895" fmla="*/ 460345 w 2462926"/>
                <a:gd name="connsiteY1895" fmla="*/ 504958 h 3705528"/>
                <a:gd name="connsiteX1896" fmla="*/ 443800 w 2462926"/>
                <a:gd name="connsiteY1896" fmla="*/ 489782 h 3705528"/>
                <a:gd name="connsiteX1897" fmla="*/ 434679 w 2462926"/>
                <a:gd name="connsiteY1897" fmla="*/ 469051 h 3705528"/>
                <a:gd name="connsiteX1898" fmla="*/ 432658 w 2462926"/>
                <a:gd name="connsiteY1898" fmla="*/ 448200 h 3705528"/>
                <a:gd name="connsiteX1899" fmla="*/ 440616 w 2462926"/>
                <a:gd name="connsiteY1899" fmla="*/ 424676 h 3705528"/>
                <a:gd name="connsiteX1900" fmla="*/ 455792 w 2462926"/>
                <a:gd name="connsiteY1900" fmla="*/ 408131 h 3705528"/>
                <a:gd name="connsiteX1901" fmla="*/ 474860 w 2462926"/>
                <a:gd name="connsiteY1901" fmla="*/ 399456 h 3705528"/>
                <a:gd name="connsiteX1902" fmla="*/ 1608680 w 2462926"/>
                <a:gd name="connsiteY1902" fmla="*/ 349683 h 3705528"/>
                <a:gd name="connsiteX1903" fmla="*/ 1614115 w 2462926"/>
                <a:gd name="connsiteY1903" fmla="*/ 350009 h 3705528"/>
                <a:gd name="connsiteX1904" fmla="*/ 1620605 w 2462926"/>
                <a:gd name="connsiteY1904" fmla="*/ 350944 h 3705528"/>
                <a:gd name="connsiteX1905" fmla="*/ 1625714 w 2462926"/>
                <a:gd name="connsiteY1905" fmla="*/ 356706 h 3705528"/>
                <a:gd name="connsiteX1906" fmla="*/ 1628715 w 2462926"/>
                <a:gd name="connsiteY1906" fmla="*/ 361250 h 3705528"/>
                <a:gd name="connsiteX1907" fmla="*/ 1630497 w 2462926"/>
                <a:gd name="connsiteY1907" fmla="*/ 367903 h 3705528"/>
                <a:gd name="connsiteX1908" fmla="*/ 1631226 w 2462926"/>
                <a:gd name="connsiteY1908" fmla="*/ 373947 h 3705528"/>
                <a:gd name="connsiteX1909" fmla="*/ 1628627 w 2462926"/>
                <a:gd name="connsiteY1909" fmla="*/ 380883 h 3705528"/>
                <a:gd name="connsiteX1910" fmla="*/ 1623920 w 2462926"/>
                <a:gd name="connsiteY1910" fmla="*/ 386601 h 3705528"/>
                <a:gd name="connsiteX1911" fmla="*/ 1618322 w 2462926"/>
                <a:gd name="connsiteY1911" fmla="*/ 388992 h 3705528"/>
                <a:gd name="connsiteX1912" fmla="*/ 1611669 w 2462926"/>
                <a:gd name="connsiteY1912" fmla="*/ 390775 h 3705528"/>
                <a:gd name="connsiteX1913" fmla="*/ 1605624 w 2462926"/>
                <a:gd name="connsiteY1913" fmla="*/ 391503 h 3705528"/>
                <a:gd name="connsiteX1914" fmla="*/ 1598689 w 2462926"/>
                <a:gd name="connsiteY1914" fmla="*/ 388904 h 3705528"/>
                <a:gd name="connsiteX1915" fmla="*/ 1594025 w 2462926"/>
                <a:gd name="connsiteY1915" fmla="*/ 384806 h 3705528"/>
                <a:gd name="connsiteX1916" fmla="*/ 1591634 w 2462926"/>
                <a:gd name="connsiteY1916" fmla="*/ 379207 h 3705528"/>
                <a:gd name="connsiteX1917" fmla="*/ 1589851 w 2462926"/>
                <a:gd name="connsiteY1917" fmla="*/ 372554 h 3705528"/>
                <a:gd name="connsiteX1918" fmla="*/ 1589123 w 2462926"/>
                <a:gd name="connsiteY1918" fmla="*/ 366510 h 3705528"/>
                <a:gd name="connsiteX1919" fmla="*/ 1591721 w 2462926"/>
                <a:gd name="connsiteY1919" fmla="*/ 359575 h 3705528"/>
                <a:gd name="connsiteX1920" fmla="*/ 1596428 w 2462926"/>
                <a:gd name="connsiteY1920" fmla="*/ 353857 h 3705528"/>
                <a:gd name="connsiteX1921" fmla="*/ 1602027 w 2462926"/>
                <a:gd name="connsiteY1921" fmla="*/ 351465 h 3705528"/>
                <a:gd name="connsiteX1922" fmla="*/ 803610 w 2462926"/>
                <a:gd name="connsiteY1922" fmla="*/ 338999 h 3705528"/>
                <a:gd name="connsiteX1923" fmla="*/ 820645 w 2462926"/>
                <a:gd name="connsiteY1923" fmla="*/ 346022 h 3705528"/>
                <a:gd name="connsiteX1924" fmla="*/ 835245 w 2462926"/>
                <a:gd name="connsiteY1924" fmla="*/ 357263 h 3705528"/>
                <a:gd name="connsiteX1925" fmla="*/ 842865 w 2462926"/>
                <a:gd name="connsiteY1925" fmla="*/ 375722 h 3705528"/>
                <a:gd name="connsiteX1926" fmla="*/ 846713 w 2462926"/>
                <a:gd name="connsiteY1926" fmla="*/ 393409 h 3705528"/>
                <a:gd name="connsiteX1927" fmla="*/ 839081 w 2462926"/>
                <a:gd name="connsiteY1927" fmla="*/ 411499 h 3705528"/>
                <a:gd name="connsiteX1928" fmla="*/ 827231 w 2462926"/>
                <a:gd name="connsiteY1928" fmla="*/ 427153 h 3705528"/>
                <a:gd name="connsiteX1929" fmla="*/ 808772 w 2462926"/>
                <a:gd name="connsiteY1929" fmla="*/ 434773 h 3705528"/>
                <a:gd name="connsiteX1930" fmla="*/ 789585 w 2462926"/>
                <a:gd name="connsiteY1930" fmla="*/ 436349 h 3705528"/>
                <a:gd name="connsiteX1931" fmla="*/ 771941 w 2462926"/>
                <a:gd name="connsiteY1931" fmla="*/ 430380 h 3705528"/>
                <a:gd name="connsiteX1932" fmla="*/ 757950 w 2462926"/>
                <a:gd name="connsiteY1932" fmla="*/ 418085 h 3705528"/>
                <a:gd name="connsiteX1933" fmla="*/ 749721 w 2462926"/>
                <a:gd name="connsiteY1933" fmla="*/ 400680 h 3705528"/>
                <a:gd name="connsiteX1934" fmla="*/ 748146 w 2462926"/>
                <a:gd name="connsiteY1934" fmla="*/ 381493 h 3705528"/>
                <a:gd name="connsiteX1935" fmla="*/ 754723 w 2462926"/>
                <a:gd name="connsiteY1935" fmla="*/ 362795 h 3705528"/>
                <a:gd name="connsiteX1936" fmla="*/ 767627 w 2462926"/>
                <a:gd name="connsiteY1936" fmla="*/ 347749 h 3705528"/>
                <a:gd name="connsiteX1937" fmla="*/ 783814 w 2462926"/>
                <a:gd name="connsiteY1937" fmla="*/ 341629 h 3705528"/>
                <a:gd name="connsiteX1938" fmla="*/ 0 w 2462926"/>
                <a:gd name="connsiteY1938" fmla="*/ 331566 h 3705528"/>
                <a:gd name="connsiteX1939" fmla="*/ 20847 w 2462926"/>
                <a:gd name="connsiteY1939" fmla="*/ 338384 h 3705528"/>
                <a:gd name="connsiteX1940" fmla="*/ 40556 w 2462926"/>
                <a:gd name="connsiteY1940" fmla="*/ 355387 h 3705528"/>
                <a:gd name="connsiteX1941" fmla="*/ 53003 w 2462926"/>
                <a:gd name="connsiteY1941" fmla="*/ 375226 h 3705528"/>
                <a:gd name="connsiteX1942" fmla="*/ 59851 w 2462926"/>
                <a:gd name="connsiteY1942" fmla="*/ 397458 h 3705528"/>
                <a:gd name="connsiteX1943" fmla="*/ 58991 w 2462926"/>
                <a:gd name="connsiteY1943" fmla="*/ 420863 h 3705528"/>
                <a:gd name="connsiteX1944" fmla="*/ 51033 w 2462926"/>
                <a:gd name="connsiteY1944" fmla="*/ 444387 h 3705528"/>
                <a:gd name="connsiteX1945" fmla="*/ 34031 w 2462926"/>
                <a:gd name="connsiteY1945" fmla="*/ 464096 h 3705528"/>
                <a:gd name="connsiteX1946" fmla="*/ 14191 w 2462926"/>
                <a:gd name="connsiteY1946" fmla="*/ 476543 h 3705528"/>
                <a:gd name="connsiteX1947" fmla="*/ 0 w 2462926"/>
                <a:gd name="connsiteY1947" fmla="*/ 479788 h 3705528"/>
                <a:gd name="connsiteX1948" fmla="*/ 1108183 w 2462926"/>
                <a:gd name="connsiteY1948" fmla="*/ 281456 h 3705528"/>
                <a:gd name="connsiteX1949" fmla="*/ 1122054 w 2462926"/>
                <a:gd name="connsiteY1949" fmla="*/ 286652 h 3705528"/>
                <a:gd name="connsiteX1950" fmla="*/ 1134544 w 2462926"/>
                <a:gd name="connsiteY1950" fmla="*/ 296676 h 3705528"/>
                <a:gd name="connsiteX1951" fmla="*/ 1141273 w 2462926"/>
                <a:gd name="connsiteY1951" fmla="*/ 311808 h 3705528"/>
                <a:gd name="connsiteX1952" fmla="*/ 1141512 w 2462926"/>
                <a:gd name="connsiteY1952" fmla="*/ 326006 h 3705528"/>
                <a:gd name="connsiteX1953" fmla="*/ 1137370 w 2462926"/>
                <a:gd name="connsiteY1953" fmla="*/ 340486 h 3705528"/>
                <a:gd name="connsiteX1954" fmla="*/ 1126292 w 2462926"/>
                <a:gd name="connsiteY1954" fmla="*/ 352368 h 3705528"/>
                <a:gd name="connsiteX1955" fmla="*/ 1113877 w 2462926"/>
                <a:gd name="connsiteY1955" fmla="*/ 359260 h 3705528"/>
                <a:gd name="connsiteX1956" fmla="*/ 1098016 w 2462926"/>
                <a:gd name="connsiteY1956" fmla="*/ 359944 h 3705528"/>
                <a:gd name="connsiteX1957" fmla="*/ 1082482 w 2462926"/>
                <a:gd name="connsiteY1957" fmla="*/ 355193 h 3705528"/>
                <a:gd name="connsiteX1958" fmla="*/ 1071655 w 2462926"/>
                <a:gd name="connsiteY1958" fmla="*/ 344724 h 3705528"/>
                <a:gd name="connsiteX1959" fmla="*/ 1065371 w 2462926"/>
                <a:gd name="connsiteY1959" fmla="*/ 331255 h 3705528"/>
                <a:gd name="connsiteX1960" fmla="*/ 1064078 w 2462926"/>
                <a:gd name="connsiteY1960" fmla="*/ 316448 h 3705528"/>
                <a:gd name="connsiteX1961" fmla="*/ 1068829 w 2462926"/>
                <a:gd name="connsiteY1961" fmla="*/ 300914 h 3705528"/>
                <a:gd name="connsiteX1962" fmla="*/ 1079298 w 2462926"/>
                <a:gd name="connsiteY1962" fmla="*/ 290087 h 3705528"/>
                <a:gd name="connsiteX1963" fmla="*/ 1092767 w 2462926"/>
                <a:gd name="connsiteY1963" fmla="*/ 283803 h 3705528"/>
                <a:gd name="connsiteX1964" fmla="*/ 282871 w 2462926"/>
                <a:gd name="connsiteY1964" fmla="*/ 271741 h 3705528"/>
                <a:gd name="connsiteX1965" fmla="*/ 303559 w 2462926"/>
                <a:gd name="connsiteY1965" fmla="*/ 272437 h 3705528"/>
                <a:gd name="connsiteX1966" fmla="*/ 323311 w 2462926"/>
                <a:gd name="connsiteY1966" fmla="*/ 279623 h 3705528"/>
                <a:gd name="connsiteX1967" fmla="*/ 340465 w 2462926"/>
                <a:gd name="connsiteY1967" fmla="*/ 293745 h 3705528"/>
                <a:gd name="connsiteX1968" fmla="*/ 351412 w 2462926"/>
                <a:gd name="connsiteY1968" fmla="*/ 311312 h 3705528"/>
                <a:gd name="connsiteX1969" fmla="*/ 357814 w 2462926"/>
                <a:gd name="connsiteY1969" fmla="*/ 331880 h 3705528"/>
                <a:gd name="connsiteX1970" fmla="*/ 357118 w 2462926"/>
                <a:gd name="connsiteY1970" fmla="*/ 352568 h 3705528"/>
                <a:gd name="connsiteX1971" fmla="*/ 348877 w 2462926"/>
                <a:gd name="connsiteY1971" fmla="*/ 371711 h 3705528"/>
                <a:gd name="connsiteX1972" fmla="*/ 335201 w 2462926"/>
                <a:gd name="connsiteY1972" fmla="*/ 390529 h 3705528"/>
                <a:gd name="connsiteX1973" fmla="*/ 318242 w 2462926"/>
                <a:gd name="connsiteY1973" fmla="*/ 400421 h 3705528"/>
                <a:gd name="connsiteX1974" fmla="*/ 296620 w 2462926"/>
                <a:gd name="connsiteY1974" fmla="*/ 406215 h 3705528"/>
                <a:gd name="connsiteX1975" fmla="*/ 275932 w 2462926"/>
                <a:gd name="connsiteY1975" fmla="*/ 405519 h 3705528"/>
                <a:gd name="connsiteX1976" fmla="*/ 255126 w 2462926"/>
                <a:gd name="connsiteY1976" fmla="*/ 397724 h 3705528"/>
                <a:gd name="connsiteX1977" fmla="*/ 239026 w 2462926"/>
                <a:gd name="connsiteY1977" fmla="*/ 384211 h 3705528"/>
                <a:gd name="connsiteX1978" fmla="*/ 228079 w 2462926"/>
                <a:gd name="connsiteY1978" fmla="*/ 366643 h 3705528"/>
                <a:gd name="connsiteX1979" fmla="*/ 222286 w 2462926"/>
                <a:gd name="connsiteY1979" fmla="*/ 345020 h 3705528"/>
                <a:gd name="connsiteX1980" fmla="*/ 222373 w 2462926"/>
                <a:gd name="connsiteY1980" fmla="*/ 325387 h 3705528"/>
                <a:gd name="connsiteX1981" fmla="*/ 231831 w 2462926"/>
                <a:gd name="connsiteY1981" fmla="*/ 304135 h 3705528"/>
                <a:gd name="connsiteX1982" fmla="*/ 244290 w 2462926"/>
                <a:gd name="connsiteY1982" fmla="*/ 287426 h 3705528"/>
                <a:gd name="connsiteX1983" fmla="*/ 261858 w 2462926"/>
                <a:gd name="connsiteY1983" fmla="*/ 276480 h 3705528"/>
                <a:gd name="connsiteX1984" fmla="*/ 1409429 w 2462926"/>
                <a:gd name="connsiteY1984" fmla="*/ 224803 h 3705528"/>
                <a:gd name="connsiteX1985" fmla="*/ 1423463 w 2462926"/>
                <a:gd name="connsiteY1985" fmla="*/ 227282 h 3705528"/>
                <a:gd name="connsiteX1986" fmla="*/ 1435790 w 2462926"/>
                <a:gd name="connsiteY1986" fmla="*/ 240023 h 3705528"/>
                <a:gd name="connsiteX1987" fmla="*/ 1439801 w 2462926"/>
                <a:gd name="connsiteY1987" fmla="*/ 254993 h 3705528"/>
                <a:gd name="connsiteX1988" fmla="*/ 1436713 w 2462926"/>
                <a:gd name="connsiteY1988" fmla="*/ 270082 h 3705528"/>
                <a:gd name="connsiteX1989" fmla="*/ 1424581 w 2462926"/>
                <a:gd name="connsiteY1989" fmla="*/ 281355 h 3705528"/>
                <a:gd name="connsiteX1990" fmla="*/ 1409612 w 2462926"/>
                <a:gd name="connsiteY1990" fmla="*/ 285366 h 3705528"/>
                <a:gd name="connsiteX1991" fmla="*/ 1393631 w 2462926"/>
                <a:gd name="connsiteY1991" fmla="*/ 278952 h 3705528"/>
                <a:gd name="connsiteX1992" fmla="*/ 1383250 w 2462926"/>
                <a:gd name="connsiteY1992" fmla="*/ 270146 h 3705528"/>
                <a:gd name="connsiteX1993" fmla="*/ 1378184 w 2462926"/>
                <a:gd name="connsiteY1993" fmla="*/ 254568 h 3705528"/>
                <a:gd name="connsiteX1994" fmla="*/ 1381881 w 2462926"/>
                <a:gd name="connsiteY1994" fmla="*/ 238424 h 3705528"/>
                <a:gd name="connsiteX1995" fmla="*/ 1393405 w 2462926"/>
                <a:gd name="connsiteY1995" fmla="*/ 228206 h 3705528"/>
                <a:gd name="connsiteX1996" fmla="*/ 602696 w 2462926"/>
                <a:gd name="connsiteY1996" fmla="*/ 214566 h 3705528"/>
                <a:gd name="connsiteX1997" fmla="*/ 624111 w 2462926"/>
                <a:gd name="connsiteY1997" fmla="*/ 221306 h 3705528"/>
                <a:gd name="connsiteX1998" fmla="*/ 642766 w 2462926"/>
                <a:gd name="connsiteY1998" fmla="*/ 237700 h 3705528"/>
                <a:gd name="connsiteX1999" fmla="*/ 651440 w 2462926"/>
                <a:gd name="connsiteY1999" fmla="*/ 256768 h 3705528"/>
                <a:gd name="connsiteX2000" fmla="*/ 653907 w 2462926"/>
                <a:gd name="connsiteY2000" fmla="*/ 279282 h 3705528"/>
                <a:gd name="connsiteX2001" fmla="*/ 647167 w 2462926"/>
                <a:gd name="connsiteY2001" fmla="*/ 300697 h 3705528"/>
                <a:gd name="connsiteX2002" fmla="*/ 630773 w 2462926"/>
                <a:gd name="connsiteY2002" fmla="*/ 319352 h 3705528"/>
                <a:gd name="connsiteX2003" fmla="*/ 610651 w 2462926"/>
                <a:gd name="connsiteY2003" fmla="*/ 327417 h 3705528"/>
                <a:gd name="connsiteX2004" fmla="*/ 589191 w 2462926"/>
                <a:gd name="connsiteY2004" fmla="*/ 330493 h 3705528"/>
                <a:gd name="connsiteX2005" fmla="*/ 565667 w 2462926"/>
                <a:gd name="connsiteY2005" fmla="*/ 322535 h 3705528"/>
                <a:gd name="connsiteX2006" fmla="*/ 549122 w 2462926"/>
                <a:gd name="connsiteY2006" fmla="*/ 307359 h 3705528"/>
                <a:gd name="connsiteX2007" fmla="*/ 540001 w 2462926"/>
                <a:gd name="connsiteY2007" fmla="*/ 286628 h 3705528"/>
                <a:gd name="connsiteX2008" fmla="*/ 537980 w 2462926"/>
                <a:gd name="connsiteY2008" fmla="*/ 265777 h 3705528"/>
                <a:gd name="connsiteX2009" fmla="*/ 545938 w 2462926"/>
                <a:gd name="connsiteY2009" fmla="*/ 242253 h 3705528"/>
                <a:gd name="connsiteX2010" fmla="*/ 561114 w 2462926"/>
                <a:gd name="connsiteY2010" fmla="*/ 225708 h 3705528"/>
                <a:gd name="connsiteX2011" fmla="*/ 580791 w 2462926"/>
                <a:gd name="connsiteY2011" fmla="*/ 215979 h 3705528"/>
                <a:gd name="connsiteX2012" fmla="*/ 1714002 w 2462926"/>
                <a:gd name="connsiteY2012" fmla="*/ 167260 h 3705528"/>
                <a:gd name="connsiteX2013" fmla="*/ 1719437 w 2462926"/>
                <a:gd name="connsiteY2013" fmla="*/ 167586 h 3705528"/>
                <a:gd name="connsiteX2014" fmla="*/ 1725927 w 2462926"/>
                <a:gd name="connsiteY2014" fmla="*/ 168521 h 3705528"/>
                <a:gd name="connsiteX2015" fmla="*/ 1731036 w 2462926"/>
                <a:gd name="connsiteY2015" fmla="*/ 174283 h 3705528"/>
                <a:gd name="connsiteX2016" fmla="*/ 1734037 w 2462926"/>
                <a:gd name="connsiteY2016" fmla="*/ 178827 h 3705528"/>
                <a:gd name="connsiteX2017" fmla="*/ 1736428 w 2462926"/>
                <a:gd name="connsiteY2017" fmla="*/ 184425 h 3705528"/>
                <a:gd name="connsiteX2018" fmla="*/ 1736548 w 2462926"/>
                <a:gd name="connsiteY2018" fmla="*/ 191524 h 3705528"/>
                <a:gd name="connsiteX2019" fmla="*/ 1734558 w 2462926"/>
                <a:gd name="connsiteY2019" fmla="*/ 197405 h 3705528"/>
                <a:gd name="connsiteX2020" fmla="*/ 1729242 w 2462926"/>
                <a:gd name="connsiteY2020" fmla="*/ 204178 h 3705528"/>
                <a:gd name="connsiteX2021" fmla="*/ 1723644 w 2462926"/>
                <a:gd name="connsiteY2021" fmla="*/ 206569 h 3705528"/>
                <a:gd name="connsiteX2022" fmla="*/ 1716991 w 2462926"/>
                <a:gd name="connsiteY2022" fmla="*/ 208352 h 3705528"/>
                <a:gd name="connsiteX2023" fmla="*/ 1711555 w 2462926"/>
                <a:gd name="connsiteY2023" fmla="*/ 208025 h 3705528"/>
                <a:gd name="connsiteX2024" fmla="*/ 1704011 w 2462926"/>
                <a:gd name="connsiteY2024" fmla="*/ 206481 h 3705528"/>
                <a:gd name="connsiteX2025" fmla="*/ 1699956 w 2462926"/>
                <a:gd name="connsiteY2025" fmla="*/ 201329 h 3705528"/>
                <a:gd name="connsiteX2026" fmla="*/ 1696956 w 2462926"/>
                <a:gd name="connsiteY2026" fmla="*/ 196784 h 3705528"/>
                <a:gd name="connsiteX2027" fmla="*/ 1695173 w 2462926"/>
                <a:gd name="connsiteY2027" fmla="*/ 190131 h 3705528"/>
                <a:gd name="connsiteX2028" fmla="*/ 1694445 w 2462926"/>
                <a:gd name="connsiteY2028" fmla="*/ 184087 h 3705528"/>
                <a:gd name="connsiteX2029" fmla="*/ 1697652 w 2462926"/>
                <a:gd name="connsiteY2029" fmla="*/ 176097 h 3705528"/>
                <a:gd name="connsiteX2030" fmla="*/ 1701750 w 2462926"/>
                <a:gd name="connsiteY2030" fmla="*/ 171434 h 3705528"/>
                <a:gd name="connsiteX2031" fmla="*/ 1707957 w 2462926"/>
                <a:gd name="connsiteY2031" fmla="*/ 167988 h 3705528"/>
                <a:gd name="connsiteX2032" fmla="*/ 908932 w 2462926"/>
                <a:gd name="connsiteY2032" fmla="*/ 156576 h 3705528"/>
                <a:gd name="connsiteX2033" fmla="*/ 926576 w 2462926"/>
                <a:gd name="connsiteY2033" fmla="*/ 162545 h 3705528"/>
                <a:gd name="connsiteX2034" fmla="*/ 940566 w 2462926"/>
                <a:gd name="connsiteY2034" fmla="*/ 174840 h 3705528"/>
                <a:gd name="connsiteX2035" fmla="*/ 948795 w 2462926"/>
                <a:gd name="connsiteY2035" fmla="*/ 192245 h 3705528"/>
                <a:gd name="connsiteX2036" fmla="*/ 952034 w 2462926"/>
                <a:gd name="connsiteY2036" fmla="*/ 210987 h 3705528"/>
                <a:gd name="connsiteX2037" fmla="*/ 944402 w 2462926"/>
                <a:gd name="connsiteY2037" fmla="*/ 229076 h 3705528"/>
                <a:gd name="connsiteX2038" fmla="*/ 932553 w 2462926"/>
                <a:gd name="connsiteY2038" fmla="*/ 244730 h 3705528"/>
                <a:gd name="connsiteX2039" fmla="*/ 914093 w 2462926"/>
                <a:gd name="connsiteY2039" fmla="*/ 252350 h 3705528"/>
                <a:gd name="connsiteX2040" fmla="*/ 894906 w 2462926"/>
                <a:gd name="connsiteY2040" fmla="*/ 253926 h 3705528"/>
                <a:gd name="connsiteX2041" fmla="*/ 877263 w 2462926"/>
                <a:gd name="connsiteY2041" fmla="*/ 247957 h 3705528"/>
                <a:gd name="connsiteX2042" fmla="*/ 863272 w 2462926"/>
                <a:gd name="connsiteY2042" fmla="*/ 235662 h 3705528"/>
                <a:gd name="connsiteX2043" fmla="*/ 855043 w 2462926"/>
                <a:gd name="connsiteY2043" fmla="*/ 218257 h 3705528"/>
                <a:gd name="connsiteX2044" fmla="*/ 853467 w 2462926"/>
                <a:gd name="connsiteY2044" fmla="*/ 199070 h 3705528"/>
                <a:gd name="connsiteX2045" fmla="*/ 860045 w 2462926"/>
                <a:gd name="connsiteY2045" fmla="*/ 180372 h 3705528"/>
                <a:gd name="connsiteX2046" fmla="*/ 872949 w 2462926"/>
                <a:gd name="connsiteY2046" fmla="*/ 165327 h 3705528"/>
                <a:gd name="connsiteX2047" fmla="*/ 889745 w 2462926"/>
                <a:gd name="connsiteY2047" fmla="*/ 158152 h 3705528"/>
                <a:gd name="connsiteX2048" fmla="*/ 80902 w 2462926"/>
                <a:gd name="connsiteY2048" fmla="*/ 146698 h 3705528"/>
                <a:gd name="connsiteX2049" fmla="*/ 104308 w 2462926"/>
                <a:gd name="connsiteY2049" fmla="*/ 147557 h 3705528"/>
                <a:gd name="connsiteX2050" fmla="*/ 126778 w 2462926"/>
                <a:gd name="connsiteY2050" fmla="*/ 154906 h 3705528"/>
                <a:gd name="connsiteX2051" fmla="*/ 146486 w 2462926"/>
                <a:gd name="connsiteY2051" fmla="*/ 171909 h 3705528"/>
                <a:gd name="connsiteX2052" fmla="*/ 158933 w 2462926"/>
                <a:gd name="connsiteY2052" fmla="*/ 191749 h 3705528"/>
                <a:gd name="connsiteX2053" fmla="*/ 165172 w 2462926"/>
                <a:gd name="connsiteY2053" fmla="*/ 215034 h 3705528"/>
                <a:gd name="connsiteX2054" fmla="*/ 164313 w 2462926"/>
                <a:gd name="connsiteY2054" fmla="*/ 238440 h 3705528"/>
                <a:gd name="connsiteX2055" fmla="*/ 156964 w 2462926"/>
                <a:gd name="connsiteY2055" fmla="*/ 260910 h 3705528"/>
                <a:gd name="connsiteX2056" fmla="*/ 139961 w 2462926"/>
                <a:gd name="connsiteY2056" fmla="*/ 280618 h 3705528"/>
                <a:gd name="connsiteX2057" fmla="*/ 120121 w 2462926"/>
                <a:gd name="connsiteY2057" fmla="*/ 293065 h 3705528"/>
                <a:gd name="connsiteX2058" fmla="*/ 96836 w 2462926"/>
                <a:gd name="connsiteY2058" fmla="*/ 299304 h 3705528"/>
                <a:gd name="connsiteX2059" fmla="*/ 73431 w 2462926"/>
                <a:gd name="connsiteY2059" fmla="*/ 298445 h 3705528"/>
                <a:gd name="connsiteX2060" fmla="*/ 48852 w 2462926"/>
                <a:gd name="connsiteY2060" fmla="*/ 289878 h 3705528"/>
                <a:gd name="connsiteX2061" fmla="*/ 31252 w 2462926"/>
                <a:gd name="connsiteY2061" fmla="*/ 274093 h 3705528"/>
                <a:gd name="connsiteX2062" fmla="*/ 18805 w 2462926"/>
                <a:gd name="connsiteY2062" fmla="*/ 254253 h 3705528"/>
                <a:gd name="connsiteX2063" fmla="*/ 12566 w 2462926"/>
                <a:gd name="connsiteY2063" fmla="*/ 230968 h 3705528"/>
                <a:gd name="connsiteX2064" fmla="*/ 13425 w 2462926"/>
                <a:gd name="connsiteY2064" fmla="*/ 207563 h 3705528"/>
                <a:gd name="connsiteX2065" fmla="*/ 21992 w 2462926"/>
                <a:gd name="connsiteY2065" fmla="*/ 182984 h 3705528"/>
                <a:gd name="connsiteX2066" fmla="*/ 37777 w 2462926"/>
                <a:gd name="connsiteY2066" fmla="*/ 165384 h 3705528"/>
                <a:gd name="connsiteX2067" fmla="*/ 57617 w 2462926"/>
                <a:gd name="connsiteY2067" fmla="*/ 152937 h 3705528"/>
                <a:gd name="connsiteX2068" fmla="*/ 1214114 w 2462926"/>
                <a:gd name="connsiteY2068" fmla="*/ 97982 h 3705528"/>
                <a:gd name="connsiteX2069" fmla="*/ 1227985 w 2462926"/>
                <a:gd name="connsiteY2069" fmla="*/ 103179 h 3705528"/>
                <a:gd name="connsiteX2070" fmla="*/ 1240475 w 2462926"/>
                <a:gd name="connsiteY2070" fmla="*/ 113202 h 3705528"/>
                <a:gd name="connsiteX2071" fmla="*/ 1247204 w 2462926"/>
                <a:gd name="connsiteY2071" fmla="*/ 128334 h 3705528"/>
                <a:gd name="connsiteX2072" fmla="*/ 1246834 w 2462926"/>
                <a:gd name="connsiteY2072" fmla="*/ 143587 h 3705528"/>
                <a:gd name="connsiteX2073" fmla="*/ 1242692 w 2462926"/>
                <a:gd name="connsiteY2073" fmla="*/ 158063 h 3705528"/>
                <a:gd name="connsiteX2074" fmla="*/ 1231614 w 2462926"/>
                <a:gd name="connsiteY2074" fmla="*/ 169945 h 3705528"/>
                <a:gd name="connsiteX2075" fmla="*/ 1219199 w 2462926"/>
                <a:gd name="connsiteY2075" fmla="*/ 176837 h 3705528"/>
                <a:gd name="connsiteX2076" fmla="*/ 1203339 w 2462926"/>
                <a:gd name="connsiteY2076" fmla="*/ 177522 h 3705528"/>
                <a:gd name="connsiteX2077" fmla="*/ 1188413 w 2462926"/>
                <a:gd name="connsiteY2077" fmla="*/ 171716 h 3705528"/>
                <a:gd name="connsiteX2078" fmla="*/ 1176977 w 2462926"/>
                <a:gd name="connsiteY2078" fmla="*/ 162302 h 3705528"/>
                <a:gd name="connsiteX2079" fmla="*/ 1170694 w 2462926"/>
                <a:gd name="connsiteY2079" fmla="*/ 148832 h 3705528"/>
                <a:gd name="connsiteX2080" fmla="*/ 1169400 w 2462926"/>
                <a:gd name="connsiteY2080" fmla="*/ 134029 h 3705528"/>
                <a:gd name="connsiteX2081" fmla="*/ 1174151 w 2462926"/>
                <a:gd name="connsiteY2081" fmla="*/ 118494 h 3705528"/>
                <a:gd name="connsiteX2082" fmla="*/ 1184620 w 2462926"/>
                <a:gd name="connsiteY2082" fmla="*/ 107667 h 3705528"/>
                <a:gd name="connsiteX2083" fmla="*/ 1198698 w 2462926"/>
                <a:gd name="connsiteY2083" fmla="*/ 100329 h 3705528"/>
                <a:gd name="connsiteX2084" fmla="*/ 388802 w 2462926"/>
                <a:gd name="connsiteY2084" fmla="*/ 88267 h 3705528"/>
                <a:gd name="connsiteX2085" fmla="*/ 408881 w 2462926"/>
                <a:gd name="connsiteY2085" fmla="*/ 90018 h 3705528"/>
                <a:gd name="connsiteX2086" fmla="*/ 428633 w 2462926"/>
                <a:gd name="connsiteY2086" fmla="*/ 97204 h 3705528"/>
                <a:gd name="connsiteX2087" fmla="*/ 445787 w 2462926"/>
                <a:gd name="connsiteY2087" fmla="*/ 111325 h 3705528"/>
                <a:gd name="connsiteX2088" fmla="*/ 457343 w 2462926"/>
                <a:gd name="connsiteY2088" fmla="*/ 127839 h 3705528"/>
                <a:gd name="connsiteX2089" fmla="*/ 463745 w 2462926"/>
                <a:gd name="connsiteY2089" fmla="*/ 148403 h 3705528"/>
                <a:gd name="connsiteX2090" fmla="*/ 462440 w 2462926"/>
                <a:gd name="connsiteY2090" fmla="*/ 170145 h 3705528"/>
                <a:gd name="connsiteX2091" fmla="*/ 454199 w 2462926"/>
                <a:gd name="connsiteY2091" fmla="*/ 189288 h 3705528"/>
                <a:gd name="connsiteX2092" fmla="*/ 441132 w 2462926"/>
                <a:gd name="connsiteY2092" fmla="*/ 207051 h 3705528"/>
                <a:gd name="connsiteX2093" fmla="*/ 423564 w 2462926"/>
                <a:gd name="connsiteY2093" fmla="*/ 217998 h 3705528"/>
                <a:gd name="connsiteX2094" fmla="*/ 401942 w 2462926"/>
                <a:gd name="connsiteY2094" fmla="*/ 223792 h 3705528"/>
                <a:gd name="connsiteX2095" fmla="*/ 381254 w 2462926"/>
                <a:gd name="connsiteY2095" fmla="*/ 223096 h 3705528"/>
                <a:gd name="connsiteX2096" fmla="*/ 360448 w 2462926"/>
                <a:gd name="connsiteY2096" fmla="*/ 215301 h 3705528"/>
                <a:gd name="connsiteX2097" fmla="*/ 344348 w 2462926"/>
                <a:gd name="connsiteY2097" fmla="*/ 201788 h 3705528"/>
                <a:gd name="connsiteX2098" fmla="*/ 333401 w 2462926"/>
                <a:gd name="connsiteY2098" fmla="*/ 184220 h 3705528"/>
                <a:gd name="connsiteX2099" fmla="*/ 327608 w 2462926"/>
                <a:gd name="connsiteY2099" fmla="*/ 162597 h 3705528"/>
                <a:gd name="connsiteX2100" fmla="*/ 328304 w 2462926"/>
                <a:gd name="connsiteY2100" fmla="*/ 141914 h 3705528"/>
                <a:gd name="connsiteX2101" fmla="*/ 337153 w 2462926"/>
                <a:gd name="connsiteY2101" fmla="*/ 121715 h 3705528"/>
                <a:gd name="connsiteX2102" fmla="*/ 349612 w 2462926"/>
                <a:gd name="connsiteY2102" fmla="*/ 105007 h 3705528"/>
                <a:gd name="connsiteX2103" fmla="*/ 367789 w 2462926"/>
                <a:gd name="connsiteY2103" fmla="*/ 93006 h 3705528"/>
                <a:gd name="connsiteX2104" fmla="*/ 1515360 w 2462926"/>
                <a:gd name="connsiteY2104" fmla="*/ 41328 h 3705528"/>
                <a:gd name="connsiteX2105" fmla="*/ 1529394 w 2462926"/>
                <a:gd name="connsiteY2105" fmla="*/ 43807 h 3705528"/>
                <a:gd name="connsiteX2106" fmla="*/ 1541722 w 2462926"/>
                <a:gd name="connsiteY2106" fmla="*/ 56548 h 3705528"/>
                <a:gd name="connsiteX2107" fmla="*/ 1545733 w 2462926"/>
                <a:gd name="connsiteY2107" fmla="*/ 71518 h 3705528"/>
                <a:gd name="connsiteX2108" fmla="*/ 1542645 w 2462926"/>
                <a:gd name="connsiteY2108" fmla="*/ 86607 h 3705528"/>
                <a:gd name="connsiteX2109" fmla="*/ 1530513 w 2462926"/>
                <a:gd name="connsiteY2109" fmla="*/ 97879 h 3705528"/>
                <a:gd name="connsiteX2110" fmla="*/ 1514934 w 2462926"/>
                <a:gd name="connsiteY2110" fmla="*/ 102945 h 3705528"/>
                <a:gd name="connsiteX2111" fmla="*/ 1498954 w 2462926"/>
                <a:gd name="connsiteY2111" fmla="*/ 96531 h 3705528"/>
                <a:gd name="connsiteX2112" fmla="*/ 1488573 w 2462926"/>
                <a:gd name="connsiteY2112" fmla="*/ 87724 h 3705528"/>
                <a:gd name="connsiteX2113" fmla="*/ 1484116 w 2462926"/>
                <a:gd name="connsiteY2113" fmla="*/ 71093 h 3705528"/>
                <a:gd name="connsiteX2114" fmla="*/ 1487812 w 2462926"/>
                <a:gd name="connsiteY2114" fmla="*/ 54949 h 3705528"/>
                <a:gd name="connsiteX2115" fmla="*/ 1499336 w 2462926"/>
                <a:gd name="connsiteY2115" fmla="*/ 44730 h 3705528"/>
                <a:gd name="connsiteX2116" fmla="*/ 708018 w 2462926"/>
                <a:gd name="connsiteY2116" fmla="*/ 32147 h 3705528"/>
                <a:gd name="connsiteX2117" fmla="*/ 729433 w 2462926"/>
                <a:gd name="connsiteY2117" fmla="*/ 38887 h 3705528"/>
                <a:gd name="connsiteX2118" fmla="*/ 748087 w 2462926"/>
                <a:gd name="connsiteY2118" fmla="*/ 55281 h 3705528"/>
                <a:gd name="connsiteX2119" fmla="*/ 756762 w 2462926"/>
                <a:gd name="connsiteY2119" fmla="*/ 74349 h 3705528"/>
                <a:gd name="connsiteX2120" fmla="*/ 759838 w 2462926"/>
                <a:gd name="connsiteY2120" fmla="*/ 95808 h 3705528"/>
                <a:gd name="connsiteX2121" fmla="*/ 752488 w 2462926"/>
                <a:gd name="connsiteY2121" fmla="*/ 118279 h 3705528"/>
                <a:gd name="connsiteX2122" fmla="*/ 736095 w 2462926"/>
                <a:gd name="connsiteY2122" fmla="*/ 136932 h 3705528"/>
                <a:gd name="connsiteX2123" fmla="*/ 715972 w 2462926"/>
                <a:gd name="connsiteY2123" fmla="*/ 144995 h 3705528"/>
                <a:gd name="connsiteX2124" fmla="*/ 695122 w 2462926"/>
                <a:gd name="connsiteY2124" fmla="*/ 147017 h 3705528"/>
                <a:gd name="connsiteX2125" fmla="*/ 671597 w 2462926"/>
                <a:gd name="connsiteY2125" fmla="*/ 139062 h 3705528"/>
                <a:gd name="connsiteX2126" fmla="*/ 655052 w 2462926"/>
                <a:gd name="connsiteY2126" fmla="*/ 123886 h 3705528"/>
                <a:gd name="connsiteX2127" fmla="*/ 645323 w 2462926"/>
                <a:gd name="connsiteY2127" fmla="*/ 104209 h 3705528"/>
                <a:gd name="connsiteX2128" fmla="*/ 643301 w 2462926"/>
                <a:gd name="connsiteY2128" fmla="*/ 83359 h 3705528"/>
                <a:gd name="connsiteX2129" fmla="*/ 651260 w 2462926"/>
                <a:gd name="connsiteY2129" fmla="*/ 59834 h 3705528"/>
                <a:gd name="connsiteX2130" fmla="*/ 667045 w 2462926"/>
                <a:gd name="connsiteY2130" fmla="*/ 42234 h 3705528"/>
                <a:gd name="connsiteX2131" fmla="*/ 686113 w 2462926"/>
                <a:gd name="connsiteY2131" fmla="*/ 33560 h 3705528"/>
                <a:gd name="connsiteX2132" fmla="*/ 1800958 w 2462926"/>
                <a:gd name="connsiteY2132" fmla="*/ 0 h 3705528"/>
                <a:gd name="connsiteX2133" fmla="*/ 1840893 w 2462926"/>
                <a:gd name="connsiteY2133" fmla="*/ 0 h 3705528"/>
                <a:gd name="connsiteX2134" fmla="*/ 1841750 w 2462926"/>
                <a:gd name="connsiteY2134" fmla="*/ 2005 h 3705528"/>
                <a:gd name="connsiteX2135" fmla="*/ 1841869 w 2462926"/>
                <a:gd name="connsiteY2135" fmla="*/ 9104 h 3705528"/>
                <a:gd name="connsiteX2136" fmla="*/ 1839880 w 2462926"/>
                <a:gd name="connsiteY2136" fmla="*/ 14985 h 3705528"/>
                <a:gd name="connsiteX2137" fmla="*/ 1835781 w 2462926"/>
                <a:gd name="connsiteY2137" fmla="*/ 19649 h 3705528"/>
                <a:gd name="connsiteX2138" fmla="*/ 1828965 w 2462926"/>
                <a:gd name="connsiteY2138" fmla="*/ 24149 h 3705528"/>
                <a:gd name="connsiteX2139" fmla="*/ 1822921 w 2462926"/>
                <a:gd name="connsiteY2139" fmla="*/ 24877 h 3705528"/>
                <a:gd name="connsiteX2140" fmla="*/ 1816877 w 2462926"/>
                <a:gd name="connsiteY2140" fmla="*/ 25605 h 3705528"/>
                <a:gd name="connsiteX2141" fmla="*/ 1809941 w 2462926"/>
                <a:gd name="connsiteY2141" fmla="*/ 23007 h 3705528"/>
                <a:gd name="connsiteX2142" fmla="*/ 1805277 w 2462926"/>
                <a:gd name="connsiteY2142" fmla="*/ 18909 h 3705528"/>
                <a:gd name="connsiteX2143" fmla="*/ 1802886 w 2462926"/>
                <a:gd name="connsiteY2143" fmla="*/ 13310 h 3705528"/>
                <a:gd name="connsiteX2144" fmla="*/ 1800494 w 2462926"/>
                <a:gd name="connsiteY2144" fmla="*/ 7711 h 3705528"/>
                <a:gd name="connsiteX2145" fmla="*/ 964674 w 2462926"/>
                <a:gd name="connsiteY2145" fmla="*/ 0 h 3705528"/>
                <a:gd name="connsiteX2146" fmla="*/ 1049471 w 2462926"/>
                <a:gd name="connsiteY2146" fmla="*/ 0 h 3705528"/>
                <a:gd name="connsiteX2147" fmla="*/ 1054117 w 2462926"/>
                <a:gd name="connsiteY2147" fmla="*/ 9826 h 3705528"/>
                <a:gd name="connsiteX2148" fmla="*/ 1057356 w 2462926"/>
                <a:gd name="connsiteY2148" fmla="*/ 28567 h 3705528"/>
                <a:gd name="connsiteX2149" fmla="*/ 1049724 w 2462926"/>
                <a:gd name="connsiteY2149" fmla="*/ 46656 h 3705528"/>
                <a:gd name="connsiteX2150" fmla="*/ 1038483 w 2462926"/>
                <a:gd name="connsiteY2150" fmla="*/ 61256 h 3705528"/>
                <a:gd name="connsiteX2151" fmla="*/ 1020024 w 2462926"/>
                <a:gd name="connsiteY2151" fmla="*/ 68875 h 3705528"/>
                <a:gd name="connsiteX2152" fmla="*/ 1000228 w 2462926"/>
                <a:gd name="connsiteY2152" fmla="*/ 71505 h 3705528"/>
                <a:gd name="connsiteX2153" fmla="*/ 983193 w 2462926"/>
                <a:gd name="connsiteY2153" fmla="*/ 64484 h 3705528"/>
                <a:gd name="connsiteX2154" fmla="*/ 968594 w 2462926"/>
                <a:gd name="connsiteY2154" fmla="*/ 53242 h 3705528"/>
                <a:gd name="connsiteX2155" fmla="*/ 960973 w 2462926"/>
                <a:gd name="connsiteY2155" fmla="*/ 34783 h 3705528"/>
                <a:gd name="connsiteX2156" fmla="*/ 959398 w 2462926"/>
                <a:gd name="connsiteY2156" fmla="*/ 15595 h 3705528"/>
                <a:gd name="connsiteX2157" fmla="*/ 440134 w 2462926"/>
                <a:gd name="connsiteY2157" fmla="*/ 0 h 3705528"/>
                <a:gd name="connsiteX2158" fmla="*/ 562478 w 2462926"/>
                <a:gd name="connsiteY2158" fmla="*/ 0 h 3705528"/>
                <a:gd name="connsiteX2159" fmla="*/ 559521 w 2462926"/>
                <a:gd name="connsiteY2159" fmla="*/ 6868 h 3705528"/>
                <a:gd name="connsiteX2160" fmla="*/ 546454 w 2462926"/>
                <a:gd name="connsiteY2160" fmla="*/ 24631 h 3705528"/>
                <a:gd name="connsiteX2161" fmla="*/ 528886 w 2462926"/>
                <a:gd name="connsiteY2161" fmla="*/ 35578 h 3705528"/>
                <a:gd name="connsiteX2162" fmla="*/ 508481 w 2462926"/>
                <a:gd name="connsiteY2162" fmla="*/ 39263 h 3705528"/>
                <a:gd name="connsiteX2163" fmla="*/ 487794 w 2462926"/>
                <a:gd name="connsiteY2163" fmla="*/ 38566 h 3705528"/>
                <a:gd name="connsiteX2164" fmla="*/ 466378 w 2462926"/>
                <a:gd name="connsiteY2164" fmla="*/ 31824 h 3705528"/>
                <a:gd name="connsiteX2165" fmla="*/ 450887 w 2462926"/>
                <a:gd name="connsiteY2165" fmla="*/ 17259 h 3705528"/>
                <a:gd name="connsiteX2166" fmla="*/ 127810 w 2462926"/>
                <a:gd name="connsiteY2166" fmla="*/ 0 h 3705528"/>
                <a:gd name="connsiteX2167" fmla="*/ 258402 w 2462926"/>
                <a:gd name="connsiteY2167" fmla="*/ 0 h 3705528"/>
                <a:gd name="connsiteX2168" fmla="*/ 264255 w 2462926"/>
                <a:gd name="connsiteY2168" fmla="*/ 9330 h 3705528"/>
                <a:gd name="connsiteX2169" fmla="*/ 271103 w 2462926"/>
                <a:gd name="connsiteY2169" fmla="*/ 31561 h 3705528"/>
                <a:gd name="connsiteX2170" fmla="*/ 270244 w 2462926"/>
                <a:gd name="connsiteY2170" fmla="*/ 54966 h 3705528"/>
                <a:gd name="connsiteX2171" fmla="*/ 262286 w 2462926"/>
                <a:gd name="connsiteY2171" fmla="*/ 78491 h 3705528"/>
                <a:gd name="connsiteX2172" fmla="*/ 245283 w 2462926"/>
                <a:gd name="connsiteY2172" fmla="*/ 98200 h 3705528"/>
                <a:gd name="connsiteX2173" fmla="*/ 225444 w 2462926"/>
                <a:gd name="connsiteY2173" fmla="*/ 110646 h 3705528"/>
                <a:gd name="connsiteX2174" fmla="*/ 202767 w 2462926"/>
                <a:gd name="connsiteY2174" fmla="*/ 115831 h 3705528"/>
                <a:gd name="connsiteX2175" fmla="*/ 179362 w 2462926"/>
                <a:gd name="connsiteY2175" fmla="*/ 114972 h 3705528"/>
                <a:gd name="connsiteX2176" fmla="*/ 155391 w 2462926"/>
                <a:gd name="connsiteY2176" fmla="*/ 105350 h 3705528"/>
                <a:gd name="connsiteX2177" fmla="*/ 137183 w 2462926"/>
                <a:gd name="connsiteY2177" fmla="*/ 90620 h 3705528"/>
                <a:gd name="connsiteX2178" fmla="*/ 124736 w 2462926"/>
                <a:gd name="connsiteY2178" fmla="*/ 70781 h 3705528"/>
                <a:gd name="connsiteX2179" fmla="*/ 117888 w 2462926"/>
                <a:gd name="connsiteY2179" fmla="*/ 48548 h 3705528"/>
                <a:gd name="connsiteX2180" fmla="*/ 118747 w 2462926"/>
                <a:gd name="connsiteY2180" fmla="*/ 25144 h 3705528"/>
                <a:gd name="connsiteX2181" fmla="*/ 127314 w 2462926"/>
                <a:gd name="connsiteY2181" fmla="*/ 564 h 3705528"/>
                <a:gd name="connsiteX2182" fmla="*/ 0 w 2462926"/>
                <a:gd name="connsiteY2182" fmla="*/ 0 h 3705528"/>
                <a:gd name="connsiteX2183" fmla="*/ 33296 w 2462926"/>
                <a:gd name="connsiteY2183" fmla="*/ 0 h 3705528"/>
                <a:gd name="connsiteX2184" fmla="*/ 28987 w 2462926"/>
                <a:gd name="connsiteY2184" fmla="*/ 2845 h 3705528"/>
                <a:gd name="connsiteX2185" fmla="*/ 2375 w 2462926"/>
                <a:gd name="connsiteY2185" fmla="*/ 9975 h 3705528"/>
                <a:gd name="connsiteX2186" fmla="*/ 0 w 2462926"/>
                <a:gd name="connsiteY2186" fmla="*/ 9832 h 3705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</a:cxnLst>
              <a:rect l="l" t="t" r="r" b="b"/>
              <a:pathLst>
                <a:path w="2462926" h="3705528">
                  <a:moveTo>
                    <a:pt x="1564612" y="3699944"/>
                  </a:moveTo>
                  <a:lnTo>
                    <a:pt x="1577850" y="3705528"/>
                  </a:lnTo>
                  <a:lnTo>
                    <a:pt x="1538553" y="3705528"/>
                  </a:lnTo>
                  <a:lnTo>
                    <a:pt x="1545425" y="3701519"/>
                  </a:lnTo>
                  <a:close/>
                  <a:moveTo>
                    <a:pt x="1050960" y="3669113"/>
                  </a:moveTo>
                  <a:lnTo>
                    <a:pt x="1065886" y="3674918"/>
                  </a:lnTo>
                  <a:lnTo>
                    <a:pt x="1078377" y="3684942"/>
                  </a:lnTo>
                  <a:lnTo>
                    <a:pt x="1080724" y="3700357"/>
                  </a:lnTo>
                  <a:lnTo>
                    <a:pt x="1079541" y="3705528"/>
                  </a:lnTo>
                  <a:lnTo>
                    <a:pt x="1022054" y="3705528"/>
                  </a:lnTo>
                  <a:lnTo>
                    <a:pt x="1020771" y="3699486"/>
                  </a:lnTo>
                  <a:lnTo>
                    <a:pt x="1024304" y="3686060"/>
                  </a:lnTo>
                  <a:lnTo>
                    <a:pt x="1035382" y="3674179"/>
                  </a:lnTo>
                  <a:close/>
                  <a:moveTo>
                    <a:pt x="2387141" y="3656033"/>
                  </a:moveTo>
                  <a:lnTo>
                    <a:pt x="2409448" y="3666100"/>
                  </a:lnTo>
                  <a:lnTo>
                    <a:pt x="2429320" y="3680385"/>
                  </a:lnTo>
                  <a:lnTo>
                    <a:pt x="2441158" y="3701279"/>
                  </a:lnTo>
                  <a:lnTo>
                    <a:pt x="2442467" y="3705528"/>
                  </a:lnTo>
                  <a:lnTo>
                    <a:pt x="2300199" y="3705528"/>
                  </a:lnTo>
                  <a:lnTo>
                    <a:pt x="2304662" y="3694177"/>
                  </a:lnTo>
                  <a:lnTo>
                    <a:pt x="2320610" y="3673860"/>
                  </a:lnTo>
                  <a:lnTo>
                    <a:pt x="2340450" y="3661413"/>
                  </a:lnTo>
                  <a:lnTo>
                    <a:pt x="2363127" y="3656228"/>
                  </a:lnTo>
                  <a:close/>
                  <a:moveTo>
                    <a:pt x="1872435" y="3624594"/>
                  </a:moveTo>
                  <a:lnTo>
                    <a:pt x="1893242" y="3632389"/>
                  </a:lnTo>
                  <a:lnTo>
                    <a:pt x="1911450" y="3647119"/>
                  </a:lnTo>
                  <a:lnTo>
                    <a:pt x="1920570" y="3667851"/>
                  </a:lnTo>
                  <a:lnTo>
                    <a:pt x="1923646" y="3689310"/>
                  </a:lnTo>
                  <a:lnTo>
                    <a:pt x="1917269" y="3705528"/>
                  </a:lnTo>
                  <a:lnTo>
                    <a:pt x="1812557" y="3705528"/>
                  </a:lnTo>
                  <a:lnTo>
                    <a:pt x="1808077" y="3697102"/>
                  </a:lnTo>
                  <a:lnTo>
                    <a:pt x="1806664" y="3675197"/>
                  </a:lnTo>
                  <a:lnTo>
                    <a:pt x="1813405" y="3653781"/>
                  </a:lnTo>
                  <a:lnTo>
                    <a:pt x="1829799" y="3635127"/>
                  </a:lnTo>
                  <a:lnTo>
                    <a:pt x="1848867" y="3626452"/>
                  </a:lnTo>
                  <a:close/>
                  <a:moveTo>
                    <a:pt x="1361502" y="3593926"/>
                  </a:moveTo>
                  <a:lnTo>
                    <a:pt x="1377482" y="3600340"/>
                  </a:lnTo>
                  <a:lnTo>
                    <a:pt x="1389973" y="3610364"/>
                  </a:lnTo>
                  <a:lnTo>
                    <a:pt x="1396256" y="3623833"/>
                  </a:lnTo>
                  <a:lnTo>
                    <a:pt x="1397549" y="3638639"/>
                  </a:lnTo>
                  <a:lnTo>
                    <a:pt x="1391744" y="3653565"/>
                  </a:lnTo>
                  <a:lnTo>
                    <a:pt x="1382329" y="3665001"/>
                  </a:lnTo>
                  <a:lnTo>
                    <a:pt x="1368251" y="3672339"/>
                  </a:lnTo>
                  <a:lnTo>
                    <a:pt x="1352836" y="3674686"/>
                  </a:lnTo>
                  <a:lnTo>
                    <a:pt x="1337910" y="3668881"/>
                  </a:lnTo>
                  <a:lnTo>
                    <a:pt x="1324365" y="3658249"/>
                  </a:lnTo>
                  <a:lnTo>
                    <a:pt x="1318691" y="3643725"/>
                  </a:lnTo>
                  <a:lnTo>
                    <a:pt x="1318007" y="3627864"/>
                  </a:lnTo>
                  <a:lnTo>
                    <a:pt x="1323203" y="3613993"/>
                  </a:lnTo>
                  <a:lnTo>
                    <a:pt x="1333227" y="3601502"/>
                  </a:lnTo>
                  <a:lnTo>
                    <a:pt x="1346696" y="3595219"/>
                  </a:lnTo>
                  <a:close/>
                  <a:moveTo>
                    <a:pt x="847849" y="3563095"/>
                  </a:moveTo>
                  <a:lnTo>
                    <a:pt x="854339" y="3564030"/>
                  </a:lnTo>
                  <a:lnTo>
                    <a:pt x="861883" y="3565574"/>
                  </a:lnTo>
                  <a:lnTo>
                    <a:pt x="865938" y="3570726"/>
                  </a:lnTo>
                  <a:lnTo>
                    <a:pt x="869993" y="3575879"/>
                  </a:lnTo>
                  <a:lnTo>
                    <a:pt x="871776" y="3582532"/>
                  </a:lnTo>
                  <a:lnTo>
                    <a:pt x="871895" y="3589631"/>
                  </a:lnTo>
                  <a:lnTo>
                    <a:pt x="868242" y="3595958"/>
                  </a:lnTo>
                  <a:lnTo>
                    <a:pt x="865198" y="3601230"/>
                  </a:lnTo>
                  <a:lnTo>
                    <a:pt x="858991" y="3604676"/>
                  </a:lnTo>
                  <a:lnTo>
                    <a:pt x="852947" y="3605404"/>
                  </a:lnTo>
                  <a:lnTo>
                    <a:pt x="846457" y="3604469"/>
                  </a:lnTo>
                  <a:lnTo>
                    <a:pt x="839967" y="3603534"/>
                  </a:lnTo>
                  <a:lnTo>
                    <a:pt x="834858" y="3597772"/>
                  </a:lnTo>
                  <a:lnTo>
                    <a:pt x="830803" y="3592619"/>
                  </a:lnTo>
                  <a:lnTo>
                    <a:pt x="828411" y="3587021"/>
                  </a:lnTo>
                  <a:lnTo>
                    <a:pt x="829347" y="3580531"/>
                  </a:lnTo>
                  <a:lnTo>
                    <a:pt x="832390" y="3575259"/>
                  </a:lnTo>
                  <a:lnTo>
                    <a:pt x="836043" y="3568932"/>
                  </a:lnTo>
                  <a:lnTo>
                    <a:pt x="841196" y="3564877"/>
                  </a:lnTo>
                  <a:close/>
                  <a:moveTo>
                    <a:pt x="2163343" y="3549319"/>
                  </a:moveTo>
                  <a:lnTo>
                    <a:pt x="2185085" y="3550624"/>
                  </a:lnTo>
                  <a:lnTo>
                    <a:pt x="2205446" y="3556755"/>
                  </a:lnTo>
                  <a:lnTo>
                    <a:pt x="2220937" y="3571323"/>
                  </a:lnTo>
                  <a:lnTo>
                    <a:pt x="2232938" y="3589499"/>
                  </a:lnTo>
                  <a:lnTo>
                    <a:pt x="2237232" y="3608850"/>
                  </a:lnTo>
                  <a:lnTo>
                    <a:pt x="2237144" y="3628483"/>
                  </a:lnTo>
                  <a:lnTo>
                    <a:pt x="2228740" y="3650344"/>
                  </a:lnTo>
                  <a:lnTo>
                    <a:pt x="2215227" y="3666444"/>
                  </a:lnTo>
                  <a:lnTo>
                    <a:pt x="2197051" y="3678445"/>
                  </a:lnTo>
                  <a:lnTo>
                    <a:pt x="2178755" y="3683347"/>
                  </a:lnTo>
                  <a:lnTo>
                    <a:pt x="2157013" y="3682042"/>
                  </a:lnTo>
                  <a:lnTo>
                    <a:pt x="2137261" y="3674856"/>
                  </a:lnTo>
                  <a:lnTo>
                    <a:pt x="2121161" y="3661343"/>
                  </a:lnTo>
                  <a:lnTo>
                    <a:pt x="2109160" y="3643167"/>
                  </a:lnTo>
                  <a:lnTo>
                    <a:pt x="2103204" y="3624262"/>
                  </a:lnTo>
                  <a:lnTo>
                    <a:pt x="2104509" y="3602520"/>
                  </a:lnTo>
                  <a:lnTo>
                    <a:pt x="2112749" y="3583376"/>
                  </a:lnTo>
                  <a:lnTo>
                    <a:pt x="2126425" y="3564559"/>
                  </a:lnTo>
                  <a:lnTo>
                    <a:pt x="2143384" y="3554667"/>
                  </a:lnTo>
                  <a:close/>
                  <a:moveTo>
                    <a:pt x="1669935" y="3517521"/>
                  </a:moveTo>
                  <a:lnTo>
                    <a:pt x="1688633" y="3524098"/>
                  </a:lnTo>
                  <a:lnTo>
                    <a:pt x="1703678" y="3537003"/>
                  </a:lnTo>
                  <a:lnTo>
                    <a:pt x="1711907" y="3554407"/>
                  </a:lnTo>
                  <a:lnTo>
                    <a:pt x="1712428" y="3572986"/>
                  </a:lnTo>
                  <a:lnTo>
                    <a:pt x="1706905" y="3592292"/>
                  </a:lnTo>
                  <a:lnTo>
                    <a:pt x="1692946" y="3606729"/>
                  </a:lnTo>
                  <a:lnTo>
                    <a:pt x="1677205" y="3614512"/>
                  </a:lnTo>
                  <a:lnTo>
                    <a:pt x="1658018" y="3616088"/>
                  </a:lnTo>
                  <a:lnTo>
                    <a:pt x="1639929" y="3608456"/>
                  </a:lnTo>
                  <a:lnTo>
                    <a:pt x="1624275" y="3596606"/>
                  </a:lnTo>
                  <a:lnTo>
                    <a:pt x="1616046" y="3579202"/>
                  </a:lnTo>
                  <a:lnTo>
                    <a:pt x="1614916" y="3561678"/>
                  </a:lnTo>
                  <a:lnTo>
                    <a:pt x="1620439" y="3542371"/>
                  </a:lnTo>
                  <a:lnTo>
                    <a:pt x="1634397" y="3527935"/>
                  </a:lnTo>
                  <a:lnTo>
                    <a:pt x="1650747" y="3519097"/>
                  </a:lnTo>
                  <a:close/>
                  <a:moveTo>
                    <a:pt x="1156283" y="3486689"/>
                  </a:moveTo>
                  <a:lnTo>
                    <a:pt x="1171817" y="3491440"/>
                  </a:lnTo>
                  <a:lnTo>
                    <a:pt x="1183699" y="3502518"/>
                  </a:lnTo>
                  <a:lnTo>
                    <a:pt x="1186655" y="3516879"/>
                  </a:lnTo>
                  <a:lnTo>
                    <a:pt x="1182959" y="3533022"/>
                  </a:lnTo>
                  <a:lnTo>
                    <a:pt x="1171435" y="3543241"/>
                  </a:lnTo>
                  <a:lnTo>
                    <a:pt x="1157520" y="3547861"/>
                  </a:lnTo>
                  <a:lnTo>
                    <a:pt x="1141377" y="3544164"/>
                  </a:lnTo>
                  <a:lnTo>
                    <a:pt x="1130104" y="3532032"/>
                  </a:lnTo>
                  <a:lnTo>
                    <a:pt x="1126093" y="3517062"/>
                  </a:lnTo>
                  <a:lnTo>
                    <a:pt x="1130235" y="3502582"/>
                  </a:lnTo>
                  <a:lnTo>
                    <a:pt x="1141313" y="3490701"/>
                  </a:lnTo>
                  <a:close/>
                  <a:moveTo>
                    <a:pt x="2462926" y="3474154"/>
                  </a:moveTo>
                  <a:lnTo>
                    <a:pt x="2462926" y="3624487"/>
                  </a:lnTo>
                  <a:lnTo>
                    <a:pt x="2461587" y="3624498"/>
                  </a:lnTo>
                  <a:lnTo>
                    <a:pt x="2438062" y="3616540"/>
                  </a:lnTo>
                  <a:lnTo>
                    <a:pt x="2419408" y="3600146"/>
                  </a:lnTo>
                  <a:lnTo>
                    <a:pt x="2407570" y="3579252"/>
                  </a:lnTo>
                  <a:lnTo>
                    <a:pt x="2400722" y="3557021"/>
                  </a:lnTo>
                  <a:lnTo>
                    <a:pt x="2401581" y="3533616"/>
                  </a:lnTo>
                  <a:lnTo>
                    <a:pt x="2409985" y="3511754"/>
                  </a:lnTo>
                  <a:lnTo>
                    <a:pt x="2425933" y="3491437"/>
                  </a:lnTo>
                  <a:lnTo>
                    <a:pt x="2446382" y="3477936"/>
                  </a:lnTo>
                  <a:close/>
                  <a:moveTo>
                    <a:pt x="1977757" y="3442171"/>
                  </a:moveTo>
                  <a:lnTo>
                    <a:pt x="1999173" y="3448911"/>
                  </a:lnTo>
                  <a:lnTo>
                    <a:pt x="2016773" y="3464696"/>
                  </a:lnTo>
                  <a:lnTo>
                    <a:pt x="2025893" y="3485427"/>
                  </a:lnTo>
                  <a:lnTo>
                    <a:pt x="2028969" y="3506887"/>
                  </a:lnTo>
                  <a:lnTo>
                    <a:pt x="2019956" y="3529802"/>
                  </a:lnTo>
                  <a:lnTo>
                    <a:pt x="2005835" y="3546956"/>
                  </a:lnTo>
                  <a:lnTo>
                    <a:pt x="1985103" y="3556077"/>
                  </a:lnTo>
                  <a:lnTo>
                    <a:pt x="1963198" y="3557489"/>
                  </a:lnTo>
                  <a:lnTo>
                    <a:pt x="1940728" y="3550140"/>
                  </a:lnTo>
                  <a:lnTo>
                    <a:pt x="1924183" y="3534964"/>
                  </a:lnTo>
                  <a:lnTo>
                    <a:pt x="1913400" y="3514679"/>
                  </a:lnTo>
                  <a:lnTo>
                    <a:pt x="1911987" y="3492774"/>
                  </a:lnTo>
                  <a:lnTo>
                    <a:pt x="1918727" y="3471358"/>
                  </a:lnTo>
                  <a:lnTo>
                    <a:pt x="1935121" y="3452704"/>
                  </a:lnTo>
                  <a:lnTo>
                    <a:pt x="1954189" y="3444029"/>
                  </a:lnTo>
                  <a:close/>
                  <a:moveTo>
                    <a:pt x="1466824" y="3411503"/>
                  </a:moveTo>
                  <a:lnTo>
                    <a:pt x="1483413" y="3416863"/>
                  </a:lnTo>
                  <a:lnTo>
                    <a:pt x="1495294" y="3427941"/>
                  </a:lnTo>
                  <a:lnTo>
                    <a:pt x="1502186" y="3440355"/>
                  </a:lnTo>
                  <a:lnTo>
                    <a:pt x="1502871" y="3456216"/>
                  </a:lnTo>
                  <a:lnTo>
                    <a:pt x="1497065" y="3471142"/>
                  </a:lnTo>
                  <a:lnTo>
                    <a:pt x="1487651" y="3482578"/>
                  </a:lnTo>
                  <a:lnTo>
                    <a:pt x="1474182" y="3488861"/>
                  </a:lnTo>
                  <a:lnTo>
                    <a:pt x="1458767" y="3491208"/>
                  </a:lnTo>
                  <a:lnTo>
                    <a:pt x="1443232" y="3486457"/>
                  </a:lnTo>
                  <a:lnTo>
                    <a:pt x="1430296" y="3474771"/>
                  </a:lnTo>
                  <a:lnTo>
                    <a:pt x="1424622" y="3460247"/>
                  </a:lnTo>
                  <a:lnTo>
                    <a:pt x="1423328" y="3445441"/>
                  </a:lnTo>
                  <a:lnTo>
                    <a:pt x="1428525" y="3431570"/>
                  </a:lnTo>
                  <a:lnTo>
                    <a:pt x="1438548" y="3419079"/>
                  </a:lnTo>
                  <a:lnTo>
                    <a:pt x="1452626" y="3411742"/>
                  </a:lnTo>
                  <a:close/>
                  <a:moveTo>
                    <a:pt x="960271" y="3380552"/>
                  </a:moveTo>
                  <a:lnTo>
                    <a:pt x="967206" y="3383150"/>
                  </a:lnTo>
                  <a:lnTo>
                    <a:pt x="971870" y="3387248"/>
                  </a:lnTo>
                  <a:lnTo>
                    <a:pt x="975316" y="3393456"/>
                  </a:lnTo>
                  <a:lnTo>
                    <a:pt x="977098" y="3400109"/>
                  </a:lnTo>
                  <a:lnTo>
                    <a:pt x="977218" y="3407208"/>
                  </a:lnTo>
                  <a:lnTo>
                    <a:pt x="974174" y="3412480"/>
                  </a:lnTo>
                  <a:lnTo>
                    <a:pt x="970521" y="3418807"/>
                  </a:lnTo>
                  <a:lnTo>
                    <a:pt x="964313" y="3422253"/>
                  </a:lnTo>
                  <a:lnTo>
                    <a:pt x="958878" y="3421927"/>
                  </a:lnTo>
                  <a:lnTo>
                    <a:pt x="951779" y="3422046"/>
                  </a:lnTo>
                  <a:lnTo>
                    <a:pt x="945898" y="3420057"/>
                  </a:lnTo>
                  <a:lnTo>
                    <a:pt x="940180" y="3415349"/>
                  </a:lnTo>
                  <a:lnTo>
                    <a:pt x="936734" y="3409142"/>
                  </a:lnTo>
                  <a:lnTo>
                    <a:pt x="933734" y="3404598"/>
                  </a:lnTo>
                  <a:lnTo>
                    <a:pt x="934669" y="3398108"/>
                  </a:lnTo>
                  <a:lnTo>
                    <a:pt x="938322" y="3391781"/>
                  </a:lnTo>
                  <a:lnTo>
                    <a:pt x="941366" y="3386509"/>
                  </a:lnTo>
                  <a:lnTo>
                    <a:pt x="946519" y="3382454"/>
                  </a:lnTo>
                  <a:lnTo>
                    <a:pt x="953172" y="3380671"/>
                  </a:lnTo>
                  <a:close/>
                  <a:moveTo>
                    <a:pt x="2269274" y="3365841"/>
                  </a:moveTo>
                  <a:lnTo>
                    <a:pt x="2291016" y="3367146"/>
                  </a:lnTo>
                  <a:lnTo>
                    <a:pt x="2310768" y="3374332"/>
                  </a:lnTo>
                  <a:lnTo>
                    <a:pt x="2326868" y="3387845"/>
                  </a:lnTo>
                  <a:lnTo>
                    <a:pt x="2338869" y="3406022"/>
                  </a:lnTo>
                  <a:lnTo>
                    <a:pt x="2342554" y="3426427"/>
                  </a:lnTo>
                  <a:lnTo>
                    <a:pt x="2342466" y="3446060"/>
                  </a:lnTo>
                  <a:lnTo>
                    <a:pt x="2334063" y="3467921"/>
                  </a:lnTo>
                  <a:lnTo>
                    <a:pt x="2320550" y="3484021"/>
                  </a:lnTo>
                  <a:lnTo>
                    <a:pt x="2302982" y="3494967"/>
                  </a:lnTo>
                  <a:lnTo>
                    <a:pt x="2284077" y="3500924"/>
                  </a:lnTo>
                  <a:lnTo>
                    <a:pt x="2262335" y="3499619"/>
                  </a:lnTo>
                  <a:lnTo>
                    <a:pt x="2242583" y="3492433"/>
                  </a:lnTo>
                  <a:lnTo>
                    <a:pt x="2226483" y="3478920"/>
                  </a:lnTo>
                  <a:lnTo>
                    <a:pt x="2214482" y="3460744"/>
                  </a:lnTo>
                  <a:lnTo>
                    <a:pt x="2209134" y="3440784"/>
                  </a:lnTo>
                  <a:lnTo>
                    <a:pt x="2209831" y="3420097"/>
                  </a:lnTo>
                  <a:lnTo>
                    <a:pt x="2218071" y="3400953"/>
                  </a:lnTo>
                  <a:lnTo>
                    <a:pt x="2231747" y="3382136"/>
                  </a:lnTo>
                  <a:lnTo>
                    <a:pt x="2248706" y="3372244"/>
                  </a:lnTo>
                  <a:close/>
                  <a:moveTo>
                    <a:pt x="1775256" y="3335098"/>
                  </a:moveTo>
                  <a:lnTo>
                    <a:pt x="1793954" y="3341675"/>
                  </a:lnTo>
                  <a:lnTo>
                    <a:pt x="1808999" y="3354580"/>
                  </a:lnTo>
                  <a:lnTo>
                    <a:pt x="1817228" y="3371984"/>
                  </a:lnTo>
                  <a:lnTo>
                    <a:pt x="1817749" y="3390563"/>
                  </a:lnTo>
                  <a:lnTo>
                    <a:pt x="1812226" y="3409869"/>
                  </a:lnTo>
                  <a:lnTo>
                    <a:pt x="1798267" y="3424306"/>
                  </a:lnTo>
                  <a:lnTo>
                    <a:pt x="1783135" y="3431035"/>
                  </a:lnTo>
                  <a:lnTo>
                    <a:pt x="1763339" y="3433665"/>
                  </a:lnTo>
                  <a:lnTo>
                    <a:pt x="1745250" y="3426033"/>
                  </a:lnTo>
                  <a:lnTo>
                    <a:pt x="1729596" y="3414183"/>
                  </a:lnTo>
                  <a:lnTo>
                    <a:pt x="1721976" y="3395724"/>
                  </a:lnTo>
                  <a:lnTo>
                    <a:pt x="1720237" y="3379255"/>
                  </a:lnTo>
                  <a:lnTo>
                    <a:pt x="1725760" y="3359948"/>
                  </a:lnTo>
                  <a:lnTo>
                    <a:pt x="1739718" y="3345512"/>
                  </a:lnTo>
                  <a:lnTo>
                    <a:pt x="1756068" y="3336674"/>
                  </a:lnTo>
                  <a:close/>
                  <a:moveTo>
                    <a:pt x="1261605" y="3304266"/>
                  </a:moveTo>
                  <a:lnTo>
                    <a:pt x="1277139" y="3309017"/>
                  </a:lnTo>
                  <a:lnTo>
                    <a:pt x="1289021" y="3320095"/>
                  </a:lnTo>
                  <a:lnTo>
                    <a:pt x="1291977" y="3334456"/>
                  </a:lnTo>
                  <a:lnTo>
                    <a:pt x="1288281" y="3350599"/>
                  </a:lnTo>
                  <a:lnTo>
                    <a:pt x="1276757" y="3360818"/>
                  </a:lnTo>
                  <a:lnTo>
                    <a:pt x="1262842" y="3365438"/>
                  </a:lnTo>
                  <a:lnTo>
                    <a:pt x="1246699" y="3361741"/>
                  </a:lnTo>
                  <a:lnTo>
                    <a:pt x="1235426" y="3349609"/>
                  </a:lnTo>
                  <a:lnTo>
                    <a:pt x="1231415" y="3334639"/>
                  </a:lnTo>
                  <a:lnTo>
                    <a:pt x="1235557" y="3320159"/>
                  </a:lnTo>
                  <a:lnTo>
                    <a:pt x="1246635" y="3308278"/>
                  </a:lnTo>
                  <a:close/>
                  <a:moveTo>
                    <a:pt x="2083079" y="3259747"/>
                  </a:moveTo>
                  <a:lnTo>
                    <a:pt x="2104495" y="3266487"/>
                  </a:lnTo>
                  <a:lnTo>
                    <a:pt x="2122095" y="3282272"/>
                  </a:lnTo>
                  <a:lnTo>
                    <a:pt x="2131824" y="3301949"/>
                  </a:lnTo>
                  <a:lnTo>
                    <a:pt x="2134291" y="3324463"/>
                  </a:lnTo>
                  <a:lnTo>
                    <a:pt x="2125278" y="3347378"/>
                  </a:lnTo>
                  <a:lnTo>
                    <a:pt x="2111157" y="3364532"/>
                  </a:lnTo>
                  <a:lnTo>
                    <a:pt x="2091034" y="3372598"/>
                  </a:lnTo>
                  <a:lnTo>
                    <a:pt x="2068520" y="3375065"/>
                  </a:lnTo>
                  <a:lnTo>
                    <a:pt x="2046050" y="3367716"/>
                  </a:lnTo>
                  <a:lnTo>
                    <a:pt x="2029505" y="3352540"/>
                  </a:lnTo>
                  <a:lnTo>
                    <a:pt x="2019330" y="3331200"/>
                  </a:lnTo>
                  <a:lnTo>
                    <a:pt x="2017309" y="3310350"/>
                  </a:lnTo>
                  <a:lnTo>
                    <a:pt x="2024049" y="3288934"/>
                  </a:lnTo>
                  <a:lnTo>
                    <a:pt x="2040443" y="3270280"/>
                  </a:lnTo>
                  <a:lnTo>
                    <a:pt x="2060120" y="3260551"/>
                  </a:lnTo>
                  <a:close/>
                  <a:moveTo>
                    <a:pt x="1572146" y="3229080"/>
                  </a:moveTo>
                  <a:lnTo>
                    <a:pt x="1588735" y="3234440"/>
                  </a:lnTo>
                  <a:lnTo>
                    <a:pt x="1600617" y="3245518"/>
                  </a:lnTo>
                  <a:lnTo>
                    <a:pt x="1607509" y="3257932"/>
                  </a:lnTo>
                  <a:lnTo>
                    <a:pt x="1608193" y="3273793"/>
                  </a:lnTo>
                  <a:lnTo>
                    <a:pt x="1602388" y="3288719"/>
                  </a:lnTo>
                  <a:lnTo>
                    <a:pt x="1592973" y="3300155"/>
                  </a:lnTo>
                  <a:lnTo>
                    <a:pt x="1579504" y="3306438"/>
                  </a:lnTo>
                  <a:lnTo>
                    <a:pt x="1564089" y="3308786"/>
                  </a:lnTo>
                  <a:lnTo>
                    <a:pt x="1549772" y="3301926"/>
                  </a:lnTo>
                  <a:lnTo>
                    <a:pt x="1535618" y="3292348"/>
                  </a:lnTo>
                  <a:lnTo>
                    <a:pt x="1529944" y="3277824"/>
                  </a:lnTo>
                  <a:lnTo>
                    <a:pt x="1528650" y="3263018"/>
                  </a:lnTo>
                  <a:lnTo>
                    <a:pt x="1533847" y="3249147"/>
                  </a:lnTo>
                  <a:lnTo>
                    <a:pt x="1543870" y="3236656"/>
                  </a:lnTo>
                  <a:lnTo>
                    <a:pt x="1557948" y="3229319"/>
                  </a:lnTo>
                  <a:close/>
                  <a:moveTo>
                    <a:pt x="1065593" y="3198130"/>
                  </a:moveTo>
                  <a:lnTo>
                    <a:pt x="1072528" y="3200728"/>
                  </a:lnTo>
                  <a:lnTo>
                    <a:pt x="1077192" y="3204826"/>
                  </a:lnTo>
                  <a:lnTo>
                    <a:pt x="1080638" y="3211034"/>
                  </a:lnTo>
                  <a:lnTo>
                    <a:pt x="1082420" y="3217687"/>
                  </a:lnTo>
                  <a:lnTo>
                    <a:pt x="1083148" y="3223731"/>
                  </a:lnTo>
                  <a:lnTo>
                    <a:pt x="1079496" y="3230058"/>
                  </a:lnTo>
                  <a:lnTo>
                    <a:pt x="1076452" y="3235330"/>
                  </a:lnTo>
                  <a:lnTo>
                    <a:pt x="1070853" y="3237722"/>
                  </a:lnTo>
                  <a:lnTo>
                    <a:pt x="1064200" y="3239505"/>
                  </a:lnTo>
                  <a:lnTo>
                    <a:pt x="1057101" y="3239624"/>
                  </a:lnTo>
                  <a:lnTo>
                    <a:pt x="1051220" y="3237635"/>
                  </a:lnTo>
                  <a:lnTo>
                    <a:pt x="1045502" y="3232927"/>
                  </a:lnTo>
                  <a:lnTo>
                    <a:pt x="1042056" y="3226720"/>
                  </a:lnTo>
                  <a:lnTo>
                    <a:pt x="1040274" y="3220067"/>
                  </a:lnTo>
                  <a:lnTo>
                    <a:pt x="1040600" y="3214631"/>
                  </a:lnTo>
                  <a:lnTo>
                    <a:pt x="1043644" y="3209359"/>
                  </a:lnTo>
                  <a:lnTo>
                    <a:pt x="1047297" y="3203032"/>
                  </a:lnTo>
                  <a:lnTo>
                    <a:pt x="1051841" y="3200032"/>
                  </a:lnTo>
                  <a:lnTo>
                    <a:pt x="1058494" y="3198249"/>
                  </a:lnTo>
                  <a:close/>
                  <a:moveTo>
                    <a:pt x="2375205" y="3182364"/>
                  </a:moveTo>
                  <a:lnTo>
                    <a:pt x="2396947" y="3183669"/>
                  </a:lnTo>
                  <a:lnTo>
                    <a:pt x="2416090" y="3191910"/>
                  </a:lnTo>
                  <a:lnTo>
                    <a:pt x="2432798" y="3204368"/>
                  </a:lnTo>
                  <a:lnTo>
                    <a:pt x="2444799" y="3222545"/>
                  </a:lnTo>
                  <a:lnTo>
                    <a:pt x="2448484" y="3242950"/>
                  </a:lnTo>
                  <a:lnTo>
                    <a:pt x="2447788" y="3263637"/>
                  </a:lnTo>
                  <a:lnTo>
                    <a:pt x="2439993" y="3284444"/>
                  </a:lnTo>
                  <a:lnTo>
                    <a:pt x="2426480" y="3300543"/>
                  </a:lnTo>
                  <a:lnTo>
                    <a:pt x="2408303" y="3312544"/>
                  </a:lnTo>
                  <a:lnTo>
                    <a:pt x="2389399" y="3318501"/>
                  </a:lnTo>
                  <a:lnTo>
                    <a:pt x="2367657" y="3317196"/>
                  </a:lnTo>
                  <a:lnTo>
                    <a:pt x="2348513" y="3308956"/>
                  </a:lnTo>
                  <a:lnTo>
                    <a:pt x="2331805" y="3296497"/>
                  </a:lnTo>
                  <a:lnTo>
                    <a:pt x="2319804" y="3278321"/>
                  </a:lnTo>
                  <a:lnTo>
                    <a:pt x="2314456" y="3258362"/>
                  </a:lnTo>
                  <a:lnTo>
                    <a:pt x="2315761" y="3236620"/>
                  </a:lnTo>
                  <a:lnTo>
                    <a:pt x="2324002" y="3217476"/>
                  </a:lnTo>
                  <a:lnTo>
                    <a:pt x="2337069" y="3199713"/>
                  </a:lnTo>
                  <a:lnTo>
                    <a:pt x="2354637" y="3188767"/>
                  </a:lnTo>
                  <a:close/>
                  <a:moveTo>
                    <a:pt x="1881187" y="3151621"/>
                  </a:moveTo>
                  <a:lnTo>
                    <a:pt x="1899277" y="3159252"/>
                  </a:lnTo>
                  <a:lnTo>
                    <a:pt x="1914931" y="3171102"/>
                  </a:lnTo>
                  <a:lnTo>
                    <a:pt x="1922551" y="3189561"/>
                  </a:lnTo>
                  <a:lnTo>
                    <a:pt x="1923072" y="3208140"/>
                  </a:lnTo>
                  <a:lnTo>
                    <a:pt x="1917549" y="3227446"/>
                  </a:lnTo>
                  <a:lnTo>
                    <a:pt x="1904199" y="3240828"/>
                  </a:lnTo>
                  <a:lnTo>
                    <a:pt x="1888458" y="3248612"/>
                  </a:lnTo>
                  <a:lnTo>
                    <a:pt x="1869271" y="3250188"/>
                  </a:lnTo>
                  <a:lnTo>
                    <a:pt x="1850573" y="3243610"/>
                  </a:lnTo>
                  <a:lnTo>
                    <a:pt x="1835527" y="3230706"/>
                  </a:lnTo>
                  <a:lnTo>
                    <a:pt x="1827299" y="3213301"/>
                  </a:lnTo>
                  <a:lnTo>
                    <a:pt x="1826168" y="3195777"/>
                  </a:lnTo>
                  <a:lnTo>
                    <a:pt x="1831083" y="3177525"/>
                  </a:lnTo>
                  <a:lnTo>
                    <a:pt x="1845041" y="3163089"/>
                  </a:lnTo>
                  <a:lnTo>
                    <a:pt x="1861391" y="3154251"/>
                  </a:lnTo>
                  <a:close/>
                  <a:moveTo>
                    <a:pt x="1366926" y="3121844"/>
                  </a:moveTo>
                  <a:lnTo>
                    <a:pt x="1382460" y="3126595"/>
                  </a:lnTo>
                  <a:lnTo>
                    <a:pt x="1394342" y="3137673"/>
                  </a:lnTo>
                  <a:lnTo>
                    <a:pt x="1397298" y="3152034"/>
                  </a:lnTo>
                  <a:lnTo>
                    <a:pt x="1393602" y="3168177"/>
                  </a:lnTo>
                  <a:lnTo>
                    <a:pt x="1382078" y="3178396"/>
                  </a:lnTo>
                  <a:lnTo>
                    <a:pt x="1368163" y="3183016"/>
                  </a:lnTo>
                  <a:lnTo>
                    <a:pt x="1352020" y="3179319"/>
                  </a:lnTo>
                  <a:lnTo>
                    <a:pt x="1340747" y="3167187"/>
                  </a:lnTo>
                  <a:lnTo>
                    <a:pt x="1336736" y="3152217"/>
                  </a:lnTo>
                  <a:lnTo>
                    <a:pt x="1340878" y="3137737"/>
                  </a:lnTo>
                  <a:lnTo>
                    <a:pt x="1351956" y="3125856"/>
                  </a:lnTo>
                  <a:close/>
                  <a:moveTo>
                    <a:pt x="27025" y="3089191"/>
                  </a:moveTo>
                  <a:lnTo>
                    <a:pt x="32460" y="3089517"/>
                  </a:lnTo>
                  <a:lnTo>
                    <a:pt x="38951" y="3090452"/>
                  </a:lnTo>
                  <a:lnTo>
                    <a:pt x="44060" y="3096214"/>
                  </a:lnTo>
                  <a:lnTo>
                    <a:pt x="47060" y="3100758"/>
                  </a:lnTo>
                  <a:lnTo>
                    <a:pt x="48842" y="3107411"/>
                  </a:lnTo>
                  <a:lnTo>
                    <a:pt x="48962" y="3114510"/>
                  </a:lnTo>
                  <a:lnTo>
                    <a:pt x="46364" y="3121445"/>
                  </a:lnTo>
                  <a:lnTo>
                    <a:pt x="42265" y="3126109"/>
                  </a:lnTo>
                  <a:lnTo>
                    <a:pt x="36058" y="3129555"/>
                  </a:lnTo>
                  <a:lnTo>
                    <a:pt x="30014" y="3130283"/>
                  </a:lnTo>
                  <a:lnTo>
                    <a:pt x="24578" y="3129956"/>
                  </a:lnTo>
                  <a:lnTo>
                    <a:pt x="17034" y="3128413"/>
                  </a:lnTo>
                  <a:lnTo>
                    <a:pt x="12978" y="3123260"/>
                  </a:lnTo>
                  <a:lnTo>
                    <a:pt x="9979" y="3118716"/>
                  </a:lnTo>
                  <a:lnTo>
                    <a:pt x="7586" y="3113117"/>
                  </a:lnTo>
                  <a:lnTo>
                    <a:pt x="7468" y="3106018"/>
                  </a:lnTo>
                  <a:lnTo>
                    <a:pt x="9457" y="3100137"/>
                  </a:lnTo>
                  <a:lnTo>
                    <a:pt x="14165" y="3094419"/>
                  </a:lnTo>
                  <a:lnTo>
                    <a:pt x="20371" y="3090973"/>
                  </a:lnTo>
                  <a:close/>
                  <a:moveTo>
                    <a:pt x="2188401" y="3077325"/>
                  </a:moveTo>
                  <a:lnTo>
                    <a:pt x="2209817" y="3084065"/>
                  </a:lnTo>
                  <a:lnTo>
                    <a:pt x="2227417" y="3099850"/>
                  </a:lnTo>
                  <a:lnTo>
                    <a:pt x="2237146" y="3119527"/>
                  </a:lnTo>
                  <a:lnTo>
                    <a:pt x="2239613" y="3142041"/>
                  </a:lnTo>
                  <a:lnTo>
                    <a:pt x="2231209" y="3163902"/>
                  </a:lnTo>
                  <a:lnTo>
                    <a:pt x="2216479" y="3182110"/>
                  </a:lnTo>
                  <a:lnTo>
                    <a:pt x="2196356" y="3190176"/>
                  </a:lnTo>
                  <a:lnTo>
                    <a:pt x="2173842" y="3192643"/>
                  </a:lnTo>
                  <a:lnTo>
                    <a:pt x="2151372" y="3185294"/>
                  </a:lnTo>
                  <a:lnTo>
                    <a:pt x="2134827" y="3170118"/>
                  </a:lnTo>
                  <a:lnTo>
                    <a:pt x="2124652" y="3148778"/>
                  </a:lnTo>
                  <a:lnTo>
                    <a:pt x="2122631" y="3127928"/>
                  </a:lnTo>
                  <a:lnTo>
                    <a:pt x="2129980" y="3105457"/>
                  </a:lnTo>
                  <a:lnTo>
                    <a:pt x="2145765" y="3087858"/>
                  </a:lnTo>
                  <a:lnTo>
                    <a:pt x="2165442" y="3078129"/>
                  </a:lnTo>
                  <a:close/>
                  <a:moveTo>
                    <a:pt x="1678077" y="3045602"/>
                  </a:moveTo>
                  <a:lnTo>
                    <a:pt x="1694057" y="3052017"/>
                  </a:lnTo>
                  <a:lnTo>
                    <a:pt x="1706547" y="3062040"/>
                  </a:lnTo>
                  <a:lnTo>
                    <a:pt x="1712831" y="3075509"/>
                  </a:lnTo>
                  <a:lnTo>
                    <a:pt x="1714124" y="3090316"/>
                  </a:lnTo>
                  <a:lnTo>
                    <a:pt x="1707710" y="3106296"/>
                  </a:lnTo>
                  <a:lnTo>
                    <a:pt x="1698904" y="3116677"/>
                  </a:lnTo>
                  <a:lnTo>
                    <a:pt x="1684826" y="3124015"/>
                  </a:lnTo>
                  <a:lnTo>
                    <a:pt x="1670628" y="3124254"/>
                  </a:lnTo>
                  <a:lnTo>
                    <a:pt x="1655094" y="3119503"/>
                  </a:lnTo>
                  <a:lnTo>
                    <a:pt x="1642158" y="3107816"/>
                  </a:lnTo>
                  <a:lnTo>
                    <a:pt x="1635266" y="3095401"/>
                  </a:lnTo>
                  <a:lnTo>
                    <a:pt x="1634581" y="3079540"/>
                  </a:lnTo>
                  <a:lnTo>
                    <a:pt x="1639169" y="3066724"/>
                  </a:lnTo>
                  <a:lnTo>
                    <a:pt x="1649801" y="3053179"/>
                  </a:lnTo>
                  <a:lnTo>
                    <a:pt x="1663270" y="3046896"/>
                  </a:lnTo>
                  <a:close/>
                  <a:moveTo>
                    <a:pt x="1164424" y="3014772"/>
                  </a:moveTo>
                  <a:lnTo>
                    <a:pt x="1170914" y="3015707"/>
                  </a:lnTo>
                  <a:lnTo>
                    <a:pt x="1178458" y="3017251"/>
                  </a:lnTo>
                  <a:lnTo>
                    <a:pt x="1182513" y="3022403"/>
                  </a:lnTo>
                  <a:lnTo>
                    <a:pt x="1186568" y="3027556"/>
                  </a:lnTo>
                  <a:lnTo>
                    <a:pt x="1188351" y="3034209"/>
                  </a:lnTo>
                  <a:lnTo>
                    <a:pt x="1189079" y="3040254"/>
                  </a:lnTo>
                  <a:lnTo>
                    <a:pt x="1184817" y="3047635"/>
                  </a:lnTo>
                  <a:lnTo>
                    <a:pt x="1181773" y="3052907"/>
                  </a:lnTo>
                  <a:lnTo>
                    <a:pt x="1176175" y="3055298"/>
                  </a:lnTo>
                  <a:lnTo>
                    <a:pt x="1169522" y="3057081"/>
                  </a:lnTo>
                  <a:lnTo>
                    <a:pt x="1162423" y="3057201"/>
                  </a:lnTo>
                  <a:lnTo>
                    <a:pt x="1156542" y="3055211"/>
                  </a:lnTo>
                  <a:lnTo>
                    <a:pt x="1150824" y="3050504"/>
                  </a:lnTo>
                  <a:lnTo>
                    <a:pt x="1147378" y="3044296"/>
                  </a:lnTo>
                  <a:lnTo>
                    <a:pt x="1145595" y="3037643"/>
                  </a:lnTo>
                  <a:lnTo>
                    <a:pt x="1145922" y="3032208"/>
                  </a:lnTo>
                  <a:lnTo>
                    <a:pt x="1148965" y="3026936"/>
                  </a:lnTo>
                  <a:lnTo>
                    <a:pt x="1153227" y="3019555"/>
                  </a:lnTo>
                  <a:lnTo>
                    <a:pt x="1157771" y="3016554"/>
                  </a:lnTo>
                  <a:close/>
                  <a:moveTo>
                    <a:pt x="2462926" y="3005421"/>
                  </a:moveTo>
                  <a:lnTo>
                    <a:pt x="2462926" y="3130446"/>
                  </a:lnTo>
                  <a:lnTo>
                    <a:pt x="2453835" y="3126533"/>
                  </a:lnTo>
                  <a:lnTo>
                    <a:pt x="2437127" y="3114074"/>
                  </a:lnTo>
                  <a:lnTo>
                    <a:pt x="2425126" y="3095898"/>
                  </a:lnTo>
                  <a:lnTo>
                    <a:pt x="2420387" y="3074884"/>
                  </a:lnTo>
                  <a:lnTo>
                    <a:pt x="2421083" y="3054197"/>
                  </a:lnTo>
                  <a:lnTo>
                    <a:pt x="2429324" y="3035053"/>
                  </a:lnTo>
                  <a:lnTo>
                    <a:pt x="2442391" y="3017290"/>
                  </a:lnTo>
                  <a:lnTo>
                    <a:pt x="2459959" y="3006344"/>
                  </a:lnTo>
                  <a:close/>
                  <a:moveTo>
                    <a:pt x="1986508" y="2969198"/>
                  </a:moveTo>
                  <a:lnTo>
                    <a:pt x="2004598" y="2976829"/>
                  </a:lnTo>
                  <a:lnTo>
                    <a:pt x="2020252" y="2988679"/>
                  </a:lnTo>
                  <a:lnTo>
                    <a:pt x="2028480" y="3006084"/>
                  </a:lnTo>
                  <a:lnTo>
                    <a:pt x="2028393" y="3025717"/>
                  </a:lnTo>
                  <a:lnTo>
                    <a:pt x="2023479" y="3043969"/>
                  </a:lnTo>
                  <a:lnTo>
                    <a:pt x="2010129" y="3057351"/>
                  </a:lnTo>
                  <a:lnTo>
                    <a:pt x="1993779" y="3066189"/>
                  </a:lnTo>
                  <a:lnTo>
                    <a:pt x="1974592" y="3067765"/>
                  </a:lnTo>
                  <a:lnTo>
                    <a:pt x="1955894" y="3061187"/>
                  </a:lnTo>
                  <a:lnTo>
                    <a:pt x="1940848" y="3048283"/>
                  </a:lnTo>
                  <a:lnTo>
                    <a:pt x="1932620" y="3030878"/>
                  </a:lnTo>
                  <a:lnTo>
                    <a:pt x="1932098" y="3012300"/>
                  </a:lnTo>
                  <a:lnTo>
                    <a:pt x="1937012" y="2994047"/>
                  </a:lnTo>
                  <a:lnTo>
                    <a:pt x="1950362" y="2980666"/>
                  </a:lnTo>
                  <a:lnTo>
                    <a:pt x="1967321" y="2970773"/>
                  </a:lnTo>
                  <a:close/>
                  <a:moveTo>
                    <a:pt x="1472857" y="2938366"/>
                  </a:moveTo>
                  <a:lnTo>
                    <a:pt x="1487783" y="2944172"/>
                  </a:lnTo>
                  <a:lnTo>
                    <a:pt x="1500273" y="2954195"/>
                  </a:lnTo>
                  <a:lnTo>
                    <a:pt x="1503230" y="2968556"/>
                  </a:lnTo>
                  <a:lnTo>
                    <a:pt x="1498925" y="2985754"/>
                  </a:lnTo>
                  <a:lnTo>
                    <a:pt x="1488010" y="2994918"/>
                  </a:lnTo>
                  <a:lnTo>
                    <a:pt x="1473486" y="3000593"/>
                  </a:lnTo>
                  <a:lnTo>
                    <a:pt x="1457951" y="2995842"/>
                  </a:lnTo>
                  <a:lnTo>
                    <a:pt x="1446070" y="2984764"/>
                  </a:lnTo>
                  <a:lnTo>
                    <a:pt x="1442667" y="2968740"/>
                  </a:lnTo>
                  <a:lnTo>
                    <a:pt x="1446201" y="2955314"/>
                  </a:lnTo>
                  <a:lnTo>
                    <a:pt x="1457888" y="2942378"/>
                  </a:lnTo>
                  <a:close/>
                  <a:moveTo>
                    <a:pt x="138392" y="2906039"/>
                  </a:moveTo>
                  <a:lnTo>
                    <a:pt x="144273" y="2908029"/>
                  </a:lnTo>
                  <a:lnTo>
                    <a:pt x="149991" y="2912736"/>
                  </a:lnTo>
                  <a:lnTo>
                    <a:pt x="152382" y="2918334"/>
                  </a:lnTo>
                  <a:lnTo>
                    <a:pt x="154165" y="2924988"/>
                  </a:lnTo>
                  <a:lnTo>
                    <a:pt x="154284" y="2932086"/>
                  </a:lnTo>
                  <a:lnTo>
                    <a:pt x="152295" y="2937967"/>
                  </a:lnTo>
                  <a:lnTo>
                    <a:pt x="147588" y="2943686"/>
                  </a:lnTo>
                  <a:lnTo>
                    <a:pt x="141380" y="2947131"/>
                  </a:lnTo>
                  <a:lnTo>
                    <a:pt x="135945" y="2946805"/>
                  </a:lnTo>
                  <a:lnTo>
                    <a:pt x="129900" y="2947533"/>
                  </a:lnTo>
                  <a:lnTo>
                    <a:pt x="122964" y="2944935"/>
                  </a:lnTo>
                  <a:lnTo>
                    <a:pt x="118301" y="2940837"/>
                  </a:lnTo>
                  <a:lnTo>
                    <a:pt x="115909" y="2935238"/>
                  </a:lnTo>
                  <a:lnTo>
                    <a:pt x="112910" y="2930694"/>
                  </a:lnTo>
                  <a:lnTo>
                    <a:pt x="112790" y="2923595"/>
                  </a:lnTo>
                  <a:lnTo>
                    <a:pt x="115388" y="2916659"/>
                  </a:lnTo>
                  <a:lnTo>
                    <a:pt x="119487" y="2911996"/>
                  </a:lnTo>
                  <a:lnTo>
                    <a:pt x="125694" y="2908550"/>
                  </a:lnTo>
                  <a:lnTo>
                    <a:pt x="132347" y="2906767"/>
                  </a:lnTo>
                  <a:close/>
                  <a:moveTo>
                    <a:pt x="2294331" y="2893847"/>
                  </a:moveTo>
                  <a:lnTo>
                    <a:pt x="2315747" y="2900587"/>
                  </a:lnTo>
                  <a:lnTo>
                    <a:pt x="2333347" y="2916372"/>
                  </a:lnTo>
                  <a:lnTo>
                    <a:pt x="2342467" y="2937103"/>
                  </a:lnTo>
                  <a:lnTo>
                    <a:pt x="2345543" y="2958563"/>
                  </a:lnTo>
                  <a:lnTo>
                    <a:pt x="2336530" y="2981478"/>
                  </a:lnTo>
                  <a:lnTo>
                    <a:pt x="2322409" y="2998632"/>
                  </a:lnTo>
                  <a:lnTo>
                    <a:pt x="2301677" y="3007753"/>
                  </a:lnTo>
                  <a:lnTo>
                    <a:pt x="2279772" y="3009165"/>
                  </a:lnTo>
                  <a:lnTo>
                    <a:pt x="2257302" y="3001816"/>
                  </a:lnTo>
                  <a:lnTo>
                    <a:pt x="2240757" y="2986640"/>
                  </a:lnTo>
                  <a:lnTo>
                    <a:pt x="2229974" y="2966355"/>
                  </a:lnTo>
                  <a:lnTo>
                    <a:pt x="2228561" y="2944450"/>
                  </a:lnTo>
                  <a:lnTo>
                    <a:pt x="2235301" y="2923034"/>
                  </a:lnTo>
                  <a:lnTo>
                    <a:pt x="2251695" y="2904380"/>
                  </a:lnTo>
                  <a:lnTo>
                    <a:pt x="2270763" y="2895705"/>
                  </a:lnTo>
                  <a:close/>
                  <a:moveTo>
                    <a:pt x="1783398" y="2863180"/>
                  </a:moveTo>
                  <a:lnTo>
                    <a:pt x="1799987" y="2868539"/>
                  </a:lnTo>
                  <a:lnTo>
                    <a:pt x="1811869" y="2879617"/>
                  </a:lnTo>
                  <a:lnTo>
                    <a:pt x="1818152" y="2893086"/>
                  </a:lnTo>
                  <a:lnTo>
                    <a:pt x="1819446" y="2907893"/>
                  </a:lnTo>
                  <a:lnTo>
                    <a:pt x="1813640" y="2922818"/>
                  </a:lnTo>
                  <a:lnTo>
                    <a:pt x="1804226" y="2934255"/>
                  </a:lnTo>
                  <a:lnTo>
                    <a:pt x="1790147" y="2941592"/>
                  </a:lnTo>
                  <a:lnTo>
                    <a:pt x="1775950" y="2941831"/>
                  </a:lnTo>
                  <a:lnTo>
                    <a:pt x="1760415" y="2937080"/>
                  </a:lnTo>
                  <a:lnTo>
                    <a:pt x="1747479" y="2925393"/>
                  </a:lnTo>
                  <a:lnTo>
                    <a:pt x="1740587" y="2912979"/>
                  </a:lnTo>
                  <a:lnTo>
                    <a:pt x="1739903" y="2897118"/>
                  </a:lnTo>
                  <a:lnTo>
                    <a:pt x="1745099" y="2883246"/>
                  </a:lnTo>
                  <a:lnTo>
                    <a:pt x="1755123" y="2870756"/>
                  </a:lnTo>
                  <a:lnTo>
                    <a:pt x="1768592" y="2864473"/>
                  </a:lnTo>
                  <a:close/>
                  <a:moveTo>
                    <a:pt x="1276845" y="2832228"/>
                  </a:moveTo>
                  <a:lnTo>
                    <a:pt x="1283780" y="2834827"/>
                  </a:lnTo>
                  <a:lnTo>
                    <a:pt x="1283781" y="2834827"/>
                  </a:lnTo>
                  <a:lnTo>
                    <a:pt x="1285185" y="2836061"/>
                  </a:lnTo>
                  <a:lnTo>
                    <a:pt x="1288444" y="2838925"/>
                  </a:lnTo>
                  <a:lnTo>
                    <a:pt x="1288445" y="2838926"/>
                  </a:lnTo>
                  <a:lnTo>
                    <a:pt x="1291445" y="2843470"/>
                  </a:lnTo>
                  <a:lnTo>
                    <a:pt x="1293391" y="2847405"/>
                  </a:lnTo>
                  <a:lnTo>
                    <a:pt x="1293228" y="2850125"/>
                  </a:lnTo>
                  <a:lnTo>
                    <a:pt x="1293673" y="2851785"/>
                  </a:lnTo>
                  <a:lnTo>
                    <a:pt x="1294401" y="2857830"/>
                  </a:lnTo>
                  <a:lnTo>
                    <a:pt x="1290139" y="2865211"/>
                  </a:lnTo>
                  <a:lnTo>
                    <a:pt x="1287095" y="2870483"/>
                  </a:lnTo>
                  <a:lnTo>
                    <a:pt x="1281497" y="2872874"/>
                  </a:lnTo>
                  <a:lnTo>
                    <a:pt x="1274844" y="2874657"/>
                  </a:lnTo>
                  <a:lnTo>
                    <a:pt x="1268354" y="2873722"/>
                  </a:lnTo>
                  <a:lnTo>
                    <a:pt x="1261864" y="2872787"/>
                  </a:lnTo>
                  <a:lnTo>
                    <a:pt x="1256755" y="2867025"/>
                  </a:lnTo>
                  <a:lnTo>
                    <a:pt x="1252700" y="2861872"/>
                  </a:lnTo>
                  <a:lnTo>
                    <a:pt x="1250918" y="2855221"/>
                  </a:lnTo>
                  <a:lnTo>
                    <a:pt x="1250917" y="2855220"/>
                  </a:lnTo>
                  <a:lnTo>
                    <a:pt x="1250917" y="2855219"/>
                  </a:lnTo>
                  <a:lnTo>
                    <a:pt x="1251244" y="2849784"/>
                  </a:lnTo>
                  <a:lnTo>
                    <a:pt x="1254287" y="2844512"/>
                  </a:lnTo>
                  <a:lnTo>
                    <a:pt x="1258549" y="2837131"/>
                  </a:lnTo>
                  <a:lnTo>
                    <a:pt x="1263093" y="2834130"/>
                  </a:lnTo>
                  <a:lnTo>
                    <a:pt x="1269746" y="2832348"/>
                  </a:lnTo>
                  <a:close/>
                  <a:moveTo>
                    <a:pt x="2091831" y="2786775"/>
                  </a:moveTo>
                  <a:lnTo>
                    <a:pt x="2110529" y="2793352"/>
                  </a:lnTo>
                  <a:lnTo>
                    <a:pt x="2125574" y="2806257"/>
                  </a:lnTo>
                  <a:lnTo>
                    <a:pt x="2133803" y="2823661"/>
                  </a:lnTo>
                  <a:lnTo>
                    <a:pt x="2134324" y="2842240"/>
                  </a:lnTo>
                  <a:lnTo>
                    <a:pt x="2128801" y="2861546"/>
                  </a:lnTo>
                  <a:lnTo>
                    <a:pt x="2116060" y="2873874"/>
                  </a:lnTo>
                  <a:lnTo>
                    <a:pt x="2099101" y="2883766"/>
                  </a:lnTo>
                  <a:lnTo>
                    <a:pt x="2079914" y="2885342"/>
                  </a:lnTo>
                  <a:lnTo>
                    <a:pt x="2061825" y="2877710"/>
                  </a:lnTo>
                  <a:lnTo>
                    <a:pt x="2046171" y="2865860"/>
                  </a:lnTo>
                  <a:lnTo>
                    <a:pt x="2037942" y="2848456"/>
                  </a:lnTo>
                  <a:lnTo>
                    <a:pt x="2038029" y="2828823"/>
                  </a:lnTo>
                  <a:lnTo>
                    <a:pt x="2042335" y="2811625"/>
                  </a:lnTo>
                  <a:lnTo>
                    <a:pt x="2056293" y="2797189"/>
                  </a:lnTo>
                  <a:lnTo>
                    <a:pt x="2072643" y="2788351"/>
                  </a:lnTo>
                  <a:close/>
                  <a:moveTo>
                    <a:pt x="1578178" y="2755944"/>
                  </a:moveTo>
                  <a:lnTo>
                    <a:pt x="1594322" y="2759640"/>
                  </a:lnTo>
                  <a:lnTo>
                    <a:pt x="1605595" y="2771772"/>
                  </a:lnTo>
                  <a:lnTo>
                    <a:pt x="1608551" y="2786133"/>
                  </a:lnTo>
                  <a:lnTo>
                    <a:pt x="1604855" y="2802276"/>
                  </a:lnTo>
                  <a:lnTo>
                    <a:pt x="1593331" y="2812495"/>
                  </a:lnTo>
                  <a:lnTo>
                    <a:pt x="1579416" y="2817115"/>
                  </a:lnTo>
                  <a:lnTo>
                    <a:pt x="1563273" y="2813418"/>
                  </a:lnTo>
                  <a:lnTo>
                    <a:pt x="1552000" y="2801286"/>
                  </a:lnTo>
                  <a:lnTo>
                    <a:pt x="1547989" y="2786317"/>
                  </a:lnTo>
                  <a:lnTo>
                    <a:pt x="1552131" y="2771836"/>
                  </a:lnTo>
                  <a:lnTo>
                    <a:pt x="1563209" y="2759955"/>
                  </a:lnTo>
                  <a:close/>
                  <a:moveTo>
                    <a:pt x="243712" y="2723617"/>
                  </a:moveTo>
                  <a:lnTo>
                    <a:pt x="249593" y="2725607"/>
                  </a:lnTo>
                  <a:lnTo>
                    <a:pt x="255311" y="2730314"/>
                  </a:lnTo>
                  <a:lnTo>
                    <a:pt x="257702" y="2735912"/>
                  </a:lnTo>
                  <a:lnTo>
                    <a:pt x="259485" y="2742566"/>
                  </a:lnTo>
                  <a:lnTo>
                    <a:pt x="260213" y="2748610"/>
                  </a:lnTo>
                  <a:lnTo>
                    <a:pt x="257615" y="2755545"/>
                  </a:lnTo>
                  <a:lnTo>
                    <a:pt x="253517" y="2760209"/>
                  </a:lnTo>
                  <a:lnTo>
                    <a:pt x="247918" y="2762601"/>
                  </a:lnTo>
                  <a:lnTo>
                    <a:pt x="241265" y="2764383"/>
                  </a:lnTo>
                  <a:lnTo>
                    <a:pt x="235221" y="2765111"/>
                  </a:lnTo>
                  <a:lnTo>
                    <a:pt x="228285" y="2762513"/>
                  </a:lnTo>
                  <a:lnTo>
                    <a:pt x="223621" y="2758415"/>
                  </a:lnTo>
                  <a:lnTo>
                    <a:pt x="221231" y="2752816"/>
                  </a:lnTo>
                  <a:lnTo>
                    <a:pt x="219448" y="2746163"/>
                  </a:lnTo>
                  <a:lnTo>
                    <a:pt x="218720" y="2740119"/>
                  </a:lnTo>
                  <a:lnTo>
                    <a:pt x="220709" y="2734237"/>
                  </a:lnTo>
                  <a:lnTo>
                    <a:pt x="225416" y="2728519"/>
                  </a:lnTo>
                  <a:lnTo>
                    <a:pt x="231014" y="2726128"/>
                  </a:lnTo>
                  <a:lnTo>
                    <a:pt x="237667" y="2724345"/>
                  </a:lnTo>
                  <a:close/>
                  <a:moveTo>
                    <a:pt x="2399654" y="2711424"/>
                  </a:moveTo>
                  <a:lnTo>
                    <a:pt x="2421070" y="2718164"/>
                  </a:lnTo>
                  <a:lnTo>
                    <a:pt x="2438670" y="2733949"/>
                  </a:lnTo>
                  <a:lnTo>
                    <a:pt x="2447790" y="2754680"/>
                  </a:lnTo>
                  <a:lnTo>
                    <a:pt x="2450866" y="2776140"/>
                  </a:lnTo>
                  <a:lnTo>
                    <a:pt x="2443071" y="2796947"/>
                  </a:lnTo>
                  <a:lnTo>
                    <a:pt x="2427732" y="2816209"/>
                  </a:lnTo>
                  <a:lnTo>
                    <a:pt x="2407001" y="2825330"/>
                  </a:lnTo>
                  <a:lnTo>
                    <a:pt x="2385096" y="2826742"/>
                  </a:lnTo>
                  <a:lnTo>
                    <a:pt x="2362625" y="2819393"/>
                  </a:lnTo>
                  <a:lnTo>
                    <a:pt x="2346080" y="2804217"/>
                  </a:lnTo>
                  <a:lnTo>
                    <a:pt x="2335297" y="2783932"/>
                  </a:lnTo>
                  <a:lnTo>
                    <a:pt x="2333884" y="2762027"/>
                  </a:lnTo>
                  <a:lnTo>
                    <a:pt x="2341842" y="2738502"/>
                  </a:lnTo>
                  <a:lnTo>
                    <a:pt x="2357018" y="2721957"/>
                  </a:lnTo>
                  <a:lnTo>
                    <a:pt x="2376086" y="2713282"/>
                  </a:lnTo>
                  <a:close/>
                  <a:moveTo>
                    <a:pt x="1888720" y="2680757"/>
                  </a:moveTo>
                  <a:lnTo>
                    <a:pt x="1905309" y="2686116"/>
                  </a:lnTo>
                  <a:lnTo>
                    <a:pt x="1917191" y="2697194"/>
                  </a:lnTo>
                  <a:lnTo>
                    <a:pt x="1924083" y="2709609"/>
                  </a:lnTo>
                  <a:lnTo>
                    <a:pt x="1924768" y="2725470"/>
                  </a:lnTo>
                  <a:lnTo>
                    <a:pt x="1918962" y="2740395"/>
                  </a:lnTo>
                  <a:lnTo>
                    <a:pt x="1909548" y="2751832"/>
                  </a:lnTo>
                  <a:lnTo>
                    <a:pt x="1896078" y="2758115"/>
                  </a:lnTo>
                  <a:lnTo>
                    <a:pt x="1881272" y="2759408"/>
                  </a:lnTo>
                  <a:lnTo>
                    <a:pt x="1865737" y="2754657"/>
                  </a:lnTo>
                  <a:lnTo>
                    <a:pt x="1852801" y="2742970"/>
                  </a:lnTo>
                  <a:lnTo>
                    <a:pt x="1846518" y="2729501"/>
                  </a:lnTo>
                  <a:lnTo>
                    <a:pt x="1845225" y="2714695"/>
                  </a:lnTo>
                  <a:lnTo>
                    <a:pt x="1850421" y="2700823"/>
                  </a:lnTo>
                  <a:lnTo>
                    <a:pt x="1860445" y="2688333"/>
                  </a:lnTo>
                  <a:lnTo>
                    <a:pt x="1874523" y="2680995"/>
                  </a:lnTo>
                  <a:close/>
                  <a:moveTo>
                    <a:pt x="1382167" y="2649806"/>
                  </a:moveTo>
                  <a:lnTo>
                    <a:pt x="1389102" y="2652404"/>
                  </a:lnTo>
                  <a:lnTo>
                    <a:pt x="1393766" y="2656502"/>
                  </a:lnTo>
                  <a:lnTo>
                    <a:pt x="1397212" y="2662710"/>
                  </a:lnTo>
                  <a:lnTo>
                    <a:pt x="1398994" y="2669363"/>
                  </a:lnTo>
                  <a:lnTo>
                    <a:pt x="1399722" y="2675407"/>
                  </a:lnTo>
                  <a:lnTo>
                    <a:pt x="1396070" y="2681734"/>
                  </a:lnTo>
                  <a:lnTo>
                    <a:pt x="1392417" y="2688061"/>
                  </a:lnTo>
                  <a:lnTo>
                    <a:pt x="1387427" y="2689398"/>
                  </a:lnTo>
                  <a:lnTo>
                    <a:pt x="1380774" y="2691181"/>
                  </a:lnTo>
                  <a:lnTo>
                    <a:pt x="1373675" y="2691300"/>
                  </a:lnTo>
                  <a:lnTo>
                    <a:pt x="1367794" y="2689311"/>
                  </a:lnTo>
                  <a:lnTo>
                    <a:pt x="1362076" y="2684603"/>
                  </a:lnTo>
                  <a:lnTo>
                    <a:pt x="1358630" y="2678396"/>
                  </a:lnTo>
                  <a:lnTo>
                    <a:pt x="1356848" y="2671743"/>
                  </a:lnTo>
                  <a:lnTo>
                    <a:pt x="1356565" y="2667362"/>
                  </a:lnTo>
                  <a:lnTo>
                    <a:pt x="1360218" y="2661035"/>
                  </a:lnTo>
                  <a:lnTo>
                    <a:pt x="1363871" y="2654708"/>
                  </a:lnTo>
                  <a:lnTo>
                    <a:pt x="1368415" y="2651708"/>
                  </a:lnTo>
                  <a:lnTo>
                    <a:pt x="1375068" y="2649925"/>
                  </a:lnTo>
                  <a:close/>
                  <a:moveTo>
                    <a:pt x="2197153" y="2604352"/>
                  </a:moveTo>
                  <a:lnTo>
                    <a:pt x="2215851" y="2610929"/>
                  </a:lnTo>
                  <a:lnTo>
                    <a:pt x="2230896" y="2623834"/>
                  </a:lnTo>
                  <a:lnTo>
                    <a:pt x="2239125" y="2641238"/>
                  </a:lnTo>
                  <a:lnTo>
                    <a:pt x="2239646" y="2659817"/>
                  </a:lnTo>
                  <a:lnTo>
                    <a:pt x="2235341" y="2677015"/>
                  </a:lnTo>
                  <a:lnTo>
                    <a:pt x="2221382" y="2691451"/>
                  </a:lnTo>
                  <a:lnTo>
                    <a:pt x="2205032" y="2700289"/>
                  </a:lnTo>
                  <a:lnTo>
                    <a:pt x="2185845" y="2701865"/>
                  </a:lnTo>
                  <a:lnTo>
                    <a:pt x="2167147" y="2695287"/>
                  </a:lnTo>
                  <a:lnTo>
                    <a:pt x="2152101" y="2682383"/>
                  </a:lnTo>
                  <a:lnTo>
                    <a:pt x="2143873" y="2664978"/>
                  </a:lnTo>
                  <a:lnTo>
                    <a:pt x="2143351" y="2646400"/>
                  </a:lnTo>
                  <a:lnTo>
                    <a:pt x="2148874" y="2627093"/>
                  </a:lnTo>
                  <a:lnTo>
                    <a:pt x="2161615" y="2614766"/>
                  </a:lnTo>
                  <a:lnTo>
                    <a:pt x="2177965" y="2605928"/>
                  </a:lnTo>
                  <a:close/>
                  <a:moveTo>
                    <a:pt x="39027" y="2598411"/>
                  </a:moveTo>
                  <a:lnTo>
                    <a:pt x="52453" y="2601945"/>
                  </a:lnTo>
                  <a:lnTo>
                    <a:pt x="65389" y="2613631"/>
                  </a:lnTo>
                  <a:lnTo>
                    <a:pt x="69399" y="2628601"/>
                  </a:lnTo>
                  <a:lnTo>
                    <a:pt x="65703" y="2644744"/>
                  </a:lnTo>
                  <a:lnTo>
                    <a:pt x="54180" y="2654962"/>
                  </a:lnTo>
                  <a:lnTo>
                    <a:pt x="39210" y="2658974"/>
                  </a:lnTo>
                  <a:lnTo>
                    <a:pt x="22013" y="2654668"/>
                  </a:lnTo>
                  <a:lnTo>
                    <a:pt x="12849" y="2643754"/>
                  </a:lnTo>
                  <a:lnTo>
                    <a:pt x="7783" y="2628175"/>
                  </a:lnTo>
                  <a:lnTo>
                    <a:pt x="10871" y="2613086"/>
                  </a:lnTo>
                  <a:lnTo>
                    <a:pt x="23003" y="2601814"/>
                  </a:lnTo>
                  <a:close/>
                  <a:moveTo>
                    <a:pt x="1683501" y="2573520"/>
                  </a:moveTo>
                  <a:lnTo>
                    <a:pt x="1699644" y="2577217"/>
                  </a:lnTo>
                  <a:lnTo>
                    <a:pt x="1699645" y="2577217"/>
                  </a:lnTo>
                  <a:lnTo>
                    <a:pt x="1710918" y="2589349"/>
                  </a:lnTo>
                  <a:lnTo>
                    <a:pt x="1713874" y="2603710"/>
                  </a:lnTo>
                  <a:lnTo>
                    <a:pt x="1710178" y="2619853"/>
                  </a:lnTo>
                  <a:lnTo>
                    <a:pt x="1698654" y="2630072"/>
                  </a:lnTo>
                  <a:lnTo>
                    <a:pt x="1684739" y="2634692"/>
                  </a:lnTo>
                  <a:lnTo>
                    <a:pt x="1682404" y="2634157"/>
                  </a:lnTo>
                  <a:lnTo>
                    <a:pt x="1682021" y="2634528"/>
                  </a:lnTo>
                  <a:lnTo>
                    <a:pt x="1674476" y="2632985"/>
                  </a:lnTo>
                  <a:lnTo>
                    <a:pt x="1668595" y="2630995"/>
                  </a:lnTo>
                  <a:lnTo>
                    <a:pt x="1660696" y="2622494"/>
                  </a:lnTo>
                  <a:lnTo>
                    <a:pt x="1657323" y="2618863"/>
                  </a:lnTo>
                  <a:lnTo>
                    <a:pt x="1657322" y="2618863"/>
                  </a:lnTo>
                  <a:lnTo>
                    <a:pt x="1653311" y="2603893"/>
                  </a:lnTo>
                  <a:lnTo>
                    <a:pt x="1657454" y="2589413"/>
                  </a:lnTo>
                  <a:lnTo>
                    <a:pt x="1668531" y="2577531"/>
                  </a:lnTo>
                  <a:close/>
                  <a:moveTo>
                    <a:pt x="343599" y="2540868"/>
                  </a:moveTo>
                  <a:lnTo>
                    <a:pt x="349034" y="2541194"/>
                  </a:lnTo>
                  <a:lnTo>
                    <a:pt x="355524" y="2542129"/>
                  </a:lnTo>
                  <a:lnTo>
                    <a:pt x="360633" y="2547891"/>
                  </a:lnTo>
                  <a:lnTo>
                    <a:pt x="363634" y="2552435"/>
                  </a:lnTo>
                  <a:lnTo>
                    <a:pt x="365416" y="2559088"/>
                  </a:lnTo>
                  <a:lnTo>
                    <a:pt x="366145" y="2565132"/>
                  </a:lnTo>
                  <a:lnTo>
                    <a:pt x="362938" y="2573122"/>
                  </a:lnTo>
                  <a:lnTo>
                    <a:pt x="358839" y="2577786"/>
                  </a:lnTo>
                  <a:lnTo>
                    <a:pt x="353241" y="2580177"/>
                  </a:lnTo>
                  <a:lnTo>
                    <a:pt x="346588" y="2581960"/>
                  </a:lnTo>
                  <a:lnTo>
                    <a:pt x="340543" y="2582688"/>
                  </a:lnTo>
                  <a:lnTo>
                    <a:pt x="333608" y="2580090"/>
                  </a:lnTo>
                  <a:lnTo>
                    <a:pt x="328944" y="2575991"/>
                  </a:lnTo>
                  <a:lnTo>
                    <a:pt x="326553" y="2570393"/>
                  </a:lnTo>
                  <a:lnTo>
                    <a:pt x="324770" y="2563740"/>
                  </a:lnTo>
                  <a:lnTo>
                    <a:pt x="324042" y="2557695"/>
                  </a:lnTo>
                  <a:lnTo>
                    <a:pt x="326031" y="2551814"/>
                  </a:lnTo>
                  <a:lnTo>
                    <a:pt x="331347" y="2545042"/>
                  </a:lnTo>
                  <a:lnTo>
                    <a:pt x="336946" y="2542650"/>
                  </a:lnTo>
                  <a:close/>
                  <a:moveTo>
                    <a:pt x="2462926" y="2540046"/>
                  </a:moveTo>
                  <a:lnTo>
                    <a:pt x="2462926" y="2633978"/>
                  </a:lnTo>
                  <a:lnTo>
                    <a:pt x="2450793" y="2622849"/>
                  </a:lnTo>
                  <a:lnTo>
                    <a:pt x="2440010" y="2602564"/>
                  </a:lnTo>
                  <a:lnTo>
                    <a:pt x="2438597" y="2580659"/>
                  </a:lnTo>
                  <a:lnTo>
                    <a:pt x="2445338" y="2559243"/>
                  </a:lnTo>
                  <a:lnTo>
                    <a:pt x="2461731" y="2540589"/>
                  </a:lnTo>
                  <a:close/>
                  <a:moveTo>
                    <a:pt x="1994043" y="2498333"/>
                  </a:moveTo>
                  <a:lnTo>
                    <a:pt x="2010632" y="2503693"/>
                  </a:lnTo>
                  <a:lnTo>
                    <a:pt x="2022514" y="2514771"/>
                  </a:lnTo>
                  <a:lnTo>
                    <a:pt x="2029406" y="2527185"/>
                  </a:lnTo>
                  <a:lnTo>
                    <a:pt x="2030090" y="2543046"/>
                  </a:lnTo>
                  <a:lnTo>
                    <a:pt x="2025502" y="2555863"/>
                  </a:lnTo>
                  <a:lnTo>
                    <a:pt x="2014870" y="2569408"/>
                  </a:lnTo>
                  <a:lnTo>
                    <a:pt x="2001401" y="2575691"/>
                  </a:lnTo>
                  <a:lnTo>
                    <a:pt x="1986595" y="2576984"/>
                  </a:lnTo>
                  <a:lnTo>
                    <a:pt x="1971669" y="2571179"/>
                  </a:lnTo>
                  <a:lnTo>
                    <a:pt x="1958124" y="2560546"/>
                  </a:lnTo>
                  <a:lnTo>
                    <a:pt x="1951841" y="2547077"/>
                  </a:lnTo>
                  <a:lnTo>
                    <a:pt x="1950547" y="2532271"/>
                  </a:lnTo>
                  <a:lnTo>
                    <a:pt x="1956962" y="2516291"/>
                  </a:lnTo>
                  <a:lnTo>
                    <a:pt x="1965767" y="2505909"/>
                  </a:lnTo>
                  <a:lnTo>
                    <a:pt x="1979845" y="2498572"/>
                  </a:lnTo>
                  <a:close/>
                  <a:moveTo>
                    <a:pt x="1487489" y="2467383"/>
                  </a:moveTo>
                  <a:lnTo>
                    <a:pt x="1494424" y="2469981"/>
                  </a:lnTo>
                  <a:lnTo>
                    <a:pt x="1499088" y="2474079"/>
                  </a:lnTo>
                  <a:lnTo>
                    <a:pt x="1502534" y="2480287"/>
                  </a:lnTo>
                  <a:lnTo>
                    <a:pt x="1504316" y="2486940"/>
                  </a:lnTo>
                  <a:lnTo>
                    <a:pt x="1505653" y="2491930"/>
                  </a:lnTo>
                  <a:lnTo>
                    <a:pt x="1501392" y="2499311"/>
                  </a:lnTo>
                  <a:lnTo>
                    <a:pt x="1498348" y="2504583"/>
                  </a:lnTo>
                  <a:lnTo>
                    <a:pt x="1492749" y="2506975"/>
                  </a:lnTo>
                  <a:lnTo>
                    <a:pt x="1486096" y="2508758"/>
                  </a:lnTo>
                  <a:lnTo>
                    <a:pt x="1478997" y="2508877"/>
                  </a:lnTo>
                  <a:lnTo>
                    <a:pt x="1473116" y="2506888"/>
                  </a:lnTo>
                  <a:lnTo>
                    <a:pt x="1467398" y="2502180"/>
                  </a:lnTo>
                  <a:lnTo>
                    <a:pt x="1463952" y="2495973"/>
                  </a:lnTo>
                  <a:lnTo>
                    <a:pt x="1462170" y="2489320"/>
                  </a:lnTo>
                  <a:lnTo>
                    <a:pt x="1462496" y="2483884"/>
                  </a:lnTo>
                  <a:lnTo>
                    <a:pt x="1465540" y="2478612"/>
                  </a:lnTo>
                  <a:lnTo>
                    <a:pt x="1469801" y="2471231"/>
                  </a:lnTo>
                  <a:lnTo>
                    <a:pt x="1473737" y="2469285"/>
                  </a:lnTo>
                  <a:lnTo>
                    <a:pt x="1480390" y="2467502"/>
                  </a:lnTo>
                  <a:close/>
                  <a:moveTo>
                    <a:pt x="2301866" y="2422983"/>
                  </a:moveTo>
                  <a:lnTo>
                    <a:pt x="2320564" y="2429560"/>
                  </a:lnTo>
                  <a:lnTo>
                    <a:pt x="2335609" y="2442465"/>
                  </a:lnTo>
                  <a:lnTo>
                    <a:pt x="2343838" y="2459869"/>
                  </a:lnTo>
                  <a:lnTo>
                    <a:pt x="2344359" y="2478448"/>
                  </a:lnTo>
                  <a:lnTo>
                    <a:pt x="2338836" y="2497754"/>
                  </a:lnTo>
                  <a:lnTo>
                    <a:pt x="2324878" y="2512191"/>
                  </a:lnTo>
                  <a:lnTo>
                    <a:pt x="2309745" y="2518920"/>
                  </a:lnTo>
                  <a:lnTo>
                    <a:pt x="2289949" y="2521550"/>
                  </a:lnTo>
                  <a:lnTo>
                    <a:pt x="2271860" y="2513918"/>
                  </a:lnTo>
                  <a:lnTo>
                    <a:pt x="2256206" y="2502068"/>
                  </a:lnTo>
                  <a:lnTo>
                    <a:pt x="2248586" y="2483609"/>
                  </a:lnTo>
                  <a:lnTo>
                    <a:pt x="2246847" y="2467140"/>
                  </a:lnTo>
                  <a:lnTo>
                    <a:pt x="2252370" y="2447833"/>
                  </a:lnTo>
                  <a:lnTo>
                    <a:pt x="2266328" y="2433397"/>
                  </a:lnTo>
                  <a:lnTo>
                    <a:pt x="2282678" y="2424559"/>
                  </a:lnTo>
                  <a:close/>
                  <a:moveTo>
                    <a:pt x="144349" y="2415988"/>
                  </a:moveTo>
                  <a:lnTo>
                    <a:pt x="157775" y="2419522"/>
                  </a:lnTo>
                  <a:lnTo>
                    <a:pt x="170711" y="2431208"/>
                  </a:lnTo>
                  <a:lnTo>
                    <a:pt x="174722" y="2446178"/>
                  </a:lnTo>
                  <a:lnTo>
                    <a:pt x="171025" y="2462321"/>
                  </a:lnTo>
                  <a:lnTo>
                    <a:pt x="159502" y="2472539"/>
                  </a:lnTo>
                  <a:lnTo>
                    <a:pt x="144533" y="2476551"/>
                  </a:lnTo>
                  <a:lnTo>
                    <a:pt x="127335" y="2472245"/>
                  </a:lnTo>
                  <a:lnTo>
                    <a:pt x="118171" y="2461331"/>
                  </a:lnTo>
                  <a:lnTo>
                    <a:pt x="113105" y="2445752"/>
                  </a:lnTo>
                  <a:lnTo>
                    <a:pt x="116193" y="2430663"/>
                  </a:lnTo>
                  <a:lnTo>
                    <a:pt x="128325" y="2419391"/>
                  </a:lnTo>
                  <a:close/>
                  <a:moveTo>
                    <a:pt x="1789432" y="2390043"/>
                  </a:moveTo>
                  <a:lnTo>
                    <a:pt x="1805575" y="2393740"/>
                  </a:lnTo>
                  <a:lnTo>
                    <a:pt x="1816848" y="2405872"/>
                  </a:lnTo>
                  <a:lnTo>
                    <a:pt x="1819196" y="2421287"/>
                  </a:lnTo>
                  <a:lnTo>
                    <a:pt x="1816717" y="2435321"/>
                  </a:lnTo>
                  <a:lnTo>
                    <a:pt x="1803976" y="2447649"/>
                  </a:lnTo>
                  <a:lnTo>
                    <a:pt x="1790061" y="2452268"/>
                  </a:lnTo>
                  <a:lnTo>
                    <a:pt x="1773917" y="2448572"/>
                  </a:lnTo>
                  <a:lnTo>
                    <a:pt x="1762644" y="2436440"/>
                  </a:lnTo>
                  <a:lnTo>
                    <a:pt x="1758633" y="2421470"/>
                  </a:lnTo>
                  <a:lnTo>
                    <a:pt x="1763993" y="2404881"/>
                  </a:lnTo>
                  <a:lnTo>
                    <a:pt x="1773853" y="2395109"/>
                  </a:lnTo>
                  <a:close/>
                  <a:moveTo>
                    <a:pt x="454965" y="2357716"/>
                  </a:moveTo>
                  <a:lnTo>
                    <a:pt x="460844" y="2359704"/>
                  </a:lnTo>
                  <a:lnTo>
                    <a:pt x="460847" y="2359705"/>
                  </a:lnTo>
                  <a:lnTo>
                    <a:pt x="466565" y="2364413"/>
                  </a:lnTo>
                  <a:lnTo>
                    <a:pt x="468956" y="2370011"/>
                  </a:lnTo>
                  <a:lnTo>
                    <a:pt x="470739" y="2376664"/>
                  </a:lnTo>
                  <a:lnTo>
                    <a:pt x="471467" y="2382709"/>
                  </a:lnTo>
                  <a:lnTo>
                    <a:pt x="468260" y="2390699"/>
                  </a:lnTo>
                  <a:lnTo>
                    <a:pt x="464162" y="2395362"/>
                  </a:lnTo>
                  <a:lnTo>
                    <a:pt x="458563" y="2397754"/>
                  </a:lnTo>
                  <a:lnTo>
                    <a:pt x="454019" y="2400754"/>
                  </a:lnTo>
                  <a:lnTo>
                    <a:pt x="453573" y="2399090"/>
                  </a:lnTo>
                  <a:lnTo>
                    <a:pt x="451910" y="2399536"/>
                  </a:lnTo>
                  <a:lnTo>
                    <a:pt x="446474" y="2399209"/>
                  </a:lnTo>
                  <a:lnTo>
                    <a:pt x="438930" y="2397666"/>
                  </a:lnTo>
                  <a:lnTo>
                    <a:pt x="434875" y="2392513"/>
                  </a:lnTo>
                  <a:lnTo>
                    <a:pt x="431875" y="2387969"/>
                  </a:lnTo>
                  <a:lnTo>
                    <a:pt x="430092" y="2381316"/>
                  </a:lnTo>
                  <a:lnTo>
                    <a:pt x="429364" y="2375271"/>
                  </a:lnTo>
                  <a:lnTo>
                    <a:pt x="431353" y="2369390"/>
                  </a:lnTo>
                  <a:lnTo>
                    <a:pt x="436669" y="2362618"/>
                  </a:lnTo>
                  <a:lnTo>
                    <a:pt x="442268" y="2360226"/>
                  </a:lnTo>
                  <a:lnTo>
                    <a:pt x="443100" y="2360003"/>
                  </a:lnTo>
                  <a:lnTo>
                    <a:pt x="442877" y="2359172"/>
                  </a:lnTo>
                  <a:lnTo>
                    <a:pt x="448920" y="2358444"/>
                  </a:lnTo>
                  <a:lnTo>
                    <a:pt x="448921" y="2358444"/>
                  </a:lnTo>
                  <a:close/>
                  <a:moveTo>
                    <a:pt x="2098756" y="2316965"/>
                  </a:moveTo>
                  <a:lnTo>
                    <a:pt x="2115345" y="2322325"/>
                  </a:lnTo>
                  <a:lnTo>
                    <a:pt x="2127227" y="2333403"/>
                  </a:lnTo>
                  <a:lnTo>
                    <a:pt x="2134119" y="2345817"/>
                  </a:lnTo>
                  <a:lnTo>
                    <a:pt x="2134803" y="2361678"/>
                  </a:lnTo>
                  <a:lnTo>
                    <a:pt x="2128998" y="2376604"/>
                  </a:lnTo>
                  <a:lnTo>
                    <a:pt x="2119583" y="2388040"/>
                  </a:lnTo>
                  <a:lnTo>
                    <a:pt x="2106114" y="2394323"/>
                  </a:lnTo>
                  <a:lnTo>
                    <a:pt x="2090699" y="2396671"/>
                  </a:lnTo>
                  <a:lnTo>
                    <a:pt x="2076382" y="2389811"/>
                  </a:lnTo>
                  <a:lnTo>
                    <a:pt x="2062228" y="2380233"/>
                  </a:lnTo>
                  <a:lnTo>
                    <a:pt x="2056554" y="2365709"/>
                  </a:lnTo>
                  <a:lnTo>
                    <a:pt x="2055260" y="2350903"/>
                  </a:lnTo>
                  <a:lnTo>
                    <a:pt x="2060457" y="2337032"/>
                  </a:lnTo>
                  <a:lnTo>
                    <a:pt x="2070480" y="2324541"/>
                  </a:lnTo>
                  <a:lnTo>
                    <a:pt x="2084558" y="2317204"/>
                  </a:lnTo>
                  <a:close/>
                  <a:moveTo>
                    <a:pt x="1586321" y="2284025"/>
                  </a:moveTo>
                  <a:lnTo>
                    <a:pt x="1592811" y="2284960"/>
                  </a:lnTo>
                  <a:lnTo>
                    <a:pt x="1600355" y="2286504"/>
                  </a:lnTo>
                  <a:lnTo>
                    <a:pt x="1604410" y="2291656"/>
                  </a:lnTo>
                  <a:lnTo>
                    <a:pt x="1608465" y="2296809"/>
                  </a:lnTo>
                  <a:lnTo>
                    <a:pt x="1610248" y="2303462"/>
                  </a:lnTo>
                  <a:lnTo>
                    <a:pt x="1610976" y="2309507"/>
                  </a:lnTo>
                  <a:lnTo>
                    <a:pt x="1607932" y="2314779"/>
                  </a:lnTo>
                  <a:lnTo>
                    <a:pt x="1603670" y="2322160"/>
                  </a:lnTo>
                  <a:lnTo>
                    <a:pt x="1598072" y="2324551"/>
                  </a:lnTo>
                  <a:lnTo>
                    <a:pt x="1591419" y="2326334"/>
                  </a:lnTo>
                  <a:lnTo>
                    <a:pt x="1584929" y="2325399"/>
                  </a:lnTo>
                  <a:lnTo>
                    <a:pt x="1578439" y="2324464"/>
                  </a:lnTo>
                  <a:lnTo>
                    <a:pt x="1573330" y="2318702"/>
                  </a:lnTo>
                  <a:lnTo>
                    <a:pt x="1569275" y="2313549"/>
                  </a:lnTo>
                  <a:lnTo>
                    <a:pt x="1567492" y="2306896"/>
                  </a:lnTo>
                  <a:lnTo>
                    <a:pt x="1567819" y="2301461"/>
                  </a:lnTo>
                  <a:lnTo>
                    <a:pt x="1572080" y="2294080"/>
                  </a:lnTo>
                  <a:lnTo>
                    <a:pt x="1575124" y="2288808"/>
                  </a:lnTo>
                  <a:lnTo>
                    <a:pt x="1579668" y="2285807"/>
                  </a:lnTo>
                  <a:close/>
                  <a:moveTo>
                    <a:pt x="2407797" y="2239505"/>
                  </a:moveTo>
                  <a:lnTo>
                    <a:pt x="2425886" y="2247137"/>
                  </a:lnTo>
                  <a:lnTo>
                    <a:pt x="2441540" y="2258987"/>
                  </a:lnTo>
                  <a:lnTo>
                    <a:pt x="2449160" y="2277446"/>
                  </a:lnTo>
                  <a:lnTo>
                    <a:pt x="2449681" y="2296025"/>
                  </a:lnTo>
                  <a:lnTo>
                    <a:pt x="2444767" y="2314277"/>
                  </a:lnTo>
                  <a:lnTo>
                    <a:pt x="2431417" y="2327659"/>
                  </a:lnTo>
                  <a:lnTo>
                    <a:pt x="2415067" y="2336497"/>
                  </a:lnTo>
                  <a:lnTo>
                    <a:pt x="2395880" y="2338073"/>
                  </a:lnTo>
                  <a:lnTo>
                    <a:pt x="2377182" y="2331495"/>
                  </a:lnTo>
                  <a:lnTo>
                    <a:pt x="2362137" y="2318591"/>
                  </a:lnTo>
                  <a:lnTo>
                    <a:pt x="2353908" y="2301186"/>
                  </a:lnTo>
                  <a:lnTo>
                    <a:pt x="2353386" y="2282608"/>
                  </a:lnTo>
                  <a:lnTo>
                    <a:pt x="2358300" y="2264355"/>
                  </a:lnTo>
                  <a:lnTo>
                    <a:pt x="2371650" y="2250974"/>
                  </a:lnTo>
                  <a:lnTo>
                    <a:pt x="2388001" y="2242136"/>
                  </a:lnTo>
                  <a:close/>
                  <a:moveTo>
                    <a:pt x="250279" y="2232510"/>
                  </a:moveTo>
                  <a:lnTo>
                    <a:pt x="263096" y="2237098"/>
                  </a:lnTo>
                  <a:lnTo>
                    <a:pt x="276641" y="2247730"/>
                  </a:lnTo>
                  <a:lnTo>
                    <a:pt x="280652" y="2262700"/>
                  </a:lnTo>
                  <a:lnTo>
                    <a:pt x="276346" y="2279898"/>
                  </a:lnTo>
                  <a:lnTo>
                    <a:pt x="265432" y="2289062"/>
                  </a:lnTo>
                  <a:lnTo>
                    <a:pt x="249853" y="2294128"/>
                  </a:lnTo>
                  <a:lnTo>
                    <a:pt x="233264" y="2288768"/>
                  </a:lnTo>
                  <a:lnTo>
                    <a:pt x="223492" y="2278908"/>
                  </a:lnTo>
                  <a:lnTo>
                    <a:pt x="219035" y="2262275"/>
                  </a:lnTo>
                  <a:lnTo>
                    <a:pt x="221514" y="2248240"/>
                  </a:lnTo>
                  <a:lnTo>
                    <a:pt x="234255" y="2235913"/>
                  </a:lnTo>
                  <a:close/>
                  <a:moveTo>
                    <a:pt x="1894144" y="2208674"/>
                  </a:moveTo>
                  <a:lnTo>
                    <a:pt x="1909070" y="2214479"/>
                  </a:lnTo>
                  <a:lnTo>
                    <a:pt x="1921561" y="2224503"/>
                  </a:lnTo>
                  <a:lnTo>
                    <a:pt x="1923908" y="2239918"/>
                  </a:lnTo>
                  <a:lnTo>
                    <a:pt x="1920212" y="2256061"/>
                  </a:lnTo>
                  <a:lnTo>
                    <a:pt x="1908688" y="2266280"/>
                  </a:lnTo>
                  <a:lnTo>
                    <a:pt x="1894773" y="2270900"/>
                  </a:lnTo>
                  <a:lnTo>
                    <a:pt x="1878630" y="2267203"/>
                  </a:lnTo>
                  <a:lnTo>
                    <a:pt x="1867357" y="2255071"/>
                  </a:lnTo>
                  <a:lnTo>
                    <a:pt x="1863346" y="2240101"/>
                  </a:lnTo>
                  <a:lnTo>
                    <a:pt x="1867488" y="2225621"/>
                  </a:lnTo>
                  <a:lnTo>
                    <a:pt x="1878566" y="2213739"/>
                  </a:lnTo>
                  <a:close/>
                  <a:moveTo>
                    <a:pt x="560287" y="2175293"/>
                  </a:moveTo>
                  <a:lnTo>
                    <a:pt x="566168" y="2177282"/>
                  </a:lnTo>
                  <a:lnTo>
                    <a:pt x="571886" y="2181990"/>
                  </a:lnTo>
                  <a:lnTo>
                    <a:pt x="574277" y="2187588"/>
                  </a:lnTo>
                  <a:lnTo>
                    <a:pt x="576060" y="2194241"/>
                  </a:lnTo>
                  <a:lnTo>
                    <a:pt x="576788" y="2200286"/>
                  </a:lnTo>
                  <a:lnTo>
                    <a:pt x="574190" y="2207221"/>
                  </a:lnTo>
                  <a:lnTo>
                    <a:pt x="569483" y="2212939"/>
                  </a:lnTo>
                  <a:lnTo>
                    <a:pt x="564493" y="2214276"/>
                  </a:lnTo>
                  <a:lnTo>
                    <a:pt x="557840" y="2216059"/>
                  </a:lnTo>
                  <a:lnTo>
                    <a:pt x="551796" y="2216787"/>
                  </a:lnTo>
                  <a:lnTo>
                    <a:pt x="544860" y="2214189"/>
                  </a:lnTo>
                  <a:lnTo>
                    <a:pt x="540196" y="2210091"/>
                  </a:lnTo>
                  <a:lnTo>
                    <a:pt x="537805" y="2204492"/>
                  </a:lnTo>
                  <a:lnTo>
                    <a:pt x="536022" y="2197839"/>
                  </a:lnTo>
                  <a:lnTo>
                    <a:pt x="534685" y="2192849"/>
                  </a:lnTo>
                  <a:lnTo>
                    <a:pt x="537283" y="2185913"/>
                  </a:lnTo>
                  <a:lnTo>
                    <a:pt x="541991" y="2180195"/>
                  </a:lnTo>
                  <a:lnTo>
                    <a:pt x="547589" y="2177804"/>
                  </a:lnTo>
                  <a:lnTo>
                    <a:pt x="554242" y="2176021"/>
                  </a:lnTo>
                  <a:close/>
                  <a:moveTo>
                    <a:pt x="2204686" y="2133487"/>
                  </a:moveTo>
                  <a:lnTo>
                    <a:pt x="2220666" y="2139902"/>
                  </a:lnTo>
                  <a:lnTo>
                    <a:pt x="2233156" y="2149925"/>
                  </a:lnTo>
                  <a:lnTo>
                    <a:pt x="2239440" y="2163394"/>
                  </a:lnTo>
                  <a:lnTo>
                    <a:pt x="2240733" y="2178200"/>
                  </a:lnTo>
                  <a:lnTo>
                    <a:pt x="2234927" y="2193126"/>
                  </a:lnTo>
                  <a:lnTo>
                    <a:pt x="2225513" y="2204562"/>
                  </a:lnTo>
                  <a:lnTo>
                    <a:pt x="2211435" y="2211900"/>
                  </a:lnTo>
                  <a:lnTo>
                    <a:pt x="2197237" y="2212138"/>
                  </a:lnTo>
                  <a:lnTo>
                    <a:pt x="2181703" y="2207387"/>
                  </a:lnTo>
                  <a:lnTo>
                    <a:pt x="2168767" y="2195701"/>
                  </a:lnTo>
                  <a:lnTo>
                    <a:pt x="2161875" y="2183286"/>
                  </a:lnTo>
                  <a:lnTo>
                    <a:pt x="2161190" y="2167425"/>
                  </a:lnTo>
                  <a:lnTo>
                    <a:pt x="2166387" y="2153554"/>
                  </a:lnTo>
                  <a:lnTo>
                    <a:pt x="2176410" y="2141064"/>
                  </a:lnTo>
                  <a:lnTo>
                    <a:pt x="2189879" y="2134781"/>
                  </a:lnTo>
                  <a:close/>
                  <a:moveTo>
                    <a:pt x="53746" y="2107794"/>
                  </a:moveTo>
                  <a:lnTo>
                    <a:pt x="67618" y="2112991"/>
                  </a:lnTo>
                  <a:lnTo>
                    <a:pt x="80108" y="2123014"/>
                  </a:lnTo>
                  <a:lnTo>
                    <a:pt x="87446" y="2137092"/>
                  </a:lnTo>
                  <a:lnTo>
                    <a:pt x="87684" y="2151290"/>
                  </a:lnTo>
                  <a:lnTo>
                    <a:pt x="82325" y="2167879"/>
                  </a:lnTo>
                  <a:lnTo>
                    <a:pt x="72465" y="2177651"/>
                  </a:lnTo>
                  <a:lnTo>
                    <a:pt x="59442" y="2185598"/>
                  </a:lnTo>
                  <a:lnTo>
                    <a:pt x="44189" y="2185228"/>
                  </a:lnTo>
                  <a:lnTo>
                    <a:pt x="28655" y="2180477"/>
                  </a:lnTo>
                  <a:lnTo>
                    <a:pt x="17827" y="2170008"/>
                  </a:lnTo>
                  <a:lnTo>
                    <a:pt x="10935" y="2157593"/>
                  </a:lnTo>
                  <a:lnTo>
                    <a:pt x="10251" y="2141732"/>
                  </a:lnTo>
                  <a:lnTo>
                    <a:pt x="13784" y="2128307"/>
                  </a:lnTo>
                  <a:lnTo>
                    <a:pt x="25471" y="2115370"/>
                  </a:lnTo>
                  <a:lnTo>
                    <a:pt x="38940" y="2109087"/>
                  </a:lnTo>
                  <a:close/>
                  <a:moveTo>
                    <a:pt x="1691034" y="2102656"/>
                  </a:moveTo>
                  <a:lnTo>
                    <a:pt x="1697524" y="2103592"/>
                  </a:lnTo>
                  <a:lnTo>
                    <a:pt x="1705068" y="2105135"/>
                  </a:lnTo>
                  <a:lnTo>
                    <a:pt x="1709123" y="2110288"/>
                  </a:lnTo>
                  <a:lnTo>
                    <a:pt x="1713178" y="2115441"/>
                  </a:lnTo>
                  <a:lnTo>
                    <a:pt x="1714961" y="2122094"/>
                  </a:lnTo>
                  <a:lnTo>
                    <a:pt x="1715689" y="2128138"/>
                  </a:lnTo>
                  <a:lnTo>
                    <a:pt x="1711427" y="2135520"/>
                  </a:lnTo>
                  <a:lnTo>
                    <a:pt x="1708383" y="2140792"/>
                  </a:lnTo>
                  <a:lnTo>
                    <a:pt x="1702785" y="2143183"/>
                  </a:lnTo>
                  <a:lnTo>
                    <a:pt x="1696132" y="2144966"/>
                  </a:lnTo>
                  <a:lnTo>
                    <a:pt x="1689033" y="2145085"/>
                  </a:lnTo>
                  <a:lnTo>
                    <a:pt x="1683152" y="2143096"/>
                  </a:lnTo>
                  <a:lnTo>
                    <a:pt x="1677434" y="2138389"/>
                  </a:lnTo>
                  <a:lnTo>
                    <a:pt x="1673988" y="2132181"/>
                  </a:lnTo>
                  <a:lnTo>
                    <a:pt x="1672205" y="2125528"/>
                  </a:lnTo>
                  <a:lnTo>
                    <a:pt x="1672532" y="2120093"/>
                  </a:lnTo>
                  <a:lnTo>
                    <a:pt x="1675575" y="2114821"/>
                  </a:lnTo>
                  <a:lnTo>
                    <a:pt x="1679837" y="2107439"/>
                  </a:lnTo>
                  <a:lnTo>
                    <a:pt x="1684381" y="2104439"/>
                  </a:lnTo>
                  <a:close/>
                  <a:moveTo>
                    <a:pt x="2462926" y="2084517"/>
                  </a:moveTo>
                  <a:lnTo>
                    <a:pt x="2462926" y="2126580"/>
                  </a:lnTo>
                  <a:lnTo>
                    <a:pt x="2459230" y="2118763"/>
                  </a:lnTo>
                  <a:lnTo>
                    <a:pt x="2458708" y="2100185"/>
                  </a:lnTo>
                  <a:close/>
                  <a:moveTo>
                    <a:pt x="355601" y="2050088"/>
                  </a:moveTo>
                  <a:lnTo>
                    <a:pt x="369636" y="2052567"/>
                  </a:lnTo>
                  <a:lnTo>
                    <a:pt x="381963" y="2065308"/>
                  </a:lnTo>
                  <a:lnTo>
                    <a:pt x="385974" y="2080278"/>
                  </a:lnTo>
                  <a:lnTo>
                    <a:pt x="382277" y="2096421"/>
                  </a:lnTo>
                  <a:lnTo>
                    <a:pt x="370754" y="2106640"/>
                  </a:lnTo>
                  <a:lnTo>
                    <a:pt x="355784" y="2110651"/>
                  </a:lnTo>
                  <a:lnTo>
                    <a:pt x="338587" y="2106346"/>
                  </a:lnTo>
                  <a:lnTo>
                    <a:pt x="329423" y="2095431"/>
                  </a:lnTo>
                  <a:lnTo>
                    <a:pt x="324357" y="2079853"/>
                  </a:lnTo>
                  <a:lnTo>
                    <a:pt x="327445" y="2064764"/>
                  </a:lnTo>
                  <a:lnTo>
                    <a:pt x="339577" y="2053491"/>
                  </a:lnTo>
                  <a:close/>
                  <a:moveTo>
                    <a:pt x="1999466" y="2026251"/>
                  </a:moveTo>
                  <a:lnTo>
                    <a:pt x="2015610" y="2029948"/>
                  </a:lnTo>
                  <a:lnTo>
                    <a:pt x="2021774" y="2036318"/>
                  </a:lnTo>
                  <a:lnTo>
                    <a:pt x="2021728" y="2036533"/>
                  </a:lnTo>
                  <a:lnTo>
                    <a:pt x="2026883" y="2042080"/>
                  </a:lnTo>
                  <a:lnTo>
                    <a:pt x="2029839" y="2056441"/>
                  </a:lnTo>
                  <a:lnTo>
                    <a:pt x="2026143" y="2072584"/>
                  </a:lnTo>
                  <a:lnTo>
                    <a:pt x="2014619" y="2082803"/>
                  </a:lnTo>
                  <a:lnTo>
                    <a:pt x="2011690" y="2083775"/>
                  </a:lnTo>
                  <a:lnTo>
                    <a:pt x="2011129" y="2086412"/>
                  </a:lnTo>
                  <a:lnTo>
                    <a:pt x="2005085" y="2087140"/>
                  </a:lnTo>
                  <a:lnTo>
                    <a:pt x="1997378" y="2088314"/>
                  </a:lnTo>
                  <a:lnTo>
                    <a:pt x="1990442" y="2085716"/>
                  </a:lnTo>
                  <a:lnTo>
                    <a:pt x="1984561" y="2083727"/>
                  </a:lnTo>
                  <a:lnTo>
                    <a:pt x="1984561" y="2083726"/>
                  </a:lnTo>
                  <a:lnTo>
                    <a:pt x="1973288" y="2071594"/>
                  </a:lnTo>
                  <a:lnTo>
                    <a:pt x="1969277" y="2056625"/>
                  </a:lnTo>
                  <a:lnTo>
                    <a:pt x="1973419" y="2042144"/>
                  </a:lnTo>
                  <a:lnTo>
                    <a:pt x="1984497" y="2030263"/>
                  </a:lnTo>
                  <a:close/>
                  <a:moveTo>
                    <a:pt x="665609" y="1992870"/>
                  </a:moveTo>
                  <a:lnTo>
                    <a:pt x="671490" y="1994859"/>
                  </a:lnTo>
                  <a:lnTo>
                    <a:pt x="677208" y="1999567"/>
                  </a:lnTo>
                  <a:lnTo>
                    <a:pt x="679599" y="2005165"/>
                  </a:lnTo>
                  <a:lnTo>
                    <a:pt x="681382" y="2011818"/>
                  </a:lnTo>
                  <a:lnTo>
                    <a:pt x="682719" y="2016808"/>
                  </a:lnTo>
                  <a:lnTo>
                    <a:pt x="679512" y="2024798"/>
                  </a:lnTo>
                  <a:lnTo>
                    <a:pt x="675414" y="2029462"/>
                  </a:lnTo>
                  <a:lnTo>
                    <a:pt x="669815" y="2031853"/>
                  </a:lnTo>
                  <a:lnTo>
                    <a:pt x="663162" y="2033636"/>
                  </a:lnTo>
                  <a:lnTo>
                    <a:pt x="657118" y="2034364"/>
                  </a:lnTo>
                  <a:lnTo>
                    <a:pt x="650182" y="2031766"/>
                  </a:lnTo>
                  <a:lnTo>
                    <a:pt x="645518" y="2027668"/>
                  </a:lnTo>
                  <a:lnTo>
                    <a:pt x="643127" y="2022069"/>
                  </a:lnTo>
                  <a:lnTo>
                    <a:pt x="641344" y="2015416"/>
                  </a:lnTo>
                  <a:lnTo>
                    <a:pt x="640616" y="2009372"/>
                  </a:lnTo>
                  <a:lnTo>
                    <a:pt x="642605" y="2003490"/>
                  </a:lnTo>
                  <a:lnTo>
                    <a:pt x="647922" y="1996718"/>
                  </a:lnTo>
                  <a:lnTo>
                    <a:pt x="652911" y="1995381"/>
                  </a:lnTo>
                  <a:lnTo>
                    <a:pt x="659564" y="1993598"/>
                  </a:lnTo>
                  <a:close/>
                  <a:moveTo>
                    <a:pt x="2310008" y="1951064"/>
                  </a:moveTo>
                  <a:lnTo>
                    <a:pt x="2326597" y="1956424"/>
                  </a:lnTo>
                  <a:lnTo>
                    <a:pt x="2338479" y="1967502"/>
                  </a:lnTo>
                  <a:lnTo>
                    <a:pt x="2344762" y="1980971"/>
                  </a:lnTo>
                  <a:lnTo>
                    <a:pt x="2346056" y="1995778"/>
                  </a:lnTo>
                  <a:lnTo>
                    <a:pt x="2340250" y="2010703"/>
                  </a:lnTo>
                  <a:lnTo>
                    <a:pt x="2330836" y="2022139"/>
                  </a:lnTo>
                  <a:lnTo>
                    <a:pt x="2316757" y="2029477"/>
                  </a:lnTo>
                  <a:lnTo>
                    <a:pt x="2302560" y="2029716"/>
                  </a:lnTo>
                  <a:lnTo>
                    <a:pt x="2287025" y="2024965"/>
                  </a:lnTo>
                  <a:lnTo>
                    <a:pt x="2274089" y="2013278"/>
                  </a:lnTo>
                  <a:lnTo>
                    <a:pt x="2267197" y="2000863"/>
                  </a:lnTo>
                  <a:lnTo>
                    <a:pt x="2266513" y="1985003"/>
                  </a:lnTo>
                  <a:lnTo>
                    <a:pt x="2271709" y="1971131"/>
                  </a:lnTo>
                  <a:lnTo>
                    <a:pt x="2281733" y="1958641"/>
                  </a:lnTo>
                  <a:lnTo>
                    <a:pt x="2295202" y="1952358"/>
                  </a:lnTo>
                  <a:close/>
                  <a:moveTo>
                    <a:pt x="159068" y="1925371"/>
                  </a:moveTo>
                  <a:lnTo>
                    <a:pt x="173548" y="1929513"/>
                  </a:lnTo>
                  <a:lnTo>
                    <a:pt x="185430" y="1940591"/>
                  </a:lnTo>
                  <a:lnTo>
                    <a:pt x="192767" y="1954669"/>
                  </a:lnTo>
                  <a:lnTo>
                    <a:pt x="193006" y="1968867"/>
                  </a:lnTo>
                  <a:lnTo>
                    <a:pt x="188255" y="1984401"/>
                  </a:lnTo>
                  <a:lnTo>
                    <a:pt x="177786" y="1995229"/>
                  </a:lnTo>
                  <a:lnTo>
                    <a:pt x="164763" y="2003175"/>
                  </a:lnTo>
                  <a:lnTo>
                    <a:pt x="149510" y="2002805"/>
                  </a:lnTo>
                  <a:lnTo>
                    <a:pt x="133976" y="1998054"/>
                  </a:lnTo>
                  <a:lnTo>
                    <a:pt x="123149" y="1987585"/>
                  </a:lnTo>
                  <a:lnTo>
                    <a:pt x="116257" y="1975170"/>
                  </a:lnTo>
                  <a:lnTo>
                    <a:pt x="115572" y="1959309"/>
                  </a:lnTo>
                  <a:lnTo>
                    <a:pt x="119715" y="1944829"/>
                  </a:lnTo>
                  <a:lnTo>
                    <a:pt x="130793" y="1932948"/>
                  </a:lnTo>
                  <a:lnTo>
                    <a:pt x="144262" y="1926664"/>
                  </a:lnTo>
                  <a:close/>
                  <a:moveTo>
                    <a:pt x="1803455" y="1920114"/>
                  </a:moveTo>
                  <a:lnTo>
                    <a:pt x="1810390" y="1922712"/>
                  </a:lnTo>
                  <a:lnTo>
                    <a:pt x="1815054" y="1926811"/>
                  </a:lnTo>
                  <a:lnTo>
                    <a:pt x="1818500" y="1933018"/>
                  </a:lnTo>
                  <a:lnTo>
                    <a:pt x="1820283" y="1939671"/>
                  </a:lnTo>
                  <a:lnTo>
                    <a:pt x="1821011" y="1945715"/>
                  </a:lnTo>
                  <a:lnTo>
                    <a:pt x="1817358" y="1952042"/>
                  </a:lnTo>
                  <a:lnTo>
                    <a:pt x="1813705" y="1958369"/>
                  </a:lnTo>
                  <a:lnTo>
                    <a:pt x="1808107" y="1960760"/>
                  </a:lnTo>
                  <a:lnTo>
                    <a:pt x="1801454" y="1962543"/>
                  </a:lnTo>
                  <a:lnTo>
                    <a:pt x="1794964" y="1961608"/>
                  </a:lnTo>
                  <a:lnTo>
                    <a:pt x="1788474" y="1960673"/>
                  </a:lnTo>
                  <a:lnTo>
                    <a:pt x="1783365" y="1954911"/>
                  </a:lnTo>
                  <a:lnTo>
                    <a:pt x="1779310" y="1949758"/>
                  </a:lnTo>
                  <a:lnTo>
                    <a:pt x="1777527" y="1943105"/>
                  </a:lnTo>
                  <a:lnTo>
                    <a:pt x="1777854" y="1937670"/>
                  </a:lnTo>
                  <a:lnTo>
                    <a:pt x="1781506" y="1931343"/>
                  </a:lnTo>
                  <a:lnTo>
                    <a:pt x="1785159" y="1925016"/>
                  </a:lnTo>
                  <a:lnTo>
                    <a:pt x="1789703" y="1922016"/>
                  </a:lnTo>
                  <a:lnTo>
                    <a:pt x="1796356" y="1920233"/>
                  </a:lnTo>
                  <a:close/>
                  <a:moveTo>
                    <a:pt x="464250" y="1866773"/>
                  </a:moveTo>
                  <a:lnTo>
                    <a:pt x="469076" y="1868154"/>
                  </a:lnTo>
                  <a:lnTo>
                    <a:pt x="474955" y="1870143"/>
                  </a:lnTo>
                  <a:lnTo>
                    <a:pt x="474958" y="1870143"/>
                  </a:lnTo>
                  <a:lnTo>
                    <a:pt x="487285" y="1882884"/>
                  </a:lnTo>
                  <a:lnTo>
                    <a:pt x="491296" y="1897854"/>
                  </a:lnTo>
                  <a:lnTo>
                    <a:pt x="487599" y="1913997"/>
                  </a:lnTo>
                  <a:lnTo>
                    <a:pt x="476076" y="1924216"/>
                  </a:lnTo>
                  <a:lnTo>
                    <a:pt x="461106" y="1928227"/>
                  </a:lnTo>
                  <a:lnTo>
                    <a:pt x="443908" y="1923922"/>
                  </a:lnTo>
                  <a:lnTo>
                    <a:pt x="439245" y="1919823"/>
                  </a:lnTo>
                  <a:lnTo>
                    <a:pt x="439499" y="1918669"/>
                  </a:lnTo>
                  <a:lnTo>
                    <a:pt x="434745" y="1913007"/>
                  </a:lnTo>
                  <a:lnTo>
                    <a:pt x="429679" y="1897429"/>
                  </a:lnTo>
                  <a:lnTo>
                    <a:pt x="432767" y="1882340"/>
                  </a:lnTo>
                  <a:lnTo>
                    <a:pt x="444899" y="1871067"/>
                  </a:lnTo>
                  <a:lnTo>
                    <a:pt x="450220" y="1869937"/>
                  </a:lnTo>
                  <a:lnTo>
                    <a:pt x="450498" y="1868675"/>
                  </a:lnTo>
                  <a:lnTo>
                    <a:pt x="457151" y="1866892"/>
                  </a:lnTo>
                  <a:close/>
                  <a:moveTo>
                    <a:pt x="2104788" y="1843828"/>
                  </a:moveTo>
                  <a:lnTo>
                    <a:pt x="2120932" y="1847525"/>
                  </a:lnTo>
                  <a:lnTo>
                    <a:pt x="2132205" y="1859657"/>
                  </a:lnTo>
                  <a:lnTo>
                    <a:pt x="2135161" y="1874018"/>
                  </a:lnTo>
                  <a:lnTo>
                    <a:pt x="2131465" y="1890161"/>
                  </a:lnTo>
                  <a:lnTo>
                    <a:pt x="2119941" y="1900380"/>
                  </a:lnTo>
                  <a:lnTo>
                    <a:pt x="2106026" y="1905000"/>
                  </a:lnTo>
                  <a:lnTo>
                    <a:pt x="2089883" y="1901303"/>
                  </a:lnTo>
                  <a:lnTo>
                    <a:pt x="2078610" y="1889171"/>
                  </a:lnTo>
                  <a:lnTo>
                    <a:pt x="2074599" y="1874202"/>
                  </a:lnTo>
                  <a:lnTo>
                    <a:pt x="2078741" y="1859721"/>
                  </a:lnTo>
                  <a:lnTo>
                    <a:pt x="2089819" y="1847840"/>
                  </a:lnTo>
                  <a:close/>
                  <a:moveTo>
                    <a:pt x="0" y="1834496"/>
                  </a:moveTo>
                  <a:lnTo>
                    <a:pt x="289" y="1835107"/>
                  </a:lnTo>
                  <a:lnTo>
                    <a:pt x="2310" y="1855957"/>
                  </a:lnTo>
                  <a:lnTo>
                    <a:pt x="0" y="1861560"/>
                  </a:lnTo>
                  <a:close/>
                  <a:moveTo>
                    <a:pt x="765495" y="1810121"/>
                  </a:moveTo>
                  <a:lnTo>
                    <a:pt x="770930" y="1810447"/>
                  </a:lnTo>
                  <a:lnTo>
                    <a:pt x="777420" y="1811382"/>
                  </a:lnTo>
                  <a:lnTo>
                    <a:pt x="782529" y="1817144"/>
                  </a:lnTo>
                  <a:lnTo>
                    <a:pt x="785530" y="1821688"/>
                  </a:lnTo>
                  <a:lnTo>
                    <a:pt x="787312" y="1828341"/>
                  </a:lnTo>
                  <a:lnTo>
                    <a:pt x="788041" y="1834385"/>
                  </a:lnTo>
                  <a:lnTo>
                    <a:pt x="786051" y="1840266"/>
                  </a:lnTo>
                  <a:lnTo>
                    <a:pt x="780735" y="1847039"/>
                  </a:lnTo>
                  <a:lnTo>
                    <a:pt x="775137" y="1849430"/>
                  </a:lnTo>
                  <a:lnTo>
                    <a:pt x="768484" y="1851213"/>
                  </a:lnTo>
                  <a:lnTo>
                    <a:pt x="763048" y="1850886"/>
                  </a:lnTo>
                  <a:lnTo>
                    <a:pt x="755504" y="1849342"/>
                  </a:lnTo>
                  <a:lnTo>
                    <a:pt x="751449" y="1844190"/>
                  </a:lnTo>
                  <a:lnTo>
                    <a:pt x="748449" y="1839645"/>
                  </a:lnTo>
                  <a:lnTo>
                    <a:pt x="746666" y="1832992"/>
                  </a:lnTo>
                  <a:lnTo>
                    <a:pt x="745938" y="1826948"/>
                  </a:lnTo>
                  <a:lnTo>
                    <a:pt x="749145" y="1818958"/>
                  </a:lnTo>
                  <a:lnTo>
                    <a:pt x="753243" y="1814295"/>
                  </a:lnTo>
                  <a:lnTo>
                    <a:pt x="758842" y="1811903"/>
                  </a:lnTo>
                  <a:close/>
                  <a:moveTo>
                    <a:pt x="2415330" y="1768642"/>
                  </a:moveTo>
                  <a:lnTo>
                    <a:pt x="2431919" y="1774002"/>
                  </a:lnTo>
                  <a:lnTo>
                    <a:pt x="2443801" y="1785079"/>
                  </a:lnTo>
                  <a:lnTo>
                    <a:pt x="2450693" y="1797494"/>
                  </a:lnTo>
                  <a:lnTo>
                    <a:pt x="2451377" y="1813355"/>
                  </a:lnTo>
                  <a:lnTo>
                    <a:pt x="2446181" y="1827226"/>
                  </a:lnTo>
                  <a:lnTo>
                    <a:pt x="2436157" y="1839717"/>
                  </a:lnTo>
                  <a:lnTo>
                    <a:pt x="2422688" y="1846000"/>
                  </a:lnTo>
                  <a:lnTo>
                    <a:pt x="2407882" y="1847293"/>
                  </a:lnTo>
                  <a:lnTo>
                    <a:pt x="2392956" y="1841487"/>
                  </a:lnTo>
                  <a:lnTo>
                    <a:pt x="2379411" y="1830855"/>
                  </a:lnTo>
                  <a:lnTo>
                    <a:pt x="2373128" y="1817386"/>
                  </a:lnTo>
                  <a:lnTo>
                    <a:pt x="2371834" y="1802580"/>
                  </a:lnTo>
                  <a:lnTo>
                    <a:pt x="2377640" y="1787654"/>
                  </a:lnTo>
                  <a:lnTo>
                    <a:pt x="2387054" y="1776218"/>
                  </a:lnTo>
                  <a:lnTo>
                    <a:pt x="2401132" y="1768881"/>
                  </a:lnTo>
                  <a:close/>
                  <a:moveTo>
                    <a:pt x="264390" y="1742949"/>
                  </a:moveTo>
                  <a:lnTo>
                    <a:pt x="278870" y="1747091"/>
                  </a:lnTo>
                  <a:lnTo>
                    <a:pt x="290752" y="1758169"/>
                  </a:lnTo>
                  <a:lnTo>
                    <a:pt x="298698" y="1771193"/>
                  </a:lnTo>
                  <a:lnTo>
                    <a:pt x="298328" y="1786445"/>
                  </a:lnTo>
                  <a:lnTo>
                    <a:pt x="293577" y="1801979"/>
                  </a:lnTo>
                  <a:lnTo>
                    <a:pt x="283108" y="1812807"/>
                  </a:lnTo>
                  <a:lnTo>
                    <a:pt x="270693" y="1819699"/>
                  </a:lnTo>
                  <a:lnTo>
                    <a:pt x="254832" y="1820383"/>
                  </a:lnTo>
                  <a:lnTo>
                    <a:pt x="239298" y="1815632"/>
                  </a:lnTo>
                  <a:lnTo>
                    <a:pt x="228471" y="1805163"/>
                  </a:lnTo>
                  <a:lnTo>
                    <a:pt x="222187" y="1791694"/>
                  </a:lnTo>
                  <a:lnTo>
                    <a:pt x="220894" y="1776887"/>
                  </a:lnTo>
                  <a:lnTo>
                    <a:pt x="225036" y="1762407"/>
                  </a:lnTo>
                  <a:lnTo>
                    <a:pt x="236114" y="1750526"/>
                  </a:lnTo>
                  <a:lnTo>
                    <a:pt x="250192" y="1743188"/>
                  </a:lnTo>
                  <a:close/>
                  <a:moveTo>
                    <a:pt x="1908777" y="1737691"/>
                  </a:moveTo>
                  <a:lnTo>
                    <a:pt x="1915712" y="1740289"/>
                  </a:lnTo>
                  <a:lnTo>
                    <a:pt x="1920376" y="1744387"/>
                  </a:lnTo>
                  <a:lnTo>
                    <a:pt x="1923822" y="1750595"/>
                  </a:lnTo>
                  <a:lnTo>
                    <a:pt x="1925604" y="1757248"/>
                  </a:lnTo>
                  <a:lnTo>
                    <a:pt x="1926332" y="1763292"/>
                  </a:lnTo>
                  <a:lnTo>
                    <a:pt x="1922680" y="1769619"/>
                  </a:lnTo>
                  <a:lnTo>
                    <a:pt x="1919636" y="1774891"/>
                  </a:lnTo>
                  <a:lnTo>
                    <a:pt x="1914037" y="1777283"/>
                  </a:lnTo>
                  <a:lnTo>
                    <a:pt x="1907384" y="1779065"/>
                  </a:lnTo>
                  <a:lnTo>
                    <a:pt x="1900285" y="1779185"/>
                  </a:lnTo>
                  <a:lnTo>
                    <a:pt x="1894404" y="1777195"/>
                  </a:lnTo>
                  <a:lnTo>
                    <a:pt x="1888686" y="1772488"/>
                  </a:lnTo>
                  <a:lnTo>
                    <a:pt x="1885240" y="1766281"/>
                  </a:lnTo>
                  <a:lnTo>
                    <a:pt x="1883458" y="1759628"/>
                  </a:lnTo>
                  <a:lnTo>
                    <a:pt x="1883784" y="1754192"/>
                  </a:lnTo>
                  <a:lnTo>
                    <a:pt x="1886828" y="1748920"/>
                  </a:lnTo>
                  <a:lnTo>
                    <a:pt x="1890481" y="1742593"/>
                  </a:lnTo>
                  <a:lnTo>
                    <a:pt x="1895025" y="1739593"/>
                  </a:lnTo>
                  <a:lnTo>
                    <a:pt x="1901678" y="1737810"/>
                  </a:lnTo>
                  <a:close/>
                  <a:moveTo>
                    <a:pt x="566853" y="1684187"/>
                  </a:moveTo>
                  <a:lnTo>
                    <a:pt x="566854" y="1684187"/>
                  </a:lnTo>
                  <a:lnTo>
                    <a:pt x="580888" y="1686666"/>
                  </a:lnTo>
                  <a:lnTo>
                    <a:pt x="593215" y="1699407"/>
                  </a:lnTo>
                  <a:lnTo>
                    <a:pt x="596618" y="1715431"/>
                  </a:lnTo>
                  <a:lnTo>
                    <a:pt x="594139" y="1729465"/>
                  </a:lnTo>
                  <a:lnTo>
                    <a:pt x="581398" y="1741792"/>
                  </a:lnTo>
                  <a:lnTo>
                    <a:pt x="566428" y="1745803"/>
                  </a:lnTo>
                  <a:lnTo>
                    <a:pt x="566427" y="1745803"/>
                  </a:lnTo>
                  <a:lnTo>
                    <a:pt x="549229" y="1741498"/>
                  </a:lnTo>
                  <a:lnTo>
                    <a:pt x="540065" y="1730583"/>
                  </a:lnTo>
                  <a:lnTo>
                    <a:pt x="535000" y="1715005"/>
                  </a:lnTo>
                  <a:lnTo>
                    <a:pt x="539305" y="1697807"/>
                  </a:lnTo>
                  <a:lnTo>
                    <a:pt x="550220" y="1688643"/>
                  </a:lnTo>
                  <a:close/>
                  <a:moveTo>
                    <a:pt x="2210110" y="1661405"/>
                  </a:moveTo>
                  <a:lnTo>
                    <a:pt x="2226254" y="1665102"/>
                  </a:lnTo>
                  <a:lnTo>
                    <a:pt x="2237527" y="1677234"/>
                  </a:lnTo>
                  <a:lnTo>
                    <a:pt x="2240483" y="1691595"/>
                  </a:lnTo>
                  <a:lnTo>
                    <a:pt x="2237395" y="1706684"/>
                  </a:lnTo>
                  <a:lnTo>
                    <a:pt x="2225263" y="1717957"/>
                  </a:lnTo>
                  <a:lnTo>
                    <a:pt x="2211348" y="1722577"/>
                  </a:lnTo>
                  <a:lnTo>
                    <a:pt x="2195205" y="1718880"/>
                  </a:lnTo>
                  <a:lnTo>
                    <a:pt x="2183932" y="1706748"/>
                  </a:lnTo>
                  <a:lnTo>
                    <a:pt x="2179921" y="1691779"/>
                  </a:lnTo>
                  <a:lnTo>
                    <a:pt x="2184672" y="1676244"/>
                  </a:lnTo>
                  <a:lnTo>
                    <a:pt x="2195141" y="1665417"/>
                  </a:lnTo>
                  <a:close/>
                  <a:moveTo>
                    <a:pt x="870209" y="1628753"/>
                  </a:moveTo>
                  <a:lnTo>
                    <a:pt x="875644" y="1629079"/>
                  </a:lnTo>
                  <a:lnTo>
                    <a:pt x="882134" y="1630014"/>
                  </a:lnTo>
                  <a:lnTo>
                    <a:pt x="887243" y="1635776"/>
                  </a:lnTo>
                  <a:lnTo>
                    <a:pt x="890244" y="1640320"/>
                  </a:lnTo>
                  <a:lnTo>
                    <a:pt x="892026" y="1646973"/>
                  </a:lnTo>
                  <a:lnTo>
                    <a:pt x="892755" y="1653017"/>
                  </a:lnTo>
                  <a:lnTo>
                    <a:pt x="889548" y="1661007"/>
                  </a:lnTo>
                  <a:lnTo>
                    <a:pt x="885449" y="1665671"/>
                  </a:lnTo>
                  <a:lnTo>
                    <a:pt x="879851" y="1668062"/>
                  </a:lnTo>
                  <a:lnTo>
                    <a:pt x="873198" y="1669845"/>
                  </a:lnTo>
                  <a:lnTo>
                    <a:pt x="867153" y="1670573"/>
                  </a:lnTo>
                  <a:lnTo>
                    <a:pt x="860218" y="1667974"/>
                  </a:lnTo>
                  <a:lnTo>
                    <a:pt x="855554" y="1663876"/>
                  </a:lnTo>
                  <a:lnTo>
                    <a:pt x="853163" y="1658277"/>
                  </a:lnTo>
                  <a:lnTo>
                    <a:pt x="851380" y="1651624"/>
                  </a:lnTo>
                  <a:lnTo>
                    <a:pt x="850652" y="1645580"/>
                  </a:lnTo>
                  <a:lnTo>
                    <a:pt x="852641" y="1639699"/>
                  </a:lnTo>
                  <a:lnTo>
                    <a:pt x="857957" y="1632927"/>
                  </a:lnTo>
                  <a:lnTo>
                    <a:pt x="863556" y="1630535"/>
                  </a:lnTo>
                  <a:close/>
                  <a:moveTo>
                    <a:pt x="65748" y="1617015"/>
                  </a:moveTo>
                  <a:lnTo>
                    <a:pt x="83391" y="1622983"/>
                  </a:lnTo>
                  <a:lnTo>
                    <a:pt x="97382" y="1635279"/>
                  </a:lnTo>
                  <a:lnTo>
                    <a:pt x="105611" y="1652683"/>
                  </a:lnTo>
                  <a:lnTo>
                    <a:pt x="108241" y="1672479"/>
                  </a:lnTo>
                  <a:lnTo>
                    <a:pt x="100609" y="1690569"/>
                  </a:lnTo>
                  <a:lnTo>
                    <a:pt x="89977" y="1704114"/>
                  </a:lnTo>
                  <a:lnTo>
                    <a:pt x="70909" y="1712788"/>
                  </a:lnTo>
                  <a:lnTo>
                    <a:pt x="51722" y="1714364"/>
                  </a:lnTo>
                  <a:lnTo>
                    <a:pt x="34687" y="1707341"/>
                  </a:lnTo>
                  <a:lnTo>
                    <a:pt x="20088" y="1696100"/>
                  </a:lnTo>
                  <a:lnTo>
                    <a:pt x="11859" y="1678695"/>
                  </a:lnTo>
                  <a:lnTo>
                    <a:pt x="10892" y="1658454"/>
                  </a:lnTo>
                  <a:lnTo>
                    <a:pt x="16251" y="1641865"/>
                  </a:lnTo>
                  <a:lnTo>
                    <a:pt x="29156" y="1626819"/>
                  </a:lnTo>
                  <a:lnTo>
                    <a:pt x="46560" y="1618590"/>
                  </a:lnTo>
                  <a:close/>
                  <a:moveTo>
                    <a:pt x="369711" y="1560526"/>
                  </a:moveTo>
                  <a:lnTo>
                    <a:pt x="384191" y="1564668"/>
                  </a:lnTo>
                  <a:lnTo>
                    <a:pt x="396073" y="1575746"/>
                  </a:lnTo>
                  <a:lnTo>
                    <a:pt x="404020" y="1588769"/>
                  </a:lnTo>
                  <a:lnTo>
                    <a:pt x="403650" y="1604021"/>
                  </a:lnTo>
                  <a:lnTo>
                    <a:pt x="400116" y="1617447"/>
                  </a:lnTo>
                  <a:lnTo>
                    <a:pt x="388430" y="1630383"/>
                  </a:lnTo>
                  <a:lnTo>
                    <a:pt x="376015" y="1637275"/>
                  </a:lnTo>
                  <a:lnTo>
                    <a:pt x="360154" y="1637959"/>
                  </a:lnTo>
                  <a:lnTo>
                    <a:pt x="345228" y="1632154"/>
                  </a:lnTo>
                  <a:lnTo>
                    <a:pt x="333792" y="1622739"/>
                  </a:lnTo>
                  <a:lnTo>
                    <a:pt x="327509" y="1609270"/>
                  </a:lnTo>
                  <a:lnTo>
                    <a:pt x="326216" y="1594464"/>
                  </a:lnTo>
                  <a:lnTo>
                    <a:pt x="331576" y="1577875"/>
                  </a:lnTo>
                  <a:lnTo>
                    <a:pt x="341436" y="1568102"/>
                  </a:lnTo>
                  <a:lnTo>
                    <a:pt x="355514" y="1560764"/>
                  </a:lnTo>
                  <a:close/>
                  <a:moveTo>
                    <a:pt x="2014099" y="1555269"/>
                  </a:moveTo>
                  <a:lnTo>
                    <a:pt x="2021034" y="1557867"/>
                  </a:lnTo>
                  <a:lnTo>
                    <a:pt x="2025698" y="1561965"/>
                  </a:lnTo>
                  <a:lnTo>
                    <a:pt x="2029144" y="1568173"/>
                  </a:lnTo>
                  <a:lnTo>
                    <a:pt x="2031535" y="1573771"/>
                  </a:lnTo>
                  <a:lnTo>
                    <a:pt x="2032263" y="1579816"/>
                  </a:lnTo>
                  <a:lnTo>
                    <a:pt x="2028610" y="1586142"/>
                  </a:lnTo>
                  <a:lnTo>
                    <a:pt x="2024958" y="1592469"/>
                  </a:lnTo>
                  <a:lnTo>
                    <a:pt x="2019359" y="1594861"/>
                  </a:lnTo>
                  <a:lnTo>
                    <a:pt x="2012706" y="1596643"/>
                  </a:lnTo>
                  <a:lnTo>
                    <a:pt x="2005607" y="1596763"/>
                  </a:lnTo>
                  <a:lnTo>
                    <a:pt x="1999726" y="1594773"/>
                  </a:lnTo>
                  <a:lnTo>
                    <a:pt x="1994008" y="1590066"/>
                  </a:lnTo>
                  <a:lnTo>
                    <a:pt x="1990562" y="1583859"/>
                  </a:lnTo>
                  <a:lnTo>
                    <a:pt x="1989846" y="1581186"/>
                  </a:lnTo>
                  <a:lnTo>
                    <a:pt x="1988779" y="1577205"/>
                  </a:lnTo>
                  <a:lnTo>
                    <a:pt x="1989106" y="1571770"/>
                  </a:lnTo>
                  <a:lnTo>
                    <a:pt x="1992759" y="1565443"/>
                  </a:lnTo>
                  <a:lnTo>
                    <a:pt x="1996411" y="1559116"/>
                  </a:lnTo>
                  <a:lnTo>
                    <a:pt x="2000956" y="1556116"/>
                  </a:lnTo>
                  <a:lnTo>
                    <a:pt x="2007000" y="1555388"/>
                  </a:lnTo>
                  <a:close/>
                  <a:moveTo>
                    <a:pt x="671566" y="1502819"/>
                  </a:moveTo>
                  <a:lnTo>
                    <a:pt x="684383" y="1507407"/>
                  </a:lnTo>
                  <a:lnTo>
                    <a:pt x="697928" y="1518039"/>
                  </a:lnTo>
                  <a:lnTo>
                    <a:pt x="701330" y="1534063"/>
                  </a:lnTo>
                  <a:lnTo>
                    <a:pt x="697634" y="1550206"/>
                  </a:lnTo>
                  <a:lnTo>
                    <a:pt x="686110" y="1560424"/>
                  </a:lnTo>
                  <a:lnTo>
                    <a:pt x="671141" y="1564435"/>
                  </a:lnTo>
                  <a:lnTo>
                    <a:pt x="653943" y="1560130"/>
                  </a:lnTo>
                  <a:lnTo>
                    <a:pt x="644779" y="1549215"/>
                  </a:lnTo>
                  <a:lnTo>
                    <a:pt x="639714" y="1533637"/>
                  </a:lnTo>
                  <a:lnTo>
                    <a:pt x="642801" y="1518548"/>
                  </a:lnTo>
                  <a:lnTo>
                    <a:pt x="654934" y="1507275"/>
                  </a:lnTo>
                  <a:close/>
                  <a:moveTo>
                    <a:pt x="2316042" y="1477928"/>
                  </a:moveTo>
                  <a:lnTo>
                    <a:pt x="2332185" y="1481624"/>
                  </a:lnTo>
                  <a:lnTo>
                    <a:pt x="2343458" y="1493757"/>
                  </a:lnTo>
                  <a:lnTo>
                    <a:pt x="2345806" y="1509172"/>
                  </a:lnTo>
                  <a:lnTo>
                    <a:pt x="2343327" y="1523206"/>
                  </a:lnTo>
                  <a:lnTo>
                    <a:pt x="2331195" y="1534479"/>
                  </a:lnTo>
                  <a:lnTo>
                    <a:pt x="2316671" y="1540153"/>
                  </a:lnTo>
                  <a:lnTo>
                    <a:pt x="2300527" y="1536457"/>
                  </a:lnTo>
                  <a:lnTo>
                    <a:pt x="2289254" y="1524325"/>
                  </a:lnTo>
                  <a:lnTo>
                    <a:pt x="2285852" y="1508301"/>
                  </a:lnTo>
                  <a:lnTo>
                    <a:pt x="2290603" y="1492766"/>
                  </a:lnTo>
                  <a:lnTo>
                    <a:pt x="2300463" y="1482993"/>
                  </a:lnTo>
                  <a:close/>
                  <a:moveTo>
                    <a:pt x="981574" y="1445601"/>
                  </a:moveTo>
                  <a:lnTo>
                    <a:pt x="987455" y="1447591"/>
                  </a:lnTo>
                  <a:lnTo>
                    <a:pt x="993173" y="1452298"/>
                  </a:lnTo>
                  <a:lnTo>
                    <a:pt x="995565" y="1457897"/>
                  </a:lnTo>
                  <a:lnTo>
                    <a:pt x="997347" y="1464550"/>
                  </a:lnTo>
                  <a:lnTo>
                    <a:pt x="998076" y="1470594"/>
                  </a:lnTo>
                  <a:lnTo>
                    <a:pt x="995477" y="1477530"/>
                  </a:lnTo>
                  <a:lnTo>
                    <a:pt x="990770" y="1483248"/>
                  </a:lnTo>
                  <a:lnTo>
                    <a:pt x="985172" y="1485639"/>
                  </a:lnTo>
                  <a:lnTo>
                    <a:pt x="978519" y="1487422"/>
                  </a:lnTo>
                  <a:lnTo>
                    <a:pt x="973083" y="1487095"/>
                  </a:lnTo>
                  <a:lnTo>
                    <a:pt x="965539" y="1485551"/>
                  </a:lnTo>
                  <a:lnTo>
                    <a:pt x="961484" y="1480399"/>
                  </a:lnTo>
                  <a:lnTo>
                    <a:pt x="958484" y="1475854"/>
                  </a:lnTo>
                  <a:lnTo>
                    <a:pt x="956701" y="1469201"/>
                  </a:lnTo>
                  <a:lnTo>
                    <a:pt x="955973" y="1463157"/>
                  </a:lnTo>
                  <a:lnTo>
                    <a:pt x="958571" y="1456222"/>
                  </a:lnTo>
                  <a:lnTo>
                    <a:pt x="963278" y="1450504"/>
                  </a:lnTo>
                  <a:lnTo>
                    <a:pt x="968877" y="1448112"/>
                  </a:lnTo>
                  <a:lnTo>
                    <a:pt x="975530" y="1446330"/>
                  </a:lnTo>
                  <a:close/>
                  <a:moveTo>
                    <a:pt x="171070" y="1434592"/>
                  </a:moveTo>
                  <a:lnTo>
                    <a:pt x="188713" y="1440560"/>
                  </a:lnTo>
                  <a:lnTo>
                    <a:pt x="202704" y="1452856"/>
                  </a:lnTo>
                  <a:lnTo>
                    <a:pt x="210933" y="1470260"/>
                  </a:lnTo>
                  <a:lnTo>
                    <a:pt x="213563" y="1490056"/>
                  </a:lnTo>
                  <a:lnTo>
                    <a:pt x="207149" y="1506037"/>
                  </a:lnTo>
                  <a:lnTo>
                    <a:pt x="195299" y="1521691"/>
                  </a:lnTo>
                  <a:lnTo>
                    <a:pt x="176840" y="1529311"/>
                  </a:lnTo>
                  <a:lnTo>
                    <a:pt x="157653" y="1530887"/>
                  </a:lnTo>
                  <a:lnTo>
                    <a:pt x="140009" y="1524918"/>
                  </a:lnTo>
                  <a:lnTo>
                    <a:pt x="126018" y="1512623"/>
                  </a:lnTo>
                  <a:lnTo>
                    <a:pt x="117790" y="1495218"/>
                  </a:lnTo>
                  <a:lnTo>
                    <a:pt x="116214" y="1476031"/>
                  </a:lnTo>
                  <a:lnTo>
                    <a:pt x="122791" y="1457333"/>
                  </a:lnTo>
                  <a:lnTo>
                    <a:pt x="134478" y="1444396"/>
                  </a:lnTo>
                  <a:lnTo>
                    <a:pt x="151882" y="1436167"/>
                  </a:lnTo>
                  <a:close/>
                  <a:moveTo>
                    <a:pt x="474424" y="1379157"/>
                  </a:moveTo>
                  <a:lnTo>
                    <a:pt x="488904" y="1383299"/>
                  </a:lnTo>
                  <a:lnTo>
                    <a:pt x="500786" y="1394377"/>
                  </a:lnTo>
                  <a:lnTo>
                    <a:pt x="508733" y="1407400"/>
                  </a:lnTo>
                  <a:lnTo>
                    <a:pt x="508363" y="1422652"/>
                  </a:lnTo>
                  <a:lnTo>
                    <a:pt x="503612" y="1438187"/>
                  </a:lnTo>
                  <a:lnTo>
                    <a:pt x="493143" y="1449014"/>
                  </a:lnTo>
                  <a:lnTo>
                    <a:pt x="480728" y="1455906"/>
                  </a:lnTo>
                  <a:lnTo>
                    <a:pt x="464258" y="1457645"/>
                  </a:lnTo>
                  <a:lnTo>
                    <a:pt x="449941" y="1450785"/>
                  </a:lnTo>
                  <a:lnTo>
                    <a:pt x="437897" y="1442425"/>
                  </a:lnTo>
                  <a:lnTo>
                    <a:pt x="432222" y="1427901"/>
                  </a:lnTo>
                  <a:lnTo>
                    <a:pt x="430929" y="1413095"/>
                  </a:lnTo>
                  <a:lnTo>
                    <a:pt x="435071" y="1398615"/>
                  </a:lnTo>
                  <a:lnTo>
                    <a:pt x="446149" y="1386733"/>
                  </a:lnTo>
                  <a:lnTo>
                    <a:pt x="460227" y="1379395"/>
                  </a:lnTo>
                  <a:close/>
                  <a:moveTo>
                    <a:pt x="2112930" y="1371910"/>
                  </a:moveTo>
                  <a:lnTo>
                    <a:pt x="2119420" y="1372846"/>
                  </a:lnTo>
                  <a:lnTo>
                    <a:pt x="2126964" y="1374389"/>
                  </a:lnTo>
                  <a:lnTo>
                    <a:pt x="2131019" y="1379542"/>
                  </a:lnTo>
                  <a:lnTo>
                    <a:pt x="2135074" y="1384695"/>
                  </a:lnTo>
                  <a:lnTo>
                    <a:pt x="2136857" y="1391348"/>
                  </a:lnTo>
                  <a:lnTo>
                    <a:pt x="2137585" y="1397392"/>
                  </a:lnTo>
                  <a:lnTo>
                    <a:pt x="2134541" y="1402665"/>
                  </a:lnTo>
                  <a:lnTo>
                    <a:pt x="2130279" y="1410046"/>
                  </a:lnTo>
                  <a:lnTo>
                    <a:pt x="2124681" y="1412437"/>
                  </a:lnTo>
                  <a:lnTo>
                    <a:pt x="2118028" y="1414220"/>
                  </a:lnTo>
                  <a:lnTo>
                    <a:pt x="2111538" y="1413285"/>
                  </a:lnTo>
                  <a:lnTo>
                    <a:pt x="2105048" y="1412350"/>
                  </a:lnTo>
                  <a:lnTo>
                    <a:pt x="2099939" y="1406588"/>
                  </a:lnTo>
                  <a:lnTo>
                    <a:pt x="2095884" y="1401435"/>
                  </a:lnTo>
                  <a:lnTo>
                    <a:pt x="2094101" y="1394782"/>
                  </a:lnTo>
                  <a:lnTo>
                    <a:pt x="2094428" y="1389347"/>
                  </a:lnTo>
                  <a:lnTo>
                    <a:pt x="2098689" y="1381966"/>
                  </a:lnTo>
                  <a:lnTo>
                    <a:pt x="2101733" y="1376693"/>
                  </a:lnTo>
                  <a:lnTo>
                    <a:pt x="2106277" y="1373693"/>
                  </a:lnTo>
                  <a:close/>
                  <a:moveTo>
                    <a:pt x="0" y="1322717"/>
                  </a:moveTo>
                  <a:lnTo>
                    <a:pt x="10834" y="1332238"/>
                  </a:lnTo>
                  <a:lnTo>
                    <a:pt x="18900" y="1352361"/>
                  </a:lnTo>
                  <a:lnTo>
                    <a:pt x="21975" y="1373820"/>
                  </a:lnTo>
                  <a:lnTo>
                    <a:pt x="15235" y="1395235"/>
                  </a:lnTo>
                  <a:lnTo>
                    <a:pt x="0" y="1412571"/>
                  </a:lnTo>
                  <a:close/>
                  <a:moveTo>
                    <a:pt x="776888" y="1320396"/>
                  </a:moveTo>
                  <a:lnTo>
                    <a:pt x="790921" y="1322875"/>
                  </a:lnTo>
                  <a:lnTo>
                    <a:pt x="790922" y="1322874"/>
                  </a:lnTo>
                  <a:lnTo>
                    <a:pt x="803250" y="1335615"/>
                  </a:lnTo>
                  <a:lnTo>
                    <a:pt x="803250" y="1335616"/>
                  </a:lnTo>
                  <a:lnTo>
                    <a:pt x="807101" y="1349989"/>
                  </a:lnTo>
                  <a:lnTo>
                    <a:pt x="807261" y="1350585"/>
                  </a:lnTo>
                  <a:lnTo>
                    <a:pt x="807261" y="1350586"/>
                  </a:lnTo>
                  <a:lnTo>
                    <a:pt x="803564" y="1366729"/>
                  </a:lnTo>
                  <a:lnTo>
                    <a:pt x="792041" y="1376948"/>
                  </a:lnTo>
                  <a:lnTo>
                    <a:pt x="777071" y="1380959"/>
                  </a:lnTo>
                  <a:lnTo>
                    <a:pt x="759874" y="1376654"/>
                  </a:lnTo>
                  <a:lnTo>
                    <a:pt x="759871" y="1376651"/>
                  </a:lnTo>
                  <a:lnTo>
                    <a:pt x="755210" y="1372554"/>
                  </a:lnTo>
                  <a:lnTo>
                    <a:pt x="750546" y="1368456"/>
                  </a:lnTo>
                  <a:lnTo>
                    <a:pt x="747709" y="1361194"/>
                  </a:lnTo>
                  <a:lnTo>
                    <a:pt x="748887" y="1360134"/>
                  </a:lnTo>
                  <a:lnTo>
                    <a:pt x="745644" y="1350161"/>
                  </a:lnTo>
                  <a:lnTo>
                    <a:pt x="748732" y="1335072"/>
                  </a:lnTo>
                  <a:lnTo>
                    <a:pt x="760864" y="1323799"/>
                  </a:lnTo>
                  <a:close/>
                  <a:moveTo>
                    <a:pt x="2421363" y="1295505"/>
                  </a:moveTo>
                  <a:lnTo>
                    <a:pt x="2437506" y="1299201"/>
                  </a:lnTo>
                  <a:lnTo>
                    <a:pt x="2448779" y="1311334"/>
                  </a:lnTo>
                  <a:lnTo>
                    <a:pt x="2451736" y="1325694"/>
                  </a:lnTo>
                  <a:lnTo>
                    <a:pt x="2448648" y="1340783"/>
                  </a:lnTo>
                  <a:lnTo>
                    <a:pt x="2436516" y="1352056"/>
                  </a:lnTo>
                  <a:lnTo>
                    <a:pt x="2422601" y="1356676"/>
                  </a:lnTo>
                  <a:lnTo>
                    <a:pt x="2407066" y="1351925"/>
                  </a:lnTo>
                  <a:lnTo>
                    <a:pt x="2395185" y="1340847"/>
                  </a:lnTo>
                  <a:lnTo>
                    <a:pt x="2391173" y="1325878"/>
                  </a:lnTo>
                  <a:lnTo>
                    <a:pt x="2395924" y="1310343"/>
                  </a:lnTo>
                  <a:lnTo>
                    <a:pt x="2406393" y="1299516"/>
                  </a:lnTo>
                  <a:close/>
                  <a:moveTo>
                    <a:pt x="1086897" y="1263178"/>
                  </a:moveTo>
                  <a:lnTo>
                    <a:pt x="1092778" y="1265167"/>
                  </a:lnTo>
                  <a:lnTo>
                    <a:pt x="1098496" y="1269875"/>
                  </a:lnTo>
                  <a:lnTo>
                    <a:pt x="1100887" y="1275473"/>
                  </a:lnTo>
                  <a:lnTo>
                    <a:pt x="1102670" y="1282126"/>
                  </a:lnTo>
                  <a:lnTo>
                    <a:pt x="1103398" y="1288171"/>
                  </a:lnTo>
                  <a:lnTo>
                    <a:pt x="1100800" y="1295106"/>
                  </a:lnTo>
                  <a:lnTo>
                    <a:pt x="1096702" y="1299770"/>
                  </a:lnTo>
                  <a:lnTo>
                    <a:pt x="1091103" y="1302161"/>
                  </a:lnTo>
                  <a:lnTo>
                    <a:pt x="1084450" y="1303944"/>
                  </a:lnTo>
                  <a:lnTo>
                    <a:pt x="1078406" y="1304672"/>
                  </a:lnTo>
                  <a:lnTo>
                    <a:pt x="1071470" y="1302074"/>
                  </a:lnTo>
                  <a:lnTo>
                    <a:pt x="1066806" y="1297976"/>
                  </a:lnTo>
                  <a:lnTo>
                    <a:pt x="1064415" y="1292377"/>
                  </a:lnTo>
                  <a:lnTo>
                    <a:pt x="1062632" y="1285724"/>
                  </a:lnTo>
                  <a:lnTo>
                    <a:pt x="1061904" y="1279680"/>
                  </a:lnTo>
                  <a:lnTo>
                    <a:pt x="1063893" y="1273798"/>
                  </a:lnTo>
                  <a:lnTo>
                    <a:pt x="1068601" y="1268080"/>
                  </a:lnTo>
                  <a:lnTo>
                    <a:pt x="1074199" y="1265689"/>
                  </a:lnTo>
                  <a:lnTo>
                    <a:pt x="1080852" y="1263906"/>
                  </a:lnTo>
                  <a:close/>
                  <a:moveTo>
                    <a:pt x="275783" y="1253224"/>
                  </a:moveTo>
                  <a:lnTo>
                    <a:pt x="293426" y="1259192"/>
                  </a:lnTo>
                  <a:lnTo>
                    <a:pt x="307417" y="1271488"/>
                  </a:lnTo>
                  <a:lnTo>
                    <a:pt x="315646" y="1288892"/>
                  </a:lnTo>
                  <a:lnTo>
                    <a:pt x="318276" y="1308688"/>
                  </a:lnTo>
                  <a:lnTo>
                    <a:pt x="310644" y="1326778"/>
                  </a:lnTo>
                  <a:lnTo>
                    <a:pt x="298794" y="1342432"/>
                  </a:lnTo>
                  <a:lnTo>
                    <a:pt x="281553" y="1347943"/>
                  </a:lnTo>
                  <a:lnTo>
                    <a:pt x="261757" y="1350573"/>
                  </a:lnTo>
                  <a:lnTo>
                    <a:pt x="244722" y="1343550"/>
                  </a:lnTo>
                  <a:lnTo>
                    <a:pt x="230123" y="1332309"/>
                  </a:lnTo>
                  <a:lnTo>
                    <a:pt x="222502" y="1313850"/>
                  </a:lnTo>
                  <a:lnTo>
                    <a:pt x="219709" y="1296772"/>
                  </a:lnTo>
                  <a:lnTo>
                    <a:pt x="226286" y="1278074"/>
                  </a:lnTo>
                  <a:lnTo>
                    <a:pt x="239191" y="1263028"/>
                  </a:lnTo>
                  <a:lnTo>
                    <a:pt x="256595" y="1254799"/>
                  </a:lnTo>
                  <a:close/>
                  <a:moveTo>
                    <a:pt x="580355" y="1195680"/>
                  </a:moveTo>
                  <a:lnTo>
                    <a:pt x="594226" y="1200877"/>
                  </a:lnTo>
                  <a:lnTo>
                    <a:pt x="606717" y="1210900"/>
                  </a:lnTo>
                  <a:lnTo>
                    <a:pt x="614055" y="1224978"/>
                  </a:lnTo>
                  <a:lnTo>
                    <a:pt x="614293" y="1239176"/>
                  </a:lnTo>
                  <a:lnTo>
                    <a:pt x="609542" y="1254710"/>
                  </a:lnTo>
                  <a:lnTo>
                    <a:pt x="599074" y="1265537"/>
                  </a:lnTo>
                  <a:lnTo>
                    <a:pt x="586050" y="1273484"/>
                  </a:lnTo>
                  <a:lnTo>
                    <a:pt x="570798" y="1273114"/>
                  </a:lnTo>
                  <a:lnTo>
                    <a:pt x="555263" y="1268363"/>
                  </a:lnTo>
                  <a:lnTo>
                    <a:pt x="544436" y="1257894"/>
                  </a:lnTo>
                  <a:lnTo>
                    <a:pt x="537544" y="1245479"/>
                  </a:lnTo>
                  <a:lnTo>
                    <a:pt x="536860" y="1229618"/>
                  </a:lnTo>
                  <a:lnTo>
                    <a:pt x="541002" y="1215138"/>
                  </a:lnTo>
                  <a:lnTo>
                    <a:pt x="552080" y="1203256"/>
                  </a:lnTo>
                  <a:lnTo>
                    <a:pt x="565549" y="1196973"/>
                  </a:lnTo>
                  <a:close/>
                  <a:moveTo>
                    <a:pt x="2225352" y="1189368"/>
                  </a:moveTo>
                  <a:lnTo>
                    <a:pt x="2232287" y="1191966"/>
                  </a:lnTo>
                  <a:lnTo>
                    <a:pt x="2236951" y="1196064"/>
                  </a:lnTo>
                  <a:lnTo>
                    <a:pt x="2240397" y="1202272"/>
                  </a:lnTo>
                  <a:lnTo>
                    <a:pt x="2242179" y="1208925"/>
                  </a:lnTo>
                  <a:lnTo>
                    <a:pt x="2242907" y="1214969"/>
                  </a:lnTo>
                  <a:lnTo>
                    <a:pt x="2239863" y="1220241"/>
                  </a:lnTo>
                  <a:lnTo>
                    <a:pt x="2235602" y="1227623"/>
                  </a:lnTo>
                  <a:lnTo>
                    <a:pt x="2230003" y="1230014"/>
                  </a:lnTo>
                  <a:lnTo>
                    <a:pt x="2223350" y="1231797"/>
                  </a:lnTo>
                  <a:lnTo>
                    <a:pt x="2216860" y="1230862"/>
                  </a:lnTo>
                  <a:lnTo>
                    <a:pt x="2210979" y="1228872"/>
                  </a:lnTo>
                  <a:lnTo>
                    <a:pt x="2205261" y="1224165"/>
                  </a:lnTo>
                  <a:lnTo>
                    <a:pt x="2201206" y="1219012"/>
                  </a:lnTo>
                  <a:lnTo>
                    <a:pt x="2199424" y="1212359"/>
                  </a:lnTo>
                  <a:lnTo>
                    <a:pt x="2199750" y="1206924"/>
                  </a:lnTo>
                  <a:lnTo>
                    <a:pt x="2204012" y="1199542"/>
                  </a:lnTo>
                  <a:lnTo>
                    <a:pt x="2207056" y="1194270"/>
                  </a:lnTo>
                  <a:lnTo>
                    <a:pt x="2211600" y="1191270"/>
                  </a:lnTo>
                  <a:lnTo>
                    <a:pt x="2218253" y="1189487"/>
                  </a:lnTo>
                  <a:close/>
                  <a:moveTo>
                    <a:pt x="882210" y="1137973"/>
                  </a:moveTo>
                  <a:lnTo>
                    <a:pt x="896245" y="1140452"/>
                  </a:lnTo>
                  <a:lnTo>
                    <a:pt x="908572" y="1153193"/>
                  </a:lnTo>
                  <a:lnTo>
                    <a:pt x="912583" y="1168163"/>
                  </a:lnTo>
                  <a:lnTo>
                    <a:pt x="908886" y="1184306"/>
                  </a:lnTo>
                  <a:lnTo>
                    <a:pt x="897363" y="1194525"/>
                  </a:lnTo>
                  <a:lnTo>
                    <a:pt x="882393" y="1198536"/>
                  </a:lnTo>
                  <a:lnTo>
                    <a:pt x="865196" y="1194231"/>
                  </a:lnTo>
                  <a:lnTo>
                    <a:pt x="856032" y="1183316"/>
                  </a:lnTo>
                  <a:lnTo>
                    <a:pt x="850966" y="1167738"/>
                  </a:lnTo>
                  <a:lnTo>
                    <a:pt x="854054" y="1152649"/>
                  </a:lnTo>
                  <a:lnTo>
                    <a:pt x="866186" y="1141376"/>
                  </a:lnTo>
                  <a:close/>
                  <a:moveTo>
                    <a:pt x="75478" y="1127735"/>
                  </a:moveTo>
                  <a:lnTo>
                    <a:pt x="96893" y="1134475"/>
                  </a:lnTo>
                  <a:lnTo>
                    <a:pt x="115548" y="1150869"/>
                  </a:lnTo>
                  <a:lnTo>
                    <a:pt x="123613" y="1170992"/>
                  </a:lnTo>
                  <a:lnTo>
                    <a:pt x="126689" y="1192451"/>
                  </a:lnTo>
                  <a:lnTo>
                    <a:pt x="118731" y="1215975"/>
                  </a:lnTo>
                  <a:lnTo>
                    <a:pt x="103555" y="1232521"/>
                  </a:lnTo>
                  <a:lnTo>
                    <a:pt x="82824" y="1241641"/>
                  </a:lnTo>
                  <a:lnTo>
                    <a:pt x="61973" y="1243662"/>
                  </a:lnTo>
                  <a:lnTo>
                    <a:pt x="38449" y="1235704"/>
                  </a:lnTo>
                  <a:lnTo>
                    <a:pt x="21904" y="1220528"/>
                  </a:lnTo>
                  <a:lnTo>
                    <a:pt x="12175" y="1200851"/>
                  </a:lnTo>
                  <a:lnTo>
                    <a:pt x="10762" y="1178946"/>
                  </a:lnTo>
                  <a:lnTo>
                    <a:pt x="17502" y="1157531"/>
                  </a:lnTo>
                  <a:lnTo>
                    <a:pt x="33896" y="1138877"/>
                  </a:lnTo>
                  <a:lnTo>
                    <a:pt x="52964" y="1130202"/>
                  </a:lnTo>
                  <a:close/>
                  <a:moveTo>
                    <a:pt x="1192219" y="1080756"/>
                  </a:moveTo>
                  <a:lnTo>
                    <a:pt x="1198100" y="1082745"/>
                  </a:lnTo>
                  <a:lnTo>
                    <a:pt x="1203818" y="1087453"/>
                  </a:lnTo>
                  <a:lnTo>
                    <a:pt x="1206209" y="1093051"/>
                  </a:lnTo>
                  <a:lnTo>
                    <a:pt x="1208601" y="1098650"/>
                  </a:lnTo>
                  <a:lnTo>
                    <a:pt x="1209329" y="1104694"/>
                  </a:lnTo>
                  <a:lnTo>
                    <a:pt x="1206731" y="1111630"/>
                  </a:lnTo>
                  <a:lnTo>
                    <a:pt x="1202024" y="1117348"/>
                  </a:lnTo>
                  <a:lnTo>
                    <a:pt x="1196425" y="1119739"/>
                  </a:lnTo>
                  <a:lnTo>
                    <a:pt x="1189772" y="1121522"/>
                  </a:lnTo>
                  <a:lnTo>
                    <a:pt x="1183728" y="1122250"/>
                  </a:lnTo>
                  <a:lnTo>
                    <a:pt x="1176792" y="1119652"/>
                  </a:lnTo>
                  <a:lnTo>
                    <a:pt x="1172128" y="1115554"/>
                  </a:lnTo>
                  <a:lnTo>
                    <a:pt x="1172128" y="1115553"/>
                  </a:lnTo>
                  <a:lnTo>
                    <a:pt x="1170019" y="1114336"/>
                  </a:lnTo>
                  <a:lnTo>
                    <a:pt x="1171433" y="1113925"/>
                  </a:lnTo>
                  <a:lnTo>
                    <a:pt x="1169737" y="1109955"/>
                  </a:lnTo>
                  <a:lnTo>
                    <a:pt x="1167954" y="1103302"/>
                  </a:lnTo>
                  <a:lnTo>
                    <a:pt x="1167226" y="1097258"/>
                  </a:lnTo>
                  <a:lnTo>
                    <a:pt x="1169824" y="1090322"/>
                  </a:lnTo>
                  <a:lnTo>
                    <a:pt x="1174532" y="1084604"/>
                  </a:lnTo>
                  <a:lnTo>
                    <a:pt x="1180130" y="1082212"/>
                  </a:lnTo>
                  <a:lnTo>
                    <a:pt x="1186174" y="1081484"/>
                  </a:lnTo>
                  <a:close/>
                  <a:moveTo>
                    <a:pt x="381713" y="1069746"/>
                  </a:moveTo>
                  <a:lnTo>
                    <a:pt x="398748" y="1076769"/>
                  </a:lnTo>
                  <a:lnTo>
                    <a:pt x="413348" y="1088010"/>
                  </a:lnTo>
                  <a:lnTo>
                    <a:pt x="420968" y="1106469"/>
                  </a:lnTo>
                  <a:lnTo>
                    <a:pt x="423598" y="1126265"/>
                  </a:lnTo>
                  <a:lnTo>
                    <a:pt x="416575" y="1143300"/>
                  </a:lnTo>
                  <a:lnTo>
                    <a:pt x="405334" y="1157900"/>
                  </a:lnTo>
                  <a:lnTo>
                    <a:pt x="386875" y="1165520"/>
                  </a:lnTo>
                  <a:lnTo>
                    <a:pt x="367688" y="1167096"/>
                  </a:lnTo>
                  <a:lnTo>
                    <a:pt x="350044" y="1161127"/>
                  </a:lnTo>
                  <a:lnTo>
                    <a:pt x="336053" y="1148832"/>
                  </a:lnTo>
                  <a:lnTo>
                    <a:pt x="327824" y="1131427"/>
                  </a:lnTo>
                  <a:lnTo>
                    <a:pt x="326249" y="1112240"/>
                  </a:lnTo>
                  <a:lnTo>
                    <a:pt x="332217" y="1094596"/>
                  </a:lnTo>
                  <a:lnTo>
                    <a:pt x="344513" y="1080605"/>
                  </a:lnTo>
                  <a:lnTo>
                    <a:pt x="361917" y="1072376"/>
                  </a:lnTo>
                  <a:close/>
                  <a:moveTo>
                    <a:pt x="685677" y="1013257"/>
                  </a:moveTo>
                  <a:lnTo>
                    <a:pt x="700157" y="1017399"/>
                  </a:lnTo>
                  <a:lnTo>
                    <a:pt x="712039" y="1028477"/>
                  </a:lnTo>
                  <a:lnTo>
                    <a:pt x="719376" y="1042555"/>
                  </a:lnTo>
                  <a:lnTo>
                    <a:pt x="719615" y="1056753"/>
                  </a:lnTo>
                  <a:lnTo>
                    <a:pt x="714864" y="1072287"/>
                  </a:lnTo>
                  <a:lnTo>
                    <a:pt x="704395" y="1083115"/>
                  </a:lnTo>
                  <a:lnTo>
                    <a:pt x="691371" y="1091061"/>
                  </a:lnTo>
                  <a:lnTo>
                    <a:pt x="676119" y="1090691"/>
                  </a:lnTo>
                  <a:lnTo>
                    <a:pt x="660585" y="1085940"/>
                  </a:lnTo>
                  <a:lnTo>
                    <a:pt x="649758" y="1075471"/>
                  </a:lnTo>
                  <a:lnTo>
                    <a:pt x="642866" y="1063056"/>
                  </a:lnTo>
                  <a:lnTo>
                    <a:pt x="642181" y="1047195"/>
                  </a:lnTo>
                  <a:lnTo>
                    <a:pt x="646323" y="1032715"/>
                  </a:lnTo>
                  <a:lnTo>
                    <a:pt x="657401" y="1020834"/>
                  </a:lnTo>
                  <a:lnTo>
                    <a:pt x="670870" y="1014550"/>
                  </a:lnTo>
                  <a:close/>
                  <a:moveTo>
                    <a:pt x="2330674" y="1006945"/>
                  </a:moveTo>
                  <a:lnTo>
                    <a:pt x="2337609" y="1009543"/>
                  </a:lnTo>
                  <a:lnTo>
                    <a:pt x="2342273" y="1013641"/>
                  </a:lnTo>
                  <a:lnTo>
                    <a:pt x="2345719" y="1019849"/>
                  </a:lnTo>
                  <a:lnTo>
                    <a:pt x="2347501" y="1026502"/>
                  </a:lnTo>
                  <a:lnTo>
                    <a:pt x="2348230" y="1032546"/>
                  </a:lnTo>
                  <a:lnTo>
                    <a:pt x="2345186" y="1037818"/>
                  </a:lnTo>
                  <a:lnTo>
                    <a:pt x="2341533" y="1044145"/>
                  </a:lnTo>
                  <a:lnTo>
                    <a:pt x="2335934" y="1046537"/>
                  </a:lnTo>
                  <a:lnTo>
                    <a:pt x="2329281" y="1048319"/>
                  </a:lnTo>
                  <a:lnTo>
                    <a:pt x="2322182" y="1048439"/>
                  </a:lnTo>
                  <a:lnTo>
                    <a:pt x="2316301" y="1046449"/>
                  </a:lnTo>
                  <a:lnTo>
                    <a:pt x="2310583" y="1041742"/>
                  </a:lnTo>
                  <a:lnTo>
                    <a:pt x="2307137" y="1035535"/>
                  </a:lnTo>
                  <a:lnTo>
                    <a:pt x="2305355" y="1028882"/>
                  </a:lnTo>
                  <a:lnTo>
                    <a:pt x="2305681" y="1023446"/>
                  </a:lnTo>
                  <a:lnTo>
                    <a:pt x="2309334" y="1017119"/>
                  </a:lnTo>
                  <a:lnTo>
                    <a:pt x="2312378" y="1011847"/>
                  </a:lnTo>
                  <a:lnTo>
                    <a:pt x="2316922" y="1008847"/>
                  </a:lnTo>
                  <a:lnTo>
                    <a:pt x="2323575" y="1007064"/>
                  </a:lnTo>
                  <a:close/>
                  <a:moveTo>
                    <a:pt x="987532" y="955550"/>
                  </a:moveTo>
                  <a:lnTo>
                    <a:pt x="1001567" y="958029"/>
                  </a:lnTo>
                  <a:lnTo>
                    <a:pt x="1013894" y="970770"/>
                  </a:lnTo>
                  <a:lnTo>
                    <a:pt x="1017905" y="985740"/>
                  </a:lnTo>
                  <a:lnTo>
                    <a:pt x="1014817" y="1000829"/>
                  </a:lnTo>
                  <a:lnTo>
                    <a:pt x="1002685" y="1012102"/>
                  </a:lnTo>
                  <a:lnTo>
                    <a:pt x="987715" y="1016113"/>
                  </a:lnTo>
                  <a:lnTo>
                    <a:pt x="970518" y="1011808"/>
                  </a:lnTo>
                  <a:lnTo>
                    <a:pt x="961354" y="1000893"/>
                  </a:lnTo>
                  <a:lnTo>
                    <a:pt x="956288" y="985315"/>
                  </a:lnTo>
                  <a:lnTo>
                    <a:pt x="959985" y="969171"/>
                  </a:lnTo>
                  <a:lnTo>
                    <a:pt x="971508" y="958953"/>
                  </a:lnTo>
                  <a:close/>
                  <a:moveTo>
                    <a:pt x="180799" y="945313"/>
                  </a:moveTo>
                  <a:lnTo>
                    <a:pt x="202214" y="952053"/>
                  </a:lnTo>
                  <a:lnTo>
                    <a:pt x="220869" y="968447"/>
                  </a:lnTo>
                  <a:lnTo>
                    <a:pt x="229543" y="987515"/>
                  </a:lnTo>
                  <a:lnTo>
                    <a:pt x="232010" y="1010029"/>
                  </a:lnTo>
                  <a:lnTo>
                    <a:pt x="224661" y="1032499"/>
                  </a:lnTo>
                  <a:lnTo>
                    <a:pt x="208876" y="1050099"/>
                  </a:lnTo>
                  <a:lnTo>
                    <a:pt x="188754" y="1058164"/>
                  </a:lnTo>
                  <a:lnTo>
                    <a:pt x="167294" y="1061240"/>
                  </a:lnTo>
                  <a:lnTo>
                    <a:pt x="143770" y="1053282"/>
                  </a:lnTo>
                  <a:lnTo>
                    <a:pt x="127225" y="1038106"/>
                  </a:lnTo>
                  <a:lnTo>
                    <a:pt x="118104" y="1017375"/>
                  </a:lnTo>
                  <a:lnTo>
                    <a:pt x="116083" y="996524"/>
                  </a:lnTo>
                  <a:lnTo>
                    <a:pt x="123432" y="974054"/>
                  </a:lnTo>
                  <a:lnTo>
                    <a:pt x="139217" y="956455"/>
                  </a:lnTo>
                  <a:lnTo>
                    <a:pt x="158894" y="946726"/>
                  </a:lnTo>
                  <a:close/>
                  <a:moveTo>
                    <a:pt x="1292105" y="898007"/>
                  </a:moveTo>
                  <a:lnTo>
                    <a:pt x="1297540" y="898333"/>
                  </a:lnTo>
                  <a:lnTo>
                    <a:pt x="1304030" y="899268"/>
                  </a:lnTo>
                  <a:lnTo>
                    <a:pt x="1309139" y="905030"/>
                  </a:lnTo>
                  <a:lnTo>
                    <a:pt x="1312140" y="909574"/>
                  </a:lnTo>
                  <a:lnTo>
                    <a:pt x="1313922" y="916227"/>
                  </a:lnTo>
                  <a:lnTo>
                    <a:pt x="1314651" y="922271"/>
                  </a:lnTo>
                  <a:lnTo>
                    <a:pt x="1312661" y="928152"/>
                  </a:lnTo>
                  <a:lnTo>
                    <a:pt x="1307345" y="934925"/>
                  </a:lnTo>
                  <a:lnTo>
                    <a:pt x="1301747" y="937316"/>
                  </a:lnTo>
                  <a:lnTo>
                    <a:pt x="1295094" y="939099"/>
                  </a:lnTo>
                  <a:lnTo>
                    <a:pt x="1289658" y="938772"/>
                  </a:lnTo>
                  <a:lnTo>
                    <a:pt x="1282114" y="937228"/>
                  </a:lnTo>
                  <a:lnTo>
                    <a:pt x="1278059" y="932076"/>
                  </a:lnTo>
                  <a:lnTo>
                    <a:pt x="1275059" y="927531"/>
                  </a:lnTo>
                  <a:lnTo>
                    <a:pt x="1273276" y="920878"/>
                  </a:lnTo>
                  <a:lnTo>
                    <a:pt x="1272548" y="914834"/>
                  </a:lnTo>
                  <a:lnTo>
                    <a:pt x="1275755" y="906844"/>
                  </a:lnTo>
                  <a:lnTo>
                    <a:pt x="1279853" y="902181"/>
                  </a:lnTo>
                  <a:lnTo>
                    <a:pt x="1285452" y="899789"/>
                  </a:lnTo>
                  <a:close/>
                  <a:moveTo>
                    <a:pt x="487035" y="887323"/>
                  </a:moveTo>
                  <a:lnTo>
                    <a:pt x="504070" y="894346"/>
                  </a:lnTo>
                  <a:lnTo>
                    <a:pt x="518670" y="905587"/>
                  </a:lnTo>
                  <a:lnTo>
                    <a:pt x="526899" y="922992"/>
                  </a:lnTo>
                  <a:lnTo>
                    <a:pt x="529529" y="942788"/>
                  </a:lnTo>
                  <a:lnTo>
                    <a:pt x="521897" y="960877"/>
                  </a:lnTo>
                  <a:lnTo>
                    <a:pt x="510656" y="975477"/>
                  </a:lnTo>
                  <a:lnTo>
                    <a:pt x="492197" y="983097"/>
                  </a:lnTo>
                  <a:lnTo>
                    <a:pt x="473010" y="984673"/>
                  </a:lnTo>
                  <a:lnTo>
                    <a:pt x="455366" y="978704"/>
                  </a:lnTo>
                  <a:lnTo>
                    <a:pt x="441375" y="966409"/>
                  </a:lnTo>
                  <a:lnTo>
                    <a:pt x="433146" y="949004"/>
                  </a:lnTo>
                  <a:lnTo>
                    <a:pt x="431571" y="929817"/>
                  </a:lnTo>
                  <a:lnTo>
                    <a:pt x="437539" y="912173"/>
                  </a:lnTo>
                  <a:lnTo>
                    <a:pt x="450443" y="897128"/>
                  </a:lnTo>
                  <a:lnTo>
                    <a:pt x="467848" y="888899"/>
                  </a:lnTo>
                  <a:close/>
                  <a:moveTo>
                    <a:pt x="790999" y="830834"/>
                  </a:moveTo>
                  <a:lnTo>
                    <a:pt x="805479" y="834976"/>
                  </a:lnTo>
                  <a:lnTo>
                    <a:pt x="817361" y="846054"/>
                  </a:lnTo>
                  <a:lnTo>
                    <a:pt x="825308" y="859077"/>
                  </a:lnTo>
                  <a:lnTo>
                    <a:pt x="824938" y="874329"/>
                  </a:lnTo>
                  <a:lnTo>
                    <a:pt x="820795" y="888809"/>
                  </a:lnTo>
                  <a:lnTo>
                    <a:pt x="809718" y="900691"/>
                  </a:lnTo>
                  <a:lnTo>
                    <a:pt x="797303" y="907583"/>
                  </a:lnTo>
                  <a:lnTo>
                    <a:pt x="781442" y="908267"/>
                  </a:lnTo>
                  <a:lnTo>
                    <a:pt x="766516" y="902462"/>
                  </a:lnTo>
                  <a:lnTo>
                    <a:pt x="755080" y="893047"/>
                  </a:lnTo>
                  <a:lnTo>
                    <a:pt x="748797" y="879578"/>
                  </a:lnTo>
                  <a:lnTo>
                    <a:pt x="747504" y="864772"/>
                  </a:lnTo>
                  <a:lnTo>
                    <a:pt x="752255" y="849237"/>
                  </a:lnTo>
                  <a:lnTo>
                    <a:pt x="762724" y="838410"/>
                  </a:lnTo>
                  <a:lnTo>
                    <a:pt x="776802" y="831072"/>
                  </a:lnTo>
                  <a:close/>
                  <a:moveTo>
                    <a:pt x="0" y="825496"/>
                  </a:moveTo>
                  <a:lnTo>
                    <a:pt x="6736" y="827946"/>
                  </a:lnTo>
                  <a:lnTo>
                    <a:pt x="23890" y="842068"/>
                  </a:lnTo>
                  <a:lnTo>
                    <a:pt x="34837" y="859635"/>
                  </a:lnTo>
                  <a:lnTo>
                    <a:pt x="40631" y="881258"/>
                  </a:lnTo>
                  <a:lnTo>
                    <a:pt x="40543" y="900891"/>
                  </a:lnTo>
                  <a:lnTo>
                    <a:pt x="31694" y="921089"/>
                  </a:lnTo>
                  <a:lnTo>
                    <a:pt x="18626" y="938852"/>
                  </a:lnTo>
                  <a:lnTo>
                    <a:pt x="1058" y="949798"/>
                  </a:lnTo>
                  <a:lnTo>
                    <a:pt x="0" y="950037"/>
                  </a:lnTo>
                  <a:close/>
                  <a:moveTo>
                    <a:pt x="2429505" y="823586"/>
                  </a:moveTo>
                  <a:lnTo>
                    <a:pt x="2435995" y="824522"/>
                  </a:lnTo>
                  <a:lnTo>
                    <a:pt x="2443539" y="826065"/>
                  </a:lnTo>
                  <a:lnTo>
                    <a:pt x="2447594" y="831218"/>
                  </a:lnTo>
                  <a:lnTo>
                    <a:pt x="2451649" y="836371"/>
                  </a:lnTo>
                  <a:lnTo>
                    <a:pt x="2453432" y="843024"/>
                  </a:lnTo>
                  <a:lnTo>
                    <a:pt x="2454160" y="849068"/>
                  </a:lnTo>
                  <a:lnTo>
                    <a:pt x="2450507" y="855395"/>
                  </a:lnTo>
                  <a:lnTo>
                    <a:pt x="2446854" y="861722"/>
                  </a:lnTo>
                  <a:lnTo>
                    <a:pt x="2441256" y="864113"/>
                  </a:lnTo>
                  <a:lnTo>
                    <a:pt x="2434603" y="865896"/>
                  </a:lnTo>
                  <a:lnTo>
                    <a:pt x="2427504" y="866015"/>
                  </a:lnTo>
                  <a:lnTo>
                    <a:pt x="2421623" y="864026"/>
                  </a:lnTo>
                  <a:lnTo>
                    <a:pt x="2415905" y="859319"/>
                  </a:lnTo>
                  <a:lnTo>
                    <a:pt x="2412459" y="853111"/>
                  </a:lnTo>
                  <a:lnTo>
                    <a:pt x="2410676" y="846458"/>
                  </a:lnTo>
                  <a:lnTo>
                    <a:pt x="2411003" y="841023"/>
                  </a:lnTo>
                  <a:lnTo>
                    <a:pt x="2414655" y="834696"/>
                  </a:lnTo>
                  <a:lnTo>
                    <a:pt x="2418308" y="828369"/>
                  </a:lnTo>
                  <a:lnTo>
                    <a:pt x="2422852" y="825369"/>
                  </a:lnTo>
                  <a:close/>
                  <a:moveTo>
                    <a:pt x="1093464" y="772073"/>
                  </a:moveTo>
                  <a:lnTo>
                    <a:pt x="1107498" y="774552"/>
                  </a:lnTo>
                  <a:lnTo>
                    <a:pt x="1119825" y="787293"/>
                  </a:lnTo>
                  <a:lnTo>
                    <a:pt x="1123228" y="803317"/>
                  </a:lnTo>
                  <a:lnTo>
                    <a:pt x="1120749" y="817351"/>
                  </a:lnTo>
                  <a:lnTo>
                    <a:pt x="1108616" y="828624"/>
                  </a:lnTo>
                  <a:lnTo>
                    <a:pt x="1093038" y="833689"/>
                  </a:lnTo>
                  <a:lnTo>
                    <a:pt x="1075840" y="829384"/>
                  </a:lnTo>
                  <a:lnTo>
                    <a:pt x="1066676" y="818469"/>
                  </a:lnTo>
                  <a:lnTo>
                    <a:pt x="1062220" y="801837"/>
                  </a:lnTo>
                  <a:lnTo>
                    <a:pt x="1065916" y="785693"/>
                  </a:lnTo>
                  <a:lnTo>
                    <a:pt x="1076831" y="776529"/>
                  </a:lnTo>
                  <a:close/>
                  <a:moveTo>
                    <a:pt x="286122" y="762889"/>
                  </a:moveTo>
                  <a:lnTo>
                    <a:pt x="307537" y="769630"/>
                  </a:lnTo>
                  <a:lnTo>
                    <a:pt x="326191" y="786024"/>
                  </a:lnTo>
                  <a:lnTo>
                    <a:pt x="334866" y="805092"/>
                  </a:lnTo>
                  <a:lnTo>
                    <a:pt x="337333" y="827605"/>
                  </a:lnTo>
                  <a:lnTo>
                    <a:pt x="329984" y="850076"/>
                  </a:lnTo>
                  <a:lnTo>
                    <a:pt x="314199" y="867675"/>
                  </a:lnTo>
                  <a:lnTo>
                    <a:pt x="294076" y="875741"/>
                  </a:lnTo>
                  <a:lnTo>
                    <a:pt x="272617" y="878817"/>
                  </a:lnTo>
                  <a:lnTo>
                    <a:pt x="249701" y="869805"/>
                  </a:lnTo>
                  <a:lnTo>
                    <a:pt x="232547" y="855683"/>
                  </a:lnTo>
                  <a:lnTo>
                    <a:pt x="223427" y="834952"/>
                  </a:lnTo>
                  <a:lnTo>
                    <a:pt x="221405" y="814101"/>
                  </a:lnTo>
                  <a:lnTo>
                    <a:pt x="228755" y="791631"/>
                  </a:lnTo>
                  <a:lnTo>
                    <a:pt x="244540" y="774031"/>
                  </a:lnTo>
                  <a:lnTo>
                    <a:pt x="264217" y="764302"/>
                  </a:lnTo>
                  <a:close/>
                  <a:moveTo>
                    <a:pt x="1403471" y="714855"/>
                  </a:moveTo>
                  <a:lnTo>
                    <a:pt x="1409352" y="716844"/>
                  </a:lnTo>
                  <a:lnTo>
                    <a:pt x="1415070" y="721552"/>
                  </a:lnTo>
                  <a:lnTo>
                    <a:pt x="1417461" y="727150"/>
                  </a:lnTo>
                  <a:lnTo>
                    <a:pt x="1419244" y="733803"/>
                  </a:lnTo>
                  <a:lnTo>
                    <a:pt x="1419972" y="739848"/>
                  </a:lnTo>
                  <a:lnTo>
                    <a:pt x="1417983" y="745729"/>
                  </a:lnTo>
                  <a:lnTo>
                    <a:pt x="1412667" y="752501"/>
                  </a:lnTo>
                  <a:lnTo>
                    <a:pt x="1407068" y="754893"/>
                  </a:lnTo>
                  <a:lnTo>
                    <a:pt x="1400415" y="756676"/>
                  </a:lnTo>
                  <a:lnTo>
                    <a:pt x="1394980" y="756349"/>
                  </a:lnTo>
                  <a:lnTo>
                    <a:pt x="1388044" y="753751"/>
                  </a:lnTo>
                  <a:lnTo>
                    <a:pt x="1383380" y="749653"/>
                  </a:lnTo>
                  <a:lnTo>
                    <a:pt x="1380380" y="745108"/>
                  </a:lnTo>
                  <a:lnTo>
                    <a:pt x="1378597" y="738455"/>
                  </a:lnTo>
                  <a:lnTo>
                    <a:pt x="1377869" y="732411"/>
                  </a:lnTo>
                  <a:lnTo>
                    <a:pt x="1381076" y="724421"/>
                  </a:lnTo>
                  <a:lnTo>
                    <a:pt x="1385175" y="719757"/>
                  </a:lnTo>
                  <a:lnTo>
                    <a:pt x="1390773" y="717366"/>
                  </a:lnTo>
                  <a:lnTo>
                    <a:pt x="1397426" y="715583"/>
                  </a:lnTo>
                  <a:close/>
                  <a:moveTo>
                    <a:pt x="592358" y="704900"/>
                  </a:moveTo>
                  <a:lnTo>
                    <a:pt x="610001" y="710868"/>
                  </a:lnTo>
                  <a:lnTo>
                    <a:pt x="623992" y="723164"/>
                  </a:lnTo>
                  <a:lnTo>
                    <a:pt x="632221" y="740568"/>
                  </a:lnTo>
                  <a:lnTo>
                    <a:pt x="634851" y="760364"/>
                  </a:lnTo>
                  <a:lnTo>
                    <a:pt x="627828" y="777399"/>
                  </a:lnTo>
                  <a:lnTo>
                    <a:pt x="616587" y="791999"/>
                  </a:lnTo>
                  <a:lnTo>
                    <a:pt x="597519" y="800673"/>
                  </a:lnTo>
                  <a:lnTo>
                    <a:pt x="578332" y="802249"/>
                  </a:lnTo>
                  <a:lnTo>
                    <a:pt x="561297" y="795226"/>
                  </a:lnTo>
                  <a:lnTo>
                    <a:pt x="546698" y="783985"/>
                  </a:lnTo>
                  <a:lnTo>
                    <a:pt x="538469" y="766580"/>
                  </a:lnTo>
                  <a:lnTo>
                    <a:pt x="537502" y="746339"/>
                  </a:lnTo>
                  <a:lnTo>
                    <a:pt x="543470" y="728695"/>
                  </a:lnTo>
                  <a:lnTo>
                    <a:pt x="555766" y="714704"/>
                  </a:lnTo>
                  <a:lnTo>
                    <a:pt x="573170" y="706475"/>
                  </a:lnTo>
                  <a:close/>
                  <a:moveTo>
                    <a:pt x="896930" y="647356"/>
                  </a:moveTo>
                  <a:lnTo>
                    <a:pt x="910801" y="652553"/>
                  </a:lnTo>
                  <a:lnTo>
                    <a:pt x="923292" y="662576"/>
                  </a:lnTo>
                  <a:lnTo>
                    <a:pt x="930630" y="676654"/>
                  </a:lnTo>
                  <a:lnTo>
                    <a:pt x="930260" y="691906"/>
                  </a:lnTo>
                  <a:lnTo>
                    <a:pt x="926726" y="705332"/>
                  </a:lnTo>
                  <a:lnTo>
                    <a:pt x="915649" y="717213"/>
                  </a:lnTo>
                  <a:lnTo>
                    <a:pt x="902625" y="725160"/>
                  </a:lnTo>
                  <a:lnTo>
                    <a:pt x="886764" y="725844"/>
                  </a:lnTo>
                  <a:lnTo>
                    <a:pt x="871838" y="720039"/>
                  </a:lnTo>
                  <a:lnTo>
                    <a:pt x="860402" y="710624"/>
                  </a:lnTo>
                  <a:lnTo>
                    <a:pt x="854119" y="697155"/>
                  </a:lnTo>
                  <a:lnTo>
                    <a:pt x="853435" y="681294"/>
                  </a:lnTo>
                  <a:lnTo>
                    <a:pt x="858186" y="665760"/>
                  </a:lnTo>
                  <a:lnTo>
                    <a:pt x="868046" y="655987"/>
                  </a:lnTo>
                  <a:lnTo>
                    <a:pt x="882124" y="648649"/>
                  </a:lnTo>
                  <a:close/>
                  <a:moveTo>
                    <a:pt x="72228" y="636585"/>
                  </a:moveTo>
                  <a:lnTo>
                    <a:pt x="92915" y="637282"/>
                  </a:lnTo>
                  <a:lnTo>
                    <a:pt x="112059" y="645522"/>
                  </a:lnTo>
                  <a:lnTo>
                    <a:pt x="129822" y="658590"/>
                  </a:lnTo>
                  <a:lnTo>
                    <a:pt x="140768" y="676157"/>
                  </a:lnTo>
                  <a:lnTo>
                    <a:pt x="146562" y="697780"/>
                  </a:lnTo>
                  <a:lnTo>
                    <a:pt x="145866" y="718467"/>
                  </a:lnTo>
                  <a:lnTo>
                    <a:pt x="137016" y="738665"/>
                  </a:lnTo>
                  <a:lnTo>
                    <a:pt x="124558" y="755373"/>
                  </a:lnTo>
                  <a:lnTo>
                    <a:pt x="106990" y="766320"/>
                  </a:lnTo>
                  <a:lnTo>
                    <a:pt x="85367" y="772114"/>
                  </a:lnTo>
                  <a:lnTo>
                    <a:pt x="64680" y="771418"/>
                  </a:lnTo>
                  <a:lnTo>
                    <a:pt x="44482" y="762568"/>
                  </a:lnTo>
                  <a:lnTo>
                    <a:pt x="27774" y="750110"/>
                  </a:lnTo>
                  <a:lnTo>
                    <a:pt x="16827" y="732542"/>
                  </a:lnTo>
                  <a:lnTo>
                    <a:pt x="11033" y="710920"/>
                  </a:lnTo>
                  <a:lnTo>
                    <a:pt x="11730" y="690232"/>
                  </a:lnTo>
                  <a:lnTo>
                    <a:pt x="19970" y="671089"/>
                  </a:lnTo>
                  <a:lnTo>
                    <a:pt x="33037" y="653326"/>
                  </a:lnTo>
                  <a:lnTo>
                    <a:pt x="50605" y="642379"/>
                  </a:lnTo>
                  <a:close/>
                  <a:moveTo>
                    <a:pt x="1198785" y="589649"/>
                  </a:moveTo>
                  <a:lnTo>
                    <a:pt x="1212819" y="592128"/>
                  </a:lnTo>
                  <a:lnTo>
                    <a:pt x="1225147" y="604869"/>
                  </a:lnTo>
                  <a:lnTo>
                    <a:pt x="1229158" y="619838"/>
                  </a:lnTo>
                  <a:lnTo>
                    <a:pt x="1226070" y="634927"/>
                  </a:lnTo>
                  <a:lnTo>
                    <a:pt x="1213938" y="646200"/>
                  </a:lnTo>
                  <a:lnTo>
                    <a:pt x="1198968" y="650211"/>
                  </a:lnTo>
                  <a:lnTo>
                    <a:pt x="1182379" y="644851"/>
                  </a:lnTo>
                  <a:lnTo>
                    <a:pt x="1172606" y="634991"/>
                  </a:lnTo>
                  <a:lnTo>
                    <a:pt x="1167541" y="619413"/>
                  </a:lnTo>
                  <a:lnTo>
                    <a:pt x="1171237" y="603269"/>
                  </a:lnTo>
                  <a:lnTo>
                    <a:pt x="1182761" y="593051"/>
                  </a:lnTo>
                  <a:close/>
                  <a:moveTo>
                    <a:pt x="392052" y="579412"/>
                  </a:moveTo>
                  <a:lnTo>
                    <a:pt x="413467" y="586152"/>
                  </a:lnTo>
                  <a:lnTo>
                    <a:pt x="432122" y="602546"/>
                  </a:lnTo>
                  <a:lnTo>
                    <a:pt x="440187" y="622669"/>
                  </a:lnTo>
                  <a:lnTo>
                    <a:pt x="443263" y="644128"/>
                  </a:lnTo>
                  <a:lnTo>
                    <a:pt x="435914" y="666598"/>
                  </a:lnTo>
                  <a:lnTo>
                    <a:pt x="420129" y="684198"/>
                  </a:lnTo>
                  <a:lnTo>
                    <a:pt x="399398" y="693318"/>
                  </a:lnTo>
                  <a:lnTo>
                    <a:pt x="378547" y="695339"/>
                  </a:lnTo>
                  <a:lnTo>
                    <a:pt x="355023" y="687381"/>
                  </a:lnTo>
                  <a:lnTo>
                    <a:pt x="338478" y="672205"/>
                  </a:lnTo>
                  <a:lnTo>
                    <a:pt x="328749" y="652528"/>
                  </a:lnTo>
                  <a:lnTo>
                    <a:pt x="327336" y="630623"/>
                  </a:lnTo>
                  <a:lnTo>
                    <a:pt x="334685" y="608153"/>
                  </a:lnTo>
                  <a:lnTo>
                    <a:pt x="350470" y="590554"/>
                  </a:lnTo>
                  <a:lnTo>
                    <a:pt x="369538" y="581879"/>
                  </a:lnTo>
                  <a:close/>
                  <a:moveTo>
                    <a:pt x="1508793" y="532432"/>
                  </a:moveTo>
                  <a:lnTo>
                    <a:pt x="1514674" y="534421"/>
                  </a:lnTo>
                  <a:lnTo>
                    <a:pt x="1520392" y="539129"/>
                  </a:lnTo>
                  <a:lnTo>
                    <a:pt x="1522783" y="544727"/>
                  </a:lnTo>
                  <a:lnTo>
                    <a:pt x="1524566" y="551380"/>
                  </a:lnTo>
                  <a:lnTo>
                    <a:pt x="1525294" y="557425"/>
                  </a:lnTo>
                  <a:lnTo>
                    <a:pt x="1523305" y="563306"/>
                  </a:lnTo>
                  <a:lnTo>
                    <a:pt x="1518598" y="569024"/>
                  </a:lnTo>
                  <a:lnTo>
                    <a:pt x="1512999" y="571415"/>
                  </a:lnTo>
                  <a:lnTo>
                    <a:pt x="1506346" y="573198"/>
                  </a:lnTo>
                  <a:lnTo>
                    <a:pt x="1500302" y="573926"/>
                  </a:lnTo>
                  <a:lnTo>
                    <a:pt x="1493366" y="571328"/>
                  </a:lnTo>
                  <a:lnTo>
                    <a:pt x="1488702" y="567230"/>
                  </a:lnTo>
                  <a:lnTo>
                    <a:pt x="1486311" y="561631"/>
                  </a:lnTo>
                  <a:lnTo>
                    <a:pt x="1484528" y="554978"/>
                  </a:lnTo>
                  <a:lnTo>
                    <a:pt x="1483800" y="548934"/>
                  </a:lnTo>
                  <a:lnTo>
                    <a:pt x="1486398" y="541998"/>
                  </a:lnTo>
                  <a:lnTo>
                    <a:pt x="1490497" y="537334"/>
                  </a:lnTo>
                  <a:lnTo>
                    <a:pt x="1496095" y="534943"/>
                  </a:lnTo>
                  <a:lnTo>
                    <a:pt x="1502748" y="533160"/>
                  </a:lnTo>
                  <a:close/>
                  <a:moveTo>
                    <a:pt x="697680" y="522478"/>
                  </a:moveTo>
                  <a:lnTo>
                    <a:pt x="715323" y="528446"/>
                  </a:lnTo>
                  <a:lnTo>
                    <a:pt x="729314" y="540742"/>
                  </a:lnTo>
                  <a:lnTo>
                    <a:pt x="737543" y="558146"/>
                  </a:lnTo>
                  <a:lnTo>
                    <a:pt x="740173" y="577942"/>
                  </a:lnTo>
                  <a:lnTo>
                    <a:pt x="733759" y="593923"/>
                  </a:lnTo>
                  <a:lnTo>
                    <a:pt x="721909" y="609577"/>
                  </a:lnTo>
                  <a:lnTo>
                    <a:pt x="703450" y="617197"/>
                  </a:lnTo>
                  <a:lnTo>
                    <a:pt x="684263" y="618773"/>
                  </a:lnTo>
                  <a:lnTo>
                    <a:pt x="666619" y="612804"/>
                  </a:lnTo>
                  <a:lnTo>
                    <a:pt x="652628" y="600509"/>
                  </a:lnTo>
                  <a:lnTo>
                    <a:pt x="644399" y="583104"/>
                  </a:lnTo>
                  <a:lnTo>
                    <a:pt x="642824" y="563917"/>
                  </a:lnTo>
                  <a:lnTo>
                    <a:pt x="649401" y="545219"/>
                  </a:lnTo>
                  <a:lnTo>
                    <a:pt x="661088" y="532282"/>
                  </a:lnTo>
                  <a:lnTo>
                    <a:pt x="678492" y="524053"/>
                  </a:lnTo>
                  <a:close/>
                  <a:moveTo>
                    <a:pt x="1002252" y="464933"/>
                  </a:moveTo>
                  <a:lnTo>
                    <a:pt x="1016123" y="470130"/>
                  </a:lnTo>
                  <a:lnTo>
                    <a:pt x="1028614" y="480153"/>
                  </a:lnTo>
                  <a:lnTo>
                    <a:pt x="1035952" y="494231"/>
                  </a:lnTo>
                  <a:lnTo>
                    <a:pt x="1036190" y="508429"/>
                  </a:lnTo>
                  <a:lnTo>
                    <a:pt x="1032048" y="522909"/>
                  </a:lnTo>
                  <a:lnTo>
                    <a:pt x="1020971" y="534790"/>
                  </a:lnTo>
                  <a:lnTo>
                    <a:pt x="1007947" y="542737"/>
                  </a:lnTo>
                  <a:lnTo>
                    <a:pt x="992695" y="542367"/>
                  </a:lnTo>
                  <a:lnTo>
                    <a:pt x="977160" y="537616"/>
                  </a:lnTo>
                  <a:lnTo>
                    <a:pt x="966333" y="527147"/>
                  </a:lnTo>
                  <a:lnTo>
                    <a:pt x="959441" y="514732"/>
                  </a:lnTo>
                  <a:lnTo>
                    <a:pt x="958757" y="498871"/>
                  </a:lnTo>
                  <a:lnTo>
                    <a:pt x="963508" y="483337"/>
                  </a:lnTo>
                  <a:lnTo>
                    <a:pt x="973977" y="472509"/>
                  </a:lnTo>
                  <a:lnTo>
                    <a:pt x="987446" y="466226"/>
                  </a:lnTo>
                  <a:close/>
                  <a:moveTo>
                    <a:pt x="177549" y="454163"/>
                  </a:moveTo>
                  <a:lnTo>
                    <a:pt x="198236" y="454860"/>
                  </a:lnTo>
                  <a:lnTo>
                    <a:pt x="217380" y="463100"/>
                  </a:lnTo>
                  <a:lnTo>
                    <a:pt x="235142" y="476168"/>
                  </a:lnTo>
                  <a:lnTo>
                    <a:pt x="246089" y="493735"/>
                  </a:lnTo>
                  <a:lnTo>
                    <a:pt x="251883" y="515358"/>
                  </a:lnTo>
                  <a:lnTo>
                    <a:pt x="251187" y="536045"/>
                  </a:lnTo>
                  <a:lnTo>
                    <a:pt x="242946" y="555189"/>
                  </a:lnTo>
                  <a:lnTo>
                    <a:pt x="229879" y="572951"/>
                  </a:lnTo>
                  <a:lnTo>
                    <a:pt x="212920" y="582844"/>
                  </a:lnTo>
                  <a:lnTo>
                    <a:pt x="190688" y="589692"/>
                  </a:lnTo>
                  <a:lnTo>
                    <a:pt x="170610" y="587941"/>
                  </a:lnTo>
                  <a:lnTo>
                    <a:pt x="149803" y="580146"/>
                  </a:lnTo>
                  <a:lnTo>
                    <a:pt x="133704" y="566633"/>
                  </a:lnTo>
                  <a:lnTo>
                    <a:pt x="122148" y="550120"/>
                  </a:lnTo>
                  <a:lnTo>
                    <a:pt x="116963" y="527443"/>
                  </a:lnTo>
                  <a:lnTo>
                    <a:pt x="117051" y="507810"/>
                  </a:lnTo>
                  <a:lnTo>
                    <a:pt x="125900" y="487612"/>
                  </a:lnTo>
                  <a:lnTo>
                    <a:pt x="138358" y="470904"/>
                  </a:lnTo>
                  <a:lnTo>
                    <a:pt x="155926" y="459957"/>
                  </a:lnTo>
                  <a:close/>
                  <a:moveTo>
                    <a:pt x="1304107" y="407227"/>
                  </a:moveTo>
                  <a:lnTo>
                    <a:pt x="1318141" y="409706"/>
                  </a:lnTo>
                  <a:lnTo>
                    <a:pt x="1330469" y="422447"/>
                  </a:lnTo>
                  <a:lnTo>
                    <a:pt x="1334480" y="437416"/>
                  </a:lnTo>
                  <a:lnTo>
                    <a:pt x="1331392" y="452505"/>
                  </a:lnTo>
                  <a:lnTo>
                    <a:pt x="1319260" y="463778"/>
                  </a:lnTo>
                  <a:lnTo>
                    <a:pt x="1304290" y="467789"/>
                  </a:lnTo>
                  <a:lnTo>
                    <a:pt x="1287701" y="462429"/>
                  </a:lnTo>
                  <a:lnTo>
                    <a:pt x="1277928" y="452569"/>
                  </a:lnTo>
                  <a:lnTo>
                    <a:pt x="1272863" y="436991"/>
                  </a:lnTo>
                  <a:lnTo>
                    <a:pt x="1276559" y="420847"/>
                  </a:lnTo>
                  <a:lnTo>
                    <a:pt x="1288083" y="410629"/>
                  </a:lnTo>
                  <a:close/>
                  <a:moveTo>
                    <a:pt x="497374" y="396989"/>
                  </a:moveTo>
                  <a:lnTo>
                    <a:pt x="518789" y="403729"/>
                  </a:lnTo>
                  <a:lnTo>
                    <a:pt x="537444" y="420123"/>
                  </a:lnTo>
                  <a:lnTo>
                    <a:pt x="545509" y="440246"/>
                  </a:lnTo>
                  <a:lnTo>
                    <a:pt x="548585" y="461705"/>
                  </a:lnTo>
                  <a:lnTo>
                    <a:pt x="541845" y="483120"/>
                  </a:lnTo>
                  <a:lnTo>
                    <a:pt x="525451" y="501775"/>
                  </a:lnTo>
                  <a:lnTo>
                    <a:pt x="505329" y="509840"/>
                  </a:lnTo>
                  <a:lnTo>
                    <a:pt x="483869" y="512916"/>
                  </a:lnTo>
                  <a:lnTo>
                    <a:pt x="460345" y="504958"/>
                  </a:lnTo>
                  <a:lnTo>
                    <a:pt x="443800" y="489782"/>
                  </a:lnTo>
                  <a:lnTo>
                    <a:pt x="434679" y="469051"/>
                  </a:lnTo>
                  <a:lnTo>
                    <a:pt x="432658" y="448200"/>
                  </a:lnTo>
                  <a:lnTo>
                    <a:pt x="440616" y="424676"/>
                  </a:lnTo>
                  <a:lnTo>
                    <a:pt x="455792" y="408131"/>
                  </a:lnTo>
                  <a:lnTo>
                    <a:pt x="474860" y="399456"/>
                  </a:lnTo>
                  <a:close/>
                  <a:moveTo>
                    <a:pt x="1608680" y="349683"/>
                  </a:moveTo>
                  <a:lnTo>
                    <a:pt x="1614115" y="350009"/>
                  </a:lnTo>
                  <a:lnTo>
                    <a:pt x="1620605" y="350944"/>
                  </a:lnTo>
                  <a:lnTo>
                    <a:pt x="1625714" y="356706"/>
                  </a:lnTo>
                  <a:lnTo>
                    <a:pt x="1628715" y="361250"/>
                  </a:lnTo>
                  <a:lnTo>
                    <a:pt x="1630497" y="367903"/>
                  </a:lnTo>
                  <a:lnTo>
                    <a:pt x="1631226" y="373947"/>
                  </a:lnTo>
                  <a:lnTo>
                    <a:pt x="1628627" y="380883"/>
                  </a:lnTo>
                  <a:lnTo>
                    <a:pt x="1623920" y="386601"/>
                  </a:lnTo>
                  <a:lnTo>
                    <a:pt x="1618322" y="388992"/>
                  </a:lnTo>
                  <a:lnTo>
                    <a:pt x="1611669" y="390775"/>
                  </a:lnTo>
                  <a:lnTo>
                    <a:pt x="1605624" y="391503"/>
                  </a:lnTo>
                  <a:lnTo>
                    <a:pt x="1598689" y="388904"/>
                  </a:lnTo>
                  <a:lnTo>
                    <a:pt x="1594025" y="384806"/>
                  </a:lnTo>
                  <a:lnTo>
                    <a:pt x="1591634" y="379207"/>
                  </a:lnTo>
                  <a:lnTo>
                    <a:pt x="1589851" y="372554"/>
                  </a:lnTo>
                  <a:lnTo>
                    <a:pt x="1589123" y="366510"/>
                  </a:lnTo>
                  <a:lnTo>
                    <a:pt x="1591721" y="359575"/>
                  </a:lnTo>
                  <a:lnTo>
                    <a:pt x="1596428" y="353857"/>
                  </a:lnTo>
                  <a:lnTo>
                    <a:pt x="1602027" y="351465"/>
                  </a:lnTo>
                  <a:close/>
                  <a:moveTo>
                    <a:pt x="803610" y="338999"/>
                  </a:moveTo>
                  <a:lnTo>
                    <a:pt x="820645" y="346022"/>
                  </a:lnTo>
                  <a:lnTo>
                    <a:pt x="835245" y="357263"/>
                  </a:lnTo>
                  <a:lnTo>
                    <a:pt x="842865" y="375722"/>
                  </a:lnTo>
                  <a:lnTo>
                    <a:pt x="846713" y="393409"/>
                  </a:lnTo>
                  <a:lnTo>
                    <a:pt x="839081" y="411499"/>
                  </a:lnTo>
                  <a:lnTo>
                    <a:pt x="827231" y="427153"/>
                  </a:lnTo>
                  <a:lnTo>
                    <a:pt x="808772" y="434773"/>
                  </a:lnTo>
                  <a:lnTo>
                    <a:pt x="789585" y="436349"/>
                  </a:lnTo>
                  <a:lnTo>
                    <a:pt x="771941" y="430380"/>
                  </a:lnTo>
                  <a:lnTo>
                    <a:pt x="757950" y="418085"/>
                  </a:lnTo>
                  <a:lnTo>
                    <a:pt x="749721" y="400680"/>
                  </a:lnTo>
                  <a:lnTo>
                    <a:pt x="748146" y="381493"/>
                  </a:lnTo>
                  <a:lnTo>
                    <a:pt x="754723" y="362795"/>
                  </a:lnTo>
                  <a:lnTo>
                    <a:pt x="767627" y="347749"/>
                  </a:lnTo>
                  <a:lnTo>
                    <a:pt x="783814" y="341629"/>
                  </a:lnTo>
                  <a:close/>
                  <a:moveTo>
                    <a:pt x="0" y="331566"/>
                  </a:moveTo>
                  <a:lnTo>
                    <a:pt x="20847" y="338384"/>
                  </a:lnTo>
                  <a:lnTo>
                    <a:pt x="40556" y="355387"/>
                  </a:lnTo>
                  <a:lnTo>
                    <a:pt x="53003" y="375226"/>
                  </a:lnTo>
                  <a:lnTo>
                    <a:pt x="59851" y="397458"/>
                  </a:lnTo>
                  <a:lnTo>
                    <a:pt x="58991" y="420863"/>
                  </a:lnTo>
                  <a:lnTo>
                    <a:pt x="51033" y="444387"/>
                  </a:lnTo>
                  <a:lnTo>
                    <a:pt x="34031" y="464096"/>
                  </a:lnTo>
                  <a:lnTo>
                    <a:pt x="14191" y="476543"/>
                  </a:lnTo>
                  <a:lnTo>
                    <a:pt x="0" y="479788"/>
                  </a:lnTo>
                  <a:close/>
                  <a:moveTo>
                    <a:pt x="1108183" y="281456"/>
                  </a:moveTo>
                  <a:lnTo>
                    <a:pt x="1122054" y="286652"/>
                  </a:lnTo>
                  <a:lnTo>
                    <a:pt x="1134544" y="296676"/>
                  </a:lnTo>
                  <a:lnTo>
                    <a:pt x="1141273" y="311808"/>
                  </a:lnTo>
                  <a:lnTo>
                    <a:pt x="1141512" y="326006"/>
                  </a:lnTo>
                  <a:lnTo>
                    <a:pt x="1137370" y="340486"/>
                  </a:lnTo>
                  <a:lnTo>
                    <a:pt x="1126292" y="352368"/>
                  </a:lnTo>
                  <a:lnTo>
                    <a:pt x="1113877" y="359260"/>
                  </a:lnTo>
                  <a:lnTo>
                    <a:pt x="1098016" y="359944"/>
                  </a:lnTo>
                  <a:lnTo>
                    <a:pt x="1082482" y="355193"/>
                  </a:lnTo>
                  <a:lnTo>
                    <a:pt x="1071655" y="344724"/>
                  </a:lnTo>
                  <a:lnTo>
                    <a:pt x="1065371" y="331255"/>
                  </a:lnTo>
                  <a:lnTo>
                    <a:pt x="1064078" y="316448"/>
                  </a:lnTo>
                  <a:lnTo>
                    <a:pt x="1068829" y="300914"/>
                  </a:lnTo>
                  <a:lnTo>
                    <a:pt x="1079298" y="290087"/>
                  </a:lnTo>
                  <a:lnTo>
                    <a:pt x="1092767" y="283803"/>
                  </a:lnTo>
                  <a:close/>
                  <a:moveTo>
                    <a:pt x="282871" y="271741"/>
                  </a:moveTo>
                  <a:lnTo>
                    <a:pt x="303559" y="272437"/>
                  </a:lnTo>
                  <a:lnTo>
                    <a:pt x="323311" y="279623"/>
                  </a:lnTo>
                  <a:lnTo>
                    <a:pt x="340465" y="293745"/>
                  </a:lnTo>
                  <a:lnTo>
                    <a:pt x="351412" y="311312"/>
                  </a:lnTo>
                  <a:lnTo>
                    <a:pt x="357814" y="331880"/>
                  </a:lnTo>
                  <a:lnTo>
                    <a:pt x="357118" y="352568"/>
                  </a:lnTo>
                  <a:lnTo>
                    <a:pt x="348877" y="371711"/>
                  </a:lnTo>
                  <a:lnTo>
                    <a:pt x="335201" y="390529"/>
                  </a:lnTo>
                  <a:lnTo>
                    <a:pt x="318242" y="400421"/>
                  </a:lnTo>
                  <a:lnTo>
                    <a:pt x="296620" y="406215"/>
                  </a:lnTo>
                  <a:lnTo>
                    <a:pt x="275932" y="405519"/>
                  </a:lnTo>
                  <a:lnTo>
                    <a:pt x="255126" y="397724"/>
                  </a:lnTo>
                  <a:lnTo>
                    <a:pt x="239026" y="384211"/>
                  </a:lnTo>
                  <a:lnTo>
                    <a:pt x="228079" y="366643"/>
                  </a:lnTo>
                  <a:lnTo>
                    <a:pt x="222286" y="345020"/>
                  </a:lnTo>
                  <a:lnTo>
                    <a:pt x="222373" y="325387"/>
                  </a:lnTo>
                  <a:lnTo>
                    <a:pt x="231831" y="304135"/>
                  </a:lnTo>
                  <a:lnTo>
                    <a:pt x="244290" y="287426"/>
                  </a:lnTo>
                  <a:lnTo>
                    <a:pt x="261858" y="276480"/>
                  </a:lnTo>
                  <a:close/>
                  <a:moveTo>
                    <a:pt x="1409429" y="224803"/>
                  </a:moveTo>
                  <a:lnTo>
                    <a:pt x="1423463" y="227282"/>
                  </a:lnTo>
                  <a:lnTo>
                    <a:pt x="1435790" y="240023"/>
                  </a:lnTo>
                  <a:lnTo>
                    <a:pt x="1439801" y="254993"/>
                  </a:lnTo>
                  <a:lnTo>
                    <a:pt x="1436713" y="270082"/>
                  </a:lnTo>
                  <a:lnTo>
                    <a:pt x="1424581" y="281355"/>
                  </a:lnTo>
                  <a:lnTo>
                    <a:pt x="1409612" y="285366"/>
                  </a:lnTo>
                  <a:lnTo>
                    <a:pt x="1393631" y="278952"/>
                  </a:lnTo>
                  <a:lnTo>
                    <a:pt x="1383250" y="270146"/>
                  </a:lnTo>
                  <a:lnTo>
                    <a:pt x="1378184" y="254568"/>
                  </a:lnTo>
                  <a:lnTo>
                    <a:pt x="1381881" y="238424"/>
                  </a:lnTo>
                  <a:lnTo>
                    <a:pt x="1393405" y="228206"/>
                  </a:lnTo>
                  <a:close/>
                  <a:moveTo>
                    <a:pt x="602696" y="214566"/>
                  </a:moveTo>
                  <a:lnTo>
                    <a:pt x="624111" y="221306"/>
                  </a:lnTo>
                  <a:lnTo>
                    <a:pt x="642766" y="237700"/>
                  </a:lnTo>
                  <a:lnTo>
                    <a:pt x="651440" y="256768"/>
                  </a:lnTo>
                  <a:lnTo>
                    <a:pt x="653907" y="279282"/>
                  </a:lnTo>
                  <a:lnTo>
                    <a:pt x="647167" y="300697"/>
                  </a:lnTo>
                  <a:lnTo>
                    <a:pt x="630773" y="319352"/>
                  </a:lnTo>
                  <a:lnTo>
                    <a:pt x="610651" y="327417"/>
                  </a:lnTo>
                  <a:lnTo>
                    <a:pt x="589191" y="330493"/>
                  </a:lnTo>
                  <a:lnTo>
                    <a:pt x="565667" y="322535"/>
                  </a:lnTo>
                  <a:lnTo>
                    <a:pt x="549122" y="307359"/>
                  </a:lnTo>
                  <a:lnTo>
                    <a:pt x="540001" y="286628"/>
                  </a:lnTo>
                  <a:lnTo>
                    <a:pt x="537980" y="265777"/>
                  </a:lnTo>
                  <a:lnTo>
                    <a:pt x="545938" y="242253"/>
                  </a:lnTo>
                  <a:lnTo>
                    <a:pt x="561114" y="225708"/>
                  </a:lnTo>
                  <a:lnTo>
                    <a:pt x="580791" y="215979"/>
                  </a:lnTo>
                  <a:close/>
                  <a:moveTo>
                    <a:pt x="1714002" y="167260"/>
                  </a:moveTo>
                  <a:lnTo>
                    <a:pt x="1719437" y="167586"/>
                  </a:lnTo>
                  <a:lnTo>
                    <a:pt x="1725927" y="168521"/>
                  </a:lnTo>
                  <a:lnTo>
                    <a:pt x="1731036" y="174283"/>
                  </a:lnTo>
                  <a:lnTo>
                    <a:pt x="1734037" y="178827"/>
                  </a:lnTo>
                  <a:lnTo>
                    <a:pt x="1736428" y="184425"/>
                  </a:lnTo>
                  <a:lnTo>
                    <a:pt x="1736548" y="191524"/>
                  </a:lnTo>
                  <a:lnTo>
                    <a:pt x="1734558" y="197405"/>
                  </a:lnTo>
                  <a:lnTo>
                    <a:pt x="1729242" y="204178"/>
                  </a:lnTo>
                  <a:lnTo>
                    <a:pt x="1723644" y="206569"/>
                  </a:lnTo>
                  <a:lnTo>
                    <a:pt x="1716991" y="208352"/>
                  </a:lnTo>
                  <a:lnTo>
                    <a:pt x="1711555" y="208025"/>
                  </a:lnTo>
                  <a:lnTo>
                    <a:pt x="1704011" y="206481"/>
                  </a:lnTo>
                  <a:lnTo>
                    <a:pt x="1699956" y="201329"/>
                  </a:lnTo>
                  <a:lnTo>
                    <a:pt x="1696956" y="196784"/>
                  </a:lnTo>
                  <a:lnTo>
                    <a:pt x="1695173" y="190131"/>
                  </a:lnTo>
                  <a:lnTo>
                    <a:pt x="1694445" y="184087"/>
                  </a:lnTo>
                  <a:lnTo>
                    <a:pt x="1697652" y="176097"/>
                  </a:lnTo>
                  <a:lnTo>
                    <a:pt x="1701750" y="171434"/>
                  </a:lnTo>
                  <a:lnTo>
                    <a:pt x="1707957" y="167988"/>
                  </a:lnTo>
                  <a:close/>
                  <a:moveTo>
                    <a:pt x="908932" y="156576"/>
                  </a:moveTo>
                  <a:lnTo>
                    <a:pt x="926576" y="162545"/>
                  </a:lnTo>
                  <a:lnTo>
                    <a:pt x="940566" y="174840"/>
                  </a:lnTo>
                  <a:lnTo>
                    <a:pt x="948795" y="192245"/>
                  </a:lnTo>
                  <a:lnTo>
                    <a:pt x="952034" y="210987"/>
                  </a:lnTo>
                  <a:lnTo>
                    <a:pt x="944402" y="229076"/>
                  </a:lnTo>
                  <a:lnTo>
                    <a:pt x="932553" y="244730"/>
                  </a:lnTo>
                  <a:lnTo>
                    <a:pt x="914093" y="252350"/>
                  </a:lnTo>
                  <a:lnTo>
                    <a:pt x="894906" y="253926"/>
                  </a:lnTo>
                  <a:lnTo>
                    <a:pt x="877263" y="247957"/>
                  </a:lnTo>
                  <a:lnTo>
                    <a:pt x="863272" y="235662"/>
                  </a:lnTo>
                  <a:lnTo>
                    <a:pt x="855043" y="218257"/>
                  </a:lnTo>
                  <a:lnTo>
                    <a:pt x="853467" y="199070"/>
                  </a:lnTo>
                  <a:lnTo>
                    <a:pt x="860045" y="180372"/>
                  </a:lnTo>
                  <a:lnTo>
                    <a:pt x="872949" y="165327"/>
                  </a:lnTo>
                  <a:lnTo>
                    <a:pt x="889745" y="158152"/>
                  </a:lnTo>
                  <a:close/>
                  <a:moveTo>
                    <a:pt x="80902" y="146698"/>
                  </a:moveTo>
                  <a:lnTo>
                    <a:pt x="104308" y="147557"/>
                  </a:lnTo>
                  <a:lnTo>
                    <a:pt x="126778" y="154906"/>
                  </a:lnTo>
                  <a:lnTo>
                    <a:pt x="146486" y="171909"/>
                  </a:lnTo>
                  <a:lnTo>
                    <a:pt x="158933" y="191749"/>
                  </a:lnTo>
                  <a:lnTo>
                    <a:pt x="165172" y="215034"/>
                  </a:lnTo>
                  <a:lnTo>
                    <a:pt x="164313" y="238440"/>
                  </a:lnTo>
                  <a:lnTo>
                    <a:pt x="156964" y="260910"/>
                  </a:lnTo>
                  <a:lnTo>
                    <a:pt x="139961" y="280618"/>
                  </a:lnTo>
                  <a:lnTo>
                    <a:pt x="120121" y="293065"/>
                  </a:lnTo>
                  <a:lnTo>
                    <a:pt x="96836" y="299304"/>
                  </a:lnTo>
                  <a:lnTo>
                    <a:pt x="73431" y="298445"/>
                  </a:lnTo>
                  <a:lnTo>
                    <a:pt x="48852" y="289878"/>
                  </a:lnTo>
                  <a:lnTo>
                    <a:pt x="31252" y="274093"/>
                  </a:lnTo>
                  <a:lnTo>
                    <a:pt x="18805" y="254253"/>
                  </a:lnTo>
                  <a:lnTo>
                    <a:pt x="12566" y="230968"/>
                  </a:lnTo>
                  <a:lnTo>
                    <a:pt x="13425" y="207563"/>
                  </a:lnTo>
                  <a:lnTo>
                    <a:pt x="21992" y="182984"/>
                  </a:lnTo>
                  <a:lnTo>
                    <a:pt x="37777" y="165384"/>
                  </a:lnTo>
                  <a:lnTo>
                    <a:pt x="57617" y="152937"/>
                  </a:lnTo>
                  <a:close/>
                  <a:moveTo>
                    <a:pt x="1214114" y="97982"/>
                  </a:moveTo>
                  <a:lnTo>
                    <a:pt x="1227985" y="103179"/>
                  </a:lnTo>
                  <a:lnTo>
                    <a:pt x="1240475" y="113202"/>
                  </a:lnTo>
                  <a:lnTo>
                    <a:pt x="1247204" y="128334"/>
                  </a:lnTo>
                  <a:lnTo>
                    <a:pt x="1246834" y="143587"/>
                  </a:lnTo>
                  <a:lnTo>
                    <a:pt x="1242692" y="158063"/>
                  </a:lnTo>
                  <a:lnTo>
                    <a:pt x="1231614" y="169945"/>
                  </a:lnTo>
                  <a:lnTo>
                    <a:pt x="1219199" y="176837"/>
                  </a:lnTo>
                  <a:lnTo>
                    <a:pt x="1203339" y="177522"/>
                  </a:lnTo>
                  <a:lnTo>
                    <a:pt x="1188413" y="171716"/>
                  </a:lnTo>
                  <a:lnTo>
                    <a:pt x="1176977" y="162302"/>
                  </a:lnTo>
                  <a:lnTo>
                    <a:pt x="1170694" y="148832"/>
                  </a:lnTo>
                  <a:lnTo>
                    <a:pt x="1169400" y="134029"/>
                  </a:lnTo>
                  <a:lnTo>
                    <a:pt x="1174151" y="118494"/>
                  </a:lnTo>
                  <a:lnTo>
                    <a:pt x="1184620" y="107667"/>
                  </a:lnTo>
                  <a:lnTo>
                    <a:pt x="1198698" y="100329"/>
                  </a:lnTo>
                  <a:close/>
                  <a:moveTo>
                    <a:pt x="388802" y="88267"/>
                  </a:moveTo>
                  <a:lnTo>
                    <a:pt x="408881" y="90018"/>
                  </a:lnTo>
                  <a:lnTo>
                    <a:pt x="428633" y="97204"/>
                  </a:lnTo>
                  <a:lnTo>
                    <a:pt x="445787" y="111325"/>
                  </a:lnTo>
                  <a:lnTo>
                    <a:pt x="457343" y="127839"/>
                  </a:lnTo>
                  <a:lnTo>
                    <a:pt x="463745" y="148403"/>
                  </a:lnTo>
                  <a:lnTo>
                    <a:pt x="462440" y="170145"/>
                  </a:lnTo>
                  <a:lnTo>
                    <a:pt x="454199" y="189288"/>
                  </a:lnTo>
                  <a:lnTo>
                    <a:pt x="441132" y="207051"/>
                  </a:lnTo>
                  <a:lnTo>
                    <a:pt x="423564" y="217998"/>
                  </a:lnTo>
                  <a:lnTo>
                    <a:pt x="401942" y="223792"/>
                  </a:lnTo>
                  <a:lnTo>
                    <a:pt x="381254" y="223096"/>
                  </a:lnTo>
                  <a:lnTo>
                    <a:pt x="360448" y="215301"/>
                  </a:lnTo>
                  <a:lnTo>
                    <a:pt x="344348" y="201788"/>
                  </a:lnTo>
                  <a:lnTo>
                    <a:pt x="333401" y="184220"/>
                  </a:lnTo>
                  <a:lnTo>
                    <a:pt x="327608" y="162597"/>
                  </a:lnTo>
                  <a:lnTo>
                    <a:pt x="328304" y="141914"/>
                  </a:lnTo>
                  <a:lnTo>
                    <a:pt x="337153" y="121715"/>
                  </a:lnTo>
                  <a:lnTo>
                    <a:pt x="349612" y="105007"/>
                  </a:lnTo>
                  <a:lnTo>
                    <a:pt x="367789" y="93006"/>
                  </a:lnTo>
                  <a:close/>
                  <a:moveTo>
                    <a:pt x="1515360" y="41328"/>
                  </a:moveTo>
                  <a:lnTo>
                    <a:pt x="1529394" y="43807"/>
                  </a:lnTo>
                  <a:lnTo>
                    <a:pt x="1541722" y="56548"/>
                  </a:lnTo>
                  <a:lnTo>
                    <a:pt x="1545733" y="71518"/>
                  </a:lnTo>
                  <a:lnTo>
                    <a:pt x="1542645" y="86607"/>
                  </a:lnTo>
                  <a:lnTo>
                    <a:pt x="1530513" y="97879"/>
                  </a:lnTo>
                  <a:lnTo>
                    <a:pt x="1514934" y="102945"/>
                  </a:lnTo>
                  <a:lnTo>
                    <a:pt x="1498954" y="96531"/>
                  </a:lnTo>
                  <a:lnTo>
                    <a:pt x="1488573" y="87724"/>
                  </a:lnTo>
                  <a:lnTo>
                    <a:pt x="1484116" y="71093"/>
                  </a:lnTo>
                  <a:lnTo>
                    <a:pt x="1487812" y="54949"/>
                  </a:lnTo>
                  <a:lnTo>
                    <a:pt x="1499336" y="44730"/>
                  </a:lnTo>
                  <a:close/>
                  <a:moveTo>
                    <a:pt x="708018" y="32147"/>
                  </a:moveTo>
                  <a:lnTo>
                    <a:pt x="729433" y="38887"/>
                  </a:lnTo>
                  <a:lnTo>
                    <a:pt x="748087" y="55281"/>
                  </a:lnTo>
                  <a:lnTo>
                    <a:pt x="756762" y="74349"/>
                  </a:lnTo>
                  <a:lnTo>
                    <a:pt x="759838" y="95808"/>
                  </a:lnTo>
                  <a:lnTo>
                    <a:pt x="752488" y="118279"/>
                  </a:lnTo>
                  <a:lnTo>
                    <a:pt x="736095" y="136932"/>
                  </a:lnTo>
                  <a:lnTo>
                    <a:pt x="715972" y="144995"/>
                  </a:lnTo>
                  <a:lnTo>
                    <a:pt x="695122" y="147017"/>
                  </a:lnTo>
                  <a:lnTo>
                    <a:pt x="671597" y="139062"/>
                  </a:lnTo>
                  <a:lnTo>
                    <a:pt x="655052" y="123886"/>
                  </a:lnTo>
                  <a:lnTo>
                    <a:pt x="645323" y="104209"/>
                  </a:lnTo>
                  <a:lnTo>
                    <a:pt x="643301" y="83359"/>
                  </a:lnTo>
                  <a:lnTo>
                    <a:pt x="651260" y="59834"/>
                  </a:lnTo>
                  <a:lnTo>
                    <a:pt x="667045" y="42234"/>
                  </a:lnTo>
                  <a:lnTo>
                    <a:pt x="686113" y="33560"/>
                  </a:lnTo>
                  <a:close/>
                  <a:moveTo>
                    <a:pt x="1800958" y="0"/>
                  </a:moveTo>
                  <a:lnTo>
                    <a:pt x="1840893" y="0"/>
                  </a:lnTo>
                  <a:lnTo>
                    <a:pt x="1841750" y="2005"/>
                  </a:lnTo>
                  <a:lnTo>
                    <a:pt x="1841869" y="9104"/>
                  </a:lnTo>
                  <a:lnTo>
                    <a:pt x="1839880" y="14985"/>
                  </a:lnTo>
                  <a:lnTo>
                    <a:pt x="1835781" y="19649"/>
                  </a:lnTo>
                  <a:lnTo>
                    <a:pt x="1828965" y="24149"/>
                  </a:lnTo>
                  <a:lnTo>
                    <a:pt x="1822921" y="24877"/>
                  </a:lnTo>
                  <a:lnTo>
                    <a:pt x="1816877" y="25605"/>
                  </a:lnTo>
                  <a:lnTo>
                    <a:pt x="1809941" y="23007"/>
                  </a:lnTo>
                  <a:lnTo>
                    <a:pt x="1805277" y="18909"/>
                  </a:lnTo>
                  <a:lnTo>
                    <a:pt x="1802886" y="13310"/>
                  </a:lnTo>
                  <a:lnTo>
                    <a:pt x="1800494" y="7711"/>
                  </a:lnTo>
                  <a:close/>
                  <a:moveTo>
                    <a:pt x="964674" y="0"/>
                  </a:moveTo>
                  <a:lnTo>
                    <a:pt x="1049471" y="0"/>
                  </a:lnTo>
                  <a:lnTo>
                    <a:pt x="1054117" y="9826"/>
                  </a:lnTo>
                  <a:lnTo>
                    <a:pt x="1057356" y="28567"/>
                  </a:lnTo>
                  <a:lnTo>
                    <a:pt x="1049724" y="46656"/>
                  </a:lnTo>
                  <a:lnTo>
                    <a:pt x="1038483" y="61256"/>
                  </a:lnTo>
                  <a:lnTo>
                    <a:pt x="1020024" y="68875"/>
                  </a:lnTo>
                  <a:lnTo>
                    <a:pt x="1000228" y="71505"/>
                  </a:lnTo>
                  <a:lnTo>
                    <a:pt x="983193" y="64484"/>
                  </a:lnTo>
                  <a:lnTo>
                    <a:pt x="968594" y="53242"/>
                  </a:lnTo>
                  <a:lnTo>
                    <a:pt x="960973" y="34783"/>
                  </a:lnTo>
                  <a:lnTo>
                    <a:pt x="959398" y="15595"/>
                  </a:lnTo>
                  <a:close/>
                  <a:moveTo>
                    <a:pt x="440134" y="0"/>
                  </a:moveTo>
                  <a:lnTo>
                    <a:pt x="562478" y="0"/>
                  </a:lnTo>
                  <a:lnTo>
                    <a:pt x="559521" y="6868"/>
                  </a:lnTo>
                  <a:lnTo>
                    <a:pt x="546454" y="24631"/>
                  </a:lnTo>
                  <a:lnTo>
                    <a:pt x="528886" y="35578"/>
                  </a:lnTo>
                  <a:lnTo>
                    <a:pt x="508481" y="39263"/>
                  </a:lnTo>
                  <a:lnTo>
                    <a:pt x="487794" y="38566"/>
                  </a:lnTo>
                  <a:lnTo>
                    <a:pt x="466378" y="31824"/>
                  </a:lnTo>
                  <a:lnTo>
                    <a:pt x="450887" y="17259"/>
                  </a:lnTo>
                  <a:close/>
                  <a:moveTo>
                    <a:pt x="127810" y="0"/>
                  </a:moveTo>
                  <a:lnTo>
                    <a:pt x="258402" y="0"/>
                  </a:lnTo>
                  <a:lnTo>
                    <a:pt x="264255" y="9330"/>
                  </a:lnTo>
                  <a:lnTo>
                    <a:pt x="271103" y="31561"/>
                  </a:lnTo>
                  <a:lnTo>
                    <a:pt x="270244" y="54966"/>
                  </a:lnTo>
                  <a:lnTo>
                    <a:pt x="262286" y="78491"/>
                  </a:lnTo>
                  <a:lnTo>
                    <a:pt x="245283" y="98200"/>
                  </a:lnTo>
                  <a:lnTo>
                    <a:pt x="225444" y="110646"/>
                  </a:lnTo>
                  <a:lnTo>
                    <a:pt x="202767" y="115831"/>
                  </a:lnTo>
                  <a:lnTo>
                    <a:pt x="179362" y="114972"/>
                  </a:lnTo>
                  <a:lnTo>
                    <a:pt x="155391" y="105350"/>
                  </a:lnTo>
                  <a:lnTo>
                    <a:pt x="137183" y="90620"/>
                  </a:lnTo>
                  <a:lnTo>
                    <a:pt x="124736" y="70781"/>
                  </a:lnTo>
                  <a:lnTo>
                    <a:pt x="117888" y="48548"/>
                  </a:lnTo>
                  <a:lnTo>
                    <a:pt x="118747" y="25144"/>
                  </a:lnTo>
                  <a:lnTo>
                    <a:pt x="127314" y="564"/>
                  </a:lnTo>
                  <a:close/>
                  <a:moveTo>
                    <a:pt x="0" y="0"/>
                  </a:moveTo>
                  <a:lnTo>
                    <a:pt x="33296" y="0"/>
                  </a:lnTo>
                  <a:lnTo>
                    <a:pt x="28987" y="2845"/>
                  </a:lnTo>
                  <a:lnTo>
                    <a:pt x="2375" y="9975"/>
                  </a:lnTo>
                  <a:lnTo>
                    <a:pt x="0" y="983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6" name="TextBox 405"/>
            <p:cNvSpPr txBox="1"/>
            <p:nvPr/>
          </p:nvSpPr>
          <p:spPr>
            <a:xfrm>
              <a:off x="1998554" y="2047010"/>
              <a:ext cx="2227897" cy="1384995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r>
                <a:rPr lang="en-US" sz="2400" dirty="0">
                  <a:solidFill>
                    <a:schemeClr val="bg2"/>
                  </a:solidFill>
                  <a:latin typeface="+mj-lt"/>
                </a:rPr>
                <a:t>Decision making</a:t>
              </a:r>
            </a:p>
            <a:p>
              <a:endParaRPr lang="en-US" sz="2400" dirty="0">
                <a:solidFill>
                  <a:schemeClr val="bg2"/>
                </a:solidFill>
                <a:latin typeface="+mj-lt"/>
              </a:endParaRPr>
            </a:p>
            <a:p>
              <a:r>
                <a:rPr lang="en-US" sz="2400" dirty="0">
                  <a:solidFill>
                    <a:schemeClr val="bg2"/>
                  </a:solidFill>
                  <a:latin typeface="+mj-lt"/>
                </a:rPr>
                <a:t>Funding &amp; resource sharing</a:t>
              </a:r>
            </a:p>
            <a:p>
              <a:endParaRPr lang="en-US" sz="2400" dirty="0">
                <a:solidFill>
                  <a:schemeClr val="bg2"/>
                </a:solidFill>
                <a:latin typeface="+mj-lt"/>
              </a:endParaRPr>
            </a:p>
            <a:p>
              <a:r>
                <a:rPr lang="en-US" sz="2400" dirty="0">
                  <a:solidFill>
                    <a:schemeClr val="bg2"/>
                  </a:solidFill>
                  <a:latin typeface="+mj-lt"/>
                </a:rPr>
                <a:t>Branding, marketing &amp; communications</a:t>
              </a: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4850999" y="1936453"/>
            <a:ext cx="2490002" cy="3737404"/>
            <a:chOff x="4850999" y="1936453"/>
            <a:chExt cx="2490002" cy="3737404"/>
          </a:xfrm>
        </p:grpSpPr>
        <p:sp>
          <p:nvSpPr>
            <p:cNvPr id="378" name="Rectangle 377"/>
            <p:cNvSpPr/>
            <p:nvPr/>
          </p:nvSpPr>
          <p:spPr>
            <a:xfrm>
              <a:off x="4850999" y="1936453"/>
              <a:ext cx="2490002" cy="373740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1" name="Freeform 380"/>
            <p:cNvSpPr/>
            <p:nvPr/>
          </p:nvSpPr>
          <p:spPr>
            <a:xfrm>
              <a:off x="4856888" y="1936453"/>
              <a:ext cx="2484113" cy="3737404"/>
            </a:xfrm>
            <a:custGeom>
              <a:avLst/>
              <a:gdLst>
                <a:gd name="connsiteX0" fmla="*/ 1564612 w 2462926"/>
                <a:gd name="connsiteY0" fmla="*/ 3699944 h 3705528"/>
                <a:gd name="connsiteX1" fmla="*/ 1577850 w 2462926"/>
                <a:gd name="connsiteY1" fmla="*/ 3705528 h 3705528"/>
                <a:gd name="connsiteX2" fmla="*/ 1538553 w 2462926"/>
                <a:gd name="connsiteY2" fmla="*/ 3705528 h 3705528"/>
                <a:gd name="connsiteX3" fmla="*/ 1545425 w 2462926"/>
                <a:gd name="connsiteY3" fmla="*/ 3701519 h 3705528"/>
                <a:gd name="connsiteX4" fmla="*/ 1050960 w 2462926"/>
                <a:gd name="connsiteY4" fmla="*/ 3669113 h 3705528"/>
                <a:gd name="connsiteX5" fmla="*/ 1065886 w 2462926"/>
                <a:gd name="connsiteY5" fmla="*/ 3674918 h 3705528"/>
                <a:gd name="connsiteX6" fmla="*/ 1078377 w 2462926"/>
                <a:gd name="connsiteY6" fmla="*/ 3684942 h 3705528"/>
                <a:gd name="connsiteX7" fmla="*/ 1080724 w 2462926"/>
                <a:gd name="connsiteY7" fmla="*/ 3700357 h 3705528"/>
                <a:gd name="connsiteX8" fmla="*/ 1079541 w 2462926"/>
                <a:gd name="connsiteY8" fmla="*/ 3705528 h 3705528"/>
                <a:gd name="connsiteX9" fmla="*/ 1022054 w 2462926"/>
                <a:gd name="connsiteY9" fmla="*/ 3705528 h 3705528"/>
                <a:gd name="connsiteX10" fmla="*/ 1020771 w 2462926"/>
                <a:gd name="connsiteY10" fmla="*/ 3699486 h 3705528"/>
                <a:gd name="connsiteX11" fmla="*/ 1024304 w 2462926"/>
                <a:gd name="connsiteY11" fmla="*/ 3686060 h 3705528"/>
                <a:gd name="connsiteX12" fmla="*/ 1035382 w 2462926"/>
                <a:gd name="connsiteY12" fmla="*/ 3674179 h 3705528"/>
                <a:gd name="connsiteX13" fmla="*/ 2387141 w 2462926"/>
                <a:gd name="connsiteY13" fmla="*/ 3656033 h 3705528"/>
                <a:gd name="connsiteX14" fmla="*/ 2409448 w 2462926"/>
                <a:gd name="connsiteY14" fmla="*/ 3666100 h 3705528"/>
                <a:gd name="connsiteX15" fmla="*/ 2429320 w 2462926"/>
                <a:gd name="connsiteY15" fmla="*/ 3680385 h 3705528"/>
                <a:gd name="connsiteX16" fmla="*/ 2441158 w 2462926"/>
                <a:gd name="connsiteY16" fmla="*/ 3701279 h 3705528"/>
                <a:gd name="connsiteX17" fmla="*/ 2442467 w 2462926"/>
                <a:gd name="connsiteY17" fmla="*/ 3705528 h 3705528"/>
                <a:gd name="connsiteX18" fmla="*/ 2300199 w 2462926"/>
                <a:gd name="connsiteY18" fmla="*/ 3705528 h 3705528"/>
                <a:gd name="connsiteX19" fmla="*/ 2304662 w 2462926"/>
                <a:gd name="connsiteY19" fmla="*/ 3694177 h 3705528"/>
                <a:gd name="connsiteX20" fmla="*/ 2320610 w 2462926"/>
                <a:gd name="connsiteY20" fmla="*/ 3673860 h 3705528"/>
                <a:gd name="connsiteX21" fmla="*/ 2340450 w 2462926"/>
                <a:gd name="connsiteY21" fmla="*/ 3661413 h 3705528"/>
                <a:gd name="connsiteX22" fmla="*/ 2363127 w 2462926"/>
                <a:gd name="connsiteY22" fmla="*/ 3656228 h 3705528"/>
                <a:gd name="connsiteX23" fmla="*/ 1872435 w 2462926"/>
                <a:gd name="connsiteY23" fmla="*/ 3624594 h 3705528"/>
                <a:gd name="connsiteX24" fmla="*/ 1893242 w 2462926"/>
                <a:gd name="connsiteY24" fmla="*/ 3632389 h 3705528"/>
                <a:gd name="connsiteX25" fmla="*/ 1911450 w 2462926"/>
                <a:gd name="connsiteY25" fmla="*/ 3647119 h 3705528"/>
                <a:gd name="connsiteX26" fmla="*/ 1920570 w 2462926"/>
                <a:gd name="connsiteY26" fmla="*/ 3667851 h 3705528"/>
                <a:gd name="connsiteX27" fmla="*/ 1923646 w 2462926"/>
                <a:gd name="connsiteY27" fmla="*/ 3689310 h 3705528"/>
                <a:gd name="connsiteX28" fmla="*/ 1917269 w 2462926"/>
                <a:gd name="connsiteY28" fmla="*/ 3705528 h 3705528"/>
                <a:gd name="connsiteX29" fmla="*/ 1812557 w 2462926"/>
                <a:gd name="connsiteY29" fmla="*/ 3705528 h 3705528"/>
                <a:gd name="connsiteX30" fmla="*/ 1808077 w 2462926"/>
                <a:gd name="connsiteY30" fmla="*/ 3697102 h 3705528"/>
                <a:gd name="connsiteX31" fmla="*/ 1806664 w 2462926"/>
                <a:gd name="connsiteY31" fmla="*/ 3675197 h 3705528"/>
                <a:gd name="connsiteX32" fmla="*/ 1813405 w 2462926"/>
                <a:gd name="connsiteY32" fmla="*/ 3653781 h 3705528"/>
                <a:gd name="connsiteX33" fmla="*/ 1829799 w 2462926"/>
                <a:gd name="connsiteY33" fmla="*/ 3635127 h 3705528"/>
                <a:gd name="connsiteX34" fmla="*/ 1848867 w 2462926"/>
                <a:gd name="connsiteY34" fmla="*/ 3626452 h 3705528"/>
                <a:gd name="connsiteX35" fmla="*/ 1361502 w 2462926"/>
                <a:gd name="connsiteY35" fmla="*/ 3593926 h 3705528"/>
                <a:gd name="connsiteX36" fmla="*/ 1377482 w 2462926"/>
                <a:gd name="connsiteY36" fmla="*/ 3600340 h 3705528"/>
                <a:gd name="connsiteX37" fmla="*/ 1389973 w 2462926"/>
                <a:gd name="connsiteY37" fmla="*/ 3610364 h 3705528"/>
                <a:gd name="connsiteX38" fmla="*/ 1396256 w 2462926"/>
                <a:gd name="connsiteY38" fmla="*/ 3623833 h 3705528"/>
                <a:gd name="connsiteX39" fmla="*/ 1397549 w 2462926"/>
                <a:gd name="connsiteY39" fmla="*/ 3638639 h 3705528"/>
                <a:gd name="connsiteX40" fmla="*/ 1391744 w 2462926"/>
                <a:gd name="connsiteY40" fmla="*/ 3653565 h 3705528"/>
                <a:gd name="connsiteX41" fmla="*/ 1382329 w 2462926"/>
                <a:gd name="connsiteY41" fmla="*/ 3665001 h 3705528"/>
                <a:gd name="connsiteX42" fmla="*/ 1368251 w 2462926"/>
                <a:gd name="connsiteY42" fmla="*/ 3672339 h 3705528"/>
                <a:gd name="connsiteX43" fmla="*/ 1352836 w 2462926"/>
                <a:gd name="connsiteY43" fmla="*/ 3674686 h 3705528"/>
                <a:gd name="connsiteX44" fmla="*/ 1337910 w 2462926"/>
                <a:gd name="connsiteY44" fmla="*/ 3668881 h 3705528"/>
                <a:gd name="connsiteX45" fmla="*/ 1324365 w 2462926"/>
                <a:gd name="connsiteY45" fmla="*/ 3658249 h 3705528"/>
                <a:gd name="connsiteX46" fmla="*/ 1318691 w 2462926"/>
                <a:gd name="connsiteY46" fmla="*/ 3643725 h 3705528"/>
                <a:gd name="connsiteX47" fmla="*/ 1318007 w 2462926"/>
                <a:gd name="connsiteY47" fmla="*/ 3627864 h 3705528"/>
                <a:gd name="connsiteX48" fmla="*/ 1323203 w 2462926"/>
                <a:gd name="connsiteY48" fmla="*/ 3613993 h 3705528"/>
                <a:gd name="connsiteX49" fmla="*/ 1333227 w 2462926"/>
                <a:gd name="connsiteY49" fmla="*/ 3601502 h 3705528"/>
                <a:gd name="connsiteX50" fmla="*/ 1346696 w 2462926"/>
                <a:gd name="connsiteY50" fmla="*/ 3595219 h 3705528"/>
                <a:gd name="connsiteX51" fmla="*/ 847849 w 2462926"/>
                <a:gd name="connsiteY51" fmla="*/ 3563095 h 3705528"/>
                <a:gd name="connsiteX52" fmla="*/ 854339 w 2462926"/>
                <a:gd name="connsiteY52" fmla="*/ 3564030 h 3705528"/>
                <a:gd name="connsiteX53" fmla="*/ 861883 w 2462926"/>
                <a:gd name="connsiteY53" fmla="*/ 3565574 h 3705528"/>
                <a:gd name="connsiteX54" fmla="*/ 865938 w 2462926"/>
                <a:gd name="connsiteY54" fmla="*/ 3570726 h 3705528"/>
                <a:gd name="connsiteX55" fmla="*/ 869993 w 2462926"/>
                <a:gd name="connsiteY55" fmla="*/ 3575879 h 3705528"/>
                <a:gd name="connsiteX56" fmla="*/ 871776 w 2462926"/>
                <a:gd name="connsiteY56" fmla="*/ 3582532 h 3705528"/>
                <a:gd name="connsiteX57" fmla="*/ 871895 w 2462926"/>
                <a:gd name="connsiteY57" fmla="*/ 3589631 h 3705528"/>
                <a:gd name="connsiteX58" fmla="*/ 868242 w 2462926"/>
                <a:gd name="connsiteY58" fmla="*/ 3595958 h 3705528"/>
                <a:gd name="connsiteX59" fmla="*/ 865198 w 2462926"/>
                <a:gd name="connsiteY59" fmla="*/ 3601230 h 3705528"/>
                <a:gd name="connsiteX60" fmla="*/ 858991 w 2462926"/>
                <a:gd name="connsiteY60" fmla="*/ 3604676 h 3705528"/>
                <a:gd name="connsiteX61" fmla="*/ 852947 w 2462926"/>
                <a:gd name="connsiteY61" fmla="*/ 3605404 h 3705528"/>
                <a:gd name="connsiteX62" fmla="*/ 846457 w 2462926"/>
                <a:gd name="connsiteY62" fmla="*/ 3604469 h 3705528"/>
                <a:gd name="connsiteX63" fmla="*/ 839967 w 2462926"/>
                <a:gd name="connsiteY63" fmla="*/ 3603534 h 3705528"/>
                <a:gd name="connsiteX64" fmla="*/ 834858 w 2462926"/>
                <a:gd name="connsiteY64" fmla="*/ 3597772 h 3705528"/>
                <a:gd name="connsiteX65" fmla="*/ 830803 w 2462926"/>
                <a:gd name="connsiteY65" fmla="*/ 3592619 h 3705528"/>
                <a:gd name="connsiteX66" fmla="*/ 828411 w 2462926"/>
                <a:gd name="connsiteY66" fmla="*/ 3587021 h 3705528"/>
                <a:gd name="connsiteX67" fmla="*/ 829347 w 2462926"/>
                <a:gd name="connsiteY67" fmla="*/ 3580531 h 3705528"/>
                <a:gd name="connsiteX68" fmla="*/ 832390 w 2462926"/>
                <a:gd name="connsiteY68" fmla="*/ 3575259 h 3705528"/>
                <a:gd name="connsiteX69" fmla="*/ 836043 w 2462926"/>
                <a:gd name="connsiteY69" fmla="*/ 3568932 h 3705528"/>
                <a:gd name="connsiteX70" fmla="*/ 841196 w 2462926"/>
                <a:gd name="connsiteY70" fmla="*/ 3564877 h 3705528"/>
                <a:gd name="connsiteX71" fmla="*/ 2163343 w 2462926"/>
                <a:gd name="connsiteY71" fmla="*/ 3549319 h 3705528"/>
                <a:gd name="connsiteX72" fmla="*/ 2185085 w 2462926"/>
                <a:gd name="connsiteY72" fmla="*/ 3550624 h 3705528"/>
                <a:gd name="connsiteX73" fmla="*/ 2205446 w 2462926"/>
                <a:gd name="connsiteY73" fmla="*/ 3556755 h 3705528"/>
                <a:gd name="connsiteX74" fmla="*/ 2220937 w 2462926"/>
                <a:gd name="connsiteY74" fmla="*/ 3571323 h 3705528"/>
                <a:gd name="connsiteX75" fmla="*/ 2232938 w 2462926"/>
                <a:gd name="connsiteY75" fmla="*/ 3589499 h 3705528"/>
                <a:gd name="connsiteX76" fmla="*/ 2237232 w 2462926"/>
                <a:gd name="connsiteY76" fmla="*/ 3608850 h 3705528"/>
                <a:gd name="connsiteX77" fmla="*/ 2237144 w 2462926"/>
                <a:gd name="connsiteY77" fmla="*/ 3628483 h 3705528"/>
                <a:gd name="connsiteX78" fmla="*/ 2228740 w 2462926"/>
                <a:gd name="connsiteY78" fmla="*/ 3650344 h 3705528"/>
                <a:gd name="connsiteX79" fmla="*/ 2215227 w 2462926"/>
                <a:gd name="connsiteY79" fmla="*/ 3666444 h 3705528"/>
                <a:gd name="connsiteX80" fmla="*/ 2197051 w 2462926"/>
                <a:gd name="connsiteY80" fmla="*/ 3678445 h 3705528"/>
                <a:gd name="connsiteX81" fmla="*/ 2178755 w 2462926"/>
                <a:gd name="connsiteY81" fmla="*/ 3683347 h 3705528"/>
                <a:gd name="connsiteX82" fmla="*/ 2157013 w 2462926"/>
                <a:gd name="connsiteY82" fmla="*/ 3682042 h 3705528"/>
                <a:gd name="connsiteX83" fmla="*/ 2137261 w 2462926"/>
                <a:gd name="connsiteY83" fmla="*/ 3674856 h 3705528"/>
                <a:gd name="connsiteX84" fmla="*/ 2121161 w 2462926"/>
                <a:gd name="connsiteY84" fmla="*/ 3661343 h 3705528"/>
                <a:gd name="connsiteX85" fmla="*/ 2109160 w 2462926"/>
                <a:gd name="connsiteY85" fmla="*/ 3643167 h 3705528"/>
                <a:gd name="connsiteX86" fmla="*/ 2103204 w 2462926"/>
                <a:gd name="connsiteY86" fmla="*/ 3624262 h 3705528"/>
                <a:gd name="connsiteX87" fmla="*/ 2104509 w 2462926"/>
                <a:gd name="connsiteY87" fmla="*/ 3602520 h 3705528"/>
                <a:gd name="connsiteX88" fmla="*/ 2112749 w 2462926"/>
                <a:gd name="connsiteY88" fmla="*/ 3583376 h 3705528"/>
                <a:gd name="connsiteX89" fmla="*/ 2126425 w 2462926"/>
                <a:gd name="connsiteY89" fmla="*/ 3564559 h 3705528"/>
                <a:gd name="connsiteX90" fmla="*/ 2143384 w 2462926"/>
                <a:gd name="connsiteY90" fmla="*/ 3554667 h 3705528"/>
                <a:gd name="connsiteX91" fmla="*/ 1669935 w 2462926"/>
                <a:gd name="connsiteY91" fmla="*/ 3517521 h 3705528"/>
                <a:gd name="connsiteX92" fmla="*/ 1688633 w 2462926"/>
                <a:gd name="connsiteY92" fmla="*/ 3524098 h 3705528"/>
                <a:gd name="connsiteX93" fmla="*/ 1703678 w 2462926"/>
                <a:gd name="connsiteY93" fmla="*/ 3537003 h 3705528"/>
                <a:gd name="connsiteX94" fmla="*/ 1711907 w 2462926"/>
                <a:gd name="connsiteY94" fmla="*/ 3554407 h 3705528"/>
                <a:gd name="connsiteX95" fmla="*/ 1712428 w 2462926"/>
                <a:gd name="connsiteY95" fmla="*/ 3572986 h 3705528"/>
                <a:gd name="connsiteX96" fmla="*/ 1706905 w 2462926"/>
                <a:gd name="connsiteY96" fmla="*/ 3592292 h 3705528"/>
                <a:gd name="connsiteX97" fmla="*/ 1692946 w 2462926"/>
                <a:gd name="connsiteY97" fmla="*/ 3606729 h 3705528"/>
                <a:gd name="connsiteX98" fmla="*/ 1677205 w 2462926"/>
                <a:gd name="connsiteY98" fmla="*/ 3614512 h 3705528"/>
                <a:gd name="connsiteX99" fmla="*/ 1658018 w 2462926"/>
                <a:gd name="connsiteY99" fmla="*/ 3616088 h 3705528"/>
                <a:gd name="connsiteX100" fmla="*/ 1639929 w 2462926"/>
                <a:gd name="connsiteY100" fmla="*/ 3608456 h 3705528"/>
                <a:gd name="connsiteX101" fmla="*/ 1624275 w 2462926"/>
                <a:gd name="connsiteY101" fmla="*/ 3596606 h 3705528"/>
                <a:gd name="connsiteX102" fmla="*/ 1616046 w 2462926"/>
                <a:gd name="connsiteY102" fmla="*/ 3579202 h 3705528"/>
                <a:gd name="connsiteX103" fmla="*/ 1614916 w 2462926"/>
                <a:gd name="connsiteY103" fmla="*/ 3561678 h 3705528"/>
                <a:gd name="connsiteX104" fmla="*/ 1620439 w 2462926"/>
                <a:gd name="connsiteY104" fmla="*/ 3542371 h 3705528"/>
                <a:gd name="connsiteX105" fmla="*/ 1634397 w 2462926"/>
                <a:gd name="connsiteY105" fmla="*/ 3527935 h 3705528"/>
                <a:gd name="connsiteX106" fmla="*/ 1650747 w 2462926"/>
                <a:gd name="connsiteY106" fmla="*/ 3519097 h 3705528"/>
                <a:gd name="connsiteX107" fmla="*/ 1156283 w 2462926"/>
                <a:gd name="connsiteY107" fmla="*/ 3486689 h 3705528"/>
                <a:gd name="connsiteX108" fmla="*/ 1171817 w 2462926"/>
                <a:gd name="connsiteY108" fmla="*/ 3491440 h 3705528"/>
                <a:gd name="connsiteX109" fmla="*/ 1183699 w 2462926"/>
                <a:gd name="connsiteY109" fmla="*/ 3502518 h 3705528"/>
                <a:gd name="connsiteX110" fmla="*/ 1186655 w 2462926"/>
                <a:gd name="connsiteY110" fmla="*/ 3516879 h 3705528"/>
                <a:gd name="connsiteX111" fmla="*/ 1182959 w 2462926"/>
                <a:gd name="connsiteY111" fmla="*/ 3533022 h 3705528"/>
                <a:gd name="connsiteX112" fmla="*/ 1171435 w 2462926"/>
                <a:gd name="connsiteY112" fmla="*/ 3543241 h 3705528"/>
                <a:gd name="connsiteX113" fmla="*/ 1157520 w 2462926"/>
                <a:gd name="connsiteY113" fmla="*/ 3547861 h 3705528"/>
                <a:gd name="connsiteX114" fmla="*/ 1141377 w 2462926"/>
                <a:gd name="connsiteY114" fmla="*/ 3544164 h 3705528"/>
                <a:gd name="connsiteX115" fmla="*/ 1130104 w 2462926"/>
                <a:gd name="connsiteY115" fmla="*/ 3532032 h 3705528"/>
                <a:gd name="connsiteX116" fmla="*/ 1126093 w 2462926"/>
                <a:gd name="connsiteY116" fmla="*/ 3517062 h 3705528"/>
                <a:gd name="connsiteX117" fmla="*/ 1130235 w 2462926"/>
                <a:gd name="connsiteY117" fmla="*/ 3502582 h 3705528"/>
                <a:gd name="connsiteX118" fmla="*/ 1141313 w 2462926"/>
                <a:gd name="connsiteY118" fmla="*/ 3490701 h 3705528"/>
                <a:gd name="connsiteX119" fmla="*/ 2462926 w 2462926"/>
                <a:gd name="connsiteY119" fmla="*/ 3474154 h 3705528"/>
                <a:gd name="connsiteX120" fmla="*/ 2462926 w 2462926"/>
                <a:gd name="connsiteY120" fmla="*/ 3624487 h 3705528"/>
                <a:gd name="connsiteX121" fmla="*/ 2461587 w 2462926"/>
                <a:gd name="connsiteY121" fmla="*/ 3624498 h 3705528"/>
                <a:gd name="connsiteX122" fmla="*/ 2438062 w 2462926"/>
                <a:gd name="connsiteY122" fmla="*/ 3616540 h 3705528"/>
                <a:gd name="connsiteX123" fmla="*/ 2419408 w 2462926"/>
                <a:gd name="connsiteY123" fmla="*/ 3600146 h 3705528"/>
                <a:gd name="connsiteX124" fmla="*/ 2407570 w 2462926"/>
                <a:gd name="connsiteY124" fmla="*/ 3579252 h 3705528"/>
                <a:gd name="connsiteX125" fmla="*/ 2400722 w 2462926"/>
                <a:gd name="connsiteY125" fmla="*/ 3557021 h 3705528"/>
                <a:gd name="connsiteX126" fmla="*/ 2401581 w 2462926"/>
                <a:gd name="connsiteY126" fmla="*/ 3533616 h 3705528"/>
                <a:gd name="connsiteX127" fmla="*/ 2409985 w 2462926"/>
                <a:gd name="connsiteY127" fmla="*/ 3511754 h 3705528"/>
                <a:gd name="connsiteX128" fmla="*/ 2425933 w 2462926"/>
                <a:gd name="connsiteY128" fmla="*/ 3491437 h 3705528"/>
                <a:gd name="connsiteX129" fmla="*/ 2446382 w 2462926"/>
                <a:gd name="connsiteY129" fmla="*/ 3477936 h 3705528"/>
                <a:gd name="connsiteX130" fmla="*/ 1977757 w 2462926"/>
                <a:gd name="connsiteY130" fmla="*/ 3442171 h 3705528"/>
                <a:gd name="connsiteX131" fmla="*/ 1999173 w 2462926"/>
                <a:gd name="connsiteY131" fmla="*/ 3448911 h 3705528"/>
                <a:gd name="connsiteX132" fmla="*/ 2016773 w 2462926"/>
                <a:gd name="connsiteY132" fmla="*/ 3464696 h 3705528"/>
                <a:gd name="connsiteX133" fmla="*/ 2025893 w 2462926"/>
                <a:gd name="connsiteY133" fmla="*/ 3485427 h 3705528"/>
                <a:gd name="connsiteX134" fmla="*/ 2028969 w 2462926"/>
                <a:gd name="connsiteY134" fmla="*/ 3506887 h 3705528"/>
                <a:gd name="connsiteX135" fmla="*/ 2019956 w 2462926"/>
                <a:gd name="connsiteY135" fmla="*/ 3529802 h 3705528"/>
                <a:gd name="connsiteX136" fmla="*/ 2005835 w 2462926"/>
                <a:gd name="connsiteY136" fmla="*/ 3546956 h 3705528"/>
                <a:gd name="connsiteX137" fmla="*/ 1985103 w 2462926"/>
                <a:gd name="connsiteY137" fmla="*/ 3556077 h 3705528"/>
                <a:gd name="connsiteX138" fmla="*/ 1963198 w 2462926"/>
                <a:gd name="connsiteY138" fmla="*/ 3557489 h 3705528"/>
                <a:gd name="connsiteX139" fmla="*/ 1940728 w 2462926"/>
                <a:gd name="connsiteY139" fmla="*/ 3550140 h 3705528"/>
                <a:gd name="connsiteX140" fmla="*/ 1924183 w 2462926"/>
                <a:gd name="connsiteY140" fmla="*/ 3534964 h 3705528"/>
                <a:gd name="connsiteX141" fmla="*/ 1913400 w 2462926"/>
                <a:gd name="connsiteY141" fmla="*/ 3514679 h 3705528"/>
                <a:gd name="connsiteX142" fmla="*/ 1911987 w 2462926"/>
                <a:gd name="connsiteY142" fmla="*/ 3492774 h 3705528"/>
                <a:gd name="connsiteX143" fmla="*/ 1918727 w 2462926"/>
                <a:gd name="connsiteY143" fmla="*/ 3471358 h 3705528"/>
                <a:gd name="connsiteX144" fmla="*/ 1935121 w 2462926"/>
                <a:gd name="connsiteY144" fmla="*/ 3452704 h 3705528"/>
                <a:gd name="connsiteX145" fmla="*/ 1954189 w 2462926"/>
                <a:gd name="connsiteY145" fmla="*/ 3444029 h 3705528"/>
                <a:gd name="connsiteX146" fmla="*/ 1466824 w 2462926"/>
                <a:gd name="connsiteY146" fmla="*/ 3411503 h 3705528"/>
                <a:gd name="connsiteX147" fmla="*/ 1483413 w 2462926"/>
                <a:gd name="connsiteY147" fmla="*/ 3416863 h 3705528"/>
                <a:gd name="connsiteX148" fmla="*/ 1495294 w 2462926"/>
                <a:gd name="connsiteY148" fmla="*/ 3427941 h 3705528"/>
                <a:gd name="connsiteX149" fmla="*/ 1502186 w 2462926"/>
                <a:gd name="connsiteY149" fmla="*/ 3440355 h 3705528"/>
                <a:gd name="connsiteX150" fmla="*/ 1502871 w 2462926"/>
                <a:gd name="connsiteY150" fmla="*/ 3456216 h 3705528"/>
                <a:gd name="connsiteX151" fmla="*/ 1497065 w 2462926"/>
                <a:gd name="connsiteY151" fmla="*/ 3471142 h 3705528"/>
                <a:gd name="connsiteX152" fmla="*/ 1487651 w 2462926"/>
                <a:gd name="connsiteY152" fmla="*/ 3482578 h 3705528"/>
                <a:gd name="connsiteX153" fmla="*/ 1474182 w 2462926"/>
                <a:gd name="connsiteY153" fmla="*/ 3488861 h 3705528"/>
                <a:gd name="connsiteX154" fmla="*/ 1458767 w 2462926"/>
                <a:gd name="connsiteY154" fmla="*/ 3491208 h 3705528"/>
                <a:gd name="connsiteX155" fmla="*/ 1443232 w 2462926"/>
                <a:gd name="connsiteY155" fmla="*/ 3486457 h 3705528"/>
                <a:gd name="connsiteX156" fmla="*/ 1430296 w 2462926"/>
                <a:gd name="connsiteY156" fmla="*/ 3474771 h 3705528"/>
                <a:gd name="connsiteX157" fmla="*/ 1424622 w 2462926"/>
                <a:gd name="connsiteY157" fmla="*/ 3460247 h 3705528"/>
                <a:gd name="connsiteX158" fmla="*/ 1423328 w 2462926"/>
                <a:gd name="connsiteY158" fmla="*/ 3445441 h 3705528"/>
                <a:gd name="connsiteX159" fmla="*/ 1428525 w 2462926"/>
                <a:gd name="connsiteY159" fmla="*/ 3431570 h 3705528"/>
                <a:gd name="connsiteX160" fmla="*/ 1438548 w 2462926"/>
                <a:gd name="connsiteY160" fmla="*/ 3419079 h 3705528"/>
                <a:gd name="connsiteX161" fmla="*/ 1452626 w 2462926"/>
                <a:gd name="connsiteY161" fmla="*/ 3411742 h 3705528"/>
                <a:gd name="connsiteX162" fmla="*/ 960271 w 2462926"/>
                <a:gd name="connsiteY162" fmla="*/ 3380552 h 3705528"/>
                <a:gd name="connsiteX163" fmla="*/ 967206 w 2462926"/>
                <a:gd name="connsiteY163" fmla="*/ 3383150 h 3705528"/>
                <a:gd name="connsiteX164" fmla="*/ 971870 w 2462926"/>
                <a:gd name="connsiteY164" fmla="*/ 3387248 h 3705528"/>
                <a:gd name="connsiteX165" fmla="*/ 975316 w 2462926"/>
                <a:gd name="connsiteY165" fmla="*/ 3393456 h 3705528"/>
                <a:gd name="connsiteX166" fmla="*/ 977098 w 2462926"/>
                <a:gd name="connsiteY166" fmla="*/ 3400109 h 3705528"/>
                <a:gd name="connsiteX167" fmla="*/ 977218 w 2462926"/>
                <a:gd name="connsiteY167" fmla="*/ 3407208 h 3705528"/>
                <a:gd name="connsiteX168" fmla="*/ 974174 w 2462926"/>
                <a:gd name="connsiteY168" fmla="*/ 3412480 h 3705528"/>
                <a:gd name="connsiteX169" fmla="*/ 970521 w 2462926"/>
                <a:gd name="connsiteY169" fmla="*/ 3418807 h 3705528"/>
                <a:gd name="connsiteX170" fmla="*/ 964313 w 2462926"/>
                <a:gd name="connsiteY170" fmla="*/ 3422253 h 3705528"/>
                <a:gd name="connsiteX171" fmla="*/ 958878 w 2462926"/>
                <a:gd name="connsiteY171" fmla="*/ 3421927 h 3705528"/>
                <a:gd name="connsiteX172" fmla="*/ 951779 w 2462926"/>
                <a:gd name="connsiteY172" fmla="*/ 3422046 h 3705528"/>
                <a:gd name="connsiteX173" fmla="*/ 945898 w 2462926"/>
                <a:gd name="connsiteY173" fmla="*/ 3420057 h 3705528"/>
                <a:gd name="connsiteX174" fmla="*/ 940180 w 2462926"/>
                <a:gd name="connsiteY174" fmla="*/ 3415349 h 3705528"/>
                <a:gd name="connsiteX175" fmla="*/ 936734 w 2462926"/>
                <a:gd name="connsiteY175" fmla="*/ 3409142 h 3705528"/>
                <a:gd name="connsiteX176" fmla="*/ 933734 w 2462926"/>
                <a:gd name="connsiteY176" fmla="*/ 3404598 h 3705528"/>
                <a:gd name="connsiteX177" fmla="*/ 934669 w 2462926"/>
                <a:gd name="connsiteY177" fmla="*/ 3398108 h 3705528"/>
                <a:gd name="connsiteX178" fmla="*/ 938322 w 2462926"/>
                <a:gd name="connsiteY178" fmla="*/ 3391781 h 3705528"/>
                <a:gd name="connsiteX179" fmla="*/ 941366 w 2462926"/>
                <a:gd name="connsiteY179" fmla="*/ 3386509 h 3705528"/>
                <a:gd name="connsiteX180" fmla="*/ 946519 w 2462926"/>
                <a:gd name="connsiteY180" fmla="*/ 3382454 h 3705528"/>
                <a:gd name="connsiteX181" fmla="*/ 953172 w 2462926"/>
                <a:gd name="connsiteY181" fmla="*/ 3380671 h 3705528"/>
                <a:gd name="connsiteX182" fmla="*/ 2269274 w 2462926"/>
                <a:gd name="connsiteY182" fmla="*/ 3365841 h 3705528"/>
                <a:gd name="connsiteX183" fmla="*/ 2291016 w 2462926"/>
                <a:gd name="connsiteY183" fmla="*/ 3367146 h 3705528"/>
                <a:gd name="connsiteX184" fmla="*/ 2310768 w 2462926"/>
                <a:gd name="connsiteY184" fmla="*/ 3374332 h 3705528"/>
                <a:gd name="connsiteX185" fmla="*/ 2326868 w 2462926"/>
                <a:gd name="connsiteY185" fmla="*/ 3387845 h 3705528"/>
                <a:gd name="connsiteX186" fmla="*/ 2338869 w 2462926"/>
                <a:gd name="connsiteY186" fmla="*/ 3406022 h 3705528"/>
                <a:gd name="connsiteX187" fmla="*/ 2342554 w 2462926"/>
                <a:gd name="connsiteY187" fmla="*/ 3426427 h 3705528"/>
                <a:gd name="connsiteX188" fmla="*/ 2342466 w 2462926"/>
                <a:gd name="connsiteY188" fmla="*/ 3446060 h 3705528"/>
                <a:gd name="connsiteX189" fmla="*/ 2334063 w 2462926"/>
                <a:gd name="connsiteY189" fmla="*/ 3467921 h 3705528"/>
                <a:gd name="connsiteX190" fmla="*/ 2320550 w 2462926"/>
                <a:gd name="connsiteY190" fmla="*/ 3484021 h 3705528"/>
                <a:gd name="connsiteX191" fmla="*/ 2302982 w 2462926"/>
                <a:gd name="connsiteY191" fmla="*/ 3494967 h 3705528"/>
                <a:gd name="connsiteX192" fmla="*/ 2284077 w 2462926"/>
                <a:gd name="connsiteY192" fmla="*/ 3500924 h 3705528"/>
                <a:gd name="connsiteX193" fmla="*/ 2262335 w 2462926"/>
                <a:gd name="connsiteY193" fmla="*/ 3499619 h 3705528"/>
                <a:gd name="connsiteX194" fmla="*/ 2242583 w 2462926"/>
                <a:gd name="connsiteY194" fmla="*/ 3492433 h 3705528"/>
                <a:gd name="connsiteX195" fmla="*/ 2226483 w 2462926"/>
                <a:gd name="connsiteY195" fmla="*/ 3478920 h 3705528"/>
                <a:gd name="connsiteX196" fmla="*/ 2214482 w 2462926"/>
                <a:gd name="connsiteY196" fmla="*/ 3460744 h 3705528"/>
                <a:gd name="connsiteX197" fmla="*/ 2209134 w 2462926"/>
                <a:gd name="connsiteY197" fmla="*/ 3440784 h 3705528"/>
                <a:gd name="connsiteX198" fmla="*/ 2209831 w 2462926"/>
                <a:gd name="connsiteY198" fmla="*/ 3420097 h 3705528"/>
                <a:gd name="connsiteX199" fmla="*/ 2218071 w 2462926"/>
                <a:gd name="connsiteY199" fmla="*/ 3400953 h 3705528"/>
                <a:gd name="connsiteX200" fmla="*/ 2231747 w 2462926"/>
                <a:gd name="connsiteY200" fmla="*/ 3382136 h 3705528"/>
                <a:gd name="connsiteX201" fmla="*/ 2248706 w 2462926"/>
                <a:gd name="connsiteY201" fmla="*/ 3372244 h 3705528"/>
                <a:gd name="connsiteX202" fmla="*/ 1775256 w 2462926"/>
                <a:gd name="connsiteY202" fmla="*/ 3335098 h 3705528"/>
                <a:gd name="connsiteX203" fmla="*/ 1793954 w 2462926"/>
                <a:gd name="connsiteY203" fmla="*/ 3341675 h 3705528"/>
                <a:gd name="connsiteX204" fmla="*/ 1808999 w 2462926"/>
                <a:gd name="connsiteY204" fmla="*/ 3354580 h 3705528"/>
                <a:gd name="connsiteX205" fmla="*/ 1817228 w 2462926"/>
                <a:gd name="connsiteY205" fmla="*/ 3371984 h 3705528"/>
                <a:gd name="connsiteX206" fmla="*/ 1817749 w 2462926"/>
                <a:gd name="connsiteY206" fmla="*/ 3390563 h 3705528"/>
                <a:gd name="connsiteX207" fmla="*/ 1812226 w 2462926"/>
                <a:gd name="connsiteY207" fmla="*/ 3409869 h 3705528"/>
                <a:gd name="connsiteX208" fmla="*/ 1798267 w 2462926"/>
                <a:gd name="connsiteY208" fmla="*/ 3424306 h 3705528"/>
                <a:gd name="connsiteX209" fmla="*/ 1783135 w 2462926"/>
                <a:gd name="connsiteY209" fmla="*/ 3431035 h 3705528"/>
                <a:gd name="connsiteX210" fmla="*/ 1763339 w 2462926"/>
                <a:gd name="connsiteY210" fmla="*/ 3433665 h 3705528"/>
                <a:gd name="connsiteX211" fmla="*/ 1745250 w 2462926"/>
                <a:gd name="connsiteY211" fmla="*/ 3426033 h 3705528"/>
                <a:gd name="connsiteX212" fmla="*/ 1729596 w 2462926"/>
                <a:gd name="connsiteY212" fmla="*/ 3414183 h 3705528"/>
                <a:gd name="connsiteX213" fmla="*/ 1721976 w 2462926"/>
                <a:gd name="connsiteY213" fmla="*/ 3395724 h 3705528"/>
                <a:gd name="connsiteX214" fmla="*/ 1720237 w 2462926"/>
                <a:gd name="connsiteY214" fmla="*/ 3379255 h 3705528"/>
                <a:gd name="connsiteX215" fmla="*/ 1725760 w 2462926"/>
                <a:gd name="connsiteY215" fmla="*/ 3359948 h 3705528"/>
                <a:gd name="connsiteX216" fmla="*/ 1739718 w 2462926"/>
                <a:gd name="connsiteY216" fmla="*/ 3345512 h 3705528"/>
                <a:gd name="connsiteX217" fmla="*/ 1756068 w 2462926"/>
                <a:gd name="connsiteY217" fmla="*/ 3336674 h 3705528"/>
                <a:gd name="connsiteX218" fmla="*/ 1261605 w 2462926"/>
                <a:gd name="connsiteY218" fmla="*/ 3304266 h 3705528"/>
                <a:gd name="connsiteX219" fmla="*/ 1277139 w 2462926"/>
                <a:gd name="connsiteY219" fmla="*/ 3309017 h 3705528"/>
                <a:gd name="connsiteX220" fmla="*/ 1289021 w 2462926"/>
                <a:gd name="connsiteY220" fmla="*/ 3320095 h 3705528"/>
                <a:gd name="connsiteX221" fmla="*/ 1291977 w 2462926"/>
                <a:gd name="connsiteY221" fmla="*/ 3334456 h 3705528"/>
                <a:gd name="connsiteX222" fmla="*/ 1288281 w 2462926"/>
                <a:gd name="connsiteY222" fmla="*/ 3350599 h 3705528"/>
                <a:gd name="connsiteX223" fmla="*/ 1276757 w 2462926"/>
                <a:gd name="connsiteY223" fmla="*/ 3360818 h 3705528"/>
                <a:gd name="connsiteX224" fmla="*/ 1262842 w 2462926"/>
                <a:gd name="connsiteY224" fmla="*/ 3365438 h 3705528"/>
                <a:gd name="connsiteX225" fmla="*/ 1246699 w 2462926"/>
                <a:gd name="connsiteY225" fmla="*/ 3361741 h 3705528"/>
                <a:gd name="connsiteX226" fmla="*/ 1235426 w 2462926"/>
                <a:gd name="connsiteY226" fmla="*/ 3349609 h 3705528"/>
                <a:gd name="connsiteX227" fmla="*/ 1231415 w 2462926"/>
                <a:gd name="connsiteY227" fmla="*/ 3334639 h 3705528"/>
                <a:gd name="connsiteX228" fmla="*/ 1235557 w 2462926"/>
                <a:gd name="connsiteY228" fmla="*/ 3320159 h 3705528"/>
                <a:gd name="connsiteX229" fmla="*/ 1246635 w 2462926"/>
                <a:gd name="connsiteY229" fmla="*/ 3308278 h 3705528"/>
                <a:gd name="connsiteX230" fmla="*/ 2083079 w 2462926"/>
                <a:gd name="connsiteY230" fmla="*/ 3259747 h 3705528"/>
                <a:gd name="connsiteX231" fmla="*/ 2104495 w 2462926"/>
                <a:gd name="connsiteY231" fmla="*/ 3266487 h 3705528"/>
                <a:gd name="connsiteX232" fmla="*/ 2122095 w 2462926"/>
                <a:gd name="connsiteY232" fmla="*/ 3282272 h 3705528"/>
                <a:gd name="connsiteX233" fmla="*/ 2131824 w 2462926"/>
                <a:gd name="connsiteY233" fmla="*/ 3301949 h 3705528"/>
                <a:gd name="connsiteX234" fmla="*/ 2134291 w 2462926"/>
                <a:gd name="connsiteY234" fmla="*/ 3324463 h 3705528"/>
                <a:gd name="connsiteX235" fmla="*/ 2125278 w 2462926"/>
                <a:gd name="connsiteY235" fmla="*/ 3347378 h 3705528"/>
                <a:gd name="connsiteX236" fmla="*/ 2111157 w 2462926"/>
                <a:gd name="connsiteY236" fmla="*/ 3364532 h 3705528"/>
                <a:gd name="connsiteX237" fmla="*/ 2091034 w 2462926"/>
                <a:gd name="connsiteY237" fmla="*/ 3372598 h 3705528"/>
                <a:gd name="connsiteX238" fmla="*/ 2068520 w 2462926"/>
                <a:gd name="connsiteY238" fmla="*/ 3375065 h 3705528"/>
                <a:gd name="connsiteX239" fmla="*/ 2046050 w 2462926"/>
                <a:gd name="connsiteY239" fmla="*/ 3367716 h 3705528"/>
                <a:gd name="connsiteX240" fmla="*/ 2029505 w 2462926"/>
                <a:gd name="connsiteY240" fmla="*/ 3352540 h 3705528"/>
                <a:gd name="connsiteX241" fmla="*/ 2019330 w 2462926"/>
                <a:gd name="connsiteY241" fmla="*/ 3331200 h 3705528"/>
                <a:gd name="connsiteX242" fmla="*/ 2017309 w 2462926"/>
                <a:gd name="connsiteY242" fmla="*/ 3310350 h 3705528"/>
                <a:gd name="connsiteX243" fmla="*/ 2024049 w 2462926"/>
                <a:gd name="connsiteY243" fmla="*/ 3288934 h 3705528"/>
                <a:gd name="connsiteX244" fmla="*/ 2040443 w 2462926"/>
                <a:gd name="connsiteY244" fmla="*/ 3270280 h 3705528"/>
                <a:gd name="connsiteX245" fmla="*/ 2060120 w 2462926"/>
                <a:gd name="connsiteY245" fmla="*/ 3260551 h 3705528"/>
                <a:gd name="connsiteX246" fmla="*/ 1572146 w 2462926"/>
                <a:gd name="connsiteY246" fmla="*/ 3229080 h 3705528"/>
                <a:gd name="connsiteX247" fmla="*/ 1588735 w 2462926"/>
                <a:gd name="connsiteY247" fmla="*/ 3234440 h 3705528"/>
                <a:gd name="connsiteX248" fmla="*/ 1600617 w 2462926"/>
                <a:gd name="connsiteY248" fmla="*/ 3245518 h 3705528"/>
                <a:gd name="connsiteX249" fmla="*/ 1607509 w 2462926"/>
                <a:gd name="connsiteY249" fmla="*/ 3257932 h 3705528"/>
                <a:gd name="connsiteX250" fmla="*/ 1608193 w 2462926"/>
                <a:gd name="connsiteY250" fmla="*/ 3273793 h 3705528"/>
                <a:gd name="connsiteX251" fmla="*/ 1602388 w 2462926"/>
                <a:gd name="connsiteY251" fmla="*/ 3288719 h 3705528"/>
                <a:gd name="connsiteX252" fmla="*/ 1592973 w 2462926"/>
                <a:gd name="connsiteY252" fmla="*/ 3300155 h 3705528"/>
                <a:gd name="connsiteX253" fmla="*/ 1579504 w 2462926"/>
                <a:gd name="connsiteY253" fmla="*/ 3306438 h 3705528"/>
                <a:gd name="connsiteX254" fmla="*/ 1564089 w 2462926"/>
                <a:gd name="connsiteY254" fmla="*/ 3308786 h 3705528"/>
                <a:gd name="connsiteX255" fmla="*/ 1549772 w 2462926"/>
                <a:gd name="connsiteY255" fmla="*/ 3301926 h 3705528"/>
                <a:gd name="connsiteX256" fmla="*/ 1535618 w 2462926"/>
                <a:gd name="connsiteY256" fmla="*/ 3292348 h 3705528"/>
                <a:gd name="connsiteX257" fmla="*/ 1529944 w 2462926"/>
                <a:gd name="connsiteY257" fmla="*/ 3277824 h 3705528"/>
                <a:gd name="connsiteX258" fmla="*/ 1528650 w 2462926"/>
                <a:gd name="connsiteY258" fmla="*/ 3263018 h 3705528"/>
                <a:gd name="connsiteX259" fmla="*/ 1533847 w 2462926"/>
                <a:gd name="connsiteY259" fmla="*/ 3249147 h 3705528"/>
                <a:gd name="connsiteX260" fmla="*/ 1543870 w 2462926"/>
                <a:gd name="connsiteY260" fmla="*/ 3236656 h 3705528"/>
                <a:gd name="connsiteX261" fmla="*/ 1557948 w 2462926"/>
                <a:gd name="connsiteY261" fmla="*/ 3229319 h 3705528"/>
                <a:gd name="connsiteX262" fmla="*/ 1065593 w 2462926"/>
                <a:gd name="connsiteY262" fmla="*/ 3198130 h 3705528"/>
                <a:gd name="connsiteX263" fmla="*/ 1072528 w 2462926"/>
                <a:gd name="connsiteY263" fmla="*/ 3200728 h 3705528"/>
                <a:gd name="connsiteX264" fmla="*/ 1077192 w 2462926"/>
                <a:gd name="connsiteY264" fmla="*/ 3204826 h 3705528"/>
                <a:gd name="connsiteX265" fmla="*/ 1080638 w 2462926"/>
                <a:gd name="connsiteY265" fmla="*/ 3211034 h 3705528"/>
                <a:gd name="connsiteX266" fmla="*/ 1082420 w 2462926"/>
                <a:gd name="connsiteY266" fmla="*/ 3217687 h 3705528"/>
                <a:gd name="connsiteX267" fmla="*/ 1083148 w 2462926"/>
                <a:gd name="connsiteY267" fmla="*/ 3223731 h 3705528"/>
                <a:gd name="connsiteX268" fmla="*/ 1079496 w 2462926"/>
                <a:gd name="connsiteY268" fmla="*/ 3230058 h 3705528"/>
                <a:gd name="connsiteX269" fmla="*/ 1076452 w 2462926"/>
                <a:gd name="connsiteY269" fmla="*/ 3235330 h 3705528"/>
                <a:gd name="connsiteX270" fmla="*/ 1070853 w 2462926"/>
                <a:gd name="connsiteY270" fmla="*/ 3237722 h 3705528"/>
                <a:gd name="connsiteX271" fmla="*/ 1064200 w 2462926"/>
                <a:gd name="connsiteY271" fmla="*/ 3239505 h 3705528"/>
                <a:gd name="connsiteX272" fmla="*/ 1057101 w 2462926"/>
                <a:gd name="connsiteY272" fmla="*/ 3239624 h 3705528"/>
                <a:gd name="connsiteX273" fmla="*/ 1051220 w 2462926"/>
                <a:gd name="connsiteY273" fmla="*/ 3237635 h 3705528"/>
                <a:gd name="connsiteX274" fmla="*/ 1045502 w 2462926"/>
                <a:gd name="connsiteY274" fmla="*/ 3232927 h 3705528"/>
                <a:gd name="connsiteX275" fmla="*/ 1042056 w 2462926"/>
                <a:gd name="connsiteY275" fmla="*/ 3226720 h 3705528"/>
                <a:gd name="connsiteX276" fmla="*/ 1040274 w 2462926"/>
                <a:gd name="connsiteY276" fmla="*/ 3220067 h 3705528"/>
                <a:gd name="connsiteX277" fmla="*/ 1040600 w 2462926"/>
                <a:gd name="connsiteY277" fmla="*/ 3214631 h 3705528"/>
                <a:gd name="connsiteX278" fmla="*/ 1043644 w 2462926"/>
                <a:gd name="connsiteY278" fmla="*/ 3209359 h 3705528"/>
                <a:gd name="connsiteX279" fmla="*/ 1047297 w 2462926"/>
                <a:gd name="connsiteY279" fmla="*/ 3203032 h 3705528"/>
                <a:gd name="connsiteX280" fmla="*/ 1051841 w 2462926"/>
                <a:gd name="connsiteY280" fmla="*/ 3200032 h 3705528"/>
                <a:gd name="connsiteX281" fmla="*/ 1058494 w 2462926"/>
                <a:gd name="connsiteY281" fmla="*/ 3198249 h 3705528"/>
                <a:gd name="connsiteX282" fmla="*/ 2375205 w 2462926"/>
                <a:gd name="connsiteY282" fmla="*/ 3182364 h 3705528"/>
                <a:gd name="connsiteX283" fmla="*/ 2396947 w 2462926"/>
                <a:gd name="connsiteY283" fmla="*/ 3183669 h 3705528"/>
                <a:gd name="connsiteX284" fmla="*/ 2416090 w 2462926"/>
                <a:gd name="connsiteY284" fmla="*/ 3191910 h 3705528"/>
                <a:gd name="connsiteX285" fmla="*/ 2432798 w 2462926"/>
                <a:gd name="connsiteY285" fmla="*/ 3204368 h 3705528"/>
                <a:gd name="connsiteX286" fmla="*/ 2444799 w 2462926"/>
                <a:gd name="connsiteY286" fmla="*/ 3222545 h 3705528"/>
                <a:gd name="connsiteX287" fmla="*/ 2448484 w 2462926"/>
                <a:gd name="connsiteY287" fmla="*/ 3242950 h 3705528"/>
                <a:gd name="connsiteX288" fmla="*/ 2447788 w 2462926"/>
                <a:gd name="connsiteY288" fmla="*/ 3263637 h 3705528"/>
                <a:gd name="connsiteX289" fmla="*/ 2439993 w 2462926"/>
                <a:gd name="connsiteY289" fmla="*/ 3284444 h 3705528"/>
                <a:gd name="connsiteX290" fmla="*/ 2426480 w 2462926"/>
                <a:gd name="connsiteY290" fmla="*/ 3300543 h 3705528"/>
                <a:gd name="connsiteX291" fmla="*/ 2408303 w 2462926"/>
                <a:gd name="connsiteY291" fmla="*/ 3312544 h 3705528"/>
                <a:gd name="connsiteX292" fmla="*/ 2389399 w 2462926"/>
                <a:gd name="connsiteY292" fmla="*/ 3318501 h 3705528"/>
                <a:gd name="connsiteX293" fmla="*/ 2367657 w 2462926"/>
                <a:gd name="connsiteY293" fmla="*/ 3317196 h 3705528"/>
                <a:gd name="connsiteX294" fmla="*/ 2348513 w 2462926"/>
                <a:gd name="connsiteY294" fmla="*/ 3308956 h 3705528"/>
                <a:gd name="connsiteX295" fmla="*/ 2331805 w 2462926"/>
                <a:gd name="connsiteY295" fmla="*/ 3296497 h 3705528"/>
                <a:gd name="connsiteX296" fmla="*/ 2319804 w 2462926"/>
                <a:gd name="connsiteY296" fmla="*/ 3278321 h 3705528"/>
                <a:gd name="connsiteX297" fmla="*/ 2314456 w 2462926"/>
                <a:gd name="connsiteY297" fmla="*/ 3258362 h 3705528"/>
                <a:gd name="connsiteX298" fmla="*/ 2315761 w 2462926"/>
                <a:gd name="connsiteY298" fmla="*/ 3236620 h 3705528"/>
                <a:gd name="connsiteX299" fmla="*/ 2324002 w 2462926"/>
                <a:gd name="connsiteY299" fmla="*/ 3217476 h 3705528"/>
                <a:gd name="connsiteX300" fmla="*/ 2337069 w 2462926"/>
                <a:gd name="connsiteY300" fmla="*/ 3199713 h 3705528"/>
                <a:gd name="connsiteX301" fmla="*/ 2354637 w 2462926"/>
                <a:gd name="connsiteY301" fmla="*/ 3188767 h 3705528"/>
                <a:gd name="connsiteX302" fmla="*/ 1881187 w 2462926"/>
                <a:gd name="connsiteY302" fmla="*/ 3151621 h 3705528"/>
                <a:gd name="connsiteX303" fmla="*/ 1899277 w 2462926"/>
                <a:gd name="connsiteY303" fmla="*/ 3159252 h 3705528"/>
                <a:gd name="connsiteX304" fmla="*/ 1914931 w 2462926"/>
                <a:gd name="connsiteY304" fmla="*/ 3171102 h 3705528"/>
                <a:gd name="connsiteX305" fmla="*/ 1922551 w 2462926"/>
                <a:gd name="connsiteY305" fmla="*/ 3189561 h 3705528"/>
                <a:gd name="connsiteX306" fmla="*/ 1923072 w 2462926"/>
                <a:gd name="connsiteY306" fmla="*/ 3208140 h 3705528"/>
                <a:gd name="connsiteX307" fmla="*/ 1917549 w 2462926"/>
                <a:gd name="connsiteY307" fmla="*/ 3227446 h 3705528"/>
                <a:gd name="connsiteX308" fmla="*/ 1904199 w 2462926"/>
                <a:gd name="connsiteY308" fmla="*/ 3240828 h 3705528"/>
                <a:gd name="connsiteX309" fmla="*/ 1888458 w 2462926"/>
                <a:gd name="connsiteY309" fmla="*/ 3248612 h 3705528"/>
                <a:gd name="connsiteX310" fmla="*/ 1869271 w 2462926"/>
                <a:gd name="connsiteY310" fmla="*/ 3250188 h 3705528"/>
                <a:gd name="connsiteX311" fmla="*/ 1850573 w 2462926"/>
                <a:gd name="connsiteY311" fmla="*/ 3243610 h 3705528"/>
                <a:gd name="connsiteX312" fmla="*/ 1835527 w 2462926"/>
                <a:gd name="connsiteY312" fmla="*/ 3230706 h 3705528"/>
                <a:gd name="connsiteX313" fmla="*/ 1827299 w 2462926"/>
                <a:gd name="connsiteY313" fmla="*/ 3213301 h 3705528"/>
                <a:gd name="connsiteX314" fmla="*/ 1826168 w 2462926"/>
                <a:gd name="connsiteY314" fmla="*/ 3195777 h 3705528"/>
                <a:gd name="connsiteX315" fmla="*/ 1831083 w 2462926"/>
                <a:gd name="connsiteY315" fmla="*/ 3177525 h 3705528"/>
                <a:gd name="connsiteX316" fmla="*/ 1845041 w 2462926"/>
                <a:gd name="connsiteY316" fmla="*/ 3163089 h 3705528"/>
                <a:gd name="connsiteX317" fmla="*/ 1861391 w 2462926"/>
                <a:gd name="connsiteY317" fmla="*/ 3154251 h 3705528"/>
                <a:gd name="connsiteX318" fmla="*/ 1366926 w 2462926"/>
                <a:gd name="connsiteY318" fmla="*/ 3121844 h 3705528"/>
                <a:gd name="connsiteX319" fmla="*/ 1382460 w 2462926"/>
                <a:gd name="connsiteY319" fmla="*/ 3126595 h 3705528"/>
                <a:gd name="connsiteX320" fmla="*/ 1394342 w 2462926"/>
                <a:gd name="connsiteY320" fmla="*/ 3137673 h 3705528"/>
                <a:gd name="connsiteX321" fmla="*/ 1397298 w 2462926"/>
                <a:gd name="connsiteY321" fmla="*/ 3152034 h 3705528"/>
                <a:gd name="connsiteX322" fmla="*/ 1393602 w 2462926"/>
                <a:gd name="connsiteY322" fmla="*/ 3168177 h 3705528"/>
                <a:gd name="connsiteX323" fmla="*/ 1382078 w 2462926"/>
                <a:gd name="connsiteY323" fmla="*/ 3178396 h 3705528"/>
                <a:gd name="connsiteX324" fmla="*/ 1368163 w 2462926"/>
                <a:gd name="connsiteY324" fmla="*/ 3183016 h 3705528"/>
                <a:gd name="connsiteX325" fmla="*/ 1352020 w 2462926"/>
                <a:gd name="connsiteY325" fmla="*/ 3179319 h 3705528"/>
                <a:gd name="connsiteX326" fmla="*/ 1340747 w 2462926"/>
                <a:gd name="connsiteY326" fmla="*/ 3167187 h 3705528"/>
                <a:gd name="connsiteX327" fmla="*/ 1336736 w 2462926"/>
                <a:gd name="connsiteY327" fmla="*/ 3152217 h 3705528"/>
                <a:gd name="connsiteX328" fmla="*/ 1340878 w 2462926"/>
                <a:gd name="connsiteY328" fmla="*/ 3137737 h 3705528"/>
                <a:gd name="connsiteX329" fmla="*/ 1351956 w 2462926"/>
                <a:gd name="connsiteY329" fmla="*/ 3125856 h 3705528"/>
                <a:gd name="connsiteX330" fmla="*/ 27025 w 2462926"/>
                <a:gd name="connsiteY330" fmla="*/ 3089191 h 3705528"/>
                <a:gd name="connsiteX331" fmla="*/ 32460 w 2462926"/>
                <a:gd name="connsiteY331" fmla="*/ 3089517 h 3705528"/>
                <a:gd name="connsiteX332" fmla="*/ 38951 w 2462926"/>
                <a:gd name="connsiteY332" fmla="*/ 3090452 h 3705528"/>
                <a:gd name="connsiteX333" fmla="*/ 44060 w 2462926"/>
                <a:gd name="connsiteY333" fmla="*/ 3096214 h 3705528"/>
                <a:gd name="connsiteX334" fmla="*/ 47060 w 2462926"/>
                <a:gd name="connsiteY334" fmla="*/ 3100758 h 3705528"/>
                <a:gd name="connsiteX335" fmla="*/ 48842 w 2462926"/>
                <a:gd name="connsiteY335" fmla="*/ 3107411 h 3705528"/>
                <a:gd name="connsiteX336" fmla="*/ 48962 w 2462926"/>
                <a:gd name="connsiteY336" fmla="*/ 3114510 h 3705528"/>
                <a:gd name="connsiteX337" fmla="*/ 46364 w 2462926"/>
                <a:gd name="connsiteY337" fmla="*/ 3121445 h 3705528"/>
                <a:gd name="connsiteX338" fmla="*/ 42265 w 2462926"/>
                <a:gd name="connsiteY338" fmla="*/ 3126109 h 3705528"/>
                <a:gd name="connsiteX339" fmla="*/ 36058 w 2462926"/>
                <a:gd name="connsiteY339" fmla="*/ 3129555 h 3705528"/>
                <a:gd name="connsiteX340" fmla="*/ 30014 w 2462926"/>
                <a:gd name="connsiteY340" fmla="*/ 3130283 h 3705528"/>
                <a:gd name="connsiteX341" fmla="*/ 24578 w 2462926"/>
                <a:gd name="connsiteY341" fmla="*/ 3129956 h 3705528"/>
                <a:gd name="connsiteX342" fmla="*/ 17034 w 2462926"/>
                <a:gd name="connsiteY342" fmla="*/ 3128413 h 3705528"/>
                <a:gd name="connsiteX343" fmla="*/ 12978 w 2462926"/>
                <a:gd name="connsiteY343" fmla="*/ 3123260 h 3705528"/>
                <a:gd name="connsiteX344" fmla="*/ 9979 w 2462926"/>
                <a:gd name="connsiteY344" fmla="*/ 3118716 h 3705528"/>
                <a:gd name="connsiteX345" fmla="*/ 7586 w 2462926"/>
                <a:gd name="connsiteY345" fmla="*/ 3113117 h 3705528"/>
                <a:gd name="connsiteX346" fmla="*/ 7468 w 2462926"/>
                <a:gd name="connsiteY346" fmla="*/ 3106018 h 3705528"/>
                <a:gd name="connsiteX347" fmla="*/ 9457 w 2462926"/>
                <a:gd name="connsiteY347" fmla="*/ 3100137 h 3705528"/>
                <a:gd name="connsiteX348" fmla="*/ 14165 w 2462926"/>
                <a:gd name="connsiteY348" fmla="*/ 3094419 h 3705528"/>
                <a:gd name="connsiteX349" fmla="*/ 20371 w 2462926"/>
                <a:gd name="connsiteY349" fmla="*/ 3090973 h 3705528"/>
                <a:gd name="connsiteX350" fmla="*/ 2188401 w 2462926"/>
                <a:gd name="connsiteY350" fmla="*/ 3077325 h 3705528"/>
                <a:gd name="connsiteX351" fmla="*/ 2209817 w 2462926"/>
                <a:gd name="connsiteY351" fmla="*/ 3084065 h 3705528"/>
                <a:gd name="connsiteX352" fmla="*/ 2227417 w 2462926"/>
                <a:gd name="connsiteY352" fmla="*/ 3099850 h 3705528"/>
                <a:gd name="connsiteX353" fmla="*/ 2237146 w 2462926"/>
                <a:gd name="connsiteY353" fmla="*/ 3119527 h 3705528"/>
                <a:gd name="connsiteX354" fmla="*/ 2239613 w 2462926"/>
                <a:gd name="connsiteY354" fmla="*/ 3142041 h 3705528"/>
                <a:gd name="connsiteX355" fmla="*/ 2231209 w 2462926"/>
                <a:gd name="connsiteY355" fmla="*/ 3163902 h 3705528"/>
                <a:gd name="connsiteX356" fmla="*/ 2216479 w 2462926"/>
                <a:gd name="connsiteY356" fmla="*/ 3182110 h 3705528"/>
                <a:gd name="connsiteX357" fmla="*/ 2196356 w 2462926"/>
                <a:gd name="connsiteY357" fmla="*/ 3190176 h 3705528"/>
                <a:gd name="connsiteX358" fmla="*/ 2173842 w 2462926"/>
                <a:gd name="connsiteY358" fmla="*/ 3192643 h 3705528"/>
                <a:gd name="connsiteX359" fmla="*/ 2151372 w 2462926"/>
                <a:gd name="connsiteY359" fmla="*/ 3185294 h 3705528"/>
                <a:gd name="connsiteX360" fmla="*/ 2134827 w 2462926"/>
                <a:gd name="connsiteY360" fmla="*/ 3170118 h 3705528"/>
                <a:gd name="connsiteX361" fmla="*/ 2124652 w 2462926"/>
                <a:gd name="connsiteY361" fmla="*/ 3148778 h 3705528"/>
                <a:gd name="connsiteX362" fmla="*/ 2122631 w 2462926"/>
                <a:gd name="connsiteY362" fmla="*/ 3127928 h 3705528"/>
                <a:gd name="connsiteX363" fmla="*/ 2129980 w 2462926"/>
                <a:gd name="connsiteY363" fmla="*/ 3105457 h 3705528"/>
                <a:gd name="connsiteX364" fmla="*/ 2145765 w 2462926"/>
                <a:gd name="connsiteY364" fmla="*/ 3087858 h 3705528"/>
                <a:gd name="connsiteX365" fmla="*/ 2165442 w 2462926"/>
                <a:gd name="connsiteY365" fmla="*/ 3078129 h 3705528"/>
                <a:gd name="connsiteX366" fmla="*/ 1678077 w 2462926"/>
                <a:gd name="connsiteY366" fmla="*/ 3045602 h 3705528"/>
                <a:gd name="connsiteX367" fmla="*/ 1694057 w 2462926"/>
                <a:gd name="connsiteY367" fmla="*/ 3052017 h 3705528"/>
                <a:gd name="connsiteX368" fmla="*/ 1706547 w 2462926"/>
                <a:gd name="connsiteY368" fmla="*/ 3062040 h 3705528"/>
                <a:gd name="connsiteX369" fmla="*/ 1712831 w 2462926"/>
                <a:gd name="connsiteY369" fmla="*/ 3075509 h 3705528"/>
                <a:gd name="connsiteX370" fmla="*/ 1714124 w 2462926"/>
                <a:gd name="connsiteY370" fmla="*/ 3090316 h 3705528"/>
                <a:gd name="connsiteX371" fmla="*/ 1707710 w 2462926"/>
                <a:gd name="connsiteY371" fmla="*/ 3106296 h 3705528"/>
                <a:gd name="connsiteX372" fmla="*/ 1698904 w 2462926"/>
                <a:gd name="connsiteY372" fmla="*/ 3116677 h 3705528"/>
                <a:gd name="connsiteX373" fmla="*/ 1684826 w 2462926"/>
                <a:gd name="connsiteY373" fmla="*/ 3124015 h 3705528"/>
                <a:gd name="connsiteX374" fmla="*/ 1670628 w 2462926"/>
                <a:gd name="connsiteY374" fmla="*/ 3124254 h 3705528"/>
                <a:gd name="connsiteX375" fmla="*/ 1655094 w 2462926"/>
                <a:gd name="connsiteY375" fmla="*/ 3119503 h 3705528"/>
                <a:gd name="connsiteX376" fmla="*/ 1642158 w 2462926"/>
                <a:gd name="connsiteY376" fmla="*/ 3107816 h 3705528"/>
                <a:gd name="connsiteX377" fmla="*/ 1635266 w 2462926"/>
                <a:gd name="connsiteY377" fmla="*/ 3095401 h 3705528"/>
                <a:gd name="connsiteX378" fmla="*/ 1634581 w 2462926"/>
                <a:gd name="connsiteY378" fmla="*/ 3079540 h 3705528"/>
                <a:gd name="connsiteX379" fmla="*/ 1639169 w 2462926"/>
                <a:gd name="connsiteY379" fmla="*/ 3066724 h 3705528"/>
                <a:gd name="connsiteX380" fmla="*/ 1649801 w 2462926"/>
                <a:gd name="connsiteY380" fmla="*/ 3053179 h 3705528"/>
                <a:gd name="connsiteX381" fmla="*/ 1663270 w 2462926"/>
                <a:gd name="connsiteY381" fmla="*/ 3046896 h 3705528"/>
                <a:gd name="connsiteX382" fmla="*/ 1164424 w 2462926"/>
                <a:gd name="connsiteY382" fmla="*/ 3014772 h 3705528"/>
                <a:gd name="connsiteX383" fmla="*/ 1170914 w 2462926"/>
                <a:gd name="connsiteY383" fmla="*/ 3015707 h 3705528"/>
                <a:gd name="connsiteX384" fmla="*/ 1178458 w 2462926"/>
                <a:gd name="connsiteY384" fmla="*/ 3017251 h 3705528"/>
                <a:gd name="connsiteX385" fmla="*/ 1182513 w 2462926"/>
                <a:gd name="connsiteY385" fmla="*/ 3022403 h 3705528"/>
                <a:gd name="connsiteX386" fmla="*/ 1186568 w 2462926"/>
                <a:gd name="connsiteY386" fmla="*/ 3027556 h 3705528"/>
                <a:gd name="connsiteX387" fmla="*/ 1188351 w 2462926"/>
                <a:gd name="connsiteY387" fmla="*/ 3034209 h 3705528"/>
                <a:gd name="connsiteX388" fmla="*/ 1189079 w 2462926"/>
                <a:gd name="connsiteY388" fmla="*/ 3040254 h 3705528"/>
                <a:gd name="connsiteX389" fmla="*/ 1184817 w 2462926"/>
                <a:gd name="connsiteY389" fmla="*/ 3047635 h 3705528"/>
                <a:gd name="connsiteX390" fmla="*/ 1181773 w 2462926"/>
                <a:gd name="connsiteY390" fmla="*/ 3052907 h 3705528"/>
                <a:gd name="connsiteX391" fmla="*/ 1176175 w 2462926"/>
                <a:gd name="connsiteY391" fmla="*/ 3055298 h 3705528"/>
                <a:gd name="connsiteX392" fmla="*/ 1169522 w 2462926"/>
                <a:gd name="connsiteY392" fmla="*/ 3057081 h 3705528"/>
                <a:gd name="connsiteX393" fmla="*/ 1162423 w 2462926"/>
                <a:gd name="connsiteY393" fmla="*/ 3057201 h 3705528"/>
                <a:gd name="connsiteX394" fmla="*/ 1156542 w 2462926"/>
                <a:gd name="connsiteY394" fmla="*/ 3055211 h 3705528"/>
                <a:gd name="connsiteX395" fmla="*/ 1150824 w 2462926"/>
                <a:gd name="connsiteY395" fmla="*/ 3050504 h 3705528"/>
                <a:gd name="connsiteX396" fmla="*/ 1147378 w 2462926"/>
                <a:gd name="connsiteY396" fmla="*/ 3044296 h 3705528"/>
                <a:gd name="connsiteX397" fmla="*/ 1145595 w 2462926"/>
                <a:gd name="connsiteY397" fmla="*/ 3037643 h 3705528"/>
                <a:gd name="connsiteX398" fmla="*/ 1145922 w 2462926"/>
                <a:gd name="connsiteY398" fmla="*/ 3032208 h 3705528"/>
                <a:gd name="connsiteX399" fmla="*/ 1148965 w 2462926"/>
                <a:gd name="connsiteY399" fmla="*/ 3026936 h 3705528"/>
                <a:gd name="connsiteX400" fmla="*/ 1153227 w 2462926"/>
                <a:gd name="connsiteY400" fmla="*/ 3019555 h 3705528"/>
                <a:gd name="connsiteX401" fmla="*/ 1157771 w 2462926"/>
                <a:gd name="connsiteY401" fmla="*/ 3016554 h 3705528"/>
                <a:gd name="connsiteX402" fmla="*/ 2462926 w 2462926"/>
                <a:gd name="connsiteY402" fmla="*/ 3005421 h 3705528"/>
                <a:gd name="connsiteX403" fmla="*/ 2462926 w 2462926"/>
                <a:gd name="connsiteY403" fmla="*/ 3130446 h 3705528"/>
                <a:gd name="connsiteX404" fmla="*/ 2453835 w 2462926"/>
                <a:gd name="connsiteY404" fmla="*/ 3126533 h 3705528"/>
                <a:gd name="connsiteX405" fmla="*/ 2437127 w 2462926"/>
                <a:gd name="connsiteY405" fmla="*/ 3114074 h 3705528"/>
                <a:gd name="connsiteX406" fmla="*/ 2425126 w 2462926"/>
                <a:gd name="connsiteY406" fmla="*/ 3095898 h 3705528"/>
                <a:gd name="connsiteX407" fmla="*/ 2420387 w 2462926"/>
                <a:gd name="connsiteY407" fmla="*/ 3074884 h 3705528"/>
                <a:gd name="connsiteX408" fmla="*/ 2421083 w 2462926"/>
                <a:gd name="connsiteY408" fmla="*/ 3054197 h 3705528"/>
                <a:gd name="connsiteX409" fmla="*/ 2429324 w 2462926"/>
                <a:gd name="connsiteY409" fmla="*/ 3035053 h 3705528"/>
                <a:gd name="connsiteX410" fmla="*/ 2442391 w 2462926"/>
                <a:gd name="connsiteY410" fmla="*/ 3017290 h 3705528"/>
                <a:gd name="connsiteX411" fmla="*/ 2459959 w 2462926"/>
                <a:gd name="connsiteY411" fmla="*/ 3006344 h 3705528"/>
                <a:gd name="connsiteX412" fmla="*/ 1986508 w 2462926"/>
                <a:gd name="connsiteY412" fmla="*/ 2969198 h 3705528"/>
                <a:gd name="connsiteX413" fmla="*/ 2004598 w 2462926"/>
                <a:gd name="connsiteY413" fmla="*/ 2976829 h 3705528"/>
                <a:gd name="connsiteX414" fmla="*/ 2020252 w 2462926"/>
                <a:gd name="connsiteY414" fmla="*/ 2988679 h 3705528"/>
                <a:gd name="connsiteX415" fmla="*/ 2028480 w 2462926"/>
                <a:gd name="connsiteY415" fmla="*/ 3006084 h 3705528"/>
                <a:gd name="connsiteX416" fmla="*/ 2028393 w 2462926"/>
                <a:gd name="connsiteY416" fmla="*/ 3025717 h 3705528"/>
                <a:gd name="connsiteX417" fmla="*/ 2023479 w 2462926"/>
                <a:gd name="connsiteY417" fmla="*/ 3043969 h 3705528"/>
                <a:gd name="connsiteX418" fmla="*/ 2010129 w 2462926"/>
                <a:gd name="connsiteY418" fmla="*/ 3057351 h 3705528"/>
                <a:gd name="connsiteX419" fmla="*/ 1993779 w 2462926"/>
                <a:gd name="connsiteY419" fmla="*/ 3066189 h 3705528"/>
                <a:gd name="connsiteX420" fmla="*/ 1974592 w 2462926"/>
                <a:gd name="connsiteY420" fmla="*/ 3067765 h 3705528"/>
                <a:gd name="connsiteX421" fmla="*/ 1955894 w 2462926"/>
                <a:gd name="connsiteY421" fmla="*/ 3061187 h 3705528"/>
                <a:gd name="connsiteX422" fmla="*/ 1940848 w 2462926"/>
                <a:gd name="connsiteY422" fmla="*/ 3048283 h 3705528"/>
                <a:gd name="connsiteX423" fmla="*/ 1932620 w 2462926"/>
                <a:gd name="connsiteY423" fmla="*/ 3030878 h 3705528"/>
                <a:gd name="connsiteX424" fmla="*/ 1932098 w 2462926"/>
                <a:gd name="connsiteY424" fmla="*/ 3012300 h 3705528"/>
                <a:gd name="connsiteX425" fmla="*/ 1937012 w 2462926"/>
                <a:gd name="connsiteY425" fmla="*/ 2994047 h 3705528"/>
                <a:gd name="connsiteX426" fmla="*/ 1950362 w 2462926"/>
                <a:gd name="connsiteY426" fmla="*/ 2980666 h 3705528"/>
                <a:gd name="connsiteX427" fmla="*/ 1967321 w 2462926"/>
                <a:gd name="connsiteY427" fmla="*/ 2970773 h 3705528"/>
                <a:gd name="connsiteX428" fmla="*/ 1472857 w 2462926"/>
                <a:gd name="connsiteY428" fmla="*/ 2938366 h 3705528"/>
                <a:gd name="connsiteX429" fmla="*/ 1487783 w 2462926"/>
                <a:gd name="connsiteY429" fmla="*/ 2944172 h 3705528"/>
                <a:gd name="connsiteX430" fmla="*/ 1500273 w 2462926"/>
                <a:gd name="connsiteY430" fmla="*/ 2954195 h 3705528"/>
                <a:gd name="connsiteX431" fmla="*/ 1503230 w 2462926"/>
                <a:gd name="connsiteY431" fmla="*/ 2968556 h 3705528"/>
                <a:gd name="connsiteX432" fmla="*/ 1498925 w 2462926"/>
                <a:gd name="connsiteY432" fmla="*/ 2985754 h 3705528"/>
                <a:gd name="connsiteX433" fmla="*/ 1488010 w 2462926"/>
                <a:gd name="connsiteY433" fmla="*/ 2994918 h 3705528"/>
                <a:gd name="connsiteX434" fmla="*/ 1473486 w 2462926"/>
                <a:gd name="connsiteY434" fmla="*/ 3000593 h 3705528"/>
                <a:gd name="connsiteX435" fmla="*/ 1457951 w 2462926"/>
                <a:gd name="connsiteY435" fmla="*/ 2995842 h 3705528"/>
                <a:gd name="connsiteX436" fmla="*/ 1446070 w 2462926"/>
                <a:gd name="connsiteY436" fmla="*/ 2984764 h 3705528"/>
                <a:gd name="connsiteX437" fmla="*/ 1442667 w 2462926"/>
                <a:gd name="connsiteY437" fmla="*/ 2968740 h 3705528"/>
                <a:gd name="connsiteX438" fmla="*/ 1446201 w 2462926"/>
                <a:gd name="connsiteY438" fmla="*/ 2955314 h 3705528"/>
                <a:gd name="connsiteX439" fmla="*/ 1457888 w 2462926"/>
                <a:gd name="connsiteY439" fmla="*/ 2942378 h 3705528"/>
                <a:gd name="connsiteX440" fmla="*/ 138392 w 2462926"/>
                <a:gd name="connsiteY440" fmla="*/ 2906039 h 3705528"/>
                <a:gd name="connsiteX441" fmla="*/ 144273 w 2462926"/>
                <a:gd name="connsiteY441" fmla="*/ 2908029 h 3705528"/>
                <a:gd name="connsiteX442" fmla="*/ 149991 w 2462926"/>
                <a:gd name="connsiteY442" fmla="*/ 2912736 h 3705528"/>
                <a:gd name="connsiteX443" fmla="*/ 152382 w 2462926"/>
                <a:gd name="connsiteY443" fmla="*/ 2918334 h 3705528"/>
                <a:gd name="connsiteX444" fmla="*/ 154165 w 2462926"/>
                <a:gd name="connsiteY444" fmla="*/ 2924988 h 3705528"/>
                <a:gd name="connsiteX445" fmla="*/ 154284 w 2462926"/>
                <a:gd name="connsiteY445" fmla="*/ 2932086 h 3705528"/>
                <a:gd name="connsiteX446" fmla="*/ 152295 w 2462926"/>
                <a:gd name="connsiteY446" fmla="*/ 2937967 h 3705528"/>
                <a:gd name="connsiteX447" fmla="*/ 147588 w 2462926"/>
                <a:gd name="connsiteY447" fmla="*/ 2943686 h 3705528"/>
                <a:gd name="connsiteX448" fmla="*/ 141380 w 2462926"/>
                <a:gd name="connsiteY448" fmla="*/ 2947131 h 3705528"/>
                <a:gd name="connsiteX449" fmla="*/ 135945 w 2462926"/>
                <a:gd name="connsiteY449" fmla="*/ 2946805 h 3705528"/>
                <a:gd name="connsiteX450" fmla="*/ 129900 w 2462926"/>
                <a:gd name="connsiteY450" fmla="*/ 2947533 h 3705528"/>
                <a:gd name="connsiteX451" fmla="*/ 122964 w 2462926"/>
                <a:gd name="connsiteY451" fmla="*/ 2944935 h 3705528"/>
                <a:gd name="connsiteX452" fmla="*/ 118301 w 2462926"/>
                <a:gd name="connsiteY452" fmla="*/ 2940837 h 3705528"/>
                <a:gd name="connsiteX453" fmla="*/ 115909 w 2462926"/>
                <a:gd name="connsiteY453" fmla="*/ 2935238 h 3705528"/>
                <a:gd name="connsiteX454" fmla="*/ 112910 w 2462926"/>
                <a:gd name="connsiteY454" fmla="*/ 2930694 h 3705528"/>
                <a:gd name="connsiteX455" fmla="*/ 112790 w 2462926"/>
                <a:gd name="connsiteY455" fmla="*/ 2923595 h 3705528"/>
                <a:gd name="connsiteX456" fmla="*/ 115388 w 2462926"/>
                <a:gd name="connsiteY456" fmla="*/ 2916659 h 3705528"/>
                <a:gd name="connsiteX457" fmla="*/ 119487 w 2462926"/>
                <a:gd name="connsiteY457" fmla="*/ 2911996 h 3705528"/>
                <a:gd name="connsiteX458" fmla="*/ 125694 w 2462926"/>
                <a:gd name="connsiteY458" fmla="*/ 2908550 h 3705528"/>
                <a:gd name="connsiteX459" fmla="*/ 132347 w 2462926"/>
                <a:gd name="connsiteY459" fmla="*/ 2906767 h 3705528"/>
                <a:gd name="connsiteX460" fmla="*/ 2294331 w 2462926"/>
                <a:gd name="connsiteY460" fmla="*/ 2893847 h 3705528"/>
                <a:gd name="connsiteX461" fmla="*/ 2315747 w 2462926"/>
                <a:gd name="connsiteY461" fmla="*/ 2900587 h 3705528"/>
                <a:gd name="connsiteX462" fmla="*/ 2333347 w 2462926"/>
                <a:gd name="connsiteY462" fmla="*/ 2916372 h 3705528"/>
                <a:gd name="connsiteX463" fmla="*/ 2342467 w 2462926"/>
                <a:gd name="connsiteY463" fmla="*/ 2937103 h 3705528"/>
                <a:gd name="connsiteX464" fmla="*/ 2345543 w 2462926"/>
                <a:gd name="connsiteY464" fmla="*/ 2958563 h 3705528"/>
                <a:gd name="connsiteX465" fmla="*/ 2336530 w 2462926"/>
                <a:gd name="connsiteY465" fmla="*/ 2981478 h 3705528"/>
                <a:gd name="connsiteX466" fmla="*/ 2322409 w 2462926"/>
                <a:gd name="connsiteY466" fmla="*/ 2998632 h 3705528"/>
                <a:gd name="connsiteX467" fmla="*/ 2301677 w 2462926"/>
                <a:gd name="connsiteY467" fmla="*/ 3007753 h 3705528"/>
                <a:gd name="connsiteX468" fmla="*/ 2279772 w 2462926"/>
                <a:gd name="connsiteY468" fmla="*/ 3009165 h 3705528"/>
                <a:gd name="connsiteX469" fmla="*/ 2257302 w 2462926"/>
                <a:gd name="connsiteY469" fmla="*/ 3001816 h 3705528"/>
                <a:gd name="connsiteX470" fmla="*/ 2240757 w 2462926"/>
                <a:gd name="connsiteY470" fmla="*/ 2986640 h 3705528"/>
                <a:gd name="connsiteX471" fmla="*/ 2229974 w 2462926"/>
                <a:gd name="connsiteY471" fmla="*/ 2966355 h 3705528"/>
                <a:gd name="connsiteX472" fmla="*/ 2228561 w 2462926"/>
                <a:gd name="connsiteY472" fmla="*/ 2944450 h 3705528"/>
                <a:gd name="connsiteX473" fmla="*/ 2235301 w 2462926"/>
                <a:gd name="connsiteY473" fmla="*/ 2923034 h 3705528"/>
                <a:gd name="connsiteX474" fmla="*/ 2251695 w 2462926"/>
                <a:gd name="connsiteY474" fmla="*/ 2904380 h 3705528"/>
                <a:gd name="connsiteX475" fmla="*/ 2270763 w 2462926"/>
                <a:gd name="connsiteY475" fmla="*/ 2895705 h 3705528"/>
                <a:gd name="connsiteX476" fmla="*/ 1783398 w 2462926"/>
                <a:gd name="connsiteY476" fmla="*/ 2863180 h 3705528"/>
                <a:gd name="connsiteX477" fmla="*/ 1799987 w 2462926"/>
                <a:gd name="connsiteY477" fmla="*/ 2868539 h 3705528"/>
                <a:gd name="connsiteX478" fmla="*/ 1811869 w 2462926"/>
                <a:gd name="connsiteY478" fmla="*/ 2879617 h 3705528"/>
                <a:gd name="connsiteX479" fmla="*/ 1818152 w 2462926"/>
                <a:gd name="connsiteY479" fmla="*/ 2893086 h 3705528"/>
                <a:gd name="connsiteX480" fmla="*/ 1819446 w 2462926"/>
                <a:gd name="connsiteY480" fmla="*/ 2907893 h 3705528"/>
                <a:gd name="connsiteX481" fmla="*/ 1813640 w 2462926"/>
                <a:gd name="connsiteY481" fmla="*/ 2922818 h 3705528"/>
                <a:gd name="connsiteX482" fmla="*/ 1804226 w 2462926"/>
                <a:gd name="connsiteY482" fmla="*/ 2934255 h 3705528"/>
                <a:gd name="connsiteX483" fmla="*/ 1790147 w 2462926"/>
                <a:gd name="connsiteY483" fmla="*/ 2941592 h 3705528"/>
                <a:gd name="connsiteX484" fmla="*/ 1775950 w 2462926"/>
                <a:gd name="connsiteY484" fmla="*/ 2941831 h 3705528"/>
                <a:gd name="connsiteX485" fmla="*/ 1760415 w 2462926"/>
                <a:gd name="connsiteY485" fmla="*/ 2937080 h 3705528"/>
                <a:gd name="connsiteX486" fmla="*/ 1747479 w 2462926"/>
                <a:gd name="connsiteY486" fmla="*/ 2925393 h 3705528"/>
                <a:gd name="connsiteX487" fmla="*/ 1740587 w 2462926"/>
                <a:gd name="connsiteY487" fmla="*/ 2912979 h 3705528"/>
                <a:gd name="connsiteX488" fmla="*/ 1739903 w 2462926"/>
                <a:gd name="connsiteY488" fmla="*/ 2897118 h 3705528"/>
                <a:gd name="connsiteX489" fmla="*/ 1745099 w 2462926"/>
                <a:gd name="connsiteY489" fmla="*/ 2883246 h 3705528"/>
                <a:gd name="connsiteX490" fmla="*/ 1755123 w 2462926"/>
                <a:gd name="connsiteY490" fmla="*/ 2870756 h 3705528"/>
                <a:gd name="connsiteX491" fmla="*/ 1768592 w 2462926"/>
                <a:gd name="connsiteY491" fmla="*/ 2864473 h 3705528"/>
                <a:gd name="connsiteX492" fmla="*/ 1276845 w 2462926"/>
                <a:gd name="connsiteY492" fmla="*/ 2832228 h 3705528"/>
                <a:gd name="connsiteX493" fmla="*/ 1283780 w 2462926"/>
                <a:gd name="connsiteY493" fmla="*/ 2834827 h 3705528"/>
                <a:gd name="connsiteX494" fmla="*/ 1283781 w 2462926"/>
                <a:gd name="connsiteY494" fmla="*/ 2834827 h 3705528"/>
                <a:gd name="connsiteX495" fmla="*/ 1285185 w 2462926"/>
                <a:gd name="connsiteY495" fmla="*/ 2836061 h 3705528"/>
                <a:gd name="connsiteX496" fmla="*/ 1288444 w 2462926"/>
                <a:gd name="connsiteY496" fmla="*/ 2838925 h 3705528"/>
                <a:gd name="connsiteX497" fmla="*/ 1288445 w 2462926"/>
                <a:gd name="connsiteY497" fmla="*/ 2838926 h 3705528"/>
                <a:gd name="connsiteX498" fmla="*/ 1291445 w 2462926"/>
                <a:gd name="connsiteY498" fmla="*/ 2843470 h 3705528"/>
                <a:gd name="connsiteX499" fmla="*/ 1293391 w 2462926"/>
                <a:gd name="connsiteY499" fmla="*/ 2847405 h 3705528"/>
                <a:gd name="connsiteX500" fmla="*/ 1293228 w 2462926"/>
                <a:gd name="connsiteY500" fmla="*/ 2850125 h 3705528"/>
                <a:gd name="connsiteX501" fmla="*/ 1293673 w 2462926"/>
                <a:gd name="connsiteY501" fmla="*/ 2851785 h 3705528"/>
                <a:gd name="connsiteX502" fmla="*/ 1294401 w 2462926"/>
                <a:gd name="connsiteY502" fmla="*/ 2857830 h 3705528"/>
                <a:gd name="connsiteX503" fmla="*/ 1290139 w 2462926"/>
                <a:gd name="connsiteY503" fmla="*/ 2865211 h 3705528"/>
                <a:gd name="connsiteX504" fmla="*/ 1287095 w 2462926"/>
                <a:gd name="connsiteY504" fmla="*/ 2870483 h 3705528"/>
                <a:gd name="connsiteX505" fmla="*/ 1281497 w 2462926"/>
                <a:gd name="connsiteY505" fmla="*/ 2872874 h 3705528"/>
                <a:gd name="connsiteX506" fmla="*/ 1274844 w 2462926"/>
                <a:gd name="connsiteY506" fmla="*/ 2874657 h 3705528"/>
                <a:gd name="connsiteX507" fmla="*/ 1268354 w 2462926"/>
                <a:gd name="connsiteY507" fmla="*/ 2873722 h 3705528"/>
                <a:gd name="connsiteX508" fmla="*/ 1261864 w 2462926"/>
                <a:gd name="connsiteY508" fmla="*/ 2872787 h 3705528"/>
                <a:gd name="connsiteX509" fmla="*/ 1256755 w 2462926"/>
                <a:gd name="connsiteY509" fmla="*/ 2867025 h 3705528"/>
                <a:gd name="connsiteX510" fmla="*/ 1252700 w 2462926"/>
                <a:gd name="connsiteY510" fmla="*/ 2861872 h 3705528"/>
                <a:gd name="connsiteX511" fmla="*/ 1250918 w 2462926"/>
                <a:gd name="connsiteY511" fmla="*/ 2855221 h 3705528"/>
                <a:gd name="connsiteX512" fmla="*/ 1250917 w 2462926"/>
                <a:gd name="connsiteY512" fmla="*/ 2855220 h 3705528"/>
                <a:gd name="connsiteX513" fmla="*/ 1250917 w 2462926"/>
                <a:gd name="connsiteY513" fmla="*/ 2855219 h 3705528"/>
                <a:gd name="connsiteX514" fmla="*/ 1251244 w 2462926"/>
                <a:gd name="connsiteY514" fmla="*/ 2849784 h 3705528"/>
                <a:gd name="connsiteX515" fmla="*/ 1254287 w 2462926"/>
                <a:gd name="connsiteY515" fmla="*/ 2844512 h 3705528"/>
                <a:gd name="connsiteX516" fmla="*/ 1258549 w 2462926"/>
                <a:gd name="connsiteY516" fmla="*/ 2837131 h 3705528"/>
                <a:gd name="connsiteX517" fmla="*/ 1263093 w 2462926"/>
                <a:gd name="connsiteY517" fmla="*/ 2834130 h 3705528"/>
                <a:gd name="connsiteX518" fmla="*/ 1269746 w 2462926"/>
                <a:gd name="connsiteY518" fmla="*/ 2832348 h 3705528"/>
                <a:gd name="connsiteX519" fmla="*/ 2091831 w 2462926"/>
                <a:gd name="connsiteY519" fmla="*/ 2786775 h 3705528"/>
                <a:gd name="connsiteX520" fmla="*/ 2110529 w 2462926"/>
                <a:gd name="connsiteY520" fmla="*/ 2793352 h 3705528"/>
                <a:gd name="connsiteX521" fmla="*/ 2125574 w 2462926"/>
                <a:gd name="connsiteY521" fmla="*/ 2806257 h 3705528"/>
                <a:gd name="connsiteX522" fmla="*/ 2133803 w 2462926"/>
                <a:gd name="connsiteY522" fmla="*/ 2823661 h 3705528"/>
                <a:gd name="connsiteX523" fmla="*/ 2134324 w 2462926"/>
                <a:gd name="connsiteY523" fmla="*/ 2842240 h 3705528"/>
                <a:gd name="connsiteX524" fmla="*/ 2128801 w 2462926"/>
                <a:gd name="connsiteY524" fmla="*/ 2861546 h 3705528"/>
                <a:gd name="connsiteX525" fmla="*/ 2116060 w 2462926"/>
                <a:gd name="connsiteY525" fmla="*/ 2873874 h 3705528"/>
                <a:gd name="connsiteX526" fmla="*/ 2099101 w 2462926"/>
                <a:gd name="connsiteY526" fmla="*/ 2883766 h 3705528"/>
                <a:gd name="connsiteX527" fmla="*/ 2079914 w 2462926"/>
                <a:gd name="connsiteY527" fmla="*/ 2885342 h 3705528"/>
                <a:gd name="connsiteX528" fmla="*/ 2061825 w 2462926"/>
                <a:gd name="connsiteY528" fmla="*/ 2877710 h 3705528"/>
                <a:gd name="connsiteX529" fmla="*/ 2046171 w 2462926"/>
                <a:gd name="connsiteY529" fmla="*/ 2865860 h 3705528"/>
                <a:gd name="connsiteX530" fmla="*/ 2037942 w 2462926"/>
                <a:gd name="connsiteY530" fmla="*/ 2848456 h 3705528"/>
                <a:gd name="connsiteX531" fmla="*/ 2038029 w 2462926"/>
                <a:gd name="connsiteY531" fmla="*/ 2828823 h 3705528"/>
                <a:gd name="connsiteX532" fmla="*/ 2042335 w 2462926"/>
                <a:gd name="connsiteY532" fmla="*/ 2811625 h 3705528"/>
                <a:gd name="connsiteX533" fmla="*/ 2056293 w 2462926"/>
                <a:gd name="connsiteY533" fmla="*/ 2797189 h 3705528"/>
                <a:gd name="connsiteX534" fmla="*/ 2072643 w 2462926"/>
                <a:gd name="connsiteY534" fmla="*/ 2788351 h 3705528"/>
                <a:gd name="connsiteX535" fmla="*/ 1578178 w 2462926"/>
                <a:gd name="connsiteY535" fmla="*/ 2755944 h 3705528"/>
                <a:gd name="connsiteX536" fmla="*/ 1594322 w 2462926"/>
                <a:gd name="connsiteY536" fmla="*/ 2759640 h 3705528"/>
                <a:gd name="connsiteX537" fmla="*/ 1605595 w 2462926"/>
                <a:gd name="connsiteY537" fmla="*/ 2771772 h 3705528"/>
                <a:gd name="connsiteX538" fmla="*/ 1608551 w 2462926"/>
                <a:gd name="connsiteY538" fmla="*/ 2786133 h 3705528"/>
                <a:gd name="connsiteX539" fmla="*/ 1604855 w 2462926"/>
                <a:gd name="connsiteY539" fmla="*/ 2802276 h 3705528"/>
                <a:gd name="connsiteX540" fmla="*/ 1593331 w 2462926"/>
                <a:gd name="connsiteY540" fmla="*/ 2812495 h 3705528"/>
                <a:gd name="connsiteX541" fmla="*/ 1579416 w 2462926"/>
                <a:gd name="connsiteY541" fmla="*/ 2817115 h 3705528"/>
                <a:gd name="connsiteX542" fmla="*/ 1563273 w 2462926"/>
                <a:gd name="connsiteY542" fmla="*/ 2813418 h 3705528"/>
                <a:gd name="connsiteX543" fmla="*/ 1552000 w 2462926"/>
                <a:gd name="connsiteY543" fmla="*/ 2801286 h 3705528"/>
                <a:gd name="connsiteX544" fmla="*/ 1547989 w 2462926"/>
                <a:gd name="connsiteY544" fmla="*/ 2786317 h 3705528"/>
                <a:gd name="connsiteX545" fmla="*/ 1552131 w 2462926"/>
                <a:gd name="connsiteY545" fmla="*/ 2771836 h 3705528"/>
                <a:gd name="connsiteX546" fmla="*/ 1563209 w 2462926"/>
                <a:gd name="connsiteY546" fmla="*/ 2759955 h 3705528"/>
                <a:gd name="connsiteX547" fmla="*/ 243712 w 2462926"/>
                <a:gd name="connsiteY547" fmla="*/ 2723617 h 3705528"/>
                <a:gd name="connsiteX548" fmla="*/ 249593 w 2462926"/>
                <a:gd name="connsiteY548" fmla="*/ 2725607 h 3705528"/>
                <a:gd name="connsiteX549" fmla="*/ 255311 w 2462926"/>
                <a:gd name="connsiteY549" fmla="*/ 2730314 h 3705528"/>
                <a:gd name="connsiteX550" fmla="*/ 257702 w 2462926"/>
                <a:gd name="connsiteY550" fmla="*/ 2735912 h 3705528"/>
                <a:gd name="connsiteX551" fmla="*/ 259485 w 2462926"/>
                <a:gd name="connsiteY551" fmla="*/ 2742566 h 3705528"/>
                <a:gd name="connsiteX552" fmla="*/ 260213 w 2462926"/>
                <a:gd name="connsiteY552" fmla="*/ 2748610 h 3705528"/>
                <a:gd name="connsiteX553" fmla="*/ 257615 w 2462926"/>
                <a:gd name="connsiteY553" fmla="*/ 2755545 h 3705528"/>
                <a:gd name="connsiteX554" fmla="*/ 253517 w 2462926"/>
                <a:gd name="connsiteY554" fmla="*/ 2760209 h 3705528"/>
                <a:gd name="connsiteX555" fmla="*/ 247918 w 2462926"/>
                <a:gd name="connsiteY555" fmla="*/ 2762601 h 3705528"/>
                <a:gd name="connsiteX556" fmla="*/ 241265 w 2462926"/>
                <a:gd name="connsiteY556" fmla="*/ 2764383 h 3705528"/>
                <a:gd name="connsiteX557" fmla="*/ 235221 w 2462926"/>
                <a:gd name="connsiteY557" fmla="*/ 2765111 h 3705528"/>
                <a:gd name="connsiteX558" fmla="*/ 228285 w 2462926"/>
                <a:gd name="connsiteY558" fmla="*/ 2762513 h 3705528"/>
                <a:gd name="connsiteX559" fmla="*/ 223621 w 2462926"/>
                <a:gd name="connsiteY559" fmla="*/ 2758415 h 3705528"/>
                <a:gd name="connsiteX560" fmla="*/ 221231 w 2462926"/>
                <a:gd name="connsiteY560" fmla="*/ 2752816 h 3705528"/>
                <a:gd name="connsiteX561" fmla="*/ 219448 w 2462926"/>
                <a:gd name="connsiteY561" fmla="*/ 2746163 h 3705528"/>
                <a:gd name="connsiteX562" fmla="*/ 218720 w 2462926"/>
                <a:gd name="connsiteY562" fmla="*/ 2740119 h 3705528"/>
                <a:gd name="connsiteX563" fmla="*/ 220709 w 2462926"/>
                <a:gd name="connsiteY563" fmla="*/ 2734237 h 3705528"/>
                <a:gd name="connsiteX564" fmla="*/ 225416 w 2462926"/>
                <a:gd name="connsiteY564" fmla="*/ 2728519 h 3705528"/>
                <a:gd name="connsiteX565" fmla="*/ 231014 w 2462926"/>
                <a:gd name="connsiteY565" fmla="*/ 2726128 h 3705528"/>
                <a:gd name="connsiteX566" fmla="*/ 237667 w 2462926"/>
                <a:gd name="connsiteY566" fmla="*/ 2724345 h 3705528"/>
                <a:gd name="connsiteX567" fmla="*/ 2399654 w 2462926"/>
                <a:gd name="connsiteY567" fmla="*/ 2711424 h 3705528"/>
                <a:gd name="connsiteX568" fmla="*/ 2421070 w 2462926"/>
                <a:gd name="connsiteY568" fmla="*/ 2718164 h 3705528"/>
                <a:gd name="connsiteX569" fmla="*/ 2438670 w 2462926"/>
                <a:gd name="connsiteY569" fmla="*/ 2733949 h 3705528"/>
                <a:gd name="connsiteX570" fmla="*/ 2447790 w 2462926"/>
                <a:gd name="connsiteY570" fmla="*/ 2754680 h 3705528"/>
                <a:gd name="connsiteX571" fmla="*/ 2450866 w 2462926"/>
                <a:gd name="connsiteY571" fmla="*/ 2776140 h 3705528"/>
                <a:gd name="connsiteX572" fmla="*/ 2443071 w 2462926"/>
                <a:gd name="connsiteY572" fmla="*/ 2796947 h 3705528"/>
                <a:gd name="connsiteX573" fmla="*/ 2427732 w 2462926"/>
                <a:gd name="connsiteY573" fmla="*/ 2816209 h 3705528"/>
                <a:gd name="connsiteX574" fmla="*/ 2407001 w 2462926"/>
                <a:gd name="connsiteY574" fmla="*/ 2825330 h 3705528"/>
                <a:gd name="connsiteX575" fmla="*/ 2385096 w 2462926"/>
                <a:gd name="connsiteY575" fmla="*/ 2826742 h 3705528"/>
                <a:gd name="connsiteX576" fmla="*/ 2362625 w 2462926"/>
                <a:gd name="connsiteY576" fmla="*/ 2819393 h 3705528"/>
                <a:gd name="connsiteX577" fmla="*/ 2346080 w 2462926"/>
                <a:gd name="connsiteY577" fmla="*/ 2804217 h 3705528"/>
                <a:gd name="connsiteX578" fmla="*/ 2335297 w 2462926"/>
                <a:gd name="connsiteY578" fmla="*/ 2783932 h 3705528"/>
                <a:gd name="connsiteX579" fmla="*/ 2333884 w 2462926"/>
                <a:gd name="connsiteY579" fmla="*/ 2762027 h 3705528"/>
                <a:gd name="connsiteX580" fmla="*/ 2341842 w 2462926"/>
                <a:gd name="connsiteY580" fmla="*/ 2738502 h 3705528"/>
                <a:gd name="connsiteX581" fmla="*/ 2357018 w 2462926"/>
                <a:gd name="connsiteY581" fmla="*/ 2721957 h 3705528"/>
                <a:gd name="connsiteX582" fmla="*/ 2376086 w 2462926"/>
                <a:gd name="connsiteY582" fmla="*/ 2713282 h 3705528"/>
                <a:gd name="connsiteX583" fmla="*/ 1888720 w 2462926"/>
                <a:gd name="connsiteY583" fmla="*/ 2680757 h 3705528"/>
                <a:gd name="connsiteX584" fmla="*/ 1905309 w 2462926"/>
                <a:gd name="connsiteY584" fmla="*/ 2686116 h 3705528"/>
                <a:gd name="connsiteX585" fmla="*/ 1917191 w 2462926"/>
                <a:gd name="connsiteY585" fmla="*/ 2697194 h 3705528"/>
                <a:gd name="connsiteX586" fmla="*/ 1924083 w 2462926"/>
                <a:gd name="connsiteY586" fmla="*/ 2709609 h 3705528"/>
                <a:gd name="connsiteX587" fmla="*/ 1924768 w 2462926"/>
                <a:gd name="connsiteY587" fmla="*/ 2725470 h 3705528"/>
                <a:gd name="connsiteX588" fmla="*/ 1918962 w 2462926"/>
                <a:gd name="connsiteY588" fmla="*/ 2740395 h 3705528"/>
                <a:gd name="connsiteX589" fmla="*/ 1909548 w 2462926"/>
                <a:gd name="connsiteY589" fmla="*/ 2751832 h 3705528"/>
                <a:gd name="connsiteX590" fmla="*/ 1896078 w 2462926"/>
                <a:gd name="connsiteY590" fmla="*/ 2758115 h 3705528"/>
                <a:gd name="connsiteX591" fmla="*/ 1881272 w 2462926"/>
                <a:gd name="connsiteY591" fmla="*/ 2759408 h 3705528"/>
                <a:gd name="connsiteX592" fmla="*/ 1865737 w 2462926"/>
                <a:gd name="connsiteY592" fmla="*/ 2754657 h 3705528"/>
                <a:gd name="connsiteX593" fmla="*/ 1852801 w 2462926"/>
                <a:gd name="connsiteY593" fmla="*/ 2742970 h 3705528"/>
                <a:gd name="connsiteX594" fmla="*/ 1846518 w 2462926"/>
                <a:gd name="connsiteY594" fmla="*/ 2729501 h 3705528"/>
                <a:gd name="connsiteX595" fmla="*/ 1845225 w 2462926"/>
                <a:gd name="connsiteY595" fmla="*/ 2714695 h 3705528"/>
                <a:gd name="connsiteX596" fmla="*/ 1850421 w 2462926"/>
                <a:gd name="connsiteY596" fmla="*/ 2700823 h 3705528"/>
                <a:gd name="connsiteX597" fmla="*/ 1860445 w 2462926"/>
                <a:gd name="connsiteY597" fmla="*/ 2688333 h 3705528"/>
                <a:gd name="connsiteX598" fmla="*/ 1874523 w 2462926"/>
                <a:gd name="connsiteY598" fmla="*/ 2680995 h 3705528"/>
                <a:gd name="connsiteX599" fmla="*/ 1382167 w 2462926"/>
                <a:gd name="connsiteY599" fmla="*/ 2649806 h 3705528"/>
                <a:gd name="connsiteX600" fmla="*/ 1389102 w 2462926"/>
                <a:gd name="connsiteY600" fmla="*/ 2652404 h 3705528"/>
                <a:gd name="connsiteX601" fmla="*/ 1393766 w 2462926"/>
                <a:gd name="connsiteY601" fmla="*/ 2656502 h 3705528"/>
                <a:gd name="connsiteX602" fmla="*/ 1397212 w 2462926"/>
                <a:gd name="connsiteY602" fmla="*/ 2662710 h 3705528"/>
                <a:gd name="connsiteX603" fmla="*/ 1398994 w 2462926"/>
                <a:gd name="connsiteY603" fmla="*/ 2669363 h 3705528"/>
                <a:gd name="connsiteX604" fmla="*/ 1399722 w 2462926"/>
                <a:gd name="connsiteY604" fmla="*/ 2675407 h 3705528"/>
                <a:gd name="connsiteX605" fmla="*/ 1396070 w 2462926"/>
                <a:gd name="connsiteY605" fmla="*/ 2681734 h 3705528"/>
                <a:gd name="connsiteX606" fmla="*/ 1392417 w 2462926"/>
                <a:gd name="connsiteY606" fmla="*/ 2688061 h 3705528"/>
                <a:gd name="connsiteX607" fmla="*/ 1387427 w 2462926"/>
                <a:gd name="connsiteY607" fmla="*/ 2689398 h 3705528"/>
                <a:gd name="connsiteX608" fmla="*/ 1380774 w 2462926"/>
                <a:gd name="connsiteY608" fmla="*/ 2691181 h 3705528"/>
                <a:gd name="connsiteX609" fmla="*/ 1373675 w 2462926"/>
                <a:gd name="connsiteY609" fmla="*/ 2691300 h 3705528"/>
                <a:gd name="connsiteX610" fmla="*/ 1367794 w 2462926"/>
                <a:gd name="connsiteY610" fmla="*/ 2689311 h 3705528"/>
                <a:gd name="connsiteX611" fmla="*/ 1362076 w 2462926"/>
                <a:gd name="connsiteY611" fmla="*/ 2684603 h 3705528"/>
                <a:gd name="connsiteX612" fmla="*/ 1358630 w 2462926"/>
                <a:gd name="connsiteY612" fmla="*/ 2678396 h 3705528"/>
                <a:gd name="connsiteX613" fmla="*/ 1356848 w 2462926"/>
                <a:gd name="connsiteY613" fmla="*/ 2671743 h 3705528"/>
                <a:gd name="connsiteX614" fmla="*/ 1356565 w 2462926"/>
                <a:gd name="connsiteY614" fmla="*/ 2667362 h 3705528"/>
                <a:gd name="connsiteX615" fmla="*/ 1360218 w 2462926"/>
                <a:gd name="connsiteY615" fmla="*/ 2661035 h 3705528"/>
                <a:gd name="connsiteX616" fmla="*/ 1363871 w 2462926"/>
                <a:gd name="connsiteY616" fmla="*/ 2654708 h 3705528"/>
                <a:gd name="connsiteX617" fmla="*/ 1368415 w 2462926"/>
                <a:gd name="connsiteY617" fmla="*/ 2651708 h 3705528"/>
                <a:gd name="connsiteX618" fmla="*/ 1375068 w 2462926"/>
                <a:gd name="connsiteY618" fmla="*/ 2649925 h 3705528"/>
                <a:gd name="connsiteX619" fmla="*/ 2197153 w 2462926"/>
                <a:gd name="connsiteY619" fmla="*/ 2604352 h 3705528"/>
                <a:gd name="connsiteX620" fmla="*/ 2215851 w 2462926"/>
                <a:gd name="connsiteY620" fmla="*/ 2610929 h 3705528"/>
                <a:gd name="connsiteX621" fmla="*/ 2230896 w 2462926"/>
                <a:gd name="connsiteY621" fmla="*/ 2623834 h 3705528"/>
                <a:gd name="connsiteX622" fmla="*/ 2239125 w 2462926"/>
                <a:gd name="connsiteY622" fmla="*/ 2641238 h 3705528"/>
                <a:gd name="connsiteX623" fmla="*/ 2239646 w 2462926"/>
                <a:gd name="connsiteY623" fmla="*/ 2659817 h 3705528"/>
                <a:gd name="connsiteX624" fmla="*/ 2235341 w 2462926"/>
                <a:gd name="connsiteY624" fmla="*/ 2677015 h 3705528"/>
                <a:gd name="connsiteX625" fmla="*/ 2221382 w 2462926"/>
                <a:gd name="connsiteY625" fmla="*/ 2691451 h 3705528"/>
                <a:gd name="connsiteX626" fmla="*/ 2205032 w 2462926"/>
                <a:gd name="connsiteY626" fmla="*/ 2700289 h 3705528"/>
                <a:gd name="connsiteX627" fmla="*/ 2185845 w 2462926"/>
                <a:gd name="connsiteY627" fmla="*/ 2701865 h 3705528"/>
                <a:gd name="connsiteX628" fmla="*/ 2167147 w 2462926"/>
                <a:gd name="connsiteY628" fmla="*/ 2695287 h 3705528"/>
                <a:gd name="connsiteX629" fmla="*/ 2152101 w 2462926"/>
                <a:gd name="connsiteY629" fmla="*/ 2682383 h 3705528"/>
                <a:gd name="connsiteX630" fmla="*/ 2143873 w 2462926"/>
                <a:gd name="connsiteY630" fmla="*/ 2664978 h 3705528"/>
                <a:gd name="connsiteX631" fmla="*/ 2143351 w 2462926"/>
                <a:gd name="connsiteY631" fmla="*/ 2646400 h 3705528"/>
                <a:gd name="connsiteX632" fmla="*/ 2148874 w 2462926"/>
                <a:gd name="connsiteY632" fmla="*/ 2627093 h 3705528"/>
                <a:gd name="connsiteX633" fmla="*/ 2161615 w 2462926"/>
                <a:gd name="connsiteY633" fmla="*/ 2614766 h 3705528"/>
                <a:gd name="connsiteX634" fmla="*/ 2177965 w 2462926"/>
                <a:gd name="connsiteY634" fmla="*/ 2605928 h 3705528"/>
                <a:gd name="connsiteX635" fmla="*/ 39027 w 2462926"/>
                <a:gd name="connsiteY635" fmla="*/ 2598411 h 3705528"/>
                <a:gd name="connsiteX636" fmla="*/ 52453 w 2462926"/>
                <a:gd name="connsiteY636" fmla="*/ 2601945 h 3705528"/>
                <a:gd name="connsiteX637" fmla="*/ 65389 w 2462926"/>
                <a:gd name="connsiteY637" fmla="*/ 2613631 h 3705528"/>
                <a:gd name="connsiteX638" fmla="*/ 69399 w 2462926"/>
                <a:gd name="connsiteY638" fmla="*/ 2628601 h 3705528"/>
                <a:gd name="connsiteX639" fmla="*/ 65703 w 2462926"/>
                <a:gd name="connsiteY639" fmla="*/ 2644744 h 3705528"/>
                <a:gd name="connsiteX640" fmla="*/ 54180 w 2462926"/>
                <a:gd name="connsiteY640" fmla="*/ 2654962 h 3705528"/>
                <a:gd name="connsiteX641" fmla="*/ 39210 w 2462926"/>
                <a:gd name="connsiteY641" fmla="*/ 2658974 h 3705528"/>
                <a:gd name="connsiteX642" fmla="*/ 22013 w 2462926"/>
                <a:gd name="connsiteY642" fmla="*/ 2654668 h 3705528"/>
                <a:gd name="connsiteX643" fmla="*/ 12849 w 2462926"/>
                <a:gd name="connsiteY643" fmla="*/ 2643754 h 3705528"/>
                <a:gd name="connsiteX644" fmla="*/ 7783 w 2462926"/>
                <a:gd name="connsiteY644" fmla="*/ 2628175 h 3705528"/>
                <a:gd name="connsiteX645" fmla="*/ 10871 w 2462926"/>
                <a:gd name="connsiteY645" fmla="*/ 2613086 h 3705528"/>
                <a:gd name="connsiteX646" fmla="*/ 23003 w 2462926"/>
                <a:gd name="connsiteY646" fmla="*/ 2601814 h 3705528"/>
                <a:gd name="connsiteX647" fmla="*/ 1683501 w 2462926"/>
                <a:gd name="connsiteY647" fmla="*/ 2573520 h 3705528"/>
                <a:gd name="connsiteX648" fmla="*/ 1699644 w 2462926"/>
                <a:gd name="connsiteY648" fmla="*/ 2577217 h 3705528"/>
                <a:gd name="connsiteX649" fmla="*/ 1699645 w 2462926"/>
                <a:gd name="connsiteY649" fmla="*/ 2577217 h 3705528"/>
                <a:gd name="connsiteX650" fmla="*/ 1710918 w 2462926"/>
                <a:gd name="connsiteY650" fmla="*/ 2589349 h 3705528"/>
                <a:gd name="connsiteX651" fmla="*/ 1713874 w 2462926"/>
                <a:gd name="connsiteY651" fmla="*/ 2603710 h 3705528"/>
                <a:gd name="connsiteX652" fmla="*/ 1710178 w 2462926"/>
                <a:gd name="connsiteY652" fmla="*/ 2619853 h 3705528"/>
                <a:gd name="connsiteX653" fmla="*/ 1698654 w 2462926"/>
                <a:gd name="connsiteY653" fmla="*/ 2630072 h 3705528"/>
                <a:gd name="connsiteX654" fmla="*/ 1684739 w 2462926"/>
                <a:gd name="connsiteY654" fmla="*/ 2634692 h 3705528"/>
                <a:gd name="connsiteX655" fmla="*/ 1682404 w 2462926"/>
                <a:gd name="connsiteY655" fmla="*/ 2634157 h 3705528"/>
                <a:gd name="connsiteX656" fmla="*/ 1682021 w 2462926"/>
                <a:gd name="connsiteY656" fmla="*/ 2634528 h 3705528"/>
                <a:gd name="connsiteX657" fmla="*/ 1674476 w 2462926"/>
                <a:gd name="connsiteY657" fmla="*/ 2632985 h 3705528"/>
                <a:gd name="connsiteX658" fmla="*/ 1668595 w 2462926"/>
                <a:gd name="connsiteY658" fmla="*/ 2630995 h 3705528"/>
                <a:gd name="connsiteX659" fmla="*/ 1660696 w 2462926"/>
                <a:gd name="connsiteY659" fmla="*/ 2622494 h 3705528"/>
                <a:gd name="connsiteX660" fmla="*/ 1657323 w 2462926"/>
                <a:gd name="connsiteY660" fmla="*/ 2618863 h 3705528"/>
                <a:gd name="connsiteX661" fmla="*/ 1657322 w 2462926"/>
                <a:gd name="connsiteY661" fmla="*/ 2618863 h 3705528"/>
                <a:gd name="connsiteX662" fmla="*/ 1653311 w 2462926"/>
                <a:gd name="connsiteY662" fmla="*/ 2603893 h 3705528"/>
                <a:gd name="connsiteX663" fmla="*/ 1657454 w 2462926"/>
                <a:gd name="connsiteY663" fmla="*/ 2589413 h 3705528"/>
                <a:gd name="connsiteX664" fmla="*/ 1668531 w 2462926"/>
                <a:gd name="connsiteY664" fmla="*/ 2577531 h 3705528"/>
                <a:gd name="connsiteX665" fmla="*/ 343599 w 2462926"/>
                <a:gd name="connsiteY665" fmla="*/ 2540868 h 3705528"/>
                <a:gd name="connsiteX666" fmla="*/ 349034 w 2462926"/>
                <a:gd name="connsiteY666" fmla="*/ 2541194 h 3705528"/>
                <a:gd name="connsiteX667" fmla="*/ 355524 w 2462926"/>
                <a:gd name="connsiteY667" fmla="*/ 2542129 h 3705528"/>
                <a:gd name="connsiteX668" fmla="*/ 360633 w 2462926"/>
                <a:gd name="connsiteY668" fmla="*/ 2547891 h 3705528"/>
                <a:gd name="connsiteX669" fmla="*/ 363634 w 2462926"/>
                <a:gd name="connsiteY669" fmla="*/ 2552435 h 3705528"/>
                <a:gd name="connsiteX670" fmla="*/ 365416 w 2462926"/>
                <a:gd name="connsiteY670" fmla="*/ 2559088 h 3705528"/>
                <a:gd name="connsiteX671" fmla="*/ 366145 w 2462926"/>
                <a:gd name="connsiteY671" fmla="*/ 2565132 h 3705528"/>
                <a:gd name="connsiteX672" fmla="*/ 362938 w 2462926"/>
                <a:gd name="connsiteY672" fmla="*/ 2573122 h 3705528"/>
                <a:gd name="connsiteX673" fmla="*/ 358839 w 2462926"/>
                <a:gd name="connsiteY673" fmla="*/ 2577786 h 3705528"/>
                <a:gd name="connsiteX674" fmla="*/ 353241 w 2462926"/>
                <a:gd name="connsiteY674" fmla="*/ 2580177 h 3705528"/>
                <a:gd name="connsiteX675" fmla="*/ 346588 w 2462926"/>
                <a:gd name="connsiteY675" fmla="*/ 2581960 h 3705528"/>
                <a:gd name="connsiteX676" fmla="*/ 340543 w 2462926"/>
                <a:gd name="connsiteY676" fmla="*/ 2582688 h 3705528"/>
                <a:gd name="connsiteX677" fmla="*/ 333608 w 2462926"/>
                <a:gd name="connsiteY677" fmla="*/ 2580090 h 3705528"/>
                <a:gd name="connsiteX678" fmla="*/ 328944 w 2462926"/>
                <a:gd name="connsiteY678" fmla="*/ 2575991 h 3705528"/>
                <a:gd name="connsiteX679" fmla="*/ 326553 w 2462926"/>
                <a:gd name="connsiteY679" fmla="*/ 2570393 h 3705528"/>
                <a:gd name="connsiteX680" fmla="*/ 324770 w 2462926"/>
                <a:gd name="connsiteY680" fmla="*/ 2563740 h 3705528"/>
                <a:gd name="connsiteX681" fmla="*/ 324042 w 2462926"/>
                <a:gd name="connsiteY681" fmla="*/ 2557695 h 3705528"/>
                <a:gd name="connsiteX682" fmla="*/ 326031 w 2462926"/>
                <a:gd name="connsiteY682" fmla="*/ 2551814 h 3705528"/>
                <a:gd name="connsiteX683" fmla="*/ 331347 w 2462926"/>
                <a:gd name="connsiteY683" fmla="*/ 2545042 h 3705528"/>
                <a:gd name="connsiteX684" fmla="*/ 336946 w 2462926"/>
                <a:gd name="connsiteY684" fmla="*/ 2542650 h 3705528"/>
                <a:gd name="connsiteX685" fmla="*/ 2462926 w 2462926"/>
                <a:gd name="connsiteY685" fmla="*/ 2540046 h 3705528"/>
                <a:gd name="connsiteX686" fmla="*/ 2462926 w 2462926"/>
                <a:gd name="connsiteY686" fmla="*/ 2633978 h 3705528"/>
                <a:gd name="connsiteX687" fmla="*/ 2450793 w 2462926"/>
                <a:gd name="connsiteY687" fmla="*/ 2622849 h 3705528"/>
                <a:gd name="connsiteX688" fmla="*/ 2440010 w 2462926"/>
                <a:gd name="connsiteY688" fmla="*/ 2602564 h 3705528"/>
                <a:gd name="connsiteX689" fmla="*/ 2438597 w 2462926"/>
                <a:gd name="connsiteY689" fmla="*/ 2580659 h 3705528"/>
                <a:gd name="connsiteX690" fmla="*/ 2445338 w 2462926"/>
                <a:gd name="connsiteY690" fmla="*/ 2559243 h 3705528"/>
                <a:gd name="connsiteX691" fmla="*/ 2461731 w 2462926"/>
                <a:gd name="connsiteY691" fmla="*/ 2540589 h 3705528"/>
                <a:gd name="connsiteX692" fmla="*/ 1994043 w 2462926"/>
                <a:gd name="connsiteY692" fmla="*/ 2498333 h 3705528"/>
                <a:gd name="connsiteX693" fmla="*/ 2010632 w 2462926"/>
                <a:gd name="connsiteY693" fmla="*/ 2503693 h 3705528"/>
                <a:gd name="connsiteX694" fmla="*/ 2022514 w 2462926"/>
                <a:gd name="connsiteY694" fmla="*/ 2514771 h 3705528"/>
                <a:gd name="connsiteX695" fmla="*/ 2029406 w 2462926"/>
                <a:gd name="connsiteY695" fmla="*/ 2527185 h 3705528"/>
                <a:gd name="connsiteX696" fmla="*/ 2030090 w 2462926"/>
                <a:gd name="connsiteY696" fmla="*/ 2543046 h 3705528"/>
                <a:gd name="connsiteX697" fmla="*/ 2025502 w 2462926"/>
                <a:gd name="connsiteY697" fmla="*/ 2555863 h 3705528"/>
                <a:gd name="connsiteX698" fmla="*/ 2014870 w 2462926"/>
                <a:gd name="connsiteY698" fmla="*/ 2569408 h 3705528"/>
                <a:gd name="connsiteX699" fmla="*/ 2001401 w 2462926"/>
                <a:gd name="connsiteY699" fmla="*/ 2575691 h 3705528"/>
                <a:gd name="connsiteX700" fmla="*/ 1986595 w 2462926"/>
                <a:gd name="connsiteY700" fmla="*/ 2576984 h 3705528"/>
                <a:gd name="connsiteX701" fmla="*/ 1971669 w 2462926"/>
                <a:gd name="connsiteY701" fmla="*/ 2571179 h 3705528"/>
                <a:gd name="connsiteX702" fmla="*/ 1958124 w 2462926"/>
                <a:gd name="connsiteY702" fmla="*/ 2560546 h 3705528"/>
                <a:gd name="connsiteX703" fmla="*/ 1951841 w 2462926"/>
                <a:gd name="connsiteY703" fmla="*/ 2547077 h 3705528"/>
                <a:gd name="connsiteX704" fmla="*/ 1950547 w 2462926"/>
                <a:gd name="connsiteY704" fmla="*/ 2532271 h 3705528"/>
                <a:gd name="connsiteX705" fmla="*/ 1956962 w 2462926"/>
                <a:gd name="connsiteY705" fmla="*/ 2516291 h 3705528"/>
                <a:gd name="connsiteX706" fmla="*/ 1965767 w 2462926"/>
                <a:gd name="connsiteY706" fmla="*/ 2505909 h 3705528"/>
                <a:gd name="connsiteX707" fmla="*/ 1979845 w 2462926"/>
                <a:gd name="connsiteY707" fmla="*/ 2498572 h 3705528"/>
                <a:gd name="connsiteX708" fmla="*/ 1487489 w 2462926"/>
                <a:gd name="connsiteY708" fmla="*/ 2467383 h 3705528"/>
                <a:gd name="connsiteX709" fmla="*/ 1494424 w 2462926"/>
                <a:gd name="connsiteY709" fmla="*/ 2469981 h 3705528"/>
                <a:gd name="connsiteX710" fmla="*/ 1499088 w 2462926"/>
                <a:gd name="connsiteY710" fmla="*/ 2474079 h 3705528"/>
                <a:gd name="connsiteX711" fmla="*/ 1502534 w 2462926"/>
                <a:gd name="connsiteY711" fmla="*/ 2480287 h 3705528"/>
                <a:gd name="connsiteX712" fmla="*/ 1504316 w 2462926"/>
                <a:gd name="connsiteY712" fmla="*/ 2486940 h 3705528"/>
                <a:gd name="connsiteX713" fmla="*/ 1505653 w 2462926"/>
                <a:gd name="connsiteY713" fmla="*/ 2491930 h 3705528"/>
                <a:gd name="connsiteX714" fmla="*/ 1501392 w 2462926"/>
                <a:gd name="connsiteY714" fmla="*/ 2499311 h 3705528"/>
                <a:gd name="connsiteX715" fmla="*/ 1498348 w 2462926"/>
                <a:gd name="connsiteY715" fmla="*/ 2504583 h 3705528"/>
                <a:gd name="connsiteX716" fmla="*/ 1492749 w 2462926"/>
                <a:gd name="connsiteY716" fmla="*/ 2506975 h 3705528"/>
                <a:gd name="connsiteX717" fmla="*/ 1486096 w 2462926"/>
                <a:gd name="connsiteY717" fmla="*/ 2508758 h 3705528"/>
                <a:gd name="connsiteX718" fmla="*/ 1478997 w 2462926"/>
                <a:gd name="connsiteY718" fmla="*/ 2508877 h 3705528"/>
                <a:gd name="connsiteX719" fmla="*/ 1473116 w 2462926"/>
                <a:gd name="connsiteY719" fmla="*/ 2506888 h 3705528"/>
                <a:gd name="connsiteX720" fmla="*/ 1467398 w 2462926"/>
                <a:gd name="connsiteY720" fmla="*/ 2502180 h 3705528"/>
                <a:gd name="connsiteX721" fmla="*/ 1463952 w 2462926"/>
                <a:gd name="connsiteY721" fmla="*/ 2495973 h 3705528"/>
                <a:gd name="connsiteX722" fmla="*/ 1462170 w 2462926"/>
                <a:gd name="connsiteY722" fmla="*/ 2489320 h 3705528"/>
                <a:gd name="connsiteX723" fmla="*/ 1462496 w 2462926"/>
                <a:gd name="connsiteY723" fmla="*/ 2483884 h 3705528"/>
                <a:gd name="connsiteX724" fmla="*/ 1465540 w 2462926"/>
                <a:gd name="connsiteY724" fmla="*/ 2478612 h 3705528"/>
                <a:gd name="connsiteX725" fmla="*/ 1469801 w 2462926"/>
                <a:gd name="connsiteY725" fmla="*/ 2471231 h 3705528"/>
                <a:gd name="connsiteX726" fmla="*/ 1473737 w 2462926"/>
                <a:gd name="connsiteY726" fmla="*/ 2469285 h 3705528"/>
                <a:gd name="connsiteX727" fmla="*/ 1480390 w 2462926"/>
                <a:gd name="connsiteY727" fmla="*/ 2467502 h 3705528"/>
                <a:gd name="connsiteX728" fmla="*/ 2301866 w 2462926"/>
                <a:gd name="connsiteY728" fmla="*/ 2422983 h 3705528"/>
                <a:gd name="connsiteX729" fmla="*/ 2320564 w 2462926"/>
                <a:gd name="connsiteY729" fmla="*/ 2429560 h 3705528"/>
                <a:gd name="connsiteX730" fmla="*/ 2335609 w 2462926"/>
                <a:gd name="connsiteY730" fmla="*/ 2442465 h 3705528"/>
                <a:gd name="connsiteX731" fmla="*/ 2343838 w 2462926"/>
                <a:gd name="connsiteY731" fmla="*/ 2459869 h 3705528"/>
                <a:gd name="connsiteX732" fmla="*/ 2344359 w 2462926"/>
                <a:gd name="connsiteY732" fmla="*/ 2478448 h 3705528"/>
                <a:gd name="connsiteX733" fmla="*/ 2338836 w 2462926"/>
                <a:gd name="connsiteY733" fmla="*/ 2497754 h 3705528"/>
                <a:gd name="connsiteX734" fmla="*/ 2324878 w 2462926"/>
                <a:gd name="connsiteY734" fmla="*/ 2512191 h 3705528"/>
                <a:gd name="connsiteX735" fmla="*/ 2309745 w 2462926"/>
                <a:gd name="connsiteY735" fmla="*/ 2518920 h 3705528"/>
                <a:gd name="connsiteX736" fmla="*/ 2289949 w 2462926"/>
                <a:gd name="connsiteY736" fmla="*/ 2521550 h 3705528"/>
                <a:gd name="connsiteX737" fmla="*/ 2271860 w 2462926"/>
                <a:gd name="connsiteY737" fmla="*/ 2513918 h 3705528"/>
                <a:gd name="connsiteX738" fmla="*/ 2256206 w 2462926"/>
                <a:gd name="connsiteY738" fmla="*/ 2502068 h 3705528"/>
                <a:gd name="connsiteX739" fmla="*/ 2248586 w 2462926"/>
                <a:gd name="connsiteY739" fmla="*/ 2483609 h 3705528"/>
                <a:gd name="connsiteX740" fmla="*/ 2246847 w 2462926"/>
                <a:gd name="connsiteY740" fmla="*/ 2467140 h 3705528"/>
                <a:gd name="connsiteX741" fmla="*/ 2252370 w 2462926"/>
                <a:gd name="connsiteY741" fmla="*/ 2447833 h 3705528"/>
                <a:gd name="connsiteX742" fmla="*/ 2266328 w 2462926"/>
                <a:gd name="connsiteY742" fmla="*/ 2433397 h 3705528"/>
                <a:gd name="connsiteX743" fmla="*/ 2282678 w 2462926"/>
                <a:gd name="connsiteY743" fmla="*/ 2424559 h 3705528"/>
                <a:gd name="connsiteX744" fmla="*/ 144349 w 2462926"/>
                <a:gd name="connsiteY744" fmla="*/ 2415988 h 3705528"/>
                <a:gd name="connsiteX745" fmla="*/ 157775 w 2462926"/>
                <a:gd name="connsiteY745" fmla="*/ 2419522 h 3705528"/>
                <a:gd name="connsiteX746" fmla="*/ 170711 w 2462926"/>
                <a:gd name="connsiteY746" fmla="*/ 2431208 h 3705528"/>
                <a:gd name="connsiteX747" fmla="*/ 174722 w 2462926"/>
                <a:gd name="connsiteY747" fmla="*/ 2446178 h 3705528"/>
                <a:gd name="connsiteX748" fmla="*/ 171025 w 2462926"/>
                <a:gd name="connsiteY748" fmla="*/ 2462321 h 3705528"/>
                <a:gd name="connsiteX749" fmla="*/ 159502 w 2462926"/>
                <a:gd name="connsiteY749" fmla="*/ 2472539 h 3705528"/>
                <a:gd name="connsiteX750" fmla="*/ 144533 w 2462926"/>
                <a:gd name="connsiteY750" fmla="*/ 2476551 h 3705528"/>
                <a:gd name="connsiteX751" fmla="*/ 127335 w 2462926"/>
                <a:gd name="connsiteY751" fmla="*/ 2472245 h 3705528"/>
                <a:gd name="connsiteX752" fmla="*/ 118171 w 2462926"/>
                <a:gd name="connsiteY752" fmla="*/ 2461331 h 3705528"/>
                <a:gd name="connsiteX753" fmla="*/ 113105 w 2462926"/>
                <a:gd name="connsiteY753" fmla="*/ 2445752 h 3705528"/>
                <a:gd name="connsiteX754" fmla="*/ 116193 w 2462926"/>
                <a:gd name="connsiteY754" fmla="*/ 2430663 h 3705528"/>
                <a:gd name="connsiteX755" fmla="*/ 128325 w 2462926"/>
                <a:gd name="connsiteY755" fmla="*/ 2419391 h 3705528"/>
                <a:gd name="connsiteX756" fmla="*/ 1789432 w 2462926"/>
                <a:gd name="connsiteY756" fmla="*/ 2390043 h 3705528"/>
                <a:gd name="connsiteX757" fmla="*/ 1805575 w 2462926"/>
                <a:gd name="connsiteY757" fmla="*/ 2393740 h 3705528"/>
                <a:gd name="connsiteX758" fmla="*/ 1816848 w 2462926"/>
                <a:gd name="connsiteY758" fmla="*/ 2405872 h 3705528"/>
                <a:gd name="connsiteX759" fmla="*/ 1819196 w 2462926"/>
                <a:gd name="connsiteY759" fmla="*/ 2421287 h 3705528"/>
                <a:gd name="connsiteX760" fmla="*/ 1816717 w 2462926"/>
                <a:gd name="connsiteY760" fmla="*/ 2435321 h 3705528"/>
                <a:gd name="connsiteX761" fmla="*/ 1803976 w 2462926"/>
                <a:gd name="connsiteY761" fmla="*/ 2447649 h 3705528"/>
                <a:gd name="connsiteX762" fmla="*/ 1790061 w 2462926"/>
                <a:gd name="connsiteY762" fmla="*/ 2452268 h 3705528"/>
                <a:gd name="connsiteX763" fmla="*/ 1773917 w 2462926"/>
                <a:gd name="connsiteY763" fmla="*/ 2448572 h 3705528"/>
                <a:gd name="connsiteX764" fmla="*/ 1762644 w 2462926"/>
                <a:gd name="connsiteY764" fmla="*/ 2436440 h 3705528"/>
                <a:gd name="connsiteX765" fmla="*/ 1758633 w 2462926"/>
                <a:gd name="connsiteY765" fmla="*/ 2421470 h 3705528"/>
                <a:gd name="connsiteX766" fmla="*/ 1763993 w 2462926"/>
                <a:gd name="connsiteY766" fmla="*/ 2404881 h 3705528"/>
                <a:gd name="connsiteX767" fmla="*/ 1773853 w 2462926"/>
                <a:gd name="connsiteY767" fmla="*/ 2395109 h 3705528"/>
                <a:gd name="connsiteX768" fmla="*/ 454965 w 2462926"/>
                <a:gd name="connsiteY768" fmla="*/ 2357716 h 3705528"/>
                <a:gd name="connsiteX769" fmla="*/ 460844 w 2462926"/>
                <a:gd name="connsiteY769" fmla="*/ 2359704 h 3705528"/>
                <a:gd name="connsiteX770" fmla="*/ 460847 w 2462926"/>
                <a:gd name="connsiteY770" fmla="*/ 2359705 h 3705528"/>
                <a:gd name="connsiteX771" fmla="*/ 466565 w 2462926"/>
                <a:gd name="connsiteY771" fmla="*/ 2364413 h 3705528"/>
                <a:gd name="connsiteX772" fmla="*/ 468956 w 2462926"/>
                <a:gd name="connsiteY772" fmla="*/ 2370011 h 3705528"/>
                <a:gd name="connsiteX773" fmla="*/ 470739 w 2462926"/>
                <a:gd name="connsiteY773" fmla="*/ 2376664 h 3705528"/>
                <a:gd name="connsiteX774" fmla="*/ 471467 w 2462926"/>
                <a:gd name="connsiteY774" fmla="*/ 2382709 h 3705528"/>
                <a:gd name="connsiteX775" fmla="*/ 468260 w 2462926"/>
                <a:gd name="connsiteY775" fmla="*/ 2390699 h 3705528"/>
                <a:gd name="connsiteX776" fmla="*/ 464162 w 2462926"/>
                <a:gd name="connsiteY776" fmla="*/ 2395362 h 3705528"/>
                <a:gd name="connsiteX777" fmla="*/ 458563 w 2462926"/>
                <a:gd name="connsiteY777" fmla="*/ 2397754 h 3705528"/>
                <a:gd name="connsiteX778" fmla="*/ 454019 w 2462926"/>
                <a:gd name="connsiteY778" fmla="*/ 2400754 h 3705528"/>
                <a:gd name="connsiteX779" fmla="*/ 453573 w 2462926"/>
                <a:gd name="connsiteY779" fmla="*/ 2399090 h 3705528"/>
                <a:gd name="connsiteX780" fmla="*/ 451910 w 2462926"/>
                <a:gd name="connsiteY780" fmla="*/ 2399536 h 3705528"/>
                <a:gd name="connsiteX781" fmla="*/ 446474 w 2462926"/>
                <a:gd name="connsiteY781" fmla="*/ 2399209 h 3705528"/>
                <a:gd name="connsiteX782" fmla="*/ 438930 w 2462926"/>
                <a:gd name="connsiteY782" fmla="*/ 2397666 h 3705528"/>
                <a:gd name="connsiteX783" fmla="*/ 434875 w 2462926"/>
                <a:gd name="connsiteY783" fmla="*/ 2392513 h 3705528"/>
                <a:gd name="connsiteX784" fmla="*/ 431875 w 2462926"/>
                <a:gd name="connsiteY784" fmla="*/ 2387969 h 3705528"/>
                <a:gd name="connsiteX785" fmla="*/ 430092 w 2462926"/>
                <a:gd name="connsiteY785" fmla="*/ 2381316 h 3705528"/>
                <a:gd name="connsiteX786" fmla="*/ 429364 w 2462926"/>
                <a:gd name="connsiteY786" fmla="*/ 2375271 h 3705528"/>
                <a:gd name="connsiteX787" fmla="*/ 431353 w 2462926"/>
                <a:gd name="connsiteY787" fmla="*/ 2369390 h 3705528"/>
                <a:gd name="connsiteX788" fmla="*/ 436669 w 2462926"/>
                <a:gd name="connsiteY788" fmla="*/ 2362618 h 3705528"/>
                <a:gd name="connsiteX789" fmla="*/ 442268 w 2462926"/>
                <a:gd name="connsiteY789" fmla="*/ 2360226 h 3705528"/>
                <a:gd name="connsiteX790" fmla="*/ 443100 w 2462926"/>
                <a:gd name="connsiteY790" fmla="*/ 2360003 h 3705528"/>
                <a:gd name="connsiteX791" fmla="*/ 442877 w 2462926"/>
                <a:gd name="connsiteY791" fmla="*/ 2359172 h 3705528"/>
                <a:gd name="connsiteX792" fmla="*/ 448920 w 2462926"/>
                <a:gd name="connsiteY792" fmla="*/ 2358444 h 3705528"/>
                <a:gd name="connsiteX793" fmla="*/ 448921 w 2462926"/>
                <a:gd name="connsiteY793" fmla="*/ 2358444 h 3705528"/>
                <a:gd name="connsiteX794" fmla="*/ 2098756 w 2462926"/>
                <a:gd name="connsiteY794" fmla="*/ 2316965 h 3705528"/>
                <a:gd name="connsiteX795" fmla="*/ 2115345 w 2462926"/>
                <a:gd name="connsiteY795" fmla="*/ 2322325 h 3705528"/>
                <a:gd name="connsiteX796" fmla="*/ 2127227 w 2462926"/>
                <a:gd name="connsiteY796" fmla="*/ 2333403 h 3705528"/>
                <a:gd name="connsiteX797" fmla="*/ 2134119 w 2462926"/>
                <a:gd name="connsiteY797" fmla="*/ 2345817 h 3705528"/>
                <a:gd name="connsiteX798" fmla="*/ 2134803 w 2462926"/>
                <a:gd name="connsiteY798" fmla="*/ 2361678 h 3705528"/>
                <a:gd name="connsiteX799" fmla="*/ 2128998 w 2462926"/>
                <a:gd name="connsiteY799" fmla="*/ 2376604 h 3705528"/>
                <a:gd name="connsiteX800" fmla="*/ 2119583 w 2462926"/>
                <a:gd name="connsiteY800" fmla="*/ 2388040 h 3705528"/>
                <a:gd name="connsiteX801" fmla="*/ 2106114 w 2462926"/>
                <a:gd name="connsiteY801" fmla="*/ 2394323 h 3705528"/>
                <a:gd name="connsiteX802" fmla="*/ 2090699 w 2462926"/>
                <a:gd name="connsiteY802" fmla="*/ 2396671 h 3705528"/>
                <a:gd name="connsiteX803" fmla="*/ 2076382 w 2462926"/>
                <a:gd name="connsiteY803" fmla="*/ 2389811 h 3705528"/>
                <a:gd name="connsiteX804" fmla="*/ 2062228 w 2462926"/>
                <a:gd name="connsiteY804" fmla="*/ 2380233 h 3705528"/>
                <a:gd name="connsiteX805" fmla="*/ 2056554 w 2462926"/>
                <a:gd name="connsiteY805" fmla="*/ 2365709 h 3705528"/>
                <a:gd name="connsiteX806" fmla="*/ 2055260 w 2462926"/>
                <a:gd name="connsiteY806" fmla="*/ 2350903 h 3705528"/>
                <a:gd name="connsiteX807" fmla="*/ 2060457 w 2462926"/>
                <a:gd name="connsiteY807" fmla="*/ 2337032 h 3705528"/>
                <a:gd name="connsiteX808" fmla="*/ 2070480 w 2462926"/>
                <a:gd name="connsiteY808" fmla="*/ 2324541 h 3705528"/>
                <a:gd name="connsiteX809" fmla="*/ 2084558 w 2462926"/>
                <a:gd name="connsiteY809" fmla="*/ 2317204 h 3705528"/>
                <a:gd name="connsiteX810" fmla="*/ 1586321 w 2462926"/>
                <a:gd name="connsiteY810" fmla="*/ 2284025 h 3705528"/>
                <a:gd name="connsiteX811" fmla="*/ 1592811 w 2462926"/>
                <a:gd name="connsiteY811" fmla="*/ 2284960 h 3705528"/>
                <a:gd name="connsiteX812" fmla="*/ 1600355 w 2462926"/>
                <a:gd name="connsiteY812" fmla="*/ 2286504 h 3705528"/>
                <a:gd name="connsiteX813" fmla="*/ 1604410 w 2462926"/>
                <a:gd name="connsiteY813" fmla="*/ 2291656 h 3705528"/>
                <a:gd name="connsiteX814" fmla="*/ 1608465 w 2462926"/>
                <a:gd name="connsiteY814" fmla="*/ 2296809 h 3705528"/>
                <a:gd name="connsiteX815" fmla="*/ 1610248 w 2462926"/>
                <a:gd name="connsiteY815" fmla="*/ 2303462 h 3705528"/>
                <a:gd name="connsiteX816" fmla="*/ 1610976 w 2462926"/>
                <a:gd name="connsiteY816" fmla="*/ 2309507 h 3705528"/>
                <a:gd name="connsiteX817" fmla="*/ 1607932 w 2462926"/>
                <a:gd name="connsiteY817" fmla="*/ 2314779 h 3705528"/>
                <a:gd name="connsiteX818" fmla="*/ 1603670 w 2462926"/>
                <a:gd name="connsiteY818" fmla="*/ 2322160 h 3705528"/>
                <a:gd name="connsiteX819" fmla="*/ 1598072 w 2462926"/>
                <a:gd name="connsiteY819" fmla="*/ 2324551 h 3705528"/>
                <a:gd name="connsiteX820" fmla="*/ 1591419 w 2462926"/>
                <a:gd name="connsiteY820" fmla="*/ 2326334 h 3705528"/>
                <a:gd name="connsiteX821" fmla="*/ 1584929 w 2462926"/>
                <a:gd name="connsiteY821" fmla="*/ 2325399 h 3705528"/>
                <a:gd name="connsiteX822" fmla="*/ 1578439 w 2462926"/>
                <a:gd name="connsiteY822" fmla="*/ 2324464 h 3705528"/>
                <a:gd name="connsiteX823" fmla="*/ 1573330 w 2462926"/>
                <a:gd name="connsiteY823" fmla="*/ 2318702 h 3705528"/>
                <a:gd name="connsiteX824" fmla="*/ 1569275 w 2462926"/>
                <a:gd name="connsiteY824" fmla="*/ 2313549 h 3705528"/>
                <a:gd name="connsiteX825" fmla="*/ 1567492 w 2462926"/>
                <a:gd name="connsiteY825" fmla="*/ 2306896 h 3705528"/>
                <a:gd name="connsiteX826" fmla="*/ 1567819 w 2462926"/>
                <a:gd name="connsiteY826" fmla="*/ 2301461 h 3705528"/>
                <a:gd name="connsiteX827" fmla="*/ 1572080 w 2462926"/>
                <a:gd name="connsiteY827" fmla="*/ 2294080 h 3705528"/>
                <a:gd name="connsiteX828" fmla="*/ 1575124 w 2462926"/>
                <a:gd name="connsiteY828" fmla="*/ 2288808 h 3705528"/>
                <a:gd name="connsiteX829" fmla="*/ 1579668 w 2462926"/>
                <a:gd name="connsiteY829" fmla="*/ 2285807 h 3705528"/>
                <a:gd name="connsiteX830" fmla="*/ 2407797 w 2462926"/>
                <a:gd name="connsiteY830" fmla="*/ 2239505 h 3705528"/>
                <a:gd name="connsiteX831" fmla="*/ 2425886 w 2462926"/>
                <a:gd name="connsiteY831" fmla="*/ 2247137 h 3705528"/>
                <a:gd name="connsiteX832" fmla="*/ 2441540 w 2462926"/>
                <a:gd name="connsiteY832" fmla="*/ 2258987 h 3705528"/>
                <a:gd name="connsiteX833" fmla="*/ 2449160 w 2462926"/>
                <a:gd name="connsiteY833" fmla="*/ 2277446 h 3705528"/>
                <a:gd name="connsiteX834" fmla="*/ 2449681 w 2462926"/>
                <a:gd name="connsiteY834" fmla="*/ 2296025 h 3705528"/>
                <a:gd name="connsiteX835" fmla="*/ 2444767 w 2462926"/>
                <a:gd name="connsiteY835" fmla="*/ 2314277 h 3705528"/>
                <a:gd name="connsiteX836" fmla="*/ 2431417 w 2462926"/>
                <a:gd name="connsiteY836" fmla="*/ 2327659 h 3705528"/>
                <a:gd name="connsiteX837" fmla="*/ 2415067 w 2462926"/>
                <a:gd name="connsiteY837" fmla="*/ 2336497 h 3705528"/>
                <a:gd name="connsiteX838" fmla="*/ 2395880 w 2462926"/>
                <a:gd name="connsiteY838" fmla="*/ 2338073 h 3705528"/>
                <a:gd name="connsiteX839" fmla="*/ 2377182 w 2462926"/>
                <a:gd name="connsiteY839" fmla="*/ 2331495 h 3705528"/>
                <a:gd name="connsiteX840" fmla="*/ 2362137 w 2462926"/>
                <a:gd name="connsiteY840" fmla="*/ 2318591 h 3705528"/>
                <a:gd name="connsiteX841" fmla="*/ 2353908 w 2462926"/>
                <a:gd name="connsiteY841" fmla="*/ 2301186 h 3705528"/>
                <a:gd name="connsiteX842" fmla="*/ 2353386 w 2462926"/>
                <a:gd name="connsiteY842" fmla="*/ 2282608 h 3705528"/>
                <a:gd name="connsiteX843" fmla="*/ 2358300 w 2462926"/>
                <a:gd name="connsiteY843" fmla="*/ 2264355 h 3705528"/>
                <a:gd name="connsiteX844" fmla="*/ 2371650 w 2462926"/>
                <a:gd name="connsiteY844" fmla="*/ 2250974 h 3705528"/>
                <a:gd name="connsiteX845" fmla="*/ 2388001 w 2462926"/>
                <a:gd name="connsiteY845" fmla="*/ 2242136 h 3705528"/>
                <a:gd name="connsiteX846" fmla="*/ 250279 w 2462926"/>
                <a:gd name="connsiteY846" fmla="*/ 2232510 h 3705528"/>
                <a:gd name="connsiteX847" fmla="*/ 263096 w 2462926"/>
                <a:gd name="connsiteY847" fmla="*/ 2237098 h 3705528"/>
                <a:gd name="connsiteX848" fmla="*/ 276641 w 2462926"/>
                <a:gd name="connsiteY848" fmla="*/ 2247730 h 3705528"/>
                <a:gd name="connsiteX849" fmla="*/ 280652 w 2462926"/>
                <a:gd name="connsiteY849" fmla="*/ 2262700 h 3705528"/>
                <a:gd name="connsiteX850" fmla="*/ 276346 w 2462926"/>
                <a:gd name="connsiteY850" fmla="*/ 2279898 h 3705528"/>
                <a:gd name="connsiteX851" fmla="*/ 265432 w 2462926"/>
                <a:gd name="connsiteY851" fmla="*/ 2289062 h 3705528"/>
                <a:gd name="connsiteX852" fmla="*/ 249853 w 2462926"/>
                <a:gd name="connsiteY852" fmla="*/ 2294128 h 3705528"/>
                <a:gd name="connsiteX853" fmla="*/ 233264 w 2462926"/>
                <a:gd name="connsiteY853" fmla="*/ 2288768 h 3705528"/>
                <a:gd name="connsiteX854" fmla="*/ 223492 w 2462926"/>
                <a:gd name="connsiteY854" fmla="*/ 2278908 h 3705528"/>
                <a:gd name="connsiteX855" fmla="*/ 219035 w 2462926"/>
                <a:gd name="connsiteY855" fmla="*/ 2262275 h 3705528"/>
                <a:gd name="connsiteX856" fmla="*/ 221514 w 2462926"/>
                <a:gd name="connsiteY856" fmla="*/ 2248240 h 3705528"/>
                <a:gd name="connsiteX857" fmla="*/ 234255 w 2462926"/>
                <a:gd name="connsiteY857" fmla="*/ 2235913 h 3705528"/>
                <a:gd name="connsiteX858" fmla="*/ 1894144 w 2462926"/>
                <a:gd name="connsiteY858" fmla="*/ 2208674 h 3705528"/>
                <a:gd name="connsiteX859" fmla="*/ 1909070 w 2462926"/>
                <a:gd name="connsiteY859" fmla="*/ 2214479 h 3705528"/>
                <a:gd name="connsiteX860" fmla="*/ 1921561 w 2462926"/>
                <a:gd name="connsiteY860" fmla="*/ 2224503 h 3705528"/>
                <a:gd name="connsiteX861" fmla="*/ 1923908 w 2462926"/>
                <a:gd name="connsiteY861" fmla="*/ 2239918 h 3705528"/>
                <a:gd name="connsiteX862" fmla="*/ 1920212 w 2462926"/>
                <a:gd name="connsiteY862" fmla="*/ 2256061 h 3705528"/>
                <a:gd name="connsiteX863" fmla="*/ 1908688 w 2462926"/>
                <a:gd name="connsiteY863" fmla="*/ 2266280 h 3705528"/>
                <a:gd name="connsiteX864" fmla="*/ 1894773 w 2462926"/>
                <a:gd name="connsiteY864" fmla="*/ 2270900 h 3705528"/>
                <a:gd name="connsiteX865" fmla="*/ 1878630 w 2462926"/>
                <a:gd name="connsiteY865" fmla="*/ 2267203 h 3705528"/>
                <a:gd name="connsiteX866" fmla="*/ 1867357 w 2462926"/>
                <a:gd name="connsiteY866" fmla="*/ 2255071 h 3705528"/>
                <a:gd name="connsiteX867" fmla="*/ 1863346 w 2462926"/>
                <a:gd name="connsiteY867" fmla="*/ 2240101 h 3705528"/>
                <a:gd name="connsiteX868" fmla="*/ 1867488 w 2462926"/>
                <a:gd name="connsiteY868" fmla="*/ 2225621 h 3705528"/>
                <a:gd name="connsiteX869" fmla="*/ 1878566 w 2462926"/>
                <a:gd name="connsiteY869" fmla="*/ 2213739 h 3705528"/>
                <a:gd name="connsiteX870" fmla="*/ 560287 w 2462926"/>
                <a:gd name="connsiteY870" fmla="*/ 2175293 h 3705528"/>
                <a:gd name="connsiteX871" fmla="*/ 566168 w 2462926"/>
                <a:gd name="connsiteY871" fmla="*/ 2177282 h 3705528"/>
                <a:gd name="connsiteX872" fmla="*/ 571886 w 2462926"/>
                <a:gd name="connsiteY872" fmla="*/ 2181990 h 3705528"/>
                <a:gd name="connsiteX873" fmla="*/ 574277 w 2462926"/>
                <a:gd name="connsiteY873" fmla="*/ 2187588 h 3705528"/>
                <a:gd name="connsiteX874" fmla="*/ 576060 w 2462926"/>
                <a:gd name="connsiteY874" fmla="*/ 2194241 h 3705528"/>
                <a:gd name="connsiteX875" fmla="*/ 576788 w 2462926"/>
                <a:gd name="connsiteY875" fmla="*/ 2200286 h 3705528"/>
                <a:gd name="connsiteX876" fmla="*/ 574190 w 2462926"/>
                <a:gd name="connsiteY876" fmla="*/ 2207221 h 3705528"/>
                <a:gd name="connsiteX877" fmla="*/ 569483 w 2462926"/>
                <a:gd name="connsiteY877" fmla="*/ 2212939 h 3705528"/>
                <a:gd name="connsiteX878" fmla="*/ 564493 w 2462926"/>
                <a:gd name="connsiteY878" fmla="*/ 2214276 h 3705528"/>
                <a:gd name="connsiteX879" fmla="*/ 557840 w 2462926"/>
                <a:gd name="connsiteY879" fmla="*/ 2216059 h 3705528"/>
                <a:gd name="connsiteX880" fmla="*/ 551796 w 2462926"/>
                <a:gd name="connsiteY880" fmla="*/ 2216787 h 3705528"/>
                <a:gd name="connsiteX881" fmla="*/ 544860 w 2462926"/>
                <a:gd name="connsiteY881" fmla="*/ 2214189 h 3705528"/>
                <a:gd name="connsiteX882" fmla="*/ 540196 w 2462926"/>
                <a:gd name="connsiteY882" fmla="*/ 2210091 h 3705528"/>
                <a:gd name="connsiteX883" fmla="*/ 537805 w 2462926"/>
                <a:gd name="connsiteY883" fmla="*/ 2204492 h 3705528"/>
                <a:gd name="connsiteX884" fmla="*/ 536022 w 2462926"/>
                <a:gd name="connsiteY884" fmla="*/ 2197839 h 3705528"/>
                <a:gd name="connsiteX885" fmla="*/ 534685 w 2462926"/>
                <a:gd name="connsiteY885" fmla="*/ 2192849 h 3705528"/>
                <a:gd name="connsiteX886" fmla="*/ 537283 w 2462926"/>
                <a:gd name="connsiteY886" fmla="*/ 2185913 h 3705528"/>
                <a:gd name="connsiteX887" fmla="*/ 541991 w 2462926"/>
                <a:gd name="connsiteY887" fmla="*/ 2180195 h 3705528"/>
                <a:gd name="connsiteX888" fmla="*/ 547589 w 2462926"/>
                <a:gd name="connsiteY888" fmla="*/ 2177804 h 3705528"/>
                <a:gd name="connsiteX889" fmla="*/ 554242 w 2462926"/>
                <a:gd name="connsiteY889" fmla="*/ 2176021 h 3705528"/>
                <a:gd name="connsiteX890" fmla="*/ 2204686 w 2462926"/>
                <a:gd name="connsiteY890" fmla="*/ 2133487 h 3705528"/>
                <a:gd name="connsiteX891" fmla="*/ 2220666 w 2462926"/>
                <a:gd name="connsiteY891" fmla="*/ 2139902 h 3705528"/>
                <a:gd name="connsiteX892" fmla="*/ 2233156 w 2462926"/>
                <a:gd name="connsiteY892" fmla="*/ 2149925 h 3705528"/>
                <a:gd name="connsiteX893" fmla="*/ 2239440 w 2462926"/>
                <a:gd name="connsiteY893" fmla="*/ 2163394 h 3705528"/>
                <a:gd name="connsiteX894" fmla="*/ 2240733 w 2462926"/>
                <a:gd name="connsiteY894" fmla="*/ 2178200 h 3705528"/>
                <a:gd name="connsiteX895" fmla="*/ 2234927 w 2462926"/>
                <a:gd name="connsiteY895" fmla="*/ 2193126 h 3705528"/>
                <a:gd name="connsiteX896" fmla="*/ 2225513 w 2462926"/>
                <a:gd name="connsiteY896" fmla="*/ 2204562 h 3705528"/>
                <a:gd name="connsiteX897" fmla="*/ 2211435 w 2462926"/>
                <a:gd name="connsiteY897" fmla="*/ 2211900 h 3705528"/>
                <a:gd name="connsiteX898" fmla="*/ 2197237 w 2462926"/>
                <a:gd name="connsiteY898" fmla="*/ 2212138 h 3705528"/>
                <a:gd name="connsiteX899" fmla="*/ 2181703 w 2462926"/>
                <a:gd name="connsiteY899" fmla="*/ 2207387 h 3705528"/>
                <a:gd name="connsiteX900" fmla="*/ 2168767 w 2462926"/>
                <a:gd name="connsiteY900" fmla="*/ 2195701 h 3705528"/>
                <a:gd name="connsiteX901" fmla="*/ 2161875 w 2462926"/>
                <a:gd name="connsiteY901" fmla="*/ 2183286 h 3705528"/>
                <a:gd name="connsiteX902" fmla="*/ 2161190 w 2462926"/>
                <a:gd name="connsiteY902" fmla="*/ 2167425 h 3705528"/>
                <a:gd name="connsiteX903" fmla="*/ 2166387 w 2462926"/>
                <a:gd name="connsiteY903" fmla="*/ 2153554 h 3705528"/>
                <a:gd name="connsiteX904" fmla="*/ 2176410 w 2462926"/>
                <a:gd name="connsiteY904" fmla="*/ 2141064 h 3705528"/>
                <a:gd name="connsiteX905" fmla="*/ 2189879 w 2462926"/>
                <a:gd name="connsiteY905" fmla="*/ 2134781 h 3705528"/>
                <a:gd name="connsiteX906" fmla="*/ 53746 w 2462926"/>
                <a:gd name="connsiteY906" fmla="*/ 2107794 h 3705528"/>
                <a:gd name="connsiteX907" fmla="*/ 67618 w 2462926"/>
                <a:gd name="connsiteY907" fmla="*/ 2112991 h 3705528"/>
                <a:gd name="connsiteX908" fmla="*/ 80108 w 2462926"/>
                <a:gd name="connsiteY908" fmla="*/ 2123014 h 3705528"/>
                <a:gd name="connsiteX909" fmla="*/ 87446 w 2462926"/>
                <a:gd name="connsiteY909" fmla="*/ 2137092 h 3705528"/>
                <a:gd name="connsiteX910" fmla="*/ 87684 w 2462926"/>
                <a:gd name="connsiteY910" fmla="*/ 2151290 h 3705528"/>
                <a:gd name="connsiteX911" fmla="*/ 82325 w 2462926"/>
                <a:gd name="connsiteY911" fmla="*/ 2167879 h 3705528"/>
                <a:gd name="connsiteX912" fmla="*/ 72465 w 2462926"/>
                <a:gd name="connsiteY912" fmla="*/ 2177651 h 3705528"/>
                <a:gd name="connsiteX913" fmla="*/ 59442 w 2462926"/>
                <a:gd name="connsiteY913" fmla="*/ 2185598 h 3705528"/>
                <a:gd name="connsiteX914" fmla="*/ 44189 w 2462926"/>
                <a:gd name="connsiteY914" fmla="*/ 2185228 h 3705528"/>
                <a:gd name="connsiteX915" fmla="*/ 28655 w 2462926"/>
                <a:gd name="connsiteY915" fmla="*/ 2180477 h 3705528"/>
                <a:gd name="connsiteX916" fmla="*/ 17827 w 2462926"/>
                <a:gd name="connsiteY916" fmla="*/ 2170008 h 3705528"/>
                <a:gd name="connsiteX917" fmla="*/ 10935 w 2462926"/>
                <a:gd name="connsiteY917" fmla="*/ 2157593 h 3705528"/>
                <a:gd name="connsiteX918" fmla="*/ 10251 w 2462926"/>
                <a:gd name="connsiteY918" fmla="*/ 2141732 h 3705528"/>
                <a:gd name="connsiteX919" fmla="*/ 13784 w 2462926"/>
                <a:gd name="connsiteY919" fmla="*/ 2128307 h 3705528"/>
                <a:gd name="connsiteX920" fmla="*/ 25471 w 2462926"/>
                <a:gd name="connsiteY920" fmla="*/ 2115370 h 3705528"/>
                <a:gd name="connsiteX921" fmla="*/ 38940 w 2462926"/>
                <a:gd name="connsiteY921" fmla="*/ 2109087 h 3705528"/>
                <a:gd name="connsiteX922" fmla="*/ 1691034 w 2462926"/>
                <a:gd name="connsiteY922" fmla="*/ 2102656 h 3705528"/>
                <a:gd name="connsiteX923" fmla="*/ 1697524 w 2462926"/>
                <a:gd name="connsiteY923" fmla="*/ 2103592 h 3705528"/>
                <a:gd name="connsiteX924" fmla="*/ 1705068 w 2462926"/>
                <a:gd name="connsiteY924" fmla="*/ 2105135 h 3705528"/>
                <a:gd name="connsiteX925" fmla="*/ 1709123 w 2462926"/>
                <a:gd name="connsiteY925" fmla="*/ 2110288 h 3705528"/>
                <a:gd name="connsiteX926" fmla="*/ 1713178 w 2462926"/>
                <a:gd name="connsiteY926" fmla="*/ 2115441 h 3705528"/>
                <a:gd name="connsiteX927" fmla="*/ 1714961 w 2462926"/>
                <a:gd name="connsiteY927" fmla="*/ 2122094 h 3705528"/>
                <a:gd name="connsiteX928" fmla="*/ 1715689 w 2462926"/>
                <a:gd name="connsiteY928" fmla="*/ 2128138 h 3705528"/>
                <a:gd name="connsiteX929" fmla="*/ 1711427 w 2462926"/>
                <a:gd name="connsiteY929" fmla="*/ 2135520 h 3705528"/>
                <a:gd name="connsiteX930" fmla="*/ 1708383 w 2462926"/>
                <a:gd name="connsiteY930" fmla="*/ 2140792 h 3705528"/>
                <a:gd name="connsiteX931" fmla="*/ 1702785 w 2462926"/>
                <a:gd name="connsiteY931" fmla="*/ 2143183 h 3705528"/>
                <a:gd name="connsiteX932" fmla="*/ 1696132 w 2462926"/>
                <a:gd name="connsiteY932" fmla="*/ 2144966 h 3705528"/>
                <a:gd name="connsiteX933" fmla="*/ 1689033 w 2462926"/>
                <a:gd name="connsiteY933" fmla="*/ 2145085 h 3705528"/>
                <a:gd name="connsiteX934" fmla="*/ 1683152 w 2462926"/>
                <a:gd name="connsiteY934" fmla="*/ 2143096 h 3705528"/>
                <a:gd name="connsiteX935" fmla="*/ 1677434 w 2462926"/>
                <a:gd name="connsiteY935" fmla="*/ 2138389 h 3705528"/>
                <a:gd name="connsiteX936" fmla="*/ 1673988 w 2462926"/>
                <a:gd name="connsiteY936" fmla="*/ 2132181 h 3705528"/>
                <a:gd name="connsiteX937" fmla="*/ 1672205 w 2462926"/>
                <a:gd name="connsiteY937" fmla="*/ 2125528 h 3705528"/>
                <a:gd name="connsiteX938" fmla="*/ 1672532 w 2462926"/>
                <a:gd name="connsiteY938" fmla="*/ 2120093 h 3705528"/>
                <a:gd name="connsiteX939" fmla="*/ 1675575 w 2462926"/>
                <a:gd name="connsiteY939" fmla="*/ 2114821 h 3705528"/>
                <a:gd name="connsiteX940" fmla="*/ 1679837 w 2462926"/>
                <a:gd name="connsiteY940" fmla="*/ 2107439 h 3705528"/>
                <a:gd name="connsiteX941" fmla="*/ 1684381 w 2462926"/>
                <a:gd name="connsiteY941" fmla="*/ 2104439 h 3705528"/>
                <a:gd name="connsiteX942" fmla="*/ 2462926 w 2462926"/>
                <a:gd name="connsiteY942" fmla="*/ 2084517 h 3705528"/>
                <a:gd name="connsiteX943" fmla="*/ 2462926 w 2462926"/>
                <a:gd name="connsiteY943" fmla="*/ 2126580 h 3705528"/>
                <a:gd name="connsiteX944" fmla="*/ 2459230 w 2462926"/>
                <a:gd name="connsiteY944" fmla="*/ 2118763 h 3705528"/>
                <a:gd name="connsiteX945" fmla="*/ 2458708 w 2462926"/>
                <a:gd name="connsiteY945" fmla="*/ 2100185 h 3705528"/>
                <a:gd name="connsiteX946" fmla="*/ 355601 w 2462926"/>
                <a:gd name="connsiteY946" fmla="*/ 2050088 h 3705528"/>
                <a:gd name="connsiteX947" fmla="*/ 369636 w 2462926"/>
                <a:gd name="connsiteY947" fmla="*/ 2052567 h 3705528"/>
                <a:gd name="connsiteX948" fmla="*/ 381963 w 2462926"/>
                <a:gd name="connsiteY948" fmla="*/ 2065308 h 3705528"/>
                <a:gd name="connsiteX949" fmla="*/ 385974 w 2462926"/>
                <a:gd name="connsiteY949" fmla="*/ 2080278 h 3705528"/>
                <a:gd name="connsiteX950" fmla="*/ 382277 w 2462926"/>
                <a:gd name="connsiteY950" fmla="*/ 2096421 h 3705528"/>
                <a:gd name="connsiteX951" fmla="*/ 370754 w 2462926"/>
                <a:gd name="connsiteY951" fmla="*/ 2106640 h 3705528"/>
                <a:gd name="connsiteX952" fmla="*/ 355784 w 2462926"/>
                <a:gd name="connsiteY952" fmla="*/ 2110651 h 3705528"/>
                <a:gd name="connsiteX953" fmla="*/ 338587 w 2462926"/>
                <a:gd name="connsiteY953" fmla="*/ 2106346 h 3705528"/>
                <a:gd name="connsiteX954" fmla="*/ 329423 w 2462926"/>
                <a:gd name="connsiteY954" fmla="*/ 2095431 h 3705528"/>
                <a:gd name="connsiteX955" fmla="*/ 324357 w 2462926"/>
                <a:gd name="connsiteY955" fmla="*/ 2079853 h 3705528"/>
                <a:gd name="connsiteX956" fmla="*/ 327445 w 2462926"/>
                <a:gd name="connsiteY956" fmla="*/ 2064764 h 3705528"/>
                <a:gd name="connsiteX957" fmla="*/ 339577 w 2462926"/>
                <a:gd name="connsiteY957" fmla="*/ 2053491 h 3705528"/>
                <a:gd name="connsiteX958" fmla="*/ 1999466 w 2462926"/>
                <a:gd name="connsiteY958" fmla="*/ 2026251 h 3705528"/>
                <a:gd name="connsiteX959" fmla="*/ 2015610 w 2462926"/>
                <a:gd name="connsiteY959" fmla="*/ 2029948 h 3705528"/>
                <a:gd name="connsiteX960" fmla="*/ 2021774 w 2462926"/>
                <a:gd name="connsiteY960" fmla="*/ 2036318 h 3705528"/>
                <a:gd name="connsiteX961" fmla="*/ 2021728 w 2462926"/>
                <a:gd name="connsiteY961" fmla="*/ 2036533 h 3705528"/>
                <a:gd name="connsiteX962" fmla="*/ 2026883 w 2462926"/>
                <a:gd name="connsiteY962" fmla="*/ 2042080 h 3705528"/>
                <a:gd name="connsiteX963" fmla="*/ 2029839 w 2462926"/>
                <a:gd name="connsiteY963" fmla="*/ 2056441 h 3705528"/>
                <a:gd name="connsiteX964" fmla="*/ 2026143 w 2462926"/>
                <a:gd name="connsiteY964" fmla="*/ 2072584 h 3705528"/>
                <a:gd name="connsiteX965" fmla="*/ 2014619 w 2462926"/>
                <a:gd name="connsiteY965" fmla="*/ 2082803 h 3705528"/>
                <a:gd name="connsiteX966" fmla="*/ 2011690 w 2462926"/>
                <a:gd name="connsiteY966" fmla="*/ 2083775 h 3705528"/>
                <a:gd name="connsiteX967" fmla="*/ 2011129 w 2462926"/>
                <a:gd name="connsiteY967" fmla="*/ 2086412 h 3705528"/>
                <a:gd name="connsiteX968" fmla="*/ 2005085 w 2462926"/>
                <a:gd name="connsiteY968" fmla="*/ 2087140 h 3705528"/>
                <a:gd name="connsiteX969" fmla="*/ 1997378 w 2462926"/>
                <a:gd name="connsiteY969" fmla="*/ 2088314 h 3705528"/>
                <a:gd name="connsiteX970" fmla="*/ 1990442 w 2462926"/>
                <a:gd name="connsiteY970" fmla="*/ 2085716 h 3705528"/>
                <a:gd name="connsiteX971" fmla="*/ 1984561 w 2462926"/>
                <a:gd name="connsiteY971" fmla="*/ 2083727 h 3705528"/>
                <a:gd name="connsiteX972" fmla="*/ 1984561 w 2462926"/>
                <a:gd name="connsiteY972" fmla="*/ 2083726 h 3705528"/>
                <a:gd name="connsiteX973" fmla="*/ 1973288 w 2462926"/>
                <a:gd name="connsiteY973" fmla="*/ 2071594 h 3705528"/>
                <a:gd name="connsiteX974" fmla="*/ 1969277 w 2462926"/>
                <a:gd name="connsiteY974" fmla="*/ 2056625 h 3705528"/>
                <a:gd name="connsiteX975" fmla="*/ 1973419 w 2462926"/>
                <a:gd name="connsiteY975" fmla="*/ 2042144 h 3705528"/>
                <a:gd name="connsiteX976" fmla="*/ 1984497 w 2462926"/>
                <a:gd name="connsiteY976" fmla="*/ 2030263 h 3705528"/>
                <a:gd name="connsiteX977" fmla="*/ 665609 w 2462926"/>
                <a:gd name="connsiteY977" fmla="*/ 1992870 h 3705528"/>
                <a:gd name="connsiteX978" fmla="*/ 671490 w 2462926"/>
                <a:gd name="connsiteY978" fmla="*/ 1994859 h 3705528"/>
                <a:gd name="connsiteX979" fmla="*/ 677208 w 2462926"/>
                <a:gd name="connsiteY979" fmla="*/ 1999567 h 3705528"/>
                <a:gd name="connsiteX980" fmla="*/ 679599 w 2462926"/>
                <a:gd name="connsiteY980" fmla="*/ 2005165 h 3705528"/>
                <a:gd name="connsiteX981" fmla="*/ 681382 w 2462926"/>
                <a:gd name="connsiteY981" fmla="*/ 2011818 h 3705528"/>
                <a:gd name="connsiteX982" fmla="*/ 682719 w 2462926"/>
                <a:gd name="connsiteY982" fmla="*/ 2016808 h 3705528"/>
                <a:gd name="connsiteX983" fmla="*/ 679512 w 2462926"/>
                <a:gd name="connsiteY983" fmla="*/ 2024798 h 3705528"/>
                <a:gd name="connsiteX984" fmla="*/ 675414 w 2462926"/>
                <a:gd name="connsiteY984" fmla="*/ 2029462 h 3705528"/>
                <a:gd name="connsiteX985" fmla="*/ 669815 w 2462926"/>
                <a:gd name="connsiteY985" fmla="*/ 2031853 h 3705528"/>
                <a:gd name="connsiteX986" fmla="*/ 663162 w 2462926"/>
                <a:gd name="connsiteY986" fmla="*/ 2033636 h 3705528"/>
                <a:gd name="connsiteX987" fmla="*/ 657118 w 2462926"/>
                <a:gd name="connsiteY987" fmla="*/ 2034364 h 3705528"/>
                <a:gd name="connsiteX988" fmla="*/ 650182 w 2462926"/>
                <a:gd name="connsiteY988" fmla="*/ 2031766 h 3705528"/>
                <a:gd name="connsiteX989" fmla="*/ 645518 w 2462926"/>
                <a:gd name="connsiteY989" fmla="*/ 2027668 h 3705528"/>
                <a:gd name="connsiteX990" fmla="*/ 643127 w 2462926"/>
                <a:gd name="connsiteY990" fmla="*/ 2022069 h 3705528"/>
                <a:gd name="connsiteX991" fmla="*/ 641344 w 2462926"/>
                <a:gd name="connsiteY991" fmla="*/ 2015416 h 3705528"/>
                <a:gd name="connsiteX992" fmla="*/ 640616 w 2462926"/>
                <a:gd name="connsiteY992" fmla="*/ 2009372 h 3705528"/>
                <a:gd name="connsiteX993" fmla="*/ 642605 w 2462926"/>
                <a:gd name="connsiteY993" fmla="*/ 2003490 h 3705528"/>
                <a:gd name="connsiteX994" fmla="*/ 647922 w 2462926"/>
                <a:gd name="connsiteY994" fmla="*/ 1996718 h 3705528"/>
                <a:gd name="connsiteX995" fmla="*/ 652911 w 2462926"/>
                <a:gd name="connsiteY995" fmla="*/ 1995381 h 3705528"/>
                <a:gd name="connsiteX996" fmla="*/ 659564 w 2462926"/>
                <a:gd name="connsiteY996" fmla="*/ 1993598 h 3705528"/>
                <a:gd name="connsiteX997" fmla="*/ 2310008 w 2462926"/>
                <a:gd name="connsiteY997" fmla="*/ 1951064 h 3705528"/>
                <a:gd name="connsiteX998" fmla="*/ 2326597 w 2462926"/>
                <a:gd name="connsiteY998" fmla="*/ 1956424 h 3705528"/>
                <a:gd name="connsiteX999" fmla="*/ 2338479 w 2462926"/>
                <a:gd name="connsiteY999" fmla="*/ 1967502 h 3705528"/>
                <a:gd name="connsiteX1000" fmla="*/ 2344762 w 2462926"/>
                <a:gd name="connsiteY1000" fmla="*/ 1980971 h 3705528"/>
                <a:gd name="connsiteX1001" fmla="*/ 2346056 w 2462926"/>
                <a:gd name="connsiteY1001" fmla="*/ 1995778 h 3705528"/>
                <a:gd name="connsiteX1002" fmla="*/ 2340250 w 2462926"/>
                <a:gd name="connsiteY1002" fmla="*/ 2010703 h 3705528"/>
                <a:gd name="connsiteX1003" fmla="*/ 2330836 w 2462926"/>
                <a:gd name="connsiteY1003" fmla="*/ 2022139 h 3705528"/>
                <a:gd name="connsiteX1004" fmla="*/ 2316757 w 2462926"/>
                <a:gd name="connsiteY1004" fmla="*/ 2029477 h 3705528"/>
                <a:gd name="connsiteX1005" fmla="*/ 2302560 w 2462926"/>
                <a:gd name="connsiteY1005" fmla="*/ 2029716 h 3705528"/>
                <a:gd name="connsiteX1006" fmla="*/ 2287025 w 2462926"/>
                <a:gd name="connsiteY1006" fmla="*/ 2024965 h 3705528"/>
                <a:gd name="connsiteX1007" fmla="*/ 2274089 w 2462926"/>
                <a:gd name="connsiteY1007" fmla="*/ 2013278 h 3705528"/>
                <a:gd name="connsiteX1008" fmla="*/ 2267197 w 2462926"/>
                <a:gd name="connsiteY1008" fmla="*/ 2000863 h 3705528"/>
                <a:gd name="connsiteX1009" fmla="*/ 2266513 w 2462926"/>
                <a:gd name="connsiteY1009" fmla="*/ 1985003 h 3705528"/>
                <a:gd name="connsiteX1010" fmla="*/ 2271709 w 2462926"/>
                <a:gd name="connsiteY1010" fmla="*/ 1971131 h 3705528"/>
                <a:gd name="connsiteX1011" fmla="*/ 2281733 w 2462926"/>
                <a:gd name="connsiteY1011" fmla="*/ 1958641 h 3705528"/>
                <a:gd name="connsiteX1012" fmla="*/ 2295202 w 2462926"/>
                <a:gd name="connsiteY1012" fmla="*/ 1952358 h 3705528"/>
                <a:gd name="connsiteX1013" fmla="*/ 159068 w 2462926"/>
                <a:gd name="connsiteY1013" fmla="*/ 1925371 h 3705528"/>
                <a:gd name="connsiteX1014" fmla="*/ 173548 w 2462926"/>
                <a:gd name="connsiteY1014" fmla="*/ 1929513 h 3705528"/>
                <a:gd name="connsiteX1015" fmla="*/ 185430 w 2462926"/>
                <a:gd name="connsiteY1015" fmla="*/ 1940591 h 3705528"/>
                <a:gd name="connsiteX1016" fmla="*/ 192767 w 2462926"/>
                <a:gd name="connsiteY1016" fmla="*/ 1954669 h 3705528"/>
                <a:gd name="connsiteX1017" fmla="*/ 193006 w 2462926"/>
                <a:gd name="connsiteY1017" fmla="*/ 1968867 h 3705528"/>
                <a:gd name="connsiteX1018" fmla="*/ 188255 w 2462926"/>
                <a:gd name="connsiteY1018" fmla="*/ 1984401 h 3705528"/>
                <a:gd name="connsiteX1019" fmla="*/ 177786 w 2462926"/>
                <a:gd name="connsiteY1019" fmla="*/ 1995229 h 3705528"/>
                <a:gd name="connsiteX1020" fmla="*/ 164763 w 2462926"/>
                <a:gd name="connsiteY1020" fmla="*/ 2003175 h 3705528"/>
                <a:gd name="connsiteX1021" fmla="*/ 149510 w 2462926"/>
                <a:gd name="connsiteY1021" fmla="*/ 2002805 h 3705528"/>
                <a:gd name="connsiteX1022" fmla="*/ 133976 w 2462926"/>
                <a:gd name="connsiteY1022" fmla="*/ 1998054 h 3705528"/>
                <a:gd name="connsiteX1023" fmla="*/ 123149 w 2462926"/>
                <a:gd name="connsiteY1023" fmla="*/ 1987585 h 3705528"/>
                <a:gd name="connsiteX1024" fmla="*/ 116257 w 2462926"/>
                <a:gd name="connsiteY1024" fmla="*/ 1975170 h 3705528"/>
                <a:gd name="connsiteX1025" fmla="*/ 115572 w 2462926"/>
                <a:gd name="connsiteY1025" fmla="*/ 1959309 h 3705528"/>
                <a:gd name="connsiteX1026" fmla="*/ 119715 w 2462926"/>
                <a:gd name="connsiteY1026" fmla="*/ 1944829 h 3705528"/>
                <a:gd name="connsiteX1027" fmla="*/ 130793 w 2462926"/>
                <a:gd name="connsiteY1027" fmla="*/ 1932948 h 3705528"/>
                <a:gd name="connsiteX1028" fmla="*/ 144262 w 2462926"/>
                <a:gd name="connsiteY1028" fmla="*/ 1926664 h 3705528"/>
                <a:gd name="connsiteX1029" fmla="*/ 1803455 w 2462926"/>
                <a:gd name="connsiteY1029" fmla="*/ 1920114 h 3705528"/>
                <a:gd name="connsiteX1030" fmla="*/ 1810390 w 2462926"/>
                <a:gd name="connsiteY1030" fmla="*/ 1922712 h 3705528"/>
                <a:gd name="connsiteX1031" fmla="*/ 1815054 w 2462926"/>
                <a:gd name="connsiteY1031" fmla="*/ 1926811 h 3705528"/>
                <a:gd name="connsiteX1032" fmla="*/ 1818500 w 2462926"/>
                <a:gd name="connsiteY1032" fmla="*/ 1933018 h 3705528"/>
                <a:gd name="connsiteX1033" fmla="*/ 1820283 w 2462926"/>
                <a:gd name="connsiteY1033" fmla="*/ 1939671 h 3705528"/>
                <a:gd name="connsiteX1034" fmla="*/ 1821011 w 2462926"/>
                <a:gd name="connsiteY1034" fmla="*/ 1945715 h 3705528"/>
                <a:gd name="connsiteX1035" fmla="*/ 1817358 w 2462926"/>
                <a:gd name="connsiteY1035" fmla="*/ 1952042 h 3705528"/>
                <a:gd name="connsiteX1036" fmla="*/ 1813705 w 2462926"/>
                <a:gd name="connsiteY1036" fmla="*/ 1958369 h 3705528"/>
                <a:gd name="connsiteX1037" fmla="*/ 1808107 w 2462926"/>
                <a:gd name="connsiteY1037" fmla="*/ 1960760 h 3705528"/>
                <a:gd name="connsiteX1038" fmla="*/ 1801454 w 2462926"/>
                <a:gd name="connsiteY1038" fmla="*/ 1962543 h 3705528"/>
                <a:gd name="connsiteX1039" fmla="*/ 1794964 w 2462926"/>
                <a:gd name="connsiteY1039" fmla="*/ 1961608 h 3705528"/>
                <a:gd name="connsiteX1040" fmla="*/ 1788474 w 2462926"/>
                <a:gd name="connsiteY1040" fmla="*/ 1960673 h 3705528"/>
                <a:gd name="connsiteX1041" fmla="*/ 1783365 w 2462926"/>
                <a:gd name="connsiteY1041" fmla="*/ 1954911 h 3705528"/>
                <a:gd name="connsiteX1042" fmla="*/ 1779310 w 2462926"/>
                <a:gd name="connsiteY1042" fmla="*/ 1949758 h 3705528"/>
                <a:gd name="connsiteX1043" fmla="*/ 1777527 w 2462926"/>
                <a:gd name="connsiteY1043" fmla="*/ 1943105 h 3705528"/>
                <a:gd name="connsiteX1044" fmla="*/ 1777854 w 2462926"/>
                <a:gd name="connsiteY1044" fmla="*/ 1937670 h 3705528"/>
                <a:gd name="connsiteX1045" fmla="*/ 1781506 w 2462926"/>
                <a:gd name="connsiteY1045" fmla="*/ 1931343 h 3705528"/>
                <a:gd name="connsiteX1046" fmla="*/ 1785159 w 2462926"/>
                <a:gd name="connsiteY1046" fmla="*/ 1925016 h 3705528"/>
                <a:gd name="connsiteX1047" fmla="*/ 1789703 w 2462926"/>
                <a:gd name="connsiteY1047" fmla="*/ 1922016 h 3705528"/>
                <a:gd name="connsiteX1048" fmla="*/ 1796356 w 2462926"/>
                <a:gd name="connsiteY1048" fmla="*/ 1920233 h 3705528"/>
                <a:gd name="connsiteX1049" fmla="*/ 464250 w 2462926"/>
                <a:gd name="connsiteY1049" fmla="*/ 1866773 h 3705528"/>
                <a:gd name="connsiteX1050" fmla="*/ 469076 w 2462926"/>
                <a:gd name="connsiteY1050" fmla="*/ 1868154 h 3705528"/>
                <a:gd name="connsiteX1051" fmla="*/ 474955 w 2462926"/>
                <a:gd name="connsiteY1051" fmla="*/ 1870143 h 3705528"/>
                <a:gd name="connsiteX1052" fmla="*/ 474958 w 2462926"/>
                <a:gd name="connsiteY1052" fmla="*/ 1870143 h 3705528"/>
                <a:gd name="connsiteX1053" fmla="*/ 487285 w 2462926"/>
                <a:gd name="connsiteY1053" fmla="*/ 1882884 h 3705528"/>
                <a:gd name="connsiteX1054" fmla="*/ 491296 w 2462926"/>
                <a:gd name="connsiteY1054" fmla="*/ 1897854 h 3705528"/>
                <a:gd name="connsiteX1055" fmla="*/ 487599 w 2462926"/>
                <a:gd name="connsiteY1055" fmla="*/ 1913997 h 3705528"/>
                <a:gd name="connsiteX1056" fmla="*/ 476076 w 2462926"/>
                <a:gd name="connsiteY1056" fmla="*/ 1924216 h 3705528"/>
                <a:gd name="connsiteX1057" fmla="*/ 461106 w 2462926"/>
                <a:gd name="connsiteY1057" fmla="*/ 1928227 h 3705528"/>
                <a:gd name="connsiteX1058" fmla="*/ 443908 w 2462926"/>
                <a:gd name="connsiteY1058" fmla="*/ 1923922 h 3705528"/>
                <a:gd name="connsiteX1059" fmla="*/ 439245 w 2462926"/>
                <a:gd name="connsiteY1059" fmla="*/ 1919823 h 3705528"/>
                <a:gd name="connsiteX1060" fmla="*/ 439499 w 2462926"/>
                <a:gd name="connsiteY1060" fmla="*/ 1918669 h 3705528"/>
                <a:gd name="connsiteX1061" fmla="*/ 434745 w 2462926"/>
                <a:gd name="connsiteY1061" fmla="*/ 1913007 h 3705528"/>
                <a:gd name="connsiteX1062" fmla="*/ 429679 w 2462926"/>
                <a:gd name="connsiteY1062" fmla="*/ 1897429 h 3705528"/>
                <a:gd name="connsiteX1063" fmla="*/ 432767 w 2462926"/>
                <a:gd name="connsiteY1063" fmla="*/ 1882340 h 3705528"/>
                <a:gd name="connsiteX1064" fmla="*/ 444899 w 2462926"/>
                <a:gd name="connsiteY1064" fmla="*/ 1871067 h 3705528"/>
                <a:gd name="connsiteX1065" fmla="*/ 450220 w 2462926"/>
                <a:gd name="connsiteY1065" fmla="*/ 1869937 h 3705528"/>
                <a:gd name="connsiteX1066" fmla="*/ 450498 w 2462926"/>
                <a:gd name="connsiteY1066" fmla="*/ 1868675 h 3705528"/>
                <a:gd name="connsiteX1067" fmla="*/ 457151 w 2462926"/>
                <a:gd name="connsiteY1067" fmla="*/ 1866892 h 3705528"/>
                <a:gd name="connsiteX1068" fmla="*/ 2104788 w 2462926"/>
                <a:gd name="connsiteY1068" fmla="*/ 1843828 h 3705528"/>
                <a:gd name="connsiteX1069" fmla="*/ 2120932 w 2462926"/>
                <a:gd name="connsiteY1069" fmla="*/ 1847525 h 3705528"/>
                <a:gd name="connsiteX1070" fmla="*/ 2132205 w 2462926"/>
                <a:gd name="connsiteY1070" fmla="*/ 1859657 h 3705528"/>
                <a:gd name="connsiteX1071" fmla="*/ 2135161 w 2462926"/>
                <a:gd name="connsiteY1071" fmla="*/ 1874018 h 3705528"/>
                <a:gd name="connsiteX1072" fmla="*/ 2131465 w 2462926"/>
                <a:gd name="connsiteY1072" fmla="*/ 1890161 h 3705528"/>
                <a:gd name="connsiteX1073" fmla="*/ 2119941 w 2462926"/>
                <a:gd name="connsiteY1073" fmla="*/ 1900380 h 3705528"/>
                <a:gd name="connsiteX1074" fmla="*/ 2106026 w 2462926"/>
                <a:gd name="connsiteY1074" fmla="*/ 1905000 h 3705528"/>
                <a:gd name="connsiteX1075" fmla="*/ 2089883 w 2462926"/>
                <a:gd name="connsiteY1075" fmla="*/ 1901303 h 3705528"/>
                <a:gd name="connsiteX1076" fmla="*/ 2078610 w 2462926"/>
                <a:gd name="connsiteY1076" fmla="*/ 1889171 h 3705528"/>
                <a:gd name="connsiteX1077" fmla="*/ 2074599 w 2462926"/>
                <a:gd name="connsiteY1077" fmla="*/ 1874202 h 3705528"/>
                <a:gd name="connsiteX1078" fmla="*/ 2078741 w 2462926"/>
                <a:gd name="connsiteY1078" fmla="*/ 1859721 h 3705528"/>
                <a:gd name="connsiteX1079" fmla="*/ 2089819 w 2462926"/>
                <a:gd name="connsiteY1079" fmla="*/ 1847840 h 3705528"/>
                <a:gd name="connsiteX1080" fmla="*/ 0 w 2462926"/>
                <a:gd name="connsiteY1080" fmla="*/ 1834496 h 3705528"/>
                <a:gd name="connsiteX1081" fmla="*/ 289 w 2462926"/>
                <a:gd name="connsiteY1081" fmla="*/ 1835107 h 3705528"/>
                <a:gd name="connsiteX1082" fmla="*/ 2310 w 2462926"/>
                <a:gd name="connsiteY1082" fmla="*/ 1855957 h 3705528"/>
                <a:gd name="connsiteX1083" fmla="*/ 0 w 2462926"/>
                <a:gd name="connsiteY1083" fmla="*/ 1861560 h 3705528"/>
                <a:gd name="connsiteX1084" fmla="*/ 765495 w 2462926"/>
                <a:gd name="connsiteY1084" fmla="*/ 1810121 h 3705528"/>
                <a:gd name="connsiteX1085" fmla="*/ 770930 w 2462926"/>
                <a:gd name="connsiteY1085" fmla="*/ 1810447 h 3705528"/>
                <a:gd name="connsiteX1086" fmla="*/ 777420 w 2462926"/>
                <a:gd name="connsiteY1086" fmla="*/ 1811382 h 3705528"/>
                <a:gd name="connsiteX1087" fmla="*/ 782529 w 2462926"/>
                <a:gd name="connsiteY1087" fmla="*/ 1817144 h 3705528"/>
                <a:gd name="connsiteX1088" fmla="*/ 785530 w 2462926"/>
                <a:gd name="connsiteY1088" fmla="*/ 1821688 h 3705528"/>
                <a:gd name="connsiteX1089" fmla="*/ 787312 w 2462926"/>
                <a:gd name="connsiteY1089" fmla="*/ 1828341 h 3705528"/>
                <a:gd name="connsiteX1090" fmla="*/ 788041 w 2462926"/>
                <a:gd name="connsiteY1090" fmla="*/ 1834385 h 3705528"/>
                <a:gd name="connsiteX1091" fmla="*/ 786051 w 2462926"/>
                <a:gd name="connsiteY1091" fmla="*/ 1840266 h 3705528"/>
                <a:gd name="connsiteX1092" fmla="*/ 780735 w 2462926"/>
                <a:gd name="connsiteY1092" fmla="*/ 1847039 h 3705528"/>
                <a:gd name="connsiteX1093" fmla="*/ 775137 w 2462926"/>
                <a:gd name="connsiteY1093" fmla="*/ 1849430 h 3705528"/>
                <a:gd name="connsiteX1094" fmla="*/ 768484 w 2462926"/>
                <a:gd name="connsiteY1094" fmla="*/ 1851213 h 3705528"/>
                <a:gd name="connsiteX1095" fmla="*/ 763048 w 2462926"/>
                <a:gd name="connsiteY1095" fmla="*/ 1850886 h 3705528"/>
                <a:gd name="connsiteX1096" fmla="*/ 755504 w 2462926"/>
                <a:gd name="connsiteY1096" fmla="*/ 1849342 h 3705528"/>
                <a:gd name="connsiteX1097" fmla="*/ 751449 w 2462926"/>
                <a:gd name="connsiteY1097" fmla="*/ 1844190 h 3705528"/>
                <a:gd name="connsiteX1098" fmla="*/ 748449 w 2462926"/>
                <a:gd name="connsiteY1098" fmla="*/ 1839645 h 3705528"/>
                <a:gd name="connsiteX1099" fmla="*/ 746666 w 2462926"/>
                <a:gd name="connsiteY1099" fmla="*/ 1832992 h 3705528"/>
                <a:gd name="connsiteX1100" fmla="*/ 745938 w 2462926"/>
                <a:gd name="connsiteY1100" fmla="*/ 1826948 h 3705528"/>
                <a:gd name="connsiteX1101" fmla="*/ 749145 w 2462926"/>
                <a:gd name="connsiteY1101" fmla="*/ 1818958 h 3705528"/>
                <a:gd name="connsiteX1102" fmla="*/ 753243 w 2462926"/>
                <a:gd name="connsiteY1102" fmla="*/ 1814295 h 3705528"/>
                <a:gd name="connsiteX1103" fmla="*/ 758842 w 2462926"/>
                <a:gd name="connsiteY1103" fmla="*/ 1811903 h 3705528"/>
                <a:gd name="connsiteX1104" fmla="*/ 2415330 w 2462926"/>
                <a:gd name="connsiteY1104" fmla="*/ 1768642 h 3705528"/>
                <a:gd name="connsiteX1105" fmla="*/ 2431919 w 2462926"/>
                <a:gd name="connsiteY1105" fmla="*/ 1774002 h 3705528"/>
                <a:gd name="connsiteX1106" fmla="*/ 2443801 w 2462926"/>
                <a:gd name="connsiteY1106" fmla="*/ 1785079 h 3705528"/>
                <a:gd name="connsiteX1107" fmla="*/ 2450693 w 2462926"/>
                <a:gd name="connsiteY1107" fmla="*/ 1797494 h 3705528"/>
                <a:gd name="connsiteX1108" fmla="*/ 2451377 w 2462926"/>
                <a:gd name="connsiteY1108" fmla="*/ 1813355 h 3705528"/>
                <a:gd name="connsiteX1109" fmla="*/ 2446181 w 2462926"/>
                <a:gd name="connsiteY1109" fmla="*/ 1827226 h 3705528"/>
                <a:gd name="connsiteX1110" fmla="*/ 2436157 w 2462926"/>
                <a:gd name="connsiteY1110" fmla="*/ 1839717 h 3705528"/>
                <a:gd name="connsiteX1111" fmla="*/ 2422688 w 2462926"/>
                <a:gd name="connsiteY1111" fmla="*/ 1846000 h 3705528"/>
                <a:gd name="connsiteX1112" fmla="*/ 2407882 w 2462926"/>
                <a:gd name="connsiteY1112" fmla="*/ 1847293 h 3705528"/>
                <a:gd name="connsiteX1113" fmla="*/ 2392956 w 2462926"/>
                <a:gd name="connsiteY1113" fmla="*/ 1841487 h 3705528"/>
                <a:gd name="connsiteX1114" fmla="*/ 2379411 w 2462926"/>
                <a:gd name="connsiteY1114" fmla="*/ 1830855 h 3705528"/>
                <a:gd name="connsiteX1115" fmla="*/ 2373128 w 2462926"/>
                <a:gd name="connsiteY1115" fmla="*/ 1817386 h 3705528"/>
                <a:gd name="connsiteX1116" fmla="*/ 2371834 w 2462926"/>
                <a:gd name="connsiteY1116" fmla="*/ 1802580 h 3705528"/>
                <a:gd name="connsiteX1117" fmla="*/ 2377640 w 2462926"/>
                <a:gd name="connsiteY1117" fmla="*/ 1787654 h 3705528"/>
                <a:gd name="connsiteX1118" fmla="*/ 2387054 w 2462926"/>
                <a:gd name="connsiteY1118" fmla="*/ 1776218 h 3705528"/>
                <a:gd name="connsiteX1119" fmla="*/ 2401132 w 2462926"/>
                <a:gd name="connsiteY1119" fmla="*/ 1768881 h 3705528"/>
                <a:gd name="connsiteX1120" fmla="*/ 264390 w 2462926"/>
                <a:gd name="connsiteY1120" fmla="*/ 1742949 h 3705528"/>
                <a:gd name="connsiteX1121" fmla="*/ 278870 w 2462926"/>
                <a:gd name="connsiteY1121" fmla="*/ 1747091 h 3705528"/>
                <a:gd name="connsiteX1122" fmla="*/ 290752 w 2462926"/>
                <a:gd name="connsiteY1122" fmla="*/ 1758169 h 3705528"/>
                <a:gd name="connsiteX1123" fmla="*/ 298698 w 2462926"/>
                <a:gd name="connsiteY1123" fmla="*/ 1771193 h 3705528"/>
                <a:gd name="connsiteX1124" fmla="*/ 298328 w 2462926"/>
                <a:gd name="connsiteY1124" fmla="*/ 1786445 h 3705528"/>
                <a:gd name="connsiteX1125" fmla="*/ 293577 w 2462926"/>
                <a:gd name="connsiteY1125" fmla="*/ 1801979 h 3705528"/>
                <a:gd name="connsiteX1126" fmla="*/ 283108 w 2462926"/>
                <a:gd name="connsiteY1126" fmla="*/ 1812807 h 3705528"/>
                <a:gd name="connsiteX1127" fmla="*/ 270693 w 2462926"/>
                <a:gd name="connsiteY1127" fmla="*/ 1819699 h 3705528"/>
                <a:gd name="connsiteX1128" fmla="*/ 254832 w 2462926"/>
                <a:gd name="connsiteY1128" fmla="*/ 1820383 h 3705528"/>
                <a:gd name="connsiteX1129" fmla="*/ 239298 w 2462926"/>
                <a:gd name="connsiteY1129" fmla="*/ 1815632 h 3705528"/>
                <a:gd name="connsiteX1130" fmla="*/ 228471 w 2462926"/>
                <a:gd name="connsiteY1130" fmla="*/ 1805163 h 3705528"/>
                <a:gd name="connsiteX1131" fmla="*/ 222187 w 2462926"/>
                <a:gd name="connsiteY1131" fmla="*/ 1791694 h 3705528"/>
                <a:gd name="connsiteX1132" fmla="*/ 220894 w 2462926"/>
                <a:gd name="connsiteY1132" fmla="*/ 1776887 h 3705528"/>
                <a:gd name="connsiteX1133" fmla="*/ 225036 w 2462926"/>
                <a:gd name="connsiteY1133" fmla="*/ 1762407 h 3705528"/>
                <a:gd name="connsiteX1134" fmla="*/ 236114 w 2462926"/>
                <a:gd name="connsiteY1134" fmla="*/ 1750526 h 3705528"/>
                <a:gd name="connsiteX1135" fmla="*/ 250192 w 2462926"/>
                <a:gd name="connsiteY1135" fmla="*/ 1743188 h 3705528"/>
                <a:gd name="connsiteX1136" fmla="*/ 1908777 w 2462926"/>
                <a:gd name="connsiteY1136" fmla="*/ 1737691 h 3705528"/>
                <a:gd name="connsiteX1137" fmla="*/ 1915712 w 2462926"/>
                <a:gd name="connsiteY1137" fmla="*/ 1740289 h 3705528"/>
                <a:gd name="connsiteX1138" fmla="*/ 1920376 w 2462926"/>
                <a:gd name="connsiteY1138" fmla="*/ 1744387 h 3705528"/>
                <a:gd name="connsiteX1139" fmla="*/ 1923822 w 2462926"/>
                <a:gd name="connsiteY1139" fmla="*/ 1750595 h 3705528"/>
                <a:gd name="connsiteX1140" fmla="*/ 1925604 w 2462926"/>
                <a:gd name="connsiteY1140" fmla="*/ 1757248 h 3705528"/>
                <a:gd name="connsiteX1141" fmla="*/ 1926332 w 2462926"/>
                <a:gd name="connsiteY1141" fmla="*/ 1763292 h 3705528"/>
                <a:gd name="connsiteX1142" fmla="*/ 1922680 w 2462926"/>
                <a:gd name="connsiteY1142" fmla="*/ 1769619 h 3705528"/>
                <a:gd name="connsiteX1143" fmla="*/ 1919636 w 2462926"/>
                <a:gd name="connsiteY1143" fmla="*/ 1774891 h 3705528"/>
                <a:gd name="connsiteX1144" fmla="*/ 1914037 w 2462926"/>
                <a:gd name="connsiteY1144" fmla="*/ 1777283 h 3705528"/>
                <a:gd name="connsiteX1145" fmla="*/ 1907384 w 2462926"/>
                <a:gd name="connsiteY1145" fmla="*/ 1779065 h 3705528"/>
                <a:gd name="connsiteX1146" fmla="*/ 1900285 w 2462926"/>
                <a:gd name="connsiteY1146" fmla="*/ 1779185 h 3705528"/>
                <a:gd name="connsiteX1147" fmla="*/ 1894404 w 2462926"/>
                <a:gd name="connsiteY1147" fmla="*/ 1777195 h 3705528"/>
                <a:gd name="connsiteX1148" fmla="*/ 1888686 w 2462926"/>
                <a:gd name="connsiteY1148" fmla="*/ 1772488 h 3705528"/>
                <a:gd name="connsiteX1149" fmla="*/ 1885240 w 2462926"/>
                <a:gd name="connsiteY1149" fmla="*/ 1766281 h 3705528"/>
                <a:gd name="connsiteX1150" fmla="*/ 1883458 w 2462926"/>
                <a:gd name="connsiteY1150" fmla="*/ 1759628 h 3705528"/>
                <a:gd name="connsiteX1151" fmla="*/ 1883784 w 2462926"/>
                <a:gd name="connsiteY1151" fmla="*/ 1754192 h 3705528"/>
                <a:gd name="connsiteX1152" fmla="*/ 1886828 w 2462926"/>
                <a:gd name="connsiteY1152" fmla="*/ 1748920 h 3705528"/>
                <a:gd name="connsiteX1153" fmla="*/ 1890481 w 2462926"/>
                <a:gd name="connsiteY1153" fmla="*/ 1742593 h 3705528"/>
                <a:gd name="connsiteX1154" fmla="*/ 1895025 w 2462926"/>
                <a:gd name="connsiteY1154" fmla="*/ 1739593 h 3705528"/>
                <a:gd name="connsiteX1155" fmla="*/ 1901678 w 2462926"/>
                <a:gd name="connsiteY1155" fmla="*/ 1737810 h 3705528"/>
                <a:gd name="connsiteX1156" fmla="*/ 566853 w 2462926"/>
                <a:gd name="connsiteY1156" fmla="*/ 1684187 h 3705528"/>
                <a:gd name="connsiteX1157" fmla="*/ 566854 w 2462926"/>
                <a:gd name="connsiteY1157" fmla="*/ 1684187 h 3705528"/>
                <a:gd name="connsiteX1158" fmla="*/ 580888 w 2462926"/>
                <a:gd name="connsiteY1158" fmla="*/ 1686666 h 3705528"/>
                <a:gd name="connsiteX1159" fmla="*/ 593215 w 2462926"/>
                <a:gd name="connsiteY1159" fmla="*/ 1699407 h 3705528"/>
                <a:gd name="connsiteX1160" fmla="*/ 596618 w 2462926"/>
                <a:gd name="connsiteY1160" fmla="*/ 1715431 h 3705528"/>
                <a:gd name="connsiteX1161" fmla="*/ 594139 w 2462926"/>
                <a:gd name="connsiteY1161" fmla="*/ 1729465 h 3705528"/>
                <a:gd name="connsiteX1162" fmla="*/ 581398 w 2462926"/>
                <a:gd name="connsiteY1162" fmla="*/ 1741792 h 3705528"/>
                <a:gd name="connsiteX1163" fmla="*/ 566428 w 2462926"/>
                <a:gd name="connsiteY1163" fmla="*/ 1745803 h 3705528"/>
                <a:gd name="connsiteX1164" fmla="*/ 566427 w 2462926"/>
                <a:gd name="connsiteY1164" fmla="*/ 1745803 h 3705528"/>
                <a:gd name="connsiteX1165" fmla="*/ 549229 w 2462926"/>
                <a:gd name="connsiteY1165" fmla="*/ 1741498 h 3705528"/>
                <a:gd name="connsiteX1166" fmla="*/ 540065 w 2462926"/>
                <a:gd name="connsiteY1166" fmla="*/ 1730583 h 3705528"/>
                <a:gd name="connsiteX1167" fmla="*/ 535000 w 2462926"/>
                <a:gd name="connsiteY1167" fmla="*/ 1715005 h 3705528"/>
                <a:gd name="connsiteX1168" fmla="*/ 539305 w 2462926"/>
                <a:gd name="connsiteY1168" fmla="*/ 1697807 h 3705528"/>
                <a:gd name="connsiteX1169" fmla="*/ 550220 w 2462926"/>
                <a:gd name="connsiteY1169" fmla="*/ 1688643 h 3705528"/>
                <a:gd name="connsiteX1170" fmla="*/ 2210110 w 2462926"/>
                <a:gd name="connsiteY1170" fmla="*/ 1661405 h 3705528"/>
                <a:gd name="connsiteX1171" fmla="*/ 2226254 w 2462926"/>
                <a:gd name="connsiteY1171" fmla="*/ 1665102 h 3705528"/>
                <a:gd name="connsiteX1172" fmla="*/ 2237527 w 2462926"/>
                <a:gd name="connsiteY1172" fmla="*/ 1677234 h 3705528"/>
                <a:gd name="connsiteX1173" fmla="*/ 2240483 w 2462926"/>
                <a:gd name="connsiteY1173" fmla="*/ 1691595 h 3705528"/>
                <a:gd name="connsiteX1174" fmla="*/ 2237395 w 2462926"/>
                <a:gd name="connsiteY1174" fmla="*/ 1706684 h 3705528"/>
                <a:gd name="connsiteX1175" fmla="*/ 2225263 w 2462926"/>
                <a:gd name="connsiteY1175" fmla="*/ 1717957 h 3705528"/>
                <a:gd name="connsiteX1176" fmla="*/ 2211348 w 2462926"/>
                <a:gd name="connsiteY1176" fmla="*/ 1722577 h 3705528"/>
                <a:gd name="connsiteX1177" fmla="*/ 2195205 w 2462926"/>
                <a:gd name="connsiteY1177" fmla="*/ 1718880 h 3705528"/>
                <a:gd name="connsiteX1178" fmla="*/ 2183932 w 2462926"/>
                <a:gd name="connsiteY1178" fmla="*/ 1706748 h 3705528"/>
                <a:gd name="connsiteX1179" fmla="*/ 2179921 w 2462926"/>
                <a:gd name="connsiteY1179" fmla="*/ 1691779 h 3705528"/>
                <a:gd name="connsiteX1180" fmla="*/ 2184672 w 2462926"/>
                <a:gd name="connsiteY1180" fmla="*/ 1676244 h 3705528"/>
                <a:gd name="connsiteX1181" fmla="*/ 2195141 w 2462926"/>
                <a:gd name="connsiteY1181" fmla="*/ 1665417 h 3705528"/>
                <a:gd name="connsiteX1182" fmla="*/ 870209 w 2462926"/>
                <a:gd name="connsiteY1182" fmla="*/ 1628753 h 3705528"/>
                <a:gd name="connsiteX1183" fmla="*/ 875644 w 2462926"/>
                <a:gd name="connsiteY1183" fmla="*/ 1629079 h 3705528"/>
                <a:gd name="connsiteX1184" fmla="*/ 882134 w 2462926"/>
                <a:gd name="connsiteY1184" fmla="*/ 1630014 h 3705528"/>
                <a:gd name="connsiteX1185" fmla="*/ 887243 w 2462926"/>
                <a:gd name="connsiteY1185" fmla="*/ 1635776 h 3705528"/>
                <a:gd name="connsiteX1186" fmla="*/ 890244 w 2462926"/>
                <a:gd name="connsiteY1186" fmla="*/ 1640320 h 3705528"/>
                <a:gd name="connsiteX1187" fmla="*/ 892026 w 2462926"/>
                <a:gd name="connsiteY1187" fmla="*/ 1646973 h 3705528"/>
                <a:gd name="connsiteX1188" fmla="*/ 892755 w 2462926"/>
                <a:gd name="connsiteY1188" fmla="*/ 1653017 h 3705528"/>
                <a:gd name="connsiteX1189" fmla="*/ 889548 w 2462926"/>
                <a:gd name="connsiteY1189" fmla="*/ 1661007 h 3705528"/>
                <a:gd name="connsiteX1190" fmla="*/ 885449 w 2462926"/>
                <a:gd name="connsiteY1190" fmla="*/ 1665671 h 3705528"/>
                <a:gd name="connsiteX1191" fmla="*/ 879851 w 2462926"/>
                <a:gd name="connsiteY1191" fmla="*/ 1668062 h 3705528"/>
                <a:gd name="connsiteX1192" fmla="*/ 873198 w 2462926"/>
                <a:gd name="connsiteY1192" fmla="*/ 1669845 h 3705528"/>
                <a:gd name="connsiteX1193" fmla="*/ 867153 w 2462926"/>
                <a:gd name="connsiteY1193" fmla="*/ 1670573 h 3705528"/>
                <a:gd name="connsiteX1194" fmla="*/ 860218 w 2462926"/>
                <a:gd name="connsiteY1194" fmla="*/ 1667974 h 3705528"/>
                <a:gd name="connsiteX1195" fmla="*/ 855554 w 2462926"/>
                <a:gd name="connsiteY1195" fmla="*/ 1663876 h 3705528"/>
                <a:gd name="connsiteX1196" fmla="*/ 853163 w 2462926"/>
                <a:gd name="connsiteY1196" fmla="*/ 1658277 h 3705528"/>
                <a:gd name="connsiteX1197" fmla="*/ 851380 w 2462926"/>
                <a:gd name="connsiteY1197" fmla="*/ 1651624 h 3705528"/>
                <a:gd name="connsiteX1198" fmla="*/ 850652 w 2462926"/>
                <a:gd name="connsiteY1198" fmla="*/ 1645580 h 3705528"/>
                <a:gd name="connsiteX1199" fmla="*/ 852641 w 2462926"/>
                <a:gd name="connsiteY1199" fmla="*/ 1639699 h 3705528"/>
                <a:gd name="connsiteX1200" fmla="*/ 857957 w 2462926"/>
                <a:gd name="connsiteY1200" fmla="*/ 1632927 h 3705528"/>
                <a:gd name="connsiteX1201" fmla="*/ 863556 w 2462926"/>
                <a:gd name="connsiteY1201" fmla="*/ 1630535 h 3705528"/>
                <a:gd name="connsiteX1202" fmla="*/ 65748 w 2462926"/>
                <a:gd name="connsiteY1202" fmla="*/ 1617015 h 3705528"/>
                <a:gd name="connsiteX1203" fmla="*/ 83391 w 2462926"/>
                <a:gd name="connsiteY1203" fmla="*/ 1622983 h 3705528"/>
                <a:gd name="connsiteX1204" fmla="*/ 97382 w 2462926"/>
                <a:gd name="connsiteY1204" fmla="*/ 1635279 h 3705528"/>
                <a:gd name="connsiteX1205" fmla="*/ 105611 w 2462926"/>
                <a:gd name="connsiteY1205" fmla="*/ 1652683 h 3705528"/>
                <a:gd name="connsiteX1206" fmla="*/ 108241 w 2462926"/>
                <a:gd name="connsiteY1206" fmla="*/ 1672479 h 3705528"/>
                <a:gd name="connsiteX1207" fmla="*/ 100609 w 2462926"/>
                <a:gd name="connsiteY1207" fmla="*/ 1690569 h 3705528"/>
                <a:gd name="connsiteX1208" fmla="*/ 89977 w 2462926"/>
                <a:gd name="connsiteY1208" fmla="*/ 1704114 h 3705528"/>
                <a:gd name="connsiteX1209" fmla="*/ 70909 w 2462926"/>
                <a:gd name="connsiteY1209" fmla="*/ 1712788 h 3705528"/>
                <a:gd name="connsiteX1210" fmla="*/ 51722 w 2462926"/>
                <a:gd name="connsiteY1210" fmla="*/ 1714364 h 3705528"/>
                <a:gd name="connsiteX1211" fmla="*/ 34687 w 2462926"/>
                <a:gd name="connsiteY1211" fmla="*/ 1707341 h 3705528"/>
                <a:gd name="connsiteX1212" fmla="*/ 20088 w 2462926"/>
                <a:gd name="connsiteY1212" fmla="*/ 1696100 h 3705528"/>
                <a:gd name="connsiteX1213" fmla="*/ 11859 w 2462926"/>
                <a:gd name="connsiteY1213" fmla="*/ 1678695 h 3705528"/>
                <a:gd name="connsiteX1214" fmla="*/ 10892 w 2462926"/>
                <a:gd name="connsiteY1214" fmla="*/ 1658454 h 3705528"/>
                <a:gd name="connsiteX1215" fmla="*/ 16251 w 2462926"/>
                <a:gd name="connsiteY1215" fmla="*/ 1641865 h 3705528"/>
                <a:gd name="connsiteX1216" fmla="*/ 29156 w 2462926"/>
                <a:gd name="connsiteY1216" fmla="*/ 1626819 h 3705528"/>
                <a:gd name="connsiteX1217" fmla="*/ 46560 w 2462926"/>
                <a:gd name="connsiteY1217" fmla="*/ 1618590 h 3705528"/>
                <a:gd name="connsiteX1218" fmla="*/ 369711 w 2462926"/>
                <a:gd name="connsiteY1218" fmla="*/ 1560526 h 3705528"/>
                <a:gd name="connsiteX1219" fmla="*/ 384191 w 2462926"/>
                <a:gd name="connsiteY1219" fmla="*/ 1564668 h 3705528"/>
                <a:gd name="connsiteX1220" fmla="*/ 396073 w 2462926"/>
                <a:gd name="connsiteY1220" fmla="*/ 1575746 h 3705528"/>
                <a:gd name="connsiteX1221" fmla="*/ 404020 w 2462926"/>
                <a:gd name="connsiteY1221" fmla="*/ 1588769 h 3705528"/>
                <a:gd name="connsiteX1222" fmla="*/ 403650 w 2462926"/>
                <a:gd name="connsiteY1222" fmla="*/ 1604021 h 3705528"/>
                <a:gd name="connsiteX1223" fmla="*/ 400116 w 2462926"/>
                <a:gd name="connsiteY1223" fmla="*/ 1617447 h 3705528"/>
                <a:gd name="connsiteX1224" fmla="*/ 388430 w 2462926"/>
                <a:gd name="connsiteY1224" fmla="*/ 1630383 h 3705528"/>
                <a:gd name="connsiteX1225" fmla="*/ 376015 w 2462926"/>
                <a:gd name="connsiteY1225" fmla="*/ 1637275 h 3705528"/>
                <a:gd name="connsiteX1226" fmla="*/ 360154 w 2462926"/>
                <a:gd name="connsiteY1226" fmla="*/ 1637959 h 3705528"/>
                <a:gd name="connsiteX1227" fmla="*/ 345228 w 2462926"/>
                <a:gd name="connsiteY1227" fmla="*/ 1632154 h 3705528"/>
                <a:gd name="connsiteX1228" fmla="*/ 333792 w 2462926"/>
                <a:gd name="connsiteY1228" fmla="*/ 1622739 h 3705528"/>
                <a:gd name="connsiteX1229" fmla="*/ 327509 w 2462926"/>
                <a:gd name="connsiteY1229" fmla="*/ 1609270 h 3705528"/>
                <a:gd name="connsiteX1230" fmla="*/ 326216 w 2462926"/>
                <a:gd name="connsiteY1230" fmla="*/ 1594464 h 3705528"/>
                <a:gd name="connsiteX1231" fmla="*/ 331576 w 2462926"/>
                <a:gd name="connsiteY1231" fmla="*/ 1577875 h 3705528"/>
                <a:gd name="connsiteX1232" fmla="*/ 341436 w 2462926"/>
                <a:gd name="connsiteY1232" fmla="*/ 1568102 h 3705528"/>
                <a:gd name="connsiteX1233" fmla="*/ 355514 w 2462926"/>
                <a:gd name="connsiteY1233" fmla="*/ 1560764 h 3705528"/>
                <a:gd name="connsiteX1234" fmla="*/ 2014099 w 2462926"/>
                <a:gd name="connsiteY1234" fmla="*/ 1555269 h 3705528"/>
                <a:gd name="connsiteX1235" fmla="*/ 2021034 w 2462926"/>
                <a:gd name="connsiteY1235" fmla="*/ 1557867 h 3705528"/>
                <a:gd name="connsiteX1236" fmla="*/ 2025698 w 2462926"/>
                <a:gd name="connsiteY1236" fmla="*/ 1561965 h 3705528"/>
                <a:gd name="connsiteX1237" fmla="*/ 2029144 w 2462926"/>
                <a:gd name="connsiteY1237" fmla="*/ 1568173 h 3705528"/>
                <a:gd name="connsiteX1238" fmla="*/ 2031535 w 2462926"/>
                <a:gd name="connsiteY1238" fmla="*/ 1573771 h 3705528"/>
                <a:gd name="connsiteX1239" fmla="*/ 2032263 w 2462926"/>
                <a:gd name="connsiteY1239" fmla="*/ 1579816 h 3705528"/>
                <a:gd name="connsiteX1240" fmla="*/ 2028610 w 2462926"/>
                <a:gd name="connsiteY1240" fmla="*/ 1586142 h 3705528"/>
                <a:gd name="connsiteX1241" fmla="*/ 2024958 w 2462926"/>
                <a:gd name="connsiteY1241" fmla="*/ 1592469 h 3705528"/>
                <a:gd name="connsiteX1242" fmla="*/ 2019359 w 2462926"/>
                <a:gd name="connsiteY1242" fmla="*/ 1594861 h 3705528"/>
                <a:gd name="connsiteX1243" fmla="*/ 2012706 w 2462926"/>
                <a:gd name="connsiteY1243" fmla="*/ 1596643 h 3705528"/>
                <a:gd name="connsiteX1244" fmla="*/ 2005607 w 2462926"/>
                <a:gd name="connsiteY1244" fmla="*/ 1596763 h 3705528"/>
                <a:gd name="connsiteX1245" fmla="*/ 1999726 w 2462926"/>
                <a:gd name="connsiteY1245" fmla="*/ 1594773 h 3705528"/>
                <a:gd name="connsiteX1246" fmla="*/ 1994008 w 2462926"/>
                <a:gd name="connsiteY1246" fmla="*/ 1590066 h 3705528"/>
                <a:gd name="connsiteX1247" fmla="*/ 1990562 w 2462926"/>
                <a:gd name="connsiteY1247" fmla="*/ 1583859 h 3705528"/>
                <a:gd name="connsiteX1248" fmla="*/ 1989846 w 2462926"/>
                <a:gd name="connsiteY1248" fmla="*/ 1581186 h 3705528"/>
                <a:gd name="connsiteX1249" fmla="*/ 1988779 w 2462926"/>
                <a:gd name="connsiteY1249" fmla="*/ 1577205 h 3705528"/>
                <a:gd name="connsiteX1250" fmla="*/ 1989106 w 2462926"/>
                <a:gd name="connsiteY1250" fmla="*/ 1571770 h 3705528"/>
                <a:gd name="connsiteX1251" fmla="*/ 1992759 w 2462926"/>
                <a:gd name="connsiteY1251" fmla="*/ 1565443 h 3705528"/>
                <a:gd name="connsiteX1252" fmla="*/ 1996411 w 2462926"/>
                <a:gd name="connsiteY1252" fmla="*/ 1559116 h 3705528"/>
                <a:gd name="connsiteX1253" fmla="*/ 2000956 w 2462926"/>
                <a:gd name="connsiteY1253" fmla="*/ 1556116 h 3705528"/>
                <a:gd name="connsiteX1254" fmla="*/ 2007000 w 2462926"/>
                <a:gd name="connsiteY1254" fmla="*/ 1555388 h 3705528"/>
                <a:gd name="connsiteX1255" fmla="*/ 671566 w 2462926"/>
                <a:gd name="connsiteY1255" fmla="*/ 1502819 h 3705528"/>
                <a:gd name="connsiteX1256" fmla="*/ 684383 w 2462926"/>
                <a:gd name="connsiteY1256" fmla="*/ 1507407 h 3705528"/>
                <a:gd name="connsiteX1257" fmla="*/ 697928 w 2462926"/>
                <a:gd name="connsiteY1257" fmla="*/ 1518039 h 3705528"/>
                <a:gd name="connsiteX1258" fmla="*/ 701330 w 2462926"/>
                <a:gd name="connsiteY1258" fmla="*/ 1534063 h 3705528"/>
                <a:gd name="connsiteX1259" fmla="*/ 697634 w 2462926"/>
                <a:gd name="connsiteY1259" fmla="*/ 1550206 h 3705528"/>
                <a:gd name="connsiteX1260" fmla="*/ 686110 w 2462926"/>
                <a:gd name="connsiteY1260" fmla="*/ 1560424 h 3705528"/>
                <a:gd name="connsiteX1261" fmla="*/ 671141 w 2462926"/>
                <a:gd name="connsiteY1261" fmla="*/ 1564435 h 3705528"/>
                <a:gd name="connsiteX1262" fmla="*/ 653943 w 2462926"/>
                <a:gd name="connsiteY1262" fmla="*/ 1560130 h 3705528"/>
                <a:gd name="connsiteX1263" fmla="*/ 644779 w 2462926"/>
                <a:gd name="connsiteY1263" fmla="*/ 1549215 h 3705528"/>
                <a:gd name="connsiteX1264" fmla="*/ 639714 w 2462926"/>
                <a:gd name="connsiteY1264" fmla="*/ 1533637 h 3705528"/>
                <a:gd name="connsiteX1265" fmla="*/ 642801 w 2462926"/>
                <a:gd name="connsiteY1265" fmla="*/ 1518548 h 3705528"/>
                <a:gd name="connsiteX1266" fmla="*/ 654934 w 2462926"/>
                <a:gd name="connsiteY1266" fmla="*/ 1507275 h 3705528"/>
                <a:gd name="connsiteX1267" fmla="*/ 2316042 w 2462926"/>
                <a:gd name="connsiteY1267" fmla="*/ 1477928 h 3705528"/>
                <a:gd name="connsiteX1268" fmla="*/ 2332185 w 2462926"/>
                <a:gd name="connsiteY1268" fmla="*/ 1481624 h 3705528"/>
                <a:gd name="connsiteX1269" fmla="*/ 2343458 w 2462926"/>
                <a:gd name="connsiteY1269" fmla="*/ 1493757 h 3705528"/>
                <a:gd name="connsiteX1270" fmla="*/ 2345806 w 2462926"/>
                <a:gd name="connsiteY1270" fmla="*/ 1509172 h 3705528"/>
                <a:gd name="connsiteX1271" fmla="*/ 2343327 w 2462926"/>
                <a:gd name="connsiteY1271" fmla="*/ 1523206 h 3705528"/>
                <a:gd name="connsiteX1272" fmla="*/ 2331195 w 2462926"/>
                <a:gd name="connsiteY1272" fmla="*/ 1534479 h 3705528"/>
                <a:gd name="connsiteX1273" fmla="*/ 2316671 w 2462926"/>
                <a:gd name="connsiteY1273" fmla="*/ 1540153 h 3705528"/>
                <a:gd name="connsiteX1274" fmla="*/ 2300527 w 2462926"/>
                <a:gd name="connsiteY1274" fmla="*/ 1536457 h 3705528"/>
                <a:gd name="connsiteX1275" fmla="*/ 2289254 w 2462926"/>
                <a:gd name="connsiteY1275" fmla="*/ 1524325 h 3705528"/>
                <a:gd name="connsiteX1276" fmla="*/ 2285852 w 2462926"/>
                <a:gd name="connsiteY1276" fmla="*/ 1508301 h 3705528"/>
                <a:gd name="connsiteX1277" fmla="*/ 2290603 w 2462926"/>
                <a:gd name="connsiteY1277" fmla="*/ 1492766 h 3705528"/>
                <a:gd name="connsiteX1278" fmla="*/ 2300463 w 2462926"/>
                <a:gd name="connsiteY1278" fmla="*/ 1482993 h 3705528"/>
                <a:gd name="connsiteX1279" fmla="*/ 981574 w 2462926"/>
                <a:gd name="connsiteY1279" fmla="*/ 1445601 h 3705528"/>
                <a:gd name="connsiteX1280" fmla="*/ 987455 w 2462926"/>
                <a:gd name="connsiteY1280" fmla="*/ 1447591 h 3705528"/>
                <a:gd name="connsiteX1281" fmla="*/ 993173 w 2462926"/>
                <a:gd name="connsiteY1281" fmla="*/ 1452298 h 3705528"/>
                <a:gd name="connsiteX1282" fmla="*/ 995565 w 2462926"/>
                <a:gd name="connsiteY1282" fmla="*/ 1457897 h 3705528"/>
                <a:gd name="connsiteX1283" fmla="*/ 997347 w 2462926"/>
                <a:gd name="connsiteY1283" fmla="*/ 1464550 h 3705528"/>
                <a:gd name="connsiteX1284" fmla="*/ 998076 w 2462926"/>
                <a:gd name="connsiteY1284" fmla="*/ 1470594 h 3705528"/>
                <a:gd name="connsiteX1285" fmla="*/ 995477 w 2462926"/>
                <a:gd name="connsiteY1285" fmla="*/ 1477530 h 3705528"/>
                <a:gd name="connsiteX1286" fmla="*/ 990770 w 2462926"/>
                <a:gd name="connsiteY1286" fmla="*/ 1483248 h 3705528"/>
                <a:gd name="connsiteX1287" fmla="*/ 985172 w 2462926"/>
                <a:gd name="connsiteY1287" fmla="*/ 1485639 h 3705528"/>
                <a:gd name="connsiteX1288" fmla="*/ 978519 w 2462926"/>
                <a:gd name="connsiteY1288" fmla="*/ 1487422 h 3705528"/>
                <a:gd name="connsiteX1289" fmla="*/ 973083 w 2462926"/>
                <a:gd name="connsiteY1289" fmla="*/ 1487095 h 3705528"/>
                <a:gd name="connsiteX1290" fmla="*/ 965539 w 2462926"/>
                <a:gd name="connsiteY1290" fmla="*/ 1485551 h 3705528"/>
                <a:gd name="connsiteX1291" fmla="*/ 961484 w 2462926"/>
                <a:gd name="connsiteY1291" fmla="*/ 1480399 h 3705528"/>
                <a:gd name="connsiteX1292" fmla="*/ 958484 w 2462926"/>
                <a:gd name="connsiteY1292" fmla="*/ 1475854 h 3705528"/>
                <a:gd name="connsiteX1293" fmla="*/ 956701 w 2462926"/>
                <a:gd name="connsiteY1293" fmla="*/ 1469201 h 3705528"/>
                <a:gd name="connsiteX1294" fmla="*/ 955973 w 2462926"/>
                <a:gd name="connsiteY1294" fmla="*/ 1463157 h 3705528"/>
                <a:gd name="connsiteX1295" fmla="*/ 958571 w 2462926"/>
                <a:gd name="connsiteY1295" fmla="*/ 1456222 h 3705528"/>
                <a:gd name="connsiteX1296" fmla="*/ 963278 w 2462926"/>
                <a:gd name="connsiteY1296" fmla="*/ 1450504 h 3705528"/>
                <a:gd name="connsiteX1297" fmla="*/ 968877 w 2462926"/>
                <a:gd name="connsiteY1297" fmla="*/ 1448112 h 3705528"/>
                <a:gd name="connsiteX1298" fmla="*/ 975530 w 2462926"/>
                <a:gd name="connsiteY1298" fmla="*/ 1446330 h 3705528"/>
                <a:gd name="connsiteX1299" fmla="*/ 171070 w 2462926"/>
                <a:gd name="connsiteY1299" fmla="*/ 1434592 h 3705528"/>
                <a:gd name="connsiteX1300" fmla="*/ 188713 w 2462926"/>
                <a:gd name="connsiteY1300" fmla="*/ 1440560 h 3705528"/>
                <a:gd name="connsiteX1301" fmla="*/ 202704 w 2462926"/>
                <a:gd name="connsiteY1301" fmla="*/ 1452856 h 3705528"/>
                <a:gd name="connsiteX1302" fmla="*/ 210933 w 2462926"/>
                <a:gd name="connsiteY1302" fmla="*/ 1470260 h 3705528"/>
                <a:gd name="connsiteX1303" fmla="*/ 213563 w 2462926"/>
                <a:gd name="connsiteY1303" fmla="*/ 1490056 h 3705528"/>
                <a:gd name="connsiteX1304" fmla="*/ 207149 w 2462926"/>
                <a:gd name="connsiteY1304" fmla="*/ 1506037 h 3705528"/>
                <a:gd name="connsiteX1305" fmla="*/ 195299 w 2462926"/>
                <a:gd name="connsiteY1305" fmla="*/ 1521691 h 3705528"/>
                <a:gd name="connsiteX1306" fmla="*/ 176840 w 2462926"/>
                <a:gd name="connsiteY1306" fmla="*/ 1529311 h 3705528"/>
                <a:gd name="connsiteX1307" fmla="*/ 157653 w 2462926"/>
                <a:gd name="connsiteY1307" fmla="*/ 1530887 h 3705528"/>
                <a:gd name="connsiteX1308" fmla="*/ 140009 w 2462926"/>
                <a:gd name="connsiteY1308" fmla="*/ 1524918 h 3705528"/>
                <a:gd name="connsiteX1309" fmla="*/ 126018 w 2462926"/>
                <a:gd name="connsiteY1309" fmla="*/ 1512623 h 3705528"/>
                <a:gd name="connsiteX1310" fmla="*/ 117790 w 2462926"/>
                <a:gd name="connsiteY1310" fmla="*/ 1495218 h 3705528"/>
                <a:gd name="connsiteX1311" fmla="*/ 116214 w 2462926"/>
                <a:gd name="connsiteY1311" fmla="*/ 1476031 h 3705528"/>
                <a:gd name="connsiteX1312" fmla="*/ 122791 w 2462926"/>
                <a:gd name="connsiteY1312" fmla="*/ 1457333 h 3705528"/>
                <a:gd name="connsiteX1313" fmla="*/ 134478 w 2462926"/>
                <a:gd name="connsiteY1313" fmla="*/ 1444396 h 3705528"/>
                <a:gd name="connsiteX1314" fmla="*/ 151882 w 2462926"/>
                <a:gd name="connsiteY1314" fmla="*/ 1436167 h 3705528"/>
                <a:gd name="connsiteX1315" fmla="*/ 474424 w 2462926"/>
                <a:gd name="connsiteY1315" fmla="*/ 1379157 h 3705528"/>
                <a:gd name="connsiteX1316" fmla="*/ 488904 w 2462926"/>
                <a:gd name="connsiteY1316" fmla="*/ 1383299 h 3705528"/>
                <a:gd name="connsiteX1317" fmla="*/ 500786 w 2462926"/>
                <a:gd name="connsiteY1317" fmla="*/ 1394377 h 3705528"/>
                <a:gd name="connsiteX1318" fmla="*/ 508733 w 2462926"/>
                <a:gd name="connsiteY1318" fmla="*/ 1407400 h 3705528"/>
                <a:gd name="connsiteX1319" fmla="*/ 508363 w 2462926"/>
                <a:gd name="connsiteY1319" fmla="*/ 1422652 h 3705528"/>
                <a:gd name="connsiteX1320" fmla="*/ 503612 w 2462926"/>
                <a:gd name="connsiteY1320" fmla="*/ 1438187 h 3705528"/>
                <a:gd name="connsiteX1321" fmla="*/ 493143 w 2462926"/>
                <a:gd name="connsiteY1321" fmla="*/ 1449014 h 3705528"/>
                <a:gd name="connsiteX1322" fmla="*/ 480728 w 2462926"/>
                <a:gd name="connsiteY1322" fmla="*/ 1455906 h 3705528"/>
                <a:gd name="connsiteX1323" fmla="*/ 464258 w 2462926"/>
                <a:gd name="connsiteY1323" fmla="*/ 1457645 h 3705528"/>
                <a:gd name="connsiteX1324" fmla="*/ 449941 w 2462926"/>
                <a:gd name="connsiteY1324" fmla="*/ 1450785 h 3705528"/>
                <a:gd name="connsiteX1325" fmla="*/ 437897 w 2462926"/>
                <a:gd name="connsiteY1325" fmla="*/ 1442425 h 3705528"/>
                <a:gd name="connsiteX1326" fmla="*/ 432222 w 2462926"/>
                <a:gd name="connsiteY1326" fmla="*/ 1427901 h 3705528"/>
                <a:gd name="connsiteX1327" fmla="*/ 430929 w 2462926"/>
                <a:gd name="connsiteY1327" fmla="*/ 1413095 h 3705528"/>
                <a:gd name="connsiteX1328" fmla="*/ 435071 w 2462926"/>
                <a:gd name="connsiteY1328" fmla="*/ 1398615 h 3705528"/>
                <a:gd name="connsiteX1329" fmla="*/ 446149 w 2462926"/>
                <a:gd name="connsiteY1329" fmla="*/ 1386733 h 3705528"/>
                <a:gd name="connsiteX1330" fmla="*/ 460227 w 2462926"/>
                <a:gd name="connsiteY1330" fmla="*/ 1379395 h 3705528"/>
                <a:gd name="connsiteX1331" fmla="*/ 2112930 w 2462926"/>
                <a:gd name="connsiteY1331" fmla="*/ 1371910 h 3705528"/>
                <a:gd name="connsiteX1332" fmla="*/ 2119420 w 2462926"/>
                <a:gd name="connsiteY1332" fmla="*/ 1372846 h 3705528"/>
                <a:gd name="connsiteX1333" fmla="*/ 2126964 w 2462926"/>
                <a:gd name="connsiteY1333" fmla="*/ 1374389 h 3705528"/>
                <a:gd name="connsiteX1334" fmla="*/ 2131019 w 2462926"/>
                <a:gd name="connsiteY1334" fmla="*/ 1379542 h 3705528"/>
                <a:gd name="connsiteX1335" fmla="*/ 2135074 w 2462926"/>
                <a:gd name="connsiteY1335" fmla="*/ 1384695 h 3705528"/>
                <a:gd name="connsiteX1336" fmla="*/ 2136857 w 2462926"/>
                <a:gd name="connsiteY1336" fmla="*/ 1391348 h 3705528"/>
                <a:gd name="connsiteX1337" fmla="*/ 2137585 w 2462926"/>
                <a:gd name="connsiteY1337" fmla="*/ 1397392 h 3705528"/>
                <a:gd name="connsiteX1338" fmla="*/ 2134541 w 2462926"/>
                <a:gd name="connsiteY1338" fmla="*/ 1402665 h 3705528"/>
                <a:gd name="connsiteX1339" fmla="*/ 2130279 w 2462926"/>
                <a:gd name="connsiteY1339" fmla="*/ 1410046 h 3705528"/>
                <a:gd name="connsiteX1340" fmla="*/ 2124681 w 2462926"/>
                <a:gd name="connsiteY1340" fmla="*/ 1412437 h 3705528"/>
                <a:gd name="connsiteX1341" fmla="*/ 2118028 w 2462926"/>
                <a:gd name="connsiteY1341" fmla="*/ 1414220 h 3705528"/>
                <a:gd name="connsiteX1342" fmla="*/ 2111538 w 2462926"/>
                <a:gd name="connsiteY1342" fmla="*/ 1413285 h 3705528"/>
                <a:gd name="connsiteX1343" fmla="*/ 2105048 w 2462926"/>
                <a:gd name="connsiteY1343" fmla="*/ 1412350 h 3705528"/>
                <a:gd name="connsiteX1344" fmla="*/ 2099939 w 2462926"/>
                <a:gd name="connsiteY1344" fmla="*/ 1406588 h 3705528"/>
                <a:gd name="connsiteX1345" fmla="*/ 2095884 w 2462926"/>
                <a:gd name="connsiteY1345" fmla="*/ 1401435 h 3705528"/>
                <a:gd name="connsiteX1346" fmla="*/ 2094101 w 2462926"/>
                <a:gd name="connsiteY1346" fmla="*/ 1394782 h 3705528"/>
                <a:gd name="connsiteX1347" fmla="*/ 2094428 w 2462926"/>
                <a:gd name="connsiteY1347" fmla="*/ 1389347 h 3705528"/>
                <a:gd name="connsiteX1348" fmla="*/ 2098689 w 2462926"/>
                <a:gd name="connsiteY1348" fmla="*/ 1381966 h 3705528"/>
                <a:gd name="connsiteX1349" fmla="*/ 2101733 w 2462926"/>
                <a:gd name="connsiteY1349" fmla="*/ 1376693 h 3705528"/>
                <a:gd name="connsiteX1350" fmla="*/ 2106277 w 2462926"/>
                <a:gd name="connsiteY1350" fmla="*/ 1373693 h 3705528"/>
                <a:gd name="connsiteX1351" fmla="*/ 0 w 2462926"/>
                <a:gd name="connsiteY1351" fmla="*/ 1322717 h 3705528"/>
                <a:gd name="connsiteX1352" fmla="*/ 10834 w 2462926"/>
                <a:gd name="connsiteY1352" fmla="*/ 1332238 h 3705528"/>
                <a:gd name="connsiteX1353" fmla="*/ 18900 w 2462926"/>
                <a:gd name="connsiteY1353" fmla="*/ 1352361 h 3705528"/>
                <a:gd name="connsiteX1354" fmla="*/ 21975 w 2462926"/>
                <a:gd name="connsiteY1354" fmla="*/ 1373820 h 3705528"/>
                <a:gd name="connsiteX1355" fmla="*/ 15235 w 2462926"/>
                <a:gd name="connsiteY1355" fmla="*/ 1395235 h 3705528"/>
                <a:gd name="connsiteX1356" fmla="*/ 0 w 2462926"/>
                <a:gd name="connsiteY1356" fmla="*/ 1412571 h 3705528"/>
                <a:gd name="connsiteX1357" fmla="*/ 776888 w 2462926"/>
                <a:gd name="connsiteY1357" fmla="*/ 1320396 h 3705528"/>
                <a:gd name="connsiteX1358" fmla="*/ 790921 w 2462926"/>
                <a:gd name="connsiteY1358" fmla="*/ 1322875 h 3705528"/>
                <a:gd name="connsiteX1359" fmla="*/ 790922 w 2462926"/>
                <a:gd name="connsiteY1359" fmla="*/ 1322874 h 3705528"/>
                <a:gd name="connsiteX1360" fmla="*/ 803250 w 2462926"/>
                <a:gd name="connsiteY1360" fmla="*/ 1335615 h 3705528"/>
                <a:gd name="connsiteX1361" fmla="*/ 803250 w 2462926"/>
                <a:gd name="connsiteY1361" fmla="*/ 1335616 h 3705528"/>
                <a:gd name="connsiteX1362" fmla="*/ 807101 w 2462926"/>
                <a:gd name="connsiteY1362" fmla="*/ 1349989 h 3705528"/>
                <a:gd name="connsiteX1363" fmla="*/ 807261 w 2462926"/>
                <a:gd name="connsiteY1363" fmla="*/ 1350585 h 3705528"/>
                <a:gd name="connsiteX1364" fmla="*/ 807261 w 2462926"/>
                <a:gd name="connsiteY1364" fmla="*/ 1350586 h 3705528"/>
                <a:gd name="connsiteX1365" fmla="*/ 803564 w 2462926"/>
                <a:gd name="connsiteY1365" fmla="*/ 1366729 h 3705528"/>
                <a:gd name="connsiteX1366" fmla="*/ 792041 w 2462926"/>
                <a:gd name="connsiteY1366" fmla="*/ 1376948 h 3705528"/>
                <a:gd name="connsiteX1367" fmla="*/ 777071 w 2462926"/>
                <a:gd name="connsiteY1367" fmla="*/ 1380959 h 3705528"/>
                <a:gd name="connsiteX1368" fmla="*/ 759874 w 2462926"/>
                <a:gd name="connsiteY1368" fmla="*/ 1376654 h 3705528"/>
                <a:gd name="connsiteX1369" fmla="*/ 759871 w 2462926"/>
                <a:gd name="connsiteY1369" fmla="*/ 1376651 h 3705528"/>
                <a:gd name="connsiteX1370" fmla="*/ 755210 w 2462926"/>
                <a:gd name="connsiteY1370" fmla="*/ 1372554 h 3705528"/>
                <a:gd name="connsiteX1371" fmla="*/ 750546 w 2462926"/>
                <a:gd name="connsiteY1371" fmla="*/ 1368456 h 3705528"/>
                <a:gd name="connsiteX1372" fmla="*/ 747709 w 2462926"/>
                <a:gd name="connsiteY1372" fmla="*/ 1361194 h 3705528"/>
                <a:gd name="connsiteX1373" fmla="*/ 748887 w 2462926"/>
                <a:gd name="connsiteY1373" fmla="*/ 1360134 h 3705528"/>
                <a:gd name="connsiteX1374" fmla="*/ 745644 w 2462926"/>
                <a:gd name="connsiteY1374" fmla="*/ 1350161 h 3705528"/>
                <a:gd name="connsiteX1375" fmla="*/ 748732 w 2462926"/>
                <a:gd name="connsiteY1375" fmla="*/ 1335072 h 3705528"/>
                <a:gd name="connsiteX1376" fmla="*/ 760864 w 2462926"/>
                <a:gd name="connsiteY1376" fmla="*/ 1323799 h 3705528"/>
                <a:gd name="connsiteX1377" fmla="*/ 2421363 w 2462926"/>
                <a:gd name="connsiteY1377" fmla="*/ 1295505 h 3705528"/>
                <a:gd name="connsiteX1378" fmla="*/ 2437506 w 2462926"/>
                <a:gd name="connsiteY1378" fmla="*/ 1299201 h 3705528"/>
                <a:gd name="connsiteX1379" fmla="*/ 2448779 w 2462926"/>
                <a:gd name="connsiteY1379" fmla="*/ 1311334 h 3705528"/>
                <a:gd name="connsiteX1380" fmla="*/ 2451736 w 2462926"/>
                <a:gd name="connsiteY1380" fmla="*/ 1325694 h 3705528"/>
                <a:gd name="connsiteX1381" fmla="*/ 2448648 w 2462926"/>
                <a:gd name="connsiteY1381" fmla="*/ 1340783 h 3705528"/>
                <a:gd name="connsiteX1382" fmla="*/ 2436516 w 2462926"/>
                <a:gd name="connsiteY1382" fmla="*/ 1352056 h 3705528"/>
                <a:gd name="connsiteX1383" fmla="*/ 2422601 w 2462926"/>
                <a:gd name="connsiteY1383" fmla="*/ 1356676 h 3705528"/>
                <a:gd name="connsiteX1384" fmla="*/ 2407066 w 2462926"/>
                <a:gd name="connsiteY1384" fmla="*/ 1351925 h 3705528"/>
                <a:gd name="connsiteX1385" fmla="*/ 2395185 w 2462926"/>
                <a:gd name="connsiteY1385" fmla="*/ 1340847 h 3705528"/>
                <a:gd name="connsiteX1386" fmla="*/ 2391173 w 2462926"/>
                <a:gd name="connsiteY1386" fmla="*/ 1325878 h 3705528"/>
                <a:gd name="connsiteX1387" fmla="*/ 2395924 w 2462926"/>
                <a:gd name="connsiteY1387" fmla="*/ 1310343 h 3705528"/>
                <a:gd name="connsiteX1388" fmla="*/ 2406393 w 2462926"/>
                <a:gd name="connsiteY1388" fmla="*/ 1299516 h 3705528"/>
                <a:gd name="connsiteX1389" fmla="*/ 1086897 w 2462926"/>
                <a:gd name="connsiteY1389" fmla="*/ 1263178 h 3705528"/>
                <a:gd name="connsiteX1390" fmla="*/ 1092778 w 2462926"/>
                <a:gd name="connsiteY1390" fmla="*/ 1265167 h 3705528"/>
                <a:gd name="connsiteX1391" fmla="*/ 1098496 w 2462926"/>
                <a:gd name="connsiteY1391" fmla="*/ 1269875 h 3705528"/>
                <a:gd name="connsiteX1392" fmla="*/ 1100887 w 2462926"/>
                <a:gd name="connsiteY1392" fmla="*/ 1275473 h 3705528"/>
                <a:gd name="connsiteX1393" fmla="*/ 1102670 w 2462926"/>
                <a:gd name="connsiteY1393" fmla="*/ 1282126 h 3705528"/>
                <a:gd name="connsiteX1394" fmla="*/ 1103398 w 2462926"/>
                <a:gd name="connsiteY1394" fmla="*/ 1288171 h 3705528"/>
                <a:gd name="connsiteX1395" fmla="*/ 1100800 w 2462926"/>
                <a:gd name="connsiteY1395" fmla="*/ 1295106 h 3705528"/>
                <a:gd name="connsiteX1396" fmla="*/ 1096702 w 2462926"/>
                <a:gd name="connsiteY1396" fmla="*/ 1299770 h 3705528"/>
                <a:gd name="connsiteX1397" fmla="*/ 1091103 w 2462926"/>
                <a:gd name="connsiteY1397" fmla="*/ 1302161 h 3705528"/>
                <a:gd name="connsiteX1398" fmla="*/ 1084450 w 2462926"/>
                <a:gd name="connsiteY1398" fmla="*/ 1303944 h 3705528"/>
                <a:gd name="connsiteX1399" fmla="*/ 1078406 w 2462926"/>
                <a:gd name="connsiteY1399" fmla="*/ 1304672 h 3705528"/>
                <a:gd name="connsiteX1400" fmla="*/ 1071470 w 2462926"/>
                <a:gd name="connsiteY1400" fmla="*/ 1302074 h 3705528"/>
                <a:gd name="connsiteX1401" fmla="*/ 1066806 w 2462926"/>
                <a:gd name="connsiteY1401" fmla="*/ 1297976 h 3705528"/>
                <a:gd name="connsiteX1402" fmla="*/ 1064415 w 2462926"/>
                <a:gd name="connsiteY1402" fmla="*/ 1292377 h 3705528"/>
                <a:gd name="connsiteX1403" fmla="*/ 1062632 w 2462926"/>
                <a:gd name="connsiteY1403" fmla="*/ 1285724 h 3705528"/>
                <a:gd name="connsiteX1404" fmla="*/ 1061904 w 2462926"/>
                <a:gd name="connsiteY1404" fmla="*/ 1279680 h 3705528"/>
                <a:gd name="connsiteX1405" fmla="*/ 1063893 w 2462926"/>
                <a:gd name="connsiteY1405" fmla="*/ 1273798 h 3705528"/>
                <a:gd name="connsiteX1406" fmla="*/ 1068601 w 2462926"/>
                <a:gd name="connsiteY1406" fmla="*/ 1268080 h 3705528"/>
                <a:gd name="connsiteX1407" fmla="*/ 1074199 w 2462926"/>
                <a:gd name="connsiteY1407" fmla="*/ 1265689 h 3705528"/>
                <a:gd name="connsiteX1408" fmla="*/ 1080852 w 2462926"/>
                <a:gd name="connsiteY1408" fmla="*/ 1263906 h 3705528"/>
                <a:gd name="connsiteX1409" fmla="*/ 275783 w 2462926"/>
                <a:gd name="connsiteY1409" fmla="*/ 1253224 h 3705528"/>
                <a:gd name="connsiteX1410" fmla="*/ 293426 w 2462926"/>
                <a:gd name="connsiteY1410" fmla="*/ 1259192 h 3705528"/>
                <a:gd name="connsiteX1411" fmla="*/ 307417 w 2462926"/>
                <a:gd name="connsiteY1411" fmla="*/ 1271488 h 3705528"/>
                <a:gd name="connsiteX1412" fmla="*/ 315646 w 2462926"/>
                <a:gd name="connsiteY1412" fmla="*/ 1288892 h 3705528"/>
                <a:gd name="connsiteX1413" fmla="*/ 318276 w 2462926"/>
                <a:gd name="connsiteY1413" fmla="*/ 1308688 h 3705528"/>
                <a:gd name="connsiteX1414" fmla="*/ 310644 w 2462926"/>
                <a:gd name="connsiteY1414" fmla="*/ 1326778 h 3705528"/>
                <a:gd name="connsiteX1415" fmla="*/ 298794 w 2462926"/>
                <a:gd name="connsiteY1415" fmla="*/ 1342432 h 3705528"/>
                <a:gd name="connsiteX1416" fmla="*/ 281553 w 2462926"/>
                <a:gd name="connsiteY1416" fmla="*/ 1347943 h 3705528"/>
                <a:gd name="connsiteX1417" fmla="*/ 261757 w 2462926"/>
                <a:gd name="connsiteY1417" fmla="*/ 1350573 h 3705528"/>
                <a:gd name="connsiteX1418" fmla="*/ 244722 w 2462926"/>
                <a:gd name="connsiteY1418" fmla="*/ 1343550 h 3705528"/>
                <a:gd name="connsiteX1419" fmla="*/ 230123 w 2462926"/>
                <a:gd name="connsiteY1419" fmla="*/ 1332309 h 3705528"/>
                <a:gd name="connsiteX1420" fmla="*/ 222502 w 2462926"/>
                <a:gd name="connsiteY1420" fmla="*/ 1313850 h 3705528"/>
                <a:gd name="connsiteX1421" fmla="*/ 219709 w 2462926"/>
                <a:gd name="connsiteY1421" fmla="*/ 1296772 h 3705528"/>
                <a:gd name="connsiteX1422" fmla="*/ 226286 w 2462926"/>
                <a:gd name="connsiteY1422" fmla="*/ 1278074 h 3705528"/>
                <a:gd name="connsiteX1423" fmla="*/ 239191 w 2462926"/>
                <a:gd name="connsiteY1423" fmla="*/ 1263028 h 3705528"/>
                <a:gd name="connsiteX1424" fmla="*/ 256595 w 2462926"/>
                <a:gd name="connsiteY1424" fmla="*/ 1254799 h 3705528"/>
                <a:gd name="connsiteX1425" fmla="*/ 580355 w 2462926"/>
                <a:gd name="connsiteY1425" fmla="*/ 1195680 h 3705528"/>
                <a:gd name="connsiteX1426" fmla="*/ 594226 w 2462926"/>
                <a:gd name="connsiteY1426" fmla="*/ 1200877 h 3705528"/>
                <a:gd name="connsiteX1427" fmla="*/ 606717 w 2462926"/>
                <a:gd name="connsiteY1427" fmla="*/ 1210900 h 3705528"/>
                <a:gd name="connsiteX1428" fmla="*/ 614055 w 2462926"/>
                <a:gd name="connsiteY1428" fmla="*/ 1224978 h 3705528"/>
                <a:gd name="connsiteX1429" fmla="*/ 614293 w 2462926"/>
                <a:gd name="connsiteY1429" fmla="*/ 1239176 h 3705528"/>
                <a:gd name="connsiteX1430" fmla="*/ 609542 w 2462926"/>
                <a:gd name="connsiteY1430" fmla="*/ 1254710 h 3705528"/>
                <a:gd name="connsiteX1431" fmla="*/ 599074 w 2462926"/>
                <a:gd name="connsiteY1431" fmla="*/ 1265537 h 3705528"/>
                <a:gd name="connsiteX1432" fmla="*/ 586050 w 2462926"/>
                <a:gd name="connsiteY1432" fmla="*/ 1273484 h 3705528"/>
                <a:gd name="connsiteX1433" fmla="*/ 570798 w 2462926"/>
                <a:gd name="connsiteY1433" fmla="*/ 1273114 h 3705528"/>
                <a:gd name="connsiteX1434" fmla="*/ 555263 w 2462926"/>
                <a:gd name="connsiteY1434" fmla="*/ 1268363 h 3705528"/>
                <a:gd name="connsiteX1435" fmla="*/ 544436 w 2462926"/>
                <a:gd name="connsiteY1435" fmla="*/ 1257894 h 3705528"/>
                <a:gd name="connsiteX1436" fmla="*/ 537544 w 2462926"/>
                <a:gd name="connsiteY1436" fmla="*/ 1245479 h 3705528"/>
                <a:gd name="connsiteX1437" fmla="*/ 536860 w 2462926"/>
                <a:gd name="connsiteY1437" fmla="*/ 1229618 h 3705528"/>
                <a:gd name="connsiteX1438" fmla="*/ 541002 w 2462926"/>
                <a:gd name="connsiteY1438" fmla="*/ 1215138 h 3705528"/>
                <a:gd name="connsiteX1439" fmla="*/ 552080 w 2462926"/>
                <a:gd name="connsiteY1439" fmla="*/ 1203256 h 3705528"/>
                <a:gd name="connsiteX1440" fmla="*/ 565549 w 2462926"/>
                <a:gd name="connsiteY1440" fmla="*/ 1196973 h 3705528"/>
                <a:gd name="connsiteX1441" fmla="*/ 2225352 w 2462926"/>
                <a:gd name="connsiteY1441" fmla="*/ 1189368 h 3705528"/>
                <a:gd name="connsiteX1442" fmla="*/ 2232287 w 2462926"/>
                <a:gd name="connsiteY1442" fmla="*/ 1191966 h 3705528"/>
                <a:gd name="connsiteX1443" fmla="*/ 2236951 w 2462926"/>
                <a:gd name="connsiteY1443" fmla="*/ 1196064 h 3705528"/>
                <a:gd name="connsiteX1444" fmla="*/ 2240397 w 2462926"/>
                <a:gd name="connsiteY1444" fmla="*/ 1202272 h 3705528"/>
                <a:gd name="connsiteX1445" fmla="*/ 2242179 w 2462926"/>
                <a:gd name="connsiteY1445" fmla="*/ 1208925 h 3705528"/>
                <a:gd name="connsiteX1446" fmla="*/ 2242907 w 2462926"/>
                <a:gd name="connsiteY1446" fmla="*/ 1214969 h 3705528"/>
                <a:gd name="connsiteX1447" fmla="*/ 2239863 w 2462926"/>
                <a:gd name="connsiteY1447" fmla="*/ 1220241 h 3705528"/>
                <a:gd name="connsiteX1448" fmla="*/ 2235602 w 2462926"/>
                <a:gd name="connsiteY1448" fmla="*/ 1227623 h 3705528"/>
                <a:gd name="connsiteX1449" fmla="*/ 2230003 w 2462926"/>
                <a:gd name="connsiteY1449" fmla="*/ 1230014 h 3705528"/>
                <a:gd name="connsiteX1450" fmla="*/ 2223350 w 2462926"/>
                <a:gd name="connsiteY1450" fmla="*/ 1231797 h 3705528"/>
                <a:gd name="connsiteX1451" fmla="*/ 2216860 w 2462926"/>
                <a:gd name="connsiteY1451" fmla="*/ 1230862 h 3705528"/>
                <a:gd name="connsiteX1452" fmla="*/ 2210979 w 2462926"/>
                <a:gd name="connsiteY1452" fmla="*/ 1228872 h 3705528"/>
                <a:gd name="connsiteX1453" fmla="*/ 2205261 w 2462926"/>
                <a:gd name="connsiteY1453" fmla="*/ 1224165 h 3705528"/>
                <a:gd name="connsiteX1454" fmla="*/ 2201206 w 2462926"/>
                <a:gd name="connsiteY1454" fmla="*/ 1219012 h 3705528"/>
                <a:gd name="connsiteX1455" fmla="*/ 2199424 w 2462926"/>
                <a:gd name="connsiteY1455" fmla="*/ 1212359 h 3705528"/>
                <a:gd name="connsiteX1456" fmla="*/ 2199750 w 2462926"/>
                <a:gd name="connsiteY1456" fmla="*/ 1206924 h 3705528"/>
                <a:gd name="connsiteX1457" fmla="*/ 2204012 w 2462926"/>
                <a:gd name="connsiteY1457" fmla="*/ 1199542 h 3705528"/>
                <a:gd name="connsiteX1458" fmla="*/ 2207056 w 2462926"/>
                <a:gd name="connsiteY1458" fmla="*/ 1194270 h 3705528"/>
                <a:gd name="connsiteX1459" fmla="*/ 2211600 w 2462926"/>
                <a:gd name="connsiteY1459" fmla="*/ 1191270 h 3705528"/>
                <a:gd name="connsiteX1460" fmla="*/ 2218253 w 2462926"/>
                <a:gd name="connsiteY1460" fmla="*/ 1189487 h 3705528"/>
                <a:gd name="connsiteX1461" fmla="*/ 882210 w 2462926"/>
                <a:gd name="connsiteY1461" fmla="*/ 1137973 h 3705528"/>
                <a:gd name="connsiteX1462" fmla="*/ 896245 w 2462926"/>
                <a:gd name="connsiteY1462" fmla="*/ 1140452 h 3705528"/>
                <a:gd name="connsiteX1463" fmla="*/ 908572 w 2462926"/>
                <a:gd name="connsiteY1463" fmla="*/ 1153193 h 3705528"/>
                <a:gd name="connsiteX1464" fmla="*/ 912583 w 2462926"/>
                <a:gd name="connsiteY1464" fmla="*/ 1168163 h 3705528"/>
                <a:gd name="connsiteX1465" fmla="*/ 908886 w 2462926"/>
                <a:gd name="connsiteY1465" fmla="*/ 1184306 h 3705528"/>
                <a:gd name="connsiteX1466" fmla="*/ 897363 w 2462926"/>
                <a:gd name="connsiteY1466" fmla="*/ 1194525 h 3705528"/>
                <a:gd name="connsiteX1467" fmla="*/ 882393 w 2462926"/>
                <a:gd name="connsiteY1467" fmla="*/ 1198536 h 3705528"/>
                <a:gd name="connsiteX1468" fmla="*/ 865196 w 2462926"/>
                <a:gd name="connsiteY1468" fmla="*/ 1194231 h 3705528"/>
                <a:gd name="connsiteX1469" fmla="*/ 856032 w 2462926"/>
                <a:gd name="connsiteY1469" fmla="*/ 1183316 h 3705528"/>
                <a:gd name="connsiteX1470" fmla="*/ 850966 w 2462926"/>
                <a:gd name="connsiteY1470" fmla="*/ 1167738 h 3705528"/>
                <a:gd name="connsiteX1471" fmla="*/ 854054 w 2462926"/>
                <a:gd name="connsiteY1471" fmla="*/ 1152649 h 3705528"/>
                <a:gd name="connsiteX1472" fmla="*/ 866186 w 2462926"/>
                <a:gd name="connsiteY1472" fmla="*/ 1141376 h 3705528"/>
                <a:gd name="connsiteX1473" fmla="*/ 75478 w 2462926"/>
                <a:gd name="connsiteY1473" fmla="*/ 1127735 h 3705528"/>
                <a:gd name="connsiteX1474" fmla="*/ 96893 w 2462926"/>
                <a:gd name="connsiteY1474" fmla="*/ 1134475 h 3705528"/>
                <a:gd name="connsiteX1475" fmla="*/ 115548 w 2462926"/>
                <a:gd name="connsiteY1475" fmla="*/ 1150869 h 3705528"/>
                <a:gd name="connsiteX1476" fmla="*/ 123613 w 2462926"/>
                <a:gd name="connsiteY1476" fmla="*/ 1170992 h 3705528"/>
                <a:gd name="connsiteX1477" fmla="*/ 126689 w 2462926"/>
                <a:gd name="connsiteY1477" fmla="*/ 1192451 h 3705528"/>
                <a:gd name="connsiteX1478" fmla="*/ 118731 w 2462926"/>
                <a:gd name="connsiteY1478" fmla="*/ 1215975 h 3705528"/>
                <a:gd name="connsiteX1479" fmla="*/ 103555 w 2462926"/>
                <a:gd name="connsiteY1479" fmla="*/ 1232521 h 3705528"/>
                <a:gd name="connsiteX1480" fmla="*/ 82824 w 2462926"/>
                <a:gd name="connsiteY1480" fmla="*/ 1241641 h 3705528"/>
                <a:gd name="connsiteX1481" fmla="*/ 61973 w 2462926"/>
                <a:gd name="connsiteY1481" fmla="*/ 1243662 h 3705528"/>
                <a:gd name="connsiteX1482" fmla="*/ 38449 w 2462926"/>
                <a:gd name="connsiteY1482" fmla="*/ 1235704 h 3705528"/>
                <a:gd name="connsiteX1483" fmla="*/ 21904 w 2462926"/>
                <a:gd name="connsiteY1483" fmla="*/ 1220528 h 3705528"/>
                <a:gd name="connsiteX1484" fmla="*/ 12175 w 2462926"/>
                <a:gd name="connsiteY1484" fmla="*/ 1200851 h 3705528"/>
                <a:gd name="connsiteX1485" fmla="*/ 10762 w 2462926"/>
                <a:gd name="connsiteY1485" fmla="*/ 1178946 h 3705528"/>
                <a:gd name="connsiteX1486" fmla="*/ 17502 w 2462926"/>
                <a:gd name="connsiteY1486" fmla="*/ 1157531 h 3705528"/>
                <a:gd name="connsiteX1487" fmla="*/ 33896 w 2462926"/>
                <a:gd name="connsiteY1487" fmla="*/ 1138877 h 3705528"/>
                <a:gd name="connsiteX1488" fmla="*/ 52964 w 2462926"/>
                <a:gd name="connsiteY1488" fmla="*/ 1130202 h 3705528"/>
                <a:gd name="connsiteX1489" fmla="*/ 1192219 w 2462926"/>
                <a:gd name="connsiteY1489" fmla="*/ 1080756 h 3705528"/>
                <a:gd name="connsiteX1490" fmla="*/ 1198100 w 2462926"/>
                <a:gd name="connsiteY1490" fmla="*/ 1082745 h 3705528"/>
                <a:gd name="connsiteX1491" fmla="*/ 1203818 w 2462926"/>
                <a:gd name="connsiteY1491" fmla="*/ 1087453 h 3705528"/>
                <a:gd name="connsiteX1492" fmla="*/ 1206209 w 2462926"/>
                <a:gd name="connsiteY1492" fmla="*/ 1093051 h 3705528"/>
                <a:gd name="connsiteX1493" fmla="*/ 1208601 w 2462926"/>
                <a:gd name="connsiteY1493" fmla="*/ 1098650 h 3705528"/>
                <a:gd name="connsiteX1494" fmla="*/ 1209329 w 2462926"/>
                <a:gd name="connsiteY1494" fmla="*/ 1104694 h 3705528"/>
                <a:gd name="connsiteX1495" fmla="*/ 1206731 w 2462926"/>
                <a:gd name="connsiteY1495" fmla="*/ 1111630 h 3705528"/>
                <a:gd name="connsiteX1496" fmla="*/ 1202024 w 2462926"/>
                <a:gd name="connsiteY1496" fmla="*/ 1117348 h 3705528"/>
                <a:gd name="connsiteX1497" fmla="*/ 1196425 w 2462926"/>
                <a:gd name="connsiteY1497" fmla="*/ 1119739 h 3705528"/>
                <a:gd name="connsiteX1498" fmla="*/ 1189772 w 2462926"/>
                <a:gd name="connsiteY1498" fmla="*/ 1121522 h 3705528"/>
                <a:gd name="connsiteX1499" fmla="*/ 1183728 w 2462926"/>
                <a:gd name="connsiteY1499" fmla="*/ 1122250 h 3705528"/>
                <a:gd name="connsiteX1500" fmla="*/ 1176792 w 2462926"/>
                <a:gd name="connsiteY1500" fmla="*/ 1119652 h 3705528"/>
                <a:gd name="connsiteX1501" fmla="*/ 1172128 w 2462926"/>
                <a:gd name="connsiteY1501" fmla="*/ 1115554 h 3705528"/>
                <a:gd name="connsiteX1502" fmla="*/ 1172128 w 2462926"/>
                <a:gd name="connsiteY1502" fmla="*/ 1115553 h 3705528"/>
                <a:gd name="connsiteX1503" fmla="*/ 1170019 w 2462926"/>
                <a:gd name="connsiteY1503" fmla="*/ 1114336 h 3705528"/>
                <a:gd name="connsiteX1504" fmla="*/ 1171433 w 2462926"/>
                <a:gd name="connsiteY1504" fmla="*/ 1113925 h 3705528"/>
                <a:gd name="connsiteX1505" fmla="*/ 1169737 w 2462926"/>
                <a:gd name="connsiteY1505" fmla="*/ 1109955 h 3705528"/>
                <a:gd name="connsiteX1506" fmla="*/ 1167954 w 2462926"/>
                <a:gd name="connsiteY1506" fmla="*/ 1103302 h 3705528"/>
                <a:gd name="connsiteX1507" fmla="*/ 1167226 w 2462926"/>
                <a:gd name="connsiteY1507" fmla="*/ 1097258 h 3705528"/>
                <a:gd name="connsiteX1508" fmla="*/ 1169824 w 2462926"/>
                <a:gd name="connsiteY1508" fmla="*/ 1090322 h 3705528"/>
                <a:gd name="connsiteX1509" fmla="*/ 1174532 w 2462926"/>
                <a:gd name="connsiteY1509" fmla="*/ 1084604 h 3705528"/>
                <a:gd name="connsiteX1510" fmla="*/ 1180130 w 2462926"/>
                <a:gd name="connsiteY1510" fmla="*/ 1082212 h 3705528"/>
                <a:gd name="connsiteX1511" fmla="*/ 1186174 w 2462926"/>
                <a:gd name="connsiteY1511" fmla="*/ 1081484 h 3705528"/>
                <a:gd name="connsiteX1512" fmla="*/ 381713 w 2462926"/>
                <a:gd name="connsiteY1512" fmla="*/ 1069746 h 3705528"/>
                <a:gd name="connsiteX1513" fmla="*/ 398748 w 2462926"/>
                <a:gd name="connsiteY1513" fmla="*/ 1076769 h 3705528"/>
                <a:gd name="connsiteX1514" fmla="*/ 413348 w 2462926"/>
                <a:gd name="connsiteY1514" fmla="*/ 1088010 h 3705528"/>
                <a:gd name="connsiteX1515" fmla="*/ 420968 w 2462926"/>
                <a:gd name="connsiteY1515" fmla="*/ 1106469 h 3705528"/>
                <a:gd name="connsiteX1516" fmla="*/ 423598 w 2462926"/>
                <a:gd name="connsiteY1516" fmla="*/ 1126265 h 3705528"/>
                <a:gd name="connsiteX1517" fmla="*/ 416575 w 2462926"/>
                <a:gd name="connsiteY1517" fmla="*/ 1143300 h 3705528"/>
                <a:gd name="connsiteX1518" fmla="*/ 405334 w 2462926"/>
                <a:gd name="connsiteY1518" fmla="*/ 1157900 h 3705528"/>
                <a:gd name="connsiteX1519" fmla="*/ 386875 w 2462926"/>
                <a:gd name="connsiteY1519" fmla="*/ 1165520 h 3705528"/>
                <a:gd name="connsiteX1520" fmla="*/ 367688 w 2462926"/>
                <a:gd name="connsiteY1520" fmla="*/ 1167096 h 3705528"/>
                <a:gd name="connsiteX1521" fmla="*/ 350044 w 2462926"/>
                <a:gd name="connsiteY1521" fmla="*/ 1161127 h 3705528"/>
                <a:gd name="connsiteX1522" fmla="*/ 336053 w 2462926"/>
                <a:gd name="connsiteY1522" fmla="*/ 1148832 h 3705528"/>
                <a:gd name="connsiteX1523" fmla="*/ 327824 w 2462926"/>
                <a:gd name="connsiteY1523" fmla="*/ 1131427 h 3705528"/>
                <a:gd name="connsiteX1524" fmla="*/ 326249 w 2462926"/>
                <a:gd name="connsiteY1524" fmla="*/ 1112240 h 3705528"/>
                <a:gd name="connsiteX1525" fmla="*/ 332217 w 2462926"/>
                <a:gd name="connsiteY1525" fmla="*/ 1094596 h 3705528"/>
                <a:gd name="connsiteX1526" fmla="*/ 344513 w 2462926"/>
                <a:gd name="connsiteY1526" fmla="*/ 1080605 h 3705528"/>
                <a:gd name="connsiteX1527" fmla="*/ 361917 w 2462926"/>
                <a:gd name="connsiteY1527" fmla="*/ 1072376 h 3705528"/>
                <a:gd name="connsiteX1528" fmla="*/ 685677 w 2462926"/>
                <a:gd name="connsiteY1528" fmla="*/ 1013257 h 3705528"/>
                <a:gd name="connsiteX1529" fmla="*/ 700157 w 2462926"/>
                <a:gd name="connsiteY1529" fmla="*/ 1017399 h 3705528"/>
                <a:gd name="connsiteX1530" fmla="*/ 712039 w 2462926"/>
                <a:gd name="connsiteY1530" fmla="*/ 1028477 h 3705528"/>
                <a:gd name="connsiteX1531" fmla="*/ 719376 w 2462926"/>
                <a:gd name="connsiteY1531" fmla="*/ 1042555 h 3705528"/>
                <a:gd name="connsiteX1532" fmla="*/ 719615 w 2462926"/>
                <a:gd name="connsiteY1532" fmla="*/ 1056753 h 3705528"/>
                <a:gd name="connsiteX1533" fmla="*/ 714864 w 2462926"/>
                <a:gd name="connsiteY1533" fmla="*/ 1072287 h 3705528"/>
                <a:gd name="connsiteX1534" fmla="*/ 704395 w 2462926"/>
                <a:gd name="connsiteY1534" fmla="*/ 1083115 h 3705528"/>
                <a:gd name="connsiteX1535" fmla="*/ 691371 w 2462926"/>
                <a:gd name="connsiteY1535" fmla="*/ 1091061 h 3705528"/>
                <a:gd name="connsiteX1536" fmla="*/ 676119 w 2462926"/>
                <a:gd name="connsiteY1536" fmla="*/ 1090691 h 3705528"/>
                <a:gd name="connsiteX1537" fmla="*/ 660585 w 2462926"/>
                <a:gd name="connsiteY1537" fmla="*/ 1085940 h 3705528"/>
                <a:gd name="connsiteX1538" fmla="*/ 649758 w 2462926"/>
                <a:gd name="connsiteY1538" fmla="*/ 1075471 h 3705528"/>
                <a:gd name="connsiteX1539" fmla="*/ 642866 w 2462926"/>
                <a:gd name="connsiteY1539" fmla="*/ 1063056 h 3705528"/>
                <a:gd name="connsiteX1540" fmla="*/ 642181 w 2462926"/>
                <a:gd name="connsiteY1540" fmla="*/ 1047195 h 3705528"/>
                <a:gd name="connsiteX1541" fmla="*/ 646323 w 2462926"/>
                <a:gd name="connsiteY1541" fmla="*/ 1032715 h 3705528"/>
                <a:gd name="connsiteX1542" fmla="*/ 657401 w 2462926"/>
                <a:gd name="connsiteY1542" fmla="*/ 1020834 h 3705528"/>
                <a:gd name="connsiteX1543" fmla="*/ 670870 w 2462926"/>
                <a:gd name="connsiteY1543" fmla="*/ 1014550 h 3705528"/>
                <a:gd name="connsiteX1544" fmla="*/ 2330674 w 2462926"/>
                <a:gd name="connsiteY1544" fmla="*/ 1006945 h 3705528"/>
                <a:gd name="connsiteX1545" fmla="*/ 2337609 w 2462926"/>
                <a:gd name="connsiteY1545" fmla="*/ 1009543 h 3705528"/>
                <a:gd name="connsiteX1546" fmla="*/ 2342273 w 2462926"/>
                <a:gd name="connsiteY1546" fmla="*/ 1013641 h 3705528"/>
                <a:gd name="connsiteX1547" fmla="*/ 2345719 w 2462926"/>
                <a:gd name="connsiteY1547" fmla="*/ 1019849 h 3705528"/>
                <a:gd name="connsiteX1548" fmla="*/ 2347501 w 2462926"/>
                <a:gd name="connsiteY1548" fmla="*/ 1026502 h 3705528"/>
                <a:gd name="connsiteX1549" fmla="*/ 2348230 w 2462926"/>
                <a:gd name="connsiteY1549" fmla="*/ 1032546 h 3705528"/>
                <a:gd name="connsiteX1550" fmla="*/ 2345186 w 2462926"/>
                <a:gd name="connsiteY1550" fmla="*/ 1037818 h 3705528"/>
                <a:gd name="connsiteX1551" fmla="*/ 2341533 w 2462926"/>
                <a:gd name="connsiteY1551" fmla="*/ 1044145 h 3705528"/>
                <a:gd name="connsiteX1552" fmla="*/ 2335934 w 2462926"/>
                <a:gd name="connsiteY1552" fmla="*/ 1046537 h 3705528"/>
                <a:gd name="connsiteX1553" fmla="*/ 2329281 w 2462926"/>
                <a:gd name="connsiteY1553" fmla="*/ 1048319 h 3705528"/>
                <a:gd name="connsiteX1554" fmla="*/ 2322182 w 2462926"/>
                <a:gd name="connsiteY1554" fmla="*/ 1048439 h 3705528"/>
                <a:gd name="connsiteX1555" fmla="*/ 2316301 w 2462926"/>
                <a:gd name="connsiteY1555" fmla="*/ 1046449 h 3705528"/>
                <a:gd name="connsiteX1556" fmla="*/ 2310583 w 2462926"/>
                <a:gd name="connsiteY1556" fmla="*/ 1041742 h 3705528"/>
                <a:gd name="connsiteX1557" fmla="*/ 2307137 w 2462926"/>
                <a:gd name="connsiteY1557" fmla="*/ 1035535 h 3705528"/>
                <a:gd name="connsiteX1558" fmla="*/ 2305355 w 2462926"/>
                <a:gd name="connsiteY1558" fmla="*/ 1028882 h 3705528"/>
                <a:gd name="connsiteX1559" fmla="*/ 2305681 w 2462926"/>
                <a:gd name="connsiteY1559" fmla="*/ 1023446 h 3705528"/>
                <a:gd name="connsiteX1560" fmla="*/ 2309334 w 2462926"/>
                <a:gd name="connsiteY1560" fmla="*/ 1017119 h 3705528"/>
                <a:gd name="connsiteX1561" fmla="*/ 2312378 w 2462926"/>
                <a:gd name="connsiteY1561" fmla="*/ 1011847 h 3705528"/>
                <a:gd name="connsiteX1562" fmla="*/ 2316922 w 2462926"/>
                <a:gd name="connsiteY1562" fmla="*/ 1008847 h 3705528"/>
                <a:gd name="connsiteX1563" fmla="*/ 2323575 w 2462926"/>
                <a:gd name="connsiteY1563" fmla="*/ 1007064 h 3705528"/>
                <a:gd name="connsiteX1564" fmla="*/ 987532 w 2462926"/>
                <a:gd name="connsiteY1564" fmla="*/ 955550 h 3705528"/>
                <a:gd name="connsiteX1565" fmla="*/ 1001567 w 2462926"/>
                <a:gd name="connsiteY1565" fmla="*/ 958029 h 3705528"/>
                <a:gd name="connsiteX1566" fmla="*/ 1013894 w 2462926"/>
                <a:gd name="connsiteY1566" fmla="*/ 970770 h 3705528"/>
                <a:gd name="connsiteX1567" fmla="*/ 1017905 w 2462926"/>
                <a:gd name="connsiteY1567" fmla="*/ 985740 h 3705528"/>
                <a:gd name="connsiteX1568" fmla="*/ 1014817 w 2462926"/>
                <a:gd name="connsiteY1568" fmla="*/ 1000829 h 3705528"/>
                <a:gd name="connsiteX1569" fmla="*/ 1002685 w 2462926"/>
                <a:gd name="connsiteY1569" fmla="*/ 1012102 h 3705528"/>
                <a:gd name="connsiteX1570" fmla="*/ 987715 w 2462926"/>
                <a:gd name="connsiteY1570" fmla="*/ 1016113 h 3705528"/>
                <a:gd name="connsiteX1571" fmla="*/ 970518 w 2462926"/>
                <a:gd name="connsiteY1571" fmla="*/ 1011808 h 3705528"/>
                <a:gd name="connsiteX1572" fmla="*/ 961354 w 2462926"/>
                <a:gd name="connsiteY1572" fmla="*/ 1000893 h 3705528"/>
                <a:gd name="connsiteX1573" fmla="*/ 956288 w 2462926"/>
                <a:gd name="connsiteY1573" fmla="*/ 985315 h 3705528"/>
                <a:gd name="connsiteX1574" fmla="*/ 959985 w 2462926"/>
                <a:gd name="connsiteY1574" fmla="*/ 969171 h 3705528"/>
                <a:gd name="connsiteX1575" fmla="*/ 971508 w 2462926"/>
                <a:gd name="connsiteY1575" fmla="*/ 958953 h 3705528"/>
                <a:gd name="connsiteX1576" fmla="*/ 180799 w 2462926"/>
                <a:gd name="connsiteY1576" fmla="*/ 945313 h 3705528"/>
                <a:gd name="connsiteX1577" fmla="*/ 202214 w 2462926"/>
                <a:gd name="connsiteY1577" fmla="*/ 952053 h 3705528"/>
                <a:gd name="connsiteX1578" fmla="*/ 220869 w 2462926"/>
                <a:gd name="connsiteY1578" fmla="*/ 968447 h 3705528"/>
                <a:gd name="connsiteX1579" fmla="*/ 229543 w 2462926"/>
                <a:gd name="connsiteY1579" fmla="*/ 987515 h 3705528"/>
                <a:gd name="connsiteX1580" fmla="*/ 232010 w 2462926"/>
                <a:gd name="connsiteY1580" fmla="*/ 1010029 h 3705528"/>
                <a:gd name="connsiteX1581" fmla="*/ 224661 w 2462926"/>
                <a:gd name="connsiteY1581" fmla="*/ 1032499 h 3705528"/>
                <a:gd name="connsiteX1582" fmla="*/ 208876 w 2462926"/>
                <a:gd name="connsiteY1582" fmla="*/ 1050099 h 3705528"/>
                <a:gd name="connsiteX1583" fmla="*/ 188754 w 2462926"/>
                <a:gd name="connsiteY1583" fmla="*/ 1058164 h 3705528"/>
                <a:gd name="connsiteX1584" fmla="*/ 167294 w 2462926"/>
                <a:gd name="connsiteY1584" fmla="*/ 1061240 h 3705528"/>
                <a:gd name="connsiteX1585" fmla="*/ 143770 w 2462926"/>
                <a:gd name="connsiteY1585" fmla="*/ 1053282 h 3705528"/>
                <a:gd name="connsiteX1586" fmla="*/ 127225 w 2462926"/>
                <a:gd name="connsiteY1586" fmla="*/ 1038106 h 3705528"/>
                <a:gd name="connsiteX1587" fmla="*/ 118104 w 2462926"/>
                <a:gd name="connsiteY1587" fmla="*/ 1017375 h 3705528"/>
                <a:gd name="connsiteX1588" fmla="*/ 116083 w 2462926"/>
                <a:gd name="connsiteY1588" fmla="*/ 996524 h 3705528"/>
                <a:gd name="connsiteX1589" fmla="*/ 123432 w 2462926"/>
                <a:gd name="connsiteY1589" fmla="*/ 974054 h 3705528"/>
                <a:gd name="connsiteX1590" fmla="*/ 139217 w 2462926"/>
                <a:gd name="connsiteY1590" fmla="*/ 956455 h 3705528"/>
                <a:gd name="connsiteX1591" fmla="*/ 158894 w 2462926"/>
                <a:gd name="connsiteY1591" fmla="*/ 946726 h 3705528"/>
                <a:gd name="connsiteX1592" fmla="*/ 1292105 w 2462926"/>
                <a:gd name="connsiteY1592" fmla="*/ 898007 h 3705528"/>
                <a:gd name="connsiteX1593" fmla="*/ 1297540 w 2462926"/>
                <a:gd name="connsiteY1593" fmla="*/ 898333 h 3705528"/>
                <a:gd name="connsiteX1594" fmla="*/ 1304030 w 2462926"/>
                <a:gd name="connsiteY1594" fmla="*/ 899268 h 3705528"/>
                <a:gd name="connsiteX1595" fmla="*/ 1309139 w 2462926"/>
                <a:gd name="connsiteY1595" fmla="*/ 905030 h 3705528"/>
                <a:gd name="connsiteX1596" fmla="*/ 1312140 w 2462926"/>
                <a:gd name="connsiteY1596" fmla="*/ 909574 h 3705528"/>
                <a:gd name="connsiteX1597" fmla="*/ 1313922 w 2462926"/>
                <a:gd name="connsiteY1597" fmla="*/ 916227 h 3705528"/>
                <a:gd name="connsiteX1598" fmla="*/ 1314651 w 2462926"/>
                <a:gd name="connsiteY1598" fmla="*/ 922271 h 3705528"/>
                <a:gd name="connsiteX1599" fmla="*/ 1312661 w 2462926"/>
                <a:gd name="connsiteY1599" fmla="*/ 928152 h 3705528"/>
                <a:gd name="connsiteX1600" fmla="*/ 1307345 w 2462926"/>
                <a:gd name="connsiteY1600" fmla="*/ 934925 h 3705528"/>
                <a:gd name="connsiteX1601" fmla="*/ 1301747 w 2462926"/>
                <a:gd name="connsiteY1601" fmla="*/ 937316 h 3705528"/>
                <a:gd name="connsiteX1602" fmla="*/ 1295094 w 2462926"/>
                <a:gd name="connsiteY1602" fmla="*/ 939099 h 3705528"/>
                <a:gd name="connsiteX1603" fmla="*/ 1289658 w 2462926"/>
                <a:gd name="connsiteY1603" fmla="*/ 938772 h 3705528"/>
                <a:gd name="connsiteX1604" fmla="*/ 1282114 w 2462926"/>
                <a:gd name="connsiteY1604" fmla="*/ 937228 h 3705528"/>
                <a:gd name="connsiteX1605" fmla="*/ 1278059 w 2462926"/>
                <a:gd name="connsiteY1605" fmla="*/ 932076 h 3705528"/>
                <a:gd name="connsiteX1606" fmla="*/ 1275059 w 2462926"/>
                <a:gd name="connsiteY1606" fmla="*/ 927531 h 3705528"/>
                <a:gd name="connsiteX1607" fmla="*/ 1273276 w 2462926"/>
                <a:gd name="connsiteY1607" fmla="*/ 920878 h 3705528"/>
                <a:gd name="connsiteX1608" fmla="*/ 1272548 w 2462926"/>
                <a:gd name="connsiteY1608" fmla="*/ 914834 h 3705528"/>
                <a:gd name="connsiteX1609" fmla="*/ 1275755 w 2462926"/>
                <a:gd name="connsiteY1609" fmla="*/ 906844 h 3705528"/>
                <a:gd name="connsiteX1610" fmla="*/ 1279853 w 2462926"/>
                <a:gd name="connsiteY1610" fmla="*/ 902181 h 3705528"/>
                <a:gd name="connsiteX1611" fmla="*/ 1285452 w 2462926"/>
                <a:gd name="connsiteY1611" fmla="*/ 899789 h 3705528"/>
                <a:gd name="connsiteX1612" fmla="*/ 487035 w 2462926"/>
                <a:gd name="connsiteY1612" fmla="*/ 887323 h 3705528"/>
                <a:gd name="connsiteX1613" fmla="*/ 504070 w 2462926"/>
                <a:gd name="connsiteY1613" fmla="*/ 894346 h 3705528"/>
                <a:gd name="connsiteX1614" fmla="*/ 518670 w 2462926"/>
                <a:gd name="connsiteY1614" fmla="*/ 905587 h 3705528"/>
                <a:gd name="connsiteX1615" fmla="*/ 526899 w 2462926"/>
                <a:gd name="connsiteY1615" fmla="*/ 922992 h 3705528"/>
                <a:gd name="connsiteX1616" fmla="*/ 529529 w 2462926"/>
                <a:gd name="connsiteY1616" fmla="*/ 942788 h 3705528"/>
                <a:gd name="connsiteX1617" fmla="*/ 521897 w 2462926"/>
                <a:gd name="connsiteY1617" fmla="*/ 960877 h 3705528"/>
                <a:gd name="connsiteX1618" fmla="*/ 510656 w 2462926"/>
                <a:gd name="connsiteY1618" fmla="*/ 975477 h 3705528"/>
                <a:gd name="connsiteX1619" fmla="*/ 492197 w 2462926"/>
                <a:gd name="connsiteY1619" fmla="*/ 983097 h 3705528"/>
                <a:gd name="connsiteX1620" fmla="*/ 473010 w 2462926"/>
                <a:gd name="connsiteY1620" fmla="*/ 984673 h 3705528"/>
                <a:gd name="connsiteX1621" fmla="*/ 455366 w 2462926"/>
                <a:gd name="connsiteY1621" fmla="*/ 978704 h 3705528"/>
                <a:gd name="connsiteX1622" fmla="*/ 441375 w 2462926"/>
                <a:gd name="connsiteY1622" fmla="*/ 966409 h 3705528"/>
                <a:gd name="connsiteX1623" fmla="*/ 433146 w 2462926"/>
                <a:gd name="connsiteY1623" fmla="*/ 949004 h 3705528"/>
                <a:gd name="connsiteX1624" fmla="*/ 431571 w 2462926"/>
                <a:gd name="connsiteY1624" fmla="*/ 929817 h 3705528"/>
                <a:gd name="connsiteX1625" fmla="*/ 437539 w 2462926"/>
                <a:gd name="connsiteY1625" fmla="*/ 912173 h 3705528"/>
                <a:gd name="connsiteX1626" fmla="*/ 450443 w 2462926"/>
                <a:gd name="connsiteY1626" fmla="*/ 897128 h 3705528"/>
                <a:gd name="connsiteX1627" fmla="*/ 467848 w 2462926"/>
                <a:gd name="connsiteY1627" fmla="*/ 888899 h 3705528"/>
                <a:gd name="connsiteX1628" fmla="*/ 790999 w 2462926"/>
                <a:gd name="connsiteY1628" fmla="*/ 830834 h 3705528"/>
                <a:gd name="connsiteX1629" fmla="*/ 805479 w 2462926"/>
                <a:gd name="connsiteY1629" fmla="*/ 834976 h 3705528"/>
                <a:gd name="connsiteX1630" fmla="*/ 817361 w 2462926"/>
                <a:gd name="connsiteY1630" fmla="*/ 846054 h 3705528"/>
                <a:gd name="connsiteX1631" fmla="*/ 825308 w 2462926"/>
                <a:gd name="connsiteY1631" fmla="*/ 859077 h 3705528"/>
                <a:gd name="connsiteX1632" fmla="*/ 824938 w 2462926"/>
                <a:gd name="connsiteY1632" fmla="*/ 874329 h 3705528"/>
                <a:gd name="connsiteX1633" fmla="*/ 820795 w 2462926"/>
                <a:gd name="connsiteY1633" fmla="*/ 888809 h 3705528"/>
                <a:gd name="connsiteX1634" fmla="*/ 809718 w 2462926"/>
                <a:gd name="connsiteY1634" fmla="*/ 900691 h 3705528"/>
                <a:gd name="connsiteX1635" fmla="*/ 797303 w 2462926"/>
                <a:gd name="connsiteY1635" fmla="*/ 907583 h 3705528"/>
                <a:gd name="connsiteX1636" fmla="*/ 781442 w 2462926"/>
                <a:gd name="connsiteY1636" fmla="*/ 908267 h 3705528"/>
                <a:gd name="connsiteX1637" fmla="*/ 766516 w 2462926"/>
                <a:gd name="connsiteY1637" fmla="*/ 902462 h 3705528"/>
                <a:gd name="connsiteX1638" fmla="*/ 755080 w 2462926"/>
                <a:gd name="connsiteY1638" fmla="*/ 893047 h 3705528"/>
                <a:gd name="connsiteX1639" fmla="*/ 748797 w 2462926"/>
                <a:gd name="connsiteY1639" fmla="*/ 879578 h 3705528"/>
                <a:gd name="connsiteX1640" fmla="*/ 747504 w 2462926"/>
                <a:gd name="connsiteY1640" fmla="*/ 864772 h 3705528"/>
                <a:gd name="connsiteX1641" fmla="*/ 752255 w 2462926"/>
                <a:gd name="connsiteY1641" fmla="*/ 849237 h 3705528"/>
                <a:gd name="connsiteX1642" fmla="*/ 762724 w 2462926"/>
                <a:gd name="connsiteY1642" fmla="*/ 838410 h 3705528"/>
                <a:gd name="connsiteX1643" fmla="*/ 776802 w 2462926"/>
                <a:gd name="connsiteY1643" fmla="*/ 831072 h 3705528"/>
                <a:gd name="connsiteX1644" fmla="*/ 0 w 2462926"/>
                <a:gd name="connsiteY1644" fmla="*/ 825496 h 3705528"/>
                <a:gd name="connsiteX1645" fmla="*/ 6736 w 2462926"/>
                <a:gd name="connsiteY1645" fmla="*/ 827946 h 3705528"/>
                <a:gd name="connsiteX1646" fmla="*/ 23890 w 2462926"/>
                <a:gd name="connsiteY1646" fmla="*/ 842068 h 3705528"/>
                <a:gd name="connsiteX1647" fmla="*/ 34837 w 2462926"/>
                <a:gd name="connsiteY1647" fmla="*/ 859635 h 3705528"/>
                <a:gd name="connsiteX1648" fmla="*/ 40631 w 2462926"/>
                <a:gd name="connsiteY1648" fmla="*/ 881258 h 3705528"/>
                <a:gd name="connsiteX1649" fmla="*/ 40543 w 2462926"/>
                <a:gd name="connsiteY1649" fmla="*/ 900891 h 3705528"/>
                <a:gd name="connsiteX1650" fmla="*/ 31694 w 2462926"/>
                <a:gd name="connsiteY1650" fmla="*/ 921089 h 3705528"/>
                <a:gd name="connsiteX1651" fmla="*/ 18626 w 2462926"/>
                <a:gd name="connsiteY1651" fmla="*/ 938852 h 3705528"/>
                <a:gd name="connsiteX1652" fmla="*/ 1058 w 2462926"/>
                <a:gd name="connsiteY1652" fmla="*/ 949798 h 3705528"/>
                <a:gd name="connsiteX1653" fmla="*/ 0 w 2462926"/>
                <a:gd name="connsiteY1653" fmla="*/ 950037 h 3705528"/>
                <a:gd name="connsiteX1654" fmla="*/ 2429505 w 2462926"/>
                <a:gd name="connsiteY1654" fmla="*/ 823586 h 3705528"/>
                <a:gd name="connsiteX1655" fmla="*/ 2435995 w 2462926"/>
                <a:gd name="connsiteY1655" fmla="*/ 824522 h 3705528"/>
                <a:gd name="connsiteX1656" fmla="*/ 2443539 w 2462926"/>
                <a:gd name="connsiteY1656" fmla="*/ 826065 h 3705528"/>
                <a:gd name="connsiteX1657" fmla="*/ 2447594 w 2462926"/>
                <a:gd name="connsiteY1657" fmla="*/ 831218 h 3705528"/>
                <a:gd name="connsiteX1658" fmla="*/ 2451649 w 2462926"/>
                <a:gd name="connsiteY1658" fmla="*/ 836371 h 3705528"/>
                <a:gd name="connsiteX1659" fmla="*/ 2453432 w 2462926"/>
                <a:gd name="connsiteY1659" fmla="*/ 843024 h 3705528"/>
                <a:gd name="connsiteX1660" fmla="*/ 2454160 w 2462926"/>
                <a:gd name="connsiteY1660" fmla="*/ 849068 h 3705528"/>
                <a:gd name="connsiteX1661" fmla="*/ 2450507 w 2462926"/>
                <a:gd name="connsiteY1661" fmla="*/ 855395 h 3705528"/>
                <a:gd name="connsiteX1662" fmla="*/ 2446854 w 2462926"/>
                <a:gd name="connsiteY1662" fmla="*/ 861722 h 3705528"/>
                <a:gd name="connsiteX1663" fmla="*/ 2441256 w 2462926"/>
                <a:gd name="connsiteY1663" fmla="*/ 864113 h 3705528"/>
                <a:gd name="connsiteX1664" fmla="*/ 2434603 w 2462926"/>
                <a:gd name="connsiteY1664" fmla="*/ 865896 h 3705528"/>
                <a:gd name="connsiteX1665" fmla="*/ 2427504 w 2462926"/>
                <a:gd name="connsiteY1665" fmla="*/ 866015 h 3705528"/>
                <a:gd name="connsiteX1666" fmla="*/ 2421623 w 2462926"/>
                <a:gd name="connsiteY1666" fmla="*/ 864026 h 3705528"/>
                <a:gd name="connsiteX1667" fmla="*/ 2415905 w 2462926"/>
                <a:gd name="connsiteY1667" fmla="*/ 859319 h 3705528"/>
                <a:gd name="connsiteX1668" fmla="*/ 2412459 w 2462926"/>
                <a:gd name="connsiteY1668" fmla="*/ 853111 h 3705528"/>
                <a:gd name="connsiteX1669" fmla="*/ 2410676 w 2462926"/>
                <a:gd name="connsiteY1669" fmla="*/ 846458 h 3705528"/>
                <a:gd name="connsiteX1670" fmla="*/ 2411003 w 2462926"/>
                <a:gd name="connsiteY1670" fmla="*/ 841023 h 3705528"/>
                <a:gd name="connsiteX1671" fmla="*/ 2414655 w 2462926"/>
                <a:gd name="connsiteY1671" fmla="*/ 834696 h 3705528"/>
                <a:gd name="connsiteX1672" fmla="*/ 2418308 w 2462926"/>
                <a:gd name="connsiteY1672" fmla="*/ 828369 h 3705528"/>
                <a:gd name="connsiteX1673" fmla="*/ 2422852 w 2462926"/>
                <a:gd name="connsiteY1673" fmla="*/ 825369 h 3705528"/>
                <a:gd name="connsiteX1674" fmla="*/ 1093464 w 2462926"/>
                <a:gd name="connsiteY1674" fmla="*/ 772073 h 3705528"/>
                <a:gd name="connsiteX1675" fmla="*/ 1107498 w 2462926"/>
                <a:gd name="connsiteY1675" fmla="*/ 774552 h 3705528"/>
                <a:gd name="connsiteX1676" fmla="*/ 1119825 w 2462926"/>
                <a:gd name="connsiteY1676" fmla="*/ 787293 h 3705528"/>
                <a:gd name="connsiteX1677" fmla="*/ 1123228 w 2462926"/>
                <a:gd name="connsiteY1677" fmla="*/ 803317 h 3705528"/>
                <a:gd name="connsiteX1678" fmla="*/ 1120749 w 2462926"/>
                <a:gd name="connsiteY1678" fmla="*/ 817351 h 3705528"/>
                <a:gd name="connsiteX1679" fmla="*/ 1108616 w 2462926"/>
                <a:gd name="connsiteY1679" fmla="*/ 828624 h 3705528"/>
                <a:gd name="connsiteX1680" fmla="*/ 1093038 w 2462926"/>
                <a:gd name="connsiteY1680" fmla="*/ 833689 h 3705528"/>
                <a:gd name="connsiteX1681" fmla="*/ 1075840 w 2462926"/>
                <a:gd name="connsiteY1681" fmla="*/ 829384 h 3705528"/>
                <a:gd name="connsiteX1682" fmla="*/ 1066676 w 2462926"/>
                <a:gd name="connsiteY1682" fmla="*/ 818469 h 3705528"/>
                <a:gd name="connsiteX1683" fmla="*/ 1062220 w 2462926"/>
                <a:gd name="connsiteY1683" fmla="*/ 801837 h 3705528"/>
                <a:gd name="connsiteX1684" fmla="*/ 1065916 w 2462926"/>
                <a:gd name="connsiteY1684" fmla="*/ 785693 h 3705528"/>
                <a:gd name="connsiteX1685" fmla="*/ 1076831 w 2462926"/>
                <a:gd name="connsiteY1685" fmla="*/ 776529 h 3705528"/>
                <a:gd name="connsiteX1686" fmla="*/ 286122 w 2462926"/>
                <a:gd name="connsiteY1686" fmla="*/ 762889 h 3705528"/>
                <a:gd name="connsiteX1687" fmla="*/ 307537 w 2462926"/>
                <a:gd name="connsiteY1687" fmla="*/ 769630 h 3705528"/>
                <a:gd name="connsiteX1688" fmla="*/ 326191 w 2462926"/>
                <a:gd name="connsiteY1688" fmla="*/ 786024 h 3705528"/>
                <a:gd name="connsiteX1689" fmla="*/ 334866 w 2462926"/>
                <a:gd name="connsiteY1689" fmla="*/ 805092 h 3705528"/>
                <a:gd name="connsiteX1690" fmla="*/ 337333 w 2462926"/>
                <a:gd name="connsiteY1690" fmla="*/ 827605 h 3705528"/>
                <a:gd name="connsiteX1691" fmla="*/ 329984 w 2462926"/>
                <a:gd name="connsiteY1691" fmla="*/ 850076 h 3705528"/>
                <a:gd name="connsiteX1692" fmla="*/ 314199 w 2462926"/>
                <a:gd name="connsiteY1692" fmla="*/ 867675 h 3705528"/>
                <a:gd name="connsiteX1693" fmla="*/ 294076 w 2462926"/>
                <a:gd name="connsiteY1693" fmla="*/ 875741 h 3705528"/>
                <a:gd name="connsiteX1694" fmla="*/ 272617 w 2462926"/>
                <a:gd name="connsiteY1694" fmla="*/ 878817 h 3705528"/>
                <a:gd name="connsiteX1695" fmla="*/ 249701 w 2462926"/>
                <a:gd name="connsiteY1695" fmla="*/ 869805 h 3705528"/>
                <a:gd name="connsiteX1696" fmla="*/ 232547 w 2462926"/>
                <a:gd name="connsiteY1696" fmla="*/ 855683 h 3705528"/>
                <a:gd name="connsiteX1697" fmla="*/ 223427 w 2462926"/>
                <a:gd name="connsiteY1697" fmla="*/ 834952 h 3705528"/>
                <a:gd name="connsiteX1698" fmla="*/ 221405 w 2462926"/>
                <a:gd name="connsiteY1698" fmla="*/ 814101 h 3705528"/>
                <a:gd name="connsiteX1699" fmla="*/ 228755 w 2462926"/>
                <a:gd name="connsiteY1699" fmla="*/ 791631 h 3705528"/>
                <a:gd name="connsiteX1700" fmla="*/ 244540 w 2462926"/>
                <a:gd name="connsiteY1700" fmla="*/ 774031 h 3705528"/>
                <a:gd name="connsiteX1701" fmla="*/ 264217 w 2462926"/>
                <a:gd name="connsiteY1701" fmla="*/ 764302 h 3705528"/>
                <a:gd name="connsiteX1702" fmla="*/ 1403471 w 2462926"/>
                <a:gd name="connsiteY1702" fmla="*/ 714855 h 3705528"/>
                <a:gd name="connsiteX1703" fmla="*/ 1409352 w 2462926"/>
                <a:gd name="connsiteY1703" fmla="*/ 716844 h 3705528"/>
                <a:gd name="connsiteX1704" fmla="*/ 1415070 w 2462926"/>
                <a:gd name="connsiteY1704" fmla="*/ 721552 h 3705528"/>
                <a:gd name="connsiteX1705" fmla="*/ 1417461 w 2462926"/>
                <a:gd name="connsiteY1705" fmla="*/ 727150 h 3705528"/>
                <a:gd name="connsiteX1706" fmla="*/ 1419244 w 2462926"/>
                <a:gd name="connsiteY1706" fmla="*/ 733803 h 3705528"/>
                <a:gd name="connsiteX1707" fmla="*/ 1419972 w 2462926"/>
                <a:gd name="connsiteY1707" fmla="*/ 739848 h 3705528"/>
                <a:gd name="connsiteX1708" fmla="*/ 1417983 w 2462926"/>
                <a:gd name="connsiteY1708" fmla="*/ 745729 h 3705528"/>
                <a:gd name="connsiteX1709" fmla="*/ 1412667 w 2462926"/>
                <a:gd name="connsiteY1709" fmla="*/ 752501 h 3705528"/>
                <a:gd name="connsiteX1710" fmla="*/ 1407068 w 2462926"/>
                <a:gd name="connsiteY1710" fmla="*/ 754893 h 3705528"/>
                <a:gd name="connsiteX1711" fmla="*/ 1400415 w 2462926"/>
                <a:gd name="connsiteY1711" fmla="*/ 756676 h 3705528"/>
                <a:gd name="connsiteX1712" fmla="*/ 1394980 w 2462926"/>
                <a:gd name="connsiteY1712" fmla="*/ 756349 h 3705528"/>
                <a:gd name="connsiteX1713" fmla="*/ 1388044 w 2462926"/>
                <a:gd name="connsiteY1713" fmla="*/ 753751 h 3705528"/>
                <a:gd name="connsiteX1714" fmla="*/ 1383380 w 2462926"/>
                <a:gd name="connsiteY1714" fmla="*/ 749653 h 3705528"/>
                <a:gd name="connsiteX1715" fmla="*/ 1380380 w 2462926"/>
                <a:gd name="connsiteY1715" fmla="*/ 745108 h 3705528"/>
                <a:gd name="connsiteX1716" fmla="*/ 1378597 w 2462926"/>
                <a:gd name="connsiteY1716" fmla="*/ 738455 h 3705528"/>
                <a:gd name="connsiteX1717" fmla="*/ 1377869 w 2462926"/>
                <a:gd name="connsiteY1717" fmla="*/ 732411 h 3705528"/>
                <a:gd name="connsiteX1718" fmla="*/ 1381076 w 2462926"/>
                <a:gd name="connsiteY1718" fmla="*/ 724421 h 3705528"/>
                <a:gd name="connsiteX1719" fmla="*/ 1385175 w 2462926"/>
                <a:gd name="connsiteY1719" fmla="*/ 719757 h 3705528"/>
                <a:gd name="connsiteX1720" fmla="*/ 1390773 w 2462926"/>
                <a:gd name="connsiteY1720" fmla="*/ 717366 h 3705528"/>
                <a:gd name="connsiteX1721" fmla="*/ 1397426 w 2462926"/>
                <a:gd name="connsiteY1721" fmla="*/ 715583 h 3705528"/>
                <a:gd name="connsiteX1722" fmla="*/ 592358 w 2462926"/>
                <a:gd name="connsiteY1722" fmla="*/ 704900 h 3705528"/>
                <a:gd name="connsiteX1723" fmla="*/ 610001 w 2462926"/>
                <a:gd name="connsiteY1723" fmla="*/ 710868 h 3705528"/>
                <a:gd name="connsiteX1724" fmla="*/ 623992 w 2462926"/>
                <a:gd name="connsiteY1724" fmla="*/ 723164 h 3705528"/>
                <a:gd name="connsiteX1725" fmla="*/ 632221 w 2462926"/>
                <a:gd name="connsiteY1725" fmla="*/ 740568 h 3705528"/>
                <a:gd name="connsiteX1726" fmla="*/ 634851 w 2462926"/>
                <a:gd name="connsiteY1726" fmla="*/ 760364 h 3705528"/>
                <a:gd name="connsiteX1727" fmla="*/ 627828 w 2462926"/>
                <a:gd name="connsiteY1727" fmla="*/ 777399 h 3705528"/>
                <a:gd name="connsiteX1728" fmla="*/ 616587 w 2462926"/>
                <a:gd name="connsiteY1728" fmla="*/ 791999 h 3705528"/>
                <a:gd name="connsiteX1729" fmla="*/ 597519 w 2462926"/>
                <a:gd name="connsiteY1729" fmla="*/ 800673 h 3705528"/>
                <a:gd name="connsiteX1730" fmla="*/ 578332 w 2462926"/>
                <a:gd name="connsiteY1730" fmla="*/ 802249 h 3705528"/>
                <a:gd name="connsiteX1731" fmla="*/ 561297 w 2462926"/>
                <a:gd name="connsiteY1731" fmla="*/ 795226 h 3705528"/>
                <a:gd name="connsiteX1732" fmla="*/ 546698 w 2462926"/>
                <a:gd name="connsiteY1732" fmla="*/ 783985 h 3705528"/>
                <a:gd name="connsiteX1733" fmla="*/ 538469 w 2462926"/>
                <a:gd name="connsiteY1733" fmla="*/ 766580 h 3705528"/>
                <a:gd name="connsiteX1734" fmla="*/ 537502 w 2462926"/>
                <a:gd name="connsiteY1734" fmla="*/ 746339 h 3705528"/>
                <a:gd name="connsiteX1735" fmla="*/ 543470 w 2462926"/>
                <a:gd name="connsiteY1735" fmla="*/ 728695 h 3705528"/>
                <a:gd name="connsiteX1736" fmla="*/ 555766 w 2462926"/>
                <a:gd name="connsiteY1736" fmla="*/ 714704 h 3705528"/>
                <a:gd name="connsiteX1737" fmla="*/ 573170 w 2462926"/>
                <a:gd name="connsiteY1737" fmla="*/ 706475 h 3705528"/>
                <a:gd name="connsiteX1738" fmla="*/ 896930 w 2462926"/>
                <a:gd name="connsiteY1738" fmla="*/ 647356 h 3705528"/>
                <a:gd name="connsiteX1739" fmla="*/ 910801 w 2462926"/>
                <a:gd name="connsiteY1739" fmla="*/ 652553 h 3705528"/>
                <a:gd name="connsiteX1740" fmla="*/ 923292 w 2462926"/>
                <a:gd name="connsiteY1740" fmla="*/ 662576 h 3705528"/>
                <a:gd name="connsiteX1741" fmla="*/ 930630 w 2462926"/>
                <a:gd name="connsiteY1741" fmla="*/ 676654 h 3705528"/>
                <a:gd name="connsiteX1742" fmla="*/ 930260 w 2462926"/>
                <a:gd name="connsiteY1742" fmla="*/ 691906 h 3705528"/>
                <a:gd name="connsiteX1743" fmla="*/ 926726 w 2462926"/>
                <a:gd name="connsiteY1743" fmla="*/ 705332 h 3705528"/>
                <a:gd name="connsiteX1744" fmla="*/ 915649 w 2462926"/>
                <a:gd name="connsiteY1744" fmla="*/ 717213 h 3705528"/>
                <a:gd name="connsiteX1745" fmla="*/ 902625 w 2462926"/>
                <a:gd name="connsiteY1745" fmla="*/ 725160 h 3705528"/>
                <a:gd name="connsiteX1746" fmla="*/ 886764 w 2462926"/>
                <a:gd name="connsiteY1746" fmla="*/ 725844 h 3705528"/>
                <a:gd name="connsiteX1747" fmla="*/ 871838 w 2462926"/>
                <a:gd name="connsiteY1747" fmla="*/ 720039 h 3705528"/>
                <a:gd name="connsiteX1748" fmla="*/ 860402 w 2462926"/>
                <a:gd name="connsiteY1748" fmla="*/ 710624 h 3705528"/>
                <a:gd name="connsiteX1749" fmla="*/ 854119 w 2462926"/>
                <a:gd name="connsiteY1749" fmla="*/ 697155 h 3705528"/>
                <a:gd name="connsiteX1750" fmla="*/ 853435 w 2462926"/>
                <a:gd name="connsiteY1750" fmla="*/ 681294 h 3705528"/>
                <a:gd name="connsiteX1751" fmla="*/ 858186 w 2462926"/>
                <a:gd name="connsiteY1751" fmla="*/ 665760 h 3705528"/>
                <a:gd name="connsiteX1752" fmla="*/ 868046 w 2462926"/>
                <a:gd name="connsiteY1752" fmla="*/ 655987 h 3705528"/>
                <a:gd name="connsiteX1753" fmla="*/ 882124 w 2462926"/>
                <a:gd name="connsiteY1753" fmla="*/ 648649 h 3705528"/>
                <a:gd name="connsiteX1754" fmla="*/ 72228 w 2462926"/>
                <a:gd name="connsiteY1754" fmla="*/ 636585 h 3705528"/>
                <a:gd name="connsiteX1755" fmla="*/ 92915 w 2462926"/>
                <a:gd name="connsiteY1755" fmla="*/ 637282 h 3705528"/>
                <a:gd name="connsiteX1756" fmla="*/ 112059 w 2462926"/>
                <a:gd name="connsiteY1756" fmla="*/ 645522 h 3705528"/>
                <a:gd name="connsiteX1757" fmla="*/ 129822 w 2462926"/>
                <a:gd name="connsiteY1757" fmla="*/ 658590 h 3705528"/>
                <a:gd name="connsiteX1758" fmla="*/ 140768 w 2462926"/>
                <a:gd name="connsiteY1758" fmla="*/ 676157 h 3705528"/>
                <a:gd name="connsiteX1759" fmla="*/ 146562 w 2462926"/>
                <a:gd name="connsiteY1759" fmla="*/ 697780 h 3705528"/>
                <a:gd name="connsiteX1760" fmla="*/ 145866 w 2462926"/>
                <a:gd name="connsiteY1760" fmla="*/ 718467 h 3705528"/>
                <a:gd name="connsiteX1761" fmla="*/ 137016 w 2462926"/>
                <a:gd name="connsiteY1761" fmla="*/ 738665 h 3705528"/>
                <a:gd name="connsiteX1762" fmla="*/ 124558 w 2462926"/>
                <a:gd name="connsiteY1762" fmla="*/ 755373 h 3705528"/>
                <a:gd name="connsiteX1763" fmla="*/ 106990 w 2462926"/>
                <a:gd name="connsiteY1763" fmla="*/ 766320 h 3705528"/>
                <a:gd name="connsiteX1764" fmla="*/ 85367 w 2462926"/>
                <a:gd name="connsiteY1764" fmla="*/ 772114 h 3705528"/>
                <a:gd name="connsiteX1765" fmla="*/ 64680 w 2462926"/>
                <a:gd name="connsiteY1765" fmla="*/ 771418 h 3705528"/>
                <a:gd name="connsiteX1766" fmla="*/ 44482 w 2462926"/>
                <a:gd name="connsiteY1766" fmla="*/ 762568 h 3705528"/>
                <a:gd name="connsiteX1767" fmla="*/ 27774 w 2462926"/>
                <a:gd name="connsiteY1767" fmla="*/ 750110 h 3705528"/>
                <a:gd name="connsiteX1768" fmla="*/ 16827 w 2462926"/>
                <a:gd name="connsiteY1768" fmla="*/ 732542 h 3705528"/>
                <a:gd name="connsiteX1769" fmla="*/ 11033 w 2462926"/>
                <a:gd name="connsiteY1769" fmla="*/ 710920 h 3705528"/>
                <a:gd name="connsiteX1770" fmla="*/ 11730 w 2462926"/>
                <a:gd name="connsiteY1770" fmla="*/ 690232 h 3705528"/>
                <a:gd name="connsiteX1771" fmla="*/ 19970 w 2462926"/>
                <a:gd name="connsiteY1771" fmla="*/ 671089 h 3705528"/>
                <a:gd name="connsiteX1772" fmla="*/ 33037 w 2462926"/>
                <a:gd name="connsiteY1772" fmla="*/ 653326 h 3705528"/>
                <a:gd name="connsiteX1773" fmla="*/ 50605 w 2462926"/>
                <a:gd name="connsiteY1773" fmla="*/ 642379 h 3705528"/>
                <a:gd name="connsiteX1774" fmla="*/ 1198785 w 2462926"/>
                <a:gd name="connsiteY1774" fmla="*/ 589649 h 3705528"/>
                <a:gd name="connsiteX1775" fmla="*/ 1212819 w 2462926"/>
                <a:gd name="connsiteY1775" fmla="*/ 592128 h 3705528"/>
                <a:gd name="connsiteX1776" fmla="*/ 1225147 w 2462926"/>
                <a:gd name="connsiteY1776" fmla="*/ 604869 h 3705528"/>
                <a:gd name="connsiteX1777" fmla="*/ 1229158 w 2462926"/>
                <a:gd name="connsiteY1777" fmla="*/ 619838 h 3705528"/>
                <a:gd name="connsiteX1778" fmla="*/ 1226070 w 2462926"/>
                <a:gd name="connsiteY1778" fmla="*/ 634927 h 3705528"/>
                <a:gd name="connsiteX1779" fmla="*/ 1213938 w 2462926"/>
                <a:gd name="connsiteY1779" fmla="*/ 646200 h 3705528"/>
                <a:gd name="connsiteX1780" fmla="*/ 1198968 w 2462926"/>
                <a:gd name="connsiteY1780" fmla="*/ 650211 h 3705528"/>
                <a:gd name="connsiteX1781" fmla="*/ 1182379 w 2462926"/>
                <a:gd name="connsiteY1781" fmla="*/ 644851 h 3705528"/>
                <a:gd name="connsiteX1782" fmla="*/ 1172606 w 2462926"/>
                <a:gd name="connsiteY1782" fmla="*/ 634991 h 3705528"/>
                <a:gd name="connsiteX1783" fmla="*/ 1167541 w 2462926"/>
                <a:gd name="connsiteY1783" fmla="*/ 619413 h 3705528"/>
                <a:gd name="connsiteX1784" fmla="*/ 1171237 w 2462926"/>
                <a:gd name="connsiteY1784" fmla="*/ 603269 h 3705528"/>
                <a:gd name="connsiteX1785" fmla="*/ 1182761 w 2462926"/>
                <a:gd name="connsiteY1785" fmla="*/ 593051 h 3705528"/>
                <a:gd name="connsiteX1786" fmla="*/ 392052 w 2462926"/>
                <a:gd name="connsiteY1786" fmla="*/ 579412 h 3705528"/>
                <a:gd name="connsiteX1787" fmla="*/ 413467 w 2462926"/>
                <a:gd name="connsiteY1787" fmla="*/ 586152 h 3705528"/>
                <a:gd name="connsiteX1788" fmla="*/ 432122 w 2462926"/>
                <a:gd name="connsiteY1788" fmla="*/ 602546 h 3705528"/>
                <a:gd name="connsiteX1789" fmla="*/ 440187 w 2462926"/>
                <a:gd name="connsiteY1789" fmla="*/ 622669 h 3705528"/>
                <a:gd name="connsiteX1790" fmla="*/ 443263 w 2462926"/>
                <a:gd name="connsiteY1790" fmla="*/ 644128 h 3705528"/>
                <a:gd name="connsiteX1791" fmla="*/ 435914 w 2462926"/>
                <a:gd name="connsiteY1791" fmla="*/ 666598 h 3705528"/>
                <a:gd name="connsiteX1792" fmla="*/ 420129 w 2462926"/>
                <a:gd name="connsiteY1792" fmla="*/ 684198 h 3705528"/>
                <a:gd name="connsiteX1793" fmla="*/ 399398 w 2462926"/>
                <a:gd name="connsiteY1793" fmla="*/ 693318 h 3705528"/>
                <a:gd name="connsiteX1794" fmla="*/ 378547 w 2462926"/>
                <a:gd name="connsiteY1794" fmla="*/ 695339 h 3705528"/>
                <a:gd name="connsiteX1795" fmla="*/ 355023 w 2462926"/>
                <a:gd name="connsiteY1795" fmla="*/ 687381 h 3705528"/>
                <a:gd name="connsiteX1796" fmla="*/ 338478 w 2462926"/>
                <a:gd name="connsiteY1796" fmla="*/ 672205 h 3705528"/>
                <a:gd name="connsiteX1797" fmla="*/ 328749 w 2462926"/>
                <a:gd name="connsiteY1797" fmla="*/ 652528 h 3705528"/>
                <a:gd name="connsiteX1798" fmla="*/ 327336 w 2462926"/>
                <a:gd name="connsiteY1798" fmla="*/ 630623 h 3705528"/>
                <a:gd name="connsiteX1799" fmla="*/ 334685 w 2462926"/>
                <a:gd name="connsiteY1799" fmla="*/ 608153 h 3705528"/>
                <a:gd name="connsiteX1800" fmla="*/ 350470 w 2462926"/>
                <a:gd name="connsiteY1800" fmla="*/ 590554 h 3705528"/>
                <a:gd name="connsiteX1801" fmla="*/ 369538 w 2462926"/>
                <a:gd name="connsiteY1801" fmla="*/ 581879 h 3705528"/>
                <a:gd name="connsiteX1802" fmla="*/ 1508793 w 2462926"/>
                <a:gd name="connsiteY1802" fmla="*/ 532432 h 3705528"/>
                <a:gd name="connsiteX1803" fmla="*/ 1514674 w 2462926"/>
                <a:gd name="connsiteY1803" fmla="*/ 534421 h 3705528"/>
                <a:gd name="connsiteX1804" fmla="*/ 1520392 w 2462926"/>
                <a:gd name="connsiteY1804" fmla="*/ 539129 h 3705528"/>
                <a:gd name="connsiteX1805" fmla="*/ 1522783 w 2462926"/>
                <a:gd name="connsiteY1805" fmla="*/ 544727 h 3705528"/>
                <a:gd name="connsiteX1806" fmla="*/ 1524566 w 2462926"/>
                <a:gd name="connsiteY1806" fmla="*/ 551380 h 3705528"/>
                <a:gd name="connsiteX1807" fmla="*/ 1525294 w 2462926"/>
                <a:gd name="connsiteY1807" fmla="*/ 557425 h 3705528"/>
                <a:gd name="connsiteX1808" fmla="*/ 1523305 w 2462926"/>
                <a:gd name="connsiteY1808" fmla="*/ 563306 h 3705528"/>
                <a:gd name="connsiteX1809" fmla="*/ 1518598 w 2462926"/>
                <a:gd name="connsiteY1809" fmla="*/ 569024 h 3705528"/>
                <a:gd name="connsiteX1810" fmla="*/ 1512999 w 2462926"/>
                <a:gd name="connsiteY1810" fmla="*/ 571415 h 3705528"/>
                <a:gd name="connsiteX1811" fmla="*/ 1506346 w 2462926"/>
                <a:gd name="connsiteY1811" fmla="*/ 573198 h 3705528"/>
                <a:gd name="connsiteX1812" fmla="*/ 1500302 w 2462926"/>
                <a:gd name="connsiteY1812" fmla="*/ 573926 h 3705528"/>
                <a:gd name="connsiteX1813" fmla="*/ 1493366 w 2462926"/>
                <a:gd name="connsiteY1813" fmla="*/ 571328 h 3705528"/>
                <a:gd name="connsiteX1814" fmla="*/ 1488702 w 2462926"/>
                <a:gd name="connsiteY1814" fmla="*/ 567230 h 3705528"/>
                <a:gd name="connsiteX1815" fmla="*/ 1486311 w 2462926"/>
                <a:gd name="connsiteY1815" fmla="*/ 561631 h 3705528"/>
                <a:gd name="connsiteX1816" fmla="*/ 1484528 w 2462926"/>
                <a:gd name="connsiteY1816" fmla="*/ 554978 h 3705528"/>
                <a:gd name="connsiteX1817" fmla="*/ 1483800 w 2462926"/>
                <a:gd name="connsiteY1817" fmla="*/ 548934 h 3705528"/>
                <a:gd name="connsiteX1818" fmla="*/ 1486398 w 2462926"/>
                <a:gd name="connsiteY1818" fmla="*/ 541998 h 3705528"/>
                <a:gd name="connsiteX1819" fmla="*/ 1490497 w 2462926"/>
                <a:gd name="connsiteY1819" fmla="*/ 537334 h 3705528"/>
                <a:gd name="connsiteX1820" fmla="*/ 1496095 w 2462926"/>
                <a:gd name="connsiteY1820" fmla="*/ 534943 h 3705528"/>
                <a:gd name="connsiteX1821" fmla="*/ 1502748 w 2462926"/>
                <a:gd name="connsiteY1821" fmla="*/ 533160 h 3705528"/>
                <a:gd name="connsiteX1822" fmla="*/ 697680 w 2462926"/>
                <a:gd name="connsiteY1822" fmla="*/ 522478 h 3705528"/>
                <a:gd name="connsiteX1823" fmla="*/ 715323 w 2462926"/>
                <a:gd name="connsiteY1823" fmla="*/ 528446 h 3705528"/>
                <a:gd name="connsiteX1824" fmla="*/ 729314 w 2462926"/>
                <a:gd name="connsiteY1824" fmla="*/ 540742 h 3705528"/>
                <a:gd name="connsiteX1825" fmla="*/ 737543 w 2462926"/>
                <a:gd name="connsiteY1825" fmla="*/ 558146 h 3705528"/>
                <a:gd name="connsiteX1826" fmla="*/ 740173 w 2462926"/>
                <a:gd name="connsiteY1826" fmla="*/ 577942 h 3705528"/>
                <a:gd name="connsiteX1827" fmla="*/ 733759 w 2462926"/>
                <a:gd name="connsiteY1827" fmla="*/ 593923 h 3705528"/>
                <a:gd name="connsiteX1828" fmla="*/ 721909 w 2462926"/>
                <a:gd name="connsiteY1828" fmla="*/ 609577 h 3705528"/>
                <a:gd name="connsiteX1829" fmla="*/ 703450 w 2462926"/>
                <a:gd name="connsiteY1829" fmla="*/ 617197 h 3705528"/>
                <a:gd name="connsiteX1830" fmla="*/ 684263 w 2462926"/>
                <a:gd name="connsiteY1830" fmla="*/ 618773 h 3705528"/>
                <a:gd name="connsiteX1831" fmla="*/ 666619 w 2462926"/>
                <a:gd name="connsiteY1831" fmla="*/ 612804 h 3705528"/>
                <a:gd name="connsiteX1832" fmla="*/ 652628 w 2462926"/>
                <a:gd name="connsiteY1832" fmla="*/ 600509 h 3705528"/>
                <a:gd name="connsiteX1833" fmla="*/ 644399 w 2462926"/>
                <a:gd name="connsiteY1833" fmla="*/ 583104 h 3705528"/>
                <a:gd name="connsiteX1834" fmla="*/ 642824 w 2462926"/>
                <a:gd name="connsiteY1834" fmla="*/ 563917 h 3705528"/>
                <a:gd name="connsiteX1835" fmla="*/ 649401 w 2462926"/>
                <a:gd name="connsiteY1835" fmla="*/ 545219 h 3705528"/>
                <a:gd name="connsiteX1836" fmla="*/ 661088 w 2462926"/>
                <a:gd name="connsiteY1836" fmla="*/ 532282 h 3705528"/>
                <a:gd name="connsiteX1837" fmla="*/ 678492 w 2462926"/>
                <a:gd name="connsiteY1837" fmla="*/ 524053 h 3705528"/>
                <a:gd name="connsiteX1838" fmla="*/ 1002252 w 2462926"/>
                <a:gd name="connsiteY1838" fmla="*/ 464933 h 3705528"/>
                <a:gd name="connsiteX1839" fmla="*/ 1016123 w 2462926"/>
                <a:gd name="connsiteY1839" fmla="*/ 470130 h 3705528"/>
                <a:gd name="connsiteX1840" fmla="*/ 1028614 w 2462926"/>
                <a:gd name="connsiteY1840" fmla="*/ 480153 h 3705528"/>
                <a:gd name="connsiteX1841" fmla="*/ 1035952 w 2462926"/>
                <a:gd name="connsiteY1841" fmla="*/ 494231 h 3705528"/>
                <a:gd name="connsiteX1842" fmla="*/ 1036190 w 2462926"/>
                <a:gd name="connsiteY1842" fmla="*/ 508429 h 3705528"/>
                <a:gd name="connsiteX1843" fmla="*/ 1032048 w 2462926"/>
                <a:gd name="connsiteY1843" fmla="*/ 522909 h 3705528"/>
                <a:gd name="connsiteX1844" fmla="*/ 1020971 w 2462926"/>
                <a:gd name="connsiteY1844" fmla="*/ 534790 h 3705528"/>
                <a:gd name="connsiteX1845" fmla="*/ 1007947 w 2462926"/>
                <a:gd name="connsiteY1845" fmla="*/ 542737 h 3705528"/>
                <a:gd name="connsiteX1846" fmla="*/ 992695 w 2462926"/>
                <a:gd name="connsiteY1846" fmla="*/ 542367 h 3705528"/>
                <a:gd name="connsiteX1847" fmla="*/ 977160 w 2462926"/>
                <a:gd name="connsiteY1847" fmla="*/ 537616 h 3705528"/>
                <a:gd name="connsiteX1848" fmla="*/ 966333 w 2462926"/>
                <a:gd name="connsiteY1848" fmla="*/ 527147 h 3705528"/>
                <a:gd name="connsiteX1849" fmla="*/ 959441 w 2462926"/>
                <a:gd name="connsiteY1849" fmla="*/ 514732 h 3705528"/>
                <a:gd name="connsiteX1850" fmla="*/ 958757 w 2462926"/>
                <a:gd name="connsiteY1850" fmla="*/ 498871 h 3705528"/>
                <a:gd name="connsiteX1851" fmla="*/ 963508 w 2462926"/>
                <a:gd name="connsiteY1851" fmla="*/ 483337 h 3705528"/>
                <a:gd name="connsiteX1852" fmla="*/ 973977 w 2462926"/>
                <a:gd name="connsiteY1852" fmla="*/ 472509 h 3705528"/>
                <a:gd name="connsiteX1853" fmla="*/ 987446 w 2462926"/>
                <a:gd name="connsiteY1853" fmla="*/ 466226 h 3705528"/>
                <a:gd name="connsiteX1854" fmla="*/ 177549 w 2462926"/>
                <a:gd name="connsiteY1854" fmla="*/ 454163 h 3705528"/>
                <a:gd name="connsiteX1855" fmla="*/ 198236 w 2462926"/>
                <a:gd name="connsiteY1855" fmla="*/ 454860 h 3705528"/>
                <a:gd name="connsiteX1856" fmla="*/ 217380 w 2462926"/>
                <a:gd name="connsiteY1856" fmla="*/ 463100 h 3705528"/>
                <a:gd name="connsiteX1857" fmla="*/ 235142 w 2462926"/>
                <a:gd name="connsiteY1857" fmla="*/ 476168 h 3705528"/>
                <a:gd name="connsiteX1858" fmla="*/ 246089 w 2462926"/>
                <a:gd name="connsiteY1858" fmla="*/ 493735 h 3705528"/>
                <a:gd name="connsiteX1859" fmla="*/ 251883 w 2462926"/>
                <a:gd name="connsiteY1859" fmla="*/ 515358 h 3705528"/>
                <a:gd name="connsiteX1860" fmla="*/ 251187 w 2462926"/>
                <a:gd name="connsiteY1860" fmla="*/ 536045 h 3705528"/>
                <a:gd name="connsiteX1861" fmla="*/ 242946 w 2462926"/>
                <a:gd name="connsiteY1861" fmla="*/ 555189 h 3705528"/>
                <a:gd name="connsiteX1862" fmla="*/ 229879 w 2462926"/>
                <a:gd name="connsiteY1862" fmla="*/ 572951 h 3705528"/>
                <a:gd name="connsiteX1863" fmla="*/ 212920 w 2462926"/>
                <a:gd name="connsiteY1863" fmla="*/ 582844 h 3705528"/>
                <a:gd name="connsiteX1864" fmla="*/ 190688 w 2462926"/>
                <a:gd name="connsiteY1864" fmla="*/ 589692 h 3705528"/>
                <a:gd name="connsiteX1865" fmla="*/ 170610 w 2462926"/>
                <a:gd name="connsiteY1865" fmla="*/ 587941 h 3705528"/>
                <a:gd name="connsiteX1866" fmla="*/ 149803 w 2462926"/>
                <a:gd name="connsiteY1866" fmla="*/ 580146 h 3705528"/>
                <a:gd name="connsiteX1867" fmla="*/ 133704 w 2462926"/>
                <a:gd name="connsiteY1867" fmla="*/ 566633 h 3705528"/>
                <a:gd name="connsiteX1868" fmla="*/ 122148 w 2462926"/>
                <a:gd name="connsiteY1868" fmla="*/ 550120 h 3705528"/>
                <a:gd name="connsiteX1869" fmla="*/ 116963 w 2462926"/>
                <a:gd name="connsiteY1869" fmla="*/ 527443 h 3705528"/>
                <a:gd name="connsiteX1870" fmla="*/ 117051 w 2462926"/>
                <a:gd name="connsiteY1870" fmla="*/ 507810 h 3705528"/>
                <a:gd name="connsiteX1871" fmla="*/ 125900 w 2462926"/>
                <a:gd name="connsiteY1871" fmla="*/ 487612 h 3705528"/>
                <a:gd name="connsiteX1872" fmla="*/ 138358 w 2462926"/>
                <a:gd name="connsiteY1872" fmla="*/ 470904 h 3705528"/>
                <a:gd name="connsiteX1873" fmla="*/ 155926 w 2462926"/>
                <a:gd name="connsiteY1873" fmla="*/ 459957 h 3705528"/>
                <a:gd name="connsiteX1874" fmla="*/ 1304107 w 2462926"/>
                <a:gd name="connsiteY1874" fmla="*/ 407227 h 3705528"/>
                <a:gd name="connsiteX1875" fmla="*/ 1318141 w 2462926"/>
                <a:gd name="connsiteY1875" fmla="*/ 409706 h 3705528"/>
                <a:gd name="connsiteX1876" fmla="*/ 1330469 w 2462926"/>
                <a:gd name="connsiteY1876" fmla="*/ 422447 h 3705528"/>
                <a:gd name="connsiteX1877" fmla="*/ 1334480 w 2462926"/>
                <a:gd name="connsiteY1877" fmla="*/ 437416 h 3705528"/>
                <a:gd name="connsiteX1878" fmla="*/ 1331392 w 2462926"/>
                <a:gd name="connsiteY1878" fmla="*/ 452505 h 3705528"/>
                <a:gd name="connsiteX1879" fmla="*/ 1319260 w 2462926"/>
                <a:gd name="connsiteY1879" fmla="*/ 463778 h 3705528"/>
                <a:gd name="connsiteX1880" fmla="*/ 1304290 w 2462926"/>
                <a:gd name="connsiteY1880" fmla="*/ 467789 h 3705528"/>
                <a:gd name="connsiteX1881" fmla="*/ 1287701 w 2462926"/>
                <a:gd name="connsiteY1881" fmla="*/ 462429 h 3705528"/>
                <a:gd name="connsiteX1882" fmla="*/ 1277928 w 2462926"/>
                <a:gd name="connsiteY1882" fmla="*/ 452569 h 3705528"/>
                <a:gd name="connsiteX1883" fmla="*/ 1272863 w 2462926"/>
                <a:gd name="connsiteY1883" fmla="*/ 436991 h 3705528"/>
                <a:gd name="connsiteX1884" fmla="*/ 1276559 w 2462926"/>
                <a:gd name="connsiteY1884" fmla="*/ 420847 h 3705528"/>
                <a:gd name="connsiteX1885" fmla="*/ 1288083 w 2462926"/>
                <a:gd name="connsiteY1885" fmla="*/ 410629 h 3705528"/>
                <a:gd name="connsiteX1886" fmla="*/ 497374 w 2462926"/>
                <a:gd name="connsiteY1886" fmla="*/ 396989 h 3705528"/>
                <a:gd name="connsiteX1887" fmla="*/ 518789 w 2462926"/>
                <a:gd name="connsiteY1887" fmla="*/ 403729 h 3705528"/>
                <a:gd name="connsiteX1888" fmla="*/ 537444 w 2462926"/>
                <a:gd name="connsiteY1888" fmla="*/ 420123 h 3705528"/>
                <a:gd name="connsiteX1889" fmla="*/ 545509 w 2462926"/>
                <a:gd name="connsiteY1889" fmla="*/ 440246 h 3705528"/>
                <a:gd name="connsiteX1890" fmla="*/ 548585 w 2462926"/>
                <a:gd name="connsiteY1890" fmla="*/ 461705 h 3705528"/>
                <a:gd name="connsiteX1891" fmla="*/ 541845 w 2462926"/>
                <a:gd name="connsiteY1891" fmla="*/ 483120 h 3705528"/>
                <a:gd name="connsiteX1892" fmla="*/ 525451 w 2462926"/>
                <a:gd name="connsiteY1892" fmla="*/ 501775 h 3705528"/>
                <a:gd name="connsiteX1893" fmla="*/ 505329 w 2462926"/>
                <a:gd name="connsiteY1893" fmla="*/ 509840 h 3705528"/>
                <a:gd name="connsiteX1894" fmla="*/ 483869 w 2462926"/>
                <a:gd name="connsiteY1894" fmla="*/ 512916 h 3705528"/>
                <a:gd name="connsiteX1895" fmla="*/ 460345 w 2462926"/>
                <a:gd name="connsiteY1895" fmla="*/ 504958 h 3705528"/>
                <a:gd name="connsiteX1896" fmla="*/ 443800 w 2462926"/>
                <a:gd name="connsiteY1896" fmla="*/ 489782 h 3705528"/>
                <a:gd name="connsiteX1897" fmla="*/ 434679 w 2462926"/>
                <a:gd name="connsiteY1897" fmla="*/ 469051 h 3705528"/>
                <a:gd name="connsiteX1898" fmla="*/ 432658 w 2462926"/>
                <a:gd name="connsiteY1898" fmla="*/ 448200 h 3705528"/>
                <a:gd name="connsiteX1899" fmla="*/ 440616 w 2462926"/>
                <a:gd name="connsiteY1899" fmla="*/ 424676 h 3705528"/>
                <a:gd name="connsiteX1900" fmla="*/ 455792 w 2462926"/>
                <a:gd name="connsiteY1900" fmla="*/ 408131 h 3705528"/>
                <a:gd name="connsiteX1901" fmla="*/ 474860 w 2462926"/>
                <a:gd name="connsiteY1901" fmla="*/ 399456 h 3705528"/>
                <a:gd name="connsiteX1902" fmla="*/ 1608680 w 2462926"/>
                <a:gd name="connsiteY1902" fmla="*/ 349683 h 3705528"/>
                <a:gd name="connsiteX1903" fmla="*/ 1614115 w 2462926"/>
                <a:gd name="connsiteY1903" fmla="*/ 350009 h 3705528"/>
                <a:gd name="connsiteX1904" fmla="*/ 1620605 w 2462926"/>
                <a:gd name="connsiteY1904" fmla="*/ 350944 h 3705528"/>
                <a:gd name="connsiteX1905" fmla="*/ 1625714 w 2462926"/>
                <a:gd name="connsiteY1905" fmla="*/ 356706 h 3705528"/>
                <a:gd name="connsiteX1906" fmla="*/ 1628715 w 2462926"/>
                <a:gd name="connsiteY1906" fmla="*/ 361250 h 3705528"/>
                <a:gd name="connsiteX1907" fmla="*/ 1630497 w 2462926"/>
                <a:gd name="connsiteY1907" fmla="*/ 367903 h 3705528"/>
                <a:gd name="connsiteX1908" fmla="*/ 1631226 w 2462926"/>
                <a:gd name="connsiteY1908" fmla="*/ 373947 h 3705528"/>
                <a:gd name="connsiteX1909" fmla="*/ 1628627 w 2462926"/>
                <a:gd name="connsiteY1909" fmla="*/ 380883 h 3705528"/>
                <a:gd name="connsiteX1910" fmla="*/ 1623920 w 2462926"/>
                <a:gd name="connsiteY1910" fmla="*/ 386601 h 3705528"/>
                <a:gd name="connsiteX1911" fmla="*/ 1618322 w 2462926"/>
                <a:gd name="connsiteY1911" fmla="*/ 388992 h 3705528"/>
                <a:gd name="connsiteX1912" fmla="*/ 1611669 w 2462926"/>
                <a:gd name="connsiteY1912" fmla="*/ 390775 h 3705528"/>
                <a:gd name="connsiteX1913" fmla="*/ 1605624 w 2462926"/>
                <a:gd name="connsiteY1913" fmla="*/ 391503 h 3705528"/>
                <a:gd name="connsiteX1914" fmla="*/ 1598689 w 2462926"/>
                <a:gd name="connsiteY1914" fmla="*/ 388904 h 3705528"/>
                <a:gd name="connsiteX1915" fmla="*/ 1594025 w 2462926"/>
                <a:gd name="connsiteY1915" fmla="*/ 384806 h 3705528"/>
                <a:gd name="connsiteX1916" fmla="*/ 1591634 w 2462926"/>
                <a:gd name="connsiteY1916" fmla="*/ 379207 h 3705528"/>
                <a:gd name="connsiteX1917" fmla="*/ 1589851 w 2462926"/>
                <a:gd name="connsiteY1917" fmla="*/ 372554 h 3705528"/>
                <a:gd name="connsiteX1918" fmla="*/ 1589123 w 2462926"/>
                <a:gd name="connsiteY1918" fmla="*/ 366510 h 3705528"/>
                <a:gd name="connsiteX1919" fmla="*/ 1591721 w 2462926"/>
                <a:gd name="connsiteY1919" fmla="*/ 359575 h 3705528"/>
                <a:gd name="connsiteX1920" fmla="*/ 1596428 w 2462926"/>
                <a:gd name="connsiteY1920" fmla="*/ 353857 h 3705528"/>
                <a:gd name="connsiteX1921" fmla="*/ 1602027 w 2462926"/>
                <a:gd name="connsiteY1921" fmla="*/ 351465 h 3705528"/>
                <a:gd name="connsiteX1922" fmla="*/ 803610 w 2462926"/>
                <a:gd name="connsiteY1922" fmla="*/ 338999 h 3705528"/>
                <a:gd name="connsiteX1923" fmla="*/ 820645 w 2462926"/>
                <a:gd name="connsiteY1923" fmla="*/ 346022 h 3705528"/>
                <a:gd name="connsiteX1924" fmla="*/ 835245 w 2462926"/>
                <a:gd name="connsiteY1924" fmla="*/ 357263 h 3705528"/>
                <a:gd name="connsiteX1925" fmla="*/ 842865 w 2462926"/>
                <a:gd name="connsiteY1925" fmla="*/ 375722 h 3705528"/>
                <a:gd name="connsiteX1926" fmla="*/ 846713 w 2462926"/>
                <a:gd name="connsiteY1926" fmla="*/ 393409 h 3705528"/>
                <a:gd name="connsiteX1927" fmla="*/ 839081 w 2462926"/>
                <a:gd name="connsiteY1927" fmla="*/ 411499 h 3705528"/>
                <a:gd name="connsiteX1928" fmla="*/ 827231 w 2462926"/>
                <a:gd name="connsiteY1928" fmla="*/ 427153 h 3705528"/>
                <a:gd name="connsiteX1929" fmla="*/ 808772 w 2462926"/>
                <a:gd name="connsiteY1929" fmla="*/ 434773 h 3705528"/>
                <a:gd name="connsiteX1930" fmla="*/ 789585 w 2462926"/>
                <a:gd name="connsiteY1930" fmla="*/ 436349 h 3705528"/>
                <a:gd name="connsiteX1931" fmla="*/ 771941 w 2462926"/>
                <a:gd name="connsiteY1931" fmla="*/ 430380 h 3705528"/>
                <a:gd name="connsiteX1932" fmla="*/ 757950 w 2462926"/>
                <a:gd name="connsiteY1932" fmla="*/ 418085 h 3705528"/>
                <a:gd name="connsiteX1933" fmla="*/ 749721 w 2462926"/>
                <a:gd name="connsiteY1933" fmla="*/ 400680 h 3705528"/>
                <a:gd name="connsiteX1934" fmla="*/ 748146 w 2462926"/>
                <a:gd name="connsiteY1934" fmla="*/ 381493 h 3705528"/>
                <a:gd name="connsiteX1935" fmla="*/ 754723 w 2462926"/>
                <a:gd name="connsiteY1935" fmla="*/ 362795 h 3705528"/>
                <a:gd name="connsiteX1936" fmla="*/ 767627 w 2462926"/>
                <a:gd name="connsiteY1936" fmla="*/ 347749 h 3705528"/>
                <a:gd name="connsiteX1937" fmla="*/ 783814 w 2462926"/>
                <a:gd name="connsiteY1937" fmla="*/ 341629 h 3705528"/>
                <a:gd name="connsiteX1938" fmla="*/ 0 w 2462926"/>
                <a:gd name="connsiteY1938" fmla="*/ 331566 h 3705528"/>
                <a:gd name="connsiteX1939" fmla="*/ 20847 w 2462926"/>
                <a:gd name="connsiteY1939" fmla="*/ 338384 h 3705528"/>
                <a:gd name="connsiteX1940" fmla="*/ 40556 w 2462926"/>
                <a:gd name="connsiteY1940" fmla="*/ 355387 h 3705528"/>
                <a:gd name="connsiteX1941" fmla="*/ 53003 w 2462926"/>
                <a:gd name="connsiteY1941" fmla="*/ 375226 h 3705528"/>
                <a:gd name="connsiteX1942" fmla="*/ 59851 w 2462926"/>
                <a:gd name="connsiteY1942" fmla="*/ 397458 h 3705528"/>
                <a:gd name="connsiteX1943" fmla="*/ 58991 w 2462926"/>
                <a:gd name="connsiteY1943" fmla="*/ 420863 h 3705528"/>
                <a:gd name="connsiteX1944" fmla="*/ 51033 w 2462926"/>
                <a:gd name="connsiteY1944" fmla="*/ 444387 h 3705528"/>
                <a:gd name="connsiteX1945" fmla="*/ 34031 w 2462926"/>
                <a:gd name="connsiteY1945" fmla="*/ 464096 h 3705528"/>
                <a:gd name="connsiteX1946" fmla="*/ 14191 w 2462926"/>
                <a:gd name="connsiteY1946" fmla="*/ 476543 h 3705528"/>
                <a:gd name="connsiteX1947" fmla="*/ 0 w 2462926"/>
                <a:gd name="connsiteY1947" fmla="*/ 479788 h 3705528"/>
                <a:gd name="connsiteX1948" fmla="*/ 1108183 w 2462926"/>
                <a:gd name="connsiteY1948" fmla="*/ 281456 h 3705528"/>
                <a:gd name="connsiteX1949" fmla="*/ 1122054 w 2462926"/>
                <a:gd name="connsiteY1949" fmla="*/ 286652 h 3705528"/>
                <a:gd name="connsiteX1950" fmla="*/ 1134544 w 2462926"/>
                <a:gd name="connsiteY1950" fmla="*/ 296676 h 3705528"/>
                <a:gd name="connsiteX1951" fmla="*/ 1141273 w 2462926"/>
                <a:gd name="connsiteY1951" fmla="*/ 311808 h 3705528"/>
                <a:gd name="connsiteX1952" fmla="*/ 1141512 w 2462926"/>
                <a:gd name="connsiteY1952" fmla="*/ 326006 h 3705528"/>
                <a:gd name="connsiteX1953" fmla="*/ 1137370 w 2462926"/>
                <a:gd name="connsiteY1953" fmla="*/ 340486 h 3705528"/>
                <a:gd name="connsiteX1954" fmla="*/ 1126292 w 2462926"/>
                <a:gd name="connsiteY1954" fmla="*/ 352368 h 3705528"/>
                <a:gd name="connsiteX1955" fmla="*/ 1113877 w 2462926"/>
                <a:gd name="connsiteY1955" fmla="*/ 359260 h 3705528"/>
                <a:gd name="connsiteX1956" fmla="*/ 1098016 w 2462926"/>
                <a:gd name="connsiteY1956" fmla="*/ 359944 h 3705528"/>
                <a:gd name="connsiteX1957" fmla="*/ 1082482 w 2462926"/>
                <a:gd name="connsiteY1957" fmla="*/ 355193 h 3705528"/>
                <a:gd name="connsiteX1958" fmla="*/ 1071655 w 2462926"/>
                <a:gd name="connsiteY1958" fmla="*/ 344724 h 3705528"/>
                <a:gd name="connsiteX1959" fmla="*/ 1065371 w 2462926"/>
                <a:gd name="connsiteY1959" fmla="*/ 331255 h 3705528"/>
                <a:gd name="connsiteX1960" fmla="*/ 1064078 w 2462926"/>
                <a:gd name="connsiteY1960" fmla="*/ 316448 h 3705528"/>
                <a:gd name="connsiteX1961" fmla="*/ 1068829 w 2462926"/>
                <a:gd name="connsiteY1961" fmla="*/ 300914 h 3705528"/>
                <a:gd name="connsiteX1962" fmla="*/ 1079298 w 2462926"/>
                <a:gd name="connsiteY1962" fmla="*/ 290087 h 3705528"/>
                <a:gd name="connsiteX1963" fmla="*/ 1092767 w 2462926"/>
                <a:gd name="connsiteY1963" fmla="*/ 283803 h 3705528"/>
                <a:gd name="connsiteX1964" fmla="*/ 282871 w 2462926"/>
                <a:gd name="connsiteY1964" fmla="*/ 271741 h 3705528"/>
                <a:gd name="connsiteX1965" fmla="*/ 303559 w 2462926"/>
                <a:gd name="connsiteY1965" fmla="*/ 272437 h 3705528"/>
                <a:gd name="connsiteX1966" fmla="*/ 323311 w 2462926"/>
                <a:gd name="connsiteY1966" fmla="*/ 279623 h 3705528"/>
                <a:gd name="connsiteX1967" fmla="*/ 340465 w 2462926"/>
                <a:gd name="connsiteY1967" fmla="*/ 293745 h 3705528"/>
                <a:gd name="connsiteX1968" fmla="*/ 351412 w 2462926"/>
                <a:gd name="connsiteY1968" fmla="*/ 311312 h 3705528"/>
                <a:gd name="connsiteX1969" fmla="*/ 357814 w 2462926"/>
                <a:gd name="connsiteY1969" fmla="*/ 331880 h 3705528"/>
                <a:gd name="connsiteX1970" fmla="*/ 357118 w 2462926"/>
                <a:gd name="connsiteY1970" fmla="*/ 352568 h 3705528"/>
                <a:gd name="connsiteX1971" fmla="*/ 348877 w 2462926"/>
                <a:gd name="connsiteY1971" fmla="*/ 371711 h 3705528"/>
                <a:gd name="connsiteX1972" fmla="*/ 335201 w 2462926"/>
                <a:gd name="connsiteY1972" fmla="*/ 390529 h 3705528"/>
                <a:gd name="connsiteX1973" fmla="*/ 318242 w 2462926"/>
                <a:gd name="connsiteY1973" fmla="*/ 400421 h 3705528"/>
                <a:gd name="connsiteX1974" fmla="*/ 296620 w 2462926"/>
                <a:gd name="connsiteY1974" fmla="*/ 406215 h 3705528"/>
                <a:gd name="connsiteX1975" fmla="*/ 275932 w 2462926"/>
                <a:gd name="connsiteY1975" fmla="*/ 405519 h 3705528"/>
                <a:gd name="connsiteX1976" fmla="*/ 255126 w 2462926"/>
                <a:gd name="connsiteY1976" fmla="*/ 397724 h 3705528"/>
                <a:gd name="connsiteX1977" fmla="*/ 239026 w 2462926"/>
                <a:gd name="connsiteY1977" fmla="*/ 384211 h 3705528"/>
                <a:gd name="connsiteX1978" fmla="*/ 228079 w 2462926"/>
                <a:gd name="connsiteY1978" fmla="*/ 366643 h 3705528"/>
                <a:gd name="connsiteX1979" fmla="*/ 222286 w 2462926"/>
                <a:gd name="connsiteY1979" fmla="*/ 345020 h 3705528"/>
                <a:gd name="connsiteX1980" fmla="*/ 222373 w 2462926"/>
                <a:gd name="connsiteY1980" fmla="*/ 325387 h 3705528"/>
                <a:gd name="connsiteX1981" fmla="*/ 231831 w 2462926"/>
                <a:gd name="connsiteY1981" fmla="*/ 304135 h 3705528"/>
                <a:gd name="connsiteX1982" fmla="*/ 244290 w 2462926"/>
                <a:gd name="connsiteY1982" fmla="*/ 287426 h 3705528"/>
                <a:gd name="connsiteX1983" fmla="*/ 261858 w 2462926"/>
                <a:gd name="connsiteY1983" fmla="*/ 276480 h 3705528"/>
                <a:gd name="connsiteX1984" fmla="*/ 1409429 w 2462926"/>
                <a:gd name="connsiteY1984" fmla="*/ 224803 h 3705528"/>
                <a:gd name="connsiteX1985" fmla="*/ 1423463 w 2462926"/>
                <a:gd name="connsiteY1985" fmla="*/ 227282 h 3705528"/>
                <a:gd name="connsiteX1986" fmla="*/ 1435790 w 2462926"/>
                <a:gd name="connsiteY1986" fmla="*/ 240023 h 3705528"/>
                <a:gd name="connsiteX1987" fmla="*/ 1439801 w 2462926"/>
                <a:gd name="connsiteY1987" fmla="*/ 254993 h 3705528"/>
                <a:gd name="connsiteX1988" fmla="*/ 1436713 w 2462926"/>
                <a:gd name="connsiteY1988" fmla="*/ 270082 h 3705528"/>
                <a:gd name="connsiteX1989" fmla="*/ 1424581 w 2462926"/>
                <a:gd name="connsiteY1989" fmla="*/ 281355 h 3705528"/>
                <a:gd name="connsiteX1990" fmla="*/ 1409612 w 2462926"/>
                <a:gd name="connsiteY1990" fmla="*/ 285366 h 3705528"/>
                <a:gd name="connsiteX1991" fmla="*/ 1393631 w 2462926"/>
                <a:gd name="connsiteY1991" fmla="*/ 278952 h 3705528"/>
                <a:gd name="connsiteX1992" fmla="*/ 1383250 w 2462926"/>
                <a:gd name="connsiteY1992" fmla="*/ 270146 h 3705528"/>
                <a:gd name="connsiteX1993" fmla="*/ 1378184 w 2462926"/>
                <a:gd name="connsiteY1993" fmla="*/ 254568 h 3705528"/>
                <a:gd name="connsiteX1994" fmla="*/ 1381881 w 2462926"/>
                <a:gd name="connsiteY1994" fmla="*/ 238424 h 3705528"/>
                <a:gd name="connsiteX1995" fmla="*/ 1393405 w 2462926"/>
                <a:gd name="connsiteY1995" fmla="*/ 228206 h 3705528"/>
                <a:gd name="connsiteX1996" fmla="*/ 602696 w 2462926"/>
                <a:gd name="connsiteY1996" fmla="*/ 214566 h 3705528"/>
                <a:gd name="connsiteX1997" fmla="*/ 624111 w 2462926"/>
                <a:gd name="connsiteY1997" fmla="*/ 221306 h 3705528"/>
                <a:gd name="connsiteX1998" fmla="*/ 642766 w 2462926"/>
                <a:gd name="connsiteY1998" fmla="*/ 237700 h 3705528"/>
                <a:gd name="connsiteX1999" fmla="*/ 651440 w 2462926"/>
                <a:gd name="connsiteY1999" fmla="*/ 256768 h 3705528"/>
                <a:gd name="connsiteX2000" fmla="*/ 653907 w 2462926"/>
                <a:gd name="connsiteY2000" fmla="*/ 279282 h 3705528"/>
                <a:gd name="connsiteX2001" fmla="*/ 647167 w 2462926"/>
                <a:gd name="connsiteY2001" fmla="*/ 300697 h 3705528"/>
                <a:gd name="connsiteX2002" fmla="*/ 630773 w 2462926"/>
                <a:gd name="connsiteY2002" fmla="*/ 319352 h 3705528"/>
                <a:gd name="connsiteX2003" fmla="*/ 610651 w 2462926"/>
                <a:gd name="connsiteY2003" fmla="*/ 327417 h 3705528"/>
                <a:gd name="connsiteX2004" fmla="*/ 589191 w 2462926"/>
                <a:gd name="connsiteY2004" fmla="*/ 330493 h 3705528"/>
                <a:gd name="connsiteX2005" fmla="*/ 565667 w 2462926"/>
                <a:gd name="connsiteY2005" fmla="*/ 322535 h 3705528"/>
                <a:gd name="connsiteX2006" fmla="*/ 549122 w 2462926"/>
                <a:gd name="connsiteY2006" fmla="*/ 307359 h 3705528"/>
                <a:gd name="connsiteX2007" fmla="*/ 540001 w 2462926"/>
                <a:gd name="connsiteY2007" fmla="*/ 286628 h 3705528"/>
                <a:gd name="connsiteX2008" fmla="*/ 537980 w 2462926"/>
                <a:gd name="connsiteY2008" fmla="*/ 265777 h 3705528"/>
                <a:gd name="connsiteX2009" fmla="*/ 545938 w 2462926"/>
                <a:gd name="connsiteY2009" fmla="*/ 242253 h 3705528"/>
                <a:gd name="connsiteX2010" fmla="*/ 561114 w 2462926"/>
                <a:gd name="connsiteY2010" fmla="*/ 225708 h 3705528"/>
                <a:gd name="connsiteX2011" fmla="*/ 580791 w 2462926"/>
                <a:gd name="connsiteY2011" fmla="*/ 215979 h 3705528"/>
                <a:gd name="connsiteX2012" fmla="*/ 1714002 w 2462926"/>
                <a:gd name="connsiteY2012" fmla="*/ 167260 h 3705528"/>
                <a:gd name="connsiteX2013" fmla="*/ 1719437 w 2462926"/>
                <a:gd name="connsiteY2013" fmla="*/ 167586 h 3705528"/>
                <a:gd name="connsiteX2014" fmla="*/ 1725927 w 2462926"/>
                <a:gd name="connsiteY2014" fmla="*/ 168521 h 3705528"/>
                <a:gd name="connsiteX2015" fmla="*/ 1731036 w 2462926"/>
                <a:gd name="connsiteY2015" fmla="*/ 174283 h 3705528"/>
                <a:gd name="connsiteX2016" fmla="*/ 1734037 w 2462926"/>
                <a:gd name="connsiteY2016" fmla="*/ 178827 h 3705528"/>
                <a:gd name="connsiteX2017" fmla="*/ 1736428 w 2462926"/>
                <a:gd name="connsiteY2017" fmla="*/ 184425 h 3705528"/>
                <a:gd name="connsiteX2018" fmla="*/ 1736548 w 2462926"/>
                <a:gd name="connsiteY2018" fmla="*/ 191524 h 3705528"/>
                <a:gd name="connsiteX2019" fmla="*/ 1734558 w 2462926"/>
                <a:gd name="connsiteY2019" fmla="*/ 197405 h 3705528"/>
                <a:gd name="connsiteX2020" fmla="*/ 1729242 w 2462926"/>
                <a:gd name="connsiteY2020" fmla="*/ 204178 h 3705528"/>
                <a:gd name="connsiteX2021" fmla="*/ 1723644 w 2462926"/>
                <a:gd name="connsiteY2021" fmla="*/ 206569 h 3705528"/>
                <a:gd name="connsiteX2022" fmla="*/ 1716991 w 2462926"/>
                <a:gd name="connsiteY2022" fmla="*/ 208352 h 3705528"/>
                <a:gd name="connsiteX2023" fmla="*/ 1711555 w 2462926"/>
                <a:gd name="connsiteY2023" fmla="*/ 208025 h 3705528"/>
                <a:gd name="connsiteX2024" fmla="*/ 1704011 w 2462926"/>
                <a:gd name="connsiteY2024" fmla="*/ 206481 h 3705528"/>
                <a:gd name="connsiteX2025" fmla="*/ 1699956 w 2462926"/>
                <a:gd name="connsiteY2025" fmla="*/ 201329 h 3705528"/>
                <a:gd name="connsiteX2026" fmla="*/ 1696956 w 2462926"/>
                <a:gd name="connsiteY2026" fmla="*/ 196784 h 3705528"/>
                <a:gd name="connsiteX2027" fmla="*/ 1695173 w 2462926"/>
                <a:gd name="connsiteY2027" fmla="*/ 190131 h 3705528"/>
                <a:gd name="connsiteX2028" fmla="*/ 1694445 w 2462926"/>
                <a:gd name="connsiteY2028" fmla="*/ 184087 h 3705528"/>
                <a:gd name="connsiteX2029" fmla="*/ 1697652 w 2462926"/>
                <a:gd name="connsiteY2029" fmla="*/ 176097 h 3705528"/>
                <a:gd name="connsiteX2030" fmla="*/ 1701750 w 2462926"/>
                <a:gd name="connsiteY2030" fmla="*/ 171434 h 3705528"/>
                <a:gd name="connsiteX2031" fmla="*/ 1707957 w 2462926"/>
                <a:gd name="connsiteY2031" fmla="*/ 167988 h 3705528"/>
                <a:gd name="connsiteX2032" fmla="*/ 908932 w 2462926"/>
                <a:gd name="connsiteY2032" fmla="*/ 156576 h 3705528"/>
                <a:gd name="connsiteX2033" fmla="*/ 926576 w 2462926"/>
                <a:gd name="connsiteY2033" fmla="*/ 162545 h 3705528"/>
                <a:gd name="connsiteX2034" fmla="*/ 940566 w 2462926"/>
                <a:gd name="connsiteY2034" fmla="*/ 174840 h 3705528"/>
                <a:gd name="connsiteX2035" fmla="*/ 948795 w 2462926"/>
                <a:gd name="connsiteY2035" fmla="*/ 192245 h 3705528"/>
                <a:gd name="connsiteX2036" fmla="*/ 952034 w 2462926"/>
                <a:gd name="connsiteY2036" fmla="*/ 210987 h 3705528"/>
                <a:gd name="connsiteX2037" fmla="*/ 944402 w 2462926"/>
                <a:gd name="connsiteY2037" fmla="*/ 229076 h 3705528"/>
                <a:gd name="connsiteX2038" fmla="*/ 932553 w 2462926"/>
                <a:gd name="connsiteY2038" fmla="*/ 244730 h 3705528"/>
                <a:gd name="connsiteX2039" fmla="*/ 914093 w 2462926"/>
                <a:gd name="connsiteY2039" fmla="*/ 252350 h 3705528"/>
                <a:gd name="connsiteX2040" fmla="*/ 894906 w 2462926"/>
                <a:gd name="connsiteY2040" fmla="*/ 253926 h 3705528"/>
                <a:gd name="connsiteX2041" fmla="*/ 877263 w 2462926"/>
                <a:gd name="connsiteY2041" fmla="*/ 247957 h 3705528"/>
                <a:gd name="connsiteX2042" fmla="*/ 863272 w 2462926"/>
                <a:gd name="connsiteY2042" fmla="*/ 235662 h 3705528"/>
                <a:gd name="connsiteX2043" fmla="*/ 855043 w 2462926"/>
                <a:gd name="connsiteY2043" fmla="*/ 218257 h 3705528"/>
                <a:gd name="connsiteX2044" fmla="*/ 853467 w 2462926"/>
                <a:gd name="connsiteY2044" fmla="*/ 199070 h 3705528"/>
                <a:gd name="connsiteX2045" fmla="*/ 860045 w 2462926"/>
                <a:gd name="connsiteY2045" fmla="*/ 180372 h 3705528"/>
                <a:gd name="connsiteX2046" fmla="*/ 872949 w 2462926"/>
                <a:gd name="connsiteY2046" fmla="*/ 165327 h 3705528"/>
                <a:gd name="connsiteX2047" fmla="*/ 889745 w 2462926"/>
                <a:gd name="connsiteY2047" fmla="*/ 158152 h 3705528"/>
                <a:gd name="connsiteX2048" fmla="*/ 80902 w 2462926"/>
                <a:gd name="connsiteY2048" fmla="*/ 146698 h 3705528"/>
                <a:gd name="connsiteX2049" fmla="*/ 104308 w 2462926"/>
                <a:gd name="connsiteY2049" fmla="*/ 147557 h 3705528"/>
                <a:gd name="connsiteX2050" fmla="*/ 126778 w 2462926"/>
                <a:gd name="connsiteY2050" fmla="*/ 154906 h 3705528"/>
                <a:gd name="connsiteX2051" fmla="*/ 146486 w 2462926"/>
                <a:gd name="connsiteY2051" fmla="*/ 171909 h 3705528"/>
                <a:gd name="connsiteX2052" fmla="*/ 158933 w 2462926"/>
                <a:gd name="connsiteY2052" fmla="*/ 191749 h 3705528"/>
                <a:gd name="connsiteX2053" fmla="*/ 165172 w 2462926"/>
                <a:gd name="connsiteY2053" fmla="*/ 215034 h 3705528"/>
                <a:gd name="connsiteX2054" fmla="*/ 164313 w 2462926"/>
                <a:gd name="connsiteY2054" fmla="*/ 238440 h 3705528"/>
                <a:gd name="connsiteX2055" fmla="*/ 156964 w 2462926"/>
                <a:gd name="connsiteY2055" fmla="*/ 260910 h 3705528"/>
                <a:gd name="connsiteX2056" fmla="*/ 139961 w 2462926"/>
                <a:gd name="connsiteY2056" fmla="*/ 280618 h 3705528"/>
                <a:gd name="connsiteX2057" fmla="*/ 120121 w 2462926"/>
                <a:gd name="connsiteY2057" fmla="*/ 293065 h 3705528"/>
                <a:gd name="connsiteX2058" fmla="*/ 96836 w 2462926"/>
                <a:gd name="connsiteY2058" fmla="*/ 299304 h 3705528"/>
                <a:gd name="connsiteX2059" fmla="*/ 73431 w 2462926"/>
                <a:gd name="connsiteY2059" fmla="*/ 298445 h 3705528"/>
                <a:gd name="connsiteX2060" fmla="*/ 48852 w 2462926"/>
                <a:gd name="connsiteY2060" fmla="*/ 289878 h 3705528"/>
                <a:gd name="connsiteX2061" fmla="*/ 31252 w 2462926"/>
                <a:gd name="connsiteY2061" fmla="*/ 274093 h 3705528"/>
                <a:gd name="connsiteX2062" fmla="*/ 18805 w 2462926"/>
                <a:gd name="connsiteY2062" fmla="*/ 254253 h 3705528"/>
                <a:gd name="connsiteX2063" fmla="*/ 12566 w 2462926"/>
                <a:gd name="connsiteY2063" fmla="*/ 230968 h 3705528"/>
                <a:gd name="connsiteX2064" fmla="*/ 13425 w 2462926"/>
                <a:gd name="connsiteY2064" fmla="*/ 207563 h 3705528"/>
                <a:gd name="connsiteX2065" fmla="*/ 21992 w 2462926"/>
                <a:gd name="connsiteY2065" fmla="*/ 182984 h 3705528"/>
                <a:gd name="connsiteX2066" fmla="*/ 37777 w 2462926"/>
                <a:gd name="connsiteY2066" fmla="*/ 165384 h 3705528"/>
                <a:gd name="connsiteX2067" fmla="*/ 57617 w 2462926"/>
                <a:gd name="connsiteY2067" fmla="*/ 152937 h 3705528"/>
                <a:gd name="connsiteX2068" fmla="*/ 1214114 w 2462926"/>
                <a:gd name="connsiteY2068" fmla="*/ 97982 h 3705528"/>
                <a:gd name="connsiteX2069" fmla="*/ 1227985 w 2462926"/>
                <a:gd name="connsiteY2069" fmla="*/ 103179 h 3705528"/>
                <a:gd name="connsiteX2070" fmla="*/ 1240475 w 2462926"/>
                <a:gd name="connsiteY2070" fmla="*/ 113202 h 3705528"/>
                <a:gd name="connsiteX2071" fmla="*/ 1247204 w 2462926"/>
                <a:gd name="connsiteY2071" fmla="*/ 128334 h 3705528"/>
                <a:gd name="connsiteX2072" fmla="*/ 1246834 w 2462926"/>
                <a:gd name="connsiteY2072" fmla="*/ 143587 h 3705528"/>
                <a:gd name="connsiteX2073" fmla="*/ 1242692 w 2462926"/>
                <a:gd name="connsiteY2073" fmla="*/ 158063 h 3705528"/>
                <a:gd name="connsiteX2074" fmla="*/ 1231614 w 2462926"/>
                <a:gd name="connsiteY2074" fmla="*/ 169945 h 3705528"/>
                <a:gd name="connsiteX2075" fmla="*/ 1219199 w 2462926"/>
                <a:gd name="connsiteY2075" fmla="*/ 176837 h 3705528"/>
                <a:gd name="connsiteX2076" fmla="*/ 1203339 w 2462926"/>
                <a:gd name="connsiteY2076" fmla="*/ 177522 h 3705528"/>
                <a:gd name="connsiteX2077" fmla="*/ 1188413 w 2462926"/>
                <a:gd name="connsiteY2077" fmla="*/ 171716 h 3705528"/>
                <a:gd name="connsiteX2078" fmla="*/ 1176977 w 2462926"/>
                <a:gd name="connsiteY2078" fmla="*/ 162302 h 3705528"/>
                <a:gd name="connsiteX2079" fmla="*/ 1170694 w 2462926"/>
                <a:gd name="connsiteY2079" fmla="*/ 148832 h 3705528"/>
                <a:gd name="connsiteX2080" fmla="*/ 1169400 w 2462926"/>
                <a:gd name="connsiteY2080" fmla="*/ 134029 h 3705528"/>
                <a:gd name="connsiteX2081" fmla="*/ 1174151 w 2462926"/>
                <a:gd name="connsiteY2081" fmla="*/ 118494 h 3705528"/>
                <a:gd name="connsiteX2082" fmla="*/ 1184620 w 2462926"/>
                <a:gd name="connsiteY2082" fmla="*/ 107667 h 3705528"/>
                <a:gd name="connsiteX2083" fmla="*/ 1198698 w 2462926"/>
                <a:gd name="connsiteY2083" fmla="*/ 100329 h 3705528"/>
                <a:gd name="connsiteX2084" fmla="*/ 388802 w 2462926"/>
                <a:gd name="connsiteY2084" fmla="*/ 88267 h 3705528"/>
                <a:gd name="connsiteX2085" fmla="*/ 408881 w 2462926"/>
                <a:gd name="connsiteY2085" fmla="*/ 90018 h 3705528"/>
                <a:gd name="connsiteX2086" fmla="*/ 428633 w 2462926"/>
                <a:gd name="connsiteY2086" fmla="*/ 97204 h 3705528"/>
                <a:gd name="connsiteX2087" fmla="*/ 445787 w 2462926"/>
                <a:gd name="connsiteY2087" fmla="*/ 111325 h 3705528"/>
                <a:gd name="connsiteX2088" fmla="*/ 457343 w 2462926"/>
                <a:gd name="connsiteY2088" fmla="*/ 127839 h 3705528"/>
                <a:gd name="connsiteX2089" fmla="*/ 463745 w 2462926"/>
                <a:gd name="connsiteY2089" fmla="*/ 148403 h 3705528"/>
                <a:gd name="connsiteX2090" fmla="*/ 462440 w 2462926"/>
                <a:gd name="connsiteY2090" fmla="*/ 170145 h 3705528"/>
                <a:gd name="connsiteX2091" fmla="*/ 454199 w 2462926"/>
                <a:gd name="connsiteY2091" fmla="*/ 189288 h 3705528"/>
                <a:gd name="connsiteX2092" fmla="*/ 441132 w 2462926"/>
                <a:gd name="connsiteY2092" fmla="*/ 207051 h 3705528"/>
                <a:gd name="connsiteX2093" fmla="*/ 423564 w 2462926"/>
                <a:gd name="connsiteY2093" fmla="*/ 217998 h 3705528"/>
                <a:gd name="connsiteX2094" fmla="*/ 401942 w 2462926"/>
                <a:gd name="connsiteY2094" fmla="*/ 223792 h 3705528"/>
                <a:gd name="connsiteX2095" fmla="*/ 381254 w 2462926"/>
                <a:gd name="connsiteY2095" fmla="*/ 223096 h 3705528"/>
                <a:gd name="connsiteX2096" fmla="*/ 360448 w 2462926"/>
                <a:gd name="connsiteY2096" fmla="*/ 215301 h 3705528"/>
                <a:gd name="connsiteX2097" fmla="*/ 344348 w 2462926"/>
                <a:gd name="connsiteY2097" fmla="*/ 201788 h 3705528"/>
                <a:gd name="connsiteX2098" fmla="*/ 333401 w 2462926"/>
                <a:gd name="connsiteY2098" fmla="*/ 184220 h 3705528"/>
                <a:gd name="connsiteX2099" fmla="*/ 327608 w 2462926"/>
                <a:gd name="connsiteY2099" fmla="*/ 162597 h 3705528"/>
                <a:gd name="connsiteX2100" fmla="*/ 328304 w 2462926"/>
                <a:gd name="connsiteY2100" fmla="*/ 141914 h 3705528"/>
                <a:gd name="connsiteX2101" fmla="*/ 337153 w 2462926"/>
                <a:gd name="connsiteY2101" fmla="*/ 121715 h 3705528"/>
                <a:gd name="connsiteX2102" fmla="*/ 349612 w 2462926"/>
                <a:gd name="connsiteY2102" fmla="*/ 105007 h 3705528"/>
                <a:gd name="connsiteX2103" fmla="*/ 367789 w 2462926"/>
                <a:gd name="connsiteY2103" fmla="*/ 93006 h 3705528"/>
                <a:gd name="connsiteX2104" fmla="*/ 1515360 w 2462926"/>
                <a:gd name="connsiteY2104" fmla="*/ 41328 h 3705528"/>
                <a:gd name="connsiteX2105" fmla="*/ 1529394 w 2462926"/>
                <a:gd name="connsiteY2105" fmla="*/ 43807 h 3705528"/>
                <a:gd name="connsiteX2106" fmla="*/ 1541722 w 2462926"/>
                <a:gd name="connsiteY2106" fmla="*/ 56548 h 3705528"/>
                <a:gd name="connsiteX2107" fmla="*/ 1545733 w 2462926"/>
                <a:gd name="connsiteY2107" fmla="*/ 71518 h 3705528"/>
                <a:gd name="connsiteX2108" fmla="*/ 1542645 w 2462926"/>
                <a:gd name="connsiteY2108" fmla="*/ 86607 h 3705528"/>
                <a:gd name="connsiteX2109" fmla="*/ 1530513 w 2462926"/>
                <a:gd name="connsiteY2109" fmla="*/ 97879 h 3705528"/>
                <a:gd name="connsiteX2110" fmla="*/ 1514934 w 2462926"/>
                <a:gd name="connsiteY2110" fmla="*/ 102945 h 3705528"/>
                <a:gd name="connsiteX2111" fmla="*/ 1498954 w 2462926"/>
                <a:gd name="connsiteY2111" fmla="*/ 96531 h 3705528"/>
                <a:gd name="connsiteX2112" fmla="*/ 1488573 w 2462926"/>
                <a:gd name="connsiteY2112" fmla="*/ 87724 h 3705528"/>
                <a:gd name="connsiteX2113" fmla="*/ 1484116 w 2462926"/>
                <a:gd name="connsiteY2113" fmla="*/ 71093 h 3705528"/>
                <a:gd name="connsiteX2114" fmla="*/ 1487812 w 2462926"/>
                <a:gd name="connsiteY2114" fmla="*/ 54949 h 3705528"/>
                <a:gd name="connsiteX2115" fmla="*/ 1499336 w 2462926"/>
                <a:gd name="connsiteY2115" fmla="*/ 44730 h 3705528"/>
                <a:gd name="connsiteX2116" fmla="*/ 708018 w 2462926"/>
                <a:gd name="connsiteY2116" fmla="*/ 32147 h 3705528"/>
                <a:gd name="connsiteX2117" fmla="*/ 729433 w 2462926"/>
                <a:gd name="connsiteY2117" fmla="*/ 38887 h 3705528"/>
                <a:gd name="connsiteX2118" fmla="*/ 748087 w 2462926"/>
                <a:gd name="connsiteY2118" fmla="*/ 55281 h 3705528"/>
                <a:gd name="connsiteX2119" fmla="*/ 756762 w 2462926"/>
                <a:gd name="connsiteY2119" fmla="*/ 74349 h 3705528"/>
                <a:gd name="connsiteX2120" fmla="*/ 759838 w 2462926"/>
                <a:gd name="connsiteY2120" fmla="*/ 95808 h 3705528"/>
                <a:gd name="connsiteX2121" fmla="*/ 752488 w 2462926"/>
                <a:gd name="connsiteY2121" fmla="*/ 118279 h 3705528"/>
                <a:gd name="connsiteX2122" fmla="*/ 736095 w 2462926"/>
                <a:gd name="connsiteY2122" fmla="*/ 136932 h 3705528"/>
                <a:gd name="connsiteX2123" fmla="*/ 715972 w 2462926"/>
                <a:gd name="connsiteY2123" fmla="*/ 144995 h 3705528"/>
                <a:gd name="connsiteX2124" fmla="*/ 695122 w 2462926"/>
                <a:gd name="connsiteY2124" fmla="*/ 147017 h 3705528"/>
                <a:gd name="connsiteX2125" fmla="*/ 671597 w 2462926"/>
                <a:gd name="connsiteY2125" fmla="*/ 139062 h 3705528"/>
                <a:gd name="connsiteX2126" fmla="*/ 655052 w 2462926"/>
                <a:gd name="connsiteY2126" fmla="*/ 123886 h 3705528"/>
                <a:gd name="connsiteX2127" fmla="*/ 645323 w 2462926"/>
                <a:gd name="connsiteY2127" fmla="*/ 104209 h 3705528"/>
                <a:gd name="connsiteX2128" fmla="*/ 643301 w 2462926"/>
                <a:gd name="connsiteY2128" fmla="*/ 83359 h 3705528"/>
                <a:gd name="connsiteX2129" fmla="*/ 651260 w 2462926"/>
                <a:gd name="connsiteY2129" fmla="*/ 59834 h 3705528"/>
                <a:gd name="connsiteX2130" fmla="*/ 667045 w 2462926"/>
                <a:gd name="connsiteY2130" fmla="*/ 42234 h 3705528"/>
                <a:gd name="connsiteX2131" fmla="*/ 686113 w 2462926"/>
                <a:gd name="connsiteY2131" fmla="*/ 33560 h 3705528"/>
                <a:gd name="connsiteX2132" fmla="*/ 1800958 w 2462926"/>
                <a:gd name="connsiteY2132" fmla="*/ 0 h 3705528"/>
                <a:gd name="connsiteX2133" fmla="*/ 1840893 w 2462926"/>
                <a:gd name="connsiteY2133" fmla="*/ 0 h 3705528"/>
                <a:gd name="connsiteX2134" fmla="*/ 1841750 w 2462926"/>
                <a:gd name="connsiteY2134" fmla="*/ 2005 h 3705528"/>
                <a:gd name="connsiteX2135" fmla="*/ 1841869 w 2462926"/>
                <a:gd name="connsiteY2135" fmla="*/ 9104 h 3705528"/>
                <a:gd name="connsiteX2136" fmla="*/ 1839880 w 2462926"/>
                <a:gd name="connsiteY2136" fmla="*/ 14985 h 3705528"/>
                <a:gd name="connsiteX2137" fmla="*/ 1835781 w 2462926"/>
                <a:gd name="connsiteY2137" fmla="*/ 19649 h 3705528"/>
                <a:gd name="connsiteX2138" fmla="*/ 1828965 w 2462926"/>
                <a:gd name="connsiteY2138" fmla="*/ 24149 h 3705528"/>
                <a:gd name="connsiteX2139" fmla="*/ 1822921 w 2462926"/>
                <a:gd name="connsiteY2139" fmla="*/ 24877 h 3705528"/>
                <a:gd name="connsiteX2140" fmla="*/ 1816877 w 2462926"/>
                <a:gd name="connsiteY2140" fmla="*/ 25605 h 3705528"/>
                <a:gd name="connsiteX2141" fmla="*/ 1809941 w 2462926"/>
                <a:gd name="connsiteY2141" fmla="*/ 23007 h 3705528"/>
                <a:gd name="connsiteX2142" fmla="*/ 1805277 w 2462926"/>
                <a:gd name="connsiteY2142" fmla="*/ 18909 h 3705528"/>
                <a:gd name="connsiteX2143" fmla="*/ 1802886 w 2462926"/>
                <a:gd name="connsiteY2143" fmla="*/ 13310 h 3705528"/>
                <a:gd name="connsiteX2144" fmla="*/ 1800494 w 2462926"/>
                <a:gd name="connsiteY2144" fmla="*/ 7711 h 3705528"/>
                <a:gd name="connsiteX2145" fmla="*/ 964674 w 2462926"/>
                <a:gd name="connsiteY2145" fmla="*/ 0 h 3705528"/>
                <a:gd name="connsiteX2146" fmla="*/ 1049471 w 2462926"/>
                <a:gd name="connsiteY2146" fmla="*/ 0 h 3705528"/>
                <a:gd name="connsiteX2147" fmla="*/ 1054117 w 2462926"/>
                <a:gd name="connsiteY2147" fmla="*/ 9826 h 3705528"/>
                <a:gd name="connsiteX2148" fmla="*/ 1057356 w 2462926"/>
                <a:gd name="connsiteY2148" fmla="*/ 28567 h 3705528"/>
                <a:gd name="connsiteX2149" fmla="*/ 1049724 w 2462926"/>
                <a:gd name="connsiteY2149" fmla="*/ 46656 h 3705528"/>
                <a:gd name="connsiteX2150" fmla="*/ 1038483 w 2462926"/>
                <a:gd name="connsiteY2150" fmla="*/ 61256 h 3705528"/>
                <a:gd name="connsiteX2151" fmla="*/ 1020024 w 2462926"/>
                <a:gd name="connsiteY2151" fmla="*/ 68875 h 3705528"/>
                <a:gd name="connsiteX2152" fmla="*/ 1000228 w 2462926"/>
                <a:gd name="connsiteY2152" fmla="*/ 71505 h 3705528"/>
                <a:gd name="connsiteX2153" fmla="*/ 983193 w 2462926"/>
                <a:gd name="connsiteY2153" fmla="*/ 64484 h 3705528"/>
                <a:gd name="connsiteX2154" fmla="*/ 968594 w 2462926"/>
                <a:gd name="connsiteY2154" fmla="*/ 53242 h 3705528"/>
                <a:gd name="connsiteX2155" fmla="*/ 960973 w 2462926"/>
                <a:gd name="connsiteY2155" fmla="*/ 34783 h 3705528"/>
                <a:gd name="connsiteX2156" fmla="*/ 959398 w 2462926"/>
                <a:gd name="connsiteY2156" fmla="*/ 15595 h 3705528"/>
                <a:gd name="connsiteX2157" fmla="*/ 440134 w 2462926"/>
                <a:gd name="connsiteY2157" fmla="*/ 0 h 3705528"/>
                <a:gd name="connsiteX2158" fmla="*/ 562478 w 2462926"/>
                <a:gd name="connsiteY2158" fmla="*/ 0 h 3705528"/>
                <a:gd name="connsiteX2159" fmla="*/ 559521 w 2462926"/>
                <a:gd name="connsiteY2159" fmla="*/ 6868 h 3705528"/>
                <a:gd name="connsiteX2160" fmla="*/ 546454 w 2462926"/>
                <a:gd name="connsiteY2160" fmla="*/ 24631 h 3705528"/>
                <a:gd name="connsiteX2161" fmla="*/ 528886 w 2462926"/>
                <a:gd name="connsiteY2161" fmla="*/ 35578 h 3705528"/>
                <a:gd name="connsiteX2162" fmla="*/ 508481 w 2462926"/>
                <a:gd name="connsiteY2162" fmla="*/ 39263 h 3705528"/>
                <a:gd name="connsiteX2163" fmla="*/ 487794 w 2462926"/>
                <a:gd name="connsiteY2163" fmla="*/ 38566 h 3705528"/>
                <a:gd name="connsiteX2164" fmla="*/ 466378 w 2462926"/>
                <a:gd name="connsiteY2164" fmla="*/ 31824 h 3705528"/>
                <a:gd name="connsiteX2165" fmla="*/ 450887 w 2462926"/>
                <a:gd name="connsiteY2165" fmla="*/ 17259 h 3705528"/>
                <a:gd name="connsiteX2166" fmla="*/ 127810 w 2462926"/>
                <a:gd name="connsiteY2166" fmla="*/ 0 h 3705528"/>
                <a:gd name="connsiteX2167" fmla="*/ 258402 w 2462926"/>
                <a:gd name="connsiteY2167" fmla="*/ 0 h 3705528"/>
                <a:gd name="connsiteX2168" fmla="*/ 264255 w 2462926"/>
                <a:gd name="connsiteY2168" fmla="*/ 9330 h 3705528"/>
                <a:gd name="connsiteX2169" fmla="*/ 271103 w 2462926"/>
                <a:gd name="connsiteY2169" fmla="*/ 31561 h 3705528"/>
                <a:gd name="connsiteX2170" fmla="*/ 270244 w 2462926"/>
                <a:gd name="connsiteY2170" fmla="*/ 54966 h 3705528"/>
                <a:gd name="connsiteX2171" fmla="*/ 262286 w 2462926"/>
                <a:gd name="connsiteY2171" fmla="*/ 78491 h 3705528"/>
                <a:gd name="connsiteX2172" fmla="*/ 245283 w 2462926"/>
                <a:gd name="connsiteY2172" fmla="*/ 98200 h 3705528"/>
                <a:gd name="connsiteX2173" fmla="*/ 225444 w 2462926"/>
                <a:gd name="connsiteY2173" fmla="*/ 110646 h 3705528"/>
                <a:gd name="connsiteX2174" fmla="*/ 202767 w 2462926"/>
                <a:gd name="connsiteY2174" fmla="*/ 115831 h 3705528"/>
                <a:gd name="connsiteX2175" fmla="*/ 179362 w 2462926"/>
                <a:gd name="connsiteY2175" fmla="*/ 114972 h 3705528"/>
                <a:gd name="connsiteX2176" fmla="*/ 155391 w 2462926"/>
                <a:gd name="connsiteY2176" fmla="*/ 105350 h 3705528"/>
                <a:gd name="connsiteX2177" fmla="*/ 137183 w 2462926"/>
                <a:gd name="connsiteY2177" fmla="*/ 90620 h 3705528"/>
                <a:gd name="connsiteX2178" fmla="*/ 124736 w 2462926"/>
                <a:gd name="connsiteY2178" fmla="*/ 70781 h 3705528"/>
                <a:gd name="connsiteX2179" fmla="*/ 117888 w 2462926"/>
                <a:gd name="connsiteY2179" fmla="*/ 48548 h 3705528"/>
                <a:gd name="connsiteX2180" fmla="*/ 118747 w 2462926"/>
                <a:gd name="connsiteY2180" fmla="*/ 25144 h 3705528"/>
                <a:gd name="connsiteX2181" fmla="*/ 127314 w 2462926"/>
                <a:gd name="connsiteY2181" fmla="*/ 564 h 3705528"/>
                <a:gd name="connsiteX2182" fmla="*/ 0 w 2462926"/>
                <a:gd name="connsiteY2182" fmla="*/ 0 h 3705528"/>
                <a:gd name="connsiteX2183" fmla="*/ 33296 w 2462926"/>
                <a:gd name="connsiteY2183" fmla="*/ 0 h 3705528"/>
                <a:gd name="connsiteX2184" fmla="*/ 28987 w 2462926"/>
                <a:gd name="connsiteY2184" fmla="*/ 2845 h 3705528"/>
                <a:gd name="connsiteX2185" fmla="*/ 2375 w 2462926"/>
                <a:gd name="connsiteY2185" fmla="*/ 9975 h 3705528"/>
                <a:gd name="connsiteX2186" fmla="*/ 0 w 2462926"/>
                <a:gd name="connsiteY2186" fmla="*/ 9832 h 3705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</a:cxnLst>
              <a:rect l="l" t="t" r="r" b="b"/>
              <a:pathLst>
                <a:path w="2462926" h="3705528">
                  <a:moveTo>
                    <a:pt x="1564612" y="3699944"/>
                  </a:moveTo>
                  <a:lnTo>
                    <a:pt x="1577850" y="3705528"/>
                  </a:lnTo>
                  <a:lnTo>
                    <a:pt x="1538553" y="3705528"/>
                  </a:lnTo>
                  <a:lnTo>
                    <a:pt x="1545425" y="3701519"/>
                  </a:lnTo>
                  <a:close/>
                  <a:moveTo>
                    <a:pt x="1050960" y="3669113"/>
                  </a:moveTo>
                  <a:lnTo>
                    <a:pt x="1065886" y="3674918"/>
                  </a:lnTo>
                  <a:lnTo>
                    <a:pt x="1078377" y="3684942"/>
                  </a:lnTo>
                  <a:lnTo>
                    <a:pt x="1080724" y="3700357"/>
                  </a:lnTo>
                  <a:lnTo>
                    <a:pt x="1079541" y="3705528"/>
                  </a:lnTo>
                  <a:lnTo>
                    <a:pt x="1022054" y="3705528"/>
                  </a:lnTo>
                  <a:lnTo>
                    <a:pt x="1020771" y="3699486"/>
                  </a:lnTo>
                  <a:lnTo>
                    <a:pt x="1024304" y="3686060"/>
                  </a:lnTo>
                  <a:lnTo>
                    <a:pt x="1035382" y="3674179"/>
                  </a:lnTo>
                  <a:close/>
                  <a:moveTo>
                    <a:pt x="2387141" y="3656033"/>
                  </a:moveTo>
                  <a:lnTo>
                    <a:pt x="2409448" y="3666100"/>
                  </a:lnTo>
                  <a:lnTo>
                    <a:pt x="2429320" y="3680385"/>
                  </a:lnTo>
                  <a:lnTo>
                    <a:pt x="2441158" y="3701279"/>
                  </a:lnTo>
                  <a:lnTo>
                    <a:pt x="2442467" y="3705528"/>
                  </a:lnTo>
                  <a:lnTo>
                    <a:pt x="2300199" y="3705528"/>
                  </a:lnTo>
                  <a:lnTo>
                    <a:pt x="2304662" y="3694177"/>
                  </a:lnTo>
                  <a:lnTo>
                    <a:pt x="2320610" y="3673860"/>
                  </a:lnTo>
                  <a:lnTo>
                    <a:pt x="2340450" y="3661413"/>
                  </a:lnTo>
                  <a:lnTo>
                    <a:pt x="2363127" y="3656228"/>
                  </a:lnTo>
                  <a:close/>
                  <a:moveTo>
                    <a:pt x="1872435" y="3624594"/>
                  </a:moveTo>
                  <a:lnTo>
                    <a:pt x="1893242" y="3632389"/>
                  </a:lnTo>
                  <a:lnTo>
                    <a:pt x="1911450" y="3647119"/>
                  </a:lnTo>
                  <a:lnTo>
                    <a:pt x="1920570" y="3667851"/>
                  </a:lnTo>
                  <a:lnTo>
                    <a:pt x="1923646" y="3689310"/>
                  </a:lnTo>
                  <a:lnTo>
                    <a:pt x="1917269" y="3705528"/>
                  </a:lnTo>
                  <a:lnTo>
                    <a:pt x="1812557" y="3705528"/>
                  </a:lnTo>
                  <a:lnTo>
                    <a:pt x="1808077" y="3697102"/>
                  </a:lnTo>
                  <a:lnTo>
                    <a:pt x="1806664" y="3675197"/>
                  </a:lnTo>
                  <a:lnTo>
                    <a:pt x="1813405" y="3653781"/>
                  </a:lnTo>
                  <a:lnTo>
                    <a:pt x="1829799" y="3635127"/>
                  </a:lnTo>
                  <a:lnTo>
                    <a:pt x="1848867" y="3626452"/>
                  </a:lnTo>
                  <a:close/>
                  <a:moveTo>
                    <a:pt x="1361502" y="3593926"/>
                  </a:moveTo>
                  <a:lnTo>
                    <a:pt x="1377482" y="3600340"/>
                  </a:lnTo>
                  <a:lnTo>
                    <a:pt x="1389973" y="3610364"/>
                  </a:lnTo>
                  <a:lnTo>
                    <a:pt x="1396256" y="3623833"/>
                  </a:lnTo>
                  <a:lnTo>
                    <a:pt x="1397549" y="3638639"/>
                  </a:lnTo>
                  <a:lnTo>
                    <a:pt x="1391744" y="3653565"/>
                  </a:lnTo>
                  <a:lnTo>
                    <a:pt x="1382329" y="3665001"/>
                  </a:lnTo>
                  <a:lnTo>
                    <a:pt x="1368251" y="3672339"/>
                  </a:lnTo>
                  <a:lnTo>
                    <a:pt x="1352836" y="3674686"/>
                  </a:lnTo>
                  <a:lnTo>
                    <a:pt x="1337910" y="3668881"/>
                  </a:lnTo>
                  <a:lnTo>
                    <a:pt x="1324365" y="3658249"/>
                  </a:lnTo>
                  <a:lnTo>
                    <a:pt x="1318691" y="3643725"/>
                  </a:lnTo>
                  <a:lnTo>
                    <a:pt x="1318007" y="3627864"/>
                  </a:lnTo>
                  <a:lnTo>
                    <a:pt x="1323203" y="3613993"/>
                  </a:lnTo>
                  <a:lnTo>
                    <a:pt x="1333227" y="3601502"/>
                  </a:lnTo>
                  <a:lnTo>
                    <a:pt x="1346696" y="3595219"/>
                  </a:lnTo>
                  <a:close/>
                  <a:moveTo>
                    <a:pt x="847849" y="3563095"/>
                  </a:moveTo>
                  <a:lnTo>
                    <a:pt x="854339" y="3564030"/>
                  </a:lnTo>
                  <a:lnTo>
                    <a:pt x="861883" y="3565574"/>
                  </a:lnTo>
                  <a:lnTo>
                    <a:pt x="865938" y="3570726"/>
                  </a:lnTo>
                  <a:lnTo>
                    <a:pt x="869993" y="3575879"/>
                  </a:lnTo>
                  <a:lnTo>
                    <a:pt x="871776" y="3582532"/>
                  </a:lnTo>
                  <a:lnTo>
                    <a:pt x="871895" y="3589631"/>
                  </a:lnTo>
                  <a:lnTo>
                    <a:pt x="868242" y="3595958"/>
                  </a:lnTo>
                  <a:lnTo>
                    <a:pt x="865198" y="3601230"/>
                  </a:lnTo>
                  <a:lnTo>
                    <a:pt x="858991" y="3604676"/>
                  </a:lnTo>
                  <a:lnTo>
                    <a:pt x="852947" y="3605404"/>
                  </a:lnTo>
                  <a:lnTo>
                    <a:pt x="846457" y="3604469"/>
                  </a:lnTo>
                  <a:lnTo>
                    <a:pt x="839967" y="3603534"/>
                  </a:lnTo>
                  <a:lnTo>
                    <a:pt x="834858" y="3597772"/>
                  </a:lnTo>
                  <a:lnTo>
                    <a:pt x="830803" y="3592619"/>
                  </a:lnTo>
                  <a:lnTo>
                    <a:pt x="828411" y="3587021"/>
                  </a:lnTo>
                  <a:lnTo>
                    <a:pt x="829347" y="3580531"/>
                  </a:lnTo>
                  <a:lnTo>
                    <a:pt x="832390" y="3575259"/>
                  </a:lnTo>
                  <a:lnTo>
                    <a:pt x="836043" y="3568932"/>
                  </a:lnTo>
                  <a:lnTo>
                    <a:pt x="841196" y="3564877"/>
                  </a:lnTo>
                  <a:close/>
                  <a:moveTo>
                    <a:pt x="2163343" y="3549319"/>
                  </a:moveTo>
                  <a:lnTo>
                    <a:pt x="2185085" y="3550624"/>
                  </a:lnTo>
                  <a:lnTo>
                    <a:pt x="2205446" y="3556755"/>
                  </a:lnTo>
                  <a:lnTo>
                    <a:pt x="2220937" y="3571323"/>
                  </a:lnTo>
                  <a:lnTo>
                    <a:pt x="2232938" y="3589499"/>
                  </a:lnTo>
                  <a:lnTo>
                    <a:pt x="2237232" y="3608850"/>
                  </a:lnTo>
                  <a:lnTo>
                    <a:pt x="2237144" y="3628483"/>
                  </a:lnTo>
                  <a:lnTo>
                    <a:pt x="2228740" y="3650344"/>
                  </a:lnTo>
                  <a:lnTo>
                    <a:pt x="2215227" y="3666444"/>
                  </a:lnTo>
                  <a:lnTo>
                    <a:pt x="2197051" y="3678445"/>
                  </a:lnTo>
                  <a:lnTo>
                    <a:pt x="2178755" y="3683347"/>
                  </a:lnTo>
                  <a:lnTo>
                    <a:pt x="2157013" y="3682042"/>
                  </a:lnTo>
                  <a:lnTo>
                    <a:pt x="2137261" y="3674856"/>
                  </a:lnTo>
                  <a:lnTo>
                    <a:pt x="2121161" y="3661343"/>
                  </a:lnTo>
                  <a:lnTo>
                    <a:pt x="2109160" y="3643167"/>
                  </a:lnTo>
                  <a:lnTo>
                    <a:pt x="2103204" y="3624262"/>
                  </a:lnTo>
                  <a:lnTo>
                    <a:pt x="2104509" y="3602520"/>
                  </a:lnTo>
                  <a:lnTo>
                    <a:pt x="2112749" y="3583376"/>
                  </a:lnTo>
                  <a:lnTo>
                    <a:pt x="2126425" y="3564559"/>
                  </a:lnTo>
                  <a:lnTo>
                    <a:pt x="2143384" y="3554667"/>
                  </a:lnTo>
                  <a:close/>
                  <a:moveTo>
                    <a:pt x="1669935" y="3517521"/>
                  </a:moveTo>
                  <a:lnTo>
                    <a:pt x="1688633" y="3524098"/>
                  </a:lnTo>
                  <a:lnTo>
                    <a:pt x="1703678" y="3537003"/>
                  </a:lnTo>
                  <a:lnTo>
                    <a:pt x="1711907" y="3554407"/>
                  </a:lnTo>
                  <a:lnTo>
                    <a:pt x="1712428" y="3572986"/>
                  </a:lnTo>
                  <a:lnTo>
                    <a:pt x="1706905" y="3592292"/>
                  </a:lnTo>
                  <a:lnTo>
                    <a:pt x="1692946" y="3606729"/>
                  </a:lnTo>
                  <a:lnTo>
                    <a:pt x="1677205" y="3614512"/>
                  </a:lnTo>
                  <a:lnTo>
                    <a:pt x="1658018" y="3616088"/>
                  </a:lnTo>
                  <a:lnTo>
                    <a:pt x="1639929" y="3608456"/>
                  </a:lnTo>
                  <a:lnTo>
                    <a:pt x="1624275" y="3596606"/>
                  </a:lnTo>
                  <a:lnTo>
                    <a:pt x="1616046" y="3579202"/>
                  </a:lnTo>
                  <a:lnTo>
                    <a:pt x="1614916" y="3561678"/>
                  </a:lnTo>
                  <a:lnTo>
                    <a:pt x="1620439" y="3542371"/>
                  </a:lnTo>
                  <a:lnTo>
                    <a:pt x="1634397" y="3527935"/>
                  </a:lnTo>
                  <a:lnTo>
                    <a:pt x="1650747" y="3519097"/>
                  </a:lnTo>
                  <a:close/>
                  <a:moveTo>
                    <a:pt x="1156283" y="3486689"/>
                  </a:moveTo>
                  <a:lnTo>
                    <a:pt x="1171817" y="3491440"/>
                  </a:lnTo>
                  <a:lnTo>
                    <a:pt x="1183699" y="3502518"/>
                  </a:lnTo>
                  <a:lnTo>
                    <a:pt x="1186655" y="3516879"/>
                  </a:lnTo>
                  <a:lnTo>
                    <a:pt x="1182959" y="3533022"/>
                  </a:lnTo>
                  <a:lnTo>
                    <a:pt x="1171435" y="3543241"/>
                  </a:lnTo>
                  <a:lnTo>
                    <a:pt x="1157520" y="3547861"/>
                  </a:lnTo>
                  <a:lnTo>
                    <a:pt x="1141377" y="3544164"/>
                  </a:lnTo>
                  <a:lnTo>
                    <a:pt x="1130104" y="3532032"/>
                  </a:lnTo>
                  <a:lnTo>
                    <a:pt x="1126093" y="3517062"/>
                  </a:lnTo>
                  <a:lnTo>
                    <a:pt x="1130235" y="3502582"/>
                  </a:lnTo>
                  <a:lnTo>
                    <a:pt x="1141313" y="3490701"/>
                  </a:lnTo>
                  <a:close/>
                  <a:moveTo>
                    <a:pt x="2462926" y="3474154"/>
                  </a:moveTo>
                  <a:lnTo>
                    <a:pt x="2462926" y="3624487"/>
                  </a:lnTo>
                  <a:lnTo>
                    <a:pt x="2461587" y="3624498"/>
                  </a:lnTo>
                  <a:lnTo>
                    <a:pt x="2438062" y="3616540"/>
                  </a:lnTo>
                  <a:lnTo>
                    <a:pt x="2419408" y="3600146"/>
                  </a:lnTo>
                  <a:lnTo>
                    <a:pt x="2407570" y="3579252"/>
                  </a:lnTo>
                  <a:lnTo>
                    <a:pt x="2400722" y="3557021"/>
                  </a:lnTo>
                  <a:lnTo>
                    <a:pt x="2401581" y="3533616"/>
                  </a:lnTo>
                  <a:lnTo>
                    <a:pt x="2409985" y="3511754"/>
                  </a:lnTo>
                  <a:lnTo>
                    <a:pt x="2425933" y="3491437"/>
                  </a:lnTo>
                  <a:lnTo>
                    <a:pt x="2446382" y="3477936"/>
                  </a:lnTo>
                  <a:close/>
                  <a:moveTo>
                    <a:pt x="1977757" y="3442171"/>
                  </a:moveTo>
                  <a:lnTo>
                    <a:pt x="1999173" y="3448911"/>
                  </a:lnTo>
                  <a:lnTo>
                    <a:pt x="2016773" y="3464696"/>
                  </a:lnTo>
                  <a:lnTo>
                    <a:pt x="2025893" y="3485427"/>
                  </a:lnTo>
                  <a:lnTo>
                    <a:pt x="2028969" y="3506887"/>
                  </a:lnTo>
                  <a:lnTo>
                    <a:pt x="2019956" y="3529802"/>
                  </a:lnTo>
                  <a:lnTo>
                    <a:pt x="2005835" y="3546956"/>
                  </a:lnTo>
                  <a:lnTo>
                    <a:pt x="1985103" y="3556077"/>
                  </a:lnTo>
                  <a:lnTo>
                    <a:pt x="1963198" y="3557489"/>
                  </a:lnTo>
                  <a:lnTo>
                    <a:pt x="1940728" y="3550140"/>
                  </a:lnTo>
                  <a:lnTo>
                    <a:pt x="1924183" y="3534964"/>
                  </a:lnTo>
                  <a:lnTo>
                    <a:pt x="1913400" y="3514679"/>
                  </a:lnTo>
                  <a:lnTo>
                    <a:pt x="1911987" y="3492774"/>
                  </a:lnTo>
                  <a:lnTo>
                    <a:pt x="1918727" y="3471358"/>
                  </a:lnTo>
                  <a:lnTo>
                    <a:pt x="1935121" y="3452704"/>
                  </a:lnTo>
                  <a:lnTo>
                    <a:pt x="1954189" y="3444029"/>
                  </a:lnTo>
                  <a:close/>
                  <a:moveTo>
                    <a:pt x="1466824" y="3411503"/>
                  </a:moveTo>
                  <a:lnTo>
                    <a:pt x="1483413" y="3416863"/>
                  </a:lnTo>
                  <a:lnTo>
                    <a:pt x="1495294" y="3427941"/>
                  </a:lnTo>
                  <a:lnTo>
                    <a:pt x="1502186" y="3440355"/>
                  </a:lnTo>
                  <a:lnTo>
                    <a:pt x="1502871" y="3456216"/>
                  </a:lnTo>
                  <a:lnTo>
                    <a:pt x="1497065" y="3471142"/>
                  </a:lnTo>
                  <a:lnTo>
                    <a:pt x="1487651" y="3482578"/>
                  </a:lnTo>
                  <a:lnTo>
                    <a:pt x="1474182" y="3488861"/>
                  </a:lnTo>
                  <a:lnTo>
                    <a:pt x="1458767" y="3491208"/>
                  </a:lnTo>
                  <a:lnTo>
                    <a:pt x="1443232" y="3486457"/>
                  </a:lnTo>
                  <a:lnTo>
                    <a:pt x="1430296" y="3474771"/>
                  </a:lnTo>
                  <a:lnTo>
                    <a:pt x="1424622" y="3460247"/>
                  </a:lnTo>
                  <a:lnTo>
                    <a:pt x="1423328" y="3445441"/>
                  </a:lnTo>
                  <a:lnTo>
                    <a:pt x="1428525" y="3431570"/>
                  </a:lnTo>
                  <a:lnTo>
                    <a:pt x="1438548" y="3419079"/>
                  </a:lnTo>
                  <a:lnTo>
                    <a:pt x="1452626" y="3411742"/>
                  </a:lnTo>
                  <a:close/>
                  <a:moveTo>
                    <a:pt x="960271" y="3380552"/>
                  </a:moveTo>
                  <a:lnTo>
                    <a:pt x="967206" y="3383150"/>
                  </a:lnTo>
                  <a:lnTo>
                    <a:pt x="971870" y="3387248"/>
                  </a:lnTo>
                  <a:lnTo>
                    <a:pt x="975316" y="3393456"/>
                  </a:lnTo>
                  <a:lnTo>
                    <a:pt x="977098" y="3400109"/>
                  </a:lnTo>
                  <a:lnTo>
                    <a:pt x="977218" y="3407208"/>
                  </a:lnTo>
                  <a:lnTo>
                    <a:pt x="974174" y="3412480"/>
                  </a:lnTo>
                  <a:lnTo>
                    <a:pt x="970521" y="3418807"/>
                  </a:lnTo>
                  <a:lnTo>
                    <a:pt x="964313" y="3422253"/>
                  </a:lnTo>
                  <a:lnTo>
                    <a:pt x="958878" y="3421927"/>
                  </a:lnTo>
                  <a:lnTo>
                    <a:pt x="951779" y="3422046"/>
                  </a:lnTo>
                  <a:lnTo>
                    <a:pt x="945898" y="3420057"/>
                  </a:lnTo>
                  <a:lnTo>
                    <a:pt x="940180" y="3415349"/>
                  </a:lnTo>
                  <a:lnTo>
                    <a:pt x="936734" y="3409142"/>
                  </a:lnTo>
                  <a:lnTo>
                    <a:pt x="933734" y="3404598"/>
                  </a:lnTo>
                  <a:lnTo>
                    <a:pt x="934669" y="3398108"/>
                  </a:lnTo>
                  <a:lnTo>
                    <a:pt x="938322" y="3391781"/>
                  </a:lnTo>
                  <a:lnTo>
                    <a:pt x="941366" y="3386509"/>
                  </a:lnTo>
                  <a:lnTo>
                    <a:pt x="946519" y="3382454"/>
                  </a:lnTo>
                  <a:lnTo>
                    <a:pt x="953172" y="3380671"/>
                  </a:lnTo>
                  <a:close/>
                  <a:moveTo>
                    <a:pt x="2269274" y="3365841"/>
                  </a:moveTo>
                  <a:lnTo>
                    <a:pt x="2291016" y="3367146"/>
                  </a:lnTo>
                  <a:lnTo>
                    <a:pt x="2310768" y="3374332"/>
                  </a:lnTo>
                  <a:lnTo>
                    <a:pt x="2326868" y="3387845"/>
                  </a:lnTo>
                  <a:lnTo>
                    <a:pt x="2338869" y="3406022"/>
                  </a:lnTo>
                  <a:lnTo>
                    <a:pt x="2342554" y="3426427"/>
                  </a:lnTo>
                  <a:lnTo>
                    <a:pt x="2342466" y="3446060"/>
                  </a:lnTo>
                  <a:lnTo>
                    <a:pt x="2334063" y="3467921"/>
                  </a:lnTo>
                  <a:lnTo>
                    <a:pt x="2320550" y="3484021"/>
                  </a:lnTo>
                  <a:lnTo>
                    <a:pt x="2302982" y="3494967"/>
                  </a:lnTo>
                  <a:lnTo>
                    <a:pt x="2284077" y="3500924"/>
                  </a:lnTo>
                  <a:lnTo>
                    <a:pt x="2262335" y="3499619"/>
                  </a:lnTo>
                  <a:lnTo>
                    <a:pt x="2242583" y="3492433"/>
                  </a:lnTo>
                  <a:lnTo>
                    <a:pt x="2226483" y="3478920"/>
                  </a:lnTo>
                  <a:lnTo>
                    <a:pt x="2214482" y="3460744"/>
                  </a:lnTo>
                  <a:lnTo>
                    <a:pt x="2209134" y="3440784"/>
                  </a:lnTo>
                  <a:lnTo>
                    <a:pt x="2209831" y="3420097"/>
                  </a:lnTo>
                  <a:lnTo>
                    <a:pt x="2218071" y="3400953"/>
                  </a:lnTo>
                  <a:lnTo>
                    <a:pt x="2231747" y="3382136"/>
                  </a:lnTo>
                  <a:lnTo>
                    <a:pt x="2248706" y="3372244"/>
                  </a:lnTo>
                  <a:close/>
                  <a:moveTo>
                    <a:pt x="1775256" y="3335098"/>
                  </a:moveTo>
                  <a:lnTo>
                    <a:pt x="1793954" y="3341675"/>
                  </a:lnTo>
                  <a:lnTo>
                    <a:pt x="1808999" y="3354580"/>
                  </a:lnTo>
                  <a:lnTo>
                    <a:pt x="1817228" y="3371984"/>
                  </a:lnTo>
                  <a:lnTo>
                    <a:pt x="1817749" y="3390563"/>
                  </a:lnTo>
                  <a:lnTo>
                    <a:pt x="1812226" y="3409869"/>
                  </a:lnTo>
                  <a:lnTo>
                    <a:pt x="1798267" y="3424306"/>
                  </a:lnTo>
                  <a:lnTo>
                    <a:pt x="1783135" y="3431035"/>
                  </a:lnTo>
                  <a:lnTo>
                    <a:pt x="1763339" y="3433665"/>
                  </a:lnTo>
                  <a:lnTo>
                    <a:pt x="1745250" y="3426033"/>
                  </a:lnTo>
                  <a:lnTo>
                    <a:pt x="1729596" y="3414183"/>
                  </a:lnTo>
                  <a:lnTo>
                    <a:pt x="1721976" y="3395724"/>
                  </a:lnTo>
                  <a:lnTo>
                    <a:pt x="1720237" y="3379255"/>
                  </a:lnTo>
                  <a:lnTo>
                    <a:pt x="1725760" y="3359948"/>
                  </a:lnTo>
                  <a:lnTo>
                    <a:pt x="1739718" y="3345512"/>
                  </a:lnTo>
                  <a:lnTo>
                    <a:pt x="1756068" y="3336674"/>
                  </a:lnTo>
                  <a:close/>
                  <a:moveTo>
                    <a:pt x="1261605" y="3304266"/>
                  </a:moveTo>
                  <a:lnTo>
                    <a:pt x="1277139" y="3309017"/>
                  </a:lnTo>
                  <a:lnTo>
                    <a:pt x="1289021" y="3320095"/>
                  </a:lnTo>
                  <a:lnTo>
                    <a:pt x="1291977" y="3334456"/>
                  </a:lnTo>
                  <a:lnTo>
                    <a:pt x="1288281" y="3350599"/>
                  </a:lnTo>
                  <a:lnTo>
                    <a:pt x="1276757" y="3360818"/>
                  </a:lnTo>
                  <a:lnTo>
                    <a:pt x="1262842" y="3365438"/>
                  </a:lnTo>
                  <a:lnTo>
                    <a:pt x="1246699" y="3361741"/>
                  </a:lnTo>
                  <a:lnTo>
                    <a:pt x="1235426" y="3349609"/>
                  </a:lnTo>
                  <a:lnTo>
                    <a:pt x="1231415" y="3334639"/>
                  </a:lnTo>
                  <a:lnTo>
                    <a:pt x="1235557" y="3320159"/>
                  </a:lnTo>
                  <a:lnTo>
                    <a:pt x="1246635" y="3308278"/>
                  </a:lnTo>
                  <a:close/>
                  <a:moveTo>
                    <a:pt x="2083079" y="3259747"/>
                  </a:moveTo>
                  <a:lnTo>
                    <a:pt x="2104495" y="3266487"/>
                  </a:lnTo>
                  <a:lnTo>
                    <a:pt x="2122095" y="3282272"/>
                  </a:lnTo>
                  <a:lnTo>
                    <a:pt x="2131824" y="3301949"/>
                  </a:lnTo>
                  <a:lnTo>
                    <a:pt x="2134291" y="3324463"/>
                  </a:lnTo>
                  <a:lnTo>
                    <a:pt x="2125278" y="3347378"/>
                  </a:lnTo>
                  <a:lnTo>
                    <a:pt x="2111157" y="3364532"/>
                  </a:lnTo>
                  <a:lnTo>
                    <a:pt x="2091034" y="3372598"/>
                  </a:lnTo>
                  <a:lnTo>
                    <a:pt x="2068520" y="3375065"/>
                  </a:lnTo>
                  <a:lnTo>
                    <a:pt x="2046050" y="3367716"/>
                  </a:lnTo>
                  <a:lnTo>
                    <a:pt x="2029505" y="3352540"/>
                  </a:lnTo>
                  <a:lnTo>
                    <a:pt x="2019330" y="3331200"/>
                  </a:lnTo>
                  <a:lnTo>
                    <a:pt x="2017309" y="3310350"/>
                  </a:lnTo>
                  <a:lnTo>
                    <a:pt x="2024049" y="3288934"/>
                  </a:lnTo>
                  <a:lnTo>
                    <a:pt x="2040443" y="3270280"/>
                  </a:lnTo>
                  <a:lnTo>
                    <a:pt x="2060120" y="3260551"/>
                  </a:lnTo>
                  <a:close/>
                  <a:moveTo>
                    <a:pt x="1572146" y="3229080"/>
                  </a:moveTo>
                  <a:lnTo>
                    <a:pt x="1588735" y="3234440"/>
                  </a:lnTo>
                  <a:lnTo>
                    <a:pt x="1600617" y="3245518"/>
                  </a:lnTo>
                  <a:lnTo>
                    <a:pt x="1607509" y="3257932"/>
                  </a:lnTo>
                  <a:lnTo>
                    <a:pt x="1608193" y="3273793"/>
                  </a:lnTo>
                  <a:lnTo>
                    <a:pt x="1602388" y="3288719"/>
                  </a:lnTo>
                  <a:lnTo>
                    <a:pt x="1592973" y="3300155"/>
                  </a:lnTo>
                  <a:lnTo>
                    <a:pt x="1579504" y="3306438"/>
                  </a:lnTo>
                  <a:lnTo>
                    <a:pt x="1564089" y="3308786"/>
                  </a:lnTo>
                  <a:lnTo>
                    <a:pt x="1549772" y="3301926"/>
                  </a:lnTo>
                  <a:lnTo>
                    <a:pt x="1535618" y="3292348"/>
                  </a:lnTo>
                  <a:lnTo>
                    <a:pt x="1529944" y="3277824"/>
                  </a:lnTo>
                  <a:lnTo>
                    <a:pt x="1528650" y="3263018"/>
                  </a:lnTo>
                  <a:lnTo>
                    <a:pt x="1533847" y="3249147"/>
                  </a:lnTo>
                  <a:lnTo>
                    <a:pt x="1543870" y="3236656"/>
                  </a:lnTo>
                  <a:lnTo>
                    <a:pt x="1557948" y="3229319"/>
                  </a:lnTo>
                  <a:close/>
                  <a:moveTo>
                    <a:pt x="1065593" y="3198130"/>
                  </a:moveTo>
                  <a:lnTo>
                    <a:pt x="1072528" y="3200728"/>
                  </a:lnTo>
                  <a:lnTo>
                    <a:pt x="1077192" y="3204826"/>
                  </a:lnTo>
                  <a:lnTo>
                    <a:pt x="1080638" y="3211034"/>
                  </a:lnTo>
                  <a:lnTo>
                    <a:pt x="1082420" y="3217687"/>
                  </a:lnTo>
                  <a:lnTo>
                    <a:pt x="1083148" y="3223731"/>
                  </a:lnTo>
                  <a:lnTo>
                    <a:pt x="1079496" y="3230058"/>
                  </a:lnTo>
                  <a:lnTo>
                    <a:pt x="1076452" y="3235330"/>
                  </a:lnTo>
                  <a:lnTo>
                    <a:pt x="1070853" y="3237722"/>
                  </a:lnTo>
                  <a:lnTo>
                    <a:pt x="1064200" y="3239505"/>
                  </a:lnTo>
                  <a:lnTo>
                    <a:pt x="1057101" y="3239624"/>
                  </a:lnTo>
                  <a:lnTo>
                    <a:pt x="1051220" y="3237635"/>
                  </a:lnTo>
                  <a:lnTo>
                    <a:pt x="1045502" y="3232927"/>
                  </a:lnTo>
                  <a:lnTo>
                    <a:pt x="1042056" y="3226720"/>
                  </a:lnTo>
                  <a:lnTo>
                    <a:pt x="1040274" y="3220067"/>
                  </a:lnTo>
                  <a:lnTo>
                    <a:pt x="1040600" y="3214631"/>
                  </a:lnTo>
                  <a:lnTo>
                    <a:pt x="1043644" y="3209359"/>
                  </a:lnTo>
                  <a:lnTo>
                    <a:pt x="1047297" y="3203032"/>
                  </a:lnTo>
                  <a:lnTo>
                    <a:pt x="1051841" y="3200032"/>
                  </a:lnTo>
                  <a:lnTo>
                    <a:pt x="1058494" y="3198249"/>
                  </a:lnTo>
                  <a:close/>
                  <a:moveTo>
                    <a:pt x="2375205" y="3182364"/>
                  </a:moveTo>
                  <a:lnTo>
                    <a:pt x="2396947" y="3183669"/>
                  </a:lnTo>
                  <a:lnTo>
                    <a:pt x="2416090" y="3191910"/>
                  </a:lnTo>
                  <a:lnTo>
                    <a:pt x="2432798" y="3204368"/>
                  </a:lnTo>
                  <a:lnTo>
                    <a:pt x="2444799" y="3222545"/>
                  </a:lnTo>
                  <a:lnTo>
                    <a:pt x="2448484" y="3242950"/>
                  </a:lnTo>
                  <a:lnTo>
                    <a:pt x="2447788" y="3263637"/>
                  </a:lnTo>
                  <a:lnTo>
                    <a:pt x="2439993" y="3284444"/>
                  </a:lnTo>
                  <a:lnTo>
                    <a:pt x="2426480" y="3300543"/>
                  </a:lnTo>
                  <a:lnTo>
                    <a:pt x="2408303" y="3312544"/>
                  </a:lnTo>
                  <a:lnTo>
                    <a:pt x="2389399" y="3318501"/>
                  </a:lnTo>
                  <a:lnTo>
                    <a:pt x="2367657" y="3317196"/>
                  </a:lnTo>
                  <a:lnTo>
                    <a:pt x="2348513" y="3308956"/>
                  </a:lnTo>
                  <a:lnTo>
                    <a:pt x="2331805" y="3296497"/>
                  </a:lnTo>
                  <a:lnTo>
                    <a:pt x="2319804" y="3278321"/>
                  </a:lnTo>
                  <a:lnTo>
                    <a:pt x="2314456" y="3258362"/>
                  </a:lnTo>
                  <a:lnTo>
                    <a:pt x="2315761" y="3236620"/>
                  </a:lnTo>
                  <a:lnTo>
                    <a:pt x="2324002" y="3217476"/>
                  </a:lnTo>
                  <a:lnTo>
                    <a:pt x="2337069" y="3199713"/>
                  </a:lnTo>
                  <a:lnTo>
                    <a:pt x="2354637" y="3188767"/>
                  </a:lnTo>
                  <a:close/>
                  <a:moveTo>
                    <a:pt x="1881187" y="3151621"/>
                  </a:moveTo>
                  <a:lnTo>
                    <a:pt x="1899277" y="3159252"/>
                  </a:lnTo>
                  <a:lnTo>
                    <a:pt x="1914931" y="3171102"/>
                  </a:lnTo>
                  <a:lnTo>
                    <a:pt x="1922551" y="3189561"/>
                  </a:lnTo>
                  <a:lnTo>
                    <a:pt x="1923072" y="3208140"/>
                  </a:lnTo>
                  <a:lnTo>
                    <a:pt x="1917549" y="3227446"/>
                  </a:lnTo>
                  <a:lnTo>
                    <a:pt x="1904199" y="3240828"/>
                  </a:lnTo>
                  <a:lnTo>
                    <a:pt x="1888458" y="3248612"/>
                  </a:lnTo>
                  <a:lnTo>
                    <a:pt x="1869271" y="3250188"/>
                  </a:lnTo>
                  <a:lnTo>
                    <a:pt x="1850573" y="3243610"/>
                  </a:lnTo>
                  <a:lnTo>
                    <a:pt x="1835527" y="3230706"/>
                  </a:lnTo>
                  <a:lnTo>
                    <a:pt x="1827299" y="3213301"/>
                  </a:lnTo>
                  <a:lnTo>
                    <a:pt x="1826168" y="3195777"/>
                  </a:lnTo>
                  <a:lnTo>
                    <a:pt x="1831083" y="3177525"/>
                  </a:lnTo>
                  <a:lnTo>
                    <a:pt x="1845041" y="3163089"/>
                  </a:lnTo>
                  <a:lnTo>
                    <a:pt x="1861391" y="3154251"/>
                  </a:lnTo>
                  <a:close/>
                  <a:moveTo>
                    <a:pt x="1366926" y="3121844"/>
                  </a:moveTo>
                  <a:lnTo>
                    <a:pt x="1382460" y="3126595"/>
                  </a:lnTo>
                  <a:lnTo>
                    <a:pt x="1394342" y="3137673"/>
                  </a:lnTo>
                  <a:lnTo>
                    <a:pt x="1397298" y="3152034"/>
                  </a:lnTo>
                  <a:lnTo>
                    <a:pt x="1393602" y="3168177"/>
                  </a:lnTo>
                  <a:lnTo>
                    <a:pt x="1382078" y="3178396"/>
                  </a:lnTo>
                  <a:lnTo>
                    <a:pt x="1368163" y="3183016"/>
                  </a:lnTo>
                  <a:lnTo>
                    <a:pt x="1352020" y="3179319"/>
                  </a:lnTo>
                  <a:lnTo>
                    <a:pt x="1340747" y="3167187"/>
                  </a:lnTo>
                  <a:lnTo>
                    <a:pt x="1336736" y="3152217"/>
                  </a:lnTo>
                  <a:lnTo>
                    <a:pt x="1340878" y="3137737"/>
                  </a:lnTo>
                  <a:lnTo>
                    <a:pt x="1351956" y="3125856"/>
                  </a:lnTo>
                  <a:close/>
                  <a:moveTo>
                    <a:pt x="27025" y="3089191"/>
                  </a:moveTo>
                  <a:lnTo>
                    <a:pt x="32460" y="3089517"/>
                  </a:lnTo>
                  <a:lnTo>
                    <a:pt x="38951" y="3090452"/>
                  </a:lnTo>
                  <a:lnTo>
                    <a:pt x="44060" y="3096214"/>
                  </a:lnTo>
                  <a:lnTo>
                    <a:pt x="47060" y="3100758"/>
                  </a:lnTo>
                  <a:lnTo>
                    <a:pt x="48842" y="3107411"/>
                  </a:lnTo>
                  <a:lnTo>
                    <a:pt x="48962" y="3114510"/>
                  </a:lnTo>
                  <a:lnTo>
                    <a:pt x="46364" y="3121445"/>
                  </a:lnTo>
                  <a:lnTo>
                    <a:pt x="42265" y="3126109"/>
                  </a:lnTo>
                  <a:lnTo>
                    <a:pt x="36058" y="3129555"/>
                  </a:lnTo>
                  <a:lnTo>
                    <a:pt x="30014" y="3130283"/>
                  </a:lnTo>
                  <a:lnTo>
                    <a:pt x="24578" y="3129956"/>
                  </a:lnTo>
                  <a:lnTo>
                    <a:pt x="17034" y="3128413"/>
                  </a:lnTo>
                  <a:lnTo>
                    <a:pt x="12978" y="3123260"/>
                  </a:lnTo>
                  <a:lnTo>
                    <a:pt x="9979" y="3118716"/>
                  </a:lnTo>
                  <a:lnTo>
                    <a:pt x="7586" y="3113117"/>
                  </a:lnTo>
                  <a:lnTo>
                    <a:pt x="7468" y="3106018"/>
                  </a:lnTo>
                  <a:lnTo>
                    <a:pt x="9457" y="3100137"/>
                  </a:lnTo>
                  <a:lnTo>
                    <a:pt x="14165" y="3094419"/>
                  </a:lnTo>
                  <a:lnTo>
                    <a:pt x="20371" y="3090973"/>
                  </a:lnTo>
                  <a:close/>
                  <a:moveTo>
                    <a:pt x="2188401" y="3077325"/>
                  </a:moveTo>
                  <a:lnTo>
                    <a:pt x="2209817" y="3084065"/>
                  </a:lnTo>
                  <a:lnTo>
                    <a:pt x="2227417" y="3099850"/>
                  </a:lnTo>
                  <a:lnTo>
                    <a:pt x="2237146" y="3119527"/>
                  </a:lnTo>
                  <a:lnTo>
                    <a:pt x="2239613" y="3142041"/>
                  </a:lnTo>
                  <a:lnTo>
                    <a:pt x="2231209" y="3163902"/>
                  </a:lnTo>
                  <a:lnTo>
                    <a:pt x="2216479" y="3182110"/>
                  </a:lnTo>
                  <a:lnTo>
                    <a:pt x="2196356" y="3190176"/>
                  </a:lnTo>
                  <a:lnTo>
                    <a:pt x="2173842" y="3192643"/>
                  </a:lnTo>
                  <a:lnTo>
                    <a:pt x="2151372" y="3185294"/>
                  </a:lnTo>
                  <a:lnTo>
                    <a:pt x="2134827" y="3170118"/>
                  </a:lnTo>
                  <a:lnTo>
                    <a:pt x="2124652" y="3148778"/>
                  </a:lnTo>
                  <a:lnTo>
                    <a:pt x="2122631" y="3127928"/>
                  </a:lnTo>
                  <a:lnTo>
                    <a:pt x="2129980" y="3105457"/>
                  </a:lnTo>
                  <a:lnTo>
                    <a:pt x="2145765" y="3087858"/>
                  </a:lnTo>
                  <a:lnTo>
                    <a:pt x="2165442" y="3078129"/>
                  </a:lnTo>
                  <a:close/>
                  <a:moveTo>
                    <a:pt x="1678077" y="3045602"/>
                  </a:moveTo>
                  <a:lnTo>
                    <a:pt x="1694057" y="3052017"/>
                  </a:lnTo>
                  <a:lnTo>
                    <a:pt x="1706547" y="3062040"/>
                  </a:lnTo>
                  <a:lnTo>
                    <a:pt x="1712831" y="3075509"/>
                  </a:lnTo>
                  <a:lnTo>
                    <a:pt x="1714124" y="3090316"/>
                  </a:lnTo>
                  <a:lnTo>
                    <a:pt x="1707710" y="3106296"/>
                  </a:lnTo>
                  <a:lnTo>
                    <a:pt x="1698904" y="3116677"/>
                  </a:lnTo>
                  <a:lnTo>
                    <a:pt x="1684826" y="3124015"/>
                  </a:lnTo>
                  <a:lnTo>
                    <a:pt x="1670628" y="3124254"/>
                  </a:lnTo>
                  <a:lnTo>
                    <a:pt x="1655094" y="3119503"/>
                  </a:lnTo>
                  <a:lnTo>
                    <a:pt x="1642158" y="3107816"/>
                  </a:lnTo>
                  <a:lnTo>
                    <a:pt x="1635266" y="3095401"/>
                  </a:lnTo>
                  <a:lnTo>
                    <a:pt x="1634581" y="3079540"/>
                  </a:lnTo>
                  <a:lnTo>
                    <a:pt x="1639169" y="3066724"/>
                  </a:lnTo>
                  <a:lnTo>
                    <a:pt x="1649801" y="3053179"/>
                  </a:lnTo>
                  <a:lnTo>
                    <a:pt x="1663270" y="3046896"/>
                  </a:lnTo>
                  <a:close/>
                  <a:moveTo>
                    <a:pt x="1164424" y="3014772"/>
                  </a:moveTo>
                  <a:lnTo>
                    <a:pt x="1170914" y="3015707"/>
                  </a:lnTo>
                  <a:lnTo>
                    <a:pt x="1178458" y="3017251"/>
                  </a:lnTo>
                  <a:lnTo>
                    <a:pt x="1182513" y="3022403"/>
                  </a:lnTo>
                  <a:lnTo>
                    <a:pt x="1186568" y="3027556"/>
                  </a:lnTo>
                  <a:lnTo>
                    <a:pt x="1188351" y="3034209"/>
                  </a:lnTo>
                  <a:lnTo>
                    <a:pt x="1189079" y="3040254"/>
                  </a:lnTo>
                  <a:lnTo>
                    <a:pt x="1184817" y="3047635"/>
                  </a:lnTo>
                  <a:lnTo>
                    <a:pt x="1181773" y="3052907"/>
                  </a:lnTo>
                  <a:lnTo>
                    <a:pt x="1176175" y="3055298"/>
                  </a:lnTo>
                  <a:lnTo>
                    <a:pt x="1169522" y="3057081"/>
                  </a:lnTo>
                  <a:lnTo>
                    <a:pt x="1162423" y="3057201"/>
                  </a:lnTo>
                  <a:lnTo>
                    <a:pt x="1156542" y="3055211"/>
                  </a:lnTo>
                  <a:lnTo>
                    <a:pt x="1150824" y="3050504"/>
                  </a:lnTo>
                  <a:lnTo>
                    <a:pt x="1147378" y="3044296"/>
                  </a:lnTo>
                  <a:lnTo>
                    <a:pt x="1145595" y="3037643"/>
                  </a:lnTo>
                  <a:lnTo>
                    <a:pt x="1145922" y="3032208"/>
                  </a:lnTo>
                  <a:lnTo>
                    <a:pt x="1148965" y="3026936"/>
                  </a:lnTo>
                  <a:lnTo>
                    <a:pt x="1153227" y="3019555"/>
                  </a:lnTo>
                  <a:lnTo>
                    <a:pt x="1157771" y="3016554"/>
                  </a:lnTo>
                  <a:close/>
                  <a:moveTo>
                    <a:pt x="2462926" y="3005421"/>
                  </a:moveTo>
                  <a:lnTo>
                    <a:pt x="2462926" y="3130446"/>
                  </a:lnTo>
                  <a:lnTo>
                    <a:pt x="2453835" y="3126533"/>
                  </a:lnTo>
                  <a:lnTo>
                    <a:pt x="2437127" y="3114074"/>
                  </a:lnTo>
                  <a:lnTo>
                    <a:pt x="2425126" y="3095898"/>
                  </a:lnTo>
                  <a:lnTo>
                    <a:pt x="2420387" y="3074884"/>
                  </a:lnTo>
                  <a:lnTo>
                    <a:pt x="2421083" y="3054197"/>
                  </a:lnTo>
                  <a:lnTo>
                    <a:pt x="2429324" y="3035053"/>
                  </a:lnTo>
                  <a:lnTo>
                    <a:pt x="2442391" y="3017290"/>
                  </a:lnTo>
                  <a:lnTo>
                    <a:pt x="2459959" y="3006344"/>
                  </a:lnTo>
                  <a:close/>
                  <a:moveTo>
                    <a:pt x="1986508" y="2969198"/>
                  </a:moveTo>
                  <a:lnTo>
                    <a:pt x="2004598" y="2976829"/>
                  </a:lnTo>
                  <a:lnTo>
                    <a:pt x="2020252" y="2988679"/>
                  </a:lnTo>
                  <a:lnTo>
                    <a:pt x="2028480" y="3006084"/>
                  </a:lnTo>
                  <a:lnTo>
                    <a:pt x="2028393" y="3025717"/>
                  </a:lnTo>
                  <a:lnTo>
                    <a:pt x="2023479" y="3043969"/>
                  </a:lnTo>
                  <a:lnTo>
                    <a:pt x="2010129" y="3057351"/>
                  </a:lnTo>
                  <a:lnTo>
                    <a:pt x="1993779" y="3066189"/>
                  </a:lnTo>
                  <a:lnTo>
                    <a:pt x="1974592" y="3067765"/>
                  </a:lnTo>
                  <a:lnTo>
                    <a:pt x="1955894" y="3061187"/>
                  </a:lnTo>
                  <a:lnTo>
                    <a:pt x="1940848" y="3048283"/>
                  </a:lnTo>
                  <a:lnTo>
                    <a:pt x="1932620" y="3030878"/>
                  </a:lnTo>
                  <a:lnTo>
                    <a:pt x="1932098" y="3012300"/>
                  </a:lnTo>
                  <a:lnTo>
                    <a:pt x="1937012" y="2994047"/>
                  </a:lnTo>
                  <a:lnTo>
                    <a:pt x="1950362" y="2980666"/>
                  </a:lnTo>
                  <a:lnTo>
                    <a:pt x="1967321" y="2970773"/>
                  </a:lnTo>
                  <a:close/>
                  <a:moveTo>
                    <a:pt x="1472857" y="2938366"/>
                  </a:moveTo>
                  <a:lnTo>
                    <a:pt x="1487783" y="2944172"/>
                  </a:lnTo>
                  <a:lnTo>
                    <a:pt x="1500273" y="2954195"/>
                  </a:lnTo>
                  <a:lnTo>
                    <a:pt x="1503230" y="2968556"/>
                  </a:lnTo>
                  <a:lnTo>
                    <a:pt x="1498925" y="2985754"/>
                  </a:lnTo>
                  <a:lnTo>
                    <a:pt x="1488010" y="2994918"/>
                  </a:lnTo>
                  <a:lnTo>
                    <a:pt x="1473486" y="3000593"/>
                  </a:lnTo>
                  <a:lnTo>
                    <a:pt x="1457951" y="2995842"/>
                  </a:lnTo>
                  <a:lnTo>
                    <a:pt x="1446070" y="2984764"/>
                  </a:lnTo>
                  <a:lnTo>
                    <a:pt x="1442667" y="2968740"/>
                  </a:lnTo>
                  <a:lnTo>
                    <a:pt x="1446201" y="2955314"/>
                  </a:lnTo>
                  <a:lnTo>
                    <a:pt x="1457888" y="2942378"/>
                  </a:lnTo>
                  <a:close/>
                  <a:moveTo>
                    <a:pt x="138392" y="2906039"/>
                  </a:moveTo>
                  <a:lnTo>
                    <a:pt x="144273" y="2908029"/>
                  </a:lnTo>
                  <a:lnTo>
                    <a:pt x="149991" y="2912736"/>
                  </a:lnTo>
                  <a:lnTo>
                    <a:pt x="152382" y="2918334"/>
                  </a:lnTo>
                  <a:lnTo>
                    <a:pt x="154165" y="2924988"/>
                  </a:lnTo>
                  <a:lnTo>
                    <a:pt x="154284" y="2932086"/>
                  </a:lnTo>
                  <a:lnTo>
                    <a:pt x="152295" y="2937967"/>
                  </a:lnTo>
                  <a:lnTo>
                    <a:pt x="147588" y="2943686"/>
                  </a:lnTo>
                  <a:lnTo>
                    <a:pt x="141380" y="2947131"/>
                  </a:lnTo>
                  <a:lnTo>
                    <a:pt x="135945" y="2946805"/>
                  </a:lnTo>
                  <a:lnTo>
                    <a:pt x="129900" y="2947533"/>
                  </a:lnTo>
                  <a:lnTo>
                    <a:pt x="122964" y="2944935"/>
                  </a:lnTo>
                  <a:lnTo>
                    <a:pt x="118301" y="2940837"/>
                  </a:lnTo>
                  <a:lnTo>
                    <a:pt x="115909" y="2935238"/>
                  </a:lnTo>
                  <a:lnTo>
                    <a:pt x="112910" y="2930694"/>
                  </a:lnTo>
                  <a:lnTo>
                    <a:pt x="112790" y="2923595"/>
                  </a:lnTo>
                  <a:lnTo>
                    <a:pt x="115388" y="2916659"/>
                  </a:lnTo>
                  <a:lnTo>
                    <a:pt x="119487" y="2911996"/>
                  </a:lnTo>
                  <a:lnTo>
                    <a:pt x="125694" y="2908550"/>
                  </a:lnTo>
                  <a:lnTo>
                    <a:pt x="132347" y="2906767"/>
                  </a:lnTo>
                  <a:close/>
                  <a:moveTo>
                    <a:pt x="2294331" y="2893847"/>
                  </a:moveTo>
                  <a:lnTo>
                    <a:pt x="2315747" y="2900587"/>
                  </a:lnTo>
                  <a:lnTo>
                    <a:pt x="2333347" y="2916372"/>
                  </a:lnTo>
                  <a:lnTo>
                    <a:pt x="2342467" y="2937103"/>
                  </a:lnTo>
                  <a:lnTo>
                    <a:pt x="2345543" y="2958563"/>
                  </a:lnTo>
                  <a:lnTo>
                    <a:pt x="2336530" y="2981478"/>
                  </a:lnTo>
                  <a:lnTo>
                    <a:pt x="2322409" y="2998632"/>
                  </a:lnTo>
                  <a:lnTo>
                    <a:pt x="2301677" y="3007753"/>
                  </a:lnTo>
                  <a:lnTo>
                    <a:pt x="2279772" y="3009165"/>
                  </a:lnTo>
                  <a:lnTo>
                    <a:pt x="2257302" y="3001816"/>
                  </a:lnTo>
                  <a:lnTo>
                    <a:pt x="2240757" y="2986640"/>
                  </a:lnTo>
                  <a:lnTo>
                    <a:pt x="2229974" y="2966355"/>
                  </a:lnTo>
                  <a:lnTo>
                    <a:pt x="2228561" y="2944450"/>
                  </a:lnTo>
                  <a:lnTo>
                    <a:pt x="2235301" y="2923034"/>
                  </a:lnTo>
                  <a:lnTo>
                    <a:pt x="2251695" y="2904380"/>
                  </a:lnTo>
                  <a:lnTo>
                    <a:pt x="2270763" y="2895705"/>
                  </a:lnTo>
                  <a:close/>
                  <a:moveTo>
                    <a:pt x="1783398" y="2863180"/>
                  </a:moveTo>
                  <a:lnTo>
                    <a:pt x="1799987" y="2868539"/>
                  </a:lnTo>
                  <a:lnTo>
                    <a:pt x="1811869" y="2879617"/>
                  </a:lnTo>
                  <a:lnTo>
                    <a:pt x="1818152" y="2893086"/>
                  </a:lnTo>
                  <a:lnTo>
                    <a:pt x="1819446" y="2907893"/>
                  </a:lnTo>
                  <a:lnTo>
                    <a:pt x="1813640" y="2922818"/>
                  </a:lnTo>
                  <a:lnTo>
                    <a:pt x="1804226" y="2934255"/>
                  </a:lnTo>
                  <a:lnTo>
                    <a:pt x="1790147" y="2941592"/>
                  </a:lnTo>
                  <a:lnTo>
                    <a:pt x="1775950" y="2941831"/>
                  </a:lnTo>
                  <a:lnTo>
                    <a:pt x="1760415" y="2937080"/>
                  </a:lnTo>
                  <a:lnTo>
                    <a:pt x="1747479" y="2925393"/>
                  </a:lnTo>
                  <a:lnTo>
                    <a:pt x="1740587" y="2912979"/>
                  </a:lnTo>
                  <a:lnTo>
                    <a:pt x="1739903" y="2897118"/>
                  </a:lnTo>
                  <a:lnTo>
                    <a:pt x="1745099" y="2883246"/>
                  </a:lnTo>
                  <a:lnTo>
                    <a:pt x="1755123" y="2870756"/>
                  </a:lnTo>
                  <a:lnTo>
                    <a:pt x="1768592" y="2864473"/>
                  </a:lnTo>
                  <a:close/>
                  <a:moveTo>
                    <a:pt x="1276845" y="2832228"/>
                  </a:moveTo>
                  <a:lnTo>
                    <a:pt x="1283780" y="2834827"/>
                  </a:lnTo>
                  <a:lnTo>
                    <a:pt x="1283781" y="2834827"/>
                  </a:lnTo>
                  <a:lnTo>
                    <a:pt x="1285185" y="2836061"/>
                  </a:lnTo>
                  <a:lnTo>
                    <a:pt x="1288444" y="2838925"/>
                  </a:lnTo>
                  <a:lnTo>
                    <a:pt x="1288445" y="2838926"/>
                  </a:lnTo>
                  <a:lnTo>
                    <a:pt x="1291445" y="2843470"/>
                  </a:lnTo>
                  <a:lnTo>
                    <a:pt x="1293391" y="2847405"/>
                  </a:lnTo>
                  <a:lnTo>
                    <a:pt x="1293228" y="2850125"/>
                  </a:lnTo>
                  <a:lnTo>
                    <a:pt x="1293673" y="2851785"/>
                  </a:lnTo>
                  <a:lnTo>
                    <a:pt x="1294401" y="2857830"/>
                  </a:lnTo>
                  <a:lnTo>
                    <a:pt x="1290139" y="2865211"/>
                  </a:lnTo>
                  <a:lnTo>
                    <a:pt x="1287095" y="2870483"/>
                  </a:lnTo>
                  <a:lnTo>
                    <a:pt x="1281497" y="2872874"/>
                  </a:lnTo>
                  <a:lnTo>
                    <a:pt x="1274844" y="2874657"/>
                  </a:lnTo>
                  <a:lnTo>
                    <a:pt x="1268354" y="2873722"/>
                  </a:lnTo>
                  <a:lnTo>
                    <a:pt x="1261864" y="2872787"/>
                  </a:lnTo>
                  <a:lnTo>
                    <a:pt x="1256755" y="2867025"/>
                  </a:lnTo>
                  <a:lnTo>
                    <a:pt x="1252700" y="2861872"/>
                  </a:lnTo>
                  <a:lnTo>
                    <a:pt x="1250918" y="2855221"/>
                  </a:lnTo>
                  <a:lnTo>
                    <a:pt x="1250917" y="2855220"/>
                  </a:lnTo>
                  <a:lnTo>
                    <a:pt x="1250917" y="2855219"/>
                  </a:lnTo>
                  <a:lnTo>
                    <a:pt x="1251244" y="2849784"/>
                  </a:lnTo>
                  <a:lnTo>
                    <a:pt x="1254287" y="2844512"/>
                  </a:lnTo>
                  <a:lnTo>
                    <a:pt x="1258549" y="2837131"/>
                  </a:lnTo>
                  <a:lnTo>
                    <a:pt x="1263093" y="2834130"/>
                  </a:lnTo>
                  <a:lnTo>
                    <a:pt x="1269746" y="2832348"/>
                  </a:lnTo>
                  <a:close/>
                  <a:moveTo>
                    <a:pt x="2091831" y="2786775"/>
                  </a:moveTo>
                  <a:lnTo>
                    <a:pt x="2110529" y="2793352"/>
                  </a:lnTo>
                  <a:lnTo>
                    <a:pt x="2125574" y="2806257"/>
                  </a:lnTo>
                  <a:lnTo>
                    <a:pt x="2133803" y="2823661"/>
                  </a:lnTo>
                  <a:lnTo>
                    <a:pt x="2134324" y="2842240"/>
                  </a:lnTo>
                  <a:lnTo>
                    <a:pt x="2128801" y="2861546"/>
                  </a:lnTo>
                  <a:lnTo>
                    <a:pt x="2116060" y="2873874"/>
                  </a:lnTo>
                  <a:lnTo>
                    <a:pt x="2099101" y="2883766"/>
                  </a:lnTo>
                  <a:lnTo>
                    <a:pt x="2079914" y="2885342"/>
                  </a:lnTo>
                  <a:lnTo>
                    <a:pt x="2061825" y="2877710"/>
                  </a:lnTo>
                  <a:lnTo>
                    <a:pt x="2046171" y="2865860"/>
                  </a:lnTo>
                  <a:lnTo>
                    <a:pt x="2037942" y="2848456"/>
                  </a:lnTo>
                  <a:lnTo>
                    <a:pt x="2038029" y="2828823"/>
                  </a:lnTo>
                  <a:lnTo>
                    <a:pt x="2042335" y="2811625"/>
                  </a:lnTo>
                  <a:lnTo>
                    <a:pt x="2056293" y="2797189"/>
                  </a:lnTo>
                  <a:lnTo>
                    <a:pt x="2072643" y="2788351"/>
                  </a:lnTo>
                  <a:close/>
                  <a:moveTo>
                    <a:pt x="1578178" y="2755944"/>
                  </a:moveTo>
                  <a:lnTo>
                    <a:pt x="1594322" y="2759640"/>
                  </a:lnTo>
                  <a:lnTo>
                    <a:pt x="1605595" y="2771772"/>
                  </a:lnTo>
                  <a:lnTo>
                    <a:pt x="1608551" y="2786133"/>
                  </a:lnTo>
                  <a:lnTo>
                    <a:pt x="1604855" y="2802276"/>
                  </a:lnTo>
                  <a:lnTo>
                    <a:pt x="1593331" y="2812495"/>
                  </a:lnTo>
                  <a:lnTo>
                    <a:pt x="1579416" y="2817115"/>
                  </a:lnTo>
                  <a:lnTo>
                    <a:pt x="1563273" y="2813418"/>
                  </a:lnTo>
                  <a:lnTo>
                    <a:pt x="1552000" y="2801286"/>
                  </a:lnTo>
                  <a:lnTo>
                    <a:pt x="1547989" y="2786317"/>
                  </a:lnTo>
                  <a:lnTo>
                    <a:pt x="1552131" y="2771836"/>
                  </a:lnTo>
                  <a:lnTo>
                    <a:pt x="1563209" y="2759955"/>
                  </a:lnTo>
                  <a:close/>
                  <a:moveTo>
                    <a:pt x="243712" y="2723617"/>
                  </a:moveTo>
                  <a:lnTo>
                    <a:pt x="249593" y="2725607"/>
                  </a:lnTo>
                  <a:lnTo>
                    <a:pt x="255311" y="2730314"/>
                  </a:lnTo>
                  <a:lnTo>
                    <a:pt x="257702" y="2735912"/>
                  </a:lnTo>
                  <a:lnTo>
                    <a:pt x="259485" y="2742566"/>
                  </a:lnTo>
                  <a:lnTo>
                    <a:pt x="260213" y="2748610"/>
                  </a:lnTo>
                  <a:lnTo>
                    <a:pt x="257615" y="2755545"/>
                  </a:lnTo>
                  <a:lnTo>
                    <a:pt x="253517" y="2760209"/>
                  </a:lnTo>
                  <a:lnTo>
                    <a:pt x="247918" y="2762601"/>
                  </a:lnTo>
                  <a:lnTo>
                    <a:pt x="241265" y="2764383"/>
                  </a:lnTo>
                  <a:lnTo>
                    <a:pt x="235221" y="2765111"/>
                  </a:lnTo>
                  <a:lnTo>
                    <a:pt x="228285" y="2762513"/>
                  </a:lnTo>
                  <a:lnTo>
                    <a:pt x="223621" y="2758415"/>
                  </a:lnTo>
                  <a:lnTo>
                    <a:pt x="221231" y="2752816"/>
                  </a:lnTo>
                  <a:lnTo>
                    <a:pt x="219448" y="2746163"/>
                  </a:lnTo>
                  <a:lnTo>
                    <a:pt x="218720" y="2740119"/>
                  </a:lnTo>
                  <a:lnTo>
                    <a:pt x="220709" y="2734237"/>
                  </a:lnTo>
                  <a:lnTo>
                    <a:pt x="225416" y="2728519"/>
                  </a:lnTo>
                  <a:lnTo>
                    <a:pt x="231014" y="2726128"/>
                  </a:lnTo>
                  <a:lnTo>
                    <a:pt x="237667" y="2724345"/>
                  </a:lnTo>
                  <a:close/>
                  <a:moveTo>
                    <a:pt x="2399654" y="2711424"/>
                  </a:moveTo>
                  <a:lnTo>
                    <a:pt x="2421070" y="2718164"/>
                  </a:lnTo>
                  <a:lnTo>
                    <a:pt x="2438670" y="2733949"/>
                  </a:lnTo>
                  <a:lnTo>
                    <a:pt x="2447790" y="2754680"/>
                  </a:lnTo>
                  <a:lnTo>
                    <a:pt x="2450866" y="2776140"/>
                  </a:lnTo>
                  <a:lnTo>
                    <a:pt x="2443071" y="2796947"/>
                  </a:lnTo>
                  <a:lnTo>
                    <a:pt x="2427732" y="2816209"/>
                  </a:lnTo>
                  <a:lnTo>
                    <a:pt x="2407001" y="2825330"/>
                  </a:lnTo>
                  <a:lnTo>
                    <a:pt x="2385096" y="2826742"/>
                  </a:lnTo>
                  <a:lnTo>
                    <a:pt x="2362625" y="2819393"/>
                  </a:lnTo>
                  <a:lnTo>
                    <a:pt x="2346080" y="2804217"/>
                  </a:lnTo>
                  <a:lnTo>
                    <a:pt x="2335297" y="2783932"/>
                  </a:lnTo>
                  <a:lnTo>
                    <a:pt x="2333884" y="2762027"/>
                  </a:lnTo>
                  <a:lnTo>
                    <a:pt x="2341842" y="2738502"/>
                  </a:lnTo>
                  <a:lnTo>
                    <a:pt x="2357018" y="2721957"/>
                  </a:lnTo>
                  <a:lnTo>
                    <a:pt x="2376086" y="2713282"/>
                  </a:lnTo>
                  <a:close/>
                  <a:moveTo>
                    <a:pt x="1888720" y="2680757"/>
                  </a:moveTo>
                  <a:lnTo>
                    <a:pt x="1905309" y="2686116"/>
                  </a:lnTo>
                  <a:lnTo>
                    <a:pt x="1917191" y="2697194"/>
                  </a:lnTo>
                  <a:lnTo>
                    <a:pt x="1924083" y="2709609"/>
                  </a:lnTo>
                  <a:lnTo>
                    <a:pt x="1924768" y="2725470"/>
                  </a:lnTo>
                  <a:lnTo>
                    <a:pt x="1918962" y="2740395"/>
                  </a:lnTo>
                  <a:lnTo>
                    <a:pt x="1909548" y="2751832"/>
                  </a:lnTo>
                  <a:lnTo>
                    <a:pt x="1896078" y="2758115"/>
                  </a:lnTo>
                  <a:lnTo>
                    <a:pt x="1881272" y="2759408"/>
                  </a:lnTo>
                  <a:lnTo>
                    <a:pt x="1865737" y="2754657"/>
                  </a:lnTo>
                  <a:lnTo>
                    <a:pt x="1852801" y="2742970"/>
                  </a:lnTo>
                  <a:lnTo>
                    <a:pt x="1846518" y="2729501"/>
                  </a:lnTo>
                  <a:lnTo>
                    <a:pt x="1845225" y="2714695"/>
                  </a:lnTo>
                  <a:lnTo>
                    <a:pt x="1850421" y="2700823"/>
                  </a:lnTo>
                  <a:lnTo>
                    <a:pt x="1860445" y="2688333"/>
                  </a:lnTo>
                  <a:lnTo>
                    <a:pt x="1874523" y="2680995"/>
                  </a:lnTo>
                  <a:close/>
                  <a:moveTo>
                    <a:pt x="1382167" y="2649806"/>
                  </a:moveTo>
                  <a:lnTo>
                    <a:pt x="1389102" y="2652404"/>
                  </a:lnTo>
                  <a:lnTo>
                    <a:pt x="1393766" y="2656502"/>
                  </a:lnTo>
                  <a:lnTo>
                    <a:pt x="1397212" y="2662710"/>
                  </a:lnTo>
                  <a:lnTo>
                    <a:pt x="1398994" y="2669363"/>
                  </a:lnTo>
                  <a:lnTo>
                    <a:pt x="1399722" y="2675407"/>
                  </a:lnTo>
                  <a:lnTo>
                    <a:pt x="1396070" y="2681734"/>
                  </a:lnTo>
                  <a:lnTo>
                    <a:pt x="1392417" y="2688061"/>
                  </a:lnTo>
                  <a:lnTo>
                    <a:pt x="1387427" y="2689398"/>
                  </a:lnTo>
                  <a:lnTo>
                    <a:pt x="1380774" y="2691181"/>
                  </a:lnTo>
                  <a:lnTo>
                    <a:pt x="1373675" y="2691300"/>
                  </a:lnTo>
                  <a:lnTo>
                    <a:pt x="1367794" y="2689311"/>
                  </a:lnTo>
                  <a:lnTo>
                    <a:pt x="1362076" y="2684603"/>
                  </a:lnTo>
                  <a:lnTo>
                    <a:pt x="1358630" y="2678396"/>
                  </a:lnTo>
                  <a:lnTo>
                    <a:pt x="1356848" y="2671743"/>
                  </a:lnTo>
                  <a:lnTo>
                    <a:pt x="1356565" y="2667362"/>
                  </a:lnTo>
                  <a:lnTo>
                    <a:pt x="1360218" y="2661035"/>
                  </a:lnTo>
                  <a:lnTo>
                    <a:pt x="1363871" y="2654708"/>
                  </a:lnTo>
                  <a:lnTo>
                    <a:pt x="1368415" y="2651708"/>
                  </a:lnTo>
                  <a:lnTo>
                    <a:pt x="1375068" y="2649925"/>
                  </a:lnTo>
                  <a:close/>
                  <a:moveTo>
                    <a:pt x="2197153" y="2604352"/>
                  </a:moveTo>
                  <a:lnTo>
                    <a:pt x="2215851" y="2610929"/>
                  </a:lnTo>
                  <a:lnTo>
                    <a:pt x="2230896" y="2623834"/>
                  </a:lnTo>
                  <a:lnTo>
                    <a:pt x="2239125" y="2641238"/>
                  </a:lnTo>
                  <a:lnTo>
                    <a:pt x="2239646" y="2659817"/>
                  </a:lnTo>
                  <a:lnTo>
                    <a:pt x="2235341" y="2677015"/>
                  </a:lnTo>
                  <a:lnTo>
                    <a:pt x="2221382" y="2691451"/>
                  </a:lnTo>
                  <a:lnTo>
                    <a:pt x="2205032" y="2700289"/>
                  </a:lnTo>
                  <a:lnTo>
                    <a:pt x="2185845" y="2701865"/>
                  </a:lnTo>
                  <a:lnTo>
                    <a:pt x="2167147" y="2695287"/>
                  </a:lnTo>
                  <a:lnTo>
                    <a:pt x="2152101" y="2682383"/>
                  </a:lnTo>
                  <a:lnTo>
                    <a:pt x="2143873" y="2664978"/>
                  </a:lnTo>
                  <a:lnTo>
                    <a:pt x="2143351" y="2646400"/>
                  </a:lnTo>
                  <a:lnTo>
                    <a:pt x="2148874" y="2627093"/>
                  </a:lnTo>
                  <a:lnTo>
                    <a:pt x="2161615" y="2614766"/>
                  </a:lnTo>
                  <a:lnTo>
                    <a:pt x="2177965" y="2605928"/>
                  </a:lnTo>
                  <a:close/>
                  <a:moveTo>
                    <a:pt x="39027" y="2598411"/>
                  </a:moveTo>
                  <a:lnTo>
                    <a:pt x="52453" y="2601945"/>
                  </a:lnTo>
                  <a:lnTo>
                    <a:pt x="65389" y="2613631"/>
                  </a:lnTo>
                  <a:lnTo>
                    <a:pt x="69399" y="2628601"/>
                  </a:lnTo>
                  <a:lnTo>
                    <a:pt x="65703" y="2644744"/>
                  </a:lnTo>
                  <a:lnTo>
                    <a:pt x="54180" y="2654962"/>
                  </a:lnTo>
                  <a:lnTo>
                    <a:pt x="39210" y="2658974"/>
                  </a:lnTo>
                  <a:lnTo>
                    <a:pt x="22013" y="2654668"/>
                  </a:lnTo>
                  <a:lnTo>
                    <a:pt x="12849" y="2643754"/>
                  </a:lnTo>
                  <a:lnTo>
                    <a:pt x="7783" y="2628175"/>
                  </a:lnTo>
                  <a:lnTo>
                    <a:pt x="10871" y="2613086"/>
                  </a:lnTo>
                  <a:lnTo>
                    <a:pt x="23003" y="2601814"/>
                  </a:lnTo>
                  <a:close/>
                  <a:moveTo>
                    <a:pt x="1683501" y="2573520"/>
                  </a:moveTo>
                  <a:lnTo>
                    <a:pt x="1699644" y="2577217"/>
                  </a:lnTo>
                  <a:lnTo>
                    <a:pt x="1699645" y="2577217"/>
                  </a:lnTo>
                  <a:lnTo>
                    <a:pt x="1710918" y="2589349"/>
                  </a:lnTo>
                  <a:lnTo>
                    <a:pt x="1713874" y="2603710"/>
                  </a:lnTo>
                  <a:lnTo>
                    <a:pt x="1710178" y="2619853"/>
                  </a:lnTo>
                  <a:lnTo>
                    <a:pt x="1698654" y="2630072"/>
                  </a:lnTo>
                  <a:lnTo>
                    <a:pt x="1684739" y="2634692"/>
                  </a:lnTo>
                  <a:lnTo>
                    <a:pt x="1682404" y="2634157"/>
                  </a:lnTo>
                  <a:lnTo>
                    <a:pt x="1682021" y="2634528"/>
                  </a:lnTo>
                  <a:lnTo>
                    <a:pt x="1674476" y="2632985"/>
                  </a:lnTo>
                  <a:lnTo>
                    <a:pt x="1668595" y="2630995"/>
                  </a:lnTo>
                  <a:lnTo>
                    <a:pt x="1660696" y="2622494"/>
                  </a:lnTo>
                  <a:lnTo>
                    <a:pt x="1657323" y="2618863"/>
                  </a:lnTo>
                  <a:lnTo>
                    <a:pt x="1657322" y="2618863"/>
                  </a:lnTo>
                  <a:lnTo>
                    <a:pt x="1653311" y="2603893"/>
                  </a:lnTo>
                  <a:lnTo>
                    <a:pt x="1657454" y="2589413"/>
                  </a:lnTo>
                  <a:lnTo>
                    <a:pt x="1668531" y="2577531"/>
                  </a:lnTo>
                  <a:close/>
                  <a:moveTo>
                    <a:pt x="343599" y="2540868"/>
                  </a:moveTo>
                  <a:lnTo>
                    <a:pt x="349034" y="2541194"/>
                  </a:lnTo>
                  <a:lnTo>
                    <a:pt x="355524" y="2542129"/>
                  </a:lnTo>
                  <a:lnTo>
                    <a:pt x="360633" y="2547891"/>
                  </a:lnTo>
                  <a:lnTo>
                    <a:pt x="363634" y="2552435"/>
                  </a:lnTo>
                  <a:lnTo>
                    <a:pt x="365416" y="2559088"/>
                  </a:lnTo>
                  <a:lnTo>
                    <a:pt x="366145" y="2565132"/>
                  </a:lnTo>
                  <a:lnTo>
                    <a:pt x="362938" y="2573122"/>
                  </a:lnTo>
                  <a:lnTo>
                    <a:pt x="358839" y="2577786"/>
                  </a:lnTo>
                  <a:lnTo>
                    <a:pt x="353241" y="2580177"/>
                  </a:lnTo>
                  <a:lnTo>
                    <a:pt x="346588" y="2581960"/>
                  </a:lnTo>
                  <a:lnTo>
                    <a:pt x="340543" y="2582688"/>
                  </a:lnTo>
                  <a:lnTo>
                    <a:pt x="333608" y="2580090"/>
                  </a:lnTo>
                  <a:lnTo>
                    <a:pt x="328944" y="2575991"/>
                  </a:lnTo>
                  <a:lnTo>
                    <a:pt x="326553" y="2570393"/>
                  </a:lnTo>
                  <a:lnTo>
                    <a:pt x="324770" y="2563740"/>
                  </a:lnTo>
                  <a:lnTo>
                    <a:pt x="324042" y="2557695"/>
                  </a:lnTo>
                  <a:lnTo>
                    <a:pt x="326031" y="2551814"/>
                  </a:lnTo>
                  <a:lnTo>
                    <a:pt x="331347" y="2545042"/>
                  </a:lnTo>
                  <a:lnTo>
                    <a:pt x="336946" y="2542650"/>
                  </a:lnTo>
                  <a:close/>
                  <a:moveTo>
                    <a:pt x="2462926" y="2540046"/>
                  </a:moveTo>
                  <a:lnTo>
                    <a:pt x="2462926" y="2633978"/>
                  </a:lnTo>
                  <a:lnTo>
                    <a:pt x="2450793" y="2622849"/>
                  </a:lnTo>
                  <a:lnTo>
                    <a:pt x="2440010" y="2602564"/>
                  </a:lnTo>
                  <a:lnTo>
                    <a:pt x="2438597" y="2580659"/>
                  </a:lnTo>
                  <a:lnTo>
                    <a:pt x="2445338" y="2559243"/>
                  </a:lnTo>
                  <a:lnTo>
                    <a:pt x="2461731" y="2540589"/>
                  </a:lnTo>
                  <a:close/>
                  <a:moveTo>
                    <a:pt x="1994043" y="2498333"/>
                  </a:moveTo>
                  <a:lnTo>
                    <a:pt x="2010632" y="2503693"/>
                  </a:lnTo>
                  <a:lnTo>
                    <a:pt x="2022514" y="2514771"/>
                  </a:lnTo>
                  <a:lnTo>
                    <a:pt x="2029406" y="2527185"/>
                  </a:lnTo>
                  <a:lnTo>
                    <a:pt x="2030090" y="2543046"/>
                  </a:lnTo>
                  <a:lnTo>
                    <a:pt x="2025502" y="2555863"/>
                  </a:lnTo>
                  <a:lnTo>
                    <a:pt x="2014870" y="2569408"/>
                  </a:lnTo>
                  <a:lnTo>
                    <a:pt x="2001401" y="2575691"/>
                  </a:lnTo>
                  <a:lnTo>
                    <a:pt x="1986595" y="2576984"/>
                  </a:lnTo>
                  <a:lnTo>
                    <a:pt x="1971669" y="2571179"/>
                  </a:lnTo>
                  <a:lnTo>
                    <a:pt x="1958124" y="2560546"/>
                  </a:lnTo>
                  <a:lnTo>
                    <a:pt x="1951841" y="2547077"/>
                  </a:lnTo>
                  <a:lnTo>
                    <a:pt x="1950547" y="2532271"/>
                  </a:lnTo>
                  <a:lnTo>
                    <a:pt x="1956962" y="2516291"/>
                  </a:lnTo>
                  <a:lnTo>
                    <a:pt x="1965767" y="2505909"/>
                  </a:lnTo>
                  <a:lnTo>
                    <a:pt x="1979845" y="2498572"/>
                  </a:lnTo>
                  <a:close/>
                  <a:moveTo>
                    <a:pt x="1487489" y="2467383"/>
                  </a:moveTo>
                  <a:lnTo>
                    <a:pt x="1494424" y="2469981"/>
                  </a:lnTo>
                  <a:lnTo>
                    <a:pt x="1499088" y="2474079"/>
                  </a:lnTo>
                  <a:lnTo>
                    <a:pt x="1502534" y="2480287"/>
                  </a:lnTo>
                  <a:lnTo>
                    <a:pt x="1504316" y="2486940"/>
                  </a:lnTo>
                  <a:lnTo>
                    <a:pt x="1505653" y="2491930"/>
                  </a:lnTo>
                  <a:lnTo>
                    <a:pt x="1501392" y="2499311"/>
                  </a:lnTo>
                  <a:lnTo>
                    <a:pt x="1498348" y="2504583"/>
                  </a:lnTo>
                  <a:lnTo>
                    <a:pt x="1492749" y="2506975"/>
                  </a:lnTo>
                  <a:lnTo>
                    <a:pt x="1486096" y="2508758"/>
                  </a:lnTo>
                  <a:lnTo>
                    <a:pt x="1478997" y="2508877"/>
                  </a:lnTo>
                  <a:lnTo>
                    <a:pt x="1473116" y="2506888"/>
                  </a:lnTo>
                  <a:lnTo>
                    <a:pt x="1467398" y="2502180"/>
                  </a:lnTo>
                  <a:lnTo>
                    <a:pt x="1463952" y="2495973"/>
                  </a:lnTo>
                  <a:lnTo>
                    <a:pt x="1462170" y="2489320"/>
                  </a:lnTo>
                  <a:lnTo>
                    <a:pt x="1462496" y="2483884"/>
                  </a:lnTo>
                  <a:lnTo>
                    <a:pt x="1465540" y="2478612"/>
                  </a:lnTo>
                  <a:lnTo>
                    <a:pt x="1469801" y="2471231"/>
                  </a:lnTo>
                  <a:lnTo>
                    <a:pt x="1473737" y="2469285"/>
                  </a:lnTo>
                  <a:lnTo>
                    <a:pt x="1480390" y="2467502"/>
                  </a:lnTo>
                  <a:close/>
                  <a:moveTo>
                    <a:pt x="2301866" y="2422983"/>
                  </a:moveTo>
                  <a:lnTo>
                    <a:pt x="2320564" y="2429560"/>
                  </a:lnTo>
                  <a:lnTo>
                    <a:pt x="2335609" y="2442465"/>
                  </a:lnTo>
                  <a:lnTo>
                    <a:pt x="2343838" y="2459869"/>
                  </a:lnTo>
                  <a:lnTo>
                    <a:pt x="2344359" y="2478448"/>
                  </a:lnTo>
                  <a:lnTo>
                    <a:pt x="2338836" y="2497754"/>
                  </a:lnTo>
                  <a:lnTo>
                    <a:pt x="2324878" y="2512191"/>
                  </a:lnTo>
                  <a:lnTo>
                    <a:pt x="2309745" y="2518920"/>
                  </a:lnTo>
                  <a:lnTo>
                    <a:pt x="2289949" y="2521550"/>
                  </a:lnTo>
                  <a:lnTo>
                    <a:pt x="2271860" y="2513918"/>
                  </a:lnTo>
                  <a:lnTo>
                    <a:pt x="2256206" y="2502068"/>
                  </a:lnTo>
                  <a:lnTo>
                    <a:pt x="2248586" y="2483609"/>
                  </a:lnTo>
                  <a:lnTo>
                    <a:pt x="2246847" y="2467140"/>
                  </a:lnTo>
                  <a:lnTo>
                    <a:pt x="2252370" y="2447833"/>
                  </a:lnTo>
                  <a:lnTo>
                    <a:pt x="2266328" y="2433397"/>
                  </a:lnTo>
                  <a:lnTo>
                    <a:pt x="2282678" y="2424559"/>
                  </a:lnTo>
                  <a:close/>
                  <a:moveTo>
                    <a:pt x="144349" y="2415988"/>
                  </a:moveTo>
                  <a:lnTo>
                    <a:pt x="157775" y="2419522"/>
                  </a:lnTo>
                  <a:lnTo>
                    <a:pt x="170711" y="2431208"/>
                  </a:lnTo>
                  <a:lnTo>
                    <a:pt x="174722" y="2446178"/>
                  </a:lnTo>
                  <a:lnTo>
                    <a:pt x="171025" y="2462321"/>
                  </a:lnTo>
                  <a:lnTo>
                    <a:pt x="159502" y="2472539"/>
                  </a:lnTo>
                  <a:lnTo>
                    <a:pt x="144533" y="2476551"/>
                  </a:lnTo>
                  <a:lnTo>
                    <a:pt x="127335" y="2472245"/>
                  </a:lnTo>
                  <a:lnTo>
                    <a:pt x="118171" y="2461331"/>
                  </a:lnTo>
                  <a:lnTo>
                    <a:pt x="113105" y="2445752"/>
                  </a:lnTo>
                  <a:lnTo>
                    <a:pt x="116193" y="2430663"/>
                  </a:lnTo>
                  <a:lnTo>
                    <a:pt x="128325" y="2419391"/>
                  </a:lnTo>
                  <a:close/>
                  <a:moveTo>
                    <a:pt x="1789432" y="2390043"/>
                  </a:moveTo>
                  <a:lnTo>
                    <a:pt x="1805575" y="2393740"/>
                  </a:lnTo>
                  <a:lnTo>
                    <a:pt x="1816848" y="2405872"/>
                  </a:lnTo>
                  <a:lnTo>
                    <a:pt x="1819196" y="2421287"/>
                  </a:lnTo>
                  <a:lnTo>
                    <a:pt x="1816717" y="2435321"/>
                  </a:lnTo>
                  <a:lnTo>
                    <a:pt x="1803976" y="2447649"/>
                  </a:lnTo>
                  <a:lnTo>
                    <a:pt x="1790061" y="2452268"/>
                  </a:lnTo>
                  <a:lnTo>
                    <a:pt x="1773917" y="2448572"/>
                  </a:lnTo>
                  <a:lnTo>
                    <a:pt x="1762644" y="2436440"/>
                  </a:lnTo>
                  <a:lnTo>
                    <a:pt x="1758633" y="2421470"/>
                  </a:lnTo>
                  <a:lnTo>
                    <a:pt x="1763993" y="2404881"/>
                  </a:lnTo>
                  <a:lnTo>
                    <a:pt x="1773853" y="2395109"/>
                  </a:lnTo>
                  <a:close/>
                  <a:moveTo>
                    <a:pt x="454965" y="2357716"/>
                  </a:moveTo>
                  <a:lnTo>
                    <a:pt x="460844" y="2359704"/>
                  </a:lnTo>
                  <a:lnTo>
                    <a:pt x="460847" y="2359705"/>
                  </a:lnTo>
                  <a:lnTo>
                    <a:pt x="466565" y="2364413"/>
                  </a:lnTo>
                  <a:lnTo>
                    <a:pt x="468956" y="2370011"/>
                  </a:lnTo>
                  <a:lnTo>
                    <a:pt x="470739" y="2376664"/>
                  </a:lnTo>
                  <a:lnTo>
                    <a:pt x="471467" y="2382709"/>
                  </a:lnTo>
                  <a:lnTo>
                    <a:pt x="468260" y="2390699"/>
                  </a:lnTo>
                  <a:lnTo>
                    <a:pt x="464162" y="2395362"/>
                  </a:lnTo>
                  <a:lnTo>
                    <a:pt x="458563" y="2397754"/>
                  </a:lnTo>
                  <a:lnTo>
                    <a:pt x="454019" y="2400754"/>
                  </a:lnTo>
                  <a:lnTo>
                    <a:pt x="453573" y="2399090"/>
                  </a:lnTo>
                  <a:lnTo>
                    <a:pt x="451910" y="2399536"/>
                  </a:lnTo>
                  <a:lnTo>
                    <a:pt x="446474" y="2399209"/>
                  </a:lnTo>
                  <a:lnTo>
                    <a:pt x="438930" y="2397666"/>
                  </a:lnTo>
                  <a:lnTo>
                    <a:pt x="434875" y="2392513"/>
                  </a:lnTo>
                  <a:lnTo>
                    <a:pt x="431875" y="2387969"/>
                  </a:lnTo>
                  <a:lnTo>
                    <a:pt x="430092" y="2381316"/>
                  </a:lnTo>
                  <a:lnTo>
                    <a:pt x="429364" y="2375271"/>
                  </a:lnTo>
                  <a:lnTo>
                    <a:pt x="431353" y="2369390"/>
                  </a:lnTo>
                  <a:lnTo>
                    <a:pt x="436669" y="2362618"/>
                  </a:lnTo>
                  <a:lnTo>
                    <a:pt x="442268" y="2360226"/>
                  </a:lnTo>
                  <a:lnTo>
                    <a:pt x="443100" y="2360003"/>
                  </a:lnTo>
                  <a:lnTo>
                    <a:pt x="442877" y="2359172"/>
                  </a:lnTo>
                  <a:lnTo>
                    <a:pt x="448920" y="2358444"/>
                  </a:lnTo>
                  <a:lnTo>
                    <a:pt x="448921" y="2358444"/>
                  </a:lnTo>
                  <a:close/>
                  <a:moveTo>
                    <a:pt x="2098756" y="2316965"/>
                  </a:moveTo>
                  <a:lnTo>
                    <a:pt x="2115345" y="2322325"/>
                  </a:lnTo>
                  <a:lnTo>
                    <a:pt x="2127227" y="2333403"/>
                  </a:lnTo>
                  <a:lnTo>
                    <a:pt x="2134119" y="2345817"/>
                  </a:lnTo>
                  <a:lnTo>
                    <a:pt x="2134803" y="2361678"/>
                  </a:lnTo>
                  <a:lnTo>
                    <a:pt x="2128998" y="2376604"/>
                  </a:lnTo>
                  <a:lnTo>
                    <a:pt x="2119583" y="2388040"/>
                  </a:lnTo>
                  <a:lnTo>
                    <a:pt x="2106114" y="2394323"/>
                  </a:lnTo>
                  <a:lnTo>
                    <a:pt x="2090699" y="2396671"/>
                  </a:lnTo>
                  <a:lnTo>
                    <a:pt x="2076382" y="2389811"/>
                  </a:lnTo>
                  <a:lnTo>
                    <a:pt x="2062228" y="2380233"/>
                  </a:lnTo>
                  <a:lnTo>
                    <a:pt x="2056554" y="2365709"/>
                  </a:lnTo>
                  <a:lnTo>
                    <a:pt x="2055260" y="2350903"/>
                  </a:lnTo>
                  <a:lnTo>
                    <a:pt x="2060457" y="2337032"/>
                  </a:lnTo>
                  <a:lnTo>
                    <a:pt x="2070480" y="2324541"/>
                  </a:lnTo>
                  <a:lnTo>
                    <a:pt x="2084558" y="2317204"/>
                  </a:lnTo>
                  <a:close/>
                  <a:moveTo>
                    <a:pt x="1586321" y="2284025"/>
                  </a:moveTo>
                  <a:lnTo>
                    <a:pt x="1592811" y="2284960"/>
                  </a:lnTo>
                  <a:lnTo>
                    <a:pt x="1600355" y="2286504"/>
                  </a:lnTo>
                  <a:lnTo>
                    <a:pt x="1604410" y="2291656"/>
                  </a:lnTo>
                  <a:lnTo>
                    <a:pt x="1608465" y="2296809"/>
                  </a:lnTo>
                  <a:lnTo>
                    <a:pt x="1610248" y="2303462"/>
                  </a:lnTo>
                  <a:lnTo>
                    <a:pt x="1610976" y="2309507"/>
                  </a:lnTo>
                  <a:lnTo>
                    <a:pt x="1607932" y="2314779"/>
                  </a:lnTo>
                  <a:lnTo>
                    <a:pt x="1603670" y="2322160"/>
                  </a:lnTo>
                  <a:lnTo>
                    <a:pt x="1598072" y="2324551"/>
                  </a:lnTo>
                  <a:lnTo>
                    <a:pt x="1591419" y="2326334"/>
                  </a:lnTo>
                  <a:lnTo>
                    <a:pt x="1584929" y="2325399"/>
                  </a:lnTo>
                  <a:lnTo>
                    <a:pt x="1578439" y="2324464"/>
                  </a:lnTo>
                  <a:lnTo>
                    <a:pt x="1573330" y="2318702"/>
                  </a:lnTo>
                  <a:lnTo>
                    <a:pt x="1569275" y="2313549"/>
                  </a:lnTo>
                  <a:lnTo>
                    <a:pt x="1567492" y="2306896"/>
                  </a:lnTo>
                  <a:lnTo>
                    <a:pt x="1567819" y="2301461"/>
                  </a:lnTo>
                  <a:lnTo>
                    <a:pt x="1572080" y="2294080"/>
                  </a:lnTo>
                  <a:lnTo>
                    <a:pt x="1575124" y="2288808"/>
                  </a:lnTo>
                  <a:lnTo>
                    <a:pt x="1579668" y="2285807"/>
                  </a:lnTo>
                  <a:close/>
                  <a:moveTo>
                    <a:pt x="2407797" y="2239505"/>
                  </a:moveTo>
                  <a:lnTo>
                    <a:pt x="2425886" y="2247137"/>
                  </a:lnTo>
                  <a:lnTo>
                    <a:pt x="2441540" y="2258987"/>
                  </a:lnTo>
                  <a:lnTo>
                    <a:pt x="2449160" y="2277446"/>
                  </a:lnTo>
                  <a:lnTo>
                    <a:pt x="2449681" y="2296025"/>
                  </a:lnTo>
                  <a:lnTo>
                    <a:pt x="2444767" y="2314277"/>
                  </a:lnTo>
                  <a:lnTo>
                    <a:pt x="2431417" y="2327659"/>
                  </a:lnTo>
                  <a:lnTo>
                    <a:pt x="2415067" y="2336497"/>
                  </a:lnTo>
                  <a:lnTo>
                    <a:pt x="2395880" y="2338073"/>
                  </a:lnTo>
                  <a:lnTo>
                    <a:pt x="2377182" y="2331495"/>
                  </a:lnTo>
                  <a:lnTo>
                    <a:pt x="2362137" y="2318591"/>
                  </a:lnTo>
                  <a:lnTo>
                    <a:pt x="2353908" y="2301186"/>
                  </a:lnTo>
                  <a:lnTo>
                    <a:pt x="2353386" y="2282608"/>
                  </a:lnTo>
                  <a:lnTo>
                    <a:pt x="2358300" y="2264355"/>
                  </a:lnTo>
                  <a:lnTo>
                    <a:pt x="2371650" y="2250974"/>
                  </a:lnTo>
                  <a:lnTo>
                    <a:pt x="2388001" y="2242136"/>
                  </a:lnTo>
                  <a:close/>
                  <a:moveTo>
                    <a:pt x="250279" y="2232510"/>
                  </a:moveTo>
                  <a:lnTo>
                    <a:pt x="263096" y="2237098"/>
                  </a:lnTo>
                  <a:lnTo>
                    <a:pt x="276641" y="2247730"/>
                  </a:lnTo>
                  <a:lnTo>
                    <a:pt x="280652" y="2262700"/>
                  </a:lnTo>
                  <a:lnTo>
                    <a:pt x="276346" y="2279898"/>
                  </a:lnTo>
                  <a:lnTo>
                    <a:pt x="265432" y="2289062"/>
                  </a:lnTo>
                  <a:lnTo>
                    <a:pt x="249853" y="2294128"/>
                  </a:lnTo>
                  <a:lnTo>
                    <a:pt x="233264" y="2288768"/>
                  </a:lnTo>
                  <a:lnTo>
                    <a:pt x="223492" y="2278908"/>
                  </a:lnTo>
                  <a:lnTo>
                    <a:pt x="219035" y="2262275"/>
                  </a:lnTo>
                  <a:lnTo>
                    <a:pt x="221514" y="2248240"/>
                  </a:lnTo>
                  <a:lnTo>
                    <a:pt x="234255" y="2235913"/>
                  </a:lnTo>
                  <a:close/>
                  <a:moveTo>
                    <a:pt x="1894144" y="2208674"/>
                  </a:moveTo>
                  <a:lnTo>
                    <a:pt x="1909070" y="2214479"/>
                  </a:lnTo>
                  <a:lnTo>
                    <a:pt x="1921561" y="2224503"/>
                  </a:lnTo>
                  <a:lnTo>
                    <a:pt x="1923908" y="2239918"/>
                  </a:lnTo>
                  <a:lnTo>
                    <a:pt x="1920212" y="2256061"/>
                  </a:lnTo>
                  <a:lnTo>
                    <a:pt x="1908688" y="2266280"/>
                  </a:lnTo>
                  <a:lnTo>
                    <a:pt x="1894773" y="2270900"/>
                  </a:lnTo>
                  <a:lnTo>
                    <a:pt x="1878630" y="2267203"/>
                  </a:lnTo>
                  <a:lnTo>
                    <a:pt x="1867357" y="2255071"/>
                  </a:lnTo>
                  <a:lnTo>
                    <a:pt x="1863346" y="2240101"/>
                  </a:lnTo>
                  <a:lnTo>
                    <a:pt x="1867488" y="2225621"/>
                  </a:lnTo>
                  <a:lnTo>
                    <a:pt x="1878566" y="2213739"/>
                  </a:lnTo>
                  <a:close/>
                  <a:moveTo>
                    <a:pt x="560287" y="2175293"/>
                  </a:moveTo>
                  <a:lnTo>
                    <a:pt x="566168" y="2177282"/>
                  </a:lnTo>
                  <a:lnTo>
                    <a:pt x="571886" y="2181990"/>
                  </a:lnTo>
                  <a:lnTo>
                    <a:pt x="574277" y="2187588"/>
                  </a:lnTo>
                  <a:lnTo>
                    <a:pt x="576060" y="2194241"/>
                  </a:lnTo>
                  <a:lnTo>
                    <a:pt x="576788" y="2200286"/>
                  </a:lnTo>
                  <a:lnTo>
                    <a:pt x="574190" y="2207221"/>
                  </a:lnTo>
                  <a:lnTo>
                    <a:pt x="569483" y="2212939"/>
                  </a:lnTo>
                  <a:lnTo>
                    <a:pt x="564493" y="2214276"/>
                  </a:lnTo>
                  <a:lnTo>
                    <a:pt x="557840" y="2216059"/>
                  </a:lnTo>
                  <a:lnTo>
                    <a:pt x="551796" y="2216787"/>
                  </a:lnTo>
                  <a:lnTo>
                    <a:pt x="544860" y="2214189"/>
                  </a:lnTo>
                  <a:lnTo>
                    <a:pt x="540196" y="2210091"/>
                  </a:lnTo>
                  <a:lnTo>
                    <a:pt x="537805" y="2204492"/>
                  </a:lnTo>
                  <a:lnTo>
                    <a:pt x="536022" y="2197839"/>
                  </a:lnTo>
                  <a:lnTo>
                    <a:pt x="534685" y="2192849"/>
                  </a:lnTo>
                  <a:lnTo>
                    <a:pt x="537283" y="2185913"/>
                  </a:lnTo>
                  <a:lnTo>
                    <a:pt x="541991" y="2180195"/>
                  </a:lnTo>
                  <a:lnTo>
                    <a:pt x="547589" y="2177804"/>
                  </a:lnTo>
                  <a:lnTo>
                    <a:pt x="554242" y="2176021"/>
                  </a:lnTo>
                  <a:close/>
                  <a:moveTo>
                    <a:pt x="2204686" y="2133487"/>
                  </a:moveTo>
                  <a:lnTo>
                    <a:pt x="2220666" y="2139902"/>
                  </a:lnTo>
                  <a:lnTo>
                    <a:pt x="2233156" y="2149925"/>
                  </a:lnTo>
                  <a:lnTo>
                    <a:pt x="2239440" y="2163394"/>
                  </a:lnTo>
                  <a:lnTo>
                    <a:pt x="2240733" y="2178200"/>
                  </a:lnTo>
                  <a:lnTo>
                    <a:pt x="2234927" y="2193126"/>
                  </a:lnTo>
                  <a:lnTo>
                    <a:pt x="2225513" y="2204562"/>
                  </a:lnTo>
                  <a:lnTo>
                    <a:pt x="2211435" y="2211900"/>
                  </a:lnTo>
                  <a:lnTo>
                    <a:pt x="2197237" y="2212138"/>
                  </a:lnTo>
                  <a:lnTo>
                    <a:pt x="2181703" y="2207387"/>
                  </a:lnTo>
                  <a:lnTo>
                    <a:pt x="2168767" y="2195701"/>
                  </a:lnTo>
                  <a:lnTo>
                    <a:pt x="2161875" y="2183286"/>
                  </a:lnTo>
                  <a:lnTo>
                    <a:pt x="2161190" y="2167425"/>
                  </a:lnTo>
                  <a:lnTo>
                    <a:pt x="2166387" y="2153554"/>
                  </a:lnTo>
                  <a:lnTo>
                    <a:pt x="2176410" y="2141064"/>
                  </a:lnTo>
                  <a:lnTo>
                    <a:pt x="2189879" y="2134781"/>
                  </a:lnTo>
                  <a:close/>
                  <a:moveTo>
                    <a:pt x="53746" y="2107794"/>
                  </a:moveTo>
                  <a:lnTo>
                    <a:pt x="67618" y="2112991"/>
                  </a:lnTo>
                  <a:lnTo>
                    <a:pt x="80108" y="2123014"/>
                  </a:lnTo>
                  <a:lnTo>
                    <a:pt x="87446" y="2137092"/>
                  </a:lnTo>
                  <a:lnTo>
                    <a:pt x="87684" y="2151290"/>
                  </a:lnTo>
                  <a:lnTo>
                    <a:pt x="82325" y="2167879"/>
                  </a:lnTo>
                  <a:lnTo>
                    <a:pt x="72465" y="2177651"/>
                  </a:lnTo>
                  <a:lnTo>
                    <a:pt x="59442" y="2185598"/>
                  </a:lnTo>
                  <a:lnTo>
                    <a:pt x="44189" y="2185228"/>
                  </a:lnTo>
                  <a:lnTo>
                    <a:pt x="28655" y="2180477"/>
                  </a:lnTo>
                  <a:lnTo>
                    <a:pt x="17827" y="2170008"/>
                  </a:lnTo>
                  <a:lnTo>
                    <a:pt x="10935" y="2157593"/>
                  </a:lnTo>
                  <a:lnTo>
                    <a:pt x="10251" y="2141732"/>
                  </a:lnTo>
                  <a:lnTo>
                    <a:pt x="13784" y="2128307"/>
                  </a:lnTo>
                  <a:lnTo>
                    <a:pt x="25471" y="2115370"/>
                  </a:lnTo>
                  <a:lnTo>
                    <a:pt x="38940" y="2109087"/>
                  </a:lnTo>
                  <a:close/>
                  <a:moveTo>
                    <a:pt x="1691034" y="2102656"/>
                  </a:moveTo>
                  <a:lnTo>
                    <a:pt x="1697524" y="2103592"/>
                  </a:lnTo>
                  <a:lnTo>
                    <a:pt x="1705068" y="2105135"/>
                  </a:lnTo>
                  <a:lnTo>
                    <a:pt x="1709123" y="2110288"/>
                  </a:lnTo>
                  <a:lnTo>
                    <a:pt x="1713178" y="2115441"/>
                  </a:lnTo>
                  <a:lnTo>
                    <a:pt x="1714961" y="2122094"/>
                  </a:lnTo>
                  <a:lnTo>
                    <a:pt x="1715689" y="2128138"/>
                  </a:lnTo>
                  <a:lnTo>
                    <a:pt x="1711427" y="2135520"/>
                  </a:lnTo>
                  <a:lnTo>
                    <a:pt x="1708383" y="2140792"/>
                  </a:lnTo>
                  <a:lnTo>
                    <a:pt x="1702785" y="2143183"/>
                  </a:lnTo>
                  <a:lnTo>
                    <a:pt x="1696132" y="2144966"/>
                  </a:lnTo>
                  <a:lnTo>
                    <a:pt x="1689033" y="2145085"/>
                  </a:lnTo>
                  <a:lnTo>
                    <a:pt x="1683152" y="2143096"/>
                  </a:lnTo>
                  <a:lnTo>
                    <a:pt x="1677434" y="2138389"/>
                  </a:lnTo>
                  <a:lnTo>
                    <a:pt x="1673988" y="2132181"/>
                  </a:lnTo>
                  <a:lnTo>
                    <a:pt x="1672205" y="2125528"/>
                  </a:lnTo>
                  <a:lnTo>
                    <a:pt x="1672532" y="2120093"/>
                  </a:lnTo>
                  <a:lnTo>
                    <a:pt x="1675575" y="2114821"/>
                  </a:lnTo>
                  <a:lnTo>
                    <a:pt x="1679837" y="2107439"/>
                  </a:lnTo>
                  <a:lnTo>
                    <a:pt x="1684381" y="2104439"/>
                  </a:lnTo>
                  <a:close/>
                  <a:moveTo>
                    <a:pt x="2462926" y="2084517"/>
                  </a:moveTo>
                  <a:lnTo>
                    <a:pt x="2462926" y="2126580"/>
                  </a:lnTo>
                  <a:lnTo>
                    <a:pt x="2459230" y="2118763"/>
                  </a:lnTo>
                  <a:lnTo>
                    <a:pt x="2458708" y="2100185"/>
                  </a:lnTo>
                  <a:close/>
                  <a:moveTo>
                    <a:pt x="355601" y="2050088"/>
                  </a:moveTo>
                  <a:lnTo>
                    <a:pt x="369636" y="2052567"/>
                  </a:lnTo>
                  <a:lnTo>
                    <a:pt x="381963" y="2065308"/>
                  </a:lnTo>
                  <a:lnTo>
                    <a:pt x="385974" y="2080278"/>
                  </a:lnTo>
                  <a:lnTo>
                    <a:pt x="382277" y="2096421"/>
                  </a:lnTo>
                  <a:lnTo>
                    <a:pt x="370754" y="2106640"/>
                  </a:lnTo>
                  <a:lnTo>
                    <a:pt x="355784" y="2110651"/>
                  </a:lnTo>
                  <a:lnTo>
                    <a:pt x="338587" y="2106346"/>
                  </a:lnTo>
                  <a:lnTo>
                    <a:pt x="329423" y="2095431"/>
                  </a:lnTo>
                  <a:lnTo>
                    <a:pt x="324357" y="2079853"/>
                  </a:lnTo>
                  <a:lnTo>
                    <a:pt x="327445" y="2064764"/>
                  </a:lnTo>
                  <a:lnTo>
                    <a:pt x="339577" y="2053491"/>
                  </a:lnTo>
                  <a:close/>
                  <a:moveTo>
                    <a:pt x="1999466" y="2026251"/>
                  </a:moveTo>
                  <a:lnTo>
                    <a:pt x="2015610" y="2029948"/>
                  </a:lnTo>
                  <a:lnTo>
                    <a:pt x="2021774" y="2036318"/>
                  </a:lnTo>
                  <a:lnTo>
                    <a:pt x="2021728" y="2036533"/>
                  </a:lnTo>
                  <a:lnTo>
                    <a:pt x="2026883" y="2042080"/>
                  </a:lnTo>
                  <a:lnTo>
                    <a:pt x="2029839" y="2056441"/>
                  </a:lnTo>
                  <a:lnTo>
                    <a:pt x="2026143" y="2072584"/>
                  </a:lnTo>
                  <a:lnTo>
                    <a:pt x="2014619" y="2082803"/>
                  </a:lnTo>
                  <a:lnTo>
                    <a:pt x="2011690" y="2083775"/>
                  </a:lnTo>
                  <a:lnTo>
                    <a:pt x="2011129" y="2086412"/>
                  </a:lnTo>
                  <a:lnTo>
                    <a:pt x="2005085" y="2087140"/>
                  </a:lnTo>
                  <a:lnTo>
                    <a:pt x="1997378" y="2088314"/>
                  </a:lnTo>
                  <a:lnTo>
                    <a:pt x="1990442" y="2085716"/>
                  </a:lnTo>
                  <a:lnTo>
                    <a:pt x="1984561" y="2083727"/>
                  </a:lnTo>
                  <a:lnTo>
                    <a:pt x="1984561" y="2083726"/>
                  </a:lnTo>
                  <a:lnTo>
                    <a:pt x="1973288" y="2071594"/>
                  </a:lnTo>
                  <a:lnTo>
                    <a:pt x="1969277" y="2056625"/>
                  </a:lnTo>
                  <a:lnTo>
                    <a:pt x="1973419" y="2042144"/>
                  </a:lnTo>
                  <a:lnTo>
                    <a:pt x="1984497" y="2030263"/>
                  </a:lnTo>
                  <a:close/>
                  <a:moveTo>
                    <a:pt x="665609" y="1992870"/>
                  </a:moveTo>
                  <a:lnTo>
                    <a:pt x="671490" y="1994859"/>
                  </a:lnTo>
                  <a:lnTo>
                    <a:pt x="677208" y="1999567"/>
                  </a:lnTo>
                  <a:lnTo>
                    <a:pt x="679599" y="2005165"/>
                  </a:lnTo>
                  <a:lnTo>
                    <a:pt x="681382" y="2011818"/>
                  </a:lnTo>
                  <a:lnTo>
                    <a:pt x="682719" y="2016808"/>
                  </a:lnTo>
                  <a:lnTo>
                    <a:pt x="679512" y="2024798"/>
                  </a:lnTo>
                  <a:lnTo>
                    <a:pt x="675414" y="2029462"/>
                  </a:lnTo>
                  <a:lnTo>
                    <a:pt x="669815" y="2031853"/>
                  </a:lnTo>
                  <a:lnTo>
                    <a:pt x="663162" y="2033636"/>
                  </a:lnTo>
                  <a:lnTo>
                    <a:pt x="657118" y="2034364"/>
                  </a:lnTo>
                  <a:lnTo>
                    <a:pt x="650182" y="2031766"/>
                  </a:lnTo>
                  <a:lnTo>
                    <a:pt x="645518" y="2027668"/>
                  </a:lnTo>
                  <a:lnTo>
                    <a:pt x="643127" y="2022069"/>
                  </a:lnTo>
                  <a:lnTo>
                    <a:pt x="641344" y="2015416"/>
                  </a:lnTo>
                  <a:lnTo>
                    <a:pt x="640616" y="2009372"/>
                  </a:lnTo>
                  <a:lnTo>
                    <a:pt x="642605" y="2003490"/>
                  </a:lnTo>
                  <a:lnTo>
                    <a:pt x="647922" y="1996718"/>
                  </a:lnTo>
                  <a:lnTo>
                    <a:pt x="652911" y="1995381"/>
                  </a:lnTo>
                  <a:lnTo>
                    <a:pt x="659564" y="1993598"/>
                  </a:lnTo>
                  <a:close/>
                  <a:moveTo>
                    <a:pt x="2310008" y="1951064"/>
                  </a:moveTo>
                  <a:lnTo>
                    <a:pt x="2326597" y="1956424"/>
                  </a:lnTo>
                  <a:lnTo>
                    <a:pt x="2338479" y="1967502"/>
                  </a:lnTo>
                  <a:lnTo>
                    <a:pt x="2344762" y="1980971"/>
                  </a:lnTo>
                  <a:lnTo>
                    <a:pt x="2346056" y="1995778"/>
                  </a:lnTo>
                  <a:lnTo>
                    <a:pt x="2340250" y="2010703"/>
                  </a:lnTo>
                  <a:lnTo>
                    <a:pt x="2330836" y="2022139"/>
                  </a:lnTo>
                  <a:lnTo>
                    <a:pt x="2316757" y="2029477"/>
                  </a:lnTo>
                  <a:lnTo>
                    <a:pt x="2302560" y="2029716"/>
                  </a:lnTo>
                  <a:lnTo>
                    <a:pt x="2287025" y="2024965"/>
                  </a:lnTo>
                  <a:lnTo>
                    <a:pt x="2274089" y="2013278"/>
                  </a:lnTo>
                  <a:lnTo>
                    <a:pt x="2267197" y="2000863"/>
                  </a:lnTo>
                  <a:lnTo>
                    <a:pt x="2266513" y="1985003"/>
                  </a:lnTo>
                  <a:lnTo>
                    <a:pt x="2271709" y="1971131"/>
                  </a:lnTo>
                  <a:lnTo>
                    <a:pt x="2281733" y="1958641"/>
                  </a:lnTo>
                  <a:lnTo>
                    <a:pt x="2295202" y="1952358"/>
                  </a:lnTo>
                  <a:close/>
                  <a:moveTo>
                    <a:pt x="159068" y="1925371"/>
                  </a:moveTo>
                  <a:lnTo>
                    <a:pt x="173548" y="1929513"/>
                  </a:lnTo>
                  <a:lnTo>
                    <a:pt x="185430" y="1940591"/>
                  </a:lnTo>
                  <a:lnTo>
                    <a:pt x="192767" y="1954669"/>
                  </a:lnTo>
                  <a:lnTo>
                    <a:pt x="193006" y="1968867"/>
                  </a:lnTo>
                  <a:lnTo>
                    <a:pt x="188255" y="1984401"/>
                  </a:lnTo>
                  <a:lnTo>
                    <a:pt x="177786" y="1995229"/>
                  </a:lnTo>
                  <a:lnTo>
                    <a:pt x="164763" y="2003175"/>
                  </a:lnTo>
                  <a:lnTo>
                    <a:pt x="149510" y="2002805"/>
                  </a:lnTo>
                  <a:lnTo>
                    <a:pt x="133976" y="1998054"/>
                  </a:lnTo>
                  <a:lnTo>
                    <a:pt x="123149" y="1987585"/>
                  </a:lnTo>
                  <a:lnTo>
                    <a:pt x="116257" y="1975170"/>
                  </a:lnTo>
                  <a:lnTo>
                    <a:pt x="115572" y="1959309"/>
                  </a:lnTo>
                  <a:lnTo>
                    <a:pt x="119715" y="1944829"/>
                  </a:lnTo>
                  <a:lnTo>
                    <a:pt x="130793" y="1932948"/>
                  </a:lnTo>
                  <a:lnTo>
                    <a:pt x="144262" y="1926664"/>
                  </a:lnTo>
                  <a:close/>
                  <a:moveTo>
                    <a:pt x="1803455" y="1920114"/>
                  </a:moveTo>
                  <a:lnTo>
                    <a:pt x="1810390" y="1922712"/>
                  </a:lnTo>
                  <a:lnTo>
                    <a:pt x="1815054" y="1926811"/>
                  </a:lnTo>
                  <a:lnTo>
                    <a:pt x="1818500" y="1933018"/>
                  </a:lnTo>
                  <a:lnTo>
                    <a:pt x="1820283" y="1939671"/>
                  </a:lnTo>
                  <a:lnTo>
                    <a:pt x="1821011" y="1945715"/>
                  </a:lnTo>
                  <a:lnTo>
                    <a:pt x="1817358" y="1952042"/>
                  </a:lnTo>
                  <a:lnTo>
                    <a:pt x="1813705" y="1958369"/>
                  </a:lnTo>
                  <a:lnTo>
                    <a:pt x="1808107" y="1960760"/>
                  </a:lnTo>
                  <a:lnTo>
                    <a:pt x="1801454" y="1962543"/>
                  </a:lnTo>
                  <a:lnTo>
                    <a:pt x="1794964" y="1961608"/>
                  </a:lnTo>
                  <a:lnTo>
                    <a:pt x="1788474" y="1960673"/>
                  </a:lnTo>
                  <a:lnTo>
                    <a:pt x="1783365" y="1954911"/>
                  </a:lnTo>
                  <a:lnTo>
                    <a:pt x="1779310" y="1949758"/>
                  </a:lnTo>
                  <a:lnTo>
                    <a:pt x="1777527" y="1943105"/>
                  </a:lnTo>
                  <a:lnTo>
                    <a:pt x="1777854" y="1937670"/>
                  </a:lnTo>
                  <a:lnTo>
                    <a:pt x="1781506" y="1931343"/>
                  </a:lnTo>
                  <a:lnTo>
                    <a:pt x="1785159" y="1925016"/>
                  </a:lnTo>
                  <a:lnTo>
                    <a:pt x="1789703" y="1922016"/>
                  </a:lnTo>
                  <a:lnTo>
                    <a:pt x="1796356" y="1920233"/>
                  </a:lnTo>
                  <a:close/>
                  <a:moveTo>
                    <a:pt x="464250" y="1866773"/>
                  </a:moveTo>
                  <a:lnTo>
                    <a:pt x="469076" y="1868154"/>
                  </a:lnTo>
                  <a:lnTo>
                    <a:pt x="474955" y="1870143"/>
                  </a:lnTo>
                  <a:lnTo>
                    <a:pt x="474958" y="1870143"/>
                  </a:lnTo>
                  <a:lnTo>
                    <a:pt x="487285" y="1882884"/>
                  </a:lnTo>
                  <a:lnTo>
                    <a:pt x="491296" y="1897854"/>
                  </a:lnTo>
                  <a:lnTo>
                    <a:pt x="487599" y="1913997"/>
                  </a:lnTo>
                  <a:lnTo>
                    <a:pt x="476076" y="1924216"/>
                  </a:lnTo>
                  <a:lnTo>
                    <a:pt x="461106" y="1928227"/>
                  </a:lnTo>
                  <a:lnTo>
                    <a:pt x="443908" y="1923922"/>
                  </a:lnTo>
                  <a:lnTo>
                    <a:pt x="439245" y="1919823"/>
                  </a:lnTo>
                  <a:lnTo>
                    <a:pt x="439499" y="1918669"/>
                  </a:lnTo>
                  <a:lnTo>
                    <a:pt x="434745" y="1913007"/>
                  </a:lnTo>
                  <a:lnTo>
                    <a:pt x="429679" y="1897429"/>
                  </a:lnTo>
                  <a:lnTo>
                    <a:pt x="432767" y="1882340"/>
                  </a:lnTo>
                  <a:lnTo>
                    <a:pt x="444899" y="1871067"/>
                  </a:lnTo>
                  <a:lnTo>
                    <a:pt x="450220" y="1869937"/>
                  </a:lnTo>
                  <a:lnTo>
                    <a:pt x="450498" y="1868675"/>
                  </a:lnTo>
                  <a:lnTo>
                    <a:pt x="457151" y="1866892"/>
                  </a:lnTo>
                  <a:close/>
                  <a:moveTo>
                    <a:pt x="2104788" y="1843828"/>
                  </a:moveTo>
                  <a:lnTo>
                    <a:pt x="2120932" y="1847525"/>
                  </a:lnTo>
                  <a:lnTo>
                    <a:pt x="2132205" y="1859657"/>
                  </a:lnTo>
                  <a:lnTo>
                    <a:pt x="2135161" y="1874018"/>
                  </a:lnTo>
                  <a:lnTo>
                    <a:pt x="2131465" y="1890161"/>
                  </a:lnTo>
                  <a:lnTo>
                    <a:pt x="2119941" y="1900380"/>
                  </a:lnTo>
                  <a:lnTo>
                    <a:pt x="2106026" y="1905000"/>
                  </a:lnTo>
                  <a:lnTo>
                    <a:pt x="2089883" y="1901303"/>
                  </a:lnTo>
                  <a:lnTo>
                    <a:pt x="2078610" y="1889171"/>
                  </a:lnTo>
                  <a:lnTo>
                    <a:pt x="2074599" y="1874202"/>
                  </a:lnTo>
                  <a:lnTo>
                    <a:pt x="2078741" y="1859721"/>
                  </a:lnTo>
                  <a:lnTo>
                    <a:pt x="2089819" y="1847840"/>
                  </a:lnTo>
                  <a:close/>
                  <a:moveTo>
                    <a:pt x="0" y="1834496"/>
                  </a:moveTo>
                  <a:lnTo>
                    <a:pt x="289" y="1835107"/>
                  </a:lnTo>
                  <a:lnTo>
                    <a:pt x="2310" y="1855957"/>
                  </a:lnTo>
                  <a:lnTo>
                    <a:pt x="0" y="1861560"/>
                  </a:lnTo>
                  <a:close/>
                  <a:moveTo>
                    <a:pt x="765495" y="1810121"/>
                  </a:moveTo>
                  <a:lnTo>
                    <a:pt x="770930" y="1810447"/>
                  </a:lnTo>
                  <a:lnTo>
                    <a:pt x="777420" y="1811382"/>
                  </a:lnTo>
                  <a:lnTo>
                    <a:pt x="782529" y="1817144"/>
                  </a:lnTo>
                  <a:lnTo>
                    <a:pt x="785530" y="1821688"/>
                  </a:lnTo>
                  <a:lnTo>
                    <a:pt x="787312" y="1828341"/>
                  </a:lnTo>
                  <a:lnTo>
                    <a:pt x="788041" y="1834385"/>
                  </a:lnTo>
                  <a:lnTo>
                    <a:pt x="786051" y="1840266"/>
                  </a:lnTo>
                  <a:lnTo>
                    <a:pt x="780735" y="1847039"/>
                  </a:lnTo>
                  <a:lnTo>
                    <a:pt x="775137" y="1849430"/>
                  </a:lnTo>
                  <a:lnTo>
                    <a:pt x="768484" y="1851213"/>
                  </a:lnTo>
                  <a:lnTo>
                    <a:pt x="763048" y="1850886"/>
                  </a:lnTo>
                  <a:lnTo>
                    <a:pt x="755504" y="1849342"/>
                  </a:lnTo>
                  <a:lnTo>
                    <a:pt x="751449" y="1844190"/>
                  </a:lnTo>
                  <a:lnTo>
                    <a:pt x="748449" y="1839645"/>
                  </a:lnTo>
                  <a:lnTo>
                    <a:pt x="746666" y="1832992"/>
                  </a:lnTo>
                  <a:lnTo>
                    <a:pt x="745938" y="1826948"/>
                  </a:lnTo>
                  <a:lnTo>
                    <a:pt x="749145" y="1818958"/>
                  </a:lnTo>
                  <a:lnTo>
                    <a:pt x="753243" y="1814295"/>
                  </a:lnTo>
                  <a:lnTo>
                    <a:pt x="758842" y="1811903"/>
                  </a:lnTo>
                  <a:close/>
                  <a:moveTo>
                    <a:pt x="2415330" y="1768642"/>
                  </a:moveTo>
                  <a:lnTo>
                    <a:pt x="2431919" y="1774002"/>
                  </a:lnTo>
                  <a:lnTo>
                    <a:pt x="2443801" y="1785079"/>
                  </a:lnTo>
                  <a:lnTo>
                    <a:pt x="2450693" y="1797494"/>
                  </a:lnTo>
                  <a:lnTo>
                    <a:pt x="2451377" y="1813355"/>
                  </a:lnTo>
                  <a:lnTo>
                    <a:pt x="2446181" y="1827226"/>
                  </a:lnTo>
                  <a:lnTo>
                    <a:pt x="2436157" y="1839717"/>
                  </a:lnTo>
                  <a:lnTo>
                    <a:pt x="2422688" y="1846000"/>
                  </a:lnTo>
                  <a:lnTo>
                    <a:pt x="2407882" y="1847293"/>
                  </a:lnTo>
                  <a:lnTo>
                    <a:pt x="2392956" y="1841487"/>
                  </a:lnTo>
                  <a:lnTo>
                    <a:pt x="2379411" y="1830855"/>
                  </a:lnTo>
                  <a:lnTo>
                    <a:pt x="2373128" y="1817386"/>
                  </a:lnTo>
                  <a:lnTo>
                    <a:pt x="2371834" y="1802580"/>
                  </a:lnTo>
                  <a:lnTo>
                    <a:pt x="2377640" y="1787654"/>
                  </a:lnTo>
                  <a:lnTo>
                    <a:pt x="2387054" y="1776218"/>
                  </a:lnTo>
                  <a:lnTo>
                    <a:pt x="2401132" y="1768881"/>
                  </a:lnTo>
                  <a:close/>
                  <a:moveTo>
                    <a:pt x="264390" y="1742949"/>
                  </a:moveTo>
                  <a:lnTo>
                    <a:pt x="278870" y="1747091"/>
                  </a:lnTo>
                  <a:lnTo>
                    <a:pt x="290752" y="1758169"/>
                  </a:lnTo>
                  <a:lnTo>
                    <a:pt x="298698" y="1771193"/>
                  </a:lnTo>
                  <a:lnTo>
                    <a:pt x="298328" y="1786445"/>
                  </a:lnTo>
                  <a:lnTo>
                    <a:pt x="293577" y="1801979"/>
                  </a:lnTo>
                  <a:lnTo>
                    <a:pt x="283108" y="1812807"/>
                  </a:lnTo>
                  <a:lnTo>
                    <a:pt x="270693" y="1819699"/>
                  </a:lnTo>
                  <a:lnTo>
                    <a:pt x="254832" y="1820383"/>
                  </a:lnTo>
                  <a:lnTo>
                    <a:pt x="239298" y="1815632"/>
                  </a:lnTo>
                  <a:lnTo>
                    <a:pt x="228471" y="1805163"/>
                  </a:lnTo>
                  <a:lnTo>
                    <a:pt x="222187" y="1791694"/>
                  </a:lnTo>
                  <a:lnTo>
                    <a:pt x="220894" y="1776887"/>
                  </a:lnTo>
                  <a:lnTo>
                    <a:pt x="225036" y="1762407"/>
                  </a:lnTo>
                  <a:lnTo>
                    <a:pt x="236114" y="1750526"/>
                  </a:lnTo>
                  <a:lnTo>
                    <a:pt x="250192" y="1743188"/>
                  </a:lnTo>
                  <a:close/>
                  <a:moveTo>
                    <a:pt x="1908777" y="1737691"/>
                  </a:moveTo>
                  <a:lnTo>
                    <a:pt x="1915712" y="1740289"/>
                  </a:lnTo>
                  <a:lnTo>
                    <a:pt x="1920376" y="1744387"/>
                  </a:lnTo>
                  <a:lnTo>
                    <a:pt x="1923822" y="1750595"/>
                  </a:lnTo>
                  <a:lnTo>
                    <a:pt x="1925604" y="1757248"/>
                  </a:lnTo>
                  <a:lnTo>
                    <a:pt x="1926332" y="1763292"/>
                  </a:lnTo>
                  <a:lnTo>
                    <a:pt x="1922680" y="1769619"/>
                  </a:lnTo>
                  <a:lnTo>
                    <a:pt x="1919636" y="1774891"/>
                  </a:lnTo>
                  <a:lnTo>
                    <a:pt x="1914037" y="1777283"/>
                  </a:lnTo>
                  <a:lnTo>
                    <a:pt x="1907384" y="1779065"/>
                  </a:lnTo>
                  <a:lnTo>
                    <a:pt x="1900285" y="1779185"/>
                  </a:lnTo>
                  <a:lnTo>
                    <a:pt x="1894404" y="1777195"/>
                  </a:lnTo>
                  <a:lnTo>
                    <a:pt x="1888686" y="1772488"/>
                  </a:lnTo>
                  <a:lnTo>
                    <a:pt x="1885240" y="1766281"/>
                  </a:lnTo>
                  <a:lnTo>
                    <a:pt x="1883458" y="1759628"/>
                  </a:lnTo>
                  <a:lnTo>
                    <a:pt x="1883784" y="1754192"/>
                  </a:lnTo>
                  <a:lnTo>
                    <a:pt x="1886828" y="1748920"/>
                  </a:lnTo>
                  <a:lnTo>
                    <a:pt x="1890481" y="1742593"/>
                  </a:lnTo>
                  <a:lnTo>
                    <a:pt x="1895025" y="1739593"/>
                  </a:lnTo>
                  <a:lnTo>
                    <a:pt x="1901678" y="1737810"/>
                  </a:lnTo>
                  <a:close/>
                  <a:moveTo>
                    <a:pt x="566853" y="1684187"/>
                  </a:moveTo>
                  <a:lnTo>
                    <a:pt x="566854" y="1684187"/>
                  </a:lnTo>
                  <a:lnTo>
                    <a:pt x="580888" y="1686666"/>
                  </a:lnTo>
                  <a:lnTo>
                    <a:pt x="593215" y="1699407"/>
                  </a:lnTo>
                  <a:lnTo>
                    <a:pt x="596618" y="1715431"/>
                  </a:lnTo>
                  <a:lnTo>
                    <a:pt x="594139" y="1729465"/>
                  </a:lnTo>
                  <a:lnTo>
                    <a:pt x="581398" y="1741792"/>
                  </a:lnTo>
                  <a:lnTo>
                    <a:pt x="566428" y="1745803"/>
                  </a:lnTo>
                  <a:lnTo>
                    <a:pt x="566427" y="1745803"/>
                  </a:lnTo>
                  <a:lnTo>
                    <a:pt x="549229" y="1741498"/>
                  </a:lnTo>
                  <a:lnTo>
                    <a:pt x="540065" y="1730583"/>
                  </a:lnTo>
                  <a:lnTo>
                    <a:pt x="535000" y="1715005"/>
                  </a:lnTo>
                  <a:lnTo>
                    <a:pt x="539305" y="1697807"/>
                  </a:lnTo>
                  <a:lnTo>
                    <a:pt x="550220" y="1688643"/>
                  </a:lnTo>
                  <a:close/>
                  <a:moveTo>
                    <a:pt x="2210110" y="1661405"/>
                  </a:moveTo>
                  <a:lnTo>
                    <a:pt x="2226254" y="1665102"/>
                  </a:lnTo>
                  <a:lnTo>
                    <a:pt x="2237527" y="1677234"/>
                  </a:lnTo>
                  <a:lnTo>
                    <a:pt x="2240483" y="1691595"/>
                  </a:lnTo>
                  <a:lnTo>
                    <a:pt x="2237395" y="1706684"/>
                  </a:lnTo>
                  <a:lnTo>
                    <a:pt x="2225263" y="1717957"/>
                  </a:lnTo>
                  <a:lnTo>
                    <a:pt x="2211348" y="1722577"/>
                  </a:lnTo>
                  <a:lnTo>
                    <a:pt x="2195205" y="1718880"/>
                  </a:lnTo>
                  <a:lnTo>
                    <a:pt x="2183932" y="1706748"/>
                  </a:lnTo>
                  <a:lnTo>
                    <a:pt x="2179921" y="1691779"/>
                  </a:lnTo>
                  <a:lnTo>
                    <a:pt x="2184672" y="1676244"/>
                  </a:lnTo>
                  <a:lnTo>
                    <a:pt x="2195141" y="1665417"/>
                  </a:lnTo>
                  <a:close/>
                  <a:moveTo>
                    <a:pt x="870209" y="1628753"/>
                  </a:moveTo>
                  <a:lnTo>
                    <a:pt x="875644" y="1629079"/>
                  </a:lnTo>
                  <a:lnTo>
                    <a:pt x="882134" y="1630014"/>
                  </a:lnTo>
                  <a:lnTo>
                    <a:pt x="887243" y="1635776"/>
                  </a:lnTo>
                  <a:lnTo>
                    <a:pt x="890244" y="1640320"/>
                  </a:lnTo>
                  <a:lnTo>
                    <a:pt x="892026" y="1646973"/>
                  </a:lnTo>
                  <a:lnTo>
                    <a:pt x="892755" y="1653017"/>
                  </a:lnTo>
                  <a:lnTo>
                    <a:pt x="889548" y="1661007"/>
                  </a:lnTo>
                  <a:lnTo>
                    <a:pt x="885449" y="1665671"/>
                  </a:lnTo>
                  <a:lnTo>
                    <a:pt x="879851" y="1668062"/>
                  </a:lnTo>
                  <a:lnTo>
                    <a:pt x="873198" y="1669845"/>
                  </a:lnTo>
                  <a:lnTo>
                    <a:pt x="867153" y="1670573"/>
                  </a:lnTo>
                  <a:lnTo>
                    <a:pt x="860218" y="1667974"/>
                  </a:lnTo>
                  <a:lnTo>
                    <a:pt x="855554" y="1663876"/>
                  </a:lnTo>
                  <a:lnTo>
                    <a:pt x="853163" y="1658277"/>
                  </a:lnTo>
                  <a:lnTo>
                    <a:pt x="851380" y="1651624"/>
                  </a:lnTo>
                  <a:lnTo>
                    <a:pt x="850652" y="1645580"/>
                  </a:lnTo>
                  <a:lnTo>
                    <a:pt x="852641" y="1639699"/>
                  </a:lnTo>
                  <a:lnTo>
                    <a:pt x="857957" y="1632927"/>
                  </a:lnTo>
                  <a:lnTo>
                    <a:pt x="863556" y="1630535"/>
                  </a:lnTo>
                  <a:close/>
                  <a:moveTo>
                    <a:pt x="65748" y="1617015"/>
                  </a:moveTo>
                  <a:lnTo>
                    <a:pt x="83391" y="1622983"/>
                  </a:lnTo>
                  <a:lnTo>
                    <a:pt x="97382" y="1635279"/>
                  </a:lnTo>
                  <a:lnTo>
                    <a:pt x="105611" y="1652683"/>
                  </a:lnTo>
                  <a:lnTo>
                    <a:pt x="108241" y="1672479"/>
                  </a:lnTo>
                  <a:lnTo>
                    <a:pt x="100609" y="1690569"/>
                  </a:lnTo>
                  <a:lnTo>
                    <a:pt x="89977" y="1704114"/>
                  </a:lnTo>
                  <a:lnTo>
                    <a:pt x="70909" y="1712788"/>
                  </a:lnTo>
                  <a:lnTo>
                    <a:pt x="51722" y="1714364"/>
                  </a:lnTo>
                  <a:lnTo>
                    <a:pt x="34687" y="1707341"/>
                  </a:lnTo>
                  <a:lnTo>
                    <a:pt x="20088" y="1696100"/>
                  </a:lnTo>
                  <a:lnTo>
                    <a:pt x="11859" y="1678695"/>
                  </a:lnTo>
                  <a:lnTo>
                    <a:pt x="10892" y="1658454"/>
                  </a:lnTo>
                  <a:lnTo>
                    <a:pt x="16251" y="1641865"/>
                  </a:lnTo>
                  <a:lnTo>
                    <a:pt x="29156" y="1626819"/>
                  </a:lnTo>
                  <a:lnTo>
                    <a:pt x="46560" y="1618590"/>
                  </a:lnTo>
                  <a:close/>
                  <a:moveTo>
                    <a:pt x="369711" y="1560526"/>
                  </a:moveTo>
                  <a:lnTo>
                    <a:pt x="384191" y="1564668"/>
                  </a:lnTo>
                  <a:lnTo>
                    <a:pt x="396073" y="1575746"/>
                  </a:lnTo>
                  <a:lnTo>
                    <a:pt x="404020" y="1588769"/>
                  </a:lnTo>
                  <a:lnTo>
                    <a:pt x="403650" y="1604021"/>
                  </a:lnTo>
                  <a:lnTo>
                    <a:pt x="400116" y="1617447"/>
                  </a:lnTo>
                  <a:lnTo>
                    <a:pt x="388430" y="1630383"/>
                  </a:lnTo>
                  <a:lnTo>
                    <a:pt x="376015" y="1637275"/>
                  </a:lnTo>
                  <a:lnTo>
                    <a:pt x="360154" y="1637959"/>
                  </a:lnTo>
                  <a:lnTo>
                    <a:pt x="345228" y="1632154"/>
                  </a:lnTo>
                  <a:lnTo>
                    <a:pt x="333792" y="1622739"/>
                  </a:lnTo>
                  <a:lnTo>
                    <a:pt x="327509" y="1609270"/>
                  </a:lnTo>
                  <a:lnTo>
                    <a:pt x="326216" y="1594464"/>
                  </a:lnTo>
                  <a:lnTo>
                    <a:pt x="331576" y="1577875"/>
                  </a:lnTo>
                  <a:lnTo>
                    <a:pt x="341436" y="1568102"/>
                  </a:lnTo>
                  <a:lnTo>
                    <a:pt x="355514" y="1560764"/>
                  </a:lnTo>
                  <a:close/>
                  <a:moveTo>
                    <a:pt x="2014099" y="1555269"/>
                  </a:moveTo>
                  <a:lnTo>
                    <a:pt x="2021034" y="1557867"/>
                  </a:lnTo>
                  <a:lnTo>
                    <a:pt x="2025698" y="1561965"/>
                  </a:lnTo>
                  <a:lnTo>
                    <a:pt x="2029144" y="1568173"/>
                  </a:lnTo>
                  <a:lnTo>
                    <a:pt x="2031535" y="1573771"/>
                  </a:lnTo>
                  <a:lnTo>
                    <a:pt x="2032263" y="1579816"/>
                  </a:lnTo>
                  <a:lnTo>
                    <a:pt x="2028610" y="1586142"/>
                  </a:lnTo>
                  <a:lnTo>
                    <a:pt x="2024958" y="1592469"/>
                  </a:lnTo>
                  <a:lnTo>
                    <a:pt x="2019359" y="1594861"/>
                  </a:lnTo>
                  <a:lnTo>
                    <a:pt x="2012706" y="1596643"/>
                  </a:lnTo>
                  <a:lnTo>
                    <a:pt x="2005607" y="1596763"/>
                  </a:lnTo>
                  <a:lnTo>
                    <a:pt x="1999726" y="1594773"/>
                  </a:lnTo>
                  <a:lnTo>
                    <a:pt x="1994008" y="1590066"/>
                  </a:lnTo>
                  <a:lnTo>
                    <a:pt x="1990562" y="1583859"/>
                  </a:lnTo>
                  <a:lnTo>
                    <a:pt x="1989846" y="1581186"/>
                  </a:lnTo>
                  <a:lnTo>
                    <a:pt x="1988779" y="1577205"/>
                  </a:lnTo>
                  <a:lnTo>
                    <a:pt x="1989106" y="1571770"/>
                  </a:lnTo>
                  <a:lnTo>
                    <a:pt x="1992759" y="1565443"/>
                  </a:lnTo>
                  <a:lnTo>
                    <a:pt x="1996411" y="1559116"/>
                  </a:lnTo>
                  <a:lnTo>
                    <a:pt x="2000956" y="1556116"/>
                  </a:lnTo>
                  <a:lnTo>
                    <a:pt x="2007000" y="1555388"/>
                  </a:lnTo>
                  <a:close/>
                  <a:moveTo>
                    <a:pt x="671566" y="1502819"/>
                  </a:moveTo>
                  <a:lnTo>
                    <a:pt x="684383" y="1507407"/>
                  </a:lnTo>
                  <a:lnTo>
                    <a:pt x="697928" y="1518039"/>
                  </a:lnTo>
                  <a:lnTo>
                    <a:pt x="701330" y="1534063"/>
                  </a:lnTo>
                  <a:lnTo>
                    <a:pt x="697634" y="1550206"/>
                  </a:lnTo>
                  <a:lnTo>
                    <a:pt x="686110" y="1560424"/>
                  </a:lnTo>
                  <a:lnTo>
                    <a:pt x="671141" y="1564435"/>
                  </a:lnTo>
                  <a:lnTo>
                    <a:pt x="653943" y="1560130"/>
                  </a:lnTo>
                  <a:lnTo>
                    <a:pt x="644779" y="1549215"/>
                  </a:lnTo>
                  <a:lnTo>
                    <a:pt x="639714" y="1533637"/>
                  </a:lnTo>
                  <a:lnTo>
                    <a:pt x="642801" y="1518548"/>
                  </a:lnTo>
                  <a:lnTo>
                    <a:pt x="654934" y="1507275"/>
                  </a:lnTo>
                  <a:close/>
                  <a:moveTo>
                    <a:pt x="2316042" y="1477928"/>
                  </a:moveTo>
                  <a:lnTo>
                    <a:pt x="2332185" y="1481624"/>
                  </a:lnTo>
                  <a:lnTo>
                    <a:pt x="2343458" y="1493757"/>
                  </a:lnTo>
                  <a:lnTo>
                    <a:pt x="2345806" y="1509172"/>
                  </a:lnTo>
                  <a:lnTo>
                    <a:pt x="2343327" y="1523206"/>
                  </a:lnTo>
                  <a:lnTo>
                    <a:pt x="2331195" y="1534479"/>
                  </a:lnTo>
                  <a:lnTo>
                    <a:pt x="2316671" y="1540153"/>
                  </a:lnTo>
                  <a:lnTo>
                    <a:pt x="2300527" y="1536457"/>
                  </a:lnTo>
                  <a:lnTo>
                    <a:pt x="2289254" y="1524325"/>
                  </a:lnTo>
                  <a:lnTo>
                    <a:pt x="2285852" y="1508301"/>
                  </a:lnTo>
                  <a:lnTo>
                    <a:pt x="2290603" y="1492766"/>
                  </a:lnTo>
                  <a:lnTo>
                    <a:pt x="2300463" y="1482993"/>
                  </a:lnTo>
                  <a:close/>
                  <a:moveTo>
                    <a:pt x="981574" y="1445601"/>
                  </a:moveTo>
                  <a:lnTo>
                    <a:pt x="987455" y="1447591"/>
                  </a:lnTo>
                  <a:lnTo>
                    <a:pt x="993173" y="1452298"/>
                  </a:lnTo>
                  <a:lnTo>
                    <a:pt x="995565" y="1457897"/>
                  </a:lnTo>
                  <a:lnTo>
                    <a:pt x="997347" y="1464550"/>
                  </a:lnTo>
                  <a:lnTo>
                    <a:pt x="998076" y="1470594"/>
                  </a:lnTo>
                  <a:lnTo>
                    <a:pt x="995477" y="1477530"/>
                  </a:lnTo>
                  <a:lnTo>
                    <a:pt x="990770" y="1483248"/>
                  </a:lnTo>
                  <a:lnTo>
                    <a:pt x="985172" y="1485639"/>
                  </a:lnTo>
                  <a:lnTo>
                    <a:pt x="978519" y="1487422"/>
                  </a:lnTo>
                  <a:lnTo>
                    <a:pt x="973083" y="1487095"/>
                  </a:lnTo>
                  <a:lnTo>
                    <a:pt x="965539" y="1485551"/>
                  </a:lnTo>
                  <a:lnTo>
                    <a:pt x="961484" y="1480399"/>
                  </a:lnTo>
                  <a:lnTo>
                    <a:pt x="958484" y="1475854"/>
                  </a:lnTo>
                  <a:lnTo>
                    <a:pt x="956701" y="1469201"/>
                  </a:lnTo>
                  <a:lnTo>
                    <a:pt x="955973" y="1463157"/>
                  </a:lnTo>
                  <a:lnTo>
                    <a:pt x="958571" y="1456222"/>
                  </a:lnTo>
                  <a:lnTo>
                    <a:pt x="963278" y="1450504"/>
                  </a:lnTo>
                  <a:lnTo>
                    <a:pt x="968877" y="1448112"/>
                  </a:lnTo>
                  <a:lnTo>
                    <a:pt x="975530" y="1446330"/>
                  </a:lnTo>
                  <a:close/>
                  <a:moveTo>
                    <a:pt x="171070" y="1434592"/>
                  </a:moveTo>
                  <a:lnTo>
                    <a:pt x="188713" y="1440560"/>
                  </a:lnTo>
                  <a:lnTo>
                    <a:pt x="202704" y="1452856"/>
                  </a:lnTo>
                  <a:lnTo>
                    <a:pt x="210933" y="1470260"/>
                  </a:lnTo>
                  <a:lnTo>
                    <a:pt x="213563" y="1490056"/>
                  </a:lnTo>
                  <a:lnTo>
                    <a:pt x="207149" y="1506037"/>
                  </a:lnTo>
                  <a:lnTo>
                    <a:pt x="195299" y="1521691"/>
                  </a:lnTo>
                  <a:lnTo>
                    <a:pt x="176840" y="1529311"/>
                  </a:lnTo>
                  <a:lnTo>
                    <a:pt x="157653" y="1530887"/>
                  </a:lnTo>
                  <a:lnTo>
                    <a:pt x="140009" y="1524918"/>
                  </a:lnTo>
                  <a:lnTo>
                    <a:pt x="126018" y="1512623"/>
                  </a:lnTo>
                  <a:lnTo>
                    <a:pt x="117790" y="1495218"/>
                  </a:lnTo>
                  <a:lnTo>
                    <a:pt x="116214" y="1476031"/>
                  </a:lnTo>
                  <a:lnTo>
                    <a:pt x="122791" y="1457333"/>
                  </a:lnTo>
                  <a:lnTo>
                    <a:pt x="134478" y="1444396"/>
                  </a:lnTo>
                  <a:lnTo>
                    <a:pt x="151882" y="1436167"/>
                  </a:lnTo>
                  <a:close/>
                  <a:moveTo>
                    <a:pt x="474424" y="1379157"/>
                  </a:moveTo>
                  <a:lnTo>
                    <a:pt x="488904" y="1383299"/>
                  </a:lnTo>
                  <a:lnTo>
                    <a:pt x="500786" y="1394377"/>
                  </a:lnTo>
                  <a:lnTo>
                    <a:pt x="508733" y="1407400"/>
                  </a:lnTo>
                  <a:lnTo>
                    <a:pt x="508363" y="1422652"/>
                  </a:lnTo>
                  <a:lnTo>
                    <a:pt x="503612" y="1438187"/>
                  </a:lnTo>
                  <a:lnTo>
                    <a:pt x="493143" y="1449014"/>
                  </a:lnTo>
                  <a:lnTo>
                    <a:pt x="480728" y="1455906"/>
                  </a:lnTo>
                  <a:lnTo>
                    <a:pt x="464258" y="1457645"/>
                  </a:lnTo>
                  <a:lnTo>
                    <a:pt x="449941" y="1450785"/>
                  </a:lnTo>
                  <a:lnTo>
                    <a:pt x="437897" y="1442425"/>
                  </a:lnTo>
                  <a:lnTo>
                    <a:pt x="432222" y="1427901"/>
                  </a:lnTo>
                  <a:lnTo>
                    <a:pt x="430929" y="1413095"/>
                  </a:lnTo>
                  <a:lnTo>
                    <a:pt x="435071" y="1398615"/>
                  </a:lnTo>
                  <a:lnTo>
                    <a:pt x="446149" y="1386733"/>
                  </a:lnTo>
                  <a:lnTo>
                    <a:pt x="460227" y="1379395"/>
                  </a:lnTo>
                  <a:close/>
                  <a:moveTo>
                    <a:pt x="2112930" y="1371910"/>
                  </a:moveTo>
                  <a:lnTo>
                    <a:pt x="2119420" y="1372846"/>
                  </a:lnTo>
                  <a:lnTo>
                    <a:pt x="2126964" y="1374389"/>
                  </a:lnTo>
                  <a:lnTo>
                    <a:pt x="2131019" y="1379542"/>
                  </a:lnTo>
                  <a:lnTo>
                    <a:pt x="2135074" y="1384695"/>
                  </a:lnTo>
                  <a:lnTo>
                    <a:pt x="2136857" y="1391348"/>
                  </a:lnTo>
                  <a:lnTo>
                    <a:pt x="2137585" y="1397392"/>
                  </a:lnTo>
                  <a:lnTo>
                    <a:pt x="2134541" y="1402665"/>
                  </a:lnTo>
                  <a:lnTo>
                    <a:pt x="2130279" y="1410046"/>
                  </a:lnTo>
                  <a:lnTo>
                    <a:pt x="2124681" y="1412437"/>
                  </a:lnTo>
                  <a:lnTo>
                    <a:pt x="2118028" y="1414220"/>
                  </a:lnTo>
                  <a:lnTo>
                    <a:pt x="2111538" y="1413285"/>
                  </a:lnTo>
                  <a:lnTo>
                    <a:pt x="2105048" y="1412350"/>
                  </a:lnTo>
                  <a:lnTo>
                    <a:pt x="2099939" y="1406588"/>
                  </a:lnTo>
                  <a:lnTo>
                    <a:pt x="2095884" y="1401435"/>
                  </a:lnTo>
                  <a:lnTo>
                    <a:pt x="2094101" y="1394782"/>
                  </a:lnTo>
                  <a:lnTo>
                    <a:pt x="2094428" y="1389347"/>
                  </a:lnTo>
                  <a:lnTo>
                    <a:pt x="2098689" y="1381966"/>
                  </a:lnTo>
                  <a:lnTo>
                    <a:pt x="2101733" y="1376693"/>
                  </a:lnTo>
                  <a:lnTo>
                    <a:pt x="2106277" y="1373693"/>
                  </a:lnTo>
                  <a:close/>
                  <a:moveTo>
                    <a:pt x="0" y="1322717"/>
                  </a:moveTo>
                  <a:lnTo>
                    <a:pt x="10834" y="1332238"/>
                  </a:lnTo>
                  <a:lnTo>
                    <a:pt x="18900" y="1352361"/>
                  </a:lnTo>
                  <a:lnTo>
                    <a:pt x="21975" y="1373820"/>
                  </a:lnTo>
                  <a:lnTo>
                    <a:pt x="15235" y="1395235"/>
                  </a:lnTo>
                  <a:lnTo>
                    <a:pt x="0" y="1412571"/>
                  </a:lnTo>
                  <a:close/>
                  <a:moveTo>
                    <a:pt x="776888" y="1320396"/>
                  </a:moveTo>
                  <a:lnTo>
                    <a:pt x="790921" y="1322875"/>
                  </a:lnTo>
                  <a:lnTo>
                    <a:pt x="790922" y="1322874"/>
                  </a:lnTo>
                  <a:lnTo>
                    <a:pt x="803250" y="1335615"/>
                  </a:lnTo>
                  <a:lnTo>
                    <a:pt x="803250" y="1335616"/>
                  </a:lnTo>
                  <a:lnTo>
                    <a:pt x="807101" y="1349989"/>
                  </a:lnTo>
                  <a:lnTo>
                    <a:pt x="807261" y="1350585"/>
                  </a:lnTo>
                  <a:lnTo>
                    <a:pt x="807261" y="1350586"/>
                  </a:lnTo>
                  <a:lnTo>
                    <a:pt x="803564" y="1366729"/>
                  </a:lnTo>
                  <a:lnTo>
                    <a:pt x="792041" y="1376948"/>
                  </a:lnTo>
                  <a:lnTo>
                    <a:pt x="777071" y="1380959"/>
                  </a:lnTo>
                  <a:lnTo>
                    <a:pt x="759874" y="1376654"/>
                  </a:lnTo>
                  <a:lnTo>
                    <a:pt x="759871" y="1376651"/>
                  </a:lnTo>
                  <a:lnTo>
                    <a:pt x="755210" y="1372554"/>
                  </a:lnTo>
                  <a:lnTo>
                    <a:pt x="750546" y="1368456"/>
                  </a:lnTo>
                  <a:lnTo>
                    <a:pt x="747709" y="1361194"/>
                  </a:lnTo>
                  <a:lnTo>
                    <a:pt x="748887" y="1360134"/>
                  </a:lnTo>
                  <a:lnTo>
                    <a:pt x="745644" y="1350161"/>
                  </a:lnTo>
                  <a:lnTo>
                    <a:pt x="748732" y="1335072"/>
                  </a:lnTo>
                  <a:lnTo>
                    <a:pt x="760864" y="1323799"/>
                  </a:lnTo>
                  <a:close/>
                  <a:moveTo>
                    <a:pt x="2421363" y="1295505"/>
                  </a:moveTo>
                  <a:lnTo>
                    <a:pt x="2437506" y="1299201"/>
                  </a:lnTo>
                  <a:lnTo>
                    <a:pt x="2448779" y="1311334"/>
                  </a:lnTo>
                  <a:lnTo>
                    <a:pt x="2451736" y="1325694"/>
                  </a:lnTo>
                  <a:lnTo>
                    <a:pt x="2448648" y="1340783"/>
                  </a:lnTo>
                  <a:lnTo>
                    <a:pt x="2436516" y="1352056"/>
                  </a:lnTo>
                  <a:lnTo>
                    <a:pt x="2422601" y="1356676"/>
                  </a:lnTo>
                  <a:lnTo>
                    <a:pt x="2407066" y="1351925"/>
                  </a:lnTo>
                  <a:lnTo>
                    <a:pt x="2395185" y="1340847"/>
                  </a:lnTo>
                  <a:lnTo>
                    <a:pt x="2391173" y="1325878"/>
                  </a:lnTo>
                  <a:lnTo>
                    <a:pt x="2395924" y="1310343"/>
                  </a:lnTo>
                  <a:lnTo>
                    <a:pt x="2406393" y="1299516"/>
                  </a:lnTo>
                  <a:close/>
                  <a:moveTo>
                    <a:pt x="1086897" y="1263178"/>
                  </a:moveTo>
                  <a:lnTo>
                    <a:pt x="1092778" y="1265167"/>
                  </a:lnTo>
                  <a:lnTo>
                    <a:pt x="1098496" y="1269875"/>
                  </a:lnTo>
                  <a:lnTo>
                    <a:pt x="1100887" y="1275473"/>
                  </a:lnTo>
                  <a:lnTo>
                    <a:pt x="1102670" y="1282126"/>
                  </a:lnTo>
                  <a:lnTo>
                    <a:pt x="1103398" y="1288171"/>
                  </a:lnTo>
                  <a:lnTo>
                    <a:pt x="1100800" y="1295106"/>
                  </a:lnTo>
                  <a:lnTo>
                    <a:pt x="1096702" y="1299770"/>
                  </a:lnTo>
                  <a:lnTo>
                    <a:pt x="1091103" y="1302161"/>
                  </a:lnTo>
                  <a:lnTo>
                    <a:pt x="1084450" y="1303944"/>
                  </a:lnTo>
                  <a:lnTo>
                    <a:pt x="1078406" y="1304672"/>
                  </a:lnTo>
                  <a:lnTo>
                    <a:pt x="1071470" y="1302074"/>
                  </a:lnTo>
                  <a:lnTo>
                    <a:pt x="1066806" y="1297976"/>
                  </a:lnTo>
                  <a:lnTo>
                    <a:pt x="1064415" y="1292377"/>
                  </a:lnTo>
                  <a:lnTo>
                    <a:pt x="1062632" y="1285724"/>
                  </a:lnTo>
                  <a:lnTo>
                    <a:pt x="1061904" y="1279680"/>
                  </a:lnTo>
                  <a:lnTo>
                    <a:pt x="1063893" y="1273798"/>
                  </a:lnTo>
                  <a:lnTo>
                    <a:pt x="1068601" y="1268080"/>
                  </a:lnTo>
                  <a:lnTo>
                    <a:pt x="1074199" y="1265689"/>
                  </a:lnTo>
                  <a:lnTo>
                    <a:pt x="1080852" y="1263906"/>
                  </a:lnTo>
                  <a:close/>
                  <a:moveTo>
                    <a:pt x="275783" y="1253224"/>
                  </a:moveTo>
                  <a:lnTo>
                    <a:pt x="293426" y="1259192"/>
                  </a:lnTo>
                  <a:lnTo>
                    <a:pt x="307417" y="1271488"/>
                  </a:lnTo>
                  <a:lnTo>
                    <a:pt x="315646" y="1288892"/>
                  </a:lnTo>
                  <a:lnTo>
                    <a:pt x="318276" y="1308688"/>
                  </a:lnTo>
                  <a:lnTo>
                    <a:pt x="310644" y="1326778"/>
                  </a:lnTo>
                  <a:lnTo>
                    <a:pt x="298794" y="1342432"/>
                  </a:lnTo>
                  <a:lnTo>
                    <a:pt x="281553" y="1347943"/>
                  </a:lnTo>
                  <a:lnTo>
                    <a:pt x="261757" y="1350573"/>
                  </a:lnTo>
                  <a:lnTo>
                    <a:pt x="244722" y="1343550"/>
                  </a:lnTo>
                  <a:lnTo>
                    <a:pt x="230123" y="1332309"/>
                  </a:lnTo>
                  <a:lnTo>
                    <a:pt x="222502" y="1313850"/>
                  </a:lnTo>
                  <a:lnTo>
                    <a:pt x="219709" y="1296772"/>
                  </a:lnTo>
                  <a:lnTo>
                    <a:pt x="226286" y="1278074"/>
                  </a:lnTo>
                  <a:lnTo>
                    <a:pt x="239191" y="1263028"/>
                  </a:lnTo>
                  <a:lnTo>
                    <a:pt x="256595" y="1254799"/>
                  </a:lnTo>
                  <a:close/>
                  <a:moveTo>
                    <a:pt x="580355" y="1195680"/>
                  </a:moveTo>
                  <a:lnTo>
                    <a:pt x="594226" y="1200877"/>
                  </a:lnTo>
                  <a:lnTo>
                    <a:pt x="606717" y="1210900"/>
                  </a:lnTo>
                  <a:lnTo>
                    <a:pt x="614055" y="1224978"/>
                  </a:lnTo>
                  <a:lnTo>
                    <a:pt x="614293" y="1239176"/>
                  </a:lnTo>
                  <a:lnTo>
                    <a:pt x="609542" y="1254710"/>
                  </a:lnTo>
                  <a:lnTo>
                    <a:pt x="599074" y="1265537"/>
                  </a:lnTo>
                  <a:lnTo>
                    <a:pt x="586050" y="1273484"/>
                  </a:lnTo>
                  <a:lnTo>
                    <a:pt x="570798" y="1273114"/>
                  </a:lnTo>
                  <a:lnTo>
                    <a:pt x="555263" y="1268363"/>
                  </a:lnTo>
                  <a:lnTo>
                    <a:pt x="544436" y="1257894"/>
                  </a:lnTo>
                  <a:lnTo>
                    <a:pt x="537544" y="1245479"/>
                  </a:lnTo>
                  <a:lnTo>
                    <a:pt x="536860" y="1229618"/>
                  </a:lnTo>
                  <a:lnTo>
                    <a:pt x="541002" y="1215138"/>
                  </a:lnTo>
                  <a:lnTo>
                    <a:pt x="552080" y="1203256"/>
                  </a:lnTo>
                  <a:lnTo>
                    <a:pt x="565549" y="1196973"/>
                  </a:lnTo>
                  <a:close/>
                  <a:moveTo>
                    <a:pt x="2225352" y="1189368"/>
                  </a:moveTo>
                  <a:lnTo>
                    <a:pt x="2232287" y="1191966"/>
                  </a:lnTo>
                  <a:lnTo>
                    <a:pt x="2236951" y="1196064"/>
                  </a:lnTo>
                  <a:lnTo>
                    <a:pt x="2240397" y="1202272"/>
                  </a:lnTo>
                  <a:lnTo>
                    <a:pt x="2242179" y="1208925"/>
                  </a:lnTo>
                  <a:lnTo>
                    <a:pt x="2242907" y="1214969"/>
                  </a:lnTo>
                  <a:lnTo>
                    <a:pt x="2239863" y="1220241"/>
                  </a:lnTo>
                  <a:lnTo>
                    <a:pt x="2235602" y="1227623"/>
                  </a:lnTo>
                  <a:lnTo>
                    <a:pt x="2230003" y="1230014"/>
                  </a:lnTo>
                  <a:lnTo>
                    <a:pt x="2223350" y="1231797"/>
                  </a:lnTo>
                  <a:lnTo>
                    <a:pt x="2216860" y="1230862"/>
                  </a:lnTo>
                  <a:lnTo>
                    <a:pt x="2210979" y="1228872"/>
                  </a:lnTo>
                  <a:lnTo>
                    <a:pt x="2205261" y="1224165"/>
                  </a:lnTo>
                  <a:lnTo>
                    <a:pt x="2201206" y="1219012"/>
                  </a:lnTo>
                  <a:lnTo>
                    <a:pt x="2199424" y="1212359"/>
                  </a:lnTo>
                  <a:lnTo>
                    <a:pt x="2199750" y="1206924"/>
                  </a:lnTo>
                  <a:lnTo>
                    <a:pt x="2204012" y="1199542"/>
                  </a:lnTo>
                  <a:lnTo>
                    <a:pt x="2207056" y="1194270"/>
                  </a:lnTo>
                  <a:lnTo>
                    <a:pt x="2211600" y="1191270"/>
                  </a:lnTo>
                  <a:lnTo>
                    <a:pt x="2218253" y="1189487"/>
                  </a:lnTo>
                  <a:close/>
                  <a:moveTo>
                    <a:pt x="882210" y="1137973"/>
                  </a:moveTo>
                  <a:lnTo>
                    <a:pt x="896245" y="1140452"/>
                  </a:lnTo>
                  <a:lnTo>
                    <a:pt x="908572" y="1153193"/>
                  </a:lnTo>
                  <a:lnTo>
                    <a:pt x="912583" y="1168163"/>
                  </a:lnTo>
                  <a:lnTo>
                    <a:pt x="908886" y="1184306"/>
                  </a:lnTo>
                  <a:lnTo>
                    <a:pt x="897363" y="1194525"/>
                  </a:lnTo>
                  <a:lnTo>
                    <a:pt x="882393" y="1198536"/>
                  </a:lnTo>
                  <a:lnTo>
                    <a:pt x="865196" y="1194231"/>
                  </a:lnTo>
                  <a:lnTo>
                    <a:pt x="856032" y="1183316"/>
                  </a:lnTo>
                  <a:lnTo>
                    <a:pt x="850966" y="1167738"/>
                  </a:lnTo>
                  <a:lnTo>
                    <a:pt x="854054" y="1152649"/>
                  </a:lnTo>
                  <a:lnTo>
                    <a:pt x="866186" y="1141376"/>
                  </a:lnTo>
                  <a:close/>
                  <a:moveTo>
                    <a:pt x="75478" y="1127735"/>
                  </a:moveTo>
                  <a:lnTo>
                    <a:pt x="96893" y="1134475"/>
                  </a:lnTo>
                  <a:lnTo>
                    <a:pt x="115548" y="1150869"/>
                  </a:lnTo>
                  <a:lnTo>
                    <a:pt x="123613" y="1170992"/>
                  </a:lnTo>
                  <a:lnTo>
                    <a:pt x="126689" y="1192451"/>
                  </a:lnTo>
                  <a:lnTo>
                    <a:pt x="118731" y="1215975"/>
                  </a:lnTo>
                  <a:lnTo>
                    <a:pt x="103555" y="1232521"/>
                  </a:lnTo>
                  <a:lnTo>
                    <a:pt x="82824" y="1241641"/>
                  </a:lnTo>
                  <a:lnTo>
                    <a:pt x="61973" y="1243662"/>
                  </a:lnTo>
                  <a:lnTo>
                    <a:pt x="38449" y="1235704"/>
                  </a:lnTo>
                  <a:lnTo>
                    <a:pt x="21904" y="1220528"/>
                  </a:lnTo>
                  <a:lnTo>
                    <a:pt x="12175" y="1200851"/>
                  </a:lnTo>
                  <a:lnTo>
                    <a:pt x="10762" y="1178946"/>
                  </a:lnTo>
                  <a:lnTo>
                    <a:pt x="17502" y="1157531"/>
                  </a:lnTo>
                  <a:lnTo>
                    <a:pt x="33896" y="1138877"/>
                  </a:lnTo>
                  <a:lnTo>
                    <a:pt x="52964" y="1130202"/>
                  </a:lnTo>
                  <a:close/>
                  <a:moveTo>
                    <a:pt x="1192219" y="1080756"/>
                  </a:moveTo>
                  <a:lnTo>
                    <a:pt x="1198100" y="1082745"/>
                  </a:lnTo>
                  <a:lnTo>
                    <a:pt x="1203818" y="1087453"/>
                  </a:lnTo>
                  <a:lnTo>
                    <a:pt x="1206209" y="1093051"/>
                  </a:lnTo>
                  <a:lnTo>
                    <a:pt x="1208601" y="1098650"/>
                  </a:lnTo>
                  <a:lnTo>
                    <a:pt x="1209329" y="1104694"/>
                  </a:lnTo>
                  <a:lnTo>
                    <a:pt x="1206731" y="1111630"/>
                  </a:lnTo>
                  <a:lnTo>
                    <a:pt x="1202024" y="1117348"/>
                  </a:lnTo>
                  <a:lnTo>
                    <a:pt x="1196425" y="1119739"/>
                  </a:lnTo>
                  <a:lnTo>
                    <a:pt x="1189772" y="1121522"/>
                  </a:lnTo>
                  <a:lnTo>
                    <a:pt x="1183728" y="1122250"/>
                  </a:lnTo>
                  <a:lnTo>
                    <a:pt x="1176792" y="1119652"/>
                  </a:lnTo>
                  <a:lnTo>
                    <a:pt x="1172128" y="1115554"/>
                  </a:lnTo>
                  <a:lnTo>
                    <a:pt x="1172128" y="1115553"/>
                  </a:lnTo>
                  <a:lnTo>
                    <a:pt x="1170019" y="1114336"/>
                  </a:lnTo>
                  <a:lnTo>
                    <a:pt x="1171433" y="1113925"/>
                  </a:lnTo>
                  <a:lnTo>
                    <a:pt x="1169737" y="1109955"/>
                  </a:lnTo>
                  <a:lnTo>
                    <a:pt x="1167954" y="1103302"/>
                  </a:lnTo>
                  <a:lnTo>
                    <a:pt x="1167226" y="1097258"/>
                  </a:lnTo>
                  <a:lnTo>
                    <a:pt x="1169824" y="1090322"/>
                  </a:lnTo>
                  <a:lnTo>
                    <a:pt x="1174532" y="1084604"/>
                  </a:lnTo>
                  <a:lnTo>
                    <a:pt x="1180130" y="1082212"/>
                  </a:lnTo>
                  <a:lnTo>
                    <a:pt x="1186174" y="1081484"/>
                  </a:lnTo>
                  <a:close/>
                  <a:moveTo>
                    <a:pt x="381713" y="1069746"/>
                  </a:moveTo>
                  <a:lnTo>
                    <a:pt x="398748" y="1076769"/>
                  </a:lnTo>
                  <a:lnTo>
                    <a:pt x="413348" y="1088010"/>
                  </a:lnTo>
                  <a:lnTo>
                    <a:pt x="420968" y="1106469"/>
                  </a:lnTo>
                  <a:lnTo>
                    <a:pt x="423598" y="1126265"/>
                  </a:lnTo>
                  <a:lnTo>
                    <a:pt x="416575" y="1143300"/>
                  </a:lnTo>
                  <a:lnTo>
                    <a:pt x="405334" y="1157900"/>
                  </a:lnTo>
                  <a:lnTo>
                    <a:pt x="386875" y="1165520"/>
                  </a:lnTo>
                  <a:lnTo>
                    <a:pt x="367688" y="1167096"/>
                  </a:lnTo>
                  <a:lnTo>
                    <a:pt x="350044" y="1161127"/>
                  </a:lnTo>
                  <a:lnTo>
                    <a:pt x="336053" y="1148832"/>
                  </a:lnTo>
                  <a:lnTo>
                    <a:pt x="327824" y="1131427"/>
                  </a:lnTo>
                  <a:lnTo>
                    <a:pt x="326249" y="1112240"/>
                  </a:lnTo>
                  <a:lnTo>
                    <a:pt x="332217" y="1094596"/>
                  </a:lnTo>
                  <a:lnTo>
                    <a:pt x="344513" y="1080605"/>
                  </a:lnTo>
                  <a:lnTo>
                    <a:pt x="361917" y="1072376"/>
                  </a:lnTo>
                  <a:close/>
                  <a:moveTo>
                    <a:pt x="685677" y="1013257"/>
                  </a:moveTo>
                  <a:lnTo>
                    <a:pt x="700157" y="1017399"/>
                  </a:lnTo>
                  <a:lnTo>
                    <a:pt x="712039" y="1028477"/>
                  </a:lnTo>
                  <a:lnTo>
                    <a:pt x="719376" y="1042555"/>
                  </a:lnTo>
                  <a:lnTo>
                    <a:pt x="719615" y="1056753"/>
                  </a:lnTo>
                  <a:lnTo>
                    <a:pt x="714864" y="1072287"/>
                  </a:lnTo>
                  <a:lnTo>
                    <a:pt x="704395" y="1083115"/>
                  </a:lnTo>
                  <a:lnTo>
                    <a:pt x="691371" y="1091061"/>
                  </a:lnTo>
                  <a:lnTo>
                    <a:pt x="676119" y="1090691"/>
                  </a:lnTo>
                  <a:lnTo>
                    <a:pt x="660585" y="1085940"/>
                  </a:lnTo>
                  <a:lnTo>
                    <a:pt x="649758" y="1075471"/>
                  </a:lnTo>
                  <a:lnTo>
                    <a:pt x="642866" y="1063056"/>
                  </a:lnTo>
                  <a:lnTo>
                    <a:pt x="642181" y="1047195"/>
                  </a:lnTo>
                  <a:lnTo>
                    <a:pt x="646323" y="1032715"/>
                  </a:lnTo>
                  <a:lnTo>
                    <a:pt x="657401" y="1020834"/>
                  </a:lnTo>
                  <a:lnTo>
                    <a:pt x="670870" y="1014550"/>
                  </a:lnTo>
                  <a:close/>
                  <a:moveTo>
                    <a:pt x="2330674" y="1006945"/>
                  </a:moveTo>
                  <a:lnTo>
                    <a:pt x="2337609" y="1009543"/>
                  </a:lnTo>
                  <a:lnTo>
                    <a:pt x="2342273" y="1013641"/>
                  </a:lnTo>
                  <a:lnTo>
                    <a:pt x="2345719" y="1019849"/>
                  </a:lnTo>
                  <a:lnTo>
                    <a:pt x="2347501" y="1026502"/>
                  </a:lnTo>
                  <a:lnTo>
                    <a:pt x="2348230" y="1032546"/>
                  </a:lnTo>
                  <a:lnTo>
                    <a:pt x="2345186" y="1037818"/>
                  </a:lnTo>
                  <a:lnTo>
                    <a:pt x="2341533" y="1044145"/>
                  </a:lnTo>
                  <a:lnTo>
                    <a:pt x="2335934" y="1046537"/>
                  </a:lnTo>
                  <a:lnTo>
                    <a:pt x="2329281" y="1048319"/>
                  </a:lnTo>
                  <a:lnTo>
                    <a:pt x="2322182" y="1048439"/>
                  </a:lnTo>
                  <a:lnTo>
                    <a:pt x="2316301" y="1046449"/>
                  </a:lnTo>
                  <a:lnTo>
                    <a:pt x="2310583" y="1041742"/>
                  </a:lnTo>
                  <a:lnTo>
                    <a:pt x="2307137" y="1035535"/>
                  </a:lnTo>
                  <a:lnTo>
                    <a:pt x="2305355" y="1028882"/>
                  </a:lnTo>
                  <a:lnTo>
                    <a:pt x="2305681" y="1023446"/>
                  </a:lnTo>
                  <a:lnTo>
                    <a:pt x="2309334" y="1017119"/>
                  </a:lnTo>
                  <a:lnTo>
                    <a:pt x="2312378" y="1011847"/>
                  </a:lnTo>
                  <a:lnTo>
                    <a:pt x="2316922" y="1008847"/>
                  </a:lnTo>
                  <a:lnTo>
                    <a:pt x="2323575" y="1007064"/>
                  </a:lnTo>
                  <a:close/>
                  <a:moveTo>
                    <a:pt x="987532" y="955550"/>
                  </a:moveTo>
                  <a:lnTo>
                    <a:pt x="1001567" y="958029"/>
                  </a:lnTo>
                  <a:lnTo>
                    <a:pt x="1013894" y="970770"/>
                  </a:lnTo>
                  <a:lnTo>
                    <a:pt x="1017905" y="985740"/>
                  </a:lnTo>
                  <a:lnTo>
                    <a:pt x="1014817" y="1000829"/>
                  </a:lnTo>
                  <a:lnTo>
                    <a:pt x="1002685" y="1012102"/>
                  </a:lnTo>
                  <a:lnTo>
                    <a:pt x="987715" y="1016113"/>
                  </a:lnTo>
                  <a:lnTo>
                    <a:pt x="970518" y="1011808"/>
                  </a:lnTo>
                  <a:lnTo>
                    <a:pt x="961354" y="1000893"/>
                  </a:lnTo>
                  <a:lnTo>
                    <a:pt x="956288" y="985315"/>
                  </a:lnTo>
                  <a:lnTo>
                    <a:pt x="959985" y="969171"/>
                  </a:lnTo>
                  <a:lnTo>
                    <a:pt x="971508" y="958953"/>
                  </a:lnTo>
                  <a:close/>
                  <a:moveTo>
                    <a:pt x="180799" y="945313"/>
                  </a:moveTo>
                  <a:lnTo>
                    <a:pt x="202214" y="952053"/>
                  </a:lnTo>
                  <a:lnTo>
                    <a:pt x="220869" y="968447"/>
                  </a:lnTo>
                  <a:lnTo>
                    <a:pt x="229543" y="987515"/>
                  </a:lnTo>
                  <a:lnTo>
                    <a:pt x="232010" y="1010029"/>
                  </a:lnTo>
                  <a:lnTo>
                    <a:pt x="224661" y="1032499"/>
                  </a:lnTo>
                  <a:lnTo>
                    <a:pt x="208876" y="1050099"/>
                  </a:lnTo>
                  <a:lnTo>
                    <a:pt x="188754" y="1058164"/>
                  </a:lnTo>
                  <a:lnTo>
                    <a:pt x="167294" y="1061240"/>
                  </a:lnTo>
                  <a:lnTo>
                    <a:pt x="143770" y="1053282"/>
                  </a:lnTo>
                  <a:lnTo>
                    <a:pt x="127225" y="1038106"/>
                  </a:lnTo>
                  <a:lnTo>
                    <a:pt x="118104" y="1017375"/>
                  </a:lnTo>
                  <a:lnTo>
                    <a:pt x="116083" y="996524"/>
                  </a:lnTo>
                  <a:lnTo>
                    <a:pt x="123432" y="974054"/>
                  </a:lnTo>
                  <a:lnTo>
                    <a:pt x="139217" y="956455"/>
                  </a:lnTo>
                  <a:lnTo>
                    <a:pt x="158894" y="946726"/>
                  </a:lnTo>
                  <a:close/>
                  <a:moveTo>
                    <a:pt x="1292105" y="898007"/>
                  </a:moveTo>
                  <a:lnTo>
                    <a:pt x="1297540" y="898333"/>
                  </a:lnTo>
                  <a:lnTo>
                    <a:pt x="1304030" y="899268"/>
                  </a:lnTo>
                  <a:lnTo>
                    <a:pt x="1309139" y="905030"/>
                  </a:lnTo>
                  <a:lnTo>
                    <a:pt x="1312140" y="909574"/>
                  </a:lnTo>
                  <a:lnTo>
                    <a:pt x="1313922" y="916227"/>
                  </a:lnTo>
                  <a:lnTo>
                    <a:pt x="1314651" y="922271"/>
                  </a:lnTo>
                  <a:lnTo>
                    <a:pt x="1312661" y="928152"/>
                  </a:lnTo>
                  <a:lnTo>
                    <a:pt x="1307345" y="934925"/>
                  </a:lnTo>
                  <a:lnTo>
                    <a:pt x="1301747" y="937316"/>
                  </a:lnTo>
                  <a:lnTo>
                    <a:pt x="1295094" y="939099"/>
                  </a:lnTo>
                  <a:lnTo>
                    <a:pt x="1289658" y="938772"/>
                  </a:lnTo>
                  <a:lnTo>
                    <a:pt x="1282114" y="937228"/>
                  </a:lnTo>
                  <a:lnTo>
                    <a:pt x="1278059" y="932076"/>
                  </a:lnTo>
                  <a:lnTo>
                    <a:pt x="1275059" y="927531"/>
                  </a:lnTo>
                  <a:lnTo>
                    <a:pt x="1273276" y="920878"/>
                  </a:lnTo>
                  <a:lnTo>
                    <a:pt x="1272548" y="914834"/>
                  </a:lnTo>
                  <a:lnTo>
                    <a:pt x="1275755" y="906844"/>
                  </a:lnTo>
                  <a:lnTo>
                    <a:pt x="1279853" y="902181"/>
                  </a:lnTo>
                  <a:lnTo>
                    <a:pt x="1285452" y="899789"/>
                  </a:lnTo>
                  <a:close/>
                  <a:moveTo>
                    <a:pt x="487035" y="887323"/>
                  </a:moveTo>
                  <a:lnTo>
                    <a:pt x="504070" y="894346"/>
                  </a:lnTo>
                  <a:lnTo>
                    <a:pt x="518670" y="905587"/>
                  </a:lnTo>
                  <a:lnTo>
                    <a:pt x="526899" y="922992"/>
                  </a:lnTo>
                  <a:lnTo>
                    <a:pt x="529529" y="942788"/>
                  </a:lnTo>
                  <a:lnTo>
                    <a:pt x="521897" y="960877"/>
                  </a:lnTo>
                  <a:lnTo>
                    <a:pt x="510656" y="975477"/>
                  </a:lnTo>
                  <a:lnTo>
                    <a:pt x="492197" y="983097"/>
                  </a:lnTo>
                  <a:lnTo>
                    <a:pt x="473010" y="984673"/>
                  </a:lnTo>
                  <a:lnTo>
                    <a:pt x="455366" y="978704"/>
                  </a:lnTo>
                  <a:lnTo>
                    <a:pt x="441375" y="966409"/>
                  </a:lnTo>
                  <a:lnTo>
                    <a:pt x="433146" y="949004"/>
                  </a:lnTo>
                  <a:lnTo>
                    <a:pt x="431571" y="929817"/>
                  </a:lnTo>
                  <a:lnTo>
                    <a:pt x="437539" y="912173"/>
                  </a:lnTo>
                  <a:lnTo>
                    <a:pt x="450443" y="897128"/>
                  </a:lnTo>
                  <a:lnTo>
                    <a:pt x="467848" y="888899"/>
                  </a:lnTo>
                  <a:close/>
                  <a:moveTo>
                    <a:pt x="790999" y="830834"/>
                  </a:moveTo>
                  <a:lnTo>
                    <a:pt x="805479" y="834976"/>
                  </a:lnTo>
                  <a:lnTo>
                    <a:pt x="817361" y="846054"/>
                  </a:lnTo>
                  <a:lnTo>
                    <a:pt x="825308" y="859077"/>
                  </a:lnTo>
                  <a:lnTo>
                    <a:pt x="824938" y="874329"/>
                  </a:lnTo>
                  <a:lnTo>
                    <a:pt x="820795" y="888809"/>
                  </a:lnTo>
                  <a:lnTo>
                    <a:pt x="809718" y="900691"/>
                  </a:lnTo>
                  <a:lnTo>
                    <a:pt x="797303" y="907583"/>
                  </a:lnTo>
                  <a:lnTo>
                    <a:pt x="781442" y="908267"/>
                  </a:lnTo>
                  <a:lnTo>
                    <a:pt x="766516" y="902462"/>
                  </a:lnTo>
                  <a:lnTo>
                    <a:pt x="755080" y="893047"/>
                  </a:lnTo>
                  <a:lnTo>
                    <a:pt x="748797" y="879578"/>
                  </a:lnTo>
                  <a:lnTo>
                    <a:pt x="747504" y="864772"/>
                  </a:lnTo>
                  <a:lnTo>
                    <a:pt x="752255" y="849237"/>
                  </a:lnTo>
                  <a:lnTo>
                    <a:pt x="762724" y="838410"/>
                  </a:lnTo>
                  <a:lnTo>
                    <a:pt x="776802" y="831072"/>
                  </a:lnTo>
                  <a:close/>
                  <a:moveTo>
                    <a:pt x="0" y="825496"/>
                  </a:moveTo>
                  <a:lnTo>
                    <a:pt x="6736" y="827946"/>
                  </a:lnTo>
                  <a:lnTo>
                    <a:pt x="23890" y="842068"/>
                  </a:lnTo>
                  <a:lnTo>
                    <a:pt x="34837" y="859635"/>
                  </a:lnTo>
                  <a:lnTo>
                    <a:pt x="40631" y="881258"/>
                  </a:lnTo>
                  <a:lnTo>
                    <a:pt x="40543" y="900891"/>
                  </a:lnTo>
                  <a:lnTo>
                    <a:pt x="31694" y="921089"/>
                  </a:lnTo>
                  <a:lnTo>
                    <a:pt x="18626" y="938852"/>
                  </a:lnTo>
                  <a:lnTo>
                    <a:pt x="1058" y="949798"/>
                  </a:lnTo>
                  <a:lnTo>
                    <a:pt x="0" y="950037"/>
                  </a:lnTo>
                  <a:close/>
                  <a:moveTo>
                    <a:pt x="2429505" y="823586"/>
                  </a:moveTo>
                  <a:lnTo>
                    <a:pt x="2435995" y="824522"/>
                  </a:lnTo>
                  <a:lnTo>
                    <a:pt x="2443539" y="826065"/>
                  </a:lnTo>
                  <a:lnTo>
                    <a:pt x="2447594" y="831218"/>
                  </a:lnTo>
                  <a:lnTo>
                    <a:pt x="2451649" y="836371"/>
                  </a:lnTo>
                  <a:lnTo>
                    <a:pt x="2453432" y="843024"/>
                  </a:lnTo>
                  <a:lnTo>
                    <a:pt x="2454160" y="849068"/>
                  </a:lnTo>
                  <a:lnTo>
                    <a:pt x="2450507" y="855395"/>
                  </a:lnTo>
                  <a:lnTo>
                    <a:pt x="2446854" y="861722"/>
                  </a:lnTo>
                  <a:lnTo>
                    <a:pt x="2441256" y="864113"/>
                  </a:lnTo>
                  <a:lnTo>
                    <a:pt x="2434603" y="865896"/>
                  </a:lnTo>
                  <a:lnTo>
                    <a:pt x="2427504" y="866015"/>
                  </a:lnTo>
                  <a:lnTo>
                    <a:pt x="2421623" y="864026"/>
                  </a:lnTo>
                  <a:lnTo>
                    <a:pt x="2415905" y="859319"/>
                  </a:lnTo>
                  <a:lnTo>
                    <a:pt x="2412459" y="853111"/>
                  </a:lnTo>
                  <a:lnTo>
                    <a:pt x="2410676" y="846458"/>
                  </a:lnTo>
                  <a:lnTo>
                    <a:pt x="2411003" y="841023"/>
                  </a:lnTo>
                  <a:lnTo>
                    <a:pt x="2414655" y="834696"/>
                  </a:lnTo>
                  <a:lnTo>
                    <a:pt x="2418308" y="828369"/>
                  </a:lnTo>
                  <a:lnTo>
                    <a:pt x="2422852" y="825369"/>
                  </a:lnTo>
                  <a:close/>
                  <a:moveTo>
                    <a:pt x="1093464" y="772073"/>
                  </a:moveTo>
                  <a:lnTo>
                    <a:pt x="1107498" y="774552"/>
                  </a:lnTo>
                  <a:lnTo>
                    <a:pt x="1119825" y="787293"/>
                  </a:lnTo>
                  <a:lnTo>
                    <a:pt x="1123228" y="803317"/>
                  </a:lnTo>
                  <a:lnTo>
                    <a:pt x="1120749" y="817351"/>
                  </a:lnTo>
                  <a:lnTo>
                    <a:pt x="1108616" y="828624"/>
                  </a:lnTo>
                  <a:lnTo>
                    <a:pt x="1093038" y="833689"/>
                  </a:lnTo>
                  <a:lnTo>
                    <a:pt x="1075840" y="829384"/>
                  </a:lnTo>
                  <a:lnTo>
                    <a:pt x="1066676" y="818469"/>
                  </a:lnTo>
                  <a:lnTo>
                    <a:pt x="1062220" y="801837"/>
                  </a:lnTo>
                  <a:lnTo>
                    <a:pt x="1065916" y="785693"/>
                  </a:lnTo>
                  <a:lnTo>
                    <a:pt x="1076831" y="776529"/>
                  </a:lnTo>
                  <a:close/>
                  <a:moveTo>
                    <a:pt x="286122" y="762889"/>
                  </a:moveTo>
                  <a:lnTo>
                    <a:pt x="307537" y="769630"/>
                  </a:lnTo>
                  <a:lnTo>
                    <a:pt x="326191" y="786024"/>
                  </a:lnTo>
                  <a:lnTo>
                    <a:pt x="334866" y="805092"/>
                  </a:lnTo>
                  <a:lnTo>
                    <a:pt x="337333" y="827605"/>
                  </a:lnTo>
                  <a:lnTo>
                    <a:pt x="329984" y="850076"/>
                  </a:lnTo>
                  <a:lnTo>
                    <a:pt x="314199" y="867675"/>
                  </a:lnTo>
                  <a:lnTo>
                    <a:pt x="294076" y="875741"/>
                  </a:lnTo>
                  <a:lnTo>
                    <a:pt x="272617" y="878817"/>
                  </a:lnTo>
                  <a:lnTo>
                    <a:pt x="249701" y="869805"/>
                  </a:lnTo>
                  <a:lnTo>
                    <a:pt x="232547" y="855683"/>
                  </a:lnTo>
                  <a:lnTo>
                    <a:pt x="223427" y="834952"/>
                  </a:lnTo>
                  <a:lnTo>
                    <a:pt x="221405" y="814101"/>
                  </a:lnTo>
                  <a:lnTo>
                    <a:pt x="228755" y="791631"/>
                  </a:lnTo>
                  <a:lnTo>
                    <a:pt x="244540" y="774031"/>
                  </a:lnTo>
                  <a:lnTo>
                    <a:pt x="264217" y="764302"/>
                  </a:lnTo>
                  <a:close/>
                  <a:moveTo>
                    <a:pt x="1403471" y="714855"/>
                  </a:moveTo>
                  <a:lnTo>
                    <a:pt x="1409352" y="716844"/>
                  </a:lnTo>
                  <a:lnTo>
                    <a:pt x="1415070" y="721552"/>
                  </a:lnTo>
                  <a:lnTo>
                    <a:pt x="1417461" y="727150"/>
                  </a:lnTo>
                  <a:lnTo>
                    <a:pt x="1419244" y="733803"/>
                  </a:lnTo>
                  <a:lnTo>
                    <a:pt x="1419972" y="739848"/>
                  </a:lnTo>
                  <a:lnTo>
                    <a:pt x="1417983" y="745729"/>
                  </a:lnTo>
                  <a:lnTo>
                    <a:pt x="1412667" y="752501"/>
                  </a:lnTo>
                  <a:lnTo>
                    <a:pt x="1407068" y="754893"/>
                  </a:lnTo>
                  <a:lnTo>
                    <a:pt x="1400415" y="756676"/>
                  </a:lnTo>
                  <a:lnTo>
                    <a:pt x="1394980" y="756349"/>
                  </a:lnTo>
                  <a:lnTo>
                    <a:pt x="1388044" y="753751"/>
                  </a:lnTo>
                  <a:lnTo>
                    <a:pt x="1383380" y="749653"/>
                  </a:lnTo>
                  <a:lnTo>
                    <a:pt x="1380380" y="745108"/>
                  </a:lnTo>
                  <a:lnTo>
                    <a:pt x="1378597" y="738455"/>
                  </a:lnTo>
                  <a:lnTo>
                    <a:pt x="1377869" y="732411"/>
                  </a:lnTo>
                  <a:lnTo>
                    <a:pt x="1381076" y="724421"/>
                  </a:lnTo>
                  <a:lnTo>
                    <a:pt x="1385175" y="719757"/>
                  </a:lnTo>
                  <a:lnTo>
                    <a:pt x="1390773" y="717366"/>
                  </a:lnTo>
                  <a:lnTo>
                    <a:pt x="1397426" y="715583"/>
                  </a:lnTo>
                  <a:close/>
                  <a:moveTo>
                    <a:pt x="592358" y="704900"/>
                  </a:moveTo>
                  <a:lnTo>
                    <a:pt x="610001" y="710868"/>
                  </a:lnTo>
                  <a:lnTo>
                    <a:pt x="623992" y="723164"/>
                  </a:lnTo>
                  <a:lnTo>
                    <a:pt x="632221" y="740568"/>
                  </a:lnTo>
                  <a:lnTo>
                    <a:pt x="634851" y="760364"/>
                  </a:lnTo>
                  <a:lnTo>
                    <a:pt x="627828" y="777399"/>
                  </a:lnTo>
                  <a:lnTo>
                    <a:pt x="616587" y="791999"/>
                  </a:lnTo>
                  <a:lnTo>
                    <a:pt x="597519" y="800673"/>
                  </a:lnTo>
                  <a:lnTo>
                    <a:pt x="578332" y="802249"/>
                  </a:lnTo>
                  <a:lnTo>
                    <a:pt x="561297" y="795226"/>
                  </a:lnTo>
                  <a:lnTo>
                    <a:pt x="546698" y="783985"/>
                  </a:lnTo>
                  <a:lnTo>
                    <a:pt x="538469" y="766580"/>
                  </a:lnTo>
                  <a:lnTo>
                    <a:pt x="537502" y="746339"/>
                  </a:lnTo>
                  <a:lnTo>
                    <a:pt x="543470" y="728695"/>
                  </a:lnTo>
                  <a:lnTo>
                    <a:pt x="555766" y="714704"/>
                  </a:lnTo>
                  <a:lnTo>
                    <a:pt x="573170" y="706475"/>
                  </a:lnTo>
                  <a:close/>
                  <a:moveTo>
                    <a:pt x="896930" y="647356"/>
                  </a:moveTo>
                  <a:lnTo>
                    <a:pt x="910801" y="652553"/>
                  </a:lnTo>
                  <a:lnTo>
                    <a:pt x="923292" y="662576"/>
                  </a:lnTo>
                  <a:lnTo>
                    <a:pt x="930630" y="676654"/>
                  </a:lnTo>
                  <a:lnTo>
                    <a:pt x="930260" y="691906"/>
                  </a:lnTo>
                  <a:lnTo>
                    <a:pt x="926726" y="705332"/>
                  </a:lnTo>
                  <a:lnTo>
                    <a:pt x="915649" y="717213"/>
                  </a:lnTo>
                  <a:lnTo>
                    <a:pt x="902625" y="725160"/>
                  </a:lnTo>
                  <a:lnTo>
                    <a:pt x="886764" y="725844"/>
                  </a:lnTo>
                  <a:lnTo>
                    <a:pt x="871838" y="720039"/>
                  </a:lnTo>
                  <a:lnTo>
                    <a:pt x="860402" y="710624"/>
                  </a:lnTo>
                  <a:lnTo>
                    <a:pt x="854119" y="697155"/>
                  </a:lnTo>
                  <a:lnTo>
                    <a:pt x="853435" y="681294"/>
                  </a:lnTo>
                  <a:lnTo>
                    <a:pt x="858186" y="665760"/>
                  </a:lnTo>
                  <a:lnTo>
                    <a:pt x="868046" y="655987"/>
                  </a:lnTo>
                  <a:lnTo>
                    <a:pt x="882124" y="648649"/>
                  </a:lnTo>
                  <a:close/>
                  <a:moveTo>
                    <a:pt x="72228" y="636585"/>
                  </a:moveTo>
                  <a:lnTo>
                    <a:pt x="92915" y="637282"/>
                  </a:lnTo>
                  <a:lnTo>
                    <a:pt x="112059" y="645522"/>
                  </a:lnTo>
                  <a:lnTo>
                    <a:pt x="129822" y="658590"/>
                  </a:lnTo>
                  <a:lnTo>
                    <a:pt x="140768" y="676157"/>
                  </a:lnTo>
                  <a:lnTo>
                    <a:pt x="146562" y="697780"/>
                  </a:lnTo>
                  <a:lnTo>
                    <a:pt x="145866" y="718467"/>
                  </a:lnTo>
                  <a:lnTo>
                    <a:pt x="137016" y="738665"/>
                  </a:lnTo>
                  <a:lnTo>
                    <a:pt x="124558" y="755373"/>
                  </a:lnTo>
                  <a:lnTo>
                    <a:pt x="106990" y="766320"/>
                  </a:lnTo>
                  <a:lnTo>
                    <a:pt x="85367" y="772114"/>
                  </a:lnTo>
                  <a:lnTo>
                    <a:pt x="64680" y="771418"/>
                  </a:lnTo>
                  <a:lnTo>
                    <a:pt x="44482" y="762568"/>
                  </a:lnTo>
                  <a:lnTo>
                    <a:pt x="27774" y="750110"/>
                  </a:lnTo>
                  <a:lnTo>
                    <a:pt x="16827" y="732542"/>
                  </a:lnTo>
                  <a:lnTo>
                    <a:pt x="11033" y="710920"/>
                  </a:lnTo>
                  <a:lnTo>
                    <a:pt x="11730" y="690232"/>
                  </a:lnTo>
                  <a:lnTo>
                    <a:pt x="19970" y="671089"/>
                  </a:lnTo>
                  <a:lnTo>
                    <a:pt x="33037" y="653326"/>
                  </a:lnTo>
                  <a:lnTo>
                    <a:pt x="50605" y="642379"/>
                  </a:lnTo>
                  <a:close/>
                  <a:moveTo>
                    <a:pt x="1198785" y="589649"/>
                  </a:moveTo>
                  <a:lnTo>
                    <a:pt x="1212819" y="592128"/>
                  </a:lnTo>
                  <a:lnTo>
                    <a:pt x="1225147" y="604869"/>
                  </a:lnTo>
                  <a:lnTo>
                    <a:pt x="1229158" y="619838"/>
                  </a:lnTo>
                  <a:lnTo>
                    <a:pt x="1226070" y="634927"/>
                  </a:lnTo>
                  <a:lnTo>
                    <a:pt x="1213938" y="646200"/>
                  </a:lnTo>
                  <a:lnTo>
                    <a:pt x="1198968" y="650211"/>
                  </a:lnTo>
                  <a:lnTo>
                    <a:pt x="1182379" y="644851"/>
                  </a:lnTo>
                  <a:lnTo>
                    <a:pt x="1172606" y="634991"/>
                  </a:lnTo>
                  <a:lnTo>
                    <a:pt x="1167541" y="619413"/>
                  </a:lnTo>
                  <a:lnTo>
                    <a:pt x="1171237" y="603269"/>
                  </a:lnTo>
                  <a:lnTo>
                    <a:pt x="1182761" y="593051"/>
                  </a:lnTo>
                  <a:close/>
                  <a:moveTo>
                    <a:pt x="392052" y="579412"/>
                  </a:moveTo>
                  <a:lnTo>
                    <a:pt x="413467" y="586152"/>
                  </a:lnTo>
                  <a:lnTo>
                    <a:pt x="432122" y="602546"/>
                  </a:lnTo>
                  <a:lnTo>
                    <a:pt x="440187" y="622669"/>
                  </a:lnTo>
                  <a:lnTo>
                    <a:pt x="443263" y="644128"/>
                  </a:lnTo>
                  <a:lnTo>
                    <a:pt x="435914" y="666598"/>
                  </a:lnTo>
                  <a:lnTo>
                    <a:pt x="420129" y="684198"/>
                  </a:lnTo>
                  <a:lnTo>
                    <a:pt x="399398" y="693318"/>
                  </a:lnTo>
                  <a:lnTo>
                    <a:pt x="378547" y="695339"/>
                  </a:lnTo>
                  <a:lnTo>
                    <a:pt x="355023" y="687381"/>
                  </a:lnTo>
                  <a:lnTo>
                    <a:pt x="338478" y="672205"/>
                  </a:lnTo>
                  <a:lnTo>
                    <a:pt x="328749" y="652528"/>
                  </a:lnTo>
                  <a:lnTo>
                    <a:pt x="327336" y="630623"/>
                  </a:lnTo>
                  <a:lnTo>
                    <a:pt x="334685" y="608153"/>
                  </a:lnTo>
                  <a:lnTo>
                    <a:pt x="350470" y="590554"/>
                  </a:lnTo>
                  <a:lnTo>
                    <a:pt x="369538" y="581879"/>
                  </a:lnTo>
                  <a:close/>
                  <a:moveTo>
                    <a:pt x="1508793" y="532432"/>
                  </a:moveTo>
                  <a:lnTo>
                    <a:pt x="1514674" y="534421"/>
                  </a:lnTo>
                  <a:lnTo>
                    <a:pt x="1520392" y="539129"/>
                  </a:lnTo>
                  <a:lnTo>
                    <a:pt x="1522783" y="544727"/>
                  </a:lnTo>
                  <a:lnTo>
                    <a:pt x="1524566" y="551380"/>
                  </a:lnTo>
                  <a:lnTo>
                    <a:pt x="1525294" y="557425"/>
                  </a:lnTo>
                  <a:lnTo>
                    <a:pt x="1523305" y="563306"/>
                  </a:lnTo>
                  <a:lnTo>
                    <a:pt x="1518598" y="569024"/>
                  </a:lnTo>
                  <a:lnTo>
                    <a:pt x="1512999" y="571415"/>
                  </a:lnTo>
                  <a:lnTo>
                    <a:pt x="1506346" y="573198"/>
                  </a:lnTo>
                  <a:lnTo>
                    <a:pt x="1500302" y="573926"/>
                  </a:lnTo>
                  <a:lnTo>
                    <a:pt x="1493366" y="571328"/>
                  </a:lnTo>
                  <a:lnTo>
                    <a:pt x="1488702" y="567230"/>
                  </a:lnTo>
                  <a:lnTo>
                    <a:pt x="1486311" y="561631"/>
                  </a:lnTo>
                  <a:lnTo>
                    <a:pt x="1484528" y="554978"/>
                  </a:lnTo>
                  <a:lnTo>
                    <a:pt x="1483800" y="548934"/>
                  </a:lnTo>
                  <a:lnTo>
                    <a:pt x="1486398" y="541998"/>
                  </a:lnTo>
                  <a:lnTo>
                    <a:pt x="1490497" y="537334"/>
                  </a:lnTo>
                  <a:lnTo>
                    <a:pt x="1496095" y="534943"/>
                  </a:lnTo>
                  <a:lnTo>
                    <a:pt x="1502748" y="533160"/>
                  </a:lnTo>
                  <a:close/>
                  <a:moveTo>
                    <a:pt x="697680" y="522478"/>
                  </a:moveTo>
                  <a:lnTo>
                    <a:pt x="715323" y="528446"/>
                  </a:lnTo>
                  <a:lnTo>
                    <a:pt x="729314" y="540742"/>
                  </a:lnTo>
                  <a:lnTo>
                    <a:pt x="737543" y="558146"/>
                  </a:lnTo>
                  <a:lnTo>
                    <a:pt x="740173" y="577942"/>
                  </a:lnTo>
                  <a:lnTo>
                    <a:pt x="733759" y="593923"/>
                  </a:lnTo>
                  <a:lnTo>
                    <a:pt x="721909" y="609577"/>
                  </a:lnTo>
                  <a:lnTo>
                    <a:pt x="703450" y="617197"/>
                  </a:lnTo>
                  <a:lnTo>
                    <a:pt x="684263" y="618773"/>
                  </a:lnTo>
                  <a:lnTo>
                    <a:pt x="666619" y="612804"/>
                  </a:lnTo>
                  <a:lnTo>
                    <a:pt x="652628" y="600509"/>
                  </a:lnTo>
                  <a:lnTo>
                    <a:pt x="644399" y="583104"/>
                  </a:lnTo>
                  <a:lnTo>
                    <a:pt x="642824" y="563917"/>
                  </a:lnTo>
                  <a:lnTo>
                    <a:pt x="649401" y="545219"/>
                  </a:lnTo>
                  <a:lnTo>
                    <a:pt x="661088" y="532282"/>
                  </a:lnTo>
                  <a:lnTo>
                    <a:pt x="678492" y="524053"/>
                  </a:lnTo>
                  <a:close/>
                  <a:moveTo>
                    <a:pt x="1002252" y="464933"/>
                  </a:moveTo>
                  <a:lnTo>
                    <a:pt x="1016123" y="470130"/>
                  </a:lnTo>
                  <a:lnTo>
                    <a:pt x="1028614" y="480153"/>
                  </a:lnTo>
                  <a:lnTo>
                    <a:pt x="1035952" y="494231"/>
                  </a:lnTo>
                  <a:lnTo>
                    <a:pt x="1036190" y="508429"/>
                  </a:lnTo>
                  <a:lnTo>
                    <a:pt x="1032048" y="522909"/>
                  </a:lnTo>
                  <a:lnTo>
                    <a:pt x="1020971" y="534790"/>
                  </a:lnTo>
                  <a:lnTo>
                    <a:pt x="1007947" y="542737"/>
                  </a:lnTo>
                  <a:lnTo>
                    <a:pt x="992695" y="542367"/>
                  </a:lnTo>
                  <a:lnTo>
                    <a:pt x="977160" y="537616"/>
                  </a:lnTo>
                  <a:lnTo>
                    <a:pt x="966333" y="527147"/>
                  </a:lnTo>
                  <a:lnTo>
                    <a:pt x="959441" y="514732"/>
                  </a:lnTo>
                  <a:lnTo>
                    <a:pt x="958757" y="498871"/>
                  </a:lnTo>
                  <a:lnTo>
                    <a:pt x="963508" y="483337"/>
                  </a:lnTo>
                  <a:lnTo>
                    <a:pt x="973977" y="472509"/>
                  </a:lnTo>
                  <a:lnTo>
                    <a:pt x="987446" y="466226"/>
                  </a:lnTo>
                  <a:close/>
                  <a:moveTo>
                    <a:pt x="177549" y="454163"/>
                  </a:moveTo>
                  <a:lnTo>
                    <a:pt x="198236" y="454860"/>
                  </a:lnTo>
                  <a:lnTo>
                    <a:pt x="217380" y="463100"/>
                  </a:lnTo>
                  <a:lnTo>
                    <a:pt x="235142" y="476168"/>
                  </a:lnTo>
                  <a:lnTo>
                    <a:pt x="246089" y="493735"/>
                  </a:lnTo>
                  <a:lnTo>
                    <a:pt x="251883" y="515358"/>
                  </a:lnTo>
                  <a:lnTo>
                    <a:pt x="251187" y="536045"/>
                  </a:lnTo>
                  <a:lnTo>
                    <a:pt x="242946" y="555189"/>
                  </a:lnTo>
                  <a:lnTo>
                    <a:pt x="229879" y="572951"/>
                  </a:lnTo>
                  <a:lnTo>
                    <a:pt x="212920" y="582844"/>
                  </a:lnTo>
                  <a:lnTo>
                    <a:pt x="190688" y="589692"/>
                  </a:lnTo>
                  <a:lnTo>
                    <a:pt x="170610" y="587941"/>
                  </a:lnTo>
                  <a:lnTo>
                    <a:pt x="149803" y="580146"/>
                  </a:lnTo>
                  <a:lnTo>
                    <a:pt x="133704" y="566633"/>
                  </a:lnTo>
                  <a:lnTo>
                    <a:pt x="122148" y="550120"/>
                  </a:lnTo>
                  <a:lnTo>
                    <a:pt x="116963" y="527443"/>
                  </a:lnTo>
                  <a:lnTo>
                    <a:pt x="117051" y="507810"/>
                  </a:lnTo>
                  <a:lnTo>
                    <a:pt x="125900" y="487612"/>
                  </a:lnTo>
                  <a:lnTo>
                    <a:pt x="138358" y="470904"/>
                  </a:lnTo>
                  <a:lnTo>
                    <a:pt x="155926" y="459957"/>
                  </a:lnTo>
                  <a:close/>
                  <a:moveTo>
                    <a:pt x="1304107" y="407227"/>
                  </a:moveTo>
                  <a:lnTo>
                    <a:pt x="1318141" y="409706"/>
                  </a:lnTo>
                  <a:lnTo>
                    <a:pt x="1330469" y="422447"/>
                  </a:lnTo>
                  <a:lnTo>
                    <a:pt x="1334480" y="437416"/>
                  </a:lnTo>
                  <a:lnTo>
                    <a:pt x="1331392" y="452505"/>
                  </a:lnTo>
                  <a:lnTo>
                    <a:pt x="1319260" y="463778"/>
                  </a:lnTo>
                  <a:lnTo>
                    <a:pt x="1304290" y="467789"/>
                  </a:lnTo>
                  <a:lnTo>
                    <a:pt x="1287701" y="462429"/>
                  </a:lnTo>
                  <a:lnTo>
                    <a:pt x="1277928" y="452569"/>
                  </a:lnTo>
                  <a:lnTo>
                    <a:pt x="1272863" y="436991"/>
                  </a:lnTo>
                  <a:lnTo>
                    <a:pt x="1276559" y="420847"/>
                  </a:lnTo>
                  <a:lnTo>
                    <a:pt x="1288083" y="410629"/>
                  </a:lnTo>
                  <a:close/>
                  <a:moveTo>
                    <a:pt x="497374" y="396989"/>
                  </a:moveTo>
                  <a:lnTo>
                    <a:pt x="518789" y="403729"/>
                  </a:lnTo>
                  <a:lnTo>
                    <a:pt x="537444" y="420123"/>
                  </a:lnTo>
                  <a:lnTo>
                    <a:pt x="545509" y="440246"/>
                  </a:lnTo>
                  <a:lnTo>
                    <a:pt x="548585" y="461705"/>
                  </a:lnTo>
                  <a:lnTo>
                    <a:pt x="541845" y="483120"/>
                  </a:lnTo>
                  <a:lnTo>
                    <a:pt x="525451" y="501775"/>
                  </a:lnTo>
                  <a:lnTo>
                    <a:pt x="505329" y="509840"/>
                  </a:lnTo>
                  <a:lnTo>
                    <a:pt x="483869" y="512916"/>
                  </a:lnTo>
                  <a:lnTo>
                    <a:pt x="460345" y="504958"/>
                  </a:lnTo>
                  <a:lnTo>
                    <a:pt x="443800" y="489782"/>
                  </a:lnTo>
                  <a:lnTo>
                    <a:pt x="434679" y="469051"/>
                  </a:lnTo>
                  <a:lnTo>
                    <a:pt x="432658" y="448200"/>
                  </a:lnTo>
                  <a:lnTo>
                    <a:pt x="440616" y="424676"/>
                  </a:lnTo>
                  <a:lnTo>
                    <a:pt x="455792" y="408131"/>
                  </a:lnTo>
                  <a:lnTo>
                    <a:pt x="474860" y="399456"/>
                  </a:lnTo>
                  <a:close/>
                  <a:moveTo>
                    <a:pt x="1608680" y="349683"/>
                  </a:moveTo>
                  <a:lnTo>
                    <a:pt x="1614115" y="350009"/>
                  </a:lnTo>
                  <a:lnTo>
                    <a:pt x="1620605" y="350944"/>
                  </a:lnTo>
                  <a:lnTo>
                    <a:pt x="1625714" y="356706"/>
                  </a:lnTo>
                  <a:lnTo>
                    <a:pt x="1628715" y="361250"/>
                  </a:lnTo>
                  <a:lnTo>
                    <a:pt x="1630497" y="367903"/>
                  </a:lnTo>
                  <a:lnTo>
                    <a:pt x="1631226" y="373947"/>
                  </a:lnTo>
                  <a:lnTo>
                    <a:pt x="1628627" y="380883"/>
                  </a:lnTo>
                  <a:lnTo>
                    <a:pt x="1623920" y="386601"/>
                  </a:lnTo>
                  <a:lnTo>
                    <a:pt x="1618322" y="388992"/>
                  </a:lnTo>
                  <a:lnTo>
                    <a:pt x="1611669" y="390775"/>
                  </a:lnTo>
                  <a:lnTo>
                    <a:pt x="1605624" y="391503"/>
                  </a:lnTo>
                  <a:lnTo>
                    <a:pt x="1598689" y="388904"/>
                  </a:lnTo>
                  <a:lnTo>
                    <a:pt x="1594025" y="384806"/>
                  </a:lnTo>
                  <a:lnTo>
                    <a:pt x="1591634" y="379207"/>
                  </a:lnTo>
                  <a:lnTo>
                    <a:pt x="1589851" y="372554"/>
                  </a:lnTo>
                  <a:lnTo>
                    <a:pt x="1589123" y="366510"/>
                  </a:lnTo>
                  <a:lnTo>
                    <a:pt x="1591721" y="359575"/>
                  </a:lnTo>
                  <a:lnTo>
                    <a:pt x="1596428" y="353857"/>
                  </a:lnTo>
                  <a:lnTo>
                    <a:pt x="1602027" y="351465"/>
                  </a:lnTo>
                  <a:close/>
                  <a:moveTo>
                    <a:pt x="803610" y="338999"/>
                  </a:moveTo>
                  <a:lnTo>
                    <a:pt x="820645" y="346022"/>
                  </a:lnTo>
                  <a:lnTo>
                    <a:pt x="835245" y="357263"/>
                  </a:lnTo>
                  <a:lnTo>
                    <a:pt x="842865" y="375722"/>
                  </a:lnTo>
                  <a:lnTo>
                    <a:pt x="846713" y="393409"/>
                  </a:lnTo>
                  <a:lnTo>
                    <a:pt x="839081" y="411499"/>
                  </a:lnTo>
                  <a:lnTo>
                    <a:pt x="827231" y="427153"/>
                  </a:lnTo>
                  <a:lnTo>
                    <a:pt x="808772" y="434773"/>
                  </a:lnTo>
                  <a:lnTo>
                    <a:pt x="789585" y="436349"/>
                  </a:lnTo>
                  <a:lnTo>
                    <a:pt x="771941" y="430380"/>
                  </a:lnTo>
                  <a:lnTo>
                    <a:pt x="757950" y="418085"/>
                  </a:lnTo>
                  <a:lnTo>
                    <a:pt x="749721" y="400680"/>
                  </a:lnTo>
                  <a:lnTo>
                    <a:pt x="748146" y="381493"/>
                  </a:lnTo>
                  <a:lnTo>
                    <a:pt x="754723" y="362795"/>
                  </a:lnTo>
                  <a:lnTo>
                    <a:pt x="767627" y="347749"/>
                  </a:lnTo>
                  <a:lnTo>
                    <a:pt x="783814" y="341629"/>
                  </a:lnTo>
                  <a:close/>
                  <a:moveTo>
                    <a:pt x="0" y="331566"/>
                  </a:moveTo>
                  <a:lnTo>
                    <a:pt x="20847" y="338384"/>
                  </a:lnTo>
                  <a:lnTo>
                    <a:pt x="40556" y="355387"/>
                  </a:lnTo>
                  <a:lnTo>
                    <a:pt x="53003" y="375226"/>
                  </a:lnTo>
                  <a:lnTo>
                    <a:pt x="59851" y="397458"/>
                  </a:lnTo>
                  <a:lnTo>
                    <a:pt x="58991" y="420863"/>
                  </a:lnTo>
                  <a:lnTo>
                    <a:pt x="51033" y="444387"/>
                  </a:lnTo>
                  <a:lnTo>
                    <a:pt x="34031" y="464096"/>
                  </a:lnTo>
                  <a:lnTo>
                    <a:pt x="14191" y="476543"/>
                  </a:lnTo>
                  <a:lnTo>
                    <a:pt x="0" y="479788"/>
                  </a:lnTo>
                  <a:close/>
                  <a:moveTo>
                    <a:pt x="1108183" y="281456"/>
                  </a:moveTo>
                  <a:lnTo>
                    <a:pt x="1122054" y="286652"/>
                  </a:lnTo>
                  <a:lnTo>
                    <a:pt x="1134544" y="296676"/>
                  </a:lnTo>
                  <a:lnTo>
                    <a:pt x="1141273" y="311808"/>
                  </a:lnTo>
                  <a:lnTo>
                    <a:pt x="1141512" y="326006"/>
                  </a:lnTo>
                  <a:lnTo>
                    <a:pt x="1137370" y="340486"/>
                  </a:lnTo>
                  <a:lnTo>
                    <a:pt x="1126292" y="352368"/>
                  </a:lnTo>
                  <a:lnTo>
                    <a:pt x="1113877" y="359260"/>
                  </a:lnTo>
                  <a:lnTo>
                    <a:pt x="1098016" y="359944"/>
                  </a:lnTo>
                  <a:lnTo>
                    <a:pt x="1082482" y="355193"/>
                  </a:lnTo>
                  <a:lnTo>
                    <a:pt x="1071655" y="344724"/>
                  </a:lnTo>
                  <a:lnTo>
                    <a:pt x="1065371" y="331255"/>
                  </a:lnTo>
                  <a:lnTo>
                    <a:pt x="1064078" y="316448"/>
                  </a:lnTo>
                  <a:lnTo>
                    <a:pt x="1068829" y="300914"/>
                  </a:lnTo>
                  <a:lnTo>
                    <a:pt x="1079298" y="290087"/>
                  </a:lnTo>
                  <a:lnTo>
                    <a:pt x="1092767" y="283803"/>
                  </a:lnTo>
                  <a:close/>
                  <a:moveTo>
                    <a:pt x="282871" y="271741"/>
                  </a:moveTo>
                  <a:lnTo>
                    <a:pt x="303559" y="272437"/>
                  </a:lnTo>
                  <a:lnTo>
                    <a:pt x="323311" y="279623"/>
                  </a:lnTo>
                  <a:lnTo>
                    <a:pt x="340465" y="293745"/>
                  </a:lnTo>
                  <a:lnTo>
                    <a:pt x="351412" y="311312"/>
                  </a:lnTo>
                  <a:lnTo>
                    <a:pt x="357814" y="331880"/>
                  </a:lnTo>
                  <a:lnTo>
                    <a:pt x="357118" y="352568"/>
                  </a:lnTo>
                  <a:lnTo>
                    <a:pt x="348877" y="371711"/>
                  </a:lnTo>
                  <a:lnTo>
                    <a:pt x="335201" y="390529"/>
                  </a:lnTo>
                  <a:lnTo>
                    <a:pt x="318242" y="400421"/>
                  </a:lnTo>
                  <a:lnTo>
                    <a:pt x="296620" y="406215"/>
                  </a:lnTo>
                  <a:lnTo>
                    <a:pt x="275932" y="405519"/>
                  </a:lnTo>
                  <a:lnTo>
                    <a:pt x="255126" y="397724"/>
                  </a:lnTo>
                  <a:lnTo>
                    <a:pt x="239026" y="384211"/>
                  </a:lnTo>
                  <a:lnTo>
                    <a:pt x="228079" y="366643"/>
                  </a:lnTo>
                  <a:lnTo>
                    <a:pt x="222286" y="345020"/>
                  </a:lnTo>
                  <a:lnTo>
                    <a:pt x="222373" y="325387"/>
                  </a:lnTo>
                  <a:lnTo>
                    <a:pt x="231831" y="304135"/>
                  </a:lnTo>
                  <a:lnTo>
                    <a:pt x="244290" y="287426"/>
                  </a:lnTo>
                  <a:lnTo>
                    <a:pt x="261858" y="276480"/>
                  </a:lnTo>
                  <a:close/>
                  <a:moveTo>
                    <a:pt x="1409429" y="224803"/>
                  </a:moveTo>
                  <a:lnTo>
                    <a:pt x="1423463" y="227282"/>
                  </a:lnTo>
                  <a:lnTo>
                    <a:pt x="1435790" y="240023"/>
                  </a:lnTo>
                  <a:lnTo>
                    <a:pt x="1439801" y="254993"/>
                  </a:lnTo>
                  <a:lnTo>
                    <a:pt x="1436713" y="270082"/>
                  </a:lnTo>
                  <a:lnTo>
                    <a:pt x="1424581" y="281355"/>
                  </a:lnTo>
                  <a:lnTo>
                    <a:pt x="1409612" y="285366"/>
                  </a:lnTo>
                  <a:lnTo>
                    <a:pt x="1393631" y="278952"/>
                  </a:lnTo>
                  <a:lnTo>
                    <a:pt x="1383250" y="270146"/>
                  </a:lnTo>
                  <a:lnTo>
                    <a:pt x="1378184" y="254568"/>
                  </a:lnTo>
                  <a:lnTo>
                    <a:pt x="1381881" y="238424"/>
                  </a:lnTo>
                  <a:lnTo>
                    <a:pt x="1393405" y="228206"/>
                  </a:lnTo>
                  <a:close/>
                  <a:moveTo>
                    <a:pt x="602696" y="214566"/>
                  </a:moveTo>
                  <a:lnTo>
                    <a:pt x="624111" y="221306"/>
                  </a:lnTo>
                  <a:lnTo>
                    <a:pt x="642766" y="237700"/>
                  </a:lnTo>
                  <a:lnTo>
                    <a:pt x="651440" y="256768"/>
                  </a:lnTo>
                  <a:lnTo>
                    <a:pt x="653907" y="279282"/>
                  </a:lnTo>
                  <a:lnTo>
                    <a:pt x="647167" y="300697"/>
                  </a:lnTo>
                  <a:lnTo>
                    <a:pt x="630773" y="319352"/>
                  </a:lnTo>
                  <a:lnTo>
                    <a:pt x="610651" y="327417"/>
                  </a:lnTo>
                  <a:lnTo>
                    <a:pt x="589191" y="330493"/>
                  </a:lnTo>
                  <a:lnTo>
                    <a:pt x="565667" y="322535"/>
                  </a:lnTo>
                  <a:lnTo>
                    <a:pt x="549122" y="307359"/>
                  </a:lnTo>
                  <a:lnTo>
                    <a:pt x="540001" y="286628"/>
                  </a:lnTo>
                  <a:lnTo>
                    <a:pt x="537980" y="265777"/>
                  </a:lnTo>
                  <a:lnTo>
                    <a:pt x="545938" y="242253"/>
                  </a:lnTo>
                  <a:lnTo>
                    <a:pt x="561114" y="225708"/>
                  </a:lnTo>
                  <a:lnTo>
                    <a:pt x="580791" y="215979"/>
                  </a:lnTo>
                  <a:close/>
                  <a:moveTo>
                    <a:pt x="1714002" y="167260"/>
                  </a:moveTo>
                  <a:lnTo>
                    <a:pt x="1719437" y="167586"/>
                  </a:lnTo>
                  <a:lnTo>
                    <a:pt x="1725927" y="168521"/>
                  </a:lnTo>
                  <a:lnTo>
                    <a:pt x="1731036" y="174283"/>
                  </a:lnTo>
                  <a:lnTo>
                    <a:pt x="1734037" y="178827"/>
                  </a:lnTo>
                  <a:lnTo>
                    <a:pt x="1736428" y="184425"/>
                  </a:lnTo>
                  <a:lnTo>
                    <a:pt x="1736548" y="191524"/>
                  </a:lnTo>
                  <a:lnTo>
                    <a:pt x="1734558" y="197405"/>
                  </a:lnTo>
                  <a:lnTo>
                    <a:pt x="1729242" y="204178"/>
                  </a:lnTo>
                  <a:lnTo>
                    <a:pt x="1723644" y="206569"/>
                  </a:lnTo>
                  <a:lnTo>
                    <a:pt x="1716991" y="208352"/>
                  </a:lnTo>
                  <a:lnTo>
                    <a:pt x="1711555" y="208025"/>
                  </a:lnTo>
                  <a:lnTo>
                    <a:pt x="1704011" y="206481"/>
                  </a:lnTo>
                  <a:lnTo>
                    <a:pt x="1699956" y="201329"/>
                  </a:lnTo>
                  <a:lnTo>
                    <a:pt x="1696956" y="196784"/>
                  </a:lnTo>
                  <a:lnTo>
                    <a:pt x="1695173" y="190131"/>
                  </a:lnTo>
                  <a:lnTo>
                    <a:pt x="1694445" y="184087"/>
                  </a:lnTo>
                  <a:lnTo>
                    <a:pt x="1697652" y="176097"/>
                  </a:lnTo>
                  <a:lnTo>
                    <a:pt x="1701750" y="171434"/>
                  </a:lnTo>
                  <a:lnTo>
                    <a:pt x="1707957" y="167988"/>
                  </a:lnTo>
                  <a:close/>
                  <a:moveTo>
                    <a:pt x="908932" y="156576"/>
                  </a:moveTo>
                  <a:lnTo>
                    <a:pt x="926576" y="162545"/>
                  </a:lnTo>
                  <a:lnTo>
                    <a:pt x="940566" y="174840"/>
                  </a:lnTo>
                  <a:lnTo>
                    <a:pt x="948795" y="192245"/>
                  </a:lnTo>
                  <a:lnTo>
                    <a:pt x="952034" y="210987"/>
                  </a:lnTo>
                  <a:lnTo>
                    <a:pt x="944402" y="229076"/>
                  </a:lnTo>
                  <a:lnTo>
                    <a:pt x="932553" y="244730"/>
                  </a:lnTo>
                  <a:lnTo>
                    <a:pt x="914093" y="252350"/>
                  </a:lnTo>
                  <a:lnTo>
                    <a:pt x="894906" y="253926"/>
                  </a:lnTo>
                  <a:lnTo>
                    <a:pt x="877263" y="247957"/>
                  </a:lnTo>
                  <a:lnTo>
                    <a:pt x="863272" y="235662"/>
                  </a:lnTo>
                  <a:lnTo>
                    <a:pt x="855043" y="218257"/>
                  </a:lnTo>
                  <a:lnTo>
                    <a:pt x="853467" y="199070"/>
                  </a:lnTo>
                  <a:lnTo>
                    <a:pt x="860045" y="180372"/>
                  </a:lnTo>
                  <a:lnTo>
                    <a:pt x="872949" y="165327"/>
                  </a:lnTo>
                  <a:lnTo>
                    <a:pt x="889745" y="158152"/>
                  </a:lnTo>
                  <a:close/>
                  <a:moveTo>
                    <a:pt x="80902" y="146698"/>
                  </a:moveTo>
                  <a:lnTo>
                    <a:pt x="104308" y="147557"/>
                  </a:lnTo>
                  <a:lnTo>
                    <a:pt x="126778" y="154906"/>
                  </a:lnTo>
                  <a:lnTo>
                    <a:pt x="146486" y="171909"/>
                  </a:lnTo>
                  <a:lnTo>
                    <a:pt x="158933" y="191749"/>
                  </a:lnTo>
                  <a:lnTo>
                    <a:pt x="165172" y="215034"/>
                  </a:lnTo>
                  <a:lnTo>
                    <a:pt x="164313" y="238440"/>
                  </a:lnTo>
                  <a:lnTo>
                    <a:pt x="156964" y="260910"/>
                  </a:lnTo>
                  <a:lnTo>
                    <a:pt x="139961" y="280618"/>
                  </a:lnTo>
                  <a:lnTo>
                    <a:pt x="120121" y="293065"/>
                  </a:lnTo>
                  <a:lnTo>
                    <a:pt x="96836" y="299304"/>
                  </a:lnTo>
                  <a:lnTo>
                    <a:pt x="73431" y="298445"/>
                  </a:lnTo>
                  <a:lnTo>
                    <a:pt x="48852" y="289878"/>
                  </a:lnTo>
                  <a:lnTo>
                    <a:pt x="31252" y="274093"/>
                  </a:lnTo>
                  <a:lnTo>
                    <a:pt x="18805" y="254253"/>
                  </a:lnTo>
                  <a:lnTo>
                    <a:pt x="12566" y="230968"/>
                  </a:lnTo>
                  <a:lnTo>
                    <a:pt x="13425" y="207563"/>
                  </a:lnTo>
                  <a:lnTo>
                    <a:pt x="21992" y="182984"/>
                  </a:lnTo>
                  <a:lnTo>
                    <a:pt x="37777" y="165384"/>
                  </a:lnTo>
                  <a:lnTo>
                    <a:pt x="57617" y="152937"/>
                  </a:lnTo>
                  <a:close/>
                  <a:moveTo>
                    <a:pt x="1214114" y="97982"/>
                  </a:moveTo>
                  <a:lnTo>
                    <a:pt x="1227985" y="103179"/>
                  </a:lnTo>
                  <a:lnTo>
                    <a:pt x="1240475" y="113202"/>
                  </a:lnTo>
                  <a:lnTo>
                    <a:pt x="1247204" y="128334"/>
                  </a:lnTo>
                  <a:lnTo>
                    <a:pt x="1246834" y="143587"/>
                  </a:lnTo>
                  <a:lnTo>
                    <a:pt x="1242692" y="158063"/>
                  </a:lnTo>
                  <a:lnTo>
                    <a:pt x="1231614" y="169945"/>
                  </a:lnTo>
                  <a:lnTo>
                    <a:pt x="1219199" y="176837"/>
                  </a:lnTo>
                  <a:lnTo>
                    <a:pt x="1203339" y="177522"/>
                  </a:lnTo>
                  <a:lnTo>
                    <a:pt x="1188413" y="171716"/>
                  </a:lnTo>
                  <a:lnTo>
                    <a:pt x="1176977" y="162302"/>
                  </a:lnTo>
                  <a:lnTo>
                    <a:pt x="1170694" y="148832"/>
                  </a:lnTo>
                  <a:lnTo>
                    <a:pt x="1169400" y="134029"/>
                  </a:lnTo>
                  <a:lnTo>
                    <a:pt x="1174151" y="118494"/>
                  </a:lnTo>
                  <a:lnTo>
                    <a:pt x="1184620" y="107667"/>
                  </a:lnTo>
                  <a:lnTo>
                    <a:pt x="1198698" y="100329"/>
                  </a:lnTo>
                  <a:close/>
                  <a:moveTo>
                    <a:pt x="388802" y="88267"/>
                  </a:moveTo>
                  <a:lnTo>
                    <a:pt x="408881" y="90018"/>
                  </a:lnTo>
                  <a:lnTo>
                    <a:pt x="428633" y="97204"/>
                  </a:lnTo>
                  <a:lnTo>
                    <a:pt x="445787" y="111325"/>
                  </a:lnTo>
                  <a:lnTo>
                    <a:pt x="457343" y="127839"/>
                  </a:lnTo>
                  <a:lnTo>
                    <a:pt x="463745" y="148403"/>
                  </a:lnTo>
                  <a:lnTo>
                    <a:pt x="462440" y="170145"/>
                  </a:lnTo>
                  <a:lnTo>
                    <a:pt x="454199" y="189288"/>
                  </a:lnTo>
                  <a:lnTo>
                    <a:pt x="441132" y="207051"/>
                  </a:lnTo>
                  <a:lnTo>
                    <a:pt x="423564" y="217998"/>
                  </a:lnTo>
                  <a:lnTo>
                    <a:pt x="401942" y="223792"/>
                  </a:lnTo>
                  <a:lnTo>
                    <a:pt x="381254" y="223096"/>
                  </a:lnTo>
                  <a:lnTo>
                    <a:pt x="360448" y="215301"/>
                  </a:lnTo>
                  <a:lnTo>
                    <a:pt x="344348" y="201788"/>
                  </a:lnTo>
                  <a:lnTo>
                    <a:pt x="333401" y="184220"/>
                  </a:lnTo>
                  <a:lnTo>
                    <a:pt x="327608" y="162597"/>
                  </a:lnTo>
                  <a:lnTo>
                    <a:pt x="328304" y="141914"/>
                  </a:lnTo>
                  <a:lnTo>
                    <a:pt x="337153" y="121715"/>
                  </a:lnTo>
                  <a:lnTo>
                    <a:pt x="349612" y="105007"/>
                  </a:lnTo>
                  <a:lnTo>
                    <a:pt x="367789" y="93006"/>
                  </a:lnTo>
                  <a:close/>
                  <a:moveTo>
                    <a:pt x="1515360" y="41328"/>
                  </a:moveTo>
                  <a:lnTo>
                    <a:pt x="1529394" y="43807"/>
                  </a:lnTo>
                  <a:lnTo>
                    <a:pt x="1541722" y="56548"/>
                  </a:lnTo>
                  <a:lnTo>
                    <a:pt x="1545733" y="71518"/>
                  </a:lnTo>
                  <a:lnTo>
                    <a:pt x="1542645" y="86607"/>
                  </a:lnTo>
                  <a:lnTo>
                    <a:pt x="1530513" y="97879"/>
                  </a:lnTo>
                  <a:lnTo>
                    <a:pt x="1514934" y="102945"/>
                  </a:lnTo>
                  <a:lnTo>
                    <a:pt x="1498954" y="96531"/>
                  </a:lnTo>
                  <a:lnTo>
                    <a:pt x="1488573" y="87724"/>
                  </a:lnTo>
                  <a:lnTo>
                    <a:pt x="1484116" y="71093"/>
                  </a:lnTo>
                  <a:lnTo>
                    <a:pt x="1487812" y="54949"/>
                  </a:lnTo>
                  <a:lnTo>
                    <a:pt x="1499336" y="44730"/>
                  </a:lnTo>
                  <a:close/>
                  <a:moveTo>
                    <a:pt x="708018" y="32147"/>
                  </a:moveTo>
                  <a:lnTo>
                    <a:pt x="729433" y="38887"/>
                  </a:lnTo>
                  <a:lnTo>
                    <a:pt x="748087" y="55281"/>
                  </a:lnTo>
                  <a:lnTo>
                    <a:pt x="756762" y="74349"/>
                  </a:lnTo>
                  <a:lnTo>
                    <a:pt x="759838" y="95808"/>
                  </a:lnTo>
                  <a:lnTo>
                    <a:pt x="752488" y="118279"/>
                  </a:lnTo>
                  <a:lnTo>
                    <a:pt x="736095" y="136932"/>
                  </a:lnTo>
                  <a:lnTo>
                    <a:pt x="715972" y="144995"/>
                  </a:lnTo>
                  <a:lnTo>
                    <a:pt x="695122" y="147017"/>
                  </a:lnTo>
                  <a:lnTo>
                    <a:pt x="671597" y="139062"/>
                  </a:lnTo>
                  <a:lnTo>
                    <a:pt x="655052" y="123886"/>
                  </a:lnTo>
                  <a:lnTo>
                    <a:pt x="645323" y="104209"/>
                  </a:lnTo>
                  <a:lnTo>
                    <a:pt x="643301" y="83359"/>
                  </a:lnTo>
                  <a:lnTo>
                    <a:pt x="651260" y="59834"/>
                  </a:lnTo>
                  <a:lnTo>
                    <a:pt x="667045" y="42234"/>
                  </a:lnTo>
                  <a:lnTo>
                    <a:pt x="686113" y="33560"/>
                  </a:lnTo>
                  <a:close/>
                  <a:moveTo>
                    <a:pt x="1800958" y="0"/>
                  </a:moveTo>
                  <a:lnTo>
                    <a:pt x="1840893" y="0"/>
                  </a:lnTo>
                  <a:lnTo>
                    <a:pt x="1841750" y="2005"/>
                  </a:lnTo>
                  <a:lnTo>
                    <a:pt x="1841869" y="9104"/>
                  </a:lnTo>
                  <a:lnTo>
                    <a:pt x="1839880" y="14985"/>
                  </a:lnTo>
                  <a:lnTo>
                    <a:pt x="1835781" y="19649"/>
                  </a:lnTo>
                  <a:lnTo>
                    <a:pt x="1828965" y="24149"/>
                  </a:lnTo>
                  <a:lnTo>
                    <a:pt x="1822921" y="24877"/>
                  </a:lnTo>
                  <a:lnTo>
                    <a:pt x="1816877" y="25605"/>
                  </a:lnTo>
                  <a:lnTo>
                    <a:pt x="1809941" y="23007"/>
                  </a:lnTo>
                  <a:lnTo>
                    <a:pt x="1805277" y="18909"/>
                  </a:lnTo>
                  <a:lnTo>
                    <a:pt x="1802886" y="13310"/>
                  </a:lnTo>
                  <a:lnTo>
                    <a:pt x="1800494" y="7711"/>
                  </a:lnTo>
                  <a:close/>
                  <a:moveTo>
                    <a:pt x="964674" y="0"/>
                  </a:moveTo>
                  <a:lnTo>
                    <a:pt x="1049471" y="0"/>
                  </a:lnTo>
                  <a:lnTo>
                    <a:pt x="1054117" y="9826"/>
                  </a:lnTo>
                  <a:lnTo>
                    <a:pt x="1057356" y="28567"/>
                  </a:lnTo>
                  <a:lnTo>
                    <a:pt x="1049724" y="46656"/>
                  </a:lnTo>
                  <a:lnTo>
                    <a:pt x="1038483" y="61256"/>
                  </a:lnTo>
                  <a:lnTo>
                    <a:pt x="1020024" y="68875"/>
                  </a:lnTo>
                  <a:lnTo>
                    <a:pt x="1000228" y="71505"/>
                  </a:lnTo>
                  <a:lnTo>
                    <a:pt x="983193" y="64484"/>
                  </a:lnTo>
                  <a:lnTo>
                    <a:pt x="968594" y="53242"/>
                  </a:lnTo>
                  <a:lnTo>
                    <a:pt x="960973" y="34783"/>
                  </a:lnTo>
                  <a:lnTo>
                    <a:pt x="959398" y="15595"/>
                  </a:lnTo>
                  <a:close/>
                  <a:moveTo>
                    <a:pt x="440134" y="0"/>
                  </a:moveTo>
                  <a:lnTo>
                    <a:pt x="562478" y="0"/>
                  </a:lnTo>
                  <a:lnTo>
                    <a:pt x="559521" y="6868"/>
                  </a:lnTo>
                  <a:lnTo>
                    <a:pt x="546454" y="24631"/>
                  </a:lnTo>
                  <a:lnTo>
                    <a:pt x="528886" y="35578"/>
                  </a:lnTo>
                  <a:lnTo>
                    <a:pt x="508481" y="39263"/>
                  </a:lnTo>
                  <a:lnTo>
                    <a:pt x="487794" y="38566"/>
                  </a:lnTo>
                  <a:lnTo>
                    <a:pt x="466378" y="31824"/>
                  </a:lnTo>
                  <a:lnTo>
                    <a:pt x="450887" y="17259"/>
                  </a:lnTo>
                  <a:close/>
                  <a:moveTo>
                    <a:pt x="127810" y="0"/>
                  </a:moveTo>
                  <a:lnTo>
                    <a:pt x="258402" y="0"/>
                  </a:lnTo>
                  <a:lnTo>
                    <a:pt x="264255" y="9330"/>
                  </a:lnTo>
                  <a:lnTo>
                    <a:pt x="271103" y="31561"/>
                  </a:lnTo>
                  <a:lnTo>
                    <a:pt x="270244" y="54966"/>
                  </a:lnTo>
                  <a:lnTo>
                    <a:pt x="262286" y="78491"/>
                  </a:lnTo>
                  <a:lnTo>
                    <a:pt x="245283" y="98200"/>
                  </a:lnTo>
                  <a:lnTo>
                    <a:pt x="225444" y="110646"/>
                  </a:lnTo>
                  <a:lnTo>
                    <a:pt x="202767" y="115831"/>
                  </a:lnTo>
                  <a:lnTo>
                    <a:pt x="179362" y="114972"/>
                  </a:lnTo>
                  <a:lnTo>
                    <a:pt x="155391" y="105350"/>
                  </a:lnTo>
                  <a:lnTo>
                    <a:pt x="137183" y="90620"/>
                  </a:lnTo>
                  <a:lnTo>
                    <a:pt x="124736" y="70781"/>
                  </a:lnTo>
                  <a:lnTo>
                    <a:pt x="117888" y="48548"/>
                  </a:lnTo>
                  <a:lnTo>
                    <a:pt x="118747" y="25144"/>
                  </a:lnTo>
                  <a:lnTo>
                    <a:pt x="127314" y="564"/>
                  </a:lnTo>
                  <a:close/>
                  <a:moveTo>
                    <a:pt x="0" y="0"/>
                  </a:moveTo>
                  <a:lnTo>
                    <a:pt x="33296" y="0"/>
                  </a:lnTo>
                  <a:lnTo>
                    <a:pt x="28987" y="2845"/>
                  </a:lnTo>
                  <a:lnTo>
                    <a:pt x="2375" y="9975"/>
                  </a:lnTo>
                  <a:lnTo>
                    <a:pt x="0" y="983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TextBox 430"/>
            <p:cNvSpPr txBox="1"/>
            <p:nvPr/>
          </p:nvSpPr>
          <p:spPr>
            <a:xfrm>
              <a:off x="5597305" y="5173246"/>
              <a:ext cx="99738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b="1" i="1" dirty="0">
                  <a:solidFill>
                    <a:schemeClr val="accent2"/>
                  </a:solidFill>
                  <a:latin typeface="+mj-lt"/>
                </a:rPr>
                <a:t>Buy Now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7842687" y="1936453"/>
            <a:ext cx="2490002" cy="3737404"/>
            <a:chOff x="7842687" y="1936453"/>
            <a:chExt cx="2490002" cy="3737404"/>
          </a:xfrm>
        </p:grpSpPr>
        <p:sp>
          <p:nvSpPr>
            <p:cNvPr id="379" name="Rectangle 378"/>
            <p:cNvSpPr/>
            <p:nvPr/>
          </p:nvSpPr>
          <p:spPr>
            <a:xfrm>
              <a:off x="7842687" y="1936453"/>
              <a:ext cx="2490002" cy="373740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2" name="Rectangle 381"/>
            <p:cNvSpPr/>
            <p:nvPr/>
          </p:nvSpPr>
          <p:spPr>
            <a:xfrm>
              <a:off x="7842687" y="1936453"/>
              <a:ext cx="2490002" cy="373740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3" name="Freeform 382"/>
            <p:cNvSpPr/>
            <p:nvPr/>
          </p:nvSpPr>
          <p:spPr>
            <a:xfrm>
              <a:off x="7848576" y="1936453"/>
              <a:ext cx="2484113" cy="3737404"/>
            </a:xfrm>
            <a:custGeom>
              <a:avLst/>
              <a:gdLst>
                <a:gd name="connsiteX0" fmla="*/ 1564612 w 2462926"/>
                <a:gd name="connsiteY0" fmla="*/ 3699944 h 3705528"/>
                <a:gd name="connsiteX1" fmla="*/ 1577850 w 2462926"/>
                <a:gd name="connsiteY1" fmla="*/ 3705528 h 3705528"/>
                <a:gd name="connsiteX2" fmla="*/ 1538553 w 2462926"/>
                <a:gd name="connsiteY2" fmla="*/ 3705528 h 3705528"/>
                <a:gd name="connsiteX3" fmla="*/ 1545425 w 2462926"/>
                <a:gd name="connsiteY3" fmla="*/ 3701519 h 3705528"/>
                <a:gd name="connsiteX4" fmla="*/ 1050960 w 2462926"/>
                <a:gd name="connsiteY4" fmla="*/ 3669113 h 3705528"/>
                <a:gd name="connsiteX5" fmla="*/ 1065886 w 2462926"/>
                <a:gd name="connsiteY5" fmla="*/ 3674918 h 3705528"/>
                <a:gd name="connsiteX6" fmla="*/ 1078377 w 2462926"/>
                <a:gd name="connsiteY6" fmla="*/ 3684942 h 3705528"/>
                <a:gd name="connsiteX7" fmla="*/ 1080724 w 2462926"/>
                <a:gd name="connsiteY7" fmla="*/ 3700357 h 3705528"/>
                <a:gd name="connsiteX8" fmla="*/ 1079541 w 2462926"/>
                <a:gd name="connsiteY8" fmla="*/ 3705528 h 3705528"/>
                <a:gd name="connsiteX9" fmla="*/ 1022054 w 2462926"/>
                <a:gd name="connsiteY9" fmla="*/ 3705528 h 3705528"/>
                <a:gd name="connsiteX10" fmla="*/ 1020771 w 2462926"/>
                <a:gd name="connsiteY10" fmla="*/ 3699486 h 3705528"/>
                <a:gd name="connsiteX11" fmla="*/ 1024304 w 2462926"/>
                <a:gd name="connsiteY11" fmla="*/ 3686060 h 3705528"/>
                <a:gd name="connsiteX12" fmla="*/ 1035382 w 2462926"/>
                <a:gd name="connsiteY12" fmla="*/ 3674179 h 3705528"/>
                <a:gd name="connsiteX13" fmla="*/ 2387141 w 2462926"/>
                <a:gd name="connsiteY13" fmla="*/ 3656033 h 3705528"/>
                <a:gd name="connsiteX14" fmla="*/ 2409448 w 2462926"/>
                <a:gd name="connsiteY14" fmla="*/ 3666100 h 3705528"/>
                <a:gd name="connsiteX15" fmla="*/ 2429320 w 2462926"/>
                <a:gd name="connsiteY15" fmla="*/ 3680385 h 3705528"/>
                <a:gd name="connsiteX16" fmla="*/ 2441158 w 2462926"/>
                <a:gd name="connsiteY16" fmla="*/ 3701279 h 3705528"/>
                <a:gd name="connsiteX17" fmla="*/ 2442467 w 2462926"/>
                <a:gd name="connsiteY17" fmla="*/ 3705528 h 3705528"/>
                <a:gd name="connsiteX18" fmla="*/ 2300199 w 2462926"/>
                <a:gd name="connsiteY18" fmla="*/ 3705528 h 3705528"/>
                <a:gd name="connsiteX19" fmla="*/ 2304662 w 2462926"/>
                <a:gd name="connsiteY19" fmla="*/ 3694177 h 3705528"/>
                <a:gd name="connsiteX20" fmla="*/ 2320610 w 2462926"/>
                <a:gd name="connsiteY20" fmla="*/ 3673860 h 3705528"/>
                <a:gd name="connsiteX21" fmla="*/ 2340450 w 2462926"/>
                <a:gd name="connsiteY21" fmla="*/ 3661413 h 3705528"/>
                <a:gd name="connsiteX22" fmla="*/ 2363127 w 2462926"/>
                <a:gd name="connsiteY22" fmla="*/ 3656228 h 3705528"/>
                <a:gd name="connsiteX23" fmla="*/ 1872435 w 2462926"/>
                <a:gd name="connsiteY23" fmla="*/ 3624594 h 3705528"/>
                <a:gd name="connsiteX24" fmla="*/ 1893242 w 2462926"/>
                <a:gd name="connsiteY24" fmla="*/ 3632389 h 3705528"/>
                <a:gd name="connsiteX25" fmla="*/ 1911450 w 2462926"/>
                <a:gd name="connsiteY25" fmla="*/ 3647119 h 3705528"/>
                <a:gd name="connsiteX26" fmla="*/ 1920570 w 2462926"/>
                <a:gd name="connsiteY26" fmla="*/ 3667851 h 3705528"/>
                <a:gd name="connsiteX27" fmla="*/ 1923646 w 2462926"/>
                <a:gd name="connsiteY27" fmla="*/ 3689310 h 3705528"/>
                <a:gd name="connsiteX28" fmla="*/ 1917269 w 2462926"/>
                <a:gd name="connsiteY28" fmla="*/ 3705528 h 3705528"/>
                <a:gd name="connsiteX29" fmla="*/ 1812557 w 2462926"/>
                <a:gd name="connsiteY29" fmla="*/ 3705528 h 3705528"/>
                <a:gd name="connsiteX30" fmla="*/ 1808077 w 2462926"/>
                <a:gd name="connsiteY30" fmla="*/ 3697102 h 3705528"/>
                <a:gd name="connsiteX31" fmla="*/ 1806664 w 2462926"/>
                <a:gd name="connsiteY31" fmla="*/ 3675197 h 3705528"/>
                <a:gd name="connsiteX32" fmla="*/ 1813405 w 2462926"/>
                <a:gd name="connsiteY32" fmla="*/ 3653781 h 3705528"/>
                <a:gd name="connsiteX33" fmla="*/ 1829799 w 2462926"/>
                <a:gd name="connsiteY33" fmla="*/ 3635127 h 3705528"/>
                <a:gd name="connsiteX34" fmla="*/ 1848867 w 2462926"/>
                <a:gd name="connsiteY34" fmla="*/ 3626452 h 3705528"/>
                <a:gd name="connsiteX35" fmla="*/ 1361502 w 2462926"/>
                <a:gd name="connsiteY35" fmla="*/ 3593926 h 3705528"/>
                <a:gd name="connsiteX36" fmla="*/ 1377482 w 2462926"/>
                <a:gd name="connsiteY36" fmla="*/ 3600340 h 3705528"/>
                <a:gd name="connsiteX37" fmla="*/ 1389973 w 2462926"/>
                <a:gd name="connsiteY37" fmla="*/ 3610364 h 3705528"/>
                <a:gd name="connsiteX38" fmla="*/ 1396256 w 2462926"/>
                <a:gd name="connsiteY38" fmla="*/ 3623833 h 3705528"/>
                <a:gd name="connsiteX39" fmla="*/ 1397549 w 2462926"/>
                <a:gd name="connsiteY39" fmla="*/ 3638639 h 3705528"/>
                <a:gd name="connsiteX40" fmla="*/ 1391744 w 2462926"/>
                <a:gd name="connsiteY40" fmla="*/ 3653565 h 3705528"/>
                <a:gd name="connsiteX41" fmla="*/ 1382329 w 2462926"/>
                <a:gd name="connsiteY41" fmla="*/ 3665001 h 3705528"/>
                <a:gd name="connsiteX42" fmla="*/ 1368251 w 2462926"/>
                <a:gd name="connsiteY42" fmla="*/ 3672339 h 3705528"/>
                <a:gd name="connsiteX43" fmla="*/ 1352836 w 2462926"/>
                <a:gd name="connsiteY43" fmla="*/ 3674686 h 3705528"/>
                <a:gd name="connsiteX44" fmla="*/ 1337910 w 2462926"/>
                <a:gd name="connsiteY44" fmla="*/ 3668881 h 3705528"/>
                <a:gd name="connsiteX45" fmla="*/ 1324365 w 2462926"/>
                <a:gd name="connsiteY45" fmla="*/ 3658249 h 3705528"/>
                <a:gd name="connsiteX46" fmla="*/ 1318691 w 2462926"/>
                <a:gd name="connsiteY46" fmla="*/ 3643725 h 3705528"/>
                <a:gd name="connsiteX47" fmla="*/ 1318007 w 2462926"/>
                <a:gd name="connsiteY47" fmla="*/ 3627864 h 3705528"/>
                <a:gd name="connsiteX48" fmla="*/ 1323203 w 2462926"/>
                <a:gd name="connsiteY48" fmla="*/ 3613993 h 3705528"/>
                <a:gd name="connsiteX49" fmla="*/ 1333227 w 2462926"/>
                <a:gd name="connsiteY49" fmla="*/ 3601502 h 3705528"/>
                <a:gd name="connsiteX50" fmla="*/ 1346696 w 2462926"/>
                <a:gd name="connsiteY50" fmla="*/ 3595219 h 3705528"/>
                <a:gd name="connsiteX51" fmla="*/ 847849 w 2462926"/>
                <a:gd name="connsiteY51" fmla="*/ 3563095 h 3705528"/>
                <a:gd name="connsiteX52" fmla="*/ 854339 w 2462926"/>
                <a:gd name="connsiteY52" fmla="*/ 3564030 h 3705528"/>
                <a:gd name="connsiteX53" fmla="*/ 861883 w 2462926"/>
                <a:gd name="connsiteY53" fmla="*/ 3565574 h 3705528"/>
                <a:gd name="connsiteX54" fmla="*/ 865938 w 2462926"/>
                <a:gd name="connsiteY54" fmla="*/ 3570726 h 3705528"/>
                <a:gd name="connsiteX55" fmla="*/ 869993 w 2462926"/>
                <a:gd name="connsiteY55" fmla="*/ 3575879 h 3705528"/>
                <a:gd name="connsiteX56" fmla="*/ 871776 w 2462926"/>
                <a:gd name="connsiteY56" fmla="*/ 3582532 h 3705528"/>
                <a:gd name="connsiteX57" fmla="*/ 871895 w 2462926"/>
                <a:gd name="connsiteY57" fmla="*/ 3589631 h 3705528"/>
                <a:gd name="connsiteX58" fmla="*/ 868242 w 2462926"/>
                <a:gd name="connsiteY58" fmla="*/ 3595958 h 3705528"/>
                <a:gd name="connsiteX59" fmla="*/ 865198 w 2462926"/>
                <a:gd name="connsiteY59" fmla="*/ 3601230 h 3705528"/>
                <a:gd name="connsiteX60" fmla="*/ 858991 w 2462926"/>
                <a:gd name="connsiteY60" fmla="*/ 3604676 h 3705528"/>
                <a:gd name="connsiteX61" fmla="*/ 852947 w 2462926"/>
                <a:gd name="connsiteY61" fmla="*/ 3605404 h 3705528"/>
                <a:gd name="connsiteX62" fmla="*/ 846457 w 2462926"/>
                <a:gd name="connsiteY62" fmla="*/ 3604469 h 3705528"/>
                <a:gd name="connsiteX63" fmla="*/ 839967 w 2462926"/>
                <a:gd name="connsiteY63" fmla="*/ 3603534 h 3705528"/>
                <a:gd name="connsiteX64" fmla="*/ 834858 w 2462926"/>
                <a:gd name="connsiteY64" fmla="*/ 3597772 h 3705528"/>
                <a:gd name="connsiteX65" fmla="*/ 830803 w 2462926"/>
                <a:gd name="connsiteY65" fmla="*/ 3592619 h 3705528"/>
                <a:gd name="connsiteX66" fmla="*/ 828411 w 2462926"/>
                <a:gd name="connsiteY66" fmla="*/ 3587021 h 3705528"/>
                <a:gd name="connsiteX67" fmla="*/ 829347 w 2462926"/>
                <a:gd name="connsiteY67" fmla="*/ 3580531 h 3705528"/>
                <a:gd name="connsiteX68" fmla="*/ 832390 w 2462926"/>
                <a:gd name="connsiteY68" fmla="*/ 3575259 h 3705528"/>
                <a:gd name="connsiteX69" fmla="*/ 836043 w 2462926"/>
                <a:gd name="connsiteY69" fmla="*/ 3568932 h 3705528"/>
                <a:gd name="connsiteX70" fmla="*/ 841196 w 2462926"/>
                <a:gd name="connsiteY70" fmla="*/ 3564877 h 3705528"/>
                <a:gd name="connsiteX71" fmla="*/ 2163343 w 2462926"/>
                <a:gd name="connsiteY71" fmla="*/ 3549319 h 3705528"/>
                <a:gd name="connsiteX72" fmla="*/ 2185085 w 2462926"/>
                <a:gd name="connsiteY72" fmla="*/ 3550624 h 3705528"/>
                <a:gd name="connsiteX73" fmla="*/ 2205446 w 2462926"/>
                <a:gd name="connsiteY73" fmla="*/ 3556755 h 3705528"/>
                <a:gd name="connsiteX74" fmla="*/ 2220937 w 2462926"/>
                <a:gd name="connsiteY74" fmla="*/ 3571323 h 3705528"/>
                <a:gd name="connsiteX75" fmla="*/ 2232938 w 2462926"/>
                <a:gd name="connsiteY75" fmla="*/ 3589499 h 3705528"/>
                <a:gd name="connsiteX76" fmla="*/ 2237232 w 2462926"/>
                <a:gd name="connsiteY76" fmla="*/ 3608850 h 3705528"/>
                <a:gd name="connsiteX77" fmla="*/ 2237144 w 2462926"/>
                <a:gd name="connsiteY77" fmla="*/ 3628483 h 3705528"/>
                <a:gd name="connsiteX78" fmla="*/ 2228740 w 2462926"/>
                <a:gd name="connsiteY78" fmla="*/ 3650344 h 3705528"/>
                <a:gd name="connsiteX79" fmla="*/ 2215227 w 2462926"/>
                <a:gd name="connsiteY79" fmla="*/ 3666444 h 3705528"/>
                <a:gd name="connsiteX80" fmla="*/ 2197051 w 2462926"/>
                <a:gd name="connsiteY80" fmla="*/ 3678445 h 3705528"/>
                <a:gd name="connsiteX81" fmla="*/ 2178755 w 2462926"/>
                <a:gd name="connsiteY81" fmla="*/ 3683347 h 3705528"/>
                <a:gd name="connsiteX82" fmla="*/ 2157013 w 2462926"/>
                <a:gd name="connsiteY82" fmla="*/ 3682042 h 3705528"/>
                <a:gd name="connsiteX83" fmla="*/ 2137261 w 2462926"/>
                <a:gd name="connsiteY83" fmla="*/ 3674856 h 3705528"/>
                <a:gd name="connsiteX84" fmla="*/ 2121161 w 2462926"/>
                <a:gd name="connsiteY84" fmla="*/ 3661343 h 3705528"/>
                <a:gd name="connsiteX85" fmla="*/ 2109160 w 2462926"/>
                <a:gd name="connsiteY85" fmla="*/ 3643167 h 3705528"/>
                <a:gd name="connsiteX86" fmla="*/ 2103204 w 2462926"/>
                <a:gd name="connsiteY86" fmla="*/ 3624262 h 3705528"/>
                <a:gd name="connsiteX87" fmla="*/ 2104509 w 2462926"/>
                <a:gd name="connsiteY87" fmla="*/ 3602520 h 3705528"/>
                <a:gd name="connsiteX88" fmla="*/ 2112749 w 2462926"/>
                <a:gd name="connsiteY88" fmla="*/ 3583376 h 3705528"/>
                <a:gd name="connsiteX89" fmla="*/ 2126425 w 2462926"/>
                <a:gd name="connsiteY89" fmla="*/ 3564559 h 3705528"/>
                <a:gd name="connsiteX90" fmla="*/ 2143384 w 2462926"/>
                <a:gd name="connsiteY90" fmla="*/ 3554667 h 3705528"/>
                <a:gd name="connsiteX91" fmla="*/ 1669935 w 2462926"/>
                <a:gd name="connsiteY91" fmla="*/ 3517521 h 3705528"/>
                <a:gd name="connsiteX92" fmla="*/ 1688633 w 2462926"/>
                <a:gd name="connsiteY92" fmla="*/ 3524098 h 3705528"/>
                <a:gd name="connsiteX93" fmla="*/ 1703678 w 2462926"/>
                <a:gd name="connsiteY93" fmla="*/ 3537003 h 3705528"/>
                <a:gd name="connsiteX94" fmla="*/ 1711907 w 2462926"/>
                <a:gd name="connsiteY94" fmla="*/ 3554407 h 3705528"/>
                <a:gd name="connsiteX95" fmla="*/ 1712428 w 2462926"/>
                <a:gd name="connsiteY95" fmla="*/ 3572986 h 3705528"/>
                <a:gd name="connsiteX96" fmla="*/ 1706905 w 2462926"/>
                <a:gd name="connsiteY96" fmla="*/ 3592292 h 3705528"/>
                <a:gd name="connsiteX97" fmla="*/ 1692946 w 2462926"/>
                <a:gd name="connsiteY97" fmla="*/ 3606729 h 3705528"/>
                <a:gd name="connsiteX98" fmla="*/ 1677205 w 2462926"/>
                <a:gd name="connsiteY98" fmla="*/ 3614512 h 3705528"/>
                <a:gd name="connsiteX99" fmla="*/ 1658018 w 2462926"/>
                <a:gd name="connsiteY99" fmla="*/ 3616088 h 3705528"/>
                <a:gd name="connsiteX100" fmla="*/ 1639929 w 2462926"/>
                <a:gd name="connsiteY100" fmla="*/ 3608456 h 3705528"/>
                <a:gd name="connsiteX101" fmla="*/ 1624275 w 2462926"/>
                <a:gd name="connsiteY101" fmla="*/ 3596606 h 3705528"/>
                <a:gd name="connsiteX102" fmla="*/ 1616046 w 2462926"/>
                <a:gd name="connsiteY102" fmla="*/ 3579202 h 3705528"/>
                <a:gd name="connsiteX103" fmla="*/ 1614916 w 2462926"/>
                <a:gd name="connsiteY103" fmla="*/ 3561678 h 3705528"/>
                <a:gd name="connsiteX104" fmla="*/ 1620439 w 2462926"/>
                <a:gd name="connsiteY104" fmla="*/ 3542371 h 3705528"/>
                <a:gd name="connsiteX105" fmla="*/ 1634397 w 2462926"/>
                <a:gd name="connsiteY105" fmla="*/ 3527935 h 3705528"/>
                <a:gd name="connsiteX106" fmla="*/ 1650747 w 2462926"/>
                <a:gd name="connsiteY106" fmla="*/ 3519097 h 3705528"/>
                <a:gd name="connsiteX107" fmla="*/ 1156283 w 2462926"/>
                <a:gd name="connsiteY107" fmla="*/ 3486689 h 3705528"/>
                <a:gd name="connsiteX108" fmla="*/ 1171817 w 2462926"/>
                <a:gd name="connsiteY108" fmla="*/ 3491440 h 3705528"/>
                <a:gd name="connsiteX109" fmla="*/ 1183699 w 2462926"/>
                <a:gd name="connsiteY109" fmla="*/ 3502518 h 3705528"/>
                <a:gd name="connsiteX110" fmla="*/ 1186655 w 2462926"/>
                <a:gd name="connsiteY110" fmla="*/ 3516879 h 3705528"/>
                <a:gd name="connsiteX111" fmla="*/ 1182959 w 2462926"/>
                <a:gd name="connsiteY111" fmla="*/ 3533022 h 3705528"/>
                <a:gd name="connsiteX112" fmla="*/ 1171435 w 2462926"/>
                <a:gd name="connsiteY112" fmla="*/ 3543241 h 3705528"/>
                <a:gd name="connsiteX113" fmla="*/ 1157520 w 2462926"/>
                <a:gd name="connsiteY113" fmla="*/ 3547861 h 3705528"/>
                <a:gd name="connsiteX114" fmla="*/ 1141377 w 2462926"/>
                <a:gd name="connsiteY114" fmla="*/ 3544164 h 3705528"/>
                <a:gd name="connsiteX115" fmla="*/ 1130104 w 2462926"/>
                <a:gd name="connsiteY115" fmla="*/ 3532032 h 3705528"/>
                <a:gd name="connsiteX116" fmla="*/ 1126093 w 2462926"/>
                <a:gd name="connsiteY116" fmla="*/ 3517062 h 3705528"/>
                <a:gd name="connsiteX117" fmla="*/ 1130235 w 2462926"/>
                <a:gd name="connsiteY117" fmla="*/ 3502582 h 3705528"/>
                <a:gd name="connsiteX118" fmla="*/ 1141313 w 2462926"/>
                <a:gd name="connsiteY118" fmla="*/ 3490701 h 3705528"/>
                <a:gd name="connsiteX119" fmla="*/ 2462926 w 2462926"/>
                <a:gd name="connsiteY119" fmla="*/ 3474154 h 3705528"/>
                <a:gd name="connsiteX120" fmla="*/ 2462926 w 2462926"/>
                <a:gd name="connsiteY120" fmla="*/ 3624487 h 3705528"/>
                <a:gd name="connsiteX121" fmla="*/ 2461587 w 2462926"/>
                <a:gd name="connsiteY121" fmla="*/ 3624498 h 3705528"/>
                <a:gd name="connsiteX122" fmla="*/ 2438062 w 2462926"/>
                <a:gd name="connsiteY122" fmla="*/ 3616540 h 3705528"/>
                <a:gd name="connsiteX123" fmla="*/ 2419408 w 2462926"/>
                <a:gd name="connsiteY123" fmla="*/ 3600146 h 3705528"/>
                <a:gd name="connsiteX124" fmla="*/ 2407570 w 2462926"/>
                <a:gd name="connsiteY124" fmla="*/ 3579252 h 3705528"/>
                <a:gd name="connsiteX125" fmla="*/ 2400722 w 2462926"/>
                <a:gd name="connsiteY125" fmla="*/ 3557021 h 3705528"/>
                <a:gd name="connsiteX126" fmla="*/ 2401581 w 2462926"/>
                <a:gd name="connsiteY126" fmla="*/ 3533616 h 3705528"/>
                <a:gd name="connsiteX127" fmla="*/ 2409985 w 2462926"/>
                <a:gd name="connsiteY127" fmla="*/ 3511754 h 3705528"/>
                <a:gd name="connsiteX128" fmla="*/ 2425933 w 2462926"/>
                <a:gd name="connsiteY128" fmla="*/ 3491437 h 3705528"/>
                <a:gd name="connsiteX129" fmla="*/ 2446382 w 2462926"/>
                <a:gd name="connsiteY129" fmla="*/ 3477936 h 3705528"/>
                <a:gd name="connsiteX130" fmla="*/ 1977757 w 2462926"/>
                <a:gd name="connsiteY130" fmla="*/ 3442171 h 3705528"/>
                <a:gd name="connsiteX131" fmla="*/ 1999173 w 2462926"/>
                <a:gd name="connsiteY131" fmla="*/ 3448911 h 3705528"/>
                <a:gd name="connsiteX132" fmla="*/ 2016773 w 2462926"/>
                <a:gd name="connsiteY132" fmla="*/ 3464696 h 3705528"/>
                <a:gd name="connsiteX133" fmla="*/ 2025893 w 2462926"/>
                <a:gd name="connsiteY133" fmla="*/ 3485427 h 3705528"/>
                <a:gd name="connsiteX134" fmla="*/ 2028969 w 2462926"/>
                <a:gd name="connsiteY134" fmla="*/ 3506887 h 3705528"/>
                <a:gd name="connsiteX135" fmla="*/ 2019956 w 2462926"/>
                <a:gd name="connsiteY135" fmla="*/ 3529802 h 3705528"/>
                <a:gd name="connsiteX136" fmla="*/ 2005835 w 2462926"/>
                <a:gd name="connsiteY136" fmla="*/ 3546956 h 3705528"/>
                <a:gd name="connsiteX137" fmla="*/ 1985103 w 2462926"/>
                <a:gd name="connsiteY137" fmla="*/ 3556077 h 3705528"/>
                <a:gd name="connsiteX138" fmla="*/ 1963198 w 2462926"/>
                <a:gd name="connsiteY138" fmla="*/ 3557489 h 3705528"/>
                <a:gd name="connsiteX139" fmla="*/ 1940728 w 2462926"/>
                <a:gd name="connsiteY139" fmla="*/ 3550140 h 3705528"/>
                <a:gd name="connsiteX140" fmla="*/ 1924183 w 2462926"/>
                <a:gd name="connsiteY140" fmla="*/ 3534964 h 3705528"/>
                <a:gd name="connsiteX141" fmla="*/ 1913400 w 2462926"/>
                <a:gd name="connsiteY141" fmla="*/ 3514679 h 3705528"/>
                <a:gd name="connsiteX142" fmla="*/ 1911987 w 2462926"/>
                <a:gd name="connsiteY142" fmla="*/ 3492774 h 3705528"/>
                <a:gd name="connsiteX143" fmla="*/ 1918727 w 2462926"/>
                <a:gd name="connsiteY143" fmla="*/ 3471358 h 3705528"/>
                <a:gd name="connsiteX144" fmla="*/ 1935121 w 2462926"/>
                <a:gd name="connsiteY144" fmla="*/ 3452704 h 3705528"/>
                <a:gd name="connsiteX145" fmla="*/ 1954189 w 2462926"/>
                <a:gd name="connsiteY145" fmla="*/ 3444029 h 3705528"/>
                <a:gd name="connsiteX146" fmla="*/ 1466824 w 2462926"/>
                <a:gd name="connsiteY146" fmla="*/ 3411503 h 3705528"/>
                <a:gd name="connsiteX147" fmla="*/ 1483413 w 2462926"/>
                <a:gd name="connsiteY147" fmla="*/ 3416863 h 3705528"/>
                <a:gd name="connsiteX148" fmla="*/ 1495294 w 2462926"/>
                <a:gd name="connsiteY148" fmla="*/ 3427941 h 3705528"/>
                <a:gd name="connsiteX149" fmla="*/ 1502186 w 2462926"/>
                <a:gd name="connsiteY149" fmla="*/ 3440355 h 3705528"/>
                <a:gd name="connsiteX150" fmla="*/ 1502871 w 2462926"/>
                <a:gd name="connsiteY150" fmla="*/ 3456216 h 3705528"/>
                <a:gd name="connsiteX151" fmla="*/ 1497065 w 2462926"/>
                <a:gd name="connsiteY151" fmla="*/ 3471142 h 3705528"/>
                <a:gd name="connsiteX152" fmla="*/ 1487651 w 2462926"/>
                <a:gd name="connsiteY152" fmla="*/ 3482578 h 3705528"/>
                <a:gd name="connsiteX153" fmla="*/ 1474182 w 2462926"/>
                <a:gd name="connsiteY153" fmla="*/ 3488861 h 3705528"/>
                <a:gd name="connsiteX154" fmla="*/ 1458767 w 2462926"/>
                <a:gd name="connsiteY154" fmla="*/ 3491208 h 3705528"/>
                <a:gd name="connsiteX155" fmla="*/ 1443232 w 2462926"/>
                <a:gd name="connsiteY155" fmla="*/ 3486457 h 3705528"/>
                <a:gd name="connsiteX156" fmla="*/ 1430296 w 2462926"/>
                <a:gd name="connsiteY156" fmla="*/ 3474771 h 3705528"/>
                <a:gd name="connsiteX157" fmla="*/ 1424622 w 2462926"/>
                <a:gd name="connsiteY157" fmla="*/ 3460247 h 3705528"/>
                <a:gd name="connsiteX158" fmla="*/ 1423328 w 2462926"/>
                <a:gd name="connsiteY158" fmla="*/ 3445441 h 3705528"/>
                <a:gd name="connsiteX159" fmla="*/ 1428525 w 2462926"/>
                <a:gd name="connsiteY159" fmla="*/ 3431570 h 3705528"/>
                <a:gd name="connsiteX160" fmla="*/ 1438548 w 2462926"/>
                <a:gd name="connsiteY160" fmla="*/ 3419079 h 3705528"/>
                <a:gd name="connsiteX161" fmla="*/ 1452626 w 2462926"/>
                <a:gd name="connsiteY161" fmla="*/ 3411742 h 3705528"/>
                <a:gd name="connsiteX162" fmla="*/ 960271 w 2462926"/>
                <a:gd name="connsiteY162" fmla="*/ 3380552 h 3705528"/>
                <a:gd name="connsiteX163" fmla="*/ 967206 w 2462926"/>
                <a:gd name="connsiteY163" fmla="*/ 3383150 h 3705528"/>
                <a:gd name="connsiteX164" fmla="*/ 971870 w 2462926"/>
                <a:gd name="connsiteY164" fmla="*/ 3387248 h 3705528"/>
                <a:gd name="connsiteX165" fmla="*/ 975316 w 2462926"/>
                <a:gd name="connsiteY165" fmla="*/ 3393456 h 3705528"/>
                <a:gd name="connsiteX166" fmla="*/ 977098 w 2462926"/>
                <a:gd name="connsiteY166" fmla="*/ 3400109 h 3705528"/>
                <a:gd name="connsiteX167" fmla="*/ 977218 w 2462926"/>
                <a:gd name="connsiteY167" fmla="*/ 3407208 h 3705528"/>
                <a:gd name="connsiteX168" fmla="*/ 974174 w 2462926"/>
                <a:gd name="connsiteY168" fmla="*/ 3412480 h 3705528"/>
                <a:gd name="connsiteX169" fmla="*/ 970521 w 2462926"/>
                <a:gd name="connsiteY169" fmla="*/ 3418807 h 3705528"/>
                <a:gd name="connsiteX170" fmla="*/ 964313 w 2462926"/>
                <a:gd name="connsiteY170" fmla="*/ 3422253 h 3705528"/>
                <a:gd name="connsiteX171" fmla="*/ 958878 w 2462926"/>
                <a:gd name="connsiteY171" fmla="*/ 3421927 h 3705528"/>
                <a:gd name="connsiteX172" fmla="*/ 951779 w 2462926"/>
                <a:gd name="connsiteY172" fmla="*/ 3422046 h 3705528"/>
                <a:gd name="connsiteX173" fmla="*/ 945898 w 2462926"/>
                <a:gd name="connsiteY173" fmla="*/ 3420057 h 3705528"/>
                <a:gd name="connsiteX174" fmla="*/ 940180 w 2462926"/>
                <a:gd name="connsiteY174" fmla="*/ 3415349 h 3705528"/>
                <a:gd name="connsiteX175" fmla="*/ 936734 w 2462926"/>
                <a:gd name="connsiteY175" fmla="*/ 3409142 h 3705528"/>
                <a:gd name="connsiteX176" fmla="*/ 933734 w 2462926"/>
                <a:gd name="connsiteY176" fmla="*/ 3404598 h 3705528"/>
                <a:gd name="connsiteX177" fmla="*/ 934669 w 2462926"/>
                <a:gd name="connsiteY177" fmla="*/ 3398108 h 3705528"/>
                <a:gd name="connsiteX178" fmla="*/ 938322 w 2462926"/>
                <a:gd name="connsiteY178" fmla="*/ 3391781 h 3705528"/>
                <a:gd name="connsiteX179" fmla="*/ 941366 w 2462926"/>
                <a:gd name="connsiteY179" fmla="*/ 3386509 h 3705528"/>
                <a:gd name="connsiteX180" fmla="*/ 946519 w 2462926"/>
                <a:gd name="connsiteY180" fmla="*/ 3382454 h 3705528"/>
                <a:gd name="connsiteX181" fmla="*/ 953172 w 2462926"/>
                <a:gd name="connsiteY181" fmla="*/ 3380671 h 3705528"/>
                <a:gd name="connsiteX182" fmla="*/ 2269274 w 2462926"/>
                <a:gd name="connsiteY182" fmla="*/ 3365841 h 3705528"/>
                <a:gd name="connsiteX183" fmla="*/ 2291016 w 2462926"/>
                <a:gd name="connsiteY183" fmla="*/ 3367146 h 3705528"/>
                <a:gd name="connsiteX184" fmla="*/ 2310768 w 2462926"/>
                <a:gd name="connsiteY184" fmla="*/ 3374332 h 3705528"/>
                <a:gd name="connsiteX185" fmla="*/ 2326868 w 2462926"/>
                <a:gd name="connsiteY185" fmla="*/ 3387845 h 3705528"/>
                <a:gd name="connsiteX186" fmla="*/ 2338869 w 2462926"/>
                <a:gd name="connsiteY186" fmla="*/ 3406022 h 3705528"/>
                <a:gd name="connsiteX187" fmla="*/ 2342554 w 2462926"/>
                <a:gd name="connsiteY187" fmla="*/ 3426427 h 3705528"/>
                <a:gd name="connsiteX188" fmla="*/ 2342466 w 2462926"/>
                <a:gd name="connsiteY188" fmla="*/ 3446060 h 3705528"/>
                <a:gd name="connsiteX189" fmla="*/ 2334063 w 2462926"/>
                <a:gd name="connsiteY189" fmla="*/ 3467921 h 3705528"/>
                <a:gd name="connsiteX190" fmla="*/ 2320550 w 2462926"/>
                <a:gd name="connsiteY190" fmla="*/ 3484021 h 3705528"/>
                <a:gd name="connsiteX191" fmla="*/ 2302982 w 2462926"/>
                <a:gd name="connsiteY191" fmla="*/ 3494967 h 3705528"/>
                <a:gd name="connsiteX192" fmla="*/ 2284077 w 2462926"/>
                <a:gd name="connsiteY192" fmla="*/ 3500924 h 3705528"/>
                <a:gd name="connsiteX193" fmla="*/ 2262335 w 2462926"/>
                <a:gd name="connsiteY193" fmla="*/ 3499619 h 3705528"/>
                <a:gd name="connsiteX194" fmla="*/ 2242583 w 2462926"/>
                <a:gd name="connsiteY194" fmla="*/ 3492433 h 3705528"/>
                <a:gd name="connsiteX195" fmla="*/ 2226483 w 2462926"/>
                <a:gd name="connsiteY195" fmla="*/ 3478920 h 3705528"/>
                <a:gd name="connsiteX196" fmla="*/ 2214482 w 2462926"/>
                <a:gd name="connsiteY196" fmla="*/ 3460744 h 3705528"/>
                <a:gd name="connsiteX197" fmla="*/ 2209134 w 2462926"/>
                <a:gd name="connsiteY197" fmla="*/ 3440784 h 3705528"/>
                <a:gd name="connsiteX198" fmla="*/ 2209831 w 2462926"/>
                <a:gd name="connsiteY198" fmla="*/ 3420097 h 3705528"/>
                <a:gd name="connsiteX199" fmla="*/ 2218071 w 2462926"/>
                <a:gd name="connsiteY199" fmla="*/ 3400953 h 3705528"/>
                <a:gd name="connsiteX200" fmla="*/ 2231747 w 2462926"/>
                <a:gd name="connsiteY200" fmla="*/ 3382136 h 3705528"/>
                <a:gd name="connsiteX201" fmla="*/ 2248706 w 2462926"/>
                <a:gd name="connsiteY201" fmla="*/ 3372244 h 3705528"/>
                <a:gd name="connsiteX202" fmla="*/ 1775256 w 2462926"/>
                <a:gd name="connsiteY202" fmla="*/ 3335098 h 3705528"/>
                <a:gd name="connsiteX203" fmla="*/ 1793954 w 2462926"/>
                <a:gd name="connsiteY203" fmla="*/ 3341675 h 3705528"/>
                <a:gd name="connsiteX204" fmla="*/ 1808999 w 2462926"/>
                <a:gd name="connsiteY204" fmla="*/ 3354580 h 3705528"/>
                <a:gd name="connsiteX205" fmla="*/ 1817228 w 2462926"/>
                <a:gd name="connsiteY205" fmla="*/ 3371984 h 3705528"/>
                <a:gd name="connsiteX206" fmla="*/ 1817749 w 2462926"/>
                <a:gd name="connsiteY206" fmla="*/ 3390563 h 3705528"/>
                <a:gd name="connsiteX207" fmla="*/ 1812226 w 2462926"/>
                <a:gd name="connsiteY207" fmla="*/ 3409869 h 3705528"/>
                <a:gd name="connsiteX208" fmla="*/ 1798267 w 2462926"/>
                <a:gd name="connsiteY208" fmla="*/ 3424306 h 3705528"/>
                <a:gd name="connsiteX209" fmla="*/ 1783135 w 2462926"/>
                <a:gd name="connsiteY209" fmla="*/ 3431035 h 3705528"/>
                <a:gd name="connsiteX210" fmla="*/ 1763339 w 2462926"/>
                <a:gd name="connsiteY210" fmla="*/ 3433665 h 3705528"/>
                <a:gd name="connsiteX211" fmla="*/ 1745250 w 2462926"/>
                <a:gd name="connsiteY211" fmla="*/ 3426033 h 3705528"/>
                <a:gd name="connsiteX212" fmla="*/ 1729596 w 2462926"/>
                <a:gd name="connsiteY212" fmla="*/ 3414183 h 3705528"/>
                <a:gd name="connsiteX213" fmla="*/ 1721976 w 2462926"/>
                <a:gd name="connsiteY213" fmla="*/ 3395724 h 3705528"/>
                <a:gd name="connsiteX214" fmla="*/ 1720237 w 2462926"/>
                <a:gd name="connsiteY214" fmla="*/ 3379255 h 3705528"/>
                <a:gd name="connsiteX215" fmla="*/ 1725760 w 2462926"/>
                <a:gd name="connsiteY215" fmla="*/ 3359948 h 3705528"/>
                <a:gd name="connsiteX216" fmla="*/ 1739718 w 2462926"/>
                <a:gd name="connsiteY216" fmla="*/ 3345512 h 3705528"/>
                <a:gd name="connsiteX217" fmla="*/ 1756068 w 2462926"/>
                <a:gd name="connsiteY217" fmla="*/ 3336674 h 3705528"/>
                <a:gd name="connsiteX218" fmla="*/ 1261605 w 2462926"/>
                <a:gd name="connsiteY218" fmla="*/ 3304266 h 3705528"/>
                <a:gd name="connsiteX219" fmla="*/ 1277139 w 2462926"/>
                <a:gd name="connsiteY219" fmla="*/ 3309017 h 3705528"/>
                <a:gd name="connsiteX220" fmla="*/ 1289021 w 2462926"/>
                <a:gd name="connsiteY220" fmla="*/ 3320095 h 3705528"/>
                <a:gd name="connsiteX221" fmla="*/ 1291977 w 2462926"/>
                <a:gd name="connsiteY221" fmla="*/ 3334456 h 3705528"/>
                <a:gd name="connsiteX222" fmla="*/ 1288281 w 2462926"/>
                <a:gd name="connsiteY222" fmla="*/ 3350599 h 3705528"/>
                <a:gd name="connsiteX223" fmla="*/ 1276757 w 2462926"/>
                <a:gd name="connsiteY223" fmla="*/ 3360818 h 3705528"/>
                <a:gd name="connsiteX224" fmla="*/ 1262842 w 2462926"/>
                <a:gd name="connsiteY224" fmla="*/ 3365438 h 3705528"/>
                <a:gd name="connsiteX225" fmla="*/ 1246699 w 2462926"/>
                <a:gd name="connsiteY225" fmla="*/ 3361741 h 3705528"/>
                <a:gd name="connsiteX226" fmla="*/ 1235426 w 2462926"/>
                <a:gd name="connsiteY226" fmla="*/ 3349609 h 3705528"/>
                <a:gd name="connsiteX227" fmla="*/ 1231415 w 2462926"/>
                <a:gd name="connsiteY227" fmla="*/ 3334639 h 3705528"/>
                <a:gd name="connsiteX228" fmla="*/ 1235557 w 2462926"/>
                <a:gd name="connsiteY228" fmla="*/ 3320159 h 3705528"/>
                <a:gd name="connsiteX229" fmla="*/ 1246635 w 2462926"/>
                <a:gd name="connsiteY229" fmla="*/ 3308278 h 3705528"/>
                <a:gd name="connsiteX230" fmla="*/ 2083079 w 2462926"/>
                <a:gd name="connsiteY230" fmla="*/ 3259747 h 3705528"/>
                <a:gd name="connsiteX231" fmla="*/ 2104495 w 2462926"/>
                <a:gd name="connsiteY231" fmla="*/ 3266487 h 3705528"/>
                <a:gd name="connsiteX232" fmla="*/ 2122095 w 2462926"/>
                <a:gd name="connsiteY232" fmla="*/ 3282272 h 3705528"/>
                <a:gd name="connsiteX233" fmla="*/ 2131824 w 2462926"/>
                <a:gd name="connsiteY233" fmla="*/ 3301949 h 3705528"/>
                <a:gd name="connsiteX234" fmla="*/ 2134291 w 2462926"/>
                <a:gd name="connsiteY234" fmla="*/ 3324463 h 3705528"/>
                <a:gd name="connsiteX235" fmla="*/ 2125278 w 2462926"/>
                <a:gd name="connsiteY235" fmla="*/ 3347378 h 3705528"/>
                <a:gd name="connsiteX236" fmla="*/ 2111157 w 2462926"/>
                <a:gd name="connsiteY236" fmla="*/ 3364532 h 3705528"/>
                <a:gd name="connsiteX237" fmla="*/ 2091034 w 2462926"/>
                <a:gd name="connsiteY237" fmla="*/ 3372598 h 3705528"/>
                <a:gd name="connsiteX238" fmla="*/ 2068520 w 2462926"/>
                <a:gd name="connsiteY238" fmla="*/ 3375065 h 3705528"/>
                <a:gd name="connsiteX239" fmla="*/ 2046050 w 2462926"/>
                <a:gd name="connsiteY239" fmla="*/ 3367716 h 3705528"/>
                <a:gd name="connsiteX240" fmla="*/ 2029505 w 2462926"/>
                <a:gd name="connsiteY240" fmla="*/ 3352540 h 3705528"/>
                <a:gd name="connsiteX241" fmla="*/ 2019330 w 2462926"/>
                <a:gd name="connsiteY241" fmla="*/ 3331200 h 3705528"/>
                <a:gd name="connsiteX242" fmla="*/ 2017309 w 2462926"/>
                <a:gd name="connsiteY242" fmla="*/ 3310350 h 3705528"/>
                <a:gd name="connsiteX243" fmla="*/ 2024049 w 2462926"/>
                <a:gd name="connsiteY243" fmla="*/ 3288934 h 3705528"/>
                <a:gd name="connsiteX244" fmla="*/ 2040443 w 2462926"/>
                <a:gd name="connsiteY244" fmla="*/ 3270280 h 3705528"/>
                <a:gd name="connsiteX245" fmla="*/ 2060120 w 2462926"/>
                <a:gd name="connsiteY245" fmla="*/ 3260551 h 3705528"/>
                <a:gd name="connsiteX246" fmla="*/ 1572146 w 2462926"/>
                <a:gd name="connsiteY246" fmla="*/ 3229080 h 3705528"/>
                <a:gd name="connsiteX247" fmla="*/ 1588735 w 2462926"/>
                <a:gd name="connsiteY247" fmla="*/ 3234440 h 3705528"/>
                <a:gd name="connsiteX248" fmla="*/ 1600617 w 2462926"/>
                <a:gd name="connsiteY248" fmla="*/ 3245518 h 3705528"/>
                <a:gd name="connsiteX249" fmla="*/ 1607509 w 2462926"/>
                <a:gd name="connsiteY249" fmla="*/ 3257932 h 3705528"/>
                <a:gd name="connsiteX250" fmla="*/ 1608193 w 2462926"/>
                <a:gd name="connsiteY250" fmla="*/ 3273793 h 3705528"/>
                <a:gd name="connsiteX251" fmla="*/ 1602388 w 2462926"/>
                <a:gd name="connsiteY251" fmla="*/ 3288719 h 3705528"/>
                <a:gd name="connsiteX252" fmla="*/ 1592973 w 2462926"/>
                <a:gd name="connsiteY252" fmla="*/ 3300155 h 3705528"/>
                <a:gd name="connsiteX253" fmla="*/ 1579504 w 2462926"/>
                <a:gd name="connsiteY253" fmla="*/ 3306438 h 3705528"/>
                <a:gd name="connsiteX254" fmla="*/ 1564089 w 2462926"/>
                <a:gd name="connsiteY254" fmla="*/ 3308786 h 3705528"/>
                <a:gd name="connsiteX255" fmla="*/ 1549772 w 2462926"/>
                <a:gd name="connsiteY255" fmla="*/ 3301926 h 3705528"/>
                <a:gd name="connsiteX256" fmla="*/ 1535618 w 2462926"/>
                <a:gd name="connsiteY256" fmla="*/ 3292348 h 3705528"/>
                <a:gd name="connsiteX257" fmla="*/ 1529944 w 2462926"/>
                <a:gd name="connsiteY257" fmla="*/ 3277824 h 3705528"/>
                <a:gd name="connsiteX258" fmla="*/ 1528650 w 2462926"/>
                <a:gd name="connsiteY258" fmla="*/ 3263018 h 3705528"/>
                <a:gd name="connsiteX259" fmla="*/ 1533847 w 2462926"/>
                <a:gd name="connsiteY259" fmla="*/ 3249147 h 3705528"/>
                <a:gd name="connsiteX260" fmla="*/ 1543870 w 2462926"/>
                <a:gd name="connsiteY260" fmla="*/ 3236656 h 3705528"/>
                <a:gd name="connsiteX261" fmla="*/ 1557948 w 2462926"/>
                <a:gd name="connsiteY261" fmla="*/ 3229319 h 3705528"/>
                <a:gd name="connsiteX262" fmla="*/ 1065593 w 2462926"/>
                <a:gd name="connsiteY262" fmla="*/ 3198130 h 3705528"/>
                <a:gd name="connsiteX263" fmla="*/ 1072528 w 2462926"/>
                <a:gd name="connsiteY263" fmla="*/ 3200728 h 3705528"/>
                <a:gd name="connsiteX264" fmla="*/ 1077192 w 2462926"/>
                <a:gd name="connsiteY264" fmla="*/ 3204826 h 3705528"/>
                <a:gd name="connsiteX265" fmla="*/ 1080638 w 2462926"/>
                <a:gd name="connsiteY265" fmla="*/ 3211034 h 3705528"/>
                <a:gd name="connsiteX266" fmla="*/ 1082420 w 2462926"/>
                <a:gd name="connsiteY266" fmla="*/ 3217687 h 3705528"/>
                <a:gd name="connsiteX267" fmla="*/ 1083148 w 2462926"/>
                <a:gd name="connsiteY267" fmla="*/ 3223731 h 3705528"/>
                <a:gd name="connsiteX268" fmla="*/ 1079496 w 2462926"/>
                <a:gd name="connsiteY268" fmla="*/ 3230058 h 3705528"/>
                <a:gd name="connsiteX269" fmla="*/ 1076452 w 2462926"/>
                <a:gd name="connsiteY269" fmla="*/ 3235330 h 3705528"/>
                <a:gd name="connsiteX270" fmla="*/ 1070853 w 2462926"/>
                <a:gd name="connsiteY270" fmla="*/ 3237722 h 3705528"/>
                <a:gd name="connsiteX271" fmla="*/ 1064200 w 2462926"/>
                <a:gd name="connsiteY271" fmla="*/ 3239505 h 3705528"/>
                <a:gd name="connsiteX272" fmla="*/ 1057101 w 2462926"/>
                <a:gd name="connsiteY272" fmla="*/ 3239624 h 3705528"/>
                <a:gd name="connsiteX273" fmla="*/ 1051220 w 2462926"/>
                <a:gd name="connsiteY273" fmla="*/ 3237635 h 3705528"/>
                <a:gd name="connsiteX274" fmla="*/ 1045502 w 2462926"/>
                <a:gd name="connsiteY274" fmla="*/ 3232927 h 3705528"/>
                <a:gd name="connsiteX275" fmla="*/ 1042056 w 2462926"/>
                <a:gd name="connsiteY275" fmla="*/ 3226720 h 3705528"/>
                <a:gd name="connsiteX276" fmla="*/ 1040274 w 2462926"/>
                <a:gd name="connsiteY276" fmla="*/ 3220067 h 3705528"/>
                <a:gd name="connsiteX277" fmla="*/ 1040600 w 2462926"/>
                <a:gd name="connsiteY277" fmla="*/ 3214631 h 3705528"/>
                <a:gd name="connsiteX278" fmla="*/ 1043644 w 2462926"/>
                <a:gd name="connsiteY278" fmla="*/ 3209359 h 3705528"/>
                <a:gd name="connsiteX279" fmla="*/ 1047297 w 2462926"/>
                <a:gd name="connsiteY279" fmla="*/ 3203032 h 3705528"/>
                <a:gd name="connsiteX280" fmla="*/ 1051841 w 2462926"/>
                <a:gd name="connsiteY280" fmla="*/ 3200032 h 3705528"/>
                <a:gd name="connsiteX281" fmla="*/ 1058494 w 2462926"/>
                <a:gd name="connsiteY281" fmla="*/ 3198249 h 3705528"/>
                <a:gd name="connsiteX282" fmla="*/ 2375205 w 2462926"/>
                <a:gd name="connsiteY282" fmla="*/ 3182364 h 3705528"/>
                <a:gd name="connsiteX283" fmla="*/ 2396947 w 2462926"/>
                <a:gd name="connsiteY283" fmla="*/ 3183669 h 3705528"/>
                <a:gd name="connsiteX284" fmla="*/ 2416090 w 2462926"/>
                <a:gd name="connsiteY284" fmla="*/ 3191910 h 3705528"/>
                <a:gd name="connsiteX285" fmla="*/ 2432798 w 2462926"/>
                <a:gd name="connsiteY285" fmla="*/ 3204368 h 3705528"/>
                <a:gd name="connsiteX286" fmla="*/ 2444799 w 2462926"/>
                <a:gd name="connsiteY286" fmla="*/ 3222545 h 3705528"/>
                <a:gd name="connsiteX287" fmla="*/ 2448484 w 2462926"/>
                <a:gd name="connsiteY287" fmla="*/ 3242950 h 3705528"/>
                <a:gd name="connsiteX288" fmla="*/ 2447788 w 2462926"/>
                <a:gd name="connsiteY288" fmla="*/ 3263637 h 3705528"/>
                <a:gd name="connsiteX289" fmla="*/ 2439993 w 2462926"/>
                <a:gd name="connsiteY289" fmla="*/ 3284444 h 3705528"/>
                <a:gd name="connsiteX290" fmla="*/ 2426480 w 2462926"/>
                <a:gd name="connsiteY290" fmla="*/ 3300543 h 3705528"/>
                <a:gd name="connsiteX291" fmla="*/ 2408303 w 2462926"/>
                <a:gd name="connsiteY291" fmla="*/ 3312544 h 3705528"/>
                <a:gd name="connsiteX292" fmla="*/ 2389399 w 2462926"/>
                <a:gd name="connsiteY292" fmla="*/ 3318501 h 3705528"/>
                <a:gd name="connsiteX293" fmla="*/ 2367657 w 2462926"/>
                <a:gd name="connsiteY293" fmla="*/ 3317196 h 3705528"/>
                <a:gd name="connsiteX294" fmla="*/ 2348513 w 2462926"/>
                <a:gd name="connsiteY294" fmla="*/ 3308956 h 3705528"/>
                <a:gd name="connsiteX295" fmla="*/ 2331805 w 2462926"/>
                <a:gd name="connsiteY295" fmla="*/ 3296497 h 3705528"/>
                <a:gd name="connsiteX296" fmla="*/ 2319804 w 2462926"/>
                <a:gd name="connsiteY296" fmla="*/ 3278321 h 3705528"/>
                <a:gd name="connsiteX297" fmla="*/ 2314456 w 2462926"/>
                <a:gd name="connsiteY297" fmla="*/ 3258362 h 3705528"/>
                <a:gd name="connsiteX298" fmla="*/ 2315761 w 2462926"/>
                <a:gd name="connsiteY298" fmla="*/ 3236620 h 3705528"/>
                <a:gd name="connsiteX299" fmla="*/ 2324002 w 2462926"/>
                <a:gd name="connsiteY299" fmla="*/ 3217476 h 3705528"/>
                <a:gd name="connsiteX300" fmla="*/ 2337069 w 2462926"/>
                <a:gd name="connsiteY300" fmla="*/ 3199713 h 3705528"/>
                <a:gd name="connsiteX301" fmla="*/ 2354637 w 2462926"/>
                <a:gd name="connsiteY301" fmla="*/ 3188767 h 3705528"/>
                <a:gd name="connsiteX302" fmla="*/ 1881187 w 2462926"/>
                <a:gd name="connsiteY302" fmla="*/ 3151621 h 3705528"/>
                <a:gd name="connsiteX303" fmla="*/ 1899277 w 2462926"/>
                <a:gd name="connsiteY303" fmla="*/ 3159252 h 3705528"/>
                <a:gd name="connsiteX304" fmla="*/ 1914931 w 2462926"/>
                <a:gd name="connsiteY304" fmla="*/ 3171102 h 3705528"/>
                <a:gd name="connsiteX305" fmla="*/ 1922551 w 2462926"/>
                <a:gd name="connsiteY305" fmla="*/ 3189561 h 3705528"/>
                <a:gd name="connsiteX306" fmla="*/ 1923072 w 2462926"/>
                <a:gd name="connsiteY306" fmla="*/ 3208140 h 3705528"/>
                <a:gd name="connsiteX307" fmla="*/ 1917549 w 2462926"/>
                <a:gd name="connsiteY307" fmla="*/ 3227446 h 3705528"/>
                <a:gd name="connsiteX308" fmla="*/ 1904199 w 2462926"/>
                <a:gd name="connsiteY308" fmla="*/ 3240828 h 3705528"/>
                <a:gd name="connsiteX309" fmla="*/ 1888458 w 2462926"/>
                <a:gd name="connsiteY309" fmla="*/ 3248612 h 3705528"/>
                <a:gd name="connsiteX310" fmla="*/ 1869271 w 2462926"/>
                <a:gd name="connsiteY310" fmla="*/ 3250188 h 3705528"/>
                <a:gd name="connsiteX311" fmla="*/ 1850573 w 2462926"/>
                <a:gd name="connsiteY311" fmla="*/ 3243610 h 3705528"/>
                <a:gd name="connsiteX312" fmla="*/ 1835527 w 2462926"/>
                <a:gd name="connsiteY312" fmla="*/ 3230706 h 3705528"/>
                <a:gd name="connsiteX313" fmla="*/ 1827299 w 2462926"/>
                <a:gd name="connsiteY313" fmla="*/ 3213301 h 3705528"/>
                <a:gd name="connsiteX314" fmla="*/ 1826168 w 2462926"/>
                <a:gd name="connsiteY314" fmla="*/ 3195777 h 3705528"/>
                <a:gd name="connsiteX315" fmla="*/ 1831083 w 2462926"/>
                <a:gd name="connsiteY315" fmla="*/ 3177525 h 3705528"/>
                <a:gd name="connsiteX316" fmla="*/ 1845041 w 2462926"/>
                <a:gd name="connsiteY316" fmla="*/ 3163089 h 3705528"/>
                <a:gd name="connsiteX317" fmla="*/ 1861391 w 2462926"/>
                <a:gd name="connsiteY317" fmla="*/ 3154251 h 3705528"/>
                <a:gd name="connsiteX318" fmla="*/ 1366926 w 2462926"/>
                <a:gd name="connsiteY318" fmla="*/ 3121844 h 3705528"/>
                <a:gd name="connsiteX319" fmla="*/ 1382460 w 2462926"/>
                <a:gd name="connsiteY319" fmla="*/ 3126595 h 3705528"/>
                <a:gd name="connsiteX320" fmla="*/ 1394342 w 2462926"/>
                <a:gd name="connsiteY320" fmla="*/ 3137673 h 3705528"/>
                <a:gd name="connsiteX321" fmla="*/ 1397298 w 2462926"/>
                <a:gd name="connsiteY321" fmla="*/ 3152034 h 3705528"/>
                <a:gd name="connsiteX322" fmla="*/ 1393602 w 2462926"/>
                <a:gd name="connsiteY322" fmla="*/ 3168177 h 3705528"/>
                <a:gd name="connsiteX323" fmla="*/ 1382078 w 2462926"/>
                <a:gd name="connsiteY323" fmla="*/ 3178396 h 3705528"/>
                <a:gd name="connsiteX324" fmla="*/ 1368163 w 2462926"/>
                <a:gd name="connsiteY324" fmla="*/ 3183016 h 3705528"/>
                <a:gd name="connsiteX325" fmla="*/ 1352020 w 2462926"/>
                <a:gd name="connsiteY325" fmla="*/ 3179319 h 3705528"/>
                <a:gd name="connsiteX326" fmla="*/ 1340747 w 2462926"/>
                <a:gd name="connsiteY326" fmla="*/ 3167187 h 3705528"/>
                <a:gd name="connsiteX327" fmla="*/ 1336736 w 2462926"/>
                <a:gd name="connsiteY327" fmla="*/ 3152217 h 3705528"/>
                <a:gd name="connsiteX328" fmla="*/ 1340878 w 2462926"/>
                <a:gd name="connsiteY328" fmla="*/ 3137737 h 3705528"/>
                <a:gd name="connsiteX329" fmla="*/ 1351956 w 2462926"/>
                <a:gd name="connsiteY329" fmla="*/ 3125856 h 3705528"/>
                <a:gd name="connsiteX330" fmla="*/ 27025 w 2462926"/>
                <a:gd name="connsiteY330" fmla="*/ 3089191 h 3705528"/>
                <a:gd name="connsiteX331" fmla="*/ 32460 w 2462926"/>
                <a:gd name="connsiteY331" fmla="*/ 3089517 h 3705528"/>
                <a:gd name="connsiteX332" fmla="*/ 38951 w 2462926"/>
                <a:gd name="connsiteY332" fmla="*/ 3090452 h 3705528"/>
                <a:gd name="connsiteX333" fmla="*/ 44060 w 2462926"/>
                <a:gd name="connsiteY333" fmla="*/ 3096214 h 3705528"/>
                <a:gd name="connsiteX334" fmla="*/ 47060 w 2462926"/>
                <a:gd name="connsiteY334" fmla="*/ 3100758 h 3705528"/>
                <a:gd name="connsiteX335" fmla="*/ 48842 w 2462926"/>
                <a:gd name="connsiteY335" fmla="*/ 3107411 h 3705528"/>
                <a:gd name="connsiteX336" fmla="*/ 48962 w 2462926"/>
                <a:gd name="connsiteY336" fmla="*/ 3114510 h 3705528"/>
                <a:gd name="connsiteX337" fmla="*/ 46364 w 2462926"/>
                <a:gd name="connsiteY337" fmla="*/ 3121445 h 3705528"/>
                <a:gd name="connsiteX338" fmla="*/ 42265 w 2462926"/>
                <a:gd name="connsiteY338" fmla="*/ 3126109 h 3705528"/>
                <a:gd name="connsiteX339" fmla="*/ 36058 w 2462926"/>
                <a:gd name="connsiteY339" fmla="*/ 3129555 h 3705528"/>
                <a:gd name="connsiteX340" fmla="*/ 30014 w 2462926"/>
                <a:gd name="connsiteY340" fmla="*/ 3130283 h 3705528"/>
                <a:gd name="connsiteX341" fmla="*/ 24578 w 2462926"/>
                <a:gd name="connsiteY341" fmla="*/ 3129956 h 3705528"/>
                <a:gd name="connsiteX342" fmla="*/ 17034 w 2462926"/>
                <a:gd name="connsiteY342" fmla="*/ 3128413 h 3705528"/>
                <a:gd name="connsiteX343" fmla="*/ 12978 w 2462926"/>
                <a:gd name="connsiteY343" fmla="*/ 3123260 h 3705528"/>
                <a:gd name="connsiteX344" fmla="*/ 9979 w 2462926"/>
                <a:gd name="connsiteY344" fmla="*/ 3118716 h 3705528"/>
                <a:gd name="connsiteX345" fmla="*/ 7586 w 2462926"/>
                <a:gd name="connsiteY345" fmla="*/ 3113117 h 3705528"/>
                <a:gd name="connsiteX346" fmla="*/ 7468 w 2462926"/>
                <a:gd name="connsiteY346" fmla="*/ 3106018 h 3705528"/>
                <a:gd name="connsiteX347" fmla="*/ 9457 w 2462926"/>
                <a:gd name="connsiteY347" fmla="*/ 3100137 h 3705528"/>
                <a:gd name="connsiteX348" fmla="*/ 14165 w 2462926"/>
                <a:gd name="connsiteY348" fmla="*/ 3094419 h 3705528"/>
                <a:gd name="connsiteX349" fmla="*/ 20371 w 2462926"/>
                <a:gd name="connsiteY349" fmla="*/ 3090973 h 3705528"/>
                <a:gd name="connsiteX350" fmla="*/ 2188401 w 2462926"/>
                <a:gd name="connsiteY350" fmla="*/ 3077325 h 3705528"/>
                <a:gd name="connsiteX351" fmla="*/ 2209817 w 2462926"/>
                <a:gd name="connsiteY351" fmla="*/ 3084065 h 3705528"/>
                <a:gd name="connsiteX352" fmla="*/ 2227417 w 2462926"/>
                <a:gd name="connsiteY352" fmla="*/ 3099850 h 3705528"/>
                <a:gd name="connsiteX353" fmla="*/ 2237146 w 2462926"/>
                <a:gd name="connsiteY353" fmla="*/ 3119527 h 3705528"/>
                <a:gd name="connsiteX354" fmla="*/ 2239613 w 2462926"/>
                <a:gd name="connsiteY354" fmla="*/ 3142041 h 3705528"/>
                <a:gd name="connsiteX355" fmla="*/ 2231209 w 2462926"/>
                <a:gd name="connsiteY355" fmla="*/ 3163902 h 3705528"/>
                <a:gd name="connsiteX356" fmla="*/ 2216479 w 2462926"/>
                <a:gd name="connsiteY356" fmla="*/ 3182110 h 3705528"/>
                <a:gd name="connsiteX357" fmla="*/ 2196356 w 2462926"/>
                <a:gd name="connsiteY357" fmla="*/ 3190176 h 3705528"/>
                <a:gd name="connsiteX358" fmla="*/ 2173842 w 2462926"/>
                <a:gd name="connsiteY358" fmla="*/ 3192643 h 3705528"/>
                <a:gd name="connsiteX359" fmla="*/ 2151372 w 2462926"/>
                <a:gd name="connsiteY359" fmla="*/ 3185294 h 3705528"/>
                <a:gd name="connsiteX360" fmla="*/ 2134827 w 2462926"/>
                <a:gd name="connsiteY360" fmla="*/ 3170118 h 3705528"/>
                <a:gd name="connsiteX361" fmla="*/ 2124652 w 2462926"/>
                <a:gd name="connsiteY361" fmla="*/ 3148778 h 3705528"/>
                <a:gd name="connsiteX362" fmla="*/ 2122631 w 2462926"/>
                <a:gd name="connsiteY362" fmla="*/ 3127928 h 3705528"/>
                <a:gd name="connsiteX363" fmla="*/ 2129980 w 2462926"/>
                <a:gd name="connsiteY363" fmla="*/ 3105457 h 3705528"/>
                <a:gd name="connsiteX364" fmla="*/ 2145765 w 2462926"/>
                <a:gd name="connsiteY364" fmla="*/ 3087858 h 3705528"/>
                <a:gd name="connsiteX365" fmla="*/ 2165442 w 2462926"/>
                <a:gd name="connsiteY365" fmla="*/ 3078129 h 3705528"/>
                <a:gd name="connsiteX366" fmla="*/ 1678077 w 2462926"/>
                <a:gd name="connsiteY366" fmla="*/ 3045602 h 3705528"/>
                <a:gd name="connsiteX367" fmla="*/ 1694057 w 2462926"/>
                <a:gd name="connsiteY367" fmla="*/ 3052017 h 3705528"/>
                <a:gd name="connsiteX368" fmla="*/ 1706547 w 2462926"/>
                <a:gd name="connsiteY368" fmla="*/ 3062040 h 3705528"/>
                <a:gd name="connsiteX369" fmla="*/ 1712831 w 2462926"/>
                <a:gd name="connsiteY369" fmla="*/ 3075509 h 3705528"/>
                <a:gd name="connsiteX370" fmla="*/ 1714124 w 2462926"/>
                <a:gd name="connsiteY370" fmla="*/ 3090316 h 3705528"/>
                <a:gd name="connsiteX371" fmla="*/ 1707710 w 2462926"/>
                <a:gd name="connsiteY371" fmla="*/ 3106296 h 3705528"/>
                <a:gd name="connsiteX372" fmla="*/ 1698904 w 2462926"/>
                <a:gd name="connsiteY372" fmla="*/ 3116677 h 3705528"/>
                <a:gd name="connsiteX373" fmla="*/ 1684826 w 2462926"/>
                <a:gd name="connsiteY373" fmla="*/ 3124015 h 3705528"/>
                <a:gd name="connsiteX374" fmla="*/ 1670628 w 2462926"/>
                <a:gd name="connsiteY374" fmla="*/ 3124254 h 3705528"/>
                <a:gd name="connsiteX375" fmla="*/ 1655094 w 2462926"/>
                <a:gd name="connsiteY375" fmla="*/ 3119503 h 3705528"/>
                <a:gd name="connsiteX376" fmla="*/ 1642158 w 2462926"/>
                <a:gd name="connsiteY376" fmla="*/ 3107816 h 3705528"/>
                <a:gd name="connsiteX377" fmla="*/ 1635266 w 2462926"/>
                <a:gd name="connsiteY377" fmla="*/ 3095401 h 3705528"/>
                <a:gd name="connsiteX378" fmla="*/ 1634581 w 2462926"/>
                <a:gd name="connsiteY378" fmla="*/ 3079540 h 3705528"/>
                <a:gd name="connsiteX379" fmla="*/ 1639169 w 2462926"/>
                <a:gd name="connsiteY379" fmla="*/ 3066724 h 3705528"/>
                <a:gd name="connsiteX380" fmla="*/ 1649801 w 2462926"/>
                <a:gd name="connsiteY380" fmla="*/ 3053179 h 3705528"/>
                <a:gd name="connsiteX381" fmla="*/ 1663270 w 2462926"/>
                <a:gd name="connsiteY381" fmla="*/ 3046896 h 3705528"/>
                <a:gd name="connsiteX382" fmla="*/ 1164424 w 2462926"/>
                <a:gd name="connsiteY382" fmla="*/ 3014772 h 3705528"/>
                <a:gd name="connsiteX383" fmla="*/ 1170914 w 2462926"/>
                <a:gd name="connsiteY383" fmla="*/ 3015707 h 3705528"/>
                <a:gd name="connsiteX384" fmla="*/ 1178458 w 2462926"/>
                <a:gd name="connsiteY384" fmla="*/ 3017251 h 3705528"/>
                <a:gd name="connsiteX385" fmla="*/ 1182513 w 2462926"/>
                <a:gd name="connsiteY385" fmla="*/ 3022403 h 3705528"/>
                <a:gd name="connsiteX386" fmla="*/ 1186568 w 2462926"/>
                <a:gd name="connsiteY386" fmla="*/ 3027556 h 3705528"/>
                <a:gd name="connsiteX387" fmla="*/ 1188351 w 2462926"/>
                <a:gd name="connsiteY387" fmla="*/ 3034209 h 3705528"/>
                <a:gd name="connsiteX388" fmla="*/ 1189079 w 2462926"/>
                <a:gd name="connsiteY388" fmla="*/ 3040254 h 3705528"/>
                <a:gd name="connsiteX389" fmla="*/ 1184817 w 2462926"/>
                <a:gd name="connsiteY389" fmla="*/ 3047635 h 3705528"/>
                <a:gd name="connsiteX390" fmla="*/ 1181773 w 2462926"/>
                <a:gd name="connsiteY390" fmla="*/ 3052907 h 3705528"/>
                <a:gd name="connsiteX391" fmla="*/ 1176175 w 2462926"/>
                <a:gd name="connsiteY391" fmla="*/ 3055298 h 3705528"/>
                <a:gd name="connsiteX392" fmla="*/ 1169522 w 2462926"/>
                <a:gd name="connsiteY392" fmla="*/ 3057081 h 3705528"/>
                <a:gd name="connsiteX393" fmla="*/ 1162423 w 2462926"/>
                <a:gd name="connsiteY393" fmla="*/ 3057201 h 3705528"/>
                <a:gd name="connsiteX394" fmla="*/ 1156542 w 2462926"/>
                <a:gd name="connsiteY394" fmla="*/ 3055211 h 3705528"/>
                <a:gd name="connsiteX395" fmla="*/ 1150824 w 2462926"/>
                <a:gd name="connsiteY395" fmla="*/ 3050504 h 3705528"/>
                <a:gd name="connsiteX396" fmla="*/ 1147378 w 2462926"/>
                <a:gd name="connsiteY396" fmla="*/ 3044296 h 3705528"/>
                <a:gd name="connsiteX397" fmla="*/ 1145595 w 2462926"/>
                <a:gd name="connsiteY397" fmla="*/ 3037643 h 3705528"/>
                <a:gd name="connsiteX398" fmla="*/ 1145922 w 2462926"/>
                <a:gd name="connsiteY398" fmla="*/ 3032208 h 3705528"/>
                <a:gd name="connsiteX399" fmla="*/ 1148965 w 2462926"/>
                <a:gd name="connsiteY399" fmla="*/ 3026936 h 3705528"/>
                <a:gd name="connsiteX400" fmla="*/ 1153227 w 2462926"/>
                <a:gd name="connsiteY400" fmla="*/ 3019555 h 3705528"/>
                <a:gd name="connsiteX401" fmla="*/ 1157771 w 2462926"/>
                <a:gd name="connsiteY401" fmla="*/ 3016554 h 3705528"/>
                <a:gd name="connsiteX402" fmla="*/ 2462926 w 2462926"/>
                <a:gd name="connsiteY402" fmla="*/ 3005421 h 3705528"/>
                <a:gd name="connsiteX403" fmla="*/ 2462926 w 2462926"/>
                <a:gd name="connsiteY403" fmla="*/ 3130446 h 3705528"/>
                <a:gd name="connsiteX404" fmla="*/ 2453835 w 2462926"/>
                <a:gd name="connsiteY404" fmla="*/ 3126533 h 3705528"/>
                <a:gd name="connsiteX405" fmla="*/ 2437127 w 2462926"/>
                <a:gd name="connsiteY405" fmla="*/ 3114074 h 3705528"/>
                <a:gd name="connsiteX406" fmla="*/ 2425126 w 2462926"/>
                <a:gd name="connsiteY406" fmla="*/ 3095898 h 3705528"/>
                <a:gd name="connsiteX407" fmla="*/ 2420387 w 2462926"/>
                <a:gd name="connsiteY407" fmla="*/ 3074884 h 3705528"/>
                <a:gd name="connsiteX408" fmla="*/ 2421083 w 2462926"/>
                <a:gd name="connsiteY408" fmla="*/ 3054197 h 3705528"/>
                <a:gd name="connsiteX409" fmla="*/ 2429324 w 2462926"/>
                <a:gd name="connsiteY409" fmla="*/ 3035053 h 3705528"/>
                <a:gd name="connsiteX410" fmla="*/ 2442391 w 2462926"/>
                <a:gd name="connsiteY410" fmla="*/ 3017290 h 3705528"/>
                <a:gd name="connsiteX411" fmla="*/ 2459959 w 2462926"/>
                <a:gd name="connsiteY411" fmla="*/ 3006344 h 3705528"/>
                <a:gd name="connsiteX412" fmla="*/ 1986508 w 2462926"/>
                <a:gd name="connsiteY412" fmla="*/ 2969198 h 3705528"/>
                <a:gd name="connsiteX413" fmla="*/ 2004598 w 2462926"/>
                <a:gd name="connsiteY413" fmla="*/ 2976829 h 3705528"/>
                <a:gd name="connsiteX414" fmla="*/ 2020252 w 2462926"/>
                <a:gd name="connsiteY414" fmla="*/ 2988679 h 3705528"/>
                <a:gd name="connsiteX415" fmla="*/ 2028480 w 2462926"/>
                <a:gd name="connsiteY415" fmla="*/ 3006084 h 3705528"/>
                <a:gd name="connsiteX416" fmla="*/ 2028393 w 2462926"/>
                <a:gd name="connsiteY416" fmla="*/ 3025717 h 3705528"/>
                <a:gd name="connsiteX417" fmla="*/ 2023479 w 2462926"/>
                <a:gd name="connsiteY417" fmla="*/ 3043969 h 3705528"/>
                <a:gd name="connsiteX418" fmla="*/ 2010129 w 2462926"/>
                <a:gd name="connsiteY418" fmla="*/ 3057351 h 3705528"/>
                <a:gd name="connsiteX419" fmla="*/ 1993779 w 2462926"/>
                <a:gd name="connsiteY419" fmla="*/ 3066189 h 3705528"/>
                <a:gd name="connsiteX420" fmla="*/ 1974592 w 2462926"/>
                <a:gd name="connsiteY420" fmla="*/ 3067765 h 3705528"/>
                <a:gd name="connsiteX421" fmla="*/ 1955894 w 2462926"/>
                <a:gd name="connsiteY421" fmla="*/ 3061187 h 3705528"/>
                <a:gd name="connsiteX422" fmla="*/ 1940848 w 2462926"/>
                <a:gd name="connsiteY422" fmla="*/ 3048283 h 3705528"/>
                <a:gd name="connsiteX423" fmla="*/ 1932620 w 2462926"/>
                <a:gd name="connsiteY423" fmla="*/ 3030878 h 3705528"/>
                <a:gd name="connsiteX424" fmla="*/ 1932098 w 2462926"/>
                <a:gd name="connsiteY424" fmla="*/ 3012300 h 3705528"/>
                <a:gd name="connsiteX425" fmla="*/ 1937012 w 2462926"/>
                <a:gd name="connsiteY425" fmla="*/ 2994047 h 3705528"/>
                <a:gd name="connsiteX426" fmla="*/ 1950362 w 2462926"/>
                <a:gd name="connsiteY426" fmla="*/ 2980666 h 3705528"/>
                <a:gd name="connsiteX427" fmla="*/ 1967321 w 2462926"/>
                <a:gd name="connsiteY427" fmla="*/ 2970773 h 3705528"/>
                <a:gd name="connsiteX428" fmla="*/ 1472857 w 2462926"/>
                <a:gd name="connsiteY428" fmla="*/ 2938366 h 3705528"/>
                <a:gd name="connsiteX429" fmla="*/ 1487783 w 2462926"/>
                <a:gd name="connsiteY429" fmla="*/ 2944172 h 3705528"/>
                <a:gd name="connsiteX430" fmla="*/ 1500273 w 2462926"/>
                <a:gd name="connsiteY430" fmla="*/ 2954195 h 3705528"/>
                <a:gd name="connsiteX431" fmla="*/ 1503230 w 2462926"/>
                <a:gd name="connsiteY431" fmla="*/ 2968556 h 3705528"/>
                <a:gd name="connsiteX432" fmla="*/ 1498925 w 2462926"/>
                <a:gd name="connsiteY432" fmla="*/ 2985754 h 3705528"/>
                <a:gd name="connsiteX433" fmla="*/ 1488010 w 2462926"/>
                <a:gd name="connsiteY433" fmla="*/ 2994918 h 3705528"/>
                <a:gd name="connsiteX434" fmla="*/ 1473486 w 2462926"/>
                <a:gd name="connsiteY434" fmla="*/ 3000593 h 3705528"/>
                <a:gd name="connsiteX435" fmla="*/ 1457951 w 2462926"/>
                <a:gd name="connsiteY435" fmla="*/ 2995842 h 3705528"/>
                <a:gd name="connsiteX436" fmla="*/ 1446070 w 2462926"/>
                <a:gd name="connsiteY436" fmla="*/ 2984764 h 3705528"/>
                <a:gd name="connsiteX437" fmla="*/ 1442667 w 2462926"/>
                <a:gd name="connsiteY437" fmla="*/ 2968740 h 3705528"/>
                <a:gd name="connsiteX438" fmla="*/ 1446201 w 2462926"/>
                <a:gd name="connsiteY438" fmla="*/ 2955314 h 3705528"/>
                <a:gd name="connsiteX439" fmla="*/ 1457888 w 2462926"/>
                <a:gd name="connsiteY439" fmla="*/ 2942378 h 3705528"/>
                <a:gd name="connsiteX440" fmla="*/ 138392 w 2462926"/>
                <a:gd name="connsiteY440" fmla="*/ 2906039 h 3705528"/>
                <a:gd name="connsiteX441" fmla="*/ 144273 w 2462926"/>
                <a:gd name="connsiteY441" fmla="*/ 2908029 h 3705528"/>
                <a:gd name="connsiteX442" fmla="*/ 149991 w 2462926"/>
                <a:gd name="connsiteY442" fmla="*/ 2912736 h 3705528"/>
                <a:gd name="connsiteX443" fmla="*/ 152382 w 2462926"/>
                <a:gd name="connsiteY443" fmla="*/ 2918334 h 3705528"/>
                <a:gd name="connsiteX444" fmla="*/ 154165 w 2462926"/>
                <a:gd name="connsiteY444" fmla="*/ 2924988 h 3705528"/>
                <a:gd name="connsiteX445" fmla="*/ 154284 w 2462926"/>
                <a:gd name="connsiteY445" fmla="*/ 2932086 h 3705528"/>
                <a:gd name="connsiteX446" fmla="*/ 152295 w 2462926"/>
                <a:gd name="connsiteY446" fmla="*/ 2937967 h 3705528"/>
                <a:gd name="connsiteX447" fmla="*/ 147588 w 2462926"/>
                <a:gd name="connsiteY447" fmla="*/ 2943686 h 3705528"/>
                <a:gd name="connsiteX448" fmla="*/ 141380 w 2462926"/>
                <a:gd name="connsiteY448" fmla="*/ 2947131 h 3705528"/>
                <a:gd name="connsiteX449" fmla="*/ 135945 w 2462926"/>
                <a:gd name="connsiteY449" fmla="*/ 2946805 h 3705528"/>
                <a:gd name="connsiteX450" fmla="*/ 129900 w 2462926"/>
                <a:gd name="connsiteY450" fmla="*/ 2947533 h 3705528"/>
                <a:gd name="connsiteX451" fmla="*/ 122964 w 2462926"/>
                <a:gd name="connsiteY451" fmla="*/ 2944935 h 3705528"/>
                <a:gd name="connsiteX452" fmla="*/ 118301 w 2462926"/>
                <a:gd name="connsiteY452" fmla="*/ 2940837 h 3705528"/>
                <a:gd name="connsiteX453" fmla="*/ 115909 w 2462926"/>
                <a:gd name="connsiteY453" fmla="*/ 2935238 h 3705528"/>
                <a:gd name="connsiteX454" fmla="*/ 112910 w 2462926"/>
                <a:gd name="connsiteY454" fmla="*/ 2930694 h 3705528"/>
                <a:gd name="connsiteX455" fmla="*/ 112790 w 2462926"/>
                <a:gd name="connsiteY455" fmla="*/ 2923595 h 3705528"/>
                <a:gd name="connsiteX456" fmla="*/ 115388 w 2462926"/>
                <a:gd name="connsiteY456" fmla="*/ 2916659 h 3705528"/>
                <a:gd name="connsiteX457" fmla="*/ 119487 w 2462926"/>
                <a:gd name="connsiteY457" fmla="*/ 2911996 h 3705528"/>
                <a:gd name="connsiteX458" fmla="*/ 125694 w 2462926"/>
                <a:gd name="connsiteY458" fmla="*/ 2908550 h 3705528"/>
                <a:gd name="connsiteX459" fmla="*/ 132347 w 2462926"/>
                <a:gd name="connsiteY459" fmla="*/ 2906767 h 3705528"/>
                <a:gd name="connsiteX460" fmla="*/ 2294331 w 2462926"/>
                <a:gd name="connsiteY460" fmla="*/ 2893847 h 3705528"/>
                <a:gd name="connsiteX461" fmla="*/ 2315747 w 2462926"/>
                <a:gd name="connsiteY461" fmla="*/ 2900587 h 3705528"/>
                <a:gd name="connsiteX462" fmla="*/ 2333347 w 2462926"/>
                <a:gd name="connsiteY462" fmla="*/ 2916372 h 3705528"/>
                <a:gd name="connsiteX463" fmla="*/ 2342467 w 2462926"/>
                <a:gd name="connsiteY463" fmla="*/ 2937103 h 3705528"/>
                <a:gd name="connsiteX464" fmla="*/ 2345543 w 2462926"/>
                <a:gd name="connsiteY464" fmla="*/ 2958563 h 3705528"/>
                <a:gd name="connsiteX465" fmla="*/ 2336530 w 2462926"/>
                <a:gd name="connsiteY465" fmla="*/ 2981478 h 3705528"/>
                <a:gd name="connsiteX466" fmla="*/ 2322409 w 2462926"/>
                <a:gd name="connsiteY466" fmla="*/ 2998632 h 3705528"/>
                <a:gd name="connsiteX467" fmla="*/ 2301677 w 2462926"/>
                <a:gd name="connsiteY467" fmla="*/ 3007753 h 3705528"/>
                <a:gd name="connsiteX468" fmla="*/ 2279772 w 2462926"/>
                <a:gd name="connsiteY468" fmla="*/ 3009165 h 3705528"/>
                <a:gd name="connsiteX469" fmla="*/ 2257302 w 2462926"/>
                <a:gd name="connsiteY469" fmla="*/ 3001816 h 3705528"/>
                <a:gd name="connsiteX470" fmla="*/ 2240757 w 2462926"/>
                <a:gd name="connsiteY470" fmla="*/ 2986640 h 3705528"/>
                <a:gd name="connsiteX471" fmla="*/ 2229974 w 2462926"/>
                <a:gd name="connsiteY471" fmla="*/ 2966355 h 3705528"/>
                <a:gd name="connsiteX472" fmla="*/ 2228561 w 2462926"/>
                <a:gd name="connsiteY472" fmla="*/ 2944450 h 3705528"/>
                <a:gd name="connsiteX473" fmla="*/ 2235301 w 2462926"/>
                <a:gd name="connsiteY473" fmla="*/ 2923034 h 3705528"/>
                <a:gd name="connsiteX474" fmla="*/ 2251695 w 2462926"/>
                <a:gd name="connsiteY474" fmla="*/ 2904380 h 3705528"/>
                <a:gd name="connsiteX475" fmla="*/ 2270763 w 2462926"/>
                <a:gd name="connsiteY475" fmla="*/ 2895705 h 3705528"/>
                <a:gd name="connsiteX476" fmla="*/ 1783398 w 2462926"/>
                <a:gd name="connsiteY476" fmla="*/ 2863180 h 3705528"/>
                <a:gd name="connsiteX477" fmla="*/ 1799987 w 2462926"/>
                <a:gd name="connsiteY477" fmla="*/ 2868539 h 3705528"/>
                <a:gd name="connsiteX478" fmla="*/ 1811869 w 2462926"/>
                <a:gd name="connsiteY478" fmla="*/ 2879617 h 3705528"/>
                <a:gd name="connsiteX479" fmla="*/ 1818152 w 2462926"/>
                <a:gd name="connsiteY479" fmla="*/ 2893086 h 3705528"/>
                <a:gd name="connsiteX480" fmla="*/ 1819446 w 2462926"/>
                <a:gd name="connsiteY480" fmla="*/ 2907893 h 3705528"/>
                <a:gd name="connsiteX481" fmla="*/ 1813640 w 2462926"/>
                <a:gd name="connsiteY481" fmla="*/ 2922818 h 3705528"/>
                <a:gd name="connsiteX482" fmla="*/ 1804226 w 2462926"/>
                <a:gd name="connsiteY482" fmla="*/ 2934255 h 3705528"/>
                <a:gd name="connsiteX483" fmla="*/ 1790147 w 2462926"/>
                <a:gd name="connsiteY483" fmla="*/ 2941592 h 3705528"/>
                <a:gd name="connsiteX484" fmla="*/ 1775950 w 2462926"/>
                <a:gd name="connsiteY484" fmla="*/ 2941831 h 3705528"/>
                <a:gd name="connsiteX485" fmla="*/ 1760415 w 2462926"/>
                <a:gd name="connsiteY485" fmla="*/ 2937080 h 3705528"/>
                <a:gd name="connsiteX486" fmla="*/ 1747479 w 2462926"/>
                <a:gd name="connsiteY486" fmla="*/ 2925393 h 3705528"/>
                <a:gd name="connsiteX487" fmla="*/ 1740587 w 2462926"/>
                <a:gd name="connsiteY487" fmla="*/ 2912979 h 3705528"/>
                <a:gd name="connsiteX488" fmla="*/ 1739903 w 2462926"/>
                <a:gd name="connsiteY488" fmla="*/ 2897118 h 3705528"/>
                <a:gd name="connsiteX489" fmla="*/ 1745099 w 2462926"/>
                <a:gd name="connsiteY489" fmla="*/ 2883246 h 3705528"/>
                <a:gd name="connsiteX490" fmla="*/ 1755123 w 2462926"/>
                <a:gd name="connsiteY490" fmla="*/ 2870756 h 3705528"/>
                <a:gd name="connsiteX491" fmla="*/ 1768592 w 2462926"/>
                <a:gd name="connsiteY491" fmla="*/ 2864473 h 3705528"/>
                <a:gd name="connsiteX492" fmla="*/ 1276845 w 2462926"/>
                <a:gd name="connsiteY492" fmla="*/ 2832228 h 3705528"/>
                <a:gd name="connsiteX493" fmla="*/ 1283780 w 2462926"/>
                <a:gd name="connsiteY493" fmla="*/ 2834827 h 3705528"/>
                <a:gd name="connsiteX494" fmla="*/ 1283781 w 2462926"/>
                <a:gd name="connsiteY494" fmla="*/ 2834827 h 3705528"/>
                <a:gd name="connsiteX495" fmla="*/ 1285185 w 2462926"/>
                <a:gd name="connsiteY495" fmla="*/ 2836061 h 3705528"/>
                <a:gd name="connsiteX496" fmla="*/ 1288444 w 2462926"/>
                <a:gd name="connsiteY496" fmla="*/ 2838925 h 3705528"/>
                <a:gd name="connsiteX497" fmla="*/ 1288445 w 2462926"/>
                <a:gd name="connsiteY497" fmla="*/ 2838926 h 3705528"/>
                <a:gd name="connsiteX498" fmla="*/ 1291445 w 2462926"/>
                <a:gd name="connsiteY498" fmla="*/ 2843470 h 3705528"/>
                <a:gd name="connsiteX499" fmla="*/ 1293391 w 2462926"/>
                <a:gd name="connsiteY499" fmla="*/ 2847405 h 3705528"/>
                <a:gd name="connsiteX500" fmla="*/ 1293228 w 2462926"/>
                <a:gd name="connsiteY500" fmla="*/ 2850125 h 3705528"/>
                <a:gd name="connsiteX501" fmla="*/ 1293673 w 2462926"/>
                <a:gd name="connsiteY501" fmla="*/ 2851785 h 3705528"/>
                <a:gd name="connsiteX502" fmla="*/ 1294401 w 2462926"/>
                <a:gd name="connsiteY502" fmla="*/ 2857830 h 3705528"/>
                <a:gd name="connsiteX503" fmla="*/ 1290139 w 2462926"/>
                <a:gd name="connsiteY503" fmla="*/ 2865211 h 3705528"/>
                <a:gd name="connsiteX504" fmla="*/ 1287095 w 2462926"/>
                <a:gd name="connsiteY504" fmla="*/ 2870483 h 3705528"/>
                <a:gd name="connsiteX505" fmla="*/ 1281497 w 2462926"/>
                <a:gd name="connsiteY505" fmla="*/ 2872874 h 3705528"/>
                <a:gd name="connsiteX506" fmla="*/ 1274844 w 2462926"/>
                <a:gd name="connsiteY506" fmla="*/ 2874657 h 3705528"/>
                <a:gd name="connsiteX507" fmla="*/ 1268354 w 2462926"/>
                <a:gd name="connsiteY507" fmla="*/ 2873722 h 3705528"/>
                <a:gd name="connsiteX508" fmla="*/ 1261864 w 2462926"/>
                <a:gd name="connsiteY508" fmla="*/ 2872787 h 3705528"/>
                <a:gd name="connsiteX509" fmla="*/ 1256755 w 2462926"/>
                <a:gd name="connsiteY509" fmla="*/ 2867025 h 3705528"/>
                <a:gd name="connsiteX510" fmla="*/ 1252700 w 2462926"/>
                <a:gd name="connsiteY510" fmla="*/ 2861872 h 3705528"/>
                <a:gd name="connsiteX511" fmla="*/ 1250918 w 2462926"/>
                <a:gd name="connsiteY511" fmla="*/ 2855221 h 3705528"/>
                <a:gd name="connsiteX512" fmla="*/ 1250917 w 2462926"/>
                <a:gd name="connsiteY512" fmla="*/ 2855220 h 3705528"/>
                <a:gd name="connsiteX513" fmla="*/ 1250917 w 2462926"/>
                <a:gd name="connsiteY513" fmla="*/ 2855219 h 3705528"/>
                <a:gd name="connsiteX514" fmla="*/ 1251244 w 2462926"/>
                <a:gd name="connsiteY514" fmla="*/ 2849784 h 3705528"/>
                <a:gd name="connsiteX515" fmla="*/ 1254287 w 2462926"/>
                <a:gd name="connsiteY515" fmla="*/ 2844512 h 3705528"/>
                <a:gd name="connsiteX516" fmla="*/ 1258549 w 2462926"/>
                <a:gd name="connsiteY516" fmla="*/ 2837131 h 3705528"/>
                <a:gd name="connsiteX517" fmla="*/ 1263093 w 2462926"/>
                <a:gd name="connsiteY517" fmla="*/ 2834130 h 3705528"/>
                <a:gd name="connsiteX518" fmla="*/ 1269746 w 2462926"/>
                <a:gd name="connsiteY518" fmla="*/ 2832348 h 3705528"/>
                <a:gd name="connsiteX519" fmla="*/ 2091831 w 2462926"/>
                <a:gd name="connsiteY519" fmla="*/ 2786775 h 3705528"/>
                <a:gd name="connsiteX520" fmla="*/ 2110529 w 2462926"/>
                <a:gd name="connsiteY520" fmla="*/ 2793352 h 3705528"/>
                <a:gd name="connsiteX521" fmla="*/ 2125574 w 2462926"/>
                <a:gd name="connsiteY521" fmla="*/ 2806257 h 3705528"/>
                <a:gd name="connsiteX522" fmla="*/ 2133803 w 2462926"/>
                <a:gd name="connsiteY522" fmla="*/ 2823661 h 3705528"/>
                <a:gd name="connsiteX523" fmla="*/ 2134324 w 2462926"/>
                <a:gd name="connsiteY523" fmla="*/ 2842240 h 3705528"/>
                <a:gd name="connsiteX524" fmla="*/ 2128801 w 2462926"/>
                <a:gd name="connsiteY524" fmla="*/ 2861546 h 3705528"/>
                <a:gd name="connsiteX525" fmla="*/ 2116060 w 2462926"/>
                <a:gd name="connsiteY525" fmla="*/ 2873874 h 3705528"/>
                <a:gd name="connsiteX526" fmla="*/ 2099101 w 2462926"/>
                <a:gd name="connsiteY526" fmla="*/ 2883766 h 3705528"/>
                <a:gd name="connsiteX527" fmla="*/ 2079914 w 2462926"/>
                <a:gd name="connsiteY527" fmla="*/ 2885342 h 3705528"/>
                <a:gd name="connsiteX528" fmla="*/ 2061825 w 2462926"/>
                <a:gd name="connsiteY528" fmla="*/ 2877710 h 3705528"/>
                <a:gd name="connsiteX529" fmla="*/ 2046171 w 2462926"/>
                <a:gd name="connsiteY529" fmla="*/ 2865860 h 3705528"/>
                <a:gd name="connsiteX530" fmla="*/ 2037942 w 2462926"/>
                <a:gd name="connsiteY530" fmla="*/ 2848456 h 3705528"/>
                <a:gd name="connsiteX531" fmla="*/ 2038029 w 2462926"/>
                <a:gd name="connsiteY531" fmla="*/ 2828823 h 3705528"/>
                <a:gd name="connsiteX532" fmla="*/ 2042335 w 2462926"/>
                <a:gd name="connsiteY532" fmla="*/ 2811625 h 3705528"/>
                <a:gd name="connsiteX533" fmla="*/ 2056293 w 2462926"/>
                <a:gd name="connsiteY533" fmla="*/ 2797189 h 3705528"/>
                <a:gd name="connsiteX534" fmla="*/ 2072643 w 2462926"/>
                <a:gd name="connsiteY534" fmla="*/ 2788351 h 3705528"/>
                <a:gd name="connsiteX535" fmla="*/ 1578178 w 2462926"/>
                <a:gd name="connsiteY535" fmla="*/ 2755944 h 3705528"/>
                <a:gd name="connsiteX536" fmla="*/ 1594322 w 2462926"/>
                <a:gd name="connsiteY536" fmla="*/ 2759640 h 3705528"/>
                <a:gd name="connsiteX537" fmla="*/ 1605595 w 2462926"/>
                <a:gd name="connsiteY537" fmla="*/ 2771772 h 3705528"/>
                <a:gd name="connsiteX538" fmla="*/ 1608551 w 2462926"/>
                <a:gd name="connsiteY538" fmla="*/ 2786133 h 3705528"/>
                <a:gd name="connsiteX539" fmla="*/ 1604855 w 2462926"/>
                <a:gd name="connsiteY539" fmla="*/ 2802276 h 3705528"/>
                <a:gd name="connsiteX540" fmla="*/ 1593331 w 2462926"/>
                <a:gd name="connsiteY540" fmla="*/ 2812495 h 3705528"/>
                <a:gd name="connsiteX541" fmla="*/ 1579416 w 2462926"/>
                <a:gd name="connsiteY541" fmla="*/ 2817115 h 3705528"/>
                <a:gd name="connsiteX542" fmla="*/ 1563273 w 2462926"/>
                <a:gd name="connsiteY542" fmla="*/ 2813418 h 3705528"/>
                <a:gd name="connsiteX543" fmla="*/ 1552000 w 2462926"/>
                <a:gd name="connsiteY543" fmla="*/ 2801286 h 3705528"/>
                <a:gd name="connsiteX544" fmla="*/ 1547989 w 2462926"/>
                <a:gd name="connsiteY544" fmla="*/ 2786317 h 3705528"/>
                <a:gd name="connsiteX545" fmla="*/ 1552131 w 2462926"/>
                <a:gd name="connsiteY545" fmla="*/ 2771836 h 3705528"/>
                <a:gd name="connsiteX546" fmla="*/ 1563209 w 2462926"/>
                <a:gd name="connsiteY546" fmla="*/ 2759955 h 3705528"/>
                <a:gd name="connsiteX547" fmla="*/ 243712 w 2462926"/>
                <a:gd name="connsiteY547" fmla="*/ 2723617 h 3705528"/>
                <a:gd name="connsiteX548" fmla="*/ 249593 w 2462926"/>
                <a:gd name="connsiteY548" fmla="*/ 2725607 h 3705528"/>
                <a:gd name="connsiteX549" fmla="*/ 255311 w 2462926"/>
                <a:gd name="connsiteY549" fmla="*/ 2730314 h 3705528"/>
                <a:gd name="connsiteX550" fmla="*/ 257702 w 2462926"/>
                <a:gd name="connsiteY550" fmla="*/ 2735912 h 3705528"/>
                <a:gd name="connsiteX551" fmla="*/ 259485 w 2462926"/>
                <a:gd name="connsiteY551" fmla="*/ 2742566 h 3705528"/>
                <a:gd name="connsiteX552" fmla="*/ 260213 w 2462926"/>
                <a:gd name="connsiteY552" fmla="*/ 2748610 h 3705528"/>
                <a:gd name="connsiteX553" fmla="*/ 257615 w 2462926"/>
                <a:gd name="connsiteY553" fmla="*/ 2755545 h 3705528"/>
                <a:gd name="connsiteX554" fmla="*/ 253517 w 2462926"/>
                <a:gd name="connsiteY554" fmla="*/ 2760209 h 3705528"/>
                <a:gd name="connsiteX555" fmla="*/ 247918 w 2462926"/>
                <a:gd name="connsiteY555" fmla="*/ 2762601 h 3705528"/>
                <a:gd name="connsiteX556" fmla="*/ 241265 w 2462926"/>
                <a:gd name="connsiteY556" fmla="*/ 2764383 h 3705528"/>
                <a:gd name="connsiteX557" fmla="*/ 235221 w 2462926"/>
                <a:gd name="connsiteY557" fmla="*/ 2765111 h 3705528"/>
                <a:gd name="connsiteX558" fmla="*/ 228285 w 2462926"/>
                <a:gd name="connsiteY558" fmla="*/ 2762513 h 3705528"/>
                <a:gd name="connsiteX559" fmla="*/ 223621 w 2462926"/>
                <a:gd name="connsiteY559" fmla="*/ 2758415 h 3705528"/>
                <a:gd name="connsiteX560" fmla="*/ 221231 w 2462926"/>
                <a:gd name="connsiteY560" fmla="*/ 2752816 h 3705528"/>
                <a:gd name="connsiteX561" fmla="*/ 219448 w 2462926"/>
                <a:gd name="connsiteY561" fmla="*/ 2746163 h 3705528"/>
                <a:gd name="connsiteX562" fmla="*/ 218720 w 2462926"/>
                <a:gd name="connsiteY562" fmla="*/ 2740119 h 3705528"/>
                <a:gd name="connsiteX563" fmla="*/ 220709 w 2462926"/>
                <a:gd name="connsiteY563" fmla="*/ 2734237 h 3705528"/>
                <a:gd name="connsiteX564" fmla="*/ 225416 w 2462926"/>
                <a:gd name="connsiteY564" fmla="*/ 2728519 h 3705528"/>
                <a:gd name="connsiteX565" fmla="*/ 231014 w 2462926"/>
                <a:gd name="connsiteY565" fmla="*/ 2726128 h 3705528"/>
                <a:gd name="connsiteX566" fmla="*/ 237667 w 2462926"/>
                <a:gd name="connsiteY566" fmla="*/ 2724345 h 3705528"/>
                <a:gd name="connsiteX567" fmla="*/ 2399654 w 2462926"/>
                <a:gd name="connsiteY567" fmla="*/ 2711424 h 3705528"/>
                <a:gd name="connsiteX568" fmla="*/ 2421070 w 2462926"/>
                <a:gd name="connsiteY568" fmla="*/ 2718164 h 3705528"/>
                <a:gd name="connsiteX569" fmla="*/ 2438670 w 2462926"/>
                <a:gd name="connsiteY569" fmla="*/ 2733949 h 3705528"/>
                <a:gd name="connsiteX570" fmla="*/ 2447790 w 2462926"/>
                <a:gd name="connsiteY570" fmla="*/ 2754680 h 3705528"/>
                <a:gd name="connsiteX571" fmla="*/ 2450866 w 2462926"/>
                <a:gd name="connsiteY571" fmla="*/ 2776140 h 3705528"/>
                <a:gd name="connsiteX572" fmla="*/ 2443071 w 2462926"/>
                <a:gd name="connsiteY572" fmla="*/ 2796947 h 3705528"/>
                <a:gd name="connsiteX573" fmla="*/ 2427732 w 2462926"/>
                <a:gd name="connsiteY573" fmla="*/ 2816209 h 3705528"/>
                <a:gd name="connsiteX574" fmla="*/ 2407001 w 2462926"/>
                <a:gd name="connsiteY574" fmla="*/ 2825330 h 3705528"/>
                <a:gd name="connsiteX575" fmla="*/ 2385096 w 2462926"/>
                <a:gd name="connsiteY575" fmla="*/ 2826742 h 3705528"/>
                <a:gd name="connsiteX576" fmla="*/ 2362625 w 2462926"/>
                <a:gd name="connsiteY576" fmla="*/ 2819393 h 3705528"/>
                <a:gd name="connsiteX577" fmla="*/ 2346080 w 2462926"/>
                <a:gd name="connsiteY577" fmla="*/ 2804217 h 3705528"/>
                <a:gd name="connsiteX578" fmla="*/ 2335297 w 2462926"/>
                <a:gd name="connsiteY578" fmla="*/ 2783932 h 3705528"/>
                <a:gd name="connsiteX579" fmla="*/ 2333884 w 2462926"/>
                <a:gd name="connsiteY579" fmla="*/ 2762027 h 3705528"/>
                <a:gd name="connsiteX580" fmla="*/ 2341842 w 2462926"/>
                <a:gd name="connsiteY580" fmla="*/ 2738502 h 3705528"/>
                <a:gd name="connsiteX581" fmla="*/ 2357018 w 2462926"/>
                <a:gd name="connsiteY581" fmla="*/ 2721957 h 3705528"/>
                <a:gd name="connsiteX582" fmla="*/ 2376086 w 2462926"/>
                <a:gd name="connsiteY582" fmla="*/ 2713282 h 3705528"/>
                <a:gd name="connsiteX583" fmla="*/ 1888720 w 2462926"/>
                <a:gd name="connsiteY583" fmla="*/ 2680757 h 3705528"/>
                <a:gd name="connsiteX584" fmla="*/ 1905309 w 2462926"/>
                <a:gd name="connsiteY584" fmla="*/ 2686116 h 3705528"/>
                <a:gd name="connsiteX585" fmla="*/ 1917191 w 2462926"/>
                <a:gd name="connsiteY585" fmla="*/ 2697194 h 3705528"/>
                <a:gd name="connsiteX586" fmla="*/ 1924083 w 2462926"/>
                <a:gd name="connsiteY586" fmla="*/ 2709609 h 3705528"/>
                <a:gd name="connsiteX587" fmla="*/ 1924768 w 2462926"/>
                <a:gd name="connsiteY587" fmla="*/ 2725470 h 3705528"/>
                <a:gd name="connsiteX588" fmla="*/ 1918962 w 2462926"/>
                <a:gd name="connsiteY588" fmla="*/ 2740395 h 3705528"/>
                <a:gd name="connsiteX589" fmla="*/ 1909548 w 2462926"/>
                <a:gd name="connsiteY589" fmla="*/ 2751832 h 3705528"/>
                <a:gd name="connsiteX590" fmla="*/ 1896078 w 2462926"/>
                <a:gd name="connsiteY590" fmla="*/ 2758115 h 3705528"/>
                <a:gd name="connsiteX591" fmla="*/ 1881272 w 2462926"/>
                <a:gd name="connsiteY591" fmla="*/ 2759408 h 3705528"/>
                <a:gd name="connsiteX592" fmla="*/ 1865737 w 2462926"/>
                <a:gd name="connsiteY592" fmla="*/ 2754657 h 3705528"/>
                <a:gd name="connsiteX593" fmla="*/ 1852801 w 2462926"/>
                <a:gd name="connsiteY593" fmla="*/ 2742970 h 3705528"/>
                <a:gd name="connsiteX594" fmla="*/ 1846518 w 2462926"/>
                <a:gd name="connsiteY594" fmla="*/ 2729501 h 3705528"/>
                <a:gd name="connsiteX595" fmla="*/ 1845225 w 2462926"/>
                <a:gd name="connsiteY595" fmla="*/ 2714695 h 3705528"/>
                <a:gd name="connsiteX596" fmla="*/ 1850421 w 2462926"/>
                <a:gd name="connsiteY596" fmla="*/ 2700823 h 3705528"/>
                <a:gd name="connsiteX597" fmla="*/ 1860445 w 2462926"/>
                <a:gd name="connsiteY597" fmla="*/ 2688333 h 3705528"/>
                <a:gd name="connsiteX598" fmla="*/ 1874523 w 2462926"/>
                <a:gd name="connsiteY598" fmla="*/ 2680995 h 3705528"/>
                <a:gd name="connsiteX599" fmla="*/ 1382167 w 2462926"/>
                <a:gd name="connsiteY599" fmla="*/ 2649806 h 3705528"/>
                <a:gd name="connsiteX600" fmla="*/ 1389102 w 2462926"/>
                <a:gd name="connsiteY600" fmla="*/ 2652404 h 3705528"/>
                <a:gd name="connsiteX601" fmla="*/ 1393766 w 2462926"/>
                <a:gd name="connsiteY601" fmla="*/ 2656502 h 3705528"/>
                <a:gd name="connsiteX602" fmla="*/ 1397212 w 2462926"/>
                <a:gd name="connsiteY602" fmla="*/ 2662710 h 3705528"/>
                <a:gd name="connsiteX603" fmla="*/ 1398994 w 2462926"/>
                <a:gd name="connsiteY603" fmla="*/ 2669363 h 3705528"/>
                <a:gd name="connsiteX604" fmla="*/ 1399722 w 2462926"/>
                <a:gd name="connsiteY604" fmla="*/ 2675407 h 3705528"/>
                <a:gd name="connsiteX605" fmla="*/ 1396070 w 2462926"/>
                <a:gd name="connsiteY605" fmla="*/ 2681734 h 3705528"/>
                <a:gd name="connsiteX606" fmla="*/ 1392417 w 2462926"/>
                <a:gd name="connsiteY606" fmla="*/ 2688061 h 3705528"/>
                <a:gd name="connsiteX607" fmla="*/ 1387427 w 2462926"/>
                <a:gd name="connsiteY607" fmla="*/ 2689398 h 3705528"/>
                <a:gd name="connsiteX608" fmla="*/ 1380774 w 2462926"/>
                <a:gd name="connsiteY608" fmla="*/ 2691181 h 3705528"/>
                <a:gd name="connsiteX609" fmla="*/ 1373675 w 2462926"/>
                <a:gd name="connsiteY609" fmla="*/ 2691300 h 3705528"/>
                <a:gd name="connsiteX610" fmla="*/ 1367794 w 2462926"/>
                <a:gd name="connsiteY610" fmla="*/ 2689311 h 3705528"/>
                <a:gd name="connsiteX611" fmla="*/ 1362076 w 2462926"/>
                <a:gd name="connsiteY611" fmla="*/ 2684603 h 3705528"/>
                <a:gd name="connsiteX612" fmla="*/ 1358630 w 2462926"/>
                <a:gd name="connsiteY612" fmla="*/ 2678396 h 3705528"/>
                <a:gd name="connsiteX613" fmla="*/ 1356848 w 2462926"/>
                <a:gd name="connsiteY613" fmla="*/ 2671743 h 3705528"/>
                <a:gd name="connsiteX614" fmla="*/ 1356565 w 2462926"/>
                <a:gd name="connsiteY614" fmla="*/ 2667362 h 3705528"/>
                <a:gd name="connsiteX615" fmla="*/ 1360218 w 2462926"/>
                <a:gd name="connsiteY615" fmla="*/ 2661035 h 3705528"/>
                <a:gd name="connsiteX616" fmla="*/ 1363871 w 2462926"/>
                <a:gd name="connsiteY616" fmla="*/ 2654708 h 3705528"/>
                <a:gd name="connsiteX617" fmla="*/ 1368415 w 2462926"/>
                <a:gd name="connsiteY617" fmla="*/ 2651708 h 3705528"/>
                <a:gd name="connsiteX618" fmla="*/ 1375068 w 2462926"/>
                <a:gd name="connsiteY618" fmla="*/ 2649925 h 3705528"/>
                <a:gd name="connsiteX619" fmla="*/ 2197153 w 2462926"/>
                <a:gd name="connsiteY619" fmla="*/ 2604352 h 3705528"/>
                <a:gd name="connsiteX620" fmla="*/ 2215851 w 2462926"/>
                <a:gd name="connsiteY620" fmla="*/ 2610929 h 3705528"/>
                <a:gd name="connsiteX621" fmla="*/ 2230896 w 2462926"/>
                <a:gd name="connsiteY621" fmla="*/ 2623834 h 3705528"/>
                <a:gd name="connsiteX622" fmla="*/ 2239125 w 2462926"/>
                <a:gd name="connsiteY622" fmla="*/ 2641238 h 3705528"/>
                <a:gd name="connsiteX623" fmla="*/ 2239646 w 2462926"/>
                <a:gd name="connsiteY623" fmla="*/ 2659817 h 3705528"/>
                <a:gd name="connsiteX624" fmla="*/ 2235341 w 2462926"/>
                <a:gd name="connsiteY624" fmla="*/ 2677015 h 3705528"/>
                <a:gd name="connsiteX625" fmla="*/ 2221382 w 2462926"/>
                <a:gd name="connsiteY625" fmla="*/ 2691451 h 3705528"/>
                <a:gd name="connsiteX626" fmla="*/ 2205032 w 2462926"/>
                <a:gd name="connsiteY626" fmla="*/ 2700289 h 3705528"/>
                <a:gd name="connsiteX627" fmla="*/ 2185845 w 2462926"/>
                <a:gd name="connsiteY627" fmla="*/ 2701865 h 3705528"/>
                <a:gd name="connsiteX628" fmla="*/ 2167147 w 2462926"/>
                <a:gd name="connsiteY628" fmla="*/ 2695287 h 3705528"/>
                <a:gd name="connsiteX629" fmla="*/ 2152101 w 2462926"/>
                <a:gd name="connsiteY629" fmla="*/ 2682383 h 3705528"/>
                <a:gd name="connsiteX630" fmla="*/ 2143873 w 2462926"/>
                <a:gd name="connsiteY630" fmla="*/ 2664978 h 3705528"/>
                <a:gd name="connsiteX631" fmla="*/ 2143351 w 2462926"/>
                <a:gd name="connsiteY631" fmla="*/ 2646400 h 3705528"/>
                <a:gd name="connsiteX632" fmla="*/ 2148874 w 2462926"/>
                <a:gd name="connsiteY632" fmla="*/ 2627093 h 3705528"/>
                <a:gd name="connsiteX633" fmla="*/ 2161615 w 2462926"/>
                <a:gd name="connsiteY633" fmla="*/ 2614766 h 3705528"/>
                <a:gd name="connsiteX634" fmla="*/ 2177965 w 2462926"/>
                <a:gd name="connsiteY634" fmla="*/ 2605928 h 3705528"/>
                <a:gd name="connsiteX635" fmla="*/ 39027 w 2462926"/>
                <a:gd name="connsiteY635" fmla="*/ 2598411 h 3705528"/>
                <a:gd name="connsiteX636" fmla="*/ 52453 w 2462926"/>
                <a:gd name="connsiteY636" fmla="*/ 2601945 h 3705528"/>
                <a:gd name="connsiteX637" fmla="*/ 65389 w 2462926"/>
                <a:gd name="connsiteY637" fmla="*/ 2613631 h 3705528"/>
                <a:gd name="connsiteX638" fmla="*/ 69399 w 2462926"/>
                <a:gd name="connsiteY638" fmla="*/ 2628601 h 3705528"/>
                <a:gd name="connsiteX639" fmla="*/ 65703 w 2462926"/>
                <a:gd name="connsiteY639" fmla="*/ 2644744 h 3705528"/>
                <a:gd name="connsiteX640" fmla="*/ 54180 w 2462926"/>
                <a:gd name="connsiteY640" fmla="*/ 2654962 h 3705528"/>
                <a:gd name="connsiteX641" fmla="*/ 39210 w 2462926"/>
                <a:gd name="connsiteY641" fmla="*/ 2658974 h 3705528"/>
                <a:gd name="connsiteX642" fmla="*/ 22013 w 2462926"/>
                <a:gd name="connsiteY642" fmla="*/ 2654668 h 3705528"/>
                <a:gd name="connsiteX643" fmla="*/ 12849 w 2462926"/>
                <a:gd name="connsiteY643" fmla="*/ 2643754 h 3705528"/>
                <a:gd name="connsiteX644" fmla="*/ 7783 w 2462926"/>
                <a:gd name="connsiteY644" fmla="*/ 2628175 h 3705528"/>
                <a:gd name="connsiteX645" fmla="*/ 10871 w 2462926"/>
                <a:gd name="connsiteY645" fmla="*/ 2613086 h 3705528"/>
                <a:gd name="connsiteX646" fmla="*/ 23003 w 2462926"/>
                <a:gd name="connsiteY646" fmla="*/ 2601814 h 3705528"/>
                <a:gd name="connsiteX647" fmla="*/ 1683501 w 2462926"/>
                <a:gd name="connsiteY647" fmla="*/ 2573520 h 3705528"/>
                <a:gd name="connsiteX648" fmla="*/ 1699644 w 2462926"/>
                <a:gd name="connsiteY648" fmla="*/ 2577217 h 3705528"/>
                <a:gd name="connsiteX649" fmla="*/ 1699645 w 2462926"/>
                <a:gd name="connsiteY649" fmla="*/ 2577217 h 3705528"/>
                <a:gd name="connsiteX650" fmla="*/ 1710918 w 2462926"/>
                <a:gd name="connsiteY650" fmla="*/ 2589349 h 3705528"/>
                <a:gd name="connsiteX651" fmla="*/ 1713874 w 2462926"/>
                <a:gd name="connsiteY651" fmla="*/ 2603710 h 3705528"/>
                <a:gd name="connsiteX652" fmla="*/ 1710178 w 2462926"/>
                <a:gd name="connsiteY652" fmla="*/ 2619853 h 3705528"/>
                <a:gd name="connsiteX653" fmla="*/ 1698654 w 2462926"/>
                <a:gd name="connsiteY653" fmla="*/ 2630072 h 3705528"/>
                <a:gd name="connsiteX654" fmla="*/ 1684739 w 2462926"/>
                <a:gd name="connsiteY654" fmla="*/ 2634692 h 3705528"/>
                <a:gd name="connsiteX655" fmla="*/ 1682404 w 2462926"/>
                <a:gd name="connsiteY655" fmla="*/ 2634157 h 3705528"/>
                <a:gd name="connsiteX656" fmla="*/ 1682021 w 2462926"/>
                <a:gd name="connsiteY656" fmla="*/ 2634528 h 3705528"/>
                <a:gd name="connsiteX657" fmla="*/ 1674476 w 2462926"/>
                <a:gd name="connsiteY657" fmla="*/ 2632985 h 3705528"/>
                <a:gd name="connsiteX658" fmla="*/ 1668595 w 2462926"/>
                <a:gd name="connsiteY658" fmla="*/ 2630995 h 3705528"/>
                <a:gd name="connsiteX659" fmla="*/ 1660696 w 2462926"/>
                <a:gd name="connsiteY659" fmla="*/ 2622494 h 3705528"/>
                <a:gd name="connsiteX660" fmla="*/ 1657323 w 2462926"/>
                <a:gd name="connsiteY660" fmla="*/ 2618863 h 3705528"/>
                <a:gd name="connsiteX661" fmla="*/ 1657322 w 2462926"/>
                <a:gd name="connsiteY661" fmla="*/ 2618863 h 3705528"/>
                <a:gd name="connsiteX662" fmla="*/ 1653311 w 2462926"/>
                <a:gd name="connsiteY662" fmla="*/ 2603893 h 3705528"/>
                <a:gd name="connsiteX663" fmla="*/ 1657454 w 2462926"/>
                <a:gd name="connsiteY663" fmla="*/ 2589413 h 3705528"/>
                <a:gd name="connsiteX664" fmla="*/ 1668531 w 2462926"/>
                <a:gd name="connsiteY664" fmla="*/ 2577531 h 3705528"/>
                <a:gd name="connsiteX665" fmla="*/ 343599 w 2462926"/>
                <a:gd name="connsiteY665" fmla="*/ 2540868 h 3705528"/>
                <a:gd name="connsiteX666" fmla="*/ 349034 w 2462926"/>
                <a:gd name="connsiteY666" fmla="*/ 2541194 h 3705528"/>
                <a:gd name="connsiteX667" fmla="*/ 355524 w 2462926"/>
                <a:gd name="connsiteY667" fmla="*/ 2542129 h 3705528"/>
                <a:gd name="connsiteX668" fmla="*/ 360633 w 2462926"/>
                <a:gd name="connsiteY668" fmla="*/ 2547891 h 3705528"/>
                <a:gd name="connsiteX669" fmla="*/ 363634 w 2462926"/>
                <a:gd name="connsiteY669" fmla="*/ 2552435 h 3705528"/>
                <a:gd name="connsiteX670" fmla="*/ 365416 w 2462926"/>
                <a:gd name="connsiteY670" fmla="*/ 2559088 h 3705528"/>
                <a:gd name="connsiteX671" fmla="*/ 366145 w 2462926"/>
                <a:gd name="connsiteY671" fmla="*/ 2565132 h 3705528"/>
                <a:gd name="connsiteX672" fmla="*/ 362938 w 2462926"/>
                <a:gd name="connsiteY672" fmla="*/ 2573122 h 3705528"/>
                <a:gd name="connsiteX673" fmla="*/ 358839 w 2462926"/>
                <a:gd name="connsiteY673" fmla="*/ 2577786 h 3705528"/>
                <a:gd name="connsiteX674" fmla="*/ 353241 w 2462926"/>
                <a:gd name="connsiteY674" fmla="*/ 2580177 h 3705528"/>
                <a:gd name="connsiteX675" fmla="*/ 346588 w 2462926"/>
                <a:gd name="connsiteY675" fmla="*/ 2581960 h 3705528"/>
                <a:gd name="connsiteX676" fmla="*/ 340543 w 2462926"/>
                <a:gd name="connsiteY676" fmla="*/ 2582688 h 3705528"/>
                <a:gd name="connsiteX677" fmla="*/ 333608 w 2462926"/>
                <a:gd name="connsiteY677" fmla="*/ 2580090 h 3705528"/>
                <a:gd name="connsiteX678" fmla="*/ 328944 w 2462926"/>
                <a:gd name="connsiteY678" fmla="*/ 2575991 h 3705528"/>
                <a:gd name="connsiteX679" fmla="*/ 326553 w 2462926"/>
                <a:gd name="connsiteY679" fmla="*/ 2570393 h 3705528"/>
                <a:gd name="connsiteX680" fmla="*/ 324770 w 2462926"/>
                <a:gd name="connsiteY680" fmla="*/ 2563740 h 3705528"/>
                <a:gd name="connsiteX681" fmla="*/ 324042 w 2462926"/>
                <a:gd name="connsiteY681" fmla="*/ 2557695 h 3705528"/>
                <a:gd name="connsiteX682" fmla="*/ 326031 w 2462926"/>
                <a:gd name="connsiteY682" fmla="*/ 2551814 h 3705528"/>
                <a:gd name="connsiteX683" fmla="*/ 331347 w 2462926"/>
                <a:gd name="connsiteY683" fmla="*/ 2545042 h 3705528"/>
                <a:gd name="connsiteX684" fmla="*/ 336946 w 2462926"/>
                <a:gd name="connsiteY684" fmla="*/ 2542650 h 3705528"/>
                <a:gd name="connsiteX685" fmla="*/ 2462926 w 2462926"/>
                <a:gd name="connsiteY685" fmla="*/ 2540046 h 3705528"/>
                <a:gd name="connsiteX686" fmla="*/ 2462926 w 2462926"/>
                <a:gd name="connsiteY686" fmla="*/ 2633978 h 3705528"/>
                <a:gd name="connsiteX687" fmla="*/ 2450793 w 2462926"/>
                <a:gd name="connsiteY687" fmla="*/ 2622849 h 3705528"/>
                <a:gd name="connsiteX688" fmla="*/ 2440010 w 2462926"/>
                <a:gd name="connsiteY688" fmla="*/ 2602564 h 3705528"/>
                <a:gd name="connsiteX689" fmla="*/ 2438597 w 2462926"/>
                <a:gd name="connsiteY689" fmla="*/ 2580659 h 3705528"/>
                <a:gd name="connsiteX690" fmla="*/ 2445338 w 2462926"/>
                <a:gd name="connsiteY690" fmla="*/ 2559243 h 3705528"/>
                <a:gd name="connsiteX691" fmla="*/ 2461731 w 2462926"/>
                <a:gd name="connsiteY691" fmla="*/ 2540589 h 3705528"/>
                <a:gd name="connsiteX692" fmla="*/ 1994043 w 2462926"/>
                <a:gd name="connsiteY692" fmla="*/ 2498333 h 3705528"/>
                <a:gd name="connsiteX693" fmla="*/ 2010632 w 2462926"/>
                <a:gd name="connsiteY693" fmla="*/ 2503693 h 3705528"/>
                <a:gd name="connsiteX694" fmla="*/ 2022514 w 2462926"/>
                <a:gd name="connsiteY694" fmla="*/ 2514771 h 3705528"/>
                <a:gd name="connsiteX695" fmla="*/ 2029406 w 2462926"/>
                <a:gd name="connsiteY695" fmla="*/ 2527185 h 3705528"/>
                <a:gd name="connsiteX696" fmla="*/ 2030090 w 2462926"/>
                <a:gd name="connsiteY696" fmla="*/ 2543046 h 3705528"/>
                <a:gd name="connsiteX697" fmla="*/ 2025502 w 2462926"/>
                <a:gd name="connsiteY697" fmla="*/ 2555863 h 3705528"/>
                <a:gd name="connsiteX698" fmla="*/ 2014870 w 2462926"/>
                <a:gd name="connsiteY698" fmla="*/ 2569408 h 3705528"/>
                <a:gd name="connsiteX699" fmla="*/ 2001401 w 2462926"/>
                <a:gd name="connsiteY699" fmla="*/ 2575691 h 3705528"/>
                <a:gd name="connsiteX700" fmla="*/ 1986595 w 2462926"/>
                <a:gd name="connsiteY700" fmla="*/ 2576984 h 3705528"/>
                <a:gd name="connsiteX701" fmla="*/ 1971669 w 2462926"/>
                <a:gd name="connsiteY701" fmla="*/ 2571179 h 3705528"/>
                <a:gd name="connsiteX702" fmla="*/ 1958124 w 2462926"/>
                <a:gd name="connsiteY702" fmla="*/ 2560546 h 3705528"/>
                <a:gd name="connsiteX703" fmla="*/ 1951841 w 2462926"/>
                <a:gd name="connsiteY703" fmla="*/ 2547077 h 3705528"/>
                <a:gd name="connsiteX704" fmla="*/ 1950547 w 2462926"/>
                <a:gd name="connsiteY704" fmla="*/ 2532271 h 3705528"/>
                <a:gd name="connsiteX705" fmla="*/ 1956962 w 2462926"/>
                <a:gd name="connsiteY705" fmla="*/ 2516291 h 3705528"/>
                <a:gd name="connsiteX706" fmla="*/ 1965767 w 2462926"/>
                <a:gd name="connsiteY706" fmla="*/ 2505909 h 3705528"/>
                <a:gd name="connsiteX707" fmla="*/ 1979845 w 2462926"/>
                <a:gd name="connsiteY707" fmla="*/ 2498572 h 3705528"/>
                <a:gd name="connsiteX708" fmla="*/ 1487489 w 2462926"/>
                <a:gd name="connsiteY708" fmla="*/ 2467383 h 3705528"/>
                <a:gd name="connsiteX709" fmla="*/ 1494424 w 2462926"/>
                <a:gd name="connsiteY709" fmla="*/ 2469981 h 3705528"/>
                <a:gd name="connsiteX710" fmla="*/ 1499088 w 2462926"/>
                <a:gd name="connsiteY710" fmla="*/ 2474079 h 3705528"/>
                <a:gd name="connsiteX711" fmla="*/ 1502534 w 2462926"/>
                <a:gd name="connsiteY711" fmla="*/ 2480287 h 3705528"/>
                <a:gd name="connsiteX712" fmla="*/ 1504316 w 2462926"/>
                <a:gd name="connsiteY712" fmla="*/ 2486940 h 3705528"/>
                <a:gd name="connsiteX713" fmla="*/ 1505653 w 2462926"/>
                <a:gd name="connsiteY713" fmla="*/ 2491930 h 3705528"/>
                <a:gd name="connsiteX714" fmla="*/ 1501392 w 2462926"/>
                <a:gd name="connsiteY714" fmla="*/ 2499311 h 3705528"/>
                <a:gd name="connsiteX715" fmla="*/ 1498348 w 2462926"/>
                <a:gd name="connsiteY715" fmla="*/ 2504583 h 3705528"/>
                <a:gd name="connsiteX716" fmla="*/ 1492749 w 2462926"/>
                <a:gd name="connsiteY716" fmla="*/ 2506975 h 3705528"/>
                <a:gd name="connsiteX717" fmla="*/ 1486096 w 2462926"/>
                <a:gd name="connsiteY717" fmla="*/ 2508758 h 3705528"/>
                <a:gd name="connsiteX718" fmla="*/ 1478997 w 2462926"/>
                <a:gd name="connsiteY718" fmla="*/ 2508877 h 3705528"/>
                <a:gd name="connsiteX719" fmla="*/ 1473116 w 2462926"/>
                <a:gd name="connsiteY719" fmla="*/ 2506888 h 3705528"/>
                <a:gd name="connsiteX720" fmla="*/ 1467398 w 2462926"/>
                <a:gd name="connsiteY720" fmla="*/ 2502180 h 3705528"/>
                <a:gd name="connsiteX721" fmla="*/ 1463952 w 2462926"/>
                <a:gd name="connsiteY721" fmla="*/ 2495973 h 3705528"/>
                <a:gd name="connsiteX722" fmla="*/ 1462170 w 2462926"/>
                <a:gd name="connsiteY722" fmla="*/ 2489320 h 3705528"/>
                <a:gd name="connsiteX723" fmla="*/ 1462496 w 2462926"/>
                <a:gd name="connsiteY723" fmla="*/ 2483884 h 3705528"/>
                <a:gd name="connsiteX724" fmla="*/ 1465540 w 2462926"/>
                <a:gd name="connsiteY724" fmla="*/ 2478612 h 3705528"/>
                <a:gd name="connsiteX725" fmla="*/ 1469801 w 2462926"/>
                <a:gd name="connsiteY725" fmla="*/ 2471231 h 3705528"/>
                <a:gd name="connsiteX726" fmla="*/ 1473737 w 2462926"/>
                <a:gd name="connsiteY726" fmla="*/ 2469285 h 3705528"/>
                <a:gd name="connsiteX727" fmla="*/ 1480390 w 2462926"/>
                <a:gd name="connsiteY727" fmla="*/ 2467502 h 3705528"/>
                <a:gd name="connsiteX728" fmla="*/ 2301866 w 2462926"/>
                <a:gd name="connsiteY728" fmla="*/ 2422983 h 3705528"/>
                <a:gd name="connsiteX729" fmla="*/ 2320564 w 2462926"/>
                <a:gd name="connsiteY729" fmla="*/ 2429560 h 3705528"/>
                <a:gd name="connsiteX730" fmla="*/ 2335609 w 2462926"/>
                <a:gd name="connsiteY730" fmla="*/ 2442465 h 3705528"/>
                <a:gd name="connsiteX731" fmla="*/ 2343838 w 2462926"/>
                <a:gd name="connsiteY731" fmla="*/ 2459869 h 3705528"/>
                <a:gd name="connsiteX732" fmla="*/ 2344359 w 2462926"/>
                <a:gd name="connsiteY732" fmla="*/ 2478448 h 3705528"/>
                <a:gd name="connsiteX733" fmla="*/ 2338836 w 2462926"/>
                <a:gd name="connsiteY733" fmla="*/ 2497754 h 3705528"/>
                <a:gd name="connsiteX734" fmla="*/ 2324878 w 2462926"/>
                <a:gd name="connsiteY734" fmla="*/ 2512191 h 3705528"/>
                <a:gd name="connsiteX735" fmla="*/ 2309745 w 2462926"/>
                <a:gd name="connsiteY735" fmla="*/ 2518920 h 3705528"/>
                <a:gd name="connsiteX736" fmla="*/ 2289949 w 2462926"/>
                <a:gd name="connsiteY736" fmla="*/ 2521550 h 3705528"/>
                <a:gd name="connsiteX737" fmla="*/ 2271860 w 2462926"/>
                <a:gd name="connsiteY737" fmla="*/ 2513918 h 3705528"/>
                <a:gd name="connsiteX738" fmla="*/ 2256206 w 2462926"/>
                <a:gd name="connsiteY738" fmla="*/ 2502068 h 3705528"/>
                <a:gd name="connsiteX739" fmla="*/ 2248586 w 2462926"/>
                <a:gd name="connsiteY739" fmla="*/ 2483609 h 3705528"/>
                <a:gd name="connsiteX740" fmla="*/ 2246847 w 2462926"/>
                <a:gd name="connsiteY740" fmla="*/ 2467140 h 3705528"/>
                <a:gd name="connsiteX741" fmla="*/ 2252370 w 2462926"/>
                <a:gd name="connsiteY741" fmla="*/ 2447833 h 3705528"/>
                <a:gd name="connsiteX742" fmla="*/ 2266328 w 2462926"/>
                <a:gd name="connsiteY742" fmla="*/ 2433397 h 3705528"/>
                <a:gd name="connsiteX743" fmla="*/ 2282678 w 2462926"/>
                <a:gd name="connsiteY743" fmla="*/ 2424559 h 3705528"/>
                <a:gd name="connsiteX744" fmla="*/ 144349 w 2462926"/>
                <a:gd name="connsiteY744" fmla="*/ 2415988 h 3705528"/>
                <a:gd name="connsiteX745" fmla="*/ 157775 w 2462926"/>
                <a:gd name="connsiteY745" fmla="*/ 2419522 h 3705528"/>
                <a:gd name="connsiteX746" fmla="*/ 170711 w 2462926"/>
                <a:gd name="connsiteY746" fmla="*/ 2431208 h 3705528"/>
                <a:gd name="connsiteX747" fmla="*/ 174722 w 2462926"/>
                <a:gd name="connsiteY747" fmla="*/ 2446178 h 3705528"/>
                <a:gd name="connsiteX748" fmla="*/ 171025 w 2462926"/>
                <a:gd name="connsiteY748" fmla="*/ 2462321 h 3705528"/>
                <a:gd name="connsiteX749" fmla="*/ 159502 w 2462926"/>
                <a:gd name="connsiteY749" fmla="*/ 2472539 h 3705528"/>
                <a:gd name="connsiteX750" fmla="*/ 144533 w 2462926"/>
                <a:gd name="connsiteY750" fmla="*/ 2476551 h 3705528"/>
                <a:gd name="connsiteX751" fmla="*/ 127335 w 2462926"/>
                <a:gd name="connsiteY751" fmla="*/ 2472245 h 3705528"/>
                <a:gd name="connsiteX752" fmla="*/ 118171 w 2462926"/>
                <a:gd name="connsiteY752" fmla="*/ 2461331 h 3705528"/>
                <a:gd name="connsiteX753" fmla="*/ 113105 w 2462926"/>
                <a:gd name="connsiteY753" fmla="*/ 2445752 h 3705528"/>
                <a:gd name="connsiteX754" fmla="*/ 116193 w 2462926"/>
                <a:gd name="connsiteY754" fmla="*/ 2430663 h 3705528"/>
                <a:gd name="connsiteX755" fmla="*/ 128325 w 2462926"/>
                <a:gd name="connsiteY755" fmla="*/ 2419391 h 3705528"/>
                <a:gd name="connsiteX756" fmla="*/ 1789432 w 2462926"/>
                <a:gd name="connsiteY756" fmla="*/ 2390043 h 3705528"/>
                <a:gd name="connsiteX757" fmla="*/ 1805575 w 2462926"/>
                <a:gd name="connsiteY757" fmla="*/ 2393740 h 3705528"/>
                <a:gd name="connsiteX758" fmla="*/ 1816848 w 2462926"/>
                <a:gd name="connsiteY758" fmla="*/ 2405872 h 3705528"/>
                <a:gd name="connsiteX759" fmla="*/ 1819196 w 2462926"/>
                <a:gd name="connsiteY759" fmla="*/ 2421287 h 3705528"/>
                <a:gd name="connsiteX760" fmla="*/ 1816717 w 2462926"/>
                <a:gd name="connsiteY760" fmla="*/ 2435321 h 3705528"/>
                <a:gd name="connsiteX761" fmla="*/ 1803976 w 2462926"/>
                <a:gd name="connsiteY761" fmla="*/ 2447649 h 3705528"/>
                <a:gd name="connsiteX762" fmla="*/ 1790061 w 2462926"/>
                <a:gd name="connsiteY762" fmla="*/ 2452268 h 3705528"/>
                <a:gd name="connsiteX763" fmla="*/ 1773917 w 2462926"/>
                <a:gd name="connsiteY763" fmla="*/ 2448572 h 3705528"/>
                <a:gd name="connsiteX764" fmla="*/ 1762644 w 2462926"/>
                <a:gd name="connsiteY764" fmla="*/ 2436440 h 3705528"/>
                <a:gd name="connsiteX765" fmla="*/ 1758633 w 2462926"/>
                <a:gd name="connsiteY765" fmla="*/ 2421470 h 3705528"/>
                <a:gd name="connsiteX766" fmla="*/ 1763993 w 2462926"/>
                <a:gd name="connsiteY766" fmla="*/ 2404881 h 3705528"/>
                <a:gd name="connsiteX767" fmla="*/ 1773853 w 2462926"/>
                <a:gd name="connsiteY767" fmla="*/ 2395109 h 3705528"/>
                <a:gd name="connsiteX768" fmla="*/ 454965 w 2462926"/>
                <a:gd name="connsiteY768" fmla="*/ 2357716 h 3705528"/>
                <a:gd name="connsiteX769" fmla="*/ 460844 w 2462926"/>
                <a:gd name="connsiteY769" fmla="*/ 2359704 h 3705528"/>
                <a:gd name="connsiteX770" fmla="*/ 460847 w 2462926"/>
                <a:gd name="connsiteY770" fmla="*/ 2359705 h 3705528"/>
                <a:gd name="connsiteX771" fmla="*/ 466565 w 2462926"/>
                <a:gd name="connsiteY771" fmla="*/ 2364413 h 3705528"/>
                <a:gd name="connsiteX772" fmla="*/ 468956 w 2462926"/>
                <a:gd name="connsiteY772" fmla="*/ 2370011 h 3705528"/>
                <a:gd name="connsiteX773" fmla="*/ 470739 w 2462926"/>
                <a:gd name="connsiteY773" fmla="*/ 2376664 h 3705528"/>
                <a:gd name="connsiteX774" fmla="*/ 471467 w 2462926"/>
                <a:gd name="connsiteY774" fmla="*/ 2382709 h 3705528"/>
                <a:gd name="connsiteX775" fmla="*/ 468260 w 2462926"/>
                <a:gd name="connsiteY775" fmla="*/ 2390699 h 3705528"/>
                <a:gd name="connsiteX776" fmla="*/ 464162 w 2462926"/>
                <a:gd name="connsiteY776" fmla="*/ 2395362 h 3705528"/>
                <a:gd name="connsiteX777" fmla="*/ 458563 w 2462926"/>
                <a:gd name="connsiteY777" fmla="*/ 2397754 h 3705528"/>
                <a:gd name="connsiteX778" fmla="*/ 454019 w 2462926"/>
                <a:gd name="connsiteY778" fmla="*/ 2400754 h 3705528"/>
                <a:gd name="connsiteX779" fmla="*/ 453573 w 2462926"/>
                <a:gd name="connsiteY779" fmla="*/ 2399090 h 3705528"/>
                <a:gd name="connsiteX780" fmla="*/ 451910 w 2462926"/>
                <a:gd name="connsiteY780" fmla="*/ 2399536 h 3705528"/>
                <a:gd name="connsiteX781" fmla="*/ 446474 w 2462926"/>
                <a:gd name="connsiteY781" fmla="*/ 2399209 h 3705528"/>
                <a:gd name="connsiteX782" fmla="*/ 438930 w 2462926"/>
                <a:gd name="connsiteY782" fmla="*/ 2397666 h 3705528"/>
                <a:gd name="connsiteX783" fmla="*/ 434875 w 2462926"/>
                <a:gd name="connsiteY783" fmla="*/ 2392513 h 3705528"/>
                <a:gd name="connsiteX784" fmla="*/ 431875 w 2462926"/>
                <a:gd name="connsiteY784" fmla="*/ 2387969 h 3705528"/>
                <a:gd name="connsiteX785" fmla="*/ 430092 w 2462926"/>
                <a:gd name="connsiteY785" fmla="*/ 2381316 h 3705528"/>
                <a:gd name="connsiteX786" fmla="*/ 429364 w 2462926"/>
                <a:gd name="connsiteY786" fmla="*/ 2375271 h 3705528"/>
                <a:gd name="connsiteX787" fmla="*/ 431353 w 2462926"/>
                <a:gd name="connsiteY787" fmla="*/ 2369390 h 3705528"/>
                <a:gd name="connsiteX788" fmla="*/ 436669 w 2462926"/>
                <a:gd name="connsiteY788" fmla="*/ 2362618 h 3705528"/>
                <a:gd name="connsiteX789" fmla="*/ 442268 w 2462926"/>
                <a:gd name="connsiteY789" fmla="*/ 2360226 h 3705528"/>
                <a:gd name="connsiteX790" fmla="*/ 443100 w 2462926"/>
                <a:gd name="connsiteY790" fmla="*/ 2360003 h 3705528"/>
                <a:gd name="connsiteX791" fmla="*/ 442877 w 2462926"/>
                <a:gd name="connsiteY791" fmla="*/ 2359172 h 3705528"/>
                <a:gd name="connsiteX792" fmla="*/ 448920 w 2462926"/>
                <a:gd name="connsiteY792" fmla="*/ 2358444 h 3705528"/>
                <a:gd name="connsiteX793" fmla="*/ 448921 w 2462926"/>
                <a:gd name="connsiteY793" fmla="*/ 2358444 h 3705528"/>
                <a:gd name="connsiteX794" fmla="*/ 2098756 w 2462926"/>
                <a:gd name="connsiteY794" fmla="*/ 2316965 h 3705528"/>
                <a:gd name="connsiteX795" fmla="*/ 2115345 w 2462926"/>
                <a:gd name="connsiteY795" fmla="*/ 2322325 h 3705528"/>
                <a:gd name="connsiteX796" fmla="*/ 2127227 w 2462926"/>
                <a:gd name="connsiteY796" fmla="*/ 2333403 h 3705528"/>
                <a:gd name="connsiteX797" fmla="*/ 2134119 w 2462926"/>
                <a:gd name="connsiteY797" fmla="*/ 2345817 h 3705528"/>
                <a:gd name="connsiteX798" fmla="*/ 2134803 w 2462926"/>
                <a:gd name="connsiteY798" fmla="*/ 2361678 h 3705528"/>
                <a:gd name="connsiteX799" fmla="*/ 2128998 w 2462926"/>
                <a:gd name="connsiteY799" fmla="*/ 2376604 h 3705528"/>
                <a:gd name="connsiteX800" fmla="*/ 2119583 w 2462926"/>
                <a:gd name="connsiteY800" fmla="*/ 2388040 h 3705528"/>
                <a:gd name="connsiteX801" fmla="*/ 2106114 w 2462926"/>
                <a:gd name="connsiteY801" fmla="*/ 2394323 h 3705528"/>
                <a:gd name="connsiteX802" fmla="*/ 2090699 w 2462926"/>
                <a:gd name="connsiteY802" fmla="*/ 2396671 h 3705528"/>
                <a:gd name="connsiteX803" fmla="*/ 2076382 w 2462926"/>
                <a:gd name="connsiteY803" fmla="*/ 2389811 h 3705528"/>
                <a:gd name="connsiteX804" fmla="*/ 2062228 w 2462926"/>
                <a:gd name="connsiteY804" fmla="*/ 2380233 h 3705528"/>
                <a:gd name="connsiteX805" fmla="*/ 2056554 w 2462926"/>
                <a:gd name="connsiteY805" fmla="*/ 2365709 h 3705528"/>
                <a:gd name="connsiteX806" fmla="*/ 2055260 w 2462926"/>
                <a:gd name="connsiteY806" fmla="*/ 2350903 h 3705528"/>
                <a:gd name="connsiteX807" fmla="*/ 2060457 w 2462926"/>
                <a:gd name="connsiteY807" fmla="*/ 2337032 h 3705528"/>
                <a:gd name="connsiteX808" fmla="*/ 2070480 w 2462926"/>
                <a:gd name="connsiteY808" fmla="*/ 2324541 h 3705528"/>
                <a:gd name="connsiteX809" fmla="*/ 2084558 w 2462926"/>
                <a:gd name="connsiteY809" fmla="*/ 2317204 h 3705528"/>
                <a:gd name="connsiteX810" fmla="*/ 1586321 w 2462926"/>
                <a:gd name="connsiteY810" fmla="*/ 2284025 h 3705528"/>
                <a:gd name="connsiteX811" fmla="*/ 1592811 w 2462926"/>
                <a:gd name="connsiteY811" fmla="*/ 2284960 h 3705528"/>
                <a:gd name="connsiteX812" fmla="*/ 1600355 w 2462926"/>
                <a:gd name="connsiteY812" fmla="*/ 2286504 h 3705528"/>
                <a:gd name="connsiteX813" fmla="*/ 1604410 w 2462926"/>
                <a:gd name="connsiteY813" fmla="*/ 2291656 h 3705528"/>
                <a:gd name="connsiteX814" fmla="*/ 1608465 w 2462926"/>
                <a:gd name="connsiteY814" fmla="*/ 2296809 h 3705528"/>
                <a:gd name="connsiteX815" fmla="*/ 1610248 w 2462926"/>
                <a:gd name="connsiteY815" fmla="*/ 2303462 h 3705528"/>
                <a:gd name="connsiteX816" fmla="*/ 1610976 w 2462926"/>
                <a:gd name="connsiteY816" fmla="*/ 2309507 h 3705528"/>
                <a:gd name="connsiteX817" fmla="*/ 1607932 w 2462926"/>
                <a:gd name="connsiteY817" fmla="*/ 2314779 h 3705528"/>
                <a:gd name="connsiteX818" fmla="*/ 1603670 w 2462926"/>
                <a:gd name="connsiteY818" fmla="*/ 2322160 h 3705528"/>
                <a:gd name="connsiteX819" fmla="*/ 1598072 w 2462926"/>
                <a:gd name="connsiteY819" fmla="*/ 2324551 h 3705528"/>
                <a:gd name="connsiteX820" fmla="*/ 1591419 w 2462926"/>
                <a:gd name="connsiteY820" fmla="*/ 2326334 h 3705528"/>
                <a:gd name="connsiteX821" fmla="*/ 1584929 w 2462926"/>
                <a:gd name="connsiteY821" fmla="*/ 2325399 h 3705528"/>
                <a:gd name="connsiteX822" fmla="*/ 1578439 w 2462926"/>
                <a:gd name="connsiteY822" fmla="*/ 2324464 h 3705528"/>
                <a:gd name="connsiteX823" fmla="*/ 1573330 w 2462926"/>
                <a:gd name="connsiteY823" fmla="*/ 2318702 h 3705528"/>
                <a:gd name="connsiteX824" fmla="*/ 1569275 w 2462926"/>
                <a:gd name="connsiteY824" fmla="*/ 2313549 h 3705528"/>
                <a:gd name="connsiteX825" fmla="*/ 1567492 w 2462926"/>
                <a:gd name="connsiteY825" fmla="*/ 2306896 h 3705528"/>
                <a:gd name="connsiteX826" fmla="*/ 1567819 w 2462926"/>
                <a:gd name="connsiteY826" fmla="*/ 2301461 h 3705528"/>
                <a:gd name="connsiteX827" fmla="*/ 1572080 w 2462926"/>
                <a:gd name="connsiteY827" fmla="*/ 2294080 h 3705528"/>
                <a:gd name="connsiteX828" fmla="*/ 1575124 w 2462926"/>
                <a:gd name="connsiteY828" fmla="*/ 2288808 h 3705528"/>
                <a:gd name="connsiteX829" fmla="*/ 1579668 w 2462926"/>
                <a:gd name="connsiteY829" fmla="*/ 2285807 h 3705528"/>
                <a:gd name="connsiteX830" fmla="*/ 2407797 w 2462926"/>
                <a:gd name="connsiteY830" fmla="*/ 2239505 h 3705528"/>
                <a:gd name="connsiteX831" fmla="*/ 2425886 w 2462926"/>
                <a:gd name="connsiteY831" fmla="*/ 2247137 h 3705528"/>
                <a:gd name="connsiteX832" fmla="*/ 2441540 w 2462926"/>
                <a:gd name="connsiteY832" fmla="*/ 2258987 h 3705528"/>
                <a:gd name="connsiteX833" fmla="*/ 2449160 w 2462926"/>
                <a:gd name="connsiteY833" fmla="*/ 2277446 h 3705528"/>
                <a:gd name="connsiteX834" fmla="*/ 2449681 w 2462926"/>
                <a:gd name="connsiteY834" fmla="*/ 2296025 h 3705528"/>
                <a:gd name="connsiteX835" fmla="*/ 2444767 w 2462926"/>
                <a:gd name="connsiteY835" fmla="*/ 2314277 h 3705528"/>
                <a:gd name="connsiteX836" fmla="*/ 2431417 w 2462926"/>
                <a:gd name="connsiteY836" fmla="*/ 2327659 h 3705528"/>
                <a:gd name="connsiteX837" fmla="*/ 2415067 w 2462926"/>
                <a:gd name="connsiteY837" fmla="*/ 2336497 h 3705528"/>
                <a:gd name="connsiteX838" fmla="*/ 2395880 w 2462926"/>
                <a:gd name="connsiteY838" fmla="*/ 2338073 h 3705528"/>
                <a:gd name="connsiteX839" fmla="*/ 2377182 w 2462926"/>
                <a:gd name="connsiteY839" fmla="*/ 2331495 h 3705528"/>
                <a:gd name="connsiteX840" fmla="*/ 2362137 w 2462926"/>
                <a:gd name="connsiteY840" fmla="*/ 2318591 h 3705528"/>
                <a:gd name="connsiteX841" fmla="*/ 2353908 w 2462926"/>
                <a:gd name="connsiteY841" fmla="*/ 2301186 h 3705528"/>
                <a:gd name="connsiteX842" fmla="*/ 2353386 w 2462926"/>
                <a:gd name="connsiteY842" fmla="*/ 2282608 h 3705528"/>
                <a:gd name="connsiteX843" fmla="*/ 2358300 w 2462926"/>
                <a:gd name="connsiteY843" fmla="*/ 2264355 h 3705528"/>
                <a:gd name="connsiteX844" fmla="*/ 2371650 w 2462926"/>
                <a:gd name="connsiteY844" fmla="*/ 2250974 h 3705528"/>
                <a:gd name="connsiteX845" fmla="*/ 2388001 w 2462926"/>
                <a:gd name="connsiteY845" fmla="*/ 2242136 h 3705528"/>
                <a:gd name="connsiteX846" fmla="*/ 250279 w 2462926"/>
                <a:gd name="connsiteY846" fmla="*/ 2232510 h 3705528"/>
                <a:gd name="connsiteX847" fmla="*/ 263096 w 2462926"/>
                <a:gd name="connsiteY847" fmla="*/ 2237098 h 3705528"/>
                <a:gd name="connsiteX848" fmla="*/ 276641 w 2462926"/>
                <a:gd name="connsiteY848" fmla="*/ 2247730 h 3705528"/>
                <a:gd name="connsiteX849" fmla="*/ 280652 w 2462926"/>
                <a:gd name="connsiteY849" fmla="*/ 2262700 h 3705528"/>
                <a:gd name="connsiteX850" fmla="*/ 276346 w 2462926"/>
                <a:gd name="connsiteY850" fmla="*/ 2279898 h 3705528"/>
                <a:gd name="connsiteX851" fmla="*/ 265432 w 2462926"/>
                <a:gd name="connsiteY851" fmla="*/ 2289062 h 3705528"/>
                <a:gd name="connsiteX852" fmla="*/ 249853 w 2462926"/>
                <a:gd name="connsiteY852" fmla="*/ 2294128 h 3705528"/>
                <a:gd name="connsiteX853" fmla="*/ 233264 w 2462926"/>
                <a:gd name="connsiteY853" fmla="*/ 2288768 h 3705528"/>
                <a:gd name="connsiteX854" fmla="*/ 223492 w 2462926"/>
                <a:gd name="connsiteY854" fmla="*/ 2278908 h 3705528"/>
                <a:gd name="connsiteX855" fmla="*/ 219035 w 2462926"/>
                <a:gd name="connsiteY855" fmla="*/ 2262275 h 3705528"/>
                <a:gd name="connsiteX856" fmla="*/ 221514 w 2462926"/>
                <a:gd name="connsiteY856" fmla="*/ 2248240 h 3705528"/>
                <a:gd name="connsiteX857" fmla="*/ 234255 w 2462926"/>
                <a:gd name="connsiteY857" fmla="*/ 2235913 h 3705528"/>
                <a:gd name="connsiteX858" fmla="*/ 1894144 w 2462926"/>
                <a:gd name="connsiteY858" fmla="*/ 2208674 h 3705528"/>
                <a:gd name="connsiteX859" fmla="*/ 1909070 w 2462926"/>
                <a:gd name="connsiteY859" fmla="*/ 2214479 h 3705528"/>
                <a:gd name="connsiteX860" fmla="*/ 1921561 w 2462926"/>
                <a:gd name="connsiteY860" fmla="*/ 2224503 h 3705528"/>
                <a:gd name="connsiteX861" fmla="*/ 1923908 w 2462926"/>
                <a:gd name="connsiteY861" fmla="*/ 2239918 h 3705528"/>
                <a:gd name="connsiteX862" fmla="*/ 1920212 w 2462926"/>
                <a:gd name="connsiteY862" fmla="*/ 2256061 h 3705528"/>
                <a:gd name="connsiteX863" fmla="*/ 1908688 w 2462926"/>
                <a:gd name="connsiteY863" fmla="*/ 2266280 h 3705528"/>
                <a:gd name="connsiteX864" fmla="*/ 1894773 w 2462926"/>
                <a:gd name="connsiteY864" fmla="*/ 2270900 h 3705528"/>
                <a:gd name="connsiteX865" fmla="*/ 1878630 w 2462926"/>
                <a:gd name="connsiteY865" fmla="*/ 2267203 h 3705528"/>
                <a:gd name="connsiteX866" fmla="*/ 1867357 w 2462926"/>
                <a:gd name="connsiteY866" fmla="*/ 2255071 h 3705528"/>
                <a:gd name="connsiteX867" fmla="*/ 1863346 w 2462926"/>
                <a:gd name="connsiteY867" fmla="*/ 2240101 h 3705528"/>
                <a:gd name="connsiteX868" fmla="*/ 1867488 w 2462926"/>
                <a:gd name="connsiteY868" fmla="*/ 2225621 h 3705528"/>
                <a:gd name="connsiteX869" fmla="*/ 1878566 w 2462926"/>
                <a:gd name="connsiteY869" fmla="*/ 2213739 h 3705528"/>
                <a:gd name="connsiteX870" fmla="*/ 560287 w 2462926"/>
                <a:gd name="connsiteY870" fmla="*/ 2175293 h 3705528"/>
                <a:gd name="connsiteX871" fmla="*/ 566168 w 2462926"/>
                <a:gd name="connsiteY871" fmla="*/ 2177282 h 3705528"/>
                <a:gd name="connsiteX872" fmla="*/ 571886 w 2462926"/>
                <a:gd name="connsiteY872" fmla="*/ 2181990 h 3705528"/>
                <a:gd name="connsiteX873" fmla="*/ 574277 w 2462926"/>
                <a:gd name="connsiteY873" fmla="*/ 2187588 h 3705528"/>
                <a:gd name="connsiteX874" fmla="*/ 576060 w 2462926"/>
                <a:gd name="connsiteY874" fmla="*/ 2194241 h 3705528"/>
                <a:gd name="connsiteX875" fmla="*/ 576788 w 2462926"/>
                <a:gd name="connsiteY875" fmla="*/ 2200286 h 3705528"/>
                <a:gd name="connsiteX876" fmla="*/ 574190 w 2462926"/>
                <a:gd name="connsiteY876" fmla="*/ 2207221 h 3705528"/>
                <a:gd name="connsiteX877" fmla="*/ 569483 w 2462926"/>
                <a:gd name="connsiteY877" fmla="*/ 2212939 h 3705528"/>
                <a:gd name="connsiteX878" fmla="*/ 564493 w 2462926"/>
                <a:gd name="connsiteY878" fmla="*/ 2214276 h 3705528"/>
                <a:gd name="connsiteX879" fmla="*/ 557840 w 2462926"/>
                <a:gd name="connsiteY879" fmla="*/ 2216059 h 3705528"/>
                <a:gd name="connsiteX880" fmla="*/ 551796 w 2462926"/>
                <a:gd name="connsiteY880" fmla="*/ 2216787 h 3705528"/>
                <a:gd name="connsiteX881" fmla="*/ 544860 w 2462926"/>
                <a:gd name="connsiteY881" fmla="*/ 2214189 h 3705528"/>
                <a:gd name="connsiteX882" fmla="*/ 540196 w 2462926"/>
                <a:gd name="connsiteY882" fmla="*/ 2210091 h 3705528"/>
                <a:gd name="connsiteX883" fmla="*/ 537805 w 2462926"/>
                <a:gd name="connsiteY883" fmla="*/ 2204492 h 3705528"/>
                <a:gd name="connsiteX884" fmla="*/ 536022 w 2462926"/>
                <a:gd name="connsiteY884" fmla="*/ 2197839 h 3705528"/>
                <a:gd name="connsiteX885" fmla="*/ 534685 w 2462926"/>
                <a:gd name="connsiteY885" fmla="*/ 2192849 h 3705528"/>
                <a:gd name="connsiteX886" fmla="*/ 537283 w 2462926"/>
                <a:gd name="connsiteY886" fmla="*/ 2185913 h 3705528"/>
                <a:gd name="connsiteX887" fmla="*/ 541991 w 2462926"/>
                <a:gd name="connsiteY887" fmla="*/ 2180195 h 3705528"/>
                <a:gd name="connsiteX888" fmla="*/ 547589 w 2462926"/>
                <a:gd name="connsiteY888" fmla="*/ 2177804 h 3705528"/>
                <a:gd name="connsiteX889" fmla="*/ 554242 w 2462926"/>
                <a:gd name="connsiteY889" fmla="*/ 2176021 h 3705528"/>
                <a:gd name="connsiteX890" fmla="*/ 2204686 w 2462926"/>
                <a:gd name="connsiteY890" fmla="*/ 2133487 h 3705528"/>
                <a:gd name="connsiteX891" fmla="*/ 2220666 w 2462926"/>
                <a:gd name="connsiteY891" fmla="*/ 2139902 h 3705528"/>
                <a:gd name="connsiteX892" fmla="*/ 2233156 w 2462926"/>
                <a:gd name="connsiteY892" fmla="*/ 2149925 h 3705528"/>
                <a:gd name="connsiteX893" fmla="*/ 2239440 w 2462926"/>
                <a:gd name="connsiteY893" fmla="*/ 2163394 h 3705528"/>
                <a:gd name="connsiteX894" fmla="*/ 2240733 w 2462926"/>
                <a:gd name="connsiteY894" fmla="*/ 2178200 h 3705528"/>
                <a:gd name="connsiteX895" fmla="*/ 2234927 w 2462926"/>
                <a:gd name="connsiteY895" fmla="*/ 2193126 h 3705528"/>
                <a:gd name="connsiteX896" fmla="*/ 2225513 w 2462926"/>
                <a:gd name="connsiteY896" fmla="*/ 2204562 h 3705528"/>
                <a:gd name="connsiteX897" fmla="*/ 2211435 w 2462926"/>
                <a:gd name="connsiteY897" fmla="*/ 2211900 h 3705528"/>
                <a:gd name="connsiteX898" fmla="*/ 2197237 w 2462926"/>
                <a:gd name="connsiteY898" fmla="*/ 2212138 h 3705528"/>
                <a:gd name="connsiteX899" fmla="*/ 2181703 w 2462926"/>
                <a:gd name="connsiteY899" fmla="*/ 2207387 h 3705528"/>
                <a:gd name="connsiteX900" fmla="*/ 2168767 w 2462926"/>
                <a:gd name="connsiteY900" fmla="*/ 2195701 h 3705528"/>
                <a:gd name="connsiteX901" fmla="*/ 2161875 w 2462926"/>
                <a:gd name="connsiteY901" fmla="*/ 2183286 h 3705528"/>
                <a:gd name="connsiteX902" fmla="*/ 2161190 w 2462926"/>
                <a:gd name="connsiteY902" fmla="*/ 2167425 h 3705528"/>
                <a:gd name="connsiteX903" fmla="*/ 2166387 w 2462926"/>
                <a:gd name="connsiteY903" fmla="*/ 2153554 h 3705528"/>
                <a:gd name="connsiteX904" fmla="*/ 2176410 w 2462926"/>
                <a:gd name="connsiteY904" fmla="*/ 2141064 h 3705528"/>
                <a:gd name="connsiteX905" fmla="*/ 2189879 w 2462926"/>
                <a:gd name="connsiteY905" fmla="*/ 2134781 h 3705528"/>
                <a:gd name="connsiteX906" fmla="*/ 53746 w 2462926"/>
                <a:gd name="connsiteY906" fmla="*/ 2107794 h 3705528"/>
                <a:gd name="connsiteX907" fmla="*/ 67618 w 2462926"/>
                <a:gd name="connsiteY907" fmla="*/ 2112991 h 3705528"/>
                <a:gd name="connsiteX908" fmla="*/ 80108 w 2462926"/>
                <a:gd name="connsiteY908" fmla="*/ 2123014 h 3705528"/>
                <a:gd name="connsiteX909" fmla="*/ 87446 w 2462926"/>
                <a:gd name="connsiteY909" fmla="*/ 2137092 h 3705528"/>
                <a:gd name="connsiteX910" fmla="*/ 87684 w 2462926"/>
                <a:gd name="connsiteY910" fmla="*/ 2151290 h 3705528"/>
                <a:gd name="connsiteX911" fmla="*/ 82325 w 2462926"/>
                <a:gd name="connsiteY911" fmla="*/ 2167879 h 3705528"/>
                <a:gd name="connsiteX912" fmla="*/ 72465 w 2462926"/>
                <a:gd name="connsiteY912" fmla="*/ 2177651 h 3705528"/>
                <a:gd name="connsiteX913" fmla="*/ 59442 w 2462926"/>
                <a:gd name="connsiteY913" fmla="*/ 2185598 h 3705528"/>
                <a:gd name="connsiteX914" fmla="*/ 44189 w 2462926"/>
                <a:gd name="connsiteY914" fmla="*/ 2185228 h 3705528"/>
                <a:gd name="connsiteX915" fmla="*/ 28655 w 2462926"/>
                <a:gd name="connsiteY915" fmla="*/ 2180477 h 3705528"/>
                <a:gd name="connsiteX916" fmla="*/ 17827 w 2462926"/>
                <a:gd name="connsiteY916" fmla="*/ 2170008 h 3705528"/>
                <a:gd name="connsiteX917" fmla="*/ 10935 w 2462926"/>
                <a:gd name="connsiteY917" fmla="*/ 2157593 h 3705528"/>
                <a:gd name="connsiteX918" fmla="*/ 10251 w 2462926"/>
                <a:gd name="connsiteY918" fmla="*/ 2141732 h 3705528"/>
                <a:gd name="connsiteX919" fmla="*/ 13784 w 2462926"/>
                <a:gd name="connsiteY919" fmla="*/ 2128307 h 3705528"/>
                <a:gd name="connsiteX920" fmla="*/ 25471 w 2462926"/>
                <a:gd name="connsiteY920" fmla="*/ 2115370 h 3705528"/>
                <a:gd name="connsiteX921" fmla="*/ 38940 w 2462926"/>
                <a:gd name="connsiteY921" fmla="*/ 2109087 h 3705528"/>
                <a:gd name="connsiteX922" fmla="*/ 1691034 w 2462926"/>
                <a:gd name="connsiteY922" fmla="*/ 2102656 h 3705528"/>
                <a:gd name="connsiteX923" fmla="*/ 1697524 w 2462926"/>
                <a:gd name="connsiteY923" fmla="*/ 2103592 h 3705528"/>
                <a:gd name="connsiteX924" fmla="*/ 1705068 w 2462926"/>
                <a:gd name="connsiteY924" fmla="*/ 2105135 h 3705528"/>
                <a:gd name="connsiteX925" fmla="*/ 1709123 w 2462926"/>
                <a:gd name="connsiteY925" fmla="*/ 2110288 h 3705528"/>
                <a:gd name="connsiteX926" fmla="*/ 1713178 w 2462926"/>
                <a:gd name="connsiteY926" fmla="*/ 2115441 h 3705528"/>
                <a:gd name="connsiteX927" fmla="*/ 1714961 w 2462926"/>
                <a:gd name="connsiteY927" fmla="*/ 2122094 h 3705528"/>
                <a:gd name="connsiteX928" fmla="*/ 1715689 w 2462926"/>
                <a:gd name="connsiteY928" fmla="*/ 2128138 h 3705528"/>
                <a:gd name="connsiteX929" fmla="*/ 1711427 w 2462926"/>
                <a:gd name="connsiteY929" fmla="*/ 2135520 h 3705528"/>
                <a:gd name="connsiteX930" fmla="*/ 1708383 w 2462926"/>
                <a:gd name="connsiteY930" fmla="*/ 2140792 h 3705528"/>
                <a:gd name="connsiteX931" fmla="*/ 1702785 w 2462926"/>
                <a:gd name="connsiteY931" fmla="*/ 2143183 h 3705528"/>
                <a:gd name="connsiteX932" fmla="*/ 1696132 w 2462926"/>
                <a:gd name="connsiteY932" fmla="*/ 2144966 h 3705528"/>
                <a:gd name="connsiteX933" fmla="*/ 1689033 w 2462926"/>
                <a:gd name="connsiteY933" fmla="*/ 2145085 h 3705528"/>
                <a:gd name="connsiteX934" fmla="*/ 1683152 w 2462926"/>
                <a:gd name="connsiteY934" fmla="*/ 2143096 h 3705528"/>
                <a:gd name="connsiteX935" fmla="*/ 1677434 w 2462926"/>
                <a:gd name="connsiteY935" fmla="*/ 2138389 h 3705528"/>
                <a:gd name="connsiteX936" fmla="*/ 1673988 w 2462926"/>
                <a:gd name="connsiteY936" fmla="*/ 2132181 h 3705528"/>
                <a:gd name="connsiteX937" fmla="*/ 1672205 w 2462926"/>
                <a:gd name="connsiteY937" fmla="*/ 2125528 h 3705528"/>
                <a:gd name="connsiteX938" fmla="*/ 1672532 w 2462926"/>
                <a:gd name="connsiteY938" fmla="*/ 2120093 h 3705528"/>
                <a:gd name="connsiteX939" fmla="*/ 1675575 w 2462926"/>
                <a:gd name="connsiteY939" fmla="*/ 2114821 h 3705528"/>
                <a:gd name="connsiteX940" fmla="*/ 1679837 w 2462926"/>
                <a:gd name="connsiteY940" fmla="*/ 2107439 h 3705528"/>
                <a:gd name="connsiteX941" fmla="*/ 1684381 w 2462926"/>
                <a:gd name="connsiteY941" fmla="*/ 2104439 h 3705528"/>
                <a:gd name="connsiteX942" fmla="*/ 2462926 w 2462926"/>
                <a:gd name="connsiteY942" fmla="*/ 2084517 h 3705528"/>
                <a:gd name="connsiteX943" fmla="*/ 2462926 w 2462926"/>
                <a:gd name="connsiteY943" fmla="*/ 2126580 h 3705528"/>
                <a:gd name="connsiteX944" fmla="*/ 2459230 w 2462926"/>
                <a:gd name="connsiteY944" fmla="*/ 2118763 h 3705528"/>
                <a:gd name="connsiteX945" fmla="*/ 2458708 w 2462926"/>
                <a:gd name="connsiteY945" fmla="*/ 2100185 h 3705528"/>
                <a:gd name="connsiteX946" fmla="*/ 355601 w 2462926"/>
                <a:gd name="connsiteY946" fmla="*/ 2050088 h 3705528"/>
                <a:gd name="connsiteX947" fmla="*/ 369636 w 2462926"/>
                <a:gd name="connsiteY947" fmla="*/ 2052567 h 3705528"/>
                <a:gd name="connsiteX948" fmla="*/ 381963 w 2462926"/>
                <a:gd name="connsiteY948" fmla="*/ 2065308 h 3705528"/>
                <a:gd name="connsiteX949" fmla="*/ 385974 w 2462926"/>
                <a:gd name="connsiteY949" fmla="*/ 2080278 h 3705528"/>
                <a:gd name="connsiteX950" fmla="*/ 382277 w 2462926"/>
                <a:gd name="connsiteY950" fmla="*/ 2096421 h 3705528"/>
                <a:gd name="connsiteX951" fmla="*/ 370754 w 2462926"/>
                <a:gd name="connsiteY951" fmla="*/ 2106640 h 3705528"/>
                <a:gd name="connsiteX952" fmla="*/ 355784 w 2462926"/>
                <a:gd name="connsiteY952" fmla="*/ 2110651 h 3705528"/>
                <a:gd name="connsiteX953" fmla="*/ 338587 w 2462926"/>
                <a:gd name="connsiteY953" fmla="*/ 2106346 h 3705528"/>
                <a:gd name="connsiteX954" fmla="*/ 329423 w 2462926"/>
                <a:gd name="connsiteY954" fmla="*/ 2095431 h 3705528"/>
                <a:gd name="connsiteX955" fmla="*/ 324357 w 2462926"/>
                <a:gd name="connsiteY955" fmla="*/ 2079853 h 3705528"/>
                <a:gd name="connsiteX956" fmla="*/ 327445 w 2462926"/>
                <a:gd name="connsiteY956" fmla="*/ 2064764 h 3705528"/>
                <a:gd name="connsiteX957" fmla="*/ 339577 w 2462926"/>
                <a:gd name="connsiteY957" fmla="*/ 2053491 h 3705528"/>
                <a:gd name="connsiteX958" fmla="*/ 1999466 w 2462926"/>
                <a:gd name="connsiteY958" fmla="*/ 2026251 h 3705528"/>
                <a:gd name="connsiteX959" fmla="*/ 2015610 w 2462926"/>
                <a:gd name="connsiteY959" fmla="*/ 2029948 h 3705528"/>
                <a:gd name="connsiteX960" fmla="*/ 2021774 w 2462926"/>
                <a:gd name="connsiteY960" fmla="*/ 2036318 h 3705528"/>
                <a:gd name="connsiteX961" fmla="*/ 2021728 w 2462926"/>
                <a:gd name="connsiteY961" fmla="*/ 2036533 h 3705528"/>
                <a:gd name="connsiteX962" fmla="*/ 2026883 w 2462926"/>
                <a:gd name="connsiteY962" fmla="*/ 2042080 h 3705528"/>
                <a:gd name="connsiteX963" fmla="*/ 2029839 w 2462926"/>
                <a:gd name="connsiteY963" fmla="*/ 2056441 h 3705528"/>
                <a:gd name="connsiteX964" fmla="*/ 2026143 w 2462926"/>
                <a:gd name="connsiteY964" fmla="*/ 2072584 h 3705528"/>
                <a:gd name="connsiteX965" fmla="*/ 2014619 w 2462926"/>
                <a:gd name="connsiteY965" fmla="*/ 2082803 h 3705528"/>
                <a:gd name="connsiteX966" fmla="*/ 2011690 w 2462926"/>
                <a:gd name="connsiteY966" fmla="*/ 2083775 h 3705528"/>
                <a:gd name="connsiteX967" fmla="*/ 2011129 w 2462926"/>
                <a:gd name="connsiteY967" fmla="*/ 2086412 h 3705528"/>
                <a:gd name="connsiteX968" fmla="*/ 2005085 w 2462926"/>
                <a:gd name="connsiteY968" fmla="*/ 2087140 h 3705528"/>
                <a:gd name="connsiteX969" fmla="*/ 1997378 w 2462926"/>
                <a:gd name="connsiteY969" fmla="*/ 2088314 h 3705528"/>
                <a:gd name="connsiteX970" fmla="*/ 1990442 w 2462926"/>
                <a:gd name="connsiteY970" fmla="*/ 2085716 h 3705528"/>
                <a:gd name="connsiteX971" fmla="*/ 1984561 w 2462926"/>
                <a:gd name="connsiteY971" fmla="*/ 2083727 h 3705528"/>
                <a:gd name="connsiteX972" fmla="*/ 1984561 w 2462926"/>
                <a:gd name="connsiteY972" fmla="*/ 2083726 h 3705528"/>
                <a:gd name="connsiteX973" fmla="*/ 1973288 w 2462926"/>
                <a:gd name="connsiteY973" fmla="*/ 2071594 h 3705528"/>
                <a:gd name="connsiteX974" fmla="*/ 1969277 w 2462926"/>
                <a:gd name="connsiteY974" fmla="*/ 2056625 h 3705528"/>
                <a:gd name="connsiteX975" fmla="*/ 1973419 w 2462926"/>
                <a:gd name="connsiteY975" fmla="*/ 2042144 h 3705528"/>
                <a:gd name="connsiteX976" fmla="*/ 1984497 w 2462926"/>
                <a:gd name="connsiteY976" fmla="*/ 2030263 h 3705528"/>
                <a:gd name="connsiteX977" fmla="*/ 665609 w 2462926"/>
                <a:gd name="connsiteY977" fmla="*/ 1992870 h 3705528"/>
                <a:gd name="connsiteX978" fmla="*/ 671490 w 2462926"/>
                <a:gd name="connsiteY978" fmla="*/ 1994859 h 3705528"/>
                <a:gd name="connsiteX979" fmla="*/ 677208 w 2462926"/>
                <a:gd name="connsiteY979" fmla="*/ 1999567 h 3705528"/>
                <a:gd name="connsiteX980" fmla="*/ 679599 w 2462926"/>
                <a:gd name="connsiteY980" fmla="*/ 2005165 h 3705528"/>
                <a:gd name="connsiteX981" fmla="*/ 681382 w 2462926"/>
                <a:gd name="connsiteY981" fmla="*/ 2011818 h 3705528"/>
                <a:gd name="connsiteX982" fmla="*/ 682719 w 2462926"/>
                <a:gd name="connsiteY982" fmla="*/ 2016808 h 3705528"/>
                <a:gd name="connsiteX983" fmla="*/ 679512 w 2462926"/>
                <a:gd name="connsiteY983" fmla="*/ 2024798 h 3705528"/>
                <a:gd name="connsiteX984" fmla="*/ 675414 w 2462926"/>
                <a:gd name="connsiteY984" fmla="*/ 2029462 h 3705528"/>
                <a:gd name="connsiteX985" fmla="*/ 669815 w 2462926"/>
                <a:gd name="connsiteY985" fmla="*/ 2031853 h 3705528"/>
                <a:gd name="connsiteX986" fmla="*/ 663162 w 2462926"/>
                <a:gd name="connsiteY986" fmla="*/ 2033636 h 3705528"/>
                <a:gd name="connsiteX987" fmla="*/ 657118 w 2462926"/>
                <a:gd name="connsiteY987" fmla="*/ 2034364 h 3705528"/>
                <a:gd name="connsiteX988" fmla="*/ 650182 w 2462926"/>
                <a:gd name="connsiteY988" fmla="*/ 2031766 h 3705528"/>
                <a:gd name="connsiteX989" fmla="*/ 645518 w 2462926"/>
                <a:gd name="connsiteY989" fmla="*/ 2027668 h 3705528"/>
                <a:gd name="connsiteX990" fmla="*/ 643127 w 2462926"/>
                <a:gd name="connsiteY990" fmla="*/ 2022069 h 3705528"/>
                <a:gd name="connsiteX991" fmla="*/ 641344 w 2462926"/>
                <a:gd name="connsiteY991" fmla="*/ 2015416 h 3705528"/>
                <a:gd name="connsiteX992" fmla="*/ 640616 w 2462926"/>
                <a:gd name="connsiteY992" fmla="*/ 2009372 h 3705528"/>
                <a:gd name="connsiteX993" fmla="*/ 642605 w 2462926"/>
                <a:gd name="connsiteY993" fmla="*/ 2003490 h 3705528"/>
                <a:gd name="connsiteX994" fmla="*/ 647922 w 2462926"/>
                <a:gd name="connsiteY994" fmla="*/ 1996718 h 3705528"/>
                <a:gd name="connsiteX995" fmla="*/ 652911 w 2462926"/>
                <a:gd name="connsiteY995" fmla="*/ 1995381 h 3705528"/>
                <a:gd name="connsiteX996" fmla="*/ 659564 w 2462926"/>
                <a:gd name="connsiteY996" fmla="*/ 1993598 h 3705528"/>
                <a:gd name="connsiteX997" fmla="*/ 2310008 w 2462926"/>
                <a:gd name="connsiteY997" fmla="*/ 1951064 h 3705528"/>
                <a:gd name="connsiteX998" fmla="*/ 2326597 w 2462926"/>
                <a:gd name="connsiteY998" fmla="*/ 1956424 h 3705528"/>
                <a:gd name="connsiteX999" fmla="*/ 2338479 w 2462926"/>
                <a:gd name="connsiteY999" fmla="*/ 1967502 h 3705528"/>
                <a:gd name="connsiteX1000" fmla="*/ 2344762 w 2462926"/>
                <a:gd name="connsiteY1000" fmla="*/ 1980971 h 3705528"/>
                <a:gd name="connsiteX1001" fmla="*/ 2346056 w 2462926"/>
                <a:gd name="connsiteY1001" fmla="*/ 1995778 h 3705528"/>
                <a:gd name="connsiteX1002" fmla="*/ 2340250 w 2462926"/>
                <a:gd name="connsiteY1002" fmla="*/ 2010703 h 3705528"/>
                <a:gd name="connsiteX1003" fmla="*/ 2330836 w 2462926"/>
                <a:gd name="connsiteY1003" fmla="*/ 2022139 h 3705528"/>
                <a:gd name="connsiteX1004" fmla="*/ 2316757 w 2462926"/>
                <a:gd name="connsiteY1004" fmla="*/ 2029477 h 3705528"/>
                <a:gd name="connsiteX1005" fmla="*/ 2302560 w 2462926"/>
                <a:gd name="connsiteY1005" fmla="*/ 2029716 h 3705528"/>
                <a:gd name="connsiteX1006" fmla="*/ 2287025 w 2462926"/>
                <a:gd name="connsiteY1006" fmla="*/ 2024965 h 3705528"/>
                <a:gd name="connsiteX1007" fmla="*/ 2274089 w 2462926"/>
                <a:gd name="connsiteY1007" fmla="*/ 2013278 h 3705528"/>
                <a:gd name="connsiteX1008" fmla="*/ 2267197 w 2462926"/>
                <a:gd name="connsiteY1008" fmla="*/ 2000863 h 3705528"/>
                <a:gd name="connsiteX1009" fmla="*/ 2266513 w 2462926"/>
                <a:gd name="connsiteY1009" fmla="*/ 1985003 h 3705528"/>
                <a:gd name="connsiteX1010" fmla="*/ 2271709 w 2462926"/>
                <a:gd name="connsiteY1010" fmla="*/ 1971131 h 3705528"/>
                <a:gd name="connsiteX1011" fmla="*/ 2281733 w 2462926"/>
                <a:gd name="connsiteY1011" fmla="*/ 1958641 h 3705528"/>
                <a:gd name="connsiteX1012" fmla="*/ 2295202 w 2462926"/>
                <a:gd name="connsiteY1012" fmla="*/ 1952358 h 3705528"/>
                <a:gd name="connsiteX1013" fmla="*/ 159068 w 2462926"/>
                <a:gd name="connsiteY1013" fmla="*/ 1925371 h 3705528"/>
                <a:gd name="connsiteX1014" fmla="*/ 173548 w 2462926"/>
                <a:gd name="connsiteY1014" fmla="*/ 1929513 h 3705528"/>
                <a:gd name="connsiteX1015" fmla="*/ 185430 w 2462926"/>
                <a:gd name="connsiteY1015" fmla="*/ 1940591 h 3705528"/>
                <a:gd name="connsiteX1016" fmla="*/ 192767 w 2462926"/>
                <a:gd name="connsiteY1016" fmla="*/ 1954669 h 3705528"/>
                <a:gd name="connsiteX1017" fmla="*/ 193006 w 2462926"/>
                <a:gd name="connsiteY1017" fmla="*/ 1968867 h 3705528"/>
                <a:gd name="connsiteX1018" fmla="*/ 188255 w 2462926"/>
                <a:gd name="connsiteY1018" fmla="*/ 1984401 h 3705528"/>
                <a:gd name="connsiteX1019" fmla="*/ 177786 w 2462926"/>
                <a:gd name="connsiteY1019" fmla="*/ 1995229 h 3705528"/>
                <a:gd name="connsiteX1020" fmla="*/ 164763 w 2462926"/>
                <a:gd name="connsiteY1020" fmla="*/ 2003175 h 3705528"/>
                <a:gd name="connsiteX1021" fmla="*/ 149510 w 2462926"/>
                <a:gd name="connsiteY1021" fmla="*/ 2002805 h 3705528"/>
                <a:gd name="connsiteX1022" fmla="*/ 133976 w 2462926"/>
                <a:gd name="connsiteY1022" fmla="*/ 1998054 h 3705528"/>
                <a:gd name="connsiteX1023" fmla="*/ 123149 w 2462926"/>
                <a:gd name="connsiteY1023" fmla="*/ 1987585 h 3705528"/>
                <a:gd name="connsiteX1024" fmla="*/ 116257 w 2462926"/>
                <a:gd name="connsiteY1024" fmla="*/ 1975170 h 3705528"/>
                <a:gd name="connsiteX1025" fmla="*/ 115572 w 2462926"/>
                <a:gd name="connsiteY1025" fmla="*/ 1959309 h 3705528"/>
                <a:gd name="connsiteX1026" fmla="*/ 119715 w 2462926"/>
                <a:gd name="connsiteY1026" fmla="*/ 1944829 h 3705528"/>
                <a:gd name="connsiteX1027" fmla="*/ 130793 w 2462926"/>
                <a:gd name="connsiteY1027" fmla="*/ 1932948 h 3705528"/>
                <a:gd name="connsiteX1028" fmla="*/ 144262 w 2462926"/>
                <a:gd name="connsiteY1028" fmla="*/ 1926664 h 3705528"/>
                <a:gd name="connsiteX1029" fmla="*/ 1803455 w 2462926"/>
                <a:gd name="connsiteY1029" fmla="*/ 1920114 h 3705528"/>
                <a:gd name="connsiteX1030" fmla="*/ 1810390 w 2462926"/>
                <a:gd name="connsiteY1030" fmla="*/ 1922712 h 3705528"/>
                <a:gd name="connsiteX1031" fmla="*/ 1815054 w 2462926"/>
                <a:gd name="connsiteY1031" fmla="*/ 1926811 h 3705528"/>
                <a:gd name="connsiteX1032" fmla="*/ 1818500 w 2462926"/>
                <a:gd name="connsiteY1032" fmla="*/ 1933018 h 3705528"/>
                <a:gd name="connsiteX1033" fmla="*/ 1820283 w 2462926"/>
                <a:gd name="connsiteY1033" fmla="*/ 1939671 h 3705528"/>
                <a:gd name="connsiteX1034" fmla="*/ 1821011 w 2462926"/>
                <a:gd name="connsiteY1034" fmla="*/ 1945715 h 3705528"/>
                <a:gd name="connsiteX1035" fmla="*/ 1817358 w 2462926"/>
                <a:gd name="connsiteY1035" fmla="*/ 1952042 h 3705528"/>
                <a:gd name="connsiteX1036" fmla="*/ 1813705 w 2462926"/>
                <a:gd name="connsiteY1036" fmla="*/ 1958369 h 3705528"/>
                <a:gd name="connsiteX1037" fmla="*/ 1808107 w 2462926"/>
                <a:gd name="connsiteY1037" fmla="*/ 1960760 h 3705528"/>
                <a:gd name="connsiteX1038" fmla="*/ 1801454 w 2462926"/>
                <a:gd name="connsiteY1038" fmla="*/ 1962543 h 3705528"/>
                <a:gd name="connsiteX1039" fmla="*/ 1794964 w 2462926"/>
                <a:gd name="connsiteY1039" fmla="*/ 1961608 h 3705528"/>
                <a:gd name="connsiteX1040" fmla="*/ 1788474 w 2462926"/>
                <a:gd name="connsiteY1040" fmla="*/ 1960673 h 3705528"/>
                <a:gd name="connsiteX1041" fmla="*/ 1783365 w 2462926"/>
                <a:gd name="connsiteY1041" fmla="*/ 1954911 h 3705528"/>
                <a:gd name="connsiteX1042" fmla="*/ 1779310 w 2462926"/>
                <a:gd name="connsiteY1042" fmla="*/ 1949758 h 3705528"/>
                <a:gd name="connsiteX1043" fmla="*/ 1777527 w 2462926"/>
                <a:gd name="connsiteY1043" fmla="*/ 1943105 h 3705528"/>
                <a:gd name="connsiteX1044" fmla="*/ 1777854 w 2462926"/>
                <a:gd name="connsiteY1044" fmla="*/ 1937670 h 3705528"/>
                <a:gd name="connsiteX1045" fmla="*/ 1781506 w 2462926"/>
                <a:gd name="connsiteY1045" fmla="*/ 1931343 h 3705528"/>
                <a:gd name="connsiteX1046" fmla="*/ 1785159 w 2462926"/>
                <a:gd name="connsiteY1046" fmla="*/ 1925016 h 3705528"/>
                <a:gd name="connsiteX1047" fmla="*/ 1789703 w 2462926"/>
                <a:gd name="connsiteY1047" fmla="*/ 1922016 h 3705528"/>
                <a:gd name="connsiteX1048" fmla="*/ 1796356 w 2462926"/>
                <a:gd name="connsiteY1048" fmla="*/ 1920233 h 3705528"/>
                <a:gd name="connsiteX1049" fmla="*/ 464250 w 2462926"/>
                <a:gd name="connsiteY1049" fmla="*/ 1866773 h 3705528"/>
                <a:gd name="connsiteX1050" fmla="*/ 469076 w 2462926"/>
                <a:gd name="connsiteY1050" fmla="*/ 1868154 h 3705528"/>
                <a:gd name="connsiteX1051" fmla="*/ 474955 w 2462926"/>
                <a:gd name="connsiteY1051" fmla="*/ 1870143 h 3705528"/>
                <a:gd name="connsiteX1052" fmla="*/ 474958 w 2462926"/>
                <a:gd name="connsiteY1052" fmla="*/ 1870143 h 3705528"/>
                <a:gd name="connsiteX1053" fmla="*/ 487285 w 2462926"/>
                <a:gd name="connsiteY1053" fmla="*/ 1882884 h 3705528"/>
                <a:gd name="connsiteX1054" fmla="*/ 491296 w 2462926"/>
                <a:gd name="connsiteY1054" fmla="*/ 1897854 h 3705528"/>
                <a:gd name="connsiteX1055" fmla="*/ 487599 w 2462926"/>
                <a:gd name="connsiteY1055" fmla="*/ 1913997 h 3705528"/>
                <a:gd name="connsiteX1056" fmla="*/ 476076 w 2462926"/>
                <a:gd name="connsiteY1056" fmla="*/ 1924216 h 3705528"/>
                <a:gd name="connsiteX1057" fmla="*/ 461106 w 2462926"/>
                <a:gd name="connsiteY1057" fmla="*/ 1928227 h 3705528"/>
                <a:gd name="connsiteX1058" fmla="*/ 443908 w 2462926"/>
                <a:gd name="connsiteY1058" fmla="*/ 1923922 h 3705528"/>
                <a:gd name="connsiteX1059" fmla="*/ 439245 w 2462926"/>
                <a:gd name="connsiteY1059" fmla="*/ 1919823 h 3705528"/>
                <a:gd name="connsiteX1060" fmla="*/ 439499 w 2462926"/>
                <a:gd name="connsiteY1060" fmla="*/ 1918669 h 3705528"/>
                <a:gd name="connsiteX1061" fmla="*/ 434745 w 2462926"/>
                <a:gd name="connsiteY1061" fmla="*/ 1913007 h 3705528"/>
                <a:gd name="connsiteX1062" fmla="*/ 429679 w 2462926"/>
                <a:gd name="connsiteY1062" fmla="*/ 1897429 h 3705528"/>
                <a:gd name="connsiteX1063" fmla="*/ 432767 w 2462926"/>
                <a:gd name="connsiteY1063" fmla="*/ 1882340 h 3705528"/>
                <a:gd name="connsiteX1064" fmla="*/ 444899 w 2462926"/>
                <a:gd name="connsiteY1064" fmla="*/ 1871067 h 3705528"/>
                <a:gd name="connsiteX1065" fmla="*/ 450220 w 2462926"/>
                <a:gd name="connsiteY1065" fmla="*/ 1869937 h 3705528"/>
                <a:gd name="connsiteX1066" fmla="*/ 450498 w 2462926"/>
                <a:gd name="connsiteY1066" fmla="*/ 1868675 h 3705528"/>
                <a:gd name="connsiteX1067" fmla="*/ 457151 w 2462926"/>
                <a:gd name="connsiteY1067" fmla="*/ 1866892 h 3705528"/>
                <a:gd name="connsiteX1068" fmla="*/ 2104788 w 2462926"/>
                <a:gd name="connsiteY1068" fmla="*/ 1843828 h 3705528"/>
                <a:gd name="connsiteX1069" fmla="*/ 2120932 w 2462926"/>
                <a:gd name="connsiteY1069" fmla="*/ 1847525 h 3705528"/>
                <a:gd name="connsiteX1070" fmla="*/ 2132205 w 2462926"/>
                <a:gd name="connsiteY1070" fmla="*/ 1859657 h 3705528"/>
                <a:gd name="connsiteX1071" fmla="*/ 2135161 w 2462926"/>
                <a:gd name="connsiteY1071" fmla="*/ 1874018 h 3705528"/>
                <a:gd name="connsiteX1072" fmla="*/ 2131465 w 2462926"/>
                <a:gd name="connsiteY1072" fmla="*/ 1890161 h 3705528"/>
                <a:gd name="connsiteX1073" fmla="*/ 2119941 w 2462926"/>
                <a:gd name="connsiteY1073" fmla="*/ 1900380 h 3705528"/>
                <a:gd name="connsiteX1074" fmla="*/ 2106026 w 2462926"/>
                <a:gd name="connsiteY1074" fmla="*/ 1905000 h 3705528"/>
                <a:gd name="connsiteX1075" fmla="*/ 2089883 w 2462926"/>
                <a:gd name="connsiteY1075" fmla="*/ 1901303 h 3705528"/>
                <a:gd name="connsiteX1076" fmla="*/ 2078610 w 2462926"/>
                <a:gd name="connsiteY1076" fmla="*/ 1889171 h 3705528"/>
                <a:gd name="connsiteX1077" fmla="*/ 2074599 w 2462926"/>
                <a:gd name="connsiteY1077" fmla="*/ 1874202 h 3705528"/>
                <a:gd name="connsiteX1078" fmla="*/ 2078741 w 2462926"/>
                <a:gd name="connsiteY1078" fmla="*/ 1859721 h 3705528"/>
                <a:gd name="connsiteX1079" fmla="*/ 2089819 w 2462926"/>
                <a:gd name="connsiteY1079" fmla="*/ 1847840 h 3705528"/>
                <a:gd name="connsiteX1080" fmla="*/ 0 w 2462926"/>
                <a:gd name="connsiteY1080" fmla="*/ 1834496 h 3705528"/>
                <a:gd name="connsiteX1081" fmla="*/ 289 w 2462926"/>
                <a:gd name="connsiteY1081" fmla="*/ 1835107 h 3705528"/>
                <a:gd name="connsiteX1082" fmla="*/ 2310 w 2462926"/>
                <a:gd name="connsiteY1082" fmla="*/ 1855957 h 3705528"/>
                <a:gd name="connsiteX1083" fmla="*/ 0 w 2462926"/>
                <a:gd name="connsiteY1083" fmla="*/ 1861560 h 3705528"/>
                <a:gd name="connsiteX1084" fmla="*/ 765495 w 2462926"/>
                <a:gd name="connsiteY1084" fmla="*/ 1810121 h 3705528"/>
                <a:gd name="connsiteX1085" fmla="*/ 770930 w 2462926"/>
                <a:gd name="connsiteY1085" fmla="*/ 1810447 h 3705528"/>
                <a:gd name="connsiteX1086" fmla="*/ 777420 w 2462926"/>
                <a:gd name="connsiteY1086" fmla="*/ 1811382 h 3705528"/>
                <a:gd name="connsiteX1087" fmla="*/ 782529 w 2462926"/>
                <a:gd name="connsiteY1087" fmla="*/ 1817144 h 3705528"/>
                <a:gd name="connsiteX1088" fmla="*/ 785530 w 2462926"/>
                <a:gd name="connsiteY1088" fmla="*/ 1821688 h 3705528"/>
                <a:gd name="connsiteX1089" fmla="*/ 787312 w 2462926"/>
                <a:gd name="connsiteY1089" fmla="*/ 1828341 h 3705528"/>
                <a:gd name="connsiteX1090" fmla="*/ 788041 w 2462926"/>
                <a:gd name="connsiteY1090" fmla="*/ 1834385 h 3705528"/>
                <a:gd name="connsiteX1091" fmla="*/ 786051 w 2462926"/>
                <a:gd name="connsiteY1091" fmla="*/ 1840266 h 3705528"/>
                <a:gd name="connsiteX1092" fmla="*/ 780735 w 2462926"/>
                <a:gd name="connsiteY1092" fmla="*/ 1847039 h 3705528"/>
                <a:gd name="connsiteX1093" fmla="*/ 775137 w 2462926"/>
                <a:gd name="connsiteY1093" fmla="*/ 1849430 h 3705528"/>
                <a:gd name="connsiteX1094" fmla="*/ 768484 w 2462926"/>
                <a:gd name="connsiteY1094" fmla="*/ 1851213 h 3705528"/>
                <a:gd name="connsiteX1095" fmla="*/ 763048 w 2462926"/>
                <a:gd name="connsiteY1095" fmla="*/ 1850886 h 3705528"/>
                <a:gd name="connsiteX1096" fmla="*/ 755504 w 2462926"/>
                <a:gd name="connsiteY1096" fmla="*/ 1849342 h 3705528"/>
                <a:gd name="connsiteX1097" fmla="*/ 751449 w 2462926"/>
                <a:gd name="connsiteY1097" fmla="*/ 1844190 h 3705528"/>
                <a:gd name="connsiteX1098" fmla="*/ 748449 w 2462926"/>
                <a:gd name="connsiteY1098" fmla="*/ 1839645 h 3705528"/>
                <a:gd name="connsiteX1099" fmla="*/ 746666 w 2462926"/>
                <a:gd name="connsiteY1099" fmla="*/ 1832992 h 3705528"/>
                <a:gd name="connsiteX1100" fmla="*/ 745938 w 2462926"/>
                <a:gd name="connsiteY1100" fmla="*/ 1826948 h 3705528"/>
                <a:gd name="connsiteX1101" fmla="*/ 749145 w 2462926"/>
                <a:gd name="connsiteY1101" fmla="*/ 1818958 h 3705528"/>
                <a:gd name="connsiteX1102" fmla="*/ 753243 w 2462926"/>
                <a:gd name="connsiteY1102" fmla="*/ 1814295 h 3705528"/>
                <a:gd name="connsiteX1103" fmla="*/ 758842 w 2462926"/>
                <a:gd name="connsiteY1103" fmla="*/ 1811903 h 3705528"/>
                <a:gd name="connsiteX1104" fmla="*/ 2415330 w 2462926"/>
                <a:gd name="connsiteY1104" fmla="*/ 1768642 h 3705528"/>
                <a:gd name="connsiteX1105" fmla="*/ 2431919 w 2462926"/>
                <a:gd name="connsiteY1105" fmla="*/ 1774002 h 3705528"/>
                <a:gd name="connsiteX1106" fmla="*/ 2443801 w 2462926"/>
                <a:gd name="connsiteY1106" fmla="*/ 1785079 h 3705528"/>
                <a:gd name="connsiteX1107" fmla="*/ 2450693 w 2462926"/>
                <a:gd name="connsiteY1107" fmla="*/ 1797494 h 3705528"/>
                <a:gd name="connsiteX1108" fmla="*/ 2451377 w 2462926"/>
                <a:gd name="connsiteY1108" fmla="*/ 1813355 h 3705528"/>
                <a:gd name="connsiteX1109" fmla="*/ 2446181 w 2462926"/>
                <a:gd name="connsiteY1109" fmla="*/ 1827226 h 3705528"/>
                <a:gd name="connsiteX1110" fmla="*/ 2436157 w 2462926"/>
                <a:gd name="connsiteY1110" fmla="*/ 1839717 h 3705528"/>
                <a:gd name="connsiteX1111" fmla="*/ 2422688 w 2462926"/>
                <a:gd name="connsiteY1111" fmla="*/ 1846000 h 3705528"/>
                <a:gd name="connsiteX1112" fmla="*/ 2407882 w 2462926"/>
                <a:gd name="connsiteY1112" fmla="*/ 1847293 h 3705528"/>
                <a:gd name="connsiteX1113" fmla="*/ 2392956 w 2462926"/>
                <a:gd name="connsiteY1113" fmla="*/ 1841487 h 3705528"/>
                <a:gd name="connsiteX1114" fmla="*/ 2379411 w 2462926"/>
                <a:gd name="connsiteY1114" fmla="*/ 1830855 h 3705528"/>
                <a:gd name="connsiteX1115" fmla="*/ 2373128 w 2462926"/>
                <a:gd name="connsiteY1115" fmla="*/ 1817386 h 3705528"/>
                <a:gd name="connsiteX1116" fmla="*/ 2371834 w 2462926"/>
                <a:gd name="connsiteY1116" fmla="*/ 1802580 h 3705528"/>
                <a:gd name="connsiteX1117" fmla="*/ 2377640 w 2462926"/>
                <a:gd name="connsiteY1117" fmla="*/ 1787654 h 3705528"/>
                <a:gd name="connsiteX1118" fmla="*/ 2387054 w 2462926"/>
                <a:gd name="connsiteY1118" fmla="*/ 1776218 h 3705528"/>
                <a:gd name="connsiteX1119" fmla="*/ 2401132 w 2462926"/>
                <a:gd name="connsiteY1119" fmla="*/ 1768881 h 3705528"/>
                <a:gd name="connsiteX1120" fmla="*/ 264390 w 2462926"/>
                <a:gd name="connsiteY1120" fmla="*/ 1742949 h 3705528"/>
                <a:gd name="connsiteX1121" fmla="*/ 278870 w 2462926"/>
                <a:gd name="connsiteY1121" fmla="*/ 1747091 h 3705528"/>
                <a:gd name="connsiteX1122" fmla="*/ 290752 w 2462926"/>
                <a:gd name="connsiteY1122" fmla="*/ 1758169 h 3705528"/>
                <a:gd name="connsiteX1123" fmla="*/ 298698 w 2462926"/>
                <a:gd name="connsiteY1123" fmla="*/ 1771193 h 3705528"/>
                <a:gd name="connsiteX1124" fmla="*/ 298328 w 2462926"/>
                <a:gd name="connsiteY1124" fmla="*/ 1786445 h 3705528"/>
                <a:gd name="connsiteX1125" fmla="*/ 293577 w 2462926"/>
                <a:gd name="connsiteY1125" fmla="*/ 1801979 h 3705528"/>
                <a:gd name="connsiteX1126" fmla="*/ 283108 w 2462926"/>
                <a:gd name="connsiteY1126" fmla="*/ 1812807 h 3705528"/>
                <a:gd name="connsiteX1127" fmla="*/ 270693 w 2462926"/>
                <a:gd name="connsiteY1127" fmla="*/ 1819699 h 3705528"/>
                <a:gd name="connsiteX1128" fmla="*/ 254832 w 2462926"/>
                <a:gd name="connsiteY1128" fmla="*/ 1820383 h 3705528"/>
                <a:gd name="connsiteX1129" fmla="*/ 239298 w 2462926"/>
                <a:gd name="connsiteY1129" fmla="*/ 1815632 h 3705528"/>
                <a:gd name="connsiteX1130" fmla="*/ 228471 w 2462926"/>
                <a:gd name="connsiteY1130" fmla="*/ 1805163 h 3705528"/>
                <a:gd name="connsiteX1131" fmla="*/ 222187 w 2462926"/>
                <a:gd name="connsiteY1131" fmla="*/ 1791694 h 3705528"/>
                <a:gd name="connsiteX1132" fmla="*/ 220894 w 2462926"/>
                <a:gd name="connsiteY1132" fmla="*/ 1776887 h 3705528"/>
                <a:gd name="connsiteX1133" fmla="*/ 225036 w 2462926"/>
                <a:gd name="connsiteY1133" fmla="*/ 1762407 h 3705528"/>
                <a:gd name="connsiteX1134" fmla="*/ 236114 w 2462926"/>
                <a:gd name="connsiteY1134" fmla="*/ 1750526 h 3705528"/>
                <a:gd name="connsiteX1135" fmla="*/ 250192 w 2462926"/>
                <a:gd name="connsiteY1135" fmla="*/ 1743188 h 3705528"/>
                <a:gd name="connsiteX1136" fmla="*/ 1908777 w 2462926"/>
                <a:gd name="connsiteY1136" fmla="*/ 1737691 h 3705528"/>
                <a:gd name="connsiteX1137" fmla="*/ 1915712 w 2462926"/>
                <a:gd name="connsiteY1137" fmla="*/ 1740289 h 3705528"/>
                <a:gd name="connsiteX1138" fmla="*/ 1920376 w 2462926"/>
                <a:gd name="connsiteY1138" fmla="*/ 1744387 h 3705528"/>
                <a:gd name="connsiteX1139" fmla="*/ 1923822 w 2462926"/>
                <a:gd name="connsiteY1139" fmla="*/ 1750595 h 3705528"/>
                <a:gd name="connsiteX1140" fmla="*/ 1925604 w 2462926"/>
                <a:gd name="connsiteY1140" fmla="*/ 1757248 h 3705528"/>
                <a:gd name="connsiteX1141" fmla="*/ 1926332 w 2462926"/>
                <a:gd name="connsiteY1141" fmla="*/ 1763292 h 3705528"/>
                <a:gd name="connsiteX1142" fmla="*/ 1922680 w 2462926"/>
                <a:gd name="connsiteY1142" fmla="*/ 1769619 h 3705528"/>
                <a:gd name="connsiteX1143" fmla="*/ 1919636 w 2462926"/>
                <a:gd name="connsiteY1143" fmla="*/ 1774891 h 3705528"/>
                <a:gd name="connsiteX1144" fmla="*/ 1914037 w 2462926"/>
                <a:gd name="connsiteY1144" fmla="*/ 1777283 h 3705528"/>
                <a:gd name="connsiteX1145" fmla="*/ 1907384 w 2462926"/>
                <a:gd name="connsiteY1145" fmla="*/ 1779065 h 3705528"/>
                <a:gd name="connsiteX1146" fmla="*/ 1900285 w 2462926"/>
                <a:gd name="connsiteY1146" fmla="*/ 1779185 h 3705528"/>
                <a:gd name="connsiteX1147" fmla="*/ 1894404 w 2462926"/>
                <a:gd name="connsiteY1147" fmla="*/ 1777195 h 3705528"/>
                <a:gd name="connsiteX1148" fmla="*/ 1888686 w 2462926"/>
                <a:gd name="connsiteY1148" fmla="*/ 1772488 h 3705528"/>
                <a:gd name="connsiteX1149" fmla="*/ 1885240 w 2462926"/>
                <a:gd name="connsiteY1149" fmla="*/ 1766281 h 3705528"/>
                <a:gd name="connsiteX1150" fmla="*/ 1883458 w 2462926"/>
                <a:gd name="connsiteY1150" fmla="*/ 1759628 h 3705528"/>
                <a:gd name="connsiteX1151" fmla="*/ 1883784 w 2462926"/>
                <a:gd name="connsiteY1151" fmla="*/ 1754192 h 3705528"/>
                <a:gd name="connsiteX1152" fmla="*/ 1886828 w 2462926"/>
                <a:gd name="connsiteY1152" fmla="*/ 1748920 h 3705528"/>
                <a:gd name="connsiteX1153" fmla="*/ 1890481 w 2462926"/>
                <a:gd name="connsiteY1153" fmla="*/ 1742593 h 3705528"/>
                <a:gd name="connsiteX1154" fmla="*/ 1895025 w 2462926"/>
                <a:gd name="connsiteY1154" fmla="*/ 1739593 h 3705528"/>
                <a:gd name="connsiteX1155" fmla="*/ 1901678 w 2462926"/>
                <a:gd name="connsiteY1155" fmla="*/ 1737810 h 3705528"/>
                <a:gd name="connsiteX1156" fmla="*/ 566853 w 2462926"/>
                <a:gd name="connsiteY1156" fmla="*/ 1684187 h 3705528"/>
                <a:gd name="connsiteX1157" fmla="*/ 566854 w 2462926"/>
                <a:gd name="connsiteY1157" fmla="*/ 1684187 h 3705528"/>
                <a:gd name="connsiteX1158" fmla="*/ 580888 w 2462926"/>
                <a:gd name="connsiteY1158" fmla="*/ 1686666 h 3705528"/>
                <a:gd name="connsiteX1159" fmla="*/ 593215 w 2462926"/>
                <a:gd name="connsiteY1159" fmla="*/ 1699407 h 3705528"/>
                <a:gd name="connsiteX1160" fmla="*/ 596618 w 2462926"/>
                <a:gd name="connsiteY1160" fmla="*/ 1715431 h 3705528"/>
                <a:gd name="connsiteX1161" fmla="*/ 594139 w 2462926"/>
                <a:gd name="connsiteY1161" fmla="*/ 1729465 h 3705528"/>
                <a:gd name="connsiteX1162" fmla="*/ 581398 w 2462926"/>
                <a:gd name="connsiteY1162" fmla="*/ 1741792 h 3705528"/>
                <a:gd name="connsiteX1163" fmla="*/ 566428 w 2462926"/>
                <a:gd name="connsiteY1163" fmla="*/ 1745803 h 3705528"/>
                <a:gd name="connsiteX1164" fmla="*/ 566427 w 2462926"/>
                <a:gd name="connsiteY1164" fmla="*/ 1745803 h 3705528"/>
                <a:gd name="connsiteX1165" fmla="*/ 549229 w 2462926"/>
                <a:gd name="connsiteY1165" fmla="*/ 1741498 h 3705528"/>
                <a:gd name="connsiteX1166" fmla="*/ 540065 w 2462926"/>
                <a:gd name="connsiteY1166" fmla="*/ 1730583 h 3705528"/>
                <a:gd name="connsiteX1167" fmla="*/ 535000 w 2462926"/>
                <a:gd name="connsiteY1167" fmla="*/ 1715005 h 3705528"/>
                <a:gd name="connsiteX1168" fmla="*/ 539305 w 2462926"/>
                <a:gd name="connsiteY1168" fmla="*/ 1697807 h 3705528"/>
                <a:gd name="connsiteX1169" fmla="*/ 550220 w 2462926"/>
                <a:gd name="connsiteY1169" fmla="*/ 1688643 h 3705528"/>
                <a:gd name="connsiteX1170" fmla="*/ 2210110 w 2462926"/>
                <a:gd name="connsiteY1170" fmla="*/ 1661405 h 3705528"/>
                <a:gd name="connsiteX1171" fmla="*/ 2226254 w 2462926"/>
                <a:gd name="connsiteY1171" fmla="*/ 1665102 h 3705528"/>
                <a:gd name="connsiteX1172" fmla="*/ 2237527 w 2462926"/>
                <a:gd name="connsiteY1172" fmla="*/ 1677234 h 3705528"/>
                <a:gd name="connsiteX1173" fmla="*/ 2240483 w 2462926"/>
                <a:gd name="connsiteY1173" fmla="*/ 1691595 h 3705528"/>
                <a:gd name="connsiteX1174" fmla="*/ 2237395 w 2462926"/>
                <a:gd name="connsiteY1174" fmla="*/ 1706684 h 3705528"/>
                <a:gd name="connsiteX1175" fmla="*/ 2225263 w 2462926"/>
                <a:gd name="connsiteY1175" fmla="*/ 1717957 h 3705528"/>
                <a:gd name="connsiteX1176" fmla="*/ 2211348 w 2462926"/>
                <a:gd name="connsiteY1176" fmla="*/ 1722577 h 3705528"/>
                <a:gd name="connsiteX1177" fmla="*/ 2195205 w 2462926"/>
                <a:gd name="connsiteY1177" fmla="*/ 1718880 h 3705528"/>
                <a:gd name="connsiteX1178" fmla="*/ 2183932 w 2462926"/>
                <a:gd name="connsiteY1178" fmla="*/ 1706748 h 3705528"/>
                <a:gd name="connsiteX1179" fmla="*/ 2179921 w 2462926"/>
                <a:gd name="connsiteY1179" fmla="*/ 1691779 h 3705528"/>
                <a:gd name="connsiteX1180" fmla="*/ 2184672 w 2462926"/>
                <a:gd name="connsiteY1180" fmla="*/ 1676244 h 3705528"/>
                <a:gd name="connsiteX1181" fmla="*/ 2195141 w 2462926"/>
                <a:gd name="connsiteY1181" fmla="*/ 1665417 h 3705528"/>
                <a:gd name="connsiteX1182" fmla="*/ 870209 w 2462926"/>
                <a:gd name="connsiteY1182" fmla="*/ 1628753 h 3705528"/>
                <a:gd name="connsiteX1183" fmla="*/ 875644 w 2462926"/>
                <a:gd name="connsiteY1183" fmla="*/ 1629079 h 3705528"/>
                <a:gd name="connsiteX1184" fmla="*/ 882134 w 2462926"/>
                <a:gd name="connsiteY1184" fmla="*/ 1630014 h 3705528"/>
                <a:gd name="connsiteX1185" fmla="*/ 887243 w 2462926"/>
                <a:gd name="connsiteY1185" fmla="*/ 1635776 h 3705528"/>
                <a:gd name="connsiteX1186" fmla="*/ 890244 w 2462926"/>
                <a:gd name="connsiteY1186" fmla="*/ 1640320 h 3705528"/>
                <a:gd name="connsiteX1187" fmla="*/ 892026 w 2462926"/>
                <a:gd name="connsiteY1187" fmla="*/ 1646973 h 3705528"/>
                <a:gd name="connsiteX1188" fmla="*/ 892755 w 2462926"/>
                <a:gd name="connsiteY1188" fmla="*/ 1653017 h 3705528"/>
                <a:gd name="connsiteX1189" fmla="*/ 889548 w 2462926"/>
                <a:gd name="connsiteY1189" fmla="*/ 1661007 h 3705528"/>
                <a:gd name="connsiteX1190" fmla="*/ 885449 w 2462926"/>
                <a:gd name="connsiteY1190" fmla="*/ 1665671 h 3705528"/>
                <a:gd name="connsiteX1191" fmla="*/ 879851 w 2462926"/>
                <a:gd name="connsiteY1191" fmla="*/ 1668062 h 3705528"/>
                <a:gd name="connsiteX1192" fmla="*/ 873198 w 2462926"/>
                <a:gd name="connsiteY1192" fmla="*/ 1669845 h 3705528"/>
                <a:gd name="connsiteX1193" fmla="*/ 867153 w 2462926"/>
                <a:gd name="connsiteY1193" fmla="*/ 1670573 h 3705528"/>
                <a:gd name="connsiteX1194" fmla="*/ 860218 w 2462926"/>
                <a:gd name="connsiteY1194" fmla="*/ 1667974 h 3705528"/>
                <a:gd name="connsiteX1195" fmla="*/ 855554 w 2462926"/>
                <a:gd name="connsiteY1195" fmla="*/ 1663876 h 3705528"/>
                <a:gd name="connsiteX1196" fmla="*/ 853163 w 2462926"/>
                <a:gd name="connsiteY1196" fmla="*/ 1658277 h 3705528"/>
                <a:gd name="connsiteX1197" fmla="*/ 851380 w 2462926"/>
                <a:gd name="connsiteY1197" fmla="*/ 1651624 h 3705528"/>
                <a:gd name="connsiteX1198" fmla="*/ 850652 w 2462926"/>
                <a:gd name="connsiteY1198" fmla="*/ 1645580 h 3705528"/>
                <a:gd name="connsiteX1199" fmla="*/ 852641 w 2462926"/>
                <a:gd name="connsiteY1199" fmla="*/ 1639699 h 3705528"/>
                <a:gd name="connsiteX1200" fmla="*/ 857957 w 2462926"/>
                <a:gd name="connsiteY1200" fmla="*/ 1632927 h 3705528"/>
                <a:gd name="connsiteX1201" fmla="*/ 863556 w 2462926"/>
                <a:gd name="connsiteY1201" fmla="*/ 1630535 h 3705528"/>
                <a:gd name="connsiteX1202" fmla="*/ 65748 w 2462926"/>
                <a:gd name="connsiteY1202" fmla="*/ 1617015 h 3705528"/>
                <a:gd name="connsiteX1203" fmla="*/ 83391 w 2462926"/>
                <a:gd name="connsiteY1203" fmla="*/ 1622983 h 3705528"/>
                <a:gd name="connsiteX1204" fmla="*/ 97382 w 2462926"/>
                <a:gd name="connsiteY1204" fmla="*/ 1635279 h 3705528"/>
                <a:gd name="connsiteX1205" fmla="*/ 105611 w 2462926"/>
                <a:gd name="connsiteY1205" fmla="*/ 1652683 h 3705528"/>
                <a:gd name="connsiteX1206" fmla="*/ 108241 w 2462926"/>
                <a:gd name="connsiteY1206" fmla="*/ 1672479 h 3705528"/>
                <a:gd name="connsiteX1207" fmla="*/ 100609 w 2462926"/>
                <a:gd name="connsiteY1207" fmla="*/ 1690569 h 3705528"/>
                <a:gd name="connsiteX1208" fmla="*/ 89977 w 2462926"/>
                <a:gd name="connsiteY1208" fmla="*/ 1704114 h 3705528"/>
                <a:gd name="connsiteX1209" fmla="*/ 70909 w 2462926"/>
                <a:gd name="connsiteY1209" fmla="*/ 1712788 h 3705528"/>
                <a:gd name="connsiteX1210" fmla="*/ 51722 w 2462926"/>
                <a:gd name="connsiteY1210" fmla="*/ 1714364 h 3705528"/>
                <a:gd name="connsiteX1211" fmla="*/ 34687 w 2462926"/>
                <a:gd name="connsiteY1211" fmla="*/ 1707341 h 3705528"/>
                <a:gd name="connsiteX1212" fmla="*/ 20088 w 2462926"/>
                <a:gd name="connsiteY1212" fmla="*/ 1696100 h 3705528"/>
                <a:gd name="connsiteX1213" fmla="*/ 11859 w 2462926"/>
                <a:gd name="connsiteY1213" fmla="*/ 1678695 h 3705528"/>
                <a:gd name="connsiteX1214" fmla="*/ 10892 w 2462926"/>
                <a:gd name="connsiteY1214" fmla="*/ 1658454 h 3705528"/>
                <a:gd name="connsiteX1215" fmla="*/ 16251 w 2462926"/>
                <a:gd name="connsiteY1215" fmla="*/ 1641865 h 3705528"/>
                <a:gd name="connsiteX1216" fmla="*/ 29156 w 2462926"/>
                <a:gd name="connsiteY1216" fmla="*/ 1626819 h 3705528"/>
                <a:gd name="connsiteX1217" fmla="*/ 46560 w 2462926"/>
                <a:gd name="connsiteY1217" fmla="*/ 1618590 h 3705528"/>
                <a:gd name="connsiteX1218" fmla="*/ 369711 w 2462926"/>
                <a:gd name="connsiteY1218" fmla="*/ 1560526 h 3705528"/>
                <a:gd name="connsiteX1219" fmla="*/ 384191 w 2462926"/>
                <a:gd name="connsiteY1219" fmla="*/ 1564668 h 3705528"/>
                <a:gd name="connsiteX1220" fmla="*/ 396073 w 2462926"/>
                <a:gd name="connsiteY1220" fmla="*/ 1575746 h 3705528"/>
                <a:gd name="connsiteX1221" fmla="*/ 404020 w 2462926"/>
                <a:gd name="connsiteY1221" fmla="*/ 1588769 h 3705528"/>
                <a:gd name="connsiteX1222" fmla="*/ 403650 w 2462926"/>
                <a:gd name="connsiteY1222" fmla="*/ 1604021 h 3705528"/>
                <a:gd name="connsiteX1223" fmla="*/ 400116 w 2462926"/>
                <a:gd name="connsiteY1223" fmla="*/ 1617447 h 3705528"/>
                <a:gd name="connsiteX1224" fmla="*/ 388430 w 2462926"/>
                <a:gd name="connsiteY1224" fmla="*/ 1630383 h 3705528"/>
                <a:gd name="connsiteX1225" fmla="*/ 376015 w 2462926"/>
                <a:gd name="connsiteY1225" fmla="*/ 1637275 h 3705528"/>
                <a:gd name="connsiteX1226" fmla="*/ 360154 w 2462926"/>
                <a:gd name="connsiteY1226" fmla="*/ 1637959 h 3705528"/>
                <a:gd name="connsiteX1227" fmla="*/ 345228 w 2462926"/>
                <a:gd name="connsiteY1227" fmla="*/ 1632154 h 3705528"/>
                <a:gd name="connsiteX1228" fmla="*/ 333792 w 2462926"/>
                <a:gd name="connsiteY1228" fmla="*/ 1622739 h 3705528"/>
                <a:gd name="connsiteX1229" fmla="*/ 327509 w 2462926"/>
                <a:gd name="connsiteY1229" fmla="*/ 1609270 h 3705528"/>
                <a:gd name="connsiteX1230" fmla="*/ 326216 w 2462926"/>
                <a:gd name="connsiteY1230" fmla="*/ 1594464 h 3705528"/>
                <a:gd name="connsiteX1231" fmla="*/ 331576 w 2462926"/>
                <a:gd name="connsiteY1231" fmla="*/ 1577875 h 3705528"/>
                <a:gd name="connsiteX1232" fmla="*/ 341436 w 2462926"/>
                <a:gd name="connsiteY1232" fmla="*/ 1568102 h 3705528"/>
                <a:gd name="connsiteX1233" fmla="*/ 355514 w 2462926"/>
                <a:gd name="connsiteY1233" fmla="*/ 1560764 h 3705528"/>
                <a:gd name="connsiteX1234" fmla="*/ 2014099 w 2462926"/>
                <a:gd name="connsiteY1234" fmla="*/ 1555269 h 3705528"/>
                <a:gd name="connsiteX1235" fmla="*/ 2021034 w 2462926"/>
                <a:gd name="connsiteY1235" fmla="*/ 1557867 h 3705528"/>
                <a:gd name="connsiteX1236" fmla="*/ 2025698 w 2462926"/>
                <a:gd name="connsiteY1236" fmla="*/ 1561965 h 3705528"/>
                <a:gd name="connsiteX1237" fmla="*/ 2029144 w 2462926"/>
                <a:gd name="connsiteY1237" fmla="*/ 1568173 h 3705528"/>
                <a:gd name="connsiteX1238" fmla="*/ 2031535 w 2462926"/>
                <a:gd name="connsiteY1238" fmla="*/ 1573771 h 3705528"/>
                <a:gd name="connsiteX1239" fmla="*/ 2032263 w 2462926"/>
                <a:gd name="connsiteY1239" fmla="*/ 1579816 h 3705528"/>
                <a:gd name="connsiteX1240" fmla="*/ 2028610 w 2462926"/>
                <a:gd name="connsiteY1240" fmla="*/ 1586142 h 3705528"/>
                <a:gd name="connsiteX1241" fmla="*/ 2024958 w 2462926"/>
                <a:gd name="connsiteY1241" fmla="*/ 1592469 h 3705528"/>
                <a:gd name="connsiteX1242" fmla="*/ 2019359 w 2462926"/>
                <a:gd name="connsiteY1242" fmla="*/ 1594861 h 3705528"/>
                <a:gd name="connsiteX1243" fmla="*/ 2012706 w 2462926"/>
                <a:gd name="connsiteY1243" fmla="*/ 1596643 h 3705528"/>
                <a:gd name="connsiteX1244" fmla="*/ 2005607 w 2462926"/>
                <a:gd name="connsiteY1244" fmla="*/ 1596763 h 3705528"/>
                <a:gd name="connsiteX1245" fmla="*/ 1999726 w 2462926"/>
                <a:gd name="connsiteY1245" fmla="*/ 1594773 h 3705528"/>
                <a:gd name="connsiteX1246" fmla="*/ 1994008 w 2462926"/>
                <a:gd name="connsiteY1246" fmla="*/ 1590066 h 3705528"/>
                <a:gd name="connsiteX1247" fmla="*/ 1990562 w 2462926"/>
                <a:gd name="connsiteY1247" fmla="*/ 1583859 h 3705528"/>
                <a:gd name="connsiteX1248" fmla="*/ 1989846 w 2462926"/>
                <a:gd name="connsiteY1248" fmla="*/ 1581186 h 3705528"/>
                <a:gd name="connsiteX1249" fmla="*/ 1988779 w 2462926"/>
                <a:gd name="connsiteY1249" fmla="*/ 1577205 h 3705528"/>
                <a:gd name="connsiteX1250" fmla="*/ 1989106 w 2462926"/>
                <a:gd name="connsiteY1250" fmla="*/ 1571770 h 3705528"/>
                <a:gd name="connsiteX1251" fmla="*/ 1992759 w 2462926"/>
                <a:gd name="connsiteY1251" fmla="*/ 1565443 h 3705528"/>
                <a:gd name="connsiteX1252" fmla="*/ 1996411 w 2462926"/>
                <a:gd name="connsiteY1252" fmla="*/ 1559116 h 3705528"/>
                <a:gd name="connsiteX1253" fmla="*/ 2000956 w 2462926"/>
                <a:gd name="connsiteY1253" fmla="*/ 1556116 h 3705528"/>
                <a:gd name="connsiteX1254" fmla="*/ 2007000 w 2462926"/>
                <a:gd name="connsiteY1254" fmla="*/ 1555388 h 3705528"/>
                <a:gd name="connsiteX1255" fmla="*/ 671566 w 2462926"/>
                <a:gd name="connsiteY1255" fmla="*/ 1502819 h 3705528"/>
                <a:gd name="connsiteX1256" fmla="*/ 684383 w 2462926"/>
                <a:gd name="connsiteY1256" fmla="*/ 1507407 h 3705528"/>
                <a:gd name="connsiteX1257" fmla="*/ 697928 w 2462926"/>
                <a:gd name="connsiteY1257" fmla="*/ 1518039 h 3705528"/>
                <a:gd name="connsiteX1258" fmla="*/ 701330 w 2462926"/>
                <a:gd name="connsiteY1258" fmla="*/ 1534063 h 3705528"/>
                <a:gd name="connsiteX1259" fmla="*/ 697634 w 2462926"/>
                <a:gd name="connsiteY1259" fmla="*/ 1550206 h 3705528"/>
                <a:gd name="connsiteX1260" fmla="*/ 686110 w 2462926"/>
                <a:gd name="connsiteY1260" fmla="*/ 1560424 h 3705528"/>
                <a:gd name="connsiteX1261" fmla="*/ 671141 w 2462926"/>
                <a:gd name="connsiteY1261" fmla="*/ 1564435 h 3705528"/>
                <a:gd name="connsiteX1262" fmla="*/ 653943 w 2462926"/>
                <a:gd name="connsiteY1262" fmla="*/ 1560130 h 3705528"/>
                <a:gd name="connsiteX1263" fmla="*/ 644779 w 2462926"/>
                <a:gd name="connsiteY1263" fmla="*/ 1549215 h 3705528"/>
                <a:gd name="connsiteX1264" fmla="*/ 639714 w 2462926"/>
                <a:gd name="connsiteY1264" fmla="*/ 1533637 h 3705528"/>
                <a:gd name="connsiteX1265" fmla="*/ 642801 w 2462926"/>
                <a:gd name="connsiteY1265" fmla="*/ 1518548 h 3705528"/>
                <a:gd name="connsiteX1266" fmla="*/ 654934 w 2462926"/>
                <a:gd name="connsiteY1266" fmla="*/ 1507275 h 3705528"/>
                <a:gd name="connsiteX1267" fmla="*/ 2316042 w 2462926"/>
                <a:gd name="connsiteY1267" fmla="*/ 1477928 h 3705528"/>
                <a:gd name="connsiteX1268" fmla="*/ 2332185 w 2462926"/>
                <a:gd name="connsiteY1268" fmla="*/ 1481624 h 3705528"/>
                <a:gd name="connsiteX1269" fmla="*/ 2343458 w 2462926"/>
                <a:gd name="connsiteY1269" fmla="*/ 1493757 h 3705528"/>
                <a:gd name="connsiteX1270" fmla="*/ 2345806 w 2462926"/>
                <a:gd name="connsiteY1270" fmla="*/ 1509172 h 3705528"/>
                <a:gd name="connsiteX1271" fmla="*/ 2343327 w 2462926"/>
                <a:gd name="connsiteY1271" fmla="*/ 1523206 h 3705528"/>
                <a:gd name="connsiteX1272" fmla="*/ 2331195 w 2462926"/>
                <a:gd name="connsiteY1272" fmla="*/ 1534479 h 3705528"/>
                <a:gd name="connsiteX1273" fmla="*/ 2316671 w 2462926"/>
                <a:gd name="connsiteY1273" fmla="*/ 1540153 h 3705528"/>
                <a:gd name="connsiteX1274" fmla="*/ 2300527 w 2462926"/>
                <a:gd name="connsiteY1274" fmla="*/ 1536457 h 3705528"/>
                <a:gd name="connsiteX1275" fmla="*/ 2289254 w 2462926"/>
                <a:gd name="connsiteY1275" fmla="*/ 1524325 h 3705528"/>
                <a:gd name="connsiteX1276" fmla="*/ 2285852 w 2462926"/>
                <a:gd name="connsiteY1276" fmla="*/ 1508301 h 3705528"/>
                <a:gd name="connsiteX1277" fmla="*/ 2290603 w 2462926"/>
                <a:gd name="connsiteY1277" fmla="*/ 1492766 h 3705528"/>
                <a:gd name="connsiteX1278" fmla="*/ 2300463 w 2462926"/>
                <a:gd name="connsiteY1278" fmla="*/ 1482993 h 3705528"/>
                <a:gd name="connsiteX1279" fmla="*/ 981574 w 2462926"/>
                <a:gd name="connsiteY1279" fmla="*/ 1445601 h 3705528"/>
                <a:gd name="connsiteX1280" fmla="*/ 987455 w 2462926"/>
                <a:gd name="connsiteY1280" fmla="*/ 1447591 h 3705528"/>
                <a:gd name="connsiteX1281" fmla="*/ 993173 w 2462926"/>
                <a:gd name="connsiteY1281" fmla="*/ 1452298 h 3705528"/>
                <a:gd name="connsiteX1282" fmla="*/ 995565 w 2462926"/>
                <a:gd name="connsiteY1282" fmla="*/ 1457897 h 3705528"/>
                <a:gd name="connsiteX1283" fmla="*/ 997347 w 2462926"/>
                <a:gd name="connsiteY1283" fmla="*/ 1464550 h 3705528"/>
                <a:gd name="connsiteX1284" fmla="*/ 998076 w 2462926"/>
                <a:gd name="connsiteY1284" fmla="*/ 1470594 h 3705528"/>
                <a:gd name="connsiteX1285" fmla="*/ 995477 w 2462926"/>
                <a:gd name="connsiteY1285" fmla="*/ 1477530 h 3705528"/>
                <a:gd name="connsiteX1286" fmla="*/ 990770 w 2462926"/>
                <a:gd name="connsiteY1286" fmla="*/ 1483248 h 3705528"/>
                <a:gd name="connsiteX1287" fmla="*/ 985172 w 2462926"/>
                <a:gd name="connsiteY1287" fmla="*/ 1485639 h 3705528"/>
                <a:gd name="connsiteX1288" fmla="*/ 978519 w 2462926"/>
                <a:gd name="connsiteY1288" fmla="*/ 1487422 h 3705528"/>
                <a:gd name="connsiteX1289" fmla="*/ 973083 w 2462926"/>
                <a:gd name="connsiteY1289" fmla="*/ 1487095 h 3705528"/>
                <a:gd name="connsiteX1290" fmla="*/ 965539 w 2462926"/>
                <a:gd name="connsiteY1290" fmla="*/ 1485551 h 3705528"/>
                <a:gd name="connsiteX1291" fmla="*/ 961484 w 2462926"/>
                <a:gd name="connsiteY1291" fmla="*/ 1480399 h 3705528"/>
                <a:gd name="connsiteX1292" fmla="*/ 958484 w 2462926"/>
                <a:gd name="connsiteY1292" fmla="*/ 1475854 h 3705528"/>
                <a:gd name="connsiteX1293" fmla="*/ 956701 w 2462926"/>
                <a:gd name="connsiteY1293" fmla="*/ 1469201 h 3705528"/>
                <a:gd name="connsiteX1294" fmla="*/ 955973 w 2462926"/>
                <a:gd name="connsiteY1294" fmla="*/ 1463157 h 3705528"/>
                <a:gd name="connsiteX1295" fmla="*/ 958571 w 2462926"/>
                <a:gd name="connsiteY1295" fmla="*/ 1456222 h 3705528"/>
                <a:gd name="connsiteX1296" fmla="*/ 963278 w 2462926"/>
                <a:gd name="connsiteY1296" fmla="*/ 1450504 h 3705528"/>
                <a:gd name="connsiteX1297" fmla="*/ 968877 w 2462926"/>
                <a:gd name="connsiteY1297" fmla="*/ 1448112 h 3705528"/>
                <a:gd name="connsiteX1298" fmla="*/ 975530 w 2462926"/>
                <a:gd name="connsiteY1298" fmla="*/ 1446330 h 3705528"/>
                <a:gd name="connsiteX1299" fmla="*/ 171070 w 2462926"/>
                <a:gd name="connsiteY1299" fmla="*/ 1434592 h 3705528"/>
                <a:gd name="connsiteX1300" fmla="*/ 188713 w 2462926"/>
                <a:gd name="connsiteY1300" fmla="*/ 1440560 h 3705528"/>
                <a:gd name="connsiteX1301" fmla="*/ 202704 w 2462926"/>
                <a:gd name="connsiteY1301" fmla="*/ 1452856 h 3705528"/>
                <a:gd name="connsiteX1302" fmla="*/ 210933 w 2462926"/>
                <a:gd name="connsiteY1302" fmla="*/ 1470260 h 3705528"/>
                <a:gd name="connsiteX1303" fmla="*/ 213563 w 2462926"/>
                <a:gd name="connsiteY1303" fmla="*/ 1490056 h 3705528"/>
                <a:gd name="connsiteX1304" fmla="*/ 207149 w 2462926"/>
                <a:gd name="connsiteY1304" fmla="*/ 1506037 h 3705528"/>
                <a:gd name="connsiteX1305" fmla="*/ 195299 w 2462926"/>
                <a:gd name="connsiteY1305" fmla="*/ 1521691 h 3705528"/>
                <a:gd name="connsiteX1306" fmla="*/ 176840 w 2462926"/>
                <a:gd name="connsiteY1306" fmla="*/ 1529311 h 3705528"/>
                <a:gd name="connsiteX1307" fmla="*/ 157653 w 2462926"/>
                <a:gd name="connsiteY1307" fmla="*/ 1530887 h 3705528"/>
                <a:gd name="connsiteX1308" fmla="*/ 140009 w 2462926"/>
                <a:gd name="connsiteY1308" fmla="*/ 1524918 h 3705528"/>
                <a:gd name="connsiteX1309" fmla="*/ 126018 w 2462926"/>
                <a:gd name="connsiteY1309" fmla="*/ 1512623 h 3705528"/>
                <a:gd name="connsiteX1310" fmla="*/ 117790 w 2462926"/>
                <a:gd name="connsiteY1310" fmla="*/ 1495218 h 3705528"/>
                <a:gd name="connsiteX1311" fmla="*/ 116214 w 2462926"/>
                <a:gd name="connsiteY1311" fmla="*/ 1476031 h 3705528"/>
                <a:gd name="connsiteX1312" fmla="*/ 122791 w 2462926"/>
                <a:gd name="connsiteY1312" fmla="*/ 1457333 h 3705528"/>
                <a:gd name="connsiteX1313" fmla="*/ 134478 w 2462926"/>
                <a:gd name="connsiteY1313" fmla="*/ 1444396 h 3705528"/>
                <a:gd name="connsiteX1314" fmla="*/ 151882 w 2462926"/>
                <a:gd name="connsiteY1314" fmla="*/ 1436167 h 3705528"/>
                <a:gd name="connsiteX1315" fmla="*/ 474424 w 2462926"/>
                <a:gd name="connsiteY1315" fmla="*/ 1379157 h 3705528"/>
                <a:gd name="connsiteX1316" fmla="*/ 488904 w 2462926"/>
                <a:gd name="connsiteY1316" fmla="*/ 1383299 h 3705528"/>
                <a:gd name="connsiteX1317" fmla="*/ 500786 w 2462926"/>
                <a:gd name="connsiteY1317" fmla="*/ 1394377 h 3705528"/>
                <a:gd name="connsiteX1318" fmla="*/ 508733 w 2462926"/>
                <a:gd name="connsiteY1318" fmla="*/ 1407400 h 3705528"/>
                <a:gd name="connsiteX1319" fmla="*/ 508363 w 2462926"/>
                <a:gd name="connsiteY1319" fmla="*/ 1422652 h 3705528"/>
                <a:gd name="connsiteX1320" fmla="*/ 503612 w 2462926"/>
                <a:gd name="connsiteY1320" fmla="*/ 1438187 h 3705528"/>
                <a:gd name="connsiteX1321" fmla="*/ 493143 w 2462926"/>
                <a:gd name="connsiteY1321" fmla="*/ 1449014 h 3705528"/>
                <a:gd name="connsiteX1322" fmla="*/ 480728 w 2462926"/>
                <a:gd name="connsiteY1322" fmla="*/ 1455906 h 3705528"/>
                <a:gd name="connsiteX1323" fmla="*/ 464258 w 2462926"/>
                <a:gd name="connsiteY1323" fmla="*/ 1457645 h 3705528"/>
                <a:gd name="connsiteX1324" fmla="*/ 449941 w 2462926"/>
                <a:gd name="connsiteY1324" fmla="*/ 1450785 h 3705528"/>
                <a:gd name="connsiteX1325" fmla="*/ 437897 w 2462926"/>
                <a:gd name="connsiteY1325" fmla="*/ 1442425 h 3705528"/>
                <a:gd name="connsiteX1326" fmla="*/ 432222 w 2462926"/>
                <a:gd name="connsiteY1326" fmla="*/ 1427901 h 3705528"/>
                <a:gd name="connsiteX1327" fmla="*/ 430929 w 2462926"/>
                <a:gd name="connsiteY1327" fmla="*/ 1413095 h 3705528"/>
                <a:gd name="connsiteX1328" fmla="*/ 435071 w 2462926"/>
                <a:gd name="connsiteY1328" fmla="*/ 1398615 h 3705528"/>
                <a:gd name="connsiteX1329" fmla="*/ 446149 w 2462926"/>
                <a:gd name="connsiteY1329" fmla="*/ 1386733 h 3705528"/>
                <a:gd name="connsiteX1330" fmla="*/ 460227 w 2462926"/>
                <a:gd name="connsiteY1330" fmla="*/ 1379395 h 3705528"/>
                <a:gd name="connsiteX1331" fmla="*/ 2112930 w 2462926"/>
                <a:gd name="connsiteY1331" fmla="*/ 1371910 h 3705528"/>
                <a:gd name="connsiteX1332" fmla="*/ 2119420 w 2462926"/>
                <a:gd name="connsiteY1332" fmla="*/ 1372846 h 3705528"/>
                <a:gd name="connsiteX1333" fmla="*/ 2126964 w 2462926"/>
                <a:gd name="connsiteY1333" fmla="*/ 1374389 h 3705528"/>
                <a:gd name="connsiteX1334" fmla="*/ 2131019 w 2462926"/>
                <a:gd name="connsiteY1334" fmla="*/ 1379542 h 3705528"/>
                <a:gd name="connsiteX1335" fmla="*/ 2135074 w 2462926"/>
                <a:gd name="connsiteY1335" fmla="*/ 1384695 h 3705528"/>
                <a:gd name="connsiteX1336" fmla="*/ 2136857 w 2462926"/>
                <a:gd name="connsiteY1336" fmla="*/ 1391348 h 3705528"/>
                <a:gd name="connsiteX1337" fmla="*/ 2137585 w 2462926"/>
                <a:gd name="connsiteY1337" fmla="*/ 1397392 h 3705528"/>
                <a:gd name="connsiteX1338" fmla="*/ 2134541 w 2462926"/>
                <a:gd name="connsiteY1338" fmla="*/ 1402665 h 3705528"/>
                <a:gd name="connsiteX1339" fmla="*/ 2130279 w 2462926"/>
                <a:gd name="connsiteY1339" fmla="*/ 1410046 h 3705528"/>
                <a:gd name="connsiteX1340" fmla="*/ 2124681 w 2462926"/>
                <a:gd name="connsiteY1340" fmla="*/ 1412437 h 3705528"/>
                <a:gd name="connsiteX1341" fmla="*/ 2118028 w 2462926"/>
                <a:gd name="connsiteY1341" fmla="*/ 1414220 h 3705528"/>
                <a:gd name="connsiteX1342" fmla="*/ 2111538 w 2462926"/>
                <a:gd name="connsiteY1342" fmla="*/ 1413285 h 3705528"/>
                <a:gd name="connsiteX1343" fmla="*/ 2105048 w 2462926"/>
                <a:gd name="connsiteY1343" fmla="*/ 1412350 h 3705528"/>
                <a:gd name="connsiteX1344" fmla="*/ 2099939 w 2462926"/>
                <a:gd name="connsiteY1344" fmla="*/ 1406588 h 3705528"/>
                <a:gd name="connsiteX1345" fmla="*/ 2095884 w 2462926"/>
                <a:gd name="connsiteY1345" fmla="*/ 1401435 h 3705528"/>
                <a:gd name="connsiteX1346" fmla="*/ 2094101 w 2462926"/>
                <a:gd name="connsiteY1346" fmla="*/ 1394782 h 3705528"/>
                <a:gd name="connsiteX1347" fmla="*/ 2094428 w 2462926"/>
                <a:gd name="connsiteY1347" fmla="*/ 1389347 h 3705528"/>
                <a:gd name="connsiteX1348" fmla="*/ 2098689 w 2462926"/>
                <a:gd name="connsiteY1348" fmla="*/ 1381966 h 3705528"/>
                <a:gd name="connsiteX1349" fmla="*/ 2101733 w 2462926"/>
                <a:gd name="connsiteY1349" fmla="*/ 1376693 h 3705528"/>
                <a:gd name="connsiteX1350" fmla="*/ 2106277 w 2462926"/>
                <a:gd name="connsiteY1350" fmla="*/ 1373693 h 3705528"/>
                <a:gd name="connsiteX1351" fmla="*/ 0 w 2462926"/>
                <a:gd name="connsiteY1351" fmla="*/ 1322717 h 3705528"/>
                <a:gd name="connsiteX1352" fmla="*/ 10834 w 2462926"/>
                <a:gd name="connsiteY1352" fmla="*/ 1332238 h 3705528"/>
                <a:gd name="connsiteX1353" fmla="*/ 18900 w 2462926"/>
                <a:gd name="connsiteY1353" fmla="*/ 1352361 h 3705528"/>
                <a:gd name="connsiteX1354" fmla="*/ 21975 w 2462926"/>
                <a:gd name="connsiteY1354" fmla="*/ 1373820 h 3705528"/>
                <a:gd name="connsiteX1355" fmla="*/ 15235 w 2462926"/>
                <a:gd name="connsiteY1355" fmla="*/ 1395235 h 3705528"/>
                <a:gd name="connsiteX1356" fmla="*/ 0 w 2462926"/>
                <a:gd name="connsiteY1356" fmla="*/ 1412571 h 3705528"/>
                <a:gd name="connsiteX1357" fmla="*/ 776888 w 2462926"/>
                <a:gd name="connsiteY1357" fmla="*/ 1320396 h 3705528"/>
                <a:gd name="connsiteX1358" fmla="*/ 790921 w 2462926"/>
                <a:gd name="connsiteY1358" fmla="*/ 1322875 h 3705528"/>
                <a:gd name="connsiteX1359" fmla="*/ 790922 w 2462926"/>
                <a:gd name="connsiteY1359" fmla="*/ 1322874 h 3705528"/>
                <a:gd name="connsiteX1360" fmla="*/ 803250 w 2462926"/>
                <a:gd name="connsiteY1360" fmla="*/ 1335615 h 3705528"/>
                <a:gd name="connsiteX1361" fmla="*/ 803250 w 2462926"/>
                <a:gd name="connsiteY1361" fmla="*/ 1335616 h 3705528"/>
                <a:gd name="connsiteX1362" fmla="*/ 807101 w 2462926"/>
                <a:gd name="connsiteY1362" fmla="*/ 1349989 h 3705528"/>
                <a:gd name="connsiteX1363" fmla="*/ 807261 w 2462926"/>
                <a:gd name="connsiteY1363" fmla="*/ 1350585 h 3705528"/>
                <a:gd name="connsiteX1364" fmla="*/ 807261 w 2462926"/>
                <a:gd name="connsiteY1364" fmla="*/ 1350586 h 3705528"/>
                <a:gd name="connsiteX1365" fmla="*/ 803564 w 2462926"/>
                <a:gd name="connsiteY1365" fmla="*/ 1366729 h 3705528"/>
                <a:gd name="connsiteX1366" fmla="*/ 792041 w 2462926"/>
                <a:gd name="connsiteY1366" fmla="*/ 1376948 h 3705528"/>
                <a:gd name="connsiteX1367" fmla="*/ 777071 w 2462926"/>
                <a:gd name="connsiteY1367" fmla="*/ 1380959 h 3705528"/>
                <a:gd name="connsiteX1368" fmla="*/ 759874 w 2462926"/>
                <a:gd name="connsiteY1368" fmla="*/ 1376654 h 3705528"/>
                <a:gd name="connsiteX1369" fmla="*/ 759871 w 2462926"/>
                <a:gd name="connsiteY1369" fmla="*/ 1376651 h 3705528"/>
                <a:gd name="connsiteX1370" fmla="*/ 755210 w 2462926"/>
                <a:gd name="connsiteY1370" fmla="*/ 1372554 h 3705528"/>
                <a:gd name="connsiteX1371" fmla="*/ 750546 w 2462926"/>
                <a:gd name="connsiteY1371" fmla="*/ 1368456 h 3705528"/>
                <a:gd name="connsiteX1372" fmla="*/ 747709 w 2462926"/>
                <a:gd name="connsiteY1372" fmla="*/ 1361194 h 3705528"/>
                <a:gd name="connsiteX1373" fmla="*/ 748887 w 2462926"/>
                <a:gd name="connsiteY1373" fmla="*/ 1360134 h 3705528"/>
                <a:gd name="connsiteX1374" fmla="*/ 745644 w 2462926"/>
                <a:gd name="connsiteY1374" fmla="*/ 1350161 h 3705528"/>
                <a:gd name="connsiteX1375" fmla="*/ 748732 w 2462926"/>
                <a:gd name="connsiteY1375" fmla="*/ 1335072 h 3705528"/>
                <a:gd name="connsiteX1376" fmla="*/ 760864 w 2462926"/>
                <a:gd name="connsiteY1376" fmla="*/ 1323799 h 3705528"/>
                <a:gd name="connsiteX1377" fmla="*/ 2421363 w 2462926"/>
                <a:gd name="connsiteY1377" fmla="*/ 1295505 h 3705528"/>
                <a:gd name="connsiteX1378" fmla="*/ 2437506 w 2462926"/>
                <a:gd name="connsiteY1378" fmla="*/ 1299201 h 3705528"/>
                <a:gd name="connsiteX1379" fmla="*/ 2448779 w 2462926"/>
                <a:gd name="connsiteY1379" fmla="*/ 1311334 h 3705528"/>
                <a:gd name="connsiteX1380" fmla="*/ 2451736 w 2462926"/>
                <a:gd name="connsiteY1380" fmla="*/ 1325694 h 3705528"/>
                <a:gd name="connsiteX1381" fmla="*/ 2448648 w 2462926"/>
                <a:gd name="connsiteY1381" fmla="*/ 1340783 h 3705528"/>
                <a:gd name="connsiteX1382" fmla="*/ 2436516 w 2462926"/>
                <a:gd name="connsiteY1382" fmla="*/ 1352056 h 3705528"/>
                <a:gd name="connsiteX1383" fmla="*/ 2422601 w 2462926"/>
                <a:gd name="connsiteY1383" fmla="*/ 1356676 h 3705528"/>
                <a:gd name="connsiteX1384" fmla="*/ 2407066 w 2462926"/>
                <a:gd name="connsiteY1384" fmla="*/ 1351925 h 3705528"/>
                <a:gd name="connsiteX1385" fmla="*/ 2395185 w 2462926"/>
                <a:gd name="connsiteY1385" fmla="*/ 1340847 h 3705528"/>
                <a:gd name="connsiteX1386" fmla="*/ 2391173 w 2462926"/>
                <a:gd name="connsiteY1386" fmla="*/ 1325878 h 3705528"/>
                <a:gd name="connsiteX1387" fmla="*/ 2395924 w 2462926"/>
                <a:gd name="connsiteY1387" fmla="*/ 1310343 h 3705528"/>
                <a:gd name="connsiteX1388" fmla="*/ 2406393 w 2462926"/>
                <a:gd name="connsiteY1388" fmla="*/ 1299516 h 3705528"/>
                <a:gd name="connsiteX1389" fmla="*/ 1086897 w 2462926"/>
                <a:gd name="connsiteY1389" fmla="*/ 1263178 h 3705528"/>
                <a:gd name="connsiteX1390" fmla="*/ 1092778 w 2462926"/>
                <a:gd name="connsiteY1390" fmla="*/ 1265167 h 3705528"/>
                <a:gd name="connsiteX1391" fmla="*/ 1098496 w 2462926"/>
                <a:gd name="connsiteY1391" fmla="*/ 1269875 h 3705528"/>
                <a:gd name="connsiteX1392" fmla="*/ 1100887 w 2462926"/>
                <a:gd name="connsiteY1392" fmla="*/ 1275473 h 3705528"/>
                <a:gd name="connsiteX1393" fmla="*/ 1102670 w 2462926"/>
                <a:gd name="connsiteY1393" fmla="*/ 1282126 h 3705528"/>
                <a:gd name="connsiteX1394" fmla="*/ 1103398 w 2462926"/>
                <a:gd name="connsiteY1394" fmla="*/ 1288171 h 3705528"/>
                <a:gd name="connsiteX1395" fmla="*/ 1100800 w 2462926"/>
                <a:gd name="connsiteY1395" fmla="*/ 1295106 h 3705528"/>
                <a:gd name="connsiteX1396" fmla="*/ 1096702 w 2462926"/>
                <a:gd name="connsiteY1396" fmla="*/ 1299770 h 3705528"/>
                <a:gd name="connsiteX1397" fmla="*/ 1091103 w 2462926"/>
                <a:gd name="connsiteY1397" fmla="*/ 1302161 h 3705528"/>
                <a:gd name="connsiteX1398" fmla="*/ 1084450 w 2462926"/>
                <a:gd name="connsiteY1398" fmla="*/ 1303944 h 3705528"/>
                <a:gd name="connsiteX1399" fmla="*/ 1078406 w 2462926"/>
                <a:gd name="connsiteY1399" fmla="*/ 1304672 h 3705528"/>
                <a:gd name="connsiteX1400" fmla="*/ 1071470 w 2462926"/>
                <a:gd name="connsiteY1400" fmla="*/ 1302074 h 3705528"/>
                <a:gd name="connsiteX1401" fmla="*/ 1066806 w 2462926"/>
                <a:gd name="connsiteY1401" fmla="*/ 1297976 h 3705528"/>
                <a:gd name="connsiteX1402" fmla="*/ 1064415 w 2462926"/>
                <a:gd name="connsiteY1402" fmla="*/ 1292377 h 3705528"/>
                <a:gd name="connsiteX1403" fmla="*/ 1062632 w 2462926"/>
                <a:gd name="connsiteY1403" fmla="*/ 1285724 h 3705528"/>
                <a:gd name="connsiteX1404" fmla="*/ 1061904 w 2462926"/>
                <a:gd name="connsiteY1404" fmla="*/ 1279680 h 3705528"/>
                <a:gd name="connsiteX1405" fmla="*/ 1063893 w 2462926"/>
                <a:gd name="connsiteY1405" fmla="*/ 1273798 h 3705528"/>
                <a:gd name="connsiteX1406" fmla="*/ 1068601 w 2462926"/>
                <a:gd name="connsiteY1406" fmla="*/ 1268080 h 3705528"/>
                <a:gd name="connsiteX1407" fmla="*/ 1074199 w 2462926"/>
                <a:gd name="connsiteY1407" fmla="*/ 1265689 h 3705528"/>
                <a:gd name="connsiteX1408" fmla="*/ 1080852 w 2462926"/>
                <a:gd name="connsiteY1408" fmla="*/ 1263906 h 3705528"/>
                <a:gd name="connsiteX1409" fmla="*/ 275783 w 2462926"/>
                <a:gd name="connsiteY1409" fmla="*/ 1253224 h 3705528"/>
                <a:gd name="connsiteX1410" fmla="*/ 293426 w 2462926"/>
                <a:gd name="connsiteY1410" fmla="*/ 1259192 h 3705528"/>
                <a:gd name="connsiteX1411" fmla="*/ 307417 w 2462926"/>
                <a:gd name="connsiteY1411" fmla="*/ 1271488 h 3705528"/>
                <a:gd name="connsiteX1412" fmla="*/ 315646 w 2462926"/>
                <a:gd name="connsiteY1412" fmla="*/ 1288892 h 3705528"/>
                <a:gd name="connsiteX1413" fmla="*/ 318276 w 2462926"/>
                <a:gd name="connsiteY1413" fmla="*/ 1308688 h 3705528"/>
                <a:gd name="connsiteX1414" fmla="*/ 310644 w 2462926"/>
                <a:gd name="connsiteY1414" fmla="*/ 1326778 h 3705528"/>
                <a:gd name="connsiteX1415" fmla="*/ 298794 w 2462926"/>
                <a:gd name="connsiteY1415" fmla="*/ 1342432 h 3705528"/>
                <a:gd name="connsiteX1416" fmla="*/ 281553 w 2462926"/>
                <a:gd name="connsiteY1416" fmla="*/ 1347943 h 3705528"/>
                <a:gd name="connsiteX1417" fmla="*/ 261757 w 2462926"/>
                <a:gd name="connsiteY1417" fmla="*/ 1350573 h 3705528"/>
                <a:gd name="connsiteX1418" fmla="*/ 244722 w 2462926"/>
                <a:gd name="connsiteY1418" fmla="*/ 1343550 h 3705528"/>
                <a:gd name="connsiteX1419" fmla="*/ 230123 w 2462926"/>
                <a:gd name="connsiteY1419" fmla="*/ 1332309 h 3705528"/>
                <a:gd name="connsiteX1420" fmla="*/ 222502 w 2462926"/>
                <a:gd name="connsiteY1420" fmla="*/ 1313850 h 3705528"/>
                <a:gd name="connsiteX1421" fmla="*/ 219709 w 2462926"/>
                <a:gd name="connsiteY1421" fmla="*/ 1296772 h 3705528"/>
                <a:gd name="connsiteX1422" fmla="*/ 226286 w 2462926"/>
                <a:gd name="connsiteY1422" fmla="*/ 1278074 h 3705528"/>
                <a:gd name="connsiteX1423" fmla="*/ 239191 w 2462926"/>
                <a:gd name="connsiteY1423" fmla="*/ 1263028 h 3705528"/>
                <a:gd name="connsiteX1424" fmla="*/ 256595 w 2462926"/>
                <a:gd name="connsiteY1424" fmla="*/ 1254799 h 3705528"/>
                <a:gd name="connsiteX1425" fmla="*/ 580355 w 2462926"/>
                <a:gd name="connsiteY1425" fmla="*/ 1195680 h 3705528"/>
                <a:gd name="connsiteX1426" fmla="*/ 594226 w 2462926"/>
                <a:gd name="connsiteY1426" fmla="*/ 1200877 h 3705528"/>
                <a:gd name="connsiteX1427" fmla="*/ 606717 w 2462926"/>
                <a:gd name="connsiteY1427" fmla="*/ 1210900 h 3705528"/>
                <a:gd name="connsiteX1428" fmla="*/ 614055 w 2462926"/>
                <a:gd name="connsiteY1428" fmla="*/ 1224978 h 3705528"/>
                <a:gd name="connsiteX1429" fmla="*/ 614293 w 2462926"/>
                <a:gd name="connsiteY1429" fmla="*/ 1239176 h 3705528"/>
                <a:gd name="connsiteX1430" fmla="*/ 609542 w 2462926"/>
                <a:gd name="connsiteY1430" fmla="*/ 1254710 h 3705528"/>
                <a:gd name="connsiteX1431" fmla="*/ 599074 w 2462926"/>
                <a:gd name="connsiteY1431" fmla="*/ 1265537 h 3705528"/>
                <a:gd name="connsiteX1432" fmla="*/ 586050 w 2462926"/>
                <a:gd name="connsiteY1432" fmla="*/ 1273484 h 3705528"/>
                <a:gd name="connsiteX1433" fmla="*/ 570798 w 2462926"/>
                <a:gd name="connsiteY1433" fmla="*/ 1273114 h 3705528"/>
                <a:gd name="connsiteX1434" fmla="*/ 555263 w 2462926"/>
                <a:gd name="connsiteY1434" fmla="*/ 1268363 h 3705528"/>
                <a:gd name="connsiteX1435" fmla="*/ 544436 w 2462926"/>
                <a:gd name="connsiteY1435" fmla="*/ 1257894 h 3705528"/>
                <a:gd name="connsiteX1436" fmla="*/ 537544 w 2462926"/>
                <a:gd name="connsiteY1436" fmla="*/ 1245479 h 3705528"/>
                <a:gd name="connsiteX1437" fmla="*/ 536860 w 2462926"/>
                <a:gd name="connsiteY1437" fmla="*/ 1229618 h 3705528"/>
                <a:gd name="connsiteX1438" fmla="*/ 541002 w 2462926"/>
                <a:gd name="connsiteY1438" fmla="*/ 1215138 h 3705528"/>
                <a:gd name="connsiteX1439" fmla="*/ 552080 w 2462926"/>
                <a:gd name="connsiteY1439" fmla="*/ 1203256 h 3705528"/>
                <a:gd name="connsiteX1440" fmla="*/ 565549 w 2462926"/>
                <a:gd name="connsiteY1440" fmla="*/ 1196973 h 3705528"/>
                <a:gd name="connsiteX1441" fmla="*/ 2225352 w 2462926"/>
                <a:gd name="connsiteY1441" fmla="*/ 1189368 h 3705528"/>
                <a:gd name="connsiteX1442" fmla="*/ 2232287 w 2462926"/>
                <a:gd name="connsiteY1442" fmla="*/ 1191966 h 3705528"/>
                <a:gd name="connsiteX1443" fmla="*/ 2236951 w 2462926"/>
                <a:gd name="connsiteY1443" fmla="*/ 1196064 h 3705528"/>
                <a:gd name="connsiteX1444" fmla="*/ 2240397 w 2462926"/>
                <a:gd name="connsiteY1444" fmla="*/ 1202272 h 3705528"/>
                <a:gd name="connsiteX1445" fmla="*/ 2242179 w 2462926"/>
                <a:gd name="connsiteY1445" fmla="*/ 1208925 h 3705528"/>
                <a:gd name="connsiteX1446" fmla="*/ 2242907 w 2462926"/>
                <a:gd name="connsiteY1446" fmla="*/ 1214969 h 3705528"/>
                <a:gd name="connsiteX1447" fmla="*/ 2239863 w 2462926"/>
                <a:gd name="connsiteY1447" fmla="*/ 1220241 h 3705528"/>
                <a:gd name="connsiteX1448" fmla="*/ 2235602 w 2462926"/>
                <a:gd name="connsiteY1448" fmla="*/ 1227623 h 3705528"/>
                <a:gd name="connsiteX1449" fmla="*/ 2230003 w 2462926"/>
                <a:gd name="connsiteY1449" fmla="*/ 1230014 h 3705528"/>
                <a:gd name="connsiteX1450" fmla="*/ 2223350 w 2462926"/>
                <a:gd name="connsiteY1450" fmla="*/ 1231797 h 3705528"/>
                <a:gd name="connsiteX1451" fmla="*/ 2216860 w 2462926"/>
                <a:gd name="connsiteY1451" fmla="*/ 1230862 h 3705528"/>
                <a:gd name="connsiteX1452" fmla="*/ 2210979 w 2462926"/>
                <a:gd name="connsiteY1452" fmla="*/ 1228872 h 3705528"/>
                <a:gd name="connsiteX1453" fmla="*/ 2205261 w 2462926"/>
                <a:gd name="connsiteY1453" fmla="*/ 1224165 h 3705528"/>
                <a:gd name="connsiteX1454" fmla="*/ 2201206 w 2462926"/>
                <a:gd name="connsiteY1454" fmla="*/ 1219012 h 3705528"/>
                <a:gd name="connsiteX1455" fmla="*/ 2199424 w 2462926"/>
                <a:gd name="connsiteY1455" fmla="*/ 1212359 h 3705528"/>
                <a:gd name="connsiteX1456" fmla="*/ 2199750 w 2462926"/>
                <a:gd name="connsiteY1456" fmla="*/ 1206924 h 3705528"/>
                <a:gd name="connsiteX1457" fmla="*/ 2204012 w 2462926"/>
                <a:gd name="connsiteY1457" fmla="*/ 1199542 h 3705528"/>
                <a:gd name="connsiteX1458" fmla="*/ 2207056 w 2462926"/>
                <a:gd name="connsiteY1458" fmla="*/ 1194270 h 3705528"/>
                <a:gd name="connsiteX1459" fmla="*/ 2211600 w 2462926"/>
                <a:gd name="connsiteY1459" fmla="*/ 1191270 h 3705528"/>
                <a:gd name="connsiteX1460" fmla="*/ 2218253 w 2462926"/>
                <a:gd name="connsiteY1460" fmla="*/ 1189487 h 3705528"/>
                <a:gd name="connsiteX1461" fmla="*/ 882210 w 2462926"/>
                <a:gd name="connsiteY1461" fmla="*/ 1137973 h 3705528"/>
                <a:gd name="connsiteX1462" fmla="*/ 896245 w 2462926"/>
                <a:gd name="connsiteY1462" fmla="*/ 1140452 h 3705528"/>
                <a:gd name="connsiteX1463" fmla="*/ 908572 w 2462926"/>
                <a:gd name="connsiteY1463" fmla="*/ 1153193 h 3705528"/>
                <a:gd name="connsiteX1464" fmla="*/ 912583 w 2462926"/>
                <a:gd name="connsiteY1464" fmla="*/ 1168163 h 3705528"/>
                <a:gd name="connsiteX1465" fmla="*/ 908886 w 2462926"/>
                <a:gd name="connsiteY1465" fmla="*/ 1184306 h 3705528"/>
                <a:gd name="connsiteX1466" fmla="*/ 897363 w 2462926"/>
                <a:gd name="connsiteY1466" fmla="*/ 1194525 h 3705528"/>
                <a:gd name="connsiteX1467" fmla="*/ 882393 w 2462926"/>
                <a:gd name="connsiteY1467" fmla="*/ 1198536 h 3705528"/>
                <a:gd name="connsiteX1468" fmla="*/ 865196 w 2462926"/>
                <a:gd name="connsiteY1468" fmla="*/ 1194231 h 3705528"/>
                <a:gd name="connsiteX1469" fmla="*/ 856032 w 2462926"/>
                <a:gd name="connsiteY1469" fmla="*/ 1183316 h 3705528"/>
                <a:gd name="connsiteX1470" fmla="*/ 850966 w 2462926"/>
                <a:gd name="connsiteY1470" fmla="*/ 1167738 h 3705528"/>
                <a:gd name="connsiteX1471" fmla="*/ 854054 w 2462926"/>
                <a:gd name="connsiteY1471" fmla="*/ 1152649 h 3705528"/>
                <a:gd name="connsiteX1472" fmla="*/ 866186 w 2462926"/>
                <a:gd name="connsiteY1472" fmla="*/ 1141376 h 3705528"/>
                <a:gd name="connsiteX1473" fmla="*/ 75478 w 2462926"/>
                <a:gd name="connsiteY1473" fmla="*/ 1127735 h 3705528"/>
                <a:gd name="connsiteX1474" fmla="*/ 96893 w 2462926"/>
                <a:gd name="connsiteY1474" fmla="*/ 1134475 h 3705528"/>
                <a:gd name="connsiteX1475" fmla="*/ 115548 w 2462926"/>
                <a:gd name="connsiteY1475" fmla="*/ 1150869 h 3705528"/>
                <a:gd name="connsiteX1476" fmla="*/ 123613 w 2462926"/>
                <a:gd name="connsiteY1476" fmla="*/ 1170992 h 3705528"/>
                <a:gd name="connsiteX1477" fmla="*/ 126689 w 2462926"/>
                <a:gd name="connsiteY1477" fmla="*/ 1192451 h 3705528"/>
                <a:gd name="connsiteX1478" fmla="*/ 118731 w 2462926"/>
                <a:gd name="connsiteY1478" fmla="*/ 1215975 h 3705528"/>
                <a:gd name="connsiteX1479" fmla="*/ 103555 w 2462926"/>
                <a:gd name="connsiteY1479" fmla="*/ 1232521 h 3705528"/>
                <a:gd name="connsiteX1480" fmla="*/ 82824 w 2462926"/>
                <a:gd name="connsiteY1480" fmla="*/ 1241641 h 3705528"/>
                <a:gd name="connsiteX1481" fmla="*/ 61973 w 2462926"/>
                <a:gd name="connsiteY1481" fmla="*/ 1243662 h 3705528"/>
                <a:gd name="connsiteX1482" fmla="*/ 38449 w 2462926"/>
                <a:gd name="connsiteY1482" fmla="*/ 1235704 h 3705528"/>
                <a:gd name="connsiteX1483" fmla="*/ 21904 w 2462926"/>
                <a:gd name="connsiteY1483" fmla="*/ 1220528 h 3705528"/>
                <a:gd name="connsiteX1484" fmla="*/ 12175 w 2462926"/>
                <a:gd name="connsiteY1484" fmla="*/ 1200851 h 3705528"/>
                <a:gd name="connsiteX1485" fmla="*/ 10762 w 2462926"/>
                <a:gd name="connsiteY1485" fmla="*/ 1178946 h 3705528"/>
                <a:gd name="connsiteX1486" fmla="*/ 17502 w 2462926"/>
                <a:gd name="connsiteY1486" fmla="*/ 1157531 h 3705528"/>
                <a:gd name="connsiteX1487" fmla="*/ 33896 w 2462926"/>
                <a:gd name="connsiteY1487" fmla="*/ 1138877 h 3705528"/>
                <a:gd name="connsiteX1488" fmla="*/ 52964 w 2462926"/>
                <a:gd name="connsiteY1488" fmla="*/ 1130202 h 3705528"/>
                <a:gd name="connsiteX1489" fmla="*/ 1192219 w 2462926"/>
                <a:gd name="connsiteY1489" fmla="*/ 1080756 h 3705528"/>
                <a:gd name="connsiteX1490" fmla="*/ 1198100 w 2462926"/>
                <a:gd name="connsiteY1490" fmla="*/ 1082745 h 3705528"/>
                <a:gd name="connsiteX1491" fmla="*/ 1203818 w 2462926"/>
                <a:gd name="connsiteY1491" fmla="*/ 1087453 h 3705528"/>
                <a:gd name="connsiteX1492" fmla="*/ 1206209 w 2462926"/>
                <a:gd name="connsiteY1492" fmla="*/ 1093051 h 3705528"/>
                <a:gd name="connsiteX1493" fmla="*/ 1208601 w 2462926"/>
                <a:gd name="connsiteY1493" fmla="*/ 1098650 h 3705528"/>
                <a:gd name="connsiteX1494" fmla="*/ 1209329 w 2462926"/>
                <a:gd name="connsiteY1494" fmla="*/ 1104694 h 3705528"/>
                <a:gd name="connsiteX1495" fmla="*/ 1206731 w 2462926"/>
                <a:gd name="connsiteY1495" fmla="*/ 1111630 h 3705528"/>
                <a:gd name="connsiteX1496" fmla="*/ 1202024 w 2462926"/>
                <a:gd name="connsiteY1496" fmla="*/ 1117348 h 3705528"/>
                <a:gd name="connsiteX1497" fmla="*/ 1196425 w 2462926"/>
                <a:gd name="connsiteY1497" fmla="*/ 1119739 h 3705528"/>
                <a:gd name="connsiteX1498" fmla="*/ 1189772 w 2462926"/>
                <a:gd name="connsiteY1498" fmla="*/ 1121522 h 3705528"/>
                <a:gd name="connsiteX1499" fmla="*/ 1183728 w 2462926"/>
                <a:gd name="connsiteY1499" fmla="*/ 1122250 h 3705528"/>
                <a:gd name="connsiteX1500" fmla="*/ 1176792 w 2462926"/>
                <a:gd name="connsiteY1500" fmla="*/ 1119652 h 3705528"/>
                <a:gd name="connsiteX1501" fmla="*/ 1172128 w 2462926"/>
                <a:gd name="connsiteY1501" fmla="*/ 1115554 h 3705528"/>
                <a:gd name="connsiteX1502" fmla="*/ 1172128 w 2462926"/>
                <a:gd name="connsiteY1502" fmla="*/ 1115553 h 3705528"/>
                <a:gd name="connsiteX1503" fmla="*/ 1170019 w 2462926"/>
                <a:gd name="connsiteY1503" fmla="*/ 1114336 h 3705528"/>
                <a:gd name="connsiteX1504" fmla="*/ 1171433 w 2462926"/>
                <a:gd name="connsiteY1504" fmla="*/ 1113925 h 3705528"/>
                <a:gd name="connsiteX1505" fmla="*/ 1169737 w 2462926"/>
                <a:gd name="connsiteY1505" fmla="*/ 1109955 h 3705528"/>
                <a:gd name="connsiteX1506" fmla="*/ 1167954 w 2462926"/>
                <a:gd name="connsiteY1506" fmla="*/ 1103302 h 3705528"/>
                <a:gd name="connsiteX1507" fmla="*/ 1167226 w 2462926"/>
                <a:gd name="connsiteY1507" fmla="*/ 1097258 h 3705528"/>
                <a:gd name="connsiteX1508" fmla="*/ 1169824 w 2462926"/>
                <a:gd name="connsiteY1508" fmla="*/ 1090322 h 3705528"/>
                <a:gd name="connsiteX1509" fmla="*/ 1174532 w 2462926"/>
                <a:gd name="connsiteY1509" fmla="*/ 1084604 h 3705528"/>
                <a:gd name="connsiteX1510" fmla="*/ 1180130 w 2462926"/>
                <a:gd name="connsiteY1510" fmla="*/ 1082212 h 3705528"/>
                <a:gd name="connsiteX1511" fmla="*/ 1186174 w 2462926"/>
                <a:gd name="connsiteY1511" fmla="*/ 1081484 h 3705528"/>
                <a:gd name="connsiteX1512" fmla="*/ 381713 w 2462926"/>
                <a:gd name="connsiteY1512" fmla="*/ 1069746 h 3705528"/>
                <a:gd name="connsiteX1513" fmla="*/ 398748 w 2462926"/>
                <a:gd name="connsiteY1513" fmla="*/ 1076769 h 3705528"/>
                <a:gd name="connsiteX1514" fmla="*/ 413348 w 2462926"/>
                <a:gd name="connsiteY1514" fmla="*/ 1088010 h 3705528"/>
                <a:gd name="connsiteX1515" fmla="*/ 420968 w 2462926"/>
                <a:gd name="connsiteY1515" fmla="*/ 1106469 h 3705528"/>
                <a:gd name="connsiteX1516" fmla="*/ 423598 w 2462926"/>
                <a:gd name="connsiteY1516" fmla="*/ 1126265 h 3705528"/>
                <a:gd name="connsiteX1517" fmla="*/ 416575 w 2462926"/>
                <a:gd name="connsiteY1517" fmla="*/ 1143300 h 3705528"/>
                <a:gd name="connsiteX1518" fmla="*/ 405334 w 2462926"/>
                <a:gd name="connsiteY1518" fmla="*/ 1157900 h 3705528"/>
                <a:gd name="connsiteX1519" fmla="*/ 386875 w 2462926"/>
                <a:gd name="connsiteY1519" fmla="*/ 1165520 h 3705528"/>
                <a:gd name="connsiteX1520" fmla="*/ 367688 w 2462926"/>
                <a:gd name="connsiteY1520" fmla="*/ 1167096 h 3705528"/>
                <a:gd name="connsiteX1521" fmla="*/ 350044 w 2462926"/>
                <a:gd name="connsiteY1521" fmla="*/ 1161127 h 3705528"/>
                <a:gd name="connsiteX1522" fmla="*/ 336053 w 2462926"/>
                <a:gd name="connsiteY1522" fmla="*/ 1148832 h 3705528"/>
                <a:gd name="connsiteX1523" fmla="*/ 327824 w 2462926"/>
                <a:gd name="connsiteY1523" fmla="*/ 1131427 h 3705528"/>
                <a:gd name="connsiteX1524" fmla="*/ 326249 w 2462926"/>
                <a:gd name="connsiteY1524" fmla="*/ 1112240 h 3705528"/>
                <a:gd name="connsiteX1525" fmla="*/ 332217 w 2462926"/>
                <a:gd name="connsiteY1525" fmla="*/ 1094596 h 3705528"/>
                <a:gd name="connsiteX1526" fmla="*/ 344513 w 2462926"/>
                <a:gd name="connsiteY1526" fmla="*/ 1080605 h 3705528"/>
                <a:gd name="connsiteX1527" fmla="*/ 361917 w 2462926"/>
                <a:gd name="connsiteY1527" fmla="*/ 1072376 h 3705528"/>
                <a:gd name="connsiteX1528" fmla="*/ 685677 w 2462926"/>
                <a:gd name="connsiteY1528" fmla="*/ 1013257 h 3705528"/>
                <a:gd name="connsiteX1529" fmla="*/ 700157 w 2462926"/>
                <a:gd name="connsiteY1529" fmla="*/ 1017399 h 3705528"/>
                <a:gd name="connsiteX1530" fmla="*/ 712039 w 2462926"/>
                <a:gd name="connsiteY1530" fmla="*/ 1028477 h 3705528"/>
                <a:gd name="connsiteX1531" fmla="*/ 719376 w 2462926"/>
                <a:gd name="connsiteY1531" fmla="*/ 1042555 h 3705528"/>
                <a:gd name="connsiteX1532" fmla="*/ 719615 w 2462926"/>
                <a:gd name="connsiteY1532" fmla="*/ 1056753 h 3705528"/>
                <a:gd name="connsiteX1533" fmla="*/ 714864 w 2462926"/>
                <a:gd name="connsiteY1533" fmla="*/ 1072287 h 3705528"/>
                <a:gd name="connsiteX1534" fmla="*/ 704395 w 2462926"/>
                <a:gd name="connsiteY1534" fmla="*/ 1083115 h 3705528"/>
                <a:gd name="connsiteX1535" fmla="*/ 691371 w 2462926"/>
                <a:gd name="connsiteY1535" fmla="*/ 1091061 h 3705528"/>
                <a:gd name="connsiteX1536" fmla="*/ 676119 w 2462926"/>
                <a:gd name="connsiteY1536" fmla="*/ 1090691 h 3705528"/>
                <a:gd name="connsiteX1537" fmla="*/ 660585 w 2462926"/>
                <a:gd name="connsiteY1537" fmla="*/ 1085940 h 3705528"/>
                <a:gd name="connsiteX1538" fmla="*/ 649758 w 2462926"/>
                <a:gd name="connsiteY1538" fmla="*/ 1075471 h 3705528"/>
                <a:gd name="connsiteX1539" fmla="*/ 642866 w 2462926"/>
                <a:gd name="connsiteY1539" fmla="*/ 1063056 h 3705528"/>
                <a:gd name="connsiteX1540" fmla="*/ 642181 w 2462926"/>
                <a:gd name="connsiteY1540" fmla="*/ 1047195 h 3705528"/>
                <a:gd name="connsiteX1541" fmla="*/ 646323 w 2462926"/>
                <a:gd name="connsiteY1541" fmla="*/ 1032715 h 3705528"/>
                <a:gd name="connsiteX1542" fmla="*/ 657401 w 2462926"/>
                <a:gd name="connsiteY1542" fmla="*/ 1020834 h 3705528"/>
                <a:gd name="connsiteX1543" fmla="*/ 670870 w 2462926"/>
                <a:gd name="connsiteY1543" fmla="*/ 1014550 h 3705528"/>
                <a:gd name="connsiteX1544" fmla="*/ 2330674 w 2462926"/>
                <a:gd name="connsiteY1544" fmla="*/ 1006945 h 3705528"/>
                <a:gd name="connsiteX1545" fmla="*/ 2337609 w 2462926"/>
                <a:gd name="connsiteY1545" fmla="*/ 1009543 h 3705528"/>
                <a:gd name="connsiteX1546" fmla="*/ 2342273 w 2462926"/>
                <a:gd name="connsiteY1546" fmla="*/ 1013641 h 3705528"/>
                <a:gd name="connsiteX1547" fmla="*/ 2345719 w 2462926"/>
                <a:gd name="connsiteY1547" fmla="*/ 1019849 h 3705528"/>
                <a:gd name="connsiteX1548" fmla="*/ 2347501 w 2462926"/>
                <a:gd name="connsiteY1548" fmla="*/ 1026502 h 3705528"/>
                <a:gd name="connsiteX1549" fmla="*/ 2348230 w 2462926"/>
                <a:gd name="connsiteY1549" fmla="*/ 1032546 h 3705528"/>
                <a:gd name="connsiteX1550" fmla="*/ 2345186 w 2462926"/>
                <a:gd name="connsiteY1550" fmla="*/ 1037818 h 3705528"/>
                <a:gd name="connsiteX1551" fmla="*/ 2341533 w 2462926"/>
                <a:gd name="connsiteY1551" fmla="*/ 1044145 h 3705528"/>
                <a:gd name="connsiteX1552" fmla="*/ 2335934 w 2462926"/>
                <a:gd name="connsiteY1552" fmla="*/ 1046537 h 3705528"/>
                <a:gd name="connsiteX1553" fmla="*/ 2329281 w 2462926"/>
                <a:gd name="connsiteY1553" fmla="*/ 1048319 h 3705528"/>
                <a:gd name="connsiteX1554" fmla="*/ 2322182 w 2462926"/>
                <a:gd name="connsiteY1554" fmla="*/ 1048439 h 3705528"/>
                <a:gd name="connsiteX1555" fmla="*/ 2316301 w 2462926"/>
                <a:gd name="connsiteY1555" fmla="*/ 1046449 h 3705528"/>
                <a:gd name="connsiteX1556" fmla="*/ 2310583 w 2462926"/>
                <a:gd name="connsiteY1556" fmla="*/ 1041742 h 3705528"/>
                <a:gd name="connsiteX1557" fmla="*/ 2307137 w 2462926"/>
                <a:gd name="connsiteY1557" fmla="*/ 1035535 h 3705528"/>
                <a:gd name="connsiteX1558" fmla="*/ 2305355 w 2462926"/>
                <a:gd name="connsiteY1558" fmla="*/ 1028882 h 3705528"/>
                <a:gd name="connsiteX1559" fmla="*/ 2305681 w 2462926"/>
                <a:gd name="connsiteY1559" fmla="*/ 1023446 h 3705528"/>
                <a:gd name="connsiteX1560" fmla="*/ 2309334 w 2462926"/>
                <a:gd name="connsiteY1560" fmla="*/ 1017119 h 3705528"/>
                <a:gd name="connsiteX1561" fmla="*/ 2312378 w 2462926"/>
                <a:gd name="connsiteY1561" fmla="*/ 1011847 h 3705528"/>
                <a:gd name="connsiteX1562" fmla="*/ 2316922 w 2462926"/>
                <a:gd name="connsiteY1562" fmla="*/ 1008847 h 3705528"/>
                <a:gd name="connsiteX1563" fmla="*/ 2323575 w 2462926"/>
                <a:gd name="connsiteY1563" fmla="*/ 1007064 h 3705528"/>
                <a:gd name="connsiteX1564" fmla="*/ 987532 w 2462926"/>
                <a:gd name="connsiteY1564" fmla="*/ 955550 h 3705528"/>
                <a:gd name="connsiteX1565" fmla="*/ 1001567 w 2462926"/>
                <a:gd name="connsiteY1565" fmla="*/ 958029 h 3705528"/>
                <a:gd name="connsiteX1566" fmla="*/ 1013894 w 2462926"/>
                <a:gd name="connsiteY1566" fmla="*/ 970770 h 3705528"/>
                <a:gd name="connsiteX1567" fmla="*/ 1017905 w 2462926"/>
                <a:gd name="connsiteY1567" fmla="*/ 985740 h 3705528"/>
                <a:gd name="connsiteX1568" fmla="*/ 1014817 w 2462926"/>
                <a:gd name="connsiteY1568" fmla="*/ 1000829 h 3705528"/>
                <a:gd name="connsiteX1569" fmla="*/ 1002685 w 2462926"/>
                <a:gd name="connsiteY1569" fmla="*/ 1012102 h 3705528"/>
                <a:gd name="connsiteX1570" fmla="*/ 987715 w 2462926"/>
                <a:gd name="connsiteY1570" fmla="*/ 1016113 h 3705528"/>
                <a:gd name="connsiteX1571" fmla="*/ 970518 w 2462926"/>
                <a:gd name="connsiteY1571" fmla="*/ 1011808 h 3705528"/>
                <a:gd name="connsiteX1572" fmla="*/ 961354 w 2462926"/>
                <a:gd name="connsiteY1572" fmla="*/ 1000893 h 3705528"/>
                <a:gd name="connsiteX1573" fmla="*/ 956288 w 2462926"/>
                <a:gd name="connsiteY1573" fmla="*/ 985315 h 3705528"/>
                <a:gd name="connsiteX1574" fmla="*/ 959985 w 2462926"/>
                <a:gd name="connsiteY1574" fmla="*/ 969171 h 3705528"/>
                <a:gd name="connsiteX1575" fmla="*/ 971508 w 2462926"/>
                <a:gd name="connsiteY1575" fmla="*/ 958953 h 3705528"/>
                <a:gd name="connsiteX1576" fmla="*/ 180799 w 2462926"/>
                <a:gd name="connsiteY1576" fmla="*/ 945313 h 3705528"/>
                <a:gd name="connsiteX1577" fmla="*/ 202214 w 2462926"/>
                <a:gd name="connsiteY1577" fmla="*/ 952053 h 3705528"/>
                <a:gd name="connsiteX1578" fmla="*/ 220869 w 2462926"/>
                <a:gd name="connsiteY1578" fmla="*/ 968447 h 3705528"/>
                <a:gd name="connsiteX1579" fmla="*/ 229543 w 2462926"/>
                <a:gd name="connsiteY1579" fmla="*/ 987515 h 3705528"/>
                <a:gd name="connsiteX1580" fmla="*/ 232010 w 2462926"/>
                <a:gd name="connsiteY1580" fmla="*/ 1010029 h 3705528"/>
                <a:gd name="connsiteX1581" fmla="*/ 224661 w 2462926"/>
                <a:gd name="connsiteY1581" fmla="*/ 1032499 h 3705528"/>
                <a:gd name="connsiteX1582" fmla="*/ 208876 w 2462926"/>
                <a:gd name="connsiteY1582" fmla="*/ 1050099 h 3705528"/>
                <a:gd name="connsiteX1583" fmla="*/ 188754 w 2462926"/>
                <a:gd name="connsiteY1583" fmla="*/ 1058164 h 3705528"/>
                <a:gd name="connsiteX1584" fmla="*/ 167294 w 2462926"/>
                <a:gd name="connsiteY1584" fmla="*/ 1061240 h 3705528"/>
                <a:gd name="connsiteX1585" fmla="*/ 143770 w 2462926"/>
                <a:gd name="connsiteY1585" fmla="*/ 1053282 h 3705528"/>
                <a:gd name="connsiteX1586" fmla="*/ 127225 w 2462926"/>
                <a:gd name="connsiteY1586" fmla="*/ 1038106 h 3705528"/>
                <a:gd name="connsiteX1587" fmla="*/ 118104 w 2462926"/>
                <a:gd name="connsiteY1587" fmla="*/ 1017375 h 3705528"/>
                <a:gd name="connsiteX1588" fmla="*/ 116083 w 2462926"/>
                <a:gd name="connsiteY1588" fmla="*/ 996524 h 3705528"/>
                <a:gd name="connsiteX1589" fmla="*/ 123432 w 2462926"/>
                <a:gd name="connsiteY1589" fmla="*/ 974054 h 3705528"/>
                <a:gd name="connsiteX1590" fmla="*/ 139217 w 2462926"/>
                <a:gd name="connsiteY1590" fmla="*/ 956455 h 3705528"/>
                <a:gd name="connsiteX1591" fmla="*/ 158894 w 2462926"/>
                <a:gd name="connsiteY1591" fmla="*/ 946726 h 3705528"/>
                <a:gd name="connsiteX1592" fmla="*/ 1292105 w 2462926"/>
                <a:gd name="connsiteY1592" fmla="*/ 898007 h 3705528"/>
                <a:gd name="connsiteX1593" fmla="*/ 1297540 w 2462926"/>
                <a:gd name="connsiteY1593" fmla="*/ 898333 h 3705528"/>
                <a:gd name="connsiteX1594" fmla="*/ 1304030 w 2462926"/>
                <a:gd name="connsiteY1594" fmla="*/ 899268 h 3705528"/>
                <a:gd name="connsiteX1595" fmla="*/ 1309139 w 2462926"/>
                <a:gd name="connsiteY1595" fmla="*/ 905030 h 3705528"/>
                <a:gd name="connsiteX1596" fmla="*/ 1312140 w 2462926"/>
                <a:gd name="connsiteY1596" fmla="*/ 909574 h 3705528"/>
                <a:gd name="connsiteX1597" fmla="*/ 1313922 w 2462926"/>
                <a:gd name="connsiteY1597" fmla="*/ 916227 h 3705528"/>
                <a:gd name="connsiteX1598" fmla="*/ 1314651 w 2462926"/>
                <a:gd name="connsiteY1598" fmla="*/ 922271 h 3705528"/>
                <a:gd name="connsiteX1599" fmla="*/ 1312661 w 2462926"/>
                <a:gd name="connsiteY1599" fmla="*/ 928152 h 3705528"/>
                <a:gd name="connsiteX1600" fmla="*/ 1307345 w 2462926"/>
                <a:gd name="connsiteY1600" fmla="*/ 934925 h 3705528"/>
                <a:gd name="connsiteX1601" fmla="*/ 1301747 w 2462926"/>
                <a:gd name="connsiteY1601" fmla="*/ 937316 h 3705528"/>
                <a:gd name="connsiteX1602" fmla="*/ 1295094 w 2462926"/>
                <a:gd name="connsiteY1602" fmla="*/ 939099 h 3705528"/>
                <a:gd name="connsiteX1603" fmla="*/ 1289658 w 2462926"/>
                <a:gd name="connsiteY1603" fmla="*/ 938772 h 3705528"/>
                <a:gd name="connsiteX1604" fmla="*/ 1282114 w 2462926"/>
                <a:gd name="connsiteY1604" fmla="*/ 937228 h 3705528"/>
                <a:gd name="connsiteX1605" fmla="*/ 1278059 w 2462926"/>
                <a:gd name="connsiteY1605" fmla="*/ 932076 h 3705528"/>
                <a:gd name="connsiteX1606" fmla="*/ 1275059 w 2462926"/>
                <a:gd name="connsiteY1606" fmla="*/ 927531 h 3705528"/>
                <a:gd name="connsiteX1607" fmla="*/ 1273276 w 2462926"/>
                <a:gd name="connsiteY1607" fmla="*/ 920878 h 3705528"/>
                <a:gd name="connsiteX1608" fmla="*/ 1272548 w 2462926"/>
                <a:gd name="connsiteY1608" fmla="*/ 914834 h 3705528"/>
                <a:gd name="connsiteX1609" fmla="*/ 1275755 w 2462926"/>
                <a:gd name="connsiteY1609" fmla="*/ 906844 h 3705528"/>
                <a:gd name="connsiteX1610" fmla="*/ 1279853 w 2462926"/>
                <a:gd name="connsiteY1610" fmla="*/ 902181 h 3705528"/>
                <a:gd name="connsiteX1611" fmla="*/ 1285452 w 2462926"/>
                <a:gd name="connsiteY1611" fmla="*/ 899789 h 3705528"/>
                <a:gd name="connsiteX1612" fmla="*/ 487035 w 2462926"/>
                <a:gd name="connsiteY1612" fmla="*/ 887323 h 3705528"/>
                <a:gd name="connsiteX1613" fmla="*/ 504070 w 2462926"/>
                <a:gd name="connsiteY1613" fmla="*/ 894346 h 3705528"/>
                <a:gd name="connsiteX1614" fmla="*/ 518670 w 2462926"/>
                <a:gd name="connsiteY1614" fmla="*/ 905587 h 3705528"/>
                <a:gd name="connsiteX1615" fmla="*/ 526899 w 2462926"/>
                <a:gd name="connsiteY1615" fmla="*/ 922992 h 3705528"/>
                <a:gd name="connsiteX1616" fmla="*/ 529529 w 2462926"/>
                <a:gd name="connsiteY1616" fmla="*/ 942788 h 3705528"/>
                <a:gd name="connsiteX1617" fmla="*/ 521897 w 2462926"/>
                <a:gd name="connsiteY1617" fmla="*/ 960877 h 3705528"/>
                <a:gd name="connsiteX1618" fmla="*/ 510656 w 2462926"/>
                <a:gd name="connsiteY1618" fmla="*/ 975477 h 3705528"/>
                <a:gd name="connsiteX1619" fmla="*/ 492197 w 2462926"/>
                <a:gd name="connsiteY1619" fmla="*/ 983097 h 3705528"/>
                <a:gd name="connsiteX1620" fmla="*/ 473010 w 2462926"/>
                <a:gd name="connsiteY1620" fmla="*/ 984673 h 3705528"/>
                <a:gd name="connsiteX1621" fmla="*/ 455366 w 2462926"/>
                <a:gd name="connsiteY1621" fmla="*/ 978704 h 3705528"/>
                <a:gd name="connsiteX1622" fmla="*/ 441375 w 2462926"/>
                <a:gd name="connsiteY1622" fmla="*/ 966409 h 3705528"/>
                <a:gd name="connsiteX1623" fmla="*/ 433146 w 2462926"/>
                <a:gd name="connsiteY1623" fmla="*/ 949004 h 3705528"/>
                <a:gd name="connsiteX1624" fmla="*/ 431571 w 2462926"/>
                <a:gd name="connsiteY1624" fmla="*/ 929817 h 3705528"/>
                <a:gd name="connsiteX1625" fmla="*/ 437539 w 2462926"/>
                <a:gd name="connsiteY1625" fmla="*/ 912173 h 3705528"/>
                <a:gd name="connsiteX1626" fmla="*/ 450443 w 2462926"/>
                <a:gd name="connsiteY1626" fmla="*/ 897128 h 3705528"/>
                <a:gd name="connsiteX1627" fmla="*/ 467848 w 2462926"/>
                <a:gd name="connsiteY1627" fmla="*/ 888899 h 3705528"/>
                <a:gd name="connsiteX1628" fmla="*/ 790999 w 2462926"/>
                <a:gd name="connsiteY1628" fmla="*/ 830834 h 3705528"/>
                <a:gd name="connsiteX1629" fmla="*/ 805479 w 2462926"/>
                <a:gd name="connsiteY1629" fmla="*/ 834976 h 3705528"/>
                <a:gd name="connsiteX1630" fmla="*/ 817361 w 2462926"/>
                <a:gd name="connsiteY1630" fmla="*/ 846054 h 3705528"/>
                <a:gd name="connsiteX1631" fmla="*/ 825308 w 2462926"/>
                <a:gd name="connsiteY1631" fmla="*/ 859077 h 3705528"/>
                <a:gd name="connsiteX1632" fmla="*/ 824938 w 2462926"/>
                <a:gd name="connsiteY1632" fmla="*/ 874329 h 3705528"/>
                <a:gd name="connsiteX1633" fmla="*/ 820795 w 2462926"/>
                <a:gd name="connsiteY1633" fmla="*/ 888809 h 3705528"/>
                <a:gd name="connsiteX1634" fmla="*/ 809718 w 2462926"/>
                <a:gd name="connsiteY1634" fmla="*/ 900691 h 3705528"/>
                <a:gd name="connsiteX1635" fmla="*/ 797303 w 2462926"/>
                <a:gd name="connsiteY1635" fmla="*/ 907583 h 3705528"/>
                <a:gd name="connsiteX1636" fmla="*/ 781442 w 2462926"/>
                <a:gd name="connsiteY1636" fmla="*/ 908267 h 3705528"/>
                <a:gd name="connsiteX1637" fmla="*/ 766516 w 2462926"/>
                <a:gd name="connsiteY1637" fmla="*/ 902462 h 3705528"/>
                <a:gd name="connsiteX1638" fmla="*/ 755080 w 2462926"/>
                <a:gd name="connsiteY1638" fmla="*/ 893047 h 3705528"/>
                <a:gd name="connsiteX1639" fmla="*/ 748797 w 2462926"/>
                <a:gd name="connsiteY1639" fmla="*/ 879578 h 3705528"/>
                <a:gd name="connsiteX1640" fmla="*/ 747504 w 2462926"/>
                <a:gd name="connsiteY1640" fmla="*/ 864772 h 3705528"/>
                <a:gd name="connsiteX1641" fmla="*/ 752255 w 2462926"/>
                <a:gd name="connsiteY1641" fmla="*/ 849237 h 3705528"/>
                <a:gd name="connsiteX1642" fmla="*/ 762724 w 2462926"/>
                <a:gd name="connsiteY1642" fmla="*/ 838410 h 3705528"/>
                <a:gd name="connsiteX1643" fmla="*/ 776802 w 2462926"/>
                <a:gd name="connsiteY1643" fmla="*/ 831072 h 3705528"/>
                <a:gd name="connsiteX1644" fmla="*/ 0 w 2462926"/>
                <a:gd name="connsiteY1644" fmla="*/ 825496 h 3705528"/>
                <a:gd name="connsiteX1645" fmla="*/ 6736 w 2462926"/>
                <a:gd name="connsiteY1645" fmla="*/ 827946 h 3705528"/>
                <a:gd name="connsiteX1646" fmla="*/ 23890 w 2462926"/>
                <a:gd name="connsiteY1646" fmla="*/ 842068 h 3705528"/>
                <a:gd name="connsiteX1647" fmla="*/ 34837 w 2462926"/>
                <a:gd name="connsiteY1647" fmla="*/ 859635 h 3705528"/>
                <a:gd name="connsiteX1648" fmla="*/ 40631 w 2462926"/>
                <a:gd name="connsiteY1648" fmla="*/ 881258 h 3705528"/>
                <a:gd name="connsiteX1649" fmla="*/ 40543 w 2462926"/>
                <a:gd name="connsiteY1649" fmla="*/ 900891 h 3705528"/>
                <a:gd name="connsiteX1650" fmla="*/ 31694 w 2462926"/>
                <a:gd name="connsiteY1650" fmla="*/ 921089 h 3705528"/>
                <a:gd name="connsiteX1651" fmla="*/ 18626 w 2462926"/>
                <a:gd name="connsiteY1651" fmla="*/ 938852 h 3705528"/>
                <a:gd name="connsiteX1652" fmla="*/ 1058 w 2462926"/>
                <a:gd name="connsiteY1652" fmla="*/ 949798 h 3705528"/>
                <a:gd name="connsiteX1653" fmla="*/ 0 w 2462926"/>
                <a:gd name="connsiteY1653" fmla="*/ 950037 h 3705528"/>
                <a:gd name="connsiteX1654" fmla="*/ 2429505 w 2462926"/>
                <a:gd name="connsiteY1654" fmla="*/ 823586 h 3705528"/>
                <a:gd name="connsiteX1655" fmla="*/ 2435995 w 2462926"/>
                <a:gd name="connsiteY1655" fmla="*/ 824522 h 3705528"/>
                <a:gd name="connsiteX1656" fmla="*/ 2443539 w 2462926"/>
                <a:gd name="connsiteY1656" fmla="*/ 826065 h 3705528"/>
                <a:gd name="connsiteX1657" fmla="*/ 2447594 w 2462926"/>
                <a:gd name="connsiteY1657" fmla="*/ 831218 h 3705528"/>
                <a:gd name="connsiteX1658" fmla="*/ 2451649 w 2462926"/>
                <a:gd name="connsiteY1658" fmla="*/ 836371 h 3705528"/>
                <a:gd name="connsiteX1659" fmla="*/ 2453432 w 2462926"/>
                <a:gd name="connsiteY1659" fmla="*/ 843024 h 3705528"/>
                <a:gd name="connsiteX1660" fmla="*/ 2454160 w 2462926"/>
                <a:gd name="connsiteY1660" fmla="*/ 849068 h 3705528"/>
                <a:gd name="connsiteX1661" fmla="*/ 2450507 w 2462926"/>
                <a:gd name="connsiteY1661" fmla="*/ 855395 h 3705528"/>
                <a:gd name="connsiteX1662" fmla="*/ 2446854 w 2462926"/>
                <a:gd name="connsiteY1662" fmla="*/ 861722 h 3705528"/>
                <a:gd name="connsiteX1663" fmla="*/ 2441256 w 2462926"/>
                <a:gd name="connsiteY1663" fmla="*/ 864113 h 3705528"/>
                <a:gd name="connsiteX1664" fmla="*/ 2434603 w 2462926"/>
                <a:gd name="connsiteY1664" fmla="*/ 865896 h 3705528"/>
                <a:gd name="connsiteX1665" fmla="*/ 2427504 w 2462926"/>
                <a:gd name="connsiteY1665" fmla="*/ 866015 h 3705528"/>
                <a:gd name="connsiteX1666" fmla="*/ 2421623 w 2462926"/>
                <a:gd name="connsiteY1666" fmla="*/ 864026 h 3705528"/>
                <a:gd name="connsiteX1667" fmla="*/ 2415905 w 2462926"/>
                <a:gd name="connsiteY1667" fmla="*/ 859319 h 3705528"/>
                <a:gd name="connsiteX1668" fmla="*/ 2412459 w 2462926"/>
                <a:gd name="connsiteY1668" fmla="*/ 853111 h 3705528"/>
                <a:gd name="connsiteX1669" fmla="*/ 2410676 w 2462926"/>
                <a:gd name="connsiteY1669" fmla="*/ 846458 h 3705528"/>
                <a:gd name="connsiteX1670" fmla="*/ 2411003 w 2462926"/>
                <a:gd name="connsiteY1670" fmla="*/ 841023 h 3705528"/>
                <a:gd name="connsiteX1671" fmla="*/ 2414655 w 2462926"/>
                <a:gd name="connsiteY1671" fmla="*/ 834696 h 3705528"/>
                <a:gd name="connsiteX1672" fmla="*/ 2418308 w 2462926"/>
                <a:gd name="connsiteY1672" fmla="*/ 828369 h 3705528"/>
                <a:gd name="connsiteX1673" fmla="*/ 2422852 w 2462926"/>
                <a:gd name="connsiteY1673" fmla="*/ 825369 h 3705528"/>
                <a:gd name="connsiteX1674" fmla="*/ 1093464 w 2462926"/>
                <a:gd name="connsiteY1674" fmla="*/ 772073 h 3705528"/>
                <a:gd name="connsiteX1675" fmla="*/ 1107498 w 2462926"/>
                <a:gd name="connsiteY1675" fmla="*/ 774552 h 3705528"/>
                <a:gd name="connsiteX1676" fmla="*/ 1119825 w 2462926"/>
                <a:gd name="connsiteY1676" fmla="*/ 787293 h 3705528"/>
                <a:gd name="connsiteX1677" fmla="*/ 1123228 w 2462926"/>
                <a:gd name="connsiteY1677" fmla="*/ 803317 h 3705528"/>
                <a:gd name="connsiteX1678" fmla="*/ 1120749 w 2462926"/>
                <a:gd name="connsiteY1678" fmla="*/ 817351 h 3705528"/>
                <a:gd name="connsiteX1679" fmla="*/ 1108616 w 2462926"/>
                <a:gd name="connsiteY1679" fmla="*/ 828624 h 3705528"/>
                <a:gd name="connsiteX1680" fmla="*/ 1093038 w 2462926"/>
                <a:gd name="connsiteY1680" fmla="*/ 833689 h 3705528"/>
                <a:gd name="connsiteX1681" fmla="*/ 1075840 w 2462926"/>
                <a:gd name="connsiteY1681" fmla="*/ 829384 h 3705528"/>
                <a:gd name="connsiteX1682" fmla="*/ 1066676 w 2462926"/>
                <a:gd name="connsiteY1682" fmla="*/ 818469 h 3705528"/>
                <a:gd name="connsiteX1683" fmla="*/ 1062220 w 2462926"/>
                <a:gd name="connsiteY1683" fmla="*/ 801837 h 3705528"/>
                <a:gd name="connsiteX1684" fmla="*/ 1065916 w 2462926"/>
                <a:gd name="connsiteY1684" fmla="*/ 785693 h 3705528"/>
                <a:gd name="connsiteX1685" fmla="*/ 1076831 w 2462926"/>
                <a:gd name="connsiteY1685" fmla="*/ 776529 h 3705528"/>
                <a:gd name="connsiteX1686" fmla="*/ 286122 w 2462926"/>
                <a:gd name="connsiteY1686" fmla="*/ 762889 h 3705528"/>
                <a:gd name="connsiteX1687" fmla="*/ 307537 w 2462926"/>
                <a:gd name="connsiteY1687" fmla="*/ 769630 h 3705528"/>
                <a:gd name="connsiteX1688" fmla="*/ 326191 w 2462926"/>
                <a:gd name="connsiteY1688" fmla="*/ 786024 h 3705528"/>
                <a:gd name="connsiteX1689" fmla="*/ 334866 w 2462926"/>
                <a:gd name="connsiteY1689" fmla="*/ 805092 h 3705528"/>
                <a:gd name="connsiteX1690" fmla="*/ 337333 w 2462926"/>
                <a:gd name="connsiteY1690" fmla="*/ 827605 h 3705528"/>
                <a:gd name="connsiteX1691" fmla="*/ 329984 w 2462926"/>
                <a:gd name="connsiteY1691" fmla="*/ 850076 h 3705528"/>
                <a:gd name="connsiteX1692" fmla="*/ 314199 w 2462926"/>
                <a:gd name="connsiteY1692" fmla="*/ 867675 h 3705528"/>
                <a:gd name="connsiteX1693" fmla="*/ 294076 w 2462926"/>
                <a:gd name="connsiteY1693" fmla="*/ 875741 h 3705528"/>
                <a:gd name="connsiteX1694" fmla="*/ 272617 w 2462926"/>
                <a:gd name="connsiteY1694" fmla="*/ 878817 h 3705528"/>
                <a:gd name="connsiteX1695" fmla="*/ 249701 w 2462926"/>
                <a:gd name="connsiteY1695" fmla="*/ 869805 h 3705528"/>
                <a:gd name="connsiteX1696" fmla="*/ 232547 w 2462926"/>
                <a:gd name="connsiteY1696" fmla="*/ 855683 h 3705528"/>
                <a:gd name="connsiteX1697" fmla="*/ 223427 w 2462926"/>
                <a:gd name="connsiteY1697" fmla="*/ 834952 h 3705528"/>
                <a:gd name="connsiteX1698" fmla="*/ 221405 w 2462926"/>
                <a:gd name="connsiteY1698" fmla="*/ 814101 h 3705528"/>
                <a:gd name="connsiteX1699" fmla="*/ 228755 w 2462926"/>
                <a:gd name="connsiteY1699" fmla="*/ 791631 h 3705528"/>
                <a:gd name="connsiteX1700" fmla="*/ 244540 w 2462926"/>
                <a:gd name="connsiteY1700" fmla="*/ 774031 h 3705528"/>
                <a:gd name="connsiteX1701" fmla="*/ 264217 w 2462926"/>
                <a:gd name="connsiteY1701" fmla="*/ 764302 h 3705528"/>
                <a:gd name="connsiteX1702" fmla="*/ 1403471 w 2462926"/>
                <a:gd name="connsiteY1702" fmla="*/ 714855 h 3705528"/>
                <a:gd name="connsiteX1703" fmla="*/ 1409352 w 2462926"/>
                <a:gd name="connsiteY1703" fmla="*/ 716844 h 3705528"/>
                <a:gd name="connsiteX1704" fmla="*/ 1415070 w 2462926"/>
                <a:gd name="connsiteY1704" fmla="*/ 721552 h 3705528"/>
                <a:gd name="connsiteX1705" fmla="*/ 1417461 w 2462926"/>
                <a:gd name="connsiteY1705" fmla="*/ 727150 h 3705528"/>
                <a:gd name="connsiteX1706" fmla="*/ 1419244 w 2462926"/>
                <a:gd name="connsiteY1706" fmla="*/ 733803 h 3705528"/>
                <a:gd name="connsiteX1707" fmla="*/ 1419972 w 2462926"/>
                <a:gd name="connsiteY1707" fmla="*/ 739848 h 3705528"/>
                <a:gd name="connsiteX1708" fmla="*/ 1417983 w 2462926"/>
                <a:gd name="connsiteY1708" fmla="*/ 745729 h 3705528"/>
                <a:gd name="connsiteX1709" fmla="*/ 1412667 w 2462926"/>
                <a:gd name="connsiteY1709" fmla="*/ 752501 h 3705528"/>
                <a:gd name="connsiteX1710" fmla="*/ 1407068 w 2462926"/>
                <a:gd name="connsiteY1710" fmla="*/ 754893 h 3705528"/>
                <a:gd name="connsiteX1711" fmla="*/ 1400415 w 2462926"/>
                <a:gd name="connsiteY1711" fmla="*/ 756676 h 3705528"/>
                <a:gd name="connsiteX1712" fmla="*/ 1394980 w 2462926"/>
                <a:gd name="connsiteY1712" fmla="*/ 756349 h 3705528"/>
                <a:gd name="connsiteX1713" fmla="*/ 1388044 w 2462926"/>
                <a:gd name="connsiteY1713" fmla="*/ 753751 h 3705528"/>
                <a:gd name="connsiteX1714" fmla="*/ 1383380 w 2462926"/>
                <a:gd name="connsiteY1714" fmla="*/ 749653 h 3705528"/>
                <a:gd name="connsiteX1715" fmla="*/ 1380380 w 2462926"/>
                <a:gd name="connsiteY1715" fmla="*/ 745108 h 3705528"/>
                <a:gd name="connsiteX1716" fmla="*/ 1378597 w 2462926"/>
                <a:gd name="connsiteY1716" fmla="*/ 738455 h 3705528"/>
                <a:gd name="connsiteX1717" fmla="*/ 1377869 w 2462926"/>
                <a:gd name="connsiteY1717" fmla="*/ 732411 h 3705528"/>
                <a:gd name="connsiteX1718" fmla="*/ 1381076 w 2462926"/>
                <a:gd name="connsiteY1718" fmla="*/ 724421 h 3705528"/>
                <a:gd name="connsiteX1719" fmla="*/ 1385175 w 2462926"/>
                <a:gd name="connsiteY1719" fmla="*/ 719757 h 3705528"/>
                <a:gd name="connsiteX1720" fmla="*/ 1390773 w 2462926"/>
                <a:gd name="connsiteY1720" fmla="*/ 717366 h 3705528"/>
                <a:gd name="connsiteX1721" fmla="*/ 1397426 w 2462926"/>
                <a:gd name="connsiteY1721" fmla="*/ 715583 h 3705528"/>
                <a:gd name="connsiteX1722" fmla="*/ 592358 w 2462926"/>
                <a:gd name="connsiteY1722" fmla="*/ 704900 h 3705528"/>
                <a:gd name="connsiteX1723" fmla="*/ 610001 w 2462926"/>
                <a:gd name="connsiteY1723" fmla="*/ 710868 h 3705528"/>
                <a:gd name="connsiteX1724" fmla="*/ 623992 w 2462926"/>
                <a:gd name="connsiteY1724" fmla="*/ 723164 h 3705528"/>
                <a:gd name="connsiteX1725" fmla="*/ 632221 w 2462926"/>
                <a:gd name="connsiteY1725" fmla="*/ 740568 h 3705528"/>
                <a:gd name="connsiteX1726" fmla="*/ 634851 w 2462926"/>
                <a:gd name="connsiteY1726" fmla="*/ 760364 h 3705528"/>
                <a:gd name="connsiteX1727" fmla="*/ 627828 w 2462926"/>
                <a:gd name="connsiteY1727" fmla="*/ 777399 h 3705528"/>
                <a:gd name="connsiteX1728" fmla="*/ 616587 w 2462926"/>
                <a:gd name="connsiteY1728" fmla="*/ 791999 h 3705528"/>
                <a:gd name="connsiteX1729" fmla="*/ 597519 w 2462926"/>
                <a:gd name="connsiteY1729" fmla="*/ 800673 h 3705528"/>
                <a:gd name="connsiteX1730" fmla="*/ 578332 w 2462926"/>
                <a:gd name="connsiteY1730" fmla="*/ 802249 h 3705528"/>
                <a:gd name="connsiteX1731" fmla="*/ 561297 w 2462926"/>
                <a:gd name="connsiteY1731" fmla="*/ 795226 h 3705528"/>
                <a:gd name="connsiteX1732" fmla="*/ 546698 w 2462926"/>
                <a:gd name="connsiteY1732" fmla="*/ 783985 h 3705528"/>
                <a:gd name="connsiteX1733" fmla="*/ 538469 w 2462926"/>
                <a:gd name="connsiteY1733" fmla="*/ 766580 h 3705528"/>
                <a:gd name="connsiteX1734" fmla="*/ 537502 w 2462926"/>
                <a:gd name="connsiteY1734" fmla="*/ 746339 h 3705528"/>
                <a:gd name="connsiteX1735" fmla="*/ 543470 w 2462926"/>
                <a:gd name="connsiteY1735" fmla="*/ 728695 h 3705528"/>
                <a:gd name="connsiteX1736" fmla="*/ 555766 w 2462926"/>
                <a:gd name="connsiteY1736" fmla="*/ 714704 h 3705528"/>
                <a:gd name="connsiteX1737" fmla="*/ 573170 w 2462926"/>
                <a:gd name="connsiteY1737" fmla="*/ 706475 h 3705528"/>
                <a:gd name="connsiteX1738" fmla="*/ 896930 w 2462926"/>
                <a:gd name="connsiteY1738" fmla="*/ 647356 h 3705528"/>
                <a:gd name="connsiteX1739" fmla="*/ 910801 w 2462926"/>
                <a:gd name="connsiteY1739" fmla="*/ 652553 h 3705528"/>
                <a:gd name="connsiteX1740" fmla="*/ 923292 w 2462926"/>
                <a:gd name="connsiteY1740" fmla="*/ 662576 h 3705528"/>
                <a:gd name="connsiteX1741" fmla="*/ 930630 w 2462926"/>
                <a:gd name="connsiteY1741" fmla="*/ 676654 h 3705528"/>
                <a:gd name="connsiteX1742" fmla="*/ 930260 w 2462926"/>
                <a:gd name="connsiteY1742" fmla="*/ 691906 h 3705528"/>
                <a:gd name="connsiteX1743" fmla="*/ 926726 w 2462926"/>
                <a:gd name="connsiteY1743" fmla="*/ 705332 h 3705528"/>
                <a:gd name="connsiteX1744" fmla="*/ 915649 w 2462926"/>
                <a:gd name="connsiteY1744" fmla="*/ 717213 h 3705528"/>
                <a:gd name="connsiteX1745" fmla="*/ 902625 w 2462926"/>
                <a:gd name="connsiteY1745" fmla="*/ 725160 h 3705528"/>
                <a:gd name="connsiteX1746" fmla="*/ 886764 w 2462926"/>
                <a:gd name="connsiteY1746" fmla="*/ 725844 h 3705528"/>
                <a:gd name="connsiteX1747" fmla="*/ 871838 w 2462926"/>
                <a:gd name="connsiteY1747" fmla="*/ 720039 h 3705528"/>
                <a:gd name="connsiteX1748" fmla="*/ 860402 w 2462926"/>
                <a:gd name="connsiteY1748" fmla="*/ 710624 h 3705528"/>
                <a:gd name="connsiteX1749" fmla="*/ 854119 w 2462926"/>
                <a:gd name="connsiteY1749" fmla="*/ 697155 h 3705528"/>
                <a:gd name="connsiteX1750" fmla="*/ 853435 w 2462926"/>
                <a:gd name="connsiteY1750" fmla="*/ 681294 h 3705528"/>
                <a:gd name="connsiteX1751" fmla="*/ 858186 w 2462926"/>
                <a:gd name="connsiteY1751" fmla="*/ 665760 h 3705528"/>
                <a:gd name="connsiteX1752" fmla="*/ 868046 w 2462926"/>
                <a:gd name="connsiteY1752" fmla="*/ 655987 h 3705528"/>
                <a:gd name="connsiteX1753" fmla="*/ 882124 w 2462926"/>
                <a:gd name="connsiteY1753" fmla="*/ 648649 h 3705528"/>
                <a:gd name="connsiteX1754" fmla="*/ 72228 w 2462926"/>
                <a:gd name="connsiteY1754" fmla="*/ 636585 h 3705528"/>
                <a:gd name="connsiteX1755" fmla="*/ 92915 w 2462926"/>
                <a:gd name="connsiteY1755" fmla="*/ 637282 h 3705528"/>
                <a:gd name="connsiteX1756" fmla="*/ 112059 w 2462926"/>
                <a:gd name="connsiteY1756" fmla="*/ 645522 h 3705528"/>
                <a:gd name="connsiteX1757" fmla="*/ 129822 w 2462926"/>
                <a:gd name="connsiteY1757" fmla="*/ 658590 h 3705528"/>
                <a:gd name="connsiteX1758" fmla="*/ 140768 w 2462926"/>
                <a:gd name="connsiteY1758" fmla="*/ 676157 h 3705528"/>
                <a:gd name="connsiteX1759" fmla="*/ 146562 w 2462926"/>
                <a:gd name="connsiteY1759" fmla="*/ 697780 h 3705528"/>
                <a:gd name="connsiteX1760" fmla="*/ 145866 w 2462926"/>
                <a:gd name="connsiteY1760" fmla="*/ 718467 h 3705528"/>
                <a:gd name="connsiteX1761" fmla="*/ 137016 w 2462926"/>
                <a:gd name="connsiteY1761" fmla="*/ 738665 h 3705528"/>
                <a:gd name="connsiteX1762" fmla="*/ 124558 w 2462926"/>
                <a:gd name="connsiteY1762" fmla="*/ 755373 h 3705528"/>
                <a:gd name="connsiteX1763" fmla="*/ 106990 w 2462926"/>
                <a:gd name="connsiteY1763" fmla="*/ 766320 h 3705528"/>
                <a:gd name="connsiteX1764" fmla="*/ 85367 w 2462926"/>
                <a:gd name="connsiteY1764" fmla="*/ 772114 h 3705528"/>
                <a:gd name="connsiteX1765" fmla="*/ 64680 w 2462926"/>
                <a:gd name="connsiteY1765" fmla="*/ 771418 h 3705528"/>
                <a:gd name="connsiteX1766" fmla="*/ 44482 w 2462926"/>
                <a:gd name="connsiteY1766" fmla="*/ 762568 h 3705528"/>
                <a:gd name="connsiteX1767" fmla="*/ 27774 w 2462926"/>
                <a:gd name="connsiteY1767" fmla="*/ 750110 h 3705528"/>
                <a:gd name="connsiteX1768" fmla="*/ 16827 w 2462926"/>
                <a:gd name="connsiteY1768" fmla="*/ 732542 h 3705528"/>
                <a:gd name="connsiteX1769" fmla="*/ 11033 w 2462926"/>
                <a:gd name="connsiteY1769" fmla="*/ 710920 h 3705528"/>
                <a:gd name="connsiteX1770" fmla="*/ 11730 w 2462926"/>
                <a:gd name="connsiteY1770" fmla="*/ 690232 h 3705528"/>
                <a:gd name="connsiteX1771" fmla="*/ 19970 w 2462926"/>
                <a:gd name="connsiteY1771" fmla="*/ 671089 h 3705528"/>
                <a:gd name="connsiteX1772" fmla="*/ 33037 w 2462926"/>
                <a:gd name="connsiteY1772" fmla="*/ 653326 h 3705528"/>
                <a:gd name="connsiteX1773" fmla="*/ 50605 w 2462926"/>
                <a:gd name="connsiteY1773" fmla="*/ 642379 h 3705528"/>
                <a:gd name="connsiteX1774" fmla="*/ 1198785 w 2462926"/>
                <a:gd name="connsiteY1774" fmla="*/ 589649 h 3705528"/>
                <a:gd name="connsiteX1775" fmla="*/ 1212819 w 2462926"/>
                <a:gd name="connsiteY1775" fmla="*/ 592128 h 3705528"/>
                <a:gd name="connsiteX1776" fmla="*/ 1225147 w 2462926"/>
                <a:gd name="connsiteY1776" fmla="*/ 604869 h 3705528"/>
                <a:gd name="connsiteX1777" fmla="*/ 1229158 w 2462926"/>
                <a:gd name="connsiteY1777" fmla="*/ 619838 h 3705528"/>
                <a:gd name="connsiteX1778" fmla="*/ 1226070 w 2462926"/>
                <a:gd name="connsiteY1778" fmla="*/ 634927 h 3705528"/>
                <a:gd name="connsiteX1779" fmla="*/ 1213938 w 2462926"/>
                <a:gd name="connsiteY1779" fmla="*/ 646200 h 3705528"/>
                <a:gd name="connsiteX1780" fmla="*/ 1198968 w 2462926"/>
                <a:gd name="connsiteY1780" fmla="*/ 650211 h 3705528"/>
                <a:gd name="connsiteX1781" fmla="*/ 1182379 w 2462926"/>
                <a:gd name="connsiteY1781" fmla="*/ 644851 h 3705528"/>
                <a:gd name="connsiteX1782" fmla="*/ 1172606 w 2462926"/>
                <a:gd name="connsiteY1782" fmla="*/ 634991 h 3705528"/>
                <a:gd name="connsiteX1783" fmla="*/ 1167541 w 2462926"/>
                <a:gd name="connsiteY1783" fmla="*/ 619413 h 3705528"/>
                <a:gd name="connsiteX1784" fmla="*/ 1171237 w 2462926"/>
                <a:gd name="connsiteY1784" fmla="*/ 603269 h 3705528"/>
                <a:gd name="connsiteX1785" fmla="*/ 1182761 w 2462926"/>
                <a:gd name="connsiteY1785" fmla="*/ 593051 h 3705528"/>
                <a:gd name="connsiteX1786" fmla="*/ 392052 w 2462926"/>
                <a:gd name="connsiteY1786" fmla="*/ 579412 h 3705528"/>
                <a:gd name="connsiteX1787" fmla="*/ 413467 w 2462926"/>
                <a:gd name="connsiteY1787" fmla="*/ 586152 h 3705528"/>
                <a:gd name="connsiteX1788" fmla="*/ 432122 w 2462926"/>
                <a:gd name="connsiteY1788" fmla="*/ 602546 h 3705528"/>
                <a:gd name="connsiteX1789" fmla="*/ 440187 w 2462926"/>
                <a:gd name="connsiteY1789" fmla="*/ 622669 h 3705528"/>
                <a:gd name="connsiteX1790" fmla="*/ 443263 w 2462926"/>
                <a:gd name="connsiteY1790" fmla="*/ 644128 h 3705528"/>
                <a:gd name="connsiteX1791" fmla="*/ 435914 w 2462926"/>
                <a:gd name="connsiteY1791" fmla="*/ 666598 h 3705528"/>
                <a:gd name="connsiteX1792" fmla="*/ 420129 w 2462926"/>
                <a:gd name="connsiteY1792" fmla="*/ 684198 h 3705528"/>
                <a:gd name="connsiteX1793" fmla="*/ 399398 w 2462926"/>
                <a:gd name="connsiteY1793" fmla="*/ 693318 h 3705528"/>
                <a:gd name="connsiteX1794" fmla="*/ 378547 w 2462926"/>
                <a:gd name="connsiteY1794" fmla="*/ 695339 h 3705528"/>
                <a:gd name="connsiteX1795" fmla="*/ 355023 w 2462926"/>
                <a:gd name="connsiteY1795" fmla="*/ 687381 h 3705528"/>
                <a:gd name="connsiteX1796" fmla="*/ 338478 w 2462926"/>
                <a:gd name="connsiteY1796" fmla="*/ 672205 h 3705528"/>
                <a:gd name="connsiteX1797" fmla="*/ 328749 w 2462926"/>
                <a:gd name="connsiteY1797" fmla="*/ 652528 h 3705528"/>
                <a:gd name="connsiteX1798" fmla="*/ 327336 w 2462926"/>
                <a:gd name="connsiteY1798" fmla="*/ 630623 h 3705528"/>
                <a:gd name="connsiteX1799" fmla="*/ 334685 w 2462926"/>
                <a:gd name="connsiteY1799" fmla="*/ 608153 h 3705528"/>
                <a:gd name="connsiteX1800" fmla="*/ 350470 w 2462926"/>
                <a:gd name="connsiteY1800" fmla="*/ 590554 h 3705528"/>
                <a:gd name="connsiteX1801" fmla="*/ 369538 w 2462926"/>
                <a:gd name="connsiteY1801" fmla="*/ 581879 h 3705528"/>
                <a:gd name="connsiteX1802" fmla="*/ 1508793 w 2462926"/>
                <a:gd name="connsiteY1802" fmla="*/ 532432 h 3705528"/>
                <a:gd name="connsiteX1803" fmla="*/ 1514674 w 2462926"/>
                <a:gd name="connsiteY1803" fmla="*/ 534421 h 3705528"/>
                <a:gd name="connsiteX1804" fmla="*/ 1520392 w 2462926"/>
                <a:gd name="connsiteY1804" fmla="*/ 539129 h 3705528"/>
                <a:gd name="connsiteX1805" fmla="*/ 1522783 w 2462926"/>
                <a:gd name="connsiteY1805" fmla="*/ 544727 h 3705528"/>
                <a:gd name="connsiteX1806" fmla="*/ 1524566 w 2462926"/>
                <a:gd name="connsiteY1806" fmla="*/ 551380 h 3705528"/>
                <a:gd name="connsiteX1807" fmla="*/ 1525294 w 2462926"/>
                <a:gd name="connsiteY1807" fmla="*/ 557425 h 3705528"/>
                <a:gd name="connsiteX1808" fmla="*/ 1523305 w 2462926"/>
                <a:gd name="connsiteY1808" fmla="*/ 563306 h 3705528"/>
                <a:gd name="connsiteX1809" fmla="*/ 1518598 w 2462926"/>
                <a:gd name="connsiteY1809" fmla="*/ 569024 h 3705528"/>
                <a:gd name="connsiteX1810" fmla="*/ 1512999 w 2462926"/>
                <a:gd name="connsiteY1810" fmla="*/ 571415 h 3705528"/>
                <a:gd name="connsiteX1811" fmla="*/ 1506346 w 2462926"/>
                <a:gd name="connsiteY1811" fmla="*/ 573198 h 3705528"/>
                <a:gd name="connsiteX1812" fmla="*/ 1500302 w 2462926"/>
                <a:gd name="connsiteY1812" fmla="*/ 573926 h 3705528"/>
                <a:gd name="connsiteX1813" fmla="*/ 1493366 w 2462926"/>
                <a:gd name="connsiteY1813" fmla="*/ 571328 h 3705528"/>
                <a:gd name="connsiteX1814" fmla="*/ 1488702 w 2462926"/>
                <a:gd name="connsiteY1814" fmla="*/ 567230 h 3705528"/>
                <a:gd name="connsiteX1815" fmla="*/ 1486311 w 2462926"/>
                <a:gd name="connsiteY1815" fmla="*/ 561631 h 3705528"/>
                <a:gd name="connsiteX1816" fmla="*/ 1484528 w 2462926"/>
                <a:gd name="connsiteY1816" fmla="*/ 554978 h 3705528"/>
                <a:gd name="connsiteX1817" fmla="*/ 1483800 w 2462926"/>
                <a:gd name="connsiteY1817" fmla="*/ 548934 h 3705528"/>
                <a:gd name="connsiteX1818" fmla="*/ 1486398 w 2462926"/>
                <a:gd name="connsiteY1818" fmla="*/ 541998 h 3705528"/>
                <a:gd name="connsiteX1819" fmla="*/ 1490497 w 2462926"/>
                <a:gd name="connsiteY1819" fmla="*/ 537334 h 3705528"/>
                <a:gd name="connsiteX1820" fmla="*/ 1496095 w 2462926"/>
                <a:gd name="connsiteY1820" fmla="*/ 534943 h 3705528"/>
                <a:gd name="connsiteX1821" fmla="*/ 1502748 w 2462926"/>
                <a:gd name="connsiteY1821" fmla="*/ 533160 h 3705528"/>
                <a:gd name="connsiteX1822" fmla="*/ 697680 w 2462926"/>
                <a:gd name="connsiteY1822" fmla="*/ 522478 h 3705528"/>
                <a:gd name="connsiteX1823" fmla="*/ 715323 w 2462926"/>
                <a:gd name="connsiteY1823" fmla="*/ 528446 h 3705528"/>
                <a:gd name="connsiteX1824" fmla="*/ 729314 w 2462926"/>
                <a:gd name="connsiteY1824" fmla="*/ 540742 h 3705528"/>
                <a:gd name="connsiteX1825" fmla="*/ 737543 w 2462926"/>
                <a:gd name="connsiteY1825" fmla="*/ 558146 h 3705528"/>
                <a:gd name="connsiteX1826" fmla="*/ 740173 w 2462926"/>
                <a:gd name="connsiteY1826" fmla="*/ 577942 h 3705528"/>
                <a:gd name="connsiteX1827" fmla="*/ 733759 w 2462926"/>
                <a:gd name="connsiteY1827" fmla="*/ 593923 h 3705528"/>
                <a:gd name="connsiteX1828" fmla="*/ 721909 w 2462926"/>
                <a:gd name="connsiteY1828" fmla="*/ 609577 h 3705528"/>
                <a:gd name="connsiteX1829" fmla="*/ 703450 w 2462926"/>
                <a:gd name="connsiteY1829" fmla="*/ 617197 h 3705528"/>
                <a:gd name="connsiteX1830" fmla="*/ 684263 w 2462926"/>
                <a:gd name="connsiteY1830" fmla="*/ 618773 h 3705528"/>
                <a:gd name="connsiteX1831" fmla="*/ 666619 w 2462926"/>
                <a:gd name="connsiteY1831" fmla="*/ 612804 h 3705528"/>
                <a:gd name="connsiteX1832" fmla="*/ 652628 w 2462926"/>
                <a:gd name="connsiteY1832" fmla="*/ 600509 h 3705528"/>
                <a:gd name="connsiteX1833" fmla="*/ 644399 w 2462926"/>
                <a:gd name="connsiteY1833" fmla="*/ 583104 h 3705528"/>
                <a:gd name="connsiteX1834" fmla="*/ 642824 w 2462926"/>
                <a:gd name="connsiteY1834" fmla="*/ 563917 h 3705528"/>
                <a:gd name="connsiteX1835" fmla="*/ 649401 w 2462926"/>
                <a:gd name="connsiteY1835" fmla="*/ 545219 h 3705528"/>
                <a:gd name="connsiteX1836" fmla="*/ 661088 w 2462926"/>
                <a:gd name="connsiteY1836" fmla="*/ 532282 h 3705528"/>
                <a:gd name="connsiteX1837" fmla="*/ 678492 w 2462926"/>
                <a:gd name="connsiteY1837" fmla="*/ 524053 h 3705528"/>
                <a:gd name="connsiteX1838" fmla="*/ 1002252 w 2462926"/>
                <a:gd name="connsiteY1838" fmla="*/ 464933 h 3705528"/>
                <a:gd name="connsiteX1839" fmla="*/ 1016123 w 2462926"/>
                <a:gd name="connsiteY1839" fmla="*/ 470130 h 3705528"/>
                <a:gd name="connsiteX1840" fmla="*/ 1028614 w 2462926"/>
                <a:gd name="connsiteY1840" fmla="*/ 480153 h 3705528"/>
                <a:gd name="connsiteX1841" fmla="*/ 1035952 w 2462926"/>
                <a:gd name="connsiteY1841" fmla="*/ 494231 h 3705528"/>
                <a:gd name="connsiteX1842" fmla="*/ 1036190 w 2462926"/>
                <a:gd name="connsiteY1842" fmla="*/ 508429 h 3705528"/>
                <a:gd name="connsiteX1843" fmla="*/ 1032048 w 2462926"/>
                <a:gd name="connsiteY1843" fmla="*/ 522909 h 3705528"/>
                <a:gd name="connsiteX1844" fmla="*/ 1020971 w 2462926"/>
                <a:gd name="connsiteY1844" fmla="*/ 534790 h 3705528"/>
                <a:gd name="connsiteX1845" fmla="*/ 1007947 w 2462926"/>
                <a:gd name="connsiteY1845" fmla="*/ 542737 h 3705528"/>
                <a:gd name="connsiteX1846" fmla="*/ 992695 w 2462926"/>
                <a:gd name="connsiteY1846" fmla="*/ 542367 h 3705528"/>
                <a:gd name="connsiteX1847" fmla="*/ 977160 w 2462926"/>
                <a:gd name="connsiteY1847" fmla="*/ 537616 h 3705528"/>
                <a:gd name="connsiteX1848" fmla="*/ 966333 w 2462926"/>
                <a:gd name="connsiteY1848" fmla="*/ 527147 h 3705528"/>
                <a:gd name="connsiteX1849" fmla="*/ 959441 w 2462926"/>
                <a:gd name="connsiteY1849" fmla="*/ 514732 h 3705528"/>
                <a:gd name="connsiteX1850" fmla="*/ 958757 w 2462926"/>
                <a:gd name="connsiteY1850" fmla="*/ 498871 h 3705528"/>
                <a:gd name="connsiteX1851" fmla="*/ 963508 w 2462926"/>
                <a:gd name="connsiteY1851" fmla="*/ 483337 h 3705528"/>
                <a:gd name="connsiteX1852" fmla="*/ 973977 w 2462926"/>
                <a:gd name="connsiteY1852" fmla="*/ 472509 h 3705528"/>
                <a:gd name="connsiteX1853" fmla="*/ 987446 w 2462926"/>
                <a:gd name="connsiteY1853" fmla="*/ 466226 h 3705528"/>
                <a:gd name="connsiteX1854" fmla="*/ 177549 w 2462926"/>
                <a:gd name="connsiteY1854" fmla="*/ 454163 h 3705528"/>
                <a:gd name="connsiteX1855" fmla="*/ 198236 w 2462926"/>
                <a:gd name="connsiteY1855" fmla="*/ 454860 h 3705528"/>
                <a:gd name="connsiteX1856" fmla="*/ 217380 w 2462926"/>
                <a:gd name="connsiteY1856" fmla="*/ 463100 h 3705528"/>
                <a:gd name="connsiteX1857" fmla="*/ 235142 w 2462926"/>
                <a:gd name="connsiteY1857" fmla="*/ 476168 h 3705528"/>
                <a:gd name="connsiteX1858" fmla="*/ 246089 w 2462926"/>
                <a:gd name="connsiteY1858" fmla="*/ 493735 h 3705528"/>
                <a:gd name="connsiteX1859" fmla="*/ 251883 w 2462926"/>
                <a:gd name="connsiteY1859" fmla="*/ 515358 h 3705528"/>
                <a:gd name="connsiteX1860" fmla="*/ 251187 w 2462926"/>
                <a:gd name="connsiteY1860" fmla="*/ 536045 h 3705528"/>
                <a:gd name="connsiteX1861" fmla="*/ 242946 w 2462926"/>
                <a:gd name="connsiteY1861" fmla="*/ 555189 h 3705528"/>
                <a:gd name="connsiteX1862" fmla="*/ 229879 w 2462926"/>
                <a:gd name="connsiteY1862" fmla="*/ 572951 h 3705528"/>
                <a:gd name="connsiteX1863" fmla="*/ 212920 w 2462926"/>
                <a:gd name="connsiteY1863" fmla="*/ 582844 h 3705528"/>
                <a:gd name="connsiteX1864" fmla="*/ 190688 w 2462926"/>
                <a:gd name="connsiteY1864" fmla="*/ 589692 h 3705528"/>
                <a:gd name="connsiteX1865" fmla="*/ 170610 w 2462926"/>
                <a:gd name="connsiteY1865" fmla="*/ 587941 h 3705528"/>
                <a:gd name="connsiteX1866" fmla="*/ 149803 w 2462926"/>
                <a:gd name="connsiteY1866" fmla="*/ 580146 h 3705528"/>
                <a:gd name="connsiteX1867" fmla="*/ 133704 w 2462926"/>
                <a:gd name="connsiteY1867" fmla="*/ 566633 h 3705528"/>
                <a:gd name="connsiteX1868" fmla="*/ 122148 w 2462926"/>
                <a:gd name="connsiteY1868" fmla="*/ 550120 h 3705528"/>
                <a:gd name="connsiteX1869" fmla="*/ 116963 w 2462926"/>
                <a:gd name="connsiteY1869" fmla="*/ 527443 h 3705528"/>
                <a:gd name="connsiteX1870" fmla="*/ 117051 w 2462926"/>
                <a:gd name="connsiteY1870" fmla="*/ 507810 h 3705528"/>
                <a:gd name="connsiteX1871" fmla="*/ 125900 w 2462926"/>
                <a:gd name="connsiteY1871" fmla="*/ 487612 h 3705528"/>
                <a:gd name="connsiteX1872" fmla="*/ 138358 w 2462926"/>
                <a:gd name="connsiteY1872" fmla="*/ 470904 h 3705528"/>
                <a:gd name="connsiteX1873" fmla="*/ 155926 w 2462926"/>
                <a:gd name="connsiteY1873" fmla="*/ 459957 h 3705528"/>
                <a:gd name="connsiteX1874" fmla="*/ 1304107 w 2462926"/>
                <a:gd name="connsiteY1874" fmla="*/ 407227 h 3705528"/>
                <a:gd name="connsiteX1875" fmla="*/ 1318141 w 2462926"/>
                <a:gd name="connsiteY1875" fmla="*/ 409706 h 3705528"/>
                <a:gd name="connsiteX1876" fmla="*/ 1330469 w 2462926"/>
                <a:gd name="connsiteY1876" fmla="*/ 422447 h 3705528"/>
                <a:gd name="connsiteX1877" fmla="*/ 1334480 w 2462926"/>
                <a:gd name="connsiteY1877" fmla="*/ 437416 h 3705528"/>
                <a:gd name="connsiteX1878" fmla="*/ 1331392 w 2462926"/>
                <a:gd name="connsiteY1878" fmla="*/ 452505 h 3705528"/>
                <a:gd name="connsiteX1879" fmla="*/ 1319260 w 2462926"/>
                <a:gd name="connsiteY1879" fmla="*/ 463778 h 3705528"/>
                <a:gd name="connsiteX1880" fmla="*/ 1304290 w 2462926"/>
                <a:gd name="connsiteY1880" fmla="*/ 467789 h 3705528"/>
                <a:gd name="connsiteX1881" fmla="*/ 1287701 w 2462926"/>
                <a:gd name="connsiteY1881" fmla="*/ 462429 h 3705528"/>
                <a:gd name="connsiteX1882" fmla="*/ 1277928 w 2462926"/>
                <a:gd name="connsiteY1882" fmla="*/ 452569 h 3705528"/>
                <a:gd name="connsiteX1883" fmla="*/ 1272863 w 2462926"/>
                <a:gd name="connsiteY1883" fmla="*/ 436991 h 3705528"/>
                <a:gd name="connsiteX1884" fmla="*/ 1276559 w 2462926"/>
                <a:gd name="connsiteY1884" fmla="*/ 420847 h 3705528"/>
                <a:gd name="connsiteX1885" fmla="*/ 1288083 w 2462926"/>
                <a:gd name="connsiteY1885" fmla="*/ 410629 h 3705528"/>
                <a:gd name="connsiteX1886" fmla="*/ 497374 w 2462926"/>
                <a:gd name="connsiteY1886" fmla="*/ 396989 h 3705528"/>
                <a:gd name="connsiteX1887" fmla="*/ 518789 w 2462926"/>
                <a:gd name="connsiteY1887" fmla="*/ 403729 h 3705528"/>
                <a:gd name="connsiteX1888" fmla="*/ 537444 w 2462926"/>
                <a:gd name="connsiteY1888" fmla="*/ 420123 h 3705528"/>
                <a:gd name="connsiteX1889" fmla="*/ 545509 w 2462926"/>
                <a:gd name="connsiteY1889" fmla="*/ 440246 h 3705528"/>
                <a:gd name="connsiteX1890" fmla="*/ 548585 w 2462926"/>
                <a:gd name="connsiteY1890" fmla="*/ 461705 h 3705528"/>
                <a:gd name="connsiteX1891" fmla="*/ 541845 w 2462926"/>
                <a:gd name="connsiteY1891" fmla="*/ 483120 h 3705528"/>
                <a:gd name="connsiteX1892" fmla="*/ 525451 w 2462926"/>
                <a:gd name="connsiteY1892" fmla="*/ 501775 h 3705528"/>
                <a:gd name="connsiteX1893" fmla="*/ 505329 w 2462926"/>
                <a:gd name="connsiteY1893" fmla="*/ 509840 h 3705528"/>
                <a:gd name="connsiteX1894" fmla="*/ 483869 w 2462926"/>
                <a:gd name="connsiteY1894" fmla="*/ 512916 h 3705528"/>
                <a:gd name="connsiteX1895" fmla="*/ 460345 w 2462926"/>
                <a:gd name="connsiteY1895" fmla="*/ 504958 h 3705528"/>
                <a:gd name="connsiteX1896" fmla="*/ 443800 w 2462926"/>
                <a:gd name="connsiteY1896" fmla="*/ 489782 h 3705528"/>
                <a:gd name="connsiteX1897" fmla="*/ 434679 w 2462926"/>
                <a:gd name="connsiteY1897" fmla="*/ 469051 h 3705528"/>
                <a:gd name="connsiteX1898" fmla="*/ 432658 w 2462926"/>
                <a:gd name="connsiteY1898" fmla="*/ 448200 h 3705528"/>
                <a:gd name="connsiteX1899" fmla="*/ 440616 w 2462926"/>
                <a:gd name="connsiteY1899" fmla="*/ 424676 h 3705528"/>
                <a:gd name="connsiteX1900" fmla="*/ 455792 w 2462926"/>
                <a:gd name="connsiteY1900" fmla="*/ 408131 h 3705528"/>
                <a:gd name="connsiteX1901" fmla="*/ 474860 w 2462926"/>
                <a:gd name="connsiteY1901" fmla="*/ 399456 h 3705528"/>
                <a:gd name="connsiteX1902" fmla="*/ 1608680 w 2462926"/>
                <a:gd name="connsiteY1902" fmla="*/ 349683 h 3705528"/>
                <a:gd name="connsiteX1903" fmla="*/ 1614115 w 2462926"/>
                <a:gd name="connsiteY1903" fmla="*/ 350009 h 3705528"/>
                <a:gd name="connsiteX1904" fmla="*/ 1620605 w 2462926"/>
                <a:gd name="connsiteY1904" fmla="*/ 350944 h 3705528"/>
                <a:gd name="connsiteX1905" fmla="*/ 1625714 w 2462926"/>
                <a:gd name="connsiteY1905" fmla="*/ 356706 h 3705528"/>
                <a:gd name="connsiteX1906" fmla="*/ 1628715 w 2462926"/>
                <a:gd name="connsiteY1906" fmla="*/ 361250 h 3705528"/>
                <a:gd name="connsiteX1907" fmla="*/ 1630497 w 2462926"/>
                <a:gd name="connsiteY1907" fmla="*/ 367903 h 3705528"/>
                <a:gd name="connsiteX1908" fmla="*/ 1631226 w 2462926"/>
                <a:gd name="connsiteY1908" fmla="*/ 373947 h 3705528"/>
                <a:gd name="connsiteX1909" fmla="*/ 1628627 w 2462926"/>
                <a:gd name="connsiteY1909" fmla="*/ 380883 h 3705528"/>
                <a:gd name="connsiteX1910" fmla="*/ 1623920 w 2462926"/>
                <a:gd name="connsiteY1910" fmla="*/ 386601 h 3705528"/>
                <a:gd name="connsiteX1911" fmla="*/ 1618322 w 2462926"/>
                <a:gd name="connsiteY1911" fmla="*/ 388992 h 3705528"/>
                <a:gd name="connsiteX1912" fmla="*/ 1611669 w 2462926"/>
                <a:gd name="connsiteY1912" fmla="*/ 390775 h 3705528"/>
                <a:gd name="connsiteX1913" fmla="*/ 1605624 w 2462926"/>
                <a:gd name="connsiteY1913" fmla="*/ 391503 h 3705528"/>
                <a:gd name="connsiteX1914" fmla="*/ 1598689 w 2462926"/>
                <a:gd name="connsiteY1914" fmla="*/ 388904 h 3705528"/>
                <a:gd name="connsiteX1915" fmla="*/ 1594025 w 2462926"/>
                <a:gd name="connsiteY1915" fmla="*/ 384806 h 3705528"/>
                <a:gd name="connsiteX1916" fmla="*/ 1591634 w 2462926"/>
                <a:gd name="connsiteY1916" fmla="*/ 379207 h 3705528"/>
                <a:gd name="connsiteX1917" fmla="*/ 1589851 w 2462926"/>
                <a:gd name="connsiteY1917" fmla="*/ 372554 h 3705528"/>
                <a:gd name="connsiteX1918" fmla="*/ 1589123 w 2462926"/>
                <a:gd name="connsiteY1918" fmla="*/ 366510 h 3705528"/>
                <a:gd name="connsiteX1919" fmla="*/ 1591721 w 2462926"/>
                <a:gd name="connsiteY1919" fmla="*/ 359575 h 3705528"/>
                <a:gd name="connsiteX1920" fmla="*/ 1596428 w 2462926"/>
                <a:gd name="connsiteY1920" fmla="*/ 353857 h 3705528"/>
                <a:gd name="connsiteX1921" fmla="*/ 1602027 w 2462926"/>
                <a:gd name="connsiteY1921" fmla="*/ 351465 h 3705528"/>
                <a:gd name="connsiteX1922" fmla="*/ 803610 w 2462926"/>
                <a:gd name="connsiteY1922" fmla="*/ 338999 h 3705528"/>
                <a:gd name="connsiteX1923" fmla="*/ 820645 w 2462926"/>
                <a:gd name="connsiteY1923" fmla="*/ 346022 h 3705528"/>
                <a:gd name="connsiteX1924" fmla="*/ 835245 w 2462926"/>
                <a:gd name="connsiteY1924" fmla="*/ 357263 h 3705528"/>
                <a:gd name="connsiteX1925" fmla="*/ 842865 w 2462926"/>
                <a:gd name="connsiteY1925" fmla="*/ 375722 h 3705528"/>
                <a:gd name="connsiteX1926" fmla="*/ 846713 w 2462926"/>
                <a:gd name="connsiteY1926" fmla="*/ 393409 h 3705528"/>
                <a:gd name="connsiteX1927" fmla="*/ 839081 w 2462926"/>
                <a:gd name="connsiteY1927" fmla="*/ 411499 h 3705528"/>
                <a:gd name="connsiteX1928" fmla="*/ 827231 w 2462926"/>
                <a:gd name="connsiteY1928" fmla="*/ 427153 h 3705528"/>
                <a:gd name="connsiteX1929" fmla="*/ 808772 w 2462926"/>
                <a:gd name="connsiteY1929" fmla="*/ 434773 h 3705528"/>
                <a:gd name="connsiteX1930" fmla="*/ 789585 w 2462926"/>
                <a:gd name="connsiteY1930" fmla="*/ 436349 h 3705528"/>
                <a:gd name="connsiteX1931" fmla="*/ 771941 w 2462926"/>
                <a:gd name="connsiteY1931" fmla="*/ 430380 h 3705528"/>
                <a:gd name="connsiteX1932" fmla="*/ 757950 w 2462926"/>
                <a:gd name="connsiteY1932" fmla="*/ 418085 h 3705528"/>
                <a:gd name="connsiteX1933" fmla="*/ 749721 w 2462926"/>
                <a:gd name="connsiteY1933" fmla="*/ 400680 h 3705528"/>
                <a:gd name="connsiteX1934" fmla="*/ 748146 w 2462926"/>
                <a:gd name="connsiteY1934" fmla="*/ 381493 h 3705528"/>
                <a:gd name="connsiteX1935" fmla="*/ 754723 w 2462926"/>
                <a:gd name="connsiteY1935" fmla="*/ 362795 h 3705528"/>
                <a:gd name="connsiteX1936" fmla="*/ 767627 w 2462926"/>
                <a:gd name="connsiteY1936" fmla="*/ 347749 h 3705528"/>
                <a:gd name="connsiteX1937" fmla="*/ 783814 w 2462926"/>
                <a:gd name="connsiteY1937" fmla="*/ 341629 h 3705528"/>
                <a:gd name="connsiteX1938" fmla="*/ 0 w 2462926"/>
                <a:gd name="connsiteY1938" fmla="*/ 331566 h 3705528"/>
                <a:gd name="connsiteX1939" fmla="*/ 20847 w 2462926"/>
                <a:gd name="connsiteY1939" fmla="*/ 338384 h 3705528"/>
                <a:gd name="connsiteX1940" fmla="*/ 40556 w 2462926"/>
                <a:gd name="connsiteY1940" fmla="*/ 355387 h 3705528"/>
                <a:gd name="connsiteX1941" fmla="*/ 53003 w 2462926"/>
                <a:gd name="connsiteY1941" fmla="*/ 375226 h 3705528"/>
                <a:gd name="connsiteX1942" fmla="*/ 59851 w 2462926"/>
                <a:gd name="connsiteY1942" fmla="*/ 397458 h 3705528"/>
                <a:gd name="connsiteX1943" fmla="*/ 58991 w 2462926"/>
                <a:gd name="connsiteY1943" fmla="*/ 420863 h 3705528"/>
                <a:gd name="connsiteX1944" fmla="*/ 51033 w 2462926"/>
                <a:gd name="connsiteY1944" fmla="*/ 444387 h 3705528"/>
                <a:gd name="connsiteX1945" fmla="*/ 34031 w 2462926"/>
                <a:gd name="connsiteY1945" fmla="*/ 464096 h 3705528"/>
                <a:gd name="connsiteX1946" fmla="*/ 14191 w 2462926"/>
                <a:gd name="connsiteY1946" fmla="*/ 476543 h 3705528"/>
                <a:gd name="connsiteX1947" fmla="*/ 0 w 2462926"/>
                <a:gd name="connsiteY1947" fmla="*/ 479788 h 3705528"/>
                <a:gd name="connsiteX1948" fmla="*/ 1108183 w 2462926"/>
                <a:gd name="connsiteY1948" fmla="*/ 281456 h 3705528"/>
                <a:gd name="connsiteX1949" fmla="*/ 1122054 w 2462926"/>
                <a:gd name="connsiteY1949" fmla="*/ 286652 h 3705528"/>
                <a:gd name="connsiteX1950" fmla="*/ 1134544 w 2462926"/>
                <a:gd name="connsiteY1950" fmla="*/ 296676 h 3705528"/>
                <a:gd name="connsiteX1951" fmla="*/ 1141273 w 2462926"/>
                <a:gd name="connsiteY1951" fmla="*/ 311808 h 3705528"/>
                <a:gd name="connsiteX1952" fmla="*/ 1141512 w 2462926"/>
                <a:gd name="connsiteY1952" fmla="*/ 326006 h 3705528"/>
                <a:gd name="connsiteX1953" fmla="*/ 1137370 w 2462926"/>
                <a:gd name="connsiteY1953" fmla="*/ 340486 h 3705528"/>
                <a:gd name="connsiteX1954" fmla="*/ 1126292 w 2462926"/>
                <a:gd name="connsiteY1954" fmla="*/ 352368 h 3705528"/>
                <a:gd name="connsiteX1955" fmla="*/ 1113877 w 2462926"/>
                <a:gd name="connsiteY1955" fmla="*/ 359260 h 3705528"/>
                <a:gd name="connsiteX1956" fmla="*/ 1098016 w 2462926"/>
                <a:gd name="connsiteY1956" fmla="*/ 359944 h 3705528"/>
                <a:gd name="connsiteX1957" fmla="*/ 1082482 w 2462926"/>
                <a:gd name="connsiteY1957" fmla="*/ 355193 h 3705528"/>
                <a:gd name="connsiteX1958" fmla="*/ 1071655 w 2462926"/>
                <a:gd name="connsiteY1958" fmla="*/ 344724 h 3705528"/>
                <a:gd name="connsiteX1959" fmla="*/ 1065371 w 2462926"/>
                <a:gd name="connsiteY1959" fmla="*/ 331255 h 3705528"/>
                <a:gd name="connsiteX1960" fmla="*/ 1064078 w 2462926"/>
                <a:gd name="connsiteY1960" fmla="*/ 316448 h 3705528"/>
                <a:gd name="connsiteX1961" fmla="*/ 1068829 w 2462926"/>
                <a:gd name="connsiteY1961" fmla="*/ 300914 h 3705528"/>
                <a:gd name="connsiteX1962" fmla="*/ 1079298 w 2462926"/>
                <a:gd name="connsiteY1962" fmla="*/ 290087 h 3705528"/>
                <a:gd name="connsiteX1963" fmla="*/ 1092767 w 2462926"/>
                <a:gd name="connsiteY1963" fmla="*/ 283803 h 3705528"/>
                <a:gd name="connsiteX1964" fmla="*/ 282871 w 2462926"/>
                <a:gd name="connsiteY1964" fmla="*/ 271741 h 3705528"/>
                <a:gd name="connsiteX1965" fmla="*/ 303559 w 2462926"/>
                <a:gd name="connsiteY1965" fmla="*/ 272437 h 3705528"/>
                <a:gd name="connsiteX1966" fmla="*/ 323311 w 2462926"/>
                <a:gd name="connsiteY1966" fmla="*/ 279623 h 3705528"/>
                <a:gd name="connsiteX1967" fmla="*/ 340465 w 2462926"/>
                <a:gd name="connsiteY1967" fmla="*/ 293745 h 3705528"/>
                <a:gd name="connsiteX1968" fmla="*/ 351412 w 2462926"/>
                <a:gd name="connsiteY1968" fmla="*/ 311312 h 3705528"/>
                <a:gd name="connsiteX1969" fmla="*/ 357814 w 2462926"/>
                <a:gd name="connsiteY1969" fmla="*/ 331880 h 3705528"/>
                <a:gd name="connsiteX1970" fmla="*/ 357118 w 2462926"/>
                <a:gd name="connsiteY1970" fmla="*/ 352568 h 3705528"/>
                <a:gd name="connsiteX1971" fmla="*/ 348877 w 2462926"/>
                <a:gd name="connsiteY1971" fmla="*/ 371711 h 3705528"/>
                <a:gd name="connsiteX1972" fmla="*/ 335201 w 2462926"/>
                <a:gd name="connsiteY1972" fmla="*/ 390529 h 3705528"/>
                <a:gd name="connsiteX1973" fmla="*/ 318242 w 2462926"/>
                <a:gd name="connsiteY1973" fmla="*/ 400421 h 3705528"/>
                <a:gd name="connsiteX1974" fmla="*/ 296620 w 2462926"/>
                <a:gd name="connsiteY1974" fmla="*/ 406215 h 3705528"/>
                <a:gd name="connsiteX1975" fmla="*/ 275932 w 2462926"/>
                <a:gd name="connsiteY1975" fmla="*/ 405519 h 3705528"/>
                <a:gd name="connsiteX1976" fmla="*/ 255126 w 2462926"/>
                <a:gd name="connsiteY1976" fmla="*/ 397724 h 3705528"/>
                <a:gd name="connsiteX1977" fmla="*/ 239026 w 2462926"/>
                <a:gd name="connsiteY1977" fmla="*/ 384211 h 3705528"/>
                <a:gd name="connsiteX1978" fmla="*/ 228079 w 2462926"/>
                <a:gd name="connsiteY1978" fmla="*/ 366643 h 3705528"/>
                <a:gd name="connsiteX1979" fmla="*/ 222286 w 2462926"/>
                <a:gd name="connsiteY1979" fmla="*/ 345020 h 3705528"/>
                <a:gd name="connsiteX1980" fmla="*/ 222373 w 2462926"/>
                <a:gd name="connsiteY1980" fmla="*/ 325387 h 3705528"/>
                <a:gd name="connsiteX1981" fmla="*/ 231831 w 2462926"/>
                <a:gd name="connsiteY1981" fmla="*/ 304135 h 3705528"/>
                <a:gd name="connsiteX1982" fmla="*/ 244290 w 2462926"/>
                <a:gd name="connsiteY1982" fmla="*/ 287426 h 3705528"/>
                <a:gd name="connsiteX1983" fmla="*/ 261858 w 2462926"/>
                <a:gd name="connsiteY1983" fmla="*/ 276480 h 3705528"/>
                <a:gd name="connsiteX1984" fmla="*/ 1409429 w 2462926"/>
                <a:gd name="connsiteY1984" fmla="*/ 224803 h 3705528"/>
                <a:gd name="connsiteX1985" fmla="*/ 1423463 w 2462926"/>
                <a:gd name="connsiteY1985" fmla="*/ 227282 h 3705528"/>
                <a:gd name="connsiteX1986" fmla="*/ 1435790 w 2462926"/>
                <a:gd name="connsiteY1986" fmla="*/ 240023 h 3705528"/>
                <a:gd name="connsiteX1987" fmla="*/ 1439801 w 2462926"/>
                <a:gd name="connsiteY1987" fmla="*/ 254993 h 3705528"/>
                <a:gd name="connsiteX1988" fmla="*/ 1436713 w 2462926"/>
                <a:gd name="connsiteY1988" fmla="*/ 270082 h 3705528"/>
                <a:gd name="connsiteX1989" fmla="*/ 1424581 w 2462926"/>
                <a:gd name="connsiteY1989" fmla="*/ 281355 h 3705528"/>
                <a:gd name="connsiteX1990" fmla="*/ 1409612 w 2462926"/>
                <a:gd name="connsiteY1990" fmla="*/ 285366 h 3705528"/>
                <a:gd name="connsiteX1991" fmla="*/ 1393631 w 2462926"/>
                <a:gd name="connsiteY1991" fmla="*/ 278952 h 3705528"/>
                <a:gd name="connsiteX1992" fmla="*/ 1383250 w 2462926"/>
                <a:gd name="connsiteY1992" fmla="*/ 270146 h 3705528"/>
                <a:gd name="connsiteX1993" fmla="*/ 1378184 w 2462926"/>
                <a:gd name="connsiteY1993" fmla="*/ 254568 h 3705528"/>
                <a:gd name="connsiteX1994" fmla="*/ 1381881 w 2462926"/>
                <a:gd name="connsiteY1994" fmla="*/ 238424 h 3705528"/>
                <a:gd name="connsiteX1995" fmla="*/ 1393405 w 2462926"/>
                <a:gd name="connsiteY1995" fmla="*/ 228206 h 3705528"/>
                <a:gd name="connsiteX1996" fmla="*/ 602696 w 2462926"/>
                <a:gd name="connsiteY1996" fmla="*/ 214566 h 3705528"/>
                <a:gd name="connsiteX1997" fmla="*/ 624111 w 2462926"/>
                <a:gd name="connsiteY1997" fmla="*/ 221306 h 3705528"/>
                <a:gd name="connsiteX1998" fmla="*/ 642766 w 2462926"/>
                <a:gd name="connsiteY1998" fmla="*/ 237700 h 3705528"/>
                <a:gd name="connsiteX1999" fmla="*/ 651440 w 2462926"/>
                <a:gd name="connsiteY1999" fmla="*/ 256768 h 3705528"/>
                <a:gd name="connsiteX2000" fmla="*/ 653907 w 2462926"/>
                <a:gd name="connsiteY2000" fmla="*/ 279282 h 3705528"/>
                <a:gd name="connsiteX2001" fmla="*/ 647167 w 2462926"/>
                <a:gd name="connsiteY2001" fmla="*/ 300697 h 3705528"/>
                <a:gd name="connsiteX2002" fmla="*/ 630773 w 2462926"/>
                <a:gd name="connsiteY2002" fmla="*/ 319352 h 3705528"/>
                <a:gd name="connsiteX2003" fmla="*/ 610651 w 2462926"/>
                <a:gd name="connsiteY2003" fmla="*/ 327417 h 3705528"/>
                <a:gd name="connsiteX2004" fmla="*/ 589191 w 2462926"/>
                <a:gd name="connsiteY2004" fmla="*/ 330493 h 3705528"/>
                <a:gd name="connsiteX2005" fmla="*/ 565667 w 2462926"/>
                <a:gd name="connsiteY2005" fmla="*/ 322535 h 3705528"/>
                <a:gd name="connsiteX2006" fmla="*/ 549122 w 2462926"/>
                <a:gd name="connsiteY2006" fmla="*/ 307359 h 3705528"/>
                <a:gd name="connsiteX2007" fmla="*/ 540001 w 2462926"/>
                <a:gd name="connsiteY2007" fmla="*/ 286628 h 3705528"/>
                <a:gd name="connsiteX2008" fmla="*/ 537980 w 2462926"/>
                <a:gd name="connsiteY2008" fmla="*/ 265777 h 3705528"/>
                <a:gd name="connsiteX2009" fmla="*/ 545938 w 2462926"/>
                <a:gd name="connsiteY2009" fmla="*/ 242253 h 3705528"/>
                <a:gd name="connsiteX2010" fmla="*/ 561114 w 2462926"/>
                <a:gd name="connsiteY2010" fmla="*/ 225708 h 3705528"/>
                <a:gd name="connsiteX2011" fmla="*/ 580791 w 2462926"/>
                <a:gd name="connsiteY2011" fmla="*/ 215979 h 3705528"/>
                <a:gd name="connsiteX2012" fmla="*/ 1714002 w 2462926"/>
                <a:gd name="connsiteY2012" fmla="*/ 167260 h 3705528"/>
                <a:gd name="connsiteX2013" fmla="*/ 1719437 w 2462926"/>
                <a:gd name="connsiteY2013" fmla="*/ 167586 h 3705528"/>
                <a:gd name="connsiteX2014" fmla="*/ 1725927 w 2462926"/>
                <a:gd name="connsiteY2014" fmla="*/ 168521 h 3705528"/>
                <a:gd name="connsiteX2015" fmla="*/ 1731036 w 2462926"/>
                <a:gd name="connsiteY2015" fmla="*/ 174283 h 3705528"/>
                <a:gd name="connsiteX2016" fmla="*/ 1734037 w 2462926"/>
                <a:gd name="connsiteY2016" fmla="*/ 178827 h 3705528"/>
                <a:gd name="connsiteX2017" fmla="*/ 1736428 w 2462926"/>
                <a:gd name="connsiteY2017" fmla="*/ 184425 h 3705528"/>
                <a:gd name="connsiteX2018" fmla="*/ 1736548 w 2462926"/>
                <a:gd name="connsiteY2018" fmla="*/ 191524 h 3705528"/>
                <a:gd name="connsiteX2019" fmla="*/ 1734558 w 2462926"/>
                <a:gd name="connsiteY2019" fmla="*/ 197405 h 3705528"/>
                <a:gd name="connsiteX2020" fmla="*/ 1729242 w 2462926"/>
                <a:gd name="connsiteY2020" fmla="*/ 204178 h 3705528"/>
                <a:gd name="connsiteX2021" fmla="*/ 1723644 w 2462926"/>
                <a:gd name="connsiteY2021" fmla="*/ 206569 h 3705528"/>
                <a:gd name="connsiteX2022" fmla="*/ 1716991 w 2462926"/>
                <a:gd name="connsiteY2022" fmla="*/ 208352 h 3705528"/>
                <a:gd name="connsiteX2023" fmla="*/ 1711555 w 2462926"/>
                <a:gd name="connsiteY2023" fmla="*/ 208025 h 3705528"/>
                <a:gd name="connsiteX2024" fmla="*/ 1704011 w 2462926"/>
                <a:gd name="connsiteY2024" fmla="*/ 206481 h 3705528"/>
                <a:gd name="connsiteX2025" fmla="*/ 1699956 w 2462926"/>
                <a:gd name="connsiteY2025" fmla="*/ 201329 h 3705528"/>
                <a:gd name="connsiteX2026" fmla="*/ 1696956 w 2462926"/>
                <a:gd name="connsiteY2026" fmla="*/ 196784 h 3705528"/>
                <a:gd name="connsiteX2027" fmla="*/ 1695173 w 2462926"/>
                <a:gd name="connsiteY2027" fmla="*/ 190131 h 3705528"/>
                <a:gd name="connsiteX2028" fmla="*/ 1694445 w 2462926"/>
                <a:gd name="connsiteY2028" fmla="*/ 184087 h 3705528"/>
                <a:gd name="connsiteX2029" fmla="*/ 1697652 w 2462926"/>
                <a:gd name="connsiteY2029" fmla="*/ 176097 h 3705528"/>
                <a:gd name="connsiteX2030" fmla="*/ 1701750 w 2462926"/>
                <a:gd name="connsiteY2030" fmla="*/ 171434 h 3705528"/>
                <a:gd name="connsiteX2031" fmla="*/ 1707957 w 2462926"/>
                <a:gd name="connsiteY2031" fmla="*/ 167988 h 3705528"/>
                <a:gd name="connsiteX2032" fmla="*/ 908932 w 2462926"/>
                <a:gd name="connsiteY2032" fmla="*/ 156576 h 3705528"/>
                <a:gd name="connsiteX2033" fmla="*/ 926576 w 2462926"/>
                <a:gd name="connsiteY2033" fmla="*/ 162545 h 3705528"/>
                <a:gd name="connsiteX2034" fmla="*/ 940566 w 2462926"/>
                <a:gd name="connsiteY2034" fmla="*/ 174840 h 3705528"/>
                <a:gd name="connsiteX2035" fmla="*/ 948795 w 2462926"/>
                <a:gd name="connsiteY2035" fmla="*/ 192245 h 3705528"/>
                <a:gd name="connsiteX2036" fmla="*/ 952034 w 2462926"/>
                <a:gd name="connsiteY2036" fmla="*/ 210987 h 3705528"/>
                <a:gd name="connsiteX2037" fmla="*/ 944402 w 2462926"/>
                <a:gd name="connsiteY2037" fmla="*/ 229076 h 3705528"/>
                <a:gd name="connsiteX2038" fmla="*/ 932553 w 2462926"/>
                <a:gd name="connsiteY2038" fmla="*/ 244730 h 3705528"/>
                <a:gd name="connsiteX2039" fmla="*/ 914093 w 2462926"/>
                <a:gd name="connsiteY2039" fmla="*/ 252350 h 3705528"/>
                <a:gd name="connsiteX2040" fmla="*/ 894906 w 2462926"/>
                <a:gd name="connsiteY2040" fmla="*/ 253926 h 3705528"/>
                <a:gd name="connsiteX2041" fmla="*/ 877263 w 2462926"/>
                <a:gd name="connsiteY2041" fmla="*/ 247957 h 3705528"/>
                <a:gd name="connsiteX2042" fmla="*/ 863272 w 2462926"/>
                <a:gd name="connsiteY2042" fmla="*/ 235662 h 3705528"/>
                <a:gd name="connsiteX2043" fmla="*/ 855043 w 2462926"/>
                <a:gd name="connsiteY2043" fmla="*/ 218257 h 3705528"/>
                <a:gd name="connsiteX2044" fmla="*/ 853467 w 2462926"/>
                <a:gd name="connsiteY2044" fmla="*/ 199070 h 3705528"/>
                <a:gd name="connsiteX2045" fmla="*/ 860045 w 2462926"/>
                <a:gd name="connsiteY2045" fmla="*/ 180372 h 3705528"/>
                <a:gd name="connsiteX2046" fmla="*/ 872949 w 2462926"/>
                <a:gd name="connsiteY2046" fmla="*/ 165327 h 3705528"/>
                <a:gd name="connsiteX2047" fmla="*/ 889745 w 2462926"/>
                <a:gd name="connsiteY2047" fmla="*/ 158152 h 3705528"/>
                <a:gd name="connsiteX2048" fmla="*/ 80902 w 2462926"/>
                <a:gd name="connsiteY2048" fmla="*/ 146698 h 3705528"/>
                <a:gd name="connsiteX2049" fmla="*/ 104308 w 2462926"/>
                <a:gd name="connsiteY2049" fmla="*/ 147557 h 3705528"/>
                <a:gd name="connsiteX2050" fmla="*/ 126778 w 2462926"/>
                <a:gd name="connsiteY2050" fmla="*/ 154906 h 3705528"/>
                <a:gd name="connsiteX2051" fmla="*/ 146486 w 2462926"/>
                <a:gd name="connsiteY2051" fmla="*/ 171909 h 3705528"/>
                <a:gd name="connsiteX2052" fmla="*/ 158933 w 2462926"/>
                <a:gd name="connsiteY2052" fmla="*/ 191749 h 3705528"/>
                <a:gd name="connsiteX2053" fmla="*/ 165172 w 2462926"/>
                <a:gd name="connsiteY2053" fmla="*/ 215034 h 3705528"/>
                <a:gd name="connsiteX2054" fmla="*/ 164313 w 2462926"/>
                <a:gd name="connsiteY2054" fmla="*/ 238440 h 3705528"/>
                <a:gd name="connsiteX2055" fmla="*/ 156964 w 2462926"/>
                <a:gd name="connsiteY2055" fmla="*/ 260910 h 3705528"/>
                <a:gd name="connsiteX2056" fmla="*/ 139961 w 2462926"/>
                <a:gd name="connsiteY2056" fmla="*/ 280618 h 3705528"/>
                <a:gd name="connsiteX2057" fmla="*/ 120121 w 2462926"/>
                <a:gd name="connsiteY2057" fmla="*/ 293065 h 3705528"/>
                <a:gd name="connsiteX2058" fmla="*/ 96836 w 2462926"/>
                <a:gd name="connsiteY2058" fmla="*/ 299304 h 3705528"/>
                <a:gd name="connsiteX2059" fmla="*/ 73431 w 2462926"/>
                <a:gd name="connsiteY2059" fmla="*/ 298445 h 3705528"/>
                <a:gd name="connsiteX2060" fmla="*/ 48852 w 2462926"/>
                <a:gd name="connsiteY2060" fmla="*/ 289878 h 3705528"/>
                <a:gd name="connsiteX2061" fmla="*/ 31252 w 2462926"/>
                <a:gd name="connsiteY2061" fmla="*/ 274093 h 3705528"/>
                <a:gd name="connsiteX2062" fmla="*/ 18805 w 2462926"/>
                <a:gd name="connsiteY2062" fmla="*/ 254253 h 3705528"/>
                <a:gd name="connsiteX2063" fmla="*/ 12566 w 2462926"/>
                <a:gd name="connsiteY2063" fmla="*/ 230968 h 3705528"/>
                <a:gd name="connsiteX2064" fmla="*/ 13425 w 2462926"/>
                <a:gd name="connsiteY2064" fmla="*/ 207563 h 3705528"/>
                <a:gd name="connsiteX2065" fmla="*/ 21992 w 2462926"/>
                <a:gd name="connsiteY2065" fmla="*/ 182984 h 3705528"/>
                <a:gd name="connsiteX2066" fmla="*/ 37777 w 2462926"/>
                <a:gd name="connsiteY2066" fmla="*/ 165384 h 3705528"/>
                <a:gd name="connsiteX2067" fmla="*/ 57617 w 2462926"/>
                <a:gd name="connsiteY2067" fmla="*/ 152937 h 3705528"/>
                <a:gd name="connsiteX2068" fmla="*/ 1214114 w 2462926"/>
                <a:gd name="connsiteY2068" fmla="*/ 97982 h 3705528"/>
                <a:gd name="connsiteX2069" fmla="*/ 1227985 w 2462926"/>
                <a:gd name="connsiteY2069" fmla="*/ 103179 h 3705528"/>
                <a:gd name="connsiteX2070" fmla="*/ 1240475 w 2462926"/>
                <a:gd name="connsiteY2070" fmla="*/ 113202 h 3705528"/>
                <a:gd name="connsiteX2071" fmla="*/ 1247204 w 2462926"/>
                <a:gd name="connsiteY2071" fmla="*/ 128334 h 3705528"/>
                <a:gd name="connsiteX2072" fmla="*/ 1246834 w 2462926"/>
                <a:gd name="connsiteY2072" fmla="*/ 143587 h 3705528"/>
                <a:gd name="connsiteX2073" fmla="*/ 1242692 w 2462926"/>
                <a:gd name="connsiteY2073" fmla="*/ 158063 h 3705528"/>
                <a:gd name="connsiteX2074" fmla="*/ 1231614 w 2462926"/>
                <a:gd name="connsiteY2074" fmla="*/ 169945 h 3705528"/>
                <a:gd name="connsiteX2075" fmla="*/ 1219199 w 2462926"/>
                <a:gd name="connsiteY2075" fmla="*/ 176837 h 3705528"/>
                <a:gd name="connsiteX2076" fmla="*/ 1203339 w 2462926"/>
                <a:gd name="connsiteY2076" fmla="*/ 177522 h 3705528"/>
                <a:gd name="connsiteX2077" fmla="*/ 1188413 w 2462926"/>
                <a:gd name="connsiteY2077" fmla="*/ 171716 h 3705528"/>
                <a:gd name="connsiteX2078" fmla="*/ 1176977 w 2462926"/>
                <a:gd name="connsiteY2078" fmla="*/ 162302 h 3705528"/>
                <a:gd name="connsiteX2079" fmla="*/ 1170694 w 2462926"/>
                <a:gd name="connsiteY2079" fmla="*/ 148832 h 3705528"/>
                <a:gd name="connsiteX2080" fmla="*/ 1169400 w 2462926"/>
                <a:gd name="connsiteY2080" fmla="*/ 134029 h 3705528"/>
                <a:gd name="connsiteX2081" fmla="*/ 1174151 w 2462926"/>
                <a:gd name="connsiteY2081" fmla="*/ 118494 h 3705528"/>
                <a:gd name="connsiteX2082" fmla="*/ 1184620 w 2462926"/>
                <a:gd name="connsiteY2082" fmla="*/ 107667 h 3705528"/>
                <a:gd name="connsiteX2083" fmla="*/ 1198698 w 2462926"/>
                <a:gd name="connsiteY2083" fmla="*/ 100329 h 3705528"/>
                <a:gd name="connsiteX2084" fmla="*/ 388802 w 2462926"/>
                <a:gd name="connsiteY2084" fmla="*/ 88267 h 3705528"/>
                <a:gd name="connsiteX2085" fmla="*/ 408881 w 2462926"/>
                <a:gd name="connsiteY2085" fmla="*/ 90018 h 3705528"/>
                <a:gd name="connsiteX2086" fmla="*/ 428633 w 2462926"/>
                <a:gd name="connsiteY2086" fmla="*/ 97204 h 3705528"/>
                <a:gd name="connsiteX2087" fmla="*/ 445787 w 2462926"/>
                <a:gd name="connsiteY2087" fmla="*/ 111325 h 3705528"/>
                <a:gd name="connsiteX2088" fmla="*/ 457343 w 2462926"/>
                <a:gd name="connsiteY2088" fmla="*/ 127839 h 3705528"/>
                <a:gd name="connsiteX2089" fmla="*/ 463745 w 2462926"/>
                <a:gd name="connsiteY2089" fmla="*/ 148403 h 3705528"/>
                <a:gd name="connsiteX2090" fmla="*/ 462440 w 2462926"/>
                <a:gd name="connsiteY2090" fmla="*/ 170145 h 3705528"/>
                <a:gd name="connsiteX2091" fmla="*/ 454199 w 2462926"/>
                <a:gd name="connsiteY2091" fmla="*/ 189288 h 3705528"/>
                <a:gd name="connsiteX2092" fmla="*/ 441132 w 2462926"/>
                <a:gd name="connsiteY2092" fmla="*/ 207051 h 3705528"/>
                <a:gd name="connsiteX2093" fmla="*/ 423564 w 2462926"/>
                <a:gd name="connsiteY2093" fmla="*/ 217998 h 3705528"/>
                <a:gd name="connsiteX2094" fmla="*/ 401942 w 2462926"/>
                <a:gd name="connsiteY2094" fmla="*/ 223792 h 3705528"/>
                <a:gd name="connsiteX2095" fmla="*/ 381254 w 2462926"/>
                <a:gd name="connsiteY2095" fmla="*/ 223096 h 3705528"/>
                <a:gd name="connsiteX2096" fmla="*/ 360448 w 2462926"/>
                <a:gd name="connsiteY2096" fmla="*/ 215301 h 3705528"/>
                <a:gd name="connsiteX2097" fmla="*/ 344348 w 2462926"/>
                <a:gd name="connsiteY2097" fmla="*/ 201788 h 3705528"/>
                <a:gd name="connsiteX2098" fmla="*/ 333401 w 2462926"/>
                <a:gd name="connsiteY2098" fmla="*/ 184220 h 3705528"/>
                <a:gd name="connsiteX2099" fmla="*/ 327608 w 2462926"/>
                <a:gd name="connsiteY2099" fmla="*/ 162597 h 3705528"/>
                <a:gd name="connsiteX2100" fmla="*/ 328304 w 2462926"/>
                <a:gd name="connsiteY2100" fmla="*/ 141914 h 3705528"/>
                <a:gd name="connsiteX2101" fmla="*/ 337153 w 2462926"/>
                <a:gd name="connsiteY2101" fmla="*/ 121715 h 3705528"/>
                <a:gd name="connsiteX2102" fmla="*/ 349612 w 2462926"/>
                <a:gd name="connsiteY2102" fmla="*/ 105007 h 3705528"/>
                <a:gd name="connsiteX2103" fmla="*/ 367789 w 2462926"/>
                <a:gd name="connsiteY2103" fmla="*/ 93006 h 3705528"/>
                <a:gd name="connsiteX2104" fmla="*/ 1515360 w 2462926"/>
                <a:gd name="connsiteY2104" fmla="*/ 41328 h 3705528"/>
                <a:gd name="connsiteX2105" fmla="*/ 1529394 w 2462926"/>
                <a:gd name="connsiteY2105" fmla="*/ 43807 h 3705528"/>
                <a:gd name="connsiteX2106" fmla="*/ 1541722 w 2462926"/>
                <a:gd name="connsiteY2106" fmla="*/ 56548 h 3705528"/>
                <a:gd name="connsiteX2107" fmla="*/ 1545733 w 2462926"/>
                <a:gd name="connsiteY2107" fmla="*/ 71518 h 3705528"/>
                <a:gd name="connsiteX2108" fmla="*/ 1542645 w 2462926"/>
                <a:gd name="connsiteY2108" fmla="*/ 86607 h 3705528"/>
                <a:gd name="connsiteX2109" fmla="*/ 1530513 w 2462926"/>
                <a:gd name="connsiteY2109" fmla="*/ 97879 h 3705528"/>
                <a:gd name="connsiteX2110" fmla="*/ 1514934 w 2462926"/>
                <a:gd name="connsiteY2110" fmla="*/ 102945 h 3705528"/>
                <a:gd name="connsiteX2111" fmla="*/ 1498954 w 2462926"/>
                <a:gd name="connsiteY2111" fmla="*/ 96531 h 3705528"/>
                <a:gd name="connsiteX2112" fmla="*/ 1488573 w 2462926"/>
                <a:gd name="connsiteY2112" fmla="*/ 87724 h 3705528"/>
                <a:gd name="connsiteX2113" fmla="*/ 1484116 w 2462926"/>
                <a:gd name="connsiteY2113" fmla="*/ 71093 h 3705528"/>
                <a:gd name="connsiteX2114" fmla="*/ 1487812 w 2462926"/>
                <a:gd name="connsiteY2114" fmla="*/ 54949 h 3705528"/>
                <a:gd name="connsiteX2115" fmla="*/ 1499336 w 2462926"/>
                <a:gd name="connsiteY2115" fmla="*/ 44730 h 3705528"/>
                <a:gd name="connsiteX2116" fmla="*/ 708018 w 2462926"/>
                <a:gd name="connsiteY2116" fmla="*/ 32147 h 3705528"/>
                <a:gd name="connsiteX2117" fmla="*/ 729433 w 2462926"/>
                <a:gd name="connsiteY2117" fmla="*/ 38887 h 3705528"/>
                <a:gd name="connsiteX2118" fmla="*/ 748087 w 2462926"/>
                <a:gd name="connsiteY2118" fmla="*/ 55281 h 3705528"/>
                <a:gd name="connsiteX2119" fmla="*/ 756762 w 2462926"/>
                <a:gd name="connsiteY2119" fmla="*/ 74349 h 3705528"/>
                <a:gd name="connsiteX2120" fmla="*/ 759838 w 2462926"/>
                <a:gd name="connsiteY2120" fmla="*/ 95808 h 3705528"/>
                <a:gd name="connsiteX2121" fmla="*/ 752488 w 2462926"/>
                <a:gd name="connsiteY2121" fmla="*/ 118279 h 3705528"/>
                <a:gd name="connsiteX2122" fmla="*/ 736095 w 2462926"/>
                <a:gd name="connsiteY2122" fmla="*/ 136932 h 3705528"/>
                <a:gd name="connsiteX2123" fmla="*/ 715972 w 2462926"/>
                <a:gd name="connsiteY2123" fmla="*/ 144995 h 3705528"/>
                <a:gd name="connsiteX2124" fmla="*/ 695122 w 2462926"/>
                <a:gd name="connsiteY2124" fmla="*/ 147017 h 3705528"/>
                <a:gd name="connsiteX2125" fmla="*/ 671597 w 2462926"/>
                <a:gd name="connsiteY2125" fmla="*/ 139062 h 3705528"/>
                <a:gd name="connsiteX2126" fmla="*/ 655052 w 2462926"/>
                <a:gd name="connsiteY2126" fmla="*/ 123886 h 3705528"/>
                <a:gd name="connsiteX2127" fmla="*/ 645323 w 2462926"/>
                <a:gd name="connsiteY2127" fmla="*/ 104209 h 3705528"/>
                <a:gd name="connsiteX2128" fmla="*/ 643301 w 2462926"/>
                <a:gd name="connsiteY2128" fmla="*/ 83359 h 3705528"/>
                <a:gd name="connsiteX2129" fmla="*/ 651260 w 2462926"/>
                <a:gd name="connsiteY2129" fmla="*/ 59834 h 3705528"/>
                <a:gd name="connsiteX2130" fmla="*/ 667045 w 2462926"/>
                <a:gd name="connsiteY2130" fmla="*/ 42234 h 3705528"/>
                <a:gd name="connsiteX2131" fmla="*/ 686113 w 2462926"/>
                <a:gd name="connsiteY2131" fmla="*/ 33560 h 3705528"/>
                <a:gd name="connsiteX2132" fmla="*/ 1800958 w 2462926"/>
                <a:gd name="connsiteY2132" fmla="*/ 0 h 3705528"/>
                <a:gd name="connsiteX2133" fmla="*/ 1840893 w 2462926"/>
                <a:gd name="connsiteY2133" fmla="*/ 0 h 3705528"/>
                <a:gd name="connsiteX2134" fmla="*/ 1841750 w 2462926"/>
                <a:gd name="connsiteY2134" fmla="*/ 2005 h 3705528"/>
                <a:gd name="connsiteX2135" fmla="*/ 1841869 w 2462926"/>
                <a:gd name="connsiteY2135" fmla="*/ 9104 h 3705528"/>
                <a:gd name="connsiteX2136" fmla="*/ 1839880 w 2462926"/>
                <a:gd name="connsiteY2136" fmla="*/ 14985 h 3705528"/>
                <a:gd name="connsiteX2137" fmla="*/ 1835781 w 2462926"/>
                <a:gd name="connsiteY2137" fmla="*/ 19649 h 3705528"/>
                <a:gd name="connsiteX2138" fmla="*/ 1828965 w 2462926"/>
                <a:gd name="connsiteY2138" fmla="*/ 24149 h 3705528"/>
                <a:gd name="connsiteX2139" fmla="*/ 1822921 w 2462926"/>
                <a:gd name="connsiteY2139" fmla="*/ 24877 h 3705528"/>
                <a:gd name="connsiteX2140" fmla="*/ 1816877 w 2462926"/>
                <a:gd name="connsiteY2140" fmla="*/ 25605 h 3705528"/>
                <a:gd name="connsiteX2141" fmla="*/ 1809941 w 2462926"/>
                <a:gd name="connsiteY2141" fmla="*/ 23007 h 3705528"/>
                <a:gd name="connsiteX2142" fmla="*/ 1805277 w 2462926"/>
                <a:gd name="connsiteY2142" fmla="*/ 18909 h 3705528"/>
                <a:gd name="connsiteX2143" fmla="*/ 1802886 w 2462926"/>
                <a:gd name="connsiteY2143" fmla="*/ 13310 h 3705528"/>
                <a:gd name="connsiteX2144" fmla="*/ 1800494 w 2462926"/>
                <a:gd name="connsiteY2144" fmla="*/ 7711 h 3705528"/>
                <a:gd name="connsiteX2145" fmla="*/ 964674 w 2462926"/>
                <a:gd name="connsiteY2145" fmla="*/ 0 h 3705528"/>
                <a:gd name="connsiteX2146" fmla="*/ 1049471 w 2462926"/>
                <a:gd name="connsiteY2146" fmla="*/ 0 h 3705528"/>
                <a:gd name="connsiteX2147" fmla="*/ 1054117 w 2462926"/>
                <a:gd name="connsiteY2147" fmla="*/ 9826 h 3705528"/>
                <a:gd name="connsiteX2148" fmla="*/ 1057356 w 2462926"/>
                <a:gd name="connsiteY2148" fmla="*/ 28567 h 3705528"/>
                <a:gd name="connsiteX2149" fmla="*/ 1049724 w 2462926"/>
                <a:gd name="connsiteY2149" fmla="*/ 46656 h 3705528"/>
                <a:gd name="connsiteX2150" fmla="*/ 1038483 w 2462926"/>
                <a:gd name="connsiteY2150" fmla="*/ 61256 h 3705528"/>
                <a:gd name="connsiteX2151" fmla="*/ 1020024 w 2462926"/>
                <a:gd name="connsiteY2151" fmla="*/ 68875 h 3705528"/>
                <a:gd name="connsiteX2152" fmla="*/ 1000228 w 2462926"/>
                <a:gd name="connsiteY2152" fmla="*/ 71505 h 3705528"/>
                <a:gd name="connsiteX2153" fmla="*/ 983193 w 2462926"/>
                <a:gd name="connsiteY2153" fmla="*/ 64484 h 3705528"/>
                <a:gd name="connsiteX2154" fmla="*/ 968594 w 2462926"/>
                <a:gd name="connsiteY2154" fmla="*/ 53242 h 3705528"/>
                <a:gd name="connsiteX2155" fmla="*/ 960973 w 2462926"/>
                <a:gd name="connsiteY2155" fmla="*/ 34783 h 3705528"/>
                <a:gd name="connsiteX2156" fmla="*/ 959398 w 2462926"/>
                <a:gd name="connsiteY2156" fmla="*/ 15595 h 3705528"/>
                <a:gd name="connsiteX2157" fmla="*/ 440134 w 2462926"/>
                <a:gd name="connsiteY2157" fmla="*/ 0 h 3705528"/>
                <a:gd name="connsiteX2158" fmla="*/ 562478 w 2462926"/>
                <a:gd name="connsiteY2158" fmla="*/ 0 h 3705528"/>
                <a:gd name="connsiteX2159" fmla="*/ 559521 w 2462926"/>
                <a:gd name="connsiteY2159" fmla="*/ 6868 h 3705528"/>
                <a:gd name="connsiteX2160" fmla="*/ 546454 w 2462926"/>
                <a:gd name="connsiteY2160" fmla="*/ 24631 h 3705528"/>
                <a:gd name="connsiteX2161" fmla="*/ 528886 w 2462926"/>
                <a:gd name="connsiteY2161" fmla="*/ 35578 h 3705528"/>
                <a:gd name="connsiteX2162" fmla="*/ 508481 w 2462926"/>
                <a:gd name="connsiteY2162" fmla="*/ 39263 h 3705528"/>
                <a:gd name="connsiteX2163" fmla="*/ 487794 w 2462926"/>
                <a:gd name="connsiteY2163" fmla="*/ 38566 h 3705528"/>
                <a:gd name="connsiteX2164" fmla="*/ 466378 w 2462926"/>
                <a:gd name="connsiteY2164" fmla="*/ 31824 h 3705528"/>
                <a:gd name="connsiteX2165" fmla="*/ 450887 w 2462926"/>
                <a:gd name="connsiteY2165" fmla="*/ 17259 h 3705528"/>
                <a:gd name="connsiteX2166" fmla="*/ 127810 w 2462926"/>
                <a:gd name="connsiteY2166" fmla="*/ 0 h 3705528"/>
                <a:gd name="connsiteX2167" fmla="*/ 258402 w 2462926"/>
                <a:gd name="connsiteY2167" fmla="*/ 0 h 3705528"/>
                <a:gd name="connsiteX2168" fmla="*/ 264255 w 2462926"/>
                <a:gd name="connsiteY2168" fmla="*/ 9330 h 3705528"/>
                <a:gd name="connsiteX2169" fmla="*/ 271103 w 2462926"/>
                <a:gd name="connsiteY2169" fmla="*/ 31561 h 3705528"/>
                <a:gd name="connsiteX2170" fmla="*/ 270244 w 2462926"/>
                <a:gd name="connsiteY2170" fmla="*/ 54966 h 3705528"/>
                <a:gd name="connsiteX2171" fmla="*/ 262286 w 2462926"/>
                <a:gd name="connsiteY2171" fmla="*/ 78491 h 3705528"/>
                <a:gd name="connsiteX2172" fmla="*/ 245283 w 2462926"/>
                <a:gd name="connsiteY2172" fmla="*/ 98200 h 3705528"/>
                <a:gd name="connsiteX2173" fmla="*/ 225444 w 2462926"/>
                <a:gd name="connsiteY2173" fmla="*/ 110646 h 3705528"/>
                <a:gd name="connsiteX2174" fmla="*/ 202767 w 2462926"/>
                <a:gd name="connsiteY2174" fmla="*/ 115831 h 3705528"/>
                <a:gd name="connsiteX2175" fmla="*/ 179362 w 2462926"/>
                <a:gd name="connsiteY2175" fmla="*/ 114972 h 3705528"/>
                <a:gd name="connsiteX2176" fmla="*/ 155391 w 2462926"/>
                <a:gd name="connsiteY2176" fmla="*/ 105350 h 3705528"/>
                <a:gd name="connsiteX2177" fmla="*/ 137183 w 2462926"/>
                <a:gd name="connsiteY2177" fmla="*/ 90620 h 3705528"/>
                <a:gd name="connsiteX2178" fmla="*/ 124736 w 2462926"/>
                <a:gd name="connsiteY2178" fmla="*/ 70781 h 3705528"/>
                <a:gd name="connsiteX2179" fmla="*/ 117888 w 2462926"/>
                <a:gd name="connsiteY2179" fmla="*/ 48548 h 3705528"/>
                <a:gd name="connsiteX2180" fmla="*/ 118747 w 2462926"/>
                <a:gd name="connsiteY2180" fmla="*/ 25144 h 3705528"/>
                <a:gd name="connsiteX2181" fmla="*/ 127314 w 2462926"/>
                <a:gd name="connsiteY2181" fmla="*/ 564 h 3705528"/>
                <a:gd name="connsiteX2182" fmla="*/ 0 w 2462926"/>
                <a:gd name="connsiteY2182" fmla="*/ 0 h 3705528"/>
                <a:gd name="connsiteX2183" fmla="*/ 33296 w 2462926"/>
                <a:gd name="connsiteY2183" fmla="*/ 0 h 3705528"/>
                <a:gd name="connsiteX2184" fmla="*/ 28987 w 2462926"/>
                <a:gd name="connsiteY2184" fmla="*/ 2845 h 3705528"/>
                <a:gd name="connsiteX2185" fmla="*/ 2375 w 2462926"/>
                <a:gd name="connsiteY2185" fmla="*/ 9975 h 3705528"/>
                <a:gd name="connsiteX2186" fmla="*/ 0 w 2462926"/>
                <a:gd name="connsiteY2186" fmla="*/ 9832 h 3705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</a:cxnLst>
              <a:rect l="l" t="t" r="r" b="b"/>
              <a:pathLst>
                <a:path w="2462926" h="3705528">
                  <a:moveTo>
                    <a:pt x="1564612" y="3699944"/>
                  </a:moveTo>
                  <a:lnTo>
                    <a:pt x="1577850" y="3705528"/>
                  </a:lnTo>
                  <a:lnTo>
                    <a:pt x="1538553" y="3705528"/>
                  </a:lnTo>
                  <a:lnTo>
                    <a:pt x="1545425" y="3701519"/>
                  </a:lnTo>
                  <a:close/>
                  <a:moveTo>
                    <a:pt x="1050960" y="3669113"/>
                  </a:moveTo>
                  <a:lnTo>
                    <a:pt x="1065886" y="3674918"/>
                  </a:lnTo>
                  <a:lnTo>
                    <a:pt x="1078377" y="3684942"/>
                  </a:lnTo>
                  <a:lnTo>
                    <a:pt x="1080724" y="3700357"/>
                  </a:lnTo>
                  <a:lnTo>
                    <a:pt x="1079541" y="3705528"/>
                  </a:lnTo>
                  <a:lnTo>
                    <a:pt x="1022054" y="3705528"/>
                  </a:lnTo>
                  <a:lnTo>
                    <a:pt x="1020771" y="3699486"/>
                  </a:lnTo>
                  <a:lnTo>
                    <a:pt x="1024304" y="3686060"/>
                  </a:lnTo>
                  <a:lnTo>
                    <a:pt x="1035382" y="3674179"/>
                  </a:lnTo>
                  <a:close/>
                  <a:moveTo>
                    <a:pt x="2387141" y="3656033"/>
                  </a:moveTo>
                  <a:lnTo>
                    <a:pt x="2409448" y="3666100"/>
                  </a:lnTo>
                  <a:lnTo>
                    <a:pt x="2429320" y="3680385"/>
                  </a:lnTo>
                  <a:lnTo>
                    <a:pt x="2441158" y="3701279"/>
                  </a:lnTo>
                  <a:lnTo>
                    <a:pt x="2442467" y="3705528"/>
                  </a:lnTo>
                  <a:lnTo>
                    <a:pt x="2300199" y="3705528"/>
                  </a:lnTo>
                  <a:lnTo>
                    <a:pt x="2304662" y="3694177"/>
                  </a:lnTo>
                  <a:lnTo>
                    <a:pt x="2320610" y="3673860"/>
                  </a:lnTo>
                  <a:lnTo>
                    <a:pt x="2340450" y="3661413"/>
                  </a:lnTo>
                  <a:lnTo>
                    <a:pt x="2363127" y="3656228"/>
                  </a:lnTo>
                  <a:close/>
                  <a:moveTo>
                    <a:pt x="1872435" y="3624594"/>
                  </a:moveTo>
                  <a:lnTo>
                    <a:pt x="1893242" y="3632389"/>
                  </a:lnTo>
                  <a:lnTo>
                    <a:pt x="1911450" y="3647119"/>
                  </a:lnTo>
                  <a:lnTo>
                    <a:pt x="1920570" y="3667851"/>
                  </a:lnTo>
                  <a:lnTo>
                    <a:pt x="1923646" y="3689310"/>
                  </a:lnTo>
                  <a:lnTo>
                    <a:pt x="1917269" y="3705528"/>
                  </a:lnTo>
                  <a:lnTo>
                    <a:pt x="1812557" y="3705528"/>
                  </a:lnTo>
                  <a:lnTo>
                    <a:pt x="1808077" y="3697102"/>
                  </a:lnTo>
                  <a:lnTo>
                    <a:pt x="1806664" y="3675197"/>
                  </a:lnTo>
                  <a:lnTo>
                    <a:pt x="1813405" y="3653781"/>
                  </a:lnTo>
                  <a:lnTo>
                    <a:pt x="1829799" y="3635127"/>
                  </a:lnTo>
                  <a:lnTo>
                    <a:pt x="1848867" y="3626452"/>
                  </a:lnTo>
                  <a:close/>
                  <a:moveTo>
                    <a:pt x="1361502" y="3593926"/>
                  </a:moveTo>
                  <a:lnTo>
                    <a:pt x="1377482" y="3600340"/>
                  </a:lnTo>
                  <a:lnTo>
                    <a:pt x="1389973" y="3610364"/>
                  </a:lnTo>
                  <a:lnTo>
                    <a:pt x="1396256" y="3623833"/>
                  </a:lnTo>
                  <a:lnTo>
                    <a:pt x="1397549" y="3638639"/>
                  </a:lnTo>
                  <a:lnTo>
                    <a:pt x="1391744" y="3653565"/>
                  </a:lnTo>
                  <a:lnTo>
                    <a:pt x="1382329" y="3665001"/>
                  </a:lnTo>
                  <a:lnTo>
                    <a:pt x="1368251" y="3672339"/>
                  </a:lnTo>
                  <a:lnTo>
                    <a:pt x="1352836" y="3674686"/>
                  </a:lnTo>
                  <a:lnTo>
                    <a:pt x="1337910" y="3668881"/>
                  </a:lnTo>
                  <a:lnTo>
                    <a:pt x="1324365" y="3658249"/>
                  </a:lnTo>
                  <a:lnTo>
                    <a:pt x="1318691" y="3643725"/>
                  </a:lnTo>
                  <a:lnTo>
                    <a:pt x="1318007" y="3627864"/>
                  </a:lnTo>
                  <a:lnTo>
                    <a:pt x="1323203" y="3613993"/>
                  </a:lnTo>
                  <a:lnTo>
                    <a:pt x="1333227" y="3601502"/>
                  </a:lnTo>
                  <a:lnTo>
                    <a:pt x="1346696" y="3595219"/>
                  </a:lnTo>
                  <a:close/>
                  <a:moveTo>
                    <a:pt x="847849" y="3563095"/>
                  </a:moveTo>
                  <a:lnTo>
                    <a:pt x="854339" y="3564030"/>
                  </a:lnTo>
                  <a:lnTo>
                    <a:pt x="861883" y="3565574"/>
                  </a:lnTo>
                  <a:lnTo>
                    <a:pt x="865938" y="3570726"/>
                  </a:lnTo>
                  <a:lnTo>
                    <a:pt x="869993" y="3575879"/>
                  </a:lnTo>
                  <a:lnTo>
                    <a:pt x="871776" y="3582532"/>
                  </a:lnTo>
                  <a:lnTo>
                    <a:pt x="871895" y="3589631"/>
                  </a:lnTo>
                  <a:lnTo>
                    <a:pt x="868242" y="3595958"/>
                  </a:lnTo>
                  <a:lnTo>
                    <a:pt x="865198" y="3601230"/>
                  </a:lnTo>
                  <a:lnTo>
                    <a:pt x="858991" y="3604676"/>
                  </a:lnTo>
                  <a:lnTo>
                    <a:pt x="852947" y="3605404"/>
                  </a:lnTo>
                  <a:lnTo>
                    <a:pt x="846457" y="3604469"/>
                  </a:lnTo>
                  <a:lnTo>
                    <a:pt x="839967" y="3603534"/>
                  </a:lnTo>
                  <a:lnTo>
                    <a:pt x="834858" y="3597772"/>
                  </a:lnTo>
                  <a:lnTo>
                    <a:pt x="830803" y="3592619"/>
                  </a:lnTo>
                  <a:lnTo>
                    <a:pt x="828411" y="3587021"/>
                  </a:lnTo>
                  <a:lnTo>
                    <a:pt x="829347" y="3580531"/>
                  </a:lnTo>
                  <a:lnTo>
                    <a:pt x="832390" y="3575259"/>
                  </a:lnTo>
                  <a:lnTo>
                    <a:pt x="836043" y="3568932"/>
                  </a:lnTo>
                  <a:lnTo>
                    <a:pt x="841196" y="3564877"/>
                  </a:lnTo>
                  <a:close/>
                  <a:moveTo>
                    <a:pt x="2163343" y="3549319"/>
                  </a:moveTo>
                  <a:lnTo>
                    <a:pt x="2185085" y="3550624"/>
                  </a:lnTo>
                  <a:lnTo>
                    <a:pt x="2205446" y="3556755"/>
                  </a:lnTo>
                  <a:lnTo>
                    <a:pt x="2220937" y="3571323"/>
                  </a:lnTo>
                  <a:lnTo>
                    <a:pt x="2232938" y="3589499"/>
                  </a:lnTo>
                  <a:lnTo>
                    <a:pt x="2237232" y="3608850"/>
                  </a:lnTo>
                  <a:lnTo>
                    <a:pt x="2237144" y="3628483"/>
                  </a:lnTo>
                  <a:lnTo>
                    <a:pt x="2228740" y="3650344"/>
                  </a:lnTo>
                  <a:lnTo>
                    <a:pt x="2215227" y="3666444"/>
                  </a:lnTo>
                  <a:lnTo>
                    <a:pt x="2197051" y="3678445"/>
                  </a:lnTo>
                  <a:lnTo>
                    <a:pt x="2178755" y="3683347"/>
                  </a:lnTo>
                  <a:lnTo>
                    <a:pt x="2157013" y="3682042"/>
                  </a:lnTo>
                  <a:lnTo>
                    <a:pt x="2137261" y="3674856"/>
                  </a:lnTo>
                  <a:lnTo>
                    <a:pt x="2121161" y="3661343"/>
                  </a:lnTo>
                  <a:lnTo>
                    <a:pt x="2109160" y="3643167"/>
                  </a:lnTo>
                  <a:lnTo>
                    <a:pt x="2103204" y="3624262"/>
                  </a:lnTo>
                  <a:lnTo>
                    <a:pt x="2104509" y="3602520"/>
                  </a:lnTo>
                  <a:lnTo>
                    <a:pt x="2112749" y="3583376"/>
                  </a:lnTo>
                  <a:lnTo>
                    <a:pt x="2126425" y="3564559"/>
                  </a:lnTo>
                  <a:lnTo>
                    <a:pt x="2143384" y="3554667"/>
                  </a:lnTo>
                  <a:close/>
                  <a:moveTo>
                    <a:pt x="1669935" y="3517521"/>
                  </a:moveTo>
                  <a:lnTo>
                    <a:pt x="1688633" y="3524098"/>
                  </a:lnTo>
                  <a:lnTo>
                    <a:pt x="1703678" y="3537003"/>
                  </a:lnTo>
                  <a:lnTo>
                    <a:pt x="1711907" y="3554407"/>
                  </a:lnTo>
                  <a:lnTo>
                    <a:pt x="1712428" y="3572986"/>
                  </a:lnTo>
                  <a:lnTo>
                    <a:pt x="1706905" y="3592292"/>
                  </a:lnTo>
                  <a:lnTo>
                    <a:pt x="1692946" y="3606729"/>
                  </a:lnTo>
                  <a:lnTo>
                    <a:pt x="1677205" y="3614512"/>
                  </a:lnTo>
                  <a:lnTo>
                    <a:pt x="1658018" y="3616088"/>
                  </a:lnTo>
                  <a:lnTo>
                    <a:pt x="1639929" y="3608456"/>
                  </a:lnTo>
                  <a:lnTo>
                    <a:pt x="1624275" y="3596606"/>
                  </a:lnTo>
                  <a:lnTo>
                    <a:pt x="1616046" y="3579202"/>
                  </a:lnTo>
                  <a:lnTo>
                    <a:pt x="1614916" y="3561678"/>
                  </a:lnTo>
                  <a:lnTo>
                    <a:pt x="1620439" y="3542371"/>
                  </a:lnTo>
                  <a:lnTo>
                    <a:pt x="1634397" y="3527935"/>
                  </a:lnTo>
                  <a:lnTo>
                    <a:pt x="1650747" y="3519097"/>
                  </a:lnTo>
                  <a:close/>
                  <a:moveTo>
                    <a:pt x="1156283" y="3486689"/>
                  </a:moveTo>
                  <a:lnTo>
                    <a:pt x="1171817" y="3491440"/>
                  </a:lnTo>
                  <a:lnTo>
                    <a:pt x="1183699" y="3502518"/>
                  </a:lnTo>
                  <a:lnTo>
                    <a:pt x="1186655" y="3516879"/>
                  </a:lnTo>
                  <a:lnTo>
                    <a:pt x="1182959" y="3533022"/>
                  </a:lnTo>
                  <a:lnTo>
                    <a:pt x="1171435" y="3543241"/>
                  </a:lnTo>
                  <a:lnTo>
                    <a:pt x="1157520" y="3547861"/>
                  </a:lnTo>
                  <a:lnTo>
                    <a:pt x="1141377" y="3544164"/>
                  </a:lnTo>
                  <a:lnTo>
                    <a:pt x="1130104" y="3532032"/>
                  </a:lnTo>
                  <a:lnTo>
                    <a:pt x="1126093" y="3517062"/>
                  </a:lnTo>
                  <a:lnTo>
                    <a:pt x="1130235" y="3502582"/>
                  </a:lnTo>
                  <a:lnTo>
                    <a:pt x="1141313" y="3490701"/>
                  </a:lnTo>
                  <a:close/>
                  <a:moveTo>
                    <a:pt x="2462926" y="3474154"/>
                  </a:moveTo>
                  <a:lnTo>
                    <a:pt x="2462926" y="3624487"/>
                  </a:lnTo>
                  <a:lnTo>
                    <a:pt x="2461587" y="3624498"/>
                  </a:lnTo>
                  <a:lnTo>
                    <a:pt x="2438062" y="3616540"/>
                  </a:lnTo>
                  <a:lnTo>
                    <a:pt x="2419408" y="3600146"/>
                  </a:lnTo>
                  <a:lnTo>
                    <a:pt x="2407570" y="3579252"/>
                  </a:lnTo>
                  <a:lnTo>
                    <a:pt x="2400722" y="3557021"/>
                  </a:lnTo>
                  <a:lnTo>
                    <a:pt x="2401581" y="3533616"/>
                  </a:lnTo>
                  <a:lnTo>
                    <a:pt x="2409985" y="3511754"/>
                  </a:lnTo>
                  <a:lnTo>
                    <a:pt x="2425933" y="3491437"/>
                  </a:lnTo>
                  <a:lnTo>
                    <a:pt x="2446382" y="3477936"/>
                  </a:lnTo>
                  <a:close/>
                  <a:moveTo>
                    <a:pt x="1977757" y="3442171"/>
                  </a:moveTo>
                  <a:lnTo>
                    <a:pt x="1999173" y="3448911"/>
                  </a:lnTo>
                  <a:lnTo>
                    <a:pt x="2016773" y="3464696"/>
                  </a:lnTo>
                  <a:lnTo>
                    <a:pt x="2025893" y="3485427"/>
                  </a:lnTo>
                  <a:lnTo>
                    <a:pt x="2028969" y="3506887"/>
                  </a:lnTo>
                  <a:lnTo>
                    <a:pt x="2019956" y="3529802"/>
                  </a:lnTo>
                  <a:lnTo>
                    <a:pt x="2005835" y="3546956"/>
                  </a:lnTo>
                  <a:lnTo>
                    <a:pt x="1985103" y="3556077"/>
                  </a:lnTo>
                  <a:lnTo>
                    <a:pt x="1963198" y="3557489"/>
                  </a:lnTo>
                  <a:lnTo>
                    <a:pt x="1940728" y="3550140"/>
                  </a:lnTo>
                  <a:lnTo>
                    <a:pt x="1924183" y="3534964"/>
                  </a:lnTo>
                  <a:lnTo>
                    <a:pt x="1913400" y="3514679"/>
                  </a:lnTo>
                  <a:lnTo>
                    <a:pt x="1911987" y="3492774"/>
                  </a:lnTo>
                  <a:lnTo>
                    <a:pt x="1918727" y="3471358"/>
                  </a:lnTo>
                  <a:lnTo>
                    <a:pt x="1935121" y="3452704"/>
                  </a:lnTo>
                  <a:lnTo>
                    <a:pt x="1954189" y="3444029"/>
                  </a:lnTo>
                  <a:close/>
                  <a:moveTo>
                    <a:pt x="1466824" y="3411503"/>
                  </a:moveTo>
                  <a:lnTo>
                    <a:pt x="1483413" y="3416863"/>
                  </a:lnTo>
                  <a:lnTo>
                    <a:pt x="1495294" y="3427941"/>
                  </a:lnTo>
                  <a:lnTo>
                    <a:pt x="1502186" y="3440355"/>
                  </a:lnTo>
                  <a:lnTo>
                    <a:pt x="1502871" y="3456216"/>
                  </a:lnTo>
                  <a:lnTo>
                    <a:pt x="1497065" y="3471142"/>
                  </a:lnTo>
                  <a:lnTo>
                    <a:pt x="1487651" y="3482578"/>
                  </a:lnTo>
                  <a:lnTo>
                    <a:pt x="1474182" y="3488861"/>
                  </a:lnTo>
                  <a:lnTo>
                    <a:pt x="1458767" y="3491208"/>
                  </a:lnTo>
                  <a:lnTo>
                    <a:pt x="1443232" y="3486457"/>
                  </a:lnTo>
                  <a:lnTo>
                    <a:pt x="1430296" y="3474771"/>
                  </a:lnTo>
                  <a:lnTo>
                    <a:pt x="1424622" y="3460247"/>
                  </a:lnTo>
                  <a:lnTo>
                    <a:pt x="1423328" y="3445441"/>
                  </a:lnTo>
                  <a:lnTo>
                    <a:pt x="1428525" y="3431570"/>
                  </a:lnTo>
                  <a:lnTo>
                    <a:pt x="1438548" y="3419079"/>
                  </a:lnTo>
                  <a:lnTo>
                    <a:pt x="1452626" y="3411742"/>
                  </a:lnTo>
                  <a:close/>
                  <a:moveTo>
                    <a:pt x="960271" y="3380552"/>
                  </a:moveTo>
                  <a:lnTo>
                    <a:pt x="967206" y="3383150"/>
                  </a:lnTo>
                  <a:lnTo>
                    <a:pt x="971870" y="3387248"/>
                  </a:lnTo>
                  <a:lnTo>
                    <a:pt x="975316" y="3393456"/>
                  </a:lnTo>
                  <a:lnTo>
                    <a:pt x="977098" y="3400109"/>
                  </a:lnTo>
                  <a:lnTo>
                    <a:pt x="977218" y="3407208"/>
                  </a:lnTo>
                  <a:lnTo>
                    <a:pt x="974174" y="3412480"/>
                  </a:lnTo>
                  <a:lnTo>
                    <a:pt x="970521" y="3418807"/>
                  </a:lnTo>
                  <a:lnTo>
                    <a:pt x="964313" y="3422253"/>
                  </a:lnTo>
                  <a:lnTo>
                    <a:pt x="958878" y="3421927"/>
                  </a:lnTo>
                  <a:lnTo>
                    <a:pt x="951779" y="3422046"/>
                  </a:lnTo>
                  <a:lnTo>
                    <a:pt x="945898" y="3420057"/>
                  </a:lnTo>
                  <a:lnTo>
                    <a:pt x="940180" y="3415349"/>
                  </a:lnTo>
                  <a:lnTo>
                    <a:pt x="936734" y="3409142"/>
                  </a:lnTo>
                  <a:lnTo>
                    <a:pt x="933734" y="3404598"/>
                  </a:lnTo>
                  <a:lnTo>
                    <a:pt x="934669" y="3398108"/>
                  </a:lnTo>
                  <a:lnTo>
                    <a:pt x="938322" y="3391781"/>
                  </a:lnTo>
                  <a:lnTo>
                    <a:pt x="941366" y="3386509"/>
                  </a:lnTo>
                  <a:lnTo>
                    <a:pt x="946519" y="3382454"/>
                  </a:lnTo>
                  <a:lnTo>
                    <a:pt x="953172" y="3380671"/>
                  </a:lnTo>
                  <a:close/>
                  <a:moveTo>
                    <a:pt x="2269274" y="3365841"/>
                  </a:moveTo>
                  <a:lnTo>
                    <a:pt x="2291016" y="3367146"/>
                  </a:lnTo>
                  <a:lnTo>
                    <a:pt x="2310768" y="3374332"/>
                  </a:lnTo>
                  <a:lnTo>
                    <a:pt x="2326868" y="3387845"/>
                  </a:lnTo>
                  <a:lnTo>
                    <a:pt x="2338869" y="3406022"/>
                  </a:lnTo>
                  <a:lnTo>
                    <a:pt x="2342554" y="3426427"/>
                  </a:lnTo>
                  <a:lnTo>
                    <a:pt x="2342466" y="3446060"/>
                  </a:lnTo>
                  <a:lnTo>
                    <a:pt x="2334063" y="3467921"/>
                  </a:lnTo>
                  <a:lnTo>
                    <a:pt x="2320550" y="3484021"/>
                  </a:lnTo>
                  <a:lnTo>
                    <a:pt x="2302982" y="3494967"/>
                  </a:lnTo>
                  <a:lnTo>
                    <a:pt x="2284077" y="3500924"/>
                  </a:lnTo>
                  <a:lnTo>
                    <a:pt x="2262335" y="3499619"/>
                  </a:lnTo>
                  <a:lnTo>
                    <a:pt x="2242583" y="3492433"/>
                  </a:lnTo>
                  <a:lnTo>
                    <a:pt x="2226483" y="3478920"/>
                  </a:lnTo>
                  <a:lnTo>
                    <a:pt x="2214482" y="3460744"/>
                  </a:lnTo>
                  <a:lnTo>
                    <a:pt x="2209134" y="3440784"/>
                  </a:lnTo>
                  <a:lnTo>
                    <a:pt x="2209831" y="3420097"/>
                  </a:lnTo>
                  <a:lnTo>
                    <a:pt x="2218071" y="3400953"/>
                  </a:lnTo>
                  <a:lnTo>
                    <a:pt x="2231747" y="3382136"/>
                  </a:lnTo>
                  <a:lnTo>
                    <a:pt x="2248706" y="3372244"/>
                  </a:lnTo>
                  <a:close/>
                  <a:moveTo>
                    <a:pt x="1775256" y="3335098"/>
                  </a:moveTo>
                  <a:lnTo>
                    <a:pt x="1793954" y="3341675"/>
                  </a:lnTo>
                  <a:lnTo>
                    <a:pt x="1808999" y="3354580"/>
                  </a:lnTo>
                  <a:lnTo>
                    <a:pt x="1817228" y="3371984"/>
                  </a:lnTo>
                  <a:lnTo>
                    <a:pt x="1817749" y="3390563"/>
                  </a:lnTo>
                  <a:lnTo>
                    <a:pt x="1812226" y="3409869"/>
                  </a:lnTo>
                  <a:lnTo>
                    <a:pt x="1798267" y="3424306"/>
                  </a:lnTo>
                  <a:lnTo>
                    <a:pt x="1783135" y="3431035"/>
                  </a:lnTo>
                  <a:lnTo>
                    <a:pt x="1763339" y="3433665"/>
                  </a:lnTo>
                  <a:lnTo>
                    <a:pt x="1745250" y="3426033"/>
                  </a:lnTo>
                  <a:lnTo>
                    <a:pt x="1729596" y="3414183"/>
                  </a:lnTo>
                  <a:lnTo>
                    <a:pt x="1721976" y="3395724"/>
                  </a:lnTo>
                  <a:lnTo>
                    <a:pt x="1720237" y="3379255"/>
                  </a:lnTo>
                  <a:lnTo>
                    <a:pt x="1725760" y="3359948"/>
                  </a:lnTo>
                  <a:lnTo>
                    <a:pt x="1739718" y="3345512"/>
                  </a:lnTo>
                  <a:lnTo>
                    <a:pt x="1756068" y="3336674"/>
                  </a:lnTo>
                  <a:close/>
                  <a:moveTo>
                    <a:pt x="1261605" y="3304266"/>
                  </a:moveTo>
                  <a:lnTo>
                    <a:pt x="1277139" y="3309017"/>
                  </a:lnTo>
                  <a:lnTo>
                    <a:pt x="1289021" y="3320095"/>
                  </a:lnTo>
                  <a:lnTo>
                    <a:pt x="1291977" y="3334456"/>
                  </a:lnTo>
                  <a:lnTo>
                    <a:pt x="1288281" y="3350599"/>
                  </a:lnTo>
                  <a:lnTo>
                    <a:pt x="1276757" y="3360818"/>
                  </a:lnTo>
                  <a:lnTo>
                    <a:pt x="1262842" y="3365438"/>
                  </a:lnTo>
                  <a:lnTo>
                    <a:pt x="1246699" y="3361741"/>
                  </a:lnTo>
                  <a:lnTo>
                    <a:pt x="1235426" y="3349609"/>
                  </a:lnTo>
                  <a:lnTo>
                    <a:pt x="1231415" y="3334639"/>
                  </a:lnTo>
                  <a:lnTo>
                    <a:pt x="1235557" y="3320159"/>
                  </a:lnTo>
                  <a:lnTo>
                    <a:pt x="1246635" y="3308278"/>
                  </a:lnTo>
                  <a:close/>
                  <a:moveTo>
                    <a:pt x="2083079" y="3259747"/>
                  </a:moveTo>
                  <a:lnTo>
                    <a:pt x="2104495" y="3266487"/>
                  </a:lnTo>
                  <a:lnTo>
                    <a:pt x="2122095" y="3282272"/>
                  </a:lnTo>
                  <a:lnTo>
                    <a:pt x="2131824" y="3301949"/>
                  </a:lnTo>
                  <a:lnTo>
                    <a:pt x="2134291" y="3324463"/>
                  </a:lnTo>
                  <a:lnTo>
                    <a:pt x="2125278" y="3347378"/>
                  </a:lnTo>
                  <a:lnTo>
                    <a:pt x="2111157" y="3364532"/>
                  </a:lnTo>
                  <a:lnTo>
                    <a:pt x="2091034" y="3372598"/>
                  </a:lnTo>
                  <a:lnTo>
                    <a:pt x="2068520" y="3375065"/>
                  </a:lnTo>
                  <a:lnTo>
                    <a:pt x="2046050" y="3367716"/>
                  </a:lnTo>
                  <a:lnTo>
                    <a:pt x="2029505" y="3352540"/>
                  </a:lnTo>
                  <a:lnTo>
                    <a:pt x="2019330" y="3331200"/>
                  </a:lnTo>
                  <a:lnTo>
                    <a:pt x="2017309" y="3310350"/>
                  </a:lnTo>
                  <a:lnTo>
                    <a:pt x="2024049" y="3288934"/>
                  </a:lnTo>
                  <a:lnTo>
                    <a:pt x="2040443" y="3270280"/>
                  </a:lnTo>
                  <a:lnTo>
                    <a:pt x="2060120" y="3260551"/>
                  </a:lnTo>
                  <a:close/>
                  <a:moveTo>
                    <a:pt x="1572146" y="3229080"/>
                  </a:moveTo>
                  <a:lnTo>
                    <a:pt x="1588735" y="3234440"/>
                  </a:lnTo>
                  <a:lnTo>
                    <a:pt x="1600617" y="3245518"/>
                  </a:lnTo>
                  <a:lnTo>
                    <a:pt x="1607509" y="3257932"/>
                  </a:lnTo>
                  <a:lnTo>
                    <a:pt x="1608193" y="3273793"/>
                  </a:lnTo>
                  <a:lnTo>
                    <a:pt x="1602388" y="3288719"/>
                  </a:lnTo>
                  <a:lnTo>
                    <a:pt x="1592973" y="3300155"/>
                  </a:lnTo>
                  <a:lnTo>
                    <a:pt x="1579504" y="3306438"/>
                  </a:lnTo>
                  <a:lnTo>
                    <a:pt x="1564089" y="3308786"/>
                  </a:lnTo>
                  <a:lnTo>
                    <a:pt x="1549772" y="3301926"/>
                  </a:lnTo>
                  <a:lnTo>
                    <a:pt x="1535618" y="3292348"/>
                  </a:lnTo>
                  <a:lnTo>
                    <a:pt x="1529944" y="3277824"/>
                  </a:lnTo>
                  <a:lnTo>
                    <a:pt x="1528650" y="3263018"/>
                  </a:lnTo>
                  <a:lnTo>
                    <a:pt x="1533847" y="3249147"/>
                  </a:lnTo>
                  <a:lnTo>
                    <a:pt x="1543870" y="3236656"/>
                  </a:lnTo>
                  <a:lnTo>
                    <a:pt x="1557948" y="3229319"/>
                  </a:lnTo>
                  <a:close/>
                  <a:moveTo>
                    <a:pt x="1065593" y="3198130"/>
                  </a:moveTo>
                  <a:lnTo>
                    <a:pt x="1072528" y="3200728"/>
                  </a:lnTo>
                  <a:lnTo>
                    <a:pt x="1077192" y="3204826"/>
                  </a:lnTo>
                  <a:lnTo>
                    <a:pt x="1080638" y="3211034"/>
                  </a:lnTo>
                  <a:lnTo>
                    <a:pt x="1082420" y="3217687"/>
                  </a:lnTo>
                  <a:lnTo>
                    <a:pt x="1083148" y="3223731"/>
                  </a:lnTo>
                  <a:lnTo>
                    <a:pt x="1079496" y="3230058"/>
                  </a:lnTo>
                  <a:lnTo>
                    <a:pt x="1076452" y="3235330"/>
                  </a:lnTo>
                  <a:lnTo>
                    <a:pt x="1070853" y="3237722"/>
                  </a:lnTo>
                  <a:lnTo>
                    <a:pt x="1064200" y="3239505"/>
                  </a:lnTo>
                  <a:lnTo>
                    <a:pt x="1057101" y="3239624"/>
                  </a:lnTo>
                  <a:lnTo>
                    <a:pt x="1051220" y="3237635"/>
                  </a:lnTo>
                  <a:lnTo>
                    <a:pt x="1045502" y="3232927"/>
                  </a:lnTo>
                  <a:lnTo>
                    <a:pt x="1042056" y="3226720"/>
                  </a:lnTo>
                  <a:lnTo>
                    <a:pt x="1040274" y="3220067"/>
                  </a:lnTo>
                  <a:lnTo>
                    <a:pt x="1040600" y="3214631"/>
                  </a:lnTo>
                  <a:lnTo>
                    <a:pt x="1043644" y="3209359"/>
                  </a:lnTo>
                  <a:lnTo>
                    <a:pt x="1047297" y="3203032"/>
                  </a:lnTo>
                  <a:lnTo>
                    <a:pt x="1051841" y="3200032"/>
                  </a:lnTo>
                  <a:lnTo>
                    <a:pt x="1058494" y="3198249"/>
                  </a:lnTo>
                  <a:close/>
                  <a:moveTo>
                    <a:pt x="2375205" y="3182364"/>
                  </a:moveTo>
                  <a:lnTo>
                    <a:pt x="2396947" y="3183669"/>
                  </a:lnTo>
                  <a:lnTo>
                    <a:pt x="2416090" y="3191910"/>
                  </a:lnTo>
                  <a:lnTo>
                    <a:pt x="2432798" y="3204368"/>
                  </a:lnTo>
                  <a:lnTo>
                    <a:pt x="2444799" y="3222545"/>
                  </a:lnTo>
                  <a:lnTo>
                    <a:pt x="2448484" y="3242950"/>
                  </a:lnTo>
                  <a:lnTo>
                    <a:pt x="2447788" y="3263637"/>
                  </a:lnTo>
                  <a:lnTo>
                    <a:pt x="2439993" y="3284444"/>
                  </a:lnTo>
                  <a:lnTo>
                    <a:pt x="2426480" y="3300543"/>
                  </a:lnTo>
                  <a:lnTo>
                    <a:pt x="2408303" y="3312544"/>
                  </a:lnTo>
                  <a:lnTo>
                    <a:pt x="2389399" y="3318501"/>
                  </a:lnTo>
                  <a:lnTo>
                    <a:pt x="2367657" y="3317196"/>
                  </a:lnTo>
                  <a:lnTo>
                    <a:pt x="2348513" y="3308956"/>
                  </a:lnTo>
                  <a:lnTo>
                    <a:pt x="2331805" y="3296497"/>
                  </a:lnTo>
                  <a:lnTo>
                    <a:pt x="2319804" y="3278321"/>
                  </a:lnTo>
                  <a:lnTo>
                    <a:pt x="2314456" y="3258362"/>
                  </a:lnTo>
                  <a:lnTo>
                    <a:pt x="2315761" y="3236620"/>
                  </a:lnTo>
                  <a:lnTo>
                    <a:pt x="2324002" y="3217476"/>
                  </a:lnTo>
                  <a:lnTo>
                    <a:pt x="2337069" y="3199713"/>
                  </a:lnTo>
                  <a:lnTo>
                    <a:pt x="2354637" y="3188767"/>
                  </a:lnTo>
                  <a:close/>
                  <a:moveTo>
                    <a:pt x="1881187" y="3151621"/>
                  </a:moveTo>
                  <a:lnTo>
                    <a:pt x="1899277" y="3159252"/>
                  </a:lnTo>
                  <a:lnTo>
                    <a:pt x="1914931" y="3171102"/>
                  </a:lnTo>
                  <a:lnTo>
                    <a:pt x="1922551" y="3189561"/>
                  </a:lnTo>
                  <a:lnTo>
                    <a:pt x="1923072" y="3208140"/>
                  </a:lnTo>
                  <a:lnTo>
                    <a:pt x="1917549" y="3227446"/>
                  </a:lnTo>
                  <a:lnTo>
                    <a:pt x="1904199" y="3240828"/>
                  </a:lnTo>
                  <a:lnTo>
                    <a:pt x="1888458" y="3248612"/>
                  </a:lnTo>
                  <a:lnTo>
                    <a:pt x="1869271" y="3250188"/>
                  </a:lnTo>
                  <a:lnTo>
                    <a:pt x="1850573" y="3243610"/>
                  </a:lnTo>
                  <a:lnTo>
                    <a:pt x="1835527" y="3230706"/>
                  </a:lnTo>
                  <a:lnTo>
                    <a:pt x="1827299" y="3213301"/>
                  </a:lnTo>
                  <a:lnTo>
                    <a:pt x="1826168" y="3195777"/>
                  </a:lnTo>
                  <a:lnTo>
                    <a:pt x="1831083" y="3177525"/>
                  </a:lnTo>
                  <a:lnTo>
                    <a:pt x="1845041" y="3163089"/>
                  </a:lnTo>
                  <a:lnTo>
                    <a:pt x="1861391" y="3154251"/>
                  </a:lnTo>
                  <a:close/>
                  <a:moveTo>
                    <a:pt x="1366926" y="3121844"/>
                  </a:moveTo>
                  <a:lnTo>
                    <a:pt x="1382460" y="3126595"/>
                  </a:lnTo>
                  <a:lnTo>
                    <a:pt x="1394342" y="3137673"/>
                  </a:lnTo>
                  <a:lnTo>
                    <a:pt x="1397298" y="3152034"/>
                  </a:lnTo>
                  <a:lnTo>
                    <a:pt x="1393602" y="3168177"/>
                  </a:lnTo>
                  <a:lnTo>
                    <a:pt x="1382078" y="3178396"/>
                  </a:lnTo>
                  <a:lnTo>
                    <a:pt x="1368163" y="3183016"/>
                  </a:lnTo>
                  <a:lnTo>
                    <a:pt x="1352020" y="3179319"/>
                  </a:lnTo>
                  <a:lnTo>
                    <a:pt x="1340747" y="3167187"/>
                  </a:lnTo>
                  <a:lnTo>
                    <a:pt x="1336736" y="3152217"/>
                  </a:lnTo>
                  <a:lnTo>
                    <a:pt x="1340878" y="3137737"/>
                  </a:lnTo>
                  <a:lnTo>
                    <a:pt x="1351956" y="3125856"/>
                  </a:lnTo>
                  <a:close/>
                  <a:moveTo>
                    <a:pt x="27025" y="3089191"/>
                  </a:moveTo>
                  <a:lnTo>
                    <a:pt x="32460" y="3089517"/>
                  </a:lnTo>
                  <a:lnTo>
                    <a:pt x="38951" y="3090452"/>
                  </a:lnTo>
                  <a:lnTo>
                    <a:pt x="44060" y="3096214"/>
                  </a:lnTo>
                  <a:lnTo>
                    <a:pt x="47060" y="3100758"/>
                  </a:lnTo>
                  <a:lnTo>
                    <a:pt x="48842" y="3107411"/>
                  </a:lnTo>
                  <a:lnTo>
                    <a:pt x="48962" y="3114510"/>
                  </a:lnTo>
                  <a:lnTo>
                    <a:pt x="46364" y="3121445"/>
                  </a:lnTo>
                  <a:lnTo>
                    <a:pt x="42265" y="3126109"/>
                  </a:lnTo>
                  <a:lnTo>
                    <a:pt x="36058" y="3129555"/>
                  </a:lnTo>
                  <a:lnTo>
                    <a:pt x="30014" y="3130283"/>
                  </a:lnTo>
                  <a:lnTo>
                    <a:pt x="24578" y="3129956"/>
                  </a:lnTo>
                  <a:lnTo>
                    <a:pt x="17034" y="3128413"/>
                  </a:lnTo>
                  <a:lnTo>
                    <a:pt x="12978" y="3123260"/>
                  </a:lnTo>
                  <a:lnTo>
                    <a:pt x="9979" y="3118716"/>
                  </a:lnTo>
                  <a:lnTo>
                    <a:pt x="7586" y="3113117"/>
                  </a:lnTo>
                  <a:lnTo>
                    <a:pt x="7468" y="3106018"/>
                  </a:lnTo>
                  <a:lnTo>
                    <a:pt x="9457" y="3100137"/>
                  </a:lnTo>
                  <a:lnTo>
                    <a:pt x="14165" y="3094419"/>
                  </a:lnTo>
                  <a:lnTo>
                    <a:pt x="20371" y="3090973"/>
                  </a:lnTo>
                  <a:close/>
                  <a:moveTo>
                    <a:pt x="2188401" y="3077325"/>
                  </a:moveTo>
                  <a:lnTo>
                    <a:pt x="2209817" y="3084065"/>
                  </a:lnTo>
                  <a:lnTo>
                    <a:pt x="2227417" y="3099850"/>
                  </a:lnTo>
                  <a:lnTo>
                    <a:pt x="2237146" y="3119527"/>
                  </a:lnTo>
                  <a:lnTo>
                    <a:pt x="2239613" y="3142041"/>
                  </a:lnTo>
                  <a:lnTo>
                    <a:pt x="2231209" y="3163902"/>
                  </a:lnTo>
                  <a:lnTo>
                    <a:pt x="2216479" y="3182110"/>
                  </a:lnTo>
                  <a:lnTo>
                    <a:pt x="2196356" y="3190176"/>
                  </a:lnTo>
                  <a:lnTo>
                    <a:pt x="2173842" y="3192643"/>
                  </a:lnTo>
                  <a:lnTo>
                    <a:pt x="2151372" y="3185294"/>
                  </a:lnTo>
                  <a:lnTo>
                    <a:pt x="2134827" y="3170118"/>
                  </a:lnTo>
                  <a:lnTo>
                    <a:pt x="2124652" y="3148778"/>
                  </a:lnTo>
                  <a:lnTo>
                    <a:pt x="2122631" y="3127928"/>
                  </a:lnTo>
                  <a:lnTo>
                    <a:pt x="2129980" y="3105457"/>
                  </a:lnTo>
                  <a:lnTo>
                    <a:pt x="2145765" y="3087858"/>
                  </a:lnTo>
                  <a:lnTo>
                    <a:pt x="2165442" y="3078129"/>
                  </a:lnTo>
                  <a:close/>
                  <a:moveTo>
                    <a:pt x="1678077" y="3045602"/>
                  </a:moveTo>
                  <a:lnTo>
                    <a:pt x="1694057" y="3052017"/>
                  </a:lnTo>
                  <a:lnTo>
                    <a:pt x="1706547" y="3062040"/>
                  </a:lnTo>
                  <a:lnTo>
                    <a:pt x="1712831" y="3075509"/>
                  </a:lnTo>
                  <a:lnTo>
                    <a:pt x="1714124" y="3090316"/>
                  </a:lnTo>
                  <a:lnTo>
                    <a:pt x="1707710" y="3106296"/>
                  </a:lnTo>
                  <a:lnTo>
                    <a:pt x="1698904" y="3116677"/>
                  </a:lnTo>
                  <a:lnTo>
                    <a:pt x="1684826" y="3124015"/>
                  </a:lnTo>
                  <a:lnTo>
                    <a:pt x="1670628" y="3124254"/>
                  </a:lnTo>
                  <a:lnTo>
                    <a:pt x="1655094" y="3119503"/>
                  </a:lnTo>
                  <a:lnTo>
                    <a:pt x="1642158" y="3107816"/>
                  </a:lnTo>
                  <a:lnTo>
                    <a:pt x="1635266" y="3095401"/>
                  </a:lnTo>
                  <a:lnTo>
                    <a:pt x="1634581" y="3079540"/>
                  </a:lnTo>
                  <a:lnTo>
                    <a:pt x="1639169" y="3066724"/>
                  </a:lnTo>
                  <a:lnTo>
                    <a:pt x="1649801" y="3053179"/>
                  </a:lnTo>
                  <a:lnTo>
                    <a:pt x="1663270" y="3046896"/>
                  </a:lnTo>
                  <a:close/>
                  <a:moveTo>
                    <a:pt x="1164424" y="3014772"/>
                  </a:moveTo>
                  <a:lnTo>
                    <a:pt x="1170914" y="3015707"/>
                  </a:lnTo>
                  <a:lnTo>
                    <a:pt x="1178458" y="3017251"/>
                  </a:lnTo>
                  <a:lnTo>
                    <a:pt x="1182513" y="3022403"/>
                  </a:lnTo>
                  <a:lnTo>
                    <a:pt x="1186568" y="3027556"/>
                  </a:lnTo>
                  <a:lnTo>
                    <a:pt x="1188351" y="3034209"/>
                  </a:lnTo>
                  <a:lnTo>
                    <a:pt x="1189079" y="3040254"/>
                  </a:lnTo>
                  <a:lnTo>
                    <a:pt x="1184817" y="3047635"/>
                  </a:lnTo>
                  <a:lnTo>
                    <a:pt x="1181773" y="3052907"/>
                  </a:lnTo>
                  <a:lnTo>
                    <a:pt x="1176175" y="3055298"/>
                  </a:lnTo>
                  <a:lnTo>
                    <a:pt x="1169522" y="3057081"/>
                  </a:lnTo>
                  <a:lnTo>
                    <a:pt x="1162423" y="3057201"/>
                  </a:lnTo>
                  <a:lnTo>
                    <a:pt x="1156542" y="3055211"/>
                  </a:lnTo>
                  <a:lnTo>
                    <a:pt x="1150824" y="3050504"/>
                  </a:lnTo>
                  <a:lnTo>
                    <a:pt x="1147378" y="3044296"/>
                  </a:lnTo>
                  <a:lnTo>
                    <a:pt x="1145595" y="3037643"/>
                  </a:lnTo>
                  <a:lnTo>
                    <a:pt x="1145922" y="3032208"/>
                  </a:lnTo>
                  <a:lnTo>
                    <a:pt x="1148965" y="3026936"/>
                  </a:lnTo>
                  <a:lnTo>
                    <a:pt x="1153227" y="3019555"/>
                  </a:lnTo>
                  <a:lnTo>
                    <a:pt x="1157771" y="3016554"/>
                  </a:lnTo>
                  <a:close/>
                  <a:moveTo>
                    <a:pt x="2462926" y="3005421"/>
                  </a:moveTo>
                  <a:lnTo>
                    <a:pt x="2462926" y="3130446"/>
                  </a:lnTo>
                  <a:lnTo>
                    <a:pt x="2453835" y="3126533"/>
                  </a:lnTo>
                  <a:lnTo>
                    <a:pt x="2437127" y="3114074"/>
                  </a:lnTo>
                  <a:lnTo>
                    <a:pt x="2425126" y="3095898"/>
                  </a:lnTo>
                  <a:lnTo>
                    <a:pt x="2420387" y="3074884"/>
                  </a:lnTo>
                  <a:lnTo>
                    <a:pt x="2421083" y="3054197"/>
                  </a:lnTo>
                  <a:lnTo>
                    <a:pt x="2429324" y="3035053"/>
                  </a:lnTo>
                  <a:lnTo>
                    <a:pt x="2442391" y="3017290"/>
                  </a:lnTo>
                  <a:lnTo>
                    <a:pt x="2459959" y="3006344"/>
                  </a:lnTo>
                  <a:close/>
                  <a:moveTo>
                    <a:pt x="1986508" y="2969198"/>
                  </a:moveTo>
                  <a:lnTo>
                    <a:pt x="2004598" y="2976829"/>
                  </a:lnTo>
                  <a:lnTo>
                    <a:pt x="2020252" y="2988679"/>
                  </a:lnTo>
                  <a:lnTo>
                    <a:pt x="2028480" y="3006084"/>
                  </a:lnTo>
                  <a:lnTo>
                    <a:pt x="2028393" y="3025717"/>
                  </a:lnTo>
                  <a:lnTo>
                    <a:pt x="2023479" y="3043969"/>
                  </a:lnTo>
                  <a:lnTo>
                    <a:pt x="2010129" y="3057351"/>
                  </a:lnTo>
                  <a:lnTo>
                    <a:pt x="1993779" y="3066189"/>
                  </a:lnTo>
                  <a:lnTo>
                    <a:pt x="1974592" y="3067765"/>
                  </a:lnTo>
                  <a:lnTo>
                    <a:pt x="1955894" y="3061187"/>
                  </a:lnTo>
                  <a:lnTo>
                    <a:pt x="1940848" y="3048283"/>
                  </a:lnTo>
                  <a:lnTo>
                    <a:pt x="1932620" y="3030878"/>
                  </a:lnTo>
                  <a:lnTo>
                    <a:pt x="1932098" y="3012300"/>
                  </a:lnTo>
                  <a:lnTo>
                    <a:pt x="1937012" y="2994047"/>
                  </a:lnTo>
                  <a:lnTo>
                    <a:pt x="1950362" y="2980666"/>
                  </a:lnTo>
                  <a:lnTo>
                    <a:pt x="1967321" y="2970773"/>
                  </a:lnTo>
                  <a:close/>
                  <a:moveTo>
                    <a:pt x="1472857" y="2938366"/>
                  </a:moveTo>
                  <a:lnTo>
                    <a:pt x="1487783" y="2944172"/>
                  </a:lnTo>
                  <a:lnTo>
                    <a:pt x="1500273" y="2954195"/>
                  </a:lnTo>
                  <a:lnTo>
                    <a:pt x="1503230" y="2968556"/>
                  </a:lnTo>
                  <a:lnTo>
                    <a:pt x="1498925" y="2985754"/>
                  </a:lnTo>
                  <a:lnTo>
                    <a:pt x="1488010" y="2994918"/>
                  </a:lnTo>
                  <a:lnTo>
                    <a:pt x="1473486" y="3000593"/>
                  </a:lnTo>
                  <a:lnTo>
                    <a:pt x="1457951" y="2995842"/>
                  </a:lnTo>
                  <a:lnTo>
                    <a:pt x="1446070" y="2984764"/>
                  </a:lnTo>
                  <a:lnTo>
                    <a:pt x="1442667" y="2968740"/>
                  </a:lnTo>
                  <a:lnTo>
                    <a:pt x="1446201" y="2955314"/>
                  </a:lnTo>
                  <a:lnTo>
                    <a:pt x="1457888" y="2942378"/>
                  </a:lnTo>
                  <a:close/>
                  <a:moveTo>
                    <a:pt x="138392" y="2906039"/>
                  </a:moveTo>
                  <a:lnTo>
                    <a:pt x="144273" y="2908029"/>
                  </a:lnTo>
                  <a:lnTo>
                    <a:pt x="149991" y="2912736"/>
                  </a:lnTo>
                  <a:lnTo>
                    <a:pt x="152382" y="2918334"/>
                  </a:lnTo>
                  <a:lnTo>
                    <a:pt x="154165" y="2924988"/>
                  </a:lnTo>
                  <a:lnTo>
                    <a:pt x="154284" y="2932086"/>
                  </a:lnTo>
                  <a:lnTo>
                    <a:pt x="152295" y="2937967"/>
                  </a:lnTo>
                  <a:lnTo>
                    <a:pt x="147588" y="2943686"/>
                  </a:lnTo>
                  <a:lnTo>
                    <a:pt x="141380" y="2947131"/>
                  </a:lnTo>
                  <a:lnTo>
                    <a:pt x="135945" y="2946805"/>
                  </a:lnTo>
                  <a:lnTo>
                    <a:pt x="129900" y="2947533"/>
                  </a:lnTo>
                  <a:lnTo>
                    <a:pt x="122964" y="2944935"/>
                  </a:lnTo>
                  <a:lnTo>
                    <a:pt x="118301" y="2940837"/>
                  </a:lnTo>
                  <a:lnTo>
                    <a:pt x="115909" y="2935238"/>
                  </a:lnTo>
                  <a:lnTo>
                    <a:pt x="112910" y="2930694"/>
                  </a:lnTo>
                  <a:lnTo>
                    <a:pt x="112790" y="2923595"/>
                  </a:lnTo>
                  <a:lnTo>
                    <a:pt x="115388" y="2916659"/>
                  </a:lnTo>
                  <a:lnTo>
                    <a:pt x="119487" y="2911996"/>
                  </a:lnTo>
                  <a:lnTo>
                    <a:pt x="125694" y="2908550"/>
                  </a:lnTo>
                  <a:lnTo>
                    <a:pt x="132347" y="2906767"/>
                  </a:lnTo>
                  <a:close/>
                  <a:moveTo>
                    <a:pt x="2294331" y="2893847"/>
                  </a:moveTo>
                  <a:lnTo>
                    <a:pt x="2315747" y="2900587"/>
                  </a:lnTo>
                  <a:lnTo>
                    <a:pt x="2333347" y="2916372"/>
                  </a:lnTo>
                  <a:lnTo>
                    <a:pt x="2342467" y="2937103"/>
                  </a:lnTo>
                  <a:lnTo>
                    <a:pt x="2345543" y="2958563"/>
                  </a:lnTo>
                  <a:lnTo>
                    <a:pt x="2336530" y="2981478"/>
                  </a:lnTo>
                  <a:lnTo>
                    <a:pt x="2322409" y="2998632"/>
                  </a:lnTo>
                  <a:lnTo>
                    <a:pt x="2301677" y="3007753"/>
                  </a:lnTo>
                  <a:lnTo>
                    <a:pt x="2279772" y="3009165"/>
                  </a:lnTo>
                  <a:lnTo>
                    <a:pt x="2257302" y="3001816"/>
                  </a:lnTo>
                  <a:lnTo>
                    <a:pt x="2240757" y="2986640"/>
                  </a:lnTo>
                  <a:lnTo>
                    <a:pt x="2229974" y="2966355"/>
                  </a:lnTo>
                  <a:lnTo>
                    <a:pt x="2228561" y="2944450"/>
                  </a:lnTo>
                  <a:lnTo>
                    <a:pt x="2235301" y="2923034"/>
                  </a:lnTo>
                  <a:lnTo>
                    <a:pt x="2251695" y="2904380"/>
                  </a:lnTo>
                  <a:lnTo>
                    <a:pt x="2270763" y="2895705"/>
                  </a:lnTo>
                  <a:close/>
                  <a:moveTo>
                    <a:pt x="1783398" y="2863180"/>
                  </a:moveTo>
                  <a:lnTo>
                    <a:pt x="1799987" y="2868539"/>
                  </a:lnTo>
                  <a:lnTo>
                    <a:pt x="1811869" y="2879617"/>
                  </a:lnTo>
                  <a:lnTo>
                    <a:pt x="1818152" y="2893086"/>
                  </a:lnTo>
                  <a:lnTo>
                    <a:pt x="1819446" y="2907893"/>
                  </a:lnTo>
                  <a:lnTo>
                    <a:pt x="1813640" y="2922818"/>
                  </a:lnTo>
                  <a:lnTo>
                    <a:pt x="1804226" y="2934255"/>
                  </a:lnTo>
                  <a:lnTo>
                    <a:pt x="1790147" y="2941592"/>
                  </a:lnTo>
                  <a:lnTo>
                    <a:pt x="1775950" y="2941831"/>
                  </a:lnTo>
                  <a:lnTo>
                    <a:pt x="1760415" y="2937080"/>
                  </a:lnTo>
                  <a:lnTo>
                    <a:pt x="1747479" y="2925393"/>
                  </a:lnTo>
                  <a:lnTo>
                    <a:pt x="1740587" y="2912979"/>
                  </a:lnTo>
                  <a:lnTo>
                    <a:pt x="1739903" y="2897118"/>
                  </a:lnTo>
                  <a:lnTo>
                    <a:pt x="1745099" y="2883246"/>
                  </a:lnTo>
                  <a:lnTo>
                    <a:pt x="1755123" y="2870756"/>
                  </a:lnTo>
                  <a:lnTo>
                    <a:pt x="1768592" y="2864473"/>
                  </a:lnTo>
                  <a:close/>
                  <a:moveTo>
                    <a:pt x="1276845" y="2832228"/>
                  </a:moveTo>
                  <a:lnTo>
                    <a:pt x="1283780" y="2834827"/>
                  </a:lnTo>
                  <a:lnTo>
                    <a:pt x="1283781" y="2834827"/>
                  </a:lnTo>
                  <a:lnTo>
                    <a:pt x="1285185" y="2836061"/>
                  </a:lnTo>
                  <a:lnTo>
                    <a:pt x="1288444" y="2838925"/>
                  </a:lnTo>
                  <a:lnTo>
                    <a:pt x="1288445" y="2838926"/>
                  </a:lnTo>
                  <a:lnTo>
                    <a:pt x="1291445" y="2843470"/>
                  </a:lnTo>
                  <a:lnTo>
                    <a:pt x="1293391" y="2847405"/>
                  </a:lnTo>
                  <a:lnTo>
                    <a:pt x="1293228" y="2850125"/>
                  </a:lnTo>
                  <a:lnTo>
                    <a:pt x="1293673" y="2851785"/>
                  </a:lnTo>
                  <a:lnTo>
                    <a:pt x="1294401" y="2857830"/>
                  </a:lnTo>
                  <a:lnTo>
                    <a:pt x="1290139" y="2865211"/>
                  </a:lnTo>
                  <a:lnTo>
                    <a:pt x="1287095" y="2870483"/>
                  </a:lnTo>
                  <a:lnTo>
                    <a:pt x="1281497" y="2872874"/>
                  </a:lnTo>
                  <a:lnTo>
                    <a:pt x="1274844" y="2874657"/>
                  </a:lnTo>
                  <a:lnTo>
                    <a:pt x="1268354" y="2873722"/>
                  </a:lnTo>
                  <a:lnTo>
                    <a:pt x="1261864" y="2872787"/>
                  </a:lnTo>
                  <a:lnTo>
                    <a:pt x="1256755" y="2867025"/>
                  </a:lnTo>
                  <a:lnTo>
                    <a:pt x="1252700" y="2861872"/>
                  </a:lnTo>
                  <a:lnTo>
                    <a:pt x="1250918" y="2855221"/>
                  </a:lnTo>
                  <a:lnTo>
                    <a:pt x="1250917" y="2855220"/>
                  </a:lnTo>
                  <a:lnTo>
                    <a:pt x="1250917" y="2855219"/>
                  </a:lnTo>
                  <a:lnTo>
                    <a:pt x="1251244" y="2849784"/>
                  </a:lnTo>
                  <a:lnTo>
                    <a:pt x="1254287" y="2844512"/>
                  </a:lnTo>
                  <a:lnTo>
                    <a:pt x="1258549" y="2837131"/>
                  </a:lnTo>
                  <a:lnTo>
                    <a:pt x="1263093" y="2834130"/>
                  </a:lnTo>
                  <a:lnTo>
                    <a:pt x="1269746" y="2832348"/>
                  </a:lnTo>
                  <a:close/>
                  <a:moveTo>
                    <a:pt x="2091831" y="2786775"/>
                  </a:moveTo>
                  <a:lnTo>
                    <a:pt x="2110529" y="2793352"/>
                  </a:lnTo>
                  <a:lnTo>
                    <a:pt x="2125574" y="2806257"/>
                  </a:lnTo>
                  <a:lnTo>
                    <a:pt x="2133803" y="2823661"/>
                  </a:lnTo>
                  <a:lnTo>
                    <a:pt x="2134324" y="2842240"/>
                  </a:lnTo>
                  <a:lnTo>
                    <a:pt x="2128801" y="2861546"/>
                  </a:lnTo>
                  <a:lnTo>
                    <a:pt x="2116060" y="2873874"/>
                  </a:lnTo>
                  <a:lnTo>
                    <a:pt x="2099101" y="2883766"/>
                  </a:lnTo>
                  <a:lnTo>
                    <a:pt x="2079914" y="2885342"/>
                  </a:lnTo>
                  <a:lnTo>
                    <a:pt x="2061825" y="2877710"/>
                  </a:lnTo>
                  <a:lnTo>
                    <a:pt x="2046171" y="2865860"/>
                  </a:lnTo>
                  <a:lnTo>
                    <a:pt x="2037942" y="2848456"/>
                  </a:lnTo>
                  <a:lnTo>
                    <a:pt x="2038029" y="2828823"/>
                  </a:lnTo>
                  <a:lnTo>
                    <a:pt x="2042335" y="2811625"/>
                  </a:lnTo>
                  <a:lnTo>
                    <a:pt x="2056293" y="2797189"/>
                  </a:lnTo>
                  <a:lnTo>
                    <a:pt x="2072643" y="2788351"/>
                  </a:lnTo>
                  <a:close/>
                  <a:moveTo>
                    <a:pt x="1578178" y="2755944"/>
                  </a:moveTo>
                  <a:lnTo>
                    <a:pt x="1594322" y="2759640"/>
                  </a:lnTo>
                  <a:lnTo>
                    <a:pt x="1605595" y="2771772"/>
                  </a:lnTo>
                  <a:lnTo>
                    <a:pt x="1608551" y="2786133"/>
                  </a:lnTo>
                  <a:lnTo>
                    <a:pt x="1604855" y="2802276"/>
                  </a:lnTo>
                  <a:lnTo>
                    <a:pt x="1593331" y="2812495"/>
                  </a:lnTo>
                  <a:lnTo>
                    <a:pt x="1579416" y="2817115"/>
                  </a:lnTo>
                  <a:lnTo>
                    <a:pt x="1563273" y="2813418"/>
                  </a:lnTo>
                  <a:lnTo>
                    <a:pt x="1552000" y="2801286"/>
                  </a:lnTo>
                  <a:lnTo>
                    <a:pt x="1547989" y="2786317"/>
                  </a:lnTo>
                  <a:lnTo>
                    <a:pt x="1552131" y="2771836"/>
                  </a:lnTo>
                  <a:lnTo>
                    <a:pt x="1563209" y="2759955"/>
                  </a:lnTo>
                  <a:close/>
                  <a:moveTo>
                    <a:pt x="243712" y="2723617"/>
                  </a:moveTo>
                  <a:lnTo>
                    <a:pt x="249593" y="2725607"/>
                  </a:lnTo>
                  <a:lnTo>
                    <a:pt x="255311" y="2730314"/>
                  </a:lnTo>
                  <a:lnTo>
                    <a:pt x="257702" y="2735912"/>
                  </a:lnTo>
                  <a:lnTo>
                    <a:pt x="259485" y="2742566"/>
                  </a:lnTo>
                  <a:lnTo>
                    <a:pt x="260213" y="2748610"/>
                  </a:lnTo>
                  <a:lnTo>
                    <a:pt x="257615" y="2755545"/>
                  </a:lnTo>
                  <a:lnTo>
                    <a:pt x="253517" y="2760209"/>
                  </a:lnTo>
                  <a:lnTo>
                    <a:pt x="247918" y="2762601"/>
                  </a:lnTo>
                  <a:lnTo>
                    <a:pt x="241265" y="2764383"/>
                  </a:lnTo>
                  <a:lnTo>
                    <a:pt x="235221" y="2765111"/>
                  </a:lnTo>
                  <a:lnTo>
                    <a:pt x="228285" y="2762513"/>
                  </a:lnTo>
                  <a:lnTo>
                    <a:pt x="223621" y="2758415"/>
                  </a:lnTo>
                  <a:lnTo>
                    <a:pt x="221231" y="2752816"/>
                  </a:lnTo>
                  <a:lnTo>
                    <a:pt x="219448" y="2746163"/>
                  </a:lnTo>
                  <a:lnTo>
                    <a:pt x="218720" y="2740119"/>
                  </a:lnTo>
                  <a:lnTo>
                    <a:pt x="220709" y="2734237"/>
                  </a:lnTo>
                  <a:lnTo>
                    <a:pt x="225416" y="2728519"/>
                  </a:lnTo>
                  <a:lnTo>
                    <a:pt x="231014" y="2726128"/>
                  </a:lnTo>
                  <a:lnTo>
                    <a:pt x="237667" y="2724345"/>
                  </a:lnTo>
                  <a:close/>
                  <a:moveTo>
                    <a:pt x="2399654" y="2711424"/>
                  </a:moveTo>
                  <a:lnTo>
                    <a:pt x="2421070" y="2718164"/>
                  </a:lnTo>
                  <a:lnTo>
                    <a:pt x="2438670" y="2733949"/>
                  </a:lnTo>
                  <a:lnTo>
                    <a:pt x="2447790" y="2754680"/>
                  </a:lnTo>
                  <a:lnTo>
                    <a:pt x="2450866" y="2776140"/>
                  </a:lnTo>
                  <a:lnTo>
                    <a:pt x="2443071" y="2796947"/>
                  </a:lnTo>
                  <a:lnTo>
                    <a:pt x="2427732" y="2816209"/>
                  </a:lnTo>
                  <a:lnTo>
                    <a:pt x="2407001" y="2825330"/>
                  </a:lnTo>
                  <a:lnTo>
                    <a:pt x="2385096" y="2826742"/>
                  </a:lnTo>
                  <a:lnTo>
                    <a:pt x="2362625" y="2819393"/>
                  </a:lnTo>
                  <a:lnTo>
                    <a:pt x="2346080" y="2804217"/>
                  </a:lnTo>
                  <a:lnTo>
                    <a:pt x="2335297" y="2783932"/>
                  </a:lnTo>
                  <a:lnTo>
                    <a:pt x="2333884" y="2762027"/>
                  </a:lnTo>
                  <a:lnTo>
                    <a:pt x="2341842" y="2738502"/>
                  </a:lnTo>
                  <a:lnTo>
                    <a:pt x="2357018" y="2721957"/>
                  </a:lnTo>
                  <a:lnTo>
                    <a:pt x="2376086" y="2713282"/>
                  </a:lnTo>
                  <a:close/>
                  <a:moveTo>
                    <a:pt x="1888720" y="2680757"/>
                  </a:moveTo>
                  <a:lnTo>
                    <a:pt x="1905309" y="2686116"/>
                  </a:lnTo>
                  <a:lnTo>
                    <a:pt x="1917191" y="2697194"/>
                  </a:lnTo>
                  <a:lnTo>
                    <a:pt x="1924083" y="2709609"/>
                  </a:lnTo>
                  <a:lnTo>
                    <a:pt x="1924768" y="2725470"/>
                  </a:lnTo>
                  <a:lnTo>
                    <a:pt x="1918962" y="2740395"/>
                  </a:lnTo>
                  <a:lnTo>
                    <a:pt x="1909548" y="2751832"/>
                  </a:lnTo>
                  <a:lnTo>
                    <a:pt x="1896078" y="2758115"/>
                  </a:lnTo>
                  <a:lnTo>
                    <a:pt x="1881272" y="2759408"/>
                  </a:lnTo>
                  <a:lnTo>
                    <a:pt x="1865737" y="2754657"/>
                  </a:lnTo>
                  <a:lnTo>
                    <a:pt x="1852801" y="2742970"/>
                  </a:lnTo>
                  <a:lnTo>
                    <a:pt x="1846518" y="2729501"/>
                  </a:lnTo>
                  <a:lnTo>
                    <a:pt x="1845225" y="2714695"/>
                  </a:lnTo>
                  <a:lnTo>
                    <a:pt x="1850421" y="2700823"/>
                  </a:lnTo>
                  <a:lnTo>
                    <a:pt x="1860445" y="2688333"/>
                  </a:lnTo>
                  <a:lnTo>
                    <a:pt x="1874523" y="2680995"/>
                  </a:lnTo>
                  <a:close/>
                  <a:moveTo>
                    <a:pt x="1382167" y="2649806"/>
                  </a:moveTo>
                  <a:lnTo>
                    <a:pt x="1389102" y="2652404"/>
                  </a:lnTo>
                  <a:lnTo>
                    <a:pt x="1393766" y="2656502"/>
                  </a:lnTo>
                  <a:lnTo>
                    <a:pt x="1397212" y="2662710"/>
                  </a:lnTo>
                  <a:lnTo>
                    <a:pt x="1398994" y="2669363"/>
                  </a:lnTo>
                  <a:lnTo>
                    <a:pt x="1399722" y="2675407"/>
                  </a:lnTo>
                  <a:lnTo>
                    <a:pt x="1396070" y="2681734"/>
                  </a:lnTo>
                  <a:lnTo>
                    <a:pt x="1392417" y="2688061"/>
                  </a:lnTo>
                  <a:lnTo>
                    <a:pt x="1387427" y="2689398"/>
                  </a:lnTo>
                  <a:lnTo>
                    <a:pt x="1380774" y="2691181"/>
                  </a:lnTo>
                  <a:lnTo>
                    <a:pt x="1373675" y="2691300"/>
                  </a:lnTo>
                  <a:lnTo>
                    <a:pt x="1367794" y="2689311"/>
                  </a:lnTo>
                  <a:lnTo>
                    <a:pt x="1362076" y="2684603"/>
                  </a:lnTo>
                  <a:lnTo>
                    <a:pt x="1358630" y="2678396"/>
                  </a:lnTo>
                  <a:lnTo>
                    <a:pt x="1356848" y="2671743"/>
                  </a:lnTo>
                  <a:lnTo>
                    <a:pt x="1356565" y="2667362"/>
                  </a:lnTo>
                  <a:lnTo>
                    <a:pt x="1360218" y="2661035"/>
                  </a:lnTo>
                  <a:lnTo>
                    <a:pt x="1363871" y="2654708"/>
                  </a:lnTo>
                  <a:lnTo>
                    <a:pt x="1368415" y="2651708"/>
                  </a:lnTo>
                  <a:lnTo>
                    <a:pt x="1375068" y="2649925"/>
                  </a:lnTo>
                  <a:close/>
                  <a:moveTo>
                    <a:pt x="2197153" y="2604352"/>
                  </a:moveTo>
                  <a:lnTo>
                    <a:pt x="2215851" y="2610929"/>
                  </a:lnTo>
                  <a:lnTo>
                    <a:pt x="2230896" y="2623834"/>
                  </a:lnTo>
                  <a:lnTo>
                    <a:pt x="2239125" y="2641238"/>
                  </a:lnTo>
                  <a:lnTo>
                    <a:pt x="2239646" y="2659817"/>
                  </a:lnTo>
                  <a:lnTo>
                    <a:pt x="2235341" y="2677015"/>
                  </a:lnTo>
                  <a:lnTo>
                    <a:pt x="2221382" y="2691451"/>
                  </a:lnTo>
                  <a:lnTo>
                    <a:pt x="2205032" y="2700289"/>
                  </a:lnTo>
                  <a:lnTo>
                    <a:pt x="2185845" y="2701865"/>
                  </a:lnTo>
                  <a:lnTo>
                    <a:pt x="2167147" y="2695287"/>
                  </a:lnTo>
                  <a:lnTo>
                    <a:pt x="2152101" y="2682383"/>
                  </a:lnTo>
                  <a:lnTo>
                    <a:pt x="2143873" y="2664978"/>
                  </a:lnTo>
                  <a:lnTo>
                    <a:pt x="2143351" y="2646400"/>
                  </a:lnTo>
                  <a:lnTo>
                    <a:pt x="2148874" y="2627093"/>
                  </a:lnTo>
                  <a:lnTo>
                    <a:pt x="2161615" y="2614766"/>
                  </a:lnTo>
                  <a:lnTo>
                    <a:pt x="2177965" y="2605928"/>
                  </a:lnTo>
                  <a:close/>
                  <a:moveTo>
                    <a:pt x="39027" y="2598411"/>
                  </a:moveTo>
                  <a:lnTo>
                    <a:pt x="52453" y="2601945"/>
                  </a:lnTo>
                  <a:lnTo>
                    <a:pt x="65389" y="2613631"/>
                  </a:lnTo>
                  <a:lnTo>
                    <a:pt x="69399" y="2628601"/>
                  </a:lnTo>
                  <a:lnTo>
                    <a:pt x="65703" y="2644744"/>
                  </a:lnTo>
                  <a:lnTo>
                    <a:pt x="54180" y="2654962"/>
                  </a:lnTo>
                  <a:lnTo>
                    <a:pt x="39210" y="2658974"/>
                  </a:lnTo>
                  <a:lnTo>
                    <a:pt x="22013" y="2654668"/>
                  </a:lnTo>
                  <a:lnTo>
                    <a:pt x="12849" y="2643754"/>
                  </a:lnTo>
                  <a:lnTo>
                    <a:pt x="7783" y="2628175"/>
                  </a:lnTo>
                  <a:lnTo>
                    <a:pt x="10871" y="2613086"/>
                  </a:lnTo>
                  <a:lnTo>
                    <a:pt x="23003" y="2601814"/>
                  </a:lnTo>
                  <a:close/>
                  <a:moveTo>
                    <a:pt x="1683501" y="2573520"/>
                  </a:moveTo>
                  <a:lnTo>
                    <a:pt x="1699644" y="2577217"/>
                  </a:lnTo>
                  <a:lnTo>
                    <a:pt x="1699645" y="2577217"/>
                  </a:lnTo>
                  <a:lnTo>
                    <a:pt x="1710918" y="2589349"/>
                  </a:lnTo>
                  <a:lnTo>
                    <a:pt x="1713874" y="2603710"/>
                  </a:lnTo>
                  <a:lnTo>
                    <a:pt x="1710178" y="2619853"/>
                  </a:lnTo>
                  <a:lnTo>
                    <a:pt x="1698654" y="2630072"/>
                  </a:lnTo>
                  <a:lnTo>
                    <a:pt x="1684739" y="2634692"/>
                  </a:lnTo>
                  <a:lnTo>
                    <a:pt x="1682404" y="2634157"/>
                  </a:lnTo>
                  <a:lnTo>
                    <a:pt x="1682021" y="2634528"/>
                  </a:lnTo>
                  <a:lnTo>
                    <a:pt x="1674476" y="2632985"/>
                  </a:lnTo>
                  <a:lnTo>
                    <a:pt x="1668595" y="2630995"/>
                  </a:lnTo>
                  <a:lnTo>
                    <a:pt x="1660696" y="2622494"/>
                  </a:lnTo>
                  <a:lnTo>
                    <a:pt x="1657323" y="2618863"/>
                  </a:lnTo>
                  <a:lnTo>
                    <a:pt x="1657322" y="2618863"/>
                  </a:lnTo>
                  <a:lnTo>
                    <a:pt x="1653311" y="2603893"/>
                  </a:lnTo>
                  <a:lnTo>
                    <a:pt x="1657454" y="2589413"/>
                  </a:lnTo>
                  <a:lnTo>
                    <a:pt x="1668531" y="2577531"/>
                  </a:lnTo>
                  <a:close/>
                  <a:moveTo>
                    <a:pt x="343599" y="2540868"/>
                  </a:moveTo>
                  <a:lnTo>
                    <a:pt x="349034" y="2541194"/>
                  </a:lnTo>
                  <a:lnTo>
                    <a:pt x="355524" y="2542129"/>
                  </a:lnTo>
                  <a:lnTo>
                    <a:pt x="360633" y="2547891"/>
                  </a:lnTo>
                  <a:lnTo>
                    <a:pt x="363634" y="2552435"/>
                  </a:lnTo>
                  <a:lnTo>
                    <a:pt x="365416" y="2559088"/>
                  </a:lnTo>
                  <a:lnTo>
                    <a:pt x="366145" y="2565132"/>
                  </a:lnTo>
                  <a:lnTo>
                    <a:pt x="362938" y="2573122"/>
                  </a:lnTo>
                  <a:lnTo>
                    <a:pt x="358839" y="2577786"/>
                  </a:lnTo>
                  <a:lnTo>
                    <a:pt x="353241" y="2580177"/>
                  </a:lnTo>
                  <a:lnTo>
                    <a:pt x="346588" y="2581960"/>
                  </a:lnTo>
                  <a:lnTo>
                    <a:pt x="340543" y="2582688"/>
                  </a:lnTo>
                  <a:lnTo>
                    <a:pt x="333608" y="2580090"/>
                  </a:lnTo>
                  <a:lnTo>
                    <a:pt x="328944" y="2575991"/>
                  </a:lnTo>
                  <a:lnTo>
                    <a:pt x="326553" y="2570393"/>
                  </a:lnTo>
                  <a:lnTo>
                    <a:pt x="324770" y="2563740"/>
                  </a:lnTo>
                  <a:lnTo>
                    <a:pt x="324042" y="2557695"/>
                  </a:lnTo>
                  <a:lnTo>
                    <a:pt x="326031" y="2551814"/>
                  </a:lnTo>
                  <a:lnTo>
                    <a:pt x="331347" y="2545042"/>
                  </a:lnTo>
                  <a:lnTo>
                    <a:pt x="336946" y="2542650"/>
                  </a:lnTo>
                  <a:close/>
                  <a:moveTo>
                    <a:pt x="2462926" y="2540046"/>
                  </a:moveTo>
                  <a:lnTo>
                    <a:pt x="2462926" y="2633978"/>
                  </a:lnTo>
                  <a:lnTo>
                    <a:pt x="2450793" y="2622849"/>
                  </a:lnTo>
                  <a:lnTo>
                    <a:pt x="2440010" y="2602564"/>
                  </a:lnTo>
                  <a:lnTo>
                    <a:pt x="2438597" y="2580659"/>
                  </a:lnTo>
                  <a:lnTo>
                    <a:pt x="2445338" y="2559243"/>
                  </a:lnTo>
                  <a:lnTo>
                    <a:pt x="2461731" y="2540589"/>
                  </a:lnTo>
                  <a:close/>
                  <a:moveTo>
                    <a:pt x="1994043" y="2498333"/>
                  </a:moveTo>
                  <a:lnTo>
                    <a:pt x="2010632" y="2503693"/>
                  </a:lnTo>
                  <a:lnTo>
                    <a:pt x="2022514" y="2514771"/>
                  </a:lnTo>
                  <a:lnTo>
                    <a:pt x="2029406" y="2527185"/>
                  </a:lnTo>
                  <a:lnTo>
                    <a:pt x="2030090" y="2543046"/>
                  </a:lnTo>
                  <a:lnTo>
                    <a:pt x="2025502" y="2555863"/>
                  </a:lnTo>
                  <a:lnTo>
                    <a:pt x="2014870" y="2569408"/>
                  </a:lnTo>
                  <a:lnTo>
                    <a:pt x="2001401" y="2575691"/>
                  </a:lnTo>
                  <a:lnTo>
                    <a:pt x="1986595" y="2576984"/>
                  </a:lnTo>
                  <a:lnTo>
                    <a:pt x="1971669" y="2571179"/>
                  </a:lnTo>
                  <a:lnTo>
                    <a:pt x="1958124" y="2560546"/>
                  </a:lnTo>
                  <a:lnTo>
                    <a:pt x="1951841" y="2547077"/>
                  </a:lnTo>
                  <a:lnTo>
                    <a:pt x="1950547" y="2532271"/>
                  </a:lnTo>
                  <a:lnTo>
                    <a:pt x="1956962" y="2516291"/>
                  </a:lnTo>
                  <a:lnTo>
                    <a:pt x="1965767" y="2505909"/>
                  </a:lnTo>
                  <a:lnTo>
                    <a:pt x="1979845" y="2498572"/>
                  </a:lnTo>
                  <a:close/>
                  <a:moveTo>
                    <a:pt x="1487489" y="2467383"/>
                  </a:moveTo>
                  <a:lnTo>
                    <a:pt x="1494424" y="2469981"/>
                  </a:lnTo>
                  <a:lnTo>
                    <a:pt x="1499088" y="2474079"/>
                  </a:lnTo>
                  <a:lnTo>
                    <a:pt x="1502534" y="2480287"/>
                  </a:lnTo>
                  <a:lnTo>
                    <a:pt x="1504316" y="2486940"/>
                  </a:lnTo>
                  <a:lnTo>
                    <a:pt x="1505653" y="2491930"/>
                  </a:lnTo>
                  <a:lnTo>
                    <a:pt x="1501392" y="2499311"/>
                  </a:lnTo>
                  <a:lnTo>
                    <a:pt x="1498348" y="2504583"/>
                  </a:lnTo>
                  <a:lnTo>
                    <a:pt x="1492749" y="2506975"/>
                  </a:lnTo>
                  <a:lnTo>
                    <a:pt x="1486096" y="2508758"/>
                  </a:lnTo>
                  <a:lnTo>
                    <a:pt x="1478997" y="2508877"/>
                  </a:lnTo>
                  <a:lnTo>
                    <a:pt x="1473116" y="2506888"/>
                  </a:lnTo>
                  <a:lnTo>
                    <a:pt x="1467398" y="2502180"/>
                  </a:lnTo>
                  <a:lnTo>
                    <a:pt x="1463952" y="2495973"/>
                  </a:lnTo>
                  <a:lnTo>
                    <a:pt x="1462170" y="2489320"/>
                  </a:lnTo>
                  <a:lnTo>
                    <a:pt x="1462496" y="2483884"/>
                  </a:lnTo>
                  <a:lnTo>
                    <a:pt x="1465540" y="2478612"/>
                  </a:lnTo>
                  <a:lnTo>
                    <a:pt x="1469801" y="2471231"/>
                  </a:lnTo>
                  <a:lnTo>
                    <a:pt x="1473737" y="2469285"/>
                  </a:lnTo>
                  <a:lnTo>
                    <a:pt x="1480390" y="2467502"/>
                  </a:lnTo>
                  <a:close/>
                  <a:moveTo>
                    <a:pt x="2301866" y="2422983"/>
                  </a:moveTo>
                  <a:lnTo>
                    <a:pt x="2320564" y="2429560"/>
                  </a:lnTo>
                  <a:lnTo>
                    <a:pt x="2335609" y="2442465"/>
                  </a:lnTo>
                  <a:lnTo>
                    <a:pt x="2343838" y="2459869"/>
                  </a:lnTo>
                  <a:lnTo>
                    <a:pt x="2344359" y="2478448"/>
                  </a:lnTo>
                  <a:lnTo>
                    <a:pt x="2338836" y="2497754"/>
                  </a:lnTo>
                  <a:lnTo>
                    <a:pt x="2324878" y="2512191"/>
                  </a:lnTo>
                  <a:lnTo>
                    <a:pt x="2309745" y="2518920"/>
                  </a:lnTo>
                  <a:lnTo>
                    <a:pt x="2289949" y="2521550"/>
                  </a:lnTo>
                  <a:lnTo>
                    <a:pt x="2271860" y="2513918"/>
                  </a:lnTo>
                  <a:lnTo>
                    <a:pt x="2256206" y="2502068"/>
                  </a:lnTo>
                  <a:lnTo>
                    <a:pt x="2248586" y="2483609"/>
                  </a:lnTo>
                  <a:lnTo>
                    <a:pt x="2246847" y="2467140"/>
                  </a:lnTo>
                  <a:lnTo>
                    <a:pt x="2252370" y="2447833"/>
                  </a:lnTo>
                  <a:lnTo>
                    <a:pt x="2266328" y="2433397"/>
                  </a:lnTo>
                  <a:lnTo>
                    <a:pt x="2282678" y="2424559"/>
                  </a:lnTo>
                  <a:close/>
                  <a:moveTo>
                    <a:pt x="144349" y="2415988"/>
                  </a:moveTo>
                  <a:lnTo>
                    <a:pt x="157775" y="2419522"/>
                  </a:lnTo>
                  <a:lnTo>
                    <a:pt x="170711" y="2431208"/>
                  </a:lnTo>
                  <a:lnTo>
                    <a:pt x="174722" y="2446178"/>
                  </a:lnTo>
                  <a:lnTo>
                    <a:pt x="171025" y="2462321"/>
                  </a:lnTo>
                  <a:lnTo>
                    <a:pt x="159502" y="2472539"/>
                  </a:lnTo>
                  <a:lnTo>
                    <a:pt x="144533" y="2476551"/>
                  </a:lnTo>
                  <a:lnTo>
                    <a:pt x="127335" y="2472245"/>
                  </a:lnTo>
                  <a:lnTo>
                    <a:pt x="118171" y="2461331"/>
                  </a:lnTo>
                  <a:lnTo>
                    <a:pt x="113105" y="2445752"/>
                  </a:lnTo>
                  <a:lnTo>
                    <a:pt x="116193" y="2430663"/>
                  </a:lnTo>
                  <a:lnTo>
                    <a:pt x="128325" y="2419391"/>
                  </a:lnTo>
                  <a:close/>
                  <a:moveTo>
                    <a:pt x="1789432" y="2390043"/>
                  </a:moveTo>
                  <a:lnTo>
                    <a:pt x="1805575" y="2393740"/>
                  </a:lnTo>
                  <a:lnTo>
                    <a:pt x="1816848" y="2405872"/>
                  </a:lnTo>
                  <a:lnTo>
                    <a:pt x="1819196" y="2421287"/>
                  </a:lnTo>
                  <a:lnTo>
                    <a:pt x="1816717" y="2435321"/>
                  </a:lnTo>
                  <a:lnTo>
                    <a:pt x="1803976" y="2447649"/>
                  </a:lnTo>
                  <a:lnTo>
                    <a:pt x="1790061" y="2452268"/>
                  </a:lnTo>
                  <a:lnTo>
                    <a:pt x="1773917" y="2448572"/>
                  </a:lnTo>
                  <a:lnTo>
                    <a:pt x="1762644" y="2436440"/>
                  </a:lnTo>
                  <a:lnTo>
                    <a:pt x="1758633" y="2421470"/>
                  </a:lnTo>
                  <a:lnTo>
                    <a:pt x="1763993" y="2404881"/>
                  </a:lnTo>
                  <a:lnTo>
                    <a:pt x="1773853" y="2395109"/>
                  </a:lnTo>
                  <a:close/>
                  <a:moveTo>
                    <a:pt x="454965" y="2357716"/>
                  </a:moveTo>
                  <a:lnTo>
                    <a:pt x="460844" y="2359704"/>
                  </a:lnTo>
                  <a:lnTo>
                    <a:pt x="460847" y="2359705"/>
                  </a:lnTo>
                  <a:lnTo>
                    <a:pt x="466565" y="2364413"/>
                  </a:lnTo>
                  <a:lnTo>
                    <a:pt x="468956" y="2370011"/>
                  </a:lnTo>
                  <a:lnTo>
                    <a:pt x="470739" y="2376664"/>
                  </a:lnTo>
                  <a:lnTo>
                    <a:pt x="471467" y="2382709"/>
                  </a:lnTo>
                  <a:lnTo>
                    <a:pt x="468260" y="2390699"/>
                  </a:lnTo>
                  <a:lnTo>
                    <a:pt x="464162" y="2395362"/>
                  </a:lnTo>
                  <a:lnTo>
                    <a:pt x="458563" y="2397754"/>
                  </a:lnTo>
                  <a:lnTo>
                    <a:pt x="454019" y="2400754"/>
                  </a:lnTo>
                  <a:lnTo>
                    <a:pt x="453573" y="2399090"/>
                  </a:lnTo>
                  <a:lnTo>
                    <a:pt x="451910" y="2399536"/>
                  </a:lnTo>
                  <a:lnTo>
                    <a:pt x="446474" y="2399209"/>
                  </a:lnTo>
                  <a:lnTo>
                    <a:pt x="438930" y="2397666"/>
                  </a:lnTo>
                  <a:lnTo>
                    <a:pt x="434875" y="2392513"/>
                  </a:lnTo>
                  <a:lnTo>
                    <a:pt x="431875" y="2387969"/>
                  </a:lnTo>
                  <a:lnTo>
                    <a:pt x="430092" y="2381316"/>
                  </a:lnTo>
                  <a:lnTo>
                    <a:pt x="429364" y="2375271"/>
                  </a:lnTo>
                  <a:lnTo>
                    <a:pt x="431353" y="2369390"/>
                  </a:lnTo>
                  <a:lnTo>
                    <a:pt x="436669" y="2362618"/>
                  </a:lnTo>
                  <a:lnTo>
                    <a:pt x="442268" y="2360226"/>
                  </a:lnTo>
                  <a:lnTo>
                    <a:pt x="443100" y="2360003"/>
                  </a:lnTo>
                  <a:lnTo>
                    <a:pt x="442877" y="2359172"/>
                  </a:lnTo>
                  <a:lnTo>
                    <a:pt x="448920" y="2358444"/>
                  </a:lnTo>
                  <a:lnTo>
                    <a:pt x="448921" y="2358444"/>
                  </a:lnTo>
                  <a:close/>
                  <a:moveTo>
                    <a:pt x="2098756" y="2316965"/>
                  </a:moveTo>
                  <a:lnTo>
                    <a:pt x="2115345" y="2322325"/>
                  </a:lnTo>
                  <a:lnTo>
                    <a:pt x="2127227" y="2333403"/>
                  </a:lnTo>
                  <a:lnTo>
                    <a:pt x="2134119" y="2345817"/>
                  </a:lnTo>
                  <a:lnTo>
                    <a:pt x="2134803" y="2361678"/>
                  </a:lnTo>
                  <a:lnTo>
                    <a:pt x="2128998" y="2376604"/>
                  </a:lnTo>
                  <a:lnTo>
                    <a:pt x="2119583" y="2388040"/>
                  </a:lnTo>
                  <a:lnTo>
                    <a:pt x="2106114" y="2394323"/>
                  </a:lnTo>
                  <a:lnTo>
                    <a:pt x="2090699" y="2396671"/>
                  </a:lnTo>
                  <a:lnTo>
                    <a:pt x="2076382" y="2389811"/>
                  </a:lnTo>
                  <a:lnTo>
                    <a:pt x="2062228" y="2380233"/>
                  </a:lnTo>
                  <a:lnTo>
                    <a:pt x="2056554" y="2365709"/>
                  </a:lnTo>
                  <a:lnTo>
                    <a:pt x="2055260" y="2350903"/>
                  </a:lnTo>
                  <a:lnTo>
                    <a:pt x="2060457" y="2337032"/>
                  </a:lnTo>
                  <a:lnTo>
                    <a:pt x="2070480" y="2324541"/>
                  </a:lnTo>
                  <a:lnTo>
                    <a:pt x="2084558" y="2317204"/>
                  </a:lnTo>
                  <a:close/>
                  <a:moveTo>
                    <a:pt x="1586321" y="2284025"/>
                  </a:moveTo>
                  <a:lnTo>
                    <a:pt x="1592811" y="2284960"/>
                  </a:lnTo>
                  <a:lnTo>
                    <a:pt x="1600355" y="2286504"/>
                  </a:lnTo>
                  <a:lnTo>
                    <a:pt x="1604410" y="2291656"/>
                  </a:lnTo>
                  <a:lnTo>
                    <a:pt x="1608465" y="2296809"/>
                  </a:lnTo>
                  <a:lnTo>
                    <a:pt x="1610248" y="2303462"/>
                  </a:lnTo>
                  <a:lnTo>
                    <a:pt x="1610976" y="2309507"/>
                  </a:lnTo>
                  <a:lnTo>
                    <a:pt x="1607932" y="2314779"/>
                  </a:lnTo>
                  <a:lnTo>
                    <a:pt x="1603670" y="2322160"/>
                  </a:lnTo>
                  <a:lnTo>
                    <a:pt x="1598072" y="2324551"/>
                  </a:lnTo>
                  <a:lnTo>
                    <a:pt x="1591419" y="2326334"/>
                  </a:lnTo>
                  <a:lnTo>
                    <a:pt x="1584929" y="2325399"/>
                  </a:lnTo>
                  <a:lnTo>
                    <a:pt x="1578439" y="2324464"/>
                  </a:lnTo>
                  <a:lnTo>
                    <a:pt x="1573330" y="2318702"/>
                  </a:lnTo>
                  <a:lnTo>
                    <a:pt x="1569275" y="2313549"/>
                  </a:lnTo>
                  <a:lnTo>
                    <a:pt x="1567492" y="2306896"/>
                  </a:lnTo>
                  <a:lnTo>
                    <a:pt x="1567819" y="2301461"/>
                  </a:lnTo>
                  <a:lnTo>
                    <a:pt x="1572080" y="2294080"/>
                  </a:lnTo>
                  <a:lnTo>
                    <a:pt x="1575124" y="2288808"/>
                  </a:lnTo>
                  <a:lnTo>
                    <a:pt x="1579668" y="2285807"/>
                  </a:lnTo>
                  <a:close/>
                  <a:moveTo>
                    <a:pt x="2407797" y="2239505"/>
                  </a:moveTo>
                  <a:lnTo>
                    <a:pt x="2425886" y="2247137"/>
                  </a:lnTo>
                  <a:lnTo>
                    <a:pt x="2441540" y="2258987"/>
                  </a:lnTo>
                  <a:lnTo>
                    <a:pt x="2449160" y="2277446"/>
                  </a:lnTo>
                  <a:lnTo>
                    <a:pt x="2449681" y="2296025"/>
                  </a:lnTo>
                  <a:lnTo>
                    <a:pt x="2444767" y="2314277"/>
                  </a:lnTo>
                  <a:lnTo>
                    <a:pt x="2431417" y="2327659"/>
                  </a:lnTo>
                  <a:lnTo>
                    <a:pt x="2415067" y="2336497"/>
                  </a:lnTo>
                  <a:lnTo>
                    <a:pt x="2395880" y="2338073"/>
                  </a:lnTo>
                  <a:lnTo>
                    <a:pt x="2377182" y="2331495"/>
                  </a:lnTo>
                  <a:lnTo>
                    <a:pt x="2362137" y="2318591"/>
                  </a:lnTo>
                  <a:lnTo>
                    <a:pt x="2353908" y="2301186"/>
                  </a:lnTo>
                  <a:lnTo>
                    <a:pt x="2353386" y="2282608"/>
                  </a:lnTo>
                  <a:lnTo>
                    <a:pt x="2358300" y="2264355"/>
                  </a:lnTo>
                  <a:lnTo>
                    <a:pt x="2371650" y="2250974"/>
                  </a:lnTo>
                  <a:lnTo>
                    <a:pt x="2388001" y="2242136"/>
                  </a:lnTo>
                  <a:close/>
                  <a:moveTo>
                    <a:pt x="250279" y="2232510"/>
                  </a:moveTo>
                  <a:lnTo>
                    <a:pt x="263096" y="2237098"/>
                  </a:lnTo>
                  <a:lnTo>
                    <a:pt x="276641" y="2247730"/>
                  </a:lnTo>
                  <a:lnTo>
                    <a:pt x="280652" y="2262700"/>
                  </a:lnTo>
                  <a:lnTo>
                    <a:pt x="276346" y="2279898"/>
                  </a:lnTo>
                  <a:lnTo>
                    <a:pt x="265432" y="2289062"/>
                  </a:lnTo>
                  <a:lnTo>
                    <a:pt x="249853" y="2294128"/>
                  </a:lnTo>
                  <a:lnTo>
                    <a:pt x="233264" y="2288768"/>
                  </a:lnTo>
                  <a:lnTo>
                    <a:pt x="223492" y="2278908"/>
                  </a:lnTo>
                  <a:lnTo>
                    <a:pt x="219035" y="2262275"/>
                  </a:lnTo>
                  <a:lnTo>
                    <a:pt x="221514" y="2248240"/>
                  </a:lnTo>
                  <a:lnTo>
                    <a:pt x="234255" y="2235913"/>
                  </a:lnTo>
                  <a:close/>
                  <a:moveTo>
                    <a:pt x="1894144" y="2208674"/>
                  </a:moveTo>
                  <a:lnTo>
                    <a:pt x="1909070" y="2214479"/>
                  </a:lnTo>
                  <a:lnTo>
                    <a:pt x="1921561" y="2224503"/>
                  </a:lnTo>
                  <a:lnTo>
                    <a:pt x="1923908" y="2239918"/>
                  </a:lnTo>
                  <a:lnTo>
                    <a:pt x="1920212" y="2256061"/>
                  </a:lnTo>
                  <a:lnTo>
                    <a:pt x="1908688" y="2266280"/>
                  </a:lnTo>
                  <a:lnTo>
                    <a:pt x="1894773" y="2270900"/>
                  </a:lnTo>
                  <a:lnTo>
                    <a:pt x="1878630" y="2267203"/>
                  </a:lnTo>
                  <a:lnTo>
                    <a:pt x="1867357" y="2255071"/>
                  </a:lnTo>
                  <a:lnTo>
                    <a:pt x="1863346" y="2240101"/>
                  </a:lnTo>
                  <a:lnTo>
                    <a:pt x="1867488" y="2225621"/>
                  </a:lnTo>
                  <a:lnTo>
                    <a:pt x="1878566" y="2213739"/>
                  </a:lnTo>
                  <a:close/>
                  <a:moveTo>
                    <a:pt x="560287" y="2175293"/>
                  </a:moveTo>
                  <a:lnTo>
                    <a:pt x="566168" y="2177282"/>
                  </a:lnTo>
                  <a:lnTo>
                    <a:pt x="571886" y="2181990"/>
                  </a:lnTo>
                  <a:lnTo>
                    <a:pt x="574277" y="2187588"/>
                  </a:lnTo>
                  <a:lnTo>
                    <a:pt x="576060" y="2194241"/>
                  </a:lnTo>
                  <a:lnTo>
                    <a:pt x="576788" y="2200286"/>
                  </a:lnTo>
                  <a:lnTo>
                    <a:pt x="574190" y="2207221"/>
                  </a:lnTo>
                  <a:lnTo>
                    <a:pt x="569483" y="2212939"/>
                  </a:lnTo>
                  <a:lnTo>
                    <a:pt x="564493" y="2214276"/>
                  </a:lnTo>
                  <a:lnTo>
                    <a:pt x="557840" y="2216059"/>
                  </a:lnTo>
                  <a:lnTo>
                    <a:pt x="551796" y="2216787"/>
                  </a:lnTo>
                  <a:lnTo>
                    <a:pt x="544860" y="2214189"/>
                  </a:lnTo>
                  <a:lnTo>
                    <a:pt x="540196" y="2210091"/>
                  </a:lnTo>
                  <a:lnTo>
                    <a:pt x="537805" y="2204492"/>
                  </a:lnTo>
                  <a:lnTo>
                    <a:pt x="536022" y="2197839"/>
                  </a:lnTo>
                  <a:lnTo>
                    <a:pt x="534685" y="2192849"/>
                  </a:lnTo>
                  <a:lnTo>
                    <a:pt x="537283" y="2185913"/>
                  </a:lnTo>
                  <a:lnTo>
                    <a:pt x="541991" y="2180195"/>
                  </a:lnTo>
                  <a:lnTo>
                    <a:pt x="547589" y="2177804"/>
                  </a:lnTo>
                  <a:lnTo>
                    <a:pt x="554242" y="2176021"/>
                  </a:lnTo>
                  <a:close/>
                  <a:moveTo>
                    <a:pt x="2204686" y="2133487"/>
                  </a:moveTo>
                  <a:lnTo>
                    <a:pt x="2220666" y="2139902"/>
                  </a:lnTo>
                  <a:lnTo>
                    <a:pt x="2233156" y="2149925"/>
                  </a:lnTo>
                  <a:lnTo>
                    <a:pt x="2239440" y="2163394"/>
                  </a:lnTo>
                  <a:lnTo>
                    <a:pt x="2240733" y="2178200"/>
                  </a:lnTo>
                  <a:lnTo>
                    <a:pt x="2234927" y="2193126"/>
                  </a:lnTo>
                  <a:lnTo>
                    <a:pt x="2225513" y="2204562"/>
                  </a:lnTo>
                  <a:lnTo>
                    <a:pt x="2211435" y="2211900"/>
                  </a:lnTo>
                  <a:lnTo>
                    <a:pt x="2197237" y="2212138"/>
                  </a:lnTo>
                  <a:lnTo>
                    <a:pt x="2181703" y="2207387"/>
                  </a:lnTo>
                  <a:lnTo>
                    <a:pt x="2168767" y="2195701"/>
                  </a:lnTo>
                  <a:lnTo>
                    <a:pt x="2161875" y="2183286"/>
                  </a:lnTo>
                  <a:lnTo>
                    <a:pt x="2161190" y="2167425"/>
                  </a:lnTo>
                  <a:lnTo>
                    <a:pt x="2166387" y="2153554"/>
                  </a:lnTo>
                  <a:lnTo>
                    <a:pt x="2176410" y="2141064"/>
                  </a:lnTo>
                  <a:lnTo>
                    <a:pt x="2189879" y="2134781"/>
                  </a:lnTo>
                  <a:close/>
                  <a:moveTo>
                    <a:pt x="53746" y="2107794"/>
                  </a:moveTo>
                  <a:lnTo>
                    <a:pt x="67618" y="2112991"/>
                  </a:lnTo>
                  <a:lnTo>
                    <a:pt x="80108" y="2123014"/>
                  </a:lnTo>
                  <a:lnTo>
                    <a:pt x="87446" y="2137092"/>
                  </a:lnTo>
                  <a:lnTo>
                    <a:pt x="87684" y="2151290"/>
                  </a:lnTo>
                  <a:lnTo>
                    <a:pt x="82325" y="2167879"/>
                  </a:lnTo>
                  <a:lnTo>
                    <a:pt x="72465" y="2177651"/>
                  </a:lnTo>
                  <a:lnTo>
                    <a:pt x="59442" y="2185598"/>
                  </a:lnTo>
                  <a:lnTo>
                    <a:pt x="44189" y="2185228"/>
                  </a:lnTo>
                  <a:lnTo>
                    <a:pt x="28655" y="2180477"/>
                  </a:lnTo>
                  <a:lnTo>
                    <a:pt x="17827" y="2170008"/>
                  </a:lnTo>
                  <a:lnTo>
                    <a:pt x="10935" y="2157593"/>
                  </a:lnTo>
                  <a:lnTo>
                    <a:pt x="10251" y="2141732"/>
                  </a:lnTo>
                  <a:lnTo>
                    <a:pt x="13784" y="2128307"/>
                  </a:lnTo>
                  <a:lnTo>
                    <a:pt x="25471" y="2115370"/>
                  </a:lnTo>
                  <a:lnTo>
                    <a:pt x="38940" y="2109087"/>
                  </a:lnTo>
                  <a:close/>
                  <a:moveTo>
                    <a:pt x="1691034" y="2102656"/>
                  </a:moveTo>
                  <a:lnTo>
                    <a:pt x="1697524" y="2103592"/>
                  </a:lnTo>
                  <a:lnTo>
                    <a:pt x="1705068" y="2105135"/>
                  </a:lnTo>
                  <a:lnTo>
                    <a:pt x="1709123" y="2110288"/>
                  </a:lnTo>
                  <a:lnTo>
                    <a:pt x="1713178" y="2115441"/>
                  </a:lnTo>
                  <a:lnTo>
                    <a:pt x="1714961" y="2122094"/>
                  </a:lnTo>
                  <a:lnTo>
                    <a:pt x="1715689" y="2128138"/>
                  </a:lnTo>
                  <a:lnTo>
                    <a:pt x="1711427" y="2135520"/>
                  </a:lnTo>
                  <a:lnTo>
                    <a:pt x="1708383" y="2140792"/>
                  </a:lnTo>
                  <a:lnTo>
                    <a:pt x="1702785" y="2143183"/>
                  </a:lnTo>
                  <a:lnTo>
                    <a:pt x="1696132" y="2144966"/>
                  </a:lnTo>
                  <a:lnTo>
                    <a:pt x="1689033" y="2145085"/>
                  </a:lnTo>
                  <a:lnTo>
                    <a:pt x="1683152" y="2143096"/>
                  </a:lnTo>
                  <a:lnTo>
                    <a:pt x="1677434" y="2138389"/>
                  </a:lnTo>
                  <a:lnTo>
                    <a:pt x="1673988" y="2132181"/>
                  </a:lnTo>
                  <a:lnTo>
                    <a:pt x="1672205" y="2125528"/>
                  </a:lnTo>
                  <a:lnTo>
                    <a:pt x="1672532" y="2120093"/>
                  </a:lnTo>
                  <a:lnTo>
                    <a:pt x="1675575" y="2114821"/>
                  </a:lnTo>
                  <a:lnTo>
                    <a:pt x="1679837" y="2107439"/>
                  </a:lnTo>
                  <a:lnTo>
                    <a:pt x="1684381" y="2104439"/>
                  </a:lnTo>
                  <a:close/>
                  <a:moveTo>
                    <a:pt x="2462926" y="2084517"/>
                  </a:moveTo>
                  <a:lnTo>
                    <a:pt x="2462926" y="2126580"/>
                  </a:lnTo>
                  <a:lnTo>
                    <a:pt x="2459230" y="2118763"/>
                  </a:lnTo>
                  <a:lnTo>
                    <a:pt x="2458708" y="2100185"/>
                  </a:lnTo>
                  <a:close/>
                  <a:moveTo>
                    <a:pt x="355601" y="2050088"/>
                  </a:moveTo>
                  <a:lnTo>
                    <a:pt x="369636" y="2052567"/>
                  </a:lnTo>
                  <a:lnTo>
                    <a:pt x="381963" y="2065308"/>
                  </a:lnTo>
                  <a:lnTo>
                    <a:pt x="385974" y="2080278"/>
                  </a:lnTo>
                  <a:lnTo>
                    <a:pt x="382277" y="2096421"/>
                  </a:lnTo>
                  <a:lnTo>
                    <a:pt x="370754" y="2106640"/>
                  </a:lnTo>
                  <a:lnTo>
                    <a:pt x="355784" y="2110651"/>
                  </a:lnTo>
                  <a:lnTo>
                    <a:pt x="338587" y="2106346"/>
                  </a:lnTo>
                  <a:lnTo>
                    <a:pt x="329423" y="2095431"/>
                  </a:lnTo>
                  <a:lnTo>
                    <a:pt x="324357" y="2079853"/>
                  </a:lnTo>
                  <a:lnTo>
                    <a:pt x="327445" y="2064764"/>
                  </a:lnTo>
                  <a:lnTo>
                    <a:pt x="339577" y="2053491"/>
                  </a:lnTo>
                  <a:close/>
                  <a:moveTo>
                    <a:pt x="1999466" y="2026251"/>
                  </a:moveTo>
                  <a:lnTo>
                    <a:pt x="2015610" y="2029948"/>
                  </a:lnTo>
                  <a:lnTo>
                    <a:pt x="2021774" y="2036318"/>
                  </a:lnTo>
                  <a:lnTo>
                    <a:pt x="2021728" y="2036533"/>
                  </a:lnTo>
                  <a:lnTo>
                    <a:pt x="2026883" y="2042080"/>
                  </a:lnTo>
                  <a:lnTo>
                    <a:pt x="2029839" y="2056441"/>
                  </a:lnTo>
                  <a:lnTo>
                    <a:pt x="2026143" y="2072584"/>
                  </a:lnTo>
                  <a:lnTo>
                    <a:pt x="2014619" y="2082803"/>
                  </a:lnTo>
                  <a:lnTo>
                    <a:pt x="2011690" y="2083775"/>
                  </a:lnTo>
                  <a:lnTo>
                    <a:pt x="2011129" y="2086412"/>
                  </a:lnTo>
                  <a:lnTo>
                    <a:pt x="2005085" y="2087140"/>
                  </a:lnTo>
                  <a:lnTo>
                    <a:pt x="1997378" y="2088314"/>
                  </a:lnTo>
                  <a:lnTo>
                    <a:pt x="1990442" y="2085716"/>
                  </a:lnTo>
                  <a:lnTo>
                    <a:pt x="1984561" y="2083727"/>
                  </a:lnTo>
                  <a:lnTo>
                    <a:pt x="1984561" y="2083726"/>
                  </a:lnTo>
                  <a:lnTo>
                    <a:pt x="1973288" y="2071594"/>
                  </a:lnTo>
                  <a:lnTo>
                    <a:pt x="1969277" y="2056625"/>
                  </a:lnTo>
                  <a:lnTo>
                    <a:pt x="1973419" y="2042144"/>
                  </a:lnTo>
                  <a:lnTo>
                    <a:pt x="1984497" y="2030263"/>
                  </a:lnTo>
                  <a:close/>
                  <a:moveTo>
                    <a:pt x="665609" y="1992870"/>
                  </a:moveTo>
                  <a:lnTo>
                    <a:pt x="671490" y="1994859"/>
                  </a:lnTo>
                  <a:lnTo>
                    <a:pt x="677208" y="1999567"/>
                  </a:lnTo>
                  <a:lnTo>
                    <a:pt x="679599" y="2005165"/>
                  </a:lnTo>
                  <a:lnTo>
                    <a:pt x="681382" y="2011818"/>
                  </a:lnTo>
                  <a:lnTo>
                    <a:pt x="682719" y="2016808"/>
                  </a:lnTo>
                  <a:lnTo>
                    <a:pt x="679512" y="2024798"/>
                  </a:lnTo>
                  <a:lnTo>
                    <a:pt x="675414" y="2029462"/>
                  </a:lnTo>
                  <a:lnTo>
                    <a:pt x="669815" y="2031853"/>
                  </a:lnTo>
                  <a:lnTo>
                    <a:pt x="663162" y="2033636"/>
                  </a:lnTo>
                  <a:lnTo>
                    <a:pt x="657118" y="2034364"/>
                  </a:lnTo>
                  <a:lnTo>
                    <a:pt x="650182" y="2031766"/>
                  </a:lnTo>
                  <a:lnTo>
                    <a:pt x="645518" y="2027668"/>
                  </a:lnTo>
                  <a:lnTo>
                    <a:pt x="643127" y="2022069"/>
                  </a:lnTo>
                  <a:lnTo>
                    <a:pt x="641344" y="2015416"/>
                  </a:lnTo>
                  <a:lnTo>
                    <a:pt x="640616" y="2009372"/>
                  </a:lnTo>
                  <a:lnTo>
                    <a:pt x="642605" y="2003490"/>
                  </a:lnTo>
                  <a:lnTo>
                    <a:pt x="647922" y="1996718"/>
                  </a:lnTo>
                  <a:lnTo>
                    <a:pt x="652911" y="1995381"/>
                  </a:lnTo>
                  <a:lnTo>
                    <a:pt x="659564" y="1993598"/>
                  </a:lnTo>
                  <a:close/>
                  <a:moveTo>
                    <a:pt x="2310008" y="1951064"/>
                  </a:moveTo>
                  <a:lnTo>
                    <a:pt x="2326597" y="1956424"/>
                  </a:lnTo>
                  <a:lnTo>
                    <a:pt x="2338479" y="1967502"/>
                  </a:lnTo>
                  <a:lnTo>
                    <a:pt x="2344762" y="1980971"/>
                  </a:lnTo>
                  <a:lnTo>
                    <a:pt x="2346056" y="1995778"/>
                  </a:lnTo>
                  <a:lnTo>
                    <a:pt x="2340250" y="2010703"/>
                  </a:lnTo>
                  <a:lnTo>
                    <a:pt x="2330836" y="2022139"/>
                  </a:lnTo>
                  <a:lnTo>
                    <a:pt x="2316757" y="2029477"/>
                  </a:lnTo>
                  <a:lnTo>
                    <a:pt x="2302560" y="2029716"/>
                  </a:lnTo>
                  <a:lnTo>
                    <a:pt x="2287025" y="2024965"/>
                  </a:lnTo>
                  <a:lnTo>
                    <a:pt x="2274089" y="2013278"/>
                  </a:lnTo>
                  <a:lnTo>
                    <a:pt x="2267197" y="2000863"/>
                  </a:lnTo>
                  <a:lnTo>
                    <a:pt x="2266513" y="1985003"/>
                  </a:lnTo>
                  <a:lnTo>
                    <a:pt x="2271709" y="1971131"/>
                  </a:lnTo>
                  <a:lnTo>
                    <a:pt x="2281733" y="1958641"/>
                  </a:lnTo>
                  <a:lnTo>
                    <a:pt x="2295202" y="1952358"/>
                  </a:lnTo>
                  <a:close/>
                  <a:moveTo>
                    <a:pt x="159068" y="1925371"/>
                  </a:moveTo>
                  <a:lnTo>
                    <a:pt x="173548" y="1929513"/>
                  </a:lnTo>
                  <a:lnTo>
                    <a:pt x="185430" y="1940591"/>
                  </a:lnTo>
                  <a:lnTo>
                    <a:pt x="192767" y="1954669"/>
                  </a:lnTo>
                  <a:lnTo>
                    <a:pt x="193006" y="1968867"/>
                  </a:lnTo>
                  <a:lnTo>
                    <a:pt x="188255" y="1984401"/>
                  </a:lnTo>
                  <a:lnTo>
                    <a:pt x="177786" y="1995229"/>
                  </a:lnTo>
                  <a:lnTo>
                    <a:pt x="164763" y="2003175"/>
                  </a:lnTo>
                  <a:lnTo>
                    <a:pt x="149510" y="2002805"/>
                  </a:lnTo>
                  <a:lnTo>
                    <a:pt x="133976" y="1998054"/>
                  </a:lnTo>
                  <a:lnTo>
                    <a:pt x="123149" y="1987585"/>
                  </a:lnTo>
                  <a:lnTo>
                    <a:pt x="116257" y="1975170"/>
                  </a:lnTo>
                  <a:lnTo>
                    <a:pt x="115572" y="1959309"/>
                  </a:lnTo>
                  <a:lnTo>
                    <a:pt x="119715" y="1944829"/>
                  </a:lnTo>
                  <a:lnTo>
                    <a:pt x="130793" y="1932948"/>
                  </a:lnTo>
                  <a:lnTo>
                    <a:pt x="144262" y="1926664"/>
                  </a:lnTo>
                  <a:close/>
                  <a:moveTo>
                    <a:pt x="1803455" y="1920114"/>
                  </a:moveTo>
                  <a:lnTo>
                    <a:pt x="1810390" y="1922712"/>
                  </a:lnTo>
                  <a:lnTo>
                    <a:pt x="1815054" y="1926811"/>
                  </a:lnTo>
                  <a:lnTo>
                    <a:pt x="1818500" y="1933018"/>
                  </a:lnTo>
                  <a:lnTo>
                    <a:pt x="1820283" y="1939671"/>
                  </a:lnTo>
                  <a:lnTo>
                    <a:pt x="1821011" y="1945715"/>
                  </a:lnTo>
                  <a:lnTo>
                    <a:pt x="1817358" y="1952042"/>
                  </a:lnTo>
                  <a:lnTo>
                    <a:pt x="1813705" y="1958369"/>
                  </a:lnTo>
                  <a:lnTo>
                    <a:pt x="1808107" y="1960760"/>
                  </a:lnTo>
                  <a:lnTo>
                    <a:pt x="1801454" y="1962543"/>
                  </a:lnTo>
                  <a:lnTo>
                    <a:pt x="1794964" y="1961608"/>
                  </a:lnTo>
                  <a:lnTo>
                    <a:pt x="1788474" y="1960673"/>
                  </a:lnTo>
                  <a:lnTo>
                    <a:pt x="1783365" y="1954911"/>
                  </a:lnTo>
                  <a:lnTo>
                    <a:pt x="1779310" y="1949758"/>
                  </a:lnTo>
                  <a:lnTo>
                    <a:pt x="1777527" y="1943105"/>
                  </a:lnTo>
                  <a:lnTo>
                    <a:pt x="1777854" y="1937670"/>
                  </a:lnTo>
                  <a:lnTo>
                    <a:pt x="1781506" y="1931343"/>
                  </a:lnTo>
                  <a:lnTo>
                    <a:pt x="1785159" y="1925016"/>
                  </a:lnTo>
                  <a:lnTo>
                    <a:pt x="1789703" y="1922016"/>
                  </a:lnTo>
                  <a:lnTo>
                    <a:pt x="1796356" y="1920233"/>
                  </a:lnTo>
                  <a:close/>
                  <a:moveTo>
                    <a:pt x="464250" y="1866773"/>
                  </a:moveTo>
                  <a:lnTo>
                    <a:pt x="469076" y="1868154"/>
                  </a:lnTo>
                  <a:lnTo>
                    <a:pt x="474955" y="1870143"/>
                  </a:lnTo>
                  <a:lnTo>
                    <a:pt x="474958" y="1870143"/>
                  </a:lnTo>
                  <a:lnTo>
                    <a:pt x="487285" y="1882884"/>
                  </a:lnTo>
                  <a:lnTo>
                    <a:pt x="491296" y="1897854"/>
                  </a:lnTo>
                  <a:lnTo>
                    <a:pt x="487599" y="1913997"/>
                  </a:lnTo>
                  <a:lnTo>
                    <a:pt x="476076" y="1924216"/>
                  </a:lnTo>
                  <a:lnTo>
                    <a:pt x="461106" y="1928227"/>
                  </a:lnTo>
                  <a:lnTo>
                    <a:pt x="443908" y="1923922"/>
                  </a:lnTo>
                  <a:lnTo>
                    <a:pt x="439245" y="1919823"/>
                  </a:lnTo>
                  <a:lnTo>
                    <a:pt x="439499" y="1918669"/>
                  </a:lnTo>
                  <a:lnTo>
                    <a:pt x="434745" y="1913007"/>
                  </a:lnTo>
                  <a:lnTo>
                    <a:pt x="429679" y="1897429"/>
                  </a:lnTo>
                  <a:lnTo>
                    <a:pt x="432767" y="1882340"/>
                  </a:lnTo>
                  <a:lnTo>
                    <a:pt x="444899" y="1871067"/>
                  </a:lnTo>
                  <a:lnTo>
                    <a:pt x="450220" y="1869937"/>
                  </a:lnTo>
                  <a:lnTo>
                    <a:pt x="450498" y="1868675"/>
                  </a:lnTo>
                  <a:lnTo>
                    <a:pt x="457151" y="1866892"/>
                  </a:lnTo>
                  <a:close/>
                  <a:moveTo>
                    <a:pt x="2104788" y="1843828"/>
                  </a:moveTo>
                  <a:lnTo>
                    <a:pt x="2120932" y="1847525"/>
                  </a:lnTo>
                  <a:lnTo>
                    <a:pt x="2132205" y="1859657"/>
                  </a:lnTo>
                  <a:lnTo>
                    <a:pt x="2135161" y="1874018"/>
                  </a:lnTo>
                  <a:lnTo>
                    <a:pt x="2131465" y="1890161"/>
                  </a:lnTo>
                  <a:lnTo>
                    <a:pt x="2119941" y="1900380"/>
                  </a:lnTo>
                  <a:lnTo>
                    <a:pt x="2106026" y="1905000"/>
                  </a:lnTo>
                  <a:lnTo>
                    <a:pt x="2089883" y="1901303"/>
                  </a:lnTo>
                  <a:lnTo>
                    <a:pt x="2078610" y="1889171"/>
                  </a:lnTo>
                  <a:lnTo>
                    <a:pt x="2074599" y="1874202"/>
                  </a:lnTo>
                  <a:lnTo>
                    <a:pt x="2078741" y="1859721"/>
                  </a:lnTo>
                  <a:lnTo>
                    <a:pt x="2089819" y="1847840"/>
                  </a:lnTo>
                  <a:close/>
                  <a:moveTo>
                    <a:pt x="0" y="1834496"/>
                  </a:moveTo>
                  <a:lnTo>
                    <a:pt x="289" y="1835107"/>
                  </a:lnTo>
                  <a:lnTo>
                    <a:pt x="2310" y="1855957"/>
                  </a:lnTo>
                  <a:lnTo>
                    <a:pt x="0" y="1861560"/>
                  </a:lnTo>
                  <a:close/>
                  <a:moveTo>
                    <a:pt x="765495" y="1810121"/>
                  </a:moveTo>
                  <a:lnTo>
                    <a:pt x="770930" y="1810447"/>
                  </a:lnTo>
                  <a:lnTo>
                    <a:pt x="777420" y="1811382"/>
                  </a:lnTo>
                  <a:lnTo>
                    <a:pt x="782529" y="1817144"/>
                  </a:lnTo>
                  <a:lnTo>
                    <a:pt x="785530" y="1821688"/>
                  </a:lnTo>
                  <a:lnTo>
                    <a:pt x="787312" y="1828341"/>
                  </a:lnTo>
                  <a:lnTo>
                    <a:pt x="788041" y="1834385"/>
                  </a:lnTo>
                  <a:lnTo>
                    <a:pt x="786051" y="1840266"/>
                  </a:lnTo>
                  <a:lnTo>
                    <a:pt x="780735" y="1847039"/>
                  </a:lnTo>
                  <a:lnTo>
                    <a:pt x="775137" y="1849430"/>
                  </a:lnTo>
                  <a:lnTo>
                    <a:pt x="768484" y="1851213"/>
                  </a:lnTo>
                  <a:lnTo>
                    <a:pt x="763048" y="1850886"/>
                  </a:lnTo>
                  <a:lnTo>
                    <a:pt x="755504" y="1849342"/>
                  </a:lnTo>
                  <a:lnTo>
                    <a:pt x="751449" y="1844190"/>
                  </a:lnTo>
                  <a:lnTo>
                    <a:pt x="748449" y="1839645"/>
                  </a:lnTo>
                  <a:lnTo>
                    <a:pt x="746666" y="1832992"/>
                  </a:lnTo>
                  <a:lnTo>
                    <a:pt x="745938" y="1826948"/>
                  </a:lnTo>
                  <a:lnTo>
                    <a:pt x="749145" y="1818958"/>
                  </a:lnTo>
                  <a:lnTo>
                    <a:pt x="753243" y="1814295"/>
                  </a:lnTo>
                  <a:lnTo>
                    <a:pt x="758842" y="1811903"/>
                  </a:lnTo>
                  <a:close/>
                  <a:moveTo>
                    <a:pt x="2415330" y="1768642"/>
                  </a:moveTo>
                  <a:lnTo>
                    <a:pt x="2431919" y="1774002"/>
                  </a:lnTo>
                  <a:lnTo>
                    <a:pt x="2443801" y="1785079"/>
                  </a:lnTo>
                  <a:lnTo>
                    <a:pt x="2450693" y="1797494"/>
                  </a:lnTo>
                  <a:lnTo>
                    <a:pt x="2451377" y="1813355"/>
                  </a:lnTo>
                  <a:lnTo>
                    <a:pt x="2446181" y="1827226"/>
                  </a:lnTo>
                  <a:lnTo>
                    <a:pt x="2436157" y="1839717"/>
                  </a:lnTo>
                  <a:lnTo>
                    <a:pt x="2422688" y="1846000"/>
                  </a:lnTo>
                  <a:lnTo>
                    <a:pt x="2407882" y="1847293"/>
                  </a:lnTo>
                  <a:lnTo>
                    <a:pt x="2392956" y="1841487"/>
                  </a:lnTo>
                  <a:lnTo>
                    <a:pt x="2379411" y="1830855"/>
                  </a:lnTo>
                  <a:lnTo>
                    <a:pt x="2373128" y="1817386"/>
                  </a:lnTo>
                  <a:lnTo>
                    <a:pt x="2371834" y="1802580"/>
                  </a:lnTo>
                  <a:lnTo>
                    <a:pt x="2377640" y="1787654"/>
                  </a:lnTo>
                  <a:lnTo>
                    <a:pt x="2387054" y="1776218"/>
                  </a:lnTo>
                  <a:lnTo>
                    <a:pt x="2401132" y="1768881"/>
                  </a:lnTo>
                  <a:close/>
                  <a:moveTo>
                    <a:pt x="264390" y="1742949"/>
                  </a:moveTo>
                  <a:lnTo>
                    <a:pt x="278870" y="1747091"/>
                  </a:lnTo>
                  <a:lnTo>
                    <a:pt x="290752" y="1758169"/>
                  </a:lnTo>
                  <a:lnTo>
                    <a:pt x="298698" y="1771193"/>
                  </a:lnTo>
                  <a:lnTo>
                    <a:pt x="298328" y="1786445"/>
                  </a:lnTo>
                  <a:lnTo>
                    <a:pt x="293577" y="1801979"/>
                  </a:lnTo>
                  <a:lnTo>
                    <a:pt x="283108" y="1812807"/>
                  </a:lnTo>
                  <a:lnTo>
                    <a:pt x="270693" y="1819699"/>
                  </a:lnTo>
                  <a:lnTo>
                    <a:pt x="254832" y="1820383"/>
                  </a:lnTo>
                  <a:lnTo>
                    <a:pt x="239298" y="1815632"/>
                  </a:lnTo>
                  <a:lnTo>
                    <a:pt x="228471" y="1805163"/>
                  </a:lnTo>
                  <a:lnTo>
                    <a:pt x="222187" y="1791694"/>
                  </a:lnTo>
                  <a:lnTo>
                    <a:pt x="220894" y="1776887"/>
                  </a:lnTo>
                  <a:lnTo>
                    <a:pt x="225036" y="1762407"/>
                  </a:lnTo>
                  <a:lnTo>
                    <a:pt x="236114" y="1750526"/>
                  </a:lnTo>
                  <a:lnTo>
                    <a:pt x="250192" y="1743188"/>
                  </a:lnTo>
                  <a:close/>
                  <a:moveTo>
                    <a:pt x="1908777" y="1737691"/>
                  </a:moveTo>
                  <a:lnTo>
                    <a:pt x="1915712" y="1740289"/>
                  </a:lnTo>
                  <a:lnTo>
                    <a:pt x="1920376" y="1744387"/>
                  </a:lnTo>
                  <a:lnTo>
                    <a:pt x="1923822" y="1750595"/>
                  </a:lnTo>
                  <a:lnTo>
                    <a:pt x="1925604" y="1757248"/>
                  </a:lnTo>
                  <a:lnTo>
                    <a:pt x="1926332" y="1763292"/>
                  </a:lnTo>
                  <a:lnTo>
                    <a:pt x="1922680" y="1769619"/>
                  </a:lnTo>
                  <a:lnTo>
                    <a:pt x="1919636" y="1774891"/>
                  </a:lnTo>
                  <a:lnTo>
                    <a:pt x="1914037" y="1777283"/>
                  </a:lnTo>
                  <a:lnTo>
                    <a:pt x="1907384" y="1779065"/>
                  </a:lnTo>
                  <a:lnTo>
                    <a:pt x="1900285" y="1779185"/>
                  </a:lnTo>
                  <a:lnTo>
                    <a:pt x="1894404" y="1777195"/>
                  </a:lnTo>
                  <a:lnTo>
                    <a:pt x="1888686" y="1772488"/>
                  </a:lnTo>
                  <a:lnTo>
                    <a:pt x="1885240" y="1766281"/>
                  </a:lnTo>
                  <a:lnTo>
                    <a:pt x="1883458" y="1759628"/>
                  </a:lnTo>
                  <a:lnTo>
                    <a:pt x="1883784" y="1754192"/>
                  </a:lnTo>
                  <a:lnTo>
                    <a:pt x="1886828" y="1748920"/>
                  </a:lnTo>
                  <a:lnTo>
                    <a:pt x="1890481" y="1742593"/>
                  </a:lnTo>
                  <a:lnTo>
                    <a:pt x="1895025" y="1739593"/>
                  </a:lnTo>
                  <a:lnTo>
                    <a:pt x="1901678" y="1737810"/>
                  </a:lnTo>
                  <a:close/>
                  <a:moveTo>
                    <a:pt x="566853" y="1684187"/>
                  </a:moveTo>
                  <a:lnTo>
                    <a:pt x="566854" y="1684187"/>
                  </a:lnTo>
                  <a:lnTo>
                    <a:pt x="580888" y="1686666"/>
                  </a:lnTo>
                  <a:lnTo>
                    <a:pt x="593215" y="1699407"/>
                  </a:lnTo>
                  <a:lnTo>
                    <a:pt x="596618" y="1715431"/>
                  </a:lnTo>
                  <a:lnTo>
                    <a:pt x="594139" y="1729465"/>
                  </a:lnTo>
                  <a:lnTo>
                    <a:pt x="581398" y="1741792"/>
                  </a:lnTo>
                  <a:lnTo>
                    <a:pt x="566428" y="1745803"/>
                  </a:lnTo>
                  <a:lnTo>
                    <a:pt x="566427" y="1745803"/>
                  </a:lnTo>
                  <a:lnTo>
                    <a:pt x="549229" y="1741498"/>
                  </a:lnTo>
                  <a:lnTo>
                    <a:pt x="540065" y="1730583"/>
                  </a:lnTo>
                  <a:lnTo>
                    <a:pt x="535000" y="1715005"/>
                  </a:lnTo>
                  <a:lnTo>
                    <a:pt x="539305" y="1697807"/>
                  </a:lnTo>
                  <a:lnTo>
                    <a:pt x="550220" y="1688643"/>
                  </a:lnTo>
                  <a:close/>
                  <a:moveTo>
                    <a:pt x="2210110" y="1661405"/>
                  </a:moveTo>
                  <a:lnTo>
                    <a:pt x="2226254" y="1665102"/>
                  </a:lnTo>
                  <a:lnTo>
                    <a:pt x="2237527" y="1677234"/>
                  </a:lnTo>
                  <a:lnTo>
                    <a:pt x="2240483" y="1691595"/>
                  </a:lnTo>
                  <a:lnTo>
                    <a:pt x="2237395" y="1706684"/>
                  </a:lnTo>
                  <a:lnTo>
                    <a:pt x="2225263" y="1717957"/>
                  </a:lnTo>
                  <a:lnTo>
                    <a:pt x="2211348" y="1722577"/>
                  </a:lnTo>
                  <a:lnTo>
                    <a:pt x="2195205" y="1718880"/>
                  </a:lnTo>
                  <a:lnTo>
                    <a:pt x="2183932" y="1706748"/>
                  </a:lnTo>
                  <a:lnTo>
                    <a:pt x="2179921" y="1691779"/>
                  </a:lnTo>
                  <a:lnTo>
                    <a:pt x="2184672" y="1676244"/>
                  </a:lnTo>
                  <a:lnTo>
                    <a:pt x="2195141" y="1665417"/>
                  </a:lnTo>
                  <a:close/>
                  <a:moveTo>
                    <a:pt x="870209" y="1628753"/>
                  </a:moveTo>
                  <a:lnTo>
                    <a:pt x="875644" y="1629079"/>
                  </a:lnTo>
                  <a:lnTo>
                    <a:pt x="882134" y="1630014"/>
                  </a:lnTo>
                  <a:lnTo>
                    <a:pt x="887243" y="1635776"/>
                  </a:lnTo>
                  <a:lnTo>
                    <a:pt x="890244" y="1640320"/>
                  </a:lnTo>
                  <a:lnTo>
                    <a:pt x="892026" y="1646973"/>
                  </a:lnTo>
                  <a:lnTo>
                    <a:pt x="892755" y="1653017"/>
                  </a:lnTo>
                  <a:lnTo>
                    <a:pt x="889548" y="1661007"/>
                  </a:lnTo>
                  <a:lnTo>
                    <a:pt x="885449" y="1665671"/>
                  </a:lnTo>
                  <a:lnTo>
                    <a:pt x="879851" y="1668062"/>
                  </a:lnTo>
                  <a:lnTo>
                    <a:pt x="873198" y="1669845"/>
                  </a:lnTo>
                  <a:lnTo>
                    <a:pt x="867153" y="1670573"/>
                  </a:lnTo>
                  <a:lnTo>
                    <a:pt x="860218" y="1667974"/>
                  </a:lnTo>
                  <a:lnTo>
                    <a:pt x="855554" y="1663876"/>
                  </a:lnTo>
                  <a:lnTo>
                    <a:pt x="853163" y="1658277"/>
                  </a:lnTo>
                  <a:lnTo>
                    <a:pt x="851380" y="1651624"/>
                  </a:lnTo>
                  <a:lnTo>
                    <a:pt x="850652" y="1645580"/>
                  </a:lnTo>
                  <a:lnTo>
                    <a:pt x="852641" y="1639699"/>
                  </a:lnTo>
                  <a:lnTo>
                    <a:pt x="857957" y="1632927"/>
                  </a:lnTo>
                  <a:lnTo>
                    <a:pt x="863556" y="1630535"/>
                  </a:lnTo>
                  <a:close/>
                  <a:moveTo>
                    <a:pt x="65748" y="1617015"/>
                  </a:moveTo>
                  <a:lnTo>
                    <a:pt x="83391" y="1622983"/>
                  </a:lnTo>
                  <a:lnTo>
                    <a:pt x="97382" y="1635279"/>
                  </a:lnTo>
                  <a:lnTo>
                    <a:pt x="105611" y="1652683"/>
                  </a:lnTo>
                  <a:lnTo>
                    <a:pt x="108241" y="1672479"/>
                  </a:lnTo>
                  <a:lnTo>
                    <a:pt x="100609" y="1690569"/>
                  </a:lnTo>
                  <a:lnTo>
                    <a:pt x="89977" y="1704114"/>
                  </a:lnTo>
                  <a:lnTo>
                    <a:pt x="70909" y="1712788"/>
                  </a:lnTo>
                  <a:lnTo>
                    <a:pt x="51722" y="1714364"/>
                  </a:lnTo>
                  <a:lnTo>
                    <a:pt x="34687" y="1707341"/>
                  </a:lnTo>
                  <a:lnTo>
                    <a:pt x="20088" y="1696100"/>
                  </a:lnTo>
                  <a:lnTo>
                    <a:pt x="11859" y="1678695"/>
                  </a:lnTo>
                  <a:lnTo>
                    <a:pt x="10892" y="1658454"/>
                  </a:lnTo>
                  <a:lnTo>
                    <a:pt x="16251" y="1641865"/>
                  </a:lnTo>
                  <a:lnTo>
                    <a:pt x="29156" y="1626819"/>
                  </a:lnTo>
                  <a:lnTo>
                    <a:pt x="46560" y="1618590"/>
                  </a:lnTo>
                  <a:close/>
                  <a:moveTo>
                    <a:pt x="369711" y="1560526"/>
                  </a:moveTo>
                  <a:lnTo>
                    <a:pt x="384191" y="1564668"/>
                  </a:lnTo>
                  <a:lnTo>
                    <a:pt x="396073" y="1575746"/>
                  </a:lnTo>
                  <a:lnTo>
                    <a:pt x="404020" y="1588769"/>
                  </a:lnTo>
                  <a:lnTo>
                    <a:pt x="403650" y="1604021"/>
                  </a:lnTo>
                  <a:lnTo>
                    <a:pt x="400116" y="1617447"/>
                  </a:lnTo>
                  <a:lnTo>
                    <a:pt x="388430" y="1630383"/>
                  </a:lnTo>
                  <a:lnTo>
                    <a:pt x="376015" y="1637275"/>
                  </a:lnTo>
                  <a:lnTo>
                    <a:pt x="360154" y="1637959"/>
                  </a:lnTo>
                  <a:lnTo>
                    <a:pt x="345228" y="1632154"/>
                  </a:lnTo>
                  <a:lnTo>
                    <a:pt x="333792" y="1622739"/>
                  </a:lnTo>
                  <a:lnTo>
                    <a:pt x="327509" y="1609270"/>
                  </a:lnTo>
                  <a:lnTo>
                    <a:pt x="326216" y="1594464"/>
                  </a:lnTo>
                  <a:lnTo>
                    <a:pt x="331576" y="1577875"/>
                  </a:lnTo>
                  <a:lnTo>
                    <a:pt x="341436" y="1568102"/>
                  </a:lnTo>
                  <a:lnTo>
                    <a:pt x="355514" y="1560764"/>
                  </a:lnTo>
                  <a:close/>
                  <a:moveTo>
                    <a:pt x="2014099" y="1555269"/>
                  </a:moveTo>
                  <a:lnTo>
                    <a:pt x="2021034" y="1557867"/>
                  </a:lnTo>
                  <a:lnTo>
                    <a:pt x="2025698" y="1561965"/>
                  </a:lnTo>
                  <a:lnTo>
                    <a:pt x="2029144" y="1568173"/>
                  </a:lnTo>
                  <a:lnTo>
                    <a:pt x="2031535" y="1573771"/>
                  </a:lnTo>
                  <a:lnTo>
                    <a:pt x="2032263" y="1579816"/>
                  </a:lnTo>
                  <a:lnTo>
                    <a:pt x="2028610" y="1586142"/>
                  </a:lnTo>
                  <a:lnTo>
                    <a:pt x="2024958" y="1592469"/>
                  </a:lnTo>
                  <a:lnTo>
                    <a:pt x="2019359" y="1594861"/>
                  </a:lnTo>
                  <a:lnTo>
                    <a:pt x="2012706" y="1596643"/>
                  </a:lnTo>
                  <a:lnTo>
                    <a:pt x="2005607" y="1596763"/>
                  </a:lnTo>
                  <a:lnTo>
                    <a:pt x="1999726" y="1594773"/>
                  </a:lnTo>
                  <a:lnTo>
                    <a:pt x="1994008" y="1590066"/>
                  </a:lnTo>
                  <a:lnTo>
                    <a:pt x="1990562" y="1583859"/>
                  </a:lnTo>
                  <a:lnTo>
                    <a:pt x="1989846" y="1581186"/>
                  </a:lnTo>
                  <a:lnTo>
                    <a:pt x="1988779" y="1577205"/>
                  </a:lnTo>
                  <a:lnTo>
                    <a:pt x="1989106" y="1571770"/>
                  </a:lnTo>
                  <a:lnTo>
                    <a:pt x="1992759" y="1565443"/>
                  </a:lnTo>
                  <a:lnTo>
                    <a:pt x="1996411" y="1559116"/>
                  </a:lnTo>
                  <a:lnTo>
                    <a:pt x="2000956" y="1556116"/>
                  </a:lnTo>
                  <a:lnTo>
                    <a:pt x="2007000" y="1555388"/>
                  </a:lnTo>
                  <a:close/>
                  <a:moveTo>
                    <a:pt x="671566" y="1502819"/>
                  </a:moveTo>
                  <a:lnTo>
                    <a:pt x="684383" y="1507407"/>
                  </a:lnTo>
                  <a:lnTo>
                    <a:pt x="697928" y="1518039"/>
                  </a:lnTo>
                  <a:lnTo>
                    <a:pt x="701330" y="1534063"/>
                  </a:lnTo>
                  <a:lnTo>
                    <a:pt x="697634" y="1550206"/>
                  </a:lnTo>
                  <a:lnTo>
                    <a:pt x="686110" y="1560424"/>
                  </a:lnTo>
                  <a:lnTo>
                    <a:pt x="671141" y="1564435"/>
                  </a:lnTo>
                  <a:lnTo>
                    <a:pt x="653943" y="1560130"/>
                  </a:lnTo>
                  <a:lnTo>
                    <a:pt x="644779" y="1549215"/>
                  </a:lnTo>
                  <a:lnTo>
                    <a:pt x="639714" y="1533637"/>
                  </a:lnTo>
                  <a:lnTo>
                    <a:pt x="642801" y="1518548"/>
                  </a:lnTo>
                  <a:lnTo>
                    <a:pt x="654934" y="1507275"/>
                  </a:lnTo>
                  <a:close/>
                  <a:moveTo>
                    <a:pt x="2316042" y="1477928"/>
                  </a:moveTo>
                  <a:lnTo>
                    <a:pt x="2332185" y="1481624"/>
                  </a:lnTo>
                  <a:lnTo>
                    <a:pt x="2343458" y="1493757"/>
                  </a:lnTo>
                  <a:lnTo>
                    <a:pt x="2345806" y="1509172"/>
                  </a:lnTo>
                  <a:lnTo>
                    <a:pt x="2343327" y="1523206"/>
                  </a:lnTo>
                  <a:lnTo>
                    <a:pt x="2331195" y="1534479"/>
                  </a:lnTo>
                  <a:lnTo>
                    <a:pt x="2316671" y="1540153"/>
                  </a:lnTo>
                  <a:lnTo>
                    <a:pt x="2300527" y="1536457"/>
                  </a:lnTo>
                  <a:lnTo>
                    <a:pt x="2289254" y="1524325"/>
                  </a:lnTo>
                  <a:lnTo>
                    <a:pt x="2285852" y="1508301"/>
                  </a:lnTo>
                  <a:lnTo>
                    <a:pt x="2290603" y="1492766"/>
                  </a:lnTo>
                  <a:lnTo>
                    <a:pt x="2300463" y="1482993"/>
                  </a:lnTo>
                  <a:close/>
                  <a:moveTo>
                    <a:pt x="981574" y="1445601"/>
                  </a:moveTo>
                  <a:lnTo>
                    <a:pt x="987455" y="1447591"/>
                  </a:lnTo>
                  <a:lnTo>
                    <a:pt x="993173" y="1452298"/>
                  </a:lnTo>
                  <a:lnTo>
                    <a:pt x="995565" y="1457897"/>
                  </a:lnTo>
                  <a:lnTo>
                    <a:pt x="997347" y="1464550"/>
                  </a:lnTo>
                  <a:lnTo>
                    <a:pt x="998076" y="1470594"/>
                  </a:lnTo>
                  <a:lnTo>
                    <a:pt x="995477" y="1477530"/>
                  </a:lnTo>
                  <a:lnTo>
                    <a:pt x="990770" y="1483248"/>
                  </a:lnTo>
                  <a:lnTo>
                    <a:pt x="985172" y="1485639"/>
                  </a:lnTo>
                  <a:lnTo>
                    <a:pt x="978519" y="1487422"/>
                  </a:lnTo>
                  <a:lnTo>
                    <a:pt x="973083" y="1487095"/>
                  </a:lnTo>
                  <a:lnTo>
                    <a:pt x="965539" y="1485551"/>
                  </a:lnTo>
                  <a:lnTo>
                    <a:pt x="961484" y="1480399"/>
                  </a:lnTo>
                  <a:lnTo>
                    <a:pt x="958484" y="1475854"/>
                  </a:lnTo>
                  <a:lnTo>
                    <a:pt x="956701" y="1469201"/>
                  </a:lnTo>
                  <a:lnTo>
                    <a:pt x="955973" y="1463157"/>
                  </a:lnTo>
                  <a:lnTo>
                    <a:pt x="958571" y="1456222"/>
                  </a:lnTo>
                  <a:lnTo>
                    <a:pt x="963278" y="1450504"/>
                  </a:lnTo>
                  <a:lnTo>
                    <a:pt x="968877" y="1448112"/>
                  </a:lnTo>
                  <a:lnTo>
                    <a:pt x="975530" y="1446330"/>
                  </a:lnTo>
                  <a:close/>
                  <a:moveTo>
                    <a:pt x="171070" y="1434592"/>
                  </a:moveTo>
                  <a:lnTo>
                    <a:pt x="188713" y="1440560"/>
                  </a:lnTo>
                  <a:lnTo>
                    <a:pt x="202704" y="1452856"/>
                  </a:lnTo>
                  <a:lnTo>
                    <a:pt x="210933" y="1470260"/>
                  </a:lnTo>
                  <a:lnTo>
                    <a:pt x="213563" y="1490056"/>
                  </a:lnTo>
                  <a:lnTo>
                    <a:pt x="207149" y="1506037"/>
                  </a:lnTo>
                  <a:lnTo>
                    <a:pt x="195299" y="1521691"/>
                  </a:lnTo>
                  <a:lnTo>
                    <a:pt x="176840" y="1529311"/>
                  </a:lnTo>
                  <a:lnTo>
                    <a:pt x="157653" y="1530887"/>
                  </a:lnTo>
                  <a:lnTo>
                    <a:pt x="140009" y="1524918"/>
                  </a:lnTo>
                  <a:lnTo>
                    <a:pt x="126018" y="1512623"/>
                  </a:lnTo>
                  <a:lnTo>
                    <a:pt x="117790" y="1495218"/>
                  </a:lnTo>
                  <a:lnTo>
                    <a:pt x="116214" y="1476031"/>
                  </a:lnTo>
                  <a:lnTo>
                    <a:pt x="122791" y="1457333"/>
                  </a:lnTo>
                  <a:lnTo>
                    <a:pt x="134478" y="1444396"/>
                  </a:lnTo>
                  <a:lnTo>
                    <a:pt x="151882" y="1436167"/>
                  </a:lnTo>
                  <a:close/>
                  <a:moveTo>
                    <a:pt x="474424" y="1379157"/>
                  </a:moveTo>
                  <a:lnTo>
                    <a:pt x="488904" y="1383299"/>
                  </a:lnTo>
                  <a:lnTo>
                    <a:pt x="500786" y="1394377"/>
                  </a:lnTo>
                  <a:lnTo>
                    <a:pt x="508733" y="1407400"/>
                  </a:lnTo>
                  <a:lnTo>
                    <a:pt x="508363" y="1422652"/>
                  </a:lnTo>
                  <a:lnTo>
                    <a:pt x="503612" y="1438187"/>
                  </a:lnTo>
                  <a:lnTo>
                    <a:pt x="493143" y="1449014"/>
                  </a:lnTo>
                  <a:lnTo>
                    <a:pt x="480728" y="1455906"/>
                  </a:lnTo>
                  <a:lnTo>
                    <a:pt x="464258" y="1457645"/>
                  </a:lnTo>
                  <a:lnTo>
                    <a:pt x="449941" y="1450785"/>
                  </a:lnTo>
                  <a:lnTo>
                    <a:pt x="437897" y="1442425"/>
                  </a:lnTo>
                  <a:lnTo>
                    <a:pt x="432222" y="1427901"/>
                  </a:lnTo>
                  <a:lnTo>
                    <a:pt x="430929" y="1413095"/>
                  </a:lnTo>
                  <a:lnTo>
                    <a:pt x="435071" y="1398615"/>
                  </a:lnTo>
                  <a:lnTo>
                    <a:pt x="446149" y="1386733"/>
                  </a:lnTo>
                  <a:lnTo>
                    <a:pt x="460227" y="1379395"/>
                  </a:lnTo>
                  <a:close/>
                  <a:moveTo>
                    <a:pt x="2112930" y="1371910"/>
                  </a:moveTo>
                  <a:lnTo>
                    <a:pt x="2119420" y="1372846"/>
                  </a:lnTo>
                  <a:lnTo>
                    <a:pt x="2126964" y="1374389"/>
                  </a:lnTo>
                  <a:lnTo>
                    <a:pt x="2131019" y="1379542"/>
                  </a:lnTo>
                  <a:lnTo>
                    <a:pt x="2135074" y="1384695"/>
                  </a:lnTo>
                  <a:lnTo>
                    <a:pt x="2136857" y="1391348"/>
                  </a:lnTo>
                  <a:lnTo>
                    <a:pt x="2137585" y="1397392"/>
                  </a:lnTo>
                  <a:lnTo>
                    <a:pt x="2134541" y="1402665"/>
                  </a:lnTo>
                  <a:lnTo>
                    <a:pt x="2130279" y="1410046"/>
                  </a:lnTo>
                  <a:lnTo>
                    <a:pt x="2124681" y="1412437"/>
                  </a:lnTo>
                  <a:lnTo>
                    <a:pt x="2118028" y="1414220"/>
                  </a:lnTo>
                  <a:lnTo>
                    <a:pt x="2111538" y="1413285"/>
                  </a:lnTo>
                  <a:lnTo>
                    <a:pt x="2105048" y="1412350"/>
                  </a:lnTo>
                  <a:lnTo>
                    <a:pt x="2099939" y="1406588"/>
                  </a:lnTo>
                  <a:lnTo>
                    <a:pt x="2095884" y="1401435"/>
                  </a:lnTo>
                  <a:lnTo>
                    <a:pt x="2094101" y="1394782"/>
                  </a:lnTo>
                  <a:lnTo>
                    <a:pt x="2094428" y="1389347"/>
                  </a:lnTo>
                  <a:lnTo>
                    <a:pt x="2098689" y="1381966"/>
                  </a:lnTo>
                  <a:lnTo>
                    <a:pt x="2101733" y="1376693"/>
                  </a:lnTo>
                  <a:lnTo>
                    <a:pt x="2106277" y="1373693"/>
                  </a:lnTo>
                  <a:close/>
                  <a:moveTo>
                    <a:pt x="0" y="1322717"/>
                  </a:moveTo>
                  <a:lnTo>
                    <a:pt x="10834" y="1332238"/>
                  </a:lnTo>
                  <a:lnTo>
                    <a:pt x="18900" y="1352361"/>
                  </a:lnTo>
                  <a:lnTo>
                    <a:pt x="21975" y="1373820"/>
                  </a:lnTo>
                  <a:lnTo>
                    <a:pt x="15235" y="1395235"/>
                  </a:lnTo>
                  <a:lnTo>
                    <a:pt x="0" y="1412571"/>
                  </a:lnTo>
                  <a:close/>
                  <a:moveTo>
                    <a:pt x="776888" y="1320396"/>
                  </a:moveTo>
                  <a:lnTo>
                    <a:pt x="790921" y="1322875"/>
                  </a:lnTo>
                  <a:lnTo>
                    <a:pt x="790922" y="1322874"/>
                  </a:lnTo>
                  <a:lnTo>
                    <a:pt x="803250" y="1335615"/>
                  </a:lnTo>
                  <a:lnTo>
                    <a:pt x="803250" y="1335616"/>
                  </a:lnTo>
                  <a:lnTo>
                    <a:pt x="807101" y="1349989"/>
                  </a:lnTo>
                  <a:lnTo>
                    <a:pt x="807261" y="1350585"/>
                  </a:lnTo>
                  <a:lnTo>
                    <a:pt x="807261" y="1350586"/>
                  </a:lnTo>
                  <a:lnTo>
                    <a:pt x="803564" y="1366729"/>
                  </a:lnTo>
                  <a:lnTo>
                    <a:pt x="792041" y="1376948"/>
                  </a:lnTo>
                  <a:lnTo>
                    <a:pt x="777071" y="1380959"/>
                  </a:lnTo>
                  <a:lnTo>
                    <a:pt x="759874" y="1376654"/>
                  </a:lnTo>
                  <a:lnTo>
                    <a:pt x="759871" y="1376651"/>
                  </a:lnTo>
                  <a:lnTo>
                    <a:pt x="755210" y="1372554"/>
                  </a:lnTo>
                  <a:lnTo>
                    <a:pt x="750546" y="1368456"/>
                  </a:lnTo>
                  <a:lnTo>
                    <a:pt x="747709" y="1361194"/>
                  </a:lnTo>
                  <a:lnTo>
                    <a:pt x="748887" y="1360134"/>
                  </a:lnTo>
                  <a:lnTo>
                    <a:pt x="745644" y="1350161"/>
                  </a:lnTo>
                  <a:lnTo>
                    <a:pt x="748732" y="1335072"/>
                  </a:lnTo>
                  <a:lnTo>
                    <a:pt x="760864" y="1323799"/>
                  </a:lnTo>
                  <a:close/>
                  <a:moveTo>
                    <a:pt x="2421363" y="1295505"/>
                  </a:moveTo>
                  <a:lnTo>
                    <a:pt x="2437506" y="1299201"/>
                  </a:lnTo>
                  <a:lnTo>
                    <a:pt x="2448779" y="1311334"/>
                  </a:lnTo>
                  <a:lnTo>
                    <a:pt x="2451736" y="1325694"/>
                  </a:lnTo>
                  <a:lnTo>
                    <a:pt x="2448648" y="1340783"/>
                  </a:lnTo>
                  <a:lnTo>
                    <a:pt x="2436516" y="1352056"/>
                  </a:lnTo>
                  <a:lnTo>
                    <a:pt x="2422601" y="1356676"/>
                  </a:lnTo>
                  <a:lnTo>
                    <a:pt x="2407066" y="1351925"/>
                  </a:lnTo>
                  <a:lnTo>
                    <a:pt x="2395185" y="1340847"/>
                  </a:lnTo>
                  <a:lnTo>
                    <a:pt x="2391173" y="1325878"/>
                  </a:lnTo>
                  <a:lnTo>
                    <a:pt x="2395924" y="1310343"/>
                  </a:lnTo>
                  <a:lnTo>
                    <a:pt x="2406393" y="1299516"/>
                  </a:lnTo>
                  <a:close/>
                  <a:moveTo>
                    <a:pt x="1086897" y="1263178"/>
                  </a:moveTo>
                  <a:lnTo>
                    <a:pt x="1092778" y="1265167"/>
                  </a:lnTo>
                  <a:lnTo>
                    <a:pt x="1098496" y="1269875"/>
                  </a:lnTo>
                  <a:lnTo>
                    <a:pt x="1100887" y="1275473"/>
                  </a:lnTo>
                  <a:lnTo>
                    <a:pt x="1102670" y="1282126"/>
                  </a:lnTo>
                  <a:lnTo>
                    <a:pt x="1103398" y="1288171"/>
                  </a:lnTo>
                  <a:lnTo>
                    <a:pt x="1100800" y="1295106"/>
                  </a:lnTo>
                  <a:lnTo>
                    <a:pt x="1096702" y="1299770"/>
                  </a:lnTo>
                  <a:lnTo>
                    <a:pt x="1091103" y="1302161"/>
                  </a:lnTo>
                  <a:lnTo>
                    <a:pt x="1084450" y="1303944"/>
                  </a:lnTo>
                  <a:lnTo>
                    <a:pt x="1078406" y="1304672"/>
                  </a:lnTo>
                  <a:lnTo>
                    <a:pt x="1071470" y="1302074"/>
                  </a:lnTo>
                  <a:lnTo>
                    <a:pt x="1066806" y="1297976"/>
                  </a:lnTo>
                  <a:lnTo>
                    <a:pt x="1064415" y="1292377"/>
                  </a:lnTo>
                  <a:lnTo>
                    <a:pt x="1062632" y="1285724"/>
                  </a:lnTo>
                  <a:lnTo>
                    <a:pt x="1061904" y="1279680"/>
                  </a:lnTo>
                  <a:lnTo>
                    <a:pt x="1063893" y="1273798"/>
                  </a:lnTo>
                  <a:lnTo>
                    <a:pt x="1068601" y="1268080"/>
                  </a:lnTo>
                  <a:lnTo>
                    <a:pt x="1074199" y="1265689"/>
                  </a:lnTo>
                  <a:lnTo>
                    <a:pt x="1080852" y="1263906"/>
                  </a:lnTo>
                  <a:close/>
                  <a:moveTo>
                    <a:pt x="275783" y="1253224"/>
                  </a:moveTo>
                  <a:lnTo>
                    <a:pt x="293426" y="1259192"/>
                  </a:lnTo>
                  <a:lnTo>
                    <a:pt x="307417" y="1271488"/>
                  </a:lnTo>
                  <a:lnTo>
                    <a:pt x="315646" y="1288892"/>
                  </a:lnTo>
                  <a:lnTo>
                    <a:pt x="318276" y="1308688"/>
                  </a:lnTo>
                  <a:lnTo>
                    <a:pt x="310644" y="1326778"/>
                  </a:lnTo>
                  <a:lnTo>
                    <a:pt x="298794" y="1342432"/>
                  </a:lnTo>
                  <a:lnTo>
                    <a:pt x="281553" y="1347943"/>
                  </a:lnTo>
                  <a:lnTo>
                    <a:pt x="261757" y="1350573"/>
                  </a:lnTo>
                  <a:lnTo>
                    <a:pt x="244722" y="1343550"/>
                  </a:lnTo>
                  <a:lnTo>
                    <a:pt x="230123" y="1332309"/>
                  </a:lnTo>
                  <a:lnTo>
                    <a:pt x="222502" y="1313850"/>
                  </a:lnTo>
                  <a:lnTo>
                    <a:pt x="219709" y="1296772"/>
                  </a:lnTo>
                  <a:lnTo>
                    <a:pt x="226286" y="1278074"/>
                  </a:lnTo>
                  <a:lnTo>
                    <a:pt x="239191" y="1263028"/>
                  </a:lnTo>
                  <a:lnTo>
                    <a:pt x="256595" y="1254799"/>
                  </a:lnTo>
                  <a:close/>
                  <a:moveTo>
                    <a:pt x="580355" y="1195680"/>
                  </a:moveTo>
                  <a:lnTo>
                    <a:pt x="594226" y="1200877"/>
                  </a:lnTo>
                  <a:lnTo>
                    <a:pt x="606717" y="1210900"/>
                  </a:lnTo>
                  <a:lnTo>
                    <a:pt x="614055" y="1224978"/>
                  </a:lnTo>
                  <a:lnTo>
                    <a:pt x="614293" y="1239176"/>
                  </a:lnTo>
                  <a:lnTo>
                    <a:pt x="609542" y="1254710"/>
                  </a:lnTo>
                  <a:lnTo>
                    <a:pt x="599074" y="1265537"/>
                  </a:lnTo>
                  <a:lnTo>
                    <a:pt x="586050" y="1273484"/>
                  </a:lnTo>
                  <a:lnTo>
                    <a:pt x="570798" y="1273114"/>
                  </a:lnTo>
                  <a:lnTo>
                    <a:pt x="555263" y="1268363"/>
                  </a:lnTo>
                  <a:lnTo>
                    <a:pt x="544436" y="1257894"/>
                  </a:lnTo>
                  <a:lnTo>
                    <a:pt x="537544" y="1245479"/>
                  </a:lnTo>
                  <a:lnTo>
                    <a:pt x="536860" y="1229618"/>
                  </a:lnTo>
                  <a:lnTo>
                    <a:pt x="541002" y="1215138"/>
                  </a:lnTo>
                  <a:lnTo>
                    <a:pt x="552080" y="1203256"/>
                  </a:lnTo>
                  <a:lnTo>
                    <a:pt x="565549" y="1196973"/>
                  </a:lnTo>
                  <a:close/>
                  <a:moveTo>
                    <a:pt x="2225352" y="1189368"/>
                  </a:moveTo>
                  <a:lnTo>
                    <a:pt x="2232287" y="1191966"/>
                  </a:lnTo>
                  <a:lnTo>
                    <a:pt x="2236951" y="1196064"/>
                  </a:lnTo>
                  <a:lnTo>
                    <a:pt x="2240397" y="1202272"/>
                  </a:lnTo>
                  <a:lnTo>
                    <a:pt x="2242179" y="1208925"/>
                  </a:lnTo>
                  <a:lnTo>
                    <a:pt x="2242907" y="1214969"/>
                  </a:lnTo>
                  <a:lnTo>
                    <a:pt x="2239863" y="1220241"/>
                  </a:lnTo>
                  <a:lnTo>
                    <a:pt x="2235602" y="1227623"/>
                  </a:lnTo>
                  <a:lnTo>
                    <a:pt x="2230003" y="1230014"/>
                  </a:lnTo>
                  <a:lnTo>
                    <a:pt x="2223350" y="1231797"/>
                  </a:lnTo>
                  <a:lnTo>
                    <a:pt x="2216860" y="1230862"/>
                  </a:lnTo>
                  <a:lnTo>
                    <a:pt x="2210979" y="1228872"/>
                  </a:lnTo>
                  <a:lnTo>
                    <a:pt x="2205261" y="1224165"/>
                  </a:lnTo>
                  <a:lnTo>
                    <a:pt x="2201206" y="1219012"/>
                  </a:lnTo>
                  <a:lnTo>
                    <a:pt x="2199424" y="1212359"/>
                  </a:lnTo>
                  <a:lnTo>
                    <a:pt x="2199750" y="1206924"/>
                  </a:lnTo>
                  <a:lnTo>
                    <a:pt x="2204012" y="1199542"/>
                  </a:lnTo>
                  <a:lnTo>
                    <a:pt x="2207056" y="1194270"/>
                  </a:lnTo>
                  <a:lnTo>
                    <a:pt x="2211600" y="1191270"/>
                  </a:lnTo>
                  <a:lnTo>
                    <a:pt x="2218253" y="1189487"/>
                  </a:lnTo>
                  <a:close/>
                  <a:moveTo>
                    <a:pt x="882210" y="1137973"/>
                  </a:moveTo>
                  <a:lnTo>
                    <a:pt x="896245" y="1140452"/>
                  </a:lnTo>
                  <a:lnTo>
                    <a:pt x="908572" y="1153193"/>
                  </a:lnTo>
                  <a:lnTo>
                    <a:pt x="912583" y="1168163"/>
                  </a:lnTo>
                  <a:lnTo>
                    <a:pt x="908886" y="1184306"/>
                  </a:lnTo>
                  <a:lnTo>
                    <a:pt x="897363" y="1194525"/>
                  </a:lnTo>
                  <a:lnTo>
                    <a:pt x="882393" y="1198536"/>
                  </a:lnTo>
                  <a:lnTo>
                    <a:pt x="865196" y="1194231"/>
                  </a:lnTo>
                  <a:lnTo>
                    <a:pt x="856032" y="1183316"/>
                  </a:lnTo>
                  <a:lnTo>
                    <a:pt x="850966" y="1167738"/>
                  </a:lnTo>
                  <a:lnTo>
                    <a:pt x="854054" y="1152649"/>
                  </a:lnTo>
                  <a:lnTo>
                    <a:pt x="866186" y="1141376"/>
                  </a:lnTo>
                  <a:close/>
                  <a:moveTo>
                    <a:pt x="75478" y="1127735"/>
                  </a:moveTo>
                  <a:lnTo>
                    <a:pt x="96893" y="1134475"/>
                  </a:lnTo>
                  <a:lnTo>
                    <a:pt x="115548" y="1150869"/>
                  </a:lnTo>
                  <a:lnTo>
                    <a:pt x="123613" y="1170992"/>
                  </a:lnTo>
                  <a:lnTo>
                    <a:pt x="126689" y="1192451"/>
                  </a:lnTo>
                  <a:lnTo>
                    <a:pt x="118731" y="1215975"/>
                  </a:lnTo>
                  <a:lnTo>
                    <a:pt x="103555" y="1232521"/>
                  </a:lnTo>
                  <a:lnTo>
                    <a:pt x="82824" y="1241641"/>
                  </a:lnTo>
                  <a:lnTo>
                    <a:pt x="61973" y="1243662"/>
                  </a:lnTo>
                  <a:lnTo>
                    <a:pt x="38449" y="1235704"/>
                  </a:lnTo>
                  <a:lnTo>
                    <a:pt x="21904" y="1220528"/>
                  </a:lnTo>
                  <a:lnTo>
                    <a:pt x="12175" y="1200851"/>
                  </a:lnTo>
                  <a:lnTo>
                    <a:pt x="10762" y="1178946"/>
                  </a:lnTo>
                  <a:lnTo>
                    <a:pt x="17502" y="1157531"/>
                  </a:lnTo>
                  <a:lnTo>
                    <a:pt x="33896" y="1138877"/>
                  </a:lnTo>
                  <a:lnTo>
                    <a:pt x="52964" y="1130202"/>
                  </a:lnTo>
                  <a:close/>
                  <a:moveTo>
                    <a:pt x="1192219" y="1080756"/>
                  </a:moveTo>
                  <a:lnTo>
                    <a:pt x="1198100" y="1082745"/>
                  </a:lnTo>
                  <a:lnTo>
                    <a:pt x="1203818" y="1087453"/>
                  </a:lnTo>
                  <a:lnTo>
                    <a:pt x="1206209" y="1093051"/>
                  </a:lnTo>
                  <a:lnTo>
                    <a:pt x="1208601" y="1098650"/>
                  </a:lnTo>
                  <a:lnTo>
                    <a:pt x="1209329" y="1104694"/>
                  </a:lnTo>
                  <a:lnTo>
                    <a:pt x="1206731" y="1111630"/>
                  </a:lnTo>
                  <a:lnTo>
                    <a:pt x="1202024" y="1117348"/>
                  </a:lnTo>
                  <a:lnTo>
                    <a:pt x="1196425" y="1119739"/>
                  </a:lnTo>
                  <a:lnTo>
                    <a:pt x="1189772" y="1121522"/>
                  </a:lnTo>
                  <a:lnTo>
                    <a:pt x="1183728" y="1122250"/>
                  </a:lnTo>
                  <a:lnTo>
                    <a:pt x="1176792" y="1119652"/>
                  </a:lnTo>
                  <a:lnTo>
                    <a:pt x="1172128" y="1115554"/>
                  </a:lnTo>
                  <a:lnTo>
                    <a:pt x="1172128" y="1115553"/>
                  </a:lnTo>
                  <a:lnTo>
                    <a:pt x="1170019" y="1114336"/>
                  </a:lnTo>
                  <a:lnTo>
                    <a:pt x="1171433" y="1113925"/>
                  </a:lnTo>
                  <a:lnTo>
                    <a:pt x="1169737" y="1109955"/>
                  </a:lnTo>
                  <a:lnTo>
                    <a:pt x="1167954" y="1103302"/>
                  </a:lnTo>
                  <a:lnTo>
                    <a:pt x="1167226" y="1097258"/>
                  </a:lnTo>
                  <a:lnTo>
                    <a:pt x="1169824" y="1090322"/>
                  </a:lnTo>
                  <a:lnTo>
                    <a:pt x="1174532" y="1084604"/>
                  </a:lnTo>
                  <a:lnTo>
                    <a:pt x="1180130" y="1082212"/>
                  </a:lnTo>
                  <a:lnTo>
                    <a:pt x="1186174" y="1081484"/>
                  </a:lnTo>
                  <a:close/>
                  <a:moveTo>
                    <a:pt x="381713" y="1069746"/>
                  </a:moveTo>
                  <a:lnTo>
                    <a:pt x="398748" y="1076769"/>
                  </a:lnTo>
                  <a:lnTo>
                    <a:pt x="413348" y="1088010"/>
                  </a:lnTo>
                  <a:lnTo>
                    <a:pt x="420968" y="1106469"/>
                  </a:lnTo>
                  <a:lnTo>
                    <a:pt x="423598" y="1126265"/>
                  </a:lnTo>
                  <a:lnTo>
                    <a:pt x="416575" y="1143300"/>
                  </a:lnTo>
                  <a:lnTo>
                    <a:pt x="405334" y="1157900"/>
                  </a:lnTo>
                  <a:lnTo>
                    <a:pt x="386875" y="1165520"/>
                  </a:lnTo>
                  <a:lnTo>
                    <a:pt x="367688" y="1167096"/>
                  </a:lnTo>
                  <a:lnTo>
                    <a:pt x="350044" y="1161127"/>
                  </a:lnTo>
                  <a:lnTo>
                    <a:pt x="336053" y="1148832"/>
                  </a:lnTo>
                  <a:lnTo>
                    <a:pt x="327824" y="1131427"/>
                  </a:lnTo>
                  <a:lnTo>
                    <a:pt x="326249" y="1112240"/>
                  </a:lnTo>
                  <a:lnTo>
                    <a:pt x="332217" y="1094596"/>
                  </a:lnTo>
                  <a:lnTo>
                    <a:pt x="344513" y="1080605"/>
                  </a:lnTo>
                  <a:lnTo>
                    <a:pt x="361917" y="1072376"/>
                  </a:lnTo>
                  <a:close/>
                  <a:moveTo>
                    <a:pt x="685677" y="1013257"/>
                  </a:moveTo>
                  <a:lnTo>
                    <a:pt x="700157" y="1017399"/>
                  </a:lnTo>
                  <a:lnTo>
                    <a:pt x="712039" y="1028477"/>
                  </a:lnTo>
                  <a:lnTo>
                    <a:pt x="719376" y="1042555"/>
                  </a:lnTo>
                  <a:lnTo>
                    <a:pt x="719615" y="1056753"/>
                  </a:lnTo>
                  <a:lnTo>
                    <a:pt x="714864" y="1072287"/>
                  </a:lnTo>
                  <a:lnTo>
                    <a:pt x="704395" y="1083115"/>
                  </a:lnTo>
                  <a:lnTo>
                    <a:pt x="691371" y="1091061"/>
                  </a:lnTo>
                  <a:lnTo>
                    <a:pt x="676119" y="1090691"/>
                  </a:lnTo>
                  <a:lnTo>
                    <a:pt x="660585" y="1085940"/>
                  </a:lnTo>
                  <a:lnTo>
                    <a:pt x="649758" y="1075471"/>
                  </a:lnTo>
                  <a:lnTo>
                    <a:pt x="642866" y="1063056"/>
                  </a:lnTo>
                  <a:lnTo>
                    <a:pt x="642181" y="1047195"/>
                  </a:lnTo>
                  <a:lnTo>
                    <a:pt x="646323" y="1032715"/>
                  </a:lnTo>
                  <a:lnTo>
                    <a:pt x="657401" y="1020834"/>
                  </a:lnTo>
                  <a:lnTo>
                    <a:pt x="670870" y="1014550"/>
                  </a:lnTo>
                  <a:close/>
                  <a:moveTo>
                    <a:pt x="2330674" y="1006945"/>
                  </a:moveTo>
                  <a:lnTo>
                    <a:pt x="2337609" y="1009543"/>
                  </a:lnTo>
                  <a:lnTo>
                    <a:pt x="2342273" y="1013641"/>
                  </a:lnTo>
                  <a:lnTo>
                    <a:pt x="2345719" y="1019849"/>
                  </a:lnTo>
                  <a:lnTo>
                    <a:pt x="2347501" y="1026502"/>
                  </a:lnTo>
                  <a:lnTo>
                    <a:pt x="2348230" y="1032546"/>
                  </a:lnTo>
                  <a:lnTo>
                    <a:pt x="2345186" y="1037818"/>
                  </a:lnTo>
                  <a:lnTo>
                    <a:pt x="2341533" y="1044145"/>
                  </a:lnTo>
                  <a:lnTo>
                    <a:pt x="2335934" y="1046537"/>
                  </a:lnTo>
                  <a:lnTo>
                    <a:pt x="2329281" y="1048319"/>
                  </a:lnTo>
                  <a:lnTo>
                    <a:pt x="2322182" y="1048439"/>
                  </a:lnTo>
                  <a:lnTo>
                    <a:pt x="2316301" y="1046449"/>
                  </a:lnTo>
                  <a:lnTo>
                    <a:pt x="2310583" y="1041742"/>
                  </a:lnTo>
                  <a:lnTo>
                    <a:pt x="2307137" y="1035535"/>
                  </a:lnTo>
                  <a:lnTo>
                    <a:pt x="2305355" y="1028882"/>
                  </a:lnTo>
                  <a:lnTo>
                    <a:pt x="2305681" y="1023446"/>
                  </a:lnTo>
                  <a:lnTo>
                    <a:pt x="2309334" y="1017119"/>
                  </a:lnTo>
                  <a:lnTo>
                    <a:pt x="2312378" y="1011847"/>
                  </a:lnTo>
                  <a:lnTo>
                    <a:pt x="2316922" y="1008847"/>
                  </a:lnTo>
                  <a:lnTo>
                    <a:pt x="2323575" y="1007064"/>
                  </a:lnTo>
                  <a:close/>
                  <a:moveTo>
                    <a:pt x="987532" y="955550"/>
                  </a:moveTo>
                  <a:lnTo>
                    <a:pt x="1001567" y="958029"/>
                  </a:lnTo>
                  <a:lnTo>
                    <a:pt x="1013894" y="970770"/>
                  </a:lnTo>
                  <a:lnTo>
                    <a:pt x="1017905" y="985740"/>
                  </a:lnTo>
                  <a:lnTo>
                    <a:pt x="1014817" y="1000829"/>
                  </a:lnTo>
                  <a:lnTo>
                    <a:pt x="1002685" y="1012102"/>
                  </a:lnTo>
                  <a:lnTo>
                    <a:pt x="987715" y="1016113"/>
                  </a:lnTo>
                  <a:lnTo>
                    <a:pt x="970518" y="1011808"/>
                  </a:lnTo>
                  <a:lnTo>
                    <a:pt x="961354" y="1000893"/>
                  </a:lnTo>
                  <a:lnTo>
                    <a:pt x="956288" y="985315"/>
                  </a:lnTo>
                  <a:lnTo>
                    <a:pt x="959985" y="969171"/>
                  </a:lnTo>
                  <a:lnTo>
                    <a:pt x="971508" y="958953"/>
                  </a:lnTo>
                  <a:close/>
                  <a:moveTo>
                    <a:pt x="180799" y="945313"/>
                  </a:moveTo>
                  <a:lnTo>
                    <a:pt x="202214" y="952053"/>
                  </a:lnTo>
                  <a:lnTo>
                    <a:pt x="220869" y="968447"/>
                  </a:lnTo>
                  <a:lnTo>
                    <a:pt x="229543" y="987515"/>
                  </a:lnTo>
                  <a:lnTo>
                    <a:pt x="232010" y="1010029"/>
                  </a:lnTo>
                  <a:lnTo>
                    <a:pt x="224661" y="1032499"/>
                  </a:lnTo>
                  <a:lnTo>
                    <a:pt x="208876" y="1050099"/>
                  </a:lnTo>
                  <a:lnTo>
                    <a:pt x="188754" y="1058164"/>
                  </a:lnTo>
                  <a:lnTo>
                    <a:pt x="167294" y="1061240"/>
                  </a:lnTo>
                  <a:lnTo>
                    <a:pt x="143770" y="1053282"/>
                  </a:lnTo>
                  <a:lnTo>
                    <a:pt x="127225" y="1038106"/>
                  </a:lnTo>
                  <a:lnTo>
                    <a:pt x="118104" y="1017375"/>
                  </a:lnTo>
                  <a:lnTo>
                    <a:pt x="116083" y="996524"/>
                  </a:lnTo>
                  <a:lnTo>
                    <a:pt x="123432" y="974054"/>
                  </a:lnTo>
                  <a:lnTo>
                    <a:pt x="139217" y="956455"/>
                  </a:lnTo>
                  <a:lnTo>
                    <a:pt x="158894" y="946726"/>
                  </a:lnTo>
                  <a:close/>
                  <a:moveTo>
                    <a:pt x="1292105" y="898007"/>
                  </a:moveTo>
                  <a:lnTo>
                    <a:pt x="1297540" y="898333"/>
                  </a:lnTo>
                  <a:lnTo>
                    <a:pt x="1304030" y="899268"/>
                  </a:lnTo>
                  <a:lnTo>
                    <a:pt x="1309139" y="905030"/>
                  </a:lnTo>
                  <a:lnTo>
                    <a:pt x="1312140" y="909574"/>
                  </a:lnTo>
                  <a:lnTo>
                    <a:pt x="1313922" y="916227"/>
                  </a:lnTo>
                  <a:lnTo>
                    <a:pt x="1314651" y="922271"/>
                  </a:lnTo>
                  <a:lnTo>
                    <a:pt x="1312661" y="928152"/>
                  </a:lnTo>
                  <a:lnTo>
                    <a:pt x="1307345" y="934925"/>
                  </a:lnTo>
                  <a:lnTo>
                    <a:pt x="1301747" y="937316"/>
                  </a:lnTo>
                  <a:lnTo>
                    <a:pt x="1295094" y="939099"/>
                  </a:lnTo>
                  <a:lnTo>
                    <a:pt x="1289658" y="938772"/>
                  </a:lnTo>
                  <a:lnTo>
                    <a:pt x="1282114" y="937228"/>
                  </a:lnTo>
                  <a:lnTo>
                    <a:pt x="1278059" y="932076"/>
                  </a:lnTo>
                  <a:lnTo>
                    <a:pt x="1275059" y="927531"/>
                  </a:lnTo>
                  <a:lnTo>
                    <a:pt x="1273276" y="920878"/>
                  </a:lnTo>
                  <a:lnTo>
                    <a:pt x="1272548" y="914834"/>
                  </a:lnTo>
                  <a:lnTo>
                    <a:pt x="1275755" y="906844"/>
                  </a:lnTo>
                  <a:lnTo>
                    <a:pt x="1279853" y="902181"/>
                  </a:lnTo>
                  <a:lnTo>
                    <a:pt x="1285452" y="899789"/>
                  </a:lnTo>
                  <a:close/>
                  <a:moveTo>
                    <a:pt x="487035" y="887323"/>
                  </a:moveTo>
                  <a:lnTo>
                    <a:pt x="504070" y="894346"/>
                  </a:lnTo>
                  <a:lnTo>
                    <a:pt x="518670" y="905587"/>
                  </a:lnTo>
                  <a:lnTo>
                    <a:pt x="526899" y="922992"/>
                  </a:lnTo>
                  <a:lnTo>
                    <a:pt x="529529" y="942788"/>
                  </a:lnTo>
                  <a:lnTo>
                    <a:pt x="521897" y="960877"/>
                  </a:lnTo>
                  <a:lnTo>
                    <a:pt x="510656" y="975477"/>
                  </a:lnTo>
                  <a:lnTo>
                    <a:pt x="492197" y="983097"/>
                  </a:lnTo>
                  <a:lnTo>
                    <a:pt x="473010" y="984673"/>
                  </a:lnTo>
                  <a:lnTo>
                    <a:pt x="455366" y="978704"/>
                  </a:lnTo>
                  <a:lnTo>
                    <a:pt x="441375" y="966409"/>
                  </a:lnTo>
                  <a:lnTo>
                    <a:pt x="433146" y="949004"/>
                  </a:lnTo>
                  <a:lnTo>
                    <a:pt x="431571" y="929817"/>
                  </a:lnTo>
                  <a:lnTo>
                    <a:pt x="437539" y="912173"/>
                  </a:lnTo>
                  <a:lnTo>
                    <a:pt x="450443" y="897128"/>
                  </a:lnTo>
                  <a:lnTo>
                    <a:pt x="467848" y="888899"/>
                  </a:lnTo>
                  <a:close/>
                  <a:moveTo>
                    <a:pt x="790999" y="830834"/>
                  </a:moveTo>
                  <a:lnTo>
                    <a:pt x="805479" y="834976"/>
                  </a:lnTo>
                  <a:lnTo>
                    <a:pt x="817361" y="846054"/>
                  </a:lnTo>
                  <a:lnTo>
                    <a:pt x="825308" y="859077"/>
                  </a:lnTo>
                  <a:lnTo>
                    <a:pt x="824938" y="874329"/>
                  </a:lnTo>
                  <a:lnTo>
                    <a:pt x="820795" y="888809"/>
                  </a:lnTo>
                  <a:lnTo>
                    <a:pt x="809718" y="900691"/>
                  </a:lnTo>
                  <a:lnTo>
                    <a:pt x="797303" y="907583"/>
                  </a:lnTo>
                  <a:lnTo>
                    <a:pt x="781442" y="908267"/>
                  </a:lnTo>
                  <a:lnTo>
                    <a:pt x="766516" y="902462"/>
                  </a:lnTo>
                  <a:lnTo>
                    <a:pt x="755080" y="893047"/>
                  </a:lnTo>
                  <a:lnTo>
                    <a:pt x="748797" y="879578"/>
                  </a:lnTo>
                  <a:lnTo>
                    <a:pt x="747504" y="864772"/>
                  </a:lnTo>
                  <a:lnTo>
                    <a:pt x="752255" y="849237"/>
                  </a:lnTo>
                  <a:lnTo>
                    <a:pt x="762724" y="838410"/>
                  </a:lnTo>
                  <a:lnTo>
                    <a:pt x="776802" y="831072"/>
                  </a:lnTo>
                  <a:close/>
                  <a:moveTo>
                    <a:pt x="0" y="825496"/>
                  </a:moveTo>
                  <a:lnTo>
                    <a:pt x="6736" y="827946"/>
                  </a:lnTo>
                  <a:lnTo>
                    <a:pt x="23890" y="842068"/>
                  </a:lnTo>
                  <a:lnTo>
                    <a:pt x="34837" y="859635"/>
                  </a:lnTo>
                  <a:lnTo>
                    <a:pt x="40631" y="881258"/>
                  </a:lnTo>
                  <a:lnTo>
                    <a:pt x="40543" y="900891"/>
                  </a:lnTo>
                  <a:lnTo>
                    <a:pt x="31694" y="921089"/>
                  </a:lnTo>
                  <a:lnTo>
                    <a:pt x="18626" y="938852"/>
                  </a:lnTo>
                  <a:lnTo>
                    <a:pt x="1058" y="949798"/>
                  </a:lnTo>
                  <a:lnTo>
                    <a:pt x="0" y="950037"/>
                  </a:lnTo>
                  <a:close/>
                  <a:moveTo>
                    <a:pt x="2429505" y="823586"/>
                  </a:moveTo>
                  <a:lnTo>
                    <a:pt x="2435995" y="824522"/>
                  </a:lnTo>
                  <a:lnTo>
                    <a:pt x="2443539" y="826065"/>
                  </a:lnTo>
                  <a:lnTo>
                    <a:pt x="2447594" y="831218"/>
                  </a:lnTo>
                  <a:lnTo>
                    <a:pt x="2451649" y="836371"/>
                  </a:lnTo>
                  <a:lnTo>
                    <a:pt x="2453432" y="843024"/>
                  </a:lnTo>
                  <a:lnTo>
                    <a:pt x="2454160" y="849068"/>
                  </a:lnTo>
                  <a:lnTo>
                    <a:pt x="2450507" y="855395"/>
                  </a:lnTo>
                  <a:lnTo>
                    <a:pt x="2446854" y="861722"/>
                  </a:lnTo>
                  <a:lnTo>
                    <a:pt x="2441256" y="864113"/>
                  </a:lnTo>
                  <a:lnTo>
                    <a:pt x="2434603" y="865896"/>
                  </a:lnTo>
                  <a:lnTo>
                    <a:pt x="2427504" y="866015"/>
                  </a:lnTo>
                  <a:lnTo>
                    <a:pt x="2421623" y="864026"/>
                  </a:lnTo>
                  <a:lnTo>
                    <a:pt x="2415905" y="859319"/>
                  </a:lnTo>
                  <a:lnTo>
                    <a:pt x="2412459" y="853111"/>
                  </a:lnTo>
                  <a:lnTo>
                    <a:pt x="2410676" y="846458"/>
                  </a:lnTo>
                  <a:lnTo>
                    <a:pt x="2411003" y="841023"/>
                  </a:lnTo>
                  <a:lnTo>
                    <a:pt x="2414655" y="834696"/>
                  </a:lnTo>
                  <a:lnTo>
                    <a:pt x="2418308" y="828369"/>
                  </a:lnTo>
                  <a:lnTo>
                    <a:pt x="2422852" y="825369"/>
                  </a:lnTo>
                  <a:close/>
                  <a:moveTo>
                    <a:pt x="1093464" y="772073"/>
                  </a:moveTo>
                  <a:lnTo>
                    <a:pt x="1107498" y="774552"/>
                  </a:lnTo>
                  <a:lnTo>
                    <a:pt x="1119825" y="787293"/>
                  </a:lnTo>
                  <a:lnTo>
                    <a:pt x="1123228" y="803317"/>
                  </a:lnTo>
                  <a:lnTo>
                    <a:pt x="1120749" y="817351"/>
                  </a:lnTo>
                  <a:lnTo>
                    <a:pt x="1108616" y="828624"/>
                  </a:lnTo>
                  <a:lnTo>
                    <a:pt x="1093038" y="833689"/>
                  </a:lnTo>
                  <a:lnTo>
                    <a:pt x="1075840" y="829384"/>
                  </a:lnTo>
                  <a:lnTo>
                    <a:pt x="1066676" y="818469"/>
                  </a:lnTo>
                  <a:lnTo>
                    <a:pt x="1062220" y="801837"/>
                  </a:lnTo>
                  <a:lnTo>
                    <a:pt x="1065916" y="785693"/>
                  </a:lnTo>
                  <a:lnTo>
                    <a:pt x="1076831" y="776529"/>
                  </a:lnTo>
                  <a:close/>
                  <a:moveTo>
                    <a:pt x="286122" y="762889"/>
                  </a:moveTo>
                  <a:lnTo>
                    <a:pt x="307537" y="769630"/>
                  </a:lnTo>
                  <a:lnTo>
                    <a:pt x="326191" y="786024"/>
                  </a:lnTo>
                  <a:lnTo>
                    <a:pt x="334866" y="805092"/>
                  </a:lnTo>
                  <a:lnTo>
                    <a:pt x="337333" y="827605"/>
                  </a:lnTo>
                  <a:lnTo>
                    <a:pt x="329984" y="850076"/>
                  </a:lnTo>
                  <a:lnTo>
                    <a:pt x="314199" y="867675"/>
                  </a:lnTo>
                  <a:lnTo>
                    <a:pt x="294076" y="875741"/>
                  </a:lnTo>
                  <a:lnTo>
                    <a:pt x="272617" y="878817"/>
                  </a:lnTo>
                  <a:lnTo>
                    <a:pt x="249701" y="869805"/>
                  </a:lnTo>
                  <a:lnTo>
                    <a:pt x="232547" y="855683"/>
                  </a:lnTo>
                  <a:lnTo>
                    <a:pt x="223427" y="834952"/>
                  </a:lnTo>
                  <a:lnTo>
                    <a:pt x="221405" y="814101"/>
                  </a:lnTo>
                  <a:lnTo>
                    <a:pt x="228755" y="791631"/>
                  </a:lnTo>
                  <a:lnTo>
                    <a:pt x="244540" y="774031"/>
                  </a:lnTo>
                  <a:lnTo>
                    <a:pt x="264217" y="764302"/>
                  </a:lnTo>
                  <a:close/>
                  <a:moveTo>
                    <a:pt x="1403471" y="714855"/>
                  </a:moveTo>
                  <a:lnTo>
                    <a:pt x="1409352" y="716844"/>
                  </a:lnTo>
                  <a:lnTo>
                    <a:pt x="1415070" y="721552"/>
                  </a:lnTo>
                  <a:lnTo>
                    <a:pt x="1417461" y="727150"/>
                  </a:lnTo>
                  <a:lnTo>
                    <a:pt x="1419244" y="733803"/>
                  </a:lnTo>
                  <a:lnTo>
                    <a:pt x="1419972" y="739848"/>
                  </a:lnTo>
                  <a:lnTo>
                    <a:pt x="1417983" y="745729"/>
                  </a:lnTo>
                  <a:lnTo>
                    <a:pt x="1412667" y="752501"/>
                  </a:lnTo>
                  <a:lnTo>
                    <a:pt x="1407068" y="754893"/>
                  </a:lnTo>
                  <a:lnTo>
                    <a:pt x="1400415" y="756676"/>
                  </a:lnTo>
                  <a:lnTo>
                    <a:pt x="1394980" y="756349"/>
                  </a:lnTo>
                  <a:lnTo>
                    <a:pt x="1388044" y="753751"/>
                  </a:lnTo>
                  <a:lnTo>
                    <a:pt x="1383380" y="749653"/>
                  </a:lnTo>
                  <a:lnTo>
                    <a:pt x="1380380" y="745108"/>
                  </a:lnTo>
                  <a:lnTo>
                    <a:pt x="1378597" y="738455"/>
                  </a:lnTo>
                  <a:lnTo>
                    <a:pt x="1377869" y="732411"/>
                  </a:lnTo>
                  <a:lnTo>
                    <a:pt x="1381076" y="724421"/>
                  </a:lnTo>
                  <a:lnTo>
                    <a:pt x="1385175" y="719757"/>
                  </a:lnTo>
                  <a:lnTo>
                    <a:pt x="1390773" y="717366"/>
                  </a:lnTo>
                  <a:lnTo>
                    <a:pt x="1397426" y="715583"/>
                  </a:lnTo>
                  <a:close/>
                  <a:moveTo>
                    <a:pt x="592358" y="704900"/>
                  </a:moveTo>
                  <a:lnTo>
                    <a:pt x="610001" y="710868"/>
                  </a:lnTo>
                  <a:lnTo>
                    <a:pt x="623992" y="723164"/>
                  </a:lnTo>
                  <a:lnTo>
                    <a:pt x="632221" y="740568"/>
                  </a:lnTo>
                  <a:lnTo>
                    <a:pt x="634851" y="760364"/>
                  </a:lnTo>
                  <a:lnTo>
                    <a:pt x="627828" y="777399"/>
                  </a:lnTo>
                  <a:lnTo>
                    <a:pt x="616587" y="791999"/>
                  </a:lnTo>
                  <a:lnTo>
                    <a:pt x="597519" y="800673"/>
                  </a:lnTo>
                  <a:lnTo>
                    <a:pt x="578332" y="802249"/>
                  </a:lnTo>
                  <a:lnTo>
                    <a:pt x="561297" y="795226"/>
                  </a:lnTo>
                  <a:lnTo>
                    <a:pt x="546698" y="783985"/>
                  </a:lnTo>
                  <a:lnTo>
                    <a:pt x="538469" y="766580"/>
                  </a:lnTo>
                  <a:lnTo>
                    <a:pt x="537502" y="746339"/>
                  </a:lnTo>
                  <a:lnTo>
                    <a:pt x="543470" y="728695"/>
                  </a:lnTo>
                  <a:lnTo>
                    <a:pt x="555766" y="714704"/>
                  </a:lnTo>
                  <a:lnTo>
                    <a:pt x="573170" y="706475"/>
                  </a:lnTo>
                  <a:close/>
                  <a:moveTo>
                    <a:pt x="896930" y="647356"/>
                  </a:moveTo>
                  <a:lnTo>
                    <a:pt x="910801" y="652553"/>
                  </a:lnTo>
                  <a:lnTo>
                    <a:pt x="923292" y="662576"/>
                  </a:lnTo>
                  <a:lnTo>
                    <a:pt x="930630" y="676654"/>
                  </a:lnTo>
                  <a:lnTo>
                    <a:pt x="930260" y="691906"/>
                  </a:lnTo>
                  <a:lnTo>
                    <a:pt x="926726" y="705332"/>
                  </a:lnTo>
                  <a:lnTo>
                    <a:pt x="915649" y="717213"/>
                  </a:lnTo>
                  <a:lnTo>
                    <a:pt x="902625" y="725160"/>
                  </a:lnTo>
                  <a:lnTo>
                    <a:pt x="886764" y="725844"/>
                  </a:lnTo>
                  <a:lnTo>
                    <a:pt x="871838" y="720039"/>
                  </a:lnTo>
                  <a:lnTo>
                    <a:pt x="860402" y="710624"/>
                  </a:lnTo>
                  <a:lnTo>
                    <a:pt x="854119" y="697155"/>
                  </a:lnTo>
                  <a:lnTo>
                    <a:pt x="853435" y="681294"/>
                  </a:lnTo>
                  <a:lnTo>
                    <a:pt x="858186" y="665760"/>
                  </a:lnTo>
                  <a:lnTo>
                    <a:pt x="868046" y="655987"/>
                  </a:lnTo>
                  <a:lnTo>
                    <a:pt x="882124" y="648649"/>
                  </a:lnTo>
                  <a:close/>
                  <a:moveTo>
                    <a:pt x="72228" y="636585"/>
                  </a:moveTo>
                  <a:lnTo>
                    <a:pt x="92915" y="637282"/>
                  </a:lnTo>
                  <a:lnTo>
                    <a:pt x="112059" y="645522"/>
                  </a:lnTo>
                  <a:lnTo>
                    <a:pt x="129822" y="658590"/>
                  </a:lnTo>
                  <a:lnTo>
                    <a:pt x="140768" y="676157"/>
                  </a:lnTo>
                  <a:lnTo>
                    <a:pt x="146562" y="697780"/>
                  </a:lnTo>
                  <a:lnTo>
                    <a:pt x="145866" y="718467"/>
                  </a:lnTo>
                  <a:lnTo>
                    <a:pt x="137016" y="738665"/>
                  </a:lnTo>
                  <a:lnTo>
                    <a:pt x="124558" y="755373"/>
                  </a:lnTo>
                  <a:lnTo>
                    <a:pt x="106990" y="766320"/>
                  </a:lnTo>
                  <a:lnTo>
                    <a:pt x="85367" y="772114"/>
                  </a:lnTo>
                  <a:lnTo>
                    <a:pt x="64680" y="771418"/>
                  </a:lnTo>
                  <a:lnTo>
                    <a:pt x="44482" y="762568"/>
                  </a:lnTo>
                  <a:lnTo>
                    <a:pt x="27774" y="750110"/>
                  </a:lnTo>
                  <a:lnTo>
                    <a:pt x="16827" y="732542"/>
                  </a:lnTo>
                  <a:lnTo>
                    <a:pt x="11033" y="710920"/>
                  </a:lnTo>
                  <a:lnTo>
                    <a:pt x="11730" y="690232"/>
                  </a:lnTo>
                  <a:lnTo>
                    <a:pt x="19970" y="671089"/>
                  </a:lnTo>
                  <a:lnTo>
                    <a:pt x="33037" y="653326"/>
                  </a:lnTo>
                  <a:lnTo>
                    <a:pt x="50605" y="642379"/>
                  </a:lnTo>
                  <a:close/>
                  <a:moveTo>
                    <a:pt x="1198785" y="589649"/>
                  </a:moveTo>
                  <a:lnTo>
                    <a:pt x="1212819" y="592128"/>
                  </a:lnTo>
                  <a:lnTo>
                    <a:pt x="1225147" y="604869"/>
                  </a:lnTo>
                  <a:lnTo>
                    <a:pt x="1229158" y="619838"/>
                  </a:lnTo>
                  <a:lnTo>
                    <a:pt x="1226070" y="634927"/>
                  </a:lnTo>
                  <a:lnTo>
                    <a:pt x="1213938" y="646200"/>
                  </a:lnTo>
                  <a:lnTo>
                    <a:pt x="1198968" y="650211"/>
                  </a:lnTo>
                  <a:lnTo>
                    <a:pt x="1182379" y="644851"/>
                  </a:lnTo>
                  <a:lnTo>
                    <a:pt x="1172606" y="634991"/>
                  </a:lnTo>
                  <a:lnTo>
                    <a:pt x="1167541" y="619413"/>
                  </a:lnTo>
                  <a:lnTo>
                    <a:pt x="1171237" y="603269"/>
                  </a:lnTo>
                  <a:lnTo>
                    <a:pt x="1182761" y="593051"/>
                  </a:lnTo>
                  <a:close/>
                  <a:moveTo>
                    <a:pt x="392052" y="579412"/>
                  </a:moveTo>
                  <a:lnTo>
                    <a:pt x="413467" y="586152"/>
                  </a:lnTo>
                  <a:lnTo>
                    <a:pt x="432122" y="602546"/>
                  </a:lnTo>
                  <a:lnTo>
                    <a:pt x="440187" y="622669"/>
                  </a:lnTo>
                  <a:lnTo>
                    <a:pt x="443263" y="644128"/>
                  </a:lnTo>
                  <a:lnTo>
                    <a:pt x="435914" y="666598"/>
                  </a:lnTo>
                  <a:lnTo>
                    <a:pt x="420129" y="684198"/>
                  </a:lnTo>
                  <a:lnTo>
                    <a:pt x="399398" y="693318"/>
                  </a:lnTo>
                  <a:lnTo>
                    <a:pt x="378547" y="695339"/>
                  </a:lnTo>
                  <a:lnTo>
                    <a:pt x="355023" y="687381"/>
                  </a:lnTo>
                  <a:lnTo>
                    <a:pt x="338478" y="672205"/>
                  </a:lnTo>
                  <a:lnTo>
                    <a:pt x="328749" y="652528"/>
                  </a:lnTo>
                  <a:lnTo>
                    <a:pt x="327336" y="630623"/>
                  </a:lnTo>
                  <a:lnTo>
                    <a:pt x="334685" y="608153"/>
                  </a:lnTo>
                  <a:lnTo>
                    <a:pt x="350470" y="590554"/>
                  </a:lnTo>
                  <a:lnTo>
                    <a:pt x="369538" y="581879"/>
                  </a:lnTo>
                  <a:close/>
                  <a:moveTo>
                    <a:pt x="1508793" y="532432"/>
                  </a:moveTo>
                  <a:lnTo>
                    <a:pt x="1514674" y="534421"/>
                  </a:lnTo>
                  <a:lnTo>
                    <a:pt x="1520392" y="539129"/>
                  </a:lnTo>
                  <a:lnTo>
                    <a:pt x="1522783" y="544727"/>
                  </a:lnTo>
                  <a:lnTo>
                    <a:pt x="1524566" y="551380"/>
                  </a:lnTo>
                  <a:lnTo>
                    <a:pt x="1525294" y="557425"/>
                  </a:lnTo>
                  <a:lnTo>
                    <a:pt x="1523305" y="563306"/>
                  </a:lnTo>
                  <a:lnTo>
                    <a:pt x="1518598" y="569024"/>
                  </a:lnTo>
                  <a:lnTo>
                    <a:pt x="1512999" y="571415"/>
                  </a:lnTo>
                  <a:lnTo>
                    <a:pt x="1506346" y="573198"/>
                  </a:lnTo>
                  <a:lnTo>
                    <a:pt x="1500302" y="573926"/>
                  </a:lnTo>
                  <a:lnTo>
                    <a:pt x="1493366" y="571328"/>
                  </a:lnTo>
                  <a:lnTo>
                    <a:pt x="1488702" y="567230"/>
                  </a:lnTo>
                  <a:lnTo>
                    <a:pt x="1486311" y="561631"/>
                  </a:lnTo>
                  <a:lnTo>
                    <a:pt x="1484528" y="554978"/>
                  </a:lnTo>
                  <a:lnTo>
                    <a:pt x="1483800" y="548934"/>
                  </a:lnTo>
                  <a:lnTo>
                    <a:pt x="1486398" y="541998"/>
                  </a:lnTo>
                  <a:lnTo>
                    <a:pt x="1490497" y="537334"/>
                  </a:lnTo>
                  <a:lnTo>
                    <a:pt x="1496095" y="534943"/>
                  </a:lnTo>
                  <a:lnTo>
                    <a:pt x="1502748" y="533160"/>
                  </a:lnTo>
                  <a:close/>
                  <a:moveTo>
                    <a:pt x="697680" y="522478"/>
                  </a:moveTo>
                  <a:lnTo>
                    <a:pt x="715323" y="528446"/>
                  </a:lnTo>
                  <a:lnTo>
                    <a:pt x="729314" y="540742"/>
                  </a:lnTo>
                  <a:lnTo>
                    <a:pt x="737543" y="558146"/>
                  </a:lnTo>
                  <a:lnTo>
                    <a:pt x="740173" y="577942"/>
                  </a:lnTo>
                  <a:lnTo>
                    <a:pt x="733759" y="593923"/>
                  </a:lnTo>
                  <a:lnTo>
                    <a:pt x="721909" y="609577"/>
                  </a:lnTo>
                  <a:lnTo>
                    <a:pt x="703450" y="617197"/>
                  </a:lnTo>
                  <a:lnTo>
                    <a:pt x="684263" y="618773"/>
                  </a:lnTo>
                  <a:lnTo>
                    <a:pt x="666619" y="612804"/>
                  </a:lnTo>
                  <a:lnTo>
                    <a:pt x="652628" y="600509"/>
                  </a:lnTo>
                  <a:lnTo>
                    <a:pt x="644399" y="583104"/>
                  </a:lnTo>
                  <a:lnTo>
                    <a:pt x="642824" y="563917"/>
                  </a:lnTo>
                  <a:lnTo>
                    <a:pt x="649401" y="545219"/>
                  </a:lnTo>
                  <a:lnTo>
                    <a:pt x="661088" y="532282"/>
                  </a:lnTo>
                  <a:lnTo>
                    <a:pt x="678492" y="524053"/>
                  </a:lnTo>
                  <a:close/>
                  <a:moveTo>
                    <a:pt x="1002252" y="464933"/>
                  </a:moveTo>
                  <a:lnTo>
                    <a:pt x="1016123" y="470130"/>
                  </a:lnTo>
                  <a:lnTo>
                    <a:pt x="1028614" y="480153"/>
                  </a:lnTo>
                  <a:lnTo>
                    <a:pt x="1035952" y="494231"/>
                  </a:lnTo>
                  <a:lnTo>
                    <a:pt x="1036190" y="508429"/>
                  </a:lnTo>
                  <a:lnTo>
                    <a:pt x="1032048" y="522909"/>
                  </a:lnTo>
                  <a:lnTo>
                    <a:pt x="1020971" y="534790"/>
                  </a:lnTo>
                  <a:lnTo>
                    <a:pt x="1007947" y="542737"/>
                  </a:lnTo>
                  <a:lnTo>
                    <a:pt x="992695" y="542367"/>
                  </a:lnTo>
                  <a:lnTo>
                    <a:pt x="977160" y="537616"/>
                  </a:lnTo>
                  <a:lnTo>
                    <a:pt x="966333" y="527147"/>
                  </a:lnTo>
                  <a:lnTo>
                    <a:pt x="959441" y="514732"/>
                  </a:lnTo>
                  <a:lnTo>
                    <a:pt x="958757" y="498871"/>
                  </a:lnTo>
                  <a:lnTo>
                    <a:pt x="963508" y="483337"/>
                  </a:lnTo>
                  <a:lnTo>
                    <a:pt x="973977" y="472509"/>
                  </a:lnTo>
                  <a:lnTo>
                    <a:pt x="987446" y="466226"/>
                  </a:lnTo>
                  <a:close/>
                  <a:moveTo>
                    <a:pt x="177549" y="454163"/>
                  </a:moveTo>
                  <a:lnTo>
                    <a:pt x="198236" y="454860"/>
                  </a:lnTo>
                  <a:lnTo>
                    <a:pt x="217380" y="463100"/>
                  </a:lnTo>
                  <a:lnTo>
                    <a:pt x="235142" y="476168"/>
                  </a:lnTo>
                  <a:lnTo>
                    <a:pt x="246089" y="493735"/>
                  </a:lnTo>
                  <a:lnTo>
                    <a:pt x="251883" y="515358"/>
                  </a:lnTo>
                  <a:lnTo>
                    <a:pt x="251187" y="536045"/>
                  </a:lnTo>
                  <a:lnTo>
                    <a:pt x="242946" y="555189"/>
                  </a:lnTo>
                  <a:lnTo>
                    <a:pt x="229879" y="572951"/>
                  </a:lnTo>
                  <a:lnTo>
                    <a:pt x="212920" y="582844"/>
                  </a:lnTo>
                  <a:lnTo>
                    <a:pt x="190688" y="589692"/>
                  </a:lnTo>
                  <a:lnTo>
                    <a:pt x="170610" y="587941"/>
                  </a:lnTo>
                  <a:lnTo>
                    <a:pt x="149803" y="580146"/>
                  </a:lnTo>
                  <a:lnTo>
                    <a:pt x="133704" y="566633"/>
                  </a:lnTo>
                  <a:lnTo>
                    <a:pt x="122148" y="550120"/>
                  </a:lnTo>
                  <a:lnTo>
                    <a:pt x="116963" y="527443"/>
                  </a:lnTo>
                  <a:lnTo>
                    <a:pt x="117051" y="507810"/>
                  </a:lnTo>
                  <a:lnTo>
                    <a:pt x="125900" y="487612"/>
                  </a:lnTo>
                  <a:lnTo>
                    <a:pt x="138358" y="470904"/>
                  </a:lnTo>
                  <a:lnTo>
                    <a:pt x="155926" y="459957"/>
                  </a:lnTo>
                  <a:close/>
                  <a:moveTo>
                    <a:pt x="1304107" y="407227"/>
                  </a:moveTo>
                  <a:lnTo>
                    <a:pt x="1318141" y="409706"/>
                  </a:lnTo>
                  <a:lnTo>
                    <a:pt x="1330469" y="422447"/>
                  </a:lnTo>
                  <a:lnTo>
                    <a:pt x="1334480" y="437416"/>
                  </a:lnTo>
                  <a:lnTo>
                    <a:pt x="1331392" y="452505"/>
                  </a:lnTo>
                  <a:lnTo>
                    <a:pt x="1319260" y="463778"/>
                  </a:lnTo>
                  <a:lnTo>
                    <a:pt x="1304290" y="467789"/>
                  </a:lnTo>
                  <a:lnTo>
                    <a:pt x="1287701" y="462429"/>
                  </a:lnTo>
                  <a:lnTo>
                    <a:pt x="1277928" y="452569"/>
                  </a:lnTo>
                  <a:lnTo>
                    <a:pt x="1272863" y="436991"/>
                  </a:lnTo>
                  <a:lnTo>
                    <a:pt x="1276559" y="420847"/>
                  </a:lnTo>
                  <a:lnTo>
                    <a:pt x="1288083" y="410629"/>
                  </a:lnTo>
                  <a:close/>
                  <a:moveTo>
                    <a:pt x="497374" y="396989"/>
                  </a:moveTo>
                  <a:lnTo>
                    <a:pt x="518789" y="403729"/>
                  </a:lnTo>
                  <a:lnTo>
                    <a:pt x="537444" y="420123"/>
                  </a:lnTo>
                  <a:lnTo>
                    <a:pt x="545509" y="440246"/>
                  </a:lnTo>
                  <a:lnTo>
                    <a:pt x="548585" y="461705"/>
                  </a:lnTo>
                  <a:lnTo>
                    <a:pt x="541845" y="483120"/>
                  </a:lnTo>
                  <a:lnTo>
                    <a:pt x="525451" y="501775"/>
                  </a:lnTo>
                  <a:lnTo>
                    <a:pt x="505329" y="509840"/>
                  </a:lnTo>
                  <a:lnTo>
                    <a:pt x="483869" y="512916"/>
                  </a:lnTo>
                  <a:lnTo>
                    <a:pt x="460345" y="504958"/>
                  </a:lnTo>
                  <a:lnTo>
                    <a:pt x="443800" y="489782"/>
                  </a:lnTo>
                  <a:lnTo>
                    <a:pt x="434679" y="469051"/>
                  </a:lnTo>
                  <a:lnTo>
                    <a:pt x="432658" y="448200"/>
                  </a:lnTo>
                  <a:lnTo>
                    <a:pt x="440616" y="424676"/>
                  </a:lnTo>
                  <a:lnTo>
                    <a:pt x="455792" y="408131"/>
                  </a:lnTo>
                  <a:lnTo>
                    <a:pt x="474860" y="399456"/>
                  </a:lnTo>
                  <a:close/>
                  <a:moveTo>
                    <a:pt x="1608680" y="349683"/>
                  </a:moveTo>
                  <a:lnTo>
                    <a:pt x="1614115" y="350009"/>
                  </a:lnTo>
                  <a:lnTo>
                    <a:pt x="1620605" y="350944"/>
                  </a:lnTo>
                  <a:lnTo>
                    <a:pt x="1625714" y="356706"/>
                  </a:lnTo>
                  <a:lnTo>
                    <a:pt x="1628715" y="361250"/>
                  </a:lnTo>
                  <a:lnTo>
                    <a:pt x="1630497" y="367903"/>
                  </a:lnTo>
                  <a:lnTo>
                    <a:pt x="1631226" y="373947"/>
                  </a:lnTo>
                  <a:lnTo>
                    <a:pt x="1628627" y="380883"/>
                  </a:lnTo>
                  <a:lnTo>
                    <a:pt x="1623920" y="386601"/>
                  </a:lnTo>
                  <a:lnTo>
                    <a:pt x="1618322" y="388992"/>
                  </a:lnTo>
                  <a:lnTo>
                    <a:pt x="1611669" y="390775"/>
                  </a:lnTo>
                  <a:lnTo>
                    <a:pt x="1605624" y="391503"/>
                  </a:lnTo>
                  <a:lnTo>
                    <a:pt x="1598689" y="388904"/>
                  </a:lnTo>
                  <a:lnTo>
                    <a:pt x="1594025" y="384806"/>
                  </a:lnTo>
                  <a:lnTo>
                    <a:pt x="1591634" y="379207"/>
                  </a:lnTo>
                  <a:lnTo>
                    <a:pt x="1589851" y="372554"/>
                  </a:lnTo>
                  <a:lnTo>
                    <a:pt x="1589123" y="366510"/>
                  </a:lnTo>
                  <a:lnTo>
                    <a:pt x="1591721" y="359575"/>
                  </a:lnTo>
                  <a:lnTo>
                    <a:pt x="1596428" y="353857"/>
                  </a:lnTo>
                  <a:lnTo>
                    <a:pt x="1602027" y="351465"/>
                  </a:lnTo>
                  <a:close/>
                  <a:moveTo>
                    <a:pt x="803610" y="338999"/>
                  </a:moveTo>
                  <a:lnTo>
                    <a:pt x="820645" y="346022"/>
                  </a:lnTo>
                  <a:lnTo>
                    <a:pt x="835245" y="357263"/>
                  </a:lnTo>
                  <a:lnTo>
                    <a:pt x="842865" y="375722"/>
                  </a:lnTo>
                  <a:lnTo>
                    <a:pt x="846713" y="393409"/>
                  </a:lnTo>
                  <a:lnTo>
                    <a:pt x="839081" y="411499"/>
                  </a:lnTo>
                  <a:lnTo>
                    <a:pt x="827231" y="427153"/>
                  </a:lnTo>
                  <a:lnTo>
                    <a:pt x="808772" y="434773"/>
                  </a:lnTo>
                  <a:lnTo>
                    <a:pt x="789585" y="436349"/>
                  </a:lnTo>
                  <a:lnTo>
                    <a:pt x="771941" y="430380"/>
                  </a:lnTo>
                  <a:lnTo>
                    <a:pt x="757950" y="418085"/>
                  </a:lnTo>
                  <a:lnTo>
                    <a:pt x="749721" y="400680"/>
                  </a:lnTo>
                  <a:lnTo>
                    <a:pt x="748146" y="381493"/>
                  </a:lnTo>
                  <a:lnTo>
                    <a:pt x="754723" y="362795"/>
                  </a:lnTo>
                  <a:lnTo>
                    <a:pt x="767627" y="347749"/>
                  </a:lnTo>
                  <a:lnTo>
                    <a:pt x="783814" y="341629"/>
                  </a:lnTo>
                  <a:close/>
                  <a:moveTo>
                    <a:pt x="0" y="331566"/>
                  </a:moveTo>
                  <a:lnTo>
                    <a:pt x="20847" y="338384"/>
                  </a:lnTo>
                  <a:lnTo>
                    <a:pt x="40556" y="355387"/>
                  </a:lnTo>
                  <a:lnTo>
                    <a:pt x="53003" y="375226"/>
                  </a:lnTo>
                  <a:lnTo>
                    <a:pt x="59851" y="397458"/>
                  </a:lnTo>
                  <a:lnTo>
                    <a:pt x="58991" y="420863"/>
                  </a:lnTo>
                  <a:lnTo>
                    <a:pt x="51033" y="444387"/>
                  </a:lnTo>
                  <a:lnTo>
                    <a:pt x="34031" y="464096"/>
                  </a:lnTo>
                  <a:lnTo>
                    <a:pt x="14191" y="476543"/>
                  </a:lnTo>
                  <a:lnTo>
                    <a:pt x="0" y="479788"/>
                  </a:lnTo>
                  <a:close/>
                  <a:moveTo>
                    <a:pt x="1108183" y="281456"/>
                  </a:moveTo>
                  <a:lnTo>
                    <a:pt x="1122054" y="286652"/>
                  </a:lnTo>
                  <a:lnTo>
                    <a:pt x="1134544" y="296676"/>
                  </a:lnTo>
                  <a:lnTo>
                    <a:pt x="1141273" y="311808"/>
                  </a:lnTo>
                  <a:lnTo>
                    <a:pt x="1141512" y="326006"/>
                  </a:lnTo>
                  <a:lnTo>
                    <a:pt x="1137370" y="340486"/>
                  </a:lnTo>
                  <a:lnTo>
                    <a:pt x="1126292" y="352368"/>
                  </a:lnTo>
                  <a:lnTo>
                    <a:pt x="1113877" y="359260"/>
                  </a:lnTo>
                  <a:lnTo>
                    <a:pt x="1098016" y="359944"/>
                  </a:lnTo>
                  <a:lnTo>
                    <a:pt x="1082482" y="355193"/>
                  </a:lnTo>
                  <a:lnTo>
                    <a:pt x="1071655" y="344724"/>
                  </a:lnTo>
                  <a:lnTo>
                    <a:pt x="1065371" y="331255"/>
                  </a:lnTo>
                  <a:lnTo>
                    <a:pt x="1064078" y="316448"/>
                  </a:lnTo>
                  <a:lnTo>
                    <a:pt x="1068829" y="300914"/>
                  </a:lnTo>
                  <a:lnTo>
                    <a:pt x="1079298" y="290087"/>
                  </a:lnTo>
                  <a:lnTo>
                    <a:pt x="1092767" y="283803"/>
                  </a:lnTo>
                  <a:close/>
                  <a:moveTo>
                    <a:pt x="282871" y="271741"/>
                  </a:moveTo>
                  <a:lnTo>
                    <a:pt x="303559" y="272437"/>
                  </a:lnTo>
                  <a:lnTo>
                    <a:pt x="323311" y="279623"/>
                  </a:lnTo>
                  <a:lnTo>
                    <a:pt x="340465" y="293745"/>
                  </a:lnTo>
                  <a:lnTo>
                    <a:pt x="351412" y="311312"/>
                  </a:lnTo>
                  <a:lnTo>
                    <a:pt x="357814" y="331880"/>
                  </a:lnTo>
                  <a:lnTo>
                    <a:pt x="357118" y="352568"/>
                  </a:lnTo>
                  <a:lnTo>
                    <a:pt x="348877" y="371711"/>
                  </a:lnTo>
                  <a:lnTo>
                    <a:pt x="335201" y="390529"/>
                  </a:lnTo>
                  <a:lnTo>
                    <a:pt x="318242" y="400421"/>
                  </a:lnTo>
                  <a:lnTo>
                    <a:pt x="296620" y="406215"/>
                  </a:lnTo>
                  <a:lnTo>
                    <a:pt x="275932" y="405519"/>
                  </a:lnTo>
                  <a:lnTo>
                    <a:pt x="255126" y="397724"/>
                  </a:lnTo>
                  <a:lnTo>
                    <a:pt x="239026" y="384211"/>
                  </a:lnTo>
                  <a:lnTo>
                    <a:pt x="228079" y="366643"/>
                  </a:lnTo>
                  <a:lnTo>
                    <a:pt x="222286" y="345020"/>
                  </a:lnTo>
                  <a:lnTo>
                    <a:pt x="222373" y="325387"/>
                  </a:lnTo>
                  <a:lnTo>
                    <a:pt x="231831" y="304135"/>
                  </a:lnTo>
                  <a:lnTo>
                    <a:pt x="244290" y="287426"/>
                  </a:lnTo>
                  <a:lnTo>
                    <a:pt x="261858" y="276480"/>
                  </a:lnTo>
                  <a:close/>
                  <a:moveTo>
                    <a:pt x="1409429" y="224803"/>
                  </a:moveTo>
                  <a:lnTo>
                    <a:pt x="1423463" y="227282"/>
                  </a:lnTo>
                  <a:lnTo>
                    <a:pt x="1435790" y="240023"/>
                  </a:lnTo>
                  <a:lnTo>
                    <a:pt x="1439801" y="254993"/>
                  </a:lnTo>
                  <a:lnTo>
                    <a:pt x="1436713" y="270082"/>
                  </a:lnTo>
                  <a:lnTo>
                    <a:pt x="1424581" y="281355"/>
                  </a:lnTo>
                  <a:lnTo>
                    <a:pt x="1409612" y="285366"/>
                  </a:lnTo>
                  <a:lnTo>
                    <a:pt x="1393631" y="278952"/>
                  </a:lnTo>
                  <a:lnTo>
                    <a:pt x="1383250" y="270146"/>
                  </a:lnTo>
                  <a:lnTo>
                    <a:pt x="1378184" y="254568"/>
                  </a:lnTo>
                  <a:lnTo>
                    <a:pt x="1381881" y="238424"/>
                  </a:lnTo>
                  <a:lnTo>
                    <a:pt x="1393405" y="228206"/>
                  </a:lnTo>
                  <a:close/>
                  <a:moveTo>
                    <a:pt x="602696" y="214566"/>
                  </a:moveTo>
                  <a:lnTo>
                    <a:pt x="624111" y="221306"/>
                  </a:lnTo>
                  <a:lnTo>
                    <a:pt x="642766" y="237700"/>
                  </a:lnTo>
                  <a:lnTo>
                    <a:pt x="651440" y="256768"/>
                  </a:lnTo>
                  <a:lnTo>
                    <a:pt x="653907" y="279282"/>
                  </a:lnTo>
                  <a:lnTo>
                    <a:pt x="647167" y="300697"/>
                  </a:lnTo>
                  <a:lnTo>
                    <a:pt x="630773" y="319352"/>
                  </a:lnTo>
                  <a:lnTo>
                    <a:pt x="610651" y="327417"/>
                  </a:lnTo>
                  <a:lnTo>
                    <a:pt x="589191" y="330493"/>
                  </a:lnTo>
                  <a:lnTo>
                    <a:pt x="565667" y="322535"/>
                  </a:lnTo>
                  <a:lnTo>
                    <a:pt x="549122" y="307359"/>
                  </a:lnTo>
                  <a:lnTo>
                    <a:pt x="540001" y="286628"/>
                  </a:lnTo>
                  <a:lnTo>
                    <a:pt x="537980" y="265777"/>
                  </a:lnTo>
                  <a:lnTo>
                    <a:pt x="545938" y="242253"/>
                  </a:lnTo>
                  <a:lnTo>
                    <a:pt x="561114" y="225708"/>
                  </a:lnTo>
                  <a:lnTo>
                    <a:pt x="580791" y="215979"/>
                  </a:lnTo>
                  <a:close/>
                  <a:moveTo>
                    <a:pt x="1714002" y="167260"/>
                  </a:moveTo>
                  <a:lnTo>
                    <a:pt x="1719437" y="167586"/>
                  </a:lnTo>
                  <a:lnTo>
                    <a:pt x="1725927" y="168521"/>
                  </a:lnTo>
                  <a:lnTo>
                    <a:pt x="1731036" y="174283"/>
                  </a:lnTo>
                  <a:lnTo>
                    <a:pt x="1734037" y="178827"/>
                  </a:lnTo>
                  <a:lnTo>
                    <a:pt x="1736428" y="184425"/>
                  </a:lnTo>
                  <a:lnTo>
                    <a:pt x="1736548" y="191524"/>
                  </a:lnTo>
                  <a:lnTo>
                    <a:pt x="1734558" y="197405"/>
                  </a:lnTo>
                  <a:lnTo>
                    <a:pt x="1729242" y="204178"/>
                  </a:lnTo>
                  <a:lnTo>
                    <a:pt x="1723644" y="206569"/>
                  </a:lnTo>
                  <a:lnTo>
                    <a:pt x="1716991" y="208352"/>
                  </a:lnTo>
                  <a:lnTo>
                    <a:pt x="1711555" y="208025"/>
                  </a:lnTo>
                  <a:lnTo>
                    <a:pt x="1704011" y="206481"/>
                  </a:lnTo>
                  <a:lnTo>
                    <a:pt x="1699956" y="201329"/>
                  </a:lnTo>
                  <a:lnTo>
                    <a:pt x="1696956" y="196784"/>
                  </a:lnTo>
                  <a:lnTo>
                    <a:pt x="1695173" y="190131"/>
                  </a:lnTo>
                  <a:lnTo>
                    <a:pt x="1694445" y="184087"/>
                  </a:lnTo>
                  <a:lnTo>
                    <a:pt x="1697652" y="176097"/>
                  </a:lnTo>
                  <a:lnTo>
                    <a:pt x="1701750" y="171434"/>
                  </a:lnTo>
                  <a:lnTo>
                    <a:pt x="1707957" y="167988"/>
                  </a:lnTo>
                  <a:close/>
                  <a:moveTo>
                    <a:pt x="908932" y="156576"/>
                  </a:moveTo>
                  <a:lnTo>
                    <a:pt x="926576" y="162545"/>
                  </a:lnTo>
                  <a:lnTo>
                    <a:pt x="940566" y="174840"/>
                  </a:lnTo>
                  <a:lnTo>
                    <a:pt x="948795" y="192245"/>
                  </a:lnTo>
                  <a:lnTo>
                    <a:pt x="952034" y="210987"/>
                  </a:lnTo>
                  <a:lnTo>
                    <a:pt x="944402" y="229076"/>
                  </a:lnTo>
                  <a:lnTo>
                    <a:pt x="932553" y="244730"/>
                  </a:lnTo>
                  <a:lnTo>
                    <a:pt x="914093" y="252350"/>
                  </a:lnTo>
                  <a:lnTo>
                    <a:pt x="894906" y="253926"/>
                  </a:lnTo>
                  <a:lnTo>
                    <a:pt x="877263" y="247957"/>
                  </a:lnTo>
                  <a:lnTo>
                    <a:pt x="863272" y="235662"/>
                  </a:lnTo>
                  <a:lnTo>
                    <a:pt x="855043" y="218257"/>
                  </a:lnTo>
                  <a:lnTo>
                    <a:pt x="853467" y="199070"/>
                  </a:lnTo>
                  <a:lnTo>
                    <a:pt x="860045" y="180372"/>
                  </a:lnTo>
                  <a:lnTo>
                    <a:pt x="872949" y="165327"/>
                  </a:lnTo>
                  <a:lnTo>
                    <a:pt x="889745" y="158152"/>
                  </a:lnTo>
                  <a:close/>
                  <a:moveTo>
                    <a:pt x="80902" y="146698"/>
                  </a:moveTo>
                  <a:lnTo>
                    <a:pt x="104308" y="147557"/>
                  </a:lnTo>
                  <a:lnTo>
                    <a:pt x="126778" y="154906"/>
                  </a:lnTo>
                  <a:lnTo>
                    <a:pt x="146486" y="171909"/>
                  </a:lnTo>
                  <a:lnTo>
                    <a:pt x="158933" y="191749"/>
                  </a:lnTo>
                  <a:lnTo>
                    <a:pt x="165172" y="215034"/>
                  </a:lnTo>
                  <a:lnTo>
                    <a:pt x="164313" y="238440"/>
                  </a:lnTo>
                  <a:lnTo>
                    <a:pt x="156964" y="260910"/>
                  </a:lnTo>
                  <a:lnTo>
                    <a:pt x="139961" y="280618"/>
                  </a:lnTo>
                  <a:lnTo>
                    <a:pt x="120121" y="293065"/>
                  </a:lnTo>
                  <a:lnTo>
                    <a:pt x="96836" y="299304"/>
                  </a:lnTo>
                  <a:lnTo>
                    <a:pt x="73431" y="298445"/>
                  </a:lnTo>
                  <a:lnTo>
                    <a:pt x="48852" y="289878"/>
                  </a:lnTo>
                  <a:lnTo>
                    <a:pt x="31252" y="274093"/>
                  </a:lnTo>
                  <a:lnTo>
                    <a:pt x="18805" y="254253"/>
                  </a:lnTo>
                  <a:lnTo>
                    <a:pt x="12566" y="230968"/>
                  </a:lnTo>
                  <a:lnTo>
                    <a:pt x="13425" y="207563"/>
                  </a:lnTo>
                  <a:lnTo>
                    <a:pt x="21992" y="182984"/>
                  </a:lnTo>
                  <a:lnTo>
                    <a:pt x="37777" y="165384"/>
                  </a:lnTo>
                  <a:lnTo>
                    <a:pt x="57617" y="152937"/>
                  </a:lnTo>
                  <a:close/>
                  <a:moveTo>
                    <a:pt x="1214114" y="97982"/>
                  </a:moveTo>
                  <a:lnTo>
                    <a:pt x="1227985" y="103179"/>
                  </a:lnTo>
                  <a:lnTo>
                    <a:pt x="1240475" y="113202"/>
                  </a:lnTo>
                  <a:lnTo>
                    <a:pt x="1247204" y="128334"/>
                  </a:lnTo>
                  <a:lnTo>
                    <a:pt x="1246834" y="143587"/>
                  </a:lnTo>
                  <a:lnTo>
                    <a:pt x="1242692" y="158063"/>
                  </a:lnTo>
                  <a:lnTo>
                    <a:pt x="1231614" y="169945"/>
                  </a:lnTo>
                  <a:lnTo>
                    <a:pt x="1219199" y="176837"/>
                  </a:lnTo>
                  <a:lnTo>
                    <a:pt x="1203339" y="177522"/>
                  </a:lnTo>
                  <a:lnTo>
                    <a:pt x="1188413" y="171716"/>
                  </a:lnTo>
                  <a:lnTo>
                    <a:pt x="1176977" y="162302"/>
                  </a:lnTo>
                  <a:lnTo>
                    <a:pt x="1170694" y="148832"/>
                  </a:lnTo>
                  <a:lnTo>
                    <a:pt x="1169400" y="134029"/>
                  </a:lnTo>
                  <a:lnTo>
                    <a:pt x="1174151" y="118494"/>
                  </a:lnTo>
                  <a:lnTo>
                    <a:pt x="1184620" y="107667"/>
                  </a:lnTo>
                  <a:lnTo>
                    <a:pt x="1198698" y="100329"/>
                  </a:lnTo>
                  <a:close/>
                  <a:moveTo>
                    <a:pt x="388802" y="88267"/>
                  </a:moveTo>
                  <a:lnTo>
                    <a:pt x="408881" y="90018"/>
                  </a:lnTo>
                  <a:lnTo>
                    <a:pt x="428633" y="97204"/>
                  </a:lnTo>
                  <a:lnTo>
                    <a:pt x="445787" y="111325"/>
                  </a:lnTo>
                  <a:lnTo>
                    <a:pt x="457343" y="127839"/>
                  </a:lnTo>
                  <a:lnTo>
                    <a:pt x="463745" y="148403"/>
                  </a:lnTo>
                  <a:lnTo>
                    <a:pt x="462440" y="170145"/>
                  </a:lnTo>
                  <a:lnTo>
                    <a:pt x="454199" y="189288"/>
                  </a:lnTo>
                  <a:lnTo>
                    <a:pt x="441132" y="207051"/>
                  </a:lnTo>
                  <a:lnTo>
                    <a:pt x="423564" y="217998"/>
                  </a:lnTo>
                  <a:lnTo>
                    <a:pt x="401942" y="223792"/>
                  </a:lnTo>
                  <a:lnTo>
                    <a:pt x="381254" y="223096"/>
                  </a:lnTo>
                  <a:lnTo>
                    <a:pt x="360448" y="215301"/>
                  </a:lnTo>
                  <a:lnTo>
                    <a:pt x="344348" y="201788"/>
                  </a:lnTo>
                  <a:lnTo>
                    <a:pt x="333401" y="184220"/>
                  </a:lnTo>
                  <a:lnTo>
                    <a:pt x="327608" y="162597"/>
                  </a:lnTo>
                  <a:lnTo>
                    <a:pt x="328304" y="141914"/>
                  </a:lnTo>
                  <a:lnTo>
                    <a:pt x="337153" y="121715"/>
                  </a:lnTo>
                  <a:lnTo>
                    <a:pt x="349612" y="105007"/>
                  </a:lnTo>
                  <a:lnTo>
                    <a:pt x="367789" y="93006"/>
                  </a:lnTo>
                  <a:close/>
                  <a:moveTo>
                    <a:pt x="1515360" y="41328"/>
                  </a:moveTo>
                  <a:lnTo>
                    <a:pt x="1529394" y="43807"/>
                  </a:lnTo>
                  <a:lnTo>
                    <a:pt x="1541722" y="56548"/>
                  </a:lnTo>
                  <a:lnTo>
                    <a:pt x="1545733" y="71518"/>
                  </a:lnTo>
                  <a:lnTo>
                    <a:pt x="1542645" y="86607"/>
                  </a:lnTo>
                  <a:lnTo>
                    <a:pt x="1530513" y="97879"/>
                  </a:lnTo>
                  <a:lnTo>
                    <a:pt x="1514934" y="102945"/>
                  </a:lnTo>
                  <a:lnTo>
                    <a:pt x="1498954" y="96531"/>
                  </a:lnTo>
                  <a:lnTo>
                    <a:pt x="1488573" y="87724"/>
                  </a:lnTo>
                  <a:lnTo>
                    <a:pt x="1484116" y="71093"/>
                  </a:lnTo>
                  <a:lnTo>
                    <a:pt x="1487812" y="54949"/>
                  </a:lnTo>
                  <a:lnTo>
                    <a:pt x="1499336" y="44730"/>
                  </a:lnTo>
                  <a:close/>
                  <a:moveTo>
                    <a:pt x="708018" y="32147"/>
                  </a:moveTo>
                  <a:lnTo>
                    <a:pt x="729433" y="38887"/>
                  </a:lnTo>
                  <a:lnTo>
                    <a:pt x="748087" y="55281"/>
                  </a:lnTo>
                  <a:lnTo>
                    <a:pt x="756762" y="74349"/>
                  </a:lnTo>
                  <a:lnTo>
                    <a:pt x="759838" y="95808"/>
                  </a:lnTo>
                  <a:lnTo>
                    <a:pt x="752488" y="118279"/>
                  </a:lnTo>
                  <a:lnTo>
                    <a:pt x="736095" y="136932"/>
                  </a:lnTo>
                  <a:lnTo>
                    <a:pt x="715972" y="144995"/>
                  </a:lnTo>
                  <a:lnTo>
                    <a:pt x="695122" y="147017"/>
                  </a:lnTo>
                  <a:lnTo>
                    <a:pt x="671597" y="139062"/>
                  </a:lnTo>
                  <a:lnTo>
                    <a:pt x="655052" y="123886"/>
                  </a:lnTo>
                  <a:lnTo>
                    <a:pt x="645323" y="104209"/>
                  </a:lnTo>
                  <a:lnTo>
                    <a:pt x="643301" y="83359"/>
                  </a:lnTo>
                  <a:lnTo>
                    <a:pt x="651260" y="59834"/>
                  </a:lnTo>
                  <a:lnTo>
                    <a:pt x="667045" y="42234"/>
                  </a:lnTo>
                  <a:lnTo>
                    <a:pt x="686113" y="33560"/>
                  </a:lnTo>
                  <a:close/>
                  <a:moveTo>
                    <a:pt x="1800958" y="0"/>
                  </a:moveTo>
                  <a:lnTo>
                    <a:pt x="1840893" y="0"/>
                  </a:lnTo>
                  <a:lnTo>
                    <a:pt x="1841750" y="2005"/>
                  </a:lnTo>
                  <a:lnTo>
                    <a:pt x="1841869" y="9104"/>
                  </a:lnTo>
                  <a:lnTo>
                    <a:pt x="1839880" y="14985"/>
                  </a:lnTo>
                  <a:lnTo>
                    <a:pt x="1835781" y="19649"/>
                  </a:lnTo>
                  <a:lnTo>
                    <a:pt x="1828965" y="24149"/>
                  </a:lnTo>
                  <a:lnTo>
                    <a:pt x="1822921" y="24877"/>
                  </a:lnTo>
                  <a:lnTo>
                    <a:pt x="1816877" y="25605"/>
                  </a:lnTo>
                  <a:lnTo>
                    <a:pt x="1809941" y="23007"/>
                  </a:lnTo>
                  <a:lnTo>
                    <a:pt x="1805277" y="18909"/>
                  </a:lnTo>
                  <a:lnTo>
                    <a:pt x="1802886" y="13310"/>
                  </a:lnTo>
                  <a:lnTo>
                    <a:pt x="1800494" y="7711"/>
                  </a:lnTo>
                  <a:close/>
                  <a:moveTo>
                    <a:pt x="964674" y="0"/>
                  </a:moveTo>
                  <a:lnTo>
                    <a:pt x="1049471" y="0"/>
                  </a:lnTo>
                  <a:lnTo>
                    <a:pt x="1054117" y="9826"/>
                  </a:lnTo>
                  <a:lnTo>
                    <a:pt x="1057356" y="28567"/>
                  </a:lnTo>
                  <a:lnTo>
                    <a:pt x="1049724" y="46656"/>
                  </a:lnTo>
                  <a:lnTo>
                    <a:pt x="1038483" y="61256"/>
                  </a:lnTo>
                  <a:lnTo>
                    <a:pt x="1020024" y="68875"/>
                  </a:lnTo>
                  <a:lnTo>
                    <a:pt x="1000228" y="71505"/>
                  </a:lnTo>
                  <a:lnTo>
                    <a:pt x="983193" y="64484"/>
                  </a:lnTo>
                  <a:lnTo>
                    <a:pt x="968594" y="53242"/>
                  </a:lnTo>
                  <a:lnTo>
                    <a:pt x="960973" y="34783"/>
                  </a:lnTo>
                  <a:lnTo>
                    <a:pt x="959398" y="15595"/>
                  </a:lnTo>
                  <a:close/>
                  <a:moveTo>
                    <a:pt x="440134" y="0"/>
                  </a:moveTo>
                  <a:lnTo>
                    <a:pt x="562478" y="0"/>
                  </a:lnTo>
                  <a:lnTo>
                    <a:pt x="559521" y="6868"/>
                  </a:lnTo>
                  <a:lnTo>
                    <a:pt x="546454" y="24631"/>
                  </a:lnTo>
                  <a:lnTo>
                    <a:pt x="528886" y="35578"/>
                  </a:lnTo>
                  <a:lnTo>
                    <a:pt x="508481" y="39263"/>
                  </a:lnTo>
                  <a:lnTo>
                    <a:pt x="487794" y="38566"/>
                  </a:lnTo>
                  <a:lnTo>
                    <a:pt x="466378" y="31824"/>
                  </a:lnTo>
                  <a:lnTo>
                    <a:pt x="450887" y="17259"/>
                  </a:lnTo>
                  <a:close/>
                  <a:moveTo>
                    <a:pt x="127810" y="0"/>
                  </a:moveTo>
                  <a:lnTo>
                    <a:pt x="258402" y="0"/>
                  </a:lnTo>
                  <a:lnTo>
                    <a:pt x="264255" y="9330"/>
                  </a:lnTo>
                  <a:lnTo>
                    <a:pt x="271103" y="31561"/>
                  </a:lnTo>
                  <a:lnTo>
                    <a:pt x="270244" y="54966"/>
                  </a:lnTo>
                  <a:lnTo>
                    <a:pt x="262286" y="78491"/>
                  </a:lnTo>
                  <a:lnTo>
                    <a:pt x="245283" y="98200"/>
                  </a:lnTo>
                  <a:lnTo>
                    <a:pt x="225444" y="110646"/>
                  </a:lnTo>
                  <a:lnTo>
                    <a:pt x="202767" y="115831"/>
                  </a:lnTo>
                  <a:lnTo>
                    <a:pt x="179362" y="114972"/>
                  </a:lnTo>
                  <a:lnTo>
                    <a:pt x="155391" y="105350"/>
                  </a:lnTo>
                  <a:lnTo>
                    <a:pt x="137183" y="90620"/>
                  </a:lnTo>
                  <a:lnTo>
                    <a:pt x="124736" y="70781"/>
                  </a:lnTo>
                  <a:lnTo>
                    <a:pt x="117888" y="48548"/>
                  </a:lnTo>
                  <a:lnTo>
                    <a:pt x="118747" y="25144"/>
                  </a:lnTo>
                  <a:lnTo>
                    <a:pt x="127314" y="564"/>
                  </a:lnTo>
                  <a:close/>
                  <a:moveTo>
                    <a:pt x="0" y="0"/>
                  </a:moveTo>
                  <a:lnTo>
                    <a:pt x="33296" y="0"/>
                  </a:lnTo>
                  <a:lnTo>
                    <a:pt x="28987" y="2845"/>
                  </a:lnTo>
                  <a:lnTo>
                    <a:pt x="2375" y="9975"/>
                  </a:lnTo>
                  <a:lnTo>
                    <a:pt x="0" y="983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8" name="TextBox 7">
            <a:extLst>
              <a:ext uri="{FF2B5EF4-FFF2-40B4-BE49-F238E27FC236}">
                <a16:creationId xmlns:a16="http://schemas.microsoft.com/office/drawing/2014/main" id="{A864D44A-8E08-47A3-FF0E-095C96979D51}"/>
              </a:ext>
            </a:extLst>
          </p:cNvPr>
          <p:cNvSpPr txBox="1"/>
          <p:nvPr/>
        </p:nvSpPr>
        <p:spPr>
          <a:xfrm>
            <a:off x="7985692" y="2090550"/>
            <a:ext cx="2227897" cy="138499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en-US" sz="2400" dirty="0">
                <a:solidFill>
                  <a:schemeClr val="bg2"/>
                </a:solidFill>
                <a:latin typeface="+mj-lt"/>
              </a:rPr>
              <a:t>Risk management</a:t>
            </a:r>
          </a:p>
          <a:p>
            <a:endParaRPr lang="en-US" sz="2400" dirty="0">
              <a:solidFill>
                <a:schemeClr val="bg2"/>
              </a:solidFill>
              <a:latin typeface="+mj-lt"/>
            </a:endParaRPr>
          </a:p>
          <a:p>
            <a:r>
              <a:rPr lang="en-US" sz="2400" dirty="0">
                <a:solidFill>
                  <a:schemeClr val="bg2"/>
                </a:solidFill>
                <a:latin typeface="+mj-lt"/>
              </a:rPr>
              <a:t>Legal &amp; compliance issues</a:t>
            </a:r>
          </a:p>
          <a:p>
            <a:endParaRPr lang="en-US" sz="2400" dirty="0">
              <a:solidFill>
                <a:schemeClr val="bg2"/>
              </a:solidFill>
              <a:latin typeface="+mj-lt"/>
            </a:endParaRPr>
          </a:p>
          <a:p>
            <a:r>
              <a:rPr lang="en-US" sz="2400" dirty="0">
                <a:solidFill>
                  <a:schemeClr val="bg2"/>
                </a:solidFill>
                <a:latin typeface="+mj-lt"/>
              </a:rPr>
              <a:t>Who ‘owns’ the relationship?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4B253D3-8C7C-6D58-13C4-A6BBF78BDE3F}"/>
              </a:ext>
            </a:extLst>
          </p:cNvPr>
          <p:cNvSpPr txBox="1"/>
          <p:nvPr/>
        </p:nvSpPr>
        <p:spPr>
          <a:xfrm>
            <a:off x="4937695" y="2090550"/>
            <a:ext cx="2227897" cy="138499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en-US" sz="2400" dirty="0">
                <a:solidFill>
                  <a:schemeClr val="bg2"/>
                </a:solidFill>
                <a:latin typeface="+mj-lt"/>
              </a:rPr>
              <a:t>Data sharing &amp; privacy</a:t>
            </a:r>
          </a:p>
          <a:p>
            <a:endParaRPr lang="en-US" sz="2400" dirty="0">
              <a:solidFill>
                <a:schemeClr val="bg2"/>
              </a:solidFill>
              <a:latin typeface="+mj-lt"/>
            </a:endParaRPr>
          </a:p>
          <a:p>
            <a:r>
              <a:rPr lang="en-US" sz="2400" dirty="0">
                <a:solidFill>
                  <a:schemeClr val="bg2"/>
                </a:solidFill>
                <a:latin typeface="+mj-lt"/>
              </a:rPr>
              <a:t>Timelines &amp; milestones</a:t>
            </a:r>
          </a:p>
          <a:p>
            <a:endParaRPr lang="en-US" sz="2400" dirty="0">
              <a:solidFill>
                <a:schemeClr val="bg2"/>
              </a:solidFill>
              <a:latin typeface="+mj-lt"/>
            </a:endParaRPr>
          </a:p>
          <a:p>
            <a:r>
              <a:rPr lang="en-US" sz="2400" dirty="0">
                <a:solidFill>
                  <a:schemeClr val="bg2"/>
                </a:solidFill>
                <a:latin typeface="+mj-lt"/>
              </a:rPr>
              <a:t>Success metrics &amp; evaluation</a:t>
            </a:r>
          </a:p>
        </p:txBody>
      </p:sp>
    </p:spTree>
    <p:extLst>
      <p:ext uri="{BB962C8B-B14F-4D97-AF65-F5344CB8AC3E}">
        <p14:creationId xmlns:p14="http://schemas.microsoft.com/office/powerpoint/2010/main" val="2933989851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2" grpId="0"/>
      <p:bldP spid="5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Placeholder 10">
            <a:extLst>
              <a:ext uri="{FF2B5EF4-FFF2-40B4-BE49-F238E27FC236}">
                <a16:creationId xmlns:a16="http://schemas.microsoft.com/office/drawing/2014/main" id="{0F3152FE-971A-ABED-6CBC-4B2EF6475987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423" r="-782" b="17684"/>
          <a:stretch/>
        </p:blipFill>
        <p:spPr>
          <a:xfrm>
            <a:off x="0" y="0"/>
            <a:ext cx="4176110" cy="3429000"/>
          </a:xfrm>
        </p:spPr>
      </p:pic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B646AD95-1C59-6E53-9C79-E9185F278025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001" b="13001"/>
          <a:stretch>
            <a:fillRect/>
          </a:stretch>
        </p:blipFill>
        <p:spPr/>
      </p:pic>
      <p:pic>
        <p:nvPicPr>
          <p:cNvPr id="16" name="Picture Placeholder 15">
            <a:extLst>
              <a:ext uri="{FF2B5EF4-FFF2-40B4-BE49-F238E27FC236}">
                <a16:creationId xmlns:a16="http://schemas.microsoft.com/office/drawing/2014/main" id="{3723AA36-6FD6-E4F7-56CD-D39B28730384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2037" t="4969" r="2037" b="13827"/>
          <a:stretch/>
        </p:blipFill>
        <p:spPr>
          <a:xfrm>
            <a:off x="7969956" y="0"/>
            <a:ext cx="4222045" cy="3429000"/>
          </a:xfrm>
        </p:spPr>
      </p:pic>
      <p:sp>
        <p:nvSpPr>
          <p:cNvPr id="4" name="Rectangle 3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" name="Straight Connector 4"/>
          <p:cNvCxnSpPr/>
          <p:nvPr/>
        </p:nvCxnSpPr>
        <p:spPr>
          <a:xfrm flipH="1">
            <a:off x="1" y="3429000"/>
            <a:ext cx="12191999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/>
          <p:cNvCxnSpPr/>
          <p:nvPr/>
        </p:nvCxnSpPr>
        <p:spPr>
          <a:xfrm>
            <a:off x="7975587" y="0"/>
            <a:ext cx="416936" cy="685800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/>
        </p:nvCxnSpPr>
        <p:spPr>
          <a:xfrm flipH="1">
            <a:off x="3759174" y="0"/>
            <a:ext cx="416936" cy="685800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0" name="Group 29"/>
          <p:cNvGrpSpPr/>
          <p:nvPr/>
        </p:nvGrpSpPr>
        <p:grpSpPr>
          <a:xfrm rot="9900000">
            <a:off x="271956" y="4034196"/>
            <a:ext cx="3632198" cy="2454573"/>
            <a:chOff x="3051175" y="236538"/>
            <a:chExt cx="2844800" cy="1922463"/>
          </a:xfrm>
        </p:grpSpPr>
        <p:sp>
          <p:nvSpPr>
            <p:cNvPr id="31" name="Freeform 2321"/>
            <p:cNvSpPr>
              <a:spLocks/>
            </p:cNvSpPr>
            <p:nvPr/>
          </p:nvSpPr>
          <p:spPr bwMode="auto">
            <a:xfrm>
              <a:off x="3051175" y="236538"/>
              <a:ext cx="2844800" cy="1922463"/>
            </a:xfrm>
            <a:custGeom>
              <a:avLst/>
              <a:gdLst>
                <a:gd name="T0" fmla="*/ 910 w 1792"/>
                <a:gd name="T1" fmla="*/ 2 h 1211"/>
                <a:gd name="T2" fmla="*/ 1067 w 1792"/>
                <a:gd name="T3" fmla="*/ 20 h 1211"/>
                <a:gd name="T4" fmla="*/ 1240 w 1792"/>
                <a:gd name="T5" fmla="*/ 64 h 1211"/>
                <a:gd name="T6" fmla="*/ 1396 w 1792"/>
                <a:gd name="T7" fmla="*/ 129 h 1211"/>
                <a:gd name="T8" fmla="*/ 1531 w 1792"/>
                <a:gd name="T9" fmla="*/ 210 h 1211"/>
                <a:gd name="T10" fmla="*/ 1642 w 1792"/>
                <a:gd name="T11" fmla="*/ 305 h 1211"/>
                <a:gd name="T12" fmla="*/ 1724 w 1792"/>
                <a:gd name="T13" fmla="*/ 411 h 1211"/>
                <a:gd name="T14" fmla="*/ 1775 w 1792"/>
                <a:gd name="T15" fmla="*/ 524 h 1211"/>
                <a:gd name="T16" fmla="*/ 1792 w 1792"/>
                <a:gd name="T17" fmla="*/ 640 h 1211"/>
                <a:gd name="T18" fmla="*/ 1774 w 1792"/>
                <a:gd name="T19" fmla="*/ 749 h 1211"/>
                <a:gd name="T20" fmla="*/ 1727 w 1792"/>
                <a:gd name="T21" fmla="*/ 842 h 1211"/>
                <a:gd name="T22" fmla="*/ 1656 w 1792"/>
                <a:gd name="T23" fmla="*/ 922 h 1211"/>
                <a:gd name="T24" fmla="*/ 1562 w 1792"/>
                <a:gd name="T25" fmla="*/ 990 h 1211"/>
                <a:gd name="T26" fmla="*/ 1449 w 1792"/>
                <a:gd name="T27" fmla="*/ 1042 h 1211"/>
                <a:gd name="T28" fmla="*/ 1322 w 1792"/>
                <a:gd name="T29" fmla="*/ 1079 h 1211"/>
                <a:gd name="T30" fmla="*/ 1181 w 1792"/>
                <a:gd name="T31" fmla="*/ 1099 h 1211"/>
                <a:gd name="T32" fmla="*/ 1030 w 1792"/>
                <a:gd name="T33" fmla="*/ 1099 h 1211"/>
                <a:gd name="T34" fmla="*/ 873 w 1792"/>
                <a:gd name="T35" fmla="*/ 1080 h 1211"/>
                <a:gd name="T36" fmla="*/ 712 w 1792"/>
                <a:gd name="T37" fmla="*/ 1040 h 1211"/>
                <a:gd name="T38" fmla="*/ 564 w 1792"/>
                <a:gd name="T39" fmla="*/ 981 h 1211"/>
                <a:gd name="T40" fmla="*/ 457 w 1792"/>
                <a:gd name="T41" fmla="*/ 956 h 1211"/>
                <a:gd name="T42" fmla="*/ 371 w 1792"/>
                <a:gd name="T43" fmla="*/ 978 h 1211"/>
                <a:gd name="T44" fmla="*/ 279 w 1792"/>
                <a:gd name="T45" fmla="*/ 1007 h 1211"/>
                <a:gd name="T46" fmla="*/ 190 w 1792"/>
                <a:gd name="T47" fmla="*/ 1042 h 1211"/>
                <a:gd name="T48" fmla="*/ 110 w 1792"/>
                <a:gd name="T49" fmla="*/ 1088 h 1211"/>
                <a:gd name="T50" fmla="*/ 43 w 1792"/>
                <a:gd name="T51" fmla="*/ 1143 h 1211"/>
                <a:gd name="T52" fmla="*/ 0 w 1792"/>
                <a:gd name="T53" fmla="*/ 1211 h 1211"/>
                <a:gd name="T54" fmla="*/ 1 w 1792"/>
                <a:gd name="T55" fmla="*/ 1195 h 1211"/>
                <a:gd name="T56" fmla="*/ 8 w 1792"/>
                <a:gd name="T57" fmla="*/ 1150 h 1211"/>
                <a:gd name="T58" fmla="*/ 20 w 1792"/>
                <a:gd name="T59" fmla="*/ 1082 h 1211"/>
                <a:gd name="T60" fmla="*/ 38 w 1792"/>
                <a:gd name="T61" fmla="*/ 995 h 1211"/>
                <a:gd name="T62" fmla="*/ 66 w 1792"/>
                <a:gd name="T63" fmla="*/ 894 h 1211"/>
                <a:gd name="T64" fmla="*/ 104 w 1792"/>
                <a:gd name="T65" fmla="*/ 787 h 1211"/>
                <a:gd name="T66" fmla="*/ 152 w 1792"/>
                <a:gd name="T67" fmla="*/ 676 h 1211"/>
                <a:gd name="T68" fmla="*/ 163 w 1792"/>
                <a:gd name="T69" fmla="*/ 567 h 1211"/>
                <a:gd name="T70" fmla="*/ 148 w 1792"/>
                <a:gd name="T71" fmla="*/ 457 h 1211"/>
                <a:gd name="T72" fmla="*/ 166 w 1792"/>
                <a:gd name="T73" fmla="*/ 351 h 1211"/>
                <a:gd name="T74" fmla="*/ 214 w 1792"/>
                <a:gd name="T75" fmla="*/ 258 h 1211"/>
                <a:gd name="T76" fmla="*/ 286 w 1792"/>
                <a:gd name="T77" fmla="*/ 178 h 1211"/>
                <a:gd name="T78" fmla="*/ 379 w 1792"/>
                <a:gd name="T79" fmla="*/ 112 h 1211"/>
                <a:gd name="T80" fmla="*/ 491 w 1792"/>
                <a:gd name="T81" fmla="*/ 59 h 1211"/>
                <a:gd name="T82" fmla="*/ 619 w 1792"/>
                <a:gd name="T83" fmla="*/ 22 h 1211"/>
                <a:gd name="T84" fmla="*/ 759 w 1792"/>
                <a:gd name="T85" fmla="*/ 3 h 1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92" h="1211">
                  <a:moveTo>
                    <a:pt x="834" y="0"/>
                  </a:moveTo>
                  <a:lnTo>
                    <a:pt x="910" y="2"/>
                  </a:lnTo>
                  <a:lnTo>
                    <a:pt x="989" y="8"/>
                  </a:lnTo>
                  <a:lnTo>
                    <a:pt x="1067" y="20"/>
                  </a:lnTo>
                  <a:lnTo>
                    <a:pt x="1155" y="40"/>
                  </a:lnTo>
                  <a:lnTo>
                    <a:pt x="1240" y="64"/>
                  </a:lnTo>
                  <a:lnTo>
                    <a:pt x="1320" y="94"/>
                  </a:lnTo>
                  <a:lnTo>
                    <a:pt x="1396" y="129"/>
                  </a:lnTo>
                  <a:lnTo>
                    <a:pt x="1466" y="168"/>
                  </a:lnTo>
                  <a:lnTo>
                    <a:pt x="1531" y="210"/>
                  </a:lnTo>
                  <a:lnTo>
                    <a:pt x="1589" y="257"/>
                  </a:lnTo>
                  <a:lnTo>
                    <a:pt x="1642" y="305"/>
                  </a:lnTo>
                  <a:lnTo>
                    <a:pt x="1686" y="358"/>
                  </a:lnTo>
                  <a:lnTo>
                    <a:pt x="1724" y="411"/>
                  </a:lnTo>
                  <a:lnTo>
                    <a:pt x="1754" y="466"/>
                  </a:lnTo>
                  <a:lnTo>
                    <a:pt x="1775" y="524"/>
                  </a:lnTo>
                  <a:lnTo>
                    <a:pt x="1788" y="581"/>
                  </a:lnTo>
                  <a:lnTo>
                    <a:pt x="1792" y="640"/>
                  </a:lnTo>
                  <a:lnTo>
                    <a:pt x="1787" y="699"/>
                  </a:lnTo>
                  <a:lnTo>
                    <a:pt x="1774" y="749"/>
                  </a:lnTo>
                  <a:lnTo>
                    <a:pt x="1754" y="797"/>
                  </a:lnTo>
                  <a:lnTo>
                    <a:pt x="1727" y="842"/>
                  </a:lnTo>
                  <a:lnTo>
                    <a:pt x="1694" y="884"/>
                  </a:lnTo>
                  <a:lnTo>
                    <a:pt x="1656" y="922"/>
                  </a:lnTo>
                  <a:lnTo>
                    <a:pt x="1612" y="957"/>
                  </a:lnTo>
                  <a:lnTo>
                    <a:pt x="1562" y="990"/>
                  </a:lnTo>
                  <a:lnTo>
                    <a:pt x="1508" y="1017"/>
                  </a:lnTo>
                  <a:lnTo>
                    <a:pt x="1449" y="1042"/>
                  </a:lnTo>
                  <a:lnTo>
                    <a:pt x="1388" y="1062"/>
                  </a:lnTo>
                  <a:lnTo>
                    <a:pt x="1322" y="1079"/>
                  </a:lnTo>
                  <a:lnTo>
                    <a:pt x="1253" y="1091"/>
                  </a:lnTo>
                  <a:lnTo>
                    <a:pt x="1181" y="1099"/>
                  </a:lnTo>
                  <a:lnTo>
                    <a:pt x="1106" y="1101"/>
                  </a:lnTo>
                  <a:lnTo>
                    <a:pt x="1030" y="1099"/>
                  </a:lnTo>
                  <a:lnTo>
                    <a:pt x="953" y="1092"/>
                  </a:lnTo>
                  <a:lnTo>
                    <a:pt x="873" y="1080"/>
                  </a:lnTo>
                  <a:lnTo>
                    <a:pt x="791" y="1062"/>
                  </a:lnTo>
                  <a:lnTo>
                    <a:pt x="712" y="1040"/>
                  </a:lnTo>
                  <a:lnTo>
                    <a:pt x="636" y="1012"/>
                  </a:lnTo>
                  <a:lnTo>
                    <a:pt x="564" y="981"/>
                  </a:lnTo>
                  <a:lnTo>
                    <a:pt x="498" y="947"/>
                  </a:lnTo>
                  <a:lnTo>
                    <a:pt x="457" y="956"/>
                  </a:lnTo>
                  <a:lnTo>
                    <a:pt x="415" y="966"/>
                  </a:lnTo>
                  <a:lnTo>
                    <a:pt x="371" y="978"/>
                  </a:lnTo>
                  <a:lnTo>
                    <a:pt x="325" y="991"/>
                  </a:lnTo>
                  <a:lnTo>
                    <a:pt x="279" y="1007"/>
                  </a:lnTo>
                  <a:lnTo>
                    <a:pt x="235" y="1024"/>
                  </a:lnTo>
                  <a:lnTo>
                    <a:pt x="190" y="1042"/>
                  </a:lnTo>
                  <a:lnTo>
                    <a:pt x="148" y="1065"/>
                  </a:lnTo>
                  <a:lnTo>
                    <a:pt x="110" y="1088"/>
                  </a:lnTo>
                  <a:lnTo>
                    <a:pt x="75" y="1114"/>
                  </a:lnTo>
                  <a:lnTo>
                    <a:pt x="43" y="1143"/>
                  </a:lnTo>
                  <a:lnTo>
                    <a:pt x="19" y="1176"/>
                  </a:lnTo>
                  <a:lnTo>
                    <a:pt x="0" y="1211"/>
                  </a:lnTo>
                  <a:lnTo>
                    <a:pt x="0" y="1207"/>
                  </a:lnTo>
                  <a:lnTo>
                    <a:pt x="1" y="1195"/>
                  </a:lnTo>
                  <a:lnTo>
                    <a:pt x="4" y="1176"/>
                  </a:lnTo>
                  <a:lnTo>
                    <a:pt x="8" y="1150"/>
                  </a:lnTo>
                  <a:lnTo>
                    <a:pt x="13" y="1118"/>
                  </a:lnTo>
                  <a:lnTo>
                    <a:pt x="20" y="1082"/>
                  </a:lnTo>
                  <a:lnTo>
                    <a:pt x="28" y="1040"/>
                  </a:lnTo>
                  <a:lnTo>
                    <a:pt x="38" y="995"/>
                  </a:lnTo>
                  <a:lnTo>
                    <a:pt x="51" y="945"/>
                  </a:lnTo>
                  <a:lnTo>
                    <a:pt x="66" y="894"/>
                  </a:lnTo>
                  <a:lnTo>
                    <a:pt x="83" y="841"/>
                  </a:lnTo>
                  <a:lnTo>
                    <a:pt x="104" y="787"/>
                  </a:lnTo>
                  <a:lnTo>
                    <a:pt x="126" y="731"/>
                  </a:lnTo>
                  <a:lnTo>
                    <a:pt x="152" y="676"/>
                  </a:lnTo>
                  <a:lnTo>
                    <a:pt x="181" y="621"/>
                  </a:lnTo>
                  <a:lnTo>
                    <a:pt x="163" y="567"/>
                  </a:lnTo>
                  <a:lnTo>
                    <a:pt x="151" y="512"/>
                  </a:lnTo>
                  <a:lnTo>
                    <a:pt x="148" y="457"/>
                  </a:lnTo>
                  <a:lnTo>
                    <a:pt x="153" y="402"/>
                  </a:lnTo>
                  <a:lnTo>
                    <a:pt x="166" y="351"/>
                  </a:lnTo>
                  <a:lnTo>
                    <a:pt x="187" y="304"/>
                  </a:lnTo>
                  <a:lnTo>
                    <a:pt x="214" y="258"/>
                  </a:lnTo>
                  <a:lnTo>
                    <a:pt x="246" y="216"/>
                  </a:lnTo>
                  <a:lnTo>
                    <a:pt x="286" y="178"/>
                  </a:lnTo>
                  <a:lnTo>
                    <a:pt x="329" y="143"/>
                  </a:lnTo>
                  <a:lnTo>
                    <a:pt x="379" y="112"/>
                  </a:lnTo>
                  <a:lnTo>
                    <a:pt x="432" y="83"/>
                  </a:lnTo>
                  <a:lnTo>
                    <a:pt x="491" y="59"/>
                  </a:lnTo>
                  <a:lnTo>
                    <a:pt x="553" y="38"/>
                  </a:lnTo>
                  <a:lnTo>
                    <a:pt x="619" y="22"/>
                  </a:lnTo>
                  <a:lnTo>
                    <a:pt x="687" y="9"/>
                  </a:lnTo>
                  <a:lnTo>
                    <a:pt x="759" y="3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322"/>
            <p:cNvSpPr>
              <a:spLocks/>
            </p:cNvSpPr>
            <p:nvPr/>
          </p:nvSpPr>
          <p:spPr bwMode="auto">
            <a:xfrm>
              <a:off x="3095625" y="266700"/>
              <a:ext cx="2744788" cy="1736725"/>
            </a:xfrm>
            <a:custGeom>
              <a:avLst/>
              <a:gdLst>
                <a:gd name="T0" fmla="*/ 886 w 1729"/>
                <a:gd name="T1" fmla="*/ 1 h 1094"/>
                <a:gd name="T2" fmla="*/ 1035 w 1729"/>
                <a:gd name="T3" fmla="*/ 19 h 1094"/>
                <a:gd name="T4" fmla="*/ 1200 w 1729"/>
                <a:gd name="T5" fmla="*/ 61 h 1094"/>
                <a:gd name="T6" fmla="*/ 1348 w 1729"/>
                <a:gd name="T7" fmla="*/ 121 h 1094"/>
                <a:gd name="T8" fmla="*/ 1478 w 1729"/>
                <a:gd name="T9" fmla="*/ 197 h 1094"/>
                <a:gd name="T10" fmla="*/ 1582 w 1729"/>
                <a:gd name="T11" fmla="*/ 285 h 1094"/>
                <a:gd name="T12" fmla="*/ 1662 w 1729"/>
                <a:gd name="T13" fmla="*/ 383 h 1094"/>
                <a:gd name="T14" fmla="*/ 1712 w 1729"/>
                <a:gd name="T15" fmla="*/ 487 h 1094"/>
                <a:gd name="T16" fmla="*/ 1729 w 1729"/>
                <a:gd name="T17" fmla="*/ 594 h 1094"/>
                <a:gd name="T18" fmla="*/ 1711 w 1729"/>
                <a:gd name="T19" fmla="*/ 695 h 1094"/>
                <a:gd name="T20" fmla="*/ 1667 w 1729"/>
                <a:gd name="T21" fmla="*/ 778 h 1094"/>
                <a:gd name="T22" fmla="*/ 1599 w 1729"/>
                <a:gd name="T23" fmla="*/ 853 h 1094"/>
                <a:gd name="T24" fmla="*/ 1512 w 1729"/>
                <a:gd name="T25" fmla="*/ 913 h 1094"/>
                <a:gd name="T26" fmla="*/ 1406 w 1729"/>
                <a:gd name="T27" fmla="*/ 962 h 1094"/>
                <a:gd name="T28" fmla="*/ 1284 w 1729"/>
                <a:gd name="T29" fmla="*/ 994 h 1094"/>
                <a:gd name="T30" fmla="*/ 1150 w 1729"/>
                <a:gd name="T31" fmla="*/ 1011 h 1094"/>
                <a:gd name="T32" fmla="*/ 1008 w 1729"/>
                <a:gd name="T33" fmla="*/ 1011 h 1094"/>
                <a:gd name="T34" fmla="*/ 858 w 1729"/>
                <a:gd name="T35" fmla="*/ 993 h 1094"/>
                <a:gd name="T36" fmla="*/ 704 w 1729"/>
                <a:gd name="T37" fmla="*/ 955 h 1094"/>
                <a:gd name="T38" fmla="*/ 564 w 1729"/>
                <a:gd name="T39" fmla="*/ 900 h 1094"/>
                <a:gd name="T40" fmla="*/ 464 w 1729"/>
                <a:gd name="T41" fmla="*/ 875 h 1094"/>
                <a:gd name="T42" fmla="*/ 385 w 1729"/>
                <a:gd name="T43" fmla="*/ 892 h 1094"/>
                <a:gd name="T44" fmla="*/ 299 w 1729"/>
                <a:gd name="T45" fmla="*/ 913 h 1094"/>
                <a:gd name="T46" fmla="*/ 214 w 1729"/>
                <a:gd name="T47" fmla="*/ 939 h 1094"/>
                <a:gd name="T48" fmla="*/ 135 w 1729"/>
                <a:gd name="T49" fmla="*/ 972 h 1094"/>
                <a:gd name="T50" fmla="*/ 66 w 1729"/>
                <a:gd name="T51" fmla="*/ 1013 h 1094"/>
                <a:gd name="T52" fmla="*/ 17 w 1729"/>
                <a:gd name="T53" fmla="*/ 1064 h 1094"/>
                <a:gd name="T54" fmla="*/ 1 w 1729"/>
                <a:gd name="T55" fmla="*/ 1090 h 1094"/>
                <a:gd name="T56" fmla="*/ 8 w 1729"/>
                <a:gd name="T57" fmla="*/ 1059 h 1094"/>
                <a:gd name="T58" fmla="*/ 22 w 1729"/>
                <a:gd name="T59" fmla="*/ 1002 h 1094"/>
                <a:gd name="T60" fmla="*/ 44 w 1729"/>
                <a:gd name="T61" fmla="*/ 924 h 1094"/>
                <a:gd name="T62" fmla="*/ 76 w 1729"/>
                <a:gd name="T63" fmla="*/ 831 h 1094"/>
                <a:gd name="T64" fmla="*/ 116 w 1729"/>
                <a:gd name="T65" fmla="*/ 727 h 1094"/>
                <a:gd name="T66" fmla="*/ 167 w 1729"/>
                <a:gd name="T67" fmla="*/ 620 h 1094"/>
                <a:gd name="T68" fmla="*/ 179 w 1729"/>
                <a:gd name="T69" fmla="*/ 517 h 1094"/>
                <a:gd name="T70" fmla="*/ 165 w 1729"/>
                <a:gd name="T71" fmla="*/ 416 h 1094"/>
                <a:gd name="T72" fmla="*/ 183 w 1729"/>
                <a:gd name="T73" fmla="*/ 319 h 1094"/>
                <a:gd name="T74" fmla="*/ 226 w 1729"/>
                <a:gd name="T75" fmla="*/ 234 h 1094"/>
                <a:gd name="T76" fmla="*/ 294 w 1729"/>
                <a:gd name="T77" fmla="*/ 161 h 1094"/>
                <a:gd name="T78" fmla="*/ 382 w 1729"/>
                <a:gd name="T79" fmla="*/ 99 h 1094"/>
                <a:gd name="T80" fmla="*/ 488 w 1729"/>
                <a:gd name="T81" fmla="*/ 52 h 1094"/>
                <a:gd name="T82" fmla="*/ 610 w 1729"/>
                <a:gd name="T83" fmla="*/ 18 h 1094"/>
                <a:gd name="T84" fmla="*/ 743 w 1729"/>
                <a:gd name="T85" fmla="*/ 1 h 1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29" h="1094">
                  <a:moveTo>
                    <a:pt x="814" y="0"/>
                  </a:moveTo>
                  <a:lnTo>
                    <a:pt x="886" y="1"/>
                  </a:lnTo>
                  <a:lnTo>
                    <a:pt x="961" y="7"/>
                  </a:lnTo>
                  <a:lnTo>
                    <a:pt x="1035" y="19"/>
                  </a:lnTo>
                  <a:lnTo>
                    <a:pt x="1120" y="38"/>
                  </a:lnTo>
                  <a:lnTo>
                    <a:pt x="1200" y="61"/>
                  </a:lnTo>
                  <a:lnTo>
                    <a:pt x="1276" y="89"/>
                  </a:lnTo>
                  <a:lnTo>
                    <a:pt x="1348" y="121"/>
                  </a:lnTo>
                  <a:lnTo>
                    <a:pt x="1415" y="157"/>
                  </a:lnTo>
                  <a:lnTo>
                    <a:pt x="1478" y="197"/>
                  </a:lnTo>
                  <a:lnTo>
                    <a:pt x="1533" y="239"/>
                  </a:lnTo>
                  <a:lnTo>
                    <a:pt x="1582" y="285"/>
                  </a:lnTo>
                  <a:lnTo>
                    <a:pt x="1626" y="333"/>
                  </a:lnTo>
                  <a:lnTo>
                    <a:pt x="1662" y="383"/>
                  </a:lnTo>
                  <a:lnTo>
                    <a:pt x="1691" y="434"/>
                  </a:lnTo>
                  <a:lnTo>
                    <a:pt x="1712" y="487"/>
                  </a:lnTo>
                  <a:lnTo>
                    <a:pt x="1725" y="540"/>
                  </a:lnTo>
                  <a:lnTo>
                    <a:pt x="1729" y="594"/>
                  </a:lnTo>
                  <a:lnTo>
                    <a:pt x="1724" y="648"/>
                  </a:lnTo>
                  <a:lnTo>
                    <a:pt x="1711" y="695"/>
                  </a:lnTo>
                  <a:lnTo>
                    <a:pt x="1692" y="738"/>
                  </a:lnTo>
                  <a:lnTo>
                    <a:pt x="1667" y="778"/>
                  </a:lnTo>
                  <a:lnTo>
                    <a:pt x="1636" y="818"/>
                  </a:lnTo>
                  <a:lnTo>
                    <a:pt x="1599" y="853"/>
                  </a:lnTo>
                  <a:lnTo>
                    <a:pt x="1557" y="885"/>
                  </a:lnTo>
                  <a:lnTo>
                    <a:pt x="1512" y="913"/>
                  </a:lnTo>
                  <a:lnTo>
                    <a:pt x="1461" y="939"/>
                  </a:lnTo>
                  <a:lnTo>
                    <a:pt x="1406" y="962"/>
                  </a:lnTo>
                  <a:lnTo>
                    <a:pt x="1345" y="980"/>
                  </a:lnTo>
                  <a:lnTo>
                    <a:pt x="1284" y="994"/>
                  </a:lnTo>
                  <a:lnTo>
                    <a:pt x="1218" y="1005"/>
                  </a:lnTo>
                  <a:lnTo>
                    <a:pt x="1150" y="1011"/>
                  </a:lnTo>
                  <a:lnTo>
                    <a:pt x="1080" y="1014"/>
                  </a:lnTo>
                  <a:lnTo>
                    <a:pt x="1008" y="1011"/>
                  </a:lnTo>
                  <a:lnTo>
                    <a:pt x="933" y="1005"/>
                  </a:lnTo>
                  <a:lnTo>
                    <a:pt x="858" y="993"/>
                  </a:lnTo>
                  <a:lnTo>
                    <a:pt x="780" y="976"/>
                  </a:lnTo>
                  <a:lnTo>
                    <a:pt x="704" y="955"/>
                  </a:lnTo>
                  <a:lnTo>
                    <a:pt x="632" y="930"/>
                  </a:lnTo>
                  <a:lnTo>
                    <a:pt x="564" y="900"/>
                  </a:lnTo>
                  <a:lnTo>
                    <a:pt x="500" y="867"/>
                  </a:lnTo>
                  <a:lnTo>
                    <a:pt x="464" y="875"/>
                  </a:lnTo>
                  <a:lnTo>
                    <a:pt x="426" y="883"/>
                  </a:lnTo>
                  <a:lnTo>
                    <a:pt x="385" y="892"/>
                  </a:lnTo>
                  <a:lnTo>
                    <a:pt x="343" y="902"/>
                  </a:lnTo>
                  <a:lnTo>
                    <a:pt x="299" y="913"/>
                  </a:lnTo>
                  <a:lnTo>
                    <a:pt x="256" y="925"/>
                  </a:lnTo>
                  <a:lnTo>
                    <a:pt x="214" y="939"/>
                  </a:lnTo>
                  <a:lnTo>
                    <a:pt x="174" y="954"/>
                  </a:lnTo>
                  <a:lnTo>
                    <a:pt x="135" y="972"/>
                  </a:lnTo>
                  <a:lnTo>
                    <a:pt x="99" y="991"/>
                  </a:lnTo>
                  <a:lnTo>
                    <a:pt x="66" y="1013"/>
                  </a:lnTo>
                  <a:lnTo>
                    <a:pt x="39" y="1038"/>
                  </a:lnTo>
                  <a:lnTo>
                    <a:pt x="17" y="1064"/>
                  </a:lnTo>
                  <a:lnTo>
                    <a:pt x="0" y="1094"/>
                  </a:lnTo>
                  <a:lnTo>
                    <a:pt x="1" y="1090"/>
                  </a:lnTo>
                  <a:lnTo>
                    <a:pt x="4" y="1078"/>
                  </a:lnTo>
                  <a:lnTo>
                    <a:pt x="8" y="1059"/>
                  </a:lnTo>
                  <a:lnTo>
                    <a:pt x="14" y="1034"/>
                  </a:lnTo>
                  <a:lnTo>
                    <a:pt x="22" y="1002"/>
                  </a:lnTo>
                  <a:lnTo>
                    <a:pt x="32" y="966"/>
                  </a:lnTo>
                  <a:lnTo>
                    <a:pt x="44" y="924"/>
                  </a:lnTo>
                  <a:lnTo>
                    <a:pt x="59" y="879"/>
                  </a:lnTo>
                  <a:lnTo>
                    <a:pt x="76" y="831"/>
                  </a:lnTo>
                  <a:lnTo>
                    <a:pt x="95" y="780"/>
                  </a:lnTo>
                  <a:lnTo>
                    <a:pt x="116" y="727"/>
                  </a:lnTo>
                  <a:lnTo>
                    <a:pt x="141" y="674"/>
                  </a:lnTo>
                  <a:lnTo>
                    <a:pt x="167" y="620"/>
                  </a:lnTo>
                  <a:lnTo>
                    <a:pt x="197" y="566"/>
                  </a:lnTo>
                  <a:lnTo>
                    <a:pt x="179" y="517"/>
                  </a:lnTo>
                  <a:lnTo>
                    <a:pt x="169" y="467"/>
                  </a:lnTo>
                  <a:lnTo>
                    <a:pt x="165" y="416"/>
                  </a:lnTo>
                  <a:lnTo>
                    <a:pt x="170" y="365"/>
                  </a:lnTo>
                  <a:lnTo>
                    <a:pt x="183" y="319"/>
                  </a:lnTo>
                  <a:lnTo>
                    <a:pt x="201" y="274"/>
                  </a:lnTo>
                  <a:lnTo>
                    <a:pt x="226" y="234"/>
                  </a:lnTo>
                  <a:lnTo>
                    <a:pt x="258" y="196"/>
                  </a:lnTo>
                  <a:lnTo>
                    <a:pt x="294" y="161"/>
                  </a:lnTo>
                  <a:lnTo>
                    <a:pt x="336" y="128"/>
                  </a:lnTo>
                  <a:lnTo>
                    <a:pt x="382" y="99"/>
                  </a:lnTo>
                  <a:lnTo>
                    <a:pt x="433" y="73"/>
                  </a:lnTo>
                  <a:lnTo>
                    <a:pt x="488" y="52"/>
                  </a:lnTo>
                  <a:lnTo>
                    <a:pt x="548" y="34"/>
                  </a:lnTo>
                  <a:lnTo>
                    <a:pt x="610" y="18"/>
                  </a:lnTo>
                  <a:lnTo>
                    <a:pt x="675" y="7"/>
                  </a:lnTo>
                  <a:lnTo>
                    <a:pt x="743" y="1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4" name="TextBox 33"/>
          <p:cNvSpPr txBox="1"/>
          <p:nvPr/>
        </p:nvSpPr>
        <p:spPr>
          <a:xfrm>
            <a:off x="1332528" y="4799818"/>
            <a:ext cx="130324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600" b="1" dirty="0">
                <a:solidFill>
                  <a:schemeClr val="accent1"/>
                </a:solidFill>
                <a:latin typeface="+mj-lt"/>
              </a:rPr>
              <a:t>Ethics</a:t>
            </a:r>
          </a:p>
        </p:txBody>
      </p:sp>
      <p:grpSp>
        <p:nvGrpSpPr>
          <p:cNvPr id="36" name="Group 35"/>
          <p:cNvGrpSpPr/>
          <p:nvPr/>
        </p:nvGrpSpPr>
        <p:grpSpPr>
          <a:xfrm>
            <a:off x="4396653" y="189114"/>
            <a:ext cx="3406920" cy="3050772"/>
            <a:chOff x="6900863" y="149225"/>
            <a:chExt cx="2414588" cy="2162175"/>
          </a:xfrm>
        </p:grpSpPr>
        <p:sp>
          <p:nvSpPr>
            <p:cNvPr id="37" name="Freeform 2324"/>
            <p:cNvSpPr>
              <a:spLocks/>
            </p:cNvSpPr>
            <p:nvPr/>
          </p:nvSpPr>
          <p:spPr bwMode="auto">
            <a:xfrm>
              <a:off x="6900863" y="149225"/>
              <a:ext cx="2414588" cy="2162175"/>
            </a:xfrm>
            <a:custGeom>
              <a:avLst/>
              <a:gdLst>
                <a:gd name="T0" fmla="*/ 331 w 1521"/>
                <a:gd name="T1" fmla="*/ 26 h 1362"/>
                <a:gd name="T2" fmla="*/ 402 w 1521"/>
                <a:gd name="T3" fmla="*/ 50 h 1362"/>
                <a:gd name="T4" fmla="*/ 450 w 1521"/>
                <a:gd name="T5" fmla="*/ 40 h 1362"/>
                <a:gd name="T6" fmla="*/ 557 w 1521"/>
                <a:gd name="T7" fmla="*/ 8 h 1362"/>
                <a:gd name="T8" fmla="*/ 621 w 1521"/>
                <a:gd name="T9" fmla="*/ 15 h 1362"/>
                <a:gd name="T10" fmla="*/ 744 w 1521"/>
                <a:gd name="T11" fmla="*/ 70 h 1362"/>
                <a:gd name="T12" fmla="*/ 815 w 1521"/>
                <a:gd name="T13" fmla="*/ 81 h 1362"/>
                <a:gd name="T14" fmla="*/ 907 w 1521"/>
                <a:gd name="T15" fmla="*/ 51 h 1362"/>
                <a:gd name="T16" fmla="*/ 1025 w 1521"/>
                <a:gd name="T17" fmla="*/ 62 h 1362"/>
                <a:gd name="T18" fmla="*/ 1111 w 1521"/>
                <a:gd name="T19" fmla="*/ 130 h 1362"/>
                <a:gd name="T20" fmla="*/ 1171 w 1521"/>
                <a:gd name="T21" fmla="*/ 151 h 1362"/>
                <a:gd name="T22" fmla="*/ 1263 w 1521"/>
                <a:gd name="T23" fmla="*/ 152 h 1362"/>
                <a:gd name="T24" fmla="*/ 1375 w 1521"/>
                <a:gd name="T25" fmla="*/ 198 h 1362"/>
                <a:gd name="T26" fmla="*/ 1434 w 1521"/>
                <a:gd name="T27" fmla="*/ 304 h 1362"/>
                <a:gd name="T28" fmla="*/ 1430 w 1521"/>
                <a:gd name="T29" fmla="*/ 396 h 1362"/>
                <a:gd name="T30" fmla="*/ 1438 w 1521"/>
                <a:gd name="T31" fmla="*/ 423 h 1362"/>
                <a:gd name="T32" fmla="*/ 1488 w 1521"/>
                <a:gd name="T33" fmla="*/ 509 h 1362"/>
                <a:gd name="T34" fmla="*/ 1457 w 1521"/>
                <a:gd name="T35" fmla="*/ 601 h 1362"/>
                <a:gd name="T36" fmla="*/ 1472 w 1521"/>
                <a:gd name="T37" fmla="*/ 667 h 1362"/>
                <a:gd name="T38" fmla="*/ 1521 w 1521"/>
                <a:gd name="T39" fmla="*/ 787 h 1362"/>
                <a:gd name="T40" fmla="*/ 1484 w 1521"/>
                <a:gd name="T41" fmla="*/ 926 h 1362"/>
                <a:gd name="T42" fmla="*/ 1382 w 1521"/>
                <a:gd name="T43" fmla="*/ 1012 h 1362"/>
                <a:gd name="T44" fmla="*/ 1286 w 1521"/>
                <a:gd name="T45" fmla="*/ 1027 h 1362"/>
                <a:gd name="T46" fmla="*/ 1196 w 1521"/>
                <a:gd name="T47" fmla="*/ 1011 h 1362"/>
                <a:gd name="T48" fmla="*/ 1129 w 1521"/>
                <a:gd name="T49" fmla="*/ 979 h 1362"/>
                <a:gd name="T50" fmla="*/ 1067 w 1521"/>
                <a:gd name="T51" fmla="*/ 989 h 1362"/>
                <a:gd name="T52" fmla="*/ 975 w 1521"/>
                <a:gd name="T53" fmla="*/ 1050 h 1362"/>
                <a:gd name="T54" fmla="*/ 966 w 1521"/>
                <a:gd name="T55" fmla="*/ 1193 h 1362"/>
                <a:gd name="T56" fmla="*/ 934 w 1521"/>
                <a:gd name="T57" fmla="*/ 1317 h 1362"/>
                <a:gd name="T58" fmla="*/ 888 w 1521"/>
                <a:gd name="T59" fmla="*/ 1279 h 1362"/>
                <a:gd name="T60" fmla="*/ 796 w 1521"/>
                <a:gd name="T61" fmla="*/ 1182 h 1362"/>
                <a:gd name="T62" fmla="*/ 710 w 1521"/>
                <a:gd name="T63" fmla="*/ 1037 h 1362"/>
                <a:gd name="T64" fmla="*/ 648 w 1521"/>
                <a:gd name="T65" fmla="*/ 977 h 1362"/>
                <a:gd name="T66" fmla="*/ 583 w 1521"/>
                <a:gd name="T67" fmla="*/ 962 h 1362"/>
                <a:gd name="T68" fmla="*/ 481 w 1521"/>
                <a:gd name="T69" fmla="*/ 968 h 1362"/>
                <a:gd name="T70" fmla="*/ 378 w 1521"/>
                <a:gd name="T71" fmla="*/ 945 h 1362"/>
                <a:gd name="T72" fmla="*/ 316 w 1521"/>
                <a:gd name="T73" fmla="*/ 876 h 1362"/>
                <a:gd name="T74" fmla="*/ 260 w 1521"/>
                <a:gd name="T75" fmla="*/ 867 h 1362"/>
                <a:gd name="T76" fmla="*/ 175 w 1521"/>
                <a:gd name="T77" fmla="*/ 871 h 1362"/>
                <a:gd name="T78" fmla="*/ 79 w 1521"/>
                <a:gd name="T79" fmla="*/ 826 h 1362"/>
                <a:gd name="T80" fmla="*/ 39 w 1521"/>
                <a:gd name="T81" fmla="*/ 724 h 1362"/>
                <a:gd name="T82" fmla="*/ 59 w 1521"/>
                <a:gd name="T83" fmla="*/ 664 h 1362"/>
                <a:gd name="T84" fmla="*/ 65 w 1521"/>
                <a:gd name="T85" fmla="*/ 599 h 1362"/>
                <a:gd name="T86" fmla="*/ 9 w 1521"/>
                <a:gd name="T87" fmla="*/ 513 h 1362"/>
                <a:gd name="T88" fmla="*/ 6 w 1521"/>
                <a:gd name="T89" fmla="*/ 401 h 1362"/>
                <a:gd name="T90" fmla="*/ 66 w 1521"/>
                <a:gd name="T91" fmla="*/ 304 h 1362"/>
                <a:gd name="T92" fmla="*/ 98 w 1521"/>
                <a:gd name="T93" fmla="*/ 248 h 1362"/>
                <a:gd name="T94" fmla="*/ 98 w 1521"/>
                <a:gd name="T95" fmla="*/ 177 h 1362"/>
                <a:gd name="T96" fmla="*/ 100 w 1521"/>
                <a:gd name="T97" fmla="*/ 98 h 1362"/>
                <a:gd name="T98" fmla="*/ 176 w 1521"/>
                <a:gd name="T99" fmla="*/ 17 h 1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21" h="1362">
                  <a:moveTo>
                    <a:pt x="239" y="0"/>
                  </a:moveTo>
                  <a:lnTo>
                    <a:pt x="271" y="4"/>
                  </a:lnTo>
                  <a:lnTo>
                    <a:pt x="301" y="12"/>
                  </a:lnTo>
                  <a:lnTo>
                    <a:pt x="331" y="26"/>
                  </a:lnTo>
                  <a:lnTo>
                    <a:pt x="358" y="45"/>
                  </a:lnTo>
                  <a:lnTo>
                    <a:pt x="382" y="67"/>
                  </a:lnTo>
                  <a:lnTo>
                    <a:pt x="384" y="64"/>
                  </a:lnTo>
                  <a:lnTo>
                    <a:pt x="402" y="50"/>
                  </a:lnTo>
                  <a:lnTo>
                    <a:pt x="419" y="41"/>
                  </a:lnTo>
                  <a:lnTo>
                    <a:pt x="437" y="38"/>
                  </a:lnTo>
                  <a:lnTo>
                    <a:pt x="443" y="38"/>
                  </a:lnTo>
                  <a:lnTo>
                    <a:pt x="450" y="40"/>
                  </a:lnTo>
                  <a:lnTo>
                    <a:pt x="468" y="26"/>
                  </a:lnTo>
                  <a:lnTo>
                    <a:pt x="493" y="16"/>
                  </a:lnTo>
                  <a:lnTo>
                    <a:pt x="523" y="11"/>
                  </a:lnTo>
                  <a:lnTo>
                    <a:pt x="557" y="8"/>
                  </a:lnTo>
                  <a:lnTo>
                    <a:pt x="578" y="9"/>
                  </a:lnTo>
                  <a:lnTo>
                    <a:pt x="598" y="11"/>
                  </a:lnTo>
                  <a:lnTo>
                    <a:pt x="612" y="12"/>
                  </a:lnTo>
                  <a:lnTo>
                    <a:pt x="621" y="15"/>
                  </a:lnTo>
                  <a:lnTo>
                    <a:pt x="655" y="21"/>
                  </a:lnTo>
                  <a:lnTo>
                    <a:pt x="688" y="34"/>
                  </a:lnTo>
                  <a:lnTo>
                    <a:pt x="718" y="50"/>
                  </a:lnTo>
                  <a:lnTo>
                    <a:pt x="744" y="70"/>
                  </a:lnTo>
                  <a:lnTo>
                    <a:pt x="767" y="93"/>
                  </a:lnTo>
                  <a:lnTo>
                    <a:pt x="785" y="83"/>
                  </a:lnTo>
                  <a:lnTo>
                    <a:pt x="803" y="80"/>
                  </a:lnTo>
                  <a:lnTo>
                    <a:pt x="815" y="81"/>
                  </a:lnTo>
                  <a:lnTo>
                    <a:pt x="827" y="85"/>
                  </a:lnTo>
                  <a:lnTo>
                    <a:pt x="849" y="70"/>
                  </a:lnTo>
                  <a:lnTo>
                    <a:pt x="875" y="58"/>
                  </a:lnTo>
                  <a:lnTo>
                    <a:pt x="907" y="51"/>
                  </a:lnTo>
                  <a:lnTo>
                    <a:pt x="942" y="49"/>
                  </a:lnTo>
                  <a:lnTo>
                    <a:pt x="971" y="50"/>
                  </a:lnTo>
                  <a:lnTo>
                    <a:pt x="998" y="55"/>
                  </a:lnTo>
                  <a:lnTo>
                    <a:pt x="1025" y="62"/>
                  </a:lnTo>
                  <a:lnTo>
                    <a:pt x="1052" y="74"/>
                  </a:lnTo>
                  <a:lnTo>
                    <a:pt x="1076" y="89"/>
                  </a:lnTo>
                  <a:lnTo>
                    <a:pt x="1097" y="108"/>
                  </a:lnTo>
                  <a:lnTo>
                    <a:pt x="1111" y="130"/>
                  </a:lnTo>
                  <a:lnTo>
                    <a:pt x="1123" y="153"/>
                  </a:lnTo>
                  <a:lnTo>
                    <a:pt x="1137" y="151"/>
                  </a:lnTo>
                  <a:lnTo>
                    <a:pt x="1152" y="149"/>
                  </a:lnTo>
                  <a:lnTo>
                    <a:pt x="1171" y="151"/>
                  </a:lnTo>
                  <a:lnTo>
                    <a:pt x="1188" y="157"/>
                  </a:lnTo>
                  <a:lnTo>
                    <a:pt x="1201" y="167"/>
                  </a:lnTo>
                  <a:lnTo>
                    <a:pt x="1230" y="156"/>
                  </a:lnTo>
                  <a:lnTo>
                    <a:pt x="1263" y="152"/>
                  </a:lnTo>
                  <a:lnTo>
                    <a:pt x="1293" y="156"/>
                  </a:lnTo>
                  <a:lnTo>
                    <a:pt x="1322" y="164"/>
                  </a:lnTo>
                  <a:lnTo>
                    <a:pt x="1351" y="178"/>
                  </a:lnTo>
                  <a:lnTo>
                    <a:pt x="1375" y="198"/>
                  </a:lnTo>
                  <a:lnTo>
                    <a:pt x="1398" y="221"/>
                  </a:lnTo>
                  <a:lnTo>
                    <a:pt x="1415" y="246"/>
                  </a:lnTo>
                  <a:lnTo>
                    <a:pt x="1427" y="275"/>
                  </a:lnTo>
                  <a:lnTo>
                    <a:pt x="1434" y="304"/>
                  </a:lnTo>
                  <a:lnTo>
                    <a:pt x="1437" y="333"/>
                  </a:lnTo>
                  <a:lnTo>
                    <a:pt x="1434" y="362"/>
                  </a:lnTo>
                  <a:lnTo>
                    <a:pt x="1427" y="390"/>
                  </a:lnTo>
                  <a:lnTo>
                    <a:pt x="1430" y="396"/>
                  </a:lnTo>
                  <a:lnTo>
                    <a:pt x="1433" y="402"/>
                  </a:lnTo>
                  <a:lnTo>
                    <a:pt x="1436" y="409"/>
                  </a:lnTo>
                  <a:lnTo>
                    <a:pt x="1438" y="415"/>
                  </a:lnTo>
                  <a:lnTo>
                    <a:pt x="1438" y="423"/>
                  </a:lnTo>
                  <a:lnTo>
                    <a:pt x="1457" y="439"/>
                  </a:lnTo>
                  <a:lnTo>
                    <a:pt x="1472" y="460"/>
                  </a:lnTo>
                  <a:lnTo>
                    <a:pt x="1483" y="485"/>
                  </a:lnTo>
                  <a:lnTo>
                    <a:pt x="1488" y="509"/>
                  </a:lnTo>
                  <a:lnTo>
                    <a:pt x="1489" y="537"/>
                  </a:lnTo>
                  <a:lnTo>
                    <a:pt x="1484" y="562"/>
                  </a:lnTo>
                  <a:lnTo>
                    <a:pt x="1472" y="583"/>
                  </a:lnTo>
                  <a:lnTo>
                    <a:pt x="1457" y="601"/>
                  </a:lnTo>
                  <a:lnTo>
                    <a:pt x="1462" y="610"/>
                  </a:lnTo>
                  <a:lnTo>
                    <a:pt x="1467" y="621"/>
                  </a:lnTo>
                  <a:lnTo>
                    <a:pt x="1474" y="644"/>
                  </a:lnTo>
                  <a:lnTo>
                    <a:pt x="1472" y="667"/>
                  </a:lnTo>
                  <a:lnTo>
                    <a:pt x="1492" y="691"/>
                  </a:lnTo>
                  <a:lnTo>
                    <a:pt x="1506" y="722"/>
                  </a:lnTo>
                  <a:lnTo>
                    <a:pt x="1517" y="753"/>
                  </a:lnTo>
                  <a:lnTo>
                    <a:pt x="1521" y="787"/>
                  </a:lnTo>
                  <a:lnTo>
                    <a:pt x="1521" y="822"/>
                  </a:lnTo>
                  <a:lnTo>
                    <a:pt x="1513" y="858"/>
                  </a:lnTo>
                  <a:lnTo>
                    <a:pt x="1501" y="894"/>
                  </a:lnTo>
                  <a:lnTo>
                    <a:pt x="1484" y="926"/>
                  </a:lnTo>
                  <a:lnTo>
                    <a:pt x="1464" y="955"/>
                  </a:lnTo>
                  <a:lnTo>
                    <a:pt x="1440" y="979"/>
                  </a:lnTo>
                  <a:lnTo>
                    <a:pt x="1412" y="999"/>
                  </a:lnTo>
                  <a:lnTo>
                    <a:pt x="1382" y="1012"/>
                  </a:lnTo>
                  <a:lnTo>
                    <a:pt x="1351" y="1021"/>
                  </a:lnTo>
                  <a:lnTo>
                    <a:pt x="1317" y="1025"/>
                  </a:lnTo>
                  <a:lnTo>
                    <a:pt x="1286" y="1027"/>
                  </a:lnTo>
                  <a:lnTo>
                    <a:pt x="1286" y="1027"/>
                  </a:lnTo>
                  <a:lnTo>
                    <a:pt x="1248" y="1024"/>
                  </a:lnTo>
                  <a:lnTo>
                    <a:pt x="1211" y="1016"/>
                  </a:lnTo>
                  <a:lnTo>
                    <a:pt x="1207" y="1015"/>
                  </a:lnTo>
                  <a:lnTo>
                    <a:pt x="1196" y="1011"/>
                  </a:lnTo>
                  <a:lnTo>
                    <a:pt x="1182" y="1006"/>
                  </a:lnTo>
                  <a:lnTo>
                    <a:pt x="1165" y="999"/>
                  </a:lnTo>
                  <a:lnTo>
                    <a:pt x="1146" y="990"/>
                  </a:lnTo>
                  <a:lnTo>
                    <a:pt x="1129" y="979"/>
                  </a:lnTo>
                  <a:lnTo>
                    <a:pt x="1116" y="987"/>
                  </a:lnTo>
                  <a:lnTo>
                    <a:pt x="1099" y="991"/>
                  </a:lnTo>
                  <a:lnTo>
                    <a:pt x="1089" y="993"/>
                  </a:lnTo>
                  <a:lnTo>
                    <a:pt x="1067" y="989"/>
                  </a:lnTo>
                  <a:lnTo>
                    <a:pt x="1050" y="979"/>
                  </a:lnTo>
                  <a:lnTo>
                    <a:pt x="1015" y="1003"/>
                  </a:lnTo>
                  <a:lnTo>
                    <a:pt x="980" y="1021"/>
                  </a:lnTo>
                  <a:lnTo>
                    <a:pt x="975" y="1050"/>
                  </a:lnTo>
                  <a:lnTo>
                    <a:pt x="970" y="1082"/>
                  </a:lnTo>
                  <a:lnTo>
                    <a:pt x="967" y="1116"/>
                  </a:lnTo>
                  <a:lnTo>
                    <a:pt x="964" y="1152"/>
                  </a:lnTo>
                  <a:lnTo>
                    <a:pt x="966" y="1193"/>
                  </a:lnTo>
                  <a:lnTo>
                    <a:pt x="971" y="1237"/>
                  </a:lnTo>
                  <a:lnTo>
                    <a:pt x="980" y="1286"/>
                  </a:lnTo>
                  <a:lnTo>
                    <a:pt x="998" y="1362"/>
                  </a:lnTo>
                  <a:lnTo>
                    <a:pt x="934" y="1317"/>
                  </a:lnTo>
                  <a:lnTo>
                    <a:pt x="930" y="1313"/>
                  </a:lnTo>
                  <a:lnTo>
                    <a:pt x="920" y="1305"/>
                  </a:lnTo>
                  <a:lnTo>
                    <a:pt x="906" y="1294"/>
                  </a:lnTo>
                  <a:lnTo>
                    <a:pt x="888" y="1279"/>
                  </a:lnTo>
                  <a:lnTo>
                    <a:pt x="868" y="1260"/>
                  </a:lnTo>
                  <a:lnTo>
                    <a:pt x="844" y="1237"/>
                  </a:lnTo>
                  <a:lnTo>
                    <a:pt x="820" y="1211"/>
                  </a:lnTo>
                  <a:lnTo>
                    <a:pt x="796" y="1182"/>
                  </a:lnTo>
                  <a:lnTo>
                    <a:pt x="772" y="1150"/>
                  </a:lnTo>
                  <a:lnTo>
                    <a:pt x="748" y="1116"/>
                  </a:lnTo>
                  <a:lnTo>
                    <a:pt x="727" y="1078"/>
                  </a:lnTo>
                  <a:lnTo>
                    <a:pt x="710" y="1037"/>
                  </a:lnTo>
                  <a:lnTo>
                    <a:pt x="695" y="995"/>
                  </a:lnTo>
                  <a:lnTo>
                    <a:pt x="678" y="982"/>
                  </a:lnTo>
                  <a:lnTo>
                    <a:pt x="666" y="969"/>
                  </a:lnTo>
                  <a:lnTo>
                    <a:pt x="648" y="977"/>
                  </a:lnTo>
                  <a:lnTo>
                    <a:pt x="629" y="979"/>
                  </a:lnTo>
                  <a:lnTo>
                    <a:pt x="612" y="977"/>
                  </a:lnTo>
                  <a:lnTo>
                    <a:pt x="597" y="972"/>
                  </a:lnTo>
                  <a:lnTo>
                    <a:pt x="583" y="962"/>
                  </a:lnTo>
                  <a:lnTo>
                    <a:pt x="573" y="949"/>
                  </a:lnTo>
                  <a:lnTo>
                    <a:pt x="540" y="961"/>
                  </a:lnTo>
                  <a:lnTo>
                    <a:pt x="508" y="966"/>
                  </a:lnTo>
                  <a:lnTo>
                    <a:pt x="481" y="968"/>
                  </a:lnTo>
                  <a:lnTo>
                    <a:pt x="458" y="966"/>
                  </a:lnTo>
                  <a:lnTo>
                    <a:pt x="436" y="964"/>
                  </a:lnTo>
                  <a:lnTo>
                    <a:pt x="404" y="956"/>
                  </a:lnTo>
                  <a:lnTo>
                    <a:pt x="378" y="945"/>
                  </a:lnTo>
                  <a:lnTo>
                    <a:pt x="357" y="932"/>
                  </a:lnTo>
                  <a:lnTo>
                    <a:pt x="340" y="915"/>
                  </a:lnTo>
                  <a:lnTo>
                    <a:pt x="327" y="897"/>
                  </a:lnTo>
                  <a:lnTo>
                    <a:pt x="316" y="876"/>
                  </a:lnTo>
                  <a:lnTo>
                    <a:pt x="307" y="879"/>
                  </a:lnTo>
                  <a:lnTo>
                    <a:pt x="297" y="879"/>
                  </a:lnTo>
                  <a:lnTo>
                    <a:pt x="278" y="876"/>
                  </a:lnTo>
                  <a:lnTo>
                    <a:pt x="260" y="867"/>
                  </a:lnTo>
                  <a:lnTo>
                    <a:pt x="246" y="852"/>
                  </a:lnTo>
                  <a:lnTo>
                    <a:pt x="223" y="863"/>
                  </a:lnTo>
                  <a:lnTo>
                    <a:pt x="199" y="869"/>
                  </a:lnTo>
                  <a:lnTo>
                    <a:pt x="175" y="871"/>
                  </a:lnTo>
                  <a:lnTo>
                    <a:pt x="149" y="868"/>
                  </a:lnTo>
                  <a:lnTo>
                    <a:pt x="124" y="860"/>
                  </a:lnTo>
                  <a:lnTo>
                    <a:pt x="100" y="846"/>
                  </a:lnTo>
                  <a:lnTo>
                    <a:pt x="79" y="826"/>
                  </a:lnTo>
                  <a:lnTo>
                    <a:pt x="62" y="801"/>
                  </a:lnTo>
                  <a:lnTo>
                    <a:pt x="49" y="777"/>
                  </a:lnTo>
                  <a:lnTo>
                    <a:pt x="42" y="750"/>
                  </a:lnTo>
                  <a:lnTo>
                    <a:pt x="39" y="724"/>
                  </a:lnTo>
                  <a:lnTo>
                    <a:pt x="40" y="715"/>
                  </a:lnTo>
                  <a:lnTo>
                    <a:pt x="44" y="701"/>
                  </a:lnTo>
                  <a:lnTo>
                    <a:pt x="49" y="684"/>
                  </a:lnTo>
                  <a:lnTo>
                    <a:pt x="59" y="664"/>
                  </a:lnTo>
                  <a:lnTo>
                    <a:pt x="52" y="650"/>
                  </a:lnTo>
                  <a:lnTo>
                    <a:pt x="49" y="635"/>
                  </a:lnTo>
                  <a:lnTo>
                    <a:pt x="55" y="616"/>
                  </a:lnTo>
                  <a:lnTo>
                    <a:pt x="65" y="599"/>
                  </a:lnTo>
                  <a:lnTo>
                    <a:pt x="48" y="579"/>
                  </a:lnTo>
                  <a:lnTo>
                    <a:pt x="32" y="559"/>
                  </a:lnTo>
                  <a:lnTo>
                    <a:pt x="19" y="537"/>
                  </a:lnTo>
                  <a:lnTo>
                    <a:pt x="9" y="513"/>
                  </a:lnTo>
                  <a:lnTo>
                    <a:pt x="2" y="489"/>
                  </a:lnTo>
                  <a:lnTo>
                    <a:pt x="0" y="460"/>
                  </a:lnTo>
                  <a:lnTo>
                    <a:pt x="1" y="430"/>
                  </a:lnTo>
                  <a:lnTo>
                    <a:pt x="6" y="401"/>
                  </a:lnTo>
                  <a:lnTo>
                    <a:pt x="15" y="375"/>
                  </a:lnTo>
                  <a:lnTo>
                    <a:pt x="28" y="348"/>
                  </a:lnTo>
                  <a:lnTo>
                    <a:pt x="45" y="325"/>
                  </a:lnTo>
                  <a:lnTo>
                    <a:pt x="66" y="304"/>
                  </a:lnTo>
                  <a:lnTo>
                    <a:pt x="89" y="288"/>
                  </a:lnTo>
                  <a:lnTo>
                    <a:pt x="89" y="274"/>
                  </a:lnTo>
                  <a:lnTo>
                    <a:pt x="90" y="263"/>
                  </a:lnTo>
                  <a:lnTo>
                    <a:pt x="98" y="248"/>
                  </a:lnTo>
                  <a:lnTo>
                    <a:pt x="108" y="235"/>
                  </a:lnTo>
                  <a:lnTo>
                    <a:pt x="121" y="224"/>
                  </a:lnTo>
                  <a:lnTo>
                    <a:pt x="107" y="199"/>
                  </a:lnTo>
                  <a:lnTo>
                    <a:pt x="98" y="177"/>
                  </a:lnTo>
                  <a:lnTo>
                    <a:pt x="94" y="157"/>
                  </a:lnTo>
                  <a:lnTo>
                    <a:pt x="93" y="139"/>
                  </a:lnTo>
                  <a:lnTo>
                    <a:pt x="94" y="123"/>
                  </a:lnTo>
                  <a:lnTo>
                    <a:pt x="100" y="98"/>
                  </a:lnTo>
                  <a:lnTo>
                    <a:pt x="111" y="76"/>
                  </a:lnTo>
                  <a:lnTo>
                    <a:pt x="128" y="55"/>
                  </a:lnTo>
                  <a:lnTo>
                    <a:pt x="150" y="34"/>
                  </a:lnTo>
                  <a:lnTo>
                    <a:pt x="176" y="17"/>
                  </a:lnTo>
                  <a:lnTo>
                    <a:pt x="196" y="8"/>
                  </a:lnTo>
                  <a:lnTo>
                    <a:pt x="217" y="3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2325"/>
            <p:cNvSpPr>
              <a:spLocks/>
            </p:cNvSpPr>
            <p:nvPr/>
          </p:nvSpPr>
          <p:spPr bwMode="auto">
            <a:xfrm>
              <a:off x="6945313" y="196850"/>
              <a:ext cx="2324100" cy="2003425"/>
            </a:xfrm>
            <a:custGeom>
              <a:avLst/>
              <a:gdLst>
                <a:gd name="T0" fmla="*/ 305 w 1464"/>
                <a:gd name="T1" fmla="*/ 32 h 1262"/>
                <a:gd name="T2" fmla="*/ 358 w 1464"/>
                <a:gd name="T3" fmla="*/ 99 h 1262"/>
                <a:gd name="T4" fmla="*/ 393 w 1464"/>
                <a:gd name="T5" fmla="*/ 42 h 1262"/>
                <a:gd name="T6" fmla="*/ 427 w 1464"/>
                <a:gd name="T7" fmla="*/ 67 h 1262"/>
                <a:gd name="T8" fmla="*/ 482 w 1464"/>
                <a:gd name="T9" fmla="*/ 12 h 1262"/>
                <a:gd name="T10" fmla="*/ 575 w 1464"/>
                <a:gd name="T11" fmla="*/ 11 h 1262"/>
                <a:gd name="T12" fmla="*/ 682 w 1464"/>
                <a:gd name="T13" fmla="*/ 50 h 1262"/>
                <a:gd name="T14" fmla="*/ 737 w 1464"/>
                <a:gd name="T15" fmla="*/ 116 h 1262"/>
                <a:gd name="T16" fmla="*/ 774 w 1464"/>
                <a:gd name="T17" fmla="*/ 79 h 1262"/>
                <a:gd name="T18" fmla="*/ 792 w 1464"/>
                <a:gd name="T19" fmla="*/ 123 h 1262"/>
                <a:gd name="T20" fmla="*/ 860 w 1464"/>
                <a:gd name="T21" fmla="*/ 55 h 1262"/>
                <a:gd name="T22" fmla="*/ 968 w 1464"/>
                <a:gd name="T23" fmla="*/ 54 h 1262"/>
                <a:gd name="T24" fmla="*/ 1062 w 1464"/>
                <a:gd name="T25" fmla="*/ 121 h 1262"/>
                <a:gd name="T26" fmla="*/ 1111 w 1464"/>
                <a:gd name="T27" fmla="*/ 150 h 1262"/>
                <a:gd name="T28" fmla="*/ 1158 w 1464"/>
                <a:gd name="T29" fmla="*/ 169 h 1262"/>
                <a:gd name="T30" fmla="*/ 1211 w 1464"/>
                <a:gd name="T31" fmla="*/ 155 h 1262"/>
                <a:gd name="T32" fmla="*/ 1328 w 1464"/>
                <a:gd name="T33" fmla="*/ 190 h 1262"/>
                <a:gd name="T34" fmla="*/ 1378 w 1464"/>
                <a:gd name="T35" fmla="*/ 322 h 1262"/>
                <a:gd name="T36" fmla="*/ 1375 w 1464"/>
                <a:gd name="T37" fmla="*/ 379 h 1262"/>
                <a:gd name="T38" fmla="*/ 1376 w 1464"/>
                <a:gd name="T39" fmla="*/ 414 h 1262"/>
                <a:gd name="T40" fmla="*/ 1423 w 1464"/>
                <a:gd name="T41" fmla="*/ 455 h 1262"/>
                <a:gd name="T42" fmla="*/ 1421 w 1464"/>
                <a:gd name="T43" fmla="*/ 536 h 1262"/>
                <a:gd name="T44" fmla="*/ 1397 w 1464"/>
                <a:gd name="T45" fmla="*/ 579 h 1262"/>
                <a:gd name="T46" fmla="*/ 1408 w 1464"/>
                <a:gd name="T47" fmla="*/ 644 h 1262"/>
                <a:gd name="T48" fmla="*/ 1464 w 1464"/>
                <a:gd name="T49" fmla="*/ 770 h 1262"/>
                <a:gd name="T50" fmla="*/ 1414 w 1464"/>
                <a:gd name="T51" fmla="*/ 905 h 1262"/>
                <a:gd name="T52" fmla="*/ 1285 w 1464"/>
                <a:gd name="T53" fmla="*/ 966 h 1262"/>
                <a:gd name="T54" fmla="*/ 1173 w 1464"/>
                <a:gd name="T55" fmla="*/ 952 h 1262"/>
                <a:gd name="T56" fmla="*/ 1107 w 1464"/>
                <a:gd name="T57" fmla="*/ 917 h 1262"/>
                <a:gd name="T58" fmla="*/ 1087 w 1464"/>
                <a:gd name="T59" fmla="*/ 925 h 1262"/>
                <a:gd name="T60" fmla="*/ 1035 w 1464"/>
                <a:gd name="T61" fmla="*/ 922 h 1262"/>
                <a:gd name="T62" fmla="*/ 927 w 1464"/>
                <a:gd name="T63" fmla="*/ 969 h 1262"/>
                <a:gd name="T64" fmla="*/ 908 w 1464"/>
                <a:gd name="T65" fmla="*/ 1129 h 1262"/>
                <a:gd name="T66" fmla="*/ 913 w 1464"/>
                <a:gd name="T67" fmla="*/ 1254 h 1262"/>
                <a:gd name="T68" fmla="*/ 826 w 1464"/>
                <a:gd name="T69" fmla="*/ 1175 h 1262"/>
                <a:gd name="T70" fmla="*/ 720 w 1464"/>
                <a:gd name="T71" fmla="*/ 1021 h 1262"/>
                <a:gd name="T72" fmla="*/ 651 w 1464"/>
                <a:gd name="T73" fmla="*/ 906 h 1262"/>
                <a:gd name="T74" fmla="*/ 622 w 1464"/>
                <a:gd name="T75" fmla="*/ 913 h 1262"/>
                <a:gd name="T76" fmla="*/ 569 w 1464"/>
                <a:gd name="T77" fmla="*/ 904 h 1262"/>
                <a:gd name="T78" fmla="*/ 532 w 1464"/>
                <a:gd name="T79" fmla="*/ 893 h 1262"/>
                <a:gd name="T80" fmla="*/ 411 w 1464"/>
                <a:gd name="T81" fmla="*/ 905 h 1262"/>
                <a:gd name="T82" fmla="*/ 317 w 1464"/>
                <a:gd name="T83" fmla="*/ 839 h 1262"/>
                <a:gd name="T84" fmla="*/ 277 w 1464"/>
                <a:gd name="T85" fmla="*/ 819 h 1262"/>
                <a:gd name="T86" fmla="*/ 237 w 1464"/>
                <a:gd name="T87" fmla="*/ 795 h 1262"/>
                <a:gd name="T88" fmla="*/ 205 w 1464"/>
                <a:gd name="T89" fmla="*/ 796 h 1262"/>
                <a:gd name="T90" fmla="*/ 93 w 1464"/>
                <a:gd name="T91" fmla="*/ 795 h 1262"/>
                <a:gd name="T92" fmla="*/ 41 w 1464"/>
                <a:gd name="T93" fmla="*/ 695 h 1262"/>
                <a:gd name="T94" fmla="*/ 70 w 1464"/>
                <a:gd name="T95" fmla="*/ 631 h 1262"/>
                <a:gd name="T96" fmla="*/ 51 w 1464"/>
                <a:gd name="T97" fmla="*/ 603 h 1262"/>
                <a:gd name="T98" fmla="*/ 87 w 1464"/>
                <a:gd name="T99" fmla="*/ 576 h 1262"/>
                <a:gd name="T100" fmla="*/ 23 w 1464"/>
                <a:gd name="T101" fmla="*/ 504 h 1262"/>
                <a:gd name="T102" fmla="*/ 7 w 1464"/>
                <a:gd name="T103" fmla="*/ 379 h 1262"/>
                <a:gd name="T104" fmla="*/ 84 w 1464"/>
                <a:gd name="T105" fmla="*/ 281 h 1262"/>
                <a:gd name="T106" fmla="*/ 97 w 1464"/>
                <a:gd name="T107" fmla="*/ 229 h 1262"/>
                <a:gd name="T108" fmla="*/ 140 w 1464"/>
                <a:gd name="T109" fmla="*/ 206 h 1262"/>
                <a:gd name="T110" fmla="*/ 100 w 1464"/>
                <a:gd name="T111" fmla="*/ 76 h 1262"/>
                <a:gd name="T112" fmla="*/ 209 w 1464"/>
                <a:gd name="T113" fmla="*/ 0 h 1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64" h="1262">
                  <a:moveTo>
                    <a:pt x="209" y="0"/>
                  </a:moveTo>
                  <a:lnTo>
                    <a:pt x="233" y="2"/>
                  </a:lnTo>
                  <a:lnTo>
                    <a:pt x="258" y="8"/>
                  </a:lnTo>
                  <a:lnTo>
                    <a:pt x="283" y="19"/>
                  </a:lnTo>
                  <a:lnTo>
                    <a:pt x="305" y="32"/>
                  </a:lnTo>
                  <a:lnTo>
                    <a:pt x="325" y="49"/>
                  </a:lnTo>
                  <a:lnTo>
                    <a:pt x="341" y="68"/>
                  </a:lnTo>
                  <a:lnTo>
                    <a:pt x="353" y="89"/>
                  </a:lnTo>
                  <a:lnTo>
                    <a:pt x="359" y="113"/>
                  </a:lnTo>
                  <a:lnTo>
                    <a:pt x="358" y="99"/>
                  </a:lnTo>
                  <a:lnTo>
                    <a:pt x="362" y="84"/>
                  </a:lnTo>
                  <a:lnTo>
                    <a:pt x="367" y="71"/>
                  </a:lnTo>
                  <a:lnTo>
                    <a:pt x="375" y="59"/>
                  </a:lnTo>
                  <a:lnTo>
                    <a:pt x="384" y="49"/>
                  </a:lnTo>
                  <a:lnTo>
                    <a:pt x="393" y="42"/>
                  </a:lnTo>
                  <a:lnTo>
                    <a:pt x="404" y="38"/>
                  </a:lnTo>
                  <a:lnTo>
                    <a:pt x="413" y="37"/>
                  </a:lnTo>
                  <a:lnTo>
                    <a:pt x="419" y="42"/>
                  </a:lnTo>
                  <a:lnTo>
                    <a:pt x="426" y="51"/>
                  </a:lnTo>
                  <a:lnTo>
                    <a:pt x="427" y="67"/>
                  </a:lnTo>
                  <a:lnTo>
                    <a:pt x="430" y="50"/>
                  </a:lnTo>
                  <a:lnTo>
                    <a:pt x="438" y="36"/>
                  </a:lnTo>
                  <a:lnTo>
                    <a:pt x="449" y="25"/>
                  </a:lnTo>
                  <a:lnTo>
                    <a:pt x="464" y="17"/>
                  </a:lnTo>
                  <a:lnTo>
                    <a:pt x="482" y="12"/>
                  </a:lnTo>
                  <a:lnTo>
                    <a:pt x="500" y="10"/>
                  </a:lnTo>
                  <a:lnTo>
                    <a:pt x="520" y="8"/>
                  </a:lnTo>
                  <a:lnTo>
                    <a:pt x="541" y="8"/>
                  </a:lnTo>
                  <a:lnTo>
                    <a:pt x="559" y="10"/>
                  </a:lnTo>
                  <a:lnTo>
                    <a:pt x="575" y="11"/>
                  </a:lnTo>
                  <a:lnTo>
                    <a:pt x="590" y="13"/>
                  </a:lnTo>
                  <a:lnTo>
                    <a:pt x="612" y="19"/>
                  </a:lnTo>
                  <a:lnTo>
                    <a:pt x="635" y="27"/>
                  </a:lnTo>
                  <a:lnTo>
                    <a:pt x="659" y="36"/>
                  </a:lnTo>
                  <a:lnTo>
                    <a:pt x="682" y="50"/>
                  </a:lnTo>
                  <a:lnTo>
                    <a:pt x="702" y="66"/>
                  </a:lnTo>
                  <a:lnTo>
                    <a:pt x="718" y="84"/>
                  </a:lnTo>
                  <a:lnTo>
                    <a:pt x="730" y="105"/>
                  </a:lnTo>
                  <a:lnTo>
                    <a:pt x="736" y="130"/>
                  </a:lnTo>
                  <a:lnTo>
                    <a:pt x="737" y="116"/>
                  </a:lnTo>
                  <a:lnTo>
                    <a:pt x="743" y="104"/>
                  </a:lnTo>
                  <a:lnTo>
                    <a:pt x="749" y="93"/>
                  </a:lnTo>
                  <a:lnTo>
                    <a:pt x="757" y="85"/>
                  </a:lnTo>
                  <a:lnTo>
                    <a:pt x="766" y="82"/>
                  </a:lnTo>
                  <a:lnTo>
                    <a:pt x="774" y="79"/>
                  </a:lnTo>
                  <a:lnTo>
                    <a:pt x="782" y="80"/>
                  </a:lnTo>
                  <a:lnTo>
                    <a:pt x="788" y="85"/>
                  </a:lnTo>
                  <a:lnTo>
                    <a:pt x="794" y="95"/>
                  </a:lnTo>
                  <a:lnTo>
                    <a:pt x="795" y="106"/>
                  </a:lnTo>
                  <a:lnTo>
                    <a:pt x="792" y="123"/>
                  </a:lnTo>
                  <a:lnTo>
                    <a:pt x="799" y="104"/>
                  </a:lnTo>
                  <a:lnTo>
                    <a:pt x="809" y="87"/>
                  </a:lnTo>
                  <a:lnTo>
                    <a:pt x="824" y="72"/>
                  </a:lnTo>
                  <a:lnTo>
                    <a:pt x="841" y="63"/>
                  </a:lnTo>
                  <a:lnTo>
                    <a:pt x="860" y="55"/>
                  </a:lnTo>
                  <a:lnTo>
                    <a:pt x="883" y="50"/>
                  </a:lnTo>
                  <a:lnTo>
                    <a:pt x="904" y="49"/>
                  </a:lnTo>
                  <a:lnTo>
                    <a:pt x="926" y="49"/>
                  </a:lnTo>
                  <a:lnTo>
                    <a:pt x="948" y="50"/>
                  </a:lnTo>
                  <a:lnTo>
                    <a:pt x="968" y="54"/>
                  </a:lnTo>
                  <a:lnTo>
                    <a:pt x="986" y="59"/>
                  </a:lnTo>
                  <a:lnTo>
                    <a:pt x="1011" y="70"/>
                  </a:lnTo>
                  <a:lnTo>
                    <a:pt x="1032" y="84"/>
                  </a:lnTo>
                  <a:lnTo>
                    <a:pt x="1049" y="101"/>
                  </a:lnTo>
                  <a:lnTo>
                    <a:pt x="1062" y="121"/>
                  </a:lnTo>
                  <a:lnTo>
                    <a:pt x="1070" y="144"/>
                  </a:lnTo>
                  <a:lnTo>
                    <a:pt x="1074" y="171"/>
                  </a:lnTo>
                  <a:lnTo>
                    <a:pt x="1084" y="161"/>
                  </a:lnTo>
                  <a:lnTo>
                    <a:pt x="1097" y="154"/>
                  </a:lnTo>
                  <a:lnTo>
                    <a:pt x="1111" y="150"/>
                  </a:lnTo>
                  <a:lnTo>
                    <a:pt x="1125" y="148"/>
                  </a:lnTo>
                  <a:lnTo>
                    <a:pt x="1137" y="150"/>
                  </a:lnTo>
                  <a:lnTo>
                    <a:pt x="1147" y="154"/>
                  </a:lnTo>
                  <a:lnTo>
                    <a:pt x="1155" y="160"/>
                  </a:lnTo>
                  <a:lnTo>
                    <a:pt x="1158" y="169"/>
                  </a:lnTo>
                  <a:lnTo>
                    <a:pt x="1156" y="180"/>
                  </a:lnTo>
                  <a:lnTo>
                    <a:pt x="1147" y="193"/>
                  </a:lnTo>
                  <a:lnTo>
                    <a:pt x="1167" y="174"/>
                  </a:lnTo>
                  <a:lnTo>
                    <a:pt x="1189" y="161"/>
                  </a:lnTo>
                  <a:lnTo>
                    <a:pt x="1211" y="155"/>
                  </a:lnTo>
                  <a:lnTo>
                    <a:pt x="1236" y="152"/>
                  </a:lnTo>
                  <a:lnTo>
                    <a:pt x="1261" y="155"/>
                  </a:lnTo>
                  <a:lnTo>
                    <a:pt x="1285" y="163"/>
                  </a:lnTo>
                  <a:lnTo>
                    <a:pt x="1307" y="174"/>
                  </a:lnTo>
                  <a:lnTo>
                    <a:pt x="1328" y="190"/>
                  </a:lnTo>
                  <a:lnTo>
                    <a:pt x="1349" y="212"/>
                  </a:lnTo>
                  <a:lnTo>
                    <a:pt x="1363" y="237"/>
                  </a:lnTo>
                  <a:lnTo>
                    <a:pt x="1374" y="265"/>
                  </a:lnTo>
                  <a:lnTo>
                    <a:pt x="1379" y="294"/>
                  </a:lnTo>
                  <a:lnTo>
                    <a:pt x="1378" y="322"/>
                  </a:lnTo>
                  <a:lnTo>
                    <a:pt x="1370" y="351"/>
                  </a:lnTo>
                  <a:lnTo>
                    <a:pt x="1355" y="377"/>
                  </a:lnTo>
                  <a:lnTo>
                    <a:pt x="1362" y="373"/>
                  </a:lnTo>
                  <a:lnTo>
                    <a:pt x="1368" y="375"/>
                  </a:lnTo>
                  <a:lnTo>
                    <a:pt x="1375" y="379"/>
                  </a:lnTo>
                  <a:lnTo>
                    <a:pt x="1380" y="387"/>
                  </a:lnTo>
                  <a:lnTo>
                    <a:pt x="1382" y="397"/>
                  </a:lnTo>
                  <a:lnTo>
                    <a:pt x="1376" y="407"/>
                  </a:lnTo>
                  <a:lnTo>
                    <a:pt x="1366" y="419"/>
                  </a:lnTo>
                  <a:lnTo>
                    <a:pt x="1376" y="414"/>
                  </a:lnTo>
                  <a:lnTo>
                    <a:pt x="1387" y="415"/>
                  </a:lnTo>
                  <a:lnTo>
                    <a:pt x="1397" y="421"/>
                  </a:lnTo>
                  <a:lnTo>
                    <a:pt x="1408" y="428"/>
                  </a:lnTo>
                  <a:lnTo>
                    <a:pt x="1416" y="440"/>
                  </a:lnTo>
                  <a:lnTo>
                    <a:pt x="1423" y="455"/>
                  </a:lnTo>
                  <a:lnTo>
                    <a:pt x="1429" y="470"/>
                  </a:lnTo>
                  <a:lnTo>
                    <a:pt x="1431" y="487"/>
                  </a:lnTo>
                  <a:lnTo>
                    <a:pt x="1431" y="503"/>
                  </a:lnTo>
                  <a:lnTo>
                    <a:pt x="1429" y="520"/>
                  </a:lnTo>
                  <a:lnTo>
                    <a:pt x="1421" y="536"/>
                  </a:lnTo>
                  <a:lnTo>
                    <a:pt x="1410" y="549"/>
                  </a:lnTo>
                  <a:lnTo>
                    <a:pt x="1393" y="559"/>
                  </a:lnTo>
                  <a:lnTo>
                    <a:pt x="1372" y="567"/>
                  </a:lnTo>
                  <a:lnTo>
                    <a:pt x="1385" y="571"/>
                  </a:lnTo>
                  <a:lnTo>
                    <a:pt x="1397" y="579"/>
                  </a:lnTo>
                  <a:lnTo>
                    <a:pt x="1406" y="591"/>
                  </a:lnTo>
                  <a:lnTo>
                    <a:pt x="1413" y="604"/>
                  </a:lnTo>
                  <a:lnTo>
                    <a:pt x="1416" y="618"/>
                  </a:lnTo>
                  <a:lnTo>
                    <a:pt x="1414" y="631"/>
                  </a:lnTo>
                  <a:lnTo>
                    <a:pt x="1408" y="644"/>
                  </a:lnTo>
                  <a:lnTo>
                    <a:pt x="1429" y="664"/>
                  </a:lnTo>
                  <a:lnTo>
                    <a:pt x="1446" y="688"/>
                  </a:lnTo>
                  <a:lnTo>
                    <a:pt x="1456" y="714"/>
                  </a:lnTo>
                  <a:lnTo>
                    <a:pt x="1463" y="741"/>
                  </a:lnTo>
                  <a:lnTo>
                    <a:pt x="1464" y="770"/>
                  </a:lnTo>
                  <a:lnTo>
                    <a:pt x="1461" y="799"/>
                  </a:lnTo>
                  <a:lnTo>
                    <a:pt x="1455" y="828"/>
                  </a:lnTo>
                  <a:lnTo>
                    <a:pt x="1446" y="855"/>
                  </a:lnTo>
                  <a:lnTo>
                    <a:pt x="1431" y="881"/>
                  </a:lnTo>
                  <a:lnTo>
                    <a:pt x="1414" y="905"/>
                  </a:lnTo>
                  <a:lnTo>
                    <a:pt x="1395" y="925"/>
                  </a:lnTo>
                  <a:lnTo>
                    <a:pt x="1371" y="942"/>
                  </a:lnTo>
                  <a:lnTo>
                    <a:pt x="1346" y="955"/>
                  </a:lnTo>
                  <a:lnTo>
                    <a:pt x="1317" y="963"/>
                  </a:lnTo>
                  <a:lnTo>
                    <a:pt x="1285" y="966"/>
                  </a:lnTo>
                  <a:lnTo>
                    <a:pt x="1253" y="968"/>
                  </a:lnTo>
                  <a:lnTo>
                    <a:pt x="1222" y="965"/>
                  </a:lnTo>
                  <a:lnTo>
                    <a:pt x="1190" y="957"/>
                  </a:lnTo>
                  <a:lnTo>
                    <a:pt x="1184" y="956"/>
                  </a:lnTo>
                  <a:lnTo>
                    <a:pt x="1173" y="952"/>
                  </a:lnTo>
                  <a:lnTo>
                    <a:pt x="1160" y="947"/>
                  </a:lnTo>
                  <a:lnTo>
                    <a:pt x="1145" y="940"/>
                  </a:lnTo>
                  <a:lnTo>
                    <a:pt x="1130" y="932"/>
                  </a:lnTo>
                  <a:lnTo>
                    <a:pt x="1117" y="925"/>
                  </a:lnTo>
                  <a:lnTo>
                    <a:pt x="1107" y="917"/>
                  </a:lnTo>
                  <a:lnTo>
                    <a:pt x="1101" y="909"/>
                  </a:lnTo>
                  <a:lnTo>
                    <a:pt x="1104" y="901"/>
                  </a:lnTo>
                  <a:lnTo>
                    <a:pt x="1097" y="910"/>
                  </a:lnTo>
                  <a:lnTo>
                    <a:pt x="1092" y="918"/>
                  </a:lnTo>
                  <a:lnTo>
                    <a:pt x="1087" y="925"/>
                  </a:lnTo>
                  <a:lnTo>
                    <a:pt x="1079" y="930"/>
                  </a:lnTo>
                  <a:lnTo>
                    <a:pt x="1067" y="932"/>
                  </a:lnTo>
                  <a:lnTo>
                    <a:pt x="1054" y="932"/>
                  </a:lnTo>
                  <a:lnTo>
                    <a:pt x="1044" y="929"/>
                  </a:lnTo>
                  <a:lnTo>
                    <a:pt x="1035" y="922"/>
                  </a:lnTo>
                  <a:lnTo>
                    <a:pt x="1031" y="913"/>
                  </a:lnTo>
                  <a:lnTo>
                    <a:pt x="1032" y="900"/>
                  </a:lnTo>
                  <a:lnTo>
                    <a:pt x="998" y="931"/>
                  </a:lnTo>
                  <a:lnTo>
                    <a:pt x="964" y="953"/>
                  </a:lnTo>
                  <a:lnTo>
                    <a:pt x="927" y="969"/>
                  </a:lnTo>
                  <a:lnTo>
                    <a:pt x="922" y="997"/>
                  </a:lnTo>
                  <a:lnTo>
                    <a:pt x="917" y="1025"/>
                  </a:lnTo>
                  <a:lnTo>
                    <a:pt x="912" y="1057"/>
                  </a:lnTo>
                  <a:lnTo>
                    <a:pt x="909" y="1092"/>
                  </a:lnTo>
                  <a:lnTo>
                    <a:pt x="908" y="1129"/>
                  </a:lnTo>
                  <a:lnTo>
                    <a:pt x="909" y="1169"/>
                  </a:lnTo>
                  <a:lnTo>
                    <a:pt x="914" y="1214"/>
                  </a:lnTo>
                  <a:lnTo>
                    <a:pt x="923" y="1262"/>
                  </a:lnTo>
                  <a:lnTo>
                    <a:pt x="921" y="1261"/>
                  </a:lnTo>
                  <a:lnTo>
                    <a:pt x="913" y="1254"/>
                  </a:lnTo>
                  <a:lnTo>
                    <a:pt x="901" y="1245"/>
                  </a:lnTo>
                  <a:lnTo>
                    <a:pt x="887" y="1232"/>
                  </a:lnTo>
                  <a:lnTo>
                    <a:pt x="868" y="1217"/>
                  </a:lnTo>
                  <a:lnTo>
                    <a:pt x="847" y="1197"/>
                  </a:lnTo>
                  <a:lnTo>
                    <a:pt x="826" y="1175"/>
                  </a:lnTo>
                  <a:lnTo>
                    <a:pt x="804" y="1148"/>
                  </a:lnTo>
                  <a:lnTo>
                    <a:pt x="781" y="1121"/>
                  </a:lnTo>
                  <a:lnTo>
                    <a:pt x="760" y="1091"/>
                  </a:lnTo>
                  <a:lnTo>
                    <a:pt x="739" y="1057"/>
                  </a:lnTo>
                  <a:lnTo>
                    <a:pt x="720" y="1021"/>
                  </a:lnTo>
                  <a:lnTo>
                    <a:pt x="705" y="985"/>
                  </a:lnTo>
                  <a:lnTo>
                    <a:pt x="693" y="946"/>
                  </a:lnTo>
                  <a:lnTo>
                    <a:pt x="676" y="935"/>
                  </a:lnTo>
                  <a:lnTo>
                    <a:pt x="662" y="922"/>
                  </a:lnTo>
                  <a:lnTo>
                    <a:pt x="651" y="906"/>
                  </a:lnTo>
                  <a:lnTo>
                    <a:pt x="646" y="889"/>
                  </a:lnTo>
                  <a:lnTo>
                    <a:pt x="644" y="868"/>
                  </a:lnTo>
                  <a:lnTo>
                    <a:pt x="641" y="889"/>
                  </a:lnTo>
                  <a:lnTo>
                    <a:pt x="633" y="904"/>
                  </a:lnTo>
                  <a:lnTo>
                    <a:pt x="622" y="913"/>
                  </a:lnTo>
                  <a:lnTo>
                    <a:pt x="610" y="918"/>
                  </a:lnTo>
                  <a:lnTo>
                    <a:pt x="599" y="919"/>
                  </a:lnTo>
                  <a:lnTo>
                    <a:pt x="587" y="918"/>
                  </a:lnTo>
                  <a:lnTo>
                    <a:pt x="578" y="911"/>
                  </a:lnTo>
                  <a:lnTo>
                    <a:pt x="569" y="904"/>
                  </a:lnTo>
                  <a:lnTo>
                    <a:pt x="565" y="892"/>
                  </a:lnTo>
                  <a:lnTo>
                    <a:pt x="565" y="879"/>
                  </a:lnTo>
                  <a:lnTo>
                    <a:pt x="570" y="864"/>
                  </a:lnTo>
                  <a:lnTo>
                    <a:pt x="553" y="880"/>
                  </a:lnTo>
                  <a:lnTo>
                    <a:pt x="532" y="893"/>
                  </a:lnTo>
                  <a:lnTo>
                    <a:pt x="510" y="901"/>
                  </a:lnTo>
                  <a:lnTo>
                    <a:pt x="485" y="906"/>
                  </a:lnTo>
                  <a:lnTo>
                    <a:pt x="459" y="908"/>
                  </a:lnTo>
                  <a:lnTo>
                    <a:pt x="435" y="908"/>
                  </a:lnTo>
                  <a:lnTo>
                    <a:pt x="411" y="905"/>
                  </a:lnTo>
                  <a:lnTo>
                    <a:pt x="384" y="898"/>
                  </a:lnTo>
                  <a:lnTo>
                    <a:pt x="360" y="888"/>
                  </a:lnTo>
                  <a:lnTo>
                    <a:pt x="342" y="875"/>
                  </a:lnTo>
                  <a:lnTo>
                    <a:pt x="329" y="859"/>
                  </a:lnTo>
                  <a:lnTo>
                    <a:pt x="317" y="839"/>
                  </a:lnTo>
                  <a:lnTo>
                    <a:pt x="308" y="816"/>
                  </a:lnTo>
                  <a:lnTo>
                    <a:pt x="299" y="788"/>
                  </a:lnTo>
                  <a:lnTo>
                    <a:pt x="294" y="804"/>
                  </a:lnTo>
                  <a:lnTo>
                    <a:pt x="286" y="813"/>
                  </a:lnTo>
                  <a:lnTo>
                    <a:pt x="277" y="819"/>
                  </a:lnTo>
                  <a:lnTo>
                    <a:pt x="267" y="820"/>
                  </a:lnTo>
                  <a:lnTo>
                    <a:pt x="258" y="817"/>
                  </a:lnTo>
                  <a:lnTo>
                    <a:pt x="249" y="812"/>
                  </a:lnTo>
                  <a:lnTo>
                    <a:pt x="241" y="804"/>
                  </a:lnTo>
                  <a:lnTo>
                    <a:pt x="237" y="795"/>
                  </a:lnTo>
                  <a:lnTo>
                    <a:pt x="235" y="786"/>
                  </a:lnTo>
                  <a:lnTo>
                    <a:pt x="237" y="775"/>
                  </a:lnTo>
                  <a:lnTo>
                    <a:pt x="245" y="765"/>
                  </a:lnTo>
                  <a:lnTo>
                    <a:pt x="226" y="782"/>
                  </a:lnTo>
                  <a:lnTo>
                    <a:pt x="205" y="796"/>
                  </a:lnTo>
                  <a:lnTo>
                    <a:pt x="182" y="805"/>
                  </a:lnTo>
                  <a:lnTo>
                    <a:pt x="160" y="811"/>
                  </a:lnTo>
                  <a:lnTo>
                    <a:pt x="137" y="811"/>
                  </a:lnTo>
                  <a:lnTo>
                    <a:pt x="114" y="805"/>
                  </a:lnTo>
                  <a:lnTo>
                    <a:pt x="93" y="795"/>
                  </a:lnTo>
                  <a:lnTo>
                    <a:pt x="74" y="777"/>
                  </a:lnTo>
                  <a:lnTo>
                    <a:pt x="61" y="758"/>
                  </a:lnTo>
                  <a:lnTo>
                    <a:pt x="50" y="739"/>
                  </a:lnTo>
                  <a:lnTo>
                    <a:pt x="42" y="718"/>
                  </a:lnTo>
                  <a:lnTo>
                    <a:pt x="41" y="695"/>
                  </a:lnTo>
                  <a:lnTo>
                    <a:pt x="42" y="685"/>
                  </a:lnTo>
                  <a:lnTo>
                    <a:pt x="46" y="671"/>
                  </a:lnTo>
                  <a:lnTo>
                    <a:pt x="53" y="656"/>
                  </a:lnTo>
                  <a:lnTo>
                    <a:pt x="61" y="642"/>
                  </a:lnTo>
                  <a:lnTo>
                    <a:pt x="70" y="631"/>
                  </a:lnTo>
                  <a:lnTo>
                    <a:pt x="80" y="627"/>
                  </a:lnTo>
                  <a:lnTo>
                    <a:pt x="66" y="625"/>
                  </a:lnTo>
                  <a:lnTo>
                    <a:pt x="57" y="620"/>
                  </a:lnTo>
                  <a:lnTo>
                    <a:pt x="51" y="612"/>
                  </a:lnTo>
                  <a:lnTo>
                    <a:pt x="51" y="603"/>
                  </a:lnTo>
                  <a:lnTo>
                    <a:pt x="55" y="595"/>
                  </a:lnTo>
                  <a:lnTo>
                    <a:pt x="61" y="587"/>
                  </a:lnTo>
                  <a:lnTo>
                    <a:pt x="68" y="580"/>
                  </a:lnTo>
                  <a:lnTo>
                    <a:pt x="78" y="576"/>
                  </a:lnTo>
                  <a:lnTo>
                    <a:pt x="87" y="576"/>
                  </a:lnTo>
                  <a:lnTo>
                    <a:pt x="95" y="580"/>
                  </a:lnTo>
                  <a:lnTo>
                    <a:pt x="74" y="562"/>
                  </a:lnTo>
                  <a:lnTo>
                    <a:pt x="54" y="544"/>
                  </a:lnTo>
                  <a:lnTo>
                    <a:pt x="37" y="524"/>
                  </a:lnTo>
                  <a:lnTo>
                    <a:pt x="23" y="504"/>
                  </a:lnTo>
                  <a:lnTo>
                    <a:pt x="11" y="482"/>
                  </a:lnTo>
                  <a:lnTo>
                    <a:pt x="4" y="459"/>
                  </a:lnTo>
                  <a:lnTo>
                    <a:pt x="0" y="432"/>
                  </a:lnTo>
                  <a:lnTo>
                    <a:pt x="2" y="402"/>
                  </a:lnTo>
                  <a:lnTo>
                    <a:pt x="7" y="379"/>
                  </a:lnTo>
                  <a:lnTo>
                    <a:pt x="16" y="354"/>
                  </a:lnTo>
                  <a:lnTo>
                    <a:pt x="28" y="332"/>
                  </a:lnTo>
                  <a:lnTo>
                    <a:pt x="44" y="311"/>
                  </a:lnTo>
                  <a:lnTo>
                    <a:pt x="62" y="292"/>
                  </a:lnTo>
                  <a:lnTo>
                    <a:pt x="84" y="281"/>
                  </a:lnTo>
                  <a:lnTo>
                    <a:pt x="109" y="273"/>
                  </a:lnTo>
                  <a:lnTo>
                    <a:pt x="95" y="262"/>
                  </a:lnTo>
                  <a:lnTo>
                    <a:pt x="89" y="250"/>
                  </a:lnTo>
                  <a:lnTo>
                    <a:pt x="91" y="239"/>
                  </a:lnTo>
                  <a:lnTo>
                    <a:pt x="97" y="229"/>
                  </a:lnTo>
                  <a:lnTo>
                    <a:pt x="106" y="220"/>
                  </a:lnTo>
                  <a:lnTo>
                    <a:pt x="118" y="212"/>
                  </a:lnTo>
                  <a:lnTo>
                    <a:pt x="129" y="209"/>
                  </a:lnTo>
                  <a:lnTo>
                    <a:pt x="137" y="206"/>
                  </a:lnTo>
                  <a:lnTo>
                    <a:pt x="140" y="206"/>
                  </a:lnTo>
                  <a:lnTo>
                    <a:pt x="118" y="178"/>
                  </a:lnTo>
                  <a:lnTo>
                    <a:pt x="104" y="152"/>
                  </a:lnTo>
                  <a:lnTo>
                    <a:pt x="95" y="126"/>
                  </a:lnTo>
                  <a:lnTo>
                    <a:pt x="95" y="101"/>
                  </a:lnTo>
                  <a:lnTo>
                    <a:pt x="100" y="76"/>
                  </a:lnTo>
                  <a:lnTo>
                    <a:pt x="114" y="54"/>
                  </a:lnTo>
                  <a:lnTo>
                    <a:pt x="135" y="32"/>
                  </a:lnTo>
                  <a:lnTo>
                    <a:pt x="164" y="12"/>
                  </a:lnTo>
                  <a:lnTo>
                    <a:pt x="185" y="3"/>
                  </a:lnTo>
                  <a:lnTo>
                    <a:pt x="209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9" name="TextBox 38"/>
          <p:cNvSpPr txBox="1"/>
          <p:nvPr/>
        </p:nvSpPr>
        <p:spPr>
          <a:xfrm>
            <a:off x="5207757" y="690312"/>
            <a:ext cx="175560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600" b="1" dirty="0">
                <a:solidFill>
                  <a:schemeClr val="accent2"/>
                </a:solidFill>
                <a:latin typeface="+mj-lt"/>
              </a:rPr>
              <a:t>Purpose</a:t>
            </a:r>
          </a:p>
        </p:txBody>
      </p:sp>
      <p:grpSp>
        <p:nvGrpSpPr>
          <p:cNvPr id="41" name="Group 40"/>
          <p:cNvGrpSpPr/>
          <p:nvPr/>
        </p:nvGrpSpPr>
        <p:grpSpPr>
          <a:xfrm rot="10800000" flipH="1">
            <a:off x="8678855" y="3563222"/>
            <a:ext cx="3221182" cy="2934855"/>
            <a:chOff x="5035550" y="4573588"/>
            <a:chExt cx="1357313" cy="1236663"/>
          </a:xfrm>
        </p:grpSpPr>
        <p:sp>
          <p:nvSpPr>
            <p:cNvPr id="42" name="Freeform 2352"/>
            <p:cNvSpPr>
              <a:spLocks/>
            </p:cNvSpPr>
            <p:nvPr/>
          </p:nvSpPr>
          <p:spPr bwMode="auto">
            <a:xfrm>
              <a:off x="5035550" y="4573588"/>
              <a:ext cx="1357313" cy="1236663"/>
            </a:xfrm>
            <a:custGeom>
              <a:avLst/>
              <a:gdLst>
                <a:gd name="T0" fmla="*/ 332 w 855"/>
                <a:gd name="T1" fmla="*/ 0 h 779"/>
                <a:gd name="T2" fmla="*/ 383 w 855"/>
                <a:gd name="T3" fmla="*/ 3 h 779"/>
                <a:gd name="T4" fmla="*/ 436 w 855"/>
                <a:gd name="T5" fmla="*/ 11 h 779"/>
                <a:gd name="T6" fmla="*/ 490 w 855"/>
                <a:gd name="T7" fmla="*/ 23 h 779"/>
                <a:gd name="T8" fmla="*/ 542 w 855"/>
                <a:gd name="T9" fmla="*/ 40 h 779"/>
                <a:gd name="T10" fmla="*/ 596 w 855"/>
                <a:gd name="T11" fmla="*/ 61 h 779"/>
                <a:gd name="T12" fmla="*/ 646 w 855"/>
                <a:gd name="T13" fmla="*/ 87 h 779"/>
                <a:gd name="T14" fmla="*/ 693 w 855"/>
                <a:gd name="T15" fmla="*/ 116 h 779"/>
                <a:gd name="T16" fmla="*/ 735 w 855"/>
                <a:gd name="T17" fmla="*/ 148 h 779"/>
                <a:gd name="T18" fmla="*/ 770 w 855"/>
                <a:gd name="T19" fmla="*/ 184 h 779"/>
                <a:gd name="T20" fmla="*/ 800 w 855"/>
                <a:gd name="T21" fmla="*/ 220 h 779"/>
                <a:gd name="T22" fmla="*/ 824 w 855"/>
                <a:gd name="T23" fmla="*/ 261 h 779"/>
                <a:gd name="T24" fmla="*/ 841 w 855"/>
                <a:gd name="T25" fmla="*/ 301 h 779"/>
                <a:gd name="T26" fmla="*/ 851 w 855"/>
                <a:gd name="T27" fmla="*/ 342 h 779"/>
                <a:gd name="T28" fmla="*/ 855 w 855"/>
                <a:gd name="T29" fmla="*/ 384 h 779"/>
                <a:gd name="T30" fmla="*/ 851 w 855"/>
                <a:gd name="T31" fmla="*/ 424 h 779"/>
                <a:gd name="T32" fmla="*/ 841 w 855"/>
                <a:gd name="T33" fmla="*/ 460 h 779"/>
                <a:gd name="T34" fmla="*/ 825 w 855"/>
                <a:gd name="T35" fmla="*/ 493 h 779"/>
                <a:gd name="T36" fmla="*/ 803 w 855"/>
                <a:gd name="T37" fmla="*/ 523 h 779"/>
                <a:gd name="T38" fmla="*/ 777 w 855"/>
                <a:gd name="T39" fmla="*/ 548 h 779"/>
                <a:gd name="T40" fmla="*/ 745 w 855"/>
                <a:gd name="T41" fmla="*/ 571 h 779"/>
                <a:gd name="T42" fmla="*/ 709 w 855"/>
                <a:gd name="T43" fmla="*/ 589 h 779"/>
                <a:gd name="T44" fmla="*/ 667 w 855"/>
                <a:gd name="T45" fmla="*/ 605 h 779"/>
                <a:gd name="T46" fmla="*/ 622 w 855"/>
                <a:gd name="T47" fmla="*/ 617 h 779"/>
                <a:gd name="T48" fmla="*/ 572 w 855"/>
                <a:gd name="T49" fmla="*/ 623 h 779"/>
                <a:gd name="T50" fmla="*/ 533 w 855"/>
                <a:gd name="T51" fmla="*/ 627 h 779"/>
                <a:gd name="T52" fmla="*/ 490 w 855"/>
                <a:gd name="T53" fmla="*/ 627 h 779"/>
                <a:gd name="T54" fmla="*/ 432 w 855"/>
                <a:gd name="T55" fmla="*/ 626 h 779"/>
                <a:gd name="T56" fmla="*/ 415 w 855"/>
                <a:gd name="T57" fmla="*/ 647 h 779"/>
                <a:gd name="T58" fmla="*/ 405 w 855"/>
                <a:gd name="T59" fmla="*/ 668 h 779"/>
                <a:gd name="T60" fmla="*/ 400 w 855"/>
                <a:gd name="T61" fmla="*/ 692 h 779"/>
                <a:gd name="T62" fmla="*/ 400 w 855"/>
                <a:gd name="T63" fmla="*/ 715 h 779"/>
                <a:gd name="T64" fmla="*/ 407 w 855"/>
                <a:gd name="T65" fmla="*/ 779 h 779"/>
                <a:gd name="T66" fmla="*/ 358 w 855"/>
                <a:gd name="T67" fmla="*/ 739 h 779"/>
                <a:gd name="T68" fmla="*/ 354 w 855"/>
                <a:gd name="T69" fmla="*/ 736 h 779"/>
                <a:gd name="T70" fmla="*/ 347 w 855"/>
                <a:gd name="T71" fmla="*/ 729 h 779"/>
                <a:gd name="T72" fmla="*/ 337 w 855"/>
                <a:gd name="T73" fmla="*/ 719 h 779"/>
                <a:gd name="T74" fmla="*/ 325 w 855"/>
                <a:gd name="T75" fmla="*/ 706 h 779"/>
                <a:gd name="T76" fmla="*/ 312 w 855"/>
                <a:gd name="T77" fmla="*/ 689 h 779"/>
                <a:gd name="T78" fmla="*/ 298 w 855"/>
                <a:gd name="T79" fmla="*/ 671 h 779"/>
                <a:gd name="T80" fmla="*/ 284 w 855"/>
                <a:gd name="T81" fmla="*/ 650 h 779"/>
                <a:gd name="T82" fmla="*/ 274 w 855"/>
                <a:gd name="T83" fmla="*/ 625 h 779"/>
                <a:gd name="T84" fmla="*/ 265 w 855"/>
                <a:gd name="T85" fmla="*/ 600 h 779"/>
                <a:gd name="T86" fmla="*/ 209 w 855"/>
                <a:gd name="T87" fmla="*/ 582 h 779"/>
                <a:gd name="T88" fmla="*/ 159 w 855"/>
                <a:gd name="T89" fmla="*/ 559 h 779"/>
                <a:gd name="T90" fmla="*/ 116 w 855"/>
                <a:gd name="T91" fmla="*/ 533 h 779"/>
                <a:gd name="T92" fmla="*/ 79 w 855"/>
                <a:gd name="T93" fmla="*/ 504 h 779"/>
                <a:gd name="T94" fmla="*/ 49 w 855"/>
                <a:gd name="T95" fmla="*/ 472 h 779"/>
                <a:gd name="T96" fmla="*/ 27 w 855"/>
                <a:gd name="T97" fmla="*/ 435 h 779"/>
                <a:gd name="T98" fmla="*/ 11 w 855"/>
                <a:gd name="T99" fmla="*/ 396 h 779"/>
                <a:gd name="T100" fmla="*/ 2 w 855"/>
                <a:gd name="T101" fmla="*/ 354 h 779"/>
                <a:gd name="T102" fmla="*/ 0 w 855"/>
                <a:gd name="T103" fmla="*/ 308 h 779"/>
                <a:gd name="T104" fmla="*/ 6 w 855"/>
                <a:gd name="T105" fmla="*/ 261 h 779"/>
                <a:gd name="T106" fmla="*/ 19 w 855"/>
                <a:gd name="T107" fmla="*/ 212 h 779"/>
                <a:gd name="T108" fmla="*/ 36 w 855"/>
                <a:gd name="T109" fmla="*/ 169 h 779"/>
                <a:gd name="T110" fmla="*/ 57 w 855"/>
                <a:gd name="T111" fmla="*/ 130 h 779"/>
                <a:gd name="T112" fmla="*/ 83 w 855"/>
                <a:gd name="T113" fmla="*/ 97 h 779"/>
                <a:gd name="T114" fmla="*/ 114 w 855"/>
                <a:gd name="T115" fmla="*/ 68 h 779"/>
                <a:gd name="T116" fmla="*/ 150 w 855"/>
                <a:gd name="T117" fmla="*/ 44 h 779"/>
                <a:gd name="T118" fmla="*/ 189 w 855"/>
                <a:gd name="T119" fmla="*/ 25 h 779"/>
                <a:gd name="T120" fmla="*/ 232 w 855"/>
                <a:gd name="T121" fmla="*/ 12 h 779"/>
                <a:gd name="T122" fmla="*/ 281 w 855"/>
                <a:gd name="T123" fmla="*/ 3 h 779"/>
                <a:gd name="T124" fmla="*/ 332 w 855"/>
                <a:gd name="T125" fmla="*/ 0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55" h="779">
                  <a:moveTo>
                    <a:pt x="332" y="0"/>
                  </a:moveTo>
                  <a:lnTo>
                    <a:pt x="383" y="3"/>
                  </a:lnTo>
                  <a:lnTo>
                    <a:pt x="436" y="11"/>
                  </a:lnTo>
                  <a:lnTo>
                    <a:pt x="490" y="23"/>
                  </a:lnTo>
                  <a:lnTo>
                    <a:pt x="542" y="40"/>
                  </a:lnTo>
                  <a:lnTo>
                    <a:pt x="596" y="61"/>
                  </a:lnTo>
                  <a:lnTo>
                    <a:pt x="646" y="87"/>
                  </a:lnTo>
                  <a:lnTo>
                    <a:pt x="693" y="116"/>
                  </a:lnTo>
                  <a:lnTo>
                    <a:pt x="735" y="148"/>
                  </a:lnTo>
                  <a:lnTo>
                    <a:pt x="770" y="184"/>
                  </a:lnTo>
                  <a:lnTo>
                    <a:pt x="800" y="220"/>
                  </a:lnTo>
                  <a:lnTo>
                    <a:pt x="824" y="261"/>
                  </a:lnTo>
                  <a:lnTo>
                    <a:pt x="841" y="301"/>
                  </a:lnTo>
                  <a:lnTo>
                    <a:pt x="851" y="342"/>
                  </a:lnTo>
                  <a:lnTo>
                    <a:pt x="855" y="384"/>
                  </a:lnTo>
                  <a:lnTo>
                    <a:pt x="851" y="424"/>
                  </a:lnTo>
                  <a:lnTo>
                    <a:pt x="841" y="460"/>
                  </a:lnTo>
                  <a:lnTo>
                    <a:pt x="825" y="493"/>
                  </a:lnTo>
                  <a:lnTo>
                    <a:pt x="803" y="523"/>
                  </a:lnTo>
                  <a:lnTo>
                    <a:pt x="777" y="548"/>
                  </a:lnTo>
                  <a:lnTo>
                    <a:pt x="745" y="571"/>
                  </a:lnTo>
                  <a:lnTo>
                    <a:pt x="709" y="589"/>
                  </a:lnTo>
                  <a:lnTo>
                    <a:pt x="667" y="605"/>
                  </a:lnTo>
                  <a:lnTo>
                    <a:pt x="622" y="617"/>
                  </a:lnTo>
                  <a:lnTo>
                    <a:pt x="572" y="623"/>
                  </a:lnTo>
                  <a:lnTo>
                    <a:pt x="533" y="627"/>
                  </a:lnTo>
                  <a:lnTo>
                    <a:pt x="490" y="627"/>
                  </a:lnTo>
                  <a:lnTo>
                    <a:pt x="432" y="626"/>
                  </a:lnTo>
                  <a:lnTo>
                    <a:pt x="415" y="647"/>
                  </a:lnTo>
                  <a:lnTo>
                    <a:pt x="405" y="668"/>
                  </a:lnTo>
                  <a:lnTo>
                    <a:pt x="400" y="692"/>
                  </a:lnTo>
                  <a:lnTo>
                    <a:pt x="400" y="715"/>
                  </a:lnTo>
                  <a:lnTo>
                    <a:pt x="407" y="779"/>
                  </a:lnTo>
                  <a:lnTo>
                    <a:pt x="358" y="739"/>
                  </a:lnTo>
                  <a:lnTo>
                    <a:pt x="354" y="736"/>
                  </a:lnTo>
                  <a:lnTo>
                    <a:pt x="347" y="729"/>
                  </a:lnTo>
                  <a:lnTo>
                    <a:pt x="337" y="719"/>
                  </a:lnTo>
                  <a:lnTo>
                    <a:pt x="325" y="706"/>
                  </a:lnTo>
                  <a:lnTo>
                    <a:pt x="312" y="689"/>
                  </a:lnTo>
                  <a:lnTo>
                    <a:pt x="298" y="671"/>
                  </a:lnTo>
                  <a:lnTo>
                    <a:pt x="284" y="650"/>
                  </a:lnTo>
                  <a:lnTo>
                    <a:pt x="274" y="625"/>
                  </a:lnTo>
                  <a:lnTo>
                    <a:pt x="265" y="600"/>
                  </a:lnTo>
                  <a:lnTo>
                    <a:pt x="209" y="582"/>
                  </a:lnTo>
                  <a:lnTo>
                    <a:pt x="159" y="559"/>
                  </a:lnTo>
                  <a:lnTo>
                    <a:pt x="116" y="533"/>
                  </a:lnTo>
                  <a:lnTo>
                    <a:pt x="79" y="504"/>
                  </a:lnTo>
                  <a:lnTo>
                    <a:pt x="49" y="472"/>
                  </a:lnTo>
                  <a:lnTo>
                    <a:pt x="27" y="435"/>
                  </a:lnTo>
                  <a:lnTo>
                    <a:pt x="11" y="396"/>
                  </a:lnTo>
                  <a:lnTo>
                    <a:pt x="2" y="354"/>
                  </a:lnTo>
                  <a:lnTo>
                    <a:pt x="0" y="308"/>
                  </a:lnTo>
                  <a:lnTo>
                    <a:pt x="6" y="261"/>
                  </a:lnTo>
                  <a:lnTo>
                    <a:pt x="19" y="212"/>
                  </a:lnTo>
                  <a:lnTo>
                    <a:pt x="36" y="169"/>
                  </a:lnTo>
                  <a:lnTo>
                    <a:pt x="57" y="130"/>
                  </a:lnTo>
                  <a:lnTo>
                    <a:pt x="83" y="97"/>
                  </a:lnTo>
                  <a:lnTo>
                    <a:pt x="114" y="68"/>
                  </a:lnTo>
                  <a:lnTo>
                    <a:pt x="150" y="44"/>
                  </a:lnTo>
                  <a:lnTo>
                    <a:pt x="189" y="25"/>
                  </a:lnTo>
                  <a:lnTo>
                    <a:pt x="232" y="12"/>
                  </a:lnTo>
                  <a:lnTo>
                    <a:pt x="281" y="3"/>
                  </a:lnTo>
                  <a:lnTo>
                    <a:pt x="332" y="0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2353"/>
            <p:cNvSpPr>
              <a:spLocks/>
            </p:cNvSpPr>
            <p:nvPr/>
          </p:nvSpPr>
          <p:spPr bwMode="auto">
            <a:xfrm>
              <a:off x="5086350" y="4619625"/>
              <a:ext cx="1233488" cy="1063625"/>
            </a:xfrm>
            <a:custGeom>
              <a:avLst/>
              <a:gdLst>
                <a:gd name="T0" fmla="*/ 334 w 777"/>
                <a:gd name="T1" fmla="*/ 1 h 670"/>
                <a:gd name="T2" fmla="*/ 410 w 777"/>
                <a:gd name="T3" fmla="*/ 13 h 670"/>
                <a:gd name="T4" fmla="*/ 484 w 777"/>
                <a:gd name="T5" fmla="*/ 34 h 670"/>
                <a:gd name="T6" fmla="*/ 555 w 777"/>
                <a:gd name="T7" fmla="*/ 63 h 670"/>
                <a:gd name="T8" fmla="*/ 627 w 777"/>
                <a:gd name="T9" fmla="*/ 104 h 670"/>
                <a:gd name="T10" fmla="*/ 691 w 777"/>
                <a:gd name="T11" fmla="*/ 157 h 670"/>
                <a:gd name="T12" fmla="*/ 738 w 777"/>
                <a:gd name="T13" fmla="*/ 217 h 670"/>
                <a:gd name="T14" fmla="*/ 767 w 777"/>
                <a:gd name="T15" fmla="*/ 279 h 670"/>
                <a:gd name="T16" fmla="*/ 777 w 777"/>
                <a:gd name="T17" fmla="*/ 342 h 670"/>
                <a:gd name="T18" fmla="*/ 768 w 777"/>
                <a:gd name="T19" fmla="*/ 402 h 670"/>
                <a:gd name="T20" fmla="*/ 739 w 777"/>
                <a:gd name="T21" fmla="*/ 456 h 670"/>
                <a:gd name="T22" fmla="*/ 690 w 777"/>
                <a:gd name="T23" fmla="*/ 501 h 670"/>
                <a:gd name="T24" fmla="*/ 619 w 777"/>
                <a:gd name="T25" fmla="*/ 536 h 670"/>
                <a:gd name="T26" fmla="*/ 526 w 777"/>
                <a:gd name="T27" fmla="*/ 554 h 670"/>
                <a:gd name="T28" fmla="*/ 434 w 777"/>
                <a:gd name="T29" fmla="*/ 558 h 670"/>
                <a:gd name="T30" fmla="*/ 365 w 777"/>
                <a:gd name="T31" fmla="*/ 573 h 670"/>
                <a:gd name="T32" fmla="*/ 341 w 777"/>
                <a:gd name="T33" fmla="*/ 617 h 670"/>
                <a:gd name="T34" fmla="*/ 336 w 777"/>
                <a:gd name="T35" fmla="*/ 670 h 670"/>
                <a:gd name="T36" fmla="*/ 327 w 777"/>
                <a:gd name="T37" fmla="*/ 663 h 670"/>
                <a:gd name="T38" fmla="*/ 305 w 777"/>
                <a:gd name="T39" fmla="*/ 640 h 670"/>
                <a:gd name="T40" fmla="*/ 280 w 777"/>
                <a:gd name="T41" fmla="*/ 605 h 670"/>
                <a:gd name="T42" fmla="*/ 258 w 777"/>
                <a:gd name="T43" fmla="*/ 560 h 670"/>
                <a:gd name="T44" fmla="*/ 217 w 777"/>
                <a:gd name="T45" fmla="*/ 525 h 670"/>
                <a:gd name="T46" fmla="*/ 152 w 777"/>
                <a:gd name="T47" fmla="*/ 500 h 670"/>
                <a:gd name="T48" fmla="*/ 95 w 777"/>
                <a:gd name="T49" fmla="*/ 467 h 670"/>
                <a:gd name="T50" fmla="*/ 48 w 777"/>
                <a:gd name="T51" fmla="*/ 424 h 670"/>
                <a:gd name="T52" fmla="*/ 15 w 777"/>
                <a:gd name="T53" fmla="*/ 372 h 670"/>
                <a:gd name="T54" fmla="*/ 0 w 777"/>
                <a:gd name="T55" fmla="*/ 308 h 670"/>
                <a:gd name="T56" fmla="*/ 4 w 777"/>
                <a:gd name="T57" fmla="*/ 232 h 670"/>
                <a:gd name="T58" fmla="*/ 30 w 777"/>
                <a:gd name="T59" fmla="*/ 149 h 670"/>
                <a:gd name="T60" fmla="*/ 72 w 777"/>
                <a:gd name="T61" fmla="*/ 87 h 670"/>
                <a:gd name="T62" fmla="*/ 125 w 777"/>
                <a:gd name="T63" fmla="*/ 42 h 670"/>
                <a:gd name="T64" fmla="*/ 190 w 777"/>
                <a:gd name="T65" fmla="*/ 15 h 670"/>
                <a:gd name="T66" fmla="*/ 259 w 777"/>
                <a:gd name="T67" fmla="*/ 1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77" h="670">
                  <a:moveTo>
                    <a:pt x="296" y="0"/>
                  </a:moveTo>
                  <a:lnTo>
                    <a:pt x="334" y="1"/>
                  </a:lnTo>
                  <a:lnTo>
                    <a:pt x="372" y="7"/>
                  </a:lnTo>
                  <a:lnTo>
                    <a:pt x="410" y="13"/>
                  </a:lnTo>
                  <a:lnTo>
                    <a:pt x="447" y="22"/>
                  </a:lnTo>
                  <a:lnTo>
                    <a:pt x="484" y="34"/>
                  </a:lnTo>
                  <a:lnTo>
                    <a:pt x="521" y="49"/>
                  </a:lnTo>
                  <a:lnTo>
                    <a:pt x="555" y="63"/>
                  </a:lnTo>
                  <a:lnTo>
                    <a:pt x="588" y="80"/>
                  </a:lnTo>
                  <a:lnTo>
                    <a:pt x="627" y="104"/>
                  </a:lnTo>
                  <a:lnTo>
                    <a:pt x="661" y="130"/>
                  </a:lnTo>
                  <a:lnTo>
                    <a:pt x="691" y="157"/>
                  </a:lnTo>
                  <a:lnTo>
                    <a:pt x="717" y="186"/>
                  </a:lnTo>
                  <a:lnTo>
                    <a:pt x="738" y="217"/>
                  </a:lnTo>
                  <a:lnTo>
                    <a:pt x="755" y="248"/>
                  </a:lnTo>
                  <a:lnTo>
                    <a:pt x="767" y="279"/>
                  </a:lnTo>
                  <a:lnTo>
                    <a:pt x="775" y="310"/>
                  </a:lnTo>
                  <a:lnTo>
                    <a:pt x="777" y="342"/>
                  </a:lnTo>
                  <a:lnTo>
                    <a:pt x="775" y="373"/>
                  </a:lnTo>
                  <a:lnTo>
                    <a:pt x="768" y="402"/>
                  </a:lnTo>
                  <a:lnTo>
                    <a:pt x="756" y="429"/>
                  </a:lnTo>
                  <a:lnTo>
                    <a:pt x="739" y="456"/>
                  </a:lnTo>
                  <a:lnTo>
                    <a:pt x="717" y="481"/>
                  </a:lnTo>
                  <a:lnTo>
                    <a:pt x="690" y="501"/>
                  </a:lnTo>
                  <a:lnTo>
                    <a:pt x="657" y="520"/>
                  </a:lnTo>
                  <a:lnTo>
                    <a:pt x="619" y="536"/>
                  </a:lnTo>
                  <a:lnTo>
                    <a:pt x="574" y="546"/>
                  </a:lnTo>
                  <a:lnTo>
                    <a:pt x="526" y="554"/>
                  </a:lnTo>
                  <a:lnTo>
                    <a:pt x="483" y="558"/>
                  </a:lnTo>
                  <a:lnTo>
                    <a:pt x="434" y="558"/>
                  </a:lnTo>
                  <a:lnTo>
                    <a:pt x="382" y="555"/>
                  </a:lnTo>
                  <a:lnTo>
                    <a:pt x="365" y="573"/>
                  </a:lnTo>
                  <a:lnTo>
                    <a:pt x="352" y="593"/>
                  </a:lnTo>
                  <a:lnTo>
                    <a:pt x="341" y="617"/>
                  </a:lnTo>
                  <a:lnTo>
                    <a:pt x="336" y="643"/>
                  </a:lnTo>
                  <a:lnTo>
                    <a:pt x="336" y="670"/>
                  </a:lnTo>
                  <a:lnTo>
                    <a:pt x="334" y="669"/>
                  </a:lnTo>
                  <a:lnTo>
                    <a:pt x="327" y="663"/>
                  </a:lnTo>
                  <a:lnTo>
                    <a:pt x="317" y="653"/>
                  </a:lnTo>
                  <a:lnTo>
                    <a:pt x="305" y="640"/>
                  </a:lnTo>
                  <a:lnTo>
                    <a:pt x="292" y="623"/>
                  </a:lnTo>
                  <a:lnTo>
                    <a:pt x="280" y="605"/>
                  </a:lnTo>
                  <a:lnTo>
                    <a:pt x="268" y="584"/>
                  </a:lnTo>
                  <a:lnTo>
                    <a:pt x="258" y="560"/>
                  </a:lnTo>
                  <a:lnTo>
                    <a:pt x="251" y="536"/>
                  </a:lnTo>
                  <a:lnTo>
                    <a:pt x="217" y="525"/>
                  </a:lnTo>
                  <a:lnTo>
                    <a:pt x="184" y="515"/>
                  </a:lnTo>
                  <a:lnTo>
                    <a:pt x="152" y="500"/>
                  </a:lnTo>
                  <a:lnTo>
                    <a:pt x="123" y="484"/>
                  </a:lnTo>
                  <a:lnTo>
                    <a:pt x="95" y="467"/>
                  </a:lnTo>
                  <a:lnTo>
                    <a:pt x="70" y="447"/>
                  </a:lnTo>
                  <a:lnTo>
                    <a:pt x="48" y="424"/>
                  </a:lnTo>
                  <a:lnTo>
                    <a:pt x="30" y="399"/>
                  </a:lnTo>
                  <a:lnTo>
                    <a:pt x="15" y="372"/>
                  </a:lnTo>
                  <a:lnTo>
                    <a:pt x="5" y="340"/>
                  </a:lnTo>
                  <a:lnTo>
                    <a:pt x="0" y="308"/>
                  </a:lnTo>
                  <a:lnTo>
                    <a:pt x="0" y="271"/>
                  </a:lnTo>
                  <a:lnTo>
                    <a:pt x="4" y="232"/>
                  </a:lnTo>
                  <a:lnTo>
                    <a:pt x="15" y="187"/>
                  </a:lnTo>
                  <a:lnTo>
                    <a:pt x="30" y="149"/>
                  </a:lnTo>
                  <a:lnTo>
                    <a:pt x="50" y="115"/>
                  </a:lnTo>
                  <a:lnTo>
                    <a:pt x="72" y="87"/>
                  </a:lnTo>
                  <a:lnTo>
                    <a:pt x="98" y="62"/>
                  </a:lnTo>
                  <a:lnTo>
                    <a:pt x="125" y="42"/>
                  </a:lnTo>
                  <a:lnTo>
                    <a:pt x="157" y="26"/>
                  </a:lnTo>
                  <a:lnTo>
                    <a:pt x="190" y="15"/>
                  </a:lnTo>
                  <a:lnTo>
                    <a:pt x="224" y="7"/>
                  </a:lnTo>
                  <a:lnTo>
                    <a:pt x="259" y="1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4" name="TextBox 43"/>
          <p:cNvSpPr txBox="1"/>
          <p:nvPr/>
        </p:nvSpPr>
        <p:spPr>
          <a:xfrm>
            <a:off x="9562722" y="4636521"/>
            <a:ext cx="125386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600" b="1" dirty="0">
                <a:solidFill>
                  <a:schemeClr val="accent3"/>
                </a:solidFill>
                <a:latin typeface="+mj-lt"/>
              </a:rPr>
              <a:t>Goals</a:t>
            </a:r>
          </a:p>
        </p:txBody>
      </p:sp>
    </p:spTree>
    <p:extLst>
      <p:ext uri="{BB962C8B-B14F-4D97-AF65-F5344CB8AC3E}">
        <p14:creationId xmlns:p14="http://schemas.microsoft.com/office/powerpoint/2010/main" val="2054326300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34" grpId="0"/>
      <p:bldP spid="39" grpId="0"/>
      <p:bldP spid="44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36" name="Group 3235"/>
          <p:cNvGrpSpPr/>
          <p:nvPr/>
        </p:nvGrpSpPr>
        <p:grpSpPr>
          <a:xfrm>
            <a:off x="3137826" y="0"/>
            <a:ext cx="9054174" cy="6869575"/>
            <a:chOff x="3771900" y="930276"/>
            <a:chExt cx="4725988" cy="4765674"/>
          </a:xfrm>
          <a:solidFill>
            <a:schemeClr val="bg2">
              <a:lumMod val="95000"/>
              <a:alpha val="50000"/>
            </a:schemeClr>
          </a:solidFill>
        </p:grpSpPr>
        <p:sp>
          <p:nvSpPr>
            <p:cNvPr id="3237" name="Freeform 7"/>
            <p:cNvSpPr>
              <a:spLocks/>
            </p:cNvSpPr>
            <p:nvPr/>
          </p:nvSpPr>
          <p:spPr bwMode="auto">
            <a:xfrm>
              <a:off x="6162675" y="4397375"/>
              <a:ext cx="60325" cy="1298575"/>
            </a:xfrm>
            <a:custGeom>
              <a:avLst/>
              <a:gdLst>
                <a:gd name="T0" fmla="*/ 0 w 74"/>
                <a:gd name="T1" fmla="*/ 0 h 1635"/>
                <a:gd name="T2" fmla="*/ 0 w 74"/>
                <a:gd name="T3" fmla="*/ 5 h 1635"/>
                <a:gd name="T4" fmla="*/ 1 w 74"/>
                <a:gd name="T5" fmla="*/ 24 h 1635"/>
                <a:gd name="T6" fmla="*/ 1 w 74"/>
                <a:gd name="T7" fmla="*/ 56 h 1635"/>
                <a:gd name="T8" fmla="*/ 3 w 74"/>
                <a:gd name="T9" fmla="*/ 97 h 1635"/>
                <a:gd name="T10" fmla="*/ 5 w 74"/>
                <a:gd name="T11" fmla="*/ 148 h 1635"/>
                <a:gd name="T12" fmla="*/ 9 w 74"/>
                <a:gd name="T13" fmla="*/ 208 h 1635"/>
                <a:gd name="T14" fmla="*/ 11 w 74"/>
                <a:gd name="T15" fmla="*/ 276 h 1635"/>
                <a:gd name="T16" fmla="*/ 15 w 74"/>
                <a:gd name="T17" fmla="*/ 351 h 1635"/>
                <a:gd name="T18" fmla="*/ 16 w 74"/>
                <a:gd name="T19" fmla="*/ 432 h 1635"/>
                <a:gd name="T20" fmla="*/ 20 w 74"/>
                <a:gd name="T21" fmla="*/ 517 h 1635"/>
                <a:gd name="T22" fmla="*/ 24 w 74"/>
                <a:gd name="T23" fmla="*/ 607 h 1635"/>
                <a:gd name="T24" fmla="*/ 28 w 74"/>
                <a:gd name="T25" fmla="*/ 699 h 1635"/>
                <a:gd name="T26" fmla="*/ 31 w 74"/>
                <a:gd name="T27" fmla="*/ 793 h 1635"/>
                <a:gd name="T28" fmla="*/ 35 w 74"/>
                <a:gd name="T29" fmla="*/ 887 h 1635"/>
                <a:gd name="T30" fmla="*/ 41 w 74"/>
                <a:gd name="T31" fmla="*/ 996 h 1635"/>
                <a:gd name="T32" fmla="*/ 46 w 74"/>
                <a:gd name="T33" fmla="*/ 1103 h 1635"/>
                <a:gd name="T34" fmla="*/ 52 w 74"/>
                <a:gd name="T35" fmla="*/ 1208 h 1635"/>
                <a:gd name="T36" fmla="*/ 57 w 74"/>
                <a:gd name="T37" fmla="*/ 1308 h 1635"/>
                <a:gd name="T38" fmla="*/ 61 w 74"/>
                <a:gd name="T39" fmla="*/ 1402 h 1635"/>
                <a:gd name="T40" fmla="*/ 67 w 74"/>
                <a:gd name="T41" fmla="*/ 1488 h 1635"/>
                <a:gd name="T42" fmla="*/ 70 w 74"/>
                <a:gd name="T43" fmla="*/ 1567 h 1635"/>
                <a:gd name="T44" fmla="*/ 74 w 74"/>
                <a:gd name="T45" fmla="*/ 1635 h 1635"/>
                <a:gd name="T46" fmla="*/ 11 w 74"/>
                <a:gd name="T47" fmla="*/ 1635 h 1635"/>
                <a:gd name="T48" fmla="*/ 11 w 74"/>
                <a:gd name="T49" fmla="*/ 1556 h 1635"/>
                <a:gd name="T50" fmla="*/ 11 w 74"/>
                <a:gd name="T51" fmla="*/ 1464 h 1635"/>
                <a:gd name="T52" fmla="*/ 11 w 74"/>
                <a:gd name="T53" fmla="*/ 1362 h 1635"/>
                <a:gd name="T54" fmla="*/ 11 w 74"/>
                <a:gd name="T55" fmla="*/ 1252 h 1635"/>
                <a:gd name="T56" fmla="*/ 11 w 74"/>
                <a:gd name="T57" fmla="*/ 1135 h 1635"/>
                <a:gd name="T58" fmla="*/ 11 w 74"/>
                <a:gd name="T59" fmla="*/ 1013 h 1635"/>
                <a:gd name="T60" fmla="*/ 11 w 74"/>
                <a:gd name="T61" fmla="*/ 889 h 1635"/>
                <a:gd name="T62" fmla="*/ 9 w 74"/>
                <a:gd name="T63" fmla="*/ 793 h 1635"/>
                <a:gd name="T64" fmla="*/ 7 w 74"/>
                <a:gd name="T65" fmla="*/ 699 h 1635"/>
                <a:gd name="T66" fmla="*/ 7 w 74"/>
                <a:gd name="T67" fmla="*/ 607 h 1635"/>
                <a:gd name="T68" fmla="*/ 5 w 74"/>
                <a:gd name="T69" fmla="*/ 518 h 1635"/>
                <a:gd name="T70" fmla="*/ 5 w 74"/>
                <a:gd name="T71" fmla="*/ 432 h 1635"/>
                <a:gd name="T72" fmla="*/ 3 w 74"/>
                <a:gd name="T73" fmla="*/ 351 h 1635"/>
                <a:gd name="T74" fmla="*/ 3 w 74"/>
                <a:gd name="T75" fmla="*/ 278 h 1635"/>
                <a:gd name="T76" fmla="*/ 1 w 74"/>
                <a:gd name="T77" fmla="*/ 208 h 1635"/>
                <a:gd name="T78" fmla="*/ 1 w 74"/>
                <a:gd name="T79" fmla="*/ 148 h 1635"/>
                <a:gd name="T80" fmla="*/ 1 w 74"/>
                <a:gd name="T81" fmla="*/ 97 h 1635"/>
                <a:gd name="T82" fmla="*/ 0 w 74"/>
                <a:gd name="T83" fmla="*/ 56 h 1635"/>
                <a:gd name="T84" fmla="*/ 0 w 74"/>
                <a:gd name="T85" fmla="*/ 24 h 1635"/>
                <a:gd name="T86" fmla="*/ 0 w 74"/>
                <a:gd name="T87" fmla="*/ 5 h 1635"/>
                <a:gd name="T88" fmla="*/ 0 w 74"/>
                <a:gd name="T89" fmla="*/ 0 h 1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4" h="1635">
                  <a:moveTo>
                    <a:pt x="0" y="0"/>
                  </a:moveTo>
                  <a:lnTo>
                    <a:pt x="0" y="5"/>
                  </a:lnTo>
                  <a:lnTo>
                    <a:pt x="1" y="24"/>
                  </a:lnTo>
                  <a:lnTo>
                    <a:pt x="1" y="56"/>
                  </a:lnTo>
                  <a:lnTo>
                    <a:pt x="3" y="97"/>
                  </a:lnTo>
                  <a:lnTo>
                    <a:pt x="5" y="148"/>
                  </a:lnTo>
                  <a:lnTo>
                    <a:pt x="9" y="208"/>
                  </a:lnTo>
                  <a:lnTo>
                    <a:pt x="11" y="276"/>
                  </a:lnTo>
                  <a:lnTo>
                    <a:pt x="15" y="351"/>
                  </a:lnTo>
                  <a:lnTo>
                    <a:pt x="16" y="432"/>
                  </a:lnTo>
                  <a:lnTo>
                    <a:pt x="20" y="517"/>
                  </a:lnTo>
                  <a:lnTo>
                    <a:pt x="24" y="607"/>
                  </a:lnTo>
                  <a:lnTo>
                    <a:pt x="28" y="699"/>
                  </a:lnTo>
                  <a:lnTo>
                    <a:pt x="31" y="793"/>
                  </a:lnTo>
                  <a:lnTo>
                    <a:pt x="35" y="887"/>
                  </a:lnTo>
                  <a:lnTo>
                    <a:pt x="41" y="996"/>
                  </a:lnTo>
                  <a:lnTo>
                    <a:pt x="46" y="1103"/>
                  </a:lnTo>
                  <a:lnTo>
                    <a:pt x="52" y="1208"/>
                  </a:lnTo>
                  <a:lnTo>
                    <a:pt x="57" y="1308"/>
                  </a:lnTo>
                  <a:lnTo>
                    <a:pt x="61" y="1402"/>
                  </a:lnTo>
                  <a:lnTo>
                    <a:pt x="67" y="1488"/>
                  </a:lnTo>
                  <a:lnTo>
                    <a:pt x="70" y="1567"/>
                  </a:lnTo>
                  <a:lnTo>
                    <a:pt x="74" y="1635"/>
                  </a:lnTo>
                  <a:lnTo>
                    <a:pt x="11" y="1635"/>
                  </a:lnTo>
                  <a:lnTo>
                    <a:pt x="11" y="1556"/>
                  </a:lnTo>
                  <a:lnTo>
                    <a:pt x="11" y="1464"/>
                  </a:lnTo>
                  <a:lnTo>
                    <a:pt x="11" y="1362"/>
                  </a:lnTo>
                  <a:lnTo>
                    <a:pt x="11" y="1252"/>
                  </a:lnTo>
                  <a:lnTo>
                    <a:pt x="11" y="1135"/>
                  </a:lnTo>
                  <a:lnTo>
                    <a:pt x="11" y="1013"/>
                  </a:lnTo>
                  <a:lnTo>
                    <a:pt x="11" y="889"/>
                  </a:lnTo>
                  <a:lnTo>
                    <a:pt x="9" y="793"/>
                  </a:lnTo>
                  <a:lnTo>
                    <a:pt x="7" y="699"/>
                  </a:lnTo>
                  <a:lnTo>
                    <a:pt x="7" y="607"/>
                  </a:lnTo>
                  <a:lnTo>
                    <a:pt x="5" y="518"/>
                  </a:lnTo>
                  <a:lnTo>
                    <a:pt x="5" y="432"/>
                  </a:lnTo>
                  <a:lnTo>
                    <a:pt x="3" y="351"/>
                  </a:lnTo>
                  <a:lnTo>
                    <a:pt x="3" y="278"/>
                  </a:lnTo>
                  <a:lnTo>
                    <a:pt x="1" y="208"/>
                  </a:lnTo>
                  <a:lnTo>
                    <a:pt x="1" y="148"/>
                  </a:lnTo>
                  <a:lnTo>
                    <a:pt x="1" y="97"/>
                  </a:lnTo>
                  <a:lnTo>
                    <a:pt x="0" y="56"/>
                  </a:lnTo>
                  <a:lnTo>
                    <a:pt x="0" y="24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8" name="Freeform 8"/>
            <p:cNvSpPr>
              <a:spLocks/>
            </p:cNvSpPr>
            <p:nvPr/>
          </p:nvSpPr>
          <p:spPr bwMode="auto">
            <a:xfrm>
              <a:off x="6307138" y="5408613"/>
              <a:ext cx="28575" cy="287337"/>
            </a:xfrm>
            <a:custGeom>
              <a:avLst/>
              <a:gdLst>
                <a:gd name="T0" fmla="*/ 0 w 38"/>
                <a:gd name="T1" fmla="*/ 0 h 363"/>
                <a:gd name="T2" fmla="*/ 38 w 38"/>
                <a:gd name="T3" fmla="*/ 363 h 363"/>
                <a:gd name="T4" fmla="*/ 21 w 38"/>
                <a:gd name="T5" fmla="*/ 363 h 363"/>
                <a:gd name="T6" fmla="*/ 0 w 38"/>
                <a:gd name="T7" fmla="*/ 0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63">
                  <a:moveTo>
                    <a:pt x="0" y="0"/>
                  </a:moveTo>
                  <a:lnTo>
                    <a:pt x="38" y="363"/>
                  </a:lnTo>
                  <a:lnTo>
                    <a:pt x="21" y="36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9" name="Freeform 9"/>
            <p:cNvSpPr>
              <a:spLocks/>
            </p:cNvSpPr>
            <p:nvPr/>
          </p:nvSpPr>
          <p:spPr bwMode="auto">
            <a:xfrm>
              <a:off x="6257925" y="4222750"/>
              <a:ext cx="209550" cy="1473200"/>
            </a:xfrm>
            <a:custGeom>
              <a:avLst/>
              <a:gdLst>
                <a:gd name="T0" fmla="*/ 0 w 265"/>
                <a:gd name="T1" fmla="*/ 0 h 1855"/>
                <a:gd name="T2" fmla="*/ 0 w 265"/>
                <a:gd name="T3" fmla="*/ 5 h 1855"/>
                <a:gd name="T4" fmla="*/ 2 w 265"/>
                <a:gd name="T5" fmla="*/ 24 h 1855"/>
                <a:gd name="T6" fmla="*/ 6 w 265"/>
                <a:gd name="T7" fmla="*/ 52 h 1855"/>
                <a:gd name="T8" fmla="*/ 11 w 265"/>
                <a:gd name="T9" fmla="*/ 90 h 1855"/>
                <a:gd name="T10" fmla="*/ 19 w 265"/>
                <a:gd name="T11" fmla="*/ 139 h 1855"/>
                <a:gd name="T12" fmla="*/ 26 w 265"/>
                <a:gd name="T13" fmla="*/ 193 h 1855"/>
                <a:gd name="T14" fmla="*/ 35 w 265"/>
                <a:gd name="T15" fmla="*/ 257 h 1855"/>
                <a:gd name="T16" fmla="*/ 45 w 265"/>
                <a:gd name="T17" fmla="*/ 327 h 1855"/>
                <a:gd name="T18" fmla="*/ 56 w 265"/>
                <a:gd name="T19" fmla="*/ 402 h 1855"/>
                <a:gd name="T20" fmla="*/ 67 w 265"/>
                <a:gd name="T21" fmla="*/ 483 h 1855"/>
                <a:gd name="T22" fmla="*/ 78 w 265"/>
                <a:gd name="T23" fmla="*/ 567 h 1855"/>
                <a:gd name="T24" fmla="*/ 91 w 265"/>
                <a:gd name="T25" fmla="*/ 656 h 1855"/>
                <a:gd name="T26" fmla="*/ 104 w 265"/>
                <a:gd name="T27" fmla="*/ 748 h 1855"/>
                <a:gd name="T28" fmla="*/ 116 w 265"/>
                <a:gd name="T29" fmla="*/ 840 h 1855"/>
                <a:gd name="T30" fmla="*/ 129 w 265"/>
                <a:gd name="T31" fmla="*/ 932 h 1855"/>
                <a:gd name="T32" fmla="*/ 143 w 265"/>
                <a:gd name="T33" fmla="*/ 1026 h 1855"/>
                <a:gd name="T34" fmla="*/ 157 w 265"/>
                <a:gd name="T35" fmla="*/ 1120 h 1855"/>
                <a:gd name="T36" fmla="*/ 170 w 265"/>
                <a:gd name="T37" fmla="*/ 1212 h 1855"/>
                <a:gd name="T38" fmla="*/ 183 w 265"/>
                <a:gd name="T39" fmla="*/ 1300 h 1855"/>
                <a:gd name="T40" fmla="*/ 196 w 265"/>
                <a:gd name="T41" fmla="*/ 1385 h 1855"/>
                <a:gd name="T42" fmla="*/ 209 w 265"/>
                <a:gd name="T43" fmla="*/ 1466 h 1855"/>
                <a:gd name="T44" fmla="*/ 220 w 265"/>
                <a:gd name="T45" fmla="*/ 1543 h 1855"/>
                <a:gd name="T46" fmla="*/ 229 w 265"/>
                <a:gd name="T47" fmla="*/ 1613 h 1855"/>
                <a:gd name="T48" fmla="*/ 239 w 265"/>
                <a:gd name="T49" fmla="*/ 1675 h 1855"/>
                <a:gd name="T50" fmla="*/ 246 w 265"/>
                <a:gd name="T51" fmla="*/ 1729 h 1855"/>
                <a:gd name="T52" fmla="*/ 253 w 265"/>
                <a:gd name="T53" fmla="*/ 1776 h 1855"/>
                <a:gd name="T54" fmla="*/ 259 w 265"/>
                <a:gd name="T55" fmla="*/ 1814 h 1855"/>
                <a:gd name="T56" fmla="*/ 263 w 265"/>
                <a:gd name="T57" fmla="*/ 1840 h 1855"/>
                <a:gd name="T58" fmla="*/ 265 w 265"/>
                <a:gd name="T59" fmla="*/ 1855 h 1855"/>
                <a:gd name="T60" fmla="*/ 222 w 265"/>
                <a:gd name="T61" fmla="*/ 1855 h 1855"/>
                <a:gd name="T62" fmla="*/ 218 w 265"/>
                <a:gd name="T63" fmla="*/ 1832 h 1855"/>
                <a:gd name="T64" fmla="*/ 214 w 265"/>
                <a:gd name="T65" fmla="*/ 1797 h 1855"/>
                <a:gd name="T66" fmla="*/ 209 w 265"/>
                <a:gd name="T67" fmla="*/ 1752 h 1855"/>
                <a:gd name="T68" fmla="*/ 203 w 265"/>
                <a:gd name="T69" fmla="*/ 1697 h 1855"/>
                <a:gd name="T70" fmla="*/ 196 w 265"/>
                <a:gd name="T71" fmla="*/ 1635 h 1855"/>
                <a:gd name="T72" fmla="*/ 188 w 265"/>
                <a:gd name="T73" fmla="*/ 1564 h 1855"/>
                <a:gd name="T74" fmla="*/ 179 w 265"/>
                <a:gd name="T75" fmla="*/ 1487 h 1855"/>
                <a:gd name="T76" fmla="*/ 170 w 265"/>
                <a:gd name="T77" fmla="*/ 1404 h 1855"/>
                <a:gd name="T78" fmla="*/ 158 w 265"/>
                <a:gd name="T79" fmla="*/ 1316 h 1855"/>
                <a:gd name="T80" fmla="*/ 147 w 265"/>
                <a:gd name="T81" fmla="*/ 1223 h 1855"/>
                <a:gd name="T82" fmla="*/ 138 w 265"/>
                <a:gd name="T83" fmla="*/ 1129 h 1855"/>
                <a:gd name="T84" fmla="*/ 127 w 265"/>
                <a:gd name="T85" fmla="*/ 1032 h 1855"/>
                <a:gd name="T86" fmla="*/ 114 w 265"/>
                <a:gd name="T87" fmla="*/ 934 h 1855"/>
                <a:gd name="T88" fmla="*/ 102 w 265"/>
                <a:gd name="T89" fmla="*/ 842 h 1855"/>
                <a:gd name="T90" fmla="*/ 91 w 265"/>
                <a:gd name="T91" fmla="*/ 750 h 1855"/>
                <a:gd name="T92" fmla="*/ 80 w 265"/>
                <a:gd name="T93" fmla="*/ 658 h 1855"/>
                <a:gd name="T94" fmla="*/ 69 w 265"/>
                <a:gd name="T95" fmla="*/ 569 h 1855"/>
                <a:gd name="T96" fmla="*/ 60 w 265"/>
                <a:gd name="T97" fmla="*/ 485 h 1855"/>
                <a:gd name="T98" fmla="*/ 48 w 265"/>
                <a:gd name="T99" fmla="*/ 404 h 1855"/>
                <a:gd name="T100" fmla="*/ 39 w 265"/>
                <a:gd name="T101" fmla="*/ 329 h 1855"/>
                <a:gd name="T102" fmla="*/ 32 w 265"/>
                <a:gd name="T103" fmla="*/ 257 h 1855"/>
                <a:gd name="T104" fmla="*/ 22 w 265"/>
                <a:gd name="T105" fmla="*/ 195 h 1855"/>
                <a:gd name="T106" fmla="*/ 17 w 265"/>
                <a:gd name="T107" fmla="*/ 139 h 1855"/>
                <a:gd name="T108" fmla="*/ 11 w 265"/>
                <a:gd name="T109" fmla="*/ 92 h 1855"/>
                <a:gd name="T110" fmla="*/ 6 w 265"/>
                <a:gd name="T111" fmla="*/ 52 h 1855"/>
                <a:gd name="T112" fmla="*/ 2 w 265"/>
                <a:gd name="T113" fmla="*/ 24 h 1855"/>
                <a:gd name="T114" fmla="*/ 0 w 265"/>
                <a:gd name="T115" fmla="*/ 5 h 1855"/>
                <a:gd name="T116" fmla="*/ 0 w 265"/>
                <a:gd name="T117" fmla="*/ 0 h 1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5" h="1855">
                  <a:moveTo>
                    <a:pt x="0" y="0"/>
                  </a:moveTo>
                  <a:lnTo>
                    <a:pt x="0" y="5"/>
                  </a:lnTo>
                  <a:lnTo>
                    <a:pt x="2" y="24"/>
                  </a:lnTo>
                  <a:lnTo>
                    <a:pt x="6" y="52"/>
                  </a:lnTo>
                  <a:lnTo>
                    <a:pt x="11" y="90"/>
                  </a:lnTo>
                  <a:lnTo>
                    <a:pt x="19" y="139"/>
                  </a:lnTo>
                  <a:lnTo>
                    <a:pt x="26" y="193"/>
                  </a:lnTo>
                  <a:lnTo>
                    <a:pt x="35" y="257"/>
                  </a:lnTo>
                  <a:lnTo>
                    <a:pt x="45" y="327"/>
                  </a:lnTo>
                  <a:lnTo>
                    <a:pt x="56" y="402"/>
                  </a:lnTo>
                  <a:lnTo>
                    <a:pt x="67" y="483"/>
                  </a:lnTo>
                  <a:lnTo>
                    <a:pt x="78" y="567"/>
                  </a:lnTo>
                  <a:lnTo>
                    <a:pt x="91" y="656"/>
                  </a:lnTo>
                  <a:lnTo>
                    <a:pt x="104" y="748"/>
                  </a:lnTo>
                  <a:lnTo>
                    <a:pt x="116" y="840"/>
                  </a:lnTo>
                  <a:lnTo>
                    <a:pt x="129" y="932"/>
                  </a:lnTo>
                  <a:lnTo>
                    <a:pt x="143" y="1026"/>
                  </a:lnTo>
                  <a:lnTo>
                    <a:pt x="157" y="1120"/>
                  </a:lnTo>
                  <a:lnTo>
                    <a:pt x="170" y="1212"/>
                  </a:lnTo>
                  <a:lnTo>
                    <a:pt x="183" y="1300"/>
                  </a:lnTo>
                  <a:lnTo>
                    <a:pt x="196" y="1385"/>
                  </a:lnTo>
                  <a:lnTo>
                    <a:pt x="209" y="1466"/>
                  </a:lnTo>
                  <a:lnTo>
                    <a:pt x="220" y="1543"/>
                  </a:lnTo>
                  <a:lnTo>
                    <a:pt x="229" y="1613"/>
                  </a:lnTo>
                  <a:lnTo>
                    <a:pt x="239" y="1675"/>
                  </a:lnTo>
                  <a:lnTo>
                    <a:pt x="246" y="1729"/>
                  </a:lnTo>
                  <a:lnTo>
                    <a:pt x="253" y="1776"/>
                  </a:lnTo>
                  <a:lnTo>
                    <a:pt x="259" y="1814"/>
                  </a:lnTo>
                  <a:lnTo>
                    <a:pt x="263" y="1840"/>
                  </a:lnTo>
                  <a:lnTo>
                    <a:pt x="265" y="1855"/>
                  </a:lnTo>
                  <a:lnTo>
                    <a:pt x="222" y="1855"/>
                  </a:lnTo>
                  <a:lnTo>
                    <a:pt x="218" y="1832"/>
                  </a:lnTo>
                  <a:lnTo>
                    <a:pt x="214" y="1797"/>
                  </a:lnTo>
                  <a:lnTo>
                    <a:pt x="209" y="1752"/>
                  </a:lnTo>
                  <a:lnTo>
                    <a:pt x="203" y="1697"/>
                  </a:lnTo>
                  <a:lnTo>
                    <a:pt x="196" y="1635"/>
                  </a:lnTo>
                  <a:lnTo>
                    <a:pt x="188" y="1564"/>
                  </a:lnTo>
                  <a:lnTo>
                    <a:pt x="179" y="1487"/>
                  </a:lnTo>
                  <a:lnTo>
                    <a:pt x="170" y="1404"/>
                  </a:lnTo>
                  <a:lnTo>
                    <a:pt x="158" y="1316"/>
                  </a:lnTo>
                  <a:lnTo>
                    <a:pt x="147" y="1223"/>
                  </a:lnTo>
                  <a:lnTo>
                    <a:pt x="138" y="1129"/>
                  </a:lnTo>
                  <a:lnTo>
                    <a:pt x="127" y="1032"/>
                  </a:lnTo>
                  <a:lnTo>
                    <a:pt x="114" y="934"/>
                  </a:lnTo>
                  <a:lnTo>
                    <a:pt x="102" y="842"/>
                  </a:lnTo>
                  <a:lnTo>
                    <a:pt x="91" y="750"/>
                  </a:lnTo>
                  <a:lnTo>
                    <a:pt x="80" y="658"/>
                  </a:lnTo>
                  <a:lnTo>
                    <a:pt x="69" y="569"/>
                  </a:lnTo>
                  <a:lnTo>
                    <a:pt x="60" y="485"/>
                  </a:lnTo>
                  <a:lnTo>
                    <a:pt x="48" y="404"/>
                  </a:lnTo>
                  <a:lnTo>
                    <a:pt x="39" y="329"/>
                  </a:lnTo>
                  <a:lnTo>
                    <a:pt x="32" y="257"/>
                  </a:lnTo>
                  <a:lnTo>
                    <a:pt x="22" y="195"/>
                  </a:lnTo>
                  <a:lnTo>
                    <a:pt x="17" y="139"/>
                  </a:lnTo>
                  <a:lnTo>
                    <a:pt x="11" y="92"/>
                  </a:lnTo>
                  <a:lnTo>
                    <a:pt x="6" y="52"/>
                  </a:lnTo>
                  <a:lnTo>
                    <a:pt x="2" y="24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0" name="Freeform 10"/>
            <p:cNvSpPr>
              <a:spLocks/>
            </p:cNvSpPr>
            <p:nvPr/>
          </p:nvSpPr>
          <p:spPr bwMode="auto">
            <a:xfrm>
              <a:off x="6486525" y="4752975"/>
              <a:ext cx="254000" cy="942975"/>
            </a:xfrm>
            <a:custGeom>
              <a:avLst/>
              <a:gdLst>
                <a:gd name="T0" fmla="*/ 0 w 319"/>
                <a:gd name="T1" fmla="*/ 0 h 1188"/>
                <a:gd name="T2" fmla="*/ 2 w 319"/>
                <a:gd name="T3" fmla="*/ 6 h 1188"/>
                <a:gd name="T4" fmla="*/ 5 w 319"/>
                <a:gd name="T5" fmla="*/ 21 h 1188"/>
                <a:gd name="T6" fmla="*/ 13 w 319"/>
                <a:gd name="T7" fmla="*/ 47 h 1188"/>
                <a:gd name="T8" fmla="*/ 20 w 319"/>
                <a:gd name="T9" fmla="*/ 81 h 1188"/>
                <a:gd name="T10" fmla="*/ 32 w 319"/>
                <a:gd name="T11" fmla="*/ 124 h 1188"/>
                <a:gd name="T12" fmla="*/ 46 w 319"/>
                <a:gd name="T13" fmla="*/ 173 h 1188"/>
                <a:gd name="T14" fmla="*/ 61 w 319"/>
                <a:gd name="T15" fmla="*/ 229 h 1188"/>
                <a:gd name="T16" fmla="*/ 76 w 319"/>
                <a:gd name="T17" fmla="*/ 291 h 1188"/>
                <a:gd name="T18" fmla="*/ 95 w 319"/>
                <a:gd name="T19" fmla="*/ 359 h 1188"/>
                <a:gd name="T20" fmla="*/ 114 w 319"/>
                <a:gd name="T21" fmla="*/ 430 h 1188"/>
                <a:gd name="T22" fmla="*/ 132 w 319"/>
                <a:gd name="T23" fmla="*/ 504 h 1188"/>
                <a:gd name="T24" fmla="*/ 153 w 319"/>
                <a:gd name="T25" fmla="*/ 581 h 1188"/>
                <a:gd name="T26" fmla="*/ 173 w 319"/>
                <a:gd name="T27" fmla="*/ 658 h 1188"/>
                <a:gd name="T28" fmla="*/ 194 w 319"/>
                <a:gd name="T29" fmla="*/ 737 h 1188"/>
                <a:gd name="T30" fmla="*/ 227 w 319"/>
                <a:gd name="T31" fmla="*/ 857 h 1188"/>
                <a:gd name="T32" fmla="*/ 259 w 319"/>
                <a:gd name="T33" fmla="*/ 974 h 1188"/>
                <a:gd name="T34" fmla="*/ 291 w 319"/>
                <a:gd name="T35" fmla="*/ 1085 h 1188"/>
                <a:gd name="T36" fmla="*/ 319 w 319"/>
                <a:gd name="T37" fmla="*/ 1188 h 1188"/>
                <a:gd name="T38" fmla="*/ 259 w 319"/>
                <a:gd name="T39" fmla="*/ 1188 h 1188"/>
                <a:gd name="T40" fmla="*/ 239 w 319"/>
                <a:gd name="T41" fmla="*/ 1086 h 1188"/>
                <a:gd name="T42" fmla="*/ 214 w 319"/>
                <a:gd name="T43" fmla="*/ 977 h 1188"/>
                <a:gd name="T44" fmla="*/ 190 w 319"/>
                <a:gd name="T45" fmla="*/ 863 h 1188"/>
                <a:gd name="T46" fmla="*/ 166 w 319"/>
                <a:gd name="T47" fmla="*/ 744 h 1188"/>
                <a:gd name="T48" fmla="*/ 149 w 319"/>
                <a:gd name="T49" fmla="*/ 665 h 1188"/>
                <a:gd name="T50" fmla="*/ 130 w 319"/>
                <a:gd name="T51" fmla="*/ 586 h 1188"/>
                <a:gd name="T52" fmla="*/ 114 w 319"/>
                <a:gd name="T53" fmla="*/ 509 h 1188"/>
                <a:gd name="T54" fmla="*/ 97 w 319"/>
                <a:gd name="T55" fmla="*/ 434 h 1188"/>
                <a:gd name="T56" fmla="*/ 80 w 319"/>
                <a:gd name="T57" fmla="*/ 363 h 1188"/>
                <a:gd name="T58" fmla="*/ 65 w 319"/>
                <a:gd name="T59" fmla="*/ 295 h 1188"/>
                <a:gd name="T60" fmla="*/ 52 w 319"/>
                <a:gd name="T61" fmla="*/ 233 h 1188"/>
                <a:gd name="T62" fmla="*/ 39 w 319"/>
                <a:gd name="T63" fmla="*/ 175 h 1188"/>
                <a:gd name="T64" fmla="*/ 28 w 319"/>
                <a:gd name="T65" fmla="*/ 126 h 1188"/>
                <a:gd name="T66" fmla="*/ 19 w 319"/>
                <a:gd name="T67" fmla="*/ 83 h 1188"/>
                <a:gd name="T68" fmla="*/ 11 w 319"/>
                <a:gd name="T69" fmla="*/ 47 h 1188"/>
                <a:gd name="T70" fmla="*/ 4 w 319"/>
                <a:gd name="T71" fmla="*/ 21 h 1188"/>
                <a:gd name="T72" fmla="*/ 2 w 319"/>
                <a:gd name="T73" fmla="*/ 6 h 1188"/>
                <a:gd name="T74" fmla="*/ 0 w 319"/>
                <a:gd name="T75" fmla="*/ 0 h 1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19" h="1188">
                  <a:moveTo>
                    <a:pt x="0" y="0"/>
                  </a:moveTo>
                  <a:lnTo>
                    <a:pt x="2" y="6"/>
                  </a:lnTo>
                  <a:lnTo>
                    <a:pt x="5" y="21"/>
                  </a:lnTo>
                  <a:lnTo>
                    <a:pt x="13" y="47"/>
                  </a:lnTo>
                  <a:lnTo>
                    <a:pt x="20" y="81"/>
                  </a:lnTo>
                  <a:lnTo>
                    <a:pt x="32" y="124"/>
                  </a:lnTo>
                  <a:lnTo>
                    <a:pt x="46" y="173"/>
                  </a:lnTo>
                  <a:lnTo>
                    <a:pt x="61" y="229"/>
                  </a:lnTo>
                  <a:lnTo>
                    <a:pt x="76" y="291"/>
                  </a:lnTo>
                  <a:lnTo>
                    <a:pt x="95" y="359"/>
                  </a:lnTo>
                  <a:lnTo>
                    <a:pt x="114" y="430"/>
                  </a:lnTo>
                  <a:lnTo>
                    <a:pt x="132" y="504"/>
                  </a:lnTo>
                  <a:lnTo>
                    <a:pt x="153" y="581"/>
                  </a:lnTo>
                  <a:lnTo>
                    <a:pt x="173" y="658"/>
                  </a:lnTo>
                  <a:lnTo>
                    <a:pt x="194" y="737"/>
                  </a:lnTo>
                  <a:lnTo>
                    <a:pt x="227" y="857"/>
                  </a:lnTo>
                  <a:lnTo>
                    <a:pt x="259" y="974"/>
                  </a:lnTo>
                  <a:lnTo>
                    <a:pt x="291" y="1085"/>
                  </a:lnTo>
                  <a:lnTo>
                    <a:pt x="319" y="1188"/>
                  </a:lnTo>
                  <a:lnTo>
                    <a:pt x="259" y="1188"/>
                  </a:lnTo>
                  <a:lnTo>
                    <a:pt x="239" y="1086"/>
                  </a:lnTo>
                  <a:lnTo>
                    <a:pt x="214" y="977"/>
                  </a:lnTo>
                  <a:lnTo>
                    <a:pt x="190" y="863"/>
                  </a:lnTo>
                  <a:lnTo>
                    <a:pt x="166" y="744"/>
                  </a:lnTo>
                  <a:lnTo>
                    <a:pt x="149" y="665"/>
                  </a:lnTo>
                  <a:lnTo>
                    <a:pt x="130" y="586"/>
                  </a:lnTo>
                  <a:lnTo>
                    <a:pt x="114" y="509"/>
                  </a:lnTo>
                  <a:lnTo>
                    <a:pt x="97" y="434"/>
                  </a:lnTo>
                  <a:lnTo>
                    <a:pt x="80" y="363"/>
                  </a:lnTo>
                  <a:lnTo>
                    <a:pt x="65" y="295"/>
                  </a:lnTo>
                  <a:lnTo>
                    <a:pt x="52" y="233"/>
                  </a:lnTo>
                  <a:lnTo>
                    <a:pt x="39" y="175"/>
                  </a:lnTo>
                  <a:lnTo>
                    <a:pt x="28" y="126"/>
                  </a:lnTo>
                  <a:lnTo>
                    <a:pt x="19" y="83"/>
                  </a:lnTo>
                  <a:lnTo>
                    <a:pt x="11" y="47"/>
                  </a:lnTo>
                  <a:lnTo>
                    <a:pt x="4" y="21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1" name="Freeform 11"/>
            <p:cNvSpPr>
              <a:spLocks/>
            </p:cNvSpPr>
            <p:nvPr/>
          </p:nvSpPr>
          <p:spPr bwMode="auto">
            <a:xfrm>
              <a:off x="6761163" y="4991100"/>
              <a:ext cx="277813" cy="704850"/>
            </a:xfrm>
            <a:custGeom>
              <a:avLst/>
              <a:gdLst>
                <a:gd name="T0" fmla="*/ 0 w 350"/>
                <a:gd name="T1" fmla="*/ 0 h 887"/>
                <a:gd name="T2" fmla="*/ 350 w 350"/>
                <a:gd name="T3" fmla="*/ 887 h 887"/>
                <a:gd name="T4" fmla="*/ 311 w 350"/>
                <a:gd name="T5" fmla="*/ 887 h 887"/>
                <a:gd name="T6" fmla="*/ 0 w 350"/>
                <a:gd name="T7" fmla="*/ 0 h 8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0" h="887">
                  <a:moveTo>
                    <a:pt x="0" y="0"/>
                  </a:moveTo>
                  <a:lnTo>
                    <a:pt x="350" y="887"/>
                  </a:lnTo>
                  <a:lnTo>
                    <a:pt x="311" y="8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2" name="Freeform 12"/>
            <p:cNvSpPr>
              <a:spLocks/>
            </p:cNvSpPr>
            <p:nvPr/>
          </p:nvSpPr>
          <p:spPr bwMode="auto">
            <a:xfrm>
              <a:off x="7115175" y="5270500"/>
              <a:ext cx="233363" cy="425450"/>
            </a:xfrm>
            <a:custGeom>
              <a:avLst/>
              <a:gdLst>
                <a:gd name="T0" fmla="*/ 0 w 295"/>
                <a:gd name="T1" fmla="*/ 0 h 536"/>
                <a:gd name="T2" fmla="*/ 4 w 295"/>
                <a:gd name="T3" fmla="*/ 4 h 536"/>
                <a:gd name="T4" fmla="*/ 10 w 295"/>
                <a:gd name="T5" fmla="*/ 15 h 536"/>
                <a:gd name="T6" fmla="*/ 21 w 295"/>
                <a:gd name="T7" fmla="*/ 34 h 536"/>
                <a:gd name="T8" fmla="*/ 34 w 295"/>
                <a:gd name="T9" fmla="*/ 60 h 536"/>
                <a:gd name="T10" fmla="*/ 51 w 295"/>
                <a:gd name="T11" fmla="*/ 91 h 536"/>
                <a:gd name="T12" fmla="*/ 71 w 295"/>
                <a:gd name="T13" fmla="*/ 128 h 536"/>
                <a:gd name="T14" fmla="*/ 94 w 295"/>
                <a:gd name="T15" fmla="*/ 168 h 536"/>
                <a:gd name="T16" fmla="*/ 118 w 295"/>
                <a:gd name="T17" fmla="*/ 213 h 536"/>
                <a:gd name="T18" fmla="*/ 144 w 295"/>
                <a:gd name="T19" fmla="*/ 262 h 536"/>
                <a:gd name="T20" fmla="*/ 172 w 295"/>
                <a:gd name="T21" fmla="*/ 312 h 536"/>
                <a:gd name="T22" fmla="*/ 200 w 295"/>
                <a:gd name="T23" fmla="*/ 365 h 536"/>
                <a:gd name="T24" fmla="*/ 230 w 295"/>
                <a:gd name="T25" fmla="*/ 419 h 536"/>
                <a:gd name="T26" fmla="*/ 259 w 295"/>
                <a:gd name="T27" fmla="*/ 474 h 536"/>
                <a:gd name="T28" fmla="*/ 295 w 295"/>
                <a:gd name="T29" fmla="*/ 536 h 536"/>
                <a:gd name="T30" fmla="*/ 246 w 295"/>
                <a:gd name="T31" fmla="*/ 536 h 536"/>
                <a:gd name="T32" fmla="*/ 226 w 295"/>
                <a:gd name="T33" fmla="*/ 489 h 536"/>
                <a:gd name="T34" fmla="*/ 198 w 295"/>
                <a:gd name="T35" fmla="*/ 429 h 536"/>
                <a:gd name="T36" fmla="*/ 170 w 295"/>
                <a:gd name="T37" fmla="*/ 369 h 536"/>
                <a:gd name="T38" fmla="*/ 144 w 295"/>
                <a:gd name="T39" fmla="*/ 310 h 536"/>
                <a:gd name="T40" fmla="*/ 118 w 295"/>
                <a:gd name="T41" fmla="*/ 254 h 536"/>
                <a:gd name="T42" fmla="*/ 94 w 295"/>
                <a:gd name="T43" fmla="*/ 201 h 536"/>
                <a:gd name="T44" fmla="*/ 71 w 295"/>
                <a:gd name="T45" fmla="*/ 153 h 536"/>
                <a:gd name="T46" fmla="*/ 53 w 295"/>
                <a:gd name="T47" fmla="*/ 109 h 536"/>
                <a:gd name="T48" fmla="*/ 34 w 295"/>
                <a:gd name="T49" fmla="*/ 72 h 536"/>
                <a:gd name="T50" fmla="*/ 21 w 295"/>
                <a:gd name="T51" fmla="*/ 42 h 536"/>
                <a:gd name="T52" fmla="*/ 10 w 295"/>
                <a:gd name="T53" fmla="*/ 19 h 536"/>
                <a:gd name="T54" fmla="*/ 4 w 295"/>
                <a:gd name="T55" fmla="*/ 4 h 536"/>
                <a:gd name="T56" fmla="*/ 0 w 295"/>
                <a:gd name="T57" fmla="*/ 0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95" h="536">
                  <a:moveTo>
                    <a:pt x="0" y="0"/>
                  </a:moveTo>
                  <a:lnTo>
                    <a:pt x="4" y="4"/>
                  </a:lnTo>
                  <a:lnTo>
                    <a:pt x="10" y="15"/>
                  </a:lnTo>
                  <a:lnTo>
                    <a:pt x="21" y="34"/>
                  </a:lnTo>
                  <a:lnTo>
                    <a:pt x="34" y="60"/>
                  </a:lnTo>
                  <a:lnTo>
                    <a:pt x="51" y="91"/>
                  </a:lnTo>
                  <a:lnTo>
                    <a:pt x="71" y="128"/>
                  </a:lnTo>
                  <a:lnTo>
                    <a:pt x="94" y="168"/>
                  </a:lnTo>
                  <a:lnTo>
                    <a:pt x="118" y="213"/>
                  </a:lnTo>
                  <a:lnTo>
                    <a:pt x="144" y="262"/>
                  </a:lnTo>
                  <a:lnTo>
                    <a:pt x="172" y="312"/>
                  </a:lnTo>
                  <a:lnTo>
                    <a:pt x="200" y="365"/>
                  </a:lnTo>
                  <a:lnTo>
                    <a:pt x="230" y="419"/>
                  </a:lnTo>
                  <a:lnTo>
                    <a:pt x="259" y="474"/>
                  </a:lnTo>
                  <a:lnTo>
                    <a:pt x="295" y="536"/>
                  </a:lnTo>
                  <a:lnTo>
                    <a:pt x="246" y="536"/>
                  </a:lnTo>
                  <a:lnTo>
                    <a:pt x="226" y="489"/>
                  </a:lnTo>
                  <a:lnTo>
                    <a:pt x="198" y="429"/>
                  </a:lnTo>
                  <a:lnTo>
                    <a:pt x="170" y="369"/>
                  </a:lnTo>
                  <a:lnTo>
                    <a:pt x="144" y="310"/>
                  </a:lnTo>
                  <a:lnTo>
                    <a:pt x="118" y="254"/>
                  </a:lnTo>
                  <a:lnTo>
                    <a:pt x="94" y="201"/>
                  </a:lnTo>
                  <a:lnTo>
                    <a:pt x="71" y="153"/>
                  </a:lnTo>
                  <a:lnTo>
                    <a:pt x="53" y="109"/>
                  </a:lnTo>
                  <a:lnTo>
                    <a:pt x="34" y="72"/>
                  </a:lnTo>
                  <a:lnTo>
                    <a:pt x="21" y="42"/>
                  </a:lnTo>
                  <a:lnTo>
                    <a:pt x="10" y="1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3" name="Freeform 13"/>
            <p:cNvSpPr>
              <a:spLocks/>
            </p:cNvSpPr>
            <p:nvPr/>
          </p:nvSpPr>
          <p:spPr bwMode="auto">
            <a:xfrm>
              <a:off x="6686550" y="4244975"/>
              <a:ext cx="911225" cy="1450975"/>
            </a:xfrm>
            <a:custGeom>
              <a:avLst/>
              <a:gdLst>
                <a:gd name="T0" fmla="*/ 3 w 1148"/>
                <a:gd name="T1" fmla="*/ 4 h 1829"/>
                <a:gd name="T2" fmla="*/ 24 w 1148"/>
                <a:gd name="T3" fmla="*/ 36 h 1829"/>
                <a:gd name="T4" fmla="*/ 61 w 1148"/>
                <a:gd name="T5" fmla="*/ 98 h 1829"/>
                <a:gd name="T6" fmla="*/ 113 w 1148"/>
                <a:gd name="T7" fmla="*/ 184 h 1829"/>
                <a:gd name="T8" fmla="*/ 179 w 1148"/>
                <a:gd name="T9" fmla="*/ 289 h 1829"/>
                <a:gd name="T10" fmla="*/ 255 w 1148"/>
                <a:gd name="T11" fmla="*/ 412 h 1829"/>
                <a:gd name="T12" fmla="*/ 335 w 1148"/>
                <a:gd name="T13" fmla="*/ 545 h 1829"/>
                <a:gd name="T14" fmla="*/ 421 w 1148"/>
                <a:gd name="T15" fmla="*/ 684 h 1829"/>
                <a:gd name="T16" fmla="*/ 510 w 1148"/>
                <a:gd name="T17" fmla="*/ 825 h 1829"/>
                <a:gd name="T18" fmla="*/ 596 w 1148"/>
                <a:gd name="T19" fmla="*/ 962 h 1829"/>
                <a:gd name="T20" fmla="*/ 680 w 1148"/>
                <a:gd name="T21" fmla="*/ 1094 h 1829"/>
                <a:gd name="T22" fmla="*/ 756 w 1148"/>
                <a:gd name="T23" fmla="*/ 1216 h 1829"/>
                <a:gd name="T24" fmla="*/ 824 w 1148"/>
                <a:gd name="T25" fmla="*/ 1321 h 1829"/>
                <a:gd name="T26" fmla="*/ 878 w 1148"/>
                <a:gd name="T27" fmla="*/ 1406 h 1829"/>
                <a:gd name="T28" fmla="*/ 915 w 1148"/>
                <a:gd name="T29" fmla="*/ 1468 h 1829"/>
                <a:gd name="T30" fmla="*/ 937 w 1148"/>
                <a:gd name="T31" fmla="*/ 1500 h 1829"/>
                <a:gd name="T32" fmla="*/ 941 w 1148"/>
                <a:gd name="T33" fmla="*/ 1509 h 1829"/>
                <a:gd name="T34" fmla="*/ 962 w 1148"/>
                <a:gd name="T35" fmla="*/ 1540 h 1829"/>
                <a:gd name="T36" fmla="*/ 999 w 1148"/>
                <a:gd name="T37" fmla="*/ 1596 h 1829"/>
                <a:gd name="T38" fmla="*/ 1049 w 1148"/>
                <a:gd name="T39" fmla="*/ 1675 h 1829"/>
                <a:gd name="T40" fmla="*/ 1113 w 1148"/>
                <a:gd name="T41" fmla="*/ 1774 h 1829"/>
                <a:gd name="T42" fmla="*/ 1036 w 1148"/>
                <a:gd name="T43" fmla="*/ 1829 h 1829"/>
                <a:gd name="T44" fmla="*/ 980 w 1148"/>
                <a:gd name="T45" fmla="*/ 1724 h 1829"/>
                <a:gd name="T46" fmla="*/ 934 w 1148"/>
                <a:gd name="T47" fmla="*/ 1639 h 1829"/>
                <a:gd name="T48" fmla="*/ 900 w 1148"/>
                <a:gd name="T49" fmla="*/ 1579 h 1829"/>
                <a:gd name="T50" fmla="*/ 881 w 1148"/>
                <a:gd name="T51" fmla="*/ 1545 h 1829"/>
                <a:gd name="T52" fmla="*/ 876 w 1148"/>
                <a:gd name="T53" fmla="*/ 1538 h 1829"/>
                <a:gd name="T54" fmla="*/ 857 w 1148"/>
                <a:gd name="T55" fmla="*/ 1504 h 1829"/>
                <a:gd name="T56" fmla="*/ 822 w 1148"/>
                <a:gd name="T57" fmla="*/ 1440 h 1829"/>
                <a:gd name="T58" fmla="*/ 773 w 1148"/>
                <a:gd name="T59" fmla="*/ 1352 h 1829"/>
                <a:gd name="T60" fmla="*/ 712 w 1148"/>
                <a:gd name="T61" fmla="*/ 1243 h 1829"/>
                <a:gd name="T62" fmla="*/ 641 w 1148"/>
                <a:gd name="T63" fmla="*/ 1118 h 1829"/>
                <a:gd name="T64" fmla="*/ 564 w 1148"/>
                <a:gd name="T65" fmla="*/ 983 h 1829"/>
                <a:gd name="T66" fmla="*/ 484 w 1148"/>
                <a:gd name="T67" fmla="*/ 840 h 1829"/>
                <a:gd name="T68" fmla="*/ 402 w 1148"/>
                <a:gd name="T69" fmla="*/ 696 h 1829"/>
                <a:gd name="T70" fmla="*/ 320 w 1148"/>
                <a:gd name="T71" fmla="*/ 555 h 1829"/>
                <a:gd name="T72" fmla="*/ 242 w 1148"/>
                <a:gd name="T73" fmla="*/ 419 h 1829"/>
                <a:gd name="T74" fmla="*/ 171 w 1148"/>
                <a:gd name="T75" fmla="*/ 295 h 1829"/>
                <a:gd name="T76" fmla="*/ 110 w 1148"/>
                <a:gd name="T77" fmla="*/ 188 h 1829"/>
                <a:gd name="T78" fmla="*/ 57 w 1148"/>
                <a:gd name="T79" fmla="*/ 100 h 1829"/>
                <a:gd name="T80" fmla="*/ 22 w 1148"/>
                <a:gd name="T81" fmla="*/ 38 h 1829"/>
                <a:gd name="T82" fmla="*/ 3 w 1148"/>
                <a:gd name="T83" fmla="*/ 4 h 1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48" h="1829">
                  <a:moveTo>
                    <a:pt x="0" y="0"/>
                  </a:moveTo>
                  <a:lnTo>
                    <a:pt x="3" y="4"/>
                  </a:lnTo>
                  <a:lnTo>
                    <a:pt x="11" y="17"/>
                  </a:lnTo>
                  <a:lnTo>
                    <a:pt x="24" y="36"/>
                  </a:lnTo>
                  <a:lnTo>
                    <a:pt x="41" y="64"/>
                  </a:lnTo>
                  <a:lnTo>
                    <a:pt x="61" y="98"/>
                  </a:lnTo>
                  <a:lnTo>
                    <a:pt x="85" y="139"/>
                  </a:lnTo>
                  <a:lnTo>
                    <a:pt x="113" y="184"/>
                  </a:lnTo>
                  <a:lnTo>
                    <a:pt x="145" y="235"/>
                  </a:lnTo>
                  <a:lnTo>
                    <a:pt x="179" y="289"/>
                  </a:lnTo>
                  <a:lnTo>
                    <a:pt x="216" y="350"/>
                  </a:lnTo>
                  <a:lnTo>
                    <a:pt x="255" y="412"/>
                  </a:lnTo>
                  <a:lnTo>
                    <a:pt x="294" y="477"/>
                  </a:lnTo>
                  <a:lnTo>
                    <a:pt x="335" y="545"/>
                  </a:lnTo>
                  <a:lnTo>
                    <a:pt x="378" y="613"/>
                  </a:lnTo>
                  <a:lnTo>
                    <a:pt x="421" y="684"/>
                  </a:lnTo>
                  <a:lnTo>
                    <a:pt x="466" y="754"/>
                  </a:lnTo>
                  <a:lnTo>
                    <a:pt x="510" y="825"/>
                  </a:lnTo>
                  <a:lnTo>
                    <a:pt x="553" y="895"/>
                  </a:lnTo>
                  <a:lnTo>
                    <a:pt x="596" y="962"/>
                  </a:lnTo>
                  <a:lnTo>
                    <a:pt x="639" y="1030"/>
                  </a:lnTo>
                  <a:lnTo>
                    <a:pt x="680" y="1094"/>
                  </a:lnTo>
                  <a:lnTo>
                    <a:pt x="719" y="1156"/>
                  </a:lnTo>
                  <a:lnTo>
                    <a:pt x="756" y="1216"/>
                  </a:lnTo>
                  <a:lnTo>
                    <a:pt x="792" y="1271"/>
                  </a:lnTo>
                  <a:lnTo>
                    <a:pt x="824" y="1321"/>
                  </a:lnTo>
                  <a:lnTo>
                    <a:pt x="852" y="1367"/>
                  </a:lnTo>
                  <a:lnTo>
                    <a:pt x="878" y="1406"/>
                  </a:lnTo>
                  <a:lnTo>
                    <a:pt x="898" y="1440"/>
                  </a:lnTo>
                  <a:lnTo>
                    <a:pt x="915" y="1468"/>
                  </a:lnTo>
                  <a:lnTo>
                    <a:pt x="928" y="1487"/>
                  </a:lnTo>
                  <a:lnTo>
                    <a:pt x="937" y="1500"/>
                  </a:lnTo>
                  <a:lnTo>
                    <a:pt x="939" y="1504"/>
                  </a:lnTo>
                  <a:lnTo>
                    <a:pt x="941" y="1509"/>
                  </a:lnTo>
                  <a:lnTo>
                    <a:pt x="948" y="1521"/>
                  </a:lnTo>
                  <a:lnTo>
                    <a:pt x="962" y="1540"/>
                  </a:lnTo>
                  <a:lnTo>
                    <a:pt x="978" y="1564"/>
                  </a:lnTo>
                  <a:lnTo>
                    <a:pt x="999" y="1596"/>
                  </a:lnTo>
                  <a:lnTo>
                    <a:pt x="1023" y="1634"/>
                  </a:lnTo>
                  <a:lnTo>
                    <a:pt x="1049" y="1675"/>
                  </a:lnTo>
                  <a:lnTo>
                    <a:pt x="1081" y="1722"/>
                  </a:lnTo>
                  <a:lnTo>
                    <a:pt x="1113" y="1774"/>
                  </a:lnTo>
                  <a:lnTo>
                    <a:pt x="1148" y="1829"/>
                  </a:lnTo>
                  <a:lnTo>
                    <a:pt x="1036" y="1829"/>
                  </a:lnTo>
                  <a:lnTo>
                    <a:pt x="1006" y="1774"/>
                  </a:lnTo>
                  <a:lnTo>
                    <a:pt x="980" y="1724"/>
                  </a:lnTo>
                  <a:lnTo>
                    <a:pt x="954" y="1679"/>
                  </a:lnTo>
                  <a:lnTo>
                    <a:pt x="934" y="1639"/>
                  </a:lnTo>
                  <a:lnTo>
                    <a:pt x="915" y="1605"/>
                  </a:lnTo>
                  <a:lnTo>
                    <a:pt x="900" y="1579"/>
                  </a:lnTo>
                  <a:lnTo>
                    <a:pt x="889" y="1558"/>
                  </a:lnTo>
                  <a:lnTo>
                    <a:pt x="881" y="1545"/>
                  </a:lnTo>
                  <a:lnTo>
                    <a:pt x="879" y="1541"/>
                  </a:lnTo>
                  <a:lnTo>
                    <a:pt x="876" y="1538"/>
                  </a:lnTo>
                  <a:lnTo>
                    <a:pt x="870" y="1524"/>
                  </a:lnTo>
                  <a:lnTo>
                    <a:pt x="857" y="1504"/>
                  </a:lnTo>
                  <a:lnTo>
                    <a:pt x="842" y="1476"/>
                  </a:lnTo>
                  <a:lnTo>
                    <a:pt x="822" y="1440"/>
                  </a:lnTo>
                  <a:lnTo>
                    <a:pt x="799" y="1399"/>
                  </a:lnTo>
                  <a:lnTo>
                    <a:pt x="773" y="1352"/>
                  </a:lnTo>
                  <a:lnTo>
                    <a:pt x="743" y="1299"/>
                  </a:lnTo>
                  <a:lnTo>
                    <a:pt x="712" y="1243"/>
                  </a:lnTo>
                  <a:lnTo>
                    <a:pt x="676" y="1182"/>
                  </a:lnTo>
                  <a:lnTo>
                    <a:pt x="641" y="1118"/>
                  </a:lnTo>
                  <a:lnTo>
                    <a:pt x="604" y="1051"/>
                  </a:lnTo>
                  <a:lnTo>
                    <a:pt x="564" y="983"/>
                  </a:lnTo>
                  <a:lnTo>
                    <a:pt x="525" y="912"/>
                  </a:lnTo>
                  <a:lnTo>
                    <a:pt x="484" y="840"/>
                  </a:lnTo>
                  <a:lnTo>
                    <a:pt x="443" y="767"/>
                  </a:lnTo>
                  <a:lnTo>
                    <a:pt x="402" y="696"/>
                  </a:lnTo>
                  <a:lnTo>
                    <a:pt x="361" y="624"/>
                  </a:lnTo>
                  <a:lnTo>
                    <a:pt x="320" y="555"/>
                  </a:lnTo>
                  <a:lnTo>
                    <a:pt x="281" y="485"/>
                  </a:lnTo>
                  <a:lnTo>
                    <a:pt x="242" y="419"/>
                  </a:lnTo>
                  <a:lnTo>
                    <a:pt x="206" y="355"/>
                  </a:lnTo>
                  <a:lnTo>
                    <a:pt x="171" y="295"/>
                  </a:lnTo>
                  <a:lnTo>
                    <a:pt x="139" y="239"/>
                  </a:lnTo>
                  <a:lnTo>
                    <a:pt x="110" y="188"/>
                  </a:lnTo>
                  <a:lnTo>
                    <a:pt x="82" y="141"/>
                  </a:lnTo>
                  <a:lnTo>
                    <a:pt x="57" y="100"/>
                  </a:lnTo>
                  <a:lnTo>
                    <a:pt x="39" y="66"/>
                  </a:lnTo>
                  <a:lnTo>
                    <a:pt x="22" y="38"/>
                  </a:lnTo>
                  <a:lnTo>
                    <a:pt x="11" y="1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4" name="Freeform 14"/>
            <p:cNvSpPr>
              <a:spLocks/>
            </p:cNvSpPr>
            <p:nvPr/>
          </p:nvSpPr>
          <p:spPr bwMode="auto">
            <a:xfrm>
              <a:off x="7307263" y="5054600"/>
              <a:ext cx="455613" cy="641350"/>
            </a:xfrm>
            <a:custGeom>
              <a:avLst/>
              <a:gdLst>
                <a:gd name="T0" fmla="*/ 0 w 574"/>
                <a:gd name="T1" fmla="*/ 0 h 808"/>
                <a:gd name="T2" fmla="*/ 574 w 574"/>
                <a:gd name="T3" fmla="*/ 808 h 808"/>
                <a:gd name="T4" fmla="*/ 518 w 574"/>
                <a:gd name="T5" fmla="*/ 808 h 808"/>
                <a:gd name="T6" fmla="*/ 0 w 574"/>
                <a:gd name="T7" fmla="*/ 0 h 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4" h="808">
                  <a:moveTo>
                    <a:pt x="0" y="0"/>
                  </a:moveTo>
                  <a:lnTo>
                    <a:pt x="574" y="808"/>
                  </a:lnTo>
                  <a:lnTo>
                    <a:pt x="518" y="80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5" name="Freeform 15"/>
            <p:cNvSpPr>
              <a:spLocks/>
            </p:cNvSpPr>
            <p:nvPr/>
          </p:nvSpPr>
          <p:spPr bwMode="auto">
            <a:xfrm>
              <a:off x="7518400" y="5157788"/>
              <a:ext cx="428625" cy="538162"/>
            </a:xfrm>
            <a:custGeom>
              <a:avLst/>
              <a:gdLst>
                <a:gd name="T0" fmla="*/ 0 w 539"/>
                <a:gd name="T1" fmla="*/ 0 h 679"/>
                <a:gd name="T2" fmla="*/ 539 w 539"/>
                <a:gd name="T3" fmla="*/ 679 h 679"/>
                <a:gd name="T4" fmla="*/ 479 w 539"/>
                <a:gd name="T5" fmla="*/ 679 h 679"/>
                <a:gd name="T6" fmla="*/ 0 w 539"/>
                <a:gd name="T7" fmla="*/ 0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679">
                  <a:moveTo>
                    <a:pt x="0" y="0"/>
                  </a:moveTo>
                  <a:lnTo>
                    <a:pt x="539" y="679"/>
                  </a:lnTo>
                  <a:lnTo>
                    <a:pt x="479" y="67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6" name="Freeform 16"/>
            <p:cNvSpPr>
              <a:spLocks/>
            </p:cNvSpPr>
            <p:nvPr/>
          </p:nvSpPr>
          <p:spPr bwMode="auto">
            <a:xfrm>
              <a:off x="6962775" y="4308475"/>
              <a:ext cx="1198563" cy="1387475"/>
            </a:xfrm>
            <a:custGeom>
              <a:avLst/>
              <a:gdLst>
                <a:gd name="T0" fmla="*/ 4 w 1510"/>
                <a:gd name="T1" fmla="*/ 4 h 1748"/>
                <a:gd name="T2" fmla="*/ 28 w 1510"/>
                <a:gd name="T3" fmla="*/ 32 h 1748"/>
                <a:gd name="T4" fmla="*/ 71 w 1510"/>
                <a:gd name="T5" fmla="*/ 83 h 1748"/>
                <a:gd name="T6" fmla="*/ 131 w 1510"/>
                <a:gd name="T7" fmla="*/ 152 h 1748"/>
                <a:gd name="T8" fmla="*/ 205 w 1510"/>
                <a:gd name="T9" fmla="*/ 240 h 1748"/>
                <a:gd name="T10" fmla="*/ 291 w 1510"/>
                <a:gd name="T11" fmla="*/ 340 h 1748"/>
                <a:gd name="T12" fmla="*/ 384 w 1510"/>
                <a:gd name="T13" fmla="*/ 449 h 1748"/>
                <a:gd name="T14" fmla="*/ 483 w 1510"/>
                <a:gd name="T15" fmla="*/ 566 h 1748"/>
                <a:gd name="T16" fmla="*/ 582 w 1510"/>
                <a:gd name="T17" fmla="*/ 680 h 1748"/>
                <a:gd name="T18" fmla="*/ 681 w 1510"/>
                <a:gd name="T19" fmla="*/ 795 h 1748"/>
                <a:gd name="T20" fmla="*/ 774 w 1510"/>
                <a:gd name="T21" fmla="*/ 904 h 1748"/>
                <a:gd name="T22" fmla="*/ 862 w 1510"/>
                <a:gd name="T23" fmla="*/ 1004 h 1748"/>
                <a:gd name="T24" fmla="*/ 936 w 1510"/>
                <a:gd name="T25" fmla="*/ 1090 h 1748"/>
                <a:gd name="T26" fmla="*/ 998 w 1510"/>
                <a:gd name="T27" fmla="*/ 1162 h 1748"/>
                <a:gd name="T28" fmla="*/ 1041 w 1510"/>
                <a:gd name="T29" fmla="*/ 1212 h 1748"/>
                <a:gd name="T30" fmla="*/ 1065 w 1510"/>
                <a:gd name="T31" fmla="*/ 1239 h 1748"/>
                <a:gd name="T32" fmla="*/ 1070 w 1510"/>
                <a:gd name="T33" fmla="*/ 1246 h 1748"/>
                <a:gd name="T34" fmla="*/ 1095 w 1510"/>
                <a:gd name="T35" fmla="*/ 1274 h 1748"/>
                <a:gd name="T36" fmla="*/ 1139 w 1510"/>
                <a:gd name="T37" fmla="*/ 1325 h 1748"/>
                <a:gd name="T38" fmla="*/ 1201 w 1510"/>
                <a:gd name="T39" fmla="*/ 1395 h 1748"/>
                <a:gd name="T40" fmla="*/ 1277 w 1510"/>
                <a:gd name="T41" fmla="*/ 1483 h 1748"/>
                <a:gd name="T42" fmla="*/ 1365 w 1510"/>
                <a:gd name="T43" fmla="*/ 1583 h 1748"/>
                <a:gd name="T44" fmla="*/ 1460 w 1510"/>
                <a:gd name="T45" fmla="*/ 1692 h 1748"/>
                <a:gd name="T46" fmla="*/ 1408 w 1510"/>
                <a:gd name="T47" fmla="*/ 1748 h 1748"/>
                <a:gd name="T48" fmla="*/ 1316 w 1510"/>
                <a:gd name="T49" fmla="*/ 1633 h 1748"/>
                <a:gd name="T50" fmla="*/ 1234 w 1510"/>
                <a:gd name="T51" fmla="*/ 1528 h 1748"/>
                <a:gd name="T52" fmla="*/ 1160 w 1510"/>
                <a:gd name="T53" fmla="*/ 1436 h 1748"/>
                <a:gd name="T54" fmla="*/ 1102 w 1510"/>
                <a:gd name="T55" fmla="*/ 1361 h 1748"/>
                <a:gd name="T56" fmla="*/ 1059 w 1510"/>
                <a:gd name="T57" fmla="*/ 1306 h 1748"/>
                <a:gd name="T58" fmla="*/ 1035 w 1510"/>
                <a:gd name="T59" fmla="*/ 1278 h 1748"/>
                <a:gd name="T60" fmla="*/ 1029 w 1510"/>
                <a:gd name="T61" fmla="*/ 1271 h 1748"/>
                <a:gd name="T62" fmla="*/ 1007 w 1510"/>
                <a:gd name="T63" fmla="*/ 1242 h 1748"/>
                <a:gd name="T64" fmla="*/ 966 w 1510"/>
                <a:gd name="T65" fmla="*/ 1190 h 1748"/>
                <a:gd name="T66" fmla="*/ 906 w 1510"/>
                <a:gd name="T67" fmla="*/ 1118 h 1748"/>
                <a:gd name="T68" fmla="*/ 835 w 1510"/>
                <a:gd name="T69" fmla="*/ 1028 h 1748"/>
                <a:gd name="T70" fmla="*/ 752 w 1510"/>
                <a:gd name="T71" fmla="*/ 925 h 1748"/>
                <a:gd name="T72" fmla="*/ 662 w 1510"/>
                <a:gd name="T73" fmla="*/ 814 h 1748"/>
                <a:gd name="T74" fmla="*/ 567 w 1510"/>
                <a:gd name="T75" fmla="*/ 695 h 1748"/>
                <a:gd name="T76" fmla="*/ 470 w 1510"/>
                <a:gd name="T77" fmla="*/ 575 h 1748"/>
                <a:gd name="T78" fmla="*/ 375 w 1510"/>
                <a:gd name="T79" fmla="*/ 459 h 1748"/>
                <a:gd name="T80" fmla="*/ 284 w 1510"/>
                <a:gd name="T81" fmla="*/ 348 h 1748"/>
                <a:gd name="T82" fmla="*/ 202 w 1510"/>
                <a:gd name="T83" fmla="*/ 246 h 1748"/>
                <a:gd name="T84" fmla="*/ 129 w 1510"/>
                <a:gd name="T85" fmla="*/ 156 h 1748"/>
                <a:gd name="T86" fmla="*/ 69 w 1510"/>
                <a:gd name="T87" fmla="*/ 84 h 1748"/>
                <a:gd name="T88" fmla="*/ 26 w 1510"/>
                <a:gd name="T89" fmla="*/ 32 h 1748"/>
                <a:gd name="T90" fmla="*/ 4 w 1510"/>
                <a:gd name="T91" fmla="*/ 4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10" h="1748">
                  <a:moveTo>
                    <a:pt x="0" y="0"/>
                  </a:moveTo>
                  <a:lnTo>
                    <a:pt x="4" y="4"/>
                  </a:lnTo>
                  <a:lnTo>
                    <a:pt x="13" y="15"/>
                  </a:lnTo>
                  <a:lnTo>
                    <a:pt x="28" y="32"/>
                  </a:lnTo>
                  <a:lnTo>
                    <a:pt x="47" y="54"/>
                  </a:lnTo>
                  <a:lnTo>
                    <a:pt x="71" y="83"/>
                  </a:lnTo>
                  <a:lnTo>
                    <a:pt x="99" y="115"/>
                  </a:lnTo>
                  <a:lnTo>
                    <a:pt x="131" y="152"/>
                  </a:lnTo>
                  <a:lnTo>
                    <a:pt x="166" y="195"/>
                  </a:lnTo>
                  <a:lnTo>
                    <a:pt x="205" y="240"/>
                  </a:lnTo>
                  <a:lnTo>
                    <a:pt x="248" y="289"/>
                  </a:lnTo>
                  <a:lnTo>
                    <a:pt x="291" y="340"/>
                  </a:lnTo>
                  <a:lnTo>
                    <a:pt x="338" y="395"/>
                  </a:lnTo>
                  <a:lnTo>
                    <a:pt x="384" y="449"/>
                  </a:lnTo>
                  <a:lnTo>
                    <a:pt x="433" y="507"/>
                  </a:lnTo>
                  <a:lnTo>
                    <a:pt x="483" y="566"/>
                  </a:lnTo>
                  <a:lnTo>
                    <a:pt x="532" y="624"/>
                  </a:lnTo>
                  <a:lnTo>
                    <a:pt x="582" y="680"/>
                  </a:lnTo>
                  <a:lnTo>
                    <a:pt x="632" y="739"/>
                  </a:lnTo>
                  <a:lnTo>
                    <a:pt x="681" y="795"/>
                  </a:lnTo>
                  <a:lnTo>
                    <a:pt x="729" y="851"/>
                  </a:lnTo>
                  <a:lnTo>
                    <a:pt x="774" y="904"/>
                  </a:lnTo>
                  <a:lnTo>
                    <a:pt x="819" y="955"/>
                  </a:lnTo>
                  <a:lnTo>
                    <a:pt x="862" y="1004"/>
                  </a:lnTo>
                  <a:lnTo>
                    <a:pt x="901" y="1049"/>
                  </a:lnTo>
                  <a:lnTo>
                    <a:pt x="936" y="1090"/>
                  </a:lnTo>
                  <a:lnTo>
                    <a:pt x="968" y="1128"/>
                  </a:lnTo>
                  <a:lnTo>
                    <a:pt x="998" y="1162"/>
                  </a:lnTo>
                  <a:lnTo>
                    <a:pt x="1022" y="1190"/>
                  </a:lnTo>
                  <a:lnTo>
                    <a:pt x="1041" y="1212"/>
                  </a:lnTo>
                  <a:lnTo>
                    <a:pt x="1055" y="1229"/>
                  </a:lnTo>
                  <a:lnTo>
                    <a:pt x="1065" y="1239"/>
                  </a:lnTo>
                  <a:lnTo>
                    <a:pt x="1067" y="1242"/>
                  </a:lnTo>
                  <a:lnTo>
                    <a:pt x="1070" y="1246"/>
                  </a:lnTo>
                  <a:lnTo>
                    <a:pt x="1080" y="1257"/>
                  </a:lnTo>
                  <a:lnTo>
                    <a:pt x="1095" y="1274"/>
                  </a:lnTo>
                  <a:lnTo>
                    <a:pt x="1115" y="1297"/>
                  </a:lnTo>
                  <a:lnTo>
                    <a:pt x="1139" y="1325"/>
                  </a:lnTo>
                  <a:lnTo>
                    <a:pt x="1167" y="1357"/>
                  </a:lnTo>
                  <a:lnTo>
                    <a:pt x="1201" y="1395"/>
                  </a:lnTo>
                  <a:lnTo>
                    <a:pt x="1238" y="1436"/>
                  </a:lnTo>
                  <a:lnTo>
                    <a:pt x="1277" y="1483"/>
                  </a:lnTo>
                  <a:lnTo>
                    <a:pt x="1320" y="1530"/>
                  </a:lnTo>
                  <a:lnTo>
                    <a:pt x="1365" y="1583"/>
                  </a:lnTo>
                  <a:lnTo>
                    <a:pt x="1412" y="1635"/>
                  </a:lnTo>
                  <a:lnTo>
                    <a:pt x="1460" y="1692"/>
                  </a:lnTo>
                  <a:lnTo>
                    <a:pt x="1510" y="1748"/>
                  </a:lnTo>
                  <a:lnTo>
                    <a:pt x="1408" y="1748"/>
                  </a:lnTo>
                  <a:lnTo>
                    <a:pt x="1361" y="1690"/>
                  </a:lnTo>
                  <a:lnTo>
                    <a:pt x="1316" y="1633"/>
                  </a:lnTo>
                  <a:lnTo>
                    <a:pt x="1274" y="1579"/>
                  </a:lnTo>
                  <a:lnTo>
                    <a:pt x="1234" y="1528"/>
                  </a:lnTo>
                  <a:lnTo>
                    <a:pt x="1195" y="1479"/>
                  </a:lnTo>
                  <a:lnTo>
                    <a:pt x="1160" y="1436"/>
                  </a:lnTo>
                  <a:lnTo>
                    <a:pt x="1128" y="1396"/>
                  </a:lnTo>
                  <a:lnTo>
                    <a:pt x="1102" y="1361"/>
                  </a:lnTo>
                  <a:lnTo>
                    <a:pt x="1078" y="1331"/>
                  </a:lnTo>
                  <a:lnTo>
                    <a:pt x="1059" y="1306"/>
                  </a:lnTo>
                  <a:lnTo>
                    <a:pt x="1044" y="1289"/>
                  </a:lnTo>
                  <a:lnTo>
                    <a:pt x="1035" y="1278"/>
                  </a:lnTo>
                  <a:lnTo>
                    <a:pt x="1033" y="1274"/>
                  </a:lnTo>
                  <a:lnTo>
                    <a:pt x="1029" y="1271"/>
                  </a:lnTo>
                  <a:lnTo>
                    <a:pt x="1022" y="1259"/>
                  </a:lnTo>
                  <a:lnTo>
                    <a:pt x="1007" y="1242"/>
                  </a:lnTo>
                  <a:lnTo>
                    <a:pt x="988" y="1220"/>
                  </a:lnTo>
                  <a:lnTo>
                    <a:pt x="966" y="1190"/>
                  </a:lnTo>
                  <a:lnTo>
                    <a:pt x="938" y="1156"/>
                  </a:lnTo>
                  <a:lnTo>
                    <a:pt x="906" y="1118"/>
                  </a:lnTo>
                  <a:lnTo>
                    <a:pt x="873" y="1075"/>
                  </a:lnTo>
                  <a:lnTo>
                    <a:pt x="835" y="1028"/>
                  </a:lnTo>
                  <a:lnTo>
                    <a:pt x="794" y="977"/>
                  </a:lnTo>
                  <a:lnTo>
                    <a:pt x="752" y="925"/>
                  </a:lnTo>
                  <a:lnTo>
                    <a:pt x="709" y="870"/>
                  </a:lnTo>
                  <a:lnTo>
                    <a:pt x="662" y="814"/>
                  </a:lnTo>
                  <a:lnTo>
                    <a:pt x="616" y="754"/>
                  </a:lnTo>
                  <a:lnTo>
                    <a:pt x="567" y="695"/>
                  </a:lnTo>
                  <a:lnTo>
                    <a:pt x="519" y="635"/>
                  </a:lnTo>
                  <a:lnTo>
                    <a:pt x="470" y="575"/>
                  </a:lnTo>
                  <a:lnTo>
                    <a:pt x="422" y="517"/>
                  </a:lnTo>
                  <a:lnTo>
                    <a:pt x="375" y="459"/>
                  </a:lnTo>
                  <a:lnTo>
                    <a:pt x="328" y="402"/>
                  </a:lnTo>
                  <a:lnTo>
                    <a:pt x="284" y="348"/>
                  </a:lnTo>
                  <a:lnTo>
                    <a:pt x="241" y="295"/>
                  </a:lnTo>
                  <a:lnTo>
                    <a:pt x="202" y="246"/>
                  </a:lnTo>
                  <a:lnTo>
                    <a:pt x="162" y="199"/>
                  </a:lnTo>
                  <a:lnTo>
                    <a:pt x="129" y="156"/>
                  </a:lnTo>
                  <a:lnTo>
                    <a:pt x="97" y="118"/>
                  </a:lnTo>
                  <a:lnTo>
                    <a:pt x="69" y="84"/>
                  </a:lnTo>
                  <a:lnTo>
                    <a:pt x="45" y="54"/>
                  </a:lnTo>
                  <a:lnTo>
                    <a:pt x="26" y="32"/>
                  </a:lnTo>
                  <a:lnTo>
                    <a:pt x="13" y="1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8" name="Freeform 18"/>
            <p:cNvSpPr>
              <a:spLocks/>
            </p:cNvSpPr>
            <p:nvPr/>
          </p:nvSpPr>
          <p:spPr bwMode="auto">
            <a:xfrm>
              <a:off x="6921500" y="4054475"/>
              <a:ext cx="1576388" cy="1570037"/>
            </a:xfrm>
            <a:custGeom>
              <a:avLst/>
              <a:gdLst>
                <a:gd name="T0" fmla="*/ 4 w 1987"/>
                <a:gd name="T1" fmla="*/ 2 h 1978"/>
                <a:gd name="T2" fmla="*/ 32 w 1987"/>
                <a:gd name="T3" fmla="*/ 28 h 1978"/>
                <a:gd name="T4" fmla="*/ 84 w 1987"/>
                <a:gd name="T5" fmla="*/ 77 h 1978"/>
                <a:gd name="T6" fmla="*/ 159 w 1987"/>
                <a:gd name="T7" fmla="*/ 147 h 1978"/>
                <a:gd name="T8" fmla="*/ 250 w 1987"/>
                <a:gd name="T9" fmla="*/ 230 h 1978"/>
                <a:gd name="T10" fmla="*/ 356 w 1987"/>
                <a:gd name="T11" fmla="*/ 325 h 1978"/>
                <a:gd name="T12" fmla="*/ 470 w 1987"/>
                <a:gd name="T13" fmla="*/ 431 h 1978"/>
                <a:gd name="T14" fmla="*/ 591 w 1987"/>
                <a:gd name="T15" fmla="*/ 542 h 1978"/>
                <a:gd name="T16" fmla="*/ 712 w 1987"/>
                <a:gd name="T17" fmla="*/ 653 h 1978"/>
                <a:gd name="T18" fmla="*/ 835 w 1987"/>
                <a:gd name="T19" fmla="*/ 762 h 1978"/>
                <a:gd name="T20" fmla="*/ 951 w 1987"/>
                <a:gd name="T21" fmla="*/ 865 h 1978"/>
                <a:gd name="T22" fmla="*/ 1055 w 1987"/>
                <a:gd name="T23" fmla="*/ 961 h 1978"/>
                <a:gd name="T24" fmla="*/ 1148 w 1987"/>
                <a:gd name="T25" fmla="*/ 1044 h 1978"/>
                <a:gd name="T26" fmla="*/ 1223 w 1987"/>
                <a:gd name="T27" fmla="*/ 1111 h 1978"/>
                <a:gd name="T28" fmla="*/ 1277 w 1987"/>
                <a:gd name="T29" fmla="*/ 1158 h 1978"/>
                <a:gd name="T30" fmla="*/ 1307 w 1987"/>
                <a:gd name="T31" fmla="*/ 1185 h 1978"/>
                <a:gd name="T32" fmla="*/ 1314 w 1987"/>
                <a:gd name="T33" fmla="*/ 1192 h 1978"/>
                <a:gd name="T34" fmla="*/ 1342 w 1987"/>
                <a:gd name="T35" fmla="*/ 1216 h 1978"/>
                <a:gd name="T36" fmla="*/ 1398 w 1987"/>
                <a:gd name="T37" fmla="*/ 1265 h 1978"/>
                <a:gd name="T38" fmla="*/ 1473 w 1987"/>
                <a:gd name="T39" fmla="*/ 1331 h 1978"/>
                <a:gd name="T40" fmla="*/ 1568 w 1987"/>
                <a:gd name="T41" fmla="*/ 1414 h 1978"/>
                <a:gd name="T42" fmla="*/ 1674 w 1987"/>
                <a:gd name="T43" fmla="*/ 1508 h 1978"/>
                <a:gd name="T44" fmla="*/ 1792 w 1987"/>
                <a:gd name="T45" fmla="*/ 1609 h 1978"/>
                <a:gd name="T46" fmla="*/ 1913 w 1987"/>
                <a:gd name="T47" fmla="*/ 1716 h 1978"/>
                <a:gd name="T48" fmla="*/ 1987 w 1987"/>
                <a:gd name="T49" fmla="*/ 1780 h 1978"/>
                <a:gd name="T50" fmla="*/ 1885 w 1987"/>
                <a:gd name="T51" fmla="*/ 1873 h 1978"/>
                <a:gd name="T52" fmla="*/ 1769 w 1987"/>
                <a:gd name="T53" fmla="*/ 1754 h 1978"/>
                <a:gd name="T54" fmla="*/ 1657 w 1987"/>
                <a:gd name="T55" fmla="*/ 1639 h 1978"/>
                <a:gd name="T56" fmla="*/ 1551 w 1987"/>
                <a:gd name="T57" fmla="*/ 1534 h 1978"/>
                <a:gd name="T58" fmla="*/ 1458 w 1987"/>
                <a:gd name="T59" fmla="*/ 1438 h 1978"/>
                <a:gd name="T60" fmla="*/ 1378 w 1987"/>
                <a:gd name="T61" fmla="*/ 1357 h 1978"/>
                <a:gd name="T62" fmla="*/ 1316 w 1987"/>
                <a:gd name="T63" fmla="*/ 1295 h 1978"/>
                <a:gd name="T64" fmla="*/ 1277 w 1987"/>
                <a:gd name="T65" fmla="*/ 1254 h 1978"/>
                <a:gd name="T66" fmla="*/ 1264 w 1987"/>
                <a:gd name="T67" fmla="*/ 1241 h 1978"/>
                <a:gd name="T68" fmla="*/ 1249 w 1987"/>
                <a:gd name="T69" fmla="*/ 1226 h 1978"/>
                <a:gd name="T70" fmla="*/ 1210 w 1987"/>
                <a:gd name="T71" fmla="*/ 1186 h 1978"/>
                <a:gd name="T72" fmla="*/ 1147 w 1987"/>
                <a:gd name="T73" fmla="*/ 1126 h 1978"/>
                <a:gd name="T74" fmla="*/ 1066 w 1987"/>
                <a:gd name="T75" fmla="*/ 1045 h 1978"/>
                <a:gd name="T76" fmla="*/ 971 w 1987"/>
                <a:gd name="T77" fmla="*/ 951 h 1978"/>
                <a:gd name="T78" fmla="*/ 865 w 1987"/>
                <a:gd name="T79" fmla="*/ 846 h 1978"/>
                <a:gd name="T80" fmla="*/ 751 w 1987"/>
                <a:gd name="T81" fmla="*/ 733 h 1978"/>
                <a:gd name="T82" fmla="*/ 634 w 1987"/>
                <a:gd name="T83" fmla="*/ 617 h 1978"/>
                <a:gd name="T84" fmla="*/ 517 w 1987"/>
                <a:gd name="T85" fmla="*/ 500 h 1978"/>
                <a:gd name="T86" fmla="*/ 401 w 1987"/>
                <a:gd name="T87" fmla="*/ 389 h 1978"/>
                <a:gd name="T88" fmla="*/ 295 w 1987"/>
                <a:gd name="T89" fmla="*/ 286 h 1978"/>
                <a:gd name="T90" fmla="*/ 198 w 1987"/>
                <a:gd name="T91" fmla="*/ 192 h 1978"/>
                <a:gd name="T92" fmla="*/ 116 w 1987"/>
                <a:gd name="T93" fmla="*/ 113 h 1978"/>
                <a:gd name="T94" fmla="*/ 54 w 1987"/>
                <a:gd name="T95" fmla="*/ 53 h 1978"/>
                <a:gd name="T96" fmla="*/ 13 w 1987"/>
                <a:gd name="T97" fmla="*/ 13 h 1978"/>
                <a:gd name="T98" fmla="*/ 0 w 1987"/>
                <a:gd name="T99" fmla="*/ 0 h 19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87" h="1978">
                  <a:moveTo>
                    <a:pt x="0" y="0"/>
                  </a:moveTo>
                  <a:lnTo>
                    <a:pt x="4" y="2"/>
                  </a:lnTo>
                  <a:lnTo>
                    <a:pt x="13" y="13"/>
                  </a:lnTo>
                  <a:lnTo>
                    <a:pt x="32" y="28"/>
                  </a:lnTo>
                  <a:lnTo>
                    <a:pt x="56" y="51"/>
                  </a:lnTo>
                  <a:lnTo>
                    <a:pt x="84" y="77"/>
                  </a:lnTo>
                  <a:lnTo>
                    <a:pt x="119" y="109"/>
                  </a:lnTo>
                  <a:lnTo>
                    <a:pt x="159" y="147"/>
                  </a:lnTo>
                  <a:lnTo>
                    <a:pt x="203" y="186"/>
                  </a:lnTo>
                  <a:lnTo>
                    <a:pt x="250" y="230"/>
                  </a:lnTo>
                  <a:lnTo>
                    <a:pt x="302" y="277"/>
                  </a:lnTo>
                  <a:lnTo>
                    <a:pt x="356" y="325"/>
                  </a:lnTo>
                  <a:lnTo>
                    <a:pt x="412" y="378"/>
                  </a:lnTo>
                  <a:lnTo>
                    <a:pt x="470" y="431"/>
                  </a:lnTo>
                  <a:lnTo>
                    <a:pt x="530" y="485"/>
                  </a:lnTo>
                  <a:lnTo>
                    <a:pt x="591" y="542"/>
                  </a:lnTo>
                  <a:lnTo>
                    <a:pt x="651" y="598"/>
                  </a:lnTo>
                  <a:lnTo>
                    <a:pt x="712" y="653"/>
                  </a:lnTo>
                  <a:lnTo>
                    <a:pt x="774" y="707"/>
                  </a:lnTo>
                  <a:lnTo>
                    <a:pt x="835" y="762"/>
                  </a:lnTo>
                  <a:lnTo>
                    <a:pt x="893" y="814"/>
                  </a:lnTo>
                  <a:lnTo>
                    <a:pt x="951" y="865"/>
                  </a:lnTo>
                  <a:lnTo>
                    <a:pt x="1005" y="914"/>
                  </a:lnTo>
                  <a:lnTo>
                    <a:pt x="1055" y="961"/>
                  </a:lnTo>
                  <a:lnTo>
                    <a:pt x="1104" y="1004"/>
                  </a:lnTo>
                  <a:lnTo>
                    <a:pt x="1148" y="1044"/>
                  </a:lnTo>
                  <a:lnTo>
                    <a:pt x="1189" y="1079"/>
                  </a:lnTo>
                  <a:lnTo>
                    <a:pt x="1223" y="1111"/>
                  </a:lnTo>
                  <a:lnTo>
                    <a:pt x="1253" y="1138"/>
                  </a:lnTo>
                  <a:lnTo>
                    <a:pt x="1277" y="1158"/>
                  </a:lnTo>
                  <a:lnTo>
                    <a:pt x="1296" y="1175"/>
                  </a:lnTo>
                  <a:lnTo>
                    <a:pt x="1307" y="1185"/>
                  </a:lnTo>
                  <a:lnTo>
                    <a:pt x="1311" y="1188"/>
                  </a:lnTo>
                  <a:lnTo>
                    <a:pt x="1314" y="1192"/>
                  </a:lnTo>
                  <a:lnTo>
                    <a:pt x="1326" y="1201"/>
                  </a:lnTo>
                  <a:lnTo>
                    <a:pt x="1342" y="1216"/>
                  </a:lnTo>
                  <a:lnTo>
                    <a:pt x="1367" y="1239"/>
                  </a:lnTo>
                  <a:lnTo>
                    <a:pt x="1398" y="1265"/>
                  </a:lnTo>
                  <a:lnTo>
                    <a:pt x="1434" y="1295"/>
                  </a:lnTo>
                  <a:lnTo>
                    <a:pt x="1473" y="1331"/>
                  </a:lnTo>
                  <a:lnTo>
                    <a:pt x="1518" y="1371"/>
                  </a:lnTo>
                  <a:lnTo>
                    <a:pt x="1568" y="1414"/>
                  </a:lnTo>
                  <a:lnTo>
                    <a:pt x="1618" y="1459"/>
                  </a:lnTo>
                  <a:lnTo>
                    <a:pt x="1674" y="1508"/>
                  </a:lnTo>
                  <a:lnTo>
                    <a:pt x="1732" y="1557"/>
                  </a:lnTo>
                  <a:lnTo>
                    <a:pt x="1792" y="1609"/>
                  </a:lnTo>
                  <a:lnTo>
                    <a:pt x="1851" y="1664"/>
                  </a:lnTo>
                  <a:lnTo>
                    <a:pt x="1913" y="1716"/>
                  </a:lnTo>
                  <a:lnTo>
                    <a:pt x="1976" y="1771"/>
                  </a:lnTo>
                  <a:lnTo>
                    <a:pt x="1987" y="1780"/>
                  </a:lnTo>
                  <a:lnTo>
                    <a:pt x="1987" y="1978"/>
                  </a:lnTo>
                  <a:lnTo>
                    <a:pt x="1885" y="1873"/>
                  </a:lnTo>
                  <a:lnTo>
                    <a:pt x="1827" y="1812"/>
                  </a:lnTo>
                  <a:lnTo>
                    <a:pt x="1769" y="1754"/>
                  </a:lnTo>
                  <a:lnTo>
                    <a:pt x="1711" y="1696"/>
                  </a:lnTo>
                  <a:lnTo>
                    <a:pt x="1657" y="1639"/>
                  </a:lnTo>
                  <a:lnTo>
                    <a:pt x="1603" y="1585"/>
                  </a:lnTo>
                  <a:lnTo>
                    <a:pt x="1551" y="1534"/>
                  </a:lnTo>
                  <a:lnTo>
                    <a:pt x="1503" y="1483"/>
                  </a:lnTo>
                  <a:lnTo>
                    <a:pt x="1458" y="1438"/>
                  </a:lnTo>
                  <a:lnTo>
                    <a:pt x="1415" y="1395"/>
                  </a:lnTo>
                  <a:lnTo>
                    <a:pt x="1378" y="1357"/>
                  </a:lnTo>
                  <a:lnTo>
                    <a:pt x="1344" y="1324"/>
                  </a:lnTo>
                  <a:lnTo>
                    <a:pt x="1316" y="1295"/>
                  </a:lnTo>
                  <a:lnTo>
                    <a:pt x="1294" y="1271"/>
                  </a:lnTo>
                  <a:lnTo>
                    <a:pt x="1277" y="1254"/>
                  </a:lnTo>
                  <a:lnTo>
                    <a:pt x="1268" y="1245"/>
                  </a:lnTo>
                  <a:lnTo>
                    <a:pt x="1264" y="1241"/>
                  </a:lnTo>
                  <a:lnTo>
                    <a:pt x="1260" y="1237"/>
                  </a:lnTo>
                  <a:lnTo>
                    <a:pt x="1249" y="1226"/>
                  </a:lnTo>
                  <a:lnTo>
                    <a:pt x="1232" y="1209"/>
                  </a:lnTo>
                  <a:lnTo>
                    <a:pt x="1210" y="1186"/>
                  </a:lnTo>
                  <a:lnTo>
                    <a:pt x="1180" y="1158"/>
                  </a:lnTo>
                  <a:lnTo>
                    <a:pt x="1147" y="1126"/>
                  </a:lnTo>
                  <a:lnTo>
                    <a:pt x="1109" y="1087"/>
                  </a:lnTo>
                  <a:lnTo>
                    <a:pt x="1066" y="1045"/>
                  </a:lnTo>
                  <a:lnTo>
                    <a:pt x="1022" y="1000"/>
                  </a:lnTo>
                  <a:lnTo>
                    <a:pt x="971" y="951"/>
                  </a:lnTo>
                  <a:lnTo>
                    <a:pt x="919" y="899"/>
                  </a:lnTo>
                  <a:lnTo>
                    <a:pt x="865" y="846"/>
                  </a:lnTo>
                  <a:lnTo>
                    <a:pt x="809" y="790"/>
                  </a:lnTo>
                  <a:lnTo>
                    <a:pt x="751" y="733"/>
                  </a:lnTo>
                  <a:lnTo>
                    <a:pt x="694" y="675"/>
                  </a:lnTo>
                  <a:lnTo>
                    <a:pt x="634" y="617"/>
                  </a:lnTo>
                  <a:lnTo>
                    <a:pt x="574" y="559"/>
                  </a:lnTo>
                  <a:lnTo>
                    <a:pt x="517" y="500"/>
                  </a:lnTo>
                  <a:lnTo>
                    <a:pt x="459" y="444"/>
                  </a:lnTo>
                  <a:lnTo>
                    <a:pt x="401" y="389"/>
                  </a:lnTo>
                  <a:lnTo>
                    <a:pt x="347" y="337"/>
                  </a:lnTo>
                  <a:lnTo>
                    <a:pt x="295" y="286"/>
                  </a:lnTo>
                  <a:lnTo>
                    <a:pt x="244" y="237"/>
                  </a:lnTo>
                  <a:lnTo>
                    <a:pt x="198" y="192"/>
                  </a:lnTo>
                  <a:lnTo>
                    <a:pt x="155" y="151"/>
                  </a:lnTo>
                  <a:lnTo>
                    <a:pt x="116" y="113"/>
                  </a:lnTo>
                  <a:lnTo>
                    <a:pt x="82" y="81"/>
                  </a:lnTo>
                  <a:lnTo>
                    <a:pt x="54" y="53"/>
                  </a:lnTo>
                  <a:lnTo>
                    <a:pt x="30" y="30"/>
                  </a:lnTo>
                  <a:lnTo>
                    <a:pt x="13" y="13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9" name="Freeform 19"/>
            <p:cNvSpPr>
              <a:spLocks/>
            </p:cNvSpPr>
            <p:nvPr/>
          </p:nvSpPr>
          <p:spPr bwMode="auto">
            <a:xfrm>
              <a:off x="7734300" y="4662488"/>
              <a:ext cx="763588" cy="676275"/>
            </a:xfrm>
            <a:custGeom>
              <a:avLst/>
              <a:gdLst>
                <a:gd name="T0" fmla="*/ 0 w 962"/>
                <a:gd name="T1" fmla="*/ 0 h 854"/>
                <a:gd name="T2" fmla="*/ 884 w 962"/>
                <a:gd name="T3" fmla="*/ 711 h 854"/>
                <a:gd name="T4" fmla="*/ 962 w 962"/>
                <a:gd name="T5" fmla="*/ 771 h 854"/>
                <a:gd name="T6" fmla="*/ 962 w 962"/>
                <a:gd name="T7" fmla="*/ 854 h 854"/>
                <a:gd name="T8" fmla="*/ 849 w 962"/>
                <a:gd name="T9" fmla="*/ 750 h 854"/>
                <a:gd name="T10" fmla="*/ 0 w 962"/>
                <a:gd name="T11" fmla="*/ 0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2" h="854">
                  <a:moveTo>
                    <a:pt x="0" y="0"/>
                  </a:moveTo>
                  <a:lnTo>
                    <a:pt x="884" y="711"/>
                  </a:lnTo>
                  <a:lnTo>
                    <a:pt x="962" y="771"/>
                  </a:lnTo>
                  <a:lnTo>
                    <a:pt x="962" y="854"/>
                  </a:lnTo>
                  <a:lnTo>
                    <a:pt x="849" y="75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0" name="Freeform 20"/>
            <p:cNvSpPr>
              <a:spLocks/>
            </p:cNvSpPr>
            <p:nvPr/>
          </p:nvSpPr>
          <p:spPr bwMode="auto">
            <a:xfrm>
              <a:off x="6862763" y="3865563"/>
              <a:ext cx="1635125" cy="1279525"/>
            </a:xfrm>
            <a:custGeom>
              <a:avLst/>
              <a:gdLst>
                <a:gd name="T0" fmla="*/ 4 w 2060"/>
                <a:gd name="T1" fmla="*/ 1 h 1612"/>
                <a:gd name="T2" fmla="*/ 34 w 2060"/>
                <a:gd name="T3" fmla="*/ 24 h 1612"/>
                <a:gd name="T4" fmla="*/ 88 w 2060"/>
                <a:gd name="T5" fmla="*/ 65 h 1612"/>
                <a:gd name="T6" fmla="*/ 164 w 2060"/>
                <a:gd name="T7" fmla="*/ 122 h 1612"/>
                <a:gd name="T8" fmla="*/ 260 w 2060"/>
                <a:gd name="T9" fmla="*/ 193 h 1612"/>
                <a:gd name="T10" fmla="*/ 370 w 2060"/>
                <a:gd name="T11" fmla="*/ 276 h 1612"/>
                <a:gd name="T12" fmla="*/ 491 w 2060"/>
                <a:gd name="T13" fmla="*/ 366 h 1612"/>
                <a:gd name="T14" fmla="*/ 619 w 2060"/>
                <a:gd name="T15" fmla="*/ 462 h 1612"/>
                <a:gd name="T16" fmla="*/ 750 w 2060"/>
                <a:gd name="T17" fmla="*/ 560 h 1612"/>
                <a:gd name="T18" fmla="*/ 882 w 2060"/>
                <a:gd name="T19" fmla="*/ 657 h 1612"/>
                <a:gd name="T20" fmla="*/ 1011 w 2060"/>
                <a:gd name="T21" fmla="*/ 751 h 1612"/>
                <a:gd name="T22" fmla="*/ 1132 w 2060"/>
                <a:gd name="T23" fmla="*/ 842 h 1612"/>
                <a:gd name="T24" fmla="*/ 1244 w 2060"/>
                <a:gd name="T25" fmla="*/ 923 h 1612"/>
                <a:gd name="T26" fmla="*/ 1339 w 2060"/>
                <a:gd name="T27" fmla="*/ 992 h 1612"/>
                <a:gd name="T28" fmla="*/ 1415 w 2060"/>
                <a:gd name="T29" fmla="*/ 1050 h 1612"/>
                <a:gd name="T30" fmla="*/ 1471 w 2060"/>
                <a:gd name="T31" fmla="*/ 1090 h 1612"/>
                <a:gd name="T32" fmla="*/ 1501 w 2060"/>
                <a:gd name="T33" fmla="*/ 1112 h 1612"/>
                <a:gd name="T34" fmla="*/ 1509 w 2060"/>
                <a:gd name="T35" fmla="*/ 1118 h 1612"/>
                <a:gd name="T36" fmla="*/ 1537 w 2060"/>
                <a:gd name="T37" fmla="*/ 1139 h 1612"/>
                <a:gd name="T38" fmla="*/ 1592 w 2060"/>
                <a:gd name="T39" fmla="*/ 1178 h 1612"/>
                <a:gd name="T40" fmla="*/ 1669 w 2060"/>
                <a:gd name="T41" fmla="*/ 1235 h 1612"/>
                <a:gd name="T42" fmla="*/ 1764 w 2060"/>
                <a:gd name="T43" fmla="*/ 1304 h 1612"/>
                <a:gd name="T44" fmla="*/ 1874 w 2060"/>
                <a:gd name="T45" fmla="*/ 1383 h 1612"/>
                <a:gd name="T46" fmla="*/ 1995 w 2060"/>
                <a:gd name="T47" fmla="*/ 1471 h 1612"/>
                <a:gd name="T48" fmla="*/ 2060 w 2060"/>
                <a:gd name="T49" fmla="*/ 1612 h 1612"/>
                <a:gd name="T50" fmla="*/ 1930 w 2060"/>
                <a:gd name="T51" fmla="*/ 1509 h 1612"/>
                <a:gd name="T52" fmla="*/ 1809 w 2060"/>
                <a:gd name="T53" fmla="*/ 1413 h 1612"/>
                <a:gd name="T54" fmla="*/ 1701 w 2060"/>
                <a:gd name="T55" fmla="*/ 1327 h 1612"/>
                <a:gd name="T56" fmla="*/ 1609 w 2060"/>
                <a:gd name="T57" fmla="*/ 1255 h 1612"/>
                <a:gd name="T58" fmla="*/ 1540 w 2060"/>
                <a:gd name="T59" fmla="*/ 1199 h 1612"/>
                <a:gd name="T60" fmla="*/ 1494 w 2060"/>
                <a:gd name="T61" fmla="*/ 1163 h 1612"/>
                <a:gd name="T62" fmla="*/ 1479 w 2060"/>
                <a:gd name="T63" fmla="*/ 1150 h 1612"/>
                <a:gd name="T64" fmla="*/ 1464 w 2060"/>
                <a:gd name="T65" fmla="*/ 1139 h 1612"/>
                <a:gd name="T66" fmla="*/ 1421 w 2060"/>
                <a:gd name="T67" fmla="*/ 1105 h 1612"/>
                <a:gd name="T68" fmla="*/ 1358 w 2060"/>
                <a:gd name="T69" fmla="*/ 1054 h 1612"/>
                <a:gd name="T70" fmla="*/ 1272 w 2060"/>
                <a:gd name="T71" fmla="*/ 988 h 1612"/>
                <a:gd name="T72" fmla="*/ 1171 w 2060"/>
                <a:gd name="T73" fmla="*/ 909 h 1612"/>
                <a:gd name="T74" fmla="*/ 1057 w 2060"/>
                <a:gd name="T75" fmla="*/ 819 h 1612"/>
                <a:gd name="T76" fmla="*/ 934 w 2060"/>
                <a:gd name="T77" fmla="*/ 723 h 1612"/>
                <a:gd name="T78" fmla="*/ 806 w 2060"/>
                <a:gd name="T79" fmla="*/ 624 h 1612"/>
                <a:gd name="T80" fmla="*/ 675 w 2060"/>
                <a:gd name="T81" fmla="*/ 522 h 1612"/>
                <a:gd name="T82" fmla="*/ 547 w 2060"/>
                <a:gd name="T83" fmla="*/ 423 h 1612"/>
                <a:gd name="T84" fmla="*/ 424 w 2060"/>
                <a:gd name="T85" fmla="*/ 327 h 1612"/>
                <a:gd name="T86" fmla="*/ 310 w 2060"/>
                <a:gd name="T87" fmla="*/ 238 h 1612"/>
                <a:gd name="T88" fmla="*/ 207 w 2060"/>
                <a:gd name="T89" fmla="*/ 159 h 1612"/>
                <a:gd name="T90" fmla="*/ 122 w 2060"/>
                <a:gd name="T91" fmla="*/ 94 h 1612"/>
                <a:gd name="T92" fmla="*/ 56 w 2060"/>
                <a:gd name="T93" fmla="*/ 43 h 1612"/>
                <a:gd name="T94" fmla="*/ 15 w 2060"/>
                <a:gd name="T95" fmla="*/ 11 h 1612"/>
                <a:gd name="T96" fmla="*/ 0 w 2060"/>
                <a:gd name="T97" fmla="*/ 0 h 1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60" h="1612">
                  <a:moveTo>
                    <a:pt x="0" y="0"/>
                  </a:moveTo>
                  <a:lnTo>
                    <a:pt x="4" y="1"/>
                  </a:lnTo>
                  <a:lnTo>
                    <a:pt x="15" y="11"/>
                  </a:lnTo>
                  <a:lnTo>
                    <a:pt x="34" y="24"/>
                  </a:lnTo>
                  <a:lnTo>
                    <a:pt x="58" y="43"/>
                  </a:lnTo>
                  <a:lnTo>
                    <a:pt x="88" y="65"/>
                  </a:lnTo>
                  <a:lnTo>
                    <a:pt x="123" y="92"/>
                  </a:lnTo>
                  <a:lnTo>
                    <a:pt x="164" y="122"/>
                  </a:lnTo>
                  <a:lnTo>
                    <a:pt x="211" y="156"/>
                  </a:lnTo>
                  <a:lnTo>
                    <a:pt x="260" y="193"/>
                  </a:lnTo>
                  <a:lnTo>
                    <a:pt x="314" y="233"/>
                  </a:lnTo>
                  <a:lnTo>
                    <a:pt x="370" y="276"/>
                  </a:lnTo>
                  <a:lnTo>
                    <a:pt x="429" y="319"/>
                  </a:lnTo>
                  <a:lnTo>
                    <a:pt x="491" y="366"/>
                  </a:lnTo>
                  <a:lnTo>
                    <a:pt x="554" y="413"/>
                  </a:lnTo>
                  <a:lnTo>
                    <a:pt x="619" y="462"/>
                  </a:lnTo>
                  <a:lnTo>
                    <a:pt x="685" y="511"/>
                  </a:lnTo>
                  <a:lnTo>
                    <a:pt x="750" y="560"/>
                  </a:lnTo>
                  <a:lnTo>
                    <a:pt x="817" y="609"/>
                  </a:lnTo>
                  <a:lnTo>
                    <a:pt x="882" y="657"/>
                  </a:lnTo>
                  <a:lnTo>
                    <a:pt x="947" y="704"/>
                  </a:lnTo>
                  <a:lnTo>
                    <a:pt x="1011" y="751"/>
                  </a:lnTo>
                  <a:lnTo>
                    <a:pt x="1074" y="798"/>
                  </a:lnTo>
                  <a:lnTo>
                    <a:pt x="1132" y="842"/>
                  </a:lnTo>
                  <a:lnTo>
                    <a:pt x="1190" y="883"/>
                  </a:lnTo>
                  <a:lnTo>
                    <a:pt x="1244" y="923"/>
                  </a:lnTo>
                  <a:lnTo>
                    <a:pt x="1292" y="960"/>
                  </a:lnTo>
                  <a:lnTo>
                    <a:pt x="1339" y="992"/>
                  </a:lnTo>
                  <a:lnTo>
                    <a:pt x="1380" y="1024"/>
                  </a:lnTo>
                  <a:lnTo>
                    <a:pt x="1415" y="1050"/>
                  </a:lnTo>
                  <a:lnTo>
                    <a:pt x="1447" y="1073"/>
                  </a:lnTo>
                  <a:lnTo>
                    <a:pt x="1471" y="1090"/>
                  </a:lnTo>
                  <a:lnTo>
                    <a:pt x="1490" y="1103"/>
                  </a:lnTo>
                  <a:lnTo>
                    <a:pt x="1501" y="1112"/>
                  </a:lnTo>
                  <a:lnTo>
                    <a:pt x="1505" y="1114"/>
                  </a:lnTo>
                  <a:lnTo>
                    <a:pt x="1509" y="1118"/>
                  </a:lnTo>
                  <a:lnTo>
                    <a:pt x="1520" y="1126"/>
                  </a:lnTo>
                  <a:lnTo>
                    <a:pt x="1537" y="1139"/>
                  </a:lnTo>
                  <a:lnTo>
                    <a:pt x="1563" y="1156"/>
                  </a:lnTo>
                  <a:lnTo>
                    <a:pt x="1592" y="1178"/>
                  </a:lnTo>
                  <a:lnTo>
                    <a:pt x="1628" y="1204"/>
                  </a:lnTo>
                  <a:lnTo>
                    <a:pt x="1669" y="1235"/>
                  </a:lnTo>
                  <a:lnTo>
                    <a:pt x="1716" y="1268"/>
                  </a:lnTo>
                  <a:lnTo>
                    <a:pt x="1764" y="1304"/>
                  </a:lnTo>
                  <a:lnTo>
                    <a:pt x="1818" y="1342"/>
                  </a:lnTo>
                  <a:lnTo>
                    <a:pt x="1874" y="1383"/>
                  </a:lnTo>
                  <a:lnTo>
                    <a:pt x="1934" y="1426"/>
                  </a:lnTo>
                  <a:lnTo>
                    <a:pt x="1995" y="1471"/>
                  </a:lnTo>
                  <a:lnTo>
                    <a:pt x="2060" y="1518"/>
                  </a:lnTo>
                  <a:lnTo>
                    <a:pt x="2060" y="1612"/>
                  </a:lnTo>
                  <a:lnTo>
                    <a:pt x="1993" y="1560"/>
                  </a:lnTo>
                  <a:lnTo>
                    <a:pt x="1930" y="1509"/>
                  </a:lnTo>
                  <a:lnTo>
                    <a:pt x="1868" y="1460"/>
                  </a:lnTo>
                  <a:lnTo>
                    <a:pt x="1809" y="1413"/>
                  </a:lnTo>
                  <a:lnTo>
                    <a:pt x="1753" y="1368"/>
                  </a:lnTo>
                  <a:lnTo>
                    <a:pt x="1701" y="1327"/>
                  </a:lnTo>
                  <a:lnTo>
                    <a:pt x="1652" y="1289"/>
                  </a:lnTo>
                  <a:lnTo>
                    <a:pt x="1609" y="1255"/>
                  </a:lnTo>
                  <a:lnTo>
                    <a:pt x="1572" y="1225"/>
                  </a:lnTo>
                  <a:lnTo>
                    <a:pt x="1540" y="1199"/>
                  </a:lnTo>
                  <a:lnTo>
                    <a:pt x="1514" y="1178"/>
                  </a:lnTo>
                  <a:lnTo>
                    <a:pt x="1494" y="1163"/>
                  </a:lnTo>
                  <a:lnTo>
                    <a:pt x="1482" y="1154"/>
                  </a:lnTo>
                  <a:lnTo>
                    <a:pt x="1479" y="1150"/>
                  </a:lnTo>
                  <a:lnTo>
                    <a:pt x="1475" y="1146"/>
                  </a:lnTo>
                  <a:lnTo>
                    <a:pt x="1464" y="1139"/>
                  </a:lnTo>
                  <a:lnTo>
                    <a:pt x="1445" y="1124"/>
                  </a:lnTo>
                  <a:lnTo>
                    <a:pt x="1421" y="1105"/>
                  </a:lnTo>
                  <a:lnTo>
                    <a:pt x="1391" y="1082"/>
                  </a:lnTo>
                  <a:lnTo>
                    <a:pt x="1358" y="1054"/>
                  </a:lnTo>
                  <a:lnTo>
                    <a:pt x="1317" y="1024"/>
                  </a:lnTo>
                  <a:lnTo>
                    <a:pt x="1272" y="988"/>
                  </a:lnTo>
                  <a:lnTo>
                    <a:pt x="1223" y="951"/>
                  </a:lnTo>
                  <a:lnTo>
                    <a:pt x="1171" y="909"/>
                  </a:lnTo>
                  <a:lnTo>
                    <a:pt x="1115" y="866"/>
                  </a:lnTo>
                  <a:lnTo>
                    <a:pt x="1057" y="819"/>
                  </a:lnTo>
                  <a:lnTo>
                    <a:pt x="996" y="772"/>
                  </a:lnTo>
                  <a:lnTo>
                    <a:pt x="934" y="723"/>
                  </a:lnTo>
                  <a:lnTo>
                    <a:pt x="871" y="674"/>
                  </a:lnTo>
                  <a:lnTo>
                    <a:pt x="806" y="624"/>
                  </a:lnTo>
                  <a:lnTo>
                    <a:pt x="741" y="571"/>
                  </a:lnTo>
                  <a:lnTo>
                    <a:pt x="675" y="522"/>
                  </a:lnTo>
                  <a:lnTo>
                    <a:pt x="612" y="471"/>
                  </a:lnTo>
                  <a:lnTo>
                    <a:pt x="547" y="423"/>
                  </a:lnTo>
                  <a:lnTo>
                    <a:pt x="485" y="374"/>
                  </a:lnTo>
                  <a:lnTo>
                    <a:pt x="424" y="327"/>
                  </a:lnTo>
                  <a:lnTo>
                    <a:pt x="366" y="282"/>
                  </a:lnTo>
                  <a:lnTo>
                    <a:pt x="310" y="238"/>
                  </a:lnTo>
                  <a:lnTo>
                    <a:pt x="258" y="197"/>
                  </a:lnTo>
                  <a:lnTo>
                    <a:pt x="207" y="159"/>
                  </a:lnTo>
                  <a:lnTo>
                    <a:pt x="163" y="126"/>
                  </a:lnTo>
                  <a:lnTo>
                    <a:pt x="122" y="94"/>
                  </a:lnTo>
                  <a:lnTo>
                    <a:pt x="86" y="65"/>
                  </a:lnTo>
                  <a:lnTo>
                    <a:pt x="56" y="43"/>
                  </a:lnTo>
                  <a:lnTo>
                    <a:pt x="32" y="24"/>
                  </a:lnTo>
                  <a:lnTo>
                    <a:pt x="15" y="11"/>
                  </a:lnTo>
                  <a:lnTo>
                    <a:pt x="4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1" name="Freeform 21"/>
            <p:cNvSpPr>
              <a:spLocks/>
            </p:cNvSpPr>
            <p:nvPr/>
          </p:nvSpPr>
          <p:spPr bwMode="auto">
            <a:xfrm>
              <a:off x="7399338" y="4070350"/>
              <a:ext cx="1098550" cy="701675"/>
            </a:xfrm>
            <a:custGeom>
              <a:avLst/>
              <a:gdLst>
                <a:gd name="T0" fmla="*/ 4 w 1385"/>
                <a:gd name="T1" fmla="*/ 2 h 883"/>
                <a:gd name="T2" fmla="*/ 38 w 1385"/>
                <a:gd name="T3" fmla="*/ 21 h 883"/>
                <a:gd name="T4" fmla="*/ 97 w 1385"/>
                <a:gd name="T5" fmla="*/ 56 h 883"/>
                <a:gd name="T6" fmla="*/ 181 w 1385"/>
                <a:gd name="T7" fmla="*/ 103 h 883"/>
                <a:gd name="T8" fmla="*/ 284 w 1385"/>
                <a:gd name="T9" fmla="*/ 164 h 883"/>
                <a:gd name="T10" fmla="*/ 401 w 1385"/>
                <a:gd name="T11" fmla="*/ 231 h 883"/>
                <a:gd name="T12" fmla="*/ 528 w 1385"/>
                <a:gd name="T13" fmla="*/ 303 h 883"/>
                <a:gd name="T14" fmla="*/ 658 w 1385"/>
                <a:gd name="T15" fmla="*/ 378 h 883"/>
                <a:gd name="T16" fmla="*/ 791 w 1385"/>
                <a:gd name="T17" fmla="*/ 451 h 883"/>
                <a:gd name="T18" fmla="*/ 917 w 1385"/>
                <a:gd name="T19" fmla="*/ 523 h 883"/>
                <a:gd name="T20" fmla="*/ 1035 w 1385"/>
                <a:gd name="T21" fmla="*/ 588 h 883"/>
                <a:gd name="T22" fmla="*/ 1137 w 1385"/>
                <a:gd name="T23" fmla="*/ 647 h 883"/>
                <a:gd name="T24" fmla="*/ 1223 w 1385"/>
                <a:gd name="T25" fmla="*/ 694 h 883"/>
                <a:gd name="T26" fmla="*/ 1283 w 1385"/>
                <a:gd name="T27" fmla="*/ 729 h 883"/>
                <a:gd name="T28" fmla="*/ 1316 w 1385"/>
                <a:gd name="T29" fmla="*/ 746 h 883"/>
                <a:gd name="T30" fmla="*/ 1326 w 1385"/>
                <a:gd name="T31" fmla="*/ 752 h 883"/>
                <a:gd name="T32" fmla="*/ 1357 w 1385"/>
                <a:gd name="T33" fmla="*/ 769 h 883"/>
                <a:gd name="T34" fmla="*/ 1385 w 1385"/>
                <a:gd name="T35" fmla="*/ 883 h 883"/>
                <a:gd name="T36" fmla="*/ 1329 w 1385"/>
                <a:gd name="T37" fmla="*/ 846 h 883"/>
                <a:gd name="T38" fmla="*/ 1294 w 1385"/>
                <a:gd name="T39" fmla="*/ 823 h 883"/>
                <a:gd name="T40" fmla="*/ 1281 w 1385"/>
                <a:gd name="T41" fmla="*/ 814 h 883"/>
                <a:gd name="T42" fmla="*/ 1266 w 1385"/>
                <a:gd name="T43" fmla="*/ 804 h 883"/>
                <a:gd name="T44" fmla="*/ 1219 w 1385"/>
                <a:gd name="T45" fmla="*/ 774 h 883"/>
                <a:gd name="T46" fmla="*/ 1149 w 1385"/>
                <a:gd name="T47" fmla="*/ 729 h 883"/>
                <a:gd name="T48" fmla="*/ 1057 w 1385"/>
                <a:gd name="T49" fmla="*/ 671 h 883"/>
                <a:gd name="T50" fmla="*/ 951 w 1385"/>
                <a:gd name="T51" fmla="*/ 601 h 883"/>
                <a:gd name="T52" fmla="*/ 832 w 1385"/>
                <a:gd name="T53" fmla="*/ 524 h 883"/>
                <a:gd name="T54" fmla="*/ 707 w 1385"/>
                <a:gd name="T55" fmla="*/ 445 h 883"/>
                <a:gd name="T56" fmla="*/ 578 w 1385"/>
                <a:gd name="T57" fmla="*/ 363 h 883"/>
                <a:gd name="T58" fmla="*/ 453 w 1385"/>
                <a:gd name="T59" fmla="*/ 284 h 883"/>
                <a:gd name="T60" fmla="*/ 334 w 1385"/>
                <a:gd name="T61" fmla="*/ 209 h 883"/>
                <a:gd name="T62" fmla="*/ 226 w 1385"/>
                <a:gd name="T63" fmla="*/ 141 h 883"/>
                <a:gd name="T64" fmla="*/ 134 w 1385"/>
                <a:gd name="T65" fmla="*/ 83 h 883"/>
                <a:gd name="T66" fmla="*/ 62 w 1385"/>
                <a:gd name="T67" fmla="*/ 39 h 883"/>
                <a:gd name="T68" fmla="*/ 17 w 1385"/>
                <a:gd name="T69" fmla="*/ 9 h 883"/>
                <a:gd name="T70" fmla="*/ 0 w 1385"/>
                <a:gd name="T71" fmla="*/ 0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85" h="883">
                  <a:moveTo>
                    <a:pt x="0" y="0"/>
                  </a:moveTo>
                  <a:lnTo>
                    <a:pt x="4" y="2"/>
                  </a:lnTo>
                  <a:lnTo>
                    <a:pt x="17" y="9"/>
                  </a:lnTo>
                  <a:lnTo>
                    <a:pt x="38" y="21"/>
                  </a:lnTo>
                  <a:lnTo>
                    <a:pt x="64" y="36"/>
                  </a:lnTo>
                  <a:lnTo>
                    <a:pt x="97" y="56"/>
                  </a:lnTo>
                  <a:lnTo>
                    <a:pt x="136" y="79"/>
                  </a:lnTo>
                  <a:lnTo>
                    <a:pt x="181" y="103"/>
                  </a:lnTo>
                  <a:lnTo>
                    <a:pt x="231" y="132"/>
                  </a:lnTo>
                  <a:lnTo>
                    <a:pt x="284" y="164"/>
                  </a:lnTo>
                  <a:lnTo>
                    <a:pt x="341" y="195"/>
                  </a:lnTo>
                  <a:lnTo>
                    <a:pt x="401" y="231"/>
                  </a:lnTo>
                  <a:lnTo>
                    <a:pt x="463" y="267"/>
                  </a:lnTo>
                  <a:lnTo>
                    <a:pt x="528" y="303"/>
                  </a:lnTo>
                  <a:lnTo>
                    <a:pt x="593" y="340"/>
                  </a:lnTo>
                  <a:lnTo>
                    <a:pt x="658" y="378"/>
                  </a:lnTo>
                  <a:lnTo>
                    <a:pt x="724" y="415"/>
                  </a:lnTo>
                  <a:lnTo>
                    <a:pt x="791" y="451"/>
                  </a:lnTo>
                  <a:lnTo>
                    <a:pt x="854" y="489"/>
                  </a:lnTo>
                  <a:lnTo>
                    <a:pt x="917" y="523"/>
                  </a:lnTo>
                  <a:lnTo>
                    <a:pt x="977" y="556"/>
                  </a:lnTo>
                  <a:lnTo>
                    <a:pt x="1035" y="588"/>
                  </a:lnTo>
                  <a:lnTo>
                    <a:pt x="1089" y="618"/>
                  </a:lnTo>
                  <a:lnTo>
                    <a:pt x="1137" y="647"/>
                  </a:lnTo>
                  <a:lnTo>
                    <a:pt x="1182" y="673"/>
                  </a:lnTo>
                  <a:lnTo>
                    <a:pt x="1223" y="694"/>
                  </a:lnTo>
                  <a:lnTo>
                    <a:pt x="1257" y="714"/>
                  </a:lnTo>
                  <a:lnTo>
                    <a:pt x="1283" y="729"/>
                  </a:lnTo>
                  <a:lnTo>
                    <a:pt x="1303" y="741"/>
                  </a:lnTo>
                  <a:lnTo>
                    <a:pt x="1316" y="746"/>
                  </a:lnTo>
                  <a:lnTo>
                    <a:pt x="1320" y="750"/>
                  </a:lnTo>
                  <a:lnTo>
                    <a:pt x="1326" y="752"/>
                  </a:lnTo>
                  <a:lnTo>
                    <a:pt x="1337" y="759"/>
                  </a:lnTo>
                  <a:lnTo>
                    <a:pt x="1357" y="769"/>
                  </a:lnTo>
                  <a:lnTo>
                    <a:pt x="1385" y="784"/>
                  </a:lnTo>
                  <a:lnTo>
                    <a:pt x="1385" y="883"/>
                  </a:lnTo>
                  <a:lnTo>
                    <a:pt x="1356" y="863"/>
                  </a:lnTo>
                  <a:lnTo>
                    <a:pt x="1329" y="846"/>
                  </a:lnTo>
                  <a:lnTo>
                    <a:pt x="1309" y="833"/>
                  </a:lnTo>
                  <a:lnTo>
                    <a:pt x="1294" y="823"/>
                  </a:lnTo>
                  <a:lnTo>
                    <a:pt x="1285" y="818"/>
                  </a:lnTo>
                  <a:lnTo>
                    <a:pt x="1281" y="814"/>
                  </a:lnTo>
                  <a:lnTo>
                    <a:pt x="1277" y="812"/>
                  </a:lnTo>
                  <a:lnTo>
                    <a:pt x="1266" y="804"/>
                  </a:lnTo>
                  <a:lnTo>
                    <a:pt x="1246" y="791"/>
                  </a:lnTo>
                  <a:lnTo>
                    <a:pt x="1219" y="774"/>
                  </a:lnTo>
                  <a:lnTo>
                    <a:pt x="1188" y="754"/>
                  </a:lnTo>
                  <a:lnTo>
                    <a:pt x="1149" y="729"/>
                  </a:lnTo>
                  <a:lnTo>
                    <a:pt x="1106" y="701"/>
                  </a:lnTo>
                  <a:lnTo>
                    <a:pt x="1057" y="671"/>
                  </a:lnTo>
                  <a:lnTo>
                    <a:pt x="1005" y="637"/>
                  </a:lnTo>
                  <a:lnTo>
                    <a:pt x="951" y="601"/>
                  </a:lnTo>
                  <a:lnTo>
                    <a:pt x="891" y="564"/>
                  </a:lnTo>
                  <a:lnTo>
                    <a:pt x="832" y="524"/>
                  </a:lnTo>
                  <a:lnTo>
                    <a:pt x="770" y="485"/>
                  </a:lnTo>
                  <a:lnTo>
                    <a:pt x="707" y="445"/>
                  </a:lnTo>
                  <a:lnTo>
                    <a:pt x="643" y="404"/>
                  </a:lnTo>
                  <a:lnTo>
                    <a:pt x="578" y="363"/>
                  </a:lnTo>
                  <a:lnTo>
                    <a:pt x="515" y="323"/>
                  </a:lnTo>
                  <a:lnTo>
                    <a:pt x="453" y="284"/>
                  </a:lnTo>
                  <a:lnTo>
                    <a:pt x="392" y="246"/>
                  </a:lnTo>
                  <a:lnTo>
                    <a:pt x="334" y="209"/>
                  </a:lnTo>
                  <a:lnTo>
                    <a:pt x="278" y="175"/>
                  </a:lnTo>
                  <a:lnTo>
                    <a:pt x="226" y="141"/>
                  </a:lnTo>
                  <a:lnTo>
                    <a:pt x="177" y="111"/>
                  </a:lnTo>
                  <a:lnTo>
                    <a:pt x="134" y="83"/>
                  </a:lnTo>
                  <a:lnTo>
                    <a:pt x="95" y="60"/>
                  </a:lnTo>
                  <a:lnTo>
                    <a:pt x="62" y="39"/>
                  </a:lnTo>
                  <a:lnTo>
                    <a:pt x="36" y="23"/>
                  </a:lnTo>
                  <a:lnTo>
                    <a:pt x="17" y="9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2" name="Freeform 22"/>
            <p:cNvSpPr>
              <a:spLocks/>
            </p:cNvSpPr>
            <p:nvPr/>
          </p:nvSpPr>
          <p:spPr bwMode="auto">
            <a:xfrm>
              <a:off x="8461375" y="4503738"/>
              <a:ext cx="36513" cy="20637"/>
            </a:xfrm>
            <a:custGeom>
              <a:avLst/>
              <a:gdLst>
                <a:gd name="T0" fmla="*/ 0 w 46"/>
                <a:gd name="T1" fmla="*/ 0 h 26"/>
                <a:gd name="T2" fmla="*/ 46 w 46"/>
                <a:gd name="T3" fmla="*/ 23 h 26"/>
                <a:gd name="T4" fmla="*/ 46 w 46"/>
                <a:gd name="T5" fmla="*/ 26 h 26"/>
                <a:gd name="T6" fmla="*/ 0 w 46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26">
                  <a:moveTo>
                    <a:pt x="0" y="0"/>
                  </a:moveTo>
                  <a:lnTo>
                    <a:pt x="46" y="23"/>
                  </a:lnTo>
                  <a:lnTo>
                    <a:pt x="46" y="2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3" name="Freeform 23"/>
            <p:cNvSpPr>
              <a:spLocks/>
            </p:cNvSpPr>
            <p:nvPr/>
          </p:nvSpPr>
          <p:spPr bwMode="auto">
            <a:xfrm>
              <a:off x="7759700" y="4043363"/>
              <a:ext cx="738188" cy="349250"/>
            </a:xfrm>
            <a:custGeom>
              <a:avLst/>
              <a:gdLst>
                <a:gd name="T0" fmla="*/ 0 w 930"/>
                <a:gd name="T1" fmla="*/ 0 h 440"/>
                <a:gd name="T2" fmla="*/ 930 w 930"/>
                <a:gd name="T3" fmla="*/ 397 h 440"/>
                <a:gd name="T4" fmla="*/ 930 w 930"/>
                <a:gd name="T5" fmla="*/ 440 h 440"/>
                <a:gd name="T6" fmla="*/ 0 w 930"/>
                <a:gd name="T7" fmla="*/ 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0" h="440">
                  <a:moveTo>
                    <a:pt x="0" y="0"/>
                  </a:moveTo>
                  <a:lnTo>
                    <a:pt x="930" y="397"/>
                  </a:lnTo>
                  <a:lnTo>
                    <a:pt x="930" y="44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4" name="Freeform 24"/>
            <p:cNvSpPr>
              <a:spLocks/>
            </p:cNvSpPr>
            <p:nvPr/>
          </p:nvSpPr>
          <p:spPr bwMode="auto">
            <a:xfrm>
              <a:off x="8207375" y="3983038"/>
              <a:ext cx="290513" cy="106362"/>
            </a:xfrm>
            <a:custGeom>
              <a:avLst/>
              <a:gdLst>
                <a:gd name="T0" fmla="*/ 0 w 367"/>
                <a:gd name="T1" fmla="*/ 0 h 134"/>
                <a:gd name="T2" fmla="*/ 6 w 367"/>
                <a:gd name="T3" fmla="*/ 2 h 134"/>
                <a:gd name="T4" fmla="*/ 19 w 367"/>
                <a:gd name="T5" fmla="*/ 6 h 134"/>
                <a:gd name="T6" fmla="*/ 41 w 367"/>
                <a:gd name="T7" fmla="*/ 13 h 134"/>
                <a:gd name="T8" fmla="*/ 71 w 367"/>
                <a:gd name="T9" fmla="*/ 21 h 134"/>
                <a:gd name="T10" fmla="*/ 108 w 367"/>
                <a:gd name="T11" fmla="*/ 32 h 134"/>
                <a:gd name="T12" fmla="*/ 151 w 367"/>
                <a:gd name="T13" fmla="*/ 43 h 134"/>
                <a:gd name="T14" fmla="*/ 200 w 367"/>
                <a:gd name="T15" fmla="*/ 58 h 134"/>
                <a:gd name="T16" fmla="*/ 252 w 367"/>
                <a:gd name="T17" fmla="*/ 73 h 134"/>
                <a:gd name="T18" fmla="*/ 308 w 367"/>
                <a:gd name="T19" fmla="*/ 88 h 134"/>
                <a:gd name="T20" fmla="*/ 367 w 367"/>
                <a:gd name="T21" fmla="*/ 105 h 134"/>
                <a:gd name="T22" fmla="*/ 367 w 367"/>
                <a:gd name="T23" fmla="*/ 134 h 134"/>
                <a:gd name="T24" fmla="*/ 308 w 367"/>
                <a:gd name="T25" fmla="*/ 113 h 134"/>
                <a:gd name="T26" fmla="*/ 252 w 367"/>
                <a:gd name="T27" fmla="*/ 92 h 134"/>
                <a:gd name="T28" fmla="*/ 200 w 367"/>
                <a:gd name="T29" fmla="*/ 73 h 134"/>
                <a:gd name="T30" fmla="*/ 151 w 367"/>
                <a:gd name="T31" fmla="*/ 55 h 134"/>
                <a:gd name="T32" fmla="*/ 108 w 367"/>
                <a:gd name="T33" fmla="*/ 40 h 134"/>
                <a:gd name="T34" fmla="*/ 71 w 367"/>
                <a:gd name="T35" fmla="*/ 26 h 134"/>
                <a:gd name="T36" fmla="*/ 41 w 367"/>
                <a:gd name="T37" fmla="*/ 15 h 134"/>
                <a:gd name="T38" fmla="*/ 19 w 367"/>
                <a:gd name="T39" fmla="*/ 8 h 134"/>
                <a:gd name="T40" fmla="*/ 6 w 367"/>
                <a:gd name="T41" fmla="*/ 2 h 134"/>
                <a:gd name="T42" fmla="*/ 0 w 367"/>
                <a:gd name="T43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7" h="134">
                  <a:moveTo>
                    <a:pt x="0" y="0"/>
                  </a:moveTo>
                  <a:lnTo>
                    <a:pt x="6" y="2"/>
                  </a:lnTo>
                  <a:lnTo>
                    <a:pt x="19" y="6"/>
                  </a:lnTo>
                  <a:lnTo>
                    <a:pt x="41" y="13"/>
                  </a:lnTo>
                  <a:lnTo>
                    <a:pt x="71" y="21"/>
                  </a:lnTo>
                  <a:lnTo>
                    <a:pt x="108" y="32"/>
                  </a:lnTo>
                  <a:lnTo>
                    <a:pt x="151" y="43"/>
                  </a:lnTo>
                  <a:lnTo>
                    <a:pt x="200" y="58"/>
                  </a:lnTo>
                  <a:lnTo>
                    <a:pt x="252" y="73"/>
                  </a:lnTo>
                  <a:lnTo>
                    <a:pt x="308" y="88"/>
                  </a:lnTo>
                  <a:lnTo>
                    <a:pt x="367" y="105"/>
                  </a:lnTo>
                  <a:lnTo>
                    <a:pt x="367" y="134"/>
                  </a:lnTo>
                  <a:lnTo>
                    <a:pt x="308" y="113"/>
                  </a:lnTo>
                  <a:lnTo>
                    <a:pt x="252" y="92"/>
                  </a:lnTo>
                  <a:lnTo>
                    <a:pt x="200" y="73"/>
                  </a:lnTo>
                  <a:lnTo>
                    <a:pt x="151" y="55"/>
                  </a:lnTo>
                  <a:lnTo>
                    <a:pt x="108" y="40"/>
                  </a:lnTo>
                  <a:lnTo>
                    <a:pt x="71" y="26"/>
                  </a:lnTo>
                  <a:lnTo>
                    <a:pt x="41" y="15"/>
                  </a:lnTo>
                  <a:lnTo>
                    <a:pt x="19" y="8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5" name="Freeform 25"/>
            <p:cNvSpPr>
              <a:spLocks/>
            </p:cNvSpPr>
            <p:nvPr/>
          </p:nvSpPr>
          <p:spPr bwMode="auto">
            <a:xfrm>
              <a:off x="7180263" y="3570288"/>
              <a:ext cx="1317625" cy="349250"/>
            </a:xfrm>
            <a:custGeom>
              <a:avLst/>
              <a:gdLst>
                <a:gd name="T0" fmla="*/ 0 w 1661"/>
                <a:gd name="T1" fmla="*/ 0 h 440"/>
                <a:gd name="T2" fmla="*/ 6 w 1661"/>
                <a:gd name="T3" fmla="*/ 2 h 440"/>
                <a:gd name="T4" fmla="*/ 23 w 1661"/>
                <a:gd name="T5" fmla="*/ 6 h 440"/>
                <a:gd name="T6" fmla="*/ 49 w 1661"/>
                <a:gd name="T7" fmla="*/ 12 h 440"/>
                <a:gd name="T8" fmla="*/ 84 w 1661"/>
                <a:gd name="T9" fmla="*/ 19 h 440"/>
                <a:gd name="T10" fmla="*/ 127 w 1661"/>
                <a:gd name="T11" fmla="*/ 29 h 440"/>
                <a:gd name="T12" fmla="*/ 179 w 1661"/>
                <a:gd name="T13" fmla="*/ 42 h 440"/>
                <a:gd name="T14" fmla="*/ 237 w 1661"/>
                <a:gd name="T15" fmla="*/ 55 h 440"/>
                <a:gd name="T16" fmla="*/ 302 w 1661"/>
                <a:gd name="T17" fmla="*/ 70 h 440"/>
                <a:gd name="T18" fmla="*/ 373 w 1661"/>
                <a:gd name="T19" fmla="*/ 85 h 440"/>
                <a:gd name="T20" fmla="*/ 446 w 1661"/>
                <a:gd name="T21" fmla="*/ 102 h 440"/>
                <a:gd name="T22" fmla="*/ 524 w 1661"/>
                <a:gd name="T23" fmla="*/ 121 h 440"/>
                <a:gd name="T24" fmla="*/ 606 w 1661"/>
                <a:gd name="T25" fmla="*/ 138 h 440"/>
                <a:gd name="T26" fmla="*/ 690 w 1661"/>
                <a:gd name="T27" fmla="*/ 158 h 440"/>
                <a:gd name="T28" fmla="*/ 776 w 1661"/>
                <a:gd name="T29" fmla="*/ 177 h 440"/>
                <a:gd name="T30" fmla="*/ 862 w 1661"/>
                <a:gd name="T31" fmla="*/ 196 h 440"/>
                <a:gd name="T32" fmla="*/ 960 w 1661"/>
                <a:gd name="T33" fmla="*/ 218 h 440"/>
                <a:gd name="T34" fmla="*/ 1059 w 1661"/>
                <a:gd name="T35" fmla="*/ 239 h 440"/>
                <a:gd name="T36" fmla="*/ 1156 w 1661"/>
                <a:gd name="T37" fmla="*/ 260 h 440"/>
                <a:gd name="T38" fmla="*/ 1249 w 1661"/>
                <a:gd name="T39" fmla="*/ 280 h 440"/>
                <a:gd name="T40" fmla="*/ 1337 w 1661"/>
                <a:gd name="T41" fmla="*/ 299 h 440"/>
                <a:gd name="T42" fmla="*/ 1417 w 1661"/>
                <a:gd name="T43" fmla="*/ 316 h 440"/>
                <a:gd name="T44" fmla="*/ 1492 w 1661"/>
                <a:gd name="T45" fmla="*/ 333 h 440"/>
                <a:gd name="T46" fmla="*/ 1559 w 1661"/>
                <a:gd name="T47" fmla="*/ 348 h 440"/>
                <a:gd name="T48" fmla="*/ 1615 w 1661"/>
                <a:gd name="T49" fmla="*/ 359 h 440"/>
                <a:gd name="T50" fmla="*/ 1661 w 1661"/>
                <a:gd name="T51" fmla="*/ 369 h 440"/>
                <a:gd name="T52" fmla="*/ 1661 w 1661"/>
                <a:gd name="T53" fmla="*/ 440 h 440"/>
                <a:gd name="T54" fmla="*/ 1624 w 1661"/>
                <a:gd name="T55" fmla="*/ 429 h 440"/>
                <a:gd name="T56" fmla="*/ 1576 w 1661"/>
                <a:gd name="T57" fmla="*/ 416 h 440"/>
                <a:gd name="T58" fmla="*/ 1520 w 1661"/>
                <a:gd name="T59" fmla="*/ 401 h 440"/>
                <a:gd name="T60" fmla="*/ 1454 w 1661"/>
                <a:gd name="T61" fmla="*/ 384 h 440"/>
                <a:gd name="T62" fmla="*/ 1382 w 1661"/>
                <a:gd name="T63" fmla="*/ 363 h 440"/>
                <a:gd name="T64" fmla="*/ 1303 w 1661"/>
                <a:gd name="T65" fmla="*/ 342 h 440"/>
                <a:gd name="T66" fmla="*/ 1220 w 1661"/>
                <a:gd name="T67" fmla="*/ 320 h 440"/>
                <a:gd name="T68" fmla="*/ 1132 w 1661"/>
                <a:gd name="T69" fmla="*/ 295 h 440"/>
                <a:gd name="T70" fmla="*/ 1042 w 1661"/>
                <a:gd name="T71" fmla="*/ 271 h 440"/>
                <a:gd name="T72" fmla="*/ 949 w 1661"/>
                <a:gd name="T73" fmla="*/ 247 h 440"/>
                <a:gd name="T74" fmla="*/ 854 w 1661"/>
                <a:gd name="T75" fmla="*/ 220 h 440"/>
                <a:gd name="T76" fmla="*/ 768 w 1661"/>
                <a:gd name="T77" fmla="*/ 200 h 440"/>
                <a:gd name="T78" fmla="*/ 685 w 1661"/>
                <a:gd name="T79" fmla="*/ 177 h 440"/>
                <a:gd name="T80" fmla="*/ 603 w 1661"/>
                <a:gd name="T81" fmla="*/ 156 h 440"/>
                <a:gd name="T82" fmla="*/ 520 w 1661"/>
                <a:gd name="T83" fmla="*/ 134 h 440"/>
                <a:gd name="T84" fmla="*/ 444 w 1661"/>
                <a:gd name="T85" fmla="*/ 115 h 440"/>
                <a:gd name="T86" fmla="*/ 369 w 1661"/>
                <a:gd name="T87" fmla="*/ 96 h 440"/>
                <a:gd name="T88" fmla="*/ 300 w 1661"/>
                <a:gd name="T89" fmla="*/ 77 h 440"/>
                <a:gd name="T90" fmla="*/ 235 w 1661"/>
                <a:gd name="T91" fmla="*/ 61 h 440"/>
                <a:gd name="T92" fmla="*/ 177 w 1661"/>
                <a:gd name="T93" fmla="*/ 45 h 440"/>
                <a:gd name="T94" fmla="*/ 127 w 1661"/>
                <a:gd name="T95" fmla="*/ 32 h 440"/>
                <a:gd name="T96" fmla="*/ 84 w 1661"/>
                <a:gd name="T97" fmla="*/ 21 h 440"/>
                <a:gd name="T98" fmla="*/ 49 w 1661"/>
                <a:gd name="T99" fmla="*/ 14 h 440"/>
                <a:gd name="T100" fmla="*/ 23 w 1661"/>
                <a:gd name="T101" fmla="*/ 6 h 440"/>
                <a:gd name="T102" fmla="*/ 6 w 1661"/>
                <a:gd name="T103" fmla="*/ 2 h 440"/>
                <a:gd name="T104" fmla="*/ 0 w 1661"/>
                <a:gd name="T105" fmla="*/ 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61" h="440">
                  <a:moveTo>
                    <a:pt x="0" y="0"/>
                  </a:moveTo>
                  <a:lnTo>
                    <a:pt x="6" y="2"/>
                  </a:lnTo>
                  <a:lnTo>
                    <a:pt x="23" y="6"/>
                  </a:lnTo>
                  <a:lnTo>
                    <a:pt x="49" y="12"/>
                  </a:lnTo>
                  <a:lnTo>
                    <a:pt x="84" y="19"/>
                  </a:lnTo>
                  <a:lnTo>
                    <a:pt x="127" y="29"/>
                  </a:lnTo>
                  <a:lnTo>
                    <a:pt x="179" y="42"/>
                  </a:lnTo>
                  <a:lnTo>
                    <a:pt x="237" y="55"/>
                  </a:lnTo>
                  <a:lnTo>
                    <a:pt x="302" y="70"/>
                  </a:lnTo>
                  <a:lnTo>
                    <a:pt x="373" y="85"/>
                  </a:lnTo>
                  <a:lnTo>
                    <a:pt x="446" y="102"/>
                  </a:lnTo>
                  <a:lnTo>
                    <a:pt x="524" y="121"/>
                  </a:lnTo>
                  <a:lnTo>
                    <a:pt x="606" y="138"/>
                  </a:lnTo>
                  <a:lnTo>
                    <a:pt x="690" y="158"/>
                  </a:lnTo>
                  <a:lnTo>
                    <a:pt x="776" y="177"/>
                  </a:lnTo>
                  <a:lnTo>
                    <a:pt x="862" y="196"/>
                  </a:lnTo>
                  <a:lnTo>
                    <a:pt x="960" y="218"/>
                  </a:lnTo>
                  <a:lnTo>
                    <a:pt x="1059" y="239"/>
                  </a:lnTo>
                  <a:lnTo>
                    <a:pt x="1156" y="260"/>
                  </a:lnTo>
                  <a:lnTo>
                    <a:pt x="1249" y="280"/>
                  </a:lnTo>
                  <a:lnTo>
                    <a:pt x="1337" y="299"/>
                  </a:lnTo>
                  <a:lnTo>
                    <a:pt x="1417" y="316"/>
                  </a:lnTo>
                  <a:lnTo>
                    <a:pt x="1492" y="333"/>
                  </a:lnTo>
                  <a:lnTo>
                    <a:pt x="1559" y="348"/>
                  </a:lnTo>
                  <a:lnTo>
                    <a:pt x="1615" y="359"/>
                  </a:lnTo>
                  <a:lnTo>
                    <a:pt x="1661" y="369"/>
                  </a:lnTo>
                  <a:lnTo>
                    <a:pt x="1661" y="440"/>
                  </a:lnTo>
                  <a:lnTo>
                    <a:pt x="1624" y="429"/>
                  </a:lnTo>
                  <a:lnTo>
                    <a:pt x="1576" y="416"/>
                  </a:lnTo>
                  <a:lnTo>
                    <a:pt x="1520" y="401"/>
                  </a:lnTo>
                  <a:lnTo>
                    <a:pt x="1454" y="384"/>
                  </a:lnTo>
                  <a:lnTo>
                    <a:pt x="1382" y="363"/>
                  </a:lnTo>
                  <a:lnTo>
                    <a:pt x="1303" y="342"/>
                  </a:lnTo>
                  <a:lnTo>
                    <a:pt x="1220" y="320"/>
                  </a:lnTo>
                  <a:lnTo>
                    <a:pt x="1132" y="295"/>
                  </a:lnTo>
                  <a:lnTo>
                    <a:pt x="1042" y="271"/>
                  </a:lnTo>
                  <a:lnTo>
                    <a:pt x="949" y="247"/>
                  </a:lnTo>
                  <a:lnTo>
                    <a:pt x="854" y="220"/>
                  </a:lnTo>
                  <a:lnTo>
                    <a:pt x="768" y="200"/>
                  </a:lnTo>
                  <a:lnTo>
                    <a:pt x="685" y="177"/>
                  </a:lnTo>
                  <a:lnTo>
                    <a:pt x="603" y="156"/>
                  </a:lnTo>
                  <a:lnTo>
                    <a:pt x="520" y="134"/>
                  </a:lnTo>
                  <a:lnTo>
                    <a:pt x="444" y="115"/>
                  </a:lnTo>
                  <a:lnTo>
                    <a:pt x="369" y="96"/>
                  </a:lnTo>
                  <a:lnTo>
                    <a:pt x="300" y="77"/>
                  </a:lnTo>
                  <a:lnTo>
                    <a:pt x="235" y="61"/>
                  </a:lnTo>
                  <a:lnTo>
                    <a:pt x="177" y="45"/>
                  </a:lnTo>
                  <a:lnTo>
                    <a:pt x="127" y="32"/>
                  </a:lnTo>
                  <a:lnTo>
                    <a:pt x="84" y="21"/>
                  </a:lnTo>
                  <a:lnTo>
                    <a:pt x="49" y="14"/>
                  </a:lnTo>
                  <a:lnTo>
                    <a:pt x="23" y="6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6" name="Freeform 26"/>
            <p:cNvSpPr>
              <a:spLocks/>
            </p:cNvSpPr>
            <p:nvPr/>
          </p:nvSpPr>
          <p:spPr bwMode="auto">
            <a:xfrm>
              <a:off x="8186738" y="3694113"/>
              <a:ext cx="311150" cy="65087"/>
            </a:xfrm>
            <a:custGeom>
              <a:avLst/>
              <a:gdLst>
                <a:gd name="T0" fmla="*/ 0 w 393"/>
                <a:gd name="T1" fmla="*/ 0 h 83"/>
                <a:gd name="T2" fmla="*/ 393 w 393"/>
                <a:gd name="T3" fmla="*/ 62 h 83"/>
                <a:gd name="T4" fmla="*/ 393 w 393"/>
                <a:gd name="T5" fmla="*/ 83 h 83"/>
                <a:gd name="T6" fmla="*/ 0 w 393"/>
                <a:gd name="T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3" h="83">
                  <a:moveTo>
                    <a:pt x="0" y="0"/>
                  </a:moveTo>
                  <a:lnTo>
                    <a:pt x="393" y="62"/>
                  </a:lnTo>
                  <a:lnTo>
                    <a:pt x="393" y="8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7" name="Freeform 27"/>
            <p:cNvSpPr>
              <a:spLocks/>
            </p:cNvSpPr>
            <p:nvPr/>
          </p:nvSpPr>
          <p:spPr bwMode="auto">
            <a:xfrm>
              <a:off x="8408988" y="3614738"/>
              <a:ext cx="88900" cy="14287"/>
            </a:xfrm>
            <a:custGeom>
              <a:avLst/>
              <a:gdLst>
                <a:gd name="T0" fmla="*/ 0 w 111"/>
                <a:gd name="T1" fmla="*/ 0 h 19"/>
                <a:gd name="T2" fmla="*/ 111 w 111"/>
                <a:gd name="T3" fmla="*/ 11 h 19"/>
                <a:gd name="T4" fmla="*/ 111 w 111"/>
                <a:gd name="T5" fmla="*/ 19 h 19"/>
                <a:gd name="T6" fmla="*/ 0 w 111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19">
                  <a:moveTo>
                    <a:pt x="0" y="0"/>
                  </a:moveTo>
                  <a:lnTo>
                    <a:pt x="111" y="11"/>
                  </a:lnTo>
                  <a:lnTo>
                    <a:pt x="111" y="1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9" name="Freeform 29"/>
            <p:cNvSpPr>
              <a:spLocks/>
            </p:cNvSpPr>
            <p:nvPr/>
          </p:nvSpPr>
          <p:spPr bwMode="auto">
            <a:xfrm>
              <a:off x="7604125" y="3346450"/>
              <a:ext cx="893763" cy="41275"/>
            </a:xfrm>
            <a:custGeom>
              <a:avLst/>
              <a:gdLst>
                <a:gd name="T0" fmla="*/ 1126 w 1126"/>
                <a:gd name="T1" fmla="*/ 0 h 53"/>
                <a:gd name="T2" fmla="*/ 1126 w 1126"/>
                <a:gd name="T3" fmla="*/ 53 h 53"/>
                <a:gd name="T4" fmla="*/ 1009 w 1126"/>
                <a:gd name="T5" fmla="*/ 47 h 53"/>
                <a:gd name="T6" fmla="*/ 884 w 1126"/>
                <a:gd name="T7" fmla="*/ 40 h 53"/>
                <a:gd name="T8" fmla="*/ 757 w 1126"/>
                <a:gd name="T9" fmla="*/ 34 h 53"/>
                <a:gd name="T10" fmla="*/ 670 w 1126"/>
                <a:gd name="T11" fmla="*/ 30 h 53"/>
                <a:gd name="T12" fmla="*/ 584 w 1126"/>
                <a:gd name="T13" fmla="*/ 27 h 53"/>
                <a:gd name="T14" fmla="*/ 500 w 1126"/>
                <a:gd name="T15" fmla="*/ 23 h 53"/>
                <a:gd name="T16" fmla="*/ 420 w 1126"/>
                <a:gd name="T17" fmla="*/ 19 h 53"/>
                <a:gd name="T18" fmla="*/ 342 w 1126"/>
                <a:gd name="T19" fmla="*/ 15 h 53"/>
                <a:gd name="T20" fmla="*/ 271 w 1126"/>
                <a:gd name="T21" fmla="*/ 14 h 53"/>
                <a:gd name="T22" fmla="*/ 205 w 1126"/>
                <a:gd name="T23" fmla="*/ 10 h 53"/>
                <a:gd name="T24" fmla="*/ 148 w 1126"/>
                <a:gd name="T25" fmla="*/ 8 h 53"/>
                <a:gd name="T26" fmla="*/ 97 w 1126"/>
                <a:gd name="T27" fmla="*/ 6 h 53"/>
                <a:gd name="T28" fmla="*/ 56 w 1126"/>
                <a:gd name="T29" fmla="*/ 4 h 53"/>
                <a:gd name="T30" fmla="*/ 26 w 1126"/>
                <a:gd name="T31" fmla="*/ 2 h 53"/>
                <a:gd name="T32" fmla="*/ 8 w 1126"/>
                <a:gd name="T33" fmla="*/ 2 h 53"/>
                <a:gd name="T34" fmla="*/ 0 w 1126"/>
                <a:gd name="T35" fmla="*/ 0 h 53"/>
                <a:gd name="T36" fmla="*/ 8 w 1126"/>
                <a:gd name="T37" fmla="*/ 0 h 53"/>
                <a:gd name="T38" fmla="*/ 26 w 1126"/>
                <a:gd name="T39" fmla="*/ 0 h 53"/>
                <a:gd name="T40" fmla="*/ 56 w 1126"/>
                <a:gd name="T41" fmla="*/ 2 h 53"/>
                <a:gd name="T42" fmla="*/ 97 w 1126"/>
                <a:gd name="T43" fmla="*/ 2 h 53"/>
                <a:gd name="T44" fmla="*/ 148 w 1126"/>
                <a:gd name="T45" fmla="*/ 2 h 53"/>
                <a:gd name="T46" fmla="*/ 205 w 1126"/>
                <a:gd name="T47" fmla="*/ 2 h 53"/>
                <a:gd name="T48" fmla="*/ 271 w 1126"/>
                <a:gd name="T49" fmla="*/ 2 h 53"/>
                <a:gd name="T50" fmla="*/ 343 w 1126"/>
                <a:gd name="T51" fmla="*/ 2 h 53"/>
                <a:gd name="T52" fmla="*/ 420 w 1126"/>
                <a:gd name="T53" fmla="*/ 2 h 53"/>
                <a:gd name="T54" fmla="*/ 502 w 1126"/>
                <a:gd name="T55" fmla="*/ 2 h 53"/>
                <a:gd name="T56" fmla="*/ 586 w 1126"/>
                <a:gd name="T57" fmla="*/ 2 h 53"/>
                <a:gd name="T58" fmla="*/ 672 w 1126"/>
                <a:gd name="T59" fmla="*/ 4 h 53"/>
                <a:gd name="T60" fmla="*/ 759 w 1126"/>
                <a:gd name="T61" fmla="*/ 4 h 53"/>
                <a:gd name="T62" fmla="*/ 886 w 1126"/>
                <a:gd name="T63" fmla="*/ 2 h 53"/>
                <a:gd name="T64" fmla="*/ 1009 w 1126"/>
                <a:gd name="T65" fmla="*/ 2 h 53"/>
                <a:gd name="T66" fmla="*/ 1126 w 1126"/>
                <a:gd name="T6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26" h="53">
                  <a:moveTo>
                    <a:pt x="1126" y="0"/>
                  </a:moveTo>
                  <a:lnTo>
                    <a:pt x="1126" y="53"/>
                  </a:lnTo>
                  <a:lnTo>
                    <a:pt x="1009" y="47"/>
                  </a:lnTo>
                  <a:lnTo>
                    <a:pt x="884" y="40"/>
                  </a:lnTo>
                  <a:lnTo>
                    <a:pt x="757" y="34"/>
                  </a:lnTo>
                  <a:lnTo>
                    <a:pt x="670" y="30"/>
                  </a:lnTo>
                  <a:lnTo>
                    <a:pt x="584" y="27"/>
                  </a:lnTo>
                  <a:lnTo>
                    <a:pt x="500" y="23"/>
                  </a:lnTo>
                  <a:lnTo>
                    <a:pt x="420" y="19"/>
                  </a:lnTo>
                  <a:lnTo>
                    <a:pt x="342" y="15"/>
                  </a:lnTo>
                  <a:lnTo>
                    <a:pt x="271" y="14"/>
                  </a:lnTo>
                  <a:lnTo>
                    <a:pt x="205" y="10"/>
                  </a:lnTo>
                  <a:lnTo>
                    <a:pt x="148" y="8"/>
                  </a:lnTo>
                  <a:lnTo>
                    <a:pt x="97" y="6"/>
                  </a:lnTo>
                  <a:lnTo>
                    <a:pt x="56" y="4"/>
                  </a:lnTo>
                  <a:lnTo>
                    <a:pt x="26" y="2"/>
                  </a:lnTo>
                  <a:lnTo>
                    <a:pt x="8" y="2"/>
                  </a:lnTo>
                  <a:lnTo>
                    <a:pt x="0" y="0"/>
                  </a:lnTo>
                  <a:lnTo>
                    <a:pt x="8" y="0"/>
                  </a:lnTo>
                  <a:lnTo>
                    <a:pt x="26" y="0"/>
                  </a:lnTo>
                  <a:lnTo>
                    <a:pt x="56" y="2"/>
                  </a:lnTo>
                  <a:lnTo>
                    <a:pt x="97" y="2"/>
                  </a:lnTo>
                  <a:lnTo>
                    <a:pt x="148" y="2"/>
                  </a:lnTo>
                  <a:lnTo>
                    <a:pt x="205" y="2"/>
                  </a:lnTo>
                  <a:lnTo>
                    <a:pt x="271" y="2"/>
                  </a:lnTo>
                  <a:lnTo>
                    <a:pt x="343" y="2"/>
                  </a:lnTo>
                  <a:lnTo>
                    <a:pt x="420" y="2"/>
                  </a:lnTo>
                  <a:lnTo>
                    <a:pt x="502" y="2"/>
                  </a:lnTo>
                  <a:lnTo>
                    <a:pt x="586" y="2"/>
                  </a:lnTo>
                  <a:lnTo>
                    <a:pt x="672" y="4"/>
                  </a:lnTo>
                  <a:lnTo>
                    <a:pt x="759" y="4"/>
                  </a:lnTo>
                  <a:lnTo>
                    <a:pt x="886" y="2"/>
                  </a:lnTo>
                  <a:lnTo>
                    <a:pt x="1009" y="2"/>
                  </a:lnTo>
                  <a:lnTo>
                    <a:pt x="11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0" name="Freeform 30"/>
            <p:cNvSpPr>
              <a:spLocks/>
            </p:cNvSpPr>
            <p:nvPr/>
          </p:nvSpPr>
          <p:spPr bwMode="auto">
            <a:xfrm>
              <a:off x="3771900" y="3284538"/>
              <a:ext cx="1284288" cy="50800"/>
            </a:xfrm>
            <a:custGeom>
              <a:avLst/>
              <a:gdLst>
                <a:gd name="T0" fmla="*/ 0 w 1618"/>
                <a:gd name="T1" fmla="*/ 0 h 64"/>
                <a:gd name="T2" fmla="*/ 67 w 1618"/>
                <a:gd name="T3" fmla="*/ 2 h 64"/>
                <a:gd name="T4" fmla="*/ 144 w 1618"/>
                <a:gd name="T5" fmla="*/ 4 h 64"/>
                <a:gd name="T6" fmla="*/ 229 w 1618"/>
                <a:gd name="T7" fmla="*/ 8 h 64"/>
                <a:gd name="T8" fmla="*/ 323 w 1618"/>
                <a:gd name="T9" fmla="*/ 10 h 64"/>
                <a:gd name="T10" fmla="*/ 421 w 1618"/>
                <a:gd name="T11" fmla="*/ 12 h 64"/>
                <a:gd name="T12" fmla="*/ 524 w 1618"/>
                <a:gd name="T13" fmla="*/ 15 h 64"/>
                <a:gd name="T14" fmla="*/ 630 w 1618"/>
                <a:gd name="T15" fmla="*/ 17 h 64"/>
                <a:gd name="T16" fmla="*/ 738 w 1618"/>
                <a:gd name="T17" fmla="*/ 21 h 64"/>
                <a:gd name="T18" fmla="*/ 831 w 1618"/>
                <a:gd name="T19" fmla="*/ 23 h 64"/>
                <a:gd name="T20" fmla="*/ 925 w 1618"/>
                <a:gd name="T21" fmla="*/ 23 h 64"/>
                <a:gd name="T22" fmla="*/ 1016 w 1618"/>
                <a:gd name="T23" fmla="*/ 25 h 64"/>
                <a:gd name="T24" fmla="*/ 1105 w 1618"/>
                <a:gd name="T25" fmla="*/ 27 h 64"/>
                <a:gd name="T26" fmla="*/ 1189 w 1618"/>
                <a:gd name="T27" fmla="*/ 29 h 64"/>
                <a:gd name="T28" fmla="*/ 1270 w 1618"/>
                <a:gd name="T29" fmla="*/ 29 h 64"/>
                <a:gd name="T30" fmla="*/ 1344 w 1618"/>
                <a:gd name="T31" fmla="*/ 30 h 64"/>
                <a:gd name="T32" fmla="*/ 1411 w 1618"/>
                <a:gd name="T33" fmla="*/ 30 h 64"/>
                <a:gd name="T34" fmla="*/ 1471 w 1618"/>
                <a:gd name="T35" fmla="*/ 32 h 64"/>
                <a:gd name="T36" fmla="*/ 1521 w 1618"/>
                <a:gd name="T37" fmla="*/ 32 h 64"/>
                <a:gd name="T38" fmla="*/ 1562 w 1618"/>
                <a:gd name="T39" fmla="*/ 34 h 64"/>
                <a:gd name="T40" fmla="*/ 1594 w 1618"/>
                <a:gd name="T41" fmla="*/ 34 h 64"/>
                <a:gd name="T42" fmla="*/ 1613 w 1618"/>
                <a:gd name="T43" fmla="*/ 34 h 64"/>
                <a:gd name="T44" fmla="*/ 1618 w 1618"/>
                <a:gd name="T45" fmla="*/ 34 h 64"/>
                <a:gd name="T46" fmla="*/ 1613 w 1618"/>
                <a:gd name="T47" fmla="*/ 34 h 64"/>
                <a:gd name="T48" fmla="*/ 1594 w 1618"/>
                <a:gd name="T49" fmla="*/ 34 h 64"/>
                <a:gd name="T50" fmla="*/ 1562 w 1618"/>
                <a:gd name="T51" fmla="*/ 34 h 64"/>
                <a:gd name="T52" fmla="*/ 1521 w 1618"/>
                <a:gd name="T53" fmla="*/ 34 h 64"/>
                <a:gd name="T54" fmla="*/ 1471 w 1618"/>
                <a:gd name="T55" fmla="*/ 36 h 64"/>
                <a:gd name="T56" fmla="*/ 1411 w 1618"/>
                <a:gd name="T57" fmla="*/ 38 h 64"/>
                <a:gd name="T58" fmla="*/ 1344 w 1618"/>
                <a:gd name="T59" fmla="*/ 38 h 64"/>
                <a:gd name="T60" fmla="*/ 1270 w 1618"/>
                <a:gd name="T61" fmla="*/ 40 h 64"/>
                <a:gd name="T62" fmla="*/ 1189 w 1618"/>
                <a:gd name="T63" fmla="*/ 40 h 64"/>
                <a:gd name="T64" fmla="*/ 1105 w 1618"/>
                <a:gd name="T65" fmla="*/ 42 h 64"/>
                <a:gd name="T66" fmla="*/ 1016 w 1618"/>
                <a:gd name="T67" fmla="*/ 42 h 64"/>
                <a:gd name="T68" fmla="*/ 925 w 1618"/>
                <a:gd name="T69" fmla="*/ 44 h 64"/>
                <a:gd name="T70" fmla="*/ 831 w 1618"/>
                <a:gd name="T71" fmla="*/ 45 h 64"/>
                <a:gd name="T72" fmla="*/ 738 w 1618"/>
                <a:gd name="T73" fmla="*/ 45 h 64"/>
                <a:gd name="T74" fmla="*/ 630 w 1618"/>
                <a:gd name="T75" fmla="*/ 49 h 64"/>
                <a:gd name="T76" fmla="*/ 524 w 1618"/>
                <a:gd name="T77" fmla="*/ 51 h 64"/>
                <a:gd name="T78" fmla="*/ 421 w 1618"/>
                <a:gd name="T79" fmla="*/ 55 h 64"/>
                <a:gd name="T80" fmla="*/ 323 w 1618"/>
                <a:gd name="T81" fmla="*/ 57 h 64"/>
                <a:gd name="T82" fmla="*/ 229 w 1618"/>
                <a:gd name="T83" fmla="*/ 59 h 64"/>
                <a:gd name="T84" fmla="*/ 144 w 1618"/>
                <a:gd name="T85" fmla="*/ 60 h 64"/>
                <a:gd name="T86" fmla="*/ 67 w 1618"/>
                <a:gd name="T87" fmla="*/ 62 h 64"/>
                <a:gd name="T88" fmla="*/ 0 w 1618"/>
                <a:gd name="T89" fmla="*/ 64 h 64"/>
                <a:gd name="T90" fmla="*/ 0 w 1618"/>
                <a:gd name="T9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18" h="64">
                  <a:moveTo>
                    <a:pt x="0" y="0"/>
                  </a:moveTo>
                  <a:lnTo>
                    <a:pt x="67" y="2"/>
                  </a:lnTo>
                  <a:lnTo>
                    <a:pt x="144" y="4"/>
                  </a:lnTo>
                  <a:lnTo>
                    <a:pt x="229" y="8"/>
                  </a:lnTo>
                  <a:lnTo>
                    <a:pt x="323" y="10"/>
                  </a:lnTo>
                  <a:lnTo>
                    <a:pt x="421" y="12"/>
                  </a:lnTo>
                  <a:lnTo>
                    <a:pt x="524" y="15"/>
                  </a:lnTo>
                  <a:lnTo>
                    <a:pt x="630" y="17"/>
                  </a:lnTo>
                  <a:lnTo>
                    <a:pt x="738" y="21"/>
                  </a:lnTo>
                  <a:lnTo>
                    <a:pt x="831" y="23"/>
                  </a:lnTo>
                  <a:lnTo>
                    <a:pt x="925" y="23"/>
                  </a:lnTo>
                  <a:lnTo>
                    <a:pt x="1016" y="25"/>
                  </a:lnTo>
                  <a:lnTo>
                    <a:pt x="1105" y="27"/>
                  </a:lnTo>
                  <a:lnTo>
                    <a:pt x="1189" y="29"/>
                  </a:lnTo>
                  <a:lnTo>
                    <a:pt x="1270" y="29"/>
                  </a:lnTo>
                  <a:lnTo>
                    <a:pt x="1344" y="30"/>
                  </a:lnTo>
                  <a:lnTo>
                    <a:pt x="1411" y="30"/>
                  </a:lnTo>
                  <a:lnTo>
                    <a:pt x="1471" y="32"/>
                  </a:lnTo>
                  <a:lnTo>
                    <a:pt x="1521" y="32"/>
                  </a:lnTo>
                  <a:lnTo>
                    <a:pt x="1562" y="34"/>
                  </a:lnTo>
                  <a:lnTo>
                    <a:pt x="1594" y="34"/>
                  </a:lnTo>
                  <a:lnTo>
                    <a:pt x="1613" y="34"/>
                  </a:lnTo>
                  <a:lnTo>
                    <a:pt x="1618" y="34"/>
                  </a:lnTo>
                  <a:lnTo>
                    <a:pt x="1613" y="34"/>
                  </a:lnTo>
                  <a:lnTo>
                    <a:pt x="1594" y="34"/>
                  </a:lnTo>
                  <a:lnTo>
                    <a:pt x="1562" y="34"/>
                  </a:lnTo>
                  <a:lnTo>
                    <a:pt x="1521" y="34"/>
                  </a:lnTo>
                  <a:lnTo>
                    <a:pt x="1471" y="36"/>
                  </a:lnTo>
                  <a:lnTo>
                    <a:pt x="1411" y="38"/>
                  </a:lnTo>
                  <a:lnTo>
                    <a:pt x="1344" y="38"/>
                  </a:lnTo>
                  <a:lnTo>
                    <a:pt x="1270" y="40"/>
                  </a:lnTo>
                  <a:lnTo>
                    <a:pt x="1189" y="40"/>
                  </a:lnTo>
                  <a:lnTo>
                    <a:pt x="1105" y="42"/>
                  </a:lnTo>
                  <a:lnTo>
                    <a:pt x="1016" y="42"/>
                  </a:lnTo>
                  <a:lnTo>
                    <a:pt x="925" y="44"/>
                  </a:lnTo>
                  <a:lnTo>
                    <a:pt x="831" y="45"/>
                  </a:lnTo>
                  <a:lnTo>
                    <a:pt x="738" y="45"/>
                  </a:lnTo>
                  <a:lnTo>
                    <a:pt x="630" y="49"/>
                  </a:lnTo>
                  <a:lnTo>
                    <a:pt x="524" y="51"/>
                  </a:lnTo>
                  <a:lnTo>
                    <a:pt x="421" y="55"/>
                  </a:lnTo>
                  <a:lnTo>
                    <a:pt x="323" y="57"/>
                  </a:lnTo>
                  <a:lnTo>
                    <a:pt x="229" y="59"/>
                  </a:lnTo>
                  <a:lnTo>
                    <a:pt x="144" y="60"/>
                  </a:lnTo>
                  <a:lnTo>
                    <a:pt x="67" y="62"/>
                  </a:lnTo>
                  <a:lnTo>
                    <a:pt x="0" y="6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1" name="Freeform 31"/>
            <p:cNvSpPr>
              <a:spLocks/>
            </p:cNvSpPr>
            <p:nvPr/>
          </p:nvSpPr>
          <p:spPr bwMode="auto">
            <a:xfrm>
              <a:off x="3771900" y="3427413"/>
              <a:ext cx="282575" cy="22225"/>
            </a:xfrm>
            <a:custGeom>
              <a:avLst/>
              <a:gdLst>
                <a:gd name="T0" fmla="*/ 356 w 356"/>
                <a:gd name="T1" fmla="*/ 0 h 28"/>
                <a:gd name="T2" fmla="*/ 0 w 356"/>
                <a:gd name="T3" fmla="*/ 28 h 28"/>
                <a:gd name="T4" fmla="*/ 0 w 356"/>
                <a:gd name="T5" fmla="*/ 11 h 28"/>
                <a:gd name="T6" fmla="*/ 356 w 356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6" h="28">
                  <a:moveTo>
                    <a:pt x="356" y="0"/>
                  </a:moveTo>
                  <a:lnTo>
                    <a:pt x="0" y="28"/>
                  </a:lnTo>
                  <a:lnTo>
                    <a:pt x="0" y="11"/>
                  </a:lnTo>
                  <a:lnTo>
                    <a:pt x="3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2" name="Freeform 32"/>
            <p:cNvSpPr>
              <a:spLocks/>
            </p:cNvSpPr>
            <p:nvPr/>
          </p:nvSpPr>
          <p:spPr bwMode="auto">
            <a:xfrm>
              <a:off x="3771900" y="3411538"/>
              <a:ext cx="1454150" cy="171450"/>
            </a:xfrm>
            <a:custGeom>
              <a:avLst/>
              <a:gdLst>
                <a:gd name="T0" fmla="*/ 1833 w 1833"/>
                <a:gd name="T1" fmla="*/ 0 h 216"/>
                <a:gd name="T2" fmla="*/ 1827 w 1833"/>
                <a:gd name="T3" fmla="*/ 2 h 216"/>
                <a:gd name="T4" fmla="*/ 1808 w 1833"/>
                <a:gd name="T5" fmla="*/ 4 h 216"/>
                <a:gd name="T6" fmla="*/ 1780 w 1833"/>
                <a:gd name="T7" fmla="*/ 6 h 216"/>
                <a:gd name="T8" fmla="*/ 1743 w 1833"/>
                <a:gd name="T9" fmla="*/ 11 h 216"/>
                <a:gd name="T10" fmla="*/ 1695 w 1833"/>
                <a:gd name="T11" fmla="*/ 17 h 216"/>
                <a:gd name="T12" fmla="*/ 1641 w 1833"/>
                <a:gd name="T13" fmla="*/ 23 h 216"/>
                <a:gd name="T14" fmla="*/ 1577 w 1833"/>
                <a:gd name="T15" fmla="*/ 30 h 216"/>
                <a:gd name="T16" fmla="*/ 1508 w 1833"/>
                <a:gd name="T17" fmla="*/ 38 h 216"/>
                <a:gd name="T18" fmla="*/ 1432 w 1833"/>
                <a:gd name="T19" fmla="*/ 47 h 216"/>
                <a:gd name="T20" fmla="*/ 1352 w 1833"/>
                <a:gd name="T21" fmla="*/ 55 h 216"/>
                <a:gd name="T22" fmla="*/ 1268 w 1833"/>
                <a:gd name="T23" fmla="*/ 66 h 216"/>
                <a:gd name="T24" fmla="*/ 1180 w 1833"/>
                <a:gd name="T25" fmla="*/ 75 h 216"/>
                <a:gd name="T26" fmla="*/ 1091 w 1833"/>
                <a:gd name="T27" fmla="*/ 85 h 216"/>
                <a:gd name="T28" fmla="*/ 997 w 1833"/>
                <a:gd name="T29" fmla="*/ 96 h 216"/>
                <a:gd name="T30" fmla="*/ 906 w 1833"/>
                <a:gd name="T31" fmla="*/ 105 h 216"/>
                <a:gd name="T32" fmla="*/ 803 w 1833"/>
                <a:gd name="T33" fmla="*/ 119 h 216"/>
                <a:gd name="T34" fmla="*/ 705 w 1833"/>
                <a:gd name="T35" fmla="*/ 130 h 216"/>
                <a:gd name="T36" fmla="*/ 606 w 1833"/>
                <a:gd name="T37" fmla="*/ 143 h 216"/>
                <a:gd name="T38" fmla="*/ 513 w 1833"/>
                <a:gd name="T39" fmla="*/ 154 h 216"/>
                <a:gd name="T40" fmla="*/ 421 w 1833"/>
                <a:gd name="T41" fmla="*/ 166 h 216"/>
                <a:gd name="T42" fmla="*/ 337 w 1833"/>
                <a:gd name="T43" fmla="*/ 175 h 216"/>
                <a:gd name="T44" fmla="*/ 257 w 1833"/>
                <a:gd name="T45" fmla="*/ 184 h 216"/>
                <a:gd name="T46" fmla="*/ 186 w 1833"/>
                <a:gd name="T47" fmla="*/ 194 h 216"/>
                <a:gd name="T48" fmla="*/ 125 w 1833"/>
                <a:gd name="T49" fmla="*/ 201 h 216"/>
                <a:gd name="T50" fmla="*/ 73 w 1833"/>
                <a:gd name="T51" fmla="*/ 207 h 216"/>
                <a:gd name="T52" fmla="*/ 30 w 1833"/>
                <a:gd name="T53" fmla="*/ 213 h 216"/>
                <a:gd name="T54" fmla="*/ 0 w 1833"/>
                <a:gd name="T55" fmla="*/ 216 h 216"/>
                <a:gd name="T56" fmla="*/ 0 w 1833"/>
                <a:gd name="T57" fmla="*/ 173 h 216"/>
                <a:gd name="T58" fmla="*/ 32 w 1833"/>
                <a:gd name="T59" fmla="*/ 169 h 216"/>
                <a:gd name="T60" fmla="*/ 75 w 1833"/>
                <a:gd name="T61" fmla="*/ 166 h 216"/>
                <a:gd name="T62" fmla="*/ 129 w 1833"/>
                <a:gd name="T63" fmla="*/ 162 h 216"/>
                <a:gd name="T64" fmla="*/ 190 w 1833"/>
                <a:gd name="T65" fmla="*/ 156 h 216"/>
                <a:gd name="T66" fmla="*/ 261 w 1833"/>
                <a:gd name="T67" fmla="*/ 149 h 216"/>
                <a:gd name="T68" fmla="*/ 339 w 1833"/>
                <a:gd name="T69" fmla="*/ 143 h 216"/>
                <a:gd name="T70" fmla="*/ 423 w 1833"/>
                <a:gd name="T71" fmla="*/ 135 h 216"/>
                <a:gd name="T72" fmla="*/ 513 w 1833"/>
                <a:gd name="T73" fmla="*/ 126 h 216"/>
                <a:gd name="T74" fmla="*/ 608 w 1833"/>
                <a:gd name="T75" fmla="*/ 119 h 216"/>
                <a:gd name="T76" fmla="*/ 705 w 1833"/>
                <a:gd name="T77" fmla="*/ 109 h 216"/>
                <a:gd name="T78" fmla="*/ 803 w 1833"/>
                <a:gd name="T79" fmla="*/ 100 h 216"/>
                <a:gd name="T80" fmla="*/ 902 w 1833"/>
                <a:gd name="T81" fmla="*/ 92 h 216"/>
                <a:gd name="T82" fmla="*/ 996 w 1833"/>
                <a:gd name="T83" fmla="*/ 83 h 216"/>
                <a:gd name="T84" fmla="*/ 1087 w 1833"/>
                <a:gd name="T85" fmla="*/ 73 h 216"/>
                <a:gd name="T86" fmla="*/ 1178 w 1833"/>
                <a:gd name="T87" fmla="*/ 64 h 216"/>
                <a:gd name="T88" fmla="*/ 1266 w 1833"/>
                <a:gd name="T89" fmla="*/ 57 h 216"/>
                <a:gd name="T90" fmla="*/ 1350 w 1833"/>
                <a:gd name="T91" fmla="*/ 47 h 216"/>
                <a:gd name="T92" fmla="*/ 1432 w 1833"/>
                <a:gd name="T93" fmla="*/ 40 h 216"/>
                <a:gd name="T94" fmla="*/ 1506 w 1833"/>
                <a:gd name="T95" fmla="*/ 32 h 216"/>
                <a:gd name="T96" fmla="*/ 1575 w 1833"/>
                <a:gd name="T97" fmla="*/ 26 h 216"/>
                <a:gd name="T98" fmla="*/ 1639 w 1833"/>
                <a:gd name="T99" fmla="*/ 19 h 216"/>
                <a:gd name="T100" fmla="*/ 1695 w 1833"/>
                <a:gd name="T101" fmla="*/ 13 h 216"/>
                <a:gd name="T102" fmla="*/ 1743 w 1833"/>
                <a:gd name="T103" fmla="*/ 10 h 216"/>
                <a:gd name="T104" fmla="*/ 1780 w 1833"/>
                <a:gd name="T105" fmla="*/ 6 h 216"/>
                <a:gd name="T106" fmla="*/ 1808 w 1833"/>
                <a:gd name="T107" fmla="*/ 4 h 216"/>
                <a:gd name="T108" fmla="*/ 1827 w 1833"/>
                <a:gd name="T109" fmla="*/ 2 h 216"/>
                <a:gd name="T110" fmla="*/ 1833 w 1833"/>
                <a:gd name="T11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33" h="216">
                  <a:moveTo>
                    <a:pt x="1833" y="0"/>
                  </a:moveTo>
                  <a:lnTo>
                    <a:pt x="1827" y="2"/>
                  </a:lnTo>
                  <a:lnTo>
                    <a:pt x="1808" y="4"/>
                  </a:lnTo>
                  <a:lnTo>
                    <a:pt x="1780" y="6"/>
                  </a:lnTo>
                  <a:lnTo>
                    <a:pt x="1743" y="11"/>
                  </a:lnTo>
                  <a:lnTo>
                    <a:pt x="1695" y="17"/>
                  </a:lnTo>
                  <a:lnTo>
                    <a:pt x="1641" y="23"/>
                  </a:lnTo>
                  <a:lnTo>
                    <a:pt x="1577" y="30"/>
                  </a:lnTo>
                  <a:lnTo>
                    <a:pt x="1508" y="38"/>
                  </a:lnTo>
                  <a:lnTo>
                    <a:pt x="1432" y="47"/>
                  </a:lnTo>
                  <a:lnTo>
                    <a:pt x="1352" y="55"/>
                  </a:lnTo>
                  <a:lnTo>
                    <a:pt x="1268" y="66"/>
                  </a:lnTo>
                  <a:lnTo>
                    <a:pt x="1180" y="75"/>
                  </a:lnTo>
                  <a:lnTo>
                    <a:pt x="1091" y="85"/>
                  </a:lnTo>
                  <a:lnTo>
                    <a:pt x="997" y="96"/>
                  </a:lnTo>
                  <a:lnTo>
                    <a:pt x="906" y="105"/>
                  </a:lnTo>
                  <a:lnTo>
                    <a:pt x="803" y="119"/>
                  </a:lnTo>
                  <a:lnTo>
                    <a:pt x="705" y="130"/>
                  </a:lnTo>
                  <a:lnTo>
                    <a:pt x="606" y="143"/>
                  </a:lnTo>
                  <a:lnTo>
                    <a:pt x="513" y="154"/>
                  </a:lnTo>
                  <a:lnTo>
                    <a:pt x="421" y="166"/>
                  </a:lnTo>
                  <a:lnTo>
                    <a:pt x="337" y="175"/>
                  </a:lnTo>
                  <a:lnTo>
                    <a:pt x="257" y="184"/>
                  </a:lnTo>
                  <a:lnTo>
                    <a:pt x="186" y="194"/>
                  </a:lnTo>
                  <a:lnTo>
                    <a:pt x="125" y="201"/>
                  </a:lnTo>
                  <a:lnTo>
                    <a:pt x="73" y="207"/>
                  </a:lnTo>
                  <a:lnTo>
                    <a:pt x="30" y="213"/>
                  </a:lnTo>
                  <a:lnTo>
                    <a:pt x="0" y="216"/>
                  </a:lnTo>
                  <a:lnTo>
                    <a:pt x="0" y="173"/>
                  </a:lnTo>
                  <a:lnTo>
                    <a:pt x="32" y="169"/>
                  </a:lnTo>
                  <a:lnTo>
                    <a:pt x="75" y="166"/>
                  </a:lnTo>
                  <a:lnTo>
                    <a:pt x="129" y="162"/>
                  </a:lnTo>
                  <a:lnTo>
                    <a:pt x="190" y="156"/>
                  </a:lnTo>
                  <a:lnTo>
                    <a:pt x="261" y="149"/>
                  </a:lnTo>
                  <a:lnTo>
                    <a:pt x="339" y="143"/>
                  </a:lnTo>
                  <a:lnTo>
                    <a:pt x="423" y="135"/>
                  </a:lnTo>
                  <a:lnTo>
                    <a:pt x="513" y="126"/>
                  </a:lnTo>
                  <a:lnTo>
                    <a:pt x="608" y="119"/>
                  </a:lnTo>
                  <a:lnTo>
                    <a:pt x="705" y="109"/>
                  </a:lnTo>
                  <a:lnTo>
                    <a:pt x="803" y="100"/>
                  </a:lnTo>
                  <a:lnTo>
                    <a:pt x="902" y="92"/>
                  </a:lnTo>
                  <a:lnTo>
                    <a:pt x="996" y="83"/>
                  </a:lnTo>
                  <a:lnTo>
                    <a:pt x="1087" y="73"/>
                  </a:lnTo>
                  <a:lnTo>
                    <a:pt x="1178" y="64"/>
                  </a:lnTo>
                  <a:lnTo>
                    <a:pt x="1266" y="57"/>
                  </a:lnTo>
                  <a:lnTo>
                    <a:pt x="1350" y="47"/>
                  </a:lnTo>
                  <a:lnTo>
                    <a:pt x="1432" y="40"/>
                  </a:lnTo>
                  <a:lnTo>
                    <a:pt x="1506" y="32"/>
                  </a:lnTo>
                  <a:lnTo>
                    <a:pt x="1575" y="26"/>
                  </a:lnTo>
                  <a:lnTo>
                    <a:pt x="1639" y="19"/>
                  </a:lnTo>
                  <a:lnTo>
                    <a:pt x="1695" y="13"/>
                  </a:lnTo>
                  <a:lnTo>
                    <a:pt x="1743" y="10"/>
                  </a:lnTo>
                  <a:lnTo>
                    <a:pt x="1780" y="6"/>
                  </a:lnTo>
                  <a:lnTo>
                    <a:pt x="1808" y="4"/>
                  </a:lnTo>
                  <a:lnTo>
                    <a:pt x="1827" y="2"/>
                  </a:lnTo>
                  <a:lnTo>
                    <a:pt x="18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3" name="Freeform 33"/>
            <p:cNvSpPr>
              <a:spLocks/>
            </p:cNvSpPr>
            <p:nvPr/>
          </p:nvSpPr>
          <p:spPr bwMode="auto">
            <a:xfrm>
              <a:off x="3771900" y="3629025"/>
              <a:ext cx="925513" cy="223837"/>
            </a:xfrm>
            <a:custGeom>
              <a:avLst/>
              <a:gdLst>
                <a:gd name="T0" fmla="*/ 1165 w 1165"/>
                <a:gd name="T1" fmla="*/ 0 h 282"/>
                <a:gd name="T2" fmla="*/ 1160 w 1165"/>
                <a:gd name="T3" fmla="*/ 1 h 282"/>
                <a:gd name="T4" fmla="*/ 1143 w 1165"/>
                <a:gd name="T5" fmla="*/ 5 h 282"/>
                <a:gd name="T6" fmla="*/ 1119 w 1165"/>
                <a:gd name="T7" fmla="*/ 11 h 282"/>
                <a:gd name="T8" fmla="*/ 1083 w 1165"/>
                <a:gd name="T9" fmla="*/ 18 h 282"/>
                <a:gd name="T10" fmla="*/ 1040 w 1165"/>
                <a:gd name="T11" fmla="*/ 30 h 282"/>
                <a:gd name="T12" fmla="*/ 990 w 1165"/>
                <a:gd name="T13" fmla="*/ 41 h 282"/>
                <a:gd name="T14" fmla="*/ 934 w 1165"/>
                <a:gd name="T15" fmla="*/ 54 h 282"/>
                <a:gd name="T16" fmla="*/ 872 w 1165"/>
                <a:gd name="T17" fmla="*/ 69 h 282"/>
                <a:gd name="T18" fmla="*/ 805 w 1165"/>
                <a:gd name="T19" fmla="*/ 84 h 282"/>
                <a:gd name="T20" fmla="*/ 735 w 1165"/>
                <a:gd name="T21" fmla="*/ 101 h 282"/>
                <a:gd name="T22" fmla="*/ 662 w 1165"/>
                <a:gd name="T23" fmla="*/ 120 h 282"/>
                <a:gd name="T24" fmla="*/ 585 w 1165"/>
                <a:gd name="T25" fmla="*/ 139 h 282"/>
                <a:gd name="T26" fmla="*/ 507 w 1165"/>
                <a:gd name="T27" fmla="*/ 156 h 282"/>
                <a:gd name="T28" fmla="*/ 429 w 1165"/>
                <a:gd name="T29" fmla="*/ 174 h 282"/>
                <a:gd name="T30" fmla="*/ 315 w 1165"/>
                <a:gd name="T31" fmla="*/ 204 h 282"/>
                <a:gd name="T32" fmla="*/ 205 w 1165"/>
                <a:gd name="T33" fmla="*/ 231 h 282"/>
                <a:gd name="T34" fmla="*/ 99 w 1165"/>
                <a:gd name="T35" fmla="*/ 257 h 282"/>
                <a:gd name="T36" fmla="*/ 0 w 1165"/>
                <a:gd name="T37" fmla="*/ 282 h 282"/>
                <a:gd name="T38" fmla="*/ 0 w 1165"/>
                <a:gd name="T39" fmla="*/ 225 h 282"/>
                <a:gd name="T40" fmla="*/ 97 w 1165"/>
                <a:gd name="T41" fmla="*/ 206 h 282"/>
                <a:gd name="T42" fmla="*/ 201 w 1165"/>
                <a:gd name="T43" fmla="*/ 188 h 282"/>
                <a:gd name="T44" fmla="*/ 309 w 1165"/>
                <a:gd name="T45" fmla="*/ 167 h 282"/>
                <a:gd name="T46" fmla="*/ 421 w 1165"/>
                <a:gd name="T47" fmla="*/ 146 h 282"/>
                <a:gd name="T48" fmla="*/ 500 w 1165"/>
                <a:gd name="T49" fmla="*/ 131 h 282"/>
                <a:gd name="T50" fmla="*/ 580 w 1165"/>
                <a:gd name="T51" fmla="*/ 116 h 282"/>
                <a:gd name="T52" fmla="*/ 656 w 1165"/>
                <a:gd name="T53" fmla="*/ 99 h 282"/>
                <a:gd name="T54" fmla="*/ 731 w 1165"/>
                <a:gd name="T55" fmla="*/ 86 h 282"/>
                <a:gd name="T56" fmla="*/ 802 w 1165"/>
                <a:gd name="T57" fmla="*/ 71 h 282"/>
                <a:gd name="T58" fmla="*/ 871 w 1165"/>
                <a:gd name="T59" fmla="*/ 58 h 282"/>
                <a:gd name="T60" fmla="*/ 932 w 1165"/>
                <a:gd name="T61" fmla="*/ 45 h 282"/>
                <a:gd name="T62" fmla="*/ 990 w 1165"/>
                <a:gd name="T63" fmla="*/ 33 h 282"/>
                <a:gd name="T64" fmla="*/ 1040 w 1165"/>
                <a:gd name="T65" fmla="*/ 24 h 282"/>
                <a:gd name="T66" fmla="*/ 1083 w 1165"/>
                <a:gd name="T67" fmla="*/ 16 h 282"/>
                <a:gd name="T68" fmla="*/ 1117 w 1165"/>
                <a:gd name="T69" fmla="*/ 9 h 282"/>
                <a:gd name="T70" fmla="*/ 1143 w 1165"/>
                <a:gd name="T71" fmla="*/ 3 h 282"/>
                <a:gd name="T72" fmla="*/ 1160 w 1165"/>
                <a:gd name="T73" fmla="*/ 0 h 282"/>
                <a:gd name="T74" fmla="*/ 1165 w 1165"/>
                <a:gd name="T75" fmla="*/ 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65" h="282">
                  <a:moveTo>
                    <a:pt x="1165" y="0"/>
                  </a:moveTo>
                  <a:lnTo>
                    <a:pt x="1160" y="1"/>
                  </a:lnTo>
                  <a:lnTo>
                    <a:pt x="1143" y="5"/>
                  </a:lnTo>
                  <a:lnTo>
                    <a:pt x="1119" y="11"/>
                  </a:lnTo>
                  <a:lnTo>
                    <a:pt x="1083" y="18"/>
                  </a:lnTo>
                  <a:lnTo>
                    <a:pt x="1040" y="30"/>
                  </a:lnTo>
                  <a:lnTo>
                    <a:pt x="990" y="41"/>
                  </a:lnTo>
                  <a:lnTo>
                    <a:pt x="934" y="54"/>
                  </a:lnTo>
                  <a:lnTo>
                    <a:pt x="872" y="69"/>
                  </a:lnTo>
                  <a:lnTo>
                    <a:pt x="805" y="84"/>
                  </a:lnTo>
                  <a:lnTo>
                    <a:pt x="735" y="101"/>
                  </a:lnTo>
                  <a:lnTo>
                    <a:pt x="662" y="120"/>
                  </a:lnTo>
                  <a:lnTo>
                    <a:pt x="585" y="139"/>
                  </a:lnTo>
                  <a:lnTo>
                    <a:pt x="507" y="156"/>
                  </a:lnTo>
                  <a:lnTo>
                    <a:pt x="429" y="174"/>
                  </a:lnTo>
                  <a:lnTo>
                    <a:pt x="315" y="204"/>
                  </a:lnTo>
                  <a:lnTo>
                    <a:pt x="205" y="231"/>
                  </a:lnTo>
                  <a:lnTo>
                    <a:pt x="99" y="257"/>
                  </a:lnTo>
                  <a:lnTo>
                    <a:pt x="0" y="282"/>
                  </a:lnTo>
                  <a:lnTo>
                    <a:pt x="0" y="225"/>
                  </a:lnTo>
                  <a:lnTo>
                    <a:pt x="97" y="206"/>
                  </a:lnTo>
                  <a:lnTo>
                    <a:pt x="201" y="188"/>
                  </a:lnTo>
                  <a:lnTo>
                    <a:pt x="309" y="167"/>
                  </a:lnTo>
                  <a:lnTo>
                    <a:pt x="421" y="146"/>
                  </a:lnTo>
                  <a:lnTo>
                    <a:pt x="500" y="131"/>
                  </a:lnTo>
                  <a:lnTo>
                    <a:pt x="580" y="116"/>
                  </a:lnTo>
                  <a:lnTo>
                    <a:pt x="656" y="99"/>
                  </a:lnTo>
                  <a:lnTo>
                    <a:pt x="731" y="86"/>
                  </a:lnTo>
                  <a:lnTo>
                    <a:pt x="802" y="71"/>
                  </a:lnTo>
                  <a:lnTo>
                    <a:pt x="871" y="58"/>
                  </a:lnTo>
                  <a:lnTo>
                    <a:pt x="932" y="45"/>
                  </a:lnTo>
                  <a:lnTo>
                    <a:pt x="990" y="33"/>
                  </a:lnTo>
                  <a:lnTo>
                    <a:pt x="1040" y="24"/>
                  </a:lnTo>
                  <a:lnTo>
                    <a:pt x="1083" y="16"/>
                  </a:lnTo>
                  <a:lnTo>
                    <a:pt x="1117" y="9"/>
                  </a:lnTo>
                  <a:lnTo>
                    <a:pt x="1143" y="3"/>
                  </a:lnTo>
                  <a:lnTo>
                    <a:pt x="1160" y="0"/>
                  </a:lnTo>
                  <a:lnTo>
                    <a:pt x="11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4" name="Freeform 34"/>
            <p:cNvSpPr>
              <a:spLocks/>
            </p:cNvSpPr>
            <p:nvPr/>
          </p:nvSpPr>
          <p:spPr bwMode="auto">
            <a:xfrm>
              <a:off x="3771900" y="3897313"/>
              <a:ext cx="681038" cy="252412"/>
            </a:xfrm>
            <a:custGeom>
              <a:avLst/>
              <a:gdLst>
                <a:gd name="T0" fmla="*/ 858 w 858"/>
                <a:gd name="T1" fmla="*/ 0 h 318"/>
                <a:gd name="T2" fmla="*/ 0 w 858"/>
                <a:gd name="T3" fmla="*/ 318 h 318"/>
                <a:gd name="T4" fmla="*/ 0 w 858"/>
                <a:gd name="T5" fmla="*/ 280 h 318"/>
                <a:gd name="T6" fmla="*/ 858 w 858"/>
                <a:gd name="T7" fmla="*/ 0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8" h="318">
                  <a:moveTo>
                    <a:pt x="858" y="0"/>
                  </a:moveTo>
                  <a:lnTo>
                    <a:pt x="0" y="318"/>
                  </a:lnTo>
                  <a:lnTo>
                    <a:pt x="0" y="280"/>
                  </a:lnTo>
                  <a:lnTo>
                    <a:pt x="8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5" name="Freeform 35"/>
            <p:cNvSpPr>
              <a:spLocks/>
            </p:cNvSpPr>
            <p:nvPr/>
          </p:nvSpPr>
          <p:spPr bwMode="auto">
            <a:xfrm>
              <a:off x="3771900" y="4246563"/>
              <a:ext cx="396875" cy="206375"/>
            </a:xfrm>
            <a:custGeom>
              <a:avLst/>
              <a:gdLst>
                <a:gd name="T0" fmla="*/ 500 w 500"/>
                <a:gd name="T1" fmla="*/ 0 h 259"/>
                <a:gd name="T2" fmla="*/ 496 w 500"/>
                <a:gd name="T3" fmla="*/ 4 h 259"/>
                <a:gd name="T4" fmla="*/ 483 w 500"/>
                <a:gd name="T5" fmla="*/ 9 h 259"/>
                <a:gd name="T6" fmla="*/ 464 w 500"/>
                <a:gd name="T7" fmla="*/ 19 h 259"/>
                <a:gd name="T8" fmla="*/ 438 w 500"/>
                <a:gd name="T9" fmla="*/ 32 h 259"/>
                <a:gd name="T10" fmla="*/ 406 w 500"/>
                <a:gd name="T11" fmla="*/ 49 h 259"/>
                <a:gd name="T12" fmla="*/ 371 w 500"/>
                <a:gd name="T13" fmla="*/ 67 h 259"/>
                <a:gd name="T14" fmla="*/ 330 w 500"/>
                <a:gd name="T15" fmla="*/ 88 h 259"/>
                <a:gd name="T16" fmla="*/ 283 w 500"/>
                <a:gd name="T17" fmla="*/ 113 h 259"/>
                <a:gd name="T18" fmla="*/ 235 w 500"/>
                <a:gd name="T19" fmla="*/ 137 h 259"/>
                <a:gd name="T20" fmla="*/ 185 w 500"/>
                <a:gd name="T21" fmla="*/ 163 h 259"/>
                <a:gd name="T22" fmla="*/ 132 w 500"/>
                <a:gd name="T23" fmla="*/ 192 h 259"/>
                <a:gd name="T24" fmla="*/ 78 w 500"/>
                <a:gd name="T25" fmla="*/ 220 h 259"/>
                <a:gd name="T26" fmla="*/ 22 w 500"/>
                <a:gd name="T27" fmla="*/ 248 h 259"/>
                <a:gd name="T28" fmla="*/ 0 w 500"/>
                <a:gd name="T29" fmla="*/ 259 h 259"/>
                <a:gd name="T30" fmla="*/ 0 w 500"/>
                <a:gd name="T31" fmla="*/ 218 h 259"/>
                <a:gd name="T32" fmla="*/ 7 w 500"/>
                <a:gd name="T33" fmla="*/ 214 h 259"/>
                <a:gd name="T34" fmla="*/ 69 w 500"/>
                <a:gd name="T35" fmla="*/ 188 h 259"/>
                <a:gd name="T36" fmla="*/ 129 w 500"/>
                <a:gd name="T37" fmla="*/ 161 h 259"/>
                <a:gd name="T38" fmla="*/ 188 w 500"/>
                <a:gd name="T39" fmla="*/ 135 h 259"/>
                <a:gd name="T40" fmla="*/ 244 w 500"/>
                <a:gd name="T41" fmla="*/ 111 h 259"/>
                <a:gd name="T42" fmla="*/ 296 w 500"/>
                <a:gd name="T43" fmla="*/ 88 h 259"/>
                <a:gd name="T44" fmla="*/ 345 w 500"/>
                <a:gd name="T45" fmla="*/ 67 h 259"/>
                <a:gd name="T46" fmla="*/ 390 w 500"/>
                <a:gd name="T47" fmla="*/ 49 h 259"/>
                <a:gd name="T48" fmla="*/ 427 w 500"/>
                <a:gd name="T49" fmla="*/ 32 h 259"/>
                <a:gd name="T50" fmla="*/ 457 w 500"/>
                <a:gd name="T51" fmla="*/ 19 h 259"/>
                <a:gd name="T52" fmla="*/ 479 w 500"/>
                <a:gd name="T53" fmla="*/ 9 h 259"/>
                <a:gd name="T54" fmla="*/ 494 w 500"/>
                <a:gd name="T55" fmla="*/ 4 h 259"/>
                <a:gd name="T56" fmla="*/ 500 w 500"/>
                <a:gd name="T57" fmla="*/ 0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00" h="259">
                  <a:moveTo>
                    <a:pt x="500" y="0"/>
                  </a:moveTo>
                  <a:lnTo>
                    <a:pt x="496" y="4"/>
                  </a:lnTo>
                  <a:lnTo>
                    <a:pt x="483" y="9"/>
                  </a:lnTo>
                  <a:lnTo>
                    <a:pt x="464" y="19"/>
                  </a:lnTo>
                  <a:lnTo>
                    <a:pt x="438" y="32"/>
                  </a:lnTo>
                  <a:lnTo>
                    <a:pt x="406" y="49"/>
                  </a:lnTo>
                  <a:lnTo>
                    <a:pt x="371" y="67"/>
                  </a:lnTo>
                  <a:lnTo>
                    <a:pt x="330" y="88"/>
                  </a:lnTo>
                  <a:lnTo>
                    <a:pt x="283" y="113"/>
                  </a:lnTo>
                  <a:lnTo>
                    <a:pt x="235" y="137"/>
                  </a:lnTo>
                  <a:lnTo>
                    <a:pt x="185" y="163"/>
                  </a:lnTo>
                  <a:lnTo>
                    <a:pt x="132" y="192"/>
                  </a:lnTo>
                  <a:lnTo>
                    <a:pt x="78" y="220"/>
                  </a:lnTo>
                  <a:lnTo>
                    <a:pt x="22" y="248"/>
                  </a:lnTo>
                  <a:lnTo>
                    <a:pt x="0" y="259"/>
                  </a:lnTo>
                  <a:lnTo>
                    <a:pt x="0" y="218"/>
                  </a:lnTo>
                  <a:lnTo>
                    <a:pt x="7" y="214"/>
                  </a:lnTo>
                  <a:lnTo>
                    <a:pt x="69" y="188"/>
                  </a:lnTo>
                  <a:lnTo>
                    <a:pt x="129" y="161"/>
                  </a:lnTo>
                  <a:lnTo>
                    <a:pt x="188" y="135"/>
                  </a:lnTo>
                  <a:lnTo>
                    <a:pt x="244" y="111"/>
                  </a:lnTo>
                  <a:lnTo>
                    <a:pt x="296" y="88"/>
                  </a:lnTo>
                  <a:lnTo>
                    <a:pt x="345" y="67"/>
                  </a:lnTo>
                  <a:lnTo>
                    <a:pt x="390" y="49"/>
                  </a:lnTo>
                  <a:lnTo>
                    <a:pt x="427" y="32"/>
                  </a:lnTo>
                  <a:lnTo>
                    <a:pt x="457" y="19"/>
                  </a:lnTo>
                  <a:lnTo>
                    <a:pt x="479" y="9"/>
                  </a:lnTo>
                  <a:lnTo>
                    <a:pt x="494" y="4"/>
                  </a:lnTo>
                  <a:lnTo>
                    <a:pt x="5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6" name="Freeform 36"/>
            <p:cNvSpPr>
              <a:spLocks/>
            </p:cNvSpPr>
            <p:nvPr/>
          </p:nvSpPr>
          <p:spPr bwMode="auto">
            <a:xfrm>
              <a:off x="3771900" y="3846513"/>
              <a:ext cx="1423988" cy="852487"/>
            </a:xfrm>
            <a:custGeom>
              <a:avLst/>
              <a:gdLst>
                <a:gd name="T0" fmla="*/ 1790 w 1793"/>
                <a:gd name="T1" fmla="*/ 2 h 1075"/>
                <a:gd name="T2" fmla="*/ 1756 w 1793"/>
                <a:gd name="T3" fmla="*/ 23 h 1075"/>
                <a:gd name="T4" fmla="*/ 1695 w 1793"/>
                <a:gd name="T5" fmla="*/ 58 h 1075"/>
                <a:gd name="T6" fmla="*/ 1607 w 1793"/>
                <a:gd name="T7" fmla="*/ 109 h 1075"/>
                <a:gd name="T8" fmla="*/ 1501 w 1793"/>
                <a:gd name="T9" fmla="*/ 173 h 1075"/>
                <a:gd name="T10" fmla="*/ 1378 w 1793"/>
                <a:gd name="T11" fmla="*/ 244 h 1075"/>
                <a:gd name="T12" fmla="*/ 1245 w 1793"/>
                <a:gd name="T13" fmla="*/ 323 h 1075"/>
                <a:gd name="T14" fmla="*/ 1104 w 1793"/>
                <a:gd name="T15" fmla="*/ 406 h 1075"/>
                <a:gd name="T16" fmla="*/ 962 w 1793"/>
                <a:gd name="T17" fmla="*/ 491 h 1075"/>
                <a:gd name="T18" fmla="*/ 822 w 1793"/>
                <a:gd name="T19" fmla="*/ 575 h 1075"/>
                <a:gd name="T20" fmla="*/ 690 w 1793"/>
                <a:gd name="T21" fmla="*/ 654 h 1075"/>
                <a:gd name="T22" fmla="*/ 569 w 1793"/>
                <a:gd name="T23" fmla="*/ 728 h 1075"/>
                <a:gd name="T24" fmla="*/ 462 w 1793"/>
                <a:gd name="T25" fmla="*/ 791 h 1075"/>
                <a:gd name="T26" fmla="*/ 377 w 1793"/>
                <a:gd name="T27" fmla="*/ 844 h 1075"/>
                <a:gd name="T28" fmla="*/ 315 w 1793"/>
                <a:gd name="T29" fmla="*/ 882 h 1075"/>
                <a:gd name="T30" fmla="*/ 282 w 1793"/>
                <a:gd name="T31" fmla="*/ 902 h 1075"/>
                <a:gd name="T32" fmla="*/ 272 w 1793"/>
                <a:gd name="T33" fmla="*/ 906 h 1075"/>
                <a:gd name="T34" fmla="*/ 240 w 1793"/>
                <a:gd name="T35" fmla="*/ 927 h 1075"/>
                <a:gd name="T36" fmla="*/ 183 w 1793"/>
                <a:gd name="T37" fmla="*/ 963 h 1075"/>
                <a:gd name="T38" fmla="*/ 101 w 1793"/>
                <a:gd name="T39" fmla="*/ 1013 h 1075"/>
                <a:gd name="T40" fmla="*/ 0 w 1793"/>
                <a:gd name="T41" fmla="*/ 1075 h 1075"/>
                <a:gd name="T42" fmla="*/ 52 w 1793"/>
                <a:gd name="T43" fmla="*/ 942 h 1075"/>
                <a:gd name="T44" fmla="*/ 140 w 1793"/>
                <a:gd name="T45" fmla="*/ 897 h 1075"/>
                <a:gd name="T46" fmla="*/ 203 w 1793"/>
                <a:gd name="T47" fmla="*/ 863 h 1075"/>
                <a:gd name="T48" fmla="*/ 237 w 1793"/>
                <a:gd name="T49" fmla="*/ 846 h 1075"/>
                <a:gd name="T50" fmla="*/ 244 w 1793"/>
                <a:gd name="T51" fmla="*/ 842 h 1075"/>
                <a:gd name="T52" fmla="*/ 280 w 1793"/>
                <a:gd name="T53" fmla="*/ 823 h 1075"/>
                <a:gd name="T54" fmla="*/ 343 w 1793"/>
                <a:gd name="T55" fmla="*/ 790 h 1075"/>
                <a:gd name="T56" fmla="*/ 433 w 1793"/>
                <a:gd name="T57" fmla="*/ 741 h 1075"/>
                <a:gd name="T58" fmla="*/ 541 w 1793"/>
                <a:gd name="T59" fmla="*/ 682 h 1075"/>
                <a:gd name="T60" fmla="*/ 667 w 1793"/>
                <a:gd name="T61" fmla="*/ 615 h 1075"/>
                <a:gd name="T62" fmla="*/ 803 w 1793"/>
                <a:gd name="T63" fmla="*/ 541 h 1075"/>
                <a:gd name="T64" fmla="*/ 947 w 1793"/>
                <a:gd name="T65" fmla="*/ 464 h 1075"/>
                <a:gd name="T66" fmla="*/ 1092 w 1793"/>
                <a:gd name="T67" fmla="*/ 385 h 1075"/>
                <a:gd name="T68" fmla="*/ 1236 w 1793"/>
                <a:gd name="T69" fmla="*/ 308 h 1075"/>
                <a:gd name="T70" fmla="*/ 1370 w 1793"/>
                <a:gd name="T71" fmla="*/ 233 h 1075"/>
                <a:gd name="T72" fmla="*/ 1495 w 1793"/>
                <a:gd name="T73" fmla="*/ 164 h 1075"/>
                <a:gd name="T74" fmla="*/ 1605 w 1793"/>
                <a:gd name="T75" fmla="*/ 104 h 1075"/>
                <a:gd name="T76" fmla="*/ 1693 w 1793"/>
                <a:gd name="T77" fmla="*/ 57 h 1075"/>
                <a:gd name="T78" fmla="*/ 1756 w 1793"/>
                <a:gd name="T79" fmla="*/ 21 h 1075"/>
                <a:gd name="T80" fmla="*/ 1790 w 1793"/>
                <a:gd name="T81" fmla="*/ 2 h 10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93" h="1075">
                  <a:moveTo>
                    <a:pt x="1793" y="0"/>
                  </a:moveTo>
                  <a:lnTo>
                    <a:pt x="1790" y="2"/>
                  </a:lnTo>
                  <a:lnTo>
                    <a:pt x="1777" y="10"/>
                  </a:lnTo>
                  <a:lnTo>
                    <a:pt x="1756" y="23"/>
                  </a:lnTo>
                  <a:lnTo>
                    <a:pt x="1728" y="38"/>
                  </a:lnTo>
                  <a:lnTo>
                    <a:pt x="1695" y="58"/>
                  </a:lnTo>
                  <a:lnTo>
                    <a:pt x="1654" y="83"/>
                  </a:lnTo>
                  <a:lnTo>
                    <a:pt x="1607" y="109"/>
                  </a:lnTo>
                  <a:lnTo>
                    <a:pt x="1557" y="139"/>
                  </a:lnTo>
                  <a:lnTo>
                    <a:pt x="1501" y="173"/>
                  </a:lnTo>
                  <a:lnTo>
                    <a:pt x="1441" y="207"/>
                  </a:lnTo>
                  <a:lnTo>
                    <a:pt x="1378" y="244"/>
                  </a:lnTo>
                  <a:lnTo>
                    <a:pt x="1312" y="284"/>
                  </a:lnTo>
                  <a:lnTo>
                    <a:pt x="1245" y="323"/>
                  </a:lnTo>
                  <a:lnTo>
                    <a:pt x="1174" y="365"/>
                  </a:lnTo>
                  <a:lnTo>
                    <a:pt x="1104" y="406"/>
                  </a:lnTo>
                  <a:lnTo>
                    <a:pt x="1033" y="448"/>
                  </a:lnTo>
                  <a:lnTo>
                    <a:pt x="962" y="491"/>
                  </a:lnTo>
                  <a:lnTo>
                    <a:pt x="893" y="532"/>
                  </a:lnTo>
                  <a:lnTo>
                    <a:pt x="822" y="575"/>
                  </a:lnTo>
                  <a:lnTo>
                    <a:pt x="755" y="615"/>
                  </a:lnTo>
                  <a:lnTo>
                    <a:pt x="690" y="654"/>
                  </a:lnTo>
                  <a:lnTo>
                    <a:pt x="628" y="692"/>
                  </a:lnTo>
                  <a:lnTo>
                    <a:pt x="569" y="728"/>
                  </a:lnTo>
                  <a:lnTo>
                    <a:pt x="513" y="761"/>
                  </a:lnTo>
                  <a:lnTo>
                    <a:pt x="462" y="791"/>
                  </a:lnTo>
                  <a:lnTo>
                    <a:pt x="416" y="820"/>
                  </a:lnTo>
                  <a:lnTo>
                    <a:pt x="377" y="844"/>
                  </a:lnTo>
                  <a:lnTo>
                    <a:pt x="341" y="865"/>
                  </a:lnTo>
                  <a:lnTo>
                    <a:pt x="315" y="882"/>
                  </a:lnTo>
                  <a:lnTo>
                    <a:pt x="295" y="895"/>
                  </a:lnTo>
                  <a:lnTo>
                    <a:pt x="282" y="902"/>
                  </a:lnTo>
                  <a:lnTo>
                    <a:pt x="278" y="904"/>
                  </a:lnTo>
                  <a:lnTo>
                    <a:pt x="272" y="906"/>
                  </a:lnTo>
                  <a:lnTo>
                    <a:pt x="261" y="914"/>
                  </a:lnTo>
                  <a:lnTo>
                    <a:pt x="240" y="927"/>
                  </a:lnTo>
                  <a:lnTo>
                    <a:pt x="214" y="942"/>
                  </a:lnTo>
                  <a:lnTo>
                    <a:pt x="183" y="963"/>
                  </a:lnTo>
                  <a:lnTo>
                    <a:pt x="144" y="987"/>
                  </a:lnTo>
                  <a:lnTo>
                    <a:pt x="101" y="1013"/>
                  </a:lnTo>
                  <a:lnTo>
                    <a:pt x="52" y="1043"/>
                  </a:lnTo>
                  <a:lnTo>
                    <a:pt x="0" y="1075"/>
                  </a:lnTo>
                  <a:lnTo>
                    <a:pt x="0" y="970"/>
                  </a:lnTo>
                  <a:lnTo>
                    <a:pt x="52" y="942"/>
                  </a:lnTo>
                  <a:lnTo>
                    <a:pt x="99" y="917"/>
                  </a:lnTo>
                  <a:lnTo>
                    <a:pt x="140" y="897"/>
                  </a:lnTo>
                  <a:lnTo>
                    <a:pt x="175" y="878"/>
                  </a:lnTo>
                  <a:lnTo>
                    <a:pt x="203" y="863"/>
                  </a:lnTo>
                  <a:lnTo>
                    <a:pt x="224" y="854"/>
                  </a:lnTo>
                  <a:lnTo>
                    <a:pt x="237" y="846"/>
                  </a:lnTo>
                  <a:lnTo>
                    <a:pt x="240" y="844"/>
                  </a:lnTo>
                  <a:lnTo>
                    <a:pt x="244" y="842"/>
                  </a:lnTo>
                  <a:lnTo>
                    <a:pt x="257" y="835"/>
                  </a:lnTo>
                  <a:lnTo>
                    <a:pt x="280" y="823"/>
                  </a:lnTo>
                  <a:lnTo>
                    <a:pt x="308" y="808"/>
                  </a:lnTo>
                  <a:lnTo>
                    <a:pt x="343" y="790"/>
                  </a:lnTo>
                  <a:lnTo>
                    <a:pt x="384" y="767"/>
                  </a:lnTo>
                  <a:lnTo>
                    <a:pt x="433" y="741"/>
                  </a:lnTo>
                  <a:lnTo>
                    <a:pt x="485" y="713"/>
                  </a:lnTo>
                  <a:lnTo>
                    <a:pt x="541" y="682"/>
                  </a:lnTo>
                  <a:lnTo>
                    <a:pt x="602" y="651"/>
                  </a:lnTo>
                  <a:lnTo>
                    <a:pt x="667" y="615"/>
                  </a:lnTo>
                  <a:lnTo>
                    <a:pt x="735" y="579"/>
                  </a:lnTo>
                  <a:lnTo>
                    <a:pt x="803" y="541"/>
                  </a:lnTo>
                  <a:lnTo>
                    <a:pt x="874" y="504"/>
                  </a:lnTo>
                  <a:lnTo>
                    <a:pt x="947" y="464"/>
                  </a:lnTo>
                  <a:lnTo>
                    <a:pt x="1020" y="427"/>
                  </a:lnTo>
                  <a:lnTo>
                    <a:pt x="1092" y="385"/>
                  </a:lnTo>
                  <a:lnTo>
                    <a:pt x="1165" y="346"/>
                  </a:lnTo>
                  <a:lnTo>
                    <a:pt x="1236" y="308"/>
                  </a:lnTo>
                  <a:lnTo>
                    <a:pt x="1305" y="269"/>
                  </a:lnTo>
                  <a:lnTo>
                    <a:pt x="1370" y="233"/>
                  </a:lnTo>
                  <a:lnTo>
                    <a:pt x="1435" y="197"/>
                  </a:lnTo>
                  <a:lnTo>
                    <a:pt x="1495" y="164"/>
                  </a:lnTo>
                  <a:lnTo>
                    <a:pt x="1553" y="134"/>
                  </a:lnTo>
                  <a:lnTo>
                    <a:pt x="1605" y="104"/>
                  </a:lnTo>
                  <a:lnTo>
                    <a:pt x="1652" y="79"/>
                  </a:lnTo>
                  <a:lnTo>
                    <a:pt x="1693" y="57"/>
                  </a:lnTo>
                  <a:lnTo>
                    <a:pt x="1728" y="36"/>
                  </a:lnTo>
                  <a:lnTo>
                    <a:pt x="1756" y="21"/>
                  </a:lnTo>
                  <a:lnTo>
                    <a:pt x="1777" y="10"/>
                  </a:lnTo>
                  <a:lnTo>
                    <a:pt x="1790" y="2"/>
                  </a:lnTo>
                  <a:lnTo>
                    <a:pt x="17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7" name="Freeform 37"/>
            <p:cNvSpPr>
              <a:spLocks/>
            </p:cNvSpPr>
            <p:nvPr/>
          </p:nvSpPr>
          <p:spPr bwMode="auto">
            <a:xfrm>
              <a:off x="3771900" y="4445000"/>
              <a:ext cx="606425" cy="414337"/>
            </a:xfrm>
            <a:custGeom>
              <a:avLst/>
              <a:gdLst>
                <a:gd name="T0" fmla="*/ 764 w 764"/>
                <a:gd name="T1" fmla="*/ 0 h 520"/>
                <a:gd name="T2" fmla="*/ 0 w 764"/>
                <a:gd name="T3" fmla="*/ 520 h 520"/>
                <a:gd name="T4" fmla="*/ 0 w 764"/>
                <a:gd name="T5" fmla="*/ 468 h 520"/>
                <a:gd name="T6" fmla="*/ 764 w 764"/>
                <a:gd name="T7" fmla="*/ 0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4" h="520">
                  <a:moveTo>
                    <a:pt x="764" y="0"/>
                  </a:moveTo>
                  <a:lnTo>
                    <a:pt x="0" y="520"/>
                  </a:lnTo>
                  <a:lnTo>
                    <a:pt x="0" y="468"/>
                  </a:lnTo>
                  <a:lnTo>
                    <a:pt x="7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8" name="Freeform 38"/>
            <p:cNvSpPr>
              <a:spLocks/>
            </p:cNvSpPr>
            <p:nvPr/>
          </p:nvSpPr>
          <p:spPr bwMode="auto">
            <a:xfrm>
              <a:off x="3771900" y="4657725"/>
              <a:ext cx="495300" cy="379412"/>
            </a:xfrm>
            <a:custGeom>
              <a:avLst/>
              <a:gdLst>
                <a:gd name="T0" fmla="*/ 625 w 625"/>
                <a:gd name="T1" fmla="*/ 0 h 477"/>
                <a:gd name="T2" fmla="*/ 0 w 625"/>
                <a:gd name="T3" fmla="*/ 477 h 477"/>
                <a:gd name="T4" fmla="*/ 0 w 625"/>
                <a:gd name="T5" fmla="*/ 425 h 477"/>
                <a:gd name="T6" fmla="*/ 625 w 625"/>
                <a:gd name="T7" fmla="*/ 0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5" h="477">
                  <a:moveTo>
                    <a:pt x="625" y="0"/>
                  </a:moveTo>
                  <a:lnTo>
                    <a:pt x="0" y="477"/>
                  </a:lnTo>
                  <a:lnTo>
                    <a:pt x="0" y="425"/>
                  </a:lnTo>
                  <a:lnTo>
                    <a:pt x="6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9" name="Freeform 39"/>
            <p:cNvSpPr>
              <a:spLocks/>
            </p:cNvSpPr>
            <p:nvPr/>
          </p:nvSpPr>
          <p:spPr bwMode="auto">
            <a:xfrm>
              <a:off x="3771900" y="4119563"/>
              <a:ext cx="1354138" cy="1123950"/>
            </a:xfrm>
            <a:custGeom>
              <a:avLst/>
              <a:gdLst>
                <a:gd name="T0" fmla="*/ 1702 w 1706"/>
                <a:gd name="T1" fmla="*/ 2 h 1415"/>
                <a:gd name="T2" fmla="*/ 1674 w 1706"/>
                <a:gd name="T3" fmla="*/ 24 h 1415"/>
                <a:gd name="T4" fmla="*/ 1622 w 1706"/>
                <a:gd name="T5" fmla="*/ 68 h 1415"/>
                <a:gd name="T6" fmla="*/ 1551 w 1706"/>
                <a:gd name="T7" fmla="*/ 126 h 1415"/>
                <a:gd name="T8" fmla="*/ 1462 w 1706"/>
                <a:gd name="T9" fmla="*/ 199 h 1415"/>
                <a:gd name="T10" fmla="*/ 1359 w 1706"/>
                <a:gd name="T11" fmla="*/ 284 h 1415"/>
                <a:gd name="T12" fmla="*/ 1249 w 1706"/>
                <a:gd name="T13" fmla="*/ 374 h 1415"/>
                <a:gd name="T14" fmla="*/ 1132 w 1706"/>
                <a:gd name="T15" fmla="*/ 470 h 1415"/>
                <a:gd name="T16" fmla="*/ 1014 w 1706"/>
                <a:gd name="T17" fmla="*/ 568 h 1415"/>
                <a:gd name="T18" fmla="*/ 899 w 1706"/>
                <a:gd name="T19" fmla="*/ 664 h 1415"/>
                <a:gd name="T20" fmla="*/ 787 w 1706"/>
                <a:gd name="T21" fmla="*/ 756 h 1415"/>
                <a:gd name="T22" fmla="*/ 686 w 1706"/>
                <a:gd name="T23" fmla="*/ 840 h 1415"/>
                <a:gd name="T24" fmla="*/ 598 w 1706"/>
                <a:gd name="T25" fmla="*/ 914 h 1415"/>
                <a:gd name="T26" fmla="*/ 526 w 1706"/>
                <a:gd name="T27" fmla="*/ 974 h 1415"/>
                <a:gd name="T28" fmla="*/ 475 w 1706"/>
                <a:gd name="T29" fmla="*/ 1017 h 1415"/>
                <a:gd name="T30" fmla="*/ 447 w 1706"/>
                <a:gd name="T31" fmla="*/ 1039 h 1415"/>
                <a:gd name="T32" fmla="*/ 440 w 1706"/>
                <a:gd name="T33" fmla="*/ 1045 h 1415"/>
                <a:gd name="T34" fmla="*/ 414 w 1706"/>
                <a:gd name="T35" fmla="*/ 1068 h 1415"/>
                <a:gd name="T36" fmla="*/ 364 w 1706"/>
                <a:gd name="T37" fmla="*/ 1109 h 1415"/>
                <a:gd name="T38" fmla="*/ 293 w 1706"/>
                <a:gd name="T39" fmla="*/ 1169 h 1415"/>
                <a:gd name="T40" fmla="*/ 207 w 1706"/>
                <a:gd name="T41" fmla="*/ 1241 h 1415"/>
                <a:gd name="T42" fmla="*/ 108 w 1706"/>
                <a:gd name="T43" fmla="*/ 1325 h 1415"/>
                <a:gd name="T44" fmla="*/ 0 w 1706"/>
                <a:gd name="T45" fmla="*/ 1415 h 1415"/>
                <a:gd name="T46" fmla="*/ 56 w 1706"/>
                <a:gd name="T47" fmla="*/ 1276 h 1415"/>
                <a:gd name="T48" fmla="*/ 162 w 1706"/>
                <a:gd name="T49" fmla="*/ 1197 h 1415"/>
                <a:gd name="T50" fmla="*/ 254 w 1706"/>
                <a:gd name="T51" fmla="*/ 1126 h 1415"/>
                <a:gd name="T52" fmla="*/ 328 w 1706"/>
                <a:gd name="T53" fmla="*/ 1070 h 1415"/>
                <a:gd name="T54" fmla="*/ 382 w 1706"/>
                <a:gd name="T55" fmla="*/ 1028 h 1415"/>
                <a:gd name="T56" fmla="*/ 412 w 1706"/>
                <a:gd name="T57" fmla="*/ 1008 h 1415"/>
                <a:gd name="T58" fmla="*/ 419 w 1706"/>
                <a:gd name="T59" fmla="*/ 1002 h 1415"/>
                <a:gd name="T60" fmla="*/ 447 w 1706"/>
                <a:gd name="T61" fmla="*/ 979 h 1415"/>
                <a:gd name="T62" fmla="*/ 500 w 1706"/>
                <a:gd name="T63" fmla="*/ 938 h 1415"/>
                <a:gd name="T64" fmla="*/ 574 w 1706"/>
                <a:gd name="T65" fmla="*/ 882 h 1415"/>
                <a:gd name="T66" fmla="*/ 666 w 1706"/>
                <a:gd name="T67" fmla="*/ 812 h 1415"/>
                <a:gd name="T68" fmla="*/ 768 w 1706"/>
                <a:gd name="T69" fmla="*/ 731 h 1415"/>
                <a:gd name="T70" fmla="*/ 882 w 1706"/>
                <a:gd name="T71" fmla="*/ 643 h 1415"/>
                <a:gd name="T72" fmla="*/ 1001 w 1706"/>
                <a:gd name="T73" fmla="*/ 551 h 1415"/>
                <a:gd name="T74" fmla="*/ 1122 w 1706"/>
                <a:gd name="T75" fmla="*/ 457 h 1415"/>
                <a:gd name="T76" fmla="*/ 1242 w 1706"/>
                <a:gd name="T77" fmla="*/ 365 h 1415"/>
                <a:gd name="T78" fmla="*/ 1353 w 1706"/>
                <a:gd name="T79" fmla="*/ 276 h 1415"/>
                <a:gd name="T80" fmla="*/ 1458 w 1706"/>
                <a:gd name="T81" fmla="*/ 194 h 1415"/>
                <a:gd name="T82" fmla="*/ 1547 w 1706"/>
                <a:gd name="T83" fmla="*/ 124 h 1415"/>
                <a:gd name="T84" fmla="*/ 1622 w 1706"/>
                <a:gd name="T85" fmla="*/ 66 h 1415"/>
                <a:gd name="T86" fmla="*/ 1674 w 1706"/>
                <a:gd name="T87" fmla="*/ 24 h 1415"/>
                <a:gd name="T88" fmla="*/ 1702 w 1706"/>
                <a:gd name="T89" fmla="*/ 2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06" h="1415">
                  <a:moveTo>
                    <a:pt x="1706" y="0"/>
                  </a:moveTo>
                  <a:lnTo>
                    <a:pt x="1702" y="2"/>
                  </a:lnTo>
                  <a:lnTo>
                    <a:pt x="1691" y="11"/>
                  </a:lnTo>
                  <a:lnTo>
                    <a:pt x="1674" y="24"/>
                  </a:lnTo>
                  <a:lnTo>
                    <a:pt x="1652" y="45"/>
                  </a:lnTo>
                  <a:lnTo>
                    <a:pt x="1622" y="68"/>
                  </a:lnTo>
                  <a:lnTo>
                    <a:pt x="1588" y="96"/>
                  </a:lnTo>
                  <a:lnTo>
                    <a:pt x="1551" y="126"/>
                  </a:lnTo>
                  <a:lnTo>
                    <a:pt x="1508" y="162"/>
                  </a:lnTo>
                  <a:lnTo>
                    <a:pt x="1462" y="199"/>
                  </a:lnTo>
                  <a:lnTo>
                    <a:pt x="1411" y="241"/>
                  </a:lnTo>
                  <a:lnTo>
                    <a:pt x="1359" y="284"/>
                  </a:lnTo>
                  <a:lnTo>
                    <a:pt x="1305" y="329"/>
                  </a:lnTo>
                  <a:lnTo>
                    <a:pt x="1249" y="374"/>
                  </a:lnTo>
                  <a:lnTo>
                    <a:pt x="1191" y="421"/>
                  </a:lnTo>
                  <a:lnTo>
                    <a:pt x="1132" y="470"/>
                  </a:lnTo>
                  <a:lnTo>
                    <a:pt x="1072" y="519"/>
                  </a:lnTo>
                  <a:lnTo>
                    <a:pt x="1014" y="568"/>
                  </a:lnTo>
                  <a:lnTo>
                    <a:pt x="954" y="617"/>
                  </a:lnTo>
                  <a:lnTo>
                    <a:pt x="899" y="664"/>
                  </a:lnTo>
                  <a:lnTo>
                    <a:pt x="841" y="711"/>
                  </a:lnTo>
                  <a:lnTo>
                    <a:pt x="787" y="756"/>
                  </a:lnTo>
                  <a:lnTo>
                    <a:pt x="735" y="799"/>
                  </a:lnTo>
                  <a:lnTo>
                    <a:pt x="686" y="840"/>
                  </a:lnTo>
                  <a:lnTo>
                    <a:pt x="639" y="878"/>
                  </a:lnTo>
                  <a:lnTo>
                    <a:pt x="598" y="914"/>
                  </a:lnTo>
                  <a:lnTo>
                    <a:pt x="559" y="946"/>
                  </a:lnTo>
                  <a:lnTo>
                    <a:pt x="526" y="974"/>
                  </a:lnTo>
                  <a:lnTo>
                    <a:pt x="498" y="996"/>
                  </a:lnTo>
                  <a:lnTo>
                    <a:pt x="475" y="1017"/>
                  </a:lnTo>
                  <a:lnTo>
                    <a:pt x="457" y="1030"/>
                  </a:lnTo>
                  <a:lnTo>
                    <a:pt x="447" y="1039"/>
                  </a:lnTo>
                  <a:lnTo>
                    <a:pt x="444" y="1041"/>
                  </a:lnTo>
                  <a:lnTo>
                    <a:pt x="440" y="1045"/>
                  </a:lnTo>
                  <a:lnTo>
                    <a:pt x="429" y="1053"/>
                  </a:lnTo>
                  <a:lnTo>
                    <a:pt x="414" y="1068"/>
                  </a:lnTo>
                  <a:lnTo>
                    <a:pt x="391" y="1086"/>
                  </a:lnTo>
                  <a:lnTo>
                    <a:pt x="364" y="1109"/>
                  </a:lnTo>
                  <a:lnTo>
                    <a:pt x="330" y="1137"/>
                  </a:lnTo>
                  <a:lnTo>
                    <a:pt x="293" y="1169"/>
                  </a:lnTo>
                  <a:lnTo>
                    <a:pt x="252" y="1203"/>
                  </a:lnTo>
                  <a:lnTo>
                    <a:pt x="207" y="1241"/>
                  </a:lnTo>
                  <a:lnTo>
                    <a:pt x="158" y="1282"/>
                  </a:lnTo>
                  <a:lnTo>
                    <a:pt x="108" y="1325"/>
                  </a:lnTo>
                  <a:lnTo>
                    <a:pt x="54" y="1370"/>
                  </a:lnTo>
                  <a:lnTo>
                    <a:pt x="0" y="1415"/>
                  </a:lnTo>
                  <a:lnTo>
                    <a:pt x="0" y="1320"/>
                  </a:lnTo>
                  <a:lnTo>
                    <a:pt x="56" y="1276"/>
                  </a:lnTo>
                  <a:lnTo>
                    <a:pt x="110" y="1235"/>
                  </a:lnTo>
                  <a:lnTo>
                    <a:pt x="162" y="1197"/>
                  </a:lnTo>
                  <a:lnTo>
                    <a:pt x="211" y="1160"/>
                  </a:lnTo>
                  <a:lnTo>
                    <a:pt x="254" y="1126"/>
                  </a:lnTo>
                  <a:lnTo>
                    <a:pt x="295" y="1096"/>
                  </a:lnTo>
                  <a:lnTo>
                    <a:pt x="328" y="1070"/>
                  </a:lnTo>
                  <a:lnTo>
                    <a:pt x="358" y="1047"/>
                  </a:lnTo>
                  <a:lnTo>
                    <a:pt x="382" y="1028"/>
                  </a:lnTo>
                  <a:lnTo>
                    <a:pt x="401" y="1015"/>
                  </a:lnTo>
                  <a:lnTo>
                    <a:pt x="412" y="1008"/>
                  </a:lnTo>
                  <a:lnTo>
                    <a:pt x="416" y="1004"/>
                  </a:lnTo>
                  <a:lnTo>
                    <a:pt x="419" y="1002"/>
                  </a:lnTo>
                  <a:lnTo>
                    <a:pt x="431" y="992"/>
                  </a:lnTo>
                  <a:lnTo>
                    <a:pt x="447" y="979"/>
                  </a:lnTo>
                  <a:lnTo>
                    <a:pt x="472" y="961"/>
                  </a:lnTo>
                  <a:lnTo>
                    <a:pt x="500" y="938"/>
                  </a:lnTo>
                  <a:lnTo>
                    <a:pt x="535" y="912"/>
                  </a:lnTo>
                  <a:lnTo>
                    <a:pt x="574" y="882"/>
                  </a:lnTo>
                  <a:lnTo>
                    <a:pt x="617" y="848"/>
                  </a:lnTo>
                  <a:lnTo>
                    <a:pt x="666" y="812"/>
                  </a:lnTo>
                  <a:lnTo>
                    <a:pt x="716" y="773"/>
                  </a:lnTo>
                  <a:lnTo>
                    <a:pt x="768" y="731"/>
                  </a:lnTo>
                  <a:lnTo>
                    <a:pt x="824" y="688"/>
                  </a:lnTo>
                  <a:lnTo>
                    <a:pt x="882" y="643"/>
                  </a:lnTo>
                  <a:lnTo>
                    <a:pt x="941" y="598"/>
                  </a:lnTo>
                  <a:lnTo>
                    <a:pt x="1001" y="551"/>
                  </a:lnTo>
                  <a:lnTo>
                    <a:pt x="1063" y="504"/>
                  </a:lnTo>
                  <a:lnTo>
                    <a:pt x="1122" y="457"/>
                  </a:lnTo>
                  <a:lnTo>
                    <a:pt x="1182" y="410"/>
                  </a:lnTo>
                  <a:lnTo>
                    <a:pt x="1242" y="365"/>
                  </a:lnTo>
                  <a:lnTo>
                    <a:pt x="1298" y="320"/>
                  </a:lnTo>
                  <a:lnTo>
                    <a:pt x="1353" y="276"/>
                  </a:lnTo>
                  <a:lnTo>
                    <a:pt x="1408" y="233"/>
                  </a:lnTo>
                  <a:lnTo>
                    <a:pt x="1458" y="194"/>
                  </a:lnTo>
                  <a:lnTo>
                    <a:pt x="1504" y="158"/>
                  </a:lnTo>
                  <a:lnTo>
                    <a:pt x="1547" y="124"/>
                  </a:lnTo>
                  <a:lnTo>
                    <a:pt x="1586" y="92"/>
                  </a:lnTo>
                  <a:lnTo>
                    <a:pt x="1622" y="66"/>
                  </a:lnTo>
                  <a:lnTo>
                    <a:pt x="1650" y="43"/>
                  </a:lnTo>
                  <a:lnTo>
                    <a:pt x="1674" y="24"/>
                  </a:lnTo>
                  <a:lnTo>
                    <a:pt x="1691" y="11"/>
                  </a:lnTo>
                  <a:lnTo>
                    <a:pt x="1702" y="2"/>
                  </a:lnTo>
                  <a:lnTo>
                    <a:pt x="17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0" name="Freeform 40"/>
            <p:cNvSpPr>
              <a:spLocks/>
            </p:cNvSpPr>
            <p:nvPr/>
          </p:nvSpPr>
          <p:spPr bwMode="auto">
            <a:xfrm>
              <a:off x="3771900" y="4298950"/>
              <a:ext cx="1265238" cy="1211262"/>
            </a:xfrm>
            <a:custGeom>
              <a:avLst/>
              <a:gdLst>
                <a:gd name="T0" fmla="*/ 1590 w 1594"/>
                <a:gd name="T1" fmla="*/ 3 h 1526"/>
                <a:gd name="T2" fmla="*/ 1564 w 1594"/>
                <a:gd name="T3" fmla="*/ 30 h 1526"/>
                <a:gd name="T4" fmla="*/ 1512 w 1594"/>
                <a:gd name="T5" fmla="*/ 77 h 1526"/>
                <a:gd name="T6" fmla="*/ 1441 w 1594"/>
                <a:gd name="T7" fmla="*/ 144 h 1526"/>
                <a:gd name="T8" fmla="*/ 1355 w 1594"/>
                <a:gd name="T9" fmla="*/ 225 h 1526"/>
                <a:gd name="T10" fmla="*/ 1256 w 1594"/>
                <a:gd name="T11" fmla="*/ 317 h 1526"/>
                <a:gd name="T12" fmla="*/ 1150 w 1594"/>
                <a:gd name="T13" fmla="*/ 417 h 1526"/>
                <a:gd name="T14" fmla="*/ 1038 w 1594"/>
                <a:gd name="T15" fmla="*/ 520 h 1526"/>
                <a:gd name="T16" fmla="*/ 930 w 1594"/>
                <a:gd name="T17" fmla="*/ 624 h 1526"/>
                <a:gd name="T18" fmla="*/ 824 w 1594"/>
                <a:gd name="T19" fmla="*/ 725 h 1526"/>
                <a:gd name="T20" fmla="*/ 727 w 1594"/>
                <a:gd name="T21" fmla="*/ 819 h 1526"/>
                <a:gd name="T22" fmla="*/ 641 w 1594"/>
                <a:gd name="T23" fmla="*/ 900 h 1526"/>
                <a:gd name="T24" fmla="*/ 570 w 1594"/>
                <a:gd name="T25" fmla="*/ 968 h 1526"/>
                <a:gd name="T26" fmla="*/ 520 w 1594"/>
                <a:gd name="T27" fmla="*/ 1017 h 1526"/>
                <a:gd name="T28" fmla="*/ 494 w 1594"/>
                <a:gd name="T29" fmla="*/ 1043 h 1526"/>
                <a:gd name="T30" fmla="*/ 487 w 1594"/>
                <a:gd name="T31" fmla="*/ 1048 h 1526"/>
                <a:gd name="T32" fmla="*/ 459 w 1594"/>
                <a:gd name="T33" fmla="*/ 1075 h 1526"/>
                <a:gd name="T34" fmla="*/ 408 w 1594"/>
                <a:gd name="T35" fmla="*/ 1126 h 1526"/>
                <a:gd name="T36" fmla="*/ 339 w 1594"/>
                <a:gd name="T37" fmla="*/ 1193 h 1526"/>
                <a:gd name="T38" fmla="*/ 255 w 1594"/>
                <a:gd name="T39" fmla="*/ 1276 h 1526"/>
                <a:gd name="T40" fmla="*/ 158 w 1594"/>
                <a:gd name="T41" fmla="*/ 1370 h 1526"/>
                <a:gd name="T42" fmla="*/ 54 w 1594"/>
                <a:gd name="T43" fmla="*/ 1473 h 1526"/>
                <a:gd name="T44" fmla="*/ 0 w 1594"/>
                <a:gd name="T45" fmla="*/ 1353 h 1526"/>
                <a:gd name="T46" fmla="*/ 106 w 1594"/>
                <a:gd name="T47" fmla="*/ 1265 h 1526"/>
                <a:gd name="T48" fmla="*/ 203 w 1594"/>
                <a:gd name="T49" fmla="*/ 1184 h 1526"/>
                <a:gd name="T50" fmla="*/ 289 w 1594"/>
                <a:gd name="T51" fmla="*/ 1114 h 1526"/>
                <a:gd name="T52" fmla="*/ 358 w 1594"/>
                <a:gd name="T53" fmla="*/ 1056 h 1526"/>
                <a:gd name="T54" fmla="*/ 408 w 1594"/>
                <a:gd name="T55" fmla="*/ 1015 h 1526"/>
                <a:gd name="T56" fmla="*/ 436 w 1594"/>
                <a:gd name="T57" fmla="*/ 992 h 1526"/>
                <a:gd name="T58" fmla="*/ 444 w 1594"/>
                <a:gd name="T59" fmla="*/ 986 h 1526"/>
                <a:gd name="T60" fmla="*/ 472 w 1594"/>
                <a:gd name="T61" fmla="*/ 962 h 1526"/>
                <a:gd name="T62" fmla="*/ 526 w 1594"/>
                <a:gd name="T63" fmla="*/ 917 h 1526"/>
                <a:gd name="T64" fmla="*/ 598 w 1594"/>
                <a:gd name="T65" fmla="*/ 853 h 1526"/>
                <a:gd name="T66" fmla="*/ 690 w 1594"/>
                <a:gd name="T67" fmla="*/ 778 h 1526"/>
                <a:gd name="T68" fmla="*/ 792 w 1594"/>
                <a:gd name="T69" fmla="*/ 689 h 1526"/>
                <a:gd name="T70" fmla="*/ 904 w 1594"/>
                <a:gd name="T71" fmla="*/ 595 h 1526"/>
                <a:gd name="T72" fmla="*/ 1020 w 1594"/>
                <a:gd name="T73" fmla="*/ 498 h 1526"/>
                <a:gd name="T74" fmla="*/ 1133 w 1594"/>
                <a:gd name="T75" fmla="*/ 398 h 1526"/>
                <a:gd name="T76" fmla="*/ 1243 w 1594"/>
                <a:gd name="T77" fmla="*/ 304 h 1526"/>
                <a:gd name="T78" fmla="*/ 1346 w 1594"/>
                <a:gd name="T79" fmla="*/ 216 h 1526"/>
                <a:gd name="T80" fmla="*/ 1435 w 1594"/>
                <a:gd name="T81" fmla="*/ 137 h 1526"/>
                <a:gd name="T82" fmla="*/ 1510 w 1594"/>
                <a:gd name="T83" fmla="*/ 75 h 1526"/>
                <a:gd name="T84" fmla="*/ 1562 w 1594"/>
                <a:gd name="T85" fmla="*/ 28 h 1526"/>
                <a:gd name="T86" fmla="*/ 1590 w 1594"/>
                <a:gd name="T87" fmla="*/ 3 h 1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94" h="1526">
                  <a:moveTo>
                    <a:pt x="1594" y="0"/>
                  </a:moveTo>
                  <a:lnTo>
                    <a:pt x="1590" y="3"/>
                  </a:lnTo>
                  <a:lnTo>
                    <a:pt x="1581" y="13"/>
                  </a:lnTo>
                  <a:lnTo>
                    <a:pt x="1564" y="30"/>
                  </a:lnTo>
                  <a:lnTo>
                    <a:pt x="1540" y="50"/>
                  </a:lnTo>
                  <a:lnTo>
                    <a:pt x="1512" y="77"/>
                  </a:lnTo>
                  <a:lnTo>
                    <a:pt x="1478" y="109"/>
                  </a:lnTo>
                  <a:lnTo>
                    <a:pt x="1441" y="144"/>
                  </a:lnTo>
                  <a:lnTo>
                    <a:pt x="1400" y="182"/>
                  </a:lnTo>
                  <a:lnTo>
                    <a:pt x="1355" y="225"/>
                  </a:lnTo>
                  <a:lnTo>
                    <a:pt x="1307" y="270"/>
                  </a:lnTo>
                  <a:lnTo>
                    <a:pt x="1256" y="317"/>
                  </a:lnTo>
                  <a:lnTo>
                    <a:pt x="1204" y="366"/>
                  </a:lnTo>
                  <a:lnTo>
                    <a:pt x="1150" y="417"/>
                  </a:lnTo>
                  <a:lnTo>
                    <a:pt x="1094" y="468"/>
                  </a:lnTo>
                  <a:lnTo>
                    <a:pt x="1038" y="520"/>
                  </a:lnTo>
                  <a:lnTo>
                    <a:pt x="984" y="573"/>
                  </a:lnTo>
                  <a:lnTo>
                    <a:pt x="930" y="624"/>
                  </a:lnTo>
                  <a:lnTo>
                    <a:pt x="876" y="676"/>
                  </a:lnTo>
                  <a:lnTo>
                    <a:pt x="824" y="725"/>
                  </a:lnTo>
                  <a:lnTo>
                    <a:pt x="776" y="772"/>
                  </a:lnTo>
                  <a:lnTo>
                    <a:pt x="727" y="819"/>
                  </a:lnTo>
                  <a:lnTo>
                    <a:pt x="682" y="860"/>
                  </a:lnTo>
                  <a:lnTo>
                    <a:pt x="641" y="900"/>
                  </a:lnTo>
                  <a:lnTo>
                    <a:pt x="604" y="936"/>
                  </a:lnTo>
                  <a:lnTo>
                    <a:pt x="570" y="968"/>
                  </a:lnTo>
                  <a:lnTo>
                    <a:pt x="542" y="994"/>
                  </a:lnTo>
                  <a:lnTo>
                    <a:pt x="520" y="1017"/>
                  </a:lnTo>
                  <a:lnTo>
                    <a:pt x="503" y="1032"/>
                  </a:lnTo>
                  <a:lnTo>
                    <a:pt x="494" y="1043"/>
                  </a:lnTo>
                  <a:lnTo>
                    <a:pt x="490" y="1047"/>
                  </a:lnTo>
                  <a:lnTo>
                    <a:pt x="487" y="1048"/>
                  </a:lnTo>
                  <a:lnTo>
                    <a:pt x="475" y="1060"/>
                  </a:lnTo>
                  <a:lnTo>
                    <a:pt x="459" y="1075"/>
                  </a:lnTo>
                  <a:lnTo>
                    <a:pt x="436" y="1097"/>
                  </a:lnTo>
                  <a:lnTo>
                    <a:pt x="408" y="1126"/>
                  </a:lnTo>
                  <a:lnTo>
                    <a:pt x="377" y="1157"/>
                  </a:lnTo>
                  <a:lnTo>
                    <a:pt x="339" y="1193"/>
                  </a:lnTo>
                  <a:lnTo>
                    <a:pt x="298" y="1233"/>
                  </a:lnTo>
                  <a:lnTo>
                    <a:pt x="255" y="1276"/>
                  </a:lnTo>
                  <a:lnTo>
                    <a:pt x="207" y="1323"/>
                  </a:lnTo>
                  <a:lnTo>
                    <a:pt x="158" y="1370"/>
                  </a:lnTo>
                  <a:lnTo>
                    <a:pt x="106" y="1421"/>
                  </a:lnTo>
                  <a:lnTo>
                    <a:pt x="54" y="1473"/>
                  </a:lnTo>
                  <a:lnTo>
                    <a:pt x="0" y="1526"/>
                  </a:lnTo>
                  <a:lnTo>
                    <a:pt x="0" y="1353"/>
                  </a:lnTo>
                  <a:lnTo>
                    <a:pt x="54" y="1308"/>
                  </a:lnTo>
                  <a:lnTo>
                    <a:pt x="106" y="1265"/>
                  </a:lnTo>
                  <a:lnTo>
                    <a:pt x="157" y="1223"/>
                  </a:lnTo>
                  <a:lnTo>
                    <a:pt x="203" y="1184"/>
                  </a:lnTo>
                  <a:lnTo>
                    <a:pt x="248" y="1148"/>
                  </a:lnTo>
                  <a:lnTo>
                    <a:pt x="289" y="1114"/>
                  </a:lnTo>
                  <a:lnTo>
                    <a:pt x="326" y="1082"/>
                  </a:lnTo>
                  <a:lnTo>
                    <a:pt x="358" y="1056"/>
                  </a:lnTo>
                  <a:lnTo>
                    <a:pt x="386" y="1033"/>
                  </a:lnTo>
                  <a:lnTo>
                    <a:pt x="408" y="1015"/>
                  </a:lnTo>
                  <a:lnTo>
                    <a:pt x="425" y="1001"/>
                  </a:lnTo>
                  <a:lnTo>
                    <a:pt x="436" y="992"/>
                  </a:lnTo>
                  <a:lnTo>
                    <a:pt x="440" y="990"/>
                  </a:lnTo>
                  <a:lnTo>
                    <a:pt x="444" y="986"/>
                  </a:lnTo>
                  <a:lnTo>
                    <a:pt x="453" y="977"/>
                  </a:lnTo>
                  <a:lnTo>
                    <a:pt x="472" y="962"/>
                  </a:lnTo>
                  <a:lnTo>
                    <a:pt x="496" y="941"/>
                  </a:lnTo>
                  <a:lnTo>
                    <a:pt x="526" y="917"/>
                  </a:lnTo>
                  <a:lnTo>
                    <a:pt x="559" y="887"/>
                  </a:lnTo>
                  <a:lnTo>
                    <a:pt x="598" y="853"/>
                  </a:lnTo>
                  <a:lnTo>
                    <a:pt x="643" y="817"/>
                  </a:lnTo>
                  <a:lnTo>
                    <a:pt x="690" y="778"/>
                  </a:lnTo>
                  <a:lnTo>
                    <a:pt x="740" y="735"/>
                  </a:lnTo>
                  <a:lnTo>
                    <a:pt x="792" y="689"/>
                  </a:lnTo>
                  <a:lnTo>
                    <a:pt x="848" y="642"/>
                  </a:lnTo>
                  <a:lnTo>
                    <a:pt x="904" y="595"/>
                  </a:lnTo>
                  <a:lnTo>
                    <a:pt x="962" y="547"/>
                  </a:lnTo>
                  <a:lnTo>
                    <a:pt x="1020" y="498"/>
                  </a:lnTo>
                  <a:lnTo>
                    <a:pt x="1078" y="449"/>
                  </a:lnTo>
                  <a:lnTo>
                    <a:pt x="1133" y="398"/>
                  </a:lnTo>
                  <a:lnTo>
                    <a:pt x="1189" y="351"/>
                  </a:lnTo>
                  <a:lnTo>
                    <a:pt x="1243" y="304"/>
                  </a:lnTo>
                  <a:lnTo>
                    <a:pt x="1296" y="259"/>
                  </a:lnTo>
                  <a:lnTo>
                    <a:pt x="1346" y="216"/>
                  </a:lnTo>
                  <a:lnTo>
                    <a:pt x="1393" y="174"/>
                  </a:lnTo>
                  <a:lnTo>
                    <a:pt x="1435" y="137"/>
                  </a:lnTo>
                  <a:lnTo>
                    <a:pt x="1475" y="103"/>
                  </a:lnTo>
                  <a:lnTo>
                    <a:pt x="1510" y="75"/>
                  </a:lnTo>
                  <a:lnTo>
                    <a:pt x="1538" y="48"/>
                  </a:lnTo>
                  <a:lnTo>
                    <a:pt x="1562" y="28"/>
                  </a:lnTo>
                  <a:lnTo>
                    <a:pt x="1579" y="13"/>
                  </a:lnTo>
                  <a:lnTo>
                    <a:pt x="1590" y="3"/>
                  </a:lnTo>
                  <a:lnTo>
                    <a:pt x="15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1" name="Freeform 41"/>
            <p:cNvSpPr>
              <a:spLocks/>
            </p:cNvSpPr>
            <p:nvPr/>
          </p:nvSpPr>
          <p:spPr bwMode="auto">
            <a:xfrm>
              <a:off x="3771900" y="4086225"/>
              <a:ext cx="1604963" cy="1609725"/>
            </a:xfrm>
            <a:custGeom>
              <a:avLst/>
              <a:gdLst>
                <a:gd name="T0" fmla="*/ 2019 w 2023"/>
                <a:gd name="T1" fmla="*/ 4 h 2028"/>
                <a:gd name="T2" fmla="*/ 1993 w 2023"/>
                <a:gd name="T3" fmla="*/ 32 h 2028"/>
                <a:gd name="T4" fmla="*/ 1943 w 2023"/>
                <a:gd name="T5" fmla="*/ 84 h 2028"/>
                <a:gd name="T6" fmla="*/ 1874 w 2023"/>
                <a:gd name="T7" fmla="*/ 156 h 2028"/>
                <a:gd name="T8" fmla="*/ 1788 w 2023"/>
                <a:gd name="T9" fmla="*/ 246 h 2028"/>
                <a:gd name="T10" fmla="*/ 1689 w 2023"/>
                <a:gd name="T11" fmla="*/ 349 h 2028"/>
                <a:gd name="T12" fmla="*/ 1583 w 2023"/>
                <a:gd name="T13" fmla="*/ 462 h 2028"/>
                <a:gd name="T14" fmla="*/ 1469 w 2023"/>
                <a:gd name="T15" fmla="*/ 581 h 2028"/>
                <a:gd name="T16" fmla="*/ 1355 w 2023"/>
                <a:gd name="T17" fmla="*/ 701 h 2028"/>
                <a:gd name="T18" fmla="*/ 1245 w 2023"/>
                <a:gd name="T19" fmla="*/ 819 h 2028"/>
                <a:gd name="T20" fmla="*/ 1139 w 2023"/>
                <a:gd name="T21" fmla="*/ 934 h 2028"/>
                <a:gd name="T22" fmla="*/ 1042 w 2023"/>
                <a:gd name="T23" fmla="*/ 1037 h 2028"/>
                <a:gd name="T24" fmla="*/ 956 w 2023"/>
                <a:gd name="T25" fmla="*/ 1129 h 2028"/>
                <a:gd name="T26" fmla="*/ 887 w 2023"/>
                <a:gd name="T27" fmla="*/ 1203 h 2028"/>
                <a:gd name="T28" fmla="*/ 839 w 2023"/>
                <a:gd name="T29" fmla="*/ 1255 h 2028"/>
                <a:gd name="T30" fmla="*/ 813 w 2023"/>
                <a:gd name="T31" fmla="*/ 1284 h 2028"/>
                <a:gd name="T32" fmla="*/ 805 w 2023"/>
                <a:gd name="T33" fmla="*/ 1291 h 2028"/>
                <a:gd name="T34" fmla="*/ 779 w 2023"/>
                <a:gd name="T35" fmla="*/ 1319 h 2028"/>
                <a:gd name="T36" fmla="*/ 731 w 2023"/>
                <a:gd name="T37" fmla="*/ 1374 h 2028"/>
                <a:gd name="T38" fmla="*/ 662 w 2023"/>
                <a:gd name="T39" fmla="*/ 1449 h 2028"/>
                <a:gd name="T40" fmla="*/ 578 w 2023"/>
                <a:gd name="T41" fmla="*/ 1541 h 2028"/>
                <a:gd name="T42" fmla="*/ 483 w 2023"/>
                <a:gd name="T43" fmla="*/ 1646 h 2028"/>
                <a:gd name="T44" fmla="*/ 378 w 2023"/>
                <a:gd name="T45" fmla="*/ 1761 h 2028"/>
                <a:gd name="T46" fmla="*/ 268 w 2023"/>
                <a:gd name="T47" fmla="*/ 1881 h 2028"/>
                <a:gd name="T48" fmla="*/ 136 w 2023"/>
                <a:gd name="T49" fmla="*/ 2028 h 2028"/>
                <a:gd name="T50" fmla="*/ 0 w 2023"/>
                <a:gd name="T51" fmla="*/ 1955 h 2028"/>
                <a:gd name="T52" fmla="*/ 175 w 2023"/>
                <a:gd name="T53" fmla="*/ 1791 h 2028"/>
                <a:gd name="T54" fmla="*/ 295 w 2023"/>
                <a:gd name="T55" fmla="*/ 1678 h 2028"/>
                <a:gd name="T56" fmla="*/ 406 w 2023"/>
                <a:gd name="T57" fmla="*/ 1571 h 2028"/>
                <a:gd name="T58" fmla="*/ 511 w 2023"/>
                <a:gd name="T59" fmla="*/ 1473 h 2028"/>
                <a:gd name="T60" fmla="*/ 600 w 2023"/>
                <a:gd name="T61" fmla="*/ 1389 h 2028"/>
                <a:gd name="T62" fmla="*/ 673 w 2023"/>
                <a:gd name="T63" fmla="*/ 1319 h 2028"/>
                <a:gd name="T64" fmla="*/ 727 w 2023"/>
                <a:gd name="T65" fmla="*/ 1269 h 2028"/>
                <a:gd name="T66" fmla="*/ 755 w 2023"/>
                <a:gd name="T67" fmla="*/ 1242 h 2028"/>
                <a:gd name="T68" fmla="*/ 762 w 2023"/>
                <a:gd name="T69" fmla="*/ 1237 h 2028"/>
                <a:gd name="T70" fmla="*/ 789 w 2023"/>
                <a:gd name="T71" fmla="*/ 1208 h 2028"/>
                <a:gd name="T72" fmla="*/ 841 w 2023"/>
                <a:gd name="T73" fmla="*/ 1158 h 2028"/>
                <a:gd name="T74" fmla="*/ 913 w 2023"/>
                <a:gd name="T75" fmla="*/ 1088 h 2028"/>
                <a:gd name="T76" fmla="*/ 1003 w 2023"/>
                <a:gd name="T77" fmla="*/ 1002 h 2028"/>
                <a:gd name="T78" fmla="*/ 1105 w 2023"/>
                <a:gd name="T79" fmla="*/ 902 h 2028"/>
                <a:gd name="T80" fmla="*/ 1217 w 2023"/>
                <a:gd name="T81" fmla="*/ 795 h 2028"/>
                <a:gd name="T82" fmla="*/ 1333 w 2023"/>
                <a:gd name="T83" fmla="*/ 680 h 2028"/>
                <a:gd name="T84" fmla="*/ 1452 w 2023"/>
                <a:gd name="T85" fmla="*/ 566 h 2028"/>
                <a:gd name="T86" fmla="*/ 1568 w 2023"/>
                <a:gd name="T87" fmla="*/ 451 h 2028"/>
                <a:gd name="T88" fmla="*/ 1678 w 2023"/>
                <a:gd name="T89" fmla="*/ 340 h 2028"/>
                <a:gd name="T90" fmla="*/ 1780 w 2023"/>
                <a:gd name="T91" fmla="*/ 240 h 2028"/>
                <a:gd name="T92" fmla="*/ 1868 w 2023"/>
                <a:gd name="T93" fmla="*/ 152 h 2028"/>
                <a:gd name="T94" fmla="*/ 1941 w 2023"/>
                <a:gd name="T95" fmla="*/ 81 h 2028"/>
                <a:gd name="T96" fmla="*/ 1991 w 2023"/>
                <a:gd name="T97" fmla="*/ 30 h 2028"/>
                <a:gd name="T98" fmla="*/ 2019 w 2023"/>
                <a:gd name="T99" fmla="*/ 4 h 2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23" h="2028">
                  <a:moveTo>
                    <a:pt x="2023" y="0"/>
                  </a:moveTo>
                  <a:lnTo>
                    <a:pt x="2019" y="4"/>
                  </a:lnTo>
                  <a:lnTo>
                    <a:pt x="2010" y="15"/>
                  </a:lnTo>
                  <a:lnTo>
                    <a:pt x="1993" y="32"/>
                  </a:lnTo>
                  <a:lnTo>
                    <a:pt x="1971" y="54"/>
                  </a:lnTo>
                  <a:lnTo>
                    <a:pt x="1943" y="84"/>
                  </a:lnTo>
                  <a:lnTo>
                    <a:pt x="1911" y="118"/>
                  </a:lnTo>
                  <a:lnTo>
                    <a:pt x="1874" y="156"/>
                  </a:lnTo>
                  <a:lnTo>
                    <a:pt x="1833" y="199"/>
                  </a:lnTo>
                  <a:lnTo>
                    <a:pt x="1788" y="246"/>
                  </a:lnTo>
                  <a:lnTo>
                    <a:pt x="1739" y="297"/>
                  </a:lnTo>
                  <a:lnTo>
                    <a:pt x="1689" y="349"/>
                  </a:lnTo>
                  <a:lnTo>
                    <a:pt x="1637" y="406"/>
                  </a:lnTo>
                  <a:lnTo>
                    <a:pt x="1583" y="462"/>
                  </a:lnTo>
                  <a:lnTo>
                    <a:pt x="1527" y="520"/>
                  </a:lnTo>
                  <a:lnTo>
                    <a:pt x="1469" y="581"/>
                  </a:lnTo>
                  <a:lnTo>
                    <a:pt x="1413" y="641"/>
                  </a:lnTo>
                  <a:lnTo>
                    <a:pt x="1355" y="701"/>
                  </a:lnTo>
                  <a:lnTo>
                    <a:pt x="1299" y="761"/>
                  </a:lnTo>
                  <a:lnTo>
                    <a:pt x="1245" y="819"/>
                  </a:lnTo>
                  <a:lnTo>
                    <a:pt x="1191" y="878"/>
                  </a:lnTo>
                  <a:lnTo>
                    <a:pt x="1139" y="934"/>
                  </a:lnTo>
                  <a:lnTo>
                    <a:pt x="1089" y="987"/>
                  </a:lnTo>
                  <a:lnTo>
                    <a:pt x="1042" y="1037"/>
                  </a:lnTo>
                  <a:lnTo>
                    <a:pt x="997" y="1086"/>
                  </a:lnTo>
                  <a:lnTo>
                    <a:pt x="956" y="1129"/>
                  </a:lnTo>
                  <a:lnTo>
                    <a:pt x="921" y="1169"/>
                  </a:lnTo>
                  <a:lnTo>
                    <a:pt x="887" y="1203"/>
                  </a:lnTo>
                  <a:lnTo>
                    <a:pt x="861" y="1233"/>
                  </a:lnTo>
                  <a:lnTo>
                    <a:pt x="839" y="1255"/>
                  </a:lnTo>
                  <a:lnTo>
                    <a:pt x="822" y="1272"/>
                  </a:lnTo>
                  <a:lnTo>
                    <a:pt x="813" y="1284"/>
                  </a:lnTo>
                  <a:lnTo>
                    <a:pt x="809" y="1287"/>
                  </a:lnTo>
                  <a:lnTo>
                    <a:pt x="805" y="1291"/>
                  </a:lnTo>
                  <a:lnTo>
                    <a:pt x="796" y="1302"/>
                  </a:lnTo>
                  <a:lnTo>
                    <a:pt x="779" y="1319"/>
                  </a:lnTo>
                  <a:lnTo>
                    <a:pt x="757" y="1344"/>
                  </a:lnTo>
                  <a:lnTo>
                    <a:pt x="731" y="1374"/>
                  </a:lnTo>
                  <a:lnTo>
                    <a:pt x="699" y="1408"/>
                  </a:lnTo>
                  <a:lnTo>
                    <a:pt x="662" y="1449"/>
                  </a:lnTo>
                  <a:lnTo>
                    <a:pt x="623" y="1492"/>
                  </a:lnTo>
                  <a:lnTo>
                    <a:pt x="578" y="1541"/>
                  </a:lnTo>
                  <a:lnTo>
                    <a:pt x="531" y="1592"/>
                  </a:lnTo>
                  <a:lnTo>
                    <a:pt x="483" y="1646"/>
                  </a:lnTo>
                  <a:lnTo>
                    <a:pt x="431" y="1703"/>
                  </a:lnTo>
                  <a:lnTo>
                    <a:pt x="378" y="1761"/>
                  </a:lnTo>
                  <a:lnTo>
                    <a:pt x="324" y="1821"/>
                  </a:lnTo>
                  <a:lnTo>
                    <a:pt x="268" y="1881"/>
                  </a:lnTo>
                  <a:lnTo>
                    <a:pt x="213" y="1942"/>
                  </a:lnTo>
                  <a:lnTo>
                    <a:pt x="136" y="2028"/>
                  </a:lnTo>
                  <a:lnTo>
                    <a:pt x="0" y="2028"/>
                  </a:lnTo>
                  <a:lnTo>
                    <a:pt x="0" y="1955"/>
                  </a:lnTo>
                  <a:lnTo>
                    <a:pt x="116" y="1848"/>
                  </a:lnTo>
                  <a:lnTo>
                    <a:pt x="175" y="1791"/>
                  </a:lnTo>
                  <a:lnTo>
                    <a:pt x="235" y="1735"/>
                  </a:lnTo>
                  <a:lnTo>
                    <a:pt x="295" y="1678"/>
                  </a:lnTo>
                  <a:lnTo>
                    <a:pt x="352" y="1624"/>
                  </a:lnTo>
                  <a:lnTo>
                    <a:pt x="406" y="1571"/>
                  </a:lnTo>
                  <a:lnTo>
                    <a:pt x="460" y="1522"/>
                  </a:lnTo>
                  <a:lnTo>
                    <a:pt x="511" y="1473"/>
                  </a:lnTo>
                  <a:lnTo>
                    <a:pt x="557" y="1430"/>
                  </a:lnTo>
                  <a:lnTo>
                    <a:pt x="600" y="1389"/>
                  </a:lnTo>
                  <a:lnTo>
                    <a:pt x="639" y="1351"/>
                  </a:lnTo>
                  <a:lnTo>
                    <a:pt x="673" y="1319"/>
                  </a:lnTo>
                  <a:lnTo>
                    <a:pt x="703" y="1291"/>
                  </a:lnTo>
                  <a:lnTo>
                    <a:pt x="727" y="1269"/>
                  </a:lnTo>
                  <a:lnTo>
                    <a:pt x="744" y="1254"/>
                  </a:lnTo>
                  <a:lnTo>
                    <a:pt x="755" y="1242"/>
                  </a:lnTo>
                  <a:lnTo>
                    <a:pt x="759" y="1239"/>
                  </a:lnTo>
                  <a:lnTo>
                    <a:pt x="762" y="1237"/>
                  </a:lnTo>
                  <a:lnTo>
                    <a:pt x="772" y="1225"/>
                  </a:lnTo>
                  <a:lnTo>
                    <a:pt x="789" y="1208"/>
                  </a:lnTo>
                  <a:lnTo>
                    <a:pt x="813" y="1186"/>
                  </a:lnTo>
                  <a:lnTo>
                    <a:pt x="841" y="1158"/>
                  </a:lnTo>
                  <a:lnTo>
                    <a:pt x="876" y="1126"/>
                  </a:lnTo>
                  <a:lnTo>
                    <a:pt x="913" y="1088"/>
                  </a:lnTo>
                  <a:lnTo>
                    <a:pt x="956" y="1047"/>
                  </a:lnTo>
                  <a:lnTo>
                    <a:pt x="1003" y="1002"/>
                  </a:lnTo>
                  <a:lnTo>
                    <a:pt x="1053" y="953"/>
                  </a:lnTo>
                  <a:lnTo>
                    <a:pt x="1105" y="902"/>
                  </a:lnTo>
                  <a:lnTo>
                    <a:pt x="1160" y="849"/>
                  </a:lnTo>
                  <a:lnTo>
                    <a:pt x="1217" y="795"/>
                  </a:lnTo>
                  <a:lnTo>
                    <a:pt x="1275" y="739"/>
                  </a:lnTo>
                  <a:lnTo>
                    <a:pt x="1333" y="680"/>
                  </a:lnTo>
                  <a:lnTo>
                    <a:pt x="1393" y="624"/>
                  </a:lnTo>
                  <a:lnTo>
                    <a:pt x="1452" y="566"/>
                  </a:lnTo>
                  <a:lnTo>
                    <a:pt x="1510" y="507"/>
                  </a:lnTo>
                  <a:lnTo>
                    <a:pt x="1568" y="451"/>
                  </a:lnTo>
                  <a:lnTo>
                    <a:pt x="1624" y="395"/>
                  </a:lnTo>
                  <a:lnTo>
                    <a:pt x="1678" y="340"/>
                  </a:lnTo>
                  <a:lnTo>
                    <a:pt x="1730" y="289"/>
                  </a:lnTo>
                  <a:lnTo>
                    <a:pt x="1780" y="240"/>
                  </a:lnTo>
                  <a:lnTo>
                    <a:pt x="1825" y="195"/>
                  </a:lnTo>
                  <a:lnTo>
                    <a:pt x="1868" y="152"/>
                  </a:lnTo>
                  <a:lnTo>
                    <a:pt x="1907" y="114"/>
                  </a:lnTo>
                  <a:lnTo>
                    <a:pt x="1941" y="81"/>
                  </a:lnTo>
                  <a:lnTo>
                    <a:pt x="1969" y="52"/>
                  </a:lnTo>
                  <a:lnTo>
                    <a:pt x="1991" y="30"/>
                  </a:lnTo>
                  <a:lnTo>
                    <a:pt x="2008" y="13"/>
                  </a:lnTo>
                  <a:lnTo>
                    <a:pt x="2019" y="4"/>
                  </a:lnTo>
                  <a:lnTo>
                    <a:pt x="20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2" name="Freeform 42"/>
            <p:cNvSpPr>
              <a:spLocks/>
            </p:cNvSpPr>
            <p:nvPr/>
          </p:nvSpPr>
          <p:spPr bwMode="auto">
            <a:xfrm>
              <a:off x="4006850" y="4889500"/>
              <a:ext cx="747713" cy="806450"/>
            </a:xfrm>
            <a:custGeom>
              <a:avLst/>
              <a:gdLst>
                <a:gd name="T0" fmla="*/ 942 w 942"/>
                <a:gd name="T1" fmla="*/ 0 h 1017"/>
                <a:gd name="T2" fmla="*/ 215 w 942"/>
                <a:gd name="T3" fmla="*/ 870 h 1017"/>
                <a:gd name="T4" fmla="*/ 95 w 942"/>
                <a:gd name="T5" fmla="*/ 1017 h 1017"/>
                <a:gd name="T6" fmla="*/ 0 w 942"/>
                <a:gd name="T7" fmla="*/ 1017 h 1017"/>
                <a:gd name="T8" fmla="*/ 176 w 942"/>
                <a:gd name="T9" fmla="*/ 833 h 1017"/>
                <a:gd name="T10" fmla="*/ 942 w 942"/>
                <a:gd name="T11" fmla="*/ 0 h 1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42" h="1017">
                  <a:moveTo>
                    <a:pt x="942" y="0"/>
                  </a:moveTo>
                  <a:lnTo>
                    <a:pt x="215" y="870"/>
                  </a:lnTo>
                  <a:lnTo>
                    <a:pt x="95" y="1017"/>
                  </a:lnTo>
                  <a:lnTo>
                    <a:pt x="0" y="1017"/>
                  </a:lnTo>
                  <a:lnTo>
                    <a:pt x="176" y="833"/>
                  </a:lnTo>
                  <a:lnTo>
                    <a:pt x="9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3" name="Freeform 43"/>
            <p:cNvSpPr>
              <a:spLocks/>
            </p:cNvSpPr>
            <p:nvPr/>
          </p:nvSpPr>
          <p:spPr bwMode="auto">
            <a:xfrm>
              <a:off x="4211638" y="4033838"/>
              <a:ext cx="1355725" cy="1662112"/>
            </a:xfrm>
            <a:custGeom>
              <a:avLst/>
              <a:gdLst>
                <a:gd name="T0" fmla="*/ 1704 w 1707"/>
                <a:gd name="T1" fmla="*/ 4 h 2094"/>
                <a:gd name="T2" fmla="*/ 1681 w 1707"/>
                <a:gd name="T3" fmla="*/ 32 h 2094"/>
                <a:gd name="T4" fmla="*/ 1640 w 1707"/>
                <a:gd name="T5" fmla="*/ 86 h 2094"/>
                <a:gd name="T6" fmla="*/ 1581 w 1707"/>
                <a:gd name="T7" fmla="*/ 162 h 2094"/>
                <a:gd name="T8" fmla="*/ 1508 w 1707"/>
                <a:gd name="T9" fmla="*/ 256 h 2094"/>
                <a:gd name="T10" fmla="*/ 1424 w 1707"/>
                <a:gd name="T11" fmla="*/ 365 h 2094"/>
                <a:gd name="T12" fmla="*/ 1331 w 1707"/>
                <a:gd name="T13" fmla="*/ 483 h 2094"/>
                <a:gd name="T14" fmla="*/ 1232 w 1707"/>
                <a:gd name="T15" fmla="*/ 609 h 2094"/>
                <a:gd name="T16" fmla="*/ 1131 w 1707"/>
                <a:gd name="T17" fmla="*/ 739 h 2094"/>
                <a:gd name="T18" fmla="*/ 1031 w 1707"/>
                <a:gd name="T19" fmla="*/ 870 h 2094"/>
                <a:gd name="T20" fmla="*/ 934 w 1707"/>
                <a:gd name="T21" fmla="*/ 998 h 2094"/>
                <a:gd name="T22" fmla="*/ 842 w 1707"/>
                <a:gd name="T23" fmla="*/ 1117 h 2094"/>
                <a:gd name="T24" fmla="*/ 758 w 1707"/>
                <a:gd name="T25" fmla="*/ 1226 h 2094"/>
                <a:gd name="T26" fmla="*/ 686 w 1707"/>
                <a:gd name="T27" fmla="*/ 1320 h 2094"/>
                <a:gd name="T28" fmla="*/ 628 w 1707"/>
                <a:gd name="T29" fmla="*/ 1397 h 2094"/>
                <a:gd name="T30" fmla="*/ 585 w 1707"/>
                <a:gd name="T31" fmla="*/ 1451 h 2094"/>
                <a:gd name="T32" fmla="*/ 563 w 1707"/>
                <a:gd name="T33" fmla="*/ 1479 h 2094"/>
                <a:gd name="T34" fmla="*/ 557 w 1707"/>
                <a:gd name="T35" fmla="*/ 1487 h 2094"/>
                <a:gd name="T36" fmla="*/ 537 w 1707"/>
                <a:gd name="T37" fmla="*/ 1517 h 2094"/>
                <a:gd name="T38" fmla="*/ 496 w 1707"/>
                <a:gd name="T39" fmla="*/ 1570 h 2094"/>
                <a:gd name="T40" fmla="*/ 438 w 1707"/>
                <a:gd name="T41" fmla="*/ 1647 h 2094"/>
                <a:gd name="T42" fmla="*/ 367 w 1707"/>
                <a:gd name="T43" fmla="*/ 1739 h 2094"/>
                <a:gd name="T44" fmla="*/ 285 w 1707"/>
                <a:gd name="T45" fmla="*/ 1848 h 2094"/>
                <a:gd name="T46" fmla="*/ 195 w 1707"/>
                <a:gd name="T47" fmla="*/ 1966 h 2094"/>
                <a:gd name="T48" fmla="*/ 100 w 1707"/>
                <a:gd name="T49" fmla="*/ 2094 h 2094"/>
                <a:gd name="T50" fmla="*/ 54 w 1707"/>
                <a:gd name="T51" fmla="*/ 2028 h 2094"/>
                <a:gd name="T52" fmla="*/ 158 w 1707"/>
                <a:gd name="T53" fmla="*/ 1900 h 2094"/>
                <a:gd name="T54" fmla="*/ 257 w 1707"/>
                <a:gd name="T55" fmla="*/ 1782 h 2094"/>
                <a:gd name="T56" fmla="*/ 345 w 1707"/>
                <a:gd name="T57" fmla="*/ 1677 h 2094"/>
                <a:gd name="T58" fmla="*/ 419 w 1707"/>
                <a:gd name="T59" fmla="*/ 1586 h 2094"/>
                <a:gd name="T60" fmla="*/ 477 w 1707"/>
                <a:gd name="T61" fmla="*/ 1517 h 2094"/>
                <a:gd name="T62" fmla="*/ 512 w 1707"/>
                <a:gd name="T63" fmla="*/ 1474 h 2094"/>
                <a:gd name="T64" fmla="*/ 525 w 1707"/>
                <a:gd name="T65" fmla="*/ 1459 h 2094"/>
                <a:gd name="T66" fmla="*/ 537 w 1707"/>
                <a:gd name="T67" fmla="*/ 1444 h 2094"/>
                <a:gd name="T68" fmla="*/ 572 w 1707"/>
                <a:gd name="T69" fmla="*/ 1402 h 2094"/>
                <a:gd name="T70" fmla="*/ 624 w 1707"/>
                <a:gd name="T71" fmla="*/ 1338 h 2094"/>
                <a:gd name="T72" fmla="*/ 691 w 1707"/>
                <a:gd name="T73" fmla="*/ 1254 h 2094"/>
                <a:gd name="T74" fmla="*/ 773 w 1707"/>
                <a:gd name="T75" fmla="*/ 1154 h 2094"/>
                <a:gd name="T76" fmla="*/ 865 w 1707"/>
                <a:gd name="T77" fmla="*/ 1041 h 2094"/>
                <a:gd name="T78" fmla="*/ 963 w 1707"/>
                <a:gd name="T79" fmla="*/ 921 h 2094"/>
                <a:gd name="T80" fmla="*/ 1066 w 1707"/>
                <a:gd name="T81" fmla="*/ 795 h 2094"/>
                <a:gd name="T82" fmla="*/ 1170 w 1707"/>
                <a:gd name="T83" fmla="*/ 665 h 2094"/>
                <a:gd name="T84" fmla="*/ 1273 w 1707"/>
                <a:gd name="T85" fmla="*/ 539 h 2094"/>
                <a:gd name="T86" fmla="*/ 1372 w 1707"/>
                <a:gd name="T87" fmla="*/ 417 h 2094"/>
                <a:gd name="T88" fmla="*/ 1461 w 1707"/>
                <a:gd name="T89" fmla="*/ 304 h 2094"/>
                <a:gd name="T90" fmla="*/ 1543 w 1707"/>
                <a:gd name="T91" fmla="*/ 203 h 2094"/>
                <a:gd name="T92" fmla="*/ 1610 w 1707"/>
                <a:gd name="T93" fmla="*/ 120 h 2094"/>
                <a:gd name="T94" fmla="*/ 1663 w 1707"/>
                <a:gd name="T95" fmla="*/ 54 h 2094"/>
                <a:gd name="T96" fmla="*/ 1696 w 1707"/>
                <a:gd name="T97" fmla="*/ 13 h 2094"/>
                <a:gd name="T98" fmla="*/ 1707 w 1707"/>
                <a:gd name="T99" fmla="*/ 0 h 2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07" h="2094">
                  <a:moveTo>
                    <a:pt x="1707" y="0"/>
                  </a:moveTo>
                  <a:lnTo>
                    <a:pt x="1704" y="4"/>
                  </a:lnTo>
                  <a:lnTo>
                    <a:pt x="1696" y="13"/>
                  </a:lnTo>
                  <a:lnTo>
                    <a:pt x="1681" y="32"/>
                  </a:lnTo>
                  <a:lnTo>
                    <a:pt x="1663" y="56"/>
                  </a:lnTo>
                  <a:lnTo>
                    <a:pt x="1640" y="86"/>
                  </a:lnTo>
                  <a:lnTo>
                    <a:pt x="1612" y="120"/>
                  </a:lnTo>
                  <a:lnTo>
                    <a:pt x="1581" y="162"/>
                  </a:lnTo>
                  <a:lnTo>
                    <a:pt x="1547" y="207"/>
                  </a:lnTo>
                  <a:lnTo>
                    <a:pt x="1508" y="256"/>
                  </a:lnTo>
                  <a:lnTo>
                    <a:pt x="1467" y="308"/>
                  </a:lnTo>
                  <a:lnTo>
                    <a:pt x="1424" y="365"/>
                  </a:lnTo>
                  <a:lnTo>
                    <a:pt x="1377" y="423"/>
                  </a:lnTo>
                  <a:lnTo>
                    <a:pt x="1331" y="483"/>
                  </a:lnTo>
                  <a:lnTo>
                    <a:pt x="1282" y="545"/>
                  </a:lnTo>
                  <a:lnTo>
                    <a:pt x="1232" y="609"/>
                  </a:lnTo>
                  <a:lnTo>
                    <a:pt x="1182" y="675"/>
                  </a:lnTo>
                  <a:lnTo>
                    <a:pt x="1131" y="739"/>
                  </a:lnTo>
                  <a:lnTo>
                    <a:pt x="1081" y="805"/>
                  </a:lnTo>
                  <a:lnTo>
                    <a:pt x="1031" y="870"/>
                  </a:lnTo>
                  <a:lnTo>
                    <a:pt x="982" y="934"/>
                  </a:lnTo>
                  <a:lnTo>
                    <a:pt x="934" y="998"/>
                  </a:lnTo>
                  <a:lnTo>
                    <a:pt x="887" y="1058"/>
                  </a:lnTo>
                  <a:lnTo>
                    <a:pt x="842" y="1117"/>
                  </a:lnTo>
                  <a:lnTo>
                    <a:pt x="799" y="1173"/>
                  </a:lnTo>
                  <a:lnTo>
                    <a:pt x="758" y="1226"/>
                  </a:lnTo>
                  <a:lnTo>
                    <a:pt x="721" y="1274"/>
                  </a:lnTo>
                  <a:lnTo>
                    <a:pt x="686" y="1320"/>
                  </a:lnTo>
                  <a:lnTo>
                    <a:pt x="654" y="1361"/>
                  </a:lnTo>
                  <a:lnTo>
                    <a:pt x="628" y="1397"/>
                  </a:lnTo>
                  <a:lnTo>
                    <a:pt x="604" y="1427"/>
                  </a:lnTo>
                  <a:lnTo>
                    <a:pt x="585" y="1451"/>
                  </a:lnTo>
                  <a:lnTo>
                    <a:pt x="572" y="1470"/>
                  </a:lnTo>
                  <a:lnTo>
                    <a:pt x="563" y="1479"/>
                  </a:lnTo>
                  <a:lnTo>
                    <a:pt x="561" y="1483"/>
                  </a:lnTo>
                  <a:lnTo>
                    <a:pt x="557" y="1487"/>
                  </a:lnTo>
                  <a:lnTo>
                    <a:pt x="550" y="1498"/>
                  </a:lnTo>
                  <a:lnTo>
                    <a:pt x="537" y="1517"/>
                  </a:lnTo>
                  <a:lnTo>
                    <a:pt x="518" y="1539"/>
                  </a:lnTo>
                  <a:lnTo>
                    <a:pt x="496" y="1570"/>
                  </a:lnTo>
                  <a:lnTo>
                    <a:pt x="469" y="1605"/>
                  </a:lnTo>
                  <a:lnTo>
                    <a:pt x="438" y="1647"/>
                  </a:lnTo>
                  <a:lnTo>
                    <a:pt x="404" y="1690"/>
                  </a:lnTo>
                  <a:lnTo>
                    <a:pt x="367" y="1739"/>
                  </a:lnTo>
                  <a:lnTo>
                    <a:pt x="328" y="1791"/>
                  </a:lnTo>
                  <a:lnTo>
                    <a:pt x="285" y="1848"/>
                  </a:lnTo>
                  <a:lnTo>
                    <a:pt x="242" y="1906"/>
                  </a:lnTo>
                  <a:lnTo>
                    <a:pt x="195" y="1966"/>
                  </a:lnTo>
                  <a:lnTo>
                    <a:pt x="149" y="2030"/>
                  </a:lnTo>
                  <a:lnTo>
                    <a:pt x="100" y="2094"/>
                  </a:lnTo>
                  <a:lnTo>
                    <a:pt x="0" y="2094"/>
                  </a:lnTo>
                  <a:lnTo>
                    <a:pt x="54" y="2028"/>
                  </a:lnTo>
                  <a:lnTo>
                    <a:pt x="106" y="1964"/>
                  </a:lnTo>
                  <a:lnTo>
                    <a:pt x="158" y="1900"/>
                  </a:lnTo>
                  <a:lnTo>
                    <a:pt x="208" y="1840"/>
                  </a:lnTo>
                  <a:lnTo>
                    <a:pt x="257" y="1782"/>
                  </a:lnTo>
                  <a:lnTo>
                    <a:pt x="302" y="1727"/>
                  </a:lnTo>
                  <a:lnTo>
                    <a:pt x="345" y="1677"/>
                  </a:lnTo>
                  <a:lnTo>
                    <a:pt x="384" y="1630"/>
                  </a:lnTo>
                  <a:lnTo>
                    <a:pt x="419" y="1586"/>
                  </a:lnTo>
                  <a:lnTo>
                    <a:pt x="449" y="1549"/>
                  </a:lnTo>
                  <a:lnTo>
                    <a:pt x="477" y="1517"/>
                  </a:lnTo>
                  <a:lnTo>
                    <a:pt x="497" y="1492"/>
                  </a:lnTo>
                  <a:lnTo>
                    <a:pt x="512" y="1474"/>
                  </a:lnTo>
                  <a:lnTo>
                    <a:pt x="522" y="1462"/>
                  </a:lnTo>
                  <a:lnTo>
                    <a:pt x="525" y="1459"/>
                  </a:lnTo>
                  <a:lnTo>
                    <a:pt x="529" y="1455"/>
                  </a:lnTo>
                  <a:lnTo>
                    <a:pt x="537" y="1444"/>
                  </a:lnTo>
                  <a:lnTo>
                    <a:pt x="551" y="1425"/>
                  </a:lnTo>
                  <a:lnTo>
                    <a:pt x="572" y="1402"/>
                  </a:lnTo>
                  <a:lnTo>
                    <a:pt x="594" y="1372"/>
                  </a:lnTo>
                  <a:lnTo>
                    <a:pt x="624" y="1338"/>
                  </a:lnTo>
                  <a:lnTo>
                    <a:pt x="656" y="1299"/>
                  </a:lnTo>
                  <a:lnTo>
                    <a:pt x="691" y="1254"/>
                  </a:lnTo>
                  <a:lnTo>
                    <a:pt x="730" y="1205"/>
                  </a:lnTo>
                  <a:lnTo>
                    <a:pt x="773" y="1154"/>
                  </a:lnTo>
                  <a:lnTo>
                    <a:pt x="818" y="1100"/>
                  </a:lnTo>
                  <a:lnTo>
                    <a:pt x="865" y="1041"/>
                  </a:lnTo>
                  <a:lnTo>
                    <a:pt x="913" y="983"/>
                  </a:lnTo>
                  <a:lnTo>
                    <a:pt x="963" y="921"/>
                  </a:lnTo>
                  <a:lnTo>
                    <a:pt x="1016" y="859"/>
                  </a:lnTo>
                  <a:lnTo>
                    <a:pt x="1066" y="795"/>
                  </a:lnTo>
                  <a:lnTo>
                    <a:pt x="1120" y="731"/>
                  </a:lnTo>
                  <a:lnTo>
                    <a:pt x="1170" y="665"/>
                  </a:lnTo>
                  <a:lnTo>
                    <a:pt x="1223" y="601"/>
                  </a:lnTo>
                  <a:lnTo>
                    <a:pt x="1273" y="539"/>
                  </a:lnTo>
                  <a:lnTo>
                    <a:pt x="1323" y="477"/>
                  </a:lnTo>
                  <a:lnTo>
                    <a:pt x="1372" y="417"/>
                  </a:lnTo>
                  <a:lnTo>
                    <a:pt x="1418" y="359"/>
                  </a:lnTo>
                  <a:lnTo>
                    <a:pt x="1461" y="304"/>
                  </a:lnTo>
                  <a:lnTo>
                    <a:pt x="1504" y="252"/>
                  </a:lnTo>
                  <a:lnTo>
                    <a:pt x="1543" y="203"/>
                  </a:lnTo>
                  <a:lnTo>
                    <a:pt x="1579" y="160"/>
                  </a:lnTo>
                  <a:lnTo>
                    <a:pt x="1610" y="120"/>
                  </a:lnTo>
                  <a:lnTo>
                    <a:pt x="1638" y="85"/>
                  </a:lnTo>
                  <a:lnTo>
                    <a:pt x="1663" y="54"/>
                  </a:lnTo>
                  <a:lnTo>
                    <a:pt x="1681" y="32"/>
                  </a:lnTo>
                  <a:lnTo>
                    <a:pt x="1696" y="13"/>
                  </a:lnTo>
                  <a:lnTo>
                    <a:pt x="1704" y="4"/>
                  </a:lnTo>
                  <a:lnTo>
                    <a:pt x="17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4" name="Freeform 44"/>
            <p:cNvSpPr>
              <a:spLocks/>
            </p:cNvSpPr>
            <p:nvPr/>
          </p:nvSpPr>
          <p:spPr bwMode="auto">
            <a:xfrm>
              <a:off x="4440238" y="5694363"/>
              <a:ext cx="1588" cy="1587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5" name="Freeform 45"/>
            <p:cNvSpPr>
              <a:spLocks/>
            </p:cNvSpPr>
            <p:nvPr/>
          </p:nvSpPr>
          <p:spPr bwMode="auto">
            <a:xfrm>
              <a:off x="4595813" y="4567238"/>
              <a:ext cx="754063" cy="1128712"/>
            </a:xfrm>
            <a:custGeom>
              <a:avLst/>
              <a:gdLst>
                <a:gd name="T0" fmla="*/ 946 w 949"/>
                <a:gd name="T1" fmla="*/ 4 h 1423"/>
                <a:gd name="T2" fmla="*/ 927 w 949"/>
                <a:gd name="T3" fmla="*/ 36 h 1423"/>
                <a:gd name="T4" fmla="*/ 890 w 949"/>
                <a:gd name="T5" fmla="*/ 96 h 1423"/>
                <a:gd name="T6" fmla="*/ 839 w 949"/>
                <a:gd name="T7" fmla="*/ 180 h 1423"/>
                <a:gd name="T8" fmla="*/ 778 w 949"/>
                <a:gd name="T9" fmla="*/ 282 h 1423"/>
                <a:gd name="T10" fmla="*/ 709 w 949"/>
                <a:gd name="T11" fmla="*/ 399 h 1423"/>
                <a:gd name="T12" fmla="*/ 634 w 949"/>
                <a:gd name="T13" fmla="*/ 523 h 1423"/>
                <a:gd name="T14" fmla="*/ 556 w 949"/>
                <a:gd name="T15" fmla="*/ 652 h 1423"/>
                <a:gd name="T16" fmla="*/ 479 w 949"/>
                <a:gd name="T17" fmla="*/ 784 h 1423"/>
                <a:gd name="T18" fmla="*/ 405 w 949"/>
                <a:gd name="T19" fmla="*/ 910 h 1423"/>
                <a:gd name="T20" fmla="*/ 336 w 949"/>
                <a:gd name="T21" fmla="*/ 1026 h 1423"/>
                <a:gd name="T22" fmla="*/ 276 w 949"/>
                <a:gd name="T23" fmla="*/ 1128 h 1423"/>
                <a:gd name="T24" fmla="*/ 226 w 949"/>
                <a:gd name="T25" fmla="*/ 1212 h 1423"/>
                <a:gd name="T26" fmla="*/ 191 w 949"/>
                <a:gd name="T27" fmla="*/ 1273 h 1423"/>
                <a:gd name="T28" fmla="*/ 172 w 949"/>
                <a:gd name="T29" fmla="*/ 1306 h 1423"/>
                <a:gd name="T30" fmla="*/ 168 w 949"/>
                <a:gd name="T31" fmla="*/ 1314 h 1423"/>
                <a:gd name="T32" fmla="*/ 151 w 949"/>
                <a:gd name="T33" fmla="*/ 1340 h 1423"/>
                <a:gd name="T34" fmla="*/ 123 w 949"/>
                <a:gd name="T35" fmla="*/ 1391 h 1423"/>
                <a:gd name="T36" fmla="*/ 0 w 949"/>
                <a:gd name="T37" fmla="*/ 1423 h 1423"/>
                <a:gd name="T38" fmla="*/ 49 w 949"/>
                <a:gd name="T39" fmla="*/ 1352 h 1423"/>
                <a:gd name="T40" fmla="*/ 82 w 949"/>
                <a:gd name="T41" fmla="*/ 1301 h 1423"/>
                <a:gd name="T42" fmla="*/ 103 w 949"/>
                <a:gd name="T43" fmla="*/ 1275 h 1423"/>
                <a:gd name="T44" fmla="*/ 107 w 949"/>
                <a:gd name="T45" fmla="*/ 1265 h 1423"/>
                <a:gd name="T46" fmla="*/ 129 w 949"/>
                <a:gd name="T47" fmla="*/ 1235 h 1423"/>
                <a:gd name="T48" fmla="*/ 168 w 949"/>
                <a:gd name="T49" fmla="*/ 1177 h 1423"/>
                <a:gd name="T50" fmla="*/ 222 w 949"/>
                <a:gd name="T51" fmla="*/ 1096 h 1423"/>
                <a:gd name="T52" fmla="*/ 289 w 949"/>
                <a:gd name="T53" fmla="*/ 996 h 1423"/>
                <a:gd name="T54" fmla="*/ 364 w 949"/>
                <a:gd name="T55" fmla="*/ 885 h 1423"/>
                <a:gd name="T56" fmla="*/ 446 w 949"/>
                <a:gd name="T57" fmla="*/ 763 h 1423"/>
                <a:gd name="T58" fmla="*/ 530 w 949"/>
                <a:gd name="T59" fmla="*/ 637 h 1423"/>
                <a:gd name="T60" fmla="*/ 614 w 949"/>
                <a:gd name="T61" fmla="*/ 511 h 1423"/>
                <a:gd name="T62" fmla="*/ 694 w 949"/>
                <a:gd name="T63" fmla="*/ 389 h 1423"/>
                <a:gd name="T64" fmla="*/ 768 w 949"/>
                <a:gd name="T65" fmla="*/ 276 h 1423"/>
                <a:gd name="T66" fmla="*/ 834 w 949"/>
                <a:gd name="T67" fmla="*/ 177 h 1423"/>
                <a:gd name="T68" fmla="*/ 886 w 949"/>
                <a:gd name="T69" fmla="*/ 94 h 1423"/>
                <a:gd name="T70" fmla="*/ 925 w 949"/>
                <a:gd name="T71" fmla="*/ 36 h 1423"/>
                <a:gd name="T72" fmla="*/ 946 w 949"/>
                <a:gd name="T73" fmla="*/ 4 h 1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49" h="1423">
                  <a:moveTo>
                    <a:pt x="949" y="0"/>
                  </a:moveTo>
                  <a:lnTo>
                    <a:pt x="946" y="4"/>
                  </a:lnTo>
                  <a:lnTo>
                    <a:pt x="938" y="17"/>
                  </a:lnTo>
                  <a:lnTo>
                    <a:pt x="927" y="36"/>
                  </a:lnTo>
                  <a:lnTo>
                    <a:pt x="910" y="64"/>
                  </a:lnTo>
                  <a:lnTo>
                    <a:pt x="890" y="96"/>
                  </a:lnTo>
                  <a:lnTo>
                    <a:pt x="867" y="135"/>
                  </a:lnTo>
                  <a:lnTo>
                    <a:pt x="839" y="180"/>
                  </a:lnTo>
                  <a:lnTo>
                    <a:pt x="811" y="229"/>
                  </a:lnTo>
                  <a:lnTo>
                    <a:pt x="778" y="282"/>
                  </a:lnTo>
                  <a:lnTo>
                    <a:pt x="744" y="338"/>
                  </a:lnTo>
                  <a:lnTo>
                    <a:pt x="709" y="399"/>
                  </a:lnTo>
                  <a:lnTo>
                    <a:pt x="672" y="459"/>
                  </a:lnTo>
                  <a:lnTo>
                    <a:pt x="634" y="523"/>
                  </a:lnTo>
                  <a:lnTo>
                    <a:pt x="595" y="588"/>
                  </a:lnTo>
                  <a:lnTo>
                    <a:pt x="556" y="652"/>
                  </a:lnTo>
                  <a:lnTo>
                    <a:pt x="517" y="718"/>
                  </a:lnTo>
                  <a:lnTo>
                    <a:pt x="479" y="784"/>
                  </a:lnTo>
                  <a:lnTo>
                    <a:pt x="440" y="848"/>
                  </a:lnTo>
                  <a:lnTo>
                    <a:pt x="405" y="910"/>
                  </a:lnTo>
                  <a:lnTo>
                    <a:pt x="370" y="970"/>
                  </a:lnTo>
                  <a:lnTo>
                    <a:pt x="336" y="1026"/>
                  </a:lnTo>
                  <a:lnTo>
                    <a:pt x="304" y="1079"/>
                  </a:lnTo>
                  <a:lnTo>
                    <a:pt x="276" y="1128"/>
                  </a:lnTo>
                  <a:lnTo>
                    <a:pt x="250" y="1173"/>
                  </a:lnTo>
                  <a:lnTo>
                    <a:pt x="226" y="1212"/>
                  </a:lnTo>
                  <a:lnTo>
                    <a:pt x="207" y="1246"/>
                  </a:lnTo>
                  <a:lnTo>
                    <a:pt x="191" y="1273"/>
                  </a:lnTo>
                  <a:lnTo>
                    <a:pt x="179" y="1293"/>
                  </a:lnTo>
                  <a:lnTo>
                    <a:pt x="172" y="1306"/>
                  </a:lnTo>
                  <a:lnTo>
                    <a:pt x="170" y="1310"/>
                  </a:lnTo>
                  <a:lnTo>
                    <a:pt x="168" y="1314"/>
                  </a:lnTo>
                  <a:lnTo>
                    <a:pt x="161" y="1323"/>
                  </a:lnTo>
                  <a:lnTo>
                    <a:pt x="151" y="1340"/>
                  </a:lnTo>
                  <a:lnTo>
                    <a:pt x="138" y="1363"/>
                  </a:lnTo>
                  <a:lnTo>
                    <a:pt x="123" y="1391"/>
                  </a:lnTo>
                  <a:lnTo>
                    <a:pt x="105" y="1423"/>
                  </a:lnTo>
                  <a:lnTo>
                    <a:pt x="0" y="1423"/>
                  </a:lnTo>
                  <a:lnTo>
                    <a:pt x="25" y="1385"/>
                  </a:lnTo>
                  <a:lnTo>
                    <a:pt x="49" y="1352"/>
                  </a:lnTo>
                  <a:lnTo>
                    <a:pt x="67" y="1323"/>
                  </a:lnTo>
                  <a:lnTo>
                    <a:pt x="82" y="1301"/>
                  </a:lnTo>
                  <a:lnTo>
                    <a:pt x="95" y="1284"/>
                  </a:lnTo>
                  <a:lnTo>
                    <a:pt x="103" y="1275"/>
                  </a:lnTo>
                  <a:lnTo>
                    <a:pt x="105" y="1271"/>
                  </a:lnTo>
                  <a:lnTo>
                    <a:pt x="107" y="1265"/>
                  </a:lnTo>
                  <a:lnTo>
                    <a:pt x="116" y="1254"/>
                  </a:lnTo>
                  <a:lnTo>
                    <a:pt x="129" y="1235"/>
                  </a:lnTo>
                  <a:lnTo>
                    <a:pt x="146" y="1209"/>
                  </a:lnTo>
                  <a:lnTo>
                    <a:pt x="168" y="1177"/>
                  </a:lnTo>
                  <a:lnTo>
                    <a:pt x="192" y="1139"/>
                  </a:lnTo>
                  <a:lnTo>
                    <a:pt x="222" y="1096"/>
                  </a:lnTo>
                  <a:lnTo>
                    <a:pt x="254" y="1049"/>
                  </a:lnTo>
                  <a:lnTo>
                    <a:pt x="289" y="996"/>
                  </a:lnTo>
                  <a:lnTo>
                    <a:pt x="325" y="942"/>
                  </a:lnTo>
                  <a:lnTo>
                    <a:pt x="364" y="885"/>
                  </a:lnTo>
                  <a:lnTo>
                    <a:pt x="405" y="825"/>
                  </a:lnTo>
                  <a:lnTo>
                    <a:pt x="446" y="763"/>
                  </a:lnTo>
                  <a:lnTo>
                    <a:pt x="487" y="701"/>
                  </a:lnTo>
                  <a:lnTo>
                    <a:pt x="530" y="637"/>
                  </a:lnTo>
                  <a:lnTo>
                    <a:pt x="573" y="573"/>
                  </a:lnTo>
                  <a:lnTo>
                    <a:pt x="614" y="511"/>
                  </a:lnTo>
                  <a:lnTo>
                    <a:pt x="655" y="449"/>
                  </a:lnTo>
                  <a:lnTo>
                    <a:pt x="694" y="389"/>
                  </a:lnTo>
                  <a:lnTo>
                    <a:pt x="731" y="331"/>
                  </a:lnTo>
                  <a:lnTo>
                    <a:pt x="768" y="276"/>
                  </a:lnTo>
                  <a:lnTo>
                    <a:pt x="802" y="224"/>
                  </a:lnTo>
                  <a:lnTo>
                    <a:pt x="834" y="177"/>
                  </a:lnTo>
                  <a:lnTo>
                    <a:pt x="862" y="134"/>
                  </a:lnTo>
                  <a:lnTo>
                    <a:pt x="886" y="94"/>
                  </a:lnTo>
                  <a:lnTo>
                    <a:pt x="908" y="62"/>
                  </a:lnTo>
                  <a:lnTo>
                    <a:pt x="925" y="36"/>
                  </a:lnTo>
                  <a:lnTo>
                    <a:pt x="938" y="17"/>
                  </a:lnTo>
                  <a:lnTo>
                    <a:pt x="946" y="4"/>
                  </a:lnTo>
                  <a:lnTo>
                    <a:pt x="9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6" name="Freeform 46"/>
            <p:cNvSpPr>
              <a:spLocks/>
            </p:cNvSpPr>
            <p:nvPr/>
          </p:nvSpPr>
          <p:spPr bwMode="auto">
            <a:xfrm>
              <a:off x="4849813" y="5627688"/>
              <a:ext cx="39688" cy="68262"/>
            </a:xfrm>
            <a:custGeom>
              <a:avLst/>
              <a:gdLst>
                <a:gd name="T0" fmla="*/ 51 w 51"/>
                <a:gd name="T1" fmla="*/ 0 h 86"/>
                <a:gd name="T2" fmla="*/ 8 w 51"/>
                <a:gd name="T3" fmla="*/ 86 h 86"/>
                <a:gd name="T4" fmla="*/ 0 w 51"/>
                <a:gd name="T5" fmla="*/ 86 h 86"/>
                <a:gd name="T6" fmla="*/ 51 w 51"/>
                <a:gd name="T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86">
                  <a:moveTo>
                    <a:pt x="51" y="0"/>
                  </a:moveTo>
                  <a:lnTo>
                    <a:pt x="8" y="86"/>
                  </a:lnTo>
                  <a:lnTo>
                    <a:pt x="0" y="86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7" name="Freeform 47"/>
            <p:cNvSpPr>
              <a:spLocks/>
            </p:cNvSpPr>
            <p:nvPr/>
          </p:nvSpPr>
          <p:spPr bwMode="auto">
            <a:xfrm>
              <a:off x="4984750" y="4930775"/>
              <a:ext cx="382588" cy="765175"/>
            </a:xfrm>
            <a:custGeom>
              <a:avLst/>
              <a:gdLst>
                <a:gd name="T0" fmla="*/ 481 w 481"/>
                <a:gd name="T1" fmla="*/ 0 h 964"/>
                <a:gd name="T2" fmla="*/ 46 w 481"/>
                <a:gd name="T3" fmla="*/ 964 h 964"/>
                <a:gd name="T4" fmla="*/ 0 w 481"/>
                <a:gd name="T5" fmla="*/ 964 h 964"/>
                <a:gd name="T6" fmla="*/ 481 w 481"/>
                <a:gd name="T7" fmla="*/ 0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1" h="964">
                  <a:moveTo>
                    <a:pt x="481" y="0"/>
                  </a:moveTo>
                  <a:lnTo>
                    <a:pt x="46" y="964"/>
                  </a:lnTo>
                  <a:lnTo>
                    <a:pt x="0" y="964"/>
                  </a:lnTo>
                  <a:lnTo>
                    <a:pt x="4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8" name="Freeform 48"/>
            <p:cNvSpPr>
              <a:spLocks/>
            </p:cNvSpPr>
            <p:nvPr/>
          </p:nvSpPr>
          <p:spPr bwMode="auto">
            <a:xfrm>
              <a:off x="5292725" y="5381625"/>
              <a:ext cx="122238" cy="314325"/>
            </a:xfrm>
            <a:custGeom>
              <a:avLst/>
              <a:gdLst>
                <a:gd name="T0" fmla="*/ 153 w 153"/>
                <a:gd name="T1" fmla="*/ 0 h 397"/>
                <a:gd name="T2" fmla="*/ 151 w 153"/>
                <a:gd name="T3" fmla="*/ 6 h 397"/>
                <a:gd name="T4" fmla="*/ 146 w 153"/>
                <a:gd name="T5" fmla="*/ 21 h 397"/>
                <a:gd name="T6" fmla="*/ 138 w 153"/>
                <a:gd name="T7" fmla="*/ 45 h 397"/>
                <a:gd name="T8" fmla="*/ 129 w 153"/>
                <a:gd name="T9" fmla="*/ 79 h 397"/>
                <a:gd name="T10" fmla="*/ 116 w 153"/>
                <a:gd name="T11" fmla="*/ 119 h 397"/>
                <a:gd name="T12" fmla="*/ 101 w 153"/>
                <a:gd name="T13" fmla="*/ 166 h 397"/>
                <a:gd name="T14" fmla="*/ 86 w 153"/>
                <a:gd name="T15" fmla="*/ 218 h 397"/>
                <a:gd name="T16" fmla="*/ 68 w 153"/>
                <a:gd name="T17" fmla="*/ 275 h 397"/>
                <a:gd name="T18" fmla="*/ 49 w 153"/>
                <a:gd name="T19" fmla="*/ 333 h 397"/>
                <a:gd name="T20" fmla="*/ 30 w 153"/>
                <a:gd name="T21" fmla="*/ 397 h 397"/>
                <a:gd name="T22" fmla="*/ 0 w 153"/>
                <a:gd name="T23" fmla="*/ 397 h 397"/>
                <a:gd name="T24" fmla="*/ 21 w 153"/>
                <a:gd name="T25" fmla="*/ 341 h 397"/>
                <a:gd name="T26" fmla="*/ 43 w 153"/>
                <a:gd name="T27" fmla="*/ 284 h 397"/>
                <a:gd name="T28" fmla="*/ 62 w 153"/>
                <a:gd name="T29" fmla="*/ 233 h 397"/>
                <a:gd name="T30" fmla="*/ 82 w 153"/>
                <a:gd name="T31" fmla="*/ 185 h 397"/>
                <a:gd name="T32" fmla="*/ 99 w 153"/>
                <a:gd name="T33" fmla="*/ 139 h 397"/>
                <a:gd name="T34" fmla="*/ 114 w 153"/>
                <a:gd name="T35" fmla="*/ 100 h 397"/>
                <a:gd name="T36" fmla="*/ 127 w 153"/>
                <a:gd name="T37" fmla="*/ 66 h 397"/>
                <a:gd name="T38" fmla="*/ 138 w 153"/>
                <a:gd name="T39" fmla="*/ 38 h 397"/>
                <a:gd name="T40" fmla="*/ 146 w 153"/>
                <a:gd name="T41" fmla="*/ 17 h 397"/>
                <a:gd name="T42" fmla="*/ 151 w 153"/>
                <a:gd name="T43" fmla="*/ 6 h 397"/>
                <a:gd name="T44" fmla="*/ 153 w 153"/>
                <a:gd name="T45" fmla="*/ 0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397">
                  <a:moveTo>
                    <a:pt x="153" y="0"/>
                  </a:moveTo>
                  <a:lnTo>
                    <a:pt x="151" y="6"/>
                  </a:lnTo>
                  <a:lnTo>
                    <a:pt x="146" y="21"/>
                  </a:lnTo>
                  <a:lnTo>
                    <a:pt x="138" y="45"/>
                  </a:lnTo>
                  <a:lnTo>
                    <a:pt x="129" y="79"/>
                  </a:lnTo>
                  <a:lnTo>
                    <a:pt x="116" y="119"/>
                  </a:lnTo>
                  <a:lnTo>
                    <a:pt x="101" y="166"/>
                  </a:lnTo>
                  <a:lnTo>
                    <a:pt x="86" y="218"/>
                  </a:lnTo>
                  <a:lnTo>
                    <a:pt x="68" y="275"/>
                  </a:lnTo>
                  <a:lnTo>
                    <a:pt x="49" y="333"/>
                  </a:lnTo>
                  <a:lnTo>
                    <a:pt x="30" y="397"/>
                  </a:lnTo>
                  <a:lnTo>
                    <a:pt x="0" y="397"/>
                  </a:lnTo>
                  <a:lnTo>
                    <a:pt x="21" y="341"/>
                  </a:lnTo>
                  <a:lnTo>
                    <a:pt x="43" y="284"/>
                  </a:lnTo>
                  <a:lnTo>
                    <a:pt x="62" y="233"/>
                  </a:lnTo>
                  <a:lnTo>
                    <a:pt x="82" y="185"/>
                  </a:lnTo>
                  <a:lnTo>
                    <a:pt x="99" y="139"/>
                  </a:lnTo>
                  <a:lnTo>
                    <a:pt x="114" y="100"/>
                  </a:lnTo>
                  <a:lnTo>
                    <a:pt x="127" y="66"/>
                  </a:lnTo>
                  <a:lnTo>
                    <a:pt x="138" y="38"/>
                  </a:lnTo>
                  <a:lnTo>
                    <a:pt x="146" y="17"/>
                  </a:lnTo>
                  <a:lnTo>
                    <a:pt x="151" y="6"/>
                  </a:lnTo>
                  <a:lnTo>
                    <a:pt x="1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9" name="Freeform 49"/>
            <p:cNvSpPr>
              <a:spLocks/>
            </p:cNvSpPr>
            <p:nvPr/>
          </p:nvSpPr>
          <p:spPr bwMode="auto">
            <a:xfrm>
              <a:off x="5464175" y="4359275"/>
              <a:ext cx="388938" cy="1336675"/>
            </a:xfrm>
            <a:custGeom>
              <a:avLst/>
              <a:gdLst>
                <a:gd name="T0" fmla="*/ 488 w 488"/>
                <a:gd name="T1" fmla="*/ 0 h 1684"/>
                <a:gd name="T2" fmla="*/ 486 w 488"/>
                <a:gd name="T3" fmla="*/ 5 h 1684"/>
                <a:gd name="T4" fmla="*/ 483 w 488"/>
                <a:gd name="T5" fmla="*/ 22 h 1684"/>
                <a:gd name="T6" fmla="*/ 475 w 488"/>
                <a:gd name="T7" fmla="*/ 49 h 1684"/>
                <a:gd name="T8" fmla="*/ 466 w 488"/>
                <a:gd name="T9" fmla="*/ 84 h 1684"/>
                <a:gd name="T10" fmla="*/ 455 w 488"/>
                <a:gd name="T11" fmla="*/ 128 h 1684"/>
                <a:gd name="T12" fmla="*/ 442 w 488"/>
                <a:gd name="T13" fmla="*/ 180 h 1684"/>
                <a:gd name="T14" fmla="*/ 427 w 488"/>
                <a:gd name="T15" fmla="*/ 238 h 1684"/>
                <a:gd name="T16" fmla="*/ 412 w 488"/>
                <a:gd name="T17" fmla="*/ 302 h 1684"/>
                <a:gd name="T18" fmla="*/ 393 w 488"/>
                <a:gd name="T19" fmla="*/ 372 h 1684"/>
                <a:gd name="T20" fmla="*/ 374 w 488"/>
                <a:gd name="T21" fmla="*/ 447 h 1684"/>
                <a:gd name="T22" fmla="*/ 354 w 488"/>
                <a:gd name="T23" fmla="*/ 526 h 1684"/>
                <a:gd name="T24" fmla="*/ 333 w 488"/>
                <a:gd name="T25" fmla="*/ 607 h 1684"/>
                <a:gd name="T26" fmla="*/ 313 w 488"/>
                <a:gd name="T27" fmla="*/ 691 h 1684"/>
                <a:gd name="T28" fmla="*/ 291 w 488"/>
                <a:gd name="T29" fmla="*/ 776 h 1684"/>
                <a:gd name="T30" fmla="*/ 270 w 488"/>
                <a:gd name="T31" fmla="*/ 863 h 1684"/>
                <a:gd name="T32" fmla="*/ 246 w 488"/>
                <a:gd name="T33" fmla="*/ 958 h 1684"/>
                <a:gd name="T34" fmla="*/ 223 w 488"/>
                <a:gd name="T35" fmla="*/ 1054 h 1684"/>
                <a:gd name="T36" fmla="*/ 201 w 488"/>
                <a:gd name="T37" fmla="*/ 1146 h 1684"/>
                <a:gd name="T38" fmla="*/ 179 w 488"/>
                <a:gd name="T39" fmla="*/ 1237 h 1684"/>
                <a:gd name="T40" fmla="*/ 158 w 488"/>
                <a:gd name="T41" fmla="*/ 1323 h 1684"/>
                <a:gd name="T42" fmla="*/ 140 w 488"/>
                <a:gd name="T43" fmla="*/ 1402 h 1684"/>
                <a:gd name="T44" fmla="*/ 121 w 488"/>
                <a:gd name="T45" fmla="*/ 1475 h 1684"/>
                <a:gd name="T46" fmla="*/ 104 w 488"/>
                <a:gd name="T47" fmla="*/ 1541 h 1684"/>
                <a:gd name="T48" fmla="*/ 91 w 488"/>
                <a:gd name="T49" fmla="*/ 1599 h 1684"/>
                <a:gd name="T50" fmla="*/ 80 w 488"/>
                <a:gd name="T51" fmla="*/ 1646 h 1684"/>
                <a:gd name="T52" fmla="*/ 71 w 488"/>
                <a:gd name="T53" fmla="*/ 1684 h 1684"/>
                <a:gd name="T54" fmla="*/ 0 w 488"/>
                <a:gd name="T55" fmla="*/ 1684 h 1684"/>
                <a:gd name="T56" fmla="*/ 9 w 488"/>
                <a:gd name="T57" fmla="*/ 1654 h 1684"/>
                <a:gd name="T58" fmla="*/ 20 w 488"/>
                <a:gd name="T59" fmla="*/ 1614 h 1684"/>
                <a:gd name="T60" fmla="*/ 35 w 488"/>
                <a:gd name="T61" fmla="*/ 1566 h 1684"/>
                <a:gd name="T62" fmla="*/ 52 w 488"/>
                <a:gd name="T63" fmla="*/ 1509 h 1684"/>
                <a:gd name="T64" fmla="*/ 71 w 488"/>
                <a:gd name="T65" fmla="*/ 1443 h 1684"/>
                <a:gd name="T66" fmla="*/ 93 w 488"/>
                <a:gd name="T67" fmla="*/ 1372 h 1684"/>
                <a:gd name="T68" fmla="*/ 115 w 488"/>
                <a:gd name="T69" fmla="*/ 1295 h 1684"/>
                <a:gd name="T70" fmla="*/ 140 w 488"/>
                <a:gd name="T71" fmla="*/ 1212 h 1684"/>
                <a:gd name="T72" fmla="*/ 166 w 488"/>
                <a:gd name="T73" fmla="*/ 1128 h 1684"/>
                <a:gd name="T74" fmla="*/ 192 w 488"/>
                <a:gd name="T75" fmla="*/ 1037 h 1684"/>
                <a:gd name="T76" fmla="*/ 218 w 488"/>
                <a:gd name="T77" fmla="*/ 947 h 1684"/>
                <a:gd name="T78" fmla="*/ 246 w 488"/>
                <a:gd name="T79" fmla="*/ 855 h 1684"/>
                <a:gd name="T80" fmla="*/ 270 w 488"/>
                <a:gd name="T81" fmla="*/ 770 h 1684"/>
                <a:gd name="T82" fmla="*/ 292 w 488"/>
                <a:gd name="T83" fmla="*/ 686 h 1684"/>
                <a:gd name="T84" fmla="*/ 317 w 488"/>
                <a:gd name="T85" fmla="*/ 603 h 1684"/>
                <a:gd name="T86" fmla="*/ 339 w 488"/>
                <a:gd name="T87" fmla="*/ 522 h 1684"/>
                <a:gd name="T88" fmla="*/ 361 w 488"/>
                <a:gd name="T89" fmla="*/ 443 h 1684"/>
                <a:gd name="T90" fmla="*/ 384 w 488"/>
                <a:gd name="T91" fmla="*/ 370 h 1684"/>
                <a:gd name="T92" fmla="*/ 402 w 488"/>
                <a:gd name="T93" fmla="*/ 301 h 1684"/>
                <a:gd name="T94" fmla="*/ 421 w 488"/>
                <a:gd name="T95" fmla="*/ 237 h 1684"/>
                <a:gd name="T96" fmla="*/ 438 w 488"/>
                <a:gd name="T97" fmla="*/ 178 h 1684"/>
                <a:gd name="T98" fmla="*/ 451 w 488"/>
                <a:gd name="T99" fmla="*/ 128 h 1684"/>
                <a:gd name="T100" fmla="*/ 464 w 488"/>
                <a:gd name="T101" fmla="*/ 84 h 1684"/>
                <a:gd name="T102" fmla="*/ 473 w 488"/>
                <a:gd name="T103" fmla="*/ 49 h 1684"/>
                <a:gd name="T104" fmla="*/ 481 w 488"/>
                <a:gd name="T105" fmla="*/ 22 h 1684"/>
                <a:gd name="T106" fmla="*/ 486 w 488"/>
                <a:gd name="T107" fmla="*/ 5 h 1684"/>
                <a:gd name="T108" fmla="*/ 488 w 488"/>
                <a:gd name="T109" fmla="*/ 0 h 1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88" h="1684">
                  <a:moveTo>
                    <a:pt x="488" y="0"/>
                  </a:moveTo>
                  <a:lnTo>
                    <a:pt x="486" y="5"/>
                  </a:lnTo>
                  <a:lnTo>
                    <a:pt x="483" y="22"/>
                  </a:lnTo>
                  <a:lnTo>
                    <a:pt x="475" y="49"/>
                  </a:lnTo>
                  <a:lnTo>
                    <a:pt x="466" y="84"/>
                  </a:lnTo>
                  <a:lnTo>
                    <a:pt x="455" y="128"/>
                  </a:lnTo>
                  <a:lnTo>
                    <a:pt x="442" y="180"/>
                  </a:lnTo>
                  <a:lnTo>
                    <a:pt x="427" y="238"/>
                  </a:lnTo>
                  <a:lnTo>
                    <a:pt x="412" y="302"/>
                  </a:lnTo>
                  <a:lnTo>
                    <a:pt x="393" y="372"/>
                  </a:lnTo>
                  <a:lnTo>
                    <a:pt x="374" y="447"/>
                  </a:lnTo>
                  <a:lnTo>
                    <a:pt x="354" y="526"/>
                  </a:lnTo>
                  <a:lnTo>
                    <a:pt x="333" y="607"/>
                  </a:lnTo>
                  <a:lnTo>
                    <a:pt x="313" y="691"/>
                  </a:lnTo>
                  <a:lnTo>
                    <a:pt x="291" y="776"/>
                  </a:lnTo>
                  <a:lnTo>
                    <a:pt x="270" y="863"/>
                  </a:lnTo>
                  <a:lnTo>
                    <a:pt x="246" y="958"/>
                  </a:lnTo>
                  <a:lnTo>
                    <a:pt x="223" y="1054"/>
                  </a:lnTo>
                  <a:lnTo>
                    <a:pt x="201" y="1146"/>
                  </a:lnTo>
                  <a:lnTo>
                    <a:pt x="179" y="1237"/>
                  </a:lnTo>
                  <a:lnTo>
                    <a:pt x="158" y="1323"/>
                  </a:lnTo>
                  <a:lnTo>
                    <a:pt x="140" y="1402"/>
                  </a:lnTo>
                  <a:lnTo>
                    <a:pt x="121" y="1475"/>
                  </a:lnTo>
                  <a:lnTo>
                    <a:pt x="104" y="1541"/>
                  </a:lnTo>
                  <a:lnTo>
                    <a:pt x="91" y="1599"/>
                  </a:lnTo>
                  <a:lnTo>
                    <a:pt x="80" y="1646"/>
                  </a:lnTo>
                  <a:lnTo>
                    <a:pt x="71" y="1684"/>
                  </a:lnTo>
                  <a:lnTo>
                    <a:pt x="0" y="1684"/>
                  </a:lnTo>
                  <a:lnTo>
                    <a:pt x="9" y="1654"/>
                  </a:lnTo>
                  <a:lnTo>
                    <a:pt x="20" y="1614"/>
                  </a:lnTo>
                  <a:lnTo>
                    <a:pt x="35" y="1566"/>
                  </a:lnTo>
                  <a:lnTo>
                    <a:pt x="52" y="1509"/>
                  </a:lnTo>
                  <a:lnTo>
                    <a:pt x="71" y="1443"/>
                  </a:lnTo>
                  <a:lnTo>
                    <a:pt x="93" y="1372"/>
                  </a:lnTo>
                  <a:lnTo>
                    <a:pt x="115" y="1295"/>
                  </a:lnTo>
                  <a:lnTo>
                    <a:pt x="140" y="1212"/>
                  </a:lnTo>
                  <a:lnTo>
                    <a:pt x="166" y="1128"/>
                  </a:lnTo>
                  <a:lnTo>
                    <a:pt x="192" y="1037"/>
                  </a:lnTo>
                  <a:lnTo>
                    <a:pt x="218" y="947"/>
                  </a:lnTo>
                  <a:lnTo>
                    <a:pt x="246" y="855"/>
                  </a:lnTo>
                  <a:lnTo>
                    <a:pt x="270" y="770"/>
                  </a:lnTo>
                  <a:lnTo>
                    <a:pt x="292" y="686"/>
                  </a:lnTo>
                  <a:lnTo>
                    <a:pt x="317" y="603"/>
                  </a:lnTo>
                  <a:lnTo>
                    <a:pt x="339" y="522"/>
                  </a:lnTo>
                  <a:lnTo>
                    <a:pt x="361" y="443"/>
                  </a:lnTo>
                  <a:lnTo>
                    <a:pt x="384" y="370"/>
                  </a:lnTo>
                  <a:lnTo>
                    <a:pt x="402" y="301"/>
                  </a:lnTo>
                  <a:lnTo>
                    <a:pt x="421" y="237"/>
                  </a:lnTo>
                  <a:lnTo>
                    <a:pt x="438" y="178"/>
                  </a:lnTo>
                  <a:lnTo>
                    <a:pt x="451" y="128"/>
                  </a:lnTo>
                  <a:lnTo>
                    <a:pt x="464" y="84"/>
                  </a:lnTo>
                  <a:lnTo>
                    <a:pt x="473" y="49"/>
                  </a:lnTo>
                  <a:lnTo>
                    <a:pt x="481" y="22"/>
                  </a:lnTo>
                  <a:lnTo>
                    <a:pt x="486" y="5"/>
                  </a:lnTo>
                  <a:lnTo>
                    <a:pt x="4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0" name="Freeform 50"/>
            <p:cNvSpPr>
              <a:spLocks/>
            </p:cNvSpPr>
            <p:nvPr/>
          </p:nvSpPr>
          <p:spPr bwMode="auto">
            <a:xfrm>
              <a:off x="5624513" y="5370513"/>
              <a:ext cx="76200" cy="325437"/>
            </a:xfrm>
            <a:custGeom>
              <a:avLst/>
              <a:gdLst>
                <a:gd name="T0" fmla="*/ 97 w 97"/>
                <a:gd name="T1" fmla="*/ 0 h 410"/>
                <a:gd name="T2" fmla="*/ 21 w 97"/>
                <a:gd name="T3" fmla="*/ 410 h 410"/>
                <a:gd name="T4" fmla="*/ 0 w 97"/>
                <a:gd name="T5" fmla="*/ 410 h 410"/>
                <a:gd name="T6" fmla="*/ 97 w 97"/>
                <a:gd name="T7" fmla="*/ 0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7" h="410">
                  <a:moveTo>
                    <a:pt x="97" y="0"/>
                  </a:moveTo>
                  <a:lnTo>
                    <a:pt x="21" y="410"/>
                  </a:lnTo>
                  <a:lnTo>
                    <a:pt x="0" y="410"/>
                  </a:lnTo>
                  <a:lnTo>
                    <a:pt x="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1" name="Freeform 51"/>
            <p:cNvSpPr>
              <a:spLocks/>
            </p:cNvSpPr>
            <p:nvPr/>
          </p:nvSpPr>
          <p:spPr bwMode="auto">
            <a:xfrm>
              <a:off x="5754688" y="5595938"/>
              <a:ext cx="17463" cy="100012"/>
            </a:xfrm>
            <a:custGeom>
              <a:avLst/>
              <a:gdLst>
                <a:gd name="T0" fmla="*/ 22 w 22"/>
                <a:gd name="T1" fmla="*/ 0 h 126"/>
                <a:gd name="T2" fmla="*/ 8 w 22"/>
                <a:gd name="T3" fmla="*/ 126 h 126"/>
                <a:gd name="T4" fmla="*/ 0 w 22"/>
                <a:gd name="T5" fmla="*/ 126 h 126"/>
                <a:gd name="T6" fmla="*/ 22 w 22"/>
                <a:gd name="T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26">
                  <a:moveTo>
                    <a:pt x="22" y="0"/>
                  </a:moveTo>
                  <a:lnTo>
                    <a:pt x="8" y="126"/>
                  </a:lnTo>
                  <a:lnTo>
                    <a:pt x="0" y="126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2" name="Freeform 52"/>
            <p:cNvSpPr>
              <a:spLocks/>
            </p:cNvSpPr>
            <p:nvPr/>
          </p:nvSpPr>
          <p:spPr bwMode="auto">
            <a:xfrm>
              <a:off x="5865813" y="4605338"/>
              <a:ext cx="128588" cy="1090612"/>
            </a:xfrm>
            <a:custGeom>
              <a:avLst/>
              <a:gdLst>
                <a:gd name="T0" fmla="*/ 162 w 162"/>
                <a:gd name="T1" fmla="*/ 0 h 1374"/>
                <a:gd name="T2" fmla="*/ 162 w 162"/>
                <a:gd name="T3" fmla="*/ 6 h 1374"/>
                <a:gd name="T4" fmla="*/ 160 w 162"/>
                <a:gd name="T5" fmla="*/ 24 h 1374"/>
                <a:gd name="T6" fmla="*/ 158 w 162"/>
                <a:gd name="T7" fmla="*/ 53 h 1374"/>
                <a:gd name="T8" fmla="*/ 155 w 162"/>
                <a:gd name="T9" fmla="*/ 90 h 1374"/>
                <a:gd name="T10" fmla="*/ 149 w 162"/>
                <a:gd name="T11" fmla="*/ 139 h 1374"/>
                <a:gd name="T12" fmla="*/ 145 w 162"/>
                <a:gd name="T13" fmla="*/ 194 h 1374"/>
                <a:gd name="T14" fmla="*/ 138 w 162"/>
                <a:gd name="T15" fmla="*/ 256 h 1374"/>
                <a:gd name="T16" fmla="*/ 132 w 162"/>
                <a:gd name="T17" fmla="*/ 325 h 1374"/>
                <a:gd name="T18" fmla="*/ 125 w 162"/>
                <a:gd name="T19" fmla="*/ 398 h 1374"/>
                <a:gd name="T20" fmla="*/ 117 w 162"/>
                <a:gd name="T21" fmla="*/ 477 h 1374"/>
                <a:gd name="T22" fmla="*/ 110 w 162"/>
                <a:gd name="T23" fmla="*/ 560 h 1374"/>
                <a:gd name="T24" fmla="*/ 102 w 162"/>
                <a:gd name="T25" fmla="*/ 645 h 1374"/>
                <a:gd name="T26" fmla="*/ 93 w 162"/>
                <a:gd name="T27" fmla="*/ 731 h 1374"/>
                <a:gd name="T28" fmla="*/ 86 w 162"/>
                <a:gd name="T29" fmla="*/ 819 h 1374"/>
                <a:gd name="T30" fmla="*/ 74 w 162"/>
                <a:gd name="T31" fmla="*/ 940 h 1374"/>
                <a:gd name="T32" fmla="*/ 65 w 162"/>
                <a:gd name="T33" fmla="*/ 1056 h 1374"/>
                <a:gd name="T34" fmla="*/ 54 w 162"/>
                <a:gd name="T35" fmla="*/ 1171 h 1374"/>
                <a:gd name="T36" fmla="*/ 45 w 162"/>
                <a:gd name="T37" fmla="*/ 1276 h 1374"/>
                <a:gd name="T38" fmla="*/ 37 w 162"/>
                <a:gd name="T39" fmla="*/ 1374 h 1374"/>
                <a:gd name="T40" fmla="*/ 0 w 162"/>
                <a:gd name="T41" fmla="*/ 1374 h 1374"/>
                <a:gd name="T42" fmla="*/ 11 w 162"/>
                <a:gd name="T43" fmla="*/ 1276 h 1374"/>
                <a:gd name="T44" fmla="*/ 24 w 162"/>
                <a:gd name="T45" fmla="*/ 1169 h 1374"/>
                <a:gd name="T46" fmla="*/ 39 w 162"/>
                <a:gd name="T47" fmla="*/ 1056 h 1374"/>
                <a:gd name="T48" fmla="*/ 54 w 162"/>
                <a:gd name="T49" fmla="*/ 938 h 1374"/>
                <a:gd name="T50" fmla="*/ 69 w 162"/>
                <a:gd name="T51" fmla="*/ 816 h 1374"/>
                <a:gd name="T52" fmla="*/ 78 w 162"/>
                <a:gd name="T53" fmla="*/ 729 h 1374"/>
                <a:gd name="T54" fmla="*/ 88 w 162"/>
                <a:gd name="T55" fmla="*/ 643 h 1374"/>
                <a:gd name="T56" fmla="*/ 99 w 162"/>
                <a:gd name="T57" fmla="*/ 558 h 1374"/>
                <a:gd name="T58" fmla="*/ 108 w 162"/>
                <a:gd name="T59" fmla="*/ 475 h 1374"/>
                <a:gd name="T60" fmla="*/ 117 w 162"/>
                <a:gd name="T61" fmla="*/ 398 h 1374"/>
                <a:gd name="T62" fmla="*/ 125 w 162"/>
                <a:gd name="T63" fmla="*/ 323 h 1374"/>
                <a:gd name="T64" fmla="*/ 134 w 162"/>
                <a:gd name="T65" fmla="*/ 256 h 1374"/>
                <a:gd name="T66" fmla="*/ 140 w 162"/>
                <a:gd name="T67" fmla="*/ 194 h 1374"/>
                <a:gd name="T68" fmla="*/ 147 w 162"/>
                <a:gd name="T69" fmla="*/ 137 h 1374"/>
                <a:gd name="T70" fmla="*/ 153 w 162"/>
                <a:gd name="T71" fmla="*/ 90 h 1374"/>
                <a:gd name="T72" fmla="*/ 156 w 162"/>
                <a:gd name="T73" fmla="*/ 53 h 1374"/>
                <a:gd name="T74" fmla="*/ 160 w 162"/>
                <a:gd name="T75" fmla="*/ 24 h 1374"/>
                <a:gd name="T76" fmla="*/ 162 w 162"/>
                <a:gd name="T77" fmla="*/ 6 h 1374"/>
                <a:gd name="T78" fmla="*/ 162 w 162"/>
                <a:gd name="T79" fmla="*/ 0 h 1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2" h="1374">
                  <a:moveTo>
                    <a:pt x="162" y="0"/>
                  </a:moveTo>
                  <a:lnTo>
                    <a:pt x="162" y="6"/>
                  </a:lnTo>
                  <a:lnTo>
                    <a:pt x="160" y="24"/>
                  </a:lnTo>
                  <a:lnTo>
                    <a:pt x="158" y="53"/>
                  </a:lnTo>
                  <a:lnTo>
                    <a:pt x="155" y="90"/>
                  </a:lnTo>
                  <a:lnTo>
                    <a:pt x="149" y="139"/>
                  </a:lnTo>
                  <a:lnTo>
                    <a:pt x="145" y="194"/>
                  </a:lnTo>
                  <a:lnTo>
                    <a:pt x="138" y="256"/>
                  </a:lnTo>
                  <a:lnTo>
                    <a:pt x="132" y="325"/>
                  </a:lnTo>
                  <a:lnTo>
                    <a:pt x="125" y="398"/>
                  </a:lnTo>
                  <a:lnTo>
                    <a:pt x="117" y="477"/>
                  </a:lnTo>
                  <a:lnTo>
                    <a:pt x="110" y="560"/>
                  </a:lnTo>
                  <a:lnTo>
                    <a:pt x="102" y="645"/>
                  </a:lnTo>
                  <a:lnTo>
                    <a:pt x="93" y="731"/>
                  </a:lnTo>
                  <a:lnTo>
                    <a:pt x="86" y="819"/>
                  </a:lnTo>
                  <a:lnTo>
                    <a:pt x="74" y="940"/>
                  </a:lnTo>
                  <a:lnTo>
                    <a:pt x="65" y="1056"/>
                  </a:lnTo>
                  <a:lnTo>
                    <a:pt x="54" y="1171"/>
                  </a:lnTo>
                  <a:lnTo>
                    <a:pt x="45" y="1276"/>
                  </a:lnTo>
                  <a:lnTo>
                    <a:pt x="37" y="1374"/>
                  </a:lnTo>
                  <a:lnTo>
                    <a:pt x="0" y="1374"/>
                  </a:lnTo>
                  <a:lnTo>
                    <a:pt x="11" y="1276"/>
                  </a:lnTo>
                  <a:lnTo>
                    <a:pt x="24" y="1169"/>
                  </a:lnTo>
                  <a:lnTo>
                    <a:pt x="39" y="1056"/>
                  </a:lnTo>
                  <a:lnTo>
                    <a:pt x="54" y="938"/>
                  </a:lnTo>
                  <a:lnTo>
                    <a:pt x="69" y="816"/>
                  </a:lnTo>
                  <a:lnTo>
                    <a:pt x="78" y="729"/>
                  </a:lnTo>
                  <a:lnTo>
                    <a:pt x="88" y="643"/>
                  </a:lnTo>
                  <a:lnTo>
                    <a:pt x="99" y="558"/>
                  </a:lnTo>
                  <a:lnTo>
                    <a:pt x="108" y="475"/>
                  </a:lnTo>
                  <a:lnTo>
                    <a:pt x="117" y="398"/>
                  </a:lnTo>
                  <a:lnTo>
                    <a:pt x="125" y="323"/>
                  </a:lnTo>
                  <a:lnTo>
                    <a:pt x="134" y="256"/>
                  </a:lnTo>
                  <a:lnTo>
                    <a:pt x="140" y="194"/>
                  </a:lnTo>
                  <a:lnTo>
                    <a:pt x="147" y="137"/>
                  </a:lnTo>
                  <a:lnTo>
                    <a:pt x="153" y="90"/>
                  </a:lnTo>
                  <a:lnTo>
                    <a:pt x="156" y="53"/>
                  </a:lnTo>
                  <a:lnTo>
                    <a:pt x="160" y="24"/>
                  </a:lnTo>
                  <a:lnTo>
                    <a:pt x="162" y="6"/>
                  </a:lnTo>
                  <a:lnTo>
                    <a:pt x="1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3" name="Freeform 53"/>
            <p:cNvSpPr>
              <a:spLocks/>
            </p:cNvSpPr>
            <p:nvPr/>
          </p:nvSpPr>
          <p:spPr bwMode="auto">
            <a:xfrm>
              <a:off x="5995988" y="4792663"/>
              <a:ext cx="65088" cy="903287"/>
            </a:xfrm>
            <a:custGeom>
              <a:avLst/>
              <a:gdLst>
                <a:gd name="T0" fmla="*/ 82 w 82"/>
                <a:gd name="T1" fmla="*/ 0 h 1137"/>
                <a:gd name="T2" fmla="*/ 82 w 82"/>
                <a:gd name="T3" fmla="*/ 5 h 1137"/>
                <a:gd name="T4" fmla="*/ 80 w 82"/>
                <a:gd name="T5" fmla="*/ 26 h 1137"/>
                <a:gd name="T6" fmla="*/ 80 w 82"/>
                <a:gd name="T7" fmla="*/ 56 h 1137"/>
                <a:gd name="T8" fmla="*/ 78 w 82"/>
                <a:gd name="T9" fmla="*/ 98 h 1137"/>
                <a:gd name="T10" fmla="*/ 76 w 82"/>
                <a:gd name="T11" fmla="*/ 148 h 1137"/>
                <a:gd name="T12" fmla="*/ 76 w 82"/>
                <a:gd name="T13" fmla="*/ 207 h 1137"/>
                <a:gd name="T14" fmla="*/ 73 w 82"/>
                <a:gd name="T15" fmla="*/ 272 h 1137"/>
                <a:gd name="T16" fmla="*/ 71 w 82"/>
                <a:gd name="T17" fmla="*/ 344 h 1137"/>
                <a:gd name="T18" fmla="*/ 69 w 82"/>
                <a:gd name="T19" fmla="*/ 423 h 1137"/>
                <a:gd name="T20" fmla="*/ 67 w 82"/>
                <a:gd name="T21" fmla="*/ 504 h 1137"/>
                <a:gd name="T22" fmla="*/ 63 w 82"/>
                <a:gd name="T23" fmla="*/ 588 h 1137"/>
                <a:gd name="T24" fmla="*/ 61 w 82"/>
                <a:gd name="T25" fmla="*/ 675 h 1137"/>
                <a:gd name="T26" fmla="*/ 60 w 82"/>
                <a:gd name="T27" fmla="*/ 763 h 1137"/>
                <a:gd name="T28" fmla="*/ 56 w 82"/>
                <a:gd name="T29" fmla="*/ 893 h 1137"/>
                <a:gd name="T30" fmla="*/ 54 w 82"/>
                <a:gd name="T31" fmla="*/ 1017 h 1137"/>
                <a:gd name="T32" fmla="*/ 52 w 82"/>
                <a:gd name="T33" fmla="*/ 1137 h 1137"/>
                <a:gd name="T34" fmla="*/ 0 w 82"/>
                <a:gd name="T35" fmla="*/ 1137 h 1137"/>
                <a:gd name="T36" fmla="*/ 9 w 82"/>
                <a:gd name="T37" fmla="*/ 1017 h 1137"/>
                <a:gd name="T38" fmla="*/ 19 w 82"/>
                <a:gd name="T39" fmla="*/ 891 h 1137"/>
                <a:gd name="T40" fmla="*/ 30 w 82"/>
                <a:gd name="T41" fmla="*/ 761 h 1137"/>
                <a:gd name="T42" fmla="*/ 35 w 82"/>
                <a:gd name="T43" fmla="*/ 675 h 1137"/>
                <a:gd name="T44" fmla="*/ 41 w 82"/>
                <a:gd name="T45" fmla="*/ 588 h 1137"/>
                <a:gd name="T46" fmla="*/ 47 w 82"/>
                <a:gd name="T47" fmla="*/ 504 h 1137"/>
                <a:gd name="T48" fmla="*/ 52 w 82"/>
                <a:gd name="T49" fmla="*/ 421 h 1137"/>
                <a:gd name="T50" fmla="*/ 58 w 82"/>
                <a:gd name="T51" fmla="*/ 344 h 1137"/>
                <a:gd name="T52" fmla="*/ 63 w 82"/>
                <a:gd name="T53" fmla="*/ 272 h 1137"/>
                <a:gd name="T54" fmla="*/ 67 w 82"/>
                <a:gd name="T55" fmla="*/ 207 h 1137"/>
                <a:gd name="T56" fmla="*/ 71 w 82"/>
                <a:gd name="T57" fmla="*/ 146 h 1137"/>
                <a:gd name="T58" fmla="*/ 75 w 82"/>
                <a:gd name="T59" fmla="*/ 98 h 1137"/>
                <a:gd name="T60" fmla="*/ 78 w 82"/>
                <a:gd name="T61" fmla="*/ 56 h 1137"/>
                <a:gd name="T62" fmla="*/ 80 w 82"/>
                <a:gd name="T63" fmla="*/ 26 h 1137"/>
                <a:gd name="T64" fmla="*/ 82 w 82"/>
                <a:gd name="T65" fmla="*/ 5 h 1137"/>
                <a:gd name="T66" fmla="*/ 82 w 82"/>
                <a:gd name="T67" fmla="*/ 0 h 1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2" h="1137">
                  <a:moveTo>
                    <a:pt x="82" y="0"/>
                  </a:moveTo>
                  <a:lnTo>
                    <a:pt x="82" y="5"/>
                  </a:lnTo>
                  <a:lnTo>
                    <a:pt x="80" y="26"/>
                  </a:lnTo>
                  <a:lnTo>
                    <a:pt x="80" y="56"/>
                  </a:lnTo>
                  <a:lnTo>
                    <a:pt x="78" y="98"/>
                  </a:lnTo>
                  <a:lnTo>
                    <a:pt x="76" y="148"/>
                  </a:lnTo>
                  <a:lnTo>
                    <a:pt x="76" y="207"/>
                  </a:lnTo>
                  <a:lnTo>
                    <a:pt x="73" y="272"/>
                  </a:lnTo>
                  <a:lnTo>
                    <a:pt x="71" y="344"/>
                  </a:lnTo>
                  <a:lnTo>
                    <a:pt x="69" y="423"/>
                  </a:lnTo>
                  <a:lnTo>
                    <a:pt x="67" y="504"/>
                  </a:lnTo>
                  <a:lnTo>
                    <a:pt x="63" y="588"/>
                  </a:lnTo>
                  <a:lnTo>
                    <a:pt x="61" y="675"/>
                  </a:lnTo>
                  <a:lnTo>
                    <a:pt x="60" y="763"/>
                  </a:lnTo>
                  <a:lnTo>
                    <a:pt x="56" y="893"/>
                  </a:lnTo>
                  <a:lnTo>
                    <a:pt x="54" y="1017"/>
                  </a:lnTo>
                  <a:lnTo>
                    <a:pt x="52" y="1137"/>
                  </a:lnTo>
                  <a:lnTo>
                    <a:pt x="0" y="1137"/>
                  </a:lnTo>
                  <a:lnTo>
                    <a:pt x="9" y="1017"/>
                  </a:lnTo>
                  <a:lnTo>
                    <a:pt x="19" y="891"/>
                  </a:lnTo>
                  <a:lnTo>
                    <a:pt x="30" y="761"/>
                  </a:lnTo>
                  <a:lnTo>
                    <a:pt x="35" y="675"/>
                  </a:lnTo>
                  <a:lnTo>
                    <a:pt x="41" y="588"/>
                  </a:lnTo>
                  <a:lnTo>
                    <a:pt x="47" y="504"/>
                  </a:lnTo>
                  <a:lnTo>
                    <a:pt x="52" y="421"/>
                  </a:lnTo>
                  <a:lnTo>
                    <a:pt x="58" y="344"/>
                  </a:lnTo>
                  <a:lnTo>
                    <a:pt x="63" y="272"/>
                  </a:lnTo>
                  <a:lnTo>
                    <a:pt x="67" y="207"/>
                  </a:lnTo>
                  <a:lnTo>
                    <a:pt x="71" y="146"/>
                  </a:lnTo>
                  <a:lnTo>
                    <a:pt x="75" y="98"/>
                  </a:lnTo>
                  <a:lnTo>
                    <a:pt x="78" y="56"/>
                  </a:lnTo>
                  <a:lnTo>
                    <a:pt x="80" y="26"/>
                  </a:lnTo>
                  <a:lnTo>
                    <a:pt x="82" y="5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4" name="Freeform 54"/>
            <p:cNvSpPr>
              <a:spLocks/>
            </p:cNvSpPr>
            <p:nvPr/>
          </p:nvSpPr>
          <p:spPr bwMode="auto">
            <a:xfrm>
              <a:off x="6003925" y="930276"/>
              <a:ext cx="38100" cy="528637"/>
            </a:xfrm>
            <a:custGeom>
              <a:avLst/>
              <a:gdLst>
                <a:gd name="T0" fmla="*/ 0 w 49"/>
                <a:gd name="T1" fmla="*/ 0 h 666"/>
                <a:gd name="T2" fmla="*/ 34 w 49"/>
                <a:gd name="T3" fmla="*/ 0 h 666"/>
                <a:gd name="T4" fmla="*/ 34 w 49"/>
                <a:gd name="T5" fmla="*/ 19 h 666"/>
                <a:gd name="T6" fmla="*/ 36 w 49"/>
                <a:gd name="T7" fmla="*/ 100 h 666"/>
                <a:gd name="T8" fmla="*/ 38 w 49"/>
                <a:gd name="T9" fmla="*/ 179 h 666"/>
                <a:gd name="T10" fmla="*/ 39 w 49"/>
                <a:gd name="T11" fmla="*/ 256 h 666"/>
                <a:gd name="T12" fmla="*/ 41 w 49"/>
                <a:gd name="T13" fmla="*/ 331 h 666"/>
                <a:gd name="T14" fmla="*/ 43 w 49"/>
                <a:gd name="T15" fmla="*/ 401 h 666"/>
                <a:gd name="T16" fmla="*/ 45 w 49"/>
                <a:gd name="T17" fmla="*/ 463 h 666"/>
                <a:gd name="T18" fmla="*/ 47 w 49"/>
                <a:gd name="T19" fmla="*/ 521 h 666"/>
                <a:gd name="T20" fmla="*/ 47 w 49"/>
                <a:gd name="T21" fmla="*/ 570 h 666"/>
                <a:gd name="T22" fmla="*/ 49 w 49"/>
                <a:gd name="T23" fmla="*/ 609 h 666"/>
                <a:gd name="T24" fmla="*/ 49 w 49"/>
                <a:gd name="T25" fmla="*/ 639 h 666"/>
                <a:gd name="T26" fmla="*/ 49 w 49"/>
                <a:gd name="T27" fmla="*/ 658 h 666"/>
                <a:gd name="T28" fmla="*/ 49 w 49"/>
                <a:gd name="T29" fmla="*/ 666 h 666"/>
                <a:gd name="T30" fmla="*/ 49 w 49"/>
                <a:gd name="T31" fmla="*/ 658 h 666"/>
                <a:gd name="T32" fmla="*/ 47 w 49"/>
                <a:gd name="T33" fmla="*/ 639 h 666"/>
                <a:gd name="T34" fmla="*/ 45 w 49"/>
                <a:gd name="T35" fmla="*/ 609 h 666"/>
                <a:gd name="T36" fmla="*/ 43 w 49"/>
                <a:gd name="T37" fmla="*/ 570 h 666"/>
                <a:gd name="T38" fmla="*/ 39 w 49"/>
                <a:gd name="T39" fmla="*/ 521 h 666"/>
                <a:gd name="T40" fmla="*/ 34 w 49"/>
                <a:gd name="T41" fmla="*/ 464 h 666"/>
                <a:gd name="T42" fmla="*/ 30 w 49"/>
                <a:gd name="T43" fmla="*/ 401 h 666"/>
                <a:gd name="T44" fmla="*/ 25 w 49"/>
                <a:gd name="T45" fmla="*/ 331 h 666"/>
                <a:gd name="T46" fmla="*/ 19 w 49"/>
                <a:gd name="T47" fmla="*/ 258 h 666"/>
                <a:gd name="T48" fmla="*/ 13 w 49"/>
                <a:gd name="T49" fmla="*/ 181 h 666"/>
                <a:gd name="T50" fmla="*/ 8 w 49"/>
                <a:gd name="T51" fmla="*/ 102 h 666"/>
                <a:gd name="T52" fmla="*/ 2 w 49"/>
                <a:gd name="T53" fmla="*/ 21 h 666"/>
                <a:gd name="T54" fmla="*/ 0 w 49"/>
                <a:gd name="T55" fmla="*/ 0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9" h="666">
                  <a:moveTo>
                    <a:pt x="0" y="0"/>
                  </a:moveTo>
                  <a:lnTo>
                    <a:pt x="34" y="0"/>
                  </a:lnTo>
                  <a:lnTo>
                    <a:pt x="34" y="19"/>
                  </a:lnTo>
                  <a:lnTo>
                    <a:pt x="36" y="100"/>
                  </a:lnTo>
                  <a:lnTo>
                    <a:pt x="38" y="179"/>
                  </a:lnTo>
                  <a:lnTo>
                    <a:pt x="39" y="256"/>
                  </a:lnTo>
                  <a:lnTo>
                    <a:pt x="41" y="331"/>
                  </a:lnTo>
                  <a:lnTo>
                    <a:pt x="43" y="401"/>
                  </a:lnTo>
                  <a:lnTo>
                    <a:pt x="45" y="463"/>
                  </a:lnTo>
                  <a:lnTo>
                    <a:pt x="47" y="521"/>
                  </a:lnTo>
                  <a:lnTo>
                    <a:pt x="47" y="570"/>
                  </a:lnTo>
                  <a:lnTo>
                    <a:pt x="49" y="609"/>
                  </a:lnTo>
                  <a:lnTo>
                    <a:pt x="49" y="639"/>
                  </a:lnTo>
                  <a:lnTo>
                    <a:pt x="49" y="658"/>
                  </a:lnTo>
                  <a:lnTo>
                    <a:pt x="49" y="666"/>
                  </a:lnTo>
                  <a:lnTo>
                    <a:pt x="49" y="658"/>
                  </a:lnTo>
                  <a:lnTo>
                    <a:pt x="47" y="639"/>
                  </a:lnTo>
                  <a:lnTo>
                    <a:pt x="45" y="609"/>
                  </a:lnTo>
                  <a:lnTo>
                    <a:pt x="43" y="570"/>
                  </a:lnTo>
                  <a:lnTo>
                    <a:pt x="39" y="521"/>
                  </a:lnTo>
                  <a:lnTo>
                    <a:pt x="34" y="464"/>
                  </a:lnTo>
                  <a:lnTo>
                    <a:pt x="30" y="401"/>
                  </a:lnTo>
                  <a:lnTo>
                    <a:pt x="25" y="331"/>
                  </a:lnTo>
                  <a:lnTo>
                    <a:pt x="19" y="258"/>
                  </a:lnTo>
                  <a:lnTo>
                    <a:pt x="13" y="181"/>
                  </a:lnTo>
                  <a:lnTo>
                    <a:pt x="8" y="102"/>
                  </a:lnTo>
                  <a:lnTo>
                    <a:pt x="2" y="2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5" name="Freeform 55"/>
            <p:cNvSpPr>
              <a:spLocks/>
            </p:cNvSpPr>
            <p:nvPr/>
          </p:nvSpPr>
          <p:spPr bwMode="auto">
            <a:xfrm>
              <a:off x="5748338" y="930276"/>
              <a:ext cx="117475" cy="666750"/>
            </a:xfrm>
            <a:custGeom>
              <a:avLst/>
              <a:gdLst>
                <a:gd name="T0" fmla="*/ 0 w 147"/>
                <a:gd name="T1" fmla="*/ 0 h 840"/>
                <a:gd name="T2" fmla="*/ 31 w 147"/>
                <a:gd name="T3" fmla="*/ 0 h 840"/>
                <a:gd name="T4" fmla="*/ 147 w 147"/>
                <a:gd name="T5" fmla="*/ 840 h 840"/>
                <a:gd name="T6" fmla="*/ 0 w 147"/>
                <a:gd name="T7" fmla="*/ 0 h 8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7" h="840">
                  <a:moveTo>
                    <a:pt x="0" y="0"/>
                  </a:moveTo>
                  <a:lnTo>
                    <a:pt x="31" y="0"/>
                  </a:lnTo>
                  <a:lnTo>
                    <a:pt x="147" y="84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6" name="Freeform 56"/>
            <p:cNvSpPr>
              <a:spLocks/>
            </p:cNvSpPr>
            <p:nvPr/>
          </p:nvSpPr>
          <p:spPr bwMode="auto">
            <a:xfrm>
              <a:off x="5483225" y="930276"/>
              <a:ext cx="93663" cy="311150"/>
            </a:xfrm>
            <a:custGeom>
              <a:avLst/>
              <a:gdLst>
                <a:gd name="T0" fmla="*/ 0 w 119"/>
                <a:gd name="T1" fmla="*/ 0 h 391"/>
                <a:gd name="T2" fmla="*/ 28 w 119"/>
                <a:gd name="T3" fmla="*/ 0 h 391"/>
                <a:gd name="T4" fmla="*/ 41 w 119"/>
                <a:gd name="T5" fmla="*/ 62 h 391"/>
                <a:gd name="T6" fmla="*/ 56 w 119"/>
                <a:gd name="T7" fmla="*/ 122 h 391"/>
                <a:gd name="T8" fmla="*/ 69 w 119"/>
                <a:gd name="T9" fmla="*/ 179 h 391"/>
                <a:gd name="T10" fmla="*/ 80 w 119"/>
                <a:gd name="T11" fmla="*/ 229 h 391"/>
                <a:gd name="T12" fmla="*/ 91 w 119"/>
                <a:gd name="T13" fmla="*/ 275 h 391"/>
                <a:gd name="T14" fmla="*/ 101 w 119"/>
                <a:gd name="T15" fmla="*/ 314 h 391"/>
                <a:gd name="T16" fmla="*/ 108 w 119"/>
                <a:gd name="T17" fmla="*/ 348 h 391"/>
                <a:gd name="T18" fmla="*/ 114 w 119"/>
                <a:gd name="T19" fmla="*/ 370 h 391"/>
                <a:gd name="T20" fmla="*/ 118 w 119"/>
                <a:gd name="T21" fmla="*/ 385 h 391"/>
                <a:gd name="T22" fmla="*/ 119 w 119"/>
                <a:gd name="T23" fmla="*/ 391 h 391"/>
                <a:gd name="T24" fmla="*/ 118 w 119"/>
                <a:gd name="T25" fmla="*/ 385 h 391"/>
                <a:gd name="T26" fmla="*/ 112 w 119"/>
                <a:gd name="T27" fmla="*/ 370 h 391"/>
                <a:gd name="T28" fmla="*/ 104 w 119"/>
                <a:gd name="T29" fmla="*/ 346 h 391"/>
                <a:gd name="T30" fmla="*/ 95 w 119"/>
                <a:gd name="T31" fmla="*/ 314 h 391"/>
                <a:gd name="T32" fmla="*/ 84 w 119"/>
                <a:gd name="T33" fmla="*/ 275 h 391"/>
                <a:gd name="T34" fmla="*/ 69 w 119"/>
                <a:gd name="T35" fmla="*/ 229 h 391"/>
                <a:gd name="T36" fmla="*/ 54 w 119"/>
                <a:gd name="T37" fmla="*/ 179 h 391"/>
                <a:gd name="T38" fmla="*/ 37 w 119"/>
                <a:gd name="T39" fmla="*/ 122 h 391"/>
                <a:gd name="T40" fmla="*/ 19 w 119"/>
                <a:gd name="T41" fmla="*/ 62 h 391"/>
                <a:gd name="T42" fmla="*/ 0 w 119"/>
                <a:gd name="T43" fmla="*/ 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9" h="391">
                  <a:moveTo>
                    <a:pt x="0" y="0"/>
                  </a:moveTo>
                  <a:lnTo>
                    <a:pt x="28" y="0"/>
                  </a:lnTo>
                  <a:lnTo>
                    <a:pt x="41" y="62"/>
                  </a:lnTo>
                  <a:lnTo>
                    <a:pt x="56" y="122"/>
                  </a:lnTo>
                  <a:lnTo>
                    <a:pt x="69" y="179"/>
                  </a:lnTo>
                  <a:lnTo>
                    <a:pt x="80" y="229"/>
                  </a:lnTo>
                  <a:lnTo>
                    <a:pt x="91" y="275"/>
                  </a:lnTo>
                  <a:lnTo>
                    <a:pt x="101" y="314"/>
                  </a:lnTo>
                  <a:lnTo>
                    <a:pt x="108" y="348"/>
                  </a:lnTo>
                  <a:lnTo>
                    <a:pt x="114" y="370"/>
                  </a:lnTo>
                  <a:lnTo>
                    <a:pt x="118" y="385"/>
                  </a:lnTo>
                  <a:lnTo>
                    <a:pt x="119" y="391"/>
                  </a:lnTo>
                  <a:lnTo>
                    <a:pt x="118" y="385"/>
                  </a:lnTo>
                  <a:lnTo>
                    <a:pt x="112" y="370"/>
                  </a:lnTo>
                  <a:lnTo>
                    <a:pt x="104" y="346"/>
                  </a:lnTo>
                  <a:lnTo>
                    <a:pt x="95" y="314"/>
                  </a:lnTo>
                  <a:lnTo>
                    <a:pt x="84" y="275"/>
                  </a:lnTo>
                  <a:lnTo>
                    <a:pt x="69" y="229"/>
                  </a:lnTo>
                  <a:lnTo>
                    <a:pt x="54" y="179"/>
                  </a:lnTo>
                  <a:lnTo>
                    <a:pt x="37" y="122"/>
                  </a:lnTo>
                  <a:lnTo>
                    <a:pt x="19" y="6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7" name="Freeform 57"/>
            <p:cNvSpPr>
              <a:spLocks/>
            </p:cNvSpPr>
            <p:nvPr/>
          </p:nvSpPr>
          <p:spPr bwMode="auto">
            <a:xfrm>
              <a:off x="5176838" y="930276"/>
              <a:ext cx="77788" cy="180975"/>
            </a:xfrm>
            <a:custGeom>
              <a:avLst/>
              <a:gdLst>
                <a:gd name="T0" fmla="*/ 0 w 99"/>
                <a:gd name="T1" fmla="*/ 0 h 228"/>
                <a:gd name="T2" fmla="*/ 15 w 99"/>
                <a:gd name="T3" fmla="*/ 0 h 228"/>
                <a:gd name="T4" fmla="*/ 99 w 99"/>
                <a:gd name="T5" fmla="*/ 228 h 228"/>
                <a:gd name="T6" fmla="*/ 0 w 99"/>
                <a:gd name="T7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228">
                  <a:moveTo>
                    <a:pt x="0" y="0"/>
                  </a:moveTo>
                  <a:lnTo>
                    <a:pt x="15" y="0"/>
                  </a:lnTo>
                  <a:lnTo>
                    <a:pt x="99" y="2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8" name="Freeform 58"/>
            <p:cNvSpPr>
              <a:spLocks/>
            </p:cNvSpPr>
            <p:nvPr/>
          </p:nvSpPr>
          <p:spPr bwMode="auto">
            <a:xfrm>
              <a:off x="4867275" y="930276"/>
              <a:ext cx="20638" cy="34925"/>
            </a:xfrm>
            <a:custGeom>
              <a:avLst/>
              <a:gdLst>
                <a:gd name="T0" fmla="*/ 0 w 26"/>
                <a:gd name="T1" fmla="*/ 0 h 43"/>
                <a:gd name="T2" fmla="*/ 5 w 26"/>
                <a:gd name="T3" fmla="*/ 0 h 43"/>
                <a:gd name="T4" fmla="*/ 13 w 26"/>
                <a:gd name="T5" fmla="*/ 19 h 43"/>
                <a:gd name="T6" fmla="*/ 20 w 26"/>
                <a:gd name="T7" fmla="*/ 32 h 43"/>
                <a:gd name="T8" fmla="*/ 24 w 26"/>
                <a:gd name="T9" fmla="*/ 40 h 43"/>
                <a:gd name="T10" fmla="*/ 26 w 26"/>
                <a:gd name="T11" fmla="*/ 43 h 43"/>
                <a:gd name="T12" fmla="*/ 24 w 26"/>
                <a:gd name="T13" fmla="*/ 40 h 43"/>
                <a:gd name="T14" fmla="*/ 18 w 26"/>
                <a:gd name="T15" fmla="*/ 32 h 43"/>
                <a:gd name="T16" fmla="*/ 11 w 26"/>
                <a:gd name="T17" fmla="*/ 19 h 43"/>
                <a:gd name="T18" fmla="*/ 0 w 26"/>
                <a:gd name="T1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43">
                  <a:moveTo>
                    <a:pt x="0" y="0"/>
                  </a:moveTo>
                  <a:lnTo>
                    <a:pt x="5" y="0"/>
                  </a:lnTo>
                  <a:lnTo>
                    <a:pt x="13" y="19"/>
                  </a:lnTo>
                  <a:lnTo>
                    <a:pt x="20" y="32"/>
                  </a:lnTo>
                  <a:lnTo>
                    <a:pt x="24" y="40"/>
                  </a:lnTo>
                  <a:lnTo>
                    <a:pt x="26" y="43"/>
                  </a:lnTo>
                  <a:lnTo>
                    <a:pt x="24" y="40"/>
                  </a:lnTo>
                  <a:lnTo>
                    <a:pt x="18" y="32"/>
                  </a:lnTo>
                  <a:lnTo>
                    <a:pt x="11" y="1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9" name="Freeform 59"/>
            <p:cNvSpPr>
              <a:spLocks/>
            </p:cNvSpPr>
            <p:nvPr/>
          </p:nvSpPr>
          <p:spPr bwMode="auto">
            <a:xfrm>
              <a:off x="4602163" y="930276"/>
              <a:ext cx="547688" cy="812800"/>
            </a:xfrm>
            <a:custGeom>
              <a:avLst/>
              <a:gdLst>
                <a:gd name="T0" fmla="*/ 0 w 690"/>
                <a:gd name="T1" fmla="*/ 0 h 1025"/>
                <a:gd name="T2" fmla="*/ 89 w 690"/>
                <a:gd name="T3" fmla="*/ 0 h 1025"/>
                <a:gd name="T4" fmla="*/ 114 w 690"/>
                <a:gd name="T5" fmla="*/ 43 h 1025"/>
                <a:gd name="T6" fmla="*/ 142 w 690"/>
                <a:gd name="T7" fmla="*/ 92 h 1025"/>
                <a:gd name="T8" fmla="*/ 173 w 690"/>
                <a:gd name="T9" fmla="*/ 147 h 1025"/>
                <a:gd name="T10" fmla="*/ 207 w 690"/>
                <a:gd name="T11" fmla="*/ 205 h 1025"/>
                <a:gd name="T12" fmla="*/ 244 w 690"/>
                <a:gd name="T13" fmla="*/ 269 h 1025"/>
                <a:gd name="T14" fmla="*/ 281 w 690"/>
                <a:gd name="T15" fmla="*/ 335 h 1025"/>
                <a:gd name="T16" fmla="*/ 320 w 690"/>
                <a:gd name="T17" fmla="*/ 401 h 1025"/>
                <a:gd name="T18" fmla="*/ 360 w 690"/>
                <a:gd name="T19" fmla="*/ 470 h 1025"/>
                <a:gd name="T20" fmla="*/ 395 w 690"/>
                <a:gd name="T21" fmla="*/ 528 h 1025"/>
                <a:gd name="T22" fmla="*/ 430 w 690"/>
                <a:gd name="T23" fmla="*/ 588 h 1025"/>
                <a:gd name="T24" fmla="*/ 464 w 690"/>
                <a:gd name="T25" fmla="*/ 645 h 1025"/>
                <a:gd name="T26" fmla="*/ 498 w 690"/>
                <a:gd name="T27" fmla="*/ 701 h 1025"/>
                <a:gd name="T28" fmla="*/ 529 w 690"/>
                <a:gd name="T29" fmla="*/ 754 h 1025"/>
                <a:gd name="T30" fmla="*/ 559 w 690"/>
                <a:gd name="T31" fmla="*/ 805 h 1025"/>
                <a:gd name="T32" fmla="*/ 587 w 690"/>
                <a:gd name="T33" fmla="*/ 850 h 1025"/>
                <a:gd name="T34" fmla="*/ 611 w 690"/>
                <a:gd name="T35" fmla="*/ 893 h 1025"/>
                <a:gd name="T36" fmla="*/ 634 w 690"/>
                <a:gd name="T37" fmla="*/ 931 h 1025"/>
                <a:gd name="T38" fmla="*/ 652 w 690"/>
                <a:gd name="T39" fmla="*/ 963 h 1025"/>
                <a:gd name="T40" fmla="*/ 667 w 690"/>
                <a:gd name="T41" fmla="*/ 989 h 1025"/>
                <a:gd name="T42" fmla="*/ 680 w 690"/>
                <a:gd name="T43" fmla="*/ 1008 h 1025"/>
                <a:gd name="T44" fmla="*/ 686 w 690"/>
                <a:gd name="T45" fmla="*/ 1019 h 1025"/>
                <a:gd name="T46" fmla="*/ 690 w 690"/>
                <a:gd name="T47" fmla="*/ 1025 h 1025"/>
                <a:gd name="T48" fmla="*/ 686 w 690"/>
                <a:gd name="T49" fmla="*/ 1019 h 1025"/>
                <a:gd name="T50" fmla="*/ 678 w 690"/>
                <a:gd name="T51" fmla="*/ 1008 h 1025"/>
                <a:gd name="T52" fmla="*/ 667 w 690"/>
                <a:gd name="T53" fmla="*/ 989 h 1025"/>
                <a:gd name="T54" fmla="*/ 650 w 690"/>
                <a:gd name="T55" fmla="*/ 964 h 1025"/>
                <a:gd name="T56" fmla="*/ 628 w 690"/>
                <a:gd name="T57" fmla="*/ 932 h 1025"/>
                <a:gd name="T58" fmla="*/ 606 w 690"/>
                <a:gd name="T59" fmla="*/ 897 h 1025"/>
                <a:gd name="T60" fmla="*/ 578 w 690"/>
                <a:gd name="T61" fmla="*/ 855 h 1025"/>
                <a:gd name="T62" fmla="*/ 548 w 690"/>
                <a:gd name="T63" fmla="*/ 810 h 1025"/>
                <a:gd name="T64" fmla="*/ 514 w 690"/>
                <a:gd name="T65" fmla="*/ 763 h 1025"/>
                <a:gd name="T66" fmla="*/ 481 w 690"/>
                <a:gd name="T67" fmla="*/ 711 h 1025"/>
                <a:gd name="T68" fmla="*/ 445 w 690"/>
                <a:gd name="T69" fmla="*/ 656 h 1025"/>
                <a:gd name="T70" fmla="*/ 408 w 690"/>
                <a:gd name="T71" fmla="*/ 602 h 1025"/>
                <a:gd name="T72" fmla="*/ 371 w 690"/>
                <a:gd name="T73" fmla="*/ 545 h 1025"/>
                <a:gd name="T74" fmla="*/ 332 w 690"/>
                <a:gd name="T75" fmla="*/ 487 h 1025"/>
                <a:gd name="T76" fmla="*/ 287 w 690"/>
                <a:gd name="T77" fmla="*/ 421 h 1025"/>
                <a:gd name="T78" fmla="*/ 242 w 690"/>
                <a:gd name="T79" fmla="*/ 355 h 1025"/>
                <a:gd name="T80" fmla="*/ 199 w 690"/>
                <a:gd name="T81" fmla="*/ 291 h 1025"/>
                <a:gd name="T82" fmla="*/ 156 w 690"/>
                <a:gd name="T83" fmla="*/ 231 h 1025"/>
                <a:gd name="T84" fmla="*/ 119 w 690"/>
                <a:gd name="T85" fmla="*/ 173 h 1025"/>
                <a:gd name="T86" fmla="*/ 82 w 690"/>
                <a:gd name="T87" fmla="*/ 120 h 1025"/>
                <a:gd name="T88" fmla="*/ 50 w 690"/>
                <a:gd name="T89" fmla="*/ 73 h 1025"/>
                <a:gd name="T90" fmla="*/ 22 w 690"/>
                <a:gd name="T91" fmla="*/ 34 h 1025"/>
                <a:gd name="T92" fmla="*/ 0 w 690"/>
                <a:gd name="T93" fmla="*/ 0 h 10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90" h="1025">
                  <a:moveTo>
                    <a:pt x="0" y="0"/>
                  </a:moveTo>
                  <a:lnTo>
                    <a:pt x="89" y="0"/>
                  </a:lnTo>
                  <a:lnTo>
                    <a:pt x="114" y="43"/>
                  </a:lnTo>
                  <a:lnTo>
                    <a:pt x="142" y="92"/>
                  </a:lnTo>
                  <a:lnTo>
                    <a:pt x="173" y="147"/>
                  </a:lnTo>
                  <a:lnTo>
                    <a:pt x="207" y="205"/>
                  </a:lnTo>
                  <a:lnTo>
                    <a:pt x="244" y="269"/>
                  </a:lnTo>
                  <a:lnTo>
                    <a:pt x="281" y="335"/>
                  </a:lnTo>
                  <a:lnTo>
                    <a:pt x="320" y="401"/>
                  </a:lnTo>
                  <a:lnTo>
                    <a:pt x="360" y="470"/>
                  </a:lnTo>
                  <a:lnTo>
                    <a:pt x="395" y="528"/>
                  </a:lnTo>
                  <a:lnTo>
                    <a:pt x="430" y="588"/>
                  </a:lnTo>
                  <a:lnTo>
                    <a:pt x="464" y="645"/>
                  </a:lnTo>
                  <a:lnTo>
                    <a:pt x="498" y="701"/>
                  </a:lnTo>
                  <a:lnTo>
                    <a:pt x="529" y="754"/>
                  </a:lnTo>
                  <a:lnTo>
                    <a:pt x="559" y="805"/>
                  </a:lnTo>
                  <a:lnTo>
                    <a:pt x="587" y="850"/>
                  </a:lnTo>
                  <a:lnTo>
                    <a:pt x="611" y="893"/>
                  </a:lnTo>
                  <a:lnTo>
                    <a:pt x="634" y="931"/>
                  </a:lnTo>
                  <a:lnTo>
                    <a:pt x="652" y="963"/>
                  </a:lnTo>
                  <a:lnTo>
                    <a:pt x="667" y="989"/>
                  </a:lnTo>
                  <a:lnTo>
                    <a:pt x="680" y="1008"/>
                  </a:lnTo>
                  <a:lnTo>
                    <a:pt x="686" y="1019"/>
                  </a:lnTo>
                  <a:lnTo>
                    <a:pt x="690" y="1025"/>
                  </a:lnTo>
                  <a:lnTo>
                    <a:pt x="686" y="1019"/>
                  </a:lnTo>
                  <a:lnTo>
                    <a:pt x="678" y="1008"/>
                  </a:lnTo>
                  <a:lnTo>
                    <a:pt x="667" y="989"/>
                  </a:lnTo>
                  <a:lnTo>
                    <a:pt x="650" y="964"/>
                  </a:lnTo>
                  <a:lnTo>
                    <a:pt x="628" y="932"/>
                  </a:lnTo>
                  <a:lnTo>
                    <a:pt x="606" y="897"/>
                  </a:lnTo>
                  <a:lnTo>
                    <a:pt x="578" y="855"/>
                  </a:lnTo>
                  <a:lnTo>
                    <a:pt x="548" y="810"/>
                  </a:lnTo>
                  <a:lnTo>
                    <a:pt x="514" y="763"/>
                  </a:lnTo>
                  <a:lnTo>
                    <a:pt x="481" y="711"/>
                  </a:lnTo>
                  <a:lnTo>
                    <a:pt x="445" y="656"/>
                  </a:lnTo>
                  <a:lnTo>
                    <a:pt x="408" y="602"/>
                  </a:lnTo>
                  <a:lnTo>
                    <a:pt x="371" y="545"/>
                  </a:lnTo>
                  <a:lnTo>
                    <a:pt x="332" y="487"/>
                  </a:lnTo>
                  <a:lnTo>
                    <a:pt x="287" y="421"/>
                  </a:lnTo>
                  <a:lnTo>
                    <a:pt x="242" y="355"/>
                  </a:lnTo>
                  <a:lnTo>
                    <a:pt x="199" y="291"/>
                  </a:lnTo>
                  <a:lnTo>
                    <a:pt x="156" y="231"/>
                  </a:lnTo>
                  <a:lnTo>
                    <a:pt x="119" y="173"/>
                  </a:lnTo>
                  <a:lnTo>
                    <a:pt x="82" y="120"/>
                  </a:lnTo>
                  <a:lnTo>
                    <a:pt x="50" y="73"/>
                  </a:lnTo>
                  <a:lnTo>
                    <a:pt x="22" y="3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0" name="Freeform 60"/>
            <p:cNvSpPr>
              <a:spLocks/>
            </p:cNvSpPr>
            <p:nvPr/>
          </p:nvSpPr>
          <p:spPr bwMode="auto">
            <a:xfrm>
              <a:off x="4432300" y="930276"/>
              <a:ext cx="204788" cy="269875"/>
            </a:xfrm>
            <a:custGeom>
              <a:avLst/>
              <a:gdLst>
                <a:gd name="T0" fmla="*/ 0 w 260"/>
                <a:gd name="T1" fmla="*/ 0 h 340"/>
                <a:gd name="T2" fmla="*/ 36 w 260"/>
                <a:gd name="T3" fmla="*/ 0 h 340"/>
                <a:gd name="T4" fmla="*/ 260 w 260"/>
                <a:gd name="T5" fmla="*/ 340 h 340"/>
                <a:gd name="T6" fmla="*/ 0 w 260"/>
                <a:gd name="T7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340">
                  <a:moveTo>
                    <a:pt x="0" y="0"/>
                  </a:moveTo>
                  <a:lnTo>
                    <a:pt x="36" y="0"/>
                  </a:lnTo>
                  <a:lnTo>
                    <a:pt x="260" y="34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1" name="Freeform 61"/>
            <p:cNvSpPr>
              <a:spLocks/>
            </p:cNvSpPr>
            <p:nvPr/>
          </p:nvSpPr>
          <p:spPr bwMode="auto">
            <a:xfrm>
              <a:off x="4240213" y="930276"/>
              <a:ext cx="196850" cy="230187"/>
            </a:xfrm>
            <a:custGeom>
              <a:avLst/>
              <a:gdLst>
                <a:gd name="T0" fmla="*/ 0 w 248"/>
                <a:gd name="T1" fmla="*/ 0 h 290"/>
                <a:gd name="T2" fmla="*/ 39 w 248"/>
                <a:gd name="T3" fmla="*/ 0 h 290"/>
                <a:gd name="T4" fmla="*/ 248 w 248"/>
                <a:gd name="T5" fmla="*/ 290 h 290"/>
                <a:gd name="T6" fmla="*/ 0 w 248"/>
                <a:gd name="T7" fmla="*/ 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8" h="290">
                  <a:moveTo>
                    <a:pt x="0" y="0"/>
                  </a:moveTo>
                  <a:lnTo>
                    <a:pt x="39" y="0"/>
                  </a:lnTo>
                  <a:lnTo>
                    <a:pt x="248" y="29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2" name="Freeform 62"/>
            <p:cNvSpPr>
              <a:spLocks/>
            </p:cNvSpPr>
            <p:nvPr/>
          </p:nvSpPr>
          <p:spPr bwMode="auto">
            <a:xfrm>
              <a:off x="4013200" y="930276"/>
              <a:ext cx="801688" cy="873125"/>
            </a:xfrm>
            <a:custGeom>
              <a:avLst/>
              <a:gdLst>
                <a:gd name="T0" fmla="*/ 0 w 1010"/>
                <a:gd name="T1" fmla="*/ 0 h 1100"/>
                <a:gd name="T2" fmla="*/ 97 w 1010"/>
                <a:gd name="T3" fmla="*/ 0 h 1100"/>
                <a:gd name="T4" fmla="*/ 248 w 1010"/>
                <a:gd name="T5" fmla="*/ 186 h 1100"/>
                <a:gd name="T6" fmla="*/ 1010 w 1010"/>
                <a:gd name="T7" fmla="*/ 1100 h 1100"/>
                <a:gd name="T8" fmla="*/ 209 w 1010"/>
                <a:gd name="T9" fmla="*/ 222 h 1100"/>
                <a:gd name="T10" fmla="*/ 0 w 1010"/>
                <a:gd name="T11" fmla="*/ 0 h 1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10" h="1100">
                  <a:moveTo>
                    <a:pt x="0" y="0"/>
                  </a:moveTo>
                  <a:lnTo>
                    <a:pt x="97" y="0"/>
                  </a:lnTo>
                  <a:lnTo>
                    <a:pt x="248" y="186"/>
                  </a:lnTo>
                  <a:lnTo>
                    <a:pt x="1010" y="1100"/>
                  </a:lnTo>
                  <a:lnTo>
                    <a:pt x="209" y="22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3" name="Freeform 63"/>
            <p:cNvSpPr>
              <a:spLocks/>
            </p:cNvSpPr>
            <p:nvPr/>
          </p:nvSpPr>
          <p:spPr bwMode="auto">
            <a:xfrm>
              <a:off x="3771900" y="930276"/>
              <a:ext cx="863600" cy="855662"/>
            </a:xfrm>
            <a:custGeom>
              <a:avLst/>
              <a:gdLst>
                <a:gd name="T0" fmla="*/ 119 w 1089"/>
                <a:gd name="T1" fmla="*/ 0 h 1077"/>
                <a:gd name="T2" fmla="*/ 192 w 1089"/>
                <a:gd name="T3" fmla="*/ 83 h 1077"/>
                <a:gd name="T4" fmla="*/ 255 w 1089"/>
                <a:gd name="T5" fmla="*/ 154 h 1077"/>
                <a:gd name="T6" fmla="*/ 304 w 1089"/>
                <a:gd name="T7" fmla="*/ 209 h 1077"/>
                <a:gd name="T8" fmla="*/ 336 w 1089"/>
                <a:gd name="T9" fmla="*/ 246 h 1077"/>
                <a:gd name="T10" fmla="*/ 347 w 1089"/>
                <a:gd name="T11" fmla="*/ 260 h 1077"/>
                <a:gd name="T12" fmla="*/ 360 w 1089"/>
                <a:gd name="T13" fmla="*/ 273 h 1077"/>
                <a:gd name="T14" fmla="*/ 393 w 1089"/>
                <a:gd name="T15" fmla="*/ 312 h 1077"/>
                <a:gd name="T16" fmla="*/ 447 w 1089"/>
                <a:gd name="T17" fmla="*/ 370 h 1077"/>
                <a:gd name="T18" fmla="*/ 515 w 1089"/>
                <a:gd name="T19" fmla="*/ 446 h 1077"/>
                <a:gd name="T20" fmla="*/ 591 w 1089"/>
                <a:gd name="T21" fmla="*/ 530 h 1077"/>
                <a:gd name="T22" fmla="*/ 673 w 1089"/>
                <a:gd name="T23" fmla="*/ 622 h 1077"/>
                <a:gd name="T24" fmla="*/ 759 w 1089"/>
                <a:gd name="T25" fmla="*/ 716 h 1077"/>
                <a:gd name="T26" fmla="*/ 843 w 1089"/>
                <a:gd name="T27" fmla="*/ 808 h 1077"/>
                <a:gd name="T28" fmla="*/ 921 w 1089"/>
                <a:gd name="T29" fmla="*/ 893 h 1077"/>
                <a:gd name="T30" fmla="*/ 988 w 1089"/>
                <a:gd name="T31" fmla="*/ 966 h 1077"/>
                <a:gd name="T32" fmla="*/ 1042 w 1089"/>
                <a:gd name="T33" fmla="*/ 1025 h 1077"/>
                <a:gd name="T34" fmla="*/ 1078 w 1089"/>
                <a:gd name="T35" fmla="*/ 1064 h 1077"/>
                <a:gd name="T36" fmla="*/ 1089 w 1089"/>
                <a:gd name="T37" fmla="*/ 1077 h 1077"/>
                <a:gd name="T38" fmla="*/ 1076 w 1089"/>
                <a:gd name="T39" fmla="*/ 1064 h 1077"/>
                <a:gd name="T40" fmla="*/ 1038 w 1089"/>
                <a:gd name="T41" fmla="*/ 1028 h 1077"/>
                <a:gd name="T42" fmla="*/ 981 w 1089"/>
                <a:gd name="T43" fmla="*/ 974 h 1077"/>
                <a:gd name="T44" fmla="*/ 908 w 1089"/>
                <a:gd name="T45" fmla="*/ 904 h 1077"/>
                <a:gd name="T46" fmla="*/ 826 w 1089"/>
                <a:gd name="T47" fmla="*/ 825 h 1077"/>
                <a:gd name="T48" fmla="*/ 735 w 1089"/>
                <a:gd name="T49" fmla="*/ 739 h 1077"/>
                <a:gd name="T50" fmla="*/ 643 w 1089"/>
                <a:gd name="T51" fmla="*/ 651 h 1077"/>
                <a:gd name="T52" fmla="*/ 552 w 1089"/>
                <a:gd name="T53" fmla="*/ 566 h 1077"/>
                <a:gd name="T54" fmla="*/ 468 w 1089"/>
                <a:gd name="T55" fmla="*/ 489 h 1077"/>
                <a:gd name="T56" fmla="*/ 395 w 1089"/>
                <a:gd name="T57" fmla="*/ 419 h 1077"/>
                <a:gd name="T58" fmla="*/ 337 w 1089"/>
                <a:gd name="T59" fmla="*/ 367 h 1077"/>
                <a:gd name="T60" fmla="*/ 300 w 1089"/>
                <a:gd name="T61" fmla="*/ 331 h 1077"/>
                <a:gd name="T62" fmla="*/ 285 w 1089"/>
                <a:gd name="T63" fmla="*/ 318 h 1077"/>
                <a:gd name="T64" fmla="*/ 272 w 1089"/>
                <a:gd name="T65" fmla="*/ 305 h 1077"/>
                <a:gd name="T66" fmla="*/ 231 w 1089"/>
                <a:gd name="T67" fmla="*/ 267 h 1077"/>
                <a:gd name="T68" fmla="*/ 168 w 1089"/>
                <a:gd name="T69" fmla="*/ 211 h 1077"/>
                <a:gd name="T70" fmla="*/ 89 w 1089"/>
                <a:gd name="T71" fmla="*/ 139 h 1077"/>
                <a:gd name="T72" fmla="*/ 0 w 1089"/>
                <a:gd name="T73" fmla="*/ 57 h 1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89" h="1077">
                  <a:moveTo>
                    <a:pt x="0" y="0"/>
                  </a:moveTo>
                  <a:lnTo>
                    <a:pt x="119" y="0"/>
                  </a:lnTo>
                  <a:lnTo>
                    <a:pt x="157" y="43"/>
                  </a:lnTo>
                  <a:lnTo>
                    <a:pt x="192" y="83"/>
                  </a:lnTo>
                  <a:lnTo>
                    <a:pt x="226" y="120"/>
                  </a:lnTo>
                  <a:lnTo>
                    <a:pt x="255" y="154"/>
                  </a:lnTo>
                  <a:lnTo>
                    <a:pt x="282" y="184"/>
                  </a:lnTo>
                  <a:lnTo>
                    <a:pt x="304" y="209"/>
                  </a:lnTo>
                  <a:lnTo>
                    <a:pt x="323" y="231"/>
                  </a:lnTo>
                  <a:lnTo>
                    <a:pt x="336" y="246"/>
                  </a:lnTo>
                  <a:lnTo>
                    <a:pt x="345" y="256"/>
                  </a:lnTo>
                  <a:lnTo>
                    <a:pt x="347" y="260"/>
                  </a:lnTo>
                  <a:lnTo>
                    <a:pt x="350" y="263"/>
                  </a:lnTo>
                  <a:lnTo>
                    <a:pt x="360" y="273"/>
                  </a:lnTo>
                  <a:lnTo>
                    <a:pt x="375" y="290"/>
                  </a:lnTo>
                  <a:lnTo>
                    <a:pt x="393" y="312"/>
                  </a:lnTo>
                  <a:lnTo>
                    <a:pt x="419" y="338"/>
                  </a:lnTo>
                  <a:lnTo>
                    <a:pt x="447" y="370"/>
                  </a:lnTo>
                  <a:lnTo>
                    <a:pt x="479" y="406"/>
                  </a:lnTo>
                  <a:lnTo>
                    <a:pt x="515" y="446"/>
                  </a:lnTo>
                  <a:lnTo>
                    <a:pt x="552" y="487"/>
                  </a:lnTo>
                  <a:lnTo>
                    <a:pt x="591" y="530"/>
                  </a:lnTo>
                  <a:lnTo>
                    <a:pt x="632" y="575"/>
                  </a:lnTo>
                  <a:lnTo>
                    <a:pt x="673" y="622"/>
                  </a:lnTo>
                  <a:lnTo>
                    <a:pt x="716" y="669"/>
                  </a:lnTo>
                  <a:lnTo>
                    <a:pt x="759" y="716"/>
                  </a:lnTo>
                  <a:lnTo>
                    <a:pt x="802" y="763"/>
                  </a:lnTo>
                  <a:lnTo>
                    <a:pt x="843" y="808"/>
                  </a:lnTo>
                  <a:lnTo>
                    <a:pt x="884" y="852"/>
                  </a:lnTo>
                  <a:lnTo>
                    <a:pt x="921" y="893"/>
                  </a:lnTo>
                  <a:lnTo>
                    <a:pt x="956" y="932"/>
                  </a:lnTo>
                  <a:lnTo>
                    <a:pt x="988" y="966"/>
                  </a:lnTo>
                  <a:lnTo>
                    <a:pt x="1018" y="998"/>
                  </a:lnTo>
                  <a:lnTo>
                    <a:pt x="1042" y="1025"/>
                  </a:lnTo>
                  <a:lnTo>
                    <a:pt x="1063" y="1047"/>
                  </a:lnTo>
                  <a:lnTo>
                    <a:pt x="1078" y="1064"/>
                  </a:lnTo>
                  <a:lnTo>
                    <a:pt x="1087" y="1073"/>
                  </a:lnTo>
                  <a:lnTo>
                    <a:pt x="1089" y="1077"/>
                  </a:lnTo>
                  <a:lnTo>
                    <a:pt x="1085" y="1073"/>
                  </a:lnTo>
                  <a:lnTo>
                    <a:pt x="1076" y="1064"/>
                  </a:lnTo>
                  <a:lnTo>
                    <a:pt x="1061" y="1049"/>
                  </a:lnTo>
                  <a:lnTo>
                    <a:pt x="1038" y="1028"/>
                  </a:lnTo>
                  <a:lnTo>
                    <a:pt x="1012" y="1002"/>
                  </a:lnTo>
                  <a:lnTo>
                    <a:pt x="981" y="974"/>
                  </a:lnTo>
                  <a:lnTo>
                    <a:pt x="947" y="940"/>
                  </a:lnTo>
                  <a:lnTo>
                    <a:pt x="908" y="904"/>
                  </a:lnTo>
                  <a:lnTo>
                    <a:pt x="869" y="865"/>
                  </a:lnTo>
                  <a:lnTo>
                    <a:pt x="826" y="825"/>
                  </a:lnTo>
                  <a:lnTo>
                    <a:pt x="781" y="782"/>
                  </a:lnTo>
                  <a:lnTo>
                    <a:pt x="735" y="739"/>
                  </a:lnTo>
                  <a:lnTo>
                    <a:pt x="690" y="694"/>
                  </a:lnTo>
                  <a:lnTo>
                    <a:pt x="643" y="651"/>
                  </a:lnTo>
                  <a:lnTo>
                    <a:pt x="597" y="609"/>
                  </a:lnTo>
                  <a:lnTo>
                    <a:pt x="552" y="566"/>
                  </a:lnTo>
                  <a:lnTo>
                    <a:pt x="509" y="526"/>
                  </a:lnTo>
                  <a:lnTo>
                    <a:pt x="468" y="489"/>
                  </a:lnTo>
                  <a:lnTo>
                    <a:pt x="431" y="453"/>
                  </a:lnTo>
                  <a:lnTo>
                    <a:pt x="395" y="419"/>
                  </a:lnTo>
                  <a:lnTo>
                    <a:pt x="364" y="391"/>
                  </a:lnTo>
                  <a:lnTo>
                    <a:pt x="337" y="367"/>
                  </a:lnTo>
                  <a:lnTo>
                    <a:pt x="315" y="346"/>
                  </a:lnTo>
                  <a:lnTo>
                    <a:pt x="300" y="331"/>
                  </a:lnTo>
                  <a:lnTo>
                    <a:pt x="289" y="322"/>
                  </a:lnTo>
                  <a:lnTo>
                    <a:pt x="285" y="318"/>
                  </a:lnTo>
                  <a:lnTo>
                    <a:pt x="282" y="314"/>
                  </a:lnTo>
                  <a:lnTo>
                    <a:pt x="272" y="305"/>
                  </a:lnTo>
                  <a:lnTo>
                    <a:pt x="254" y="290"/>
                  </a:lnTo>
                  <a:lnTo>
                    <a:pt x="231" y="267"/>
                  </a:lnTo>
                  <a:lnTo>
                    <a:pt x="201" y="241"/>
                  </a:lnTo>
                  <a:lnTo>
                    <a:pt x="168" y="211"/>
                  </a:lnTo>
                  <a:lnTo>
                    <a:pt x="130" y="177"/>
                  </a:lnTo>
                  <a:lnTo>
                    <a:pt x="89" y="139"/>
                  </a:lnTo>
                  <a:lnTo>
                    <a:pt x="47" y="100"/>
                  </a:lnTo>
                  <a:lnTo>
                    <a:pt x="0" y="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4" name="Freeform 64"/>
            <p:cNvSpPr>
              <a:spLocks/>
            </p:cNvSpPr>
            <p:nvPr/>
          </p:nvSpPr>
          <p:spPr bwMode="auto">
            <a:xfrm>
              <a:off x="3771900" y="1120775"/>
              <a:ext cx="989013" cy="955675"/>
            </a:xfrm>
            <a:custGeom>
              <a:avLst/>
              <a:gdLst>
                <a:gd name="T0" fmla="*/ 47 w 1245"/>
                <a:gd name="T1" fmla="*/ 45 h 1203"/>
                <a:gd name="T2" fmla="*/ 132 w 1245"/>
                <a:gd name="T3" fmla="*/ 131 h 1203"/>
                <a:gd name="T4" fmla="*/ 207 w 1245"/>
                <a:gd name="T5" fmla="*/ 205 h 1203"/>
                <a:gd name="T6" fmla="*/ 265 w 1245"/>
                <a:gd name="T7" fmla="*/ 263 h 1203"/>
                <a:gd name="T8" fmla="*/ 304 w 1245"/>
                <a:gd name="T9" fmla="*/ 300 h 1203"/>
                <a:gd name="T10" fmla="*/ 317 w 1245"/>
                <a:gd name="T11" fmla="*/ 314 h 1203"/>
                <a:gd name="T12" fmla="*/ 330 w 1245"/>
                <a:gd name="T13" fmla="*/ 327 h 1203"/>
                <a:gd name="T14" fmla="*/ 367 w 1245"/>
                <a:gd name="T15" fmla="*/ 363 h 1203"/>
                <a:gd name="T16" fmla="*/ 425 w 1245"/>
                <a:gd name="T17" fmla="*/ 419 h 1203"/>
                <a:gd name="T18" fmla="*/ 500 w 1245"/>
                <a:gd name="T19" fmla="*/ 490 h 1203"/>
                <a:gd name="T20" fmla="*/ 585 w 1245"/>
                <a:gd name="T21" fmla="*/ 575 h 1203"/>
                <a:gd name="T22" fmla="*/ 680 w 1245"/>
                <a:gd name="T23" fmla="*/ 665 h 1203"/>
                <a:gd name="T24" fmla="*/ 777 w 1245"/>
                <a:gd name="T25" fmla="*/ 761 h 1203"/>
                <a:gd name="T26" fmla="*/ 878 w 1245"/>
                <a:gd name="T27" fmla="*/ 855 h 1203"/>
                <a:gd name="T28" fmla="*/ 973 w 1245"/>
                <a:gd name="T29" fmla="*/ 945 h 1203"/>
                <a:gd name="T30" fmla="*/ 1059 w 1245"/>
                <a:gd name="T31" fmla="*/ 1028 h 1203"/>
                <a:gd name="T32" fmla="*/ 1133 w 1245"/>
                <a:gd name="T33" fmla="*/ 1099 h 1203"/>
                <a:gd name="T34" fmla="*/ 1193 w 1245"/>
                <a:gd name="T35" fmla="*/ 1154 h 1203"/>
                <a:gd name="T36" fmla="*/ 1230 w 1245"/>
                <a:gd name="T37" fmla="*/ 1190 h 1203"/>
                <a:gd name="T38" fmla="*/ 1245 w 1245"/>
                <a:gd name="T39" fmla="*/ 1203 h 1203"/>
                <a:gd name="T40" fmla="*/ 1230 w 1245"/>
                <a:gd name="T41" fmla="*/ 1191 h 1203"/>
                <a:gd name="T42" fmla="*/ 1191 w 1245"/>
                <a:gd name="T43" fmla="*/ 1158 h 1203"/>
                <a:gd name="T44" fmla="*/ 1130 w 1245"/>
                <a:gd name="T45" fmla="*/ 1105 h 1203"/>
                <a:gd name="T46" fmla="*/ 1051 w 1245"/>
                <a:gd name="T47" fmla="*/ 1037 h 1203"/>
                <a:gd name="T48" fmla="*/ 960 w 1245"/>
                <a:gd name="T49" fmla="*/ 960 h 1203"/>
                <a:gd name="T50" fmla="*/ 859 w 1245"/>
                <a:gd name="T51" fmla="*/ 874 h 1203"/>
                <a:gd name="T52" fmla="*/ 755 w 1245"/>
                <a:gd name="T53" fmla="*/ 785 h 1203"/>
                <a:gd name="T54" fmla="*/ 651 w 1245"/>
                <a:gd name="T55" fmla="*/ 697 h 1203"/>
                <a:gd name="T56" fmla="*/ 550 w 1245"/>
                <a:gd name="T57" fmla="*/ 614 h 1203"/>
                <a:gd name="T58" fmla="*/ 459 w 1245"/>
                <a:gd name="T59" fmla="*/ 537 h 1203"/>
                <a:gd name="T60" fmla="*/ 378 w 1245"/>
                <a:gd name="T61" fmla="*/ 472 h 1203"/>
                <a:gd name="T62" fmla="*/ 317 w 1245"/>
                <a:gd name="T63" fmla="*/ 419 h 1203"/>
                <a:gd name="T64" fmla="*/ 276 w 1245"/>
                <a:gd name="T65" fmla="*/ 385 h 1203"/>
                <a:gd name="T66" fmla="*/ 263 w 1245"/>
                <a:gd name="T67" fmla="*/ 374 h 1203"/>
                <a:gd name="T68" fmla="*/ 250 w 1245"/>
                <a:gd name="T69" fmla="*/ 363 h 1203"/>
                <a:gd name="T70" fmla="*/ 213 w 1245"/>
                <a:gd name="T71" fmla="*/ 332 h 1203"/>
                <a:gd name="T72" fmla="*/ 157 w 1245"/>
                <a:gd name="T73" fmla="*/ 287 h 1203"/>
                <a:gd name="T74" fmla="*/ 84 w 1245"/>
                <a:gd name="T75" fmla="*/ 229 h 1203"/>
                <a:gd name="T76" fmla="*/ 0 w 1245"/>
                <a:gd name="T77" fmla="*/ 160 h 1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45" h="1203">
                  <a:moveTo>
                    <a:pt x="0" y="0"/>
                  </a:moveTo>
                  <a:lnTo>
                    <a:pt x="47" y="45"/>
                  </a:lnTo>
                  <a:lnTo>
                    <a:pt x="91" y="90"/>
                  </a:lnTo>
                  <a:lnTo>
                    <a:pt x="132" y="131"/>
                  </a:lnTo>
                  <a:lnTo>
                    <a:pt x="172" y="169"/>
                  </a:lnTo>
                  <a:lnTo>
                    <a:pt x="207" y="205"/>
                  </a:lnTo>
                  <a:lnTo>
                    <a:pt x="239" y="235"/>
                  </a:lnTo>
                  <a:lnTo>
                    <a:pt x="265" y="263"/>
                  </a:lnTo>
                  <a:lnTo>
                    <a:pt x="287" y="284"/>
                  </a:lnTo>
                  <a:lnTo>
                    <a:pt x="304" y="300"/>
                  </a:lnTo>
                  <a:lnTo>
                    <a:pt x="313" y="310"/>
                  </a:lnTo>
                  <a:lnTo>
                    <a:pt x="317" y="314"/>
                  </a:lnTo>
                  <a:lnTo>
                    <a:pt x="321" y="317"/>
                  </a:lnTo>
                  <a:lnTo>
                    <a:pt x="330" y="327"/>
                  </a:lnTo>
                  <a:lnTo>
                    <a:pt x="347" y="342"/>
                  </a:lnTo>
                  <a:lnTo>
                    <a:pt x="367" y="363"/>
                  </a:lnTo>
                  <a:lnTo>
                    <a:pt x="395" y="389"/>
                  </a:lnTo>
                  <a:lnTo>
                    <a:pt x="425" y="419"/>
                  </a:lnTo>
                  <a:lnTo>
                    <a:pt x="460" y="453"/>
                  </a:lnTo>
                  <a:lnTo>
                    <a:pt x="500" y="490"/>
                  </a:lnTo>
                  <a:lnTo>
                    <a:pt x="541" y="532"/>
                  </a:lnTo>
                  <a:lnTo>
                    <a:pt x="585" y="575"/>
                  </a:lnTo>
                  <a:lnTo>
                    <a:pt x="632" y="620"/>
                  </a:lnTo>
                  <a:lnTo>
                    <a:pt x="680" y="665"/>
                  </a:lnTo>
                  <a:lnTo>
                    <a:pt x="729" y="712"/>
                  </a:lnTo>
                  <a:lnTo>
                    <a:pt x="777" y="761"/>
                  </a:lnTo>
                  <a:lnTo>
                    <a:pt x="828" y="808"/>
                  </a:lnTo>
                  <a:lnTo>
                    <a:pt x="878" y="855"/>
                  </a:lnTo>
                  <a:lnTo>
                    <a:pt x="927" y="900"/>
                  </a:lnTo>
                  <a:lnTo>
                    <a:pt x="973" y="945"/>
                  </a:lnTo>
                  <a:lnTo>
                    <a:pt x="1018" y="988"/>
                  </a:lnTo>
                  <a:lnTo>
                    <a:pt x="1059" y="1028"/>
                  </a:lnTo>
                  <a:lnTo>
                    <a:pt x="1098" y="1066"/>
                  </a:lnTo>
                  <a:lnTo>
                    <a:pt x="1133" y="1099"/>
                  </a:lnTo>
                  <a:lnTo>
                    <a:pt x="1165" y="1129"/>
                  </a:lnTo>
                  <a:lnTo>
                    <a:pt x="1193" y="1154"/>
                  </a:lnTo>
                  <a:lnTo>
                    <a:pt x="1215" y="1175"/>
                  </a:lnTo>
                  <a:lnTo>
                    <a:pt x="1230" y="1190"/>
                  </a:lnTo>
                  <a:lnTo>
                    <a:pt x="1242" y="1199"/>
                  </a:lnTo>
                  <a:lnTo>
                    <a:pt x="1245" y="1203"/>
                  </a:lnTo>
                  <a:lnTo>
                    <a:pt x="1242" y="1201"/>
                  </a:lnTo>
                  <a:lnTo>
                    <a:pt x="1230" y="1191"/>
                  </a:lnTo>
                  <a:lnTo>
                    <a:pt x="1214" y="1176"/>
                  </a:lnTo>
                  <a:lnTo>
                    <a:pt x="1191" y="1158"/>
                  </a:lnTo>
                  <a:lnTo>
                    <a:pt x="1161" y="1133"/>
                  </a:lnTo>
                  <a:lnTo>
                    <a:pt x="1130" y="1105"/>
                  </a:lnTo>
                  <a:lnTo>
                    <a:pt x="1092" y="1073"/>
                  </a:lnTo>
                  <a:lnTo>
                    <a:pt x="1051" y="1037"/>
                  </a:lnTo>
                  <a:lnTo>
                    <a:pt x="1007" y="1000"/>
                  </a:lnTo>
                  <a:lnTo>
                    <a:pt x="960" y="960"/>
                  </a:lnTo>
                  <a:lnTo>
                    <a:pt x="910" y="917"/>
                  </a:lnTo>
                  <a:lnTo>
                    <a:pt x="859" y="874"/>
                  </a:lnTo>
                  <a:lnTo>
                    <a:pt x="807" y="831"/>
                  </a:lnTo>
                  <a:lnTo>
                    <a:pt x="755" y="785"/>
                  </a:lnTo>
                  <a:lnTo>
                    <a:pt x="703" y="742"/>
                  </a:lnTo>
                  <a:lnTo>
                    <a:pt x="651" y="697"/>
                  </a:lnTo>
                  <a:lnTo>
                    <a:pt x="600" y="656"/>
                  </a:lnTo>
                  <a:lnTo>
                    <a:pt x="550" y="614"/>
                  </a:lnTo>
                  <a:lnTo>
                    <a:pt x="503" y="575"/>
                  </a:lnTo>
                  <a:lnTo>
                    <a:pt x="459" y="537"/>
                  </a:lnTo>
                  <a:lnTo>
                    <a:pt x="416" y="502"/>
                  </a:lnTo>
                  <a:lnTo>
                    <a:pt x="378" y="472"/>
                  </a:lnTo>
                  <a:lnTo>
                    <a:pt x="345" y="443"/>
                  </a:lnTo>
                  <a:lnTo>
                    <a:pt x="317" y="419"/>
                  </a:lnTo>
                  <a:lnTo>
                    <a:pt x="295" y="400"/>
                  </a:lnTo>
                  <a:lnTo>
                    <a:pt x="276" y="385"/>
                  </a:lnTo>
                  <a:lnTo>
                    <a:pt x="267" y="376"/>
                  </a:lnTo>
                  <a:lnTo>
                    <a:pt x="263" y="374"/>
                  </a:lnTo>
                  <a:lnTo>
                    <a:pt x="259" y="370"/>
                  </a:lnTo>
                  <a:lnTo>
                    <a:pt x="250" y="363"/>
                  </a:lnTo>
                  <a:lnTo>
                    <a:pt x="233" y="351"/>
                  </a:lnTo>
                  <a:lnTo>
                    <a:pt x="213" y="332"/>
                  </a:lnTo>
                  <a:lnTo>
                    <a:pt x="186" y="312"/>
                  </a:lnTo>
                  <a:lnTo>
                    <a:pt x="157" y="287"/>
                  </a:lnTo>
                  <a:lnTo>
                    <a:pt x="123" y="259"/>
                  </a:lnTo>
                  <a:lnTo>
                    <a:pt x="84" y="229"/>
                  </a:lnTo>
                  <a:lnTo>
                    <a:pt x="43" y="195"/>
                  </a:lnTo>
                  <a:lnTo>
                    <a:pt x="0" y="16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5" name="Freeform 65"/>
            <p:cNvSpPr>
              <a:spLocks/>
            </p:cNvSpPr>
            <p:nvPr/>
          </p:nvSpPr>
          <p:spPr bwMode="auto">
            <a:xfrm>
              <a:off x="3771900" y="1393825"/>
              <a:ext cx="347663" cy="300037"/>
            </a:xfrm>
            <a:custGeom>
              <a:avLst/>
              <a:gdLst>
                <a:gd name="T0" fmla="*/ 0 w 438"/>
                <a:gd name="T1" fmla="*/ 0 h 378"/>
                <a:gd name="T2" fmla="*/ 438 w 438"/>
                <a:gd name="T3" fmla="*/ 378 h 378"/>
                <a:gd name="T4" fmla="*/ 0 w 438"/>
                <a:gd name="T5" fmla="*/ 50 h 378"/>
                <a:gd name="T6" fmla="*/ 0 w 438"/>
                <a:gd name="T7" fmla="*/ 0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8" h="378">
                  <a:moveTo>
                    <a:pt x="0" y="0"/>
                  </a:moveTo>
                  <a:lnTo>
                    <a:pt x="438" y="378"/>
                  </a:lnTo>
                  <a:lnTo>
                    <a:pt x="0" y="5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6" name="Freeform 66"/>
            <p:cNvSpPr>
              <a:spLocks/>
            </p:cNvSpPr>
            <p:nvPr/>
          </p:nvSpPr>
          <p:spPr bwMode="auto">
            <a:xfrm>
              <a:off x="3771900" y="1574800"/>
              <a:ext cx="962025" cy="727075"/>
            </a:xfrm>
            <a:custGeom>
              <a:avLst/>
              <a:gdLst>
                <a:gd name="T0" fmla="*/ 0 w 1212"/>
                <a:gd name="T1" fmla="*/ 0 h 916"/>
                <a:gd name="T2" fmla="*/ 125 w 1212"/>
                <a:gd name="T3" fmla="*/ 98 h 916"/>
                <a:gd name="T4" fmla="*/ 1212 w 1212"/>
                <a:gd name="T5" fmla="*/ 916 h 916"/>
                <a:gd name="T6" fmla="*/ 95 w 1212"/>
                <a:gd name="T7" fmla="*/ 139 h 916"/>
                <a:gd name="T8" fmla="*/ 0 w 1212"/>
                <a:gd name="T9" fmla="*/ 75 h 916"/>
                <a:gd name="T10" fmla="*/ 0 w 1212"/>
                <a:gd name="T11" fmla="*/ 0 h 9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2" h="916">
                  <a:moveTo>
                    <a:pt x="0" y="0"/>
                  </a:moveTo>
                  <a:lnTo>
                    <a:pt x="125" y="98"/>
                  </a:lnTo>
                  <a:lnTo>
                    <a:pt x="1212" y="916"/>
                  </a:lnTo>
                  <a:lnTo>
                    <a:pt x="95" y="139"/>
                  </a:lnTo>
                  <a:lnTo>
                    <a:pt x="0" y="7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7" name="Freeform 67"/>
            <p:cNvSpPr>
              <a:spLocks/>
            </p:cNvSpPr>
            <p:nvPr/>
          </p:nvSpPr>
          <p:spPr bwMode="auto">
            <a:xfrm>
              <a:off x="3771900" y="1944688"/>
              <a:ext cx="506413" cy="314325"/>
            </a:xfrm>
            <a:custGeom>
              <a:avLst/>
              <a:gdLst>
                <a:gd name="T0" fmla="*/ 0 w 638"/>
                <a:gd name="T1" fmla="*/ 0 h 395"/>
                <a:gd name="T2" fmla="*/ 84 w 638"/>
                <a:gd name="T3" fmla="*/ 53 h 395"/>
                <a:gd name="T4" fmla="*/ 170 w 638"/>
                <a:gd name="T5" fmla="*/ 107 h 395"/>
                <a:gd name="T6" fmla="*/ 224 w 638"/>
                <a:gd name="T7" fmla="*/ 139 h 395"/>
                <a:gd name="T8" fmla="*/ 276 w 638"/>
                <a:gd name="T9" fmla="*/ 173 h 395"/>
                <a:gd name="T10" fmla="*/ 328 w 638"/>
                <a:gd name="T11" fmla="*/ 205 h 395"/>
                <a:gd name="T12" fmla="*/ 378 w 638"/>
                <a:gd name="T13" fmla="*/ 235 h 395"/>
                <a:gd name="T14" fmla="*/ 427 w 638"/>
                <a:gd name="T15" fmla="*/ 265 h 395"/>
                <a:gd name="T16" fmla="*/ 472 w 638"/>
                <a:gd name="T17" fmla="*/ 292 h 395"/>
                <a:gd name="T18" fmla="*/ 511 w 638"/>
                <a:gd name="T19" fmla="*/ 318 h 395"/>
                <a:gd name="T20" fmla="*/ 548 w 638"/>
                <a:gd name="T21" fmla="*/ 339 h 395"/>
                <a:gd name="T22" fmla="*/ 578 w 638"/>
                <a:gd name="T23" fmla="*/ 359 h 395"/>
                <a:gd name="T24" fmla="*/ 604 w 638"/>
                <a:gd name="T25" fmla="*/ 374 h 395"/>
                <a:gd name="T26" fmla="*/ 623 w 638"/>
                <a:gd name="T27" fmla="*/ 386 h 395"/>
                <a:gd name="T28" fmla="*/ 634 w 638"/>
                <a:gd name="T29" fmla="*/ 393 h 395"/>
                <a:gd name="T30" fmla="*/ 638 w 638"/>
                <a:gd name="T31" fmla="*/ 395 h 395"/>
                <a:gd name="T32" fmla="*/ 634 w 638"/>
                <a:gd name="T33" fmla="*/ 393 h 395"/>
                <a:gd name="T34" fmla="*/ 623 w 638"/>
                <a:gd name="T35" fmla="*/ 386 h 395"/>
                <a:gd name="T36" fmla="*/ 602 w 638"/>
                <a:gd name="T37" fmla="*/ 376 h 395"/>
                <a:gd name="T38" fmla="*/ 576 w 638"/>
                <a:gd name="T39" fmla="*/ 363 h 395"/>
                <a:gd name="T40" fmla="*/ 544 w 638"/>
                <a:gd name="T41" fmla="*/ 346 h 395"/>
                <a:gd name="T42" fmla="*/ 507 w 638"/>
                <a:gd name="T43" fmla="*/ 326 h 395"/>
                <a:gd name="T44" fmla="*/ 464 w 638"/>
                <a:gd name="T45" fmla="*/ 303 h 395"/>
                <a:gd name="T46" fmla="*/ 418 w 638"/>
                <a:gd name="T47" fmla="*/ 279 h 395"/>
                <a:gd name="T48" fmla="*/ 369 w 638"/>
                <a:gd name="T49" fmla="*/ 254 h 395"/>
                <a:gd name="T50" fmla="*/ 317 w 638"/>
                <a:gd name="T51" fmla="*/ 226 h 395"/>
                <a:gd name="T52" fmla="*/ 261 w 638"/>
                <a:gd name="T53" fmla="*/ 198 h 395"/>
                <a:gd name="T54" fmla="*/ 207 w 638"/>
                <a:gd name="T55" fmla="*/ 168 h 395"/>
                <a:gd name="T56" fmla="*/ 151 w 638"/>
                <a:gd name="T57" fmla="*/ 138 h 395"/>
                <a:gd name="T58" fmla="*/ 0 w 638"/>
                <a:gd name="T59" fmla="*/ 62 h 395"/>
                <a:gd name="T60" fmla="*/ 0 w 638"/>
                <a:gd name="T61" fmla="*/ 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38" h="395">
                  <a:moveTo>
                    <a:pt x="0" y="0"/>
                  </a:moveTo>
                  <a:lnTo>
                    <a:pt x="84" y="53"/>
                  </a:lnTo>
                  <a:lnTo>
                    <a:pt x="170" y="107"/>
                  </a:lnTo>
                  <a:lnTo>
                    <a:pt x="224" y="139"/>
                  </a:lnTo>
                  <a:lnTo>
                    <a:pt x="276" y="173"/>
                  </a:lnTo>
                  <a:lnTo>
                    <a:pt x="328" y="205"/>
                  </a:lnTo>
                  <a:lnTo>
                    <a:pt x="378" y="235"/>
                  </a:lnTo>
                  <a:lnTo>
                    <a:pt x="427" y="265"/>
                  </a:lnTo>
                  <a:lnTo>
                    <a:pt x="472" y="292"/>
                  </a:lnTo>
                  <a:lnTo>
                    <a:pt x="511" y="318"/>
                  </a:lnTo>
                  <a:lnTo>
                    <a:pt x="548" y="339"/>
                  </a:lnTo>
                  <a:lnTo>
                    <a:pt x="578" y="359"/>
                  </a:lnTo>
                  <a:lnTo>
                    <a:pt x="604" y="374"/>
                  </a:lnTo>
                  <a:lnTo>
                    <a:pt x="623" y="386"/>
                  </a:lnTo>
                  <a:lnTo>
                    <a:pt x="634" y="393"/>
                  </a:lnTo>
                  <a:lnTo>
                    <a:pt x="638" y="395"/>
                  </a:lnTo>
                  <a:lnTo>
                    <a:pt x="634" y="393"/>
                  </a:lnTo>
                  <a:lnTo>
                    <a:pt x="623" y="386"/>
                  </a:lnTo>
                  <a:lnTo>
                    <a:pt x="602" y="376"/>
                  </a:lnTo>
                  <a:lnTo>
                    <a:pt x="576" y="363"/>
                  </a:lnTo>
                  <a:lnTo>
                    <a:pt x="544" y="346"/>
                  </a:lnTo>
                  <a:lnTo>
                    <a:pt x="507" y="326"/>
                  </a:lnTo>
                  <a:lnTo>
                    <a:pt x="464" y="303"/>
                  </a:lnTo>
                  <a:lnTo>
                    <a:pt x="418" y="279"/>
                  </a:lnTo>
                  <a:lnTo>
                    <a:pt x="369" y="254"/>
                  </a:lnTo>
                  <a:lnTo>
                    <a:pt x="317" y="226"/>
                  </a:lnTo>
                  <a:lnTo>
                    <a:pt x="261" y="198"/>
                  </a:lnTo>
                  <a:lnTo>
                    <a:pt x="207" y="168"/>
                  </a:lnTo>
                  <a:lnTo>
                    <a:pt x="151" y="138"/>
                  </a:lnTo>
                  <a:lnTo>
                    <a:pt x="0" y="6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8" name="Freeform 68"/>
            <p:cNvSpPr>
              <a:spLocks/>
            </p:cNvSpPr>
            <p:nvPr/>
          </p:nvSpPr>
          <p:spPr bwMode="auto">
            <a:xfrm>
              <a:off x="3771900" y="2311400"/>
              <a:ext cx="188913" cy="87312"/>
            </a:xfrm>
            <a:custGeom>
              <a:avLst/>
              <a:gdLst>
                <a:gd name="T0" fmla="*/ 0 w 239"/>
                <a:gd name="T1" fmla="*/ 0 h 109"/>
                <a:gd name="T2" fmla="*/ 239 w 239"/>
                <a:gd name="T3" fmla="*/ 109 h 109"/>
                <a:gd name="T4" fmla="*/ 0 w 239"/>
                <a:gd name="T5" fmla="*/ 17 h 109"/>
                <a:gd name="T6" fmla="*/ 0 w 239"/>
                <a:gd name="T7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9" h="109">
                  <a:moveTo>
                    <a:pt x="0" y="0"/>
                  </a:moveTo>
                  <a:lnTo>
                    <a:pt x="239" y="109"/>
                  </a:lnTo>
                  <a:lnTo>
                    <a:pt x="0" y="1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9" name="Freeform 69"/>
            <p:cNvSpPr>
              <a:spLocks/>
            </p:cNvSpPr>
            <p:nvPr/>
          </p:nvSpPr>
          <p:spPr bwMode="auto">
            <a:xfrm>
              <a:off x="3771900" y="2779713"/>
              <a:ext cx="560388" cy="138112"/>
            </a:xfrm>
            <a:custGeom>
              <a:avLst/>
              <a:gdLst>
                <a:gd name="T0" fmla="*/ 0 w 707"/>
                <a:gd name="T1" fmla="*/ 0 h 175"/>
                <a:gd name="T2" fmla="*/ 84 w 707"/>
                <a:gd name="T3" fmla="*/ 23 h 175"/>
                <a:gd name="T4" fmla="*/ 157 w 707"/>
                <a:gd name="T5" fmla="*/ 40 h 175"/>
                <a:gd name="T6" fmla="*/ 227 w 707"/>
                <a:gd name="T7" fmla="*/ 57 h 175"/>
                <a:gd name="T8" fmla="*/ 296 w 707"/>
                <a:gd name="T9" fmla="*/ 73 h 175"/>
                <a:gd name="T10" fmla="*/ 362 w 707"/>
                <a:gd name="T11" fmla="*/ 90 h 175"/>
                <a:gd name="T12" fmla="*/ 425 w 707"/>
                <a:gd name="T13" fmla="*/ 105 h 175"/>
                <a:gd name="T14" fmla="*/ 485 w 707"/>
                <a:gd name="T15" fmla="*/ 120 h 175"/>
                <a:gd name="T16" fmla="*/ 539 w 707"/>
                <a:gd name="T17" fmla="*/ 134 h 175"/>
                <a:gd name="T18" fmla="*/ 585 w 707"/>
                <a:gd name="T19" fmla="*/ 145 h 175"/>
                <a:gd name="T20" fmla="*/ 626 w 707"/>
                <a:gd name="T21" fmla="*/ 156 h 175"/>
                <a:gd name="T22" fmla="*/ 660 w 707"/>
                <a:gd name="T23" fmla="*/ 164 h 175"/>
                <a:gd name="T24" fmla="*/ 686 w 707"/>
                <a:gd name="T25" fmla="*/ 169 h 175"/>
                <a:gd name="T26" fmla="*/ 701 w 707"/>
                <a:gd name="T27" fmla="*/ 173 h 175"/>
                <a:gd name="T28" fmla="*/ 707 w 707"/>
                <a:gd name="T29" fmla="*/ 175 h 175"/>
                <a:gd name="T30" fmla="*/ 701 w 707"/>
                <a:gd name="T31" fmla="*/ 173 h 175"/>
                <a:gd name="T32" fmla="*/ 684 w 707"/>
                <a:gd name="T33" fmla="*/ 171 h 175"/>
                <a:gd name="T34" fmla="*/ 660 w 707"/>
                <a:gd name="T35" fmla="*/ 166 h 175"/>
                <a:gd name="T36" fmla="*/ 626 w 707"/>
                <a:gd name="T37" fmla="*/ 160 h 175"/>
                <a:gd name="T38" fmla="*/ 584 w 707"/>
                <a:gd name="T39" fmla="*/ 152 h 175"/>
                <a:gd name="T40" fmla="*/ 535 w 707"/>
                <a:gd name="T41" fmla="*/ 143 h 175"/>
                <a:gd name="T42" fmla="*/ 481 w 707"/>
                <a:gd name="T43" fmla="*/ 132 h 175"/>
                <a:gd name="T44" fmla="*/ 421 w 707"/>
                <a:gd name="T45" fmla="*/ 120 h 175"/>
                <a:gd name="T46" fmla="*/ 358 w 707"/>
                <a:gd name="T47" fmla="*/ 109 h 175"/>
                <a:gd name="T48" fmla="*/ 291 w 707"/>
                <a:gd name="T49" fmla="*/ 96 h 175"/>
                <a:gd name="T50" fmla="*/ 220 w 707"/>
                <a:gd name="T51" fmla="*/ 83 h 175"/>
                <a:gd name="T52" fmla="*/ 149 w 707"/>
                <a:gd name="T53" fmla="*/ 68 h 175"/>
                <a:gd name="T54" fmla="*/ 76 w 707"/>
                <a:gd name="T55" fmla="*/ 55 h 175"/>
                <a:gd name="T56" fmla="*/ 0 w 707"/>
                <a:gd name="T57" fmla="*/ 41 h 175"/>
                <a:gd name="T58" fmla="*/ 0 w 707"/>
                <a:gd name="T59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07" h="175">
                  <a:moveTo>
                    <a:pt x="0" y="0"/>
                  </a:moveTo>
                  <a:lnTo>
                    <a:pt x="84" y="23"/>
                  </a:lnTo>
                  <a:lnTo>
                    <a:pt x="157" y="40"/>
                  </a:lnTo>
                  <a:lnTo>
                    <a:pt x="227" y="57"/>
                  </a:lnTo>
                  <a:lnTo>
                    <a:pt x="296" y="73"/>
                  </a:lnTo>
                  <a:lnTo>
                    <a:pt x="362" y="90"/>
                  </a:lnTo>
                  <a:lnTo>
                    <a:pt x="425" y="105"/>
                  </a:lnTo>
                  <a:lnTo>
                    <a:pt x="485" y="120"/>
                  </a:lnTo>
                  <a:lnTo>
                    <a:pt x="539" y="134"/>
                  </a:lnTo>
                  <a:lnTo>
                    <a:pt x="585" y="145"/>
                  </a:lnTo>
                  <a:lnTo>
                    <a:pt x="626" y="156"/>
                  </a:lnTo>
                  <a:lnTo>
                    <a:pt x="660" y="164"/>
                  </a:lnTo>
                  <a:lnTo>
                    <a:pt x="686" y="169"/>
                  </a:lnTo>
                  <a:lnTo>
                    <a:pt x="701" y="173"/>
                  </a:lnTo>
                  <a:lnTo>
                    <a:pt x="707" y="175"/>
                  </a:lnTo>
                  <a:lnTo>
                    <a:pt x="701" y="173"/>
                  </a:lnTo>
                  <a:lnTo>
                    <a:pt x="684" y="171"/>
                  </a:lnTo>
                  <a:lnTo>
                    <a:pt x="660" y="166"/>
                  </a:lnTo>
                  <a:lnTo>
                    <a:pt x="626" y="160"/>
                  </a:lnTo>
                  <a:lnTo>
                    <a:pt x="584" y="152"/>
                  </a:lnTo>
                  <a:lnTo>
                    <a:pt x="535" y="143"/>
                  </a:lnTo>
                  <a:lnTo>
                    <a:pt x="481" y="132"/>
                  </a:lnTo>
                  <a:lnTo>
                    <a:pt x="421" y="120"/>
                  </a:lnTo>
                  <a:lnTo>
                    <a:pt x="358" y="109"/>
                  </a:lnTo>
                  <a:lnTo>
                    <a:pt x="291" y="96"/>
                  </a:lnTo>
                  <a:lnTo>
                    <a:pt x="220" y="83"/>
                  </a:lnTo>
                  <a:lnTo>
                    <a:pt x="149" y="68"/>
                  </a:lnTo>
                  <a:lnTo>
                    <a:pt x="76" y="55"/>
                  </a:lnTo>
                  <a:lnTo>
                    <a:pt x="0" y="4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0" name="Freeform 70"/>
            <p:cNvSpPr>
              <a:spLocks/>
            </p:cNvSpPr>
            <p:nvPr/>
          </p:nvSpPr>
          <p:spPr bwMode="auto">
            <a:xfrm>
              <a:off x="3771900" y="3171825"/>
              <a:ext cx="369888" cy="28575"/>
            </a:xfrm>
            <a:custGeom>
              <a:avLst/>
              <a:gdLst>
                <a:gd name="T0" fmla="*/ 0 w 466"/>
                <a:gd name="T1" fmla="*/ 0 h 36"/>
                <a:gd name="T2" fmla="*/ 466 w 466"/>
                <a:gd name="T3" fmla="*/ 36 h 36"/>
                <a:gd name="T4" fmla="*/ 0 w 466"/>
                <a:gd name="T5" fmla="*/ 21 h 36"/>
                <a:gd name="T6" fmla="*/ 0 w 466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6" h="36">
                  <a:moveTo>
                    <a:pt x="0" y="0"/>
                  </a:moveTo>
                  <a:lnTo>
                    <a:pt x="466" y="36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1" name="Freeform 71"/>
            <p:cNvSpPr>
              <a:spLocks/>
            </p:cNvSpPr>
            <p:nvPr/>
          </p:nvSpPr>
          <p:spPr bwMode="auto">
            <a:xfrm>
              <a:off x="7977188" y="3246438"/>
              <a:ext cx="520700" cy="26987"/>
            </a:xfrm>
            <a:custGeom>
              <a:avLst/>
              <a:gdLst>
                <a:gd name="T0" fmla="*/ 656 w 656"/>
                <a:gd name="T1" fmla="*/ 0 h 34"/>
                <a:gd name="T2" fmla="*/ 656 w 656"/>
                <a:gd name="T3" fmla="*/ 34 h 34"/>
                <a:gd name="T4" fmla="*/ 641 w 656"/>
                <a:gd name="T5" fmla="*/ 34 h 34"/>
                <a:gd name="T6" fmla="*/ 561 w 656"/>
                <a:gd name="T7" fmla="*/ 34 h 34"/>
                <a:gd name="T8" fmla="*/ 483 w 656"/>
                <a:gd name="T9" fmla="*/ 34 h 34"/>
                <a:gd name="T10" fmla="*/ 405 w 656"/>
                <a:gd name="T11" fmla="*/ 34 h 34"/>
                <a:gd name="T12" fmla="*/ 332 w 656"/>
                <a:gd name="T13" fmla="*/ 34 h 34"/>
                <a:gd name="T14" fmla="*/ 263 w 656"/>
                <a:gd name="T15" fmla="*/ 32 h 34"/>
                <a:gd name="T16" fmla="*/ 200 w 656"/>
                <a:gd name="T17" fmla="*/ 32 h 34"/>
                <a:gd name="T18" fmla="*/ 144 w 656"/>
                <a:gd name="T19" fmla="*/ 32 h 34"/>
                <a:gd name="T20" fmla="*/ 95 w 656"/>
                <a:gd name="T21" fmla="*/ 32 h 34"/>
                <a:gd name="T22" fmla="*/ 54 w 656"/>
                <a:gd name="T23" fmla="*/ 32 h 34"/>
                <a:gd name="T24" fmla="*/ 24 w 656"/>
                <a:gd name="T25" fmla="*/ 32 h 34"/>
                <a:gd name="T26" fmla="*/ 6 w 656"/>
                <a:gd name="T27" fmla="*/ 32 h 34"/>
                <a:gd name="T28" fmla="*/ 0 w 656"/>
                <a:gd name="T29" fmla="*/ 32 h 34"/>
                <a:gd name="T30" fmla="*/ 6 w 656"/>
                <a:gd name="T31" fmla="*/ 32 h 34"/>
                <a:gd name="T32" fmla="*/ 24 w 656"/>
                <a:gd name="T33" fmla="*/ 31 h 34"/>
                <a:gd name="T34" fmla="*/ 54 w 656"/>
                <a:gd name="T35" fmla="*/ 31 h 34"/>
                <a:gd name="T36" fmla="*/ 95 w 656"/>
                <a:gd name="T37" fmla="*/ 29 h 34"/>
                <a:gd name="T38" fmla="*/ 144 w 656"/>
                <a:gd name="T39" fmla="*/ 25 h 34"/>
                <a:gd name="T40" fmla="*/ 200 w 656"/>
                <a:gd name="T41" fmla="*/ 23 h 34"/>
                <a:gd name="T42" fmla="*/ 263 w 656"/>
                <a:gd name="T43" fmla="*/ 19 h 34"/>
                <a:gd name="T44" fmla="*/ 332 w 656"/>
                <a:gd name="T45" fmla="*/ 16 h 34"/>
                <a:gd name="T46" fmla="*/ 405 w 656"/>
                <a:gd name="T47" fmla="*/ 14 h 34"/>
                <a:gd name="T48" fmla="*/ 481 w 656"/>
                <a:gd name="T49" fmla="*/ 10 h 34"/>
                <a:gd name="T50" fmla="*/ 559 w 656"/>
                <a:gd name="T51" fmla="*/ 6 h 34"/>
                <a:gd name="T52" fmla="*/ 640 w 656"/>
                <a:gd name="T53" fmla="*/ 2 h 34"/>
                <a:gd name="T54" fmla="*/ 656 w 656"/>
                <a:gd name="T5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56" h="34">
                  <a:moveTo>
                    <a:pt x="656" y="0"/>
                  </a:moveTo>
                  <a:lnTo>
                    <a:pt x="656" y="34"/>
                  </a:lnTo>
                  <a:lnTo>
                    <a:pt x="641" y="34"/>
                  </a:lnTo>
                  <a:lnTo>
                    <a:pt x="561" y="34"/>
                  </a:lnTo>
                  <a:lnTo>
                    <a:pt x="483" y="34"/>
                  </a:lnTo>
                  <a:lnTo>
                    <a:pt x="405" y="34"/>
                  </a:lnTo>
                  <a:lnTo>
                    <a:pt x="332" y="34"/>
                  </a:lnTo>
                  <a:lnTo>
                    <a:pt x="263" y="32"/>
                  </a:lnTo>
                  <a:lnTo>
                    <a:pt x="200" y="32"/>
                  </a:lnTo>
                  <a:lnTo>
                    <a:pt x="144" y="32"/>
                  </a:lnTo>
                  <a:lnTo>
                    <a:pt x="95" y="32"/>
                  </a:lnTo>
                  <a:lnTo>
                    <a:pt x="54" y="32"/>
                  </a:lnTo>
                  <a:lnTo>
                    <a:pt x="24" y="32"/>
                  </a:lnTo>
                  <a:lnTo>
                    <a:pt x="6" y="32"/>
                  </a:lnTo>
                  <a:lnTo>
                    <a:pt x="0" y="32"/>
                  </a:lnTo>
                  <a:lnTo>
                    <a:pt x="6" y="32"/>
                  </a:lnTo>
                  <a:lnTo>
                    <a:pt x="24" y="31"/>
                  </a:lnTo>
                  <a:lnTo>
                    <a:pt x="54" y="31"/>
                  </a:lnTo>
                  <a:lnTo>
                    <a:pt x="95" y="29"/>
                  </a:lnTo>
                  <a:lnTo>
                    <a:pt x="144" y="25"/>
                  </a:lnTo>
                  <a:lnTo>
                    <a:pt x="200" y="23"/>
                  </a:lnTo>
                  <a:lnTo>
                    <a:pt x="263" y="19"/>
                  </a:lnTo>
                  <a:lnTo>
                    <a:pt x="332" y="16"/>
                  </a:lnTo>
                  <a:lnTo>
                    <a:pt x="405" y="14"/>
                  </a:lnTo>
                  <a:lnTo>
                    <a:pt x="481" y="10"/>
                  </a:lnTo>
                  <a:lnTo>
                    <a:pt x="559" y="6"/>
                  </a:lnTo>
                  <a:lnTo>
                    <a:pt x="640" y="2"/>
                  </a:lnTo>
                  <a:lnTo>
                    <a:pt x="6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2" name="Freeform 72"/>
            <p:cNvSpPr>
              <a:spLocks/>
            </p:cNvSpPr>
            <p:nvPr/>
          </p:nvSpPr>
          <p:spPr bwMode="auto">
            <a:xfrm>
              <a:off x="7843838" y="2990850"/>
              <a:ext cx="654050" cy="96837"/>
            </a:xfrm>
            <a:custGeom>
              <a:avLst/>
              <a:gdLst>
                <a:gd name="T0" fmla="*/ 824 w 824"/>
                <a:gd name="T1" fmla="*/ 0 h 122"/>
                <a:gd name="T2" fmla="*/ 824 w 824"/>
                <a:gd name="T3" fmla="*/ 32 h 122"/>
                <a:gd name="T4" fmla="*/ 0 w 824"/>
                <a:gd name="T5" fmla="*/ 122 h 122"/>
                <a:gd name="T6" fmla="*/ 824 w 824"/>
                <a:gd name="T7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4" h="122">
                  <a:moveTo>
                    <a:pt x="824" y="0"/>
                  </a:moveTo>
                  <a:lnTo>
                    <a:pt x="824" y="32"/>
                  </a:lnTo>
                  <a:lnTo>
                    <a:pt x="0" y="122"/>
                  </a:lnTo>
                  <a:lnTo>
                    <a:pt x="8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3" name="Freeform 73"/>
            <p:cNvSpPr>
              <a:spLocks/>
            </p:cNvSpPr>
            <p:nvPr/>
          </p:nvSpPr>
          <p:spPr bwMode="auto">
            <a:xfrm>
              <a:off x="8204200" y="2725738"/>
              <a:ext cx="293688" cy="80962"/>
            </a:xfrm>
            <a:custGeom>
              <a:avLst/>
              <a:gdLst>
                <a:gd name="T0" fmla="*/ 371 w 371"/>
                <a:gd name="T1" fmla="*/ 0 h 104"/>
                <a:gd name="T2" fmla="*/ 371 w 371"/>
                <a:gd name="T3" fmla="*/ 27 h 104"/>
                <a:gd name="T4" fmla="*/ 312 w 371"/>
                <a:gd name="T5" fmla="*/ 40 h 104"/>
                <a:gd name="T6" fmla="*/ 254 w 371"/>
                <a:gd name="T7" fmla="*/ 51 h 104"/>
                <a:gd name="T8" fmla="*/ 202 w 371"/>
                <a:gd name="T9" fmla="*/ 62 h 104"/>
                <a:gd name="T10" fmla="*/ 153 w 371"/>
                <a:gd name="T11" fmla="*/ 72 h 104"/>
                <a:gd name="T12" fmla="*/ 110 w 371"/>
                <a:gd name="T13" fmla="*/ 81 h 104"/>
                <a:gd name="T14" fmla="*/ 73 w 371"/>
                <a:gd name="T15" fmla="*/ 89 h 104"/>
                <a:gd name="T16" fmla="*/ 43 w 371"/>
                <a:gd name="T17" fmla="*/ 94 h 104"/>
                <a:gd name="T18" fmla="*/ 21 w 371"/>
                <a:gd name="T19" fmla="*/ 100 h 104"/>
                <a:gd name="T20" fmla="*/ 6 w 371"/>
                <a:gd name="T21" fmla="*/ 104 h 104"/>
                <a:gd name="T22" fmla="*/ 0 w 371"/>
                <a:gd name="T23" fmla="*/ 104 h 104"/>
                <a:gd name="T24" fmla="*/ 6 w 371"/>
                <a:gd name="T25" fmla="*/ 102 h 104"/>
                <a:gd name="T26" fmla="*/ 21 w 371"/>
                <a:gd name="T27" fmla="*/ 98 h 104"/>
                <a:gd name="T28" fmla="*/ 43 w 371"/>
                <a:gd name="T29" fmla="*/ 93 h 104"/>
                <a:gd name="T30" fmla="*/ 73 w 371"/>
                <a:gd name="T31" fmla="*/ 83 h 104"/>
                <a:gd name="T32" fmla="*/ 110 w 371"/>
                <a:gd name="T33" fmla="*/ 74 h 104"/>
                <a:gd name="T34" fmla="*/ 153 w 371"/>
                <a:gd name="T35" fmla="*/ 62 h 104"/>
                <a:gd name="T36" fmla="*/ 202 w 371"/>
                <a:gd name="T37" fmla="*/ 47 h 104"/>
                <a:gd name="T38" fmla="*/ 254 w 371"/>
                <a:gd name="T39" fmla="*/ 34 h 104"/>
                <a:gd name="T40" fmla="*/ 312 w 371"/>
                <a:gd name="T41" fmla="*/ 17 h 104"/>
                <a:gd name="T42" fmla="*/ 371 w 371"/>
                <a:gd name="T43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1" h="104">
                  <a:moveTo>
                    <a:pt x="371" y="0"/>
                  </a:moveTo>
                  <a:lnTo>
                    <a:pt x="371" y="27"/>
                  </a:lnTo>
                  <a:lnTo>
                    <a:pt x="312" y="40"/>
                  </a:lnTo>
                  <a:lnTo>
                    <a:pt x="254" y="51"/>
                  </a:lnTo>
                  <a:lnTo>
                    <a:pt x="202" y="62"/>
                  </a:lnTo>
                  <a:lnTo>
                    <a:pt x="153" y="72"/>
                  </a:lnTo>
                  <a:lnTo>
                    <a:pt x="110" y="81"/>
                  </a:lnTo>
                  <a:lnTo>
                    <a:pt x="73" y="89"/>
                  </a:lnTo>
                  <a:lnTo>
                    <a:pt x="43" y="94"/>
                  </a:lnTo>
                  <a:lnTo>
                    <a:pt x="21" y="100"/>
                  </a:lnTo>
                  <a:lnTo>
                    <a:pt x="6" y="104"/>
                  </a:lnTo>
                  <a:lnTo>
                    <a:pt x="0" y="104"/>
                  </a:lnTo>
                  <a:lnTo>
                    <a:pt x="6" y="102"/>
                  </a:lnTo>
                  <a:lnTo>
                    <a:pt x="21" y="98"/>
                  </a:lnTo>
                  <a:lnTo>
                    <a:pt x="43" y="93"/>
                  </a:lnTo>
                  <a:lnTo>
                    <a:pt x="73" y="83"/>
                  </a:lnTo>
                  <a:lnTo>
                    <a:pt x="110" y="74"/>
                  </a:lnTo>
                  <a:lnTo>
                    <a:pt x="153" y="62"/>
                  </a:lnTo>
                  <a:lnTo>
                    <a:pt x="202" y="47"/>
                  </a:lnTo>
                  <a:lnTo>
                    <a:pt x="254" y="34"/>
                  </a:lnTo>
                  <a:lnTo>
                    <a:pt x="312" y="17"/>
                  </a:lnTo>
                  <a:lnTo>
                    <a:pt x="3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4" name="Freeform 74"/>
            <p:cNvSpPr>
              <a:spLocks/>
            </p:cNvSpPr>
            <p:nvPr/>
          </p:nvSpPr>
          <p:spPr bwMode="auto">
            <a:xfrm>
              <a:off x="8339138" y="2422525"/>
              <a:ext cx="158750" cy="63500"/>
            </a:xfrm>
            <a:custGeom>
              <a:avLst/>
              <a:gdLst>
                <a:gd name="T0" fmla="*/ 199 w 199"/>
                <a:gd name="T1" fmla="*/ 0 h 81"/>
                <a:gd name="T2" fmla="*/ 199 w 199"/>
                <a:gd name="T3" fmla="*/ 13 h 81"/>
                <a:gd name="T4" fmla="*/ 0 w 199"/>
                <a:gd name="T5" fmla="*/ 81 h 81"/>
                <a:gd name="T6" fmla="*/ 199 w 199"/>
                <a:gd name="T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9" h="81">
                  <a:moveTo>
                    <a:pt x="199" y="0"/>
                  </a:moveTo>
                  <a:lnTo>
                    <a:pt x="199" y="13"/>
                  </a:lnTo>
                  <a:lnTo>
                    <a:pt x="0" y="81"/>
                  </a:lnTo>
                  <a:lnTo>
                    <a:pt x="1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5" name="Freeform 75"/>
            <p:cNvSpPr>
              <a:spLocks/>
            </p:cNvSpPr>
            <p:nvPr/>
          </p:nvSpPr>
          <p:spPr bwMode="auto">
            <a:xfrm>
              <a:off x="8494713" y="2119313"/>
              <a:ext cx="3175" cy="1587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2 h 2"/>
                <a:gd name="T4" fmla="*/ 2 w 3"/>
                <a:gd name="T5" fmla="*/ 2 h 2"/>
                <a:gd name="T6" fmla="*/ 2 w 3"/>
                <a:gd name="T7" fmla="*/ 2 h 2"/>
                <a:gd name="T8" fmla="*/ 0 w 3"/>
                <a:gd name="T9" fmla="*/ 2 h 2"/>
                <a:gd name="T10" fmla="*/ 2 w 3"/>
                <a:gd name="T11" fmla="*/ 2 h 2"/>
                <a:gd name="T12" fmla="*/ 2 w 3"/>
                <a:gd name="T13" fmla="*/ 2 h 2"/>
                <a:gd name="T14" fmla="*/ 3 w 3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6" name="Freeform 76"/>
            <p:cNvSpPr>
              <a:spLocks/>
            </p:cNvSpPr>
            <p:nvPr/>
          </p:nvSpPr>
          <p:spPr bwMode="auto">
            <a:xfrm>
              <a:off x="7718425" y="1862138"/>
              <a:ext cx="779463" cy="500062"/>
            </a:xfrm>
            <a:custGeom>
              <a:avLst/>
              <a:gdLst>
                <a:gd name="T0" fmla="*/ 982 w 982"/>
                <a:gd name="T1" fmla="*/ 0 h 632"/>
                <a:gd name="T2" fmla="*/ 982 w 982"/>
                <a:gd name="T3" fmla="*/ 83 h 632"/>
                <a:gd name="T4" fmla="*/ 925 w 982"/>
                <a:gd name="T5" fmla="*/ 115 h 632"/>
                <a:gd name="T6" fmla="*/ 859 w 982"/>
                <a:gd name="T7" fmla="*/ 150 h 632"/>
                <a:gd name="T8" fmla="*/ 789 w 982"/>
                <a:gd name="T9" fmla="*/ 188 h 632"/>
                <a:gd name="T10" fmla="*/ 714 w 982"/>
                <a:gd name="T11" fmla="*/ 229 h 632"/>
                <a:gd name="T12" fmla="*/ 638 w 982"/>
                <a:gd name="T13" fmla="*/ 273 h 632"/>
                <a:gd name="T14" fmla="*/ 559 w 982"/>
                <a:gd name="T15" fmla="*/ 316 h 632"/>
                <a:gd name="T16" fmla="*/ 500 w 982"/>
                <a:gd name="T17" fmla="*/ 350 h 632"/>
                <a:gd name="T18" fmla="*/ 440 w 982"/>
                <a:gd name="T19" fmla="*/ 384 h 632"/>
                <a:gd name="T20" fmla="*/ 382 w 982"/>
                <a:gd name="T21" fmla="*/ 415 h 632"/>
                <a:gd name="T22" fmla="*/ 326 w 982"/>
                <a:gd name="T23" fmla="*/ 447 h 632"/>
                <a:gd name="T24" fmla="*/ 272 w 982"/>
                <a:gd name="T25" fmla="*/ 478 h 632"/>
                <a:gd name="T26" fmla="*/ 222 w 982"/>
                <a:gd name="T27" fmla="*/ 508 h 632"/>
                <a:gd name="T28" fmla="*/ 175 w 982"/>
                <a:gd name="T29" fmla="*/ 534 h 632"/>
                <a:gd name="T30" fmla="*/ 132 w 982"/>
                <a:gd name="T31" fmla="*/ 558 h 632"/>
                <a:gd name="T32" fmla="*/ 93 w 982"/>
                <a:gd name="T33" fmla="*/ 579 h 632"/>
                <a:gd name="T34" fmla="*/ 61 w 982"/>
                <a:gd name="T35" fmla="*/ 598 h 632"/>
                <a:gd name="T36" fmla="*/ 35 w 982"/>
                <a:gd name="T37" fmla="*/ 613 h 632"/>
                <a:gd name="T38" fmla="*/ 17 w 982"/>
                <a:gd name="T39" fmla="*/ 622 h 632"/>
                <a:gd name="T40" fmla="*/ 4 w 982"/>
                <a:gd name="T41" fmla="*/ 630 h 632"/>
                <a:gd name="T42" fmla="*/ 0 w 982"/>
                <a:gd name="T43" fmla="*/ 632 h 632"/>
                <a:gd name="T44" fmla="*/ 4 w 982"/>
                <a:gd name="T45" fmla="*/ 630 h 632"/>
                <a:gd name="T46" fmla="*/ 15 w 982"/>
                <a:gd name="T47" fmla="*/ 622 h 632"/>
                <a:gd name="T48" fmla="*/ 35 w 982"/>
                <a:gd name="T49" fmla="*/ 611 h 632"/>
                <a:gd name="T50" fmla="*/ 60 w 982"/>
                <a:gd name="T51" fmla="*/ 594 h 632"/>
                <a:gd name="T52" fmla="*/ 91 w 982"/>
                <a:gd name="T53" fmla="*/ 573 h 632"/>
                <a:gd name="T54" fmla="*/ 127 w 982"/>
                <a:gd name="T55" fmla="*/ 551 h 632"/>
                <a:gd name="T56" fmla="*/ 170 w 982"/>
                <a:gd name="T57" fmla="*/ 525 h 632"/>
                <a:gd name="T58" fmla="*/ 214 w 982"/>
                <a:gd name="T59" fmla="*/ 496 h 632"/>
                <a:gd name="T60" fmla="*/ 263 w 982"/>
                <a:gd name="T61" fmla="*/ 464 h 632"/>
                <a:gd name="T62" fmla="*/ 315 w 982"/>
                <a:gd name="T63" fmla="*/ 431 h 632"/>
                <a:gd name="T64" fmla="*/ 369 w 982"/>
                <a:gd name="T65" fmla="*/ 397 h 632"/>
                <a:gd name="T66" fmla="*/ 425 w 982"/>
                <a:gd name="T67" fmla="*/ 361 h 632"/>
                <a:gd name="T68" fmla="*/ 483 w 982"/>
                <a:gd name="T69" fmla="*/ 323 h 632"/>
                <a:gd name="T70" fmla="*/ 541 w 982"/>
                <a:gd name="T71" fmla="*/ 288 h 632"/>
                <a:gd name="T72" fmla="*/ 613 w 982"/>
                <a:gd name="T73" fmla="*/ 241 h 632"/>
                <a:gd name="T74" fmla="*/ 684 w 982"/>
                <a:gd name="T75" fmla="*/ 194 h 632"/>
                <a:gd name="T76" fmla="*/ 753 w 982"/>
                <a:gd name="T77" fmla="*/ 149 h 632"/>
                <a:gd name="T78" fmla="*/ 818 w 982"/>
                <a:gd name="T79" fmla="*/ 105 h 632"/>
                <a:gd name="T80" fmla="*/ 880 w 982"/>
                <a:gd name="T81" fmla="*/ 66 h 632"/>
                <a:gd name="T82" fmla="*/ 934 w 982"/>
                <a:gd name="T83" fmla="*/ 30 h 632"/>
                <a:gd name="T84" fmla="*/ 982 w 982"/>
                <a:gd name="T85" fmla="*/ 0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82" h="632">
                  <a:moveTo>
                    <a:pt x="982" y="0"/>
                  </a:moveTo>
                  <a:lnTo>
                    <a:pt x="982" y="83"/>
                  </a:lnTo>
                  <a:lnTo>
                    <a:pt x="925" y="115"/>
                  </a:lnTo>
                  <a:lnTo>
                    <a:pt x="859" y="150"/>
                  </a:lnTo>
                  <a:lnTo>
                    <a:pt x="789" y="188"/>
                  </a:lnTo>
                  <a:lnTo>
                    <a:pt x="714" y="229"/>
                  </a:lnTo>
                  <a:lnTo>
                    <a:pt x="638" y="273"/>
                  </a:lnTo>
                  <a:lnTo>
                    <a:pt x="559" y="316"/>
                  </a:lnTo>
                  <a:lnTo>
                    <a:pt x="500" y="350"/>
                  </a:lnTo>
                  <a:lnTo>
                    <a:pt x="440" y="384"/>
                  </a:lnTo>
                  <a:lnTo>
                    <a:pt x="382" y="415"/>
                  </a:lnTo>
                  <a:lnTo>
                    <a:pt x="326" y="447"/>
                  </a:lnTo>
                  <a:lnTo>
                    <a:pt x="272" y="478"/>
                  </a:lnTo>
                  <a:lnTo>
                    <a:pt x="222" y="508"/>
                  </a:lnTo>
                  <a:lnTo>
                    <a:pt x="175" y="534"/>
                  </a:lnTo>
                  <a:lnTo>
                    <a:pt x="132" y="558"/>
                  </a:lnTo>
                  <a:lnTo>
                    <a:pt x="93" y="579"/>
                  </a:lnTo>
                  <a:lnTo>
                    <a:pt x="61" y="598"/>
                  </a:lnTo>
                  <a:lnTo>
                    <a:pt x="35" y="613"/>
                  </a:lnTo>
                  <a:lnTo>
                    <a:pt x="17" y="622"/>
                  </a:lnTo>
                  <a:lnTo>
                    <a:pt x="4" y="630"/>
                  </a:lnTo>
                  <a:lnTo>
                    <a:pt x="0" y="632"/>
                  </a:lnTo>
                  <a:lnTo>
                    <a:pt x="4" y="630"/>
                  </a:lnTo>
                  <a:lnTo>
                    <a:pt x="15" y="622"/>
                  </a:lnTo>
                  <a:lnTo>
                    <a:pt x="35" y="611"/>
                  </a:lnTo>
                  <a:lnTo>
                    <a:pt x="60" y="594"/>
                  </a:lnTo>
                  <a:lnTo>
                    <a:pt x="91" y="573"/>
                  </a:lnTo>
                  <a:lnTo>
                    <a:pt x="127" y="551"/>
                  </a:lnTo>
                  <a:lnTo>
                    <a:pt x="170" y="525"/>
                  </a:lnTo>
                  <a:lnTo>
                    <a:pt x="214" y="496"/>
                  </a:lnTo>
                  <a:lnTo>
                    <a:pt x="263" y="464"/>
                  </a:lnTo>
                  <a:lnTo>
                    <a:pt x="315" y="431"/>
                  </a:lnTo>
                  <a:lnTo>
                    <a:pt x="369" y="397"/>
                  </a:lnTo>
                  <a:lnTo>
                    <a:pt x="425" y="361"/>
                  </a:lnTo>
                  <a:lnTo>
                    <a:pt x="483" y="323"/>
                  </a:lnTo>
                  <a:lnTo>
                    <a:pt x="541" y="288"/>
                  </a:lnTo>
                  <a:lnTo>
                    <a:pt x="613" y="241"/>
                  </a:lnTo>
                  <a:lnTo>
                    <a:pt x="684" y="194"/>
                  </a:lnTo>
                  <a:lnTo>
                    <a:pt x="753" y="149"/>
                  </a:lnTo>
                  <a:lnTo>
                    <a:pt x="818" y="105"/>
                  </a:lnTo>
                  <a:lnTo>
                    <a:pt x="880" y="66"/>
                  </a:lnTo>
                  <a:lnTo>
                    <a:pt x="934" y="30"/>
                  </a:lnTo>
                  <a:lnTo>
                    <a:pt x="9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7" name="Freeform 77"/>
            <p:cNvSpPr>
              <a:spLocks/>
            </p:cNvSpPr>
            <p:nvPr/>
          </p:nvSpPr>
          <p:spPr bwMode="auto">
            <a:xfrm>
              <a:off x="8274050" y="1695450"/>
              <a:ext cx="223838" cy="166687"/>
            </a:xfrm>
            <a:custGeom>
              <a:avLst/>
              <a:gdLst>
                <a:gd name="T0" fmla="*/ 283 w 283"/>
                <a:gd name="T1" fmla="*/ 0 h 209"/>
                <a:gd name="T2" fmla="*/ 283 w 283"/>
                <a:gd name="T3" fmla="*/ 31 h 209"/>
                <a:gd name="T4" fmla="*/ 0 w 283"/>
                <a:gd name="T5" fmla="*/ 209 h 209"/>
                <a:gd name="T6" fmla="*/ 283 w 283"/>
                <a:gd name="T7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3" h="209">
                  <a:moveTo>
                    <a:pt x="283" y="0"/>
                  </a:moveTo>
                  <a:lnTo>
                    <a:pt x="283" y="31"/>
                  </a:lnTo>
                  <a:lnTo>
                    <a:pt x="0" y="209"/>
                  </a:lnTo>
                  <a:lnTo>
                    <a:pt x="2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8" name="Freeform 78"/>
            <p:cNvSpPr>
              <a:spLocks/>
            </p:cNvSpPr>
            <p:nvPr/>
          </p:nvSpPr>
          <p:spPr bwMode="auto">
            <a:xfrm>
              <a:off x="8316913" y="1512888"/>
              <a:ext cx="180975" cy="150812"/>
            </a:xfrm>
            <a:custGeom>
              <a:avLst/>
              <a:gdLst>
                <a:gd name="T0" fmla="*/ 229 w 229"/>
                <a:gd name="T1" fmla="*/ 0 h 190"/>
                <a:gd name="T2" fmla="*/ 229 w 229"/>
                <a:gd name="T3" fmla="*/ 30 h 190"/>
                <a:gd name="T4" fmla="*/ 0 w 229"/>
                <a:gd name="T5" fmla="*/ 190 h 190"/>
                <a:gd name="T6" fmla="*/ 229 w 229"/>
                <a:gd name="T7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9" h="190">
                  <a:moveTo>
                    <a:pt x="229" y="0"/>
                  </a:moveTo>
                  <a:lnTo>
                    <a:pt x="229" y="30"/>
                  </a:lnTo>
                  <a:lnTo>
                    <a:pt x="0" y="190"/>
                  </a:lnTo>
                  <a:lnTo>
                    <a:pt x="2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9" name="Freeform 79"/>
            <p:cNvSpPr>
              <a:spLocks/>
            </p:cNvSpPr>
            <p:nvPr/>
          </p:nvSpPr>
          <p:spPr bwMode="auto">
            <a:xfrm>
              <a:off x="7669213" y="1292225"/>
              <a:ext cx="828675" cy="731837"/>
            </a:xfrm>
            <a:custGeom>
              <a:avLst/>
              <a:gdLst>
                <a:gd name="T0" fmla="*/ 1044 w 1044"/>
                <a:gd name="T1" fmla="*/ 0 h 923"/>
                <a:gd name="T2" fmla="*/ 1044 w 1044"/>
                <a:gd name="T3" fmla="*/ 86 h 923"/>
                <a:gd name="T4" fmla="*/ 927 w 1044"/>
                <a:gd name="T5" fmla="*/ 179 h 923"/>
                <a:gd name="T6" fmla="*/ 0 w 1044"/>
                <a:gd name="T7" fmla="*/ 923 h 923"/>
                <a:gd name="T8" fmla="*/ 892 w 1044"/>
                <a:gd name="T9" fmla="*/ 137 h 923"/>
                <a:gd name="T10" fmla="*/ 1044 w 1044"/>
                <a:gd name="T11" fmla="*/ 0 h 9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4" h="923">
                  <a:moveTo>
                    <a:pt x="1044" y="0"/>
                  </a:moveTo>
                  <a:lnTo>
                    <a:pt x="1044" y="86"/>
                  </a:lnTo>
                  <a:lnTo>
                    <a:pt x="927" y="179"/>
                  </a:lnTo>
                  <a:lnTo>
                    <a:pt x="0" y="923"/>
                  </a:lnTo>
                  <a:lnTo>
                    <a:pt x="892" y="137"/>
                  </a:lnTo>
                  <a:lnTo>
                    <a:pt x="10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0" name="Freeform 80"/>
            <p:cNvSpPr>
              <a:spLocks/>
            </p:cNvSpPr>
            <p:nvPr/>
          </p:nvSpPr>
          <p:spPr bwMode="auto">
            <a:xfrm>
              <a:off x="7689850" y="1017588"/>
              <a:ext cx="808038" cy="828675"/>
            </a:xfrm>
            <a:custGeom>
              <a:avLst/>
              <a:gdLst>
                <a:gd name="T0" fmla="*/ 1017 w 1017"/>
                <a:gd name="T1" fmla="*/ 162 h 1045"/>
                <a:gd name="T2" fmla="*/ 941 w 1017"/>
                <a:gd name="T3" fmla="*/ 226 h 1045"/>
                <a:gd name="T4" fmla="*/ 883 w 1017"/>
                <a:gd name="T5" fmla="*/ 275 h 1045"/>
                <a:gd name="T6" fmla="*/ 844 w 1017"/>
                <a:gd name="T7" fmla="*/ 307 h 1045"/>
                <a:gd name="T8" fmla="*/ 829 w 1017"/>
                <a:gd name="T9" fmla="*/ 320 h 1045"/>
                <a:gd name="T10" fmla="*/ 816 w 1017"/>
                <a:gd name="T11" fmla="*/ 331 h 1045"/>
                <a:gd name="T12" fmla="*/ 777 w 1017"/>
                <a:gd name="T13" fmla="*/ 365 h 1045"/>
                <a:gd name="T14" fmla="*/ 717 w 1017"/>
                <a:gd name="T15" fmla="*/ 417 h 1045"/>
                <a:gd name="T16" fmla="*/ 641 w 1017"/>
                <a:gd name="T17" fmla="*/ 481 h 1045"/>
                <a:gd name="T18" fmla="*/ 555 w 1017"/>
                <a:gd name="T19" fmla="*/ 557 h 1045"/>
                <a:gd name="T20" fmla="*/ 460 w 1017"/>
                <a:gd name="T21" fmla="*/ 639 h 1045"/>
                <a:gd name="T22" fmla="*/ 365 w 1017"/>
                <a:gd name="T23" fmla="*/ 722 h 1045"/>
                <a:gd name="T24" fmla="*/ 272 w 1017"/>
                <a:gd name="T25" fmla="*/ 805 h 1045"/>
                <a:gd name="T26" fmla="*/ 186 w 1017"/>
                <a:gd name="T27" fmla="*/ 880 h 1045"/>
                <a:gd name="T28" fmla="*/ 111 w 1017"/>
                <a:gd name="T29" fmla="*/ 946 h 1045"/>
                <a:gd name="T30" fmla="*/ 52 w 1017"/>
                <a:gd name="T31" fmla="*/ 998 h 1045"/>
                <a:gd name="T32" fmla="*/ 13 w 1017"/>
                <a:gd name="T33" fmla="*/ 1032 h 1045"/>
                <a:gd name="T34" fmla="*/ 0 w 1017"/>
                <a:gd name="T35" fmla="*/ 1045 h 1045"/>
                <a:gd name="T36" fmla="*/ 13 w 1017"/>
                <a:gd name="T37" fmla="*/ 1032 h 1045"/>
                <a:gd name="T38" fmla="*/ 48 w 1017"/>
                <a:gd name="T39" fmla="*/ 995 h 1045"/>
                <a:gd name="T40" fmla="*/ 104 w 1017"/>
                <a:gd name="T41" fmla="*/ 940 h 1045"/>
                <a:gd name="T42" fmla="*/ 175 w 1017"/>
                <a:gd name="T43" fmla="*/ 869 h 1045"/>
                <a:gd name="T44" fmla="*/ 255 w 1017"/>
                <a:gd name="T45" fmla="*/ 786 h 1045"/>
                <a:gd name="T46" fmla="*/ 343 w 1017"/>
                <a:gd name="T47" fmla="*/ 698 h 1045"/>
                <a:gd name="T48" fmla="*/ 432 w 1017"/>
                <a:gd name="T49" fmla="*/ 607 h 1045"/>
                <a:gd name="T50" fmla="*/ 520 w 1017"/>
                <a:gd name="T51" fmla="*/ 517 h 1045"/>
                <a:gd name="T52" fmla="*/ 600 w 1017"/>
                <a:gd name="T53" fmla="*/ 434 h 1045"/>
                <a:gd name="T54" fmla="*/ 669 w 1017"/>
                <a:gd name="T55" fmla="*/ 363 h 1045"/>
                <a:gd name="T56" fmla="*/ 725 w 1017"/>
                <a:gd name="T57" fmla="*/ 307 h 1045"/>
                <a:gd name="T58" fmla="*/ 760 w 1017"/>
                <a:gd name="T59" fmla="*/ 269 h 1045"/>
                <a:gd name="T60" fmla="*/ 773 w 1017"/>
                <a:gd name="T61" fmla="*/ 256 h 1045"/>
                <a:gd name="T62" fmla="*/ 784 w 1017"/>
                <a:gd name="T63" fmla="*/ 243 h 1045"/>
                <a:gd name="T64" fmla="*/ 820 w 1017"/>
                <a:gd name="T65" fmla="*/ 207 h 1045"/>
                <a:gd name="T66" fmla="*/ 872 w 1017"/>
                <a:gd name="T67" fmla="*/ 151 h 1045"/>
                <a:gd name="T68" fmla="*/ 939 w 1017"/>
                <a:gd name="T69" fmla="*/ 81 h 1045"/>
                <a:gd name="T70" fmla="*/ 1017 w 1017"/>
                <a:gd name="T71" fmla="*/ 0 h 10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17" h="1045">
                  <a:moveTo>
                    <a:pt x="1017" y="0"/>
                  </a:moveTo>
                  <a:lnTo>
                    <a:pt x="1017" y="162"/>
                  </a:lnTo>
                  <a:lnTo>
                    <a:pt x="978" y="194"/>
                  </a:lnTo>
                  <a:lnTo>
                    <a:pt x="941" y="226"/>
                  </a:lnTo>
                  <a:lnTo>
                    <a:pt x="909" y="252"/>
                  </a:lnTo>
                  <a:lnTo>
                    <a:pt x="883" y="275"/>
                  </a:lnTo>
                  <a:lnTo>
                    <a:pt x="861" y="293"/>
                  </a:lnTo>
                  <a:lnTo>
                    <a:pt x="844" y="307"/>
                  </a:lnTo>
                  <a:lnTo>
                    <a:pt x="833" y="316"/>
                  </a:lnTo>
                  <a:lnTo>
                    <a:pt x="829" y="320"/>
                  </a:lnTo>
                  <a:lnTo>
                    <a:pt x="827" y="322"/>
                  </a:lnTo>
                  <a:lnTo>
                    <a:pt x="816" y="331"/>
                  </a:lnTo>
                  <a:lnTo>
                    <a:pt x="799" y="346"/>
                  </a:lnTo>
                  <a:lnTo>
                    <a:pt x="777" y="365"/>
                  </a:lnTo>
                  <a:lnTo>
                    <a:pt x="749" y="389"/>
                  </a:lnTo>
                  <a:lnTo>
                    <a:pt x="717" y="417"/>
                  </a:lnTo>
                  <a:lnTo>
                    <a:pt x="682" y="448"/>
                  </a:lnTo>
                  <a:lnTo>
                    <a:pt x="641" y="481"/>
                  </a:lnTo>
                  <a:lnTo>
                    <a:pt x="600" y="519"/>
                  </a:lnTo>
                  <a:lnTo>
                    <a:pt x="555" y="557"/>
                  </a:lnTo>
                  <a:lnTo>
                    <a:pt x="508" y="598"/>
                  </a:lnTo>
                  <a:lnTo>
                    <a:pt x="460" y="639"/>
                  </a:lnTo>
                  <a:lnTo>
                    <a:pt x="412" y="681"/>
                  </a:lnTo>
                  <a:lnTo>
                    <a:pt x="365" y="722"/>
                  </a:lnTo>
                  <a:lnTo>
                    <a:pt x="318" y="763"/>
                  </a:lnTo>
                  <a:lnTo>
                    <a:pt x="272" y="805"/>
                  </a:lnTo>
                  <a:lnTo>
                    <a:pt x="227" y="844"/>
                  </a:lnTo>
                  <a:lnTo>
                    <a:pt x="186" y="880"/>
                  </a:lnTo>
                  <a:lnTo>
                    <a:pt x="147" y="916"/>
                  </a:lnTo>
                  <a:lnTo>
                    <a:pt x="111" y="946"/>
                  </a:lnTo>
                  <a:lnTo>
                    <a:pt x="78" y="974"/>
                  </a:lnTo>
                  <a:lnTo>
                    <a:pt x="52" y="998"/>
                  </a:lnTo>
                  <a:lnTo>
                    <a:pt x="29" y="1019"/>
                  </a:lnTo>
                  <a:lnTo>
                    <a:pt x="13" y="1032"/>
                  </a:lnTo>
                  <a:lnTo>
                    <a:pt x="1" y="1042"/>
                  </a:lnTo>
                  <a:lnTo>
                    <a:pt x="0" y="1045"/>
                  </a:lnTo>
                  <a:lnTo>
                    <a:pt x="1" y="1042"/>
                  </a:lnTo>
                  <a:lnTo>
                    <a:pt x="13" y="1032"/>
                  </a:lnTo>
                  <a:lnTo>
                    <a:pt x="27" y="1017"/>
                  </a:lnTo>
                  <a:lnTo>
                    <a:pt x="48" y="995"/>
                  </a:lnTo>
                  <a:lnTo>
                    <a:pt x="74" y="970"/>
                  </a:lnTo>
                  <a:lnTo>
                    <a:pt x="104" y="940"/>
                  </a:lnTo>
                  <a:lnTo>
                    <a:pt x="137" y="904"/>
                  </a:lnTo>
                  <a:lnTo>
                    <a:pt x="175" y="869"/>
                  </a:lnTo>
                  <a:lnTo>
                    <a:pt x="214" y="829"/>
                  </a:lnTo>
                  <a:lnTo>
                    <a:pt x="255" y="786"/>
                  </a:lnTo>
                  <a:lnTo>
                    <a:pt x="300" y="743"/>
                  </a:lnTo>
                  <a:lnTo>
                    <a:pt x="343" y="698"/>
                  </a:lnTo>
                  <a:lnTo>
                    <a:pt x="387" y="652"/>
                  </a:lnTo>
                  <a:lnTo>
                    <a:pt x="432" y="607"/>
                  </a:lnTo>
                  <a:lnTo>
                    <a:pt x="477" y="562"/>
                  </a:lnTo>
                  <a:lnTo>
                    <a:pt x="520" y="517"/>
                  </a:lnTo>
                  <a:lnTo>
                    <a:pt x="561" y="476"/>
                  </a:lnTo>
                  <a:lnTo>
                    <a:pt x="600" y="434"/>
                  </a:lnTo>
                  <a:lnTo>
                    <a:pt x="635" y="397"/>
                  </a:lnTo>
                  <a:lnTo>
                    <a:pt x="669" y="363"/>
                  </a:lnTo>
                  <a:lnTo>
                    <a:pt x="699" y="333"/>
                  </a:lnTo>
                  <a:lnTo>
                    <a:pt x="725" y="307"/>
                  </a:lnTo>
                  <a:lnTo>
                    <a:pt x="745" y="286"/>
                  </a:lnTo>
                  <a:lnTo>
                    <a:pt x="760" y="269"/>
                  </a:lnTo>
                  <a:lnTo>
                    <a:pt x="769" y="260"/>
                  </a:lnTo>
                  <a:lnTo>
                    <a:pt x="773" y="256"/>
                  </a:lnTo>
                  <a:lnTo>
                    <a:pt x="777" y="252"/>
                  </a:lnTo>
                  <a:lnTo>
                    <a:pt x="784" y="243"/>
                  </a:lnTo>
                  <a:lnTo>
                    <a:pt x="799" y="228"/>
                  </a:lnTo>
                  <a:lnTo>
                    <a:pt x="820" y="207"/>
                  </a:lnTo>
                  <a:lnTo>
                    <a:pt x="844" y="181"/>
                  </a:lnTo>
                  <a:lnTo>
                    <a:pt x="872" y="151"/>
                  </a:lnTo>
                  <a:lnTo>
                    <a:pt x="904" y="117"/>
                  </a:lnTo>
                  <a:lnTo>
                    <a:pt x="939" y="81"/>
                  </a:lnTo>
                  <a:lnTo>
                    <a:pt x="976" y="41"/>
                  </a:lnTo>
                  <a:lnTo>
                    <a:pt x="10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1" name="Freeform 81"/>
            <p:cNvSpPr>
              <a:spLocks/>
            </p:cNvSpPr>
            <p:nvPr/>
          </p:nvSpPr>
          <p:spPr bwMode="auto">
            <a:xfrm>
              <a:off x="7399338" y="930276"/>
              <a:ext cx="1036638" cy="1031875"/>
            </a:xfrm>
            <a:custGeom>
              <a:avLst/>
              <a:gdLst>
                <a:gd name="T0" fmla="*/ 1307 w 1307"/>
                <a:gd name="T1" fmla="*/ 0 h 1299"/>
                <a:gd name="T2" fmla="*/ 1212 w 1307"/>
                <a:gd name="T3" fmla="*/ 92 h 1299"/>
                <a:gd name="T4" fmla="*/ 1124 w 1307"/>
                <a:gd name="T5" fmla="*/ 177 h 1299"/>
                <a:gd name="T6" fmla="*/ 1046 w 1307"/>
                <a:gd name="T7" fmla="*/ 252 h 1299"/>
                <a:gd name="T8" fmla="*/ 983 w 1307"/>
                <a:gd name="T9" fmla="*/ 314 h 1299"/>
                <a:gd name="T10" fmla="*/ 936 w 1307"/>
                <a:gd name="T11" fmla="*/ 359 h 1299"/>
                <a:gd name="T12" fmla="*/ 912 w 1307"/>
                <a:gd name="T13" fmla="*/ 384 h 1299"/>
                <a:gd name="T14" fmla="*/ 904 w 1307"/>
                <a:gd name="T15" fmla="*/ 391 h 1299"/>
                <a:gd name="T16" fmla="*/ 878 w 1307"/>
                <a:gd name="T17" fmla="*/ 416 h 1299"/>
                <a:gd name="T18" fmla="*/ 832 w 1307"/>
                <a:gd name="T19" fmla="*/ 464 h 1299"/>
                <a:gd name="T20" fmla="*/ 766 w 1307"/>
                <a:gd name="T21" fmla="*/ 528 h 1299"/>
                <a:gd name="T22" fmla="*/ 686 w 1307"/>
                <a:gd name="T23" fmla="*/ 607 h 1299"/>
                <a:gd name="T24" fmla="*/ 597 w 1307"/>
                <a:gd name="T25" fmla="*/ 698 h 1299"/>
                <a:gd name="T26" fmla="*/ 500 w 1307"/>
                <a:gd name="T27" fmla="*/ 791 h 1299"/>
                <a:gd name="T28" fmla="*/ 403 w 1307"/>
                <a:gd name="T29" fmla="*/ 889 h 1299"/>
                <a:gd name="T30" fmla="*/ 308 w 1307"/>
                <a:gd name="T31" fmla="*/ 985 h 1299"/>
                <a:gd name="T32" fmla="*/ 220 w 1307"/>
                <a:gd name="T33" fmla="*/ 1075 h 1299"/>
                <a:gd name="T34" fmla="*/ 142 w 1307"/>
                <a:gd name="T35" fmla="*/ 1156 h 1299"/>
                <a:gd name="T36" fmla="*/ 77 w 1307"/>
                <a:gd name="T37" fmla="*/ 1222 h 1299"/>
                <a:gd name="T38" fmla="*/ 28 w 1307"/>
                <a:gd name="T39" fmla="*/ 1269 h 1299"/>
                <a:gd name="T40" fmla="*/ 4 w 1307"/>
                <a:gd name="T41" fmla="*/ 1295 h 1299"/>
                <a:gd name="T42" fmla="*/ 4 w 1307"/>
                <a:gd name="T43" fmla="*/ 1295 h 1299"/>
                <a:gd name="T44" fmla="*/ 28 w 1307"/>
                <a:gd name="T45" fmla="*/ 1269 h 1299"/>
                <a:gd name="T46" fmla="*/ 73 w 1307"/>
                <a:gd name="T47" fmla="*/ 1218 h 1299"/>
                <a:gd name="T48" fmla="*/ 134 w 1307"/>
                <a:gd name="T49" fmla="*/ 1149 h 1299"/>
                <a:gd name="T50" fmla="*/ 209 w 1307"/>
                <a:gd name="T51" fmla="*/ 1064 h 1299"/>
                <a:gd name="T52" fmla="*/ 291 w 1307"/>
                <a:gd name="T53" fmla="*/ 970 h 1299"/>
                <a:gd name="T54" fmla="*/ 381 w 1307"/>
                <a:gd name="T55" fmla="*/ 870 h 1299"/>
                <a:gd name="T56" fmla="*/ 472 w 1307"/>
                <a:gd name="T57" fmla="*/ 767 h 1299"/>
                <a:gd name="T58" fmla="*/ 561 w 1307"/>
                <a:gd name="T59" fmla="*/ 664 h 1299"/>
                <a:gd name="T60" fmla="*/ 643 w 1307"/>
                <a:gd name="T61" fmla="*/ 570 h 1299"/>
                <a:gd name="T62" fmla="*/ 716 w 1307"/>
                <a:gd name="T63" fmla="*/ 483 h 1299"/>
                <a:gd name="T64" fmla="*/ 778 w 1307"/>
                <a:gd name="T65" fmla="*/ 414 h 1299"/>
                <a:gd name="T66" fmla="*/ 822 w 1307"/>
                <a:gd name="T67" fmla="*/ 363 h 1299"/>
                <a:gd name="T68" fmla="*/ 845 w 1307"/>
                <a:gd name="T69" fmla="*/ 337 h 1299"/>
                <a:gd name="T70" fmla="*/ 852 w 1307"/>
                <a:gd name="T71" fmla="*/ 329 h 1299"/>
                <a:gd name="T72" fmla="*/ 875 w 1307"/>
                <a:gd name="T73" fmla="*/ 301 h 1299"/>
                <a:gd name="T74" fmla="*/ 917 w 1307"/>
                <a:gd name="T75" fmla="*/ 250 h 1299"/>
                <a:gd name="T76" fmla="*/ 977 w 1307"/>
                <a:gd name="T77" fmla="*/ 181 h 1299"/>
                <a:gd name="T78" fmla="*/ 1050 w 1307"/>
                <a:gd name="T79" fmla="*/ 96 h 1299"/>
                <a:gd name="T80" fmla="*/ 1130 w 1307"/>
                <a:gd name="T81" fmla="*/ 0 h 1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07" h="1299">
                  <a:moveTo>
                    <a:pt x="1130" y="0"/>
                  </a:moveTo>
                  <a:lnTo>
                    <a:pt x="1307" y="0"/>
                  </a:lnTo>
                  <a:lnTo>
                    <a:pt x="1259" y="47"/>
                  </a:lnTo>
                  <a:lnTo>
                    <a:pt x="1212" y="92"/>
                  </a:lnTo>
                  <a:lnTo>
                    <a:pt x="1167" y="135"/>
                  </a:lnTo>
                  <a:lnTo>
                    <a:pt x="1124" y="177"/>
                  </a:lnTo>
                  <a:lnTo>
                    <a:pt x="1085" y="216"/>
                  </a:lnTo>
                  <a:lnTo>
                    <a:pt x="1046" y="252"/>
                  </a:lnTo>
                  <a:lnTo>
                    <a:pt x="1013" y="286"/>
                  </a:lnTo>
                  <a:lnTo>
                    <a:pt x="983" y="314"/>
                  </a:lnTo>
                  <a:lnTo>
                    <a:pt x="957" y="340"/>
                  </a:lnTo>
                  <a:lnTo>
                    <a:pt x="936" y="359"/>
                  </a:lnTo>
                  <a:lnTo>
                    <a:pt x="921" y="374"/>
                  </a:lnTo>
                  <a:lnTo>
                    <a:pt x="912" y="384"/>
                  </a:lnTo>
                  <a:lnTo>
                    <a:pt x="908" y="387"/>
                  </a:lnTo>
                  <a:lnTo>
                    <a:pt x="904" y="391"/>
                  </a:lnTo>
                  <a:lnTo>
                    <a:pt x="895" y="401"/>
                  </a:lnTo>
                  <a:lnTo>
                    <a:pt x="878" y="416"/>
                  </a:lnTo>
                  <a:lnTo>
                    <a:pt x="858" y="438"/>
                  </a:lnTo>
                  <a:lnTo>
                    <a:pt x="832" y="464"/>
                  </a:lnTo>
                  <a:lnTo>
                    <a:pt x="800" y="494"/>
                  </a:lnTo>
                  <a:lnTo>
                    <a:pt x="766" y="528"/>
                  </a:lnTo>
                  <a:lnTo>
                    <a:pt x="727" y="566"/>
                  </a:lnTo>
                  <a:lnTo>
                    <a:pt x="686" y="607"/>
                  </a:lnTo>
                  <a:lnTo>
                    <a:pt x="642" y="651"/>
                  </a:lnTo>
                  <a:lnTo>
                    <a:pt x="597" y="698"/>
                  </a:lnTo>
                  <a:lnTo>
                    <a:pt x="548" y="744"/>
                  </a:lnTo>
                  <a:lnTo>
                    <a:pt x="500" y="791"/>
                  </a:lnTo>
                  <a:lnTo>
                    <a:pt x="451" y="840"/>
                  </a:lnTo>
                  <a:lnTo>
                    <a:pt x="403" y="889"/>
                  </a:lnTo>
                  <a:lnTo>
                    <a:pt x="356" y="938"/>
                  </a:lnTo>
                  <a:lnTo>
                    <a:pt x="308" y="985"/>
                  </a:lnTo>
                  <a:lnTo>
                    <a:pt x="263" y="1032"/>
                  </a:lnTo>
                  <a:lnTo>
                    <a:pt x="220" y="1075"/>
                  </a:lnTo>
                  <a:lnTo>
                    <a:pt x="179" y="1117"/>
                  </a:lnTo>
                  <a:lnTo>
                    <a:pt x="142" y="1156"/>
                  </a:lnTo>
                  <a:lnTo>
                    <a:pt x="107" y="1190"/>
                  </a:lnTo>
                  <a:lnTo>
                    <a:pt x="77" y="1222"/>
                  </a:lnTo>
                  <a:lnTo>
                    <a:pt x="51" y="1248"/>
                  </a:lnTo>
                  <a:lnTo>
                    <a:pt x="28" y="1269"/>
                  </a:lnTo>
                  <a:lnTo>
                    <a:pt x="13" y="1286"/>
                  </a:lnTo>
                  <a:lnTo>
                    <a:pt x="4" y="1295"/>
                  </a:lnTo>
                  <a:lnTo>
                    <a:pt x="0" y="1299"/>
                  </a:lnTo>
                  <a:lnTo>
                    <a:pt x="4" y="1295"/>
                  </a:lnTo>
                  <a:lnTo>
                    <a:pt x="13" y="1284"/>
                  </a:lnTo>
                  <a:lnTo>
                    <a:pt x="28" y="1269"/>
                  </a:lnTo>
                  <a:lnTo>
                    <a:pt x="47" y="1246"/>
                  </a:lnTo>
                  <a:lnTo>
                    <a:pt x="73" y="1218"/>
                  </a:lnTo>
                  <a:lnTo>
                    <a:pt x="101" y="1186"/>
                  </a:lnTo>
                  <a:lnTo>
                    <a:pt x="134" y="1149"/>
                  </a:lnTo>
                  <a:lnTo>
                    <a:pt x="170" y="1109"/>
                  </a:lnTo>
                  <a:lnTo>
                    <a:pt x="209" y="1064"/>
                  </a:lnTo>
                  <a:lnTo>
                    <a:pt x="248" y="1019"/>
                  </a:lnTo>
                  <a:lnTo>
                    <a:pt x="291" y="970"/>
                  </a:lnTo>
                  <a:lnTo>
                    <a:pt x="336" y="921"/>
                  </a:lnTo>
                  <a:lnTo>
                    <a:pt x="381" y="870"/>
                  </a:lnTo>
                  <a:lnTo>
                    <a:pt x="427" y="818"/>
                  </a:lnTo>
                  <a:lnTo>
                    <a:pt x="472" y="767"/>
                  </a:lnTo>
                  <a:lnTo>
                    <a:pt x="517" y="714"/>
                  </a:lnTo>
                  <a:lnTo>
                    <a:pt x="561" y="664"/>
                  </a:lnTo>
                  <a:lnTo>
                    <a:pt x="602" y="615"/>
                  </a:lnTo>
                  <a:lnTo>
                    <a:pt x="643" y="570"/>
                  </a:lnTo>
                  <a:lnTo>
                    <a:pt x="681" y="525"/>
                  </a:lnTo>
                  <a:lnTo>
                    <a:pt x="716" y="483"/>
                  </a:lnTo>
                  <a:lnTo>
                    <a:pt x="750" y="447"/>
                  </a:lnTo>
                  <a:lnTo>
                    <a:pt x="778" y="414"/>
                  </a:lnTo>
                  <a:lnTo>
                    <a:pt x="802" y="385"/>
                  </a:lnTo>
                  <a:lnTo>
                    <a:pt x="822" y="363"/>
                  </a:lnTo>
                  <a:lnTo>
                    <a:pt x="837" y="346"/>
                  </a:lnTo>
                  <a:lnTo>
                    <a:pt x="845" y="337"/>
                  </a:lnTo>
                  <a:lnTo>
                    <a:pt x="848" y="333"/>
                  </a:lnTo>
                  <a:lnTo>
                    <a:pt x="852" y="329"/>
                  </a:lnTo>
                  <a:lnTo>
                    <a:pt x="862" y="318"/>
                  </a:lnTo>
                  <a:lnTo>
                    <a:pt x="875" y="301"/>
                  </a:lnTo>
                  <a:lnTo>
                    <a:pt x="895" y="278"/>
                  </a:lnTo>
                  <a:lnTo>
                    <a:pt x="917" y="250"/>
                  </a:lnTo>
                  <a:lnTo>
                    <a:pt x="945" y="218"/>
                  </a:lnTo>
                  <a:lnTo>
                    <a:pt x="977" y="181"/>
                  </a:lnTo>
                  <a:lnTo>
                    <a:pt x="1013" y="139"/>
                  </a:lnTo>
                  <a:lnTo>
                    <a:pt x="1050" y="96"/>
                  </a:lnTo>
                  <a:lnTo>
                    <a:pt x="1089" y="49"/>
                  </a:lnTo>
                  <a:lnTo>
                    <a:pt x="11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2" name="Freeform 82"/>
            <p:cNvSpPr>
              <a:spLocks/>
            </p:cNvSpPr>
            <p:nvPr/>
          </p:nvSpPr>
          <p:spPr bwMode="auto">
            <a:xfrm>
              <a:off x="7794625" y="930276"/>
              <a:ext cx="355600" cy="396875"/>
            </a:xfrm>
            <a:custGeom>
              <a:avLst/>
              <a:gdLst>
                <a:gd name="T0" fmla="*/ 388 w 447"/>
                <a:gd name="T1" fmla="*/ 0 h 500"/>
                <a:gd name="T2" fmla="*/ 447 w 447"/>
                <a:gd name="T3" fmla="*/ 0 h 500"/>
                <a:gd name="T4" fmla="*/ 0 w 447"/>
                <a:gd name="T5" fmla="*/ 500 h 500"/>
                <a:gd name="T6" fmla="*/ 388 w 447"/>
                <a:gd name="T7" fmla="*/ 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7" h="500">
                  <a:moveTo>
                    <a:pt x="388" y="0"/>
                  </a:moveTo>
                  <a:lnTo>
                    <a:pt x="447" y="0"/>
                  </a:lnTo>
                  <a:lnTo>
                    <a:pt x="0" y="500"/>
                  </a:lnTo>
                  <a:lnTo>
                    <a:pt x="3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3" name="Freeform 83"/>
            <p:cNvSpPr>
              <a:spLocks/>
            </p:cNvSpPr>
            <p:nvPr/>
          </p:nvSpPr>
          <p:spPr bwMode="auto">
            <a:xfrm>
              <a:off x="7177088" y="930276"/>
              <a:ext cx="784225" cy="998537"/>
            </a:xfrm>
            <a:custGeom>
              <a:avLst/>
              <a:gdLst>
                <a:gd name="T0" fmla="*/ 908 w 988"/>
                <a:gd name="T1" fmla="*/ 0 h 1258"/>
                <a:gd name="T2" fmla="*/ 988 w 988"/>
                <a:gd name="T3" fmla="*/ 0 h 1258"/>
                <a:gd name="T4" fmla="*/ 839 w 988"/>
                <a:gd name="T5" fmla="*/ 186 h 1258"/>
                <a:gd name="T6" fmla="*/ 0 w 988"/>
                <a:gd name="T7" fmla="*/ 1258 h 1258"/>
                <a:gd name="T8" fmla="*/ 799 w 988"/>
                <a:gd name="T9" fmla="*/ 154 h 1258"/>
                <a:gd name="T10" fmla="*/ 908 w 988"/>
                <a:gd name="T11" fmla="*/ 0 h 1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88" h="1258">
                  <a:moveTo>
                    <a:pt x="908" y="0"/>
                  </a:moveTo>
                  <a:lnTo>
                    <a:pt x="988" y="0"/>
                  </a:lnTo>
                  <a:lnTo>
                    <a:pt x="839" y="186"/>
                  </a:lnTo>
                  <a:lnTo>
                    <a:pt x="0" y="1258"/>
                  </a:lnTo>
                  <a:lnTo>
                    <a:pt x="799" y="154"/>
                  </a:lnTo>
                  <a:lnTo>
                    <a:pt x="9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4" name="Freeform 84"/>
            <p:cNvSpPr>
              <a:spLocks/>
            </p:cNvSpPr>
            <p:nvPr/>
          </p:nvSpPr>
          <p:spPr bwMode="auto">
            <a:xfrm>
              <a:off x="7229475" y="930276"/>
              <a:ext cx="350838" cy="541337"/>
            </a:xfrm>
            <a:custGeom>
              <a:avLst/>
              <a:gdLst>
                <a:gd name="T0" fmla="*/ 374 w 442"/>
                <a:gd name="T1" fmla="*/ 0 h 682"/>
                <a:gd name="T2" fmla="*/ 442 w 442"/>
                <a:gd name="T3" fmla="*/ 0 h 682"/>
                <a:gd name="T4" fmla="*/ 397 w 442"/>
                <a:gd name="T5" fmla="*/ 70 h 682"/>
                <a:gd name="T6" fmla="*/ 348 w 442"/>
                <a:gd name="T7" fmla="*/ 143 h 682"/>
                <a:gd name="T8" fmla="*/ 300 w 442"/>
                <a:gd name="T9" fmla="*/ 218 h 682"/>
                <a:gd name="T10" fmla="*/ 264 w 442"/>
                <a:gd name="T11" fmla="*/ 271 h 682"/>
                <a:gd name="T12" fmla="*/ 231 w 442"/>
                <a:gd name="T13" fmla="*/ 323 h 682"/>
                <a:gd name="T14" fmla="*/ 197 w 442"/>
                <a:gd name="T15" fmla="*/ 376 h 682"/>
                <a:gd name="T16" fmla="*/ 166 w 442"/>
                <a:gd name="T17" fmla="*/ 425 h 682"/>
                <a:gd name="T18" fmla="*/ 136 w 442"/>
                <a:gd name="T19" fmla="*/ 472 h 682"/>
                <a:gd name="T20" fmla="*/ 108 w 442"/>
                <a:gd name="T21" fmla="*/ 517 h 682"/>
                <a:gd name="T22" fmla="*/ 82 w 442"/>
                <a:gd name="T23" fmla="*/ 557 h 682"/>
                <a:gd name="T24" fmla="*/ 58 w 442"/>
                <a:gd name="T25" fmla="*/ 592 h 682"/>
                <a:gd name="T26" fmla="*/ 39 w 442"/>
                <a:gd name="T27" fmla="*/ 624 h 682"/>
                <a:gd name="T28" fmla="*/ 22 w 442"/>
                <a:gd name="T29" fmla="*/ 649 h 682"/>
                <a:gd name="T30" fmla="*/ 11 w 442"/>
                <a:gd name="T31" fmla="*/ 667 h 682"/>
                <a:gd name="T32" fmla="*/ 3 w 442"/>
                <a:gd name="T33" fmla="*/ 679 h 682"/>
                <a:gd name="T34" fmla="*/ 0 w 442"/>
                <a:gd name="T35" fmla="*/ 682 h 682"/>
                <a:gd name="T36" fmla="*/ 3 w 442"/>
                <a:gd name="T37" fmla="*/ 679 h 682"/>
                <a:gd name="T38" fmla="*/ 9 w 442"/>
                <a:gd name="T39" fmla="*/ 667 h 682"/>
                <a:gd name="T40" fmla="*/ 20 w 442"/>
                <a:gd name="T41" fmla="*/ 647 h 682"/>
                <a:gd name="T42" fmla="*/ 35 w 442"/>
                <a:gd name="T43" fmla="*/ 620 h 682"/>
                <a:gd name="T44" fmla="*/ 52 w 442"/>
                <a:gd name="T45" fmla="*/ 588 h 682"/>
                <a:gd name="T46" fmla="*/ 72 w 442"/>
                <a:gd name="T47" fmla="*/ 553 h 682"/>
                <a:gd name="T48" fmla="*/ 97 w 442"/>
                <a:gd name="T49" fmla="*/ 510 h 682"/>
                <a:gd name="T50" fmla="*/ 121 w 442"/>
                <a:gd name="T51" fmla="*/ 464 h 682"/>
                <a:gd name="T52" fmla="*/ 149 w 442"/>
                <a:gd name="T53" fmla="*/ 416 h 682"/>
                <a:gd name="T54" fmla="*/ 177 w 442"/>
                <a:gd name="T55" fmla="*/ 363 h 682"/>
                <a:gd name="T56" fmla="*/ 207 w 442"/>
                <a:gd name="T57" fmla="*/ 308 h 682"/>
                <a:gd name="T58" fmla="*/ 238 w 442"/>
                <a:gd name="T59" fmla="*/ 254 h 682"/>
                <a:gd name="T60" fmla="*/ 268 w 442"/>
                <a:gd name="T61" fmla="*/ 197 h 682"/>
                <a:gd name="T62" fmla="*/ 322 w 442"/>
                <a:gd name="T63" fmla="*/ 98 h 682"/>
                <a:gd name="T64" fmla="*/ 374 w 442"/>
                <a:gd name="T65" fmla="*/ 0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42" h="682">
                  <a:moveTo>
                    <a:pt x="374" y="0"/>
                  </a:moveTo>
                  <a:lnTo>
                    <a:pt x="442" y="0"/>
                  </a:lnTo>
                  <a:lnTo>
                    <a:pt x="397" y="70"/>
                  </a:lnTo>
                  <a:lnTo>
                    <a:pt x="348" y="143"/>
                  </a:lnTo>
                  <a:lnTo>
                    <a:pt x="300" y="218"/>
                  </a:lnTo>
                  <a:lnTo>
                    <a:pt x="264" y="271"/>
                  </a:lnTo>
                  <a:lnTo>
                    <a:pt x="231" y="323"/>
                  </a:lnTo>
                  <a:lnTo>
                    <a:pt x="197" y="376"/>
                  </a:lnTo>
                  <a:lnTo>
                    <a:pt x="166" y="425"/>
                  </a:lnTo>
                  <a:lnTo>
                    <a:pt x="136" y="472"/>
                  </a:lnTo>
                  <a:lnTo>
                    <a:pt x="108" y="517"/>
                  </a:lnTo>
                  <a:lnTo>
                    <a:pt x="82" y="557"/>
                  </a:lnTo>
                  <a:lnTo>
                    <a:pt x="58" y="592"/>
                  </a:lnTo>
                  <a:lnTo>
                    <a:pt x="39" y="624"/>
                  </a:lnTo>
                  <a:lnTo>
                    <a:pt x="22" y="649"/>
                  </a:lnTo>
                  <a:lnTo>
                    <a:pt x="11" y="667"/>
                  </a:lnTo>
                  <a:lnTo>
                    <a:pt x="3" y="679"/>
                  </a:lnTo>
                  <a:lnTo>
                    <a:pt x="0" y="682"/>
                  </a:lnTo>
                  <a:lnTo>
                    <a:pt x="3" y="679"/>
                  </a:lnTo>
                  <a:lnTo>
                    <a:pt x="9" y="667"/>
                  </a:lnTo>
                  <a:lnTo>
                    <a:pt x="20" y="647"/>
                  </a:lnTo>
                  <a:lnTo>
                    <a:pt x="35" y="620"/>
                  </a:lnTo>
                  <a:lnTo>
                    <a:pt x="52" y="588"/>
                  </a:lnTo>
                  <a:lnTo>
                    <a:pt x="72" y="553"/>
                  </a:lnTo>
                  <a:lnTo>
                    <a:pt x="97" y="510"/>
                  </a:lnTo>
                  <a:lnTo>
                    <a:pt x="121" y="464"/>
                  </a:lnTo>
                  <a:lnTo>
                    <a:pt x="149" y="416"/>
                  </a:lnTo>
                  <a:lnTo>
                    <a:pt x="177" y="363"/>
                  </a:lnTo>
                  <a:lnTo>
                    <a:pt x="207" y="308"/>
                  </a:lnTo>
                  <a:lnTo>
                    <a:pt x="238" y="254"/>
                  </a:lnTo>
                  <a:lnTo>
                    <a:pt x="268" y="197"/>
                  </a:lnTo>
                  <a:lnTo>
                    <a:pt x="322" y="98"/>
                  </a:lnTo>
                  <a:lnTo>
                    <a:pt x="3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5" name="Freeform 85"/>
            <p:cNvSpPr>
              <a:spLocks/>
            </p:cNvSpPr>
            <p:nvPr/>
          </p:nvSpPr>
          <p:spPr bwMode="auto">
            <a:xfrm>
              <a:off x="7099300" y="930276"/>
              <a:ext cx="106363" cy="217487"/>
            </a:xfrm>
            <a:custGeom>
              <a:avLst/>
              <a:gdLst>
                <a:gd name="T0" fmla="*/ 113 w 132"/>
                <a:gd name="T1" fmla="*/ 0 h 275"/>
                <a:gd name="T2" fmla="*/ 132 w 132"/>
                <a:gd name="T3" fmla="*/ 0 h 275"/>
                <a:gd name="T4" fmla="*/ 0 w 132"/>
                <a:gd name="T5" fmla="*/ 275 h 275"/>
                <a:gd name="T6" fmla="*/ 113 w 132"/>
                <a:gd name="T7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275">
                  <a:moveTo>
                    <a:pt x="113" y="0"/>
                  </a:moveTo>
                  <a:lnTo>
                    <a:pt x="132" y="0"/>
                  </a:lnTo>
                  <a:lnTo>
                    <a:pt x="0" y="275"/>
                  </a:lnTo>
                  <a:lnTo>
                    <a:pt x="1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6" name="Freeform 86"/>
            <p:cNvSpPr>
              <a:spLocks/>
            </p:cNvSpPr>
            <p:nvPr/>
          </p:nvSpPr>
          <p:spPr bwMode="auto">
            <a:xfrm>
              <a:off x="6575425" y="930276"/>
              <a:ext cx="157163" cy="579437"/>
            </a:xfrm>
            <a:custGeom>
              <a:avLst/>
              <a:gdLst>
                <a:gd name="T0" fmla="*/ 156 w 197"/>
                <a:gd name="T1" fmla="*/ 0 h 729"/>
                <a:gd name="T2" fmla="*/ 197 w 197"/>
                <a:gd name="T3" fmla="*/ 0 h 729"/>
                <a:gd name="T4" fmla="*/ 168 w 197"/>
                <a:gd name="T5" fmla="*/ 107 h 729"/>
                <a:gd name="T6" fmla="*/ 149 w 197"/>
                <a:gd name="T7" fmla="*/ 179 h 729"/>
                <a:gd name="T8" fmla="*/ 130 w 197"/>
                <a:gd name="T9" fmla="*/ 248 h 729"/>
                <a:gd name="T10" fmla="*/ 112 w 197"/>
                <a:gd name="T11" fmla="*/ 318 h 729"/>
                <a:gd name="T12" fmla="*/ 93 w 197"/>
                <a:gd name="T13" fmla="*/ 385 h 729"/>
                <a:gd name="T14" fmla="*/ 76 w 197"/>
                <a:gd name="T15" fmla="*/ 447 h 729"/>
                <a:gd name="T16" fmla="*/ 59 w 197"/>
                <a:gd name="T17" fmla="*/ 508 h 729"/>
                <a:gd name="T18" fmla="*/ 44 w 197"/>
                <a:gd name="T19" fmla="*/ 560 h 729"/>
                <a:gd name="T20" fmla="*/ 31 w 197"/>
                <a:gd name="T21" fmla="*/ 609 h 729"/>
                <a:gd name="T22" fmla="*/ 20 w 197"/>
                <a:gd name="T23" fmla="*/ 651 h 729"/>
                <a:gd name="T24" fmla="*/ 11 w 197"/>
                <a:gd name="T25" fmla="*/ 682 h 729"/>
                <a:gd name="T26" fmla="*/ 5 w 197"/>
                <a:gd name="T27" fmla="*/ 709 h 729"/>
                <a:gd name="T28" fmla="*/ 2 w 197"/>
                <a:gd name="T29" fmla="*/ 724 h 729"/>
                <a:gd name="T30" fmla="*/ 0 w 197"/>
                <a:gd name="T31" fmla="*/ 729 h 729"/>
                <a:gd name="T32" fmla="*/ 0 w 197"/>
                <a:gd name="T33" fmla="*/ 724 h 729"/>
                <a:gd name="T34" fmla="*/ 3 w 197"/>
                <a:gd name="T35" fmla="*/ 707 h 729"/>
                <a:gd name="T36" fmla="*/ 9 w 197"/>
                <a:gd name="T37" fmla="*/ 682 h 729"/>
                <a:gd name="T38" fmla="*/ 17 w 197"/>
                <a:gd name="T39" fmla="*/ 649 h 729"/>
                <a:gd name="T40" fmla="*/ 26 w 197"/>
                <a:gd name="T41" fmla="*/ 607 h 729"/>
                <a:gd name="T42" fmla="*/ 37 w 197"/>
                <a:gd name="T43" fmla="*/ 558 h 729"/>
                <a:gd name="T44" fmla="*/ 48 w 197"/>
                <a:gd name="T45" fmla="*/ 504 h 729"/>
                <a:gd name="T46" fmla="*/ 61 w 197"/>
                <a:gd name="T47" fmla="*/ 444 h 729"/>
                <a:gd name="T48" fmla="*/ 74 w 197"/>
                <a:gd name="T49" fmla="*/ 380 h 729"/>
                <a:gd name="T50" fmla="*/ 89 w 197"/>
                <a:gd name="T51" fmla="*/ 312 h 729"/>
                <a:gd name="T52" fmla="*/ 104 w 197"/>
                <a:gd name="T53" fmla="*/ 243 h 729"/>
                <a:gd name="T54" fmla="*/ 121 w 197"/>
                <a:gd name="T55" fmla="*/ 171 h 729"/>
                <a:gd name="T56" fmla="*/ 136 w 197"/>
                <a:gd name="T57" fmla="*/ 98 h 729"/>
                <a:gd name="T58" fmla="*/ 156 w 197"/>
                <a:gd name="T59" fmla="*/ 0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7" h="729">
                  <a:moveTo>
                    <a:pt x="156" y="0"/>
                  </a:moveTo>
                  <a:lnTo>
                    <a:pt x="197" y="0"/>
                  </a:lnTo>
                  <a:lnTo>
                    <a:pt x="168" y="107"/>
                  </a:lnTo>
                  <a:lnTo>
                    <a:pt x="149" y="179"/>
                  </a:lnTo>
                  <a:lnTo>
                    <a:pt x="130" y="248"/>
                  </a:lnTo>
                  <a:lnTo>
                    <a:pt x="112" y="318"/>
                  </a:lnTo>
                  <a:lnTo>
                    <a:pt x="93" y="385"/>
                  </a:lnTo>
                  <a:lnTo>
                    <a:pt x="76" y="447"/>
                  </a:lnTo>
                  <a:lnTo>
                    <a:pt x="59" y="508"/>
                  </a:lnTo>
                  <a:lnTo>
                    <a:pt x="44" y="560"/>
                  </a:lnTo>
                  <a:lnTo>
                    <a:pt x="31" y="609"/>
                  </a:lnTo>
                  <a:lnTo>
                    <a:pt x="20" y="651"/>
                  </a:lnTo>
                  <a:lnTo>
                    <a:pt x="11" y="682"/>
                  </a:lnTo>
                  <a:lnTo>
                    <a:pt x="5" y="709"/>
                  </a:lnTo>
                  <a:lnTo>
                    <a:pt x="2" y="724"/>
                  </a:lnTo>
                  <a:lnTo>
                    <a:pt x="0" y="729"/>
                  </a:lnTo>
                  <a:lnTo>
                    <a:pt x="0" y="724"/>
                  </a:lnTo>
                  <a:lnTo>
                    <a:pt x="3" y="707"/>
                  </a:lnTo>
                  <a:lnTo>
                    <a:pt x="9" y="682"/>
                  </a:lnTo>
                  <a:lnTo>
                    <a:pt x="17" y="649"/>
                  </a:lnTo>
                  <a:lnTo>
                    <a:pt x="26" y="607"/>
                  </a:lnTo>
                  <a:lnTo>
                    <a:pt x="37" y="558"/>
                  </a:lnTo>
                  <a:lnTo>
                    <a:pt x="48" y="504"/>
                  </a:lnTo>
                  <a:lnTo>
                    <a:pt x="61" y="444"/>
                  </a:lnTo>
                  <a:lnTo>
                    <a:pt x="74" y="380"/>
                  </a:lnTo>
                  <a:lnTo>
                    <a:pt x="89" y="312"/>
                  </a:lnTo>
                  <a:lnTo>
                    <a:pt x="104" y="243"/>
                  </a:lnTo>
                  <a:lnTo>
                    <a:pt x="121" y="171"/>
                  </a:lnTo>
                  <a:lnTo>
                    <a:pt x="136" y="98"/>
                  </a:lnTo>
                  <a:lnTo>
                    <a:pt x="1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7" name="Freeform 87"/>
            <p:cNvSpPr>
              <a:spLocks/>
            </p:cNvSpPr>
            <p:nvPr/>
          </p:nvSpPr>
          <p:spPr bwMode="auto">
            <a:xfrm>
              <a:off x="6302375" y="930276"/>
              <a:ext cx="38100" cy="376237"/>
            </a:xfrm>
            <a:custGeom>
              <a:avLst/>
              <a:gdLst>
                <a:gd name="T0" fmla="*/ 28 w 48"/>
                <a:gd name="T1" fmla="*/ 0 h 474"/>
                <a:gd name="T2" fmla="*/ 48 w 48"/>
                <a:gd name="T3" fmla="*/ 0 h 474"/>
                <a:gd name="T4" fmla="*/ 0 w 48"/>
                <a:gd name="T5" fmla="*/ 474 h 474"/>
                <a:gd name="T6" fmla="*/ 28 w 48"/>
                <a:gd name="T7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474">
                  <a:moveTo>
                    <a:pt x="28" y="0"/>
                  </a:moveTo>
                  <a:lnTo>
                    <a:pt x="48" y="0"/>
                  </a:lnTo>
                  <a:lnTo>
                    <a:pt x="0" y="474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8" name="Freeform 88"/>
            <p:cNvSpPr>
              <a:spLocks/>
            </p:cNvSpPr>
            <p:nvPr/>
          </p:nvSpPr>
          <p:spPr bwMode="auto">
            <a:xfrm>
              <a:off x="6189663" y="930276"/>
              <a:ext cx="14288" cy="236537"/>
            </a:xfrm>
            <a:custGeom>
              <a:avLst/>
              <a:gdLst>
                <a:gd name="T0" fmla="*/ 0 w 19"/>
                <a:gd name="T1" fmla="*/ 0 h 299"/>
                <a:gd name="T2" fmla="*/ 19 w 19"/>
                <a:gd name="T3" fmla="*/ 0 h 299"/>
                <a:gd name="T4" fmla="*/ 15 w 19"/>
                <a:gd name="T5" fmla="*/ 62 h 299"/>
                <a:gd name="T6" fmla="*/ 11 w 19"/>
                <a:gd name="T7" fmla="*/ 119 h 299"/>
                <a:gd name="T8" fmla="*/ 9 w 19"/>
                <a:gd name="T9" fmla="*/ 169 h 299"/>
                <a:gd name="T10" fmla="*/ 6 w 19"/>
                <a:gd name="T11" fmla="*/ 213 h 299"/>
                <a:gd name="T12" fmla="*/ 4 w 19"/>
                <a:gd name="T13" fmla="*/ 248 h 299"/>
                <a:gd name="T14" fmla="*/ 2 w 19"/>
                <a:gd name="T15" fmla="*/ 276 h 299"/>
                <a:gd name="T16" fmla="*/ 2 w 19"/>
                <a:gd name="T17" fmla="*/ 293 h 299"/>
                <a:gd name="T18" fmla="*/ 2 w 19"/>
                <a:gd name="T19" fmla="*/ 299 h 299"/>
                <a:gd name="T20" fmla="*/ 2 w 19"/>
                <a:gd name="T21" fmla="*/ 293 h 299"/>
                <a:gd name="T22" fmla="*/ 2 w 19"/>
                <a:gd name="T23" fmla="*/ 276 h 299"/>
                <a:gd name="T24" fmla="*/ 0 w 19"/>
                <a:gd name="T25" fmla="*/ 248 h 299"/>
                <a:gd name="T26" fmla="*/ 0 w 19"/>
                <a:gd name="T27" fmla="*/ 213 h 299"/>
                <a:gd name="T28" fmla="*/ 0 w 19"/>
                <a:gd name="T29" fmla="*/ 169 h 299"/>
                <a:gd name="T30" fmla="*/ 0 w 19"/>
                <a:gd name="T31" fmla="*/ 119 h 299"/>
                <a:gd name="T32" fmla="*/ 0 w 19"/>
                <a:gd name="T33" fmla="*/ 62 h 299"/>
                <a:gd name="T34" fmla="*/ 0 w 19"/>
                <a:gd name="T35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299">
                  <a:moveTo>
                    <a:pt x="0" y="0"/>
                  </a:moveTo>
                  <a:lnTo>
                    <a:pt x="19" y="0"/>
                  </a:lnTo>
                  <a:lnTo>
                    <a:pt x="15" y="62"/>
                  </a:lnTo>
                  <a:lnTo>
                    <a:pt x="11" y="119"/>
                  </a:lnTo>
                  <a:lnTo>
                    <a:pt x="9" y="169"/>
                  </a:lnTo>
                  <a:lnTo>
                    <a:pt x="6" y="213"/>
                  </a:lnTo>
                  <a:lnTo>
                    <a:pt x="4" y="248"/>
                  </a:lnTo>
                  <a:lnTo>
                    <a:pt x="2" y="276"/>
                  </a:lnTo>
                  <a:lnTo>
                    <a:pt x="2" y="293"/>
                  </a:lnTo>
                  <a:lnTo>
                    <a:pt x="2" y="299"/>
                  </a:lnTo>
                  <a:lnTo>
                    <a:pt x="2" y="293"/>
                  </a:lnTo>
                  <a:lnTo>
                    <a:pt x="2" y="276"/>
                  </a:lnTo>
                  <a:lnTo>
                    <a:pt x="0" y="248"/>
                  </a:lnTo>
                  <a:lnTo>
                    <a:pt x="0" y="213"/>
                  </a:lnTo>
                  <a:lnTo>
                    <a:pt x="0" y="169"/>
                  </a:lnTo>
                  <a:lnTo>
                    <a:pt x="0" y="119"/>
                  </a:lnTo>
                  <a:lnTo>
                    <a:pt x="0" y="6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9" name="Freeform 89"/>
            <p:cNvSpPr>
              <a:spLocks/>
            </p:cNvSpPr>
            <p:nvPr/>
          </p:nvSpPr>
          <p:spPr bwMode="auto">
            <a:xfrm>
              <a:off x="6162675" y="930276"/>
              <a:ext cx="60325" cy="1298575"/>
            </a:xfrm>
            <a:custGeom>
              <a:avLst/>
              <a:gdLst>
                <a:gd name="T0" fmla="*/ 11 w 74"/>
                <a:gd name="T1" fmla="*/ 0 h 1635"/>
                <a:gd name="T2" fmla="*/ 74 w 74"/>
                <a:gd name="T3" fmla="*/ 0 h 1635"/>
                <a:gd name="T4" fmla="*/ 70 w 74"/>
                <a:gd name="T5" fmla="*/ 68 h 1635"/>
                <a:gd name="T6" fmla="*/ 67 w 74"/>
                <a:gd name="T7" fmla="*/ 147 h 1635"/>
                <a:gd name="T8" fmla="*/ 61 w 74"/>
                <a:gd name="T9" fmla="*/ 233 h 1635"/>
                <a:gd name="T10" fmla="*/ 57 w 74"/>
                <a:gd name="T11" fmla="*/ 327 h 1635"/>
                <a:gd name="T12" fmla="*/ 52 w 74"/>
                <a:gd name="T13" fmla="*/ 427 h 1635"/>
                <a:gd name="T14" fmla="*/ 46 w 74"/>
                <a:gd name="T15" fmla="*/ 532 h 1635"/>
                <a:gd name="T16" fmla="*/ 41 w 74"/>
                <a:gd name="T17" fmla="*/ 639 h 1635"/>
                <a:gd name="T18" fmla="*/ 35 w 74"/>
                <a:gd name="T19" fmla="*/ 748 h 1635"/>
                <a:gd name="T20" fmla="*/ 31 w 74"/>
                <a:gd name="T21" fmla="*/ 842 h 1635"/>
                <a:gd name="T22" fmla="*/ 28 w 74"/>
                <a:gd name="T23" fmla="*/ 936 h 1635"/>
                <a:gd name="T24" fmla="*/ 24 w 74"/>
                <a:gd name="T25" fmla="*/ 1028 h 1635"/>
                <a:gd name="T26" fmla="*/ 20 w 74"/>
                <a:gd name="T27" fmla="*/ 1119 h 1635"/>
                <a:gd name="T28" fmla="*/ 16 w 74"/>
                <a:gd name="T29" fmla="*/ 1203 h 1635"/>
                <a:gd name="T30" fmla="*/ 15 w 74"/>
                <a:gd name="T31" fmla="*/ 1284 h 1635"/>
                <a:gd name="T32" fmla="*/ 11 w 74"/>
                <a:gd name="T33" fmla="*/ 1359 h 1635"/>
                <a:gd name="T34" fmla="*/ 9 w 74"/>
                <a:gd name="T35" fmla="*/ 1427 h 1635"/>
                <a:gd name="T36" fmla="*/ 5 w 74"/>
                <a:gd name="T37" fmla="*/ 1487 h 1635"/>
                <a:gd name="T38" fmla="*/ 3 w 74"/>
                <a:gd name="T39" fmla="*/ 1538 h 1635"/>
                <a:gd name="T40" fmla="*/ 1 w 74"/>
                <a:gd name="T41" fmla="*/ 1579 h 1635"/>
                <a:gd name="T42" fmla="*/ 1 w 74"/>
                <a:gd name="T43" fmla="*/ 1611 h 1635"/>
                <a:gd name="T44" fmla="*/ 0 w 74"/>
                <a:gd name="T45" fmla="*/ 1630 h 1635"/>
                <a:gd name="T46" fmla="*/ 0 w 74"/>
                <a:gd name="T47" fmla="*/ 1635 h 1635"/>
                <a:gd name="T48" fmla="*/ 0 w 74"/>
                <a:gd name="T49" fmla="*/ 1630 h 1635"/>
                <a:gd name="T50" fmla="*/ 0 w 74"/>
                <a:gd name="T51" fmla="*/ 1611 h 1635"/>
                <a:gd name="T52" fmla="*/ 0 w 74"/>
                <a:gd name="T53" fmla="*/ 1579 h 1635"/>
                <a:gd name="T54" fmla="*/ 1 w 74"/>
                <a:gd name="T55" fmla="*/ 1538 h 1635"/>
                <a:gd name="T56" fmla="*/ 1 w 74"/>
                <a:gd name="T57" fmla="*/ 1487 h 1635"/>
                <a:gd name="T58" fmla="*/ 1 w 74"/>
                <a:gd name="T59" fmla="*/ 1427 h 1635"/>
                <a:gd name="T60" fmla="*/ 3 w 74"/>
                <a:gd name="T61" fmla="*/ 1357 h 1635"/>
                <a:gd name="T62" fmla="*/ 3 w 74"/>
                <a:gd name="T63" fmla="*/ 1284 h 1635"/>
                <a:gd name="T64" fmla="*/ 5 w 74"/>
                <a:gd name="T65" fmla="*/ 1203 h 1635"/>
                <a:gd name="T66" fmla="*/ 5 w 74"/>
                <a:gd name="T67" fmla="*/ 1117 h 1635"/>
                <a:gd name="T68" fmla="*/ 7 w 74"/>
                <a:gd name="T69" fmla="*/ 1028 h 1635"/>
                <a:gd name="T70" fmla="*/ 7 w 74"/>
                <a:gd name="T71" fmla="*/ 936 h 1635"/>
                <a:gd name="T72" fmla="*/ 9 w 74"/>
                <a:gd name="T73" fmla="*/ 842 h 1635"/>
                <a:gd name="T74" fmla="*/ 11 w 74"/>
                <a:gd name="T75" fmla="*/ 746 h 1635"/>
                <a:gd name="T76" fmla="*/ 11 w 74"/>
                <a:gd name="T77" fmla="*/ 622 h 1635"/>
                <a:gd name="T78" fmla="*/ 11 w 74"/>
                <a:gd name="T79" fmla="*/ 500 h 1635"/>
                <a:gd name="T80" fmla="*/ 11 w 74"/>
                <a:gd name="T81" fmla="*/ 384 h 1635"/>
                <a:gd name="T82" fmla="*/ 11 w 74"/>
                <a:gd name="T83" fmla="*/ 273 h 1635"/>
                <a:gd name="T84" fmla="*/ 11 w 74"/>
                <a:gd name="T85" fmla="*/ 171 h 1635"/>
                <a:gd name="T86" fmla="*/ 11 w 74"/>
                <a:gd name="T87" fmla="*/ 79 h 1635"/>
                <a:gd name="T88" fmla="*/ 11 w 74"/>
                <a:gd name="T89" fmla="*/ 0 h 1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4" h="1635">
                  <a:moveTo>
                    <a:pt x="11" y="0"/>
                  </a:moveTo>
                  <a:lnTo>
                    <a:pt x="74" y="0"/>
                  </a:lnTo>
                  <a:lnTo>
                    <a:pt x="70" y="68"/>
                  </a:lnTo>
                  <a:lnTo>
                    <a:pt x="67" y="147"/>
                  </a:lnTo>
                  <a:lnTo>
                    <a:pt x="61" y="233"/>
                  </a:lnTo>
                  <a:lnTo>
                    <a:pt x="57" y="327"/>
                  </a:lnTo>
                  <a:lnTo>
                    <a:pt x="52" y="427"/>
                  </a:lnTo>
                  <a:lnTo>
                    <a:pt x="46" y="532"/>
                  </a:lnTo>
                  <a:lnTo>
                    <a:pt x="41" y="639"/>
                  </a:lnTo>
                  <a:lnTo>
                    <a:pt x="35" y="748"/>
                  </a:lnTo>
                  <a:lnTo>
                    <a:pt x="31" y="842"/>
                  </a:lnTo>
                  <a:lnTo>
                    <a:pt x="28" y="936"/>
                  </a:lnTo>
                  <a:lnTo>
                    <a:pt x="24" y="1028"/>
                  </a:lnTo>
                  <a:lnTo>
                    <a:pt x="20" y="1119"/>
                  </a:lnTo>
                  <a:lnTo>
                    <a:pt x="16" y="1203"/>
                  </a:lnTo>
                  <a:lnTo>
                    <a:pt x="15" y="1284"/>
                  </a:lnTo>
                  <a:lnTo>
                    <a:pt x="11" y="1359"/>
                  </a:lnTo>
                  <a:lnTo>
                    <a:pt x="9" y="1427"/>
                  </a:lnTo>
                  <a:lnTo>
                    <a:pt x="5" y="1487"/>
                  </a:lnTo>
                  <a:lnTo>
                    <a:pt x="3" y="1538"/>
                  </a:lnTo>
                  <a:lnTo>
                    <a:pt x="1" y="1579"/>
                  </a:lnTo>
                  <a:lnTo>
                    <a:pt x="1" y="1611"/>
                  </a:lnTo>
                  <a:lnTo>
                    <a:pt x="0" y="1630"/>
                  </a:lnTo>
                  <a:lnTo>
                    <a:pt x="0" y="1635"/>
                  </a:lnTo>
                  <a:lnTo>
                    <a:pt x="0" y="1630"/>
                  </a:lnTo>
                  <a:lnTo>
                    <a:pt x="0" y="1611"/>
                  </a:lnTo>
                  <a:lnTo>
                    <a:pt x="0" y="1579"/>
                  </a:lnTo>
                  <a:lnTo>
                    <a:pt x="1" y="1538"/>
                  </a:lnTo>
                  <a:lnTo>
                    <a:pt x="1" y="1487"/>
                  </a:lnTo>
                  <a:lnTo>
                    <a:pt x="1" y="1427"/>
                  </a:lnTo>
                  <a:lnTo>
                    <a:pt x="3" y="1357"/>
                  </a:lnTo>
                  <a:lnTo>
                    <a:pt x="3" y="1284"/>
                  </a:lnTo>
                  <a:lnTo>
                    <a:pt x="5" y="1203"/>
                  </a:lnTo>
                  <a:lnTo>
                    <a:pt x="5" y="1117"/>
                  </a:lnTo>
                  <a:lnTo>
                    <a:pt x="7" y="1028"/>
                  </a:lnTo>
                  <a:lnTo>
                    <a:pt x="7" y="936"/>
                  </a:lnTo>
                  <a:lnTo>
                    <a:pt x="9" y="842"/>
                  </a:lnTo>
                  <a:lnTo>
                    <a:pt x="11" y="746"/>
                  </a:lnTo>
                  <a:lnTo>
                    <a:pt x="11" y="622"/>
                  </a:lnTo>
                  <a:lnTo>
                    <a:pt x="11" y="500"/>
                  </a:lnTo>
                  <a:lnTo>
                    <a:pt x="11" y="384"/>
                  </a:lnTo>
                  <a:lnTo>
                    <a:pt x="11" y="273"/>
                  </a:lnTo>
                  <a:lnTo>
                    <a:pt x="11" y="171"/>
                  </a:lnTo>
                  <a:lnTo>
                    <a:pt x="11" y="79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0" name="Freeform 90"/>
            <p:cNvSpPr>
              <a:spLocks/>
            </p:cNvSpPr>
            <p:nvPr/>
          </p:nvSpPr>
          <p:spPr bwMode="auto">
            <a:xfrm>
              <a:off x="6307138" y="930276"/>
              <a:ext cx="28575" cy="287337"/>
            </a:xfrm>
            <a:custGeom>
              <a:avLst/>
              <a:gdLst>
                <a:gd name="T0" fmla="*/ 21 w 38"/>
                <a:gd name="T1" fmla="*/ 0 h 363"/>
                <a:gd name="T2" fmla="*/ 38 w 38"/>
                <a:gd name="T3" fmla="*/ 0 h 363"/>
                <a:gd name="T4" fmla="*/ 0 w 38"/>
                <a:gd name="T5" fmla="*/ 363 h 363"/>
                <a:gd name="T6" fmla="*/ 21 w 38"/>
                <a:gd name="T7" fmla="*/ 0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63">
                  <a:moveTo>
                    <a:pt x="21" y="0"/>
                  </a:moveTo>
                  <a:lnTo>
                    <a:pt x="38" y="0"/>
                  </a:lnTo>
                  <a:lnTo>
                    <a:pt x="0" y="363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1" name="Freeform 91"/>
            <p:cNvSpPr>
              <a:spLocks/>
            </p:cNvSpPr>
            <p:nvPr/>
          </p:nvSpPr>
          <p:spPr bwMode="auto">
            <a:xfrm>
              <a:off x="6257925" y="930276"/>
              <a:ext cx="209550" cy="1473200"/>
            </a:xfrm>
            <a:custGeom>
              <a:avLst/>
              <a:gdLst>
                <a:gd name="T0" fmla="*/ 222 w 265"/>
                <a:gd name="T1" fmla="*/ 0 h 1855"/>
                <a:gd name="T2" fmla="*/ 265 w 265"/>
                <a:gd name="T3" fmla="*/ 0 h 1855"/>
                <a:gd name="T4" fmla="*/ 263 w 265"/>
                <a:gd name="T5" fmla="*/ 15 h 1855"/>
                <a:gd name="T6" fmla="*/ 259 w 265"/>
                <a:gd name="T7" fmla="*/ 41 h 1855"/>
                <a:gd name="T8" fmla="*/ 253 w 265"/>
                <a:gd name="T9" fmla="*/ 79 h 1855"/>
                <a:gd name="T10" fmla="*/ 246 w 265"/>
                <a:gd name="T11" fmla="*/ 126 h 1855"/>
                <a:gd name="T12" fmla="*/ 239 w 265"/>
                <a:gd name="T13" fmla="*/ 181 h 1855"/>
                <a:gd name="T14" fmla="*/ 229 w 265"/>
                <a:gd name="T15" fmla="*/ 243 h 1855"/>
                <a:gd name="T16" fmla="*/ 220 w 265"/>
                <a:gd name="T17" fmla="*/ 312 h 1855"/>
                <a:gd name="T18" fmla="*/ 209 w 265"/>
                <a:gd name="T19" fmla="*/ 389 h 1855"/>
                <a:gd name="T20" fmla="*/ 196 w 265"/>
                <a:gd name="T21" fmla="*/ 470 h 1855"/>
                <a:gd name="T22" fmla="*/ 183 w 265"/>
                <a:gd name="T23" fmla="*/ 555 h 1855"/>
                <a:gd name="T24" fmla="*/ 170 w 265"/>
                <a:gd name="T25" fmla="*/ 643 h 1855"/>
                <a:gd name="T26" fmla="*/ 157 w 265"/>
                <a:gd name="T27" fmla="*/ 735 h 1855"/>
                <a:gd name="T28" fmla="*/ 143 w 265"/>
                <a:gd name="T29" fmla="*/ 829 h 1855"/>
                <a:gd name="T30" fmla="*/ 129 w 265"/>
                <a:gd name="T31" fmla="*/ 923 h 1855"/>
                <a:gd name="T32" fmla="*/ 116 w 265"/>
                <a:gd name="T33" fmla="*/ 1015 h 1855"/>
                <a:gd name="T34" fmla="*/ 104 w 265"/>
                <a:gd name="T35" fmla="*/ 1107 h 1855"/>
                <a:gd name="T36" fmla="*/ 91 w 265"/>
                <a:gd name="T37" fmla="*/ 1199 h 1855"/>
                <a:gd name="T38" fmla="*/ 78 w 265"/>
                <a:gd name="T39" fmla="*/ 1288 h 1855"/>
                <a:gd name="T40" fmla="*/ 67 w 265"/>
                <a:gd name="T41" fmla="*/ 1372 h 1855"/>
                <a:gd name="T42" fmla="*/ 56 w 265"/>
                <a:gd name="T43" fmla="*/ 1453 h 1855"/>
                <a:gd name="T44" fmla="*/ 45 w 265"/>
                <a:gd name="T45" fmla="*/ 1528 h 1855"/>
                <a:gd name="T46" fmla="*/ 35 w 265"/>
                <a:gd name="T47" fmla="*/ 1598 h 1855"/>
                <a:gd name="T48" fmla="*/ 26 w 265"/>
                <a:gd name="T49" fmla="*/ 1662 h 1855"/>
                <a:gd name="T50" fmla="*/ 19 w 265"/>
                <a:gd name="T51" fmla="*/ 1716 h 1855"/>
                <a:gd name="T52" fmla="*/ 11 w 265"/>
                <a:gd name="T53" fmla="*/ 1765 h 1855"/>
                <a:gd name="T54" fmla="*/ 6 w 265"/>
                <a:gd name="T55" fmla="*/ 1803 h 1855"/>
                <a:gd name="T56" fmla="*/ 2 w 265"/>
                <a:gd name="T57" fmla="*/ 1831 h 1855"/>
                <a:gd name="T58" fmla="*/ 0 w 265"/>
                <a:gd name="T59" fmla="*/ 1850 h 1855"/>
                <a:gd name="T60" fmla="*/ 0 w 265"/>
                <a:gd name="T61" fmla="*/ 1855 h 1855"/>
                <a:gd name="T62" fmla="*/ 0 w 265"/>
                <a:gd name="T63" fmla="*/ 1850 h 1855"/>
                <a:gd name="T64" fmla="*/ 2 w 265"/>
                <a:gd name="T65" fmla="*/ 1831 h 1855"/>
                <a:gd name="T66" fmla="*/ 6 w 265"/>
                <a:gd name="T67" fmla="*/ 1803 h 1855"/>
                <a:gd name="T68" fmla="*/ 11 w 265"/>
                <a:gd name="T69" fmla="*/ 1763 h 1855"/>
                <a:gd name="T70" fmla="*/ 17 w 265"/>
                <a:gd name="T71" fmla="*/ 1716 h 1855"/>
                <a:gd name="T72" fmla="*/ 22 w 265"/>
                <a:gd name="T73" fmla="*/ 1660 h 1855"/>
                <a:gd name="T74" fmla="*/ 32 w 265"/>
                <a:gd name="T75" fmla="*/ 1598 h 1855"/>
                <a:gd name="T76" fmla="*/ 39 w 265"/>
                <a:gd name="T77" fmla="*/ 1526 h 1855"/>
                <a:gd name="T78" fmla="*/ 48 w 265"/>
                <a:gd name="T79" fmla="*/ 1451 h 1855"/>
                <a:gd name="T80" fmla="*/ 60 w 265"/>
                <a:gd name="T81" fmla="*/ 1370 h 1855"/>
                <a:gd name="T82" fmla="*/ 69 w 265"/>
                <a:gd name="T83" fmla="*/ 1286 h 1855"/>
                <a:gd name="T84" fmla="*/ 80 w 265"/>
                <a:gd name="T85" fmla="*/ 1198 h 1855"/>
                <a:gd name="T86" fmla="*/ 91 w 265"/>
                <a:gd name="T87" fmla="*/ 1105 h 1855"/>
                <a:gd name="T88" fmla="*/ 102 w 265"/>
                <a:gd name="T89" fmla="*/ 1013 h 1855"/>
                <a:gd name="T90" fmla="*/ 114 w 265"/>
                <a:gd name="T91" fmla="*/ 921 h 1855"/>
                <a:gd name="T92" fmla="*/ 127 w 265"/>
                <a:gd name="T93" fmla="*/ 823 h 1855"/>
                <a:gd name="T94" fmla="*/ 138 w 265"/>
                <a:gd name="T95" fmla="*/ 726 h 1855"/>
                <a:gd name="T96" fmla="*/ 147 w 265"/>
                <a:gd name="T97" fmla="*/ 632 h 1855"/>
                <a:gd name="T98" fmla="*/ 158 w 265"/>
                <a:gd name="T99" fmla="*/ 540 h 1855"/>
                <a:gd name="T100" fmla="*/ 170 w 265"/>
                <a:gd name="T101" fmla="*/ 451 h 1855"/>
                <a:gd name="T102" fmla="*/ 179 w 265"/>
                <a:gd name="T103" fmla="*/ 369 h 1855"/>
                <a:gd name="T104" fmla="*/ 188 w 265"/>
                <a:gd name="T105" fmla="*/ 291 h 1855"/>
                <a:gd name="T106" fmla="*/ 196 w 265"/>
                <a:gd name="T107" fmla="*/ 220 h 1855"/>
                <a:gd name="T108" fmla="*/ 203 w 265"/>
                <a:gd name="T109" fmla="*/ 158 h 1855"/>
                <a:gd name="T110" fmla="*/ 209 w 265"/>
                <a:gd name="T111" fmla="*/ 104 h 1855"/>
                <a:gd name="T112" fmla="*/ 214 w 265"/>
                <a:gd name="T113" fmla="*/ 58 h 1855"/>
                <a:gd name="T114" fmla="*/ 218 w 265"/>
                <a:gd name="T115" fmla="*/ 23 h 1855"/>
                <a:gd name="T116" fmla="*/ 222 w 265"/>
                <a:gd name="T117" fmla="*/ 0 h 1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5" h="1855">
                  <a:moveTo>
                    <a:pt x="222" y="0"/>
                  </a:moveTo>
                  <a:lnTo>
                    <a:pt x="265" y="0"/>
                  </a:lnTo>
                  <a:lnTo>
                    <a:pt x="263" y="15"/>
                  </a:lnTo>
                  <a:lnTo>
                    <a:pt x="259" y="41"/>
                  </a:lnTo>
                  <a:lnTo>
                    <a:pt x="253" y="79"/>
                  </a:lnTo>
                  <a:lnTo>
                    <a:pt x="246" y="126"/>
                  </a:lnTo>
                  <a:lnTo>
                    <a:pt x="239" y="181"/>
                  </a:lnTo>
                  <a:lnTo>
                    <a:pt x="229" y="243"/>
                  </a:lnTo>
                  <a:lnTo>
                    <a:pt x="220" y="312"/>
                  </a:lnTo>
                  <a:lnTo>
                    <a:pt x="209" y="389"/>
                  </a:lnTo>
                  <a:lnTo>
                    <a:pt x="196" y="470"/>
                  </a:lnTo>
                  <a:lnTo>
                    <a:pt x="183" y="555"/>
                  </a:lnTo>
                  <a:lnTo>
                    <a:pt x="170" y="643"/>
                  </a:lnTo>
                  <a:lnTo>
                    <a:pt x="157" y="735"/>
                  </a:lnTo>
                  <a:lnTo>
                    <a:pt x="143" y="829"/>
                  </a:lnTo>
                  <a:lnTo>
                    <a:pt x="129" y="923"/>
                  </a:lnTo>
                  <a:lnTo>
                    <a:pt x="116" y="1015"/>
                  </a:lnTo>
                  <a:lnTo>
                    <a:pt x="104" y="1107"/>
                  </a:lnTo>
                  <a:lnTo>
                    <a:pt x="91" y="1199"/>
                  </a:lnTo>
                  <a:lnTo>
                    <a:pt x="78" y="1288"/>
                  </a:lnTo>
                  <a:lnTo>
                    <a:pt x="67" y="1372"/>
                  </a:lnTo>
                  <a:lnTo>
                    <a:pt x="56" y="1453"/>
                  </a:lnTo>
                  <a:lnTo>
                    <a:pt x="45" y="1528"/>
                  </a:lnTo>
                  <a:lnTo>
                    <a:pt x="35" y="1598"/>
                  </a:lnTo>
                  <a:lnTo>
                    <a:pt x="26" y="1662"/>
                  </a:lnTo>
                  <a:lnTo>
                    <a:pt x="19" y="1716"/>
                  </a:lnTo>
                  <a:lnTo>
                    <a:pt x="11" y="1765"/>
                  </a:lnTo>
                  <a:lnTo>
                    <a:pt x="6" y="1803"/>
                  </a:lnTo>
                  <a:lnTo>
                    <a:pt x="2" y="1831"/>
                  </a:lnTo>
                  <a:lnTo>
                    <a:pt x="0" y="1850"/>
                  </a:lnTo>
                  <a:lnTo>
                    <a:pt x="0" y="1855"/>
                  </a:lnTo>
                  <a:lnTo>
                    <a:pt x="0" y="1850"/>
                  </a:lnTo>
                  <a:lnTo>
                    <a:pt x="2" y="1831"/>
                  </a:lnTo>
                  <a:lnTo>
                    <a:pt x="6" y="1803"/>
                  </a:lnTo>
                  <a:lnTo>
                    <a:pt x="11" y="1763"/>
                  </a:lnTo>
                  <a:lnTo>
                    <a:pt x="17" y="1716"/>
                  </a:lnTo>
                  <a:lnTo>
                    <a:pt x="22" y="1660"/>
                  </a:lnTo>
                  <a:lnTo>
                    <a:pt x="32" y="1598"/>
                  </a:lnTo>
                  <a:lnTo>
                    <a:pt x="39" y="1526"/>
                  </a:lnTo>
                  <a:lnTo>
                    <a:pt x="48" y="1451"/>
                  </a:lnTo>
                  <a:lnTo>
                    <a:pt x="60" y="1370"/>
                  </a:lnTo>
                  <a:lnTo>
                    <a:pt x="69" y="1286"/>
                  </a:lnTo>
                  <a:lnTo>
                    <a:pt x="80" y="1198"/>
                  </a:lnTo>
                  <a:lnTo>
                    <a:pt x="91" y="1105"/>
                  </a:lnTo>
                  <a:lnTo>
                    <a:pt x="102" y="1013"/>
                  </a:lnTo>
                  <a:lnTo>
                    <a:pt x="114" y="921"/>
                  </a:lnTo>
                  <a:lnTo>
                    <a:pt x="127" y="823"/>
                  </a:lnTo>
                  <a:lnTo>
                    <a:pt x="138" y="726"/>
                  </a:lnTo>
                  <a:lnTo>
                    <a:pt x="147" y="632"/>
                  </a:lnTo>
                  <a:lnTo>
                    <a:pt x="158" y="540"/>
                  </a:lnTo>
                  <a:lnTo>
                    <a:pt x="170" y="451"/>
                  </a:lnTo>
                  <a:lnTo>
                    <a:pt x="179" y="369"/>
                  </a:lnTo>
                  <a:lnTo>
                    <a:pt x="188" y="291"/>
                  </a:lnTo>
                  <a:lnTo>
                    <a:pt x="196" y="220"/>
                  </a:lnTo>
                  <a:lnTo>
                    <a:pt x="203" y="158"/>
                  </a:lnTo>
                  <a:lnTo>
                    <a:pt x="209" y="104"/>
                  </a:lnTo>
                  <a:lnTo>
                    <a:pt x="214" y="58"/>
                  </a:lnTo>
                  <a:lnTo>
                    <a:pt x="218" y="23"/>
                  </a:lnTo>
                  <a:lnTo>
                    <a:pt x="2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2" name="Freeform 92"/>
            <p:cNvSpPr>
              <a:spLocks/>
            </p:cNvSpPr>
            <p:nvPr/>
          </p:nvSpPr>
          <p:spPr bwMode="auto">
            <a:xfrm>
              <a:off x="6486525" y="930276"/>
              <a:ext cx="254000" cy="942975"/>
            </a:xfrm>
            <a:custGeom>
              <a:avLst/>
              <a:gdLst>
                <a:gd name="T0" fmla="*/ 259 w 319"/>
                <a:gd name="T1" fmla="*/ 0 h 1188"/>
                <a:gd name="T2" fmla="*/ 319 w 319"/>
                <a:gd name="T3" fmla="*/ 0 h 1188"/>
                <a:gd name="T4" fmla="*/ 291 w 319"/>
                <a:gd name="T5" fmla="*/ 104 h 1188"/>
                <a:gd name="T6" fmla="*/ 259 w 319"/>
                <a:gd name="T7" fmla="*/ 214 h 1188"/>
                <a:gd name="T8" fmla="*/ 227 w 319"/>
                <a:gd name="T9" fmla="*/ 331 h 1188"/>
                <a:gd name="T10" fmla="*/ 194 w 319"/>
                <a:gd name="T11" fmla="*/ 451 h 1188"/>
                <a:gd name="T12" fmla="*/ 173 w 319"/>
                <a:gd name="T13" fmla="*/ 530 h 1188"/>
                <a:gd name="T14" fmla="*/ 153 w 319"/>
                <a:gd name="T15" fmla="*/ 607 h 1188"/>
                <a:gd name="T16" fmla="*/ 132 w 319"/>
                <a:gd name="T17" fmla="*/ 684 h 1188"/>
                <a:gd name="T18" fmla="*/ 114 w 319"/>
                <a:gd name="T19" fmla="*/ 758 h 1188"/>
                <a:gd name="T20" fmla="*/ 95 w 319"/>
                <a:gd name="T21" fmla="*/ 829 h 1188"/>
                <a:gd name="T22" fmla="*/ 76 w 319"/>
                <a:gd name="T23" fmla="*/ 897 h 1188"/>
                <a:gd name="T24" fmla="*/ 61 w 319"/>
                <a:gd name="T25" fmla="*/ 959 h 1188"/>
                <a:gd name="T26" fmla="*/ 46 w 319"/>
                <a:gd name="T27" fmla="*/ 1015 h 1188"/>
                <a:gd name="T28" fmla="*/ 32 w 319"/>
                <a:gd name="T29" fmla="*/ 1064 h 1188"/>
                <a:gd name="T30" fmla="*/ 20 w 319"/>
                <a:gd name="T31" fmla="*/ 1107 h 1188"/>
                <a:gd name="T32" fmla="*/ 13 w 319"/>
                <a:gd name="T33" fmla="*/ 1141 h 1188"/>
                <a:gd name="T34" fmla="*/ 5 w 319"/>
                <a:gd name="T35" fmla="*/ 1167 h 1188"/>
                <a:gd name="T36" fmla="*/ 2 w 319"/>
                <a:gd name="T37" fmla="*/ 1182 h 1188"/>
                <a:gd name="T38" fmla="*/ 0 w 319"/>
                <a:gd name="T39" fmla="*/ 1188 h 1188"/>
                <a:gd name="T40" fmla="*/ 2 w 319"/>
                <a:gd name="T41" fmla="*/ 1182 h 1188"/>
                <a:gd name="T42" fmla="*/ 4 w 319"/>
                <a:gd name="T43" fmla="*/ 1167 h 1188"/>
                <a:gd name="T44" fmla="*/ 11 w 319"/>
                <a:gd name="T45" fmla="*/ 1141 h 1188"/>
                <a:gd name="T46" fmla="*/ 19 w 319"/>
                <a:gd name="T47" fmla="*/ 1105 h 1188"/>
                <a:gd name="T48" fmla="*/ 28 w 319"/>
                <a:gd name="T49" fmla="*/ 1062 h 1188"/>
                <a:gd name="T50" fmla="*/ 39 w 319"/>
                <a:gd name="T51" fmla="*/ 1013 h 1188"/>
                <a:gd name="T52" fmla="*/ 52 w 319"/>
                <a:gd name="T53" fmla="*/ 955 h 1188"/>
                <a:gd name="T54" fmla="*/ 65 w 319"/>
                <a:gd name="T55" fmla="*/ 893 h 1188"/>
                <a:gd name="T56" fmla="*/ 80 w 319"/>
                <a:gd name="T57" fmla="*/ 825 h 1188"/>
                <a:gd name="T58" fmla="*/ 97 w 319"/>
                <a:gd name="T59" fmla="*/ 754 h 1188"/>
                <a:gd name="T60" fmla="*/ 114 w 319"/>
                <a:gd name="T61" fmla="*/ 679 h 1188"/>
                <a:gd name="T62" fmla="*/ 130 w 319"/>
                <a:gd name="T63" fmla="*/ 602 h 1188"/>
                <a:gd name="T64" fmla="*/ 149 w 319"/>
                <a:gd name="T65" fmla="*/ 523 h 1188"/>
                <a:gd name="T66" fmla="*/ 166 w 319"/>
                <a:gd name="T67" fmla="*/ 444 h 1188"/>
                <a:gd name="T68" fmla="*/ 190 w 319"/>
                <a:gd name="T69" fmla="*/ 325 h 1188"/>
                <a:gd name="T70" fmla="*/ 214 w 319"/>
                <a:gd name="T71" fmla="*/ 211 h 1188"/>
                <a:gd name="T72" fmla="*/ 239 w 319"/>
                <a:gd name="T73" fmla="*/ 102 h 1188"/>
                <a:gd name="T74" fmla="*/ 259 w 319"/>
                <a:gd name="T75" fmla="*/ 0 h 1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19" h="1188">
                  <a:moveTo>
                    <a:pt x="259" y="0"/>
                  </a:moveTo>
                  <a:lnTo>
                    <a:pt x="319" y="0"/>
                  </a:lnTo>
                  <a:lnTo>
                    <a:pt x="291" y="104"/>
                  </a:lnTo>
                  <a:lnTo>
                    <a:pt x="259" y="214"/>
                  </a:lnTo>
                  <a:lnTo>
                    <a:pt x="227" y="331"/>
                  </a:lnTo>
                  <a:lnTo>
                    <a:pt x="194" y="451"/>
                  </a:lnTo>
                  <a:lnTo>
                    <a:pt x="173" y="530"/>
                  </a:lnTo>
                  <a:lnTo>
                    <a:pt x="153" y="607"/>
                  </a:lnTo>
                  <a:lnTo>
                    <a:pt x="132" y="684"/>
                  </a:lnTo>
                  <a:lnTo>
                    <a:pt x="114" y="758"/>
                  </a:lnTo>
                  <a:lnTo>
                    <a:pt x="95" y="829"/>
                  </a:lnTo>
                  <a:lnTo>
                    <a:pt x="76" y="897"/>
                  </a:lnTo>
                  <a:lnTo>
                    <a:pt x="61" y="959"/>
                  </a:lnTo>
                  <a:lnTo>
                    <a:pt x="46" y="1015"/>
                  </a:lnTo>
                  <a:lnTo>
                    <a:pt x="32" y="1064"/>
                  </a:lnTo>
                  <a:lnTo>
                    <a:pt x="20" y="1107"/>
                  </a:lnTo>
                  <a:lnTo>
                    <a:pt x="13" y="1141"/>
                  </a:lnTo>
                  <a:lnTo>
                    <a:pt x="5" y="1167"/>
                  </a:lnTo>
                  <a:lnTo>
                    <a:pt x="2" y="1182"/>
                  </a:lnTo>
                  <a:lnTo>
                    <a:pt x="0" y="1188"/>
                  </a:lnTo>
                  <a:lnTo>
                    <a:pt x="2" y="1182"/>
                  </a:lnTo>
                  <a:lnTo>
                    <a:pt x="4" y="1167"/>
                  </a:lnTo>
                  <a:lnTo>
                    <a:pt x="11" y="1141"/>
                  </a:lnTo>
                  <a:lnTo>
                    <a:pt x="19" y="1105"/>
                  </a:lnTo>
                  <a:lnTo>
                    <a:pt x="28" y="1062"/>
                  </a:lnTo>
                  <a:lnTo>
                    <a:pt x="39" y="1013"/>
                  </a:lnTo>
                  <a:lnTo>
                    <a:pt x="52" y="955"/>
                  </a:lnTo>
                  <a:lnTo>
                    <a:pt x="65" y="893"/>
                  </a:lnTo>
                  <a:lnTo>
                    <a:pt x="80" y="825"/>
                  </a:lnTo>
                  <a:lnTo>
                    <a:pt x="97" y="754"/>
                  </a:lnTo>
                  <a:lnTo>
                    <a:pt x="114" y="679"/>
                  </a:lnTo>
                  <a:lnTo>
                    <a:pt x="130" y="602"/>
                  </a:lnTo>
                  <a:lnTo>
                    <a:pt x="149" y="523"/>
                  </a:lnTo>
                  <a:lnTo>
                    <a:pt x="166" y="444"/>
                  </a:lnTo>
                  <a:lnTo>
                    <a:pt x="190" y="325"/>
                  </a:lnTo>
                  <a:lnTo>
                    <a:pt x="214" y="211"/>
                  </a:lnTo>
                  <a:lnTo>
                    <a:pt x="239" y="102"/>
                  </a:lnTo>
                  <a:lnTo>
                    <a:pt x="2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3" name="Freeform 93"/>
            <p:cNvSpPr>
              <a:spLocks/>
            </p:cNvSpPr>
            <p:nvPr/>
          </p:nvSpPr>
          <p:spPr bwMode="auto">
            <a:xfrm>
              <a:off x="6761163" y="930276"/>
              <a:ext cx="277813" cy="704850"/>
            </a:xfrm>
            <a:custGeom>
              <a:avLst/>
              <a:gdLst>
                <a:gd name="T0" fmla="*/ 311 w 350"/>
                <a:gd name="T1" fmla="*/ 0 h 887"/>
                <a:gd name="T2" fmla="*/ 350 w 350"/>
                <a:gd name="T3" fmla="*/ 0 h 887"/>
                <a:gd name="T4" fmla="*/ 0 w 350"/>
                <a:gd name="T5" fmla="*/ 887 h 887"/>
                <a:gd name="T6" fmla="*/ 311 w 350"/>
                <a:gd name="T7" fmla="*/ 0 h 8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0" h="887">
                  <a:moveTo>
                    <a:pt x="311" y="0"/>
                  </a:moveTo>
                  <a:lnTo>
                    <a:pt x="350" y="0"/>
                  </a:lnTo>
                  <a:lnTo>
                    <a:pt x="0" y="887"/>
                  </a:lnTo>
                  <a:lnTo>
                    <a:pt x="3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4" name="Freeform 94"/>
            <p:cNvSpPr>
              <a:spLocks/>
            </p:cNvSpPr>
            <p:nvPr/>
          </p:nvSpPr>
          <p:spPr bwMode="auto">
            <a:xfrm>
              <a:off x="7115175" y="930276"/>
              <a:ext cx="233363" cy="425450"/>
            </a:xfrm>
            <a:custGeom>
              <a:avLst/>
              <a:gdLst>
                <a:gd name="T0" fmla="*/ 246 w 295"/>
                <a:gd name="T1" fmla="*/ 0 h 536"/>
                <a:gd name="T2" fmla="*/ 295 w 295"/>
                <a:gd name="T3" fmla="*/ 0 h 536"/>
                <a:gd name="T4" fmla="*/ 259 w 295"/>
                <a:gd name="T5" fmla="*/ 62 h 536"/>
                <a:gd name="T6" fmla="*/ 230 w 295"/>
                <a:gd name="T7" fmla="*/ 117 h 536"/>
                <a:gd name="T8" fmla="*/ 200 w 295"/>
                <a:gd name="T9" fmla="*/ 171 h 536"/>
                <a:gd name="T10" fmla="*/ 172 w 295"/>
                <a:gd name="T11" fmla="*/ 224 h 536"/>
                <a:gd name="T12" fmla="*/ 144 w 295"/>
                <a:gd name="T13" fmla="*/ 275 h 536"/>
                <a:gd name="T14" fmla="*/ 118 w 295"/>
                <a:gd name="T15" fmla="*/ 323 h 536"/>
                <a:gd name="T16" fmla="*/ 94 w 295"/>
                <a:gd name="T17" fmla="*/ 369 h 536"/>
                <a:gd name="T18" fmla="*/ 71 w 295"/>
                <a:gd name="T19" fmla="*/ 408 h 536"/>
                <a:gd name="T20" fmla="*/ 51 w 295"/>
                <a:gd name="T21" fmla="*/ 446 h 536"/>
                <a:gd name="T22" fmla="*/ 34 w 295"/>
                <a:gd name="T23" fmla="*/ 476 h 536"/>
                <a:gd name="T24" fmla="*/ 21 w 295"/>
                <a:gd name="T25" fmla="*/ 502 h 536"/>
                <a:gd name="T26" fmla="*/ 10 w 295"/>
                <a:gd name="T27" fmla="*/ 521 h 536"/>
                <a:gd name="T28" fmla="*/ 4 w 295"/>
                <a:gd name="T29" fmla="*/ 532 h 536"/>
                <a:gd name="T30" fmla="*/ 0 w 295"/>
                <a:gd name="T31" fmla="*/ 536 h 536"/>
                <a:gd name="T32" fmla="*/ 4 w 295"/>
                <a:gd name="T33" fmla="*/ 532 h 536"/>
                <a:gd name="T34" fmla="*/ 10 w 295"/>
                <a:gd name="T35" fmla="*/ 517 h 536"/>
                <a:gd name="T36" fmla="*/ 21 w 295"/>
                <a:gd name="T37" fmla="*/ 494 h 536"/>
                <a:gd name="T38" fmla="*/ 34 w 295"/>
                <a:gd name="T39" fmla="*/ 464 h 536"/>
                <a:gd name="T40" fmla="*/ 53 w 295"/>
                <a:gd name="T41" fmla="*/ 427 h 536"/>
                <a:gd name="T42" fmla="*/ 71 w 295"/>
                <a:gd name="T43" fmla="*/ 384 h 536"/>
                <a:gd name="T44" fmla="*/ 94 w 295"/>
                <a:gd name="T45" fmla="*/ 335 h 536"/>
                <a:gd name="T46" fmla="*/ 118 w 295"/>
                <a:gd name="T47" fmla="*/ 282 h 536"/>
                <a:gd name="T48" fmla="*/ 144 w 295"/>
                <a:gd name="T49" fmla="*/ 226 h 536"/>
                <a:gd name="T50" fmla="*/ 170 w 295"/>
                <a:gd name="T51" fmla="*/ 167 h 536"/>
                <a:gd name="T52" fmla="*/ 198 w 295"/>
                <a:gd name="T53" fmla="*/ 107 h 536"/>
                <a:gd name="T54" fmla="*/ 226 w 295"/>
                <a:gd name="T55" fmla="*/ 47 h 536"/>
                <a:gd name="T56" fmla="*/ 246 w 295"/>
                <a:gd name="T57" fmla="*/ 0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95" h="536">
                  <a:moveTo>
                    <a:pt x="246" y="0"/>
                  </a:moveTo>
                  <a:lnTo>
                    <a:pt x="295" y="0"/>
                  </a:lnTo>
                  <a:lnTo>
                    <a:pt x="259" y="62"/>
                  </a:lnTo>
                  <a:lnTo>
                    <a:pt x="230" y="117"/>
                  </a:lnTo>
                  <a:lnTo>
                    <a:pt x="200" y="171"/>
                  </a:lnTo>
                  <a:lnTo>
                    <a:pt x="172" y="224"/>
                  </a:lnTo>
                  <a:lnTo>
                    <a:pt x="144" y="275"/>
                  </a:lnTo>
                  <a:lnTo>
                    <a:pt x="118" y="323"/>
                  </a:lnTo>
                  <a:lnTo>
                    <a:pt x="94" y="369"/>
                  </a:lnTo>
                  <a:lnTo>
                    <a:pt x="71" y="408"/>
                  </a:lnTo>
                  <a:lnTo>
                    <a:pt x="51" y="446"/>
                  </a:lnTo>
                  <a:lnTo>
                    <a:pt x="34" y="476"/>
                  </a:lnTo>
                  <a:lnTo>
                    <a:pt x="21" y="502"/>
                  </a:lnTo>
                  <a:lnTo>
                    <a:pt x="10" y="521"/>
                  </a:lnTo>
                  <a:lnTo>
                    <a:pt x="4" y="532"/>
                  </a:lnTo>
                  <a:lnTo>
                    <a:pt x="0" y="536"/>
                  </a:lnTo>
                  <a:lnTo>
                    <a:pt x="4" y="532"/>
                  </a:lnTo>
                  <a:lnTo>
                    <a:pt x="10" y="517"/>
                  </a:lnTo>
                  <a:lnTo>
                    <a:pt x="21" y="494"/>
                  </a:lnTo>
                  <a:lnTo>
                    <a:pt x="34" y="464"/>
                  </a:lnTo>
                  <a:lnTo>
                    <a:pt x="53" y="427"/>
                  </a:lnTo>
                  <a:lnTo>
                    <a:pt x="71" y="384"/>
                  </a:lnTo>
                  <a:lnTo>
                    <a:pt x="94" y="335"/>
                  </a:lnTo>
                  <a:lnTo>
                    <a:pt x="118" y="282"/>
                  </a:lnTo>
                  <a:lnTo>
                    <a:pt x="144" y="226"/>
                  </a:lnTo>
                  <a:lnTo>
                    <a:pt x="170" y="167"/>
                  </a:lnTo>
                  <a:lnTo>
                    <a:pt x="198" y="107"/>
                  </a:lnTo>
                  <a:lnTo>
                    <a:pt x="226" y="47"/>
                  </a:lnTo>
                  <a:lnTo>
                    <a:pt x="2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5" name="Freeform 95"/>
            <p:cNvSpPr>
              <a:spLocks/>
            </p:cNvSpPr>
            <p:nvPr/>
          </p:nvSpPr>
          <p:spPr bwMode="auto">
            <a:xfrm>
              <a:off x="6686550" y="930276"/>
              <a:ext cx="911225" cy="1452562"/>
            </a:xfrm>
            <a:custGeom>
              <a:avLst/>
              <a:gdLst>
                <a:gd name="T0" fmla="*/ 1148 w 1148"/>
                <a:gd name="T1" fmla="*/ 0 h 1829"/>
                <a:gd name="T2" fmla="*/ 1081 w 1148"/>
                <a:gd name="T3" fmla="*/ 107 h 1829"/>
                <a:gd name="T4" fmla="*/ 1023 w 1148"/>
                <a:gd name="T5" fmla="*/ 196 h 1829"/>
                <a:gd name="T6" fmla="*/ 978 w 1148"/>
                <a:gd name="T7" fmla="*/ 265 h 1829"/>
                <a:gd name="T8" fmla="*/ 948 w 1148"/>
                <a:gd name="T9" fmla="*/ 308 h 1829"/>
                <a:gd name="T10" fmla="*/ 939 w 1148"/>
                <a:gd name="T11" fmla="*/ 325 h 1829"/>
                <a:gd name="T12" fmla="*/ 928 w 1148"/>
                <a:gd name="T13" fmla="*/ 342 h 1829"/>
                <a:gd name="T14" fmla="*/ 898 w 1148"/>
                <a:gd name="T15" fmla="*/ 389 h 1829"/>
                <a:gd name="T16" fmla="*/ 852 w 1148"/>
                <a:gd name="T17" fmla="*/ 463 h 1829"/>
                <a:gd name="T18" fmla="*/ 792 w 1148"/>
                <a:gd name="T19" fmla="*/ 558 h 1829"/>
                <a:gd name="T20" fmla="*/ 719 w 1148"/>
                <a:gd name="T21" fmla="*/ 673 h 1829"/>
                <a:gd name="T22" fmla="*/ 639 w 1148"/>
                <a:gd name="T23" fmla="*/ 799 h 1829"/>
                <a:gd name="T24" fmla="*/ 553 w 1148"/>
                <a:gd name="T25" fmla="*/ 934 h 1829"/>
                <a:gd name="T26" fmla="*/ 466 w 1148"/>
                <a:gd name="T27" fmla="*/ 1075 h 1829"/>
                <a:gd name="T28" fmla="*/ 378 w 1148"/>
                <a:gd name="T29" fmla="*/ 1216 h 1829"/>
                <a:gd name="T30" fmla="*/ 294 w 1148"/>
                <a:gd name="T31" fmla="*/ 1352 h 1829"/>
                <a:gd name="T32" fmla="*/ 216 w 1148"/>
                <a:gd name="T33" fmla="*/ 1479 h 1829"/>
                <a:gd name="T34" fmla="*/ 145 w 1148"/>
                <a:gd name="T35" fmla="*/ 1594 h 1829"/>
                <a:gd name="T36" fmla="*/ 85 w 1148"/>
                <a:gd name="T37" fmla="*/ 1690 h 1829"/>
                <a:gd name="T38" fmla="*/ 41 w 1148"/>
                <a:gd name="T39" fmla="*/ 1765 h 1829"/>
                <a:gd name="T40" fmla="*/ 11 w 1148"/>
                <a:gd name="T41" fmla="*/ 1812 h 1829"/>
                <a:gd name="T42" fmla="*/ 0 w 1148"/>
                <a:gd name="T43" fmla="*/ 1829 h 1829"/>
                <a:gd name="T44" fmla="*/ 11 w 1148"/>
                <a:gd name="T45" fmla="*/ 1812 h 1829"/>
                <a:gd name="T46" fmla="*/ 39 w 1148"/>
                <a:gd name="T47" fmla="*/ 1763 h 1829"/>
                <a:gd name="T48" fmla="*/ 82 w 1148"/>
                <a:gd name="T49" fmla="*/ 1688 h 1829"/>
                <a:gd name="T50" fmla="*/ 139 w 1148"/>
                <a:gd name="T51" fmla="*/ 1590 h 1829"/>
                <a:gd name="T52" fmla="*/ 206 w 1148"/>
                <a:gd name="T53" fmla="*/ 1474 h 1829"/>
                <a:gd name="T54" fmla="*/ 281 w 1148"/>
                <a:gd name="T55" fmla="*/ 1344 h 1829"/>
                <a:gd name="T56" fmla="*/ 361 w 1148"/>
                <a:gd name="T57" fmla="*/ 1205 h 1829"/>
                <a:gd name="T58" fmla="*/ 443 w 1148"/>
                <a:gd name="T59" fmla="*/ 1062 h 1829"/>
                <a:gd name="T60" fmla="*/ 525 w 1148"/>
                <a:gd name="T61" fmla="*/ 917 h 1829"/>
                <a:gd name="T62" fmla="*/ 604 w 1148"/>
                <a:gd name="T63" fmla="*/ 778 h 1829"/>
                <a:gd name="T64" fmla="*/ 676 w 1148"/>
                <a:gd name="T65" fmla="*/ 647 h 1829"/>
                <a:gd name="T66" fmla="*/ 743 w 1148"/>
                <a:gd name="T67" fmla="*/ 530 h 1829"/>
                <a:gd name="T68" fmla="*/ 799 w 1148"/>
                <a:gd name="T69" fmla="*/ 431 h 1829"/>
                <a:gd name="T70" fmla="*/ 842 w 1148"/>
                <a:gd name="T71" fmla="*/ 354 h 1829"/>
                <a:gd name="T72" fmla="*/ 870 w 1148"/>
                <a:gd name="T73" fmla="*/ 305 h 1829"/>
                <a:gd name="T74" fmla="*/ 879 w 1148"/>
                <a:gd name="T75" fmla="*/ 288 h 1829"/>
                <a:gd name="T76" fmla="*/ 889 w 1148"/>
                <a:gd name="T77" fmla="*/ 271 h 1829"/>
                <a:gd name="T78" fmla="*/ 915 w 1148"/>
                <a:gd name="T79" fmla="*/ 224 h 1829"/>
                <a:gd name="T80" fmla="*/ 954 w 1148"/>
                <a:gd name="T81" fmla="*/ 150 h 1829"/>
                <a:gd name="T82" fmla="*/ 1006 w 1148"/>
                <a:gd name="T83" fmla="*/ 55 h 1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48" h="1829">
                  <a:moveTo>
                    <a:pt x="1036" y="0"/>
                  </a:moveTo>
                  <a:lnTo>
                    <a:pt x="1148" y="0"/>
                  </a:lnTo>
                  <a:lnTo>
                    <a:pt x="1113" y="55"/>
                  </a:lnTo>
                  <a:lnTo>
                    <a:pt x="1081" y="107"/>
                  </a:lnTo>
                  <a:lnTo>
                    <a:pt x="1049" y="154"/>
                  </a:lnTo>
                  <a:lnTo>
                    <a:pt x="1023" y="196"/>
                  </a:lnTo>
                  <a:lnTo>
                    <a:pt x="999" y="233"/>
                  </a:lnTo>
                  <a:lnTo>
                    <a:pt x="978" y="265"/>
                  </a:lnTo>
                  <a:lnTo>
                    <a:pt x="962" y="290"/>
                  </a:lnTo>
                  <a:lnTo>
                    <a:pt x="948" y="308"/>
                  </a:lnTo>
                  <a:lnTo>
                    <a:pt x="941" y="320"/>
                  </a:lnTo>
                  <a:lnTo>
                    <a:pt x="939" y="325"/>
                  </a:lnTo>
                  <a:lnTo>
                    <a:pt x="937" y="329"/>
                  </a:lnTo>
                  <a:lnTo>
                    <a:pt x="928" y="342"/>
                  </a:lnTo>
                  <a:lnTo>
                    <a:pt x="915" y="361"/>
                  </a:lnTo>
                  <a:lnTo>
                    <a:pt x="898" y="389"/>
                  </a:lnTo>
                  <a:lnTo>
                    <a:pt x="878" y="423"/>
                  </a:lnTo>
                  <a:lnTo>
                    <a:pt x="852" y="463"/>
                  </a:lnTo>
                  <a:lnTo>
                    <a:pt x="824" y="508"/>
                  </a:lnTo>
                  <a:lnTo>
                    <a:pt x="792" y="558"/>
                  </a:lnTo>
                  <a:lnTo>
                    <a:pt x="756" y="613"/>
                  </a:lnTo>
                  <a:lnTo>
                    <a:pt x="719" y="673"/>
                  </a:lnTo>
                  <a:lnTo>
                    <a:pt x="680" y="735"/>
                  </a:lnTo>
                  <a:lnTo>
                    <a:pt x="639" y="799"/>
                  </a:lnTo>
                  <a:lnTo>
                    <a:pt x="596" y="867"/>
                  </a:lnTo>
                  <a:lnTo>
                    <a:pt x="553" y="934"/>
                  </a:lnTo>
                  <a:lnTo>
                    <a:pt x="510" y="1004"/>
                  </a:lnTo>
                  <a:lnTo>
                    <a:pt x="466" y="1075"/>
                  </a:lnTo>
                  <a:lnTo>
                    <a:pt x="421" y="1145"/>
                  </a:lnTo>
                  <a:lnTo>
                    <a:pt x="378" y="1216"/>
                  </a:lnTo>
                  <a:lnTo>
                    <a:pt x="335" y="1284"/>
                  </a:lnTo>
                  <a:lnTo>
                    <a:pt x="294" y="1352"/>
                  </a:lnTo>
                  <a:lnTo>
                    <a:pt x="255" y="1417"/>
                  </a:lnTo>
                  <a:lnTo>
                    <a:pt x="216" y="1479"/>
                  </a:lnTo>
                  <a:lnTo>
                    <a:pt x="179" y="1540"/>
                  </a:lnTo>
                  <a:lnTo>
                    <a:pt x="145" y="1594"/>
                  </a:lnTo>
                  <a:lnTo>
                    <a:pt x="113" y="1645"/>
                  </a:lnTo>
                  <a:lnTo>
                    <a:pt x="85" y="1690"/>
                  </a:lnTo>
                  <a:lnTo>
                    <a:pt x="61" y="1731"/>
                  </a:lnTo>
                  <a:lnTo>
                    <a:pt x="41" y="1765"/>
                  </a:lnTo>
                  <a:lnTo>
                    <a:pt x="24" y="1793"/>
                  </a:lnTo>
                  <a:lnTo>
                    <a:pt x="11" y="1812"/>
                  </a:lnTo>
                  <a:lnTo>
                    <a:pt x="3" y="1825"/>
                  </a:lnTo>
                  <a:lnTo>
                    <a:pt x="0" y="1829"/>
                  </a:lnTo>
                  <a:lnTo>
                    <a:pt x="3" y="1825"/>
                  </a:lnTo>
                  <a:lnTo>
                    <a:pt x="11" y="1812"/>
                  </a:lnTo>
                  <a:lnTo>
                    <a:pt x="22" y="1792"/>
                  </a:lnTo>
                  <a:lnTo>
                    <a:pt x="39" y="1763"/>
                  </a:lnTo>
                  <a:lnTo>
                    <a:pt x="57" y="1729"/>
                  </a:lnTo>
                  <a:lnTo>
                    <a:pt x="82" y="1688"/>
                  </a:lnTo>
                  <a:lnTo>
                    <a:pt x="110" y="1641"/>
                  </a:lnTo>
                  <a:lnTo>
                    <a:pt x="139" y="1590"/>
                  </a:lnTo>
                  <a:lnTo>
                    <a:pt x="171" y="1534"/>
                  </a:lnTo>
                  <a:lnTo>
                    <a:pt x="206" y="1474"/>
                  </a:lnTo>
                  <a:lnTo>
                    <a:pt x="242" y="1410"/>
                  </a:lnTo>
                  <a:lnTo>
                    <a:pt x="281" y="1344"/>
                  </a:lnTo>
                  <a:lnTo>
                    <a:pt x="320" y="1275"/>
                  </a:lnTo>
                  <a:lnTo>
                    <a:pt x="361" y="1205"/>
                  </a:lnTo>
                  <a:lnTo>
                    <a:pt x="402" y="1134"/>
                  </a:lnTo>
                  <a:lnTo>
                    <a:pt x="443" y="1062"/>
                  </a:lnTo>
                  <a:lnTo>
                    <a:pt x="484" y="989"/>
                  </a:lnTo>
                  <a:lnTo>
                    <a:pt x="525" y="917"/>
                  </a:lnTo>
                  <a:lnTo>
                    <a:pt x="564" y="846"/>
                  </a:lnTo>
                  <a:lnTo>
                    <a:pt x="604" y="778"/>
                  </a:lnTo>
                  <a:lnTo>
                    <a:pt x="641" y="711"/>
                  </a:lnTo>
                  <a:lnTo>
                    <a:pt x="676" y="647"/>
                  </a:lnTo>
                  <a:lnTo>
                    <a:pt x="712" y="587"/>
                  </a:lnTo>
                  <a:lnTo>
                    <a:pt x="743" y="530"/>
                  </a:lnTo>
                  <a:lnTo>
                    <a:pt x="773" y="478"/>
                  </a:lnTo>
                  <a:lnTo>
                    <a:pt x="799" y="431"/>
                  </a:lnTo>
                  <a:lnTo>
                    <a:pt x="822" y="389"/>
                  </a:lnTo>
                  <a:lnTo>
                    <a:pt x="842" y="354"/>
                  </a:lnTo>
                  <a:lnTo>
                    <a:pt x="857" y="325"/>
                  </a:lnTo>
                  <a:lnTo>
                    <a:pt x="870" y="305"/>
                  </a:lnTo>
                  <a:lnTo>
                    <a:pt x="876" y="291"/>
                  </a:lnTo>
                  <a:lnTo>
                    <a:pt x="879" y="288"/>
                  </a:lnTo>
                  <a:lnTo>
                    <a:pt x="881" y="284"/>
                  </a:lnTo>
                  <a:lnTo>
                    <a:pt x="889" y="271"/>
                  </a:lnTo>
                  <a:lnTo>
                    <a:pt x="900" y="250"/>
                  </a:lnTo>
                  <a:lnTo>
                    <a:pt x="915" y="224"/>
                  </a:lnTo>
                  <a:lnTo>
                    <a:pt x="934" y="190"/>
                  </a:lnTo>
                  <a:lnTo>
                    <a:pt x="954" y="150"/>
                  </a:lnTo>
                  <a:lnTo>
                    <a:pt x="980" y="105"/>
                  </a:lnTo>
                  <a:lnTo>
                    <a:pt x="1006" y="55"/>
                  </a:lnTo>
                  <a:lnTo>
                    <a:pt x="10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6" name="Freeform 96"/>
            <p:cNvSpPr>
              <a:spLocks/>
            </p:cNvSpPr>
            <p:nvPr/>
          </p:nvSpPr>
          <p:spPr bwMode="auto">
            <a:xfrm>
              <a:off x="7307263" y="930276"/>
              <a:ext cx="455613" cy="641350"/>
            </a:xfrm>
            <a:custGeom>
              <a:avLst/>
              <a:gdLst>
                <a:gd name="T0" fmla="*/ 518 w 574"/>
                <a:gd name="T1" fmla="*/ 0 h 808"/>
                <a:gd name="T2" fmla="*/ 574 w 574"/>
                <a:gd name="T3" fmla="*/ 0 h 808"/>
                <a:gd name="T4" fmla="*/ 0 w 574"/>
                <a:gd name="T5" fmla="*/ 808 h 808"/>
                <a:gd name="T6" fmla="*/ 518 w 574"/>
                <a:gd name="T7" fmla="*/ 0 h 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4" h="808">
                  <a:moveTo>
                    <a:pt x="518" y="0"/>
                  </a:moveTo>
                  <a:lnTo>
                    <a:pt x="574" y="0"/>
                  </a:lnTo>
                  <a:lnTo>
                    <a:pt x="0" y="808"/>
                  </a:lnTo>
                  <a:lnTo>
                    <a:pt x="5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7" name="Freeform 97"/>
            <p:cNvSpPr>
              <a:spLocks/>
            </p:cNvSpPr>
            <p:nvPr/>
          </p:nvSpPr>
          <p:spPr bwMode="auto">
            <a:xfrm>
              <a:off x="7518400" y="930276"/>
              <a:ext cx="428625" cy="538162"/>
            </a:xfrm>
            <a:custGeom>
              <a:avLst/>
              <a:gdLst>
                <a:gd name="T0" fmla="*/ 479 w 539"/>
                <a:gd name="T1" fmla="*/ 0 h 679"/>
                <a:gd name="T2" fmla="*/ 539 w 539"/>
                <a:gd name="T3" fmla="*/ 0 h 679"/>
                <a:gd name="T4" fmla="*/ 0 w 539"/>
                <a:gd name="T5" fmla="*/ 679 h 679"/>
                <a:gd name="T6" fmla="*/ 479 w 539"/>
                <a:gd name="T7" fmla="*/ 0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679">
                  <a:moveTo>
                    <a:pt x="479" y="0"/>
                  </a:moveTo>
                  <a:lnTo>
                    <a:pt x="539" y="0"/>
                  </a:lnTo>
                  <a:lnTo>
                    <a:pt x="0" y="679"/>
                  </a:lnTo>
                  <a:lnTo>
                    <a:pt x="4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8" name="Freeform 98"/>
            <p:cNvSpPr>
              <a:spLocks/>
            </p:cNvSpPr>
            <p:nvPr/>
          </p:nvSpPr>
          <p:spPr bwMode="auto">
            <a:xfrm>
              <a:off x="6962775" y="930276"/>
              <a:ext cx="1198563" cy="1387475"/>
            </a:xfrm>
            <a:custGeom>
              <a:avLst/>
              <a:gdLst>
                <a:gd name="T0" fmla="*/ 1510 w 1510"/>
                <a:gd name="T1" fmla="*/ 0 h 1748"/>
                <a:gd name="T2" fmla="*/ 1412 w 1510"/>
                <a:gd name="T3" fmla="*/ 113 h 1748"/>
                <a:gd name="T4" fmla="*/ 1320 w 1510"/>
                <a:gd name="T5" fmla="*/ 218 h 1748"/>
                <a:gd name="T6" fmla="*/ 1238 w 1510"/>
                <a:gd name="T7" fmla="*/ 312 h 1748"/>
                <a:gd name="T8" fmla="*/ 1167 w 1510"/>
                <a:gd name="T9" fmla="*/ 391 h 1748"/>
                <a:gd name="T10" fmla="*/ 1115 w 1510"/>
                <a:gd name="T11" fmla="*/ 451 h 1748"/>
                <a:gd name="T12" fmla="*/ 1080 w 1510"/>
                <a:gd name="T13" fmla="*/ 491 h 1748"/>
                <a:gd name="T14" fmla="*/ 1067 w 1510"/>
                <a:gd name="T15" fmla="*/ 506 h 1748"/>
                <a:gd name="T16" fmla="*/ 1055 w 1510"/>
                <a:gd name="T17" fmla="*/ 519 h 1748"/>
                <a:gd name="T18" fmla="*/ 1022 w 1510"/>
                <a:gd name="T19" fmla="*/ 558 h 1748"/>
                <a:gd name="T20" fmla="*/ 968 w 1510"/>
                <a:gd name="T21" fmla="*/ 620 h 1748"/>
                <a:gd name="T22" fmla="*/ 901 w 1510"/>
                <a:gd name="T23" fmla="*/ 699 h 1748"/>
                <a:gd name="T24" fmla="*/ 819 w 1510"/>
                <a:gd name="T25" fmla="*/ 793 h 1748"/>
                <a:gd name="T26" fmla="*/ 729 w 1510"/>
                <a:gd name="T27" fmla="*/ 897 h 1748"/>
                <a:gd name="T28" fmla="*/ 632 w 1510"/>
                <a:gd name="T29" fmla="*/ 1010 h 1748"/>
                <a:gd name="T30" fmla="*/ 532 w 1510"/>
                <a:gd name="T31" fmla="*/ 1124 h 1748"/>
                <a:gd name="T32" fmla="*/ 433 w 1510"/>
                <a:gd name="T33" fmla="*/ 1241 h 1748"/>
                <a:gd name="T34" fmla="*/ 338 w 1510"/>
                <a:gd name="T35" fmla="*/ 1354 h 1748"/>
                <a:gd name="T36" fmla="*/ 248 w 1510"/>
                <a:gd name="T37" fmla="*/ 1459 h 1748"/>
                <a:gd name="T38" fmla="*/ 166 w 1510"/>
                <a:gd name="T39" fmla="*/ 1553 h 1748"/>
                <a:gd name="T40" fmla="*/ 99 w 1510"/>
                <a:gd name="T41" fmla="*/ 1634 h 1748"/>
                <a:gd name="T42" fmla="*/ 47 w 1510"/>
                <a:gd name="T43" fmla="*/ 1694 h 1748"/>
                <a:gd name="T44" fmla="*/ 13 w 1510"/>
                <a:gd name="T45" fmla="*/ 1733 h 1748"/>
                <a:gd name="T46" fmla="*/ 0 w 1510"/>
                <a:gd name="T47" fmla="*/ 1748 h 1748"/>
                <a:gd name="T48" fmla="*/ 13 w 1510"/>
                <a:gd name="T49" fmla="*/ 1733 h 1748"/>
                <a:gd name="T50" fmla="*/ 45 w 1510"/>
                <a:gd name="T51" fmla="*/ 1694 h 1748"/>
                <a:gd name="T52" fmla="*/ 97 w 1510"/>
                <a:gd name="T53" fmla="*/ 1630 h 1748"/>
                <a:gd name="T54" fmla="*/ 162 w 1510"/>
                <a:gd name="T55" fmla="*/ 1549 h 1748"/>
                <a:gd name="T56" fmla="*/ 241 w 1510"/>
                <a:gd name="T57" fmla="*/ 1453 h 1748"/>
                <a:gd name="T58" fmla="*/ 328 w 1510"/>
                <a:gd name="T59" fmla="*/ 1346 h 1748"/>
                <a:gd name="T60" fmla="*/ 422 w 1510"/>
                <a:gd name="T61" fmla="*/ 1231 h 1748"/>
                <a:gd name="T62" fmla="*/ 519 w 1510"/>
                <a:gd name="T63" fmla="*/ 1113 h 1748"/>
                <a:gd name="T64" fmla="*/ 616 w 1510"/>
                <a:gd name="T65" fmla="*/ 995 h 1748"/>
                <a:gd name="T66" fmla="*/ 709 w 1510"/>
                <a:gd name="T67" fmla="*/ 878 h 1748"/>
                <a:gd name="T68" fmla="*/ 794 w 1510"/>
                <a:gd name="T69" fmla="*/ 771 h 1748"/>
                <a:gd name="T70" fmla="*/ 873 w 1510"/>
                <a:gd name="T71" fmla="*/ 673 h 1748"/>
                <a:gd name="T72" fmla="*/ 938 w 1510"/>
                <a:gd name="T73" fmla="*/ 592 h 1748"/>
                <a:gd name="T74" fmla="*/ 988 w 1510"/>
                <a:gd name="T75" fmla="*/ 528 h 1748"/>
                <a:gd name="T76" fmla="*/ 1022 w 1510"/>
                <a:gd name="T77" fmla="*/ 489 h 1748"/>
                <a:gd name="T78" fmla="*/ 1033 w 1510"/>
                <a:gd name="T79" fmla="*/ 474 h 1748"/>
                <a:gd name="T80" fmla="*/ 1044 w 1510"/>
                <a:gd name="T81" fmla="*/ 459 h 1748"/>
                <a:gd name="T82" fmla="*/ 1078 w 1510"/>
                <a:gd name="T83" fmla="*/ 417 h 1748"/>
                <a:gd name="T84" fmla="*/ 1128 w 1510"/>
                <a:gd name="T85" fmla="*/ 352 h 1748"/>
                <a:gd name="T86" fmla="*/ 1195 w 1510"/>
                <a:gd name="T87" fmla="*/ 269 h 1748"/>
                <a:gd name="T88" fmla="*/ 1274 w 1510"/>
                <a:gd name="T89" fmla="*/ 169 h 1748"/>
                <a:gd name="T90" fmla="*/ 1361 w 1510"/>
                <a:gd name="T91" fmla="*/ 5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10" h="1748">
                  <a:moveTo>
                    <a:pt x="1408" y="0"/>
                  </a:moveTo>
                  <a:lnTo>
                    <a:pt x="1510" y="0"/>
                  </a:lnTo>
                  <a:lnTo>
                    <a:pt x="1460" y="57"/>
                  </a:lnTo>
                  <a:lnTo>
                    <a:pt x="1412" y="113"/>
                  </a:lnTo>
                  <a:lnTo>
                    <a:pt x="1365" y="166"/>
                  </a:lnTo>
                  <a:lnTo>
                    <a:pt x="1320" y="218"/>
                  </a:lnTo>
                  <a:lnTo>
                    <a:pt x="1277" y="265"/>
                  </a:lnTo>
                  <a:lnTo>
                    <a:pt x="1238" y="312"/>
                  </a:lnTo>
                  <a:lnTo>
                    <a:pt x="1201" y="354"/>
                  </a:lnTo>
                  <a:lnTo>
                    <a:pt x="1167" y="391"/>
                  </a:lnTo>
                  <a:lnTo>
                    <a:pt x="1139" y="423"/>
                  </a:lnTo>
                  <a:lnTo>
                    <a:pt x="1115" y="451"/>
                  </a:lnTo>
                  <a:lnTo>
                    <a:pt x="1095" y="474"/>
                  </a:lnTo>
                  <a:lnTo>
                    <a:pt x="1080" y="491"/>
                  </a:lnTo>
                  <a:lnTo>
                    <a:pt x="1070" y="502"/>
                  </a:lnTo>
                  <a:lnTo>
                    <a:pt x="1067" y="506"/>
                  </a:lnTo>
                  <a:lnTo>
                    <a:pt x="1065" y="510"/>
                  </a:lnTo>
                  <a:lnTo>
                    <a:pt x="1055" y="519"/>
                  </a:lnTo>
                  <a:lnTo>
                    <a:pt x="1041" y="536"/>
                  </a:lnTo>
                  <a:lnTo>
                    <a:pt x="1022" y="558"/>
                  </a:lnTo>
                  <a:lnTo>
                    <a:pt x="998" y="587"/>
                  </a:lnTo>
                  <a:lnTo>
                    <a:pt x="968" y="620"/>
                  </a:lnTo>
                  <a:lnTo>
                    <a:pt x="936" y="658"/>
                  </a:lnTo>
                  <a:lnTo>
                    <a:pt x="901" y="699"/>
                  </a:lnTo>
                  <a:lnTo>
                    <a:pt x="862" y="744"/>
                  </a:lnTo>
                  <a:lnTo>
                    <a:pt x="819" y="793"/>
                  </a:lnTo>
                  <a:lnTo>
                    <a:pt x="774" y="844"/>
                  </a:lnTo>
                  <a:lnTo>
                    <a:pt x="729" y="897"/>
                  </a:lnTo>
                  <a:lnTo>
                    <a:pt x="681" y="953"/>
                  </a:lnTo>
                  <a:lnTo>
                    <a:pt x="632" y="1010"/>
                  </a:lnTo>
                  <a:lnTo>
                    <a:pt x="582" y="1068"/>
                  </a:lnTo>
                  <a:lnTo>
                    <a:pt x="532" y="1124"/>
                  </a:lnTo>
                  <a:lnTo>
                    <a:pt x="483" y="1182"/>
                  </a:lnTo>
                  <a:lnTo>
                    <a:pt x="433" y="1241"/>
                  </a:lnTo>
                  <a:lnTo>
                    <a:pt x="384" y="1299"/>
                  </a:lnTo>
                  <a:lnTo>
                    <a:pt x="338" y="1354"/>
                  </a:lnTo>
                  <a:lnTo>
                    <a:pt x="291" y="1408"/>
                  </a:lnTo>
                  <a:lnTo>
                    <a:pt x="248" y="1459"/>
                  </a:lnTo>
                  <a:lnTo>
                    <a:pt x="205" y="1508"/>
                  </a:lnTo>
                  <a:lnTo>
                    <a:pt x="166" y="1553"/>
                  </a:lnTo>
                  <a:lnTo>
                    <a:pt x="131" y="1596"/>
                  </a:lnTo>
                  <a:lnTo>
                    <a:pt x="99" y="1634"/>
                  </a:lnTo>
                  <a:lnTo>
                    <a:pt x="71" y="1666"/>
                  </a:lnTo>
                  <a:lnTo>
                    <a:pt x="47" y="1694"/>
                  </a:lnTo>
                  <a:lnTo>
                    <a:pt x="28" y="1716"/>
                  </a:lnTo>
                  <a:lnTo>
                    <a:pt x="13" y="1733"/>
                  </a:lnTo>
                  <a:lnTo>
                    <a:pt x="4" y="1745"/>
                  </a:lnTo>
                  <a:lnTo>
                    <a:pt x="0" y="1748"/>
                  </a:lnTo>
                  <a:lnTo>
                    <a:pt x="4" y="1745"/>
                  </a:lnTo>
                  <a:lnTo>
                    <a:pt x="13" y="1733"/>
                  </a:lnTo>
                  <a:lnTo>
                    <a:pt x="26" y="1716"/>
                  </a:lnTo>
                  <a:lnTo>
                    <a:pt x="45" y="1694"/>
                  </a:lnTo>
                  <a:lnTo>
                    <a:pt x="69" y="1664"/>
                  </a:lnTo>
                  <a:lnTo>
                    <a:pt x="97" y="1630"/>
                  </a:lnTo>
                  <a:lnTo>
                    <a:pt x="129" y="1592"/>
                  </a:lnTo>
                  <a:lnTo>
                    <a:pt x="162" y="1549"/>
                  </a:lnTo>
                  <a:lnTo>
                    <a:pt x="202" y="1502"/>
                  </a:lnTo>
                  <a:lnTo>
                    <a:pt x="241" y="1453"/>
                  </a:lnTo>
                  <a:lnTo>
                    <a:pt x="284" y="1401"/>
                  </a:lnTo>
                  <a:lnTo>
                    <a:pt x="328" y="1346"/>
                  </a:lnTo>
                  <a:lnTo>
                    <a:pt x="375" y="1290"/>
                  </a:lnTo>
                  <a:lnTo>
                    <a:pt x="422" y="1231"/>
                  </a:lnTo>
                  <a:lnTo>
                    <a:pt x="470" y="1173"/>
                  </a:lnTo>
                  <a:lnTo>
                    <a:pt x="519" y="1113"/>
                  </a:lnTo>
                  <a:lnTo>
                    <a:pt x="567" y="1053"/>
                  </a:lnTo>
                  <a:lnTo>
                    <a:pt x="616" y="995"/>
                  </a:lnTo>
                  <a:lnTo>
                    <a:pt x="662" y="934"/>
                  </a:lnTo>
                  <a:lnTo>
                    <a:pt x="709" y="878"/>
                  </a:lnTo>
                  <a:lnTo>
                    <a:pt x="752" y="823"/>
                  </a:lnTo>
                  <a:lnTo>
                    <a:pt x="794" y="771"/>
                  </a:lnTo>
                  <a:lnTo>
                    <a:pt x="835" y="720"/>
                  </a:lnTo>
                  <a:lnTo>
                    <a:pt x="873" y="673"/>
                  </a:lnTo>
                  <a:lnTo>
                    <a:pt x="906" y="630"/>
                  </a:lnTo>
                  <a:lnTo>
                    <a:pt x="938" y="592"/>
                  </a:lnTo>
                  <a:lnTo>
                    <a:pt x="966" y="558"/>
                  </a:lnTo>
                  <a:lnTo>
                    <a:pt x="988" y="528"/>
                  </a:lnTo>
                  <a:lnTo>
                    <a:pt x="1007" y="506"/>
                  </a:lnTo>
                  <a:lnTo>
                    <a:pt x="1022" y="489"/>
                  </a:lnTo>
                  <a:lnTo>
                    <a:pt x="1029" y="478"/>
                  </a:lnTo>
                  <a:lnTo>
                    <a:pt x="1033" y="474"/>
                  </a:lnTo>
                  <a:lnTo>
                    <a:pt x="1035" y="470"/>
                  </a:lnTo>
                  <a:lnTo>
                    <a:pt x="1044" y="459"/>
                  </a:lnTo>
                  <a:lnTo>
                    <a:pt x="1059" y="442"/>
                  </a:lnTo>
                  <a:lnTo>
                    <a:pt x="1078" y="417"/>
                  </a:lnTo>
                  <a:lnTo>
                    <a:pt x="1102" y="387"/>
                  </a:lnTo>
                  <a:lnTo>
                    <a:pt x="1128" y="352"/>
                  </a:lnTo>
                  <a:lnTo>
                    <a:pt x="1160" y="312"/>
                  </a:lnTo>
                  <a:lnTo>
                    <a:pt x="1195" y="269"/>
                  </a:lnTo>
                  <a:lnTo>
                    <a:pt x="1234" y="220"/>
                  </a:lnTo>
                  <a:lnTo>
                    <a:pt x="1274" y="169"/>
                  </a:lnTo>
                  <a:lnTo>
                    <a:pt x="1316" y="115"/>
                  </a:lnTo>
                  <a:lnTo>
                    <a:pt x="1361" y="58"/>
                  </a:lnTo>
                  <a:lnTo>
                    <a:pt x="14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9" name="Freeform 99"/>
            <p:cNvSpPr>
              <a:spLocks/>
            </p:cNvSpPr>
            <p:nvPr/>
          </p:nvSpPr>
          <p:spPr bwMode="auto">
            <a:xfrm>
              <a:off x="7142163" y="930276"/>
              <a:ext cx="1298575" cy="1304925"/>
            </a:xfrm>
            <a:custGeom>
              <a:avLst/>
              <a:gdLst>
                <a:gd name="T0" fmla="*/ 1635 w 1635"/>
                <a:gd name="T1" fmla="*/ 0 h 1643"/>
                <a:gd name="T2" fmla="*/ 1556 w 1635"/>
                <a:gd name="T3" fmla="*/ 77 h 1643"/>
                <a:gd name="T4" fmla="*/ 1450 w 1635"/>
                <a:gd name="T5" fmla="*/ 181 h 1643"/>
                <a:gd name="T6" fmla="*/ 1349 w 1635"/>
                <a:gd name="T7" fmla="*/ 280 h 1643"/>
                <a:gd name="T8" fmla="*/ 1258 w 1635"/>
                <a:gd name="T9" fmla="*/ 370 h 1643"/>
                <a:gd name="T10" fmla="*/ 1180 w 1635"/>
                <a:gd name="T11" fmla="*/ 446 h 1643"/>
                <a:gd name="T12" fmla="*/ 1120 w 1635"/>
                <a:gd name="T13" fmla="*/ 506 h 1643"/>
                <a:gd name="T14" fmla="*/ 1081 w 1635"/>
                <a:gd name="T15" fmla="*/ 543 h 1643"/>
                <a:gd name="T16" fmla="*/ 1068 w 1635"/>
                <a:gd name="T17" fmla="*/ 557 h 1643"/>
                <a:gd name="T18" fmla="*/ 1055 w 1635"/>
                <a:gd name="T19" fmla="*/ 572 h 1643"/>
                <a:gd name="T20" fmla="*/ 1016 w 1635"/>
                <a:gd name="T21" fmla="*/ 609 h 1643"/>
                <a:gd name="T22" fmla="*/ 956 w 1635"/>
                <a:gd name="T23" fmla="*/ 669 h 1643"/>
                <a:gd name="T24" fmla="*/ 880 w 1635"/>
                <a:gd name="T25" fmla="*/ 746 h 1643"/>
                <a:gd name="T26" fmla="*/ 790 w 1635"/>
                <a:gd name="T27" fmla="*/ 837 h 1643"/>
                <a:gd name="T28" fmla="*/ 690 w 1635"/>
                <a:gd name="T29" fmla="*/ 938 h 1643"/>
                <a:gd name="T30" fmla="*/ 585 w 1635"/>
                <a:gd name="T31" fmla="*/ 1043 h 1643"/>
                <a:gd name="T32" fmla="*/ 477 w 1635"/>
                <a:gd name="T33" fmla="*/ 1152 h 1643"/>
                <a:gd name="T34" fmla="*/ 374 w 1635"/>
                <a:gd name="T35" fmla="*/ 1260 h 1643"/>
                <a:gd name="T36" fmla="*/ 276 w 1635"/>
                <a:gd name="T37" fmla="*/ 1359 h 1643"/>
                <a:gd name="T38" fmla="*/ 186 w 1635"/>
                <a:gd name="T39" fmla="*/ 1451 h 1643"/>
                <a:gd name="T40" fmla="*/ 110 w 1635"/>
                <a:gd name="T41" fmla="*/ 1530 h 1643"/>
                <a:gd name="T42" fmla="*/ 52 w 1635"/>
                <a:gd name="T43" fmla="*/ 1590 h 1643"/>
                <a:gd name="T44" fmla="*/ 15 w 1635"/>
                <a:gd name="T45" fmla="*/ 1628 h 1643"/>
                <a:gd name="T46" fmla="*/ 0 w 1635"/>
                <a:gd name="T47" fmla="*/ 1643 h 1643"/>
                <a:gd name="T48" fmla="*/ 13 w 1635"/>
                <a:gd name="T49" fmla="*/ 1628 h 1643"/>
                <a:gd name="T50" fmla="*/ 50 w 1635"/>
                <a:gd name="T51" fmla="*/ 1588 h 1643"/>
                <a:gd name="T52" fmla="*/ 106 w 1635"/>
                <a:gd name="T53" fmla="*/ 1525 h 1643"/>
                <a:gd name="T54" fmla="*/ 179 w 1635"/>
                <a:gd name="T55" fmla="*/ 1444 h 1643"/>
                <a:gd name="T56" fmla="*/ 264 w 1635"/>
                <a:gd name="T57" fmla="*/ 1350 h 1643"/>
                <a:gd name="T58" fmla="*/ 358 w 1635"/>
                <a:gd name="T59" fmla="*/ 1245 h 1643"/>
                <a:gd name="T60" fmla="*/ 458 w 1635"/>
                <a:gd name="T61" fmla="*/ 1134 h 1643"/>
                <a:gd name="T62" fmla="*/ 559 w 1635"/>
                <a:gd name="T63" fmla="*/ 1021 h 1643"/>
                <a:gd name="T64" fmla="*/ 658 w 1635"/>
                <a:gd name="T65" fmla="*/ 908 h 1643"/>
                <a:gd name="T66" fmla="*/ 751 w 1635"/>
                <a:gd name="T67" fmla="*/ 803 h 1643"/>
                <a:gd name="T68" fmla="*/ 835 w 1635"/>
                <a:gd name="T69" fmla="*/ 707 h 1643"/>
                <a:gd name="T70" fmla="*/ 908 w 1635"/>
                <a:gd name="T71" fmla="*/ 624 h 1643"/>
                <a:gd name="T72" fmla="*/ 964 w 1635"/>
                <a:gd name="T73" fmla="*/ 562 h 1643"/>
                <a:gd name="T74" fmla="*/ 999 w 1635"/>
                <a:gd name="T75" fmla="*/ 521 h 1643"/>
                <a:gd name="T76" fmla="*/ 1012 w 1635"/>
                <a:gd name="T77" fmla="*/ 506 h 1643"/>
                <a:gd name="T78" fmla="*/ 1023 w 1635"/>
                <a:gd name="T79" fmla="*/ 491 h 1643"/>
                <a:gd name="T80" fmla="*/ 1059 w 1635"/>
                <a:gd name="T81" fmla="*/ 451 h 1643"/>
                <a:gd name="T82" fmla="*/ 1113 w 1635"/>
                <a:gd name="T83" fmla="*/ 389 h 1643"/>
                <a:gd name="T84" fmla="*/ 1180 w 1635"/>
                <a:gd name="T85" fmla="*/ 310 h 1643"/>
                <a:gd name="T86" fmla="*/ 1262 w 1635"/>
                <a:gd name="T87" fmla="*/ 216 h 1643"/>
                <a:gd name="T88" fmla="*/ 1351 w 1635"/>
                <a:gd name="T89" fmla="*/ 111 h 1643"/>
                <a:gd name="T90" fmla="*/ 1446 w 1635"/>
                <a:gd name="T91" fmla="*/ 0 h 1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35" h="1643">
                  <a:moveTo>
                    <a:pt x="1446" y="0"/>
                  </a:moveTo>
                  <a:lnTo>
                    <a:pt x="1635" y="0"/>
                  </a:lnTo>
                  <a:lnTo>
                    <a:pt x="1610" y="23"/>
                  </a:lnTo>
                  <a:lnTo>
                    <a:pt x="1556" y="77"/>
                  </a:lnTo>
                  <a:lnTo>
                    <a:pt x="1502" y="130"/>
                  </a:lnTo>
                  <a:lnTo>
                    <a:pt x="1450" y="181"/>
                  </a:lnTo>
                  <a:lnTo>
                    <a:pt x="1398" y="231"/>
                  </a:lnTo>
                  <a:lnTo>
                    <a:pt x="1349" y="280"/>
                  </a:lnTo>
                  <a:lnTo>
                    <a:pt x="1303" y="327"/>
                  </a:lnTo>
                  <a:lnTo>
                    <a:pt x="1258" y="370"/>
                  </a:lnTo>
                  <a:lnTo>
                    <a:pt x="1217" y="410"/>
                  </a:lnTo>
                  <a:lnTo>
                    <a:pt x="1180" y="446"/>
                  </a:lnTo>
                  <a:lnTo>
                    <a:pt x="1148" y="478"/>
                  </a:lnTo>
                  <a:lnTo>
                    <a:pt x="1120" y="506"/>
                  </a:lnTo>
                  <a:lnTo>
                    <a:pt x="1098" y="526"/>
                  </a:lnTo>
                  <a:lnTo>
                    <a:pt x="1081" y="543"/>
                  </a:lnTo>
                  <a:lnTo>
                    <a:pt x="1072" y="553"/>
                  </a:lnTo>
                  <a:lnTo>
                    <a:pt x="1068" y="557"/>
                  </a:lnTo>
                  <a:lnTo>
                    <a:pt x="1064" y="560"/>
                  </a:lnTo>
                  <a:lnTo>
                    <a:pt x="1055" y="572"/>
                  </a:lnTo>
                  <a:lnTo>
                    <a:pt x="1038" y="587"/>
                  </a:lnTo>
                  <a:lnTo>
                    <a:pt x="1016" y="609"/>
                  </a:lnTo>
                  <a:lnTo>
                    <a:pt x="988" y="637"/>
                  </a:lnTo>
                  <a:lnTo>
                    <a:pt x="956" y="669"/>
                  </a:lnTo>
                  <a:lnTo>
                    <a:pt x="919" y="707"/>
                  </a:lnTo>
                  <a:lnTo>
                    <a:pt x="880" y="746"/>
                  </a:lnTo>
                  <a:lnTo>
                    <a:pt x="835" y="790"/>
                  </a:lnTo>
                  <a:lnTo>
                    <a:pt x="790" y="837"/>
                  </a:lnTo>
                  <a:lnTo>
                    <a:pt x="740" y="885"/>
                  </a:lnTo>
                  <a:lnTo>
                    <a:pt x="690" y="938"/>
                  </a:lnTo>
                  <a:lnTo>
                    <a:pt x="637" y="991"/>
                  </a:lnTo>
                  <a:lnTo>
                    <a:pt x="585" y="1043"/>
                  </a:lnTo>
                  <a:lnTo>
                    <a:pt x="531" y="1098"/>
                  </a:lnTo>
                  <a:lnTo>
                    <a:pt x="477" y="1152"/>
                  </a:lnTo>
                  <a:lnTo>
                    <a:pt x="425" y="1205"/>
                  </a:lnTo>
                  <a:lnTo>
                    <a:pt x="374" y="1260"/>
                  </a:lnTo>
                  <a:lnTo>
                    <a:pt x="324" y="1310"/>
                  </a:lnTo>
                  <a:lnTo>
                    <a:pt x="276" y="1359"/>
                  </a:lnTo>
                  <a:lnTo>
                    <a:pt x="229" y="1406"/>
                  </a:lnTo>
                  <a:lnTo>
                    <a:pt x="186" y="1451"/>
                  </a:lnTo>
                  <a:lnTo>
                    <a:pt x="147" y="1493"/>
                  </a:lnTo>
                  <a:lnTo>
                    <a:pt x="110" y="1530"/>
                  </a:lnTo>
                  <a:lnTo>
                    <a:pt x="78" y="1562"/>
                  </a:lnTo>
                  <a:lnTo>
                    <a:pt x="52" y="1590"/>
                  </a:lnTo>
                  <a:lnTo>
                    <a:pt x="30" y="1613"/>
                  </a:lnTo>
                  <a:lnTo>
                    <a:pt x="15" y="1628"/>
                  </a:lnTo>
                  <a:lnTo>
                    <a:pt x="3" y="1639"/>
                  </a:lnTo>
                  <a:lnTo>
                    <a:pt x="0" y="1643"/>
                  </a:lnTo>
                  <a:lnTo>
                    <a:pt x="3" y="1639"/>
                  </a:lnTo>
                  <a:lnTo>
                    <a:pt x="13" y="1628"/>
                  </a:lnTo>
                  <a:lnTo>
                    <a:pt x="30" y="1611"/>
                  </a:lnTo>
                  <a:lnTo>
                    <a:pt x="50" y="1588"/>
                  </a:lnTo>
                  <a:lnTo>
                    <a:pt x="76" y="1558"/>
                  </a:lnTo>
                  <a:lnTo>
                    <a:pt x="106" y="1525"/>
                  </a:lnTo>
                  <a:lnTo>
                    <a:pt x="141" y="1487"/>
                  </a:lnTo>
                  <a:lnTo>
                    <a:pt x="179" y="1444"/>
                  </a:lnTo>
                  <a:lnTo>
                    <a:pt x="220" y="1399"/>
                  </a:lnTo>
                  <a:lnTo>
                    <a:pt x="264" y="1350"/>
                  </a:lnTo>
                  <a:lnTo>
                    <a:pt x="311" y="1297"/>
                  </a:lnTo>
                  <a:lnTo>
                    <a:pt x="358" y="1245"/>
                  </a:lnTo>
                  <a:lnTo>
                    <a:pt x="408" y="1190"/>
                  </a:lnTo>
                  <a:lnTo>
                    <a:pt x="458" y="1134"/>
                  </a:lnTo>
                  <a:lnTo>
                    <a:pt x="509" y="1077"/>
                  </a:lnTo>
                  <a:lnTo>
                    <a:pt x="559" y="1021"/>
                  </a:lnTo>
                  <a:lnTo>
                    <a:pt x="609" y="964"/>
                  </a:lnTo>
                  <a:lnTo>
                    <a:pt x="658" y="908"/>
                  </a:lnTo>
                  <a:lnTo>
                    <a:pt x="706" y="854"/>
                  </a:lnTo>
                  <a:lnTo>
                    <a:pt x="751" y="803"/>
                  </a:lnTo>
                  <a:lnTo>
                    <a:pt x="794" y="752"/>
                  </a:lnTo>
                  <a:lnTo>
                    <a:pt x="835" y="707"/>
                  </a:lnTo>
                  <a:lnTo>
                    <a:pt x="874" y="664"/>
                  </a:lnTo>
                  <a:lnTo>
                    <a:pt x="908" y="624"/>
                  </a:lnTo>
                  <a:lnTo>
                    <a:pt x="937" y="590"/>
                  </a:lnTo>
                  <a:lnTo>
                    <a:pt x="964" y="562"/>
                  </a:lnTo>
                  <a:lnTo>
                    <a:pt x="984" y="538"/>
                  </a:lnTo>
                  <a:lnTo>
                    <a:pt x="999" y="521"/>
                  </a:lnTo>
                  <a:lnTo>
                    <a:pt x="1008" y="510"/>
                  </a:lnTo>
                  <a:lnTo>
                    <a:pt x="1012" y="506"/>
                  </a:lnTo>
                  <a:lnTo>
                    <a:pt x="1016" y="502"/>
                  </a:lnTo>
                  <a:lnTo>
                    <a:pt x="1023" y="491"/>
                  </a:lnTo>
                  <a:lnTo>
                    <a:pt x="1038" y="474"/>
                  </a:lnTo>
                  <a:lnTo>
                    <a:pt x="1059" y="451"/>
                  </a:lnTo>
                  <a:lnTo>
                    <a:pt x="1083" y="423"/>
                  </a:lnTo>
                  <a:lnTo>
                    <a:pt x="1113" y="389"/>
                  </a:lnTo>
                  <a:lnTo>
                    <a:pt x="1144" y="352"/>
                  </a:lnTo>
                  <a:lnTo>
                    <a:pt x="1180" y="310"/>
                  </a:lnTo>
                  <a:lnTo>
                    <a:pt x="1221" y="263"/>
                  </a:lnTo>
                  <a:lnTo>
                    <a:pt x="1262" y="216"/>
                  </a:lnTo>
                  <a:lnTo>
                    <a:pt x="1307" y="164"/>
                  </a:lnTo>
                  <a:lnTo>
                    <a:pt x="1351" y="111"/>
                  </a:lnTo>
                  <a:lnTo>
                    <a:pt x="1398" y="57"/>
                  </a:lnTo>
                  <a:lnTo>
                    <a:pt x="14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0" name="Freeform 100"/>
            <p:cNvSpPr>
              <a:spLocks/>
            </p:cNvSpPr>
            <p:nvPr/>
          </p:nvSpPr>
          <p:spPr bwMode="auto">
            <a:xfrm>
              <a:off x="6921500" y="1001713"/>
              <a:ext cx="1576388" cy="1570037"/>
            </a:xfrm>
            <a:custGeom>
              <a:avLst/>
              <a:gdLst>
                <a:gd name="T0" fmla="*/ 1987 w 1987"/>
                <a:gd name="T1" fmla="*/ 198 h 1978"/>
                <a:gd name="T2" fmla="*/ 1913 w 1987"/>
                <a:gd name="T3" fmla="*/ 262 h 1978"/>
                <a:gd name="T4" fmla="*/ 1792 w 1987"/>
                <a:gd name="T5" fmla="*/ 369 h 1978"/>
                <a:gd name="T6" fmla="*/ 1674 w 1987"/>
                <a:gd name="T7" fmla="*/ 470 h 1978"/>
                <a:gd name="T8" fmla="*/ 1568 w 1987"/>
                <a:gd name="T9" fmla="*/ 564 h 1978"/>
                <a:gd name="T10" fmla="*/ 1473 w 1987"/>
                <a:gd name="T11" fmla="*/ 647 h 1978"/>
                <a:gd name="T12" fmla="*/ 1398 w 1987"/>
                <a:gd name="T13" fmla="*/ 713 h 1978"/>
                <a:gd name="T14" fmla="*/ 1342 w 1987"/>
                <a:gd name="T15" fmla="*/ 762 h 1978"/>
                <a:gd name="T16" fmla="*/ 1314 w 1987"/>
                <a:gd name="T17" fmla="*/ 786 h 1978"/>
                <a:gd name="T18" fmla="*/ 1307 w 1987"/>
                <a:gd name="T19" fmla="*/ 794 h 1978"/>
                <a:gd name="T20" fmla="*/ 1277 w 1987"/>
                <a:gd name="T21" fmla="*/ 820 h 1978"/>
                <a:gd name="T22" fmla="*/ 1223 w 1987"/>
                <a:gd name="T23" fmla="*/ 867 h 1978"/>
                <a:gd name="T24" fmla="*/ 1148 w 1987"/>
                <a:gd name="T25" fmla="*/ 935 h 1978"/>
                <a:gd name="T26" fmla="*/ 1055 w 1987"/>
                <a:gd name="T27" fmla="*/ 1017 h 1978"/>
                <a:gd name="T28" fmla="*/ 951 w 1987"/>
                <a:gd name="T29" fmla="*/ 1113 h 1978"/>
                <a:gd name="T30" fmla="*/ 835 w 1987"/>
                <a:gd name="T31" fmla="*/ 1217 h 1978"/>
                <a:gd name="T32" fmla="*/ 712 w 1987"/>
                <a:gd name="T33" fmla="*/ 1326 h 1978"/>
                <a:gd name="T34" fmla="*/ 591 w 1987"/>
                <a:gd name="T35" fmla="*/ 1436 h 1978"/>
                <a:gd name="T36" fmla="*/ 470 w 1987"/>
                <a:gd name="T37" fmla="*/ 1547 h 1978"/>
                <a:gd name="T38" fmla="*/ 356 w 1987"/>
                <a:gd name="T39" fmla="*/ 1653 h 1978"/>
                <a:gd name="T40" fmla="*/ 250 w 1987"/>
                <a:gd name="T41" fmla="*/ 1749 h 1978"/>
                <a:gd name="T42" fmla="*/ 159 w 1987"/>
                <a:gd name="T43" fmla="*/ 1831 h 1978"/>
                <a:gd name="T44" fmla="*/ 84 w 1987"/>
                <a:gd name="T45" fmla="*/ 1901 h 1978"/>
                <a:gd name="T46" fmla="*/ 32 w 1987"/>
                <a:gd name="T47" fmla="*/ 1950 h 1978"/>
                <a:gd name="T48" fmla="*/ 4 w 1987"/>
                <a:gd name="T49" fmla="*/ 1976 h 1978"/>
                <a:gd name="T50" fmla="*/ 2 w 1987"/>
                <a:gd name="T51" fmla="*/ 1976 h 1978"/>
                <a:gd name="T52" fmla="*/ 30 w 1987"/>
                <a:gd name="T53" fmla="*/ 1948 h 1978"/>
                <a:gd name="T54" fmla="*/ 82 w 1987"/>
                <a:gd name="T55" fmla="*/ 1897 h 1978"/>
                <a:gd name="T56" fmla="*/ 155 w 1987"/>
                <a:gd name="T57" fmla="*/ 1827 h 1978"/>
                <a:gd name="T58" fmla="*/ 244 w 1987"/>
                <a:gd name="T59" fmla="*/ 1741 h 1978"/>
                <a:gd name="T60" fmla="*/ 347 w 1987"/>
                <a:gd name="T61" fmla="*/ 1641 h 1978"/>
                <a:gd name="T62" fmla="*/ 459 w 1987"/>
                <a:gd name="T63" fmla="*/ 1534 h 1978"/>
                <a:gd name="T64" fmla="*/ 574 w 1987"/>
                <a:gd name="T65" fmla="*/ 1420 h 1978"/>
                <a:gd name="T66" fmla="*/ 694 w 1987"/>
                <a:gd name="T67" fmla="*/ 1303 h 1978"/>
                <a:gd name="T68" fmla="*/ 809 w 1987"/>
                <a:gd name="T69" fmla="*/ 1188 h 1978"/>
                <a:gd name="T70" fmla="*/ 919 w 1987"/>
                <a:gd name="T71" fmla="*/ 1079 h 1978"/>
                <a:gd name="T72" fmla="*/ 1022 w 1987"/>
                <a:gd name="T73" fmla="*/ 978 h 1978"/>
                <a:gd name="T74" fmla="*/ 1109 w 1987"/>
                <a:gd name="T75" fmla="*/ 891 h 1978"/>
                <a:gd name="T76" fmla="*/ 1180 w 1987"/>
                <a:gd name="T77" fmla="*/ 820 h 1978"/>
                <a:gd name="T78" fmla="*/ 1232 w 1987"/>
                <a:gd name="T79" fmla="*/ 769 h 1978"/>
                <a:gd name="T80" fmla="*/ 1260 w 1987"/>
                <a:gd name="T81" fmla="*/ 741 h 1978"/>
                <a:gd name="T82" fmla="*/ 1268 w 1987"/>
                <a:gd name="T83" fmla="*/ 733 h 1978"/>
                <a:gd name="T84" fmla="*/ 1294 w 1987"/>
                <a:gd name="T85" fmla="*/ 707 h 1978"/>
                <a:gd name="T86" fmla="*/ 1344 w 1987"/>
                <a:gd name="T87" fmla="*/ 654 h 1978"/>
                <a:gd name="T88" fmla="*/ 1415 w 1987"/>
                <a:gd name="T89" fmla="*/ 583 h 1978"/>
                <a:gd name="T90" fmla="*/ 1503 w 1987"/>
                <a:gd name="T91" fmla="*/ 495 h 1978"/>
                <a:gd name="T92" fmla="*/ 1603 w 1987"/>
                <a:gd name="T93" fmla="*/ 393 h 1978"/>
                <a:gd name="T94" fmla="*/ 1711 w 1987"/>
                <a:gd name="T95" fmla="*/ 282 h 1978"/>
                <a:gd name="T96" fmla="*/ 1827 w 1987"/>
                <a:gd name="T97" fmla="*/ 166 h 1978"/>
                <a:gd name="T98" fmla="*/ 1987 w 1987"/>
                <a:gd name="T99" fmla="*/ 0 h 19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87" h="1978">
                  <a:moveTo>
                    <a:pt x="1987" y="0"/>
                  </a:moveTo>
                  <a:lnTo>
                    <a:pt x="1987" y="198"/>
                  </a:lnTo>
                  <a:lnTo>
                    <a:pt x="1976" y="207"/>
                  </a:lnTo>
                  <a:lnTo>
                    <a:pt x="1913" y="262"/>
                  </a:lnTo>
                  <a:lnTo>
                    <a:pt x="1851" y="314"/>
                  </a:lnTo>
                  <a:lnTo>
                    <a:pt x="1792" y="369"/>
                  </a:lnTo>
                  <a:lnTo>
                    <a:pt x="1732" y="421"/>
                  </a:lnTo>
                  <a:lnTo>
                    <a:pt x="1674" y="470"/>
                  </a:lnTo>
                  <a:lnTo>
                    <a:pt x="1618" y="519"/>
                  </a:lnTo>
                  <a:lnTo>
                    <a:pt x="1568" y="564"/>
                  </a:lnTo>
                  <a:lnTo>
                    <a:pt x="1518" y="608"/>
                  </a:lnTo>
                  <a:lnTo>
                    <a:pt x="1473" y="647"/>
                  </a:lnTo>
                  <a:lnTo>
                    <a:pt x="1434" y="683"/>
                  </a:lnTo>
                  <a:lnTo>
                    <a:pt x="1398" y="713"/>
                  </a:lnTo>
                  <a:lnTo>
                    <a:pt x="1367" y="739"/>
                  </a:lnTo>
                  <a:lnTo>
                    <a:pt x="1342" y="762"/>
                  </a:lnTo>
                  <a:lnTo>
                    <a:pt x="1326" y="777"/>
                  </a:lnTo>
                  <a:lnTo>
                    <a:pt x="1314" y="786"/>
                  </a:lnTo>
                  <a:lnTo>
                    <a:pt x="1311" y="790"/>
                  </a:lnTo>
                  <a:lnTo>
                    <a:pt x="1307" y="794"/>
                  </a:lnTo>
                  <a:lnTo>
                    <a:pt x="1296" y="803"/>
                  </a:lnTo>
                  <a:lnTo>
                    <a:pt x="1277" y="820"/>
                  </a:lnTo>
                  <a:lnTo>
                    <a:pt x="1253" y="841"/>
                  </a:lnTo>
                  <a:lnTo>
                    <a:pt x="1223" y="867"/>
                  </a:lnTo>
                  <a:lnTo>
                    <a:pt x="1189" y="899"/>
                  </a:lnTo>
                  <a:lnTo>
                    <a:pt x="1148" y="935"/>
                  </a:lnTo>
                  <a:lnTo>
                    <a:pt x="1104" y="974"/>
                  </a:lnTo>
                  <a:lnTo>
                    <a:pt x="1055" y="1017"/>
                  </a:lnTo>
                  <a:lnTo>
                    <a:pt x="1005" y="1064"/>
                  </a:lnTo>
                  <a:lnTo>
                    <a:pt x="951" y="1113"/>
                  </a:lnTo>
                  <a:lnTo>
                    <a:pt x="893" y="1164"/>
                  </a:lnTo>
                  <a:lnTo>
                    <a:pt x="835" y="1217"/>
                  </a:lnTo>
                  <a:lnTo>
                    <a:pt x="774" y="1271"/>
                  </a:lnTo>
                  <a:lnTo>
                    <a:pt x="712" y="1326"/>
                  </a:lnTo>
                  <a:lnTo>
                    <a:pt x="651" y="1380"/>
                  </a:lnTo>
                  <a:lnTo>
                    <a:pt x="591" y="1436"/>
                  </a:lnTo>
                  <a:lnTo>
                    <a:pt x="530" y="1493"/>
                  </a:lnTo>
                  <a:lnTo>
                    <a:pt x="470" y="1547"/>
                  </a:lnTo>
                  <a:lnTo>
                    <a:pt x="412" y="1600"/>
                  </a:lnTo>
                  <a:lnTo>
                    <a:pt x="356" y="1653"/>
                  </a:lnTo>
                  <a:lnTo>
                    <a:pt x="302" y="1702"/>
                  </a:lnTo>
                  <a:lnTo>
                    <a:pt x="250" y="1749"/>
                  </a:lnTo>
                  <a:lnTo>
                    <a:pt x="203" y="1792"/>
                  </a:lnTo>
                  <a:lnTo>
                    <a:pt x="159" y="1831"/>
                  </a:lnTo>
                  <a:lnTo>
                    <a:pt x="119" y="1869"/>
                  </a:lnTo>
                  <a:lnTo>
                    <a:pt x="84" y="1901"/>
                  </a:lnTo>
                  <a:lnTo>
                    <a:pt x="56" y="1927"/>
                  </a:lnTo>
                  <a:lnTo>
                    <a:pt x="32" y="1950"/>
                  </a:lnTo>
                  <a:lnTo>
                    <a:pt x="13" y="1965"/>
                  </a:lnTo>
                  <a:lnTo>
                    <a:pt x="4" y="1976"/>
                  </a:lnTo>
                  <a:lnTo>
                    <a:pt x="0" y="1978"/>
                  </a:lnTo>
                  <a:lnTo>
                    <a:pt x="2" y="1976"/>
                  </a:lnTo>
                  <a:lnTo>
                    <a:pt x="13" y="1965"/>
                  </a:lnTo>
                  <a:lnTo>
                    <a:pt x="30" y="1948"/>
                  </a:lnTo>
                  <a:lnTo>
                    <a:pt x="54" y="1925"/>
                  </a:lnTo>
                  <a:lnTo>
                    <a:pt x="82" y="1897"/>
                  </a:lnTo>
                  <a:lnTo>
                    <a:pt x="116" y="1865"/>
                  </a:lnTo>
                  <a:lnTo>
                    <a:pt x="155" y="1827"/>
                  </a:lnTo>
                  <a:lnTo>
                    <a:pt x="198" y="1786"/>
                  </a:lnTo>
                  <a:lnTo>
                    <a:pt x="244" y="1741"/>
                  </a:lnTo>
                  <a:lnTo>
                    <a:pt x="295" y="1692"/>
                  </a:lnTo>
                  <a:lnTo>
                    <a:pt x="347" y="1641"/>
                  </a:lnTo>
                  <a:lnTo>
                    <a:pt x="401" y="1589"/>
                  </a:lnTo>
                  <a:lnTo>
                    <a:pt x="459" y="1534"/>
                  </a:lnTo>
                  <a:lnTo>
                    <a:pt x="517" y="1478"/>
                  </a:lnTo>
                  <a:lnTo>
                    <a:pt x="574" y="1420"/>
                  </a:lnTo>
                  <a:lnTo>
                    <a:pt x="634" y="1361"/>
                  </a:lnTo>
                  <a:lnTo>
                    <a:pt x="694" y="1303"/>
                  </a:lnTo>
                  <a:lnTo>
                    <a:pt x="751" y="1245"/>
                  </a:lnTo>
                  <a:lnTo>
                    <a:pt x="809" y="1188"/>
                  </a:lnTo>
                  <a:lnTo>
                    <a:pt x="865" y="1132"/>
                  </a:lnTo>
                  <a:lnTo>
                    <a:pt x="919" y="1079"/>
                  </a:lnTo>
                  <a:lnTo>
                    <a:pt x="971" y="1027"/>
                  </a:lnTo>
                  <a:lnTo>
                    <a:pt x="1022" y="978"/>
                  </a:lnTo>
                  <a:lnTo>
                    <a:pt x="1066" y="933"/>
                  </a:lnTo>
                  <a:lnTo>
                    <a:pt x="1109" y="891"/>
                  </a:lnTo>
                  <a:lnTo>
                    <a:pt x="1147" y="852"/>
                  </a:lnTo>
                  <a:lnTo>
                    <a:pt x="1180" y="820"/>
                  </a:lnTo>
                  <a:lnTo>
                    <a:pt x="1210" y="792"/>
                  </a:lnTo>
                  <a:lnTo>
                    <a:pt x="1232" y="769"/>
                  </a:lnTo>
                  <a:lnTo>
                    <a:pt x="1249" y="752"/>
                  </a:lnTo>
                  <a:lnTo>
                    <a:pt x="1260" y="741"/>
                  </a:lnTo>
                  <a:lnTo>
                    <a:pt x="1264" y="737"/>
                  </a:lnTo>
                  <a:lnTo>
                    <a:pt x="1268" y="733"/>
                  </a:lnTo>
                  <a:lnTo>
                    <a:pt x="1277" y="724"/>
                  </a:lnTo>
                  <a:lnTo>
                    <a:pt x="1294" y="707"/>
                  </a:lnTo>
                  <a:lnTo>
                    <a:pt x="1316" y="683"/>
                  </a:lnTo>
                  <a:lnTo>
                    <a:pt x="1344" y="654"/>
                  </a:lnTo>
                  <a:lnTo>
                    <a:pt x="1378" y="621"/>
                  </a:lnTo>
                  <a:lnTo>
                    <a:pt x="1415" y="583"/>
                  </a:lnTo>
                  <a:lnTo>
                    <a:pt x="1458" y="540"/>
                  </a:lnTo>
                  <a:lnTo>
                    <a:pt x="1503" y="495"/>
                  </a:lnTo>
                  <a:lnTo>
                    <a:pt x="1551" y="444"/>
                  </a:lnTo>
                  <a:lnTo>
                    <a:pt x="1603" y="393"/>
                  </a:lnTo>
                  <a:lnTo>
                    <a:pt x="1657" y="339"/>
                  </a:lnTo>
                  <a:lnTo>
                    <a:pt x="1711" y="282"/>
                  </a:lnTo>
                  <a:lnTo>
                    <a:pt x="1769" y="224"/>
                  </a:lnTo>
                  <a:lnTo>
                    <a:pt x="1827" y="166"/>
                  </a:lnTo>
                  <a:lnTo>
                    <a:pt x="1885" y="106"/>
                  </a:lnTo>
                  <a:lnTo>
                    <a:pt x="19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1" name="Freeform 101"/>
            <p:cNvSpPr>
              <a:spLocks/>
            </p:cNvSpPr>
            <p:nvPr/>
          </p:nvSpPr>
          <p:spPr bwMode="auto">
            <a:xfrm>
              <a:off x="7734300" y="1287463"/>
              <a:ext cx="763588" cy="676275"/>
            </a:xfrm>
            <a:custGeom>
              <a:avLst/>
              <a:gdLst>
                <a:gd name="T0" fmla="*/ 962 w 962"/>
                <a:gd name="T1" fmla="*/ 0 h 854"/>
                <a:gd name="T2" fmla="*/ 962 w 962"/>
                <a:gd name="T3" fmla="*/ 83 h 854"/>
                <a:gd name="T4" fmla="*/ 884 w 962"/>
                <a:gd name="T5" fmla="*/ 143 h 854"/>
                <a:gd name="T6" fmla="*/ 0 w 962"/>
                <a:gd name="T7" fmla="*/ 854 h 854"/>
                <a:gd name="T8" fmla="*/ 849 w 962"/>
                <a:gd name="T9" fmla="*/ 104 h 854"/>
                <a:gd name="T10" fmla="*/ 962 w 962"/>
                <a:gd name="T11" fmla="*/ 0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2" h="854">
                  <a:moveTo>
                    <a:pt x="962" y="0"/>
                  </a:moveTo>
                  <a:lnTo>
                    <a:pt x="962" y="83"/>
                  </a:lnTo>
                  <a:lnTo>
                    <a:pt x="884" y="143"/>
                  </a:lnTo>
                  <a:lnTo>
                    <a:pt x="0" y="854"/>
                  </a:lnTo>
                  <a:lnTo>
                    <a:pt x="849" y="104"/>
                  </a:lnTo>
                  <a:lnTo>
                    <a:pt x="9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2" name="Freeform 102"/>
            <p:cNvSpPr>
              <a:spLocks/>
            </p:cNvSpPr>
            <p:nvPr/>
          </p:nvSpPr>
          <p:spPr bwMode="auto">
            <a:xfrm>
              <a:off x="6862763" y="1481138"/>
              <a:ext cx="1635125" cy="1279525"/>
            </a:xfrm>
            <a:custGeom>
              <a:avLst/>
              <a:gdLst>
                <a:gd name="T0" fmla="*/ 2060 w 2060"/>
                <a:gd name="T1" fmla="*/ 94 h 1613"/>
                <a:gd name="T2" fmla="*/ 1934 w 2060"/>
                <a:gd name="T3" fmla="*/ 186 h 1613"/>
                <a:gd name="T4" fmla="*/ 1818 w 2060"/>
                <a:gd name="T5" fmla="*/ 270 h 1613"/>
                <a:gd name="T6" fmla="*/ 1716 w 2060"/>
                <a:gd name="T7" fmla="*/ 344 h 1613"/>
                <a:gd name="T8" fmla="*/ 1628 w 2060"/>
                <a:gd name="T9" fmla="*/ 408 h 1613"/>
                <a:gd name="T10" fmla="*/ 1563 w 2060"/>
                <a:gd name="T11" fmla="*/ 455 h 1613"/>
                <a:gd name="T12" fmla="*/ 1520 w 2060"/>
                <a:gd name="T13" fmla="*/ 487 h 1613"/>
                <a:gd name="T14" fmla="*/ 1505 w 2060"/>
                <a:gd name="T15" fmla="*/ 498 h 1613"/>
                <a:gd name="T16" fmla="*/ 1490 w 2060"/>
                <a:gd name="T17" fmla="*/ 509 h 1613"/>
                <a:gd name="T18" fmla="*/ 1447 w 2060"/>
                <a:gd name="T19" fmla="*/ 539 h 1613"/>
                <a:gd name="T20" fmla="*/ 1380 w 2060"/>
                <a:gd name="T21" fmla="*/ 588 h 1613"/>
                <a:gd name="T22" fmla="*/ 1292 w 2060"/>
                <a:gd name="T23" fmla="*/ 652 h 1613"/>
                <a:gd name="T24" fmla="*/ 1190 w 2060"/>
                <a:gd name="T25" fmla="*/ 729 h 1613"/>
                <a:gd name="T26" fmla="*/ 1074 w 2060"/>
                <a:gd name="T27" fmla="*/ 814 h 1613"/>
                <a:gd name="T28" fmla="*/ 947 w 2060"/>
                <a:gd name="T29" fmla="*/ 908 h 1613"/>
                <a:gd name="T30" fmla="*/ 817 w 2060"/>
                <a:gd name="T31" fmla="*/ 1004 h 1613"/>
                <a:gd name="T32" fmla="*/ 685 w 2060"/>
                <a:gd name="T33" fmla="*/ 1101 h 1613"/>
                <a:gd name="T34" fmla="*/ 554 w 2060"/>
                <a:gd name="T35" fmla="*/ 1199 h 1613"/>
                <a:gd name="T36" fmla="*/ 429 w 2060"/>
                <a:gd name="T37" fmla="*/ 1293 h 1613"/>
                <a:gd name="T38" fmla="*/ 314 w 2060"/>
                <a:gd name="T39" fmla="*/ 1379 h 1613"/>
                <a:gd name="T40" fmla="*/ 211 w 2060"/>
                <a:gd name="T41" fmla="*/ 1457 h 1613"/>
                <a:gd name="T42" fmla="*/ 123 w 2060"/>
                <a:gd name="T43" fmla="*/ 1520 h 1613"/>
                <a:gd name="T44" fmla="*/ 58 w 2060"/>
                <a:gd name="T45" fmla="*/ 1569 h 1613"/>
                <a:gd name="T46" fmla="*/ 15 w 2060"/>
                <a:gd name="T47" fmla="*/ 1601 h 1613"/>
                <a:gd name="T48" fmla="*/ 0 w 2060"/>
                <a:gd name="T49" fmla="*/ 1613 h 1613"/>
                <a:gd name="T50" fmla="*/ 15 w 2060"/>
                <a:gd name="T51" fmla="*/ 1601 h 1613"/>
                <a:gd name="T52" fmla="*/ 56 w 2060"/>
                <a:gd name="T53" fmla="*/ 1569 h 1613"/>
                <a:gd name="T54" fmla="*/ 122 w 2060"/>
                <a:gd name="T55" fmla="*/ 1519 h 1613"/>
                <a:gd name="T56" fmla="*/ 207 w 2060"/>
                <a:gd name="T57" fmla="*/ 1453 h 1613"/>
                <a:gd name="T58" fmla="*/ 310 w 2060"/>
                <a:gd name="T59" fmla="*/ 1374 h 1613"/>
                <a:gd name="T60" fmla="*/ 424 w 2060"/>
                <a:gd name="T61" fmla="*/ 1285 h 1613"/>
                <a:gd name="T62" fmla="*/ 547 w 2060"/>
                <a:gd name="T63" fmla="*/ 1190 h 1613"/>
                <a:gd name="T64" fmla="*/ 675 w 2060"/>
                <a:gd name="T65" fmla="*/ 1090 h 1613"/>
                <a:gd name="T66" fmla="*/ 806 w 2060"/>
                <a:gd name="T67" fmla="*/ 988 h 1613"/>
                <a:gd name="T68" fmla="*/ 934 w 2060"/>
                <a:gd name="T69" fmla="*/ 889 h 1613"/>
                <a:gd name="T70" fmla="*/ 1057 w 2060"/>
                <a:gd name="T71" fmla="*/ 793 h 1613"/>
                <a:gd name="T72" fmla="*/ 1171 w 2060"/>
                <a:gd name="T73" fmla="*/ 703 h 1613"/>
                <a:gd name="T74" fmla="*/ 1272 w 2060"/>
                <a:gd name="T75" fmla="*/ 624 h 1613"/>
                <a:gd name="T76" fmla="*/ 1358 w 2060"/>
                <a:gd name="T77" fmla="*/ 558 h 1613"/>
                <a:gd name="T78" fmla="*/ 1421 w 2060"/>
                <a:gd name="T79" fmla="*/ 507 h 1613"/>
                <a:gd name="T80" fmla="*/ 1464 w 2060"/>
                <a:gd name="T81" fmla="*/ 473 h 1613"/>
                <a:gd name="T82" fmla="*/ 1479 w 2060"/>
                <a:gd name="T83" fmla="*/ 462 h 1613"/>
                <a:gd name="T84" fmla="*/ 1494 w 2060"/>
                <a:gd name="T85" fmla="*/ 449 h 1613"/>
                <a:gd name="T86" fmla="*/ 1540 w 2060"/>
                <a:gd name="T87" fmla="*/ 413 h 1613"/>
                <a:gd name="T88" fmla="*/ 1609 w 2060"/>
                <a:gd name="T89" fmla="*/ 357 h 1613"/>
                <a:gd name="T90" fmla="*/ 1701 w 2060"/>
                <a:gd name="T91" fmla="*/ 285 h 1613"/>
                <a:gd name="T92" fmla="*/ 1809 w 2060"/>
                <a:gd name="T93" fmla="*/ 199 h 1613"/>
                <a:gd name="T94" fmla="*/ 1930 w 2060"/>
                <a:gd name="T95" fmla="*/ 103 h 1613"/>
                <a:gd name="T96" fmla="*/ 2060 w 2060"/>
                <a:gd name="T97" fmla="*/ 0 h 1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60" h="1613">
                  <a:moveTo>
                    <a:pt x="2060" y="0"/>
                  </a:moveTo>
                  <a:lnTo>
                    <a:pt x="2060" y="94"/>
                  </a:lnTo>
                  <a:lnTo>
                    <a:pt x="1995" y="141"/>
                  </a:lnTo>
                  <a:lnTo>
                    <a:pt x="1934" y="186"/>
                  </a:lnTo>
                  <a:lnTo>
                    <a:pt x="1874" y="229"/>
                  </a:lnTo>
                  <a:lnTo>
                    <a:pt x="1818" y="270"/>
                  </a:lnTo>
                  <a:lnTo>
                    <a:pt x="1764" y="308"/>
                  </a:lnTo>
                  <a:lnTo>
                    <a:pt x="1716" y="344"/>
                  </a:lnTo>
                  <a:lnTo>
                    <a:pt x="1669" y="378"/>
                  </a:lnTo>
                  <a:lnTo>
                    <a:pt x="1628" y="408"/>
                  </a:lnTo>
                  <a:lnTo>
                    <a:pt x="1592" y="434"/>
                  </a:lnTo>
                  <a:lnTo>
                    <a:pt x="1563" y="455"/>
                  </a:lnTo>
                  <a:lnTo>
                    <a:pt x="1537" y="473"/>
                  </a:lnTo>
                  <a:lnTo>
                    <a:pt x="1520" y="487"/>
                  </a:lnTo>
                  <a:lnTo>
                    <a:pt x="1509" y="494"/>
                  </a:lnTo>
                  <a:lnTo>
                    <a:pt x="1505" y="498"/>
                  </a:lnTo>
                  <a:lnTo>
                    <a:pt x="1501" y="500"/>
                  </a:lnTo>
                  <a:lnTo>
                    <a:pt x="1490" y="509"/>
                  </a:lnTo>
                  <a:lnTo>
                    <a:pt x="1471" y="522"/>
                  </a:lnTo>
                  <a:lnTo>
                    <a:pt x="1447" y="539"/>
                  </a:lnTo>
                  <a:lnTo>
                    <a:pt x="1415" y="562"/>
                  </a:lnTo>
                  <a:lnTo>
                    <a:pt x="1380" y="588"/>
                  </a:lnTo>
                  <a:lnTo>
                    <a:pt x="1339" y="620"/>
                  </a:lnTo>
                  <a:lnTo>
                    <a:pt x="1292" y="652"/>
                  </a:lnTo>
                  <a:lnTo>
                    <a:pt x="1244" y="690"/>
                  </a:lnTo>
                  <a:lnTo>
                    <a:pt x="1190" y="729"/>
                  </a:lnTo>
                  <a:lnTo>
                    <a:pt x="1132" y="770"/>
                  </a:lnTo>
                  <a:lnTo>
                    <a:pt x="1074" y="814"/>
                  </a:lnTo>
                  <a:lnTo>
                    <a:pt x="1011" y="861"/>
                  </a:lnTo>
                  <a:lnTo>
                    <a:pt x="947" y="908"/>
                  </a:lnTo>
                  <a:lnTo>
                    <a:pt x="882" y="955"/>
                  </a:lnTo>
                  <a:lnTo>
                    <a:pt x="817" y="1004"/>
                  </a:lnTo>
                  <a:lnTo>
                    <a:pt x="750" y="1052"/>
                  </a:lnTo>
                  <a:lnTo>
                    <a:pt x="685" y="1101"/>
                  </a:lnTo>
                  <a:lnTo>
                    <a:pt x="619" y="1150"/>
                  </a:lnTo>
                  <a:lnTo>
                    <a:pt x="554" y="1199"/>
                  </a:lnTo>
                  <a:lnTo>
                    <a:pt x="491" y="1246"/>
                  </a:lnTo>
                  <a:lnTo>
                    <a:pt x="429" y="1293"/>
                  </a:lnTo>
                  <a:lnTo>
                    <a:pt x="370" y="1336"/>
                  </a:lnTo>
                  <a:lnTo>
                    <a:pt x="314" y="1379"/>
                  </a:lnTo>
                  <a:lnTo>
                    <a:pt x="260" y="1419"/>
                  </a:lnTo>
                  <a:lnTo>
                    <a:pt x="211" y="1457"/>
                  </a:lnTo>
                  <a:lnTo>
                    <a:pt x="164" y="1490"/>
                  </a:lnTo>
                  <a:lnTo>
                    <a:pt x="123" y="1520"/>
                  </a:lnTo>
                  <a:lnTo>
                    <a:pt x="88" y="1547"/>
                  </a:lnTo>
                  <a:lnTo>
                    <a:pt x="58" y="1569"/>
                  </a:lnTo>
                  <a:lnTo>
                    <a:pt x="34" y="1588"/>
                  </a:lnTo>
                  <a:lnTo>
                    <a:pt x="15" y="1601"/>
                  </a:lnTo>
                  <a:lnTo>
                    <a:pt x="4" y="1611"/>
                  </a:lnTo>
                  <a:lnTo>
                    <a:pt x="0" y="1613"/>
                  </a:lnTo>
                  <a:lnTo>
                    <a:pt x="4" y="1611"/>
                  </a:lnTo>
                  <a:lnTo>
                    <a:pt x="15" y="1601"/>
                  </a:lnTo>
                  <a:lnTo>
                    <a:pt x="32" y="1588"/>
                  </a:lnTo>
                  <a:lnTo>
                    <a:pt x="56" y="1569"/>
                  </a:lnTo>
                  <a:lnTo>
                    <a:pt x="86" y="1547"/>
                  </a:lnTo>
                  <a:lnTo>
                    <a:pt x="122" y="1519"/>
                  </a:lnTo>
                  <a:lnTo>
                    <a:pt x="163" y="1487"/>
                  </a:lnTo>
                  <a:lnTo>
                    <a:pt x="207" y="1453"/>
                  </a:lnTo>
                  <a:lnTo>
                    <a:pt x="258" y="1415"/>
                  </a:lnTo>
                  <a:lnTo>
                    <a:pt x="310" y="1374"/>
                  </a:lnTo>
                  <a:lnTo>
                    <a:pt x="366" y="1331"/>
                  </a:lnTo>
                  <a:lnTo>
                    <a:pt x="424" y="1285"/>
                  </a:lnTo>
                  <a:lnTo>
                    <a:pt x="485" y="1238"/>
                  </a:lnTo>
                  <a:lnTo>
                    <a:pt x="547" y="1190"/>
                  </a:lnTo>
                  <a:lnTo>
                    <a:pt x="612" y="1141"/>
                  </a:lnTo>
                  <a:lnTo>
                    <a:pt x="675" y="1090"/>
                  </a:lnTo>
                  <a:lnTo>
                    <a:pt x="741" y="1041"/>
                  </a:lnTo>
                  <a:lnTo>
                    <a:pt x="806" y="988"/>
                  </a:lnTo>
                  <a:lnTo>
                    <a:pt x="871" y="938"/>
                  </a:lnTo>
                  <a:lnTo>
                    <a:pt x="934" y="889"/>
                  </a:lnTo>
                  <a:lnTo>
                    <a:pt x="996" y="840"/>
                  </a:lnTo>
                  <a:lnTo>
                    <a:pt x="1057" y="793"/>
                  </a:lnTo>
                  <a:lnTo>
                    <a:pt x="1115" y="746"/>
                  </a:lnTo>
                  <a:lnTo>
                    <a:pt x="1171" y="703"/>
                  </a:lnTo>
                  <a:lnTo>
                    <a:pt x="1223" y="661"/>
                  </a:lnTo>
                  <a:lnTo>
                    <a:pt x="1272" y="624"/>
                  </a:lnTo>
                  <a:lnTo>
                    <a:pt x="1317" y="588"/>
                  </a:lnTo>
                  <a:lnTo>
                    <a:pt x="1358" y="558"/>
                  </a:lnTo>
                  <a:lnTo>
                    <a:pt x="1391" y="530"/>
                  </a:lnTo>
                  <a:lnTo>
                    <a:pt x="1421" y="507"/>
                  </a:lnTo>
                  <a:lnTo>
                    <a:pt x="1445" y="488"/>
                  </a:lnTo>
                  <a:lnTo>
                    <a:pt x="1464" y="473"/>
                  </a:lnTo>
                  <a:lnTo>
                    <a:pt x="1475" y="466"/>
                  </a:lnTo>
                  <a:lnTo>
                    <a:pt x="1479" y="462"/>
                  </a:lnTo>
                  <a:lnTo>
                    <a:pt x="1482" y="458"/>
                  </a:lnTo>
                  <a:lnTo>
                    <a:pt x="1494" y="449"/>
                  </a:lnTo>
                  <a:lnTo>
                    <a:pt x="1514" y="434"/>
                  </a:lnTo>
                  <a:lnTo>
                    <a:pt x="1540" y="413"/>
                  </a:lnTo>
                  <a:lnTo>
                    <a:pt x="1572" y="387"/>
                  </a:lnTo>
                  <a:lnTo>
                    <a:pt x="1609" y="357"/>
                  </a:lnTo>
                  <a:lnTo>
                    <a:pt x="1652" y="323"/>
                  </a:lnTo>
                  <a:lnTo>
                    <a:pt x="1701" y="285"/>
                  </a:lnTo>
                  <a:lnTo>
                    <a:pt x="1753" y="244"/>
                  </a:lnTo>
                  <a:lnTo>
                    <a:pt x="1809" y="199"/>
                  </a:lnTo>
                  <a:lnTo>
                    <a:pt x="1868" y="152"/>
                  </a:lnTo>
                  <a:lnTo>
                    <a:pt x="1930" y="103"/>
                  </a:lnTo>
                  <a:lnTo>
                    <a:pt x="1993" y="52"/>
                  </a:lnTo>
                  <a:lnTo>
                    <a:pt x="20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3" name="Freeform 103"/>
            <p:cNvSpPr>
              <a:spLocks/>
            </p:cNvSpPr>
            <p:nvPr/>
          </p:nvSpPr>
          <p:spPr bwMode="auto">
            <a:xfrm>
              <a:off x="7399338" y="1854200"/>
              <a:ext cx="1098550" cy="701675"/>
            </a:xfrm>
            <a:custGeom>
              <a:avLst/>
              <a:gdLst>
                <a:gd name="T0" fmla="*/ 1385 w 1385"/>
                <a:gd name="T1" fmla="*/ 99 h 883"/>
                <a:gd name="T2" fmla="*/ 1337 w 1385"/>
                <a:gd name="T3" fmla="*/ 124 h 883"/>
                <a:gd name="T4" fmla="*/ 1320 w 1385"/>
                <a:gd name="T5" fmla="*/ 133 h 883"/>
                <a:gd name="T6" fmla="*/ 1303 w 1385"/>
                <a:gd name="T7" fmla="*/ 143 h 883"/>
                <a:gd name="T8" fmla="*/ 1257 w 1385"/>
                <a:gd name="T9" fmla="*/ 169 h 883"/>
                <a:gd name="T10" fmla="*/ 1182 w 1385"/>
                <a:gd name="T11" fmla="*/ 210 h 883"/>
                <a:gd name="T12" fmla="*/ 1089 w 1385"/>
                <a:gd name="T13" fmla="*/ 265 h 883"/>
                <a:gd name="T14" fmla="*/ 977 w 1385"/>
                <a:gd name="T15" fmla="*/ 327 h 883"/>
                <a:gd name="T16" fmla="*/ 854 w 1385"/>
                <a:gd name="T17" fmla="*/ 394 h 883"/>
                <a:gd name="T18" fmla="*/ 724 w 1385"/>
                <a:gd name="T19" fmla="*/ 468 h 883"/>
                <a:gd name="T20" fmla="*/ 593 w 1385"/>
                <a:gd name="T21" fmla="*/ 543 h 883"/>
                <a:gd name="T22" fmla="*/ 463 w 1385"/>
                <a:gd name="T23" fmla="*/ 616 h 883"/>
                <a:gd name="T24" fmla="*/ 341 w 1385"/>
                <a:gd name="T25" fmla="*/ 688 h 883"/>
                <a:gd name="T26" fmla="*/ 231 w 1385"/>
                <a:gd name="T27" fmla="*/ 752 h 883"/>
                <a:gd name="T28" fmla="*/ 136 w 1385"/>
                <a:gd name="T29" fmla="*/ 804 h 883"/>
                <a:gd name="T30" fmla="*/ 64 w 1385"/>
                <a:gd name="T31" fmla="*/ 847 h 883"/>
                <a:gd name="T32" fmla="*/ 17 w 1385"/>
                <a:gd name="T33" fmla="*/ 874 h 883"/>
                <a:gd name="T34" fmla="*/ 0 w 1385"/>
                <a:gd name="T35" fmla="*/ 883 h 883"/>
                <a:gd name="T36" fmla="*/ 17 w 1385"/>
                <a:gd name="T37" fmla="*/ 874 h 883"/>
                <a:gd name="T38" fmla="*/ 62 w 1385"/>
                <a:gd name="T39" fmla="*/ 844 h 883"/>
                <a:gd name="T40" fmla="*/ 134 w 1385"/>
                <a:gd name="T41" fmla="*/ 800 h 883"/>
                <a:gd name="T42" fmla="*/ 226 w 1385"/>
                <a:gd name="T43" fmla="*/ 742 h 883"/>
                <a:gd name="T44" fmla="*/ 334 w 1385"/>
                <a:gd name="T45" fmla="*/ 675 h 883"/>
                <a:gd name="T46" fmla="*/ 453 w 1385"/>
                <a:gd name="T47" fmla="*/ 599 h 883"/>
                <a:gd name="T48" fmla="*/ 578 w 1385"/>
                <a:gd name="T49" fmla="*/ 520 h 883"/>
                <a:gd name="T50" fmla="*/ 707 w 1385"/>
                <a:gd name="T51" fmla="*/ 438 h 883"/>
                <a:gd name="T52" fmla="*/ 832 w 1385"/>
                <a:gd name="T53" fmla="*/ 359 h 883"/>
                <a:gd name="T54" fmla="*/ 951 w 1385"/>
                <a:gd name="T55" fmla="*/ 282 h 883"/>
                <a:gd name="T56" fmla="*/ 1057 w 1385"/>
                <a:gd name="T57" fmla="*/ 212 h 883"/>
                <a:gd name="T58" fmla="*/ 1149 w 1385"/>
                <a:gd name="T59" fmla="*/ 154 h 883"/>
                <a:gd name="T60" fmla="*/ 1219 w 1385"/>
                <a:gd name="T61" fmla="*/ 109 h 883"/>
                <a:gd name="T62" fmla="*/ 1266 w 1385"/>
                <a:gd name="T63" fmla="*/ 79 h 883"/>
                <a:gd name="T64" fmla="*/ 1281 w 1385"/>
                <a:gd name="T65" fmla="*/ 69 h 883"/>
                <a:gd name="T66" fmla="*/ 1294 w 1385"/>
                <a:gd name="T67" fmla="*/ 60 h 883"/>
                <a:gd name="T68" fmla="*/ 1329 w 1385"/>
                <a:gd name="T69" fmla="*/ 37 h 883"/>
                <a:gd name="T70" fmla="*/ 1385 w 1385"/>
                <a:gd name="T71" fmla="*/ 0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85" h="883">
                  <a:moveTo>
                    <a:pt x="1385" y="0"/>
                  </a:moveTo>
                  <a:lnTo>
                    <a:pt x="1385" y="99"/>
                  </a:lnTo>
                  <a:lnTo>
                    <a:pt x="1357" y="114"/>
                  </a:lnTo>
                  <a:lnTo>
                    <a:pt x="1337" y="124"/>
                  </a:lnTo>
                  <a:lnTo>
                    <a:pt x="1326" y="131"/>
                  </a:lnTo>
                  <a:lnTo>
                    <a:pt x="1320" y="133"/>
                  </a:lnTo>
                  <a:lnTo>
                    <a:pt x="1316" y="137"/>
                  </a:lnTo>
                  <a:lnTo>
                    <a:pt x="1303" y="143"/>
                  </a:lnTo>
                  <a:lnTo>
                    <a:pt x="1283" y="154"/>
                  </a:lnTo>
                  <a:lnTo>
                    <a:pt x="1257" y="169"/>
                  </a:lnTo>
                  <a:lnTo>
                    <a:pt x="1223" y="190"/>
                  </a:lnTo>
                  <a:lnTo>
                    <a:pt x="1182" y="210"/>
                  </a:lnTo>
                  <a:lnTo>
                    <a:pt x="1137" y="237"/>
                  </a:lnTo>
                  <a:lnTo>
                    <a:pt x="1089" y="265"/>
                  </a:lnTo>
                  <a:lnTo>
                    <a:pt x="1035" y="295"/>
                  </a:lnTo>
                  <a:lnTo>
                    <a:pt x="977" y="327"/>
                  </a:lnTo>
                  <a:lnTo>
                    <a:pt x="917" y="361"/>
                  </a:lnTo>
                  <a:lnTo>
                    <a:pt x="854" y="394"/>
                  </a:lnTo>
                  <a:lnTo>
                    <a:pt x="791" y="432"/>
                  </a:lnTo>
                  <a:lnTo>
                    <a:pt x="724" y="468"/>
                  </a:lnTo>
                  <a:lnTo>
                    <a:pt x="658" y="505"/>
                  </a:lnTo>
                  <a:lnTo>
                    <a:pt x="593" y="543"/>
                  </a:lnTo>
                  <a:lnTo>
                    <a:pt x="528" y="581"/>
                  </a:lnTo>
                  <a:lnTo>
                    <a:pt x="463" y="616"/>
                  </a:lnTo>
                  <a:lnTo>
                    <a:pt x="401" y="652"/>
                  </a:lnTo>
                  <a:lnTo>
                    <a:pt x="341" y="688"/>
                  </a:lnTo>
                  <a:lnTo>
                    <a:pt x="284" y="720"/>
                  </a:lnTo>
                  <a:lnTo>
                    <a:pt x="231" y="752"/>
                  </a:lnTo>
                  <a:lnTo>
                    <a:pt x="181" y="780"/>
                  </a:lnTo>
                  <a:lnTo>
                    <a:pt x="136" y="804"/>
                  </a:lnTo>
                  <a:lnTo>
                    <a:pt x="97" y="827"/>
                  </a:lnTo>
                  <a:lnTo>
                    <a:pt x="64" y="847"/>
                  </a:lnTo>
                  <a:lnTo>
                    <a:pt x="38" y="862"/>
                  </a:lnTo>
                  <a:lnTo>
                    <a:pt x="17" y="874"/>
                  </a:lnTo>
                  <a:lnTo>
                    <a:pt x="4" y="881"/>
                  </a:lnTo>
                  <a:lnTo>
                    <a:pt x="0" y="883"/>
                  </a:lnTo>
                  <a:lnTo>
                    <a:pt x="4" y="881"/>
                  </a:lnTo>
                  <a:lnTo>
                    <a:pt x="17" y="874"/>
                  </a:lnTo>
                  <a:lnTo>
                    <a:pt x="36" y="861"/>
                  </a:lnTo>
                  <a:lnTo>
                    <a:pt x="62" y="844"/>
                  </a:lnTo>
                  <a:lnTo>
                    <a:pt x="95" y="823"/>
                  </a:lnTo>
                  <a:lnTo>
                    <a:pt x="134" y="800"/>
                  </a:lnTo>
                  <a:lnTo>
                    <a:pt x="177" y="772"/>
                  </a:lnTo>
                  <a:lnTo>
                    <a:pt x="226" y="742"/>
                  </a:lnTo>
                  <a:lnTo>
                    <a:pt x="278" y="708"/>
                  </a:lnTo>
                  <a:lnTo>
                    <a:pt x="334" y="675"/>
                  </a:lnTo>
                  <a:lnTo>
                    <a:pt x="392" y="637"/>
                  </a:lnTo>
                  <a:lnTo>
                    <a:pt x="453" y="599"/>
                  </a:lnTo>
                  <a:lnTo>
                    <a:pt x="515" y="560"/>
                  </a:lnTo>
                  <a:lnTo>
                    <a:pt x="578" y="520"/>
                  </a:lnTo>
                  <a:lnTo>
                    <a:pt x="643" y="479"/>
                  </a:lnTo>
                  <a:lnTo>
                    <a:pt x="707" y="438"/>
                  </a:lnTo>
                  <a:lnTo>
                    <a:pt x="770" y="398"/>
                  </a:lnTo>
                  <a:lnTo>
                    <a:pt x="832" y="359"/>
                  </a:lnTo>
                  <a:lnTo>
                    <a:pt x="891" y="319"/>
                  </a:lnTo>
                  <a:lnTo>
                    <a:pt x="951" y="282"/>
                  </a:lnTo>
                  <a:lnTo>
                    <a:pt x="1005" y="246"/>
                  </a:lnTo>
                  <a:lnTo>
                    <a:pt x="1057" y="212"/>
                  </a:lnTo>
                  <a:lnTo>
                    <a:pt x="1106" y="182"/>
                  </a:lnTo>
                  <a:lnTo>
                    <a:pt x="1149" y="154"/>
                  </a:lnTo>
                  <a:lnTo>
                    <a:pt x="1188" y="129"/>
                  </a:lnTo>
                  <a:lnTo>
                    <a:pt x="1219" y="109"/>
                  </a:lnTo>
                  <a:lnTo>
                    <a:pt x="1246" y="92"/>
                  </a:lnTo>
                  <a:lnTo>
                    <a:pt x="1266" y="79"/>
                  </a:lnTo>
                  <a:lnTo>
                    <a:pt x="1277" y="71"/>
                  </a:lnTo>
                  <a:lnTo>
                    <a:pt x="1281" y="69"/>
                  </a:lnTo>
                  <a:lnTo>
                    <a:pt x="1285" y="65"/>
                  </a:lnTo>
                  <a:lnTo>
                    <a:pt x="1294" y="60"/>
                  </a:lnTo>
                  <a:lnTo>
                    <a:pt x="1309" y="50"/>
                  </a:lnTo>
                  <a:lnTo>
                    <a:pt x="1329" y="37"/>
                  </a:lnTo>
                  <a:lnTo>
                    <a:pt x="1356" y="20"/>
                  </a:lnTo>
                  <a:lnTo>
                    <a:pt x="13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4" name="Freeform 104"/>
            <p:cNvSpPr>
              <a:spLocks/>
            </p:cNvSpPr>
            <p:nvPr/>
          </p:nvSpPr>
          <p:spPr bwMode="auto">
            <a:xfrm>
              <a:off x="8461375" y="2101850"/>
              <a:ext cx="36513" cy="20637"/>
            </a:xfrm>
            <a:custGeom>
              <a:avLst/>
              <a:gdLst>
                <a:gd name="T0" fmla="*/ 46 w 46"/>
                <a:gd name="T1" fmla="*/ 0 h 26"/>
                <a:gd name="T2" fmla="*/ 46 w 46"/>
                <a:gd name="T3" fmla="*/ 3 h 26"/>
                <a:gd name="T4" fmla="*/ 0 w 46"/>
                <a:gd name="T5" fmla="*/ 26 h 26"/>
                <a:gd name="T6" fmla="*/ 46 w 46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26">
                  <a:moveTo>
                    <a:pt x="46" y="0"/>
                  </a:moveTo>
                  <a:lnTo>
                    <a:pt x="46" y="3"/>
                  </a:lnTo>
                  <a:lnTo>
                    <a:pt x="0" y="26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5" name="Freeform 105"/>
            <p:cNvSpPr>
              <a:spLocks/>
            </p:cNvSpPr>
            <p:nvPr/>
          </p:nvSpPr>
          <p:spPr bwMode="auto">
            <a:xfrm>
              <a:off x="7759700" y="2235200"/>
              <a:ext cx="738188" cy="347662"/>
            </a:xfrm>
            <a:custGeom>
              <a:avLst/>
              <a:gdLst>
                <a:gd name="T0" fmla="*/ 930 w 930"/>
                <a:gd name="T1" fmla="*/ 0 h 440"/>
                <a:gd name="T2" fmla="*/ 930 w 930"/>
                <a:gd name="T3" fmla="*/ 43 h 440"/>
                <a:gd name="T4" fmla="*/ 0 w 930"/>
                <a:gd name="T5" fmla="*/ 440 h 440"/>
                <a:gd name="T6" fmla="*/ 930 w 930"/>
                <a:gd name="T7" fmla="*/ 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0" h="440">
                  <a:moveTo>
                    <a:pt x="930" y="0"/>
                  </a:moveTo>
                  <a:lnTo>
                    <a:pt x="930" y="43"/>
                  </a:lnTo>
                  <a:lnTo>
                    <a:pt x="0" y="440"/>
                  </a:lnTo>
                  <a:lnTo>
                    <a:pt x="9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6" name="Freeform 106"/>
            <p:cNvSpPr>
              <a:spLocks/>
            </p:cNvSpPr>
            <p:nvPr/>
          </p:nvSpPr>
          <p:spPr bwMode="auto">
            <a:xfrm>
              <a:off x="8207375" y="2536825"/>
              <a:ext cx="290513" cy="106362"/>
            </a:xfrm>
            <a:custGeom>
              <a:avLst/>
              <a:gdLst>
                <a:gd name="T0" fmla="*/ 367 w 367"/>
                <a:gd name="T1" fmla="*/ 0 h 133"/>
                <a:gd name="T2" fmla="*/ 367 w 367"/>
                <a:gd name="T3" fmla="*/ 28 h 133"/>
                <a:gd name="T4" fmla="*/ 308 w 367"/>
                <a:gd name="T5" fmla="*/ 45 h 133"/>
                <a:gd name="T6" fmla="*/ 252 w 367"/>
                <a:gd name="T7" fmla="*/ 60 h 133"/>
                <a:gd name="T8" fmla="*/ 200 w 367"/>
                <a:gd name="T9" fmla="*/ 75 h 133"/>
                <a:gd name="T10" fmla="*/ 151 w 367"/>
                <a:gd name="T11" fmla="*/ 90 h 133"/>
                <a:gd name="T12" fmla="*/ 108 w 367"/>
                <a:gd name="T13" fmla="*/ 101 h 133"/>
                <a:gd name="T14" fmla="*/ 71 w 367"/>
                <a:gd name="T15" fmla="*/ 112 h 133"/>
                <a:gd name="T16" fmla="*/ 41 w 367"/>
                <a:gd name="T17" fmla="*/ 120 h 133"/>
                <a:gd name="T18" fmla="*/ 19 w 367"/>
                <a:gd name="T19" fmla="*/ 127 h 133"/>
                <a:gd name="T20" fmla="*/ 6 w 367"/>
                <a:gd name="T21" fmla="*/ 131 h 133"/>
                <a:gd name="T22" fmla="*/ 0 w 367"/>
                <a:gd name="T23" fmla="*/ 133 h 133"/>
                <a:gd name="T24" fmla="*/ 6 w 367"/>
                <a:gd name="T25" fmla="*/ 131 h 133"/>
                <a:gd name="T26" fmla="*/ 19 w 367"/>
                <a:gd name="T27" fmla="*/ 126 h 133"/>
                <a:gd name="T28" fmla="*/ 41 w 367"/>
                <a:gd name="T29" fmla="*/ 118 h 133"/>
                <a:gd name="T30" fmla="*/ 71 w 367"/>
                <a:gd name="T31" fmla="*/ 107 h 133"/>
                <a:gd name="T32" fmla="*/ 108 w 367"/>
                <a:gd name="T33" fmla="*/ 94 h 133"/>
                <a:gd name="T34" fmla="*/ 151 w 367"/>
                <a:gd name="T35" fmla="*/ 79 h 133"/>
                <a:gd name="T36" fmla="*/ 200 w 367"/>
                <a:gd name="T37" fmla="*/ 60 h 133"/>
                <a:gd name="T38" fmla="*/ 252 w 367"/>
                <a:gd name="T39" fmla="*/ 41 h 133"/>
                <a:gd name="T40" fmla="*/ 308 w 367"/>
                <a:gd name="T41" fmla="*/ 20 h 133"/>
                <a:gd name="T42" fmla="*/ 367 w 367"/>
                <a:gd name="T43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7" h="133">
                  <a:moveTo>
                    <a:pt x="367" y="0"/>
                  </a:moveTo>
                  <a:lnTo>
                    <a:pt x="367" y="28"/>
                  </a:lnTo>
                  <a:lnTo>
                    <a:pt x="308" y="45"/>
                  </a:lnTo>
                  <a:lnTo>
                    <a:pt x="252" y="60"/>
                  </a:lnTo>
                  <a:lnTo>
                    <a:pt x="200" y="75"/>
                  </a:lnTo>
                  <a:lnTo>
                    <a:pt x="151" y="90"/>
                  </a:lnTo>
                  <a:lnTo>
                    <a:pt x="108" y="101"/>
                  </a:lnTo>
                  <a:lnTo>
                    <a:pt x="71" y="112"/>
                  </a:lnTo>
                  <a:lnTo>
                    <a:pt x="41" y="120"/>
                  </a:lnTo>
                  <a:lnTo>
                    <a:pt x="19" y="127"/>
                  </a:lnTo>
                  <a:lnTo>
                    <a:pt x="6" y="131"/>
                  </a:lnTo>
                  <a:lnTo>
                    <a:pt x="0" y="133"/>
                  </a:lnTo>
                  <a:lnTo>
                    <a:pt x="6" y="131"/>
                  </a:lnTo>
                  <a:lnTo>
                    <a:pt x="19" y="126"/>
                  </a:lnTo>
                  <a:lnTo>
                    <a:pt x="41" y="118"/>
                  </a:lnTo>
                  <a:lnTo>
                    <a:pt x="71" y="107"/>
                  </a:lnTo>
                  <a:lnTo>
                    <a:pt x="108" y="94"/>
                  </a:lnTo>
                  <a:lnTo>
                    <a:pt x="151" y="79"/>
                  </a:lnTo>
                  <a:lnTo>
                    <a:pt x="200" y="60"/>
                  </a:lnTo>
                  <a:lnTo>
                    <a:pt x="252" y="41"/>
                  </a:lnTo>
                  <a:lnTo>
                    <a:pt x="308" y="20"/>
                  </a:lnTo>
                  <a:lnTo>
                    <a:pt x="3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7" name="Freeform 107"/>
            <p:cNvSpPr>
              <a:spLocks/>
            </p:cNvSpPr>
            <p:nvPr/>
          </p:nvSpPr>
          <p:spPr bwMode="auto">
            <a:xfrm>
              <a:off x="7180263" y="2706688"/>
              <a:ext cx="1317625" cy="349250"/>
            </a:xfrm>
            <a:custGeom>
              <a:avLst/>
              <a:gdLst>
                <a:gd name="T0" fmla="*/ 1661 w 1661"/>
                <a:gd name="T1" fmla="*/ 0 h 440"/>
                <a:gd name="T2" fmla="*/ 1661 w 1661"/>
                <a:gd name="T3" fmla="*/ 71 h 440"/>
                <a:gd name="T4" fmla="*/ 1615 w 1661"/>
                <a:gd name="T5" fmla="*/ 81 h 440"/>
                <a:gd name="T6" fmla="*/ 1559 w 1661"/>
                <a:gd name="T7" fmla="*/ 92 h 440"/>
                <a:gd name="T8" fmla="*/ 1492 w 1661"/>
                <a:gd name="T9" fmla="*/ 107 h 440"/>
                <a:gd name="T10" fmla="*/ 1417 w 1661"/>
                <a:gd name="T11" fmla="*/ 124 h 440"/>
                <a:gd name="T12" fmla="*/ 1337 w 1661"/>
                <a:gd name="T13" fmla="*/ 141 h 440"/>
                <a:gd name="T14" fmla="*/ 1249 w 1661"/>
                <a:gd name="T15" fmla="*/ 160 h 440"/>
                <a:gd name="T16" fmla="*/ 1156 w 1661"/>
                <a:gd name="T17" fmla="*/ 180 h 440"/>
                <a:gd name="T18" fmla="*/ 1059 w 1661"/>
                <a:gd name="T19" fmla="*/ 201 h 440"/>
                <a:gd name="T20" fmla="*/ 960 w 1661"/>
                <a:gd name="T21" fmla="*/ 222 h 440"/>
                <a:gd name="T22" fmla="*/ 862 w 1661"/>
                <a:gd name="T23" fmla="*/ 244 h 440"/>
                <a:gd name="T24" fmla="*/ 776 w 1661"/>
                <a:gd name="T25" fmla="*/ 263 h 440"/>
                <a:gd name="T26" fmla="*/ 690 w 1661"/>
                <a:gd name="T27" fmla="*/ 282 h 440"/>
                <a:gd name="T28" fmla="*/ 606 w 1661"/>
                <a:gd name="T29" fmla="*/ 303 h 440"/>
                <a:gd name="T30" fmla="*/ 524 w 1661"/>
                <a:gd name="T31" fmla="*/ 319 h 440"/>
                <a:gd name="T32" fmla="*/ 446 w 1661"/>
                <a:gd name="T33" fmla="*/ 338 h 440"/>
                <a:gd name="T34" fmla="*/ 373 w 1661"/>
                <a:gd name="T35" fmla="*/ 355 h 440"/>
                <a:gd name="T36" fmla="*/ 302 w 1661"/>
                <a:gd name="T37" fmla="*/ 370 h 440"/>
                <a:gd name="T38" fmla="*/ 237 w 1661"/>
                <a:gd name="T39" fmla="*/ 385 h 440"/>
                <a:gd name="T40" fmla="*/ 179 w 1661"/>
                <a:gd name="T41" fmla="*/ 398 h 440"/>
                <a:gd name="T42" fmla="*/ 127 w 1661"/>
                <a:gd name="T43" fmla="*/ 412 h 440"/>
                <a:gd name="T44" fmla="*/ 84 w 1661"/>
                <a:gd name="T45" fmla="*/ 421 h 440"/>
                <a:gd name="T46" fmla="*/ 49 w 1661"/>
                <a:gd name="T47" fmla="*/ 428 h 440"/>
                <a:gd name="T48" fmla="*/ 23 w 1661"/>
                <a:gd name="T49" fmla="*/ 434 h 440"/>
                <a:gd name="T50" fmla="*/ 6 w 1661"/>
                <a:gd name="T51" fmla="*/ 438 h 440"/>
                <a:gd name="T52" fmla="*/ 0 w 1661"/>
                <a:gd name="T53" fmla="*/ 440 h 440"/>
                <a:gd name="T54" fmla="*/ 6 w 1661"/>
                <a:gd name="T55" fmla="*/ 438 h 440"/>
                <a:gd name="T56" fmla="*/ 23 w 1661"/>
                <a:gd name="T57" fmla="*/ 434 h 440"/>
                <a:gd name="T58" fmla="*/ 49 w 1661"/>
                <a:gd name="T59" fmla="*/ 427 h 440"/>
                <a:gd name="T60" fmla="*/ 84 w 1661"/>
                <a:gd name="T61" fmla="*/ 419 h 440"/>
                <a:gd name="T62" fmla="*/ 127 w 1661"/>
                <a:gd name="T63" fmla="*/ 408 h 440"/>
                <a:gd name="T64" fmla="*/ 177 w 1661"/>
                <a:gd name="T65" fmla="*/ 395 h 440"/>
                <a:gd name="T66" fmla="*/ 235 w 1661"/>
                <a:gd name="T67" fmla="*/ 380 h 440"/>
                <a:gd name="T68" fmla="*/ 300 w 1661"/>
                <a:gd name="T69" fmla="*/ 363 h 440"/>
                <a:gd name="T70" fmla="*/ 369 w 1661"/>
                <a:gd name="T71" fmla="*/ 344 h 440"/>
                <a:gd name="T72" fmla="*/ 444 w 1661"/>
                <a:gd name="T73" fmla="*/ 325 h 440"/>
                <a:gd name="T74" fmla="*/ 520 w 1661"/>
                <a:gd name="T75" fmla="*/ 306 h 440"/>
                <a:gd name="T76" fmla="*/ 603 w 1661"/>
                <a:gd name="T77" fmla="*/ 284 h 440"/>
                <a:gd name="T78" fmla="*/ 685 w 1661"/>
                <a:gd name="T79" fmla="*/ 263 h 440"/>
                <a:gd name="T80" fmla="*/ 768 w 1661"/>
                <a:gd name="T81" fmla="*/ 240 h 440"/>
                <a:gd name="T82" fmla="*/ 854 w 1661"/>
                <a:gd name="T83" fmla="*/ 220 h 440"/>
                <a:gd name="T84" fmla="*/ 949 w 1661"/>
                <a:gd name="T85" fmla="*/ 193 h 440"/>
                <a:gd name="T86" fmla="*/ 1042 w 1661"/>
                <a:gd name="T87" fmla="*/ 169 h 440"/>
                <a:gd name="T88" fmla="*/ 1132 w 1661"/>
                <a:gd name="T89" fmla="*/ 145 h 440"/>
                <a:gd name="T90" fmla="*/ 1220 w 1661"/>
                <a:gd name="T91" fmla="*/ 120 h 440"/>
                <a:gd name="T92" fmla="*/ 1303 w 1661"/>
                <a:gd name="T93" fmla="*/ 98 h 440"/>
                <a:gd name="T94" fmla="*/ 1382 w 1661"/>
                <a:gd name="T95" fmla="*/ 77 h 440"/>
                <a:gd name="T96" fmla="*/ 1454 w 1661"/>
                <a:gd name="T97" fmla="*/ 56 h 440"/>
                <a:gd name="T98" fmla="*/ 1520 w 1661"/>
                <a:gd name="T99" fmla="*/ 39 h 440"/>
                <a:gd name="T100" fmla="*/ 1576 w 1661"/>
                <a:gd name="T101" fmla="*/ 24 h 440"/>
                <a:gd name="T102" fmla="*/ 1624 w 1661"/>
                <a:gd name="T103" fmla="*/ 11 h 440"/>
                <a:gd name="T104" fmla="*/ 1661 w 1661"/>
                <a:gd name="T105" fmla="*/ 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61" h="440">
                  <a:moveTo>
                    <a:pt x="1661" y="0"/>
                  </a:moveTo>
                  <a:lnTo>
                    <a:pt x="1661" y="71"/>
                  </a:lnTo>
                  <a:lnTo>
                    <a:pt x="1615" y="81"/>
                  </a:lnTo>
                  <a:lnTo>
                    <a:pt x="1559" y="92"/>
                  </a:lnTo>
                  <a:lnTo>
                    <a:pt x="1492" y="107"/>
                  </a:lnTo>
                  <a:lnTo>
                    <a:pt x="1417" y="124"/>
                  </a:lnTo>
                  <a:lnTo>
                    <a:pt x="1337" y="141"/>
                  </a:lnTo>
                  <a:lnTo>
                    <a:pt x="1249" y="160"/>
                  </a:lnTo>
                  <a:lnTo>
                    <a:pt x="1156" y="180"/>
                  </a:lnTo>
                  <a:lnTo>
                    <a:pt x="1059" y="201"/>
                  </a:lnTo>
                  <a:lnTo>
                    <a:pt x="960" y="222"/>
                  </a:lnTo>
                  <a:lnTo>
                    <a:pt x="862" y="244"/>
                  </a:lnTo>
                  <a:lnTo>
                    <a:pt x="776" y="263"/>
                  </a:lnTo>
                  <a:lnTo>
                    <a:pt x="690" y="282"/>
                  </a:lnTo>
                  <a:lnTo>
                    <a:pt x="606" y="303"/>
                  </a:lnTo>
                  <a:lnTo>
                    <a:pt x="524" y="319"/>
                  </a:lnTo>
                  <a:lnTo>
                    <a:pt x="446" y="338"/>
                  </a:lnTo>
                  <a:lnTo>
                    <a:pt x="373" y="355"/>
                  </a:lnTo>
                  <a:lnTo>
                    <a:pt x="302" y="370"/>
                  </a:lnTo>
                  <a:lnTo>
                    <a:pt x="237" y="385"/>
                  </a:lnTo>
                  <a:lnTo>
                    <a:pt x="179" y="398"/>
                  </a:lnTo>
                  <a:lnTo>
                    <a:pt x="127" y="412"/>
                  </a:lnTo>
                  <a:lnTo>
                    <a:pt x="84" y="421"/>
                  </a:lnTo>
                  <a:lnTo>
                    <a:pt x="49" y="428"/>
                  </a:lnTo>
                  <a:lnTo>
                    <a:pt x="23" y="434"/>
                  </a:lnTo>
                  <a:lnTo>
                    <a:pt x="6" y="438"/>
                  </a:lnTo>
                  <a:lnTo>
                    <a:pt x="0" y="440"/>
                  </a:lnTo>
                  <a:lnTo>
                    <a:pt x="6" y="438"/>
                  </a:lnTo>
                  <a:lnTo>
                    <a:pt x="23" y="434"/>
                  </a:lnTo>
                  <a:lnTo>
                    <a:pt x="49" y="427"/>
                  </a:lnTo>
                  <a:lnTo>
                    <a:pt x="84" y="419"/>
                  </a:lnTo>
                  <a:lnTo>
                    <a:pt x="127" y="408"/>
                  </a:lnTo>
                  <a:lnTo>
                    <a:pt x="177" y="395"/>
                  </a:lnTo>
                  <a:lnTo>
                    <a:pt x="235" y="380"/>
                  </a:lnTo>
                  <a:lnTo>
                    <a:pt x="300" y="363"/>
                  </a:lnTo>
                  <a:lnTo>
                    <a:pt x="369" y="344"/>
                  </a:lnTo>
                  <a:lnTo>
                    <a:pt x="444" y="325"/>
                  </a:lnTo>
                  <a:lnTo>
                    <a:pt x="520" y="306"/>
                  </a:lnTo>
                  <a:lnTo>
                    <a:pt x="603" y="284"/>
                  </a:lnTo>
                  <a:lnTo>
                    <a:pt x="685" y="263"/>
                  </a:lnTo>
                  <a:lnTo>
                    <a:pt x="768" y="240"/>
                  </a:lnTo>
                  <a:lnTo>
                    <a:pt x="854" y="220"/>
                  </a:lnTo>
                  <a:lnTo>
                    <a:pt x="949" y="193"/>
                  </a:lnTo>
                  <a:lnTo>
                    <a:pt x="1042" y="169"/>
                  </a:lnTo>
                  <a:lnTo>
                    <a:pt x="1132" y="145"/>
                  </a:lnTo>
                  <a:lnTo>
                    <a:pt x="1220" y="120"/>
                  </a:lnTo>
                  <a:lnTo>
                    <a:pt x="1303" y="98"/>
                  </a:lnTo>
                  <a:lnTo>
                    <a:pt x="1382" y="77"/>
                  </a:lnTo>
                  <a:lnTo>
                    <a:pt x="1454" y="56"/>
                  </a:lnTo>
                  <a:lnTo>
                    <a:pt x="1520" y="39"/>
                  </a:lnTo>
                  <a:lnTo>
                    <a:pt x="1576" y="24"/>
                  </a:lnTo>
                  <a:lnTo>
                    <a:pt x="1624" y="11"/>
                  </a:lnTo>
                  <a:lnTo>
                    <a:pt x="16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8" name="Freeform 108"/>
            <p:cNvSpPr>
              <a:spLocks/>
            </p:cNvSpPr>
            <p:nvPr/>
          </p:nvSpPr>
          <p:spPr bwMode="auto">
            <a:xfrm>
              <a:off x="8186738" y="2867025"/>
              <a:ext cx="311150" cy="65087"/>
            </a:xfrm>
            <a:custGeom>
              <a:avLst/>
              <a:gdLst>
                <a:gd name="T0" fmla="*/ 393 w 393"/>
                <a:gd name="T1" fmla="*/ 0 h 83"/>
                <a:gd name="T2" fmla="*/ 393 w 393"/>
                <a:gd name="T3" fmla="*/ 21 h 83"/>
                <a:gd name="T4" fmla="*/ 0 w 393"/>
                <a:gd name="T5" fmla="*/ 83 h 83"/>
                <a:gd name="T6" fmla="*/ 393 w 393"/>
                <a:gd name="T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3" h="83">
                  <a:moveTo>
                    <a:pt x="393" y="0"/>
                  </a:moveTo>
                  <a:lnTo>
                    <a:pt x="393" y="21"/>
                  </a:lnTo>
                  <a:lnTo>
                    <a:pt x="0" y="83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9" name="Freeform 109"/>
            <p:cNvSpPr>
              <a:spLocks/>
            </p:cNvSpPr>
            <p:nvPr/>
          </p:nvSpPr>
          <p:spPr bwMode="auto">
            <a:xfrm>
              <a:off x="8408988" y="2997200"/>
              <a:ext cx="88900" cy="14287"/>
            </a:xfrm>
            <a:custGeom>
              <a:avLst/>
              <a:gdLst>
                <a:gd name="T0" fmla="*/ 111 w 111"/>
                <a:gd name="T1" fmla="*/ 0 h 18"/>
                <a:gd name="T2" fmla="*/ 111 w 111"/>
                <a:gd name="T3" fmla="*/ 7 h 18"/>
                <a:gd name="T4" fmla="*/ 0 w 111"/>
                <a:gd name="T5" fmla="*/ 18 h 18"/>
                <a:gd name="T6" fmla="*/ 111 w 111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18">
                  <a:moveTo>
                    <a:pt x="111" y="0"/>
                  </a:moveTo>
                  <a:lnTo>
                    <a:pt x="111" y="7"/>
                  </a:lnTo>
                  <a:lnTo>
                    <a:pt x="0" y="18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0" name="Freeform 110"/>
            <p:cNvSpPr>
              <a:spLocks/>
            </p:cNvSpPr>
            <p:nvPr/>
          </p:nvSpPr>
          <p:spPr bwMode="auto">
            <a:xfrm>
              <a:off x="7418388" y="3106738"/>
              <a:ext cx="1079500" cy="101600"/>
            </a:xfrm>
            <a:custGeom>
              <a:avLst/>
              <a:gdLst>
                <a:gd name="T0" fmla="*/ 1361 w 1361"/>
                <a:gd name="T1" fmla="*/ 0 h 127"/>
                <a:gd name="T2" fmla="*/ 1361 w 1361"/>
                <a:gd name="T3" fmla="*/ 37 h 127"/>
                <a:gd name="T4" fmla="*/ 1264 w 1361"/>
                <a:gd name="T5" fmla="*/ 43 h 127"/>
                <a:gd name="T6" fmla="*/ 1160 w 1361"/>
                <a:gd name="T7" fmla="*/ 50 h 127"/>
                <a:gd name="T8" fmla="*/ 1048 w 1361"/>
                <a:gd name="T9" fmla="*/ 56 h 127"/>
                <a:gd name="T10" fmla="*/ 933 w 1361"/>
                <a:gd name="T11" fmla="*/ 64 h 127"/>
                <a:gd name="T12" fmla="*/ 813 w 1361"/>
                <a:gd name="T13" fmla="*/ 71 h 127"/>
                <a:gd name="T14" fmla="*/ 726 w 1361"/>
                <a:gd name="T15" fmla="*/ 77 h 127"/>
                <a:gd name="T16" fmla="*/ 640 w 1361"/>
                <a:gd name="T17" fmla="*/ 82 h 127"/>
                <a:gd name="T18" fmla="*/ 556 w 1361"/>
                <a:gd name="T19" fmla="*/ 88 h 127"/>
                <a:gd name="T20" fmla="*/ 474 w 1361"/>
                <a:gd name="T21" fmla="*/ 94 h 127"/>
                <a:gd name="T22" fmla="*/ 396 w 1361"/>
                <a:gd name="T23" fmla="*/ 99 h 127"/>
                <a:gd name="T24" fmla="*/ 323 w 1361"/>
                <a:gd name="T25" fmla="*/ 105 h 127"/>
                <a:gd name="T26" fmla="*/ 254 w 1361"/>
                <a:gd name="T27" fmla="*/ 109 h 127"/>
                <a:gd name="T28" fmla="*/ 193 w 1361"/>
                <a:gd name="T29" fmla="*/ 114 h 127"/>
                <a:gd name="T30" fmla="*/ 137 w 1361"/>
                <a:gd name="T31" fmla="*/ 118 h 127"/>
                <a:gd name="T32" fmla="*/ 90 w 1361"/>
                <a:gd name="T33" fmla="*/ 120 h 127"/>
                <a:gd name="T34" fmla="*/ 53 w 1361"/>
                <a:gd name="T35" fmla="*/ 124 h 127"/>
                <a:gd name="T36" fmla="*/ 25 w 1361"/>
                <a:gd name="T37" fmla="*/ 126 h 127"/>
                <a:gd name="T38" fmla="*/ 6 w 1361"/>
                <a:gd name="T39" fmla="*/ 127 h 127"/>
                <a:gd name="T40" fmla="*/ 0 w 1361"/>
                <a:gd name="T41" fmla="*/ 127 h 127"/>
                <a:gd name="T42" fmla="*/ 6 w 1361"/>
                <a:gd name="T43" fmla="*/ 126 h 127"/>
                <a:gd name="T44" fmla="*/ 25 w 1361"/>
                <a:gd name="T45" fmla="*/ 126 h 127"/>
                <a:gd name="T46" fmla="*/ 53 w 1361"/>
                <a:gd name="T47" fmla="*/ 122 h 127"/>
                <a:gd name="T48" fmla="*/ 90 w 1361"/>
                <a:gd name="T49" fmla="*/ 118 h 127"/>
                <a:gd name="T50" fmla="*/ 137 w 1361"/>
                <a:gd name="T51" fmla="*/ 114 h 127"/>
                <a:gd name="T52" fmla="*/ 193 w 1361"/>
                <a:gd name="T53" fmla="*/ 109 h 127"/>
                <a:gd name="T54" fmla="*/ 254 w 1361"/>
                <a:gd name="T55" fmla="*/ 105 h 127"/>
                <a:gd name="T56" fmla="*/ 323 w 1361"/>
                <a:gd name="T57" fmla="*/ 97 h 127"/>
                <a:gd name="T58" fmla="*/ 396 w 1361"/>
                <a:gd name="T59" fmla="*/ 92 h 127"/>
                <a:gd name="T60" fmla="*/ 474 w 1361"/>
                <a:gd name="T61" fmla="*/ 84 h 127"/>
                <a:gd name="T62" fmla="*/ 556 w 1361"/>
                <a:gd name="T63" fmla="*/ 77 h 127"/>
                <a:gd name="T64" fmla="*/ 640 w 1361"/>
                <a:gd name="T65" fmla="*/ 69 h 127"/>
                <a:gd name="T66" fmla="*/ 726 w 1361"/>
                <a:gd name="T67" fmla="*/ 62 h 127"/>
                <a:gd name="T68" fmla="*/ 813 w 1361"/>
                <a:gd name="T69" fmla="*/ 54 h 127"/>
                <a:gd name="T70" fmla="*/ 931 w 1361"/>
                <a:gd name="T71" fmla="*/ 41 h 127"/>
                <a:gd name="T72" fmla="*/ 1048 w 1361"/>
                <a:gd name="T73" fmla="*/ 30 h 127"/>
                <a:gd name="T74" fmla="*/ 1160 w 1361"/>
                <a:gd name="T75" fmla="*/ 20 h 127"/>
                <a:gd name="T76" fmla="*/ 1264 w 1361"/>
                <a:gd name="T77" fmla="*/ 9 h 127"/>
                <a:gd name="T78" fmla="*/ 1361 w 1361"/>
                <a:gd name="T79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61" h="127">
                  <a:moveTo>
                    <a:pt x="1361" y="0"/>
                  </a:moveTo>
                  <a:lnTo>
                    <a:pt x="1361" y="37"/>
                  </a:lnTo>
                  <a:lnTo>
                    <a:pt x="1264" y="43"/>
                  </a:lnTo>
                  <a:lnTo>
                    <a:pt x="1160" y="50"/>
                  </a:lnTo>
                  <a:lnTo>
                    <a:pt x="1048" y="56"/>
                  </a:lnTo>
                  <a:lnTo>
                    <a:pt x="933" y="64"/>
                  </a:lnTo>
                  <a:lnTo>
                    <a:pt x="813" y="71"/>
                  </a:lnTo>
                  <a:lnTo>
                    <a:pt x="726" y="77"/>
                  </a:lnTo>
                  <a:lnTo>
                    <a:pt x="640" y="82"/>
                  </a:lnTo>
                  <a:lnTo>
                    <a:pt x="556" y="88"/>
                  </a:lnTo>
                  <a:lnTo>
                    <a:pt x="474" y="94"/>
                  </a:lnTo>
                  <a:lnTo>
                    <a:pt x="396" y="99"/>
                  </a:lnTo>
                  <a:lnTo>
                    <a:pt x="323" y="105"/>
                  </a:lnTo>
                  <a:lnTo>
                    <a:pt x="254" y="109"/>
                  </a:lnTo>
                  <a:lnTo>
                    <a:pt x="193" y="114"/>
                  </a:lnTo>
                  <a:lnTo>
                    <a:pt x="137" y="118"/>
                  </a:lnTo>
                  <a:lnTo>
                    <a:pt x="90" y="120"/>
                  </a:lnTo>
                  <a:lnTo>
                    <a:pt x="53" y="124"/>
                  </a:lnTo>
                  <a:lnTo>
                    <a:pt x="25" y="126"/>
                  </a:lnTo>
                  <a:lnTo>
                    <a:pt x="6" y="127"/>
                  </a:lnTo>
                  <a:lnTo>
                    <a:pt x="0" y="127"/>
                  </a:lnTo>
                  <a:lnTo>
                    <a:pt x="6" y="126"/>
                  </a:lnTo>
                  <a:lnTo>
                    <a:pt x="25" y="126"/>
                  </a:lnTo>
                  <a:lnTo>
                    <a:pt x="53" y="122"/>
                  </a:lnTo>
                  <a:lnTo>
                    <a:pt x="90" y="118"/>
                  </a:lnTo>
                  <a:lnTo>
                    <a:pt x="137" y="114"/>
                  </a:lnTo>
                  <a:lnTo>
                    <a:pt x="193" y="109"/>
                  </a:lnTo>
                  <a:lnTo>
                    <a:pt x="254" y="105"/>
                  </a:lnTo>
                  <a:lnTo>
                    <a:pt x="323" y="97"/>
                  </a:lnTo>
                  <a:lnTo>
                    <a:pt x="396" y="92"/>
                  </a:lnTo>
                  <a:lnTo>
                    <a:pt x="474" y="84"/>
                  </a:lnTo>
                  <a:lnTo>
                    <a:pt x="556" y="77"/>
                  </a:lnTo>
                  <a:lnTo>
                    <a:pt x="640" y="69"/>
                  </a:lnTo>
                  <a:lnTo>
                    <a:pt x="726" y="62"/>
                  </a:lnTo>
                  <a:lnTo>
                    <a:pt x="813" y="54"/>
                  </a:lnTo>
                  <a:lnTo>
                    <a:pt x="931" y="41"/>
                  </a:lnTo>
                  <a:lnTo>
                    <a:pt x="1048" y="30"/>
                  </a:lnTo>
                  <a:lnTo>
                    <a:pt x="1160" y="20"/>
                  </a:lnTo>
                  <a:lnTo>
                    <a:pt x="1264" y="9"/>
                  </a:lnTo>
                  <a:lnTo>
                    <a:pt x="13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1" name="Freeform 111"/>
            <p:cNvSpPr>
              <a:spLocks/>
            </p:cNvSpPr>
            <p:nvPr/>
          </p:nvSpPr>
          <p:spPr bwMode="auto">
            <a:xfrm>
              <a:off x="7604125" y="3238500"/>
              <a:ext cx="893763" cy="41275"/>
            </a:xfrm>
            <a:custGeom>
              <a:avLst/>
              <a:gdLst>
                <a:gd name="T0" fmla="*/ 1126 w 1126"/>
                <a:gd name="T1" fmla="*/ 0 h 53"/>
                <a:gd name="T2" fmla="*/ 1126 w 1126"/>
                <a:gd name="T3" fmla="*/ 53 h 53"/>
                <a:gd name="T4" fmla="*/ 1009 w 1126"/>
                <a:gd name="T5" fmla="*/ 51 h 53"/>
                <a:gd name="T6" fmla="*/ 886 w 1126"/>
                <a:gd name="T7" fmla="*/ 51 h 53"/>
                <a:gd name="T8" fmla="*/ 759 w 1126"/>
                <a:gd name="T9" fmla="*/ 49 h 53"/>
                <a:gd name="T10" fmla="*/ 672 w 1126"/>
                <a:gd name="T11" fmla="*/ 49 h 53"/>
                <a:gd name="T12" fmla="*/ 586 w 1126"/>
                <a:gd name="T13" fmla="*/ 51 h 53"/>
                <a:gd name="T14" fmla="*/ 502 w 1126"/>
                <a:gd name="T15" fmla="*/ 51 h 53"/>
                <a:gd name="T16" fmla="*/ 420 w 1126"/>
                <a:gd name="T17" fmla="*/ 51 h 53"/>
                <a:gd name="T18" fmla="*/ 343 w 1126"/>
                <a:gd name="T19" fmla="*/ 51 h 53"/>
                <a:gd name="T20" fmla="*/ 271 w 1126"/>
                <a:gd name="T21" fmla="*/ 51 h 53"/>
                <a:gd name="T22" fmla="*/ 205 w 1126"/>
                <a:gd name="T23" fmla="*/ 51 h 53"/>
                <a:gd name="T24" fmla="*/ 148 w 1126"/>
                <a:gd name="T25" fmla="*/ 51 h 53"/>
                <a:gd name="T26" fmla="*/ 97 w 1126"/>
                <a:gd name="T27" fmla="*/ 51 h 53"/>
                <a:gd name="T28" fmla="*/ 56 w 1126"/>
                <a:gd name="T29" fmla="*/ 51 h 53"/>
                <a:gd name="T30" fmla="*/ 26 w 1126"/>
                <a:gd name="T31" fmla="*/ 53 h 53"/>
                <a:gd name="T32" fmla="*/ 8 w 1126"/>
                <a:gd name="T33" fmla="*/ 53 h 53"/>
                <a:gd name="T34" fmla="*/ 0 w 1126"/>
                <a:gd name="T35" fmla="*/ 53 h 53"/>
                <a:gd name="T36" fmla="*/ 8 w 1126"/>
                <a:gd name="T37" fmla="*/ 51 h 53"/>
                <a:gd name="T38" fmla="*/ 26 w 1126"/>
                <a:gd name="T39" fmla="*/ 51 h 53"/>
                <a:gd name="T40" fmla="*/ 56 w 1126"/>
                <a:gd name="T41" fmla="*/ 49 h 53"/>
                <a:gd name="T42" fmla="*/ 97 w 1126"/>
                <a:gd name="T43" fmla="*/ 47 h 53"/>
                <a:gd name="T44" fmla="*/ 148 w 1126"/>
                <a:gd name="T45" fmla="*/ 45 h 53"/>
                <a:gd name="T46" fmla="*/ 205 w 1126"/>
                <a:gd name="T47" fmla="*/ 43 h 53"/>
                <a:gd name="T48" fmla="*/ 271 w 1126"/>
                <a:gd name="T49" fmla="*/ 40 h 53"/>
                <a:gd name="T50" fmla="*/ 342 w 1126"/>
                <a:gd name="T51" fmla="*/ 38 h 53"/>
                <a:gd name="T52" fmla="*/ 420 w 1126"/>
                <a:gd name="T53" fmla="*/ 34 h 53"/>
                <a:gd name="T54" fmla="*/ 500 w 1126"/>
                <a:gd name="T55" fmla="*/ 30 h 53"/>
                <a:gd name="T56" fmla="*/ 584 w 1126"/>
                <a:gd name="T57" fmla="*/ 26 h 53"/>
                <a:gd name="T58" fmla="*/ 670 w 1126"/>
                <a:gd name="T59" fmla="*/ 23 h 53"/>
                <a:gd name="T60" fmla="*/ 757 w 1126"/>
                <a:gd name="T61" fmla="*/ 19 h 53"/>
                <a:gd name="T62" fmla="*/ 884 w 1126"/>
                <a:gd name="T63" fmla="*/ 13 h 53"/>
                <a:gd name="T64" fmla="*/ 1009 w 1126"/>
                <a:gd name="T65" fmla="*/ 6 h 53"/>
                <a:gd name="T66" fmla="*/ 1126 w 1126"/>
                <a:gd name="T6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26" h="53">
                  <a:moveTo>
                    <a:pt x="1126" y="0"/>
                  </a:moveTo>
                  <a:lnTo>
                    <a:pt x="1126" y="53"/>
                  </a:lnTo>
                  <a:lnTo>
                    <a:pt x="1009" y="51"/>
                  </a:lnTo>
                  <a:lnTo>
                    <a:pt x="886" y="51"/>
                  </a:lnTo>
                  <a:lnTo>
                    <a:pt x="759" y="49"/>
                  </a:lnTo>
                  <a:lnTo>
                    <a:pt x="672" y="49"/>
                  </a:lnTo>
                  <a:lnTo>
                    <a:pt x="586" y="51"/>
                  </a:lnTo>
                  <a:lnTo>
                    <a:pt x="502" y="51"/>
                  </a:lnTo>
                  <a:lnTo>
                    <a:pt x="420" y="51"/>
                  </a:lnTo>
                  <a:lnTo>
                    <a:pt x="343" y="51"/>
                  </a:lnTo>
                  <a:lnTo>
                    <a:pt x="271" y="51"/>
                  </a:lnTo>
                  <a:lnTo>
                    <a:pt x="205" y="51"/>
                  </a:lnTo>
                  <a:lnTo>
                    <a:pt x="148" y="51"/>
                  </a:lnTo>
                  <a:lnTo>
                    <a:pt x="97" y="51"/>
                  </a:lnTo>
                  <a:lnTo>
                    <a:pt x="56" y="51"/>
                  </a:lnTo>
                  <a:lnTo>
                    <a:pt x="26" y="53"/>
                  </a:lnTo>
                  <a:lnTo>
                    <a:pt x="8" y="53"/>
                  </a:lnTo>
                  <a:lnTo>
                    <a:pt x="0" y="53"/>
                  </a:lnTo>
                  <a:lnTo>
                    <a:pt x="8" y="51"/>
                  </a:lnTo>
                  <a:lnTo>
                    <a:pt x="26" y="51"/>
                  </a:lnTo>
                  <a:lnTo>
                    <a:pt x="56" y="49"/>
                  </a:lnTo>
                  <a:lnTo>
                    <a:pt x="97" y="47"/>
                  </a:lnTo>
                  <a:lnTo>
                    <a:pt x="148" y="45"/>
                  </a:lnTo>
                  <a:lnTo>
                    <a:pt x="205" y="43"/>
                  </a:lnTo>
                  <a:lnTo>
                    <a:pt x="271" y="40"/>
                  </a:lnTo>
                  <a:lnTo>
                    <a:pt x="342" y="38"/>
                  </a:lnTo>
                  <a:lnTo>
                    <a:pt x="420" y="34"/>
                  </a:lnTo>
                  <a:lnTo>
                    <a:pt x="500" y="30"/>
                  </a:lnTo>
                  <a:lnTo>
                    <a:pt x="584" y="26"/>
                  </a:lnTo>
                  <a:lnTo>
                    <a:pt x="670" y="23"/>
                  </a:lnTo>
                  <a:lnTo>
                    <a:pt x="757" y="19"/>
                  </a:lnTo>
                  <a:lnTo>
                    <a:pt x="884" y="13"/>
                  </a:lnTo>
                  <a:lnTo>
                    <a:pt x="1009" y="6"/>
                  </a:lnTo>
                  <a:lnTo>
                    <a:pt x="11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2" name="Freeform 112"/>
            <p:cNvSpPr>
              <a:spLocks/>
            </p:cNvSpPr>
            <p:nvPr/>
          </p:nvSpPr>
          <p:spPr bwMode="auto">
            <a:xfrm>
              <a:off x="3771900" y="3290888"/>
              <a:ext cx="1284288" cy="50800"/>
            </a:xfrm>
            <a:custGeom>
              <a:avLst/>
              <a:gdLst>
                <a:gd name="T0" fmla="*/ 0 w 1618"/>
                <a:gd name="T1" fmla="*/ 0 h 64"/>
                <a:gd name="T2" fmla="*/ 67 w 1618"/>
                <a:gd name="T3" fmla="*/ 2 h 64"/>
                <a:gd name="T4" fmla="*/ 144 w 1618"/>
                <a:gd name="T5" fmla="*/ 4 h 64"/>
                <a:gd name="T6" fmla="*/ 229 w 1618"/>
                <a:gd name="T7" fmla="*/ 6 h 64"/>
                <a:gd name="T8" fmla="*/ 323 w 1618"/>
                <a:gd name="T9" fmla="*/ 7 h 64"/>
                <a:gd name="T10" fmla="*/ 421 w 1618"/>
                <a:gd name="T11" fmla="*/ 9 h 64"/>
                <a:gd name="T12" fmla="*/ 524 w 1618"/>
                <a:gd name="T13" fmla="*/ 13 h 64"/>
                <a:gd name="T14" fmla="*/ 630 w 1618"/>
                <a:gd name="T15" fmla="*/ 15 h 64"/>
                <a:gd name="T16" fmla="*/ 738 w 1618"/>
                <a:gd name="T17" fmla="*/ 19 h 64"/>
                <a:gd name="T18" fmla="*/ 831 w 1618"/>
                <a:gd name="T19" fmla="*/ 19 h 64"/>
                <a:gd name="T20" fmla="*/ 925 w 1618"/>
                <a:gd name="T21" fmla="*/ 21 h 64"/>
                <a:gd name="T22" fmla="*/ 1016 w 1618"/>
                <a:gd name="T23" fmla="*/ 22 h 64"/>
                <a:gd name="T24" fmla="*/ 1105 w 1618"/>
                <a:gd name="T25" fmla="*/ 22 h 64"/>
                <a:gd name="T26" fmla="*/ 1189 w 1618"/>
                <a:gd name="T27" fmla="*/ 24 h 64"/>
                <a:gd name="T28" fmla="*/ 1270 w 1618"/>
                <a:gd name="T29" fmla="*/ 24 h 64"/>
                <a:gd name="T30" fmla="*/ 1344 w 1618"/>
                <a:gd name="T31" fmla="*/ 26 h 64"/>
                <a:gd name="T32" fmla="*/ 1411 w 1618"/>
                <a:gd name="T33" fmla="*/ 26 h 64"/>
                <a:gd name="T34" fmla="*/ 1471 w 1618"/>
                <a:gd name="T35" fmla="*/ 26 h 64"/>
                <a:gd name="T36" fmla="*/ 1521 w 1618"/>
                <a:gd name="T37" fmla="*/ 28 h 64"/>
                <a:gd name="T38" fmla="*/ 1562 w 1618"/>
                <a:gd name="T39" fmla="*/ 28 h 64"/>
                <a:gd name="T40" fmla="*/ 1594 w 1618"/>
                <a:gd name="T41" fmla="*/ 30 h 64"/>
                <a:gd name="T42" fmla="*/ 1613 w 1618"/>
                <a:gd name="T43" fmla="*/ 30 h 64"/>
                <a:gd name="T44" fmla="*/ 1618 w 1618"/>
                <a:gd name="T45" fmla="*/ 30 h 64"/>
                <a:gd name="T46" fmla="*/ 1613 w 1618"/>
                <a:gd name="T47" fmla="*/ 30 h 64"/>
                <a:gd name="T48" fmla="*/ 1594 w 1618"/>
                <a:gd name="T49" fmla="*/ 30 h 64"/>
                <a:gd name="T50" fmla="*/ 1562 w 1618"/>
                <a:gd name="T51" fmla="*/ 30 h 64"/>
                <a:gd name="T52" fmla="*/ 1521 w 1618"/>
                <a:gd name="T53" fmla="*/ 32 h 64"/>
                <a:gd name="T54" fmla="*/ 1471 w 1618"/>
                <a:gd name="T55" fmla="*/ 32 h 64"/>
                <a:gd name="T56" fmla="*/ 1411 w 1618"/>
                <a:gd name="T57" fmla="*/ 34 h 64"/>
                <a:gd name="T58" fmla="*/ 1344 w 1618"/>
                <a:gd name="T59" fmla="*/ 34 h 64"/>
                <a:gd name="T60" fmla="*/ 1270 w 1618"/>
                <a:gd name="T61" fmla="*/ 36 h 64"/>
                <a:gd name="T62" fmla="*/ 1189 w 1618"/>
                <a:gd name="T63" fmla="*/ 36 h 64"/>
                <a:gd name="T64" fmla="*/ 1105 w 1618"/>
                <a:gd name="T65" fmla="*/ 37 h 64"/>
                <a:gd name="T66" fmla="*/ 1016 w 1618"/>
                <a:gd name="T67" fmla="*/ 39 h 64"/>
                <a:gd name="T68" fmla="*/ 925 w 1618"/>
                <a:gd name="T69" fmla="*/ 41 h 64"/>
                <a:gd name="T70" fmla="*/ 831 w 1618"/>
                <a:gd name="T71" fmla="*/ 41 h 64"/>
                <a:gd name="T72" fmla="*/ 738 w 1618"/>
                <a:gd name="T73" fmla="*/ 43 h 64"/>
                <a:gd name="T74" fmla="*/ 630 w 1618"/>
                <a:gd name="T75" fmla="*/ 47 h 64"/>
                <a:gd name="T76" fmla="*/ 524 w 1618"/>
                <a:gd name="T77" fmla="*/ 49 h 64"/>
                <a:gd name="T78" fmla="*/ 421 w 1618"/>
                <a:gd name="T79" fmla="*/ 52 h 64"/>
                <a:gd name="T80" fmla="*/ 323 w 1618"/>
                <a:gd name="T81" fmla="*/ 54 h 64"/>
                <a:gd name="T82" fmla="*/ 229 w 1618"/>
                <a:gd name="T83" fmla="*/ 56 h 64"/>
                <a:gd name="T84" fmla="*/ 144 w 1618"/>
                <a:gd name="T85" fmla="*/ 60 h 64"/>
                <a:gd name="T86" fmla="*/ 67 w 1618"/>
                <a:gd name="T87" fmla="*/ 62 h 64"/>
                <a:gd name="T88" fmla="*/ 0 w 1618"/>
                <a:gd name="T89" fmla="*/ 64 h 64"/>
                <a:gd name="T90" fmla="*/ 0 w 1618"/>
                <a:gd name="T9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18" h="64">
                  <a:moveTo>
                    <a:pt x="0" y="0"/>
                  </a:moveTo>
                  <a:lnTo>
                    <a:pt x="67" y="2"/>
                  </a:lnTo>
                  <a:lnTo>
                    <a:pt x="144" y="4"/>
                  </a:lnTo>
                  <a:lnTo>
                    <a:pt x="229" y="6"/>
                  </a:lnTo>
                  <a:lnTo>
                    <a:pt x="323" y="7"/>
                  </a:lnTo>
                  <a:lnTo>
                    <a:pt x="421" y="9"/>
                  </a:lnTo>
                  <a:lnTo>
                    <a:pt x="524" y="13"/>
                  </a:lnTo>
                  <a:lnTo>
                    <a:pt x="630" y="15"/>
                  </a:lnTo>
                  <a:lnTo>
                    <a:pt x="738" y="19"/>
                  </a:lnTo>
                  <a:lnTo>
                    <a:pt x="831" y="19"/>
                  </a:lnTo>
                  <a:lnTo>
                    <a:pt x="925" y="21"/>
                  </a:lnTo>
                  <a:lnTo>
                    <a:pt x="1016" y="22"/>
                  </a:lnTo>
                  <a:lnTo>
                    <a:pt x="1105" y="22"/>
                  </a:lnTo>
                  <a:lnTo>
                    <a:pt x="1189" y="24"/>
                  </a:lnTo>
                  <a:lnTo>
                    <a:pt x="1270" y="24"/>
                  </a:lnTo>
                  <a:lnTo>
                    <a:pt x="1344" y="26"/>
                  </a:lnTo>
                  <a:lnTo>
                    <a:pt x="1411" y="26"/>
                  </a:lnTo>
                  <a:lnTo>
                    <a:pt x="1471" y="26"/>
                  </a:lnTo>
                  <a:lnTo>
                    <a:pt x="1521" y="28"/>
                  </a:lnTo>
                  <a:lnTo>
                    <a:pt x="1562" y="28"/>
                  </a:lnTo>
                  <a:lnTo>
                    <a:pt x="1594" y="30"/>
                  </a:lnTo>
                  <a:lnTo>
                    <a:pt x="1613" y="30"/>
                  </a:lnTo>
                  <a:lnTo>
                    <a:pt x="1618" y="30"/>
                  </a:lnTo>
                  <a:lnTo>
                    <a:pt x="1613" y="30"/>
                  </a:lnTo>
                  <a:lnTo>
                    <a:pt x="1594" y="30"/>
                  </a:lnTo>
                  <a:lnTo>
                    <a:pt x="1562" y="30"/>
                  </a:lnTo>
                  <a:lnTo>
                    <a:pt x="1521" y="32"/>
                  </a:lnTo>
                  <a:lnTo>
                    <a:pt x="1471" y="32"/>
                  </a:lnTo>
                  <a:lnTo>
                    <a:pt x="1411" y="34"/>
                  </a:lnTo>
                  <a:lnTo>
                    <a:pt x="1344" y="34"/>
                  </a:lnTo>
                  <a:lnTo>
                    <a:pt x="1270" y="36"/>
                  </a:lnTo>
                  <a:lnTo>
                    <a:pt x="1189" y="36"/>
                  </a:lnTo>
                  <a:lnTo>
                    <a:pt x="1105" y="37"/>
                  </a:lnTo>
                  <a:lnTo>
                    <a:pt x="1016" y="39"/>
                  </a:lnTo>
                  <a:lnTo>
                    <a:pt x="925" y="41"/>
                  </a:lnTo>
                  <a:lnTo>
                    <a:pt x="831" y="41"/>
                  </a:lnTo>
                  <a:lnTo>
                    <a:pt x="738" y="43"/>
                  </a:lnTo>
                  <a:lnTo>
                    <a:pt x="630" y="47"/>
                  </a:lnTo>
                  <a:lnTo>
                    <a:pt x="524" y="49"/>
                  </a:lnTo>
                  <a:lnTo>
                    <a:pt x="421" y="52"/>
                  </a:lnTo>
                  <a:lnTo>
                    <a:pt x="323" y="54"/>
                  </a:lnTo>
                  <a:lnTo>
                    <a:pt x="229" y="56"/>
                  </a:lnTo>
                  <a:lnTo>
                    <a:pt x="144" y="60"/>
                  </a:lnTo>
                  <a:lnTo>
                    <a:pt x="67" y="62"/>
                  </a:lnTo>
                  <a:lnTo>
                    <a:pt x="0" y="6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3" name="Freeform 113"/>
            <p:cNvSpPr>
              <a:spLocks/>
            </p:cNvSpPr>
            <p:nvPr/>
          </p:nvSpPr>
          <p:spPr bwMode="auto">
            <a:xfrm>
              <a:off x="3771900" y="3176588"/>
              <a:ext cx="282575" cy="22225"/>
            </a:xfrm>
            <a:custGeom>
              <a:avLst/>
              <a:gdLst>
                <a:gd name="T0" fmla="*/ 0 w 356"/>
                <a:gd name="T1" fmla="*/ 0 h 28"/>
                <a:gd name="T2" fmla="*/ 356 w 356"/>
                <a:gd name="T3" fmla="*/ 28 h 28"/>
                <a:gd name="T4" fmla="*/ 0 w 356"/>
                <a:gd name="T5" fmla="*/ 17 h 28"/>
                <a:gd name="T6" fmla="*/ 0 w 356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6" h="28">
                  <a:moveTo>
                    <a:pt x="0" y="0"/>
                  </a:moveTo>
                  <a:lnTo>
                    <a:pt x="356" y="28"/>
                  </a:lnTo>
                  <a:lnTo>
                    <a:pt x="0" y="1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4" name="Freeform 114"/>
            <p:cNvSpPr>
              <a:spLocks/>
            </p:cNvSpPr>
            <p:nvPr/>
          </p:nvSpPr>
          <p:spPr bwMode="auto">
            <a:xfrm>
              <a:off x="3771900" y="3043238"/>
              <a:ext cx="1454150" cy="171450"/>
            </a:xfrm>
            <a:custGeom>
              <a:avLst/>
              <a:gdLst>
                <a:gd name="T0" fmla="*/ 0 w 1833"/>
                <a:gd name="T1" fmla="*/ 0 h 216"/>
                <a:gd name="T2" fmla="*/ 30 w 1833"/>
                <a:gd name="T3" fmla="*/ 4 h 216"/>
                <a:gd name="T4" fmla="*/ 73 w 1833"/>
                <a:gd name="T5" fmla="*/ 9 h 216"/>
                <a:gd name="T6" fmla="*/ 125 w 1833"/>
                <a:gd name="T7" fmla="*/ 15 h 216"/>
                <a:gd name="T8" fmla="*/ 186 w 1833"/>
                <a:gd name="T9" fmla="*/ 22 h 216"/>
                <a:gd name="T10" fmla="*/ 257 w 1833"/>
                <a:gd name="T11" fmla="*/ 32 h 216"/>
                <a:gd name="T12" fmla="*/ 337 w 1833"/>
                <a:gd name="T13" fmla="*/ 41 h 216"/>
                <a:gd name="T14" fmla="*/ 421 w 1833"/>
                <a:gd name="T15" fmla="*/ 51 h 216"/>
                <a:gd name="T16" fmla="*/ 513 w 1833"/>
                <a:gd name="T17" fmla="*/ 62 h 216"/>
                <a:gd name="T18" fmla="*/ 606 w 1833"/>
                <a:gd name="T19" fmla="*/ 73 h 216"/>
                <a:gd name="T20" fmla="*/ 705 w 1833"/>
                <a:gd name="T21" fmla="*/ 86 h 216"/>
                <a:gd name="T22" fmla="*/ 803 w 1833"/>
                <a:gd name="T23" fmla="*/ 98 h 216"/>
                <a:gd name="T24" fmla="*/ 906 w 1833"/>
                <a:gd name="T25" fmla="*/ 111 h 216"/>
                <a:gd name="T26" fmla="*/ 997 w 1833"/>
                <a:gd name="T27" fmla="*/ 120 h 216"/>
                <a:gd name="T28" fmla="*/ 1091 w 1833"/>
                <a:gd name="T29" fmla="*/ 131 h 216"/>
                <a:gd name="T30" fmla="*/ 1180 w 1833"/>
                <a:gd name="T31" fmla="*/ 141 h 216"/>
                <a:gd name="T32" fmla="*/ 1268 w 1833"/>
                <a:gd name="T33" fmla="*/ 150 h 216"/>
                <a:gd name="T34" fmla="*/ 1352 w 1833"/>
                <a:gd name="T35" fmla="*/ 161 h 216"/>
                <a:gd name="T36" fmla="*/ 1432 w 1833"/>
                <a:gd name="T37" fmla="*/ 169 h 216"/>
                <a:gd name="T38" fmla="*/ 1508 w 1833"/>
                <a:gd name="T39" fmla="*/ 178 h 216"/>
                <a:gd name="T40" fmla="*/ 1577 w 1833"/>
                <a:gd name="T41" fmla="*/ 186 h 216"/>
                <a:gd name="T42" fmla="*/ 1641 w 1833"/>
                <a:gd name="T43" fmla="*/ 193 h 216"/>
                <a:gd name="T44" fmla="*/ 1695 w 1833"/>
                <a:gd name="T45" fmla="*/ 199 h 216"/>
                <a:gd name="T46" fmla="*/ 1743 w 1833"/>
                <a:gd name="T47" fmla="*/ 205 h 216"/>
                <a:gd name="T48" fmla="*/ 1780 w 1833"/>
                <a:gd name="T49" fmla="*/ 210 h 216"/>
                <a:gd name="T50" fmla="*/ 1808 w 1833"/>
                <a:gd name="T51" fmla="*/ 212 h 216"/>
                <a:gd name="T52" fmla="*/ 1827 w 1833"/>
                <a:gd name="T53" fmla="*/ 214 h 216"/>
                <a:gd name="T54" fmla="*/ 1833 w 1833"/>
                <a:gd name="T55" fmla="*/ 216 h 216"/>
                <a:gd name="T56" fmla="*/ 1827 w 1833"/>
                <a:gd name="T57" fmla="*/ 214 h 216"/>
                <a:gd name="T58" fmla="*/ 1808 w 1833"/>
                <a:gd name="T59" fmla="*/ 212 h 216"/>
                <a:gd name="T60" fmla="*/ 1780 w 1833"/>
                <a:gd name="T61" fmla="*/ 210 h 216"/>
                <a:gd name="T62" fmla="*/ 1743 w 1833"/>
                <a:gd name="T63" fmla="*/ 207 h 216"/>
                <a:gd name="T64" fmla="*/ 1695 w 1833"/>
                <a:gd name="T65" fmla="*/ 203 h 216"/>
                <a:gd name="T66" fmla="*/ 1639 w 1833"/>
                <a:gd name="T67" fmla="*/ 197 h 216"/>
                <a:gd name="T68" fmla="*/ 1575 w 1833"/>
                <a:gd name="T69" fmla="*/ 190 h 216"/>
                <a:gd name="T70" fmla="*/ 1506 w 1833"/>
                <a:gd name="T71" fmla="*/ 184 h 216"/>
                <a:gd name="T72" fmla="*/ 1432 w 1833"/>
                <a:gd name="T73" fmla="*/ 177 h 216"/>
                <a:gd name="T74" fmla="*/ 1350 w 1833"/>
                <a:gd name="T75" fmla="*/ 169 h 216"/>
                <a:gd name="T76" fmla="*/ 1266 w 1833"/>
                <a:gd name="T77" fmla="*/ 160 h 216"/>
                <a:gd name="T78" fmla="*/ 1178 w 1833"/>
                <a:gd name="T79" fmla="*/ 152 h 216"/>
                <a:gd name="T80" fmla="*/ 1087 w 1833"/>
                <a:gd name="T81" fmla="*/ 143 h 216"/>
                <a:gd name="T82" fmla="*/ 996 w 1833"/>
                <a:gd name="T83" fmla="*/ 133 h 216"/>
                <a:gd name="T84" fmla="*/ 902 w 1833"/>
                <a:gd name="T85" fmla="*/ 124 h 216"/>
                <a:gd name="T86" fmla="*/ 803 w 1833"/>
                <a:gd name="T87" fmla="*/ 116 h 216"/>
                <a:gd name="T88" fmla="*/ 705 w 1833"/>
                <a:gd name="T89" fmla="*/ 107 h 216"/>
                <a:gd name="T90" fmla="*/ 608 w 1833"/>
                <a:gd name="T91" fmla="*/ 98 h 216"/>
                <a:gd name="T92" fmla="*/ 513 w 1833"/>
                <a:gd name="T93" fmla="*/ 90 h 216"/>
                <a:gd name="T94" fmla="*/ 423 w 1833"/>
                <a:gd name="T95" fmla="*/ 81 h 216"/>
                <a:gd name="T96" fmla="*/ 339 w 1833"/>
                <a:gd name="T97" fmla="*/ 73 h 216"/>
                <a:gd name="T98" fmla="*/ 261 w 1833"/>
                <a:gd name="T99" fmla="*/ 67 h 216"/>
                <a:gd name="T100" fmla="*/ 190 w 1833"/>
                <a:gd name="T101" fmla="*/ 60 h 216"/>
                <a:gd name="T102" fmla="*/ 129 w 1833"/>
                <a:gd name="T103" fmla="*/ 54 h 216"/>
                <a:gd name="T104" fmla="*/ 75 w 1833"/>
                <a:gd name="T105" fmla="*/ 51 h 216"/>
                <a:gd name="T106" fmla="*/ 32 w 1833"/>
                <a:gd name="T107" fmla="*/ 47 h 216"/>
                <a:gd name="T108" fmla="*/ 0 w 1833"/>
                <a:gd name="T109" fmla="*/ 43 h 216"/>
                <a:gd name="T110" fmla="*/ 0 w 1833"/>
                <a:gd name="T11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33" h="216">
                  <a:moveTo>
                    <a:pt x="0" y="0"/>
                  </a:moveTo>
                  <a:lnTo>
                    <a:pt x="30" y="4"/>
                  </a:lnTo>
                  <a:lnTo>
                    <a:pt x="73" y="9"/>
                  </a:lnTo>
                  <a:lnTo>
                    <a:pt x="125" y="15"/>
                  </a:lnTo>
                  <a:lnTo>
                    <a:pt x="186" y="22"/>
                  </a:lnTo>
                  <a:lnTo>
                    <a:pt x="257" y="32"/>
                  </a:lnTo>
                  <a:lnTo>
                    <a:pt x="337" y="41"/>
                  </a:lnTo>
                  <a:lnTo>
                    <a:pt x="421" y="51"/>
                  </a:lnTo>
                  <a:lnTo>
                    <a:pt x="513" y="62"/>
                  </a:lnTo>
                  <a:lnTo>
                    <a:pt x="606" y="73"/>
                  </a:lnTo>
                  <a:lnTo>
                    <a:pt x="705" y="86"/>
                  </a:lnTo>
                  <a:lnTo>
                    <a:pt x="803" y="98"/>
                  </a:lnTo>
                  <a:lnTo>
                    <a:pt x="906" y="111"/>
                  </a:lnTo>
                  <a:lnTo>
                    <a:pt x="997" y="120"/>
                  </a:lnTo>
                  <a:lnTo>
                    <a:pt x="1091" y="131"/>
                  </a:lnTo>
                  <a:lnTo>
                    <a:pt x="1180" y="141"/>
                  </a:lnTo>
                  <a:lnTo>
                    <a:pt x="1268" y="150"/>
                  </a:lnTo>
                  <a:lnTo>
                    <a:pt x="1352" y="161"/>
                  </a:lnTo>
                  <a:lnTo>
                    <a:pt x="1432" y="169"/>
                  </a:lnTo>
                  <a:lnTo>
                    <a:pt x="1508" y="178"/>
                  </a:lnTo>
                  <a:lnTo>
                    <a:pt x="1577" y="186"/>
                  </a:lnTo>
                  <a:lnTo>
                    <a:pt x="1641" y="193"/>
                  </a:lnTo>
                  <a:lnTo>
                    <a:pt x="1695" y="199"/>
                  </a:lnTo>
                  <a:lnTo>
                    <a:pt x="1743" y="205"/>
                  </a:lnTo>
                  <a:lnTo>
                    <a:pt x="1780" y="210"/>
                  </a:lnTo>
                  <a:lnTo>
                    <a:pt x="1808" y="212"/>
                  </a:lnTo>
                  <a:lnTo>
                    <a:pt x="1827" y="214"/>
                  </a:lnTo>
                  <a:lnTo>
                    <a:pt x="1833" y="216"/>
                  </a:lnTo>
                  <a:lnTo>
                    <a:pt x="1827" y="214"/>
                  </a:lnTo>
                  <a:lnTo>
                    <a:pt x="1808" y="212"/>
                  </a:lnTo>
                  <a:lnTo>
                    <a:pt x="1780" y="210"/>
                  </a:lnTo>
                  <a:lnTo>
                    <a:pt x="1743" y="207"/>
                  </a:lnTo>
                  <a:lnTo>
                    <a:pt x="1695" y="203"/>
                  </a:lnTo>
                  <a:lnTo>
                    <a:pt x="1639" y="197"/>
                  </a:lnTo>
                  <a:lnTo>
                    <a:pt x="1575" y="190"/>
                  </a:lnTo>
                  <a:lnTo>
                    <a:pt x="1506" y="184"/>
                  </a:lnTo>
                  <a:lnTo>
                    <a:pt x="1432" y="177"/>
                  </a:lnTo>
                  <a:lnTo>
                    <a:pt x="1350" y="169"/>
                  </a:lnTo>
                  <a:lnTo>
                    <a:pt x="1266" y="160"/>
                  </a:lnTo>
                  <a:lnTo>
                    <a:pt x="1178" y="152"/>
                  </a:lnTo>
                  <a:lnTo>
                    <a:pt x="1087" y="143"/>
                  </a:lnTo>
                  <a:lnTo>
                    <a:pt x="996" y="133"/>
                  </a:lnTo>
                  <a:lnTo>
                    <a:pt x="902" y="124"/>
                  </a:lnTo>
                  <a:lnTo>
                    <a:pt x="803" y="116"/>
                  </a:lnTo>
                  <a:lnTo>
                    <a:pt x="705" y="107"/>
                  </a:lnTo>
                  <a:lnTo>
                    <a:pt x="608" y="98"/>
                  </a:lnTo>
                  <a:lnTo>
                    <a:pt x="513" y="90"/>
                  </a:lnTo>
                  <a:lnTo>
                    <a:pt x="423" y="81"/>
                  </a:lnTo>
                  <a:lnTo>
                    <a:pt x="339" y="73"/>
                  </a:lnTo>
                  <a:lnTo>
                    <a:pt x="261" y="67"/>
                  </a:lnTo>
                  <a:lnTo>
                    <a:pt x="190" y="60"/>
                  </a:lnTo>
                  <a:lnTo>
                    <a:pt x="129" y="54"/>
                  </a:lnTo>
                  <a:lnTo>
                    <a:pt x="75" y="51"/>
                  </a:lnTo>
                  <a:lnTo>
                    <a:pt x="32" y="47"/>
                  </a:lnTo>
                  <a:lnTo>
                    <a:pt x="0" y="4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5" name="Freeform 115"/>
            <p:cNvSpPr>
              <a:spLocks/>
            </p:cNvSpPr>
            <p:nvPr/>
          </p:nvSpPr>
          <p:spPr bwMode="auto">
            <a:xfrm>
              <a:off x="3771900" y="2773363"/>
              <a:ext cx="925513" cy="223837"/>
            </a:xfrm>
            <a:custGeom>
              <a:avLst/>
              <a:gdLst>
                <a:gd name="T0" fmla="*/ 0 w 1165"/>
                <a:gd name="T1" fmla="*/ 0 h 282"/>
                <a:gd name="T2" fmla="*/ 99 w 1165"/>
                <a:gd name="T3" fmla="*/ 24 h 282"/>
                <a:gd name="T4" fmla="*/ 205 w 1165"/>
                <a:gd name="T5" fmla="*/ 50 h 282"/>
                <a:gd name="T6" fmla="*/ 315 w 1165"/>
                <a:gd name="T7" fmla="*/ 77 h 282"/>
                <a:gd name="T8" fmla="*/ 429 w 1165"/>
                <a:gd name="T9" fmla="*/ 107 h 282"/>
                <a:gd name="T10" fmla="*/ 507 w 1165"/>
                <a:gd name="T11" fmla="*/ 126 h 282"/>
                <a:gd name="T12" fmla="*/ 585 w 1165"/>
                <a:gd name="T13" fmla="*/ 142 h 282"/>
                <a:gd name="T14" fmla="*/ 662 w 1165"/>
                <a:gd name="T15" fmla="*/ 161 h 282"/>
                <a:gd name="T16" fmla="*/ 735 w 1165"/>
                <a:gd name="T17" fmla="*/ 180 h 282"/>
                <a:gd name="T18" fmla="*/ 805 w 1165"/>
                <a:gd name="T19" fmla="*/ 197 h 282"/>
                <a:gd name="T20" fmla="*/ 872 w 1165"/>
                <a:gd name="T21" fmla="*/ 212 h 282"/>
                <a:gd name="T22" fmla="*/ 934 w 1165"/>
                <a:gd name="T23" fmla="*/ 227 h 282"/>
                <a:gd name="T24" fmla="*/ 990 w 1165"/>
                <a:gd name="T25" fmla="*/ 240 h 282"/>
                <a:gd name="T26" fmla="*/ 1040 w 1165"/>
                <a:gd name="T27" fmla="*/ 251 h 282"/>
                <a:gd name="T28" fmla="*/ 1083 w 1165"/>
                <a:gd name="T29" fmla="*/ 263 h 282"/>
                <a:gd name="T30" fmla="*/ 1119 w 1165"/>
                <a:gd name="T31" fmla="*/ 270 h 282"/>
                <a:gd name="T32" fmla="*/ 1143 w 1165"/>
                <a:gd name="T33" fmla="*/ 276 h 282"/>
                <a:gd name="T34" fmla="*/ 1160 w 1165"/>
                <a:gd name="T35" fmla="*/ 280 h 282"/>
                <a:gd name="T36" fmla="*/ 1165 w 1165"/>
                <a:gd name="T37" fmla="*/ 282 h 282"/>
                <a:gd name="T38" fmla="*/ 1160 w 1165"/>
                <a:gd name="T39" fmla="*/ 282 h 282"/>
                <a:gd name="T40" fmla="*/ 1143 w 1165"/>
                <a:gd name="T41" fmla="*/ 278 h 282"/>
                <a:gd name="T42" fmla="*/ 1117 w 1165"/>
                <a:gd name="T43" fmla="*/ 272 h 282"/>
                <a:gd name="T44" fmla="*/ 1083 w 1165"/>
                <a:gd name="T45" fmla="*/ 265 h 282"/>
                <a:gd name="T46" fmla="*/ 1040 w 1165"/>
                <a:gd name="T47" fmla="*/ 257 h 282"/>
                <a:gd name="T48" fmla="*/ 990 w 1165"/>
                <a:gd name="T49" fmla="*/ 248 h 282"/>
                <a:gd name="T50" fmla="*/ 932 w 1165"/>
                <a:gd name="T51" fmla="*/ 236 h 282"/>
                <a:gd name="T52" fmla="*/ 871 w 1165"/>
                <a:gd name="T53" fmla="*/ 223 h 282"/>
                <a:gd name="T54" fmla="*/ 802 w 1165"/>
                <a:gd name="T55" fmla="*/ 210 h 282"/>
                <a:gd name="T56" fmla="*/ 731 w 1165"/>
                <a:gd name="T57" fmla="*/ 195 h 282"/>
                <a:gd name="T58" fmla="*/ 656 w 1165"/>
                <a:gd name="T59" fmla="*/ 182 h 282"/>
                <a:gd name="T60" fmla="*/ 580 w 1165"/>
                <a:gd name="T61" fmla="*/ 165 h 282"/>
                <a:gd name="T62" fmla="*/ 500 w 1165"/>
                <a:gd name="T63" fmla="*/ 150 h 282"/>
                <a:gd name="T64" fmla="*/ 421 w 1165"/>
                <a:gd name="T65" fmla="*/ 135 h 282"/>
                <a:gd name="T66" fmla="*/ 309 w 1165"/>
                <a:gd name="T67" fmla="*/ 114 h 282"/>
                <a:gd name="T68" fmla="*/ 201 w 1165"/>
                <a:gd name="T69" fmla="*/ 94 h 282"/>
                <a:gd name="T70" fmla="*/ 97 w 1165"/>
                <a:gd name="T71" fmla="*/ 75 h 282"/>
                <a:gd name="T72" fmla="*/ 0 w 1165"/>
                <a:gd name="T73" fmla="*/ 56 h 282"/>
                <a:gd name="T74" fmla="*/ 0 w 1165"/>
                <a:gd name="T75" fmla="*/ 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65" h="282">
                  <a:moveTo>
                    <a:pt x="0" y="0"/>
                  </a:moveTo>
                  <a:lnTo>
                    <a:pt x="99" y="24"/>
                  </a:lnTo>
                  <a:lnTo>
                    <a:pt x="205" y="50"/>
                  </a:lnTo>
                  <a:lnTo>
                    <a:pt x="315" y="77"/>
                  </a:lnTo>
                  <a:lnTo>
                    <a:pt x="429" y="107"/>
                  </a:lnTo>
                  <a:lnTo>
                    <a:pt x="507" y="126"/>
                  </a:lnTo>
                  <a:lnTo>
                    <a:pt x="585" y="142"/>
                  </a:lnTo>
                  <a:lnTo>
                    <a:pt x="662" y="161"/>
                  </a:lnTo>
                  <a:lnTo>
                    <a:pt x="735" y="180"/>
                  </a:lnTo>
                  <a:lnTo>
                    <a:pt x="805" y="197"/>
                  </a:lnTo>
                  <a:lnTo>
                    <a:pt x="872" y="212"/>
                  </a:lnTo>
                  <a:lnTo>
                    <a:pt x="934" y="227"/>
                  </a:lnTo>
                  <a:lnTo>
                    <a:pt x="990" y="240"/>
                  </a:lnTo>
                  <a:lnTo>
                    <a:pt x="1040" y="251"/>
                  </a:lnTo>
                  <a:lnTo>
                    <a:pt x="1083" y="263"/>
                  </a:lnTo>
                  <a:lnTo>
                    <a:pt x="1119" y="270"/>
                  </a:lnTo>
                  <a:lnTo>
                    <a:pt x="1143" y="276"/>
                  </a:lnTo>
                  <a:lnTo>
                    <a:pt x="1160" y="280"/>
                  </a:lnTo>
                  <a:lnTo>
                    <a:pt x="1165" y="282"/>
                  </a:lnTo>
                  <a:lnTo>
                    <a:pt x="1160" y="282"/>
                  </a:lnTo>
                  <a:lnTo>
                    <a:pt x="1143" y="278"/>
                  </a:lnTo>
                  <a:lnTo>
                    <a:pt x="1117" y="272"/>
                  </a:lnTo>
                  <a:lnTo>
                    <a:pt x="1083" y="265"/>
                  </a:lnTo>
                  <a:lnTo>
                    <a:pt x="1040" y="257"/>
                  </a:lnTo>
                  <a:lnTo>
                    <a:pt x="990" y="248"/>
                  </a:lnTo>
                  <a:lnTo>
                    <a:pt x="932" y="236"/>
                  </a:lnTo>
                  <a:lnTo>
                    <a:pt x="871" y="223"/>
                  </a:lnTo>
                  <a:lnTo>
                    <a:pt x="802" y="210"/>
                  </a:lnTo>
                  <a:lnTo>
                    <a:pt x="731" y="195"/>
                  </a:lnTo>
                  <a:lnTo>
                    <a:pt x="656" y="182"/>
                  </a:lnTo>
                  <a:lnTo>
                    <a:pt x="580" y="165"/>
                  </a:lnTo>
                  <a:lnTo>
                    <a:pt x="500" y="150"/>
                  </a:lnTo>
                  <a:lnTo>
                    <a:pt x="421" y="135"/>
                  </a:lnTo>
                  <a:lnTo>
                    <a:pt x="309" y="114"/>
                  </a:lnTo>
                  <a:lnTo>
                    <a:pt x="201" y="94"/>
                  </a:lnTo>
                  <a:lnTo>
                    <a:pt x="97" y="75"/>
                  </a:lnTo>
                  <a:lnTo>
                    <a:pt x="0" y="5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6" name="Freeform 116"/>
            <p:cNvSpPr>
              <a:spLocks/>
            </p:cNvSpPr>
            <p:nvPr/>
          </p:nvSpPr>
          <p:spPr bwMode="auto">
            <a:xfrm>
              <a:off x="3771900" y="2476500"/>
              <a:ext cx="681038" cy="252412"/>
            </a:xfrm>
            <a:custGeom>
              <a:avLst/>
              <a:gdLst>
                <a:gd name="T0" fmla="*/ 0 w 858"/>
                <a:gd name="T1" fmla="*/ 0 h 317"/>
                <a:gd name="T2" fmla="*/ 858 w 858"/>
                <a:gd name="T3" fmla="*/ 317 h 317"/>
                <a:gd name="T4" fmla="*/ 0 w 858"/>
                <a:gd name="T5" fmla="*/ 37 h 317"/>
                <a:gd name="T6" fmla="*/ 0 w 858"/>
                <a:gd name="T7" fmla="*/ 0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8" h="317">
                  <a:moveTo>
                    <a:pt x="0" y="0"/>
                  </a:moveTo>
                  <a:lnTo>
                    <a:pt x="858" y="31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7" name="Freeform 117"/>
            <p:cNvSpPr>
              <a:spLocks/>
            </p:cNvSpPr>
            <p:nvPr/>
          </p:nvSpPr>
          <p:spPr bwMode="auto">
            <a:xfrm>
              <a:off x="3771900" y="2173288"/>
              <a:ext cx="396875" cy="206375"/>
            </a:xfrm>
            <a:custGeom>
              <a:avLst/>
              <a:gdLst>
                <a:gd name="T0" fmla="*/ 0 w 500"/>
                <a:gd name="T1" fmla="*/ 0 h 259"/>
                <a:gd name="T2" fmla="*/ 22 w 500"/>
                <a:gd name="T3" fmla="*/ 11 h 259"/>
                <a:gd name="T4" fmla="*/ 78 w 500"/>
                <a:gd name="T5" fmla="*/ 39 h 259"/>
                <a:gd name="T6" fmla="*/ 132 w 500"/>
                <a:gd name="T7" fmla="*/ 68 h 259"/>
                <a:gd name="T8" fmla="*/ 185 w 500"/>
                <a:gd name="T9" fmla="*/ 96 h 259"/>
                <a:gd name="T10" fmla="*/ 235 w 500"/>
                <a:gd name="T11" fmla="*/ 122 h 259"/>
                <a:gd name="T12" fmla="*/ 283 w 500"/>
                <a:gd name="T13" fmla="*/ 147 h 259"/>
                <a:gd name="T14" fmla="*/ 330 w 500"/>
                <a:gd name="T15" fmla="*/ 171 h 259"/>
                <a:gd name="T16" fmla="*/ 371 w 500"/>
                <a:gd name="T17" fmla="*/ 192 h 259"/>
                <a:gd name="T18" fmla="*/ 406 w 500"/>
                <a:gd name="T19" fmla="*/ 210 h 259"/>
                <a:gd name="T20" fmla="*/ 438 w 500"/>
                <a:gd name="T21" fmla="*/ 227 h 259"/>
                <a:gd name="T22" fmla="*/ 464 w 500"/>
                <a:gd name="T23" fmla="*/ 241 h 259"/>
                <a:gd name="T24" fmla="*/ 483 w 500"/>
                <a:gd name="T25" fmla="*/ 250 h 259"/>
                <a:gd name="T26" fmla="*/ 496 w 500"/>
                <a:gd name="T27" fmla="*/ 256 h 259"/>
                <a:gd name="T28" fmla="*/ 500 w 500"/>
                <a:gd name="T29" fmla="*/ 259 h 259"/>
                <a:gd name="T30" fmla="*/ 494 w 500"/>
                <a:gd name="T31" fmla="*/ 256 h 259"/>
                <a:gd name="T32" fmla="*/ 479 w 500"/>
                <a:gd name="T33" fmla="*/ 250 h 259"/>
                <a:gd name="T34" fmla="*/ 457 w 500"/>
                <a:gd name="T35" fmla="*/ 241 h 259"/>
                <a:gd name="T36" fmla="*/ 427 w 500"/>
                <a:gd name="T37" fmla="*/ 227 h 259"/>
                <a:gd name="T38" fmla="*/ 390 w 500"/>
                <a:gd name="T39" fmla="*/ 210 h 259"/>
                <a:gd name="T40" fmla="*/ 345 w 500"/>
                <a:gd name="T41" fmla="*/ 192 h 259"/>
                <a:gd name="T42" fmla="*/ 296 w 500"/>
                <a:gd name="T43" fmla="*/ 171 h 259"/>
                <a:gd name="T44" fmla="*/ 244 w 500"/>
                <a:gd name="T45" fmla="*/ 148 h 259"/>
                <a:gd name="T46" fmla="*/ 188 w 500"/>
                <a:gd name="T47" fmla="*/ 124 h 259"/>
                <a:gd name="T48" fmla="*/ 129 w 500"/>
                <a:gd name="T49" fmla="*/ 98 h 259"/>
                <a:gd name="T50" fmla="*/ 69 w 500"/>
                <a:gd name="T51" fmla="*/ 71 h 259"/>
                <a:gd name="T52" fmla="*/ 7 w 500"/>
                <a:gd name="T53" fmla="*/ 45 h 259"/>
                <a:gd name="T54" fmla="*/ 0 w 500"/>
                <a:gd name="T55" fmla="*/ 41 h 259"/>
                <a:gd name="T56" fmla="*/ 0 w 500"/>
                <a:gd name="T57" fmla="*/ 0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00" h="259">
                  <a:moveTo>
                    <a:pt x="0" y="0"/>
                  </a:moveTo>
                  <a:lnTo>
                    <a:pt x="22" y="11"/>
                  </a:lnTo>
                  <a:lnTo>
                    <a:pt x="78" y="39"/>
                  </a:lnTo>
                  <a:lnTo>
                    <a:pt x="132" y="68"/>
                  </a:lnTo>
                  <a:lnTo>
                    <a:pt x="185" y="96"/>
                  </a:lnTo>
                  <a:lnTo>
                    <a:pt x="235" y="122"/>
                  </a:lnTo>
                  <a:lnTo>
                    <a:pt x="283" y="147"/>
                  </a:lnTo>
                  <a:lnTo>
                    <a:pt x="330" y="171"/>
                  </a:lnTo>
                  <a:lnTo>
                    <a:pt x="371" y="192"/>
                  </a:lnTo>
                  <a:lnTo>
                    <a:pt x="406" y="210"/>
                  </a:lnTo>
                  <a:lnTo>
                    <a:pt x="438" y="227"/>
                  </a:lnTo>
                  <a:lnTo>
                    <a:pt x="464" y="241"/>
                  </a:lnTo>
                  <a:lnTo>
                    <a:pt x="483" y="250"/>
                  </a:lnTo>
                  <a:lnTo>
                    <a:pt x="496" y="256"/>
                  </a:lnTo>
                  <a:lnTo>
                    <a:pt x="500" y="259"/>
                  </a:lnTo>
                  <a:lnTo>
                    <a:pt x="494" y="256"/>
                  </a:lnTo>
                  <a:lnTo>
                    <a:pt x="479" y="250"/>
                  </a:lnTo>
                  <a:lnTo>
                    <a:pt x="457" y="241"/>
                  </a:lnTo>
                  <a:lnTo>
                    <a:pt x="427" y="227"/>
                  </a:lnTo>
                  <a:lnTo>
                    <a:pt x="390" y="210"/>
                  </a:lnTo>
                  <a:lnTo>
                    <a:pt x="345" y="192"/>
                  </a:lnTo>
                  <a:lnTo>
                    <a:pt x="296" y="171"/>
                  </a:lnTo>
                  <a:lnTo>
                    <a:pt x="244" y="148"/>
                  </a:lnTo>
                  <a:lnTo>
                    <a:pt x="188" y="124"/>
                  </a:lnTo>
                  <a:lnTo>
                    <a:pt x="129" y="98"/>
                  </a:lnTo>
                  <a:lnTo>
                    <a:pt x="69" y="71"/>
                  </a:lnTo>
                  <a:lnTo>
                    <a:pt x="7" y="45"/>
                  </a:lnTo>
                  <a:lnTo>
                    <a:pt x="0" y="4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8" name="Freeform 118"/>
            <p:cNvSpPr>
              <a:spLocks/>
            </p:cNvSpPr>
            <p:nvPr/>
          </p:nvSpPr>
          <p:spPr bwMode="auto">
            <a:xfrm>
              <a:off x="3771900" y="1927225"/>
              <a:ext cx="1423988" cy="852487"/>
            </a:xfrm>
            <a:custGeom>
              <a:avLst/>
              <a:gdLst>
                <a:gd name="T0" fmla="*/ 52 w 1793"/>
                <a:gd name="T1" fmla="*/ 32 h 1075"/>
                <a:gd name="T2" fmla="*/ 144 w 1793"/>
                <a:gd name="T3" fmla="*/ 88 h 1075"/>
                <a:gd name="T4" fmla="*/ 214 w 1793"/>
                <a:gd name="T5" fmla="*/ 133 h 1075"/>
                <a:gd name="T6" fmla="*/ 261 w 1793"/>
                <a:gd name="T7" fmla="*/ 161 h 1075"/>
                <a:gd name="T8" fmla="*/ 278 w 1793"/>
                <a:gd name="T9" fmla="*/ 171 h 1075"/>
                <a:gd name="T10" fmla="*/ 295 w 1793"/>
                <a:gd name="T11" fmla="*/ 180 h 1075"/>
                <a:gd name="T12" fmla="*/ 341 w 1793"/>
                <a:gd name="T13" fmla="*/ 210 h 1075"/>
                <a:gd name="T14" fmla="*/ 416 w 1793"/>
                <a:gd name="T15" fmla="*/ 255 h 1075"/>
                <a:gd name="T16" fmla="*/ 513 w 1793"/>
                <a:gd name="T17" fmla="*/ 314 h 1075"/>
                <a:gd name="T18" fmla="*/ 628 w 1793"/>
                <a:gd name="T19" fmla="*/ 383 h 1075"/>
                <a:gd name="T20" fmla="*/ 755 w 1793"/>
                <a:gd name="T21" fmla="*/ 460 h 1075"/>
                <a:gd name="T22" fmla="*/ 893 w 1793"/>
                <a:gd name="T23" fmla="*/ 543 h 1075"/>
                <a:gd name="T24" fmla="*/ 1033 w 1793"/>
                <a:gd name="T25" fmla="*/ 628 h 1075"/>
                <a:gd name="T26" fmla="*/ 1174 w 1793"/>
                <a:gd name="T27" fmla="*/ 710 h 1075"/>
                <a:gd name="T28" fmla="*/ 1312 w 1793"/>
                <a:gd name="T29" fmla="*/ 791 h 1075"/>
                <a:gd name="T30" fmla="*/ 1441 w 1793"/>
                <a:gd name="T31" fmla="*/ 868 h 1075"/>
                <a:gd name="T32" fmla="*/ 1557 w 1793"/>
                <a:gd name="T33" fmla="*/ 936 h 1075"/>
                <a:gd name="T34" fmla="*/ 1654 w 1793"/>
                <a:gd name="T35" fmla="*/ 992 h 1075"/>
                <a:gd name="T36" fmla="*/ 1728 w 1793"/>
                <a:gd name="T37" fmla="*/ 1037 h 1075"/>
                <a:gd name="T38" fmla="*/ 1777 w 1793"/>
                <a:gd name="T39" fmla="*/ 1066 h 1075"/>
                <a:gd name="T40" fmla="*/ 1793 w 1793"/>
                <a:gd name="T41" fmla="*/ 1075 h 1075"/>
                <a:gd name="T42" fmla="*/ 1777 w 1793"/>
                <a:gd name="T43" fmla="*/ 1066 h 1075"/>
                <a:gd name="T44" fmla="*/ 1728 w 1793"/>
                <a:gd name="T45" fmla="*/ 1039 h 1075"/>
                <a:gd name="T46" fmla="*/ 1652 w 1793"/>
                <a:gd name="T47" fmla="*/ 996 h 1075"/>
                <a:gd name="T48" fmla="*/ 1553 w 1793"/>
                <a:gd name="T49" fmla="*/ 942 h 1075"/>
                <a:gd name="T50" fmla="*/ 1435 w 1793"/>
                <a:gd name="T51" fmla="*/ 878 h 1075"/>
                <a:gd name="T52" fmla="*/ 1305 w 1793"/>
                <a:gd name="T53" fmla="*/ 806 h 1075"/>
                <a:gd name="T54" fmla="*/ 1165 w 1793"/>
                <a:gd name="T55" fmla="*/ 729 h 1075"/>
                <a:gd name="T56" fmla="*/ 1020 w 1793"/>
                <a:gd name="T57" fmla="*/ 648 h 1075"/>
                <a:gd name="T58" fmla="*/ 874 w 1793"/>
                <a:gd name="T59" fmla="*/ 571 h 1075"/>
                <a:gd name="T60" fmla="*/ 735 w 1793"/>
                <a:gd name="T61" fmla="*/ 496 h 1075"/>
                <a:gd name="T62" fmla="*/ 602 w 1793"/>
                <a:gd name="T63" fmla="*/ 425 h 1075"/>
                <a:gd name="T64" fmla="*/ 485 w 1793"/>
                <a:gd name="T65" fmla="*/ 363 h 1075"/>
                <a:gd name="T66" fmla="*/ 384 w 1793"/>
                <a:gd name="T67" fmla="*/ 308 h 1075"/>
                <a:gd name="T68" fmla="*/ 308 w 1793"/>
                <a:gd name="T69" fmla="*/ 267 h 1075"/>
                <a:gd name="T70" fmla="*/ 257 w 1793"/>
                <a:gd name="T71" fmla="*/ 240 h 1075"/>
                <a:gd name="T72" fmla="*/ 240 w 1793"/>
                <a:gd name="T73" fmla="*/ 231 h 1075"/>
                <a:gd name="T74" fmla="*/ 224 w 1793"/>
                <a:gd name="T75" fmla="*/ 222 h 1075"/>
                <a:gd name="T76" fmla="*/ 175 w 1793"/>
                <a:gd name="T77" fmla="*/ 197 h 1075"/>
                <a:gd name="T78" fmla="*/ 99 w 1793"/>
                <a:gd name="T79" fmla="*/ 158 h 1075"/>
                <a:gd name="T80" fmla="*/ 0 w 1793"/>
                <a:gd name="T81" fmla="*/ 105 h 10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93" h="1075">
                  <a:moveTo>
                    <a:pt x="0" y="0"/>
                  </a:moveTo>
                  <a:lnTo>
                    <a:pt x="52" y="32"/>
                  </a:lnTo>
                  <a:lnTo>
                    <a:pt x="101" y="62"/>
                  </a:lnTo>
                  <a:lnTo>
                    <a:pt x="144" y="88"/>
                  </a:lnTo>
                  <a:lnTo>
                    <a:pt x="183" y="113"/>
                  </a:lnTo>
                  <a:lnTo>
                    <a:pt x="214" y="133"/>
                  </a:lnTo>
                  <a:lnTo>
                    <a:pt x="240" y="148"/>
                  </a:lnTo>
                  <a:lnTo>
                    <a:pt x="261" y="161"/>
                  </a:lnTo>
                  <a:lnTo>
                    <a:pt x="272" y="169"/>
                  </a:lnTo>
                  <a:lnTo>
                    <a:pt x="278" y="171"/>
                  </a:lnTo>
                  <a:lnTo>
                    <a:pt x="282" y="173"/>
                  </a:lnTo>
                  <a:lnTo>
                    <a:pt x="295" y="180"/>
                  </a:lnTo>
                  <a:lnTo>
                    <a:pt x="315" y="193"/>
                  </a:lnTo>
                  <a:lnTo>
                    <a:pt x="341" y="210"/>
                  </a:lnTo>
                  <a:lnTo>
                    <a:pt x="377" y="231"/>
                  </a:lnTo>
                  <a:lnTo>
                    <a:pt x="416" y="255"/>
                  </a:lnTo>
                  <a:lnTo>
                    <a:pt x="462" y="284"/>
                  </a:lnTo>
                  <a:lnTo>
                    <a:pt x="513" y="314"/>
                  </a:lnTo>
                  <a:lnTo>
                    <a:pt x="569" y="348"/>
                  </a:lnTo>
                  <a:lnTo>
                    <a:pt x="628" y="383"/>
                  </a:lnTo>
                  <a:lnTo>
                    <a:pt x="690" y="421"/>
                  </a:lnTo>
                  <a:lnTo>
                    <a:pt x="755" y="460"/>
                  </a:lnTo>
                  <a:lnTo>
                    <a:pt x="822" y="500"/>
                  </a:lnTo>
                  <a:lnTo>
                    <a:pt x="893" y="543"/>
                  </a:lnTo>
                  <a:lnTo>
                    <a:pt x="962" y="584"/>
                  </a:lnTo>
                  <a:lnTo>
                    <a:pt x="1033" y="628"/>
                  </a:lnTo>
                  <a:lnTo>
                    <a:pt x="1104" y="669"/>
                  </a:lnTo>
                  <a:lnTo>
                    <a:pt x="1174" y="710"/>
                  </a:lnTo>
                  <a:lnTo>
                    <a:pt x="1245" y="752"/>
                  </a:lnTo>
                  <a:lnTo>
                    <a:pt x="1312" y="791"/>
                  </a:lnTo>
                  <a:lnTo>
                    <a:pt x="1378" y="831"/>
                  </a:lnTo>
                  <a:lnTo>
                    <a:pt x="1441" y="868"/>
                  </a:lnTo>
                  <a:lnTo>
                    <a:pt x="1501" y="902"/>
                  </a:lnTo>
                  <a:lnTo>
                    <a:pt x="1557" y="936"/>
                  </a:lnTo>
                  <a:lnTo>
                    <a:pt x="1607" y="966"/>
                  </a:lnTo>
                  <a:lnTo>
                    <a:pt x="1654" y="992"/>
                  </a:lnTo>
                  <a:lnTo>
                    <a:pt x="1695" y="1017"/>
                  </a:lnTo>
                  <a:lnTo>
                    <a:pt x="1728" y="1037"/>
                  </a:lnTo>
                  <a:lnTo>
                    <a:pt x="1756" y="1052"/>
                  </a:lnTo>
                  <a:lnTo>
                    <a:pt x="1777" y="1066"/>
                  </a:lnTo>
                  <a:lnTo>
                    <a:pt x="1790" y="1073"/>
                  </a:lnTo>
                  <a:lnTo>
                    <a:pt x="1793" y="1075"/>
                  </a:lnTo>
                  <a:lnTo>
                    <a:pt x="1790" y="1073"/>
                  </a:lnTo>
                  <a:lnTo>
                    <a:pt x="1777" y="1066"/>
                  </a:lnTo>
                  <a:lnTo>
                    <a:pt x="1756" y="1054"/>
                  </a:lnTo>
                  <a:lnTo>
                    <a:pt x="1728" y="1039"/>
                  </a:lnTo>
                  <a:lnTo>
                    <a:pt x="1693" y="1019"/>
                  </a:lnTo>
                  <a:lnTo>
                    <a:pt x="1652" y="996"/>
                  </a:lnTo>
                  <a:lnTo>
                    <a:pt x="1605" y="972"/>
                  </a:lnTo>
                  <a:lnTo>
                    <a:pt x="1553" y="942"/>
                  </a:lnTo>
                  <a:lnTo>
                    <a:pt x="1495" y="911"/>
                  </a:lnTo>
                  <a:lnTo>
                    <a:pt x="1435" y="878"/>
                  </a:lnTo>
                  <a:lnTo>
                    <a:pt x="1370" y="842"/>
                  </a:lnTo>
                  <a:lnTo>
                    <a:pt x="1305" y="806"/>
                  </a:lnTo>
                  <a:lnTo>
                    <a:pt x="1236" y="767"/>
                  </a:lnTo>
                  <a:lnTo>
                    <a:pt x="1165" y="729"/>
                  </a:lnTo>
                  <a:lnTo>
                    <a:pt x="1092" y="690"/>
                  </a:lnTo>
                  <a:lnTo>
                    <a:pt x="1020" y="648"/>
                  </a:lnTo>
                  <a:lnTo>
                    <a:pt x="947" y="611"/>
                  </a:lnTo>
                  <a:lnTo>
                    <a:pt x="874" y="571"/>
                  </a:lnTo>
                  <a:lnTo>
                    <a:pt x="803" y="534"/>
                  </a:lnTo>
                  <a:lnTo>
                    <a:pt x="735" y="496"/>
                  </a:lnTo>
                  <a:lnTo>
                    <a:pt x="667" y="460"/>
                  </a:lnTo>
                  <a:lnTo>
                    <a:pt x="602" y="425"/>
                  </a:lnTo>
                  <a:lnTo>
                    <a:pt x="541" y="393"/>
                  </a:lnTo>
                  <a:lnTo>
                    <a:pt x="485" y="363"/>
                  </a:lnTo>
                  <a:lnTo>
                    <a:pt x="433" y="334"/>
                  </a:lnTo>
                  <a:lnTo>
                    <a:pt x="384" y="308"/>
                  </a:lnTo>
                  <a:lnTo>
                    <a:pt x="343" y="286"/>
                  </a:lnTo>
                  <a:lnTo>
                    <a:pt x="308" y="267"/>
                  </a:lnTo>
                  <a:lnTo>
                    <a:pt x="280" y="252"/>
                  </a:lnTo>
                  <a:lnTo>
                    <a:pt x="257" y="240"/>
                  </a:lnTo>
                  <a:lnTo>
                    <a:pt x="244" y="233"/>
                  </a:lnTo>
                  <a:lnTo>
                    <a:pt x="240" y="231"/>
                  </a:lnTo>
                  <a:lnTo>
                    <a:pt x="237" y="229"/>
                  </a:lnTo>
                  <a:lnTo>
                    <a:pt x="224" y="222"/>
                  </a:lnTo>
                  <a:lnTo>
                    <a:pt x="203" y="212"/>
                  </a:lnTo>
                  <a:lnTo>
                    <a:pt x="175" y="197"/>
                  </a:lnTo>
                  <a:lnTo>
                    <a:pt x="140" y="178"/>
                  </a:lnTo>
                  <a:lnTo>
                    <a:pt x="99" y="158"/>
                  </a:lnTo>
                  <a:lnTo>
                    <a:pt x="52" y="133"/>
                  </a:lnTo>
                  <a:lnTo>
                    <a:pt x="0" y="10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9" name="Freeform 119"/>
            <p:cNvSpPr>
              <a:spLocks/>
            </p:cNvSpPr>
            <p:nvPr/>
          </p:nvSpPr>
          <p:spPr bwMode="auto">
            <a:xfrm>
              <a:off x="3771900" y="1766888"/>
              <a:ext cx="606425" cy="414337"/>
            </a:xfrm>
            <a:custGeom>
              <a:avLst/>
              <a:gdLst>
                <a:gd name="T0" fmla="*/ 0 w 764"/>
                <a:gd name="T1" fmla="*/ 0 h 520"/>
                <a:gd name="T2" fmla="*/ 764 w 764"/>
                <a:gd name="T3" fmla="*/ 520 h 520"/>
                <a:gd name="T4" fmla="*/ 0 w 764"/>
                <a:gd name="T5" fmla="*/ 52 h 520"/>
                <a:gd name="T6" fmla="*/ 0 w 764"/>
                <a:gd name="T7" fmla="*/ 0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4" h="520">
                  <a:moveTo>
                    <a:pt x="0" y="0"/>
                  </a:moveTo>
                  <a:lnTo>
                    <a:pt x="764" y="520"/>
                  </a:lnTo>
                  <a:lnTo>
                    <a:pt x="0" y="5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0" name="Freeform 120"/>
            <p:cNvSpPr>
              <a:spLocks/>
            </p:cNvSpPr>
            <p:nvPr/>
          </p:nvSpPr>
          <p:spPr bwMode="auto">
            <a:xfrm>
              <a:off x="3771900" y="1589088"/>
              <a:ext cx="495300" cy="379412"/>
            </a:xfrm>
            <a:custGeom>
              <a:avLst/>
              <a:gdLst>
                <a:gd name="T0" fmla="*/ 0 w 625"/>
                <a:gd name="T1" fmla="*/ 0 h 477"/>
                <a:gd name="T2" fmla="*/ 625 w 625"/>
                <a:gd name="T3" fmla="*/ 477 h 477"/>
                <a:gd name="T4" fmla="*/ 0 w 625"/>
                <a:gd name="T5" fmla="*/ 53 h 477"/>
                <a:gd name="T6" fmla="*/ 0 w 625"/>
                <a:gd name="T7" fmla="*/ 0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5" h="477">
                  <a:moveTo>
                    <a:pt x="0" y="0"/>
                  </a:moveTo>
                  <a:lnTo>
                    <a:pt x="625" y="477"/>
                  </a:lnTo>
                  <a:lnTo>
                    <a:pt x="0" y="5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1" name="Freeform 121"/>
            <p:cNvSpPr>
              <a:spLocks/>
            </p:cNvSpPr>
            <p:nvPr/>
          </p:nvSpPr>
          <p:spPr bwMode="auto">
            <a:xfrm>
              <a:off x="3771900" y="1382713"/>
              <a:ext cx="1354138" cy="1123950"/>
            </a:xfrm>
            <a:custGeom>
              <a:avLst/>
              <a:gdLst>
                <a:gd name="T0" fmla="*/ 54 w 1706"/>
                <a:gd name="T1" fmla="*/ 45 h 1415"/>
                <a:gd name="T2" fmla="*/ 158 w 1706"/>
                <a:gd name="T3" fmla="*/ 133 h 1415"/>
                <a:gd name="T4" fmla="*/ 252 w 1706"/>
                <a:gd name="T5" fmla="*/ 212 h 1415"/>
                <a:gd name="T6" fmla="*/ 330 w 1706"/>
                <a:gd name="T7" fmla="*/ 278 h 1415"/>
                <a:gd name="T8" fmla="*/ 391 w 1706"/>
                <a:gd name="T9" fmla="*/ 329 h 1415"/>
                <a:gd name="T10" fmla="*/ 429 w 1706"/>
                <a:gd name="T11" fmla="*/ 362 h 1415"/>
                <a:gd name="T12" fmla="*/ 444 w 1706"/>
                <a:gd name="T13" fmla="*/ 374 h 1415"/>
                <a:gd name="T14" fmla="*/ 457 w 1706"/>
                <a:gd name="T15" fmla="*/ 385 h 1415"/>
                <a:gd name="T16" fmla="*/ 498 w 1706"/>
                <a:gd name="T17" fmla="*/ 419 h 1415"/>
                <a:gd name="T18" fmla="*/ 559 w 1706"/>
                <a:gd name="T19" fmla="*/ 470 h 1415"/>
                <a:gd name="T20" fmla="*/ 639 w 1706"/>
                <a:gd name="T21" fmla="*/ 537 h 1415"/>
                <a:gd name="T22" fmla="*/ 735 w 1706"/>
                <a:gd name="T23" fmla="*/ 616 h 1415"/>
                <a:gd name="T24" fmla="*/ 841 w 1706"/>
                <a:gd name="T25" fmla="*/ 705 h 1415"/>
                <a:gd name="T26" fmla="*/ 954 w 1706"/>
                <a:gd name="T27" fmla="*/ 799 h 1415"/>
                <a:gd name="T28" fmla="*/ 1072 w 1706"/>
                <a:gd name="T29" fmla="*/ 896 h 1415"/>
                <a:gd name="T30" fmla="*/ 1191 w 1706"/>
                <a:gd name="T31" fmla="*/ 994 h 1415"/>
                <a:gd name="T32" fmla="*/ 1305 w 1706"/>
                <a:gd name="T33" fmla="*/ 1086 h 1415"/>
                <a:gd name="T34" fmla="*/ 1411 w 1706"/>
                <a:gd name="T35" fmla="*/ 1175 h 1415"/>
                <a:gd name="T36" fmla="*/ 1508 w 1706"/>
                <a:gd name="T37" fmla="*/ 1253 h 1415"/>
                <a:gd name="T38" fmla="*/ 1588 w 1706"/>
                <a:gd name="T39" fmla="*/ 1319 h 1415"/>
                <a:gd name="T40" fmla="*/ 1652 w 1706"/>
                <a:gd name="T41" fmla="*/ 1370 h 1415"/>
                <a:gd name="T42" fmla="*/ 1691 w 1706"/>
                <a:gd name="T43" fmla="*/ 1404 h 1415"/>
                <a:gd name="T44" fmla="*/ 1706 w 1706"/>
                <a:gd name="T45" fmla="*/ 1415 h 1415"/>
                <a:gd name="T46" fmla="*/ 1691 w 1706"/>
                <a:gd name="T47" fmla="*/ 1404 h 1415"/>
                <a:gd name="T48" fmla="*/ 1650 w 1706"/>
                <a:gd name="T49" fmla="*/ 1372 h 1415"/>
                <a:gd name="T50" fmla="*/ 1586 w 1706"/>
                <a:gd name="T51" fmla="*/ 1323 h 1415"/>
                <a:gd name="T52" fmla="*/ 1504 w 1706"/>
                <a:gd name="T53" fmla="*/ 1257 h 1415"/>
                <a:gd name="T54" fmla="*/ 1408 w 1706"/>
                <a:gd name="T55" fmla="*/ 1182 h 1415"/>
                <a:gd name="T56" fmla="*/ 1298 w 1706"/>
                <a:gd name="T57" fmla="*/ 1096 h 1415"/>
                <a:gd name="T58" fmla="*/ 1182 w 1706"/>
                <a:gd name="T59" fmla="*/ 1005 h 1415"/>
                <a:gd name="T60" fmla="*/ 1063 w 1706"/>
                <a:gd name="T61" fmla="*/ 911 h 1415"/>
                <a:gd name="T62" fmla="*/ 941 w 1706"/>
                <a:gd name="T63" fmla="*/ 817 h 1415"/>
                <a:gd name="T64" fmla="*/ 824 w 1706"/>
                <a:gd name="T65" fmla="*/ 727 h 1415"/>
                <a:gd name="T66" fmla="*/ 716 w 1706"/>
                <a:gd name="T67" fmla="*/ 643 h 1415"/>
                <a:gd name="T68" fmla="*/ 617 w 1706"/>
                <a:gd name="T69" fmla="*/ 567 h 1415"/>
                <a:gd name="T70" fmla="*/ 535 w 1706"/>
                <a:gd name="T71" fmla="*/ 503 h 1415"/>
                <a:gd name="T72" fmla="*/ 472 w 1706"/>
                <a:gd name="T73" fmla="*/ 455 h 1415"/>
                <a:gd name="T74" fmla="*/ 431 w 1706"/>
                <a:gd name="T75" fmla="*/ 423 h 1415"/>
                <a:gd name="T76" fmla="*/ 416 w 1706"/>
                <a:gd name="T77" fmla="*/ 411 h 1415"/>
                <a:gd name="T78" fmla="*/ 401 w 1706"/>
                <a:gd name="T79" fmla="*/ 400 h 1415"/>
                <a:gd name="T80" fmla="*/ 358 w 1706"/>
                <a:gd name="T81" fmla="*/ 368 h 1415"/>
                <a:gd name="T82" fmla="*/ 295 w 1706"/>
                <a:gd name="T83" fmla="*/ 319 h 1415"/>
                <a:gd name="T84" fmla="*/ 211 w 1706"/>
                <a:gd name="T85" fmla="*/ 255 h 1415"/>
                <a:gd name="T86" fmla="*/ 110 w 1706"/>
                <a:gd name="T87" fmla="*/ 180 h 1415"/>
                <a:gd name="T88" fmla="*/ 0 w 1706"/>
                <a:gd name="T89" fmla="*/ 96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06" h="1415">
                  <a:moveTo>
                    <a:pt x="0" y="0"/>
                  </a:moveTo>
                  <a:lnTo>
                    <a:pt x="54" y="45"/>
                  </a:lnTo>
                  <a:lnTo>
                    <a:pt x="108" y="90"/>
                  </a:lnTo>
                  <a:lnTo>
                    <a:pt x="158" y="133"/>
                  </a:lnTo>
                  <a:lnTo>
                    <a:pt x="207" y="174"/>
                  </a:lnTo>
                  <a:lnTo>
                    <a:pt x="252" y="212"/>
                  </a:lnTo>
                  <a:lnTo>
                    <a:pt x="293" y="246"/>
                  </a:lnTo>
                  <a:lnTo>
                    <a:pt x="330" y="278"/>
                  </a:lnTo>
                  <a:lnTo>
                    <a:pt x="364" y="306"/>
                  </a:lnTo>
                  <a:lnTo>
                    <a:pt x="391" y="329"/>
                  </a:lnTo>
                  <a:lnTo>
                    <a:pt x="414" y="347"/>
                  </a:lnTo>
                  <a:lnTo>
                    <a:pt x="429" y="362"/>
                  </a:lnTo>
                  <a:lnTo>
                    <a:pt x="440" y="370"/>
                  </a:lnTo>
                  <a:lnTo>
                    <a:pt x="444" y="374"/>
                  </a:lnTo>
                  <a:lnTo>
                    <a:pt x="447" y="376"/>
                  </a:lnTo>
                  <a:lnTo>
                    <a:pt x="457" y="385"/>
                  </a:lnTo>
                  <a:lnTo>
                    <a:pt x="475" y="398"/>
                  </a:lnTo>
                  <a:lnTo>
                    <a:pt x="498" y="419"/>
                  </a:lnTo>
                  <a:lnTo>
                    <a:pt x="526" y="441"/>
                  </a:lnTo>
                  <a:lnTo>
                    <a:pt x="559" y="470"/>
                  </a:lnTo>
                  <a:lnTo>
                    <a:pt x="598" y="502"/>
                  </a:lnTo>
                  <a:lnTo>
                    <a:pt x="639" y="537"/>
                  </a:lnTo>
                  <a:lnTo>
                    <a:pt x="686" y="575"/>
                  </a:lnTo>
                  <a:lnTo>
                    <a:pt x="735" y="616"/>
                  </a:lnTo>
                  <a:lnTo>
                    <a:pt x="787" y="659"/>
                  </a:lnTo>
                  <a:lnTo>
                    <a:pt x="841" y="705"/>
                  </a:lnTo>
                  <a:lnTo>
                    <a:pt x="899" y="752"/>
                  </a:lnTo>
                  <a:lnTo>
                    <a:pt x="954" y="799"/>
                  </a:lnTo>
                  <a:lnTo>
                    <a:pt x="1014" y="847"/>
                  </a:lnTo>
                  <a:lnTo>
                    <a:pt x="1072" y="896"/>
                  </a:lnTo>
                  <a:lnTo>
                    <a:pt x="1132" y="945"/>
                  </a:lnTo>
                  <a:lnTo>
                    <a:pt x="1191" y="994"/>
                  </a:lnTo>
                  <a:lnTo>
                    <a:pt x="1249" y="1041"/>
                  </a:lnTo>
                  <a:lnTo>
                    <a:pt x="1305" y="1086"/>
                  </a:lnTo>
                  <a:lnTo>
                    <a:pt x="1359" y="1131"/>
                  </a:lnTo>
                  <a:lnTo>
                    <a:pt x="1411" y="1175"/>
                  </a:lnTo>
                  <a:lnTo>
                    <a:pt x="1462" y="1216"/>
                  </a:lnTo>
                  <a:lnTo>
                    <a:pt x="1508" y="1253"/>
                  </a:lnTo>
                  <a:lnTo>
                    <a:pt x="1551" y="1289"/>
                  </a:lnTo>
                  <a:lnTo>
                    <a:pt x="1588" y="1319"/>
                  </a:lnTo>
                  <a:lnTo>
                    <a:pt x="1622" y="1347"/>
                  </a:lnTo>
                  <a:lnTo>
                    <a:pt x="1652" y="1370"/>
                  </a:lnTo>
                  <a:lnTo>
                    <a:pt x="1674" y="1391"/>
                  </a:lnTo>
                  <a:lnTo>
                    <a:pt x="1691" y="1404"/>
                  </a:lnTo>
                  <a:lnTo>
                    <a:pt x="1702" y="1413"/>
                  </a:lnTo>
                  <a:lnTo>
                    <a:pt x="1706" y="1415"/>
                  </a:lnTo>
                  <a:lnTo>
                    <a:pt x="1702" y="1413"/>
                  </a:lnTo>
                  <a:lnTo>
                    <a:pt x="1691" y="1404"/>
                  </a:lnTo>
                  <a:lnTo>
                    <a:pt x="1674" y="1391"/>
                  </a:lnTo>
                  <a:lnTo>
                    <a:pt x="1650" y="1372"/>
                  </a:lnTo>
                  <a:lnTo>
                    <a:pt x="1622" y="1349"/>
                  </a:lnTo>
                  <a:lnTo>
                    <a:pt x="1586" y="1323"/>
                  </a:lnTo>
                  <a:lnTo>
                    <a:pt x="1547" y="1291"/>
                  </a:lnTo>
                  <a:lnTo>
                    <a:pt x="1504" y="1257"/>
                  </a:lnTo>
                  <a:lnTo>
                    <a:pt x="1458" y="1222"/>
                  </a:lnTo>
                  <a:lnTo>
                    <a:pt x="1408" y="1182"/>
                  </a:lnTo>
                  <a:lnTo>
                    <a:pt x="1353" y="1139"/>
                  </a:lnTo>
                  <a:lnTo>
                    <a:pt x="1298" y="1096"/>
                  </a:lnTo>
                  <a:lnTo>
                    <a:pt x="1242" y="1050"/>
                  </a:lnTo>
                  <a:lnTo>
                    <a:pt x="1182" y="1005"/>
                  </a:lnTo>
                  <a:lnTo>
                    <a:pt x="1122" y="958"/>
                  </a:lnTo>
                  <a:lnTo>
                    <a:pt x="1063" y="911"/>
                  </a:lnTo>
                  <a:lnTo>
                    <a:pt x="1001" y="864"/>
                  </a:lnTo>
                  <a:lnTo>
                    <a:pt x="941" y="817"/>
                  </a:lnTo>
                  <a:lnTo>
                    <a:pt x="882" y="772"/>
                  </a:lnTo>
                  <a:lnTo>
                    <a:pt x="824" y="727"/>
                  </a:lnTo>
                  <a:lnTo>
                    <a:pt x="768" y="684"/>
                  </a:lnTo>
                  <a:lnTo>
                    <a:pt x="716" y="643"/>
                  </a:lnTo>
                  <a:lnTo>
                    <a:pt x="666" y="603"/>
                  </a:lnTo>
                  <a:lnTo>
                    <a:pt x="617" y="567"/>
                  </a:lnTo>
                  <a:lnTo>
                    <a:pt x="574" y="534"/>
                  </a:lnTo>
                  <a:lnTo>
                    <a:pt x="535" y="503"/>
                  </a:lnTo>
                  <a:lnTo>
                    <a:pt x="500" y="477"/>
                  </a:lnTo>
                  <a:lnTo>
                    <a:pt x="472" y="455"/>
                  </a:lnTo>
                  <a:lnTo>
                    <a:pt x="447" y="436"/>
                  </a:lnTo>
                  <a:lnTo>
                    <a:pt x="431" y="423"/>
                  </a:lnTo>
                  <a:lnTo>
                    <a:pt x="419" y="413"/>
                  </a:lnTo>
                  <a:lnTo>
                    <a:pt x="416" y="411"/>
                  </a:lnTo>
                  <a:lnTo>
                    <a:pt x="412" y="408"/>
                  </a:lnTo>
                  <a:lnTo>
                    <a:pt x="401" y="400"/>
                  </a:lnTo>
                  <a:lnTo>
                    <a:pt x="382" y="387"/>
                  </a:lnTo>
                  <a:lnTo>
                    <a:pt x="358" y="368"/>
                  </a:lnTo>
                  <a:lnTo>
                    <a:pt x="328" y="346"/>
                  </a:lnTo>
                  <a:lnTo>
                    <a:pt x="295" y="319"/>
                  </a:lnTo>
                  <a:lnTo>
                    <a:pt x="254" y="289"/>
                  </a:lnTo>
                  <a:lnTo>
                    <a:pt x="211" y="255"/>
                  </a:lnTo>
                  <a:lnTo>
                    <a:pt x="162" y="218"/>
                  </a:lnTo>
                  <a:lnTo>
                    <a:pt x="110" y="180"/>
                  </a:lnTo>
                  <a:lnTo>
                    <a:pt x="56" y="139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2" name="Freeform 122"/>
            <p:cNvSpPr>
              <a:spLocks/>
            </p:cNvSpPr>
            <p:nvPr/>
          </p:nvSpPr>
          <p:spPr bwMode="auto">
            <a:xfrm>
              <a:off x="3771900" y="1116013"/>
              <a:ext cx="1265238" cy="1211262"/>
            </a:xfrm>
            <a:custGeom>
              <a:avLst/>
              <a:gdLst>
                <a:gd name="T0" fmla="*/ 54 w 1594"/>
                <a:gd name="T1" fmla="*/ 53 h 1527"/>
                <a:gd name="T2" fmla="*/ 158 w 1594"/>
                <a:gd name="T3" fmla="*/ 156 h 1527"/>
                <a:gd name="T4" fmla="*/ 255 w 1594"/>
                <a:gd name="T5" fmla="*/ 250 h 1527"/>
                <a:gd name="T6" fmla="*/ 339 w 1594"/>
                <a:gd name="T7" fmla="*/ 333 h 1527"/>
                <a:gd name="T8" fmla="*/ 408 w 1594"/>
                <a:gd name="T9" fmla="*/ 401 h 1527"/>
                <a:gd name="T10" fmla="*/ 459 w 1594"/>
                <a:gd name="T11" fmla="*/ 451 h 1527"/>
                <a:gd name="T12" fmla="*/ 487 w 1594"/>
                <a:gd name="T13" fmla="*/ 478 h 1527"/>
                <a:gd name="T14" fmla="*/ 494 w 1594"/>
                <a:gd name="T15" fmla="*/ 483 h 1527"/>
                <a:gd name="T16" fmla="*/ 520 w 1594"/>
                <a:gd name="T17" fmla="*/ 510 h 1527"/>
                <a:gd name="T18" fmla="*/ 570 w 1594"/>
                <a:gd name="T19" fmla="*/ 558 h 1527"/>
                <a:gd name="T20" fmla="*/ 641 w 1594"/>
                <a:gd name="T21" fmla="*/ 626 h 1527"/>
                <a:gd name="T22" fmla="*/ 727 w 1594"/>
                <a:gd name="T23" fmla="*/ 707 h 1527"/>
                <a:gd name="T24" fmla="*/ 824 w 1594"/>
                <a:gd name="T25" fmla="*/ 801 h 1527"/>
                <a:gd name="T26" fmla="*/ 930 w 1594"/>
                <a:gd name="T27" fmla="*/ 902 h 1527"/>
                <a:gd name="T28" fmla="*/ 1038 w 1594"/>
                <a:gd name="T29" fmla="*/ 1006 h 1527"/>
                <a:gd name="T30" fmla="*/ 1150 w 1594"/>
                <a:gd name="T31" fmla="*/ 1109 h 1527"/>
                <a:gd name="T32" fmla="*/ 1256 w 1594"/>
                <a:gd name="T33" fmla="*/ 1209 h 1527"/>
                <a:gd name="T34" fmla="*/ 1355 w 1594"/>
                <a:gd name="T35" fmla="*/ 1301 h 1527"/>
                <a:gd name="T36" fmla="*/ 1441 w 1594"/>
                <a:gd name="T37" fmla="*/ 1382 h 1527"/>
                <a:gd name="T38" fmla="*/ 1512 w 1594"/>
                <a:gd name="T39" fmla="*/ 1449 h 1527"/>
                <a:gd name="T40" fmla="*/ 1564 w 1594"/>
                <a:gd name="T41" fmla="*/ 1496 h 1527"/>
                <a:gd name="T42" fmla="*/ 1590 w 1594"/>
                <a:gd name="T43" fmla="*/ 1523 h 1527"/>
                <a:gd name="T44" fmla="*/ 1590 w 1594"/>
                <a:gd name="T45" fmla="*/ 1523 h 1527"/>
                <a:gd name="T46" fmla="*/ 1562 w 1594"/>
                <a:gd name="T47" fmla="*/ 1498 h 1527"/>
                <a:gd name="T48" fmla="*/ 1510 w 1594"/>
                <a:gd name="T49" fmla="*/ 1451 h 1527"/>
                <a:gd name="T50" fmla="*/ 1435 w 1594"/>
                <a:gd name="T51" fmla="*/ 1389 h 1527"/>
                <a:gd name="T52" fmla="*/ 1346 w 1594"/>
                <a:gd name="T53" fmla="*/ 1310 h 1527"/>
                <a:gd name="T54" fmla="*/ 1243 w 1594"/>
                <a:gd name="T55" fmla="*/ 1222 h 1527"/>
                <a:gd name="T56" fmla="*/ 1133 w 1594"/>
                <a:gd name="T57" fmla="*/ 1128 h 1527"/>
                <a:gd name="T58" fmla="*/ 1020 w 1594"/>
                <a:gd name="T59" fmla="*/ 1028 h 1527"/>
                <a:gd name="T60" fmla="*/ 904 w 1594"/>
                <a:gd name="T61" fmla="*/ 931 h 1527"/>
                <a:gd name="T62" fmla="*/ 792 w 1594"/>
                <a:gd name="T63" fmla="*/ 837 h 1527"/>
                <a:gd name="T64" fmla="*/ 690 w 1594"/>
                <a:gd name="T65" fmla="*/ 748 h 1527"/>
                <a:gd name="T66" fmla="*/ 598 w 1594"/>
                <a:gd name="T67" fmla="*/ 673 h 1527"/>
                <a:gd name="T68" fmla="*/ 526 w 1594"/>
                <a:gd name="T69" fmla="*/ 609 h 1527"/>
                <a:gd name="T70" fmla="*/ 472 w 1594"/>
                <a:gd name="T71" fmla="*/ 564 h 1527"/>
                <a:gd name="T72" fmla="*/ 444 w 1594"/>
                <a:gd name="T73" fmla="*/ 540 h 1527"/>
                <a:gd name="T74" fmla="*/ 436 w 1594"/>
                <a:gd name="T75" fmla="*/ 534 h 1527"/>
                <a:gd name="T76" fmla="*/ 408 w 1594"/>
                <a:gd name="T77" fmla="*/ 511 h 1527"/>
                <a:gd name="T78" fmla="*/ 358 w 1594"/>
                <a:gd name="T79" fmla="*/ 470 h 1527"/>
                <a:gd name="T80" fmla="*/ 289 w 1594"/>
                <a:gd name="T81" fmla="*/ 412 h 1527"/>
                <a:gd name="T82" fmla="*/ 203 w 1594"/>
                <a:gd name="T83" fmla="*/ 342 h 1527"/>
                <a:gd name="T84" fmla="*/ 106 w 1594"/>
                <a:gd name="T85" fmla="*/ 261 h 1527"/>
                <a:gd name="T86" fmla="*/ 0 w 1594"/>
                <a:gd name="T87" fmla="*/ 173 h 1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94" h="1527">
                  <a:moveTo>
                    <a:pt x="0" y="0"/>
                  </a:moveTo>
                  <a:lnTo>
                    <a:pt x="54" y="53"/>
                  </a:lnTo>
                  <a:lnTo>
                    <a:pt x="106" y="105"/>
                  </a:lnTo>
                  <a:lnTo>
                    <a:pt x="158" y="156"/>
                  </a:lnTo>
                  <a:lnTo>
                    <a:pt x="207" y="203"/>
                  </a:lnTo>
                  <a:lnTo>
                    <a:pt x="255" y="250"/>
                  </a:lnTo>
                  <a:lnTo>
                    <a:pt x="298" y="293"/>
                  </a:lnTo>
                  <a:lnTo>
                    <a:pt x="339" y="333"/>
                  </a:lnTo>
                  <a:lnTo>
                    <a:pt x="377" y="369"/>
                  </a:lnTo>
                  <a:lnTo>
                    <a:pt x="408" y="401"/>
                  </a:lnTo>
                  <a:lnTo>
                    <a:pt x="436" y="429"/>
                  </a:lnTo>
                  <a:lnTo>
                    <a:pt x="459" y="451"/>
                  </a:lnTo>
                  <a:lnTo>
                    <a:pt x="475" y="466"/>
                  </a:lnTo>
                  <a:lnTo>
                    <a:pt x="487" y="478"/>
                  </a:lnTo>
                  <a:lnTo>
                    <a:pt x="490" y="480"/>
                  </a:lnTo>
                  <a:lnTo>
                    <a:pt x="494" y="483"/>
                  </a:lnTo>
                  <a:lnTo>
                    <a:pt x="503" y="495"/>
                  </a:lnTo>
                  <a:lnTo>
                    <a:pt x="520" y="510"/>
                  </a:lnTo>
                  <a:lnTo>
                    <a:pt x="542" y="532"/>
                  </a:lnTo>
                  <a:lnTo>
                    <a:pt x="570" y="558"/>
                  </a:lnTo>
                  <a:lnTo>
                    <a:pt x="604" y="590"/>
                  </a:lnTo>
                  <a:lnTo>
                    <a:pt x="641" y="626"/>
                  </a:lnTo>
                  <a:lnTo>
                    <a:pt x="682" y="666"/>
                  </a:lnTo>
                  <a:lnTo>
                    <a:pt x="727" y="707"/>
                  </a:lnTo>
                  <a:lnTo>
                    <a:pt x="776" y="754"/>
                  </a:lnTo>
                  <a:lnTo>
                    <a:pt x="824" y="801"/>
                  </a:lnTo>
                  <a:lnTo>
                    <a:pt x="876" y="850"/>
                  </a:lnTo>
                  <a:lnTo>
                    <a:pt x="930" y="902"/>
                  </a:lnTo>
                  <a:lnTo>
                    <a:pt x="984" y="953"/>
                  </a:lnTo>
                  <a:lnTo>
                    <a:pt x="1038" y="1006"/>
                  </a:lnTo>
                  <a:lnTo>
                    <a:pt x="1094" y="1058"/>
                  </a:lnTo>
                  <a:lnTo>
                    <a:pt x="1150" y="1109"/>
                  </a:lnTo>
                  <a:lnTo>
                    <a:pt x="1204" y="1160"/>
                  </a:lnTo>
                  <a:lnTo>
                    <a:pt x="1256" y="1209"/>
                  </a:lnTo>
                  <a:lnTo>
                    <a:pt x="1307" y="1256"/>
                  </a:lnTo>
                  <a:lnTo>
                    <a:pt x="1355" y="1301"/>
                  </a:lnTo>
                  <a:lnTo>
                    <a:pt x="1400" y="1344"/>
                  </a:lnTo>
                  <a:lnTo>
                    <a:pt x="1441" y="1382"/>
                  </a:lnTo>
                  <a:lnTo>
                    <a:pt x="1478" y="1418"/>
                  </a:lnTo>
                  <a:lnTo>
                    <a:pt x="1512" y="1449"/>
                  </a:lnTo>
                  <a:lnTo>
                    <a:pt x="1540" y="1476"/>
                  </a:lnTo>
                  <a:lnTo>
                    <a:pt x="1564" y="1496"/>
                  </a:lnTo>
                  <a:lnTo>
                    <a:pt x="1581" y="1513"/>
                  </a:lnTo>
                  <a:lnTo>
                    <a:pt x="1590" y="1523"/>
                  </a:lnTo>
                  <a:lnTo>
                    <a:pt x="1594" y="1527"/>
                  </a:lnTo>
                  <a:lnTo>
                    <a:pt x="1590" y="1523"/>
                  </a:lnTo>
                  <a:lnTo>
                    <a:pt x="1579" y="1513"/>
                  </a:lnTo>
                  <a:lnTo>
                    <a:pt x="1562" y="1498"/>
                  </a:lnTo>
                  <a:lnTo>
                    <a:pt x="1538" y="1478"/>
                  </a:lnTo>
                  <a:lnTo>
                    <a:pt x="1510" y="1451"/>
                  </a:lnTo>
                  <a:lnTo>
                    <a:pt x="1475" y="1423"/>
                  </a:lnTo>
                  <a:lnTo>
                    <a:pt x="1435" y="1389"/>
                  </a:lnTo>
                  <a:lnTo>
                    <a:pt x="1393" y="1352"/>
                  </a:lnTo>
                  <a:lnTo>
                    <a:pt x="1346" y="1310"/>
                  </a:lnTo>
                  <a:lnTo>
                    <a:pt x="1296" y="1267"/>
                  </a:lnTo>
                  <a:lnTo>
                    <a:pt x="1243" y="1222"/>
                  </a:lnTo>
                  <a:lnTo>
                    <a:pt x="1189" y="1175"/>
                  </a:lnTo>
                  <a:lnTo>
                    <a:pt x="1133" y="1128"/>
                  </a:lnTo>
                  <a:lnTo>
                    <a:pt x="1078" y="1077"/>
                  </a:lnTo>
                  <a:lnTo>
                    <a:pt x="1020" y="1028"/>
                  </a:lnTo>
                  <a:lnTo>
                    <a:pt x="962" y="980"/>
                  </a:lnTo>
                  <a:lnTo>
                    <a:pt x="904" y="931"/>
                  </a:lnTo>
                  <a:lnTo>
                    <a:pt x="848" y="884"/>
                  </a:lnTo>
                  <a:lnTo>
                    <a:pt x="792" y="837"/>
                  </a:lnTo>
                  <a:lnTo>
                    <a:pt x="740" y="792"/>
                  </a:lnTo>
                  <a:lnTo>
                    <a:pt x="690" y="748"/>
                  </a:lnTo>
                  <a:lnTo>
                    <a:pt x="643" y="709"/>
                  </a:lnTo>
                  <a:lnTo>
                    <a:pt x="598" y="673"/>
                  </a:lnTo>
                  <a:lnTo>
                    <a:pt x="559" y="639"/>
                  </a:lnTo>
                  <a:lnTo>
                    <a:pt x="526" y="609"/>
                  </a:lnTo>
                  <a:lnTo>
                    <a:pt x="496" y="585"/>
                  </a:lnTo>
                  <a:lnTo>
                    <a:pt x="472" y="564"/>
                  </a:lnTo>
                  <a:lnTo>
                    <a:pt x="453" y="549"/>
                  </a:lnTo>
                  <a:lnTo>
                    <a:pt x="444" y="540"/>
                  </a:lnTo>
                  <a:lnTo>
                    <a:pt x="440" y="536"/>
                  </a:lnTo>
                  <a:lnTo>
                    <a:pt x="436" y="534"/>
                  </a:lnTo>
                  <a:lnTo>
                    <a:pt x="425" y="525"/>
                  </a:lnTo>
                  <a:lnTo>
                    <a:pt x="408" y="511"/>
                  </a:lnTo>
                  <a:lnTo>
                    <a:pt x="386" y="493"/>
                  </a:lnTo>
                  <a:lnTo>
                    <a:pt x="358" y="470"/>
                  </a:lnTo>
                  <a:lnTo>
                    <a:pt x="326" y="444"/>
                  </a:lnTo>
                  <a:lnTo>
                    <a:pt x="289" y="412"/>
                  </a:lnTo>
                  <a:lnTo>
                    <a:pt x="248" y="378"/>
                  </a:lnTo>
                  <a:lnTo>
                    <a:pt x="203" y="342"/>
                  </a:lnTo>
                  <a:lnTo>
                    <a:pt x="157" y="303"/>
                  </a:lnTo>
                  <a:lnTo>
                    <a:pt x="106" y="261"/>
                  </a:lnTo>
                  <a:lnTo>
                    <a:pt x="54" y="218"/>
                  </a:lnTo>
                  <a:lnTo>
                    <a:pt x="0" y="17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3" name="Freeform 123"/>
            <p:cNvSpPr>
              <a:spLocks/>
            </p:cNvSpPr>
            <p:nvPr/>
          </p:nvSpPr>
          <p:spPr bwMode="auto">
            <a:xfrm>
              <a:off x="3771900" y="930276"/>
              <a:ext cx="1604963" cy="1609725"/>
            </a:xfrm>
            <a:custGeom>
              <a:avLst/>
              <a:gdLst>
                <a:gd name="T0" fmla="*/ 136 w 2023"/>
                <a:gd name="T1" fmla="*/ 0 h 2028"/>
                <a:gd name="T2" fmla="*/ 268 w 2023"/>
                <a:gd name="T3" fmla="*/ 147 h 2028"/>
                <a:gd name="T4" fmla="*/ 378 w 2023"/>
                <a:gd name="T5" fmla="*/ 267 h 2028"/>
                <a:gd name="T6" fmla="*/ 483 w 2023"/>
                <a:gd name="T7" fmla="*/ 382 h 2028"/>
                <a:gd name="T8" fmla="*/ 578 w 2023"/>
                <a:gd name="T9" fmla="*/ 487 h 2028"/>
                <a:gd name="T10" fmla="*/ 662 w 2023"/>
                <a:gd name="T11" fmla="*/ 579 h 2028"/>
                <a:gd name="T12" fmla="*/ 731 w 2023"/>
                <a:gd name="T13" fmla="*/ 654 h 2028"/>
                <a:gd name="T14" fmla="*/ 779 w 2023"/>
                <a:gd name="T15" fmla="*/ 709 h 2028"/>
                <a:gd name="T16" fmla="*/ 805 w 2023"/>
                <a:gd name="T17" fmla="*/ 737 h 2028"/>
                <a:gd name="T18" fmla="*/ 813 w 2023"/>
                <a:gd name="T19" fmla="*/ 744 h 2028"/>
                <a:gd name="T20" fmla="*/ 839 w 2023"/>
                <a:gd name="T21" fmla="*/ 773 h 2028"/>
                <a:gd name="T22" fmla="*/ 887 w 2023"/>
                <a:gd name="T23" fmla="*/ 825 h 2028"/>
                <a:gd name="T24" fmla="*/ 956 w 2023"/>
                <a:gd name="T25" fmla="*/ 899 h 2028"/>
                <a:gd name="T26" fmla="*/ 1042 w 2023"/>
                <a:gd name="T27" fmla="*/ 991 h 2028"/>
                <a:gd name="T28" fmla="*/ 1139 w 2023"/>
                <a:gd name="T29" fmla="*/ 1094 h 2028"/>
                <a:gd name="T30" fmla="*/ 1245 w 2023"/>
                <a:gd name="T31" fmla="*/ 1209 h 2028"/>
                <a:gd name="T32" fmla="*/ 1355 w 2023"/>
                <a:gd name="T33" fmla="*/ 1327 h 2028"/>
                <a:gd name="T34" fmla="*/ 1469 w 2023"/>
                <a:gd name="T35" fmla="*/ 1448 h 2028"/>
                <a:gd name="T36" fmla="*/ 1583 w 2023"/>
                <a:gd name="T37" fmla="*/ 1566 h 2028"/>
                <a:gd name="T38" fmla="*/ 1689 w 2023"/>
                <a:gd name="T39" fmla="*/ 1679 h 2028"/>
                <a:gd name="T40" fmla="*/ 1788 w 2023"/>
                <a:gd name="T41" fmla="*/ 1782 h 2028"/>
                <a:gd name="T42" fmla="*/ 1874 w 2023"/>
                <a:gd name="T43" fmla="*/ 1872 h 2028"/>
                <a:gd name="T44" fmla="*/ 1943 w 2023"/>
                <a:gd name="T45" fmla="*/ 1944 h 2028"/>
                <a:gd name="T46" fmla="*/ 1993 w 2023"/>
                <a:gd name="T47" fmla="*/ 1996 h 2028"/>
                <a:gd name="T48" fmla="*/ 2019 w 2023"/>
                <a:gd name="T49" fmla="*/ 2025 h 2028"/>
                <a:gd name="T50" fmla="*/ 2019 w 2023"/>
                <a:gd name="T51" fmla="*/ 2025 h 2028"/>
                <a:gd name="T52" fmla="*/ 1991 w 2023"/>
                <a:gd name="T53" fmla="*/ 1998 h 2028"/>
                <a:gd name="T54" fmla="*/ 1941 w 2023"/>
                <a:gd name="T55" fmla="*/ 1948 h 2028"/>
                <a:gd name="T56" fmla="*/ 1868 w 2023"/>
                <a:gd name="T57" fmla="*/ 1876 h 2028"/>
                <a:gd name="T58" fmla="*/ 1780 w 2023"/>
                <a:gd name="T59" fmla="*/ 1788 h 2028"/>
                <a:gd name="T60" fmla="*/ 1678 w 2023"/>
                <a:gd name="T61" fmla="*/ 1688 h 2028"/>
                <a:gd name="T62" fmla="*/ 1568 w 2023"/>
                <a:gd name="T63" fmla="*/ 1577 h 2028"/>
                <a:gd name="T64" fmla="*/ 1452 w 2023"/>
                <a:gd name="T65" fmla="*/ 1463 h 2028"/>
                <a:gd name="T66" fmla="*/ 1333 w 2023"/>
                <a:gd name="T67" fmla="*/ 1348 h 2028"/>
                <a:gd name="T68" fmla="*/ 1217 w 2023"/>
                <a:gd name="T69" fmla="*/ 1233 h 2028"/>
                <a:gd name="T70" fmla="*/ 1105 w 2023"/>
                <a:gd name="T71" fmla="*/ 1126 h 2028"/>
                <a:gd name="T72" fmla="*/ 1003 w 2023"/>
                <a:gd name="T73" fmla="*/ 1026 h 2028"/>
                <a:gd name="T74" fmla="*/ 913 w 2023"/>
                <a:gd name="T75" fmla="*/ 940 h 2028"/>
                <a:gd name="T76" fmla="*/ 841 w 2023"/>
                <a:gd name="T77" fmla="*/ 870 h 2028"/>
                <a:gd name="T78" fmla="*/ 789 w 2023"/>
                <a:gd name="T79" fmla="*/ 820 h 2028"/>
                <a:gd name="T80" fmla="*/ 762 w 2023"/>
                <a:gd name="T81" fmla="*/ 791 h 2028"/>
                <a:gd name="T82" fmla="*/ 755 w 2023"/>
                <a:gd name="T83" fmla="*/ 786 h 2028"/>
                <a:gd name="T84" fmla="*/ 727 w 2023"/>
                <a:gd name="T85" fmla="*/ 760 h 2028"/>
                <a:gd name="T86" fmla="*/ 673 w 2023"/>
                <a:gd name="T87" fmla="*/ 709 h 2028"/>
                <a:gd name="T88" fmla="*/ 600 w 2023"/>
                <a:gd name="T89" fmla="*/ 639 h 2028"/>
                <a:gd name="T90" fmla="*/ 511 w 2023"/>
                <a:gd name="T91" fmla="*/ 555 h 2028"/>
                <a:gd name="T92" fmla="*/ 406 w 2023"/>
                <a:gd name="T93" fmla="*/ 457 h 2028"/>
                <a:gd name="T94" fmla="*/ 295 w 2023"/>
                <a:gd name="T95" fmla="*/ 350 h 2028"/>
                <a:gd name="T96" fmla="*/ 175 w 2023"/>
                <a:gd name="T97" fmla="*/ 237 h 2028"/>
                <a:gd name="T98" fmla="*/ 0 w 2023"/>
                <a:gd name="T99" fmla="*/ 73 h 2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23" h="2028">
                  <a:moveTo>
                    <a:pt x="0" y="0"/>
                  </a:moveTo>
                  <a:lnTo>
                    <a:pt x="136" y="0"/>
                  </a:lnTo>
                  <a:lnTo>
                    <a:pt x="213" y="87"/>
                  </a:lnTo>
                  <a:lnTo>
                    <a:pt x="268" y="147"/>
                  </a:lnTo>
                  <a:lnTo>
                    <a:pt x="324" y="207"/>
                  </a:lnTo>
                  <a:lnTo>
                    <a:pt x="378" y="267"/>
                  </a:lnTo>
                  <a:lnTo>
                    <a:pt x="431" y="325"/>
                  </a:lnTo>
                  <a:lnTo>
                    <a:pt x="483" y="382"/>
                  </a:lnTo>
                  <a:lnTo>
                    <a:pt x="531" y="436"/>
                  </a:lnTo>
                  <a:lnTo>
                    <a:pt x="578" y="487"/>
                  </a:lnTo>
                  <a:lnTo>
                    <a:pt x="623" y="536"/>
                  </a:lnTo>
                  <a:lnTo>
                    <a:pt x="662" y="579"/>
                  </a:lnTo>
                  <a:lnTo>
                    <a:pt x="699" y="620"/>
                  </a:lnTo>
                  <a:lnTo>
                    <a:pt x="731" y="654"/>
                  </a:lnTo>
                  <a:lnTo>
                    <a:pt x="757" y="684"/>
                  </a:lnTo>
                  <a:lnTo>
                    <a:pt x="779" y="709"/>
                  </a:lnTo>
                  <a:lnTo>
                    <a:pt x="796" y="726"/>
                  </a:lnTo>
                  <a:lnTo>
                    <a:pt x="805" y="737"/>
                  </a:lnTo>
                  <a:lnTo>
                    <a:pt x="809" y="741"/>
                  </a:lnTo>
                  <a:lnTo>
                    <a:pt x="813" y="744"/>
                  </a:lnTo>
                  <a:lnTo>
                    <a:pt x="822" y="756"/>
                  </a:lnTo>
                  <a:lnTo>
                    <a:pt x="839" y="773"/>
                  </a:lnTo>
                  <a:lnTo>
                    <a:pt x="861" y="795"/>
                  </a:lnTo>
                  <a:lnTo>
                    <a:pt x="887" y="825"/>
                  </a:lnTo>
                  <a:lnTo>
                    <a:pt x="921" y="859"/>
                  </a:lnTo>
                  <a:lnTo>
                    <a:pt x="956" y="899"/>
                  </a:lnTo>
                  <a:lnTo>
                    <a:pt x="997" y="942"/>
                  </a:lnTo>
                  <a:lnTo>
                    <a:pt x="1042" y="991"/>
                  </a:lnTo>
                  <a:lnTo>
                    <a:pt x="1089" y="1041"/>
                  </a:lnTo>
                  <a:lnTo>
                    <a:pt x="1139" y="1094"/>
                  </a:lnTo>
                  <a:lnTo>
                    <a:pt x="1191" y="1151"/>
                  </a:lnTo>
                  <a:lnTo>
                    <a:pt x="1245" y="1209"/>
                  </a:lnTo>
                  <a:lnTo>
                    <a:pt x="1299" y="1267"/>
                  </a:lnTo>
                  <a:lnTo>
                    <a:pt x="1355" y="1327"/>
                  </a:lnTo>
                  <a:lnTo>
                    <a:pt x="1413" y="1387"/>
                  </a:lnTo>
                  <a:lnTo>
                    <a:pt x="1469" y="1448"/>
                  </a:lnTo>
                  <a:lnTo>
                    <a:pt x="1527" y="1508"/>
                  </a:lnTo>
                  <a:lnTo>
                    <a:pt x="1583" y="1566"/>
                  </a:lnTo>
                  <a:lnTo>
                    <a:pt x="1637" y="1622"/>
                  </a:lnTo>
                  <a:lnTo>
                    <a:pt x="1689" y="1679"/>
                  </a:lnTo>
                  <a:lnTo>
                    <a:pt x="1739" y="1731"/>
                  </a:lnTo>
                  <a:lnTo>
                    <a:pt x="1788" y="1782"/>
                  </a:lnTo>
                  <a:lnTo>
                    <a:pt x="1833" y="1829"/>
                  </a:lnTo>
                  <a:lnTo>
                    <a:pt x="1874" y="1872"/>
                  </a:lnTo>
                  <a:lnTo>
                    <a:pt x="1911" y="1910"/>
                  </a:lnTo>
                  <a:lnTo>
                    <a:pt x="1943" y="1944"/>
                  </a:lnTo>
                  <a:lnTo>
                    <a:pt x="1971" y="1974"/>
                  </a:lnTo>
                  <a:lnTo>
                    <a:pt x="1993" y="1996"/>
                  </a:lnTo>
                  <a:lnTo>
                    <a:pt x="2010" y="2013"/>
                  </a:lnTo>
                  <a:lnTo>
                    <a:pt x="2019" y="2025"/>
                  </a:lnTo>
                  <a:lnTo>
                    <a:pt x="2023" y="2028"/>
                  </a:lnTo>
                  <a:lnTo>
                    <a:pt x="2019" y="2025"/>
                  </a:lnTo>
                  <a:lnTo>
                    <a:pt x="2008" y="2015"/>
                  </a:lnTo>
                  <a:lnTo>
                    <a:pt x="1991" y="1998"/>
                  </a:lnTo>
                  <a:lnTo>
                    <a:pt x="1969" y="1976"/>
                  </a:lnTo>
                  <a:lnTo>
                    <a:pt x="1941" y="1948"/>
                  </a:lnTo>
                  <a:lnTo>
                    <a:pt x="1907" y="1914"/>
                  </a:lnTo>
                  <a:lnTo>
                    <a:pt x="1868" y="1876"/>
                  </a:lnTo>
                  <a:lnTo>
                    <a:pt x="1825" y="1833"/>
                  </a:lnTo>
                  <a:lnTo>
                    <a:pt x="1780" y="1788"/>
                  </a:lnTo>
                  <a:lnTo>
                    <a:pt x="1730" y="1739"/>
                  </a:lnTo>
                  <a:lnTo>
                    <a:pt x="1678" y="1688"/>
                  </a:lnTo>
                  <a:lnTo>
                    <a:pt x="1624" y="1634"/>
                  </a:lnTo>
                  <a:lnTo>
                    <a:pt x="1568" y="1577"/>
                  </a:lnTo>
                  <a:lnTo>
                    <a:pt x="1510" y="1521"/>
                  </a:lnTo>
                  <a:lnTo>
                    <a:pt x="1452" y="1463"/>
                  </a:lnTo>
                  <a:lnTo>
                    <a:pt x="1393" y="1404"/>
                  </a:lnTo>
                  <a:lnTo>
                    <a:pt x="1333" y="1348"/>
                  </a:lnTo>
                  <a:lnTo>
                    <a:pt x="1275" y="1290"/>
                  </a:lnTo>
                  <a:lnTo>
                    <a:pt x="1217" y="1233"/>
                  </a:lnTo>
                  <a:lnTo>
                    <a:pt x="1160" y="1179"/>
                  </a:lnTo>
                  <a:lnTo>
                    <a:pt x="1105" y="1126"/>
                  </a:lnTo>
                  <a:lnTo>
                    <a:pt x="1053" y="1075"/>
                  </a:lnTo>
                  <a:lnTo>
                    <a:pt x="1003" y="1026"/>
                  </a:lnTo>
                  <a:lnTo>
                    <a:pt x="956" y="981"/>
                  </a:lnTo>
                  <a:lnTo>
                    <a:pt x="913" y="940"/>
                  </a:lnTo>
                  <a:lnTo>
                    <a:pt x="876" y="902"/>
                  </a:lnTo>
                  <a:lnTo>
                    <a:pt x="841" y="870"/>
                  </a:lnTo>
                  <a:lnTo>
                    <a:pt x="813" y="842"/>
                  </a:lnTo>
                  <a:lnTo>
                    <a:pt x="789" y="820"/>
                  </a:lnTo>
                  <a:lnTo>
                    <a:pt x="772" y="803"/>
                  </a:lnTo>
                  <a:lnTo>
                    <a:pt x="762" y="791"/>
                  </a:lnTo>
                  <a:lnTo>
                    <a:pt x="759" y="790"/>
                  </a:lnTo>
                  <a:lnTo>
                    <a:pt x="755" y="786"/>
                  </a:lnTo>
                  <a:lnTo>
                    <a:pt x="744" y="775"/>
                  </a:lnTo>
                  <a:lnTo>
                    <a:pt x="727" y="760"/>
                  </a:lnTo>
                  <a:lnTo>
                    <a:pt x="703" y="737"/>
                  </a:lnTo>
                  <a:lnTo>
                    <a:pt x="673" y="709"/>
                  </a:lnTo>
                  <a:lnTo>
                    <a:pt x="639" y="677"/>
                  </a:lnTo>
                  <a:lnTo>
                    <a:pt x="600" y="639"/>
                  </a:lnTo>
                  <a:lnTo>
                    <a:pt x="557" y="598"/>
                  </a:lnTo>
                  <a:lnTo>
                    <a:pt x="511" y="555"/>
                  </a:lnTo>
                  <a:lnTo>
                    <a:pt x="460" y="506"/>
                  </a:lnTo>
                  <a:lnTo>
                    <a:pt x="406" y="457"/>
                  </a:lnTo>
                  <a:lnTo>
                    <a:pt x="352" y="404"/>
                  </a:lnTo>
                  <a:lnTo>
                    <a:pt x="295" y="350"/>
                  </a:lnTo>
                  <a:lnTo>
                    <a:pt x="235" y="293"/>
                  </a:lnTo>
                  <a:lnTo>
                    <a:pt x="175" y="237"/>
                  </a:lnTo>
                  <a:lnTo>
                    <a:pt x="116" y="181"/>
                  </a:lnTo>
                  <a:lnTo>
                    <a:pt x="0" y="7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4" name="Freeform 124"/>
            <p:cNvSpPr>
              <a:spLocks/>
            </p:cNvSpPr>
            <p:nvPr/>
          </p:nvSpPr>
          <p:spPr bwMode="auto">
            <a:xfrm>
              <a:off x="4006850" y="930276"/>
              <a:ext cx="747713" cy="808037"/>
            </a:xfrm>
            <a:custGeom>
              <a:avLst/>
              <a:gdLst>
                <a:gd name="T0" fmla="*/ 0 w 942"/>
                <a:gd name="T1" fmla="*/ 0 h 1017"/>
                <a:gd name="T2" fmla="*/ 95 w 942"/>
                <a:gd name="T3" fmla="*/ 0 h 1017"/>
                <a:gd name="T4" fmla="*/ 215 w 942"/>
                <a:gd name="T5" fmla="*/ 147 h 1017"/>
                <a:gd name="T6" fmla="*/ 942 w 942"/>
                <a:gd name="T7" fmla="*/ 1017 h 1017"/>
                <a:gd name="T8" fmla="*/ 176 w 942"/>
                <a:gd name="T9" fmla="*/ 184 h 1017"/>
                <a:gd name="T10" fmla="*/ 0 w 942"/>
                <a:gd name="T11" fmla="*/ 0 h 1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42" h="1017">
                  <a:moveTo>
                    <a:pt x="0" y="0"/>
                  </a:moveTo>
                  <a:lnTo>
                    <a:pt x="95" y="0"/>
                  </a:lnTo>
                  <a:lnTo>
                    <a:pt x="215" y="147"/>
                  </a:lnTo>
                  <a:lnTo>
                    <a:pt x="942" y="1017"/>
                  </a:lnTo>
                  <a:lnTo>
                    <a:pt x="176" y="18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5" name="Freeform 125"/>
            <p:cNvSpPr>
              <a:spLocks/>
            </p:cNvSpPr>
            <p:nvPr/>
          </p:nvSpPr>
          <p:spPr bwMode="auto">
            <a:xfrm>
              <a:off x="4211638" y="930276"/>
              <a:ext cx="1355725" cy="1662112"/>
            </a:xfrm>
            <a:custGeom>
              <a:avLst/>
              <a:gdLst>
                <a:gd name="T0" fmla="*/ 100 w 1707"/>
                <a:gd name="T1" fmla="*/ 0 h 2094"/>
                <a:gd name="T2" fmla="*/ 195 w 1707"/>
                <a:gd name="T3" fmla="*/ 128 h 2094"/>
                <a:gd name="T4" fmla="*/ 285 w 1707"/>
                <a:gd name="T5" fmla="*/ 246 h 2094"/>
                <a:gd name="T6" fmla="*/ 367 w 1707"/>
                <a:gd name="T7" fmla="*/ 355 h 2094"/>
                <a:gd name="T8" fmla="*/ 438 w 1707"/>
                <a:gd name="T9" fmla="*/ 447 h 2094"/>
                <a:gd name="T10" fmla="*/ 496 w 1707"/>
                <a:gd name="T11" fmla="*/ 525 h 2094"/>
                <a:gd name="T12" fmla="*/ 537 w 1707"/>
                <a:gd name="T13" fmla="*/ 577 h 2094"/>
                <a:gd name="T14" fmla="*/ 557 w 1707"/>
                <a:gd name="T15" fmla="*/ 607 h 2094"/>
                <a:gd name="T16" fmla="*/ 563 w 1707"/>
                <a:gd name="T17" fmla="*/ 615 h 2094"/>
                <a:gd name="T18" fmla="*/ 585 w 1707"/>
                <a:gd name="T19" fmla="*/ 643 h 2094"/>
                <a:gd name="T20" fmla="*/ 628 w 1707"/>
                <a:gd name="T21" fmla="*/ 698 h 2094"/>
                <a:gd name="T22" fmla="*/ 686 w 1707"/>
                <a:gd name="T23" fmla="*/ 775 h 2094"/>
                <a:gd name="T24" fmla="*/ 758 w 1707"/>
                <a:gd name="T25" fmla="*/ 869 h 2094"/>
                <a:gd name="T26" fmla="*/ 842 w 1707"/>
                <a:gd name="T27" fmla="*/ 978 h 2094"/>
                <a:gd name="T28" fmla="*/ 934 w 1707"/>
                <a:gd name="T29" fmla="*/ 1096 h 2094"/>
                <a:gd name="T30" fmla="*/ 1031 w 1707"/>
                <a:gd name="T31" fmla="*/ 1224 h 2094"/>
                <a:gd name="T32" fmla="*/ 1131 w 1707"/>
                <a:gd name="T33" fmla="*/ 1355 h 2094"/>
                <a:gd name="T34" fmla="*/ 1232 w 1707"/>
                <a:gd name="T35" fmla="*/ 1485 h 2094"/>
                <a:gd name="T36" fmla="*/ 1331 w 1707"/>
                <a:gd name="T37" fmla="*/ 1611 h 2094"/>
                <a:gd name="T38" fmla="*/ 1424 w 1707"/>
                <a:gd name="T39" fmla="*/ 1729 h 2094"/>
                <a:gd name="T40" fmla="*/ 1508 w 1707"/>
                <a:gd name="T41" fmla="*/ 1839 h 2094"/>
                <a:gd name="T42" fmla="*/ 1581 w 1707"/>
                <a:gd name="T43" fmla="*/ 1932 h 2094"/>
                <a:gd name="T44" fmla="*/ 1640 w 1707"/>
                <a:gd name="T45" fmla="*/ 2008 h 2094"/>
                <a:gd name="T46" fmla="*/ 1681 w 1707"/>
                <a:gd name="T47" fmla="*/ 2062 h 2094"/>
                <a:gd name="T48" fmla="*/ 1704 w 1707"/>
                <a:gd name="T49" fmla="*/ 2090 h 2094"/>
                <a:gd name="T50" fmla="*/ 1704 w 1707"/>
                <a:gd name="T51" fmla="*/ 2090 h 2094"/>
                <a:gd name="T52" fmla="*/ 1681 w 1707"/>
                <a:gd name="T53" fmla="*/ 2062 h 2094"/>
                <a:gd name="T54" fmla="*/ 1638 w 1707"/>
                <a:gd name="T55" fmla="*/ 2010 h 2094"/>
                <a:gd name="T56" fmla="*/ 1579 w 1707"/>
                <a:gd name="T57" fmla="*/ 1934 h 2094"/>
                <a:gd name="T58" fmla="*/ 1504 w 1707"/>
                <a:gd name="T59" fmla="*/ 1842 h 2094"/>
                <a:gd name="T60" fmla="*/ 1418 w 1707"/>
                <a:gd name="T61" fmla="*/ 1735 h 2094"/>
                <a:gd name="T62" fmla="*/ 1323 w 1707"/>
                <a:gd name="T63" fmla="*/ 1617 h 2094"/>
                <a:gd name="T64" fmla="*/ 1223 w 1707"/>
                <a:gd name="T65" fmla="*/ 1493 h 2094"/>
                <a:gd name="T66" fmla="*/ 1120 w 1707"/>
                <a:gd name="T67" fmla="*/ 1363 h 2094"/>
                <a:gd name="T68" fmla="*/ 1016 w 1707"/>
                <a:gd name="T69" fmla="*/ 1235 h 2094"/>
                <a:gd name="T70" fmla="*/ 913 w 1707"/>
                <a:gd name="T71" fmla="*/ 1111 h 2094"/>
                <a:gd name="T72" fmla="*/ 818 w 1707"/>
                <a:gd name="T73" fmla="*/ 995 h 2094"/>
                <a:gd name="T74" fmla="*/ 730 w 1707"/>
                <a:gd name="T75" fmla="*/ 889 h 2094"/>
                <a:gd name="T76" fmla="*/ 656 w 1707"/>
                <a:gd name="T77" fmla="*/ 795 h 2094"/>
                <a:gd name="T78" fmla="*/ 594 w 1707"/>
                <a:gd name="T79" fmla="*/ 722 h 2094"/>
                <a:gd name="T80" fmla="*/ 551 w 1707"/>
                <a:gd name="T81" fmla="*/ 669 h 2094"/>
                <a:gd name="T82" fmla="*/ 529 w 1707"/>
                <a:gd name="T83" fmla="*/ 639 h 2094"/>
                <a:gd name="T84" fmla="*/ 522 w 1707"/>
                <a:gd name="T85" fmla="*/ 632 h 2094"/>
                <a:gd name="T86" fmla="*/ 497 w 1707"/>
                <a:gd name="T87" fmla="*/ 602 h 2094"/>
                <a:gd name="T88" fmla="*/ 449 w 1707"/>
                <a:gd name="T89" fmla="*/ 545 h 2094"/>
                <a:gd name="T90" fmla="*/ 384 w 1707"/>
                <a:gd name="T91" fmla="*/ 464 h 2094"/>
                <a:gd name="T92" fmla="*/ 302 w 1707"/>
                <a:gd name="T93" fmla="*/ 367 h 2094"/>
                <a:gd name="T94" fmla="*/ 208 w 1707"/>
                <a:gd name="T95" fmla="*/ 254 h 2094"/>
                <a:gd name="T96" fmla="*/ 106 w 1707"/>
                <a:gd name="T97" fmla="*/ 130 h 2094"/>
                <a:gd name="T98" fmla="*/ 0 w 1707"/>
                <a:gd name="T99" fmla="*/ 0 h 2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07" h="2094">
                  <a:moveTo>
                    <a:pt x="0" y="0"/>
                  </a:moveTo>
                  <a:lnTo>
                    <a:pt x="100" y="0"/>
                  </a:lnTo>
                  <a:lnTo>
                    <a:pt x="149" y="64"/>
                  </a:lnTo>
                  <a:lnTo>
                    <a:pt x="195" y="128"/>
                  </a:lnTo>
                  <a:lnTo>
                    <a:pt x="242" y="188"/>
                  </a:lnTo>
                  <a:lnTo>
                    <a:pt x="285" y="246"/>
                  </a:lnTo>
                  <a:lnTo>
                    <a:pt x="328" y="303"/>
                  </a:lnTo>
                  <a:lnTo>
                    <a:pt x="367" y="355"/>
                  </a:lnTo>
                  <a:lnTo>
                    <a:pt x="404" y="404"/>
                  </a:lnTo>
                  <a:lnTo>
                    <a:pt x="438" y="447"/>
                  </a:lnTo>
                  <a:lnTo>
                    <a:pt x="469" y="489"/>
                  </a:lnTo>
                  <a:lnTo>
                    <a:pt x="496" y="525"/>
                  </a:lnTo>
                  <a:lnTo>
                    <a:pt x="518" y="555"/>
                  </a:lnTo>
                  <a:lnTo>
                    <a:pt x="537" y="577"/>
                  </a:lnTo>
                  <a:lnTo>
                    <a:pt x="550" y="596"/>
                  </a:lnTo>
                  <a:lnTo>
                    <a:pt x="557" y="607"/>
                  </a:lnTo>
                  <a:lnTo>
                    <a:pt x="561" y="611"/>
                  </a:lnTo>
                  <a:lnTo>
                    <a:pt x="563" y="615"/>
                  </a:lnTo>
                  <a:lnTo>
                    <a:pt x="572" y="624"/>
                  </a:lnTo>
                  <a:lnTo>
                    <a:pt x="585" y="643"/>
                  </a:lnTo>
                  <a:lnTo>
                    <a:pt x="604" y="667"/>
                  </a:lnTo>
                  <a:lnTo>
                    <a:pt x="628" y="698"/>
                  </a:lnTo>
                  <a:lnTo>
                    <a:pt x="654" y="733"/>
                  </a:lnTo>
                  <a:lnTo>
                    <a:pt x="686" y="775"/>
                  </a:lnTo>
                  <a:lnTo>
                    <a:pt x="721" y="820"/>
                  </a:lnTo>
                  <a:lnTo>
                    <a:pt x="758" y="869"/>
                  </a:lnTo>
                  <a:lnTo>
                    <a:pt x="799" y="921"/>
                  </a:lnTo>
                  <a:lnTo>
                    <a:pt x="842" y="978"/>
                  </a:lnTo>
                  <a:lnTo>
                    <a:pt x="887" y="1036"/>
                  </a:lnTo>
                  <a:lnTo>
                    <a:pt x="934" y="1096"/>
                  </a:lnTo>
                  <a:lnTo>
                    <a:pt x="982" y="1160"/>
                  </a:lnTo>
                  <a:lnTo>
                    <a:pt x="1031" y="1224"/>
                  </a:lnTo>
                  <a:lnTo>
                    <a:pt x="1081" y="1290"/>
                  </a:lnTo>
                  <a:lnTo>
                    <a:pt x="1131" y="1355"/>
                  </a:lnTo>
                  <a:lnTo>
                    <a:pt x="1182" y="1419"/>
                  </a:lnTo>
                  <a:lnTo>
                    <a:pt x="1232" y="1485"/>
                  </a:lnTo>
                  <a:lnTo>
                    <a:pt x="1282" y="1549"/>
                  </a:lnTo>
                  <a:lnTo>
                    <a:pt x="1331" y="1611"/>
                  </a:lnTo>
                  <a:lnTo>
                    <a:pt x="1377" y="1671"/>
                  </a:lnTo>
                  <a:lnTo>
                    <a:pt x="1424" y="1729"/>
                  </a:lnTo>
                  <a:lnTo>
                    <a:pt x="1467" y="1786"/>
                  </a:lnTo>
                  <a:lnTo>
                    <a:pt x="1508" y="1839"/>
                  </a:lnTo>
                  <a:lnTo>
                    <a:pt x="1547" y="1887"/>
                  </a:lnTo>
                  <a:lnTo>
                    <a:pt x="1581" y="1932"/>
                  </a:lnTo>
                  <a:lnTo>
                    <a:pt x="1612" y="1974"/>
                  </a:lnTo>
                  <a:lnTo>
                    <a:pt x="1640" y="2008"/>
                  </a:lnTo>
                  <a:lnTo>
                    <a:pt x="1663" y="2038"/>
                  </a:lnTo>
                  <a:lnTo>
                    <a:pt x="1681" y="2062"/>
                  </a:lnTo>
                  <a:lnTo>
                    <a:pt x="1696" y="2081"/>
                  </a:lnTo>
                  <a:lnTo>
                    <a:pt x="1704" y="2090"/>
                  </a:lnTo>
                  <a:lnTo>
                    <a:pt x="1707" y="2094"/>
                  </a:lnTo>
                  <a:lnTo>
                    <a:pt x="1704" y="2090"/>
                  </a:lnTo>
                  <a:lnTo>
                    <a:pt x="1696" y="2081"/>
                  </a:lnTo>
                  <a:lnTo>
                    <a:pt x="1681" y="2062"/>
                  </a:lnTo>
                  <a:lnTo>
                    <a:pt x="1663" y="2040"/>
                  </a:lnTo>
                  <a:lnTo>
                    <a:pt x="1638" y="2010"/>
                  </a:lnTo>
                  <a:lnTo>
                    <a:pt x="1610" y="1974"/>
                  </a:lnTo>
                  <a:lnTo>
                    <a:pt x="1579" y="1934"/>
                  </a:lnTo>
                  <a:lnTo>
                    <a:pt x="1543" y="1891"/>
                  </a:lnTo>
                  <a:lnTo>
                    <a:pt x="1504" y="1842"/>
                  </a:lnTo>
                  <a:lnTo>
                    <a:pt x="1461" y="1790"/>
                  </a:lnTo>
                  <a:lnTo>
                    <a:pt x="1418" y="1735"/>
                  </a:lnTo>
                  <a:lnTo>
                    <a:pt x="1372" y="1677"/>
                  </a:lnTo>
                  <a:lnTo>
                    <a:pt x="1323" y="1617"/>
                  </a:lnTo>
                  <a:lnTo>
                    <a:pt x="1273" y="1555"/>
                  </a:lnTo>
                  <a:lnTo>
                    <a:pt x="1223" y="1493"/>
                  </a:lnTo>
                  <a:lnTo>
                    <a:pt x="1170" y="1429"/>
                  </a:lnTo>
                  <a:lnTo>
                    <a:pt x="1120" y="1363"/>
                  </a:lnTo>
                  <a:lnTo>
                    <a:pt x="1066" y="1299"/>
                  </a:lnTo>
                  <a:lnTo>
                    <a:pt x="1016" y="1235"/>
                  </a:lnTo>
                  <a:lnTo>
                    <a:pt x="963" y="1173"/>
                  </a:lnTo>
                  <a:lnTo>
                    <a:pt x="913" y="1111"/>
                  </a:lnTo>
                  <a:lnTo>
                    <a:pt x="865" y="1053"/>
                  </a:lnTo>
                  <a:lnTo>
                    <a:pt x="818" y="995"/>
                  </a:lnTo>
                  <a:lnTo>
                    <a:pt x="773" y="940"/>
                  </a:lnTo>
                  <a:lnTo>
                    <a:pt x="730" y="889"/>
                  </a:lnTo>
                  <a:lnTo>
                    <a:pt x="691" y="840"/>
                  </a:lnTo>
                  <a:lnTo>
                    <a:pt x="656" y="795"/>
                  </a:lnTo>
                  <a:lnTo>
                    <a:pt x="624" y="756"/>
                  </a:lnTo>
                  <a:lnTo>
                    <a:pt x="594" y="722"/>
                  </a:lnTo>
                  <a:lnTo>
                    <a:pt x="572" y="692"/>
                  </a:lnTo>
                  <a:lnTo>
                    <a:pt x="551" y="669"/>
                  </a:lnTo>
                  <a:lnTo>
                    <a:pt x="537" y="651"/>
                  </a:lnTo>
                  <a:lnTo>
                    <a:pt x="529" y="639"/>
                  </a:lnTo>
                  <a:lnTo>
                    <a:pt x="525" y="637"/>
                  </a:lnTo>
                  <a:lnTo>
                    <a:pt x="522" y="632"/>
                  </a:lnTo>
                  <a:lnTo>
                    <a:pt x="512" y="620"/>
                  </a:lnTo>
                  <a:lnTo>
                    <a:pt x="497" y="602"/>
                  </a:lnTo>
                  <a:lnTo>
                    <a:pt x="477" y="577"/>
                  </a:lnTo>
                  <a:lnTo>
                    <a:pt x="449" y="545"/>
                  </a:lnTo>
                  <a:lnTo>
                    <a:pt x="419" y="508"/>
                  </a:lnTo>
                  <a:lnTo>
                    <a:pt x="384" y="464"/>
                  </a:lnTo>
                  <a:lnTo>
                    <a:pt x="345" y="417"/>
                  </a:lnTo>
                  <a:lnTo>
                    <a:pt x="302" y="367"/>
                  </a:lnTo>
                  <a:lnTo>
                    <a:pt x="257" y="312"/>
                  </a:lnTo>
                  <a:lnTo>
                    <a:pt x="208" y="254"/>
                  </a:lnTo>
                  <a:lnTo>
                    <a:pt x="158" y="194"/>
                  </a:lnTo>
                  <a:lnTo>
                    <a:pt x="106" y="130"/>
                  </a:lnTo>
                  <a:lnTo>
                    <a:pt x="54" y="6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6" name="Freeform 126"/>
            <p:cNvSpPr>
              <a:spLocks/>
            </p:cNvSpPr>
            <p:nvPr/>
          </p:nvSpPr>
          <p:spPr bwMode="auto">
            <a:xfrm>
              <a:off x="4440238" y="930276"/>
              <a:ext cx="1588" cy="1587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7" name="Freeform 127"/>
            <p:cNvSpPr>
              <a:spLocks/>
            </p:cNvSpPr>
            <p:nvPr/>
          </p:nvSpPr>
          <p:spPr bwMode="auto">
            <a:xfrm>
              <a:off x="4595813" y="930276"/>
              <a:ext cx="754063" cy="1130300"/>
            </a:xfrm>
            <a:custGeom>
              <a:avLst/>
              <a:gdLst>
                <a:gd name="T0" fmla="*/ 105 w 949"/>
                <a:gd name="T1" fmla="*/ 0 h 1423"/>
                <a:gd name="T2" fmla="*/ 138 w 949"/>
                <a:gd name="T3" fmla="*/ 60 h 1423"/>
                <a:gd name="T4" fmla="*/ 161 w 949"/>
                <a:gd name="T5" fmla="*/ 100 h 1423"/>
                <a:gd name="T6" fmla="*/ 170 w 949"/>
                <a:gd name="T7" fmla="*/ 113 h 1423"/>
                <a:gd name="T8" fmla="*/ 179 w 949"/>
                <a:gd name="T9" fmla="*/ 130 h 1423"/>
                <a:gd name="T10" fmla="*/ 207 w 949"/>
                <a:gd name="T11" fmla="*/ 177 h 1423"/>
                <a:gd name="T12" fmla="*/ 250 w 949"/>
                <a:gd name="T13" fmla="*/ 250 h 1423"/>
                <a:gd name="T14" fmla="*/ 304 w 949"/>
                <a:gd name="T15" fmla="*/ 344 h 1423"/>
                <a:gd name="T16" fmla="*/ 370 w 949"/>
                <a:gd name="T17" fmla="*/ 453 h 1423"/>
                <a:gd name="T18" fmla="*/ 440 w 949"/>
                <a:gd name="T19" fmla="*/ 575 h 1423"/>
                <a:gd name="T20" fmla="*/ 517 w 949"/>
                <a:gd name="T21" fmla="*/ 705 h 1423"/>
                <a:gd name="T22" fmla="*/ 595 w 949"/>
                <a:gd name="T23" fmla="*/ 835 h 1423"/>
                <a:gd name="T24" fmla="*/ 672 w 949"/>
                <a:gd name="T25" fmla="*/ 964 h 1423"/>
                <a:gd name="T26" fmla="*/ 744 w 949"/>
                <a:gd name="T27" fmla="*/ 1085 h 1423"/>
                <a:gd name="T28" fmla="*/ 811 w 949"/>
                <a:gd name="T29" fmla="*/ 1194 h 1423"/>
                <a:gd name="T30" fmla="*/ 867 w 949"/>
                <a:gd name="T31" fmla="*/ 1288 h 1423"/>
                <a:gd name="T32" fmla="*/ 910 w 949"/>
                <a:gd name="T33" fmla="*/ 1359 h 1423"/>
                <a:gd name="T34" fmla="*/ 938 w 949"/>
                <a:gd name="T35" fmla="*/ 1406 h 1423"/>
                <a:gd name="T36" fmla="*/ 949 w 949"/>
                <a:gd name="T37" fmla="*/ 1423 h 1423"/>
                <a:gd name="T38" fmla="*/ 938 w 949"/>
                <a:gd name="T39" fmla="*/ 1406 h 1423"/>
                <a:gd name="T40" fmla="*/ 908 w 949"/>
                <a:gd name="T41" fmla="*/ 1361 h 1423"/>
                <a:gd name="T42" fmla="*/ 862 w 949"/>
                <a:gd name="T43" fmla="*/ 1290 h 1423"/>
                <a:gd name="T44" fmla="*/ 802 w 949"/>
                <a:gd name="T45" fmla="*/ 1199 h 1423"/>
                <a:gd name="T46" fmla="*/ 731 w 949"/>
                <a:gd name="T47" fmla="*/ 1092 h 1423"/>
                <a:gd name="T48" fmla="*/ 655 w 949"/>
                <a:gd name="T49" fmla="*/ 974 h 1423"/>
                <a:gd name="T50" fmla="*/ 573 w 949"/>
                <a:gd name="T51" fmla="*/ 850 h 1423"/>
                <a:gd name="T52" fmla="*/ 487 w 949"/>
                <a:gd name="T53" fmla="*/ 722 h 1423"/>
                <a:gd name="T54" fmla="*/ 405 w 949"/>
                <a:gd name="T55" fmla="*/ 598 h 1423"/>
                <a:gd name="T56" fmla="*/ 325 w 949"/>
                <a:gd name="T57" fmla="*/ 481 h 1423"/>
                <a:gd name="T58" fmla="*/ 254 w 949"/>
                <a:gd name="T59" fmla="*/ 374 h 1423"/>
                <a:gd name="T60" fmla="*/ 192 w 949"/>
                <a:gd name="T61" fmla="*/ 284 h 1423"/>
                <a:gd name="T62" fmla="*/ 146 w 949"/>
                <a:gd name="T63" fmla="*/ 214 h 1423"/>
                <a:gd name="T64" fmla="*/ 116 w 949"/>
                <a:gd name="T65" fmla="*/ 169 h 1423"/>
                <a:gd name="T66" fmla="*/ 105 w 949"/>
                <a:gd name="T67" fmla="*/ 152 h 1423"/>
                <a:gd name="T68" fmla="*/ 95 w 949"/>
                <a:gd name="T69" fmla="*/ 139 h 1423"/>
                <a:gd name="T70" fmla="*/ 67 w 949"/>
                <a:gd name="T71" fmla="*/ 100 h 1423"/>
                <a:gd name="T72" fmla="*/ 25 w 949"/>
                <a:gd name="T73" fmla="*/ 38 h 1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49" h="1423">
                  <a:moveTo>
                    <a:pt x="0" y="0"/>
                  </a:moveTo>
                  <a:lnTo>
                    <a:pt x="105" y="0"/>
                  </a:lnTo>
                  <a:lnTo>
                    <a:pt x="123" y="32"/>
                  </a:lnTo>
                  <a:lnTo>
                    <a:pt x="138" y="60"/>
                  </a:lnTo>
                  <a:lnTo>
                    <a:pt x="151" y="83"/>
                  </a:lnTo>
                  <a:lnTo>
                    <a:pt x="161" y="100"/>
                  </a:lnTo>
                  <a:lnTo>
                    <a:pt x="168" y="109"/>
                  </a:lnTo>
                  <a:lnTo>
                    <a:pt x="170" y="113"/>
                  </a:lnTo>
                  <a:lnTo>
                    <a:pt x="172" y="117"/>
                  </a:lnTo>
                  <a:lnTo>
                    <a:pt x="179" y="130"/>
                  </a:lnTo>
                  <a:lnTo>
                    <a:pt x="191" y="150"/>
                  </a:lnTo>
                  <a:lnTo>
                    <a:pt x="207" y="177"/>
                  </a:lnTo>
                  <a:lnTo>
                    <a:pt x="226" y="211"/>
                  </a:lnTo>
                  <a:lnTo>
                    <a:pt x="250" y="250"/>
                  </a:lnTo>
                  <a:lnTo>
                    <a:pt x="276" y="295"/>
                  </a:lnTo>
                  <a:lnTo>
                    <a:pt x="304" y="344"/>
                  </a:lnTo>
                  <a:lnTo>
                    <a:pt x="336" y="397"/>
                  </a:lnTo>
                  <a:lnTo>
                    <a:pt x="370" y="453"/>
                  </a:lnTo>
                  <a:lnTo>
                    <a:pt x="405" y="513"/>
                  </a:lnTo>
                  <a:lnTo>
                    <a:pt x="440" y="575"/>
                  </a:lnTo>
                  <a:lnTo>
                    <a:pt x="479" y="639"/>
                  </a:lnTo>
                  <a:lnTo>
                    <a:pt x="517" y="705"/>
                  </a:lnTo>
                  <a:lnTo>
                    <a:pt x="556" y="771"/>
                  </a:lnTo>
                  <a:lnTo>
                    <a:pt x="595" y="835"/>
                  </a:lnTo>
                  <a:lnTo>
                    <a:pt x="634" y="901"/>
                  </a:lnTo>
                  <a:lnTo>
                    <a:pt x="672" y="964"/>
                  </a:lnTo>
                  <a:lnTo>
                    <a:pt x="709" y="1025"/>
                  </a:lnTo>
                  <a:lnTo>
                    <a:pt x="744" y="1085"/>
                  </a:lnTo>
                  <a:lnTo>
                    <a:pt x="778" y="1141"/>
                  </a:lnTo>
                  <a:lnTo>
                    <a:pt x="811" y="1194"/>
                  </a:lnTo>
                  <a:lnTo>
                    <a:pt x="839" y="1243"/>
                  </a:lnTo>
                  <a:lnTo>
                    <a:pt x="867" y="1288"/>
                  </a:lnTo>
                  <a:lnTo>
                    <a:pt x="890" y="1327"/>
                  </a:lnTo>
                  <a:lnTo>
                    <a:pt x="910" y="1359"/>
                  </a:lnTo>
                  <a:lnTo>
                    <a:pt x="927" y="1387"/>
                  </a:lnTo>
                  <a:lnTo>
                    <a:pt x="938" y="1406"/>
                  </a:lnTo>
                  <a:lnTo>
                    <a:pt x="946" y="1419"/>
                  </a:lnTo>
                  <a:lnTo>
                    <a:pt x="949" y="1423"/>
                  </a:lnTo>
                  <a:lnTo>
                    <a:pt x="946" y="1419"/>
                  </a:lnTo>
                  <a:lnTo>
                    <a:pt x="938" y="1406"/>
                  </a:lnTo>
                  <a:lnTo>
                    <a:pt x="925" y="1387"/>
                  </a:lnTo>
                  <a:lnTo>
                    <a:pt x="908" y="1361"/>
                  </a:lnTo>
                  <a:lnTo>
                    <a:pt x="886" y="1329"/>
                  </a:lnTo>
                  <a:lnTo>
                    <a:pt x="862" y="1290"/>
                  </a:lnTo>
                  <a:lnTo>
                    <a:pt x="834" y="1246"/>
                  </a:lnTo>
                  <a:lnTo>
                    <a:pt x="802" y="1199"/>
                  </a:lnTo>
                  <a:lnTo>
                    <a:pt x="768" y="1147"/>
                  </a:lnTo>
                  <a:lnTo>
                    <a:pt x="731" y="1092"/>
                  </a:lnTo>
                  <a:lnTo>
                    <a:pt x="694" y="1034"/>
                  </a:lnTo>
                  <a:lnTo>
                    <a:pt x="655" y="974"/>
                  </a:lnTo>
                  <a:lnTo>
                    <a:pt x="614" y="912"/>
                  </a:lnTo>
                  <a:lnTo>
                    <a:pt x="573" y="850"/>
                  </a:lnTo>
                  <a:lnTo>
                    <a:pt x="530" y="786"/>
                  </a:lnTo>
                  <a:lnTo>
                    <a:pt x="487" y="722"/>
                  </a:lnTo>
                  <a:lnTo>
                    <a:pt x="446" y="660"/>
                  </a:lnTo>
                  <a:lnTo>
                    <a:pt x="405" y="598"/>
                  </a:lnTo>
                  <a:lnTo>
                    <a:pt x="364" y="538"/>
                  </a:lnTo>
                  <a:lnTo>
                    <a:pt x="325" y="481"/>
                  </a:lnTo>
                  <a:lnTo>
                    <a:pt x="289" y="427"/>
                  </a:lnTo>
                  <a:lnTo>
                    <a:pt x="254" y="374"/>
                  </a:lnTo>
                  <a:lnTo>
                    <a:pt x="222" y="327"/>
                  </a:lnTo>
                  <a:lnTo>
                    <a:pt x="192" y="284"/>
                  </a:lnTo>
                  <a:lnTo>
                    <a:pt x="168" y="246"/>
                  </a:lnTo>
                  <a:lnTo>
                    <a:pt x="146" y="214"/>
                  </a:lnTo>
                  <a:lnTo>
                    <a:pt x="129" y="188"/>
                  </a:lnTo>
                  <a:lnTo>
                    <a:pt x="116" y="169"/>
                  </a:lnTo>
                  <a:lnTo>
                    <a:pt x="107" y="158"/>
                  </a:lnTo>
                  <a:lnTo>
                    <a:pt x="105" y="152"/>
                  </a:lnTo>
                  <a:lnTo>
                    <a:pt x="103" y="149"/>
                  </a:lnTo>
                  <a:lnTo>
                    <a:pt x="95" y="139"/>
                  </a:lnTo>
                  <a:lnTo>
                    <a:pt x="82" y="122"/>
                  </a:lnTo>
                  <a:lnTo>
                    <a:pt x="67" y="100"/>
                  </a:lnTo>
                  <a:lnTo>
                    <a:pt x="49" y="72"/>
                  </a:lnTo>
                  <a:lnTo>
                    <a:pt x="25" y="3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8" name="Freeform 128"/>
            <p:cNvSpPr>
              <a:spLocks/>
            </p:cNvSpPr>
            <p:nvPr/>
          </p:nvSpPr>
          <p:spPr bwMode="auto">
            <a:xfrm>
              <a:off x="4849813" y="930276"/>
              <a:ext cx="39688" cy="68262"/>
            </a:xfrm>
            <a:custGeom>
              <a:avLst/>
              <a:gdLst>
                <a:gd name="T0" fmla="*/ 0 w 51"/>
                <a:gd name="T1" fmla="*/ 0 h 87"/>
                <a:gd name="T2" fmla="*/ 8 w 51"/>
                <a:gd name="T3" fmla="*/ 0 h 87"/>
                <a:gd name="T4" fmla="*/ 51 w 51"/>
                <a:gd name="T5" fmla="*/ 87 h 87"/>
                <a:gd name="T6" fmla="*/ 0 w 51"/>
                <a:gd name="T7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87">
                  <a:moveTo>
                    <a:pt x="0" y="0"/>
                  </a:moveTo>
                  <a:lnTo>
                    <a:pt x="8" y="0"/>
                  </a:lnTo>
                  <a:lnTo>
                    <a:pt x="51" y="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9" name="Freeform 129"/>
            <p:cNvSpPr>
              <a:spLocks/>
            </p:cNvSpPr>
            <p:nvPr/>
          </p:nvSpPr>
          <p:spPr bwMode="auto">
            <a:xfrm>
              <a:off x="4984750" y="930276"/>
              <a:ext cx="382588" cy="765175"/>
            </a:xfrm>
            <a:custGeom>
              <a:avLst/>
              <a:gdLst>
                <a:gd name="T0" fmla="*/ 0 w 481"/>
                <a:gd name="T1" fmla="*/ 0 h 964"/>
                <a:gd name="T2" fmla="*/ 46 w 481"/>
                <a:gd name="T3" fmla="*/ 0 h 964"/>
                <a:gd name="T4" fmla="*/ 481 w 481"/>
                <a:gd name="T5" fmla="*/ 964 h 964"/>
                <a:gd name="T6" fmla="*/ 0 w 481"/>
                <a:gd name="T7" fmla="*/ 0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1" h="964">
                  <a:moveTo>
                    <a:pt x="0" y="0"/>
                  </a:moveTo>
                  <a:lnTo>
                    <a:pt x="46" y="0"/>
                  </a:lnTo>
                  <a:lnTo>
                    <a:pt x="481" y="96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0" name="Freeform 130"/>
            <p:cNvSpPr>
              <a:spLocks/>
            </p:cNvSpPr>
            <p:nvPr/>
          </p:nvSpPr>
          <p:spPr bwMode="auto">
            <a:xfrm>
              <a:off x="5292725" y="930276"/>
              <a:ext cx="122238" cy="314325"/>
            </a:xfrm>
            <a:custGeom>
              <a:avLst/>
              <a:gdLst>
                <a:gd name="T0" fmla="*/ 0 w 153"/>
                <a:gd name="T1" fmla="*/ 0 h 397"/>
                <a:gd name="T2" fmla="*/ 30 w 153"/>
                <a:gd name="T3" fmla="*/ 0 h 397"/>
                <a:gd name="T4" fmla="*/ 49 w 153"/>
                <a:gd name="T5" fmla="*/ 64 h 397"/>
                <a:gd name="T6" fmla="*/ 68 w 153"/>
                <a:gd name="T7" fmla="*/ 122 h 397"/>
                <a:gd name="T8" fmla="*/ 86 w 153"/>
                <a:gd name="T9" fmla="*/ 179 h 397"/>
                <a:gd name="T10" fmla="*/ 101 w 153"/>
                <a:gd name="T11" fmla="*/ 231 h 397"/>
                <a:gd name="T12" fmla="*/ 116 w 153"/>
                <a:gd name="T13" fmla="*/ 278 h 397"/>
                <a:gd name="T14" fmla="*/ 129 w 153"/>
                <a:gd name="T15" fmla="*/ 318 h 397"/>
                <a:gd name="T16" fmla="*/ 138 w 153"/>
                <a:gd name="T17" fmla="*/ 352 h 397"/>
                <a:gd name="T18" fmla="*/ 146 w 153"/>
                <a:gd name="T19" fmla="*/ 376 h 397"/>
                <a:gd name="T20" fmla="*/ 151 w 153"/>
                <a:gd name="T21" fmla="*/ 391 h 397"/>
                <a:gd name="T22" fmla="*/ 153 w 153"/>
                <a:gd name="T23" fmla="*/ 397 h 397"/>
                <a:gd name="T24" fmla="*/ 151 w 153"/>
                <a:gd name="T25" fmla="*/ 391 h 397"/>
                <a:gd name="T26" fmla="*/ 146 w 153"/>
                <a:gd name="T27" fmla="*/ 380 h 397"/>
                <a:gd name="T28" fmla="*/ 138 w 153"/>
                <a:gd name="T29" fmla="*/ 359 h 397"/>
                <a:gd name="T30" fmla="*/ 127 w 153"/>
                <a:gd name="T31" fmla="*/ 331 h 397"/>
                <a:gd name="T32" fmla="*/ 114 w 153"/>
                <a:gd name="T33" fmla="*/ 297 h 397"/>
                <a:gd name="T34" fmla="*/ 99 w 153"/>
                <a:gd name="T35" fmla="*/ 258 h 397"/>
                <a:gd name="T36" fmla="*/ 82 w 153"/>
                <a:gd name="T37" fmla="*/ 213 h 397"/>
                <a:gd name="T38" fmla="*/ 62 w 153"/>
                <a:gd name="T39" fmla="*/ 164 h 397"/>
                <a:gd name="T40" fmla="*/ 43 w 153"/>
                <a:gd name="T41" fmla="*/ 113 h 397"/>
                <a:gd name="T42" fmla="*/ 21 w 153"/>
                <a:gd name="T43" fmla="*/ 57 h 397"/>
                <a:gd name="T44" fmla="*/ 0 w 153"/>
                <a:gd name="T45" fmla="*/ 0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397">
                  <a:moveTo>
                    <a:pt x="0" y="0"/>
                  </a:moveTo>
                  <a:lnTo>
                    <a:pt x="30" y="0"/>
                  </a:lnTo>
                  <a:lnTo>
                    <a:pt x="49" y="64"/>
                  </a:lnTo>
                  <a:lnTo>
                    <a:pt x="68" y="122"/>
                  </a:lnTo>
                  <a:lnTo>
                    <a:pt x="86" y="179"/>
                  </a:lnTo>
                  <a:lnTo>
                    <a:pt x="101" y="231"/>
                  </a:lnTo>
                  <a:lnTo>
                    <a:pt x="116" y="278"/>
                  </a:lnTo>
                  <a:lnTo>
                    <a:pt x="129" y="318"/>
                  </a:lnTo>
                  <a:lnTo>
                    <a:pt x="138" y="352"/>
                  </a:lnTo>
                  <a:lnTo>
                    <a:pt x="146" y="376"/>
                  </a:lnTo>
                  <a:lnTo>
                    <a:pt x="151" y="391"/>
                  </a:lnTo>
                  <a:lnTo>
                    <a:pt x="153" y="397"/>
                  </a:lnTo>
                  <a:lnTo>
                    <a:pt x="151" y="391"/>
                  </a:lnTo>
                  <a:lnTo>
                    <a:pt x="146" y="380"/>
                  </a:lnTo>
                  <a:lnTo>
                    <a:pt x="138" y="359"/>
                  </a:lnTo>
                  <a:lnTo>
                    <a:pt x="127" y="331"/>
                  </a:lnTo>
                  <a:lnTo>
                    <a:pt x="114" y="297"/>
                  </a:lnTo>
                  <a:lnTo>
                    <a:pt x="99" y="258"/>
                  </a:lnTo>
                  <a:lnTo>
                    <a:pt x="82" y="213"/>
                  </a:lnTo>
                  <a:lnTo>
                    <a:pt x="62" y="164"/>
                  </a:lnTo>
                  <a:lnTo>
                    <a:pt x="43" y="113"/>
                  </a:lnTo>
                  <a:lnTo>
                    <a:pt x="21" y="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1" name="Freeform 131"/>
            <p:cNvSpPr>
              <a:spLocks/>
            </p:cNvSpPr>
            <p:nvPr/>
          </p:nvSpPr>
          <p:spPr bwMode="auto">
            <a:xfrm>
              <a:off x="5464175" y="930276"/>
              <a:ext cx="388938" cy="1336675"/>
            </a:xfrm>
            <a:custGeom>
              <a:avLst/>
              <a:gdLst>
                <a:gd name="T0" fmla="*/ 0 w 488"/>
                <a:gd name="T1" fmla="*/ 0 h 1684"/>
                <a:gd name="T2" fmla="*/ 71 w 488"/>
                <a:gd name="T3" fmla="*/ 0 h 1684"/>
                <a:gd name="T4" fmla="*/ 80 w 488"/>
                <a:gd name="T5" fmla="*/ 38 h 1684"/>
                <a:gd name="T6" fmla="*/ 91 w 488"/>
                <a:gd name="T7" fmla="*/ 85 h 1684"/>
                <a:gd name="T8" fmla="*/ 104 w 488"/>
                <a:gd name="T9" fmla="*/ 143 h 1684"/>
                <a:gd name="T10" fmla="*/ 121 w 488"/>
                <a:gd name="T11" fmla="*/ 209 h 1684"/>
                <a:gd name="T12" fmla="*/ 140 w 488"/>
                <a:gd name="T13" fmla="*/ 282 h 1684"/>
                <a:gd name="T14" fmla="*/ 158 w 488"/>
                <a:gd name="T15" fmla="*/ 361 h 1684"/>
                <a:gd name="T16" fmla="*/ 179 w 488"/>
                <a:gd name="T17" fmla="*/ 447 h 1684"/>
                <a:gd name="T18" fmla="*/ 201 w 488"/>
                <a:gd name="T19" fmla="*/ 538 h 1684"/>
                <a:gd name="T20" fmla="*/ 223 w 488"/>
                <a:gd name="T21" fmla="*/ 630 h 1684"/>
                <a:gd name="T22" fmla="*/ 246 w 488"/>
                <a:gd name="T23" fmla="*/ 726 h 1684"/>
                <a:gd name="T24" fmla="*/ 270 w 488"/>
                <a:gd name="T25" fmla="*/ 822 h 1684"/>
                <a:gd name="T26" fmla="*/ 291 w 488"/>
                <a:gd name="T27" fmla="*/ 908 h 1684"/>
                <a:gd name="T28" fmla="*/ 313 w 488"/>
                <a:gd name="T29" fmla="*/ 993 h 1684"/>
                <a:gd name="T30" fmla="*/ 333 w 488"/>
                <a:gd name="T31" fmla="*/ 1077 h 1684"/>
                <a:gd name="T32" fmla="*/ 354 w 488"/>
                <a:gd name="T33" fmla="*/ 1158 h 1684"/>
                <a:gd name="T34" fmla="*/ 374 w 488"/>
                <a:gd name="T35" fmla="*/ 1237 h 1684"/>
                <a:gd name="T36" fmla="*/ 393 w 488"/>
                <a:gd name="T37" fmla="*/ 1312 h 1684"/>
                <a:gd name="T38" fmla="*/ 412 w 488"/>
                <a:gd name="T39" fmla="*/ 1382 h 1684"/>
                <a:gd name="T40" fmla="*/ 427 w 488"/>
                <a:gd name="T41" fmla="*/ 1446 h 1684"/>
                <a:gd name="T42" fmla="*/ 442 w 488"/>
                <a:gd name="T43" fmla="*/ 1504 h 1684"/>
                <a:gd name="T44" fmla="*/ 455 w 488"/>
                <a:gd name="T45" fmla="*/ 1557 h 1684"/>
                <a:gd name="T46" fmla="*/ 466 w 488"/>
                <a:gd name="T47" fmla="*/ 1600 h 1684"/>
                <a:gd name="T48" fmla="*/ 475 w 488"/>
                <a:gd name="T49" fmla="*/ 1635 h 1684"/>
                <a:gd name="T50" fmla="*/ 483 w 488"/>
                <a:gd name="T51" fmla="*/ 1662 h 1684"/>
                <a:gd name="T52" fmla="*/ 486 w 488"/>
                <a:gd name="T53" fmla="*/ 1679 h 1684"/>
                <a:gd name="T54" fmla="*/ 488 w 488"/>
                <a:gd name="T55" fmla="*/ 1684 h 1684"/>
                <a:gd name="T56" fmla="*/ 486 w 488"/>
                <a:gd name="T57" fmla="*/ 1679 h 1684"/>
                <a:gd name="T58" fmla="*/ 481 w 488"/>
                <a:gd name="T59" fmla="*/ 1662 h 1684"/>
                <a:gd name="T60" fmla="*/ 473 w 488"/>
                <a:gd name="T61" fmla="*/ 1635 h 1684"/>
                <a:gd name="T62" fmla="*/ 464 w 488"/>
                <a:gd name="T63" fmla="*/ 1600 h 1684"/>
                <a:gd name="T64" fmla="*/ 451 w 488"/>
                <a:gd name="T65" fmla="*/ 1557 h 1684"/>
                <a:gd name="T66" fmla="*/ 438 w 488"/>
                <a:gd name="T67" fmla="*/ 1506 h 1684"/>
                <a:gd name="T68" fmla="*/ 421 w 488"/>
                <a:gd name="T69" fmla="*/ 1448 h 1684"/>
                <a:gd name="T70" fmla="*/ 402 w 488"/>
                <a:gd name="T71" fmla="*/ 1384 h 1684"/>
                <a:gd name="T72" fmla="*/ 384 w 488"/>
                <a:gd name="T73" fmla="*/ 1314 h 1684"/>
                <a:gd name="T74" fmla="*/ 361 w 488"/>
                <a:gd name="T75" fmla="*/ 1241 h 1684"/>
                <a:gd name="T76" fmla="*/ 339 w 488"/>
                <a:gd name="T77" fmla="*/ 1162 h 1684"/>
                <a:gd name="T78" fmla="*/ 317 w 488"/>
                <a:gd name="T79" fmla="*/ 1081 h 1684"/>
                <a:gd name="T80" fmla="*/ 292 w 488"/>
                <a:gd name="T81" fmla="*/ 998 h 1684"/>
                <a:gd name="T82" fmla="*/ 270 w 488"/>
                <a:gd name="T83" fmla="*/ 914 h 1684"/>
                <a:gd name="T84" fmla="*/ 246 w 488"/>
                <a:gd name="T85" fmla="*/ 829 h 1684"/>
                <a:gd name="T86" fmla="*/ 218 w 488"/>
                <a:gd name="T87" fmla="*/ 737 h 1684"/>
                <a:gd name="T88" fmla="*/ 192 w 488"/>
                <a:gd name="T89" fmla="*/ 647 h 1684"/>
                <a:gd name="T90" fmla="*/ 166 w 488"/>
                <a:gd name="T91" fmla="*/ 557 h 1684"/>
                <a:gd name="T92" fmla="*/ 140 w 488"/>
                <a:gd name="T93" fmla="*/ 472 h 1684"/>
                <a:gd name="T94" fmla="*/ 115 w 488"/>
                <a:gd name="T95" fmla="*/ 389 h 1684"/>
                <a:gd name="T96" fmla="*/ 93 w 488"/>
                <a:gd name="T97" fmla="*/ 312 h 1684"/>
                <a:gd name="T98" fmla="*/ 71 w 488"/>
                <a:gd name="T99" fmla="*/ 241 h 1684"/>
                <a:gd name="T100" fmla="*/ 52 w 488"/>
                <a:gd name="T101" fmla="*/ 175 h 1684"/>
                <a:gd name="T102" fmla="*/ 35 w 488"/>
                <a:gd name="T103" fmla="*/ 119 h 1684"/>
                <a:gd name="T104" fmla="*/ 20 w 488"/>
                <a:gd name="T105" fmla="*/ 70 h 1684"/>
                <a:gd name="T106" fmla="*/ 9 w 488"/>
                <a:gd name="T107" fmla="*/ 30 h 1684"/>
                <a:gd name="T108" fmla="*/ 0 w 488"/>
                <a:gd name="T109" fmla="*/ 0 h 1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88" h="1684">
                  <a:moveTo>
                    <a:pt x="0" y="0"/>
                  </a:moveTo>
                  <a:lnTo>
                    <a:pt x="71" y="0"/>
                  </a:lnTo>
                  <a:lnTo>
                    <a:pt x="80" y="38"/>
                  </a:lnTo>
                  <a:lnTo>
                    <a:pt x="91" y="85"/>
                  </a:lnTo>
                  <a:lnTo>
                    <a:pt x="104" y="143"/>
                  </a:lnTo>
                  <a:lnTo>
                    <a:pt x="121" y="209"/>
                  </a:lnTo>
                  <a:lnTo>
                    <a:pt x="140" y="282"/>
                  </a:lnTo>
                  <a:lnTo>
                    <a:pt x="158" y="361"/>
                  </a:lnTo>
                  <a:lnTo>
                    <a:pt x="179" y="447"/>
                  </a:lnTo>
                  <a:lnTo>
                    <a:pt x="201" y="538"/>
                  </a:lnTo>
                  <a:lnTo>
                    <a:pt x="223" y="630"/>
                  </a:lnTo>
                  <a:lnTo>
                    <a:pt x="246" y="726"/>
                  </a:lnTo>
                  <a:lnTo>
                    <a:pt x="270" y="822"/>
                  </a:lnTo>
                  <a:lnTo>
                    <a:pt x="291" y="908"/>
                  </a:lnTo>
                  <a:lnTo>
                    <a:pt x="313" y="993"/>
                  </a:lnTo>
                  <a:lnTo>
                    <a:pt x="333" y="1077"/>
                  </a:lnTo>
                  <a:lnTo>
                    <a:pt x="354" y="1158"/>
                  </a:lnTo>
                  <a:lnTo>
                    <a:pt x="374" y="1237"/>
                  </a:lnTo>
                  <a:lnTo>
                    <a:pt x="393" y="1312"/>
                  </a:lnTo>
                  <a:lnTo>
                    <a:pt x="412" y="1382"/>
                  </a:lnTo>
                  <a:lnTo>
                    <a:pt x="427" y="1446"/>
                  </a:lnTo>
                  <a:lnTo>
                    <a:pt x="442" y="1504"/>
                  </a:lnTo>
                  <a:lnTo>
                    <a:pt x="455" y="1557"/>
                  </a:lnTo>
                  <a:lnTo>
                    <a:pt x="466" y="1600"/>
                  </a:lnTo>
                  <a:lnTo>
                    <a:pt x="475" y="1635"/>
                  </a:lnTo>
                  <a:lnTo>
                    <a:pt x="483" y="1662"/>
                  </a:lnTo>
                  <a:lnTo>
                    <a:pt x="486" y="1679"/>
                  </a:lnTo>
                  <a:lnTo>
                    <a:pt x="488" y="1684"/>
                  </a:lnTo>
                  <a:lnTo>
                    <a:pt x="486" y="1679"/>
                  </a:lnTo>
                  <a:lnTo>
                    <a:pt x="481" y="1662"/>
                  </a:lnTo>
                  <a:lnTo>
                    <a:pt x="473" y="1635"/>
                  </a:lnTo>
                  <a:lnTo>
                    <a:pt x="464" y="1600"/>
                  </a:lnTo>
                  <a:lnTo>
                    <a:pt x="451" y="1557"/>
                  </a:lnTo>
                  <a:lnTo>
                    <a:pt x="438" y="1506"/>
                  </a:lnTo>
                  <a:lnTo>
                    <a:pt x="421" y="1448"/>
                  </a:lnTo>
                  <a:lnTo>
                    <a:pt x="402" y="1384"/>
                  </a:lnTo>
                  <a:lnTo>
                    <a:pt x="384" y="1314"/>
                  </a:lnTo>
                  <a:lnTo>
                    <a:pt x="361" y="1241"/>
                  </a:lnTo>
                  <a:lnTo>
                    <a:pt x="339" y="1162"/>
                  </a:lnTo>
                  <a:lnTo>
                    <a:pt x="317" y="1081"/>
                  </a:lnTo>
                  <a:lnTo>
                    <a:pt x="292" y="998"/>
                  </a:lnTo>
                  <a:lnTo>
                    <a:pt x="270" y="914"/>
                  </a:lnTo>
                  <a:lnTo>
                    <a:pt x="246" y="829"/>
                  </a:lnTo>
                  <a:lnTo>
                    <a:pt x="218" y="737"/>
                  </a:lnTo>
                  <a:lnTo>
                    <a:pt x="192" y="647"/>
                  </a:lnTo>
                  <a:lnTo>
                    <a:pt x="166" y="557"/>
                  </a:lnTo>
                  <a:lnTo>
                    <a:pt x="140" y="472"/>
                  </a:lnTo>
                  <a:lnTo>
                    <a:pt x="115" y="389"/>
                  </a:lnTo>
                  <a:lnTo>
                    <a:pt x="93" y="312"/>
                  </a:lnTo>
                  <a:lnTo>
                    <a:pt x="71" y="241"/>
                  </a:lnTo>
                  <a:lnTo>
                    <a:pt x="52" y="175"/>
                  </a:lnTo>
                  <a:lnTo>
                    <a:pt x="35" y="119"/>
                  </a:lnTo>
                  <a:lnTo>
                    <a:pt x="20" y="70"/>
                  </a:lnTo>
                  <a:lnTo>
                    <a:pt x="9" y="3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2" name="Freeform 132"/>
            <p:cNvSpPr>
              <a:spLocks/>
            </p:cNvSpPr>
            <p:nvPr/>
          </p:nvSpPr>
          <p:spPr bwMode="auto">
            <a:xfrm>
              <a:off x="5624513" y="930276"/>
              <a:ext cx="76200" cy="325437"/>
            </a:xfrm>
            <a:custGeom>
              <a:avLst/>
              <a:gdLst>
                <a:gd name="T0" fmla="*/ 0 w 97"/>
                <a:gd name="T1" fmla="*/ 0 h 410"/>
                <a:gd name="T2" fmla="*/ 21 w 97"/>
                <a:gd name="T3" fmla="*/ 0 h 410"/>
                <a:gd name="T4" fmla="*/ 97 w 97"/>
                <a:gd name="T5" fmla="*/ 410 h 410"/>
                <a:gd name="T6" fmla="*/ 0 w 97"/>
                <a:gd name="T7" fmla="*/ 0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7" h="410">
                  <a:moveTo>
                    <a:pt x="0" y="0"/>
                  </a:moveTo>
                  <a:lnTo>
                    <a:pt x="21" y="0"/>
                  </a:lnTo>
                  <a:lnTo>
                    <a:pt x="97" y="4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3" name="Freeform 133"/>
            <p:cNvSpPr>
              <a:spLocks/>
            </p:cNvSpPr>
            <p:nvPr/>
          </p:nvSpPr>
          <p:spPr bwMode="auto">
            <a:xfrm>
              <a:off x="5754688" y="930276"/>
              <a:ext cx="17463" cy="100012"/>
            </a:xfrm>
            <a:custGeom>
              <a:avLst/>
              <a:gdLst>
                <a:gd name="T0" fmla="*/ 0 w 22"/>
                <a:gd name="T1" fmla="*/ 0 h 126"/>
                <a:gd name="T2" fmla="*/ 8 w 22"/>
                <a:gd name="T3" fmla="*/ 0 h 126"/>
                <a:gd name="T4" fmla="*/ 22 w 22"/>
                <a:gd name="T5" fmla="*/ 126 h 126"/>
                <a:gd name="T6" fmla="*/ 0 w 22"/>
                <a:gd name="T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26">
                  <a:moveTo>
                    <a:pt x="0" y="0"/>
                  </a:moveTo>
                  <a:lnTo>
                    <a:pt x="8" y="0"/>
                  </a:lnTo>
                  <a:lnTo>
                    <a:pt x="22" y="12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4" name="Freeform 134"/>
            <p:cNvSpPr>
              <a:spLocks/>
            </p:cNvSpPr>
            <p:nvPr/>
          </p:nvSpPr>
          <p:spPr bwMode="auto">
            <a:xfrm>
              <a:off x="5865813" y="930276"/>
              <a:ext cx="128588" cy="1090612"/>
            </a:xfrm>
            <a:custGeom>
              <a:avLst/>
              <a:gdLst>
                <a:gd name="T0" fmla="*/ 0 w 162"/>
                <a:gd name="T1" fmla="*/ 0 h 1374"/>
                <a:gd name="T2" fmla="*/ 37 w 162"/>
                <a:gd name="T3" fmla="*/ 0 h 1374"/>
                <a:gd name="T4" fmla="*/ 45 w 162"/>
                <a:gd name="T5" fmla="*/ 98 h 1374"/>
                <a:gd name="T6" fmla="*/ 54 w 162"/>
                <a:gd name="T7" fmla="*/ 203 h 1374"/>
                <a:gd name="T8" fmla="*/ 65 w 162"/>
                <a:gd name="T9" fmla="*/ 318 h 1374"/>
                <a:gd name="T10" fmla="*/ 74 w 162"/>
                <a:gd name="T11" fmla="*/ 434 h 1374"/>
                <a:gd name="T12" fmla="*/ 86 w 162"/>
                <a:gd name="T13" fmla="*/ 555 h 1374"/>
                <a:gd name="T14" fmla="*/ 93 w 162"/>
                <a:gd name="T15" fmla="*/ 643 h 1374"/>
                <a:gd name="T16" fmla="*/ 102 w 162"/>
                <a:gd name="T17" fmla="*/ 729 h 1374"/>
                <a:gd name="T18" fmla="*/ 110 w 162"/>
                <a:gd name="T19" fmla="*/ 814 h 1374"/>
                <a:gd name="T20" fmla="*/ 117 w 162"/>
                <a:gd name="T21" fmla="*/ 897 h 1374"/>
                <a:gd name="T22" fmla="*/ 125 w 162"/>
                <a:gd name="T23" fmla="*/ 976 h 1374"/>
                <a:gd name="T24" fmla="*/ 132 w 162"/>
                <a:gd name="T25" fmla="*/ 1049 h 1374"/>
                <a:gd name="T26" fmla="*/ 138 w 162"/>
                <a:gd name="T27" fmla="*/ 1119 h 1374"/>
                <a:gd name="T28" fmla="*/ 145 w 162"/>
                <a:gd name="T29" fmla="*/ 1181 h 1374"/>
                <a:gd name="T30" fmla="*/ 149 w 162"/>
                <a:gd name="T31" fmla="*/ 1235 h 1374"/>
                <a:gd name="T32" fmla="*/ 155 w 162"/>
                <a:gd name="T33" fmla="*/ 1284 h 1374"/>
                <a:gd name="T34" fmla="*/ 158 w 162"/>
                <a:gd name="T35" fmla="*/ 1322 h 1374"/>
                <a:gd name="T36" fmla="*/ 160 w 162"/>
                <a:gd name="T37" fmla="*/ 1350 h 1374"/>
                <a:gd name="T38" fmla="*/ 162 w 162"/>
                <a:gd name="T39" fmla="*/ 1369 h 1374"/>
                <a:gd name="T40" fmla="*/ 162 w 162"/>
                <a:gd name="T41" fmla="*/ 1374 h 1374"/>
                <a:gd name="T42" fmla="*/ 162 w 162"/>
                <a:gd name="T43" fmla="*/ 1369 h 1374"/>
                <a:gd name="T44" fmla="*/ 160 w 162"/>
                <a:gd name="T45" fmla="*/ 1350 h 1374"/>
                <a:gd name="T46" fmla="*/ 156 w 162"/>
                <a:gd name="T47" fmla="*/ 1322 h 1374"/>
                <a:gd name="T48" fmla="*/ 153 w 162"/>
                <a:gd name="T49" fmla="*/ 1284 h 1374"/>
                <a:gd name="T50" fmla="*/ 147 w 162"/>
                <a:gd name="T51" fmla="*/ 1237 h 1374"/>
                <a:gd name="T52" fmla="*/ 140 w 162"/>
                <a:gd name="T53" fmla="*/ 1181 h 1374"/>
                <a:gd name="T54" fmla="*/ 134 w 162"/>
                <a:gd name="T55" fmla="*/ 1119 h 1374"/>
                <a:gd name="T56" fmla="*/ 125 w 162"/>
                <a:gd name="T57" fmla="*/ 1051 h 1374"/>
                <a:gd name="T58" fmla="*/ 117 w 162"/>
                <a:gd name="T59" fmla="*/ 976 h 1374"/>
                <a:gd name="T60" fmla="*/ 108 w 162"/>
                <a:gd name="T61" fmla="*/ 899 h 1374"/>
                <a:gd name="T62" fmla="*/ 99 w 162"/>
                <a:gd name="T63" fmla="*/ 816 h 1374"/>
                <a:gd name="T64" fmla="*/ 88 w 162"/>
                <a:gd name="T65" fmla="*/ 731 h 1374"/>
                <a:gd name="T66" fmla="*/ 78 w 162"/>
                <a:gd name="T67" fmla="*/ 645 h 1374"/>
                <a:gd name="T68" fmla="*/ 69 w 162"/>
                <a:gd name="T69" fmla="*/ 558 h 1374"/>
                <a:gd name="T70" fmla="*/ 54 w 162"/>
                <a:gd name="T71" fmla="*/ 436 h 1374"/>
                <a:gd name="T72" fmla="*/ 39 w 162"/>
                <a:gd name="T73" fmla="*/ 318 h 1374"/>
                <a:gd name="T74" fmla="*/ 24 w 162"/>
                <a:gd name="T75" fmla="*/ 205 h 1374"/>
                <a:gd name="T76" fmla="*/ 11 w 162"/>
                <a:gd name="T77" fmla="*/ 98 h 1374"/>
                <a:gd name="T78" fmla="*/ 0 w 162"/>
                <a:gd name="T79" fmla="*/ 0 h 1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2" h="1374">
                  <a:moveTo>
                    <a:pt x="0" y="0"/>
                  </a:moveTo>
                  <a:lnTo>
                    <a:pt x="37" y="0"/>
                  </a:lnTo>
                  <a:lnTo>
                    <a:pt x="45" y="98"/>
                  </a:lnTo>
                  <a:lnTo>
                    <a:pt x="54" y="203"/>
                  </a:lnTo>
                  <a:lnTo>
                    <a:pt x="65" y="318"/>
                  </a:lnTo>
                  <a:lnTo>
                    <a:pt x="74" y="434"/>
                  </a:lnTo>
                  <a:lnTo>
                    <a:pt x="86" y="555"/>
                  </a:lnTo>
                  <a:lnTo>
                    <a:pt x="93" y="643"/>
                  </a:lnTo>
                  <a:lnTo>
                    <a:pt x="102" y="729"/>
                  </a:lnTo>
                  <a:lnTo>
                    <a:pt x="110" y="814"/>
                  </a:lnTo>
                  <a:lnTo>
                    <a:pt x="117" y="897"/>
                  </a:lnTo>
                  <a:lnTo>
                    <a:pt x="125" y="976"/>
                  </a:lnTo>
                  <a:lnTo>
                    <a:pt x="132" y="1049"/>
                  </a:lnTo>
                  <a:lnTo>
                    <a:pt x="138" y="1119"/>
                  </a:lnTo>
                  <a:lnTo>
                    <a:pt x="145" y="1181"/>
                  </a:lnTo>
                  <a:lnTo>
                    <a:pt x="149" y="1235"/>
                  </a:lnTo>
                  <a:lnTo>
                    <a:pt x="155" y="1284"/>
                  </a:lnTo>
                  <a:lnTo>
                    <a:pt x="158" y="1322"/>
                  </a:lnTo>
                  <a:lnTo>
                    <a:pt x="160" y="1350"/>
                  </a:lnTo>
                  <a:lnTo>
                    <a:pt x="162" y="1369"/>
                  </a:lnTo>
                  <a:lnTo>
                    <a:pt x="162" y="1374"/>
                  </a:lnTo>
                  <a:lnTo>
                    <a:pt x="162" y="1369"/>
                  </a:lnTo>
                  <a:lnTo>
                    <a:pt x="160" y="1350"/>
                  </a:lnTo>
                  <a:lnTo>
                    <a:pt x="156" y="1322"/>
                  </a:lnTo>
                  <a:lnTo>
                    <a:pt x="153" y="1284"/>
                  </a:lnTo>
                  <a:lnTo>
                    <a:pt x="147" y="1237"/>
                  </a:lnTo>
                  <a:lnTo>
                    <a:pt x="140" y="1181"/>
                  </a:lnTo>
                  <a:lnTo>
                    <a:pt x="134" y="1119"/>
                  </a:lnTo>
                  <a:lnTo>
                    <a:pt x="125" y="1051"/>
                  </a:lnTo>
                  <a:lnTo>
                    <a:pt x="117" y="976"/>
                  </a:lnTo>
                  <a:lnTo>
                    <a:pt x="108" y="899"/>
                  </a:lnTo>
                  <a:lnTo>
                    <a:pt x="99" y="816"/>
                  </a:lnTo>
                  <a:lnTo>
                    <a:pt x="88" y="731"/>
                  </a:lnTo>
                  <a:lnTo>
                    <a:pt x="78" y="645"/>
                  </a:lnTo>
                  <a:lnTo>
                    <a:pt x="69" y="558"/>
                  </a:lnTo>
                  <a:lnTo>
                    <a:pt x="54" y="436"/>
                  </a:lnTo>
                  <a:lnTo>
                    <a:pt x="39" y="318"/>
                  </a:lnTo>
                  <a:lnTo>
                    <a:pt x="24" y="205"/>
                  </a:lnTo>
                  <a:lnTo>
                    <a:pt x="11" y="9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5" name="Freeform 135"/>
            <p:cNvSpPr>
              <a:spLocks/>
            </p:cNvSpPr>
            <p:nvPr/>
          </p:nvSpPr>
          <p:spPr bwMode="auto">
            <a:xfrm>
              <a:off x="5995988" y="930276"/>
              <a:ext cx="65088" cy="903287"/>
            </a:xfrm>
            <a:custGeom>
              <a:avLst/>
              <a:gdLst>
                <a:gd name="T0" fmla="*/ 0 w 82"/>
                <a:gd name="T1" fmla="*/ 0 h 1137"/>
                <a:gd name="T2" fmla="*/ 52 w 82"/>
                <a:gd name="T3" fmla="*/ 0 h 1137"/>
                <a:gd name="T4" fmla="*/ 54 w 82"/>
                <a:gd name="T5" fmla="*/ 120 h 1137"/>
                <a:gd name="T6" fmla="*/ 56 w 82"/>
                <a:gd name="T7" fmla="*/ 244 h 1137"/>
                <a:gd name="T8" fmla="*/ 60 w 82"/>
                <a:gd name="T9" fmla="*/ 374 h 1137"/>
                <a:gd name="T10" fmla="*/ 61 w 82"/>
                <a:gd name="T11" fmla="*/ 463 h 1137"/>
                <a:gd name="T12" fmla="*/ 63 w 82"/>
                <a:gd name="T13" fmla="*/ 549 h 1137"/>
                <a:gd name="T14" fmla="*/ 67 w 82"/>
                <a:gd name="T15" fmla="*/ 634 h 1137"/>
                <a:gd name="T16" fmla="*/ 69 w 82"/>
                <a:gd name="T17" fmla="*/ 714 h 1137"/>
                <a:gd name="T18" fmla="*/ 71 w 82"/>
                <a:gd name="T19" fmla="*/ 793 h 1137"/>
                <a:gd name="T20" fmla="*/ 73 w 82"/>
                <a:gd name="T21" fmla="*/ 865 h 1137"/>
                <a:gd name="T22" fmla="*/ 76 w 82"/>
                <a:gd name="T23" fmla="*/ 931 h 1137"/>
                <a:gd name="T24" fmla="*/ 76 w 82"/>
                <a:gd name="T25" fmla="*/ 989 h 1137"/>
                <a:gd name="T26" fmla="*/ 78 w 82"/>
                <a:gd name="T27" fmla="*/ 1040 h 1137"/>
                <a:gd name="T28" fmla="*/ 80 w 82"/>
                <a:gd name="T29" fmla="*/ 1081 h 1137"/>
                <a:gd name="T30" fmla="*/ 80 w 82"/>
                <a:gd name="T31" fmla="*/ 1111 h 1137"/>
                <a:gd name="T32" fmla="*/ 82 w 82"/>
                <a:gd name="T33" fmla="*/ 1132 h 1137"/>
                <a:gd name="T34" fmla="*/ 82 w 82"/>
                <a:gd name="T35" fmla="*/ 1137 h 1137"/>
                <a:gd name="T36" fmla="*/ 82 w 82"/>
                <a:gd name="T37" fmla="*/ 1132 h 1137"/>
                <a:gd name="T38" fmla="*/ 80 w 82"/>
                <a:gd name="T39" fmla="*/ 1111 h 1137"/>
                <a:gd name="T40" fmla="*/ 78 w 82"/>
                <a:gd name="T41" fmla="*/ 1081 h 1137"/>
                <a:gd name="T42" fmla="*/ 75 w 82"/>
                <a:gd name="T43" fmla="*/ 1040 h 1137"/>
                <a:gd name="T44" fmla="*/ 71 w 82"/>
                <a:gd name="T45" fmla="*/ 991 h 1137"/>
                <a:gd name="T46" fmla="*/ 67 w 82"/>
                <a:gd name="T47" fmla="*/ 931 h 1137"/>
                <a:gd name="T48" fmla="*/ 63 w 82"/>
                <a:gd name="T49" fmla="*/ 865 h 1137"/>
                <a:gd name="T50" fmla="*/ 58 w 82"/>
                <a:gd name="T51" fmla="*/ 793 h 1137"/>
                <a:gd name="T52" fmla="*/ 52 w 82"/>
                <a:gd name="T53" fmla="*/ 716 h 1137"/>
                <a:gd name="T54" fmla="*/ 47 w 82"/>
                <a:gd name="T55" fmla="*/ 634 h 1137"/>
                <a:gd name="T56" fmla="*/ 41 w 82"/>
                <a:gd name="T57" fmla="*/ 549 h 1137"/>
                <a:gd name="T58" fmla="*/ 35 w 82"/>
                <a:gd name="T59" fmla="*/ 463 h 1137"/>
                <a:gd name="T60" fmla="*/ 30 w 82"/>
                <a:gd name="T61" fmla="*/ 376 h 1137"/>
                <a:gd name="T62" fmla="*/ 19 w 82"/>
                <a:gd name="T63" fmla="*/ 246 h 1137"/>
                <a:gd name="T64" fmla="*/ 9 w 82"/>
                <a:gd name="T65" fmla="*/ 120 h 1137"/>
                <a:gd name="T66" fmla="*/ 0 w 82"/>
                <a:gd name="T67" fmla="*/ 0 h 1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2" h="1137">
                  <a:moveTo>
                    <a:pt x="0" y="0"/>
                  </a:moveTo>
                  <a:lnTo>
                    <a:pt x="52" y="0"/>
                  </a:lnTo>
                  <a:lnTo>
                    <a:pt x="54" y="120"/>
                  </a:lnTo>
                  <a:lnTo>
                    <a:pt x="56" y="244"/>
                  </a:lnTo>
                  <a:lnTo>
                    <a:pt x="60" y="374"/>
                  </a:lnTo>
                  <a:lnTo>
                    <a:pt x="61" y="463"/>
                  </a:lnTo>
                  <a:lnTo>
                    <a:pt x="63" y="549"/>
                  </a:lnTo>
                  <a:lnTo>
                    <a:pt x="67" y="634"/>
                  </a:lnTo>
                  <a:lnTo>
                    <a:pt x="69" y="714"/>
                  </a:lnTo>
                  <a:lnTo>
                    <a:pt x="71" y="793"/>
                  </a:lnTo>
                  <a:lnTo>
                    <a:pt x="73" y="865"/>
                  </a:lnTo>
                  <a:lnTo>
                    <a:pt x="76" y="931"/>
                  </a:lnTo>
                  <a:lnTo>
                    <a:pt x="76" y="989"/>
                  </a:lnTo>
                  <a:lnTo>
                    <a:pt x="78" y="1040"/>
                  </a:lnTo>
                  <a:lnTo>
                    <a:pt x="80" y="1081"/>
                  </a:lnTo>
                  <a:lnTo>
                    <a:pt x="80" y="1111"/>
                  </a:lnTo>
                  <a:lnTo>
                    <a:pt x="82" y="1132"/>
                  </a:lnTo>
                  <a:lnTo>
                    <a:pt x="82" y="1137"/>
                  </a:lnTo>
                  <a:lnTo>
                    <a:pt x="82" y="1132"/>
                  </a:lnTo>
                  <a:lnTo>
                    <a:pt x="80" y="1111"/>
                  </a:lnTo>
                  <a:lnTo>
                    <a:pt x="78" y="1081"/>
                  </a:lnTo>
                  <a:lnTo>
                    <a:pt x="75" y="1040"/>
                  </a:lnTo>
                  <a:lnTo>
                    <a:pt x="71" y="991"/>
                  </a:lnTo>
                  <a:lnTo>
                    <a:pt x="67" y="931"/>
                  </a:lnTo>
                  <a:lnTo>
                    <a:pt x="63" y="865"/>
                  </a:lnTo>
                  <a:lnTo>
                    <a:pt x="58" y="793"/>
                  </a:lnTo>
                  <a:lnTo>
                    <a:pt x="52" y="716"/>
                  </a:lnTo>
                  <a:lnTo>
                    <a:pt x="47" y="634"/>
                  </a:lnTo>
                  <a:lnTo>
                    <a:pt x="41" y="549"/>
                  </a:lnTo>
                  <a:lnTo>
                    <a:pt x="35" y="463"/>
                  </a:lnTo>
                  <a:lnTo>
                    <a:pt x="30" y="376"/>
                  </a:lnTo>
                  <a:lnTo>
                    <a:pt x="19" y="246"/>
                  </a:lnTo>
                  <a:lnTo>
                    <a:pt x="9" y="12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6" name="Freeform 136"/>
            <p:cNvSpPr>
              <a:spLocks/>
            </p:cNvSpPr>
            <p:nvPr/>
          </p:nvSpPr>
          <p:spPr bwMode="auto">
            <a:xfrm>
              <a:off x="6003925" y="5167313"/>
              <a:ext cx="38100" cy="528637"/>
            </a:xfrm>
            <a:custGeom>
              <a:avLst/>
              <a:gdLst>
                <a:gd name="T0" fmla="*/ 49 w 49"/>
                <a:gd name="T1" fmla="*/ 0 h 665"/>
                <a:gd name="T2" fmla="*/ 49 w 49"/>
                <a:gd name="T3" fmla="*/ 7 h 665"/>
                <a:gd name="T4" fmla="*/ 49 w 49"/>
                <a:gd name="T5" fmla="*/ 26 h 665"/>
                <a:gd name="T6" fmla="*/ 49 w 49"/>
                <a:gd name="T7" fmla="*/ 56 h 665"/>
                <a:gd name="T8" fmla="*/ 47 w 49"/>
                <a:gd name="T9" fmla="*/ 95 h 665"/>
                <a:gd name="T10" fmla="*/ 47 w 49"/>
                <a:gd name="T11" fmla="*/ 144 h 665"/>
                <a:gd name="T12" fmla="*/ 45 w 49"/>
                <a:gd name="T13" fmla="*/ 203 h 665"/>
                <a:gd name="T14" fmla="*/ 43 w 49"/>
                <a:gd name="T15" fmla="*/ 265 h 665"/>
                <a:gd name="T16" fmla="*/ 41 w 49"/>
                <a:gd name="T17" fmla="*/ 334 h 665"/>
                <a:gd name="T18" fmla="*/ 39 w 49"/>
                <a:gd name="T19" fmla="*/ 407 h 665"/>
                <a:gd name="T20" fmla="*/ 38 w 49"/>
                <a:gd name="T21" fmla="*/ 486 h 665"/>
                <a:gd name="T22" fmla="*/ 36 w 49"/>
                <a:gd name="T23" fmla="*/ 565 h 665"/>
                <a:gd name="T24" fmla="*/ 34 w 49"/>
                <a:gd name="T25" fmla="*/ 646 h 665"/>
                <a:gd name="T26" fmla="*/ 34 w 49"/>
                <a:gd name="T27" fmla="*/ 665 h 665"/>
                <a:gd name="T28" fmla="*/ 0 w 49"/>
                <a:gd name="T29" fmla="*/ 665 h 665"/>
                <a:gd name="T30" fmla="*/ 2 w 49"/>
                <a:gd name="T31" fmla="*/ 644 h 665"/>
                <a:gd name="T32" fmla="*/ 8 w 49"/>
                <a:gd name="T33" fmla="*/ 563 h 665"/>
                <a:gd name="T34" fmla="*/ 13 w 49"/>
                <a:gd name="T35" fmla="*/ 485 h 665"/>
                <a:gd name="T36" fmla="*/ 19 w 49"/>
                <a:gd name="T37" fmla="*/ 407 h 665"/>
                <a:gd name="T38" fmla="*/ 25 w 49"/>
                <a:gd name="T39" fmla="*/ 334 h 665"/>
                <a:gd name="T40" fmla="*/ 30 w 49"/>
                <a:gd name="T41" fmla="*/ 265 h 665"/>
                <a:gd name="T42" fmla="*/ 34 w 49"/>
                <a:gd name="T43" fmla="*/ 201 h 665"/>
                <a:gd name="T44" fmla="*/ 39 w 49"/>
                <a:gd name="T45" fmla="*/ 144 h 665"/>
                <a:gd name="T46" fmla="*/ 43 w 49"/>
                <a:gd name="T47" fmla="*/ 95 h 665"/>
                <a:gd name="T48" fmla="*/ 45 w 49"/>
                <a:gd name="T49" fmla="*/ 56 h 665"/>
                <a:gd name="T50" fmla="*/ 47 w 49"/>
                <a:gd name="T51" fmla="*/ 26 h 665"/>
                <a:gd name="T52" fmla="*/ 49 w 49"/>
                <a:gd name="T53" fmla="*/ 7 h 665"/>
                <a:gd name="T54" fmla="*/ 49 w 49"/>
                <a:gd name="T55" fmla="*/ 0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9" h="665">
                  <a:moveTo>
                    <a:pt x="49" y="0"/>
                  </a:moveTo>
                  <a:lnTo>
                    <a:pt x="49" y="7"/>
                  </a:lnTo>
                  <a:lnTo>
                    <a:pt x="49" y="26"/>
                  </a:lnTo>
                  <a:lnTo>
                    <a:pt x="49" y="56"/>
                  </a:lnTo>
                  <a:lnTo>
                    <a:pt x="47" y="95"/>
                  </a:lnTo>
                  <a:lnTo>
                    <a:pt x="47" y="144"/>
                  </a:lnTo>
                  <a:lnTo>
                    <a:pt x="45" y="203"/>
                  </a:lnTo>
                  <a:lnTo>
                    <a:pt x="43" y="265"/>
                  </a:lnTo>
                  <a:lnTo>
                    <a:pt x="41" y="334"/>
                  </a:lnTo>
                  <a:lnTo>
                    <a:pt x="39" y="407"/>
                  </a:lnTo>
                  <a:lnTo>
                    <a:pt x="38" y="486"/>
                  </a:lnTo>
                  <a:lnTo>
                    <a:pt x="36" y="565"/>
                  </a:lnTo>
                  <a:lnTo>
                    <a:pt x="34" y="646"/>
                  </a:lnTo>
                  <a:lnTo>
                    <a:pt x="34" y="665"/>
                  </a:lnTo>
                  <a:lnTo>
                    <a:pt x="0" y="665"/>
                  </a:lnTo>
                  <a:lnTo>
                    <a:pt x="2" y="644"/>
                  </a:lnTo>
                  <a:lnTo>
                    <a:pt x="8" y="563"/>
                  </a:lnTo>
                  <a:lnTo>
                    <a:pt x="13" y="485"/>
                  </a:lnTo>
                  <a:lnTo>
                    <a:pt x="19" y="407"/>
                  </a:lnTo>
                  <a:lnTo>
                    <a:pt x="25" y="334"/>
                  </a:lnTo>
                  <a:lnTo>
                    <a:pt x="30" y="265"/>
                  </a:lnTo>
                  <a:lnTo>
                    <a:pt x="34" y="201"/>
                  </a:lnTo>
                  <a:lnTo>
                    <a:pt x="39" y="144"/>
                  </a:lnTo>
                  <a:lnTo>
                    <a:pt x="43" y="95"/>
                  </a:lnTo>
                  <a:lnTo>
                    <a:pt x="45" y="56"/>
                  </a:lnTo>
                  <a:lnTo>
                    <a:pt x="47" y="26"/>
                  </a:lnTo>
                  <a:lnTo>
                    <a:pt x="49" y="7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7" name="Freeform 137"/>
            <p:cNvSpPr>
              <a:spLocks/>
            </p:cNvSpPr>
            <p:nvPr/>
          </p:nvSpPr>
          <p:spPr bwMode="auto">
            <a:xfrm>
              <a:off x="5748338" y="5029200"/>
              <a:ext cx="117475" cy="666750"/>
            </a:xfrm>
            <a:custGeom>
              <a:avLst/>
              <a:gdLst>
                <a:gd name="T0" fmla="*/ 147 w 147"/>
                <a:gd name="T1" fmla="*/ 0 h 840"/>
                <a:gd name="T2" fmla="*/ 31 w 147"/>
                <a:gd name="T3" fmla="*/ 840 h 840"/>
                <a:gd name="T4" fmla="*/ 0 w 147"/>
                <a:gd name="T5" fmla="*/ 840 h 840"/>
                <a:gd name="T6" fmla="*/ 147 w 147"/>
                <a:gd name="T7" fmla="*/ 0 h 8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7" h="840">
                  <a:moveTo>
                    <a:pt x="147" y="0"/>
                  </a:moveTo>
                  <a:lnTo>
                    <a:pt x="31" y="840"/>
                  </a:lnTo>
                  <a:lnTo>
                    <a:pt x="0" y="84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8" name="Freeform 138"/>
            <p:cNvSpPr>
              <a:spLocks/>
            </p:cNvSpPr>
            <p:nvPr/>
          </p:nvSpPr>
          <p:spPr bwMode="auto">
            <a:xfrm>
              <a:off x="5483225" y="5386388"/>
              <a:ext cx="93663" cy="309562"/>
            </a:xfrm>
            <a:custGeom>
              <a:avLst/>
              <a:gdLst>
                <a:gd name="T0" fmla="*/ 119 w 119"/>
                <a:gd name="T1" fmla="*/ 0 h 391"/>
                <a:gd name="T2" fmla="*/ 118 w 119"/>
                <a:gd name="T3" fmla="*/ 6 h 391"/>
                <a:gd name="T4" fmla="*/ 114 w 119"/>
                <a:gd name="T5" fmla="*/ 21 h 391"/>
                <a:gd name="T6" fmla="*/ 108 w 119"/>
                <a:gd name="T7" fmla="*/ 43 h 391"/>
                <a:gd name="T8" fmla="*/ 101 w 119"/>
                <a:gd name="T9" fmla="*/ 77 h 391"/>
                <a:gd name="T10" fmla="*/ 91 w 119"/>
                <a:gd name="T11" fmla="*/ 117 h 391"/>
                <a:gd name="T12" fmla="*/ 80 w 119"/>
                <a:gd name="T13" fmla="*/ 162 h 391"/>
                <a:gd name="T14" fmla="*/ 69 w 119"/>
                <a:gd name="T15" fmla="*/ 212 h 391"/>
                <a:gd name="T16" fmla="*/ 56 w 119"/>
                <a:gd name="T17" fmla="*/ 269 h 391"/>
                <a:gd name="T18" fmla="*/ 41 w 119"/>
                <a:gd name="T19" fmla="*/ 329 h 391"/>
                <a:gd name="T20" fmla="*/ 28 w 119"/>
                <a:gd name="T21" fmla="*/ 391 h 391"/>
                <a:gd name="T22" fmla="*/ 0 w 119"/>
                <a:gd name="T23" fmla="*/ 391 h 391"/>
                <a:gd name="T24" fmla="*/ 19 w 119"/>
                <a:gd name="T25" fmla="*/ 329 h 391"/>
                <a:gd name="T26" fmla="*/ 37 w 119"/>
                <a:gd name="T27" fmla="*/ 269 h 391"/>
                <a:gd name="T28" fmla="*/ 54 w 119"/>
                <a:gd name="T29" fmla="*/ 212 h 391"/>
                <a:gd name="T30" fmla="*/ 69 w 119"/>
                <a:gd name="T31" fmla="*/ 162 h 391"/>
                <a:gd name="T32" fmla="*/ 84 w 119"/>
                <a:gd name="T33" fmla="*/ 117 h 391"/>
                <a:gd name="T34" fmla="*/ 95 w 119"/>
                <a:gd name="T35" fmla="*/ 77 h 391"/>
                <a:gd name="T36" fmla="*/ 104 w 119"/>
                <a:gd name="T37" fmla="*/ 45 h 391"/>
                <a:gd name="T38" fmla="*/ 112 w 119"/>
                <a:gd name="T39" fmla="*/ 21 h 391"/>
                <a:gd name="T40" fmla="*/ 118 w 119"/>
                <a:gd name="T41" fmla="*/ 6 h 391"/>
                <a:gd name="T42" fmla="*/ 119 w 119"/>
                <a:gd name="T43" fmla="*/ 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9" h="391">
                  <a:moveTo>
                    <a:pt x="119" y="0"/>
                  </a:moveTo>
                  <a:lnTo>
                    <a:pt x="118" y="6"/>
                  </a:lnTo>
                  <a:lnTo>
                    <a:pt x="114" y="21"/>
                  </a:lnTo>
                  <a:lnTo>
                    <a:pt x="108" y="43"/>
                  </a:lnTo>
                  <a:lnTo>
                    <a:pt x="101" y="77"/>
                  </a:lnTo>
                  <a:lnTo>
                    <a:pt x="91" y="117"/>
                  </a:lnTo>
                  <a:lnTo>
                    <a:pt x="80" y="162"/>
                  </a:lnTo>
                  <a:lnTo>
                    <a:pt x="69" y="212"/>
                  </a:lnTo>
                  <a:lnTo>
                    <a:pt x="56" y="269"/>
                  </a:lnTo>
                  <a:lnTo>
                    <a:pt x="41" y="329"/>
                  </a:lnTo>
                  <a:lnTo>
                    <a:pt x="28" y="391"/>
                  </a:lnTo>
                  <a:lnTo>
                    <a:pt x="0" y="391"/>
                  </a:lnTo>
                  <a:lnTo>
                    <a:pt x="19" y="329"/>
                  </a:lnTo>
                  <a:lnTo>
                    <a:pt x="37" y="269"/>
                  </a:lnTo>
                  <a:lnTo>
                    <a:pt x="54" y="212"/>
                  </a:lnTo>
                  <a:lnTo>
                    <a:pt x="69" y="162"/>
                  </a:lnTo>
                  <a:lnTo>
                    <a:pt x="84" y="117"/>
                  </a:lnTo>
                  <a:lnTo>
                    <a:pt x="95" y="77"/>
                  </a:lnTo>
                  <a:lnTo>
                    <a:pt x="104" y="45"/>
                  </a:lnTo>
                  <a:lnTo>
                    <a:pt x="112" y="21"/>
                  </a:lnTo>
                  <a:lnTo>
                    <a:pt x="118" y="6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9" name="Freeform 139"/>
            <p:cNvSpPr>
              <a:spLocks/>
            </p:cNvSpPr>
            <p:nvPr/>
          </p:nvSpPr>
          <p:spPr bwMode="auto">
            <a:xfrm>
              <a:off x="5176838" y="5514975"/>
              <a:ext cx="77788" cy="180975"/>
            </a:xfrm>
            <a:custGeom>
              <a:avLst/>
              <a:gdLst>
                <a:gd name="T0" fmla="*/ 99 w 99"/>
                <a:gd name="T1" fmla="*/ 0 h 227"/>
                <a:gd name="T2" fmla="*/ 15 w 99"/>
                <a:gd name="T3" fmla="*/ 227 h 227"/>
                <a:gd name="T4" fmla="*/ 0 w 99"/>
                <a:gd name="T5" fmla="*/ 227 h 227"/>
                <a:gd name="T6" fmla="*/ 99 w 99"/>
                <a:gd name="T7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227">
                  <a:moveTo>
                    <a:pt x="99" y="0"/>
                  </a:moveTo>
                  <a:lnTo>
                    <a:pt x="15" y="227"/>
                  </a:lnTo>
                  <a:lnTo>
                    <a:pt x="0" y="227"/>
                  </a:lnTo>
                  <a:lnTo>
                    <a:pt x="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0" name="Freeform 140"/>
            <p:cNvSpPr>
              <a:spLocks/>
            </p:cNvSpPr>
            <p:nvPr/>
          </p:nvSpPr>
          <p:spPr bwMode="auto">
            <a:xfrm>
              <a:off x="4867275" y="5661025"/>
              <a:ext cx="20638" cy="34925"/>
            </a:xfrm>
            <a:custGeom>
              <a:avLst/>
              <a:gdLst>
                <a:gd name="T0" fmla="*/ 26 w 26"/>
                <a:gd name="T1" fmla="*/ 0 h 43"/>
                <a:gd name="T2" fmla="*/ 24 w 26"/>
                <a:gd name="T3" fmla="*/ 4 h 43"/>
                <a:gd name="T4" fmla="*/ 20 w 26"/>
                <a:gd name="T5" fmla="*/ 11 h 43"/>
                <a:gd name="T6" fmla="*/ 13 w 26"/>
                <a:gd name="T7" fmla="*/ 24 h 43"/>
                <a:gd name="T8" fmla="*/ 5 w 26"/>
                <a:gd name="T9" fmla="*/ 43 h 43"/>
                <a:gd name="T10" fmla="*/ 0 w 26"/>
                <a:gd name="T11" fmla="*/ 43 h 43"/>
                <a:gd name="T12" fmla="*/ 11 w 26"/>
                <a:gd name="T13" fmla="*/ 24 h 43"/>
                <a:gd name="T14" fmla="*/ 18 w 26"/>
                <a:gd name="T15" fmla="*/ 11 h 43"/>
                <a:gd name="T16" fmla="*/ 24 w 26"/>
                <a:gd name="T17" fmla="*/ 4 h 43"/>
                <a:gd name="T18" fmla="*/ 26 w 26"/>
                <a:gd name="T1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43">
                  <a:moveTo>
                    <a:pt x="26" y="0"/>
                  </a:moveTo>
                  <a:lnTo>
                    <a:pt x="24" y="4"/>
                  </a:lnTo>
                  <a:lnTo>
                    <a:pt x="20" y="11"/>
                  </a:lnTo>
                  <a:lnTo>
                    <a:pt x="13" y="24"/>
                  </a:lnTo>
                  <a:lnTo>
                    <a:pt x="5" y="43"/>
                  </a:lnTo>
                  <a:lnTo>
                    <a:pt x="0" y="43"/>
                  </a:lnTo>
                  <a:lnTo>
                    <a:pt x="11" y="24"/>
                  </a:lnTo>
                  <a:lnTo>
                    <a:pt x="18" y="11"/>
                  </a:lnTo>
                  <a:lnTo>
                    <a:pt x="24" y="4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1" name="Freeform 141"/>
            <p:cNvSpPr>
              <a:spLocks/>
            </p:cNvSpPr>
            <p:nvPr/>
          </p:nvSpPr>
          <p:spPr bwMode="auto">
            <a:xfrm>
              <a:off x="4602163" y="4883150"/>
              <a:ext cx="547688" cy="812800"/>
            </a:xfrm>
            <a:custGeom>
              <a:avLst/>
              <a:gdLst>
                <a:gd name="T0" fmla="*/ 690 w 690"/>
                <a:gd name="T1" fmla="*/ 0 h 1024"/>
                <a:gd name="T2" fmla="*/ 686 w 690"/>
                <a:gd name="T3" fmla="*/ 5 h 1024"/>
                <a:gd name="T4" fmla="*/ 680 w 690"/>
                <a:gd name="T5" fmla="*/ 16 h 1024"/>
                <a:gd name="T6" fmla="*/ 667 w 690"/>
                <a:gd name="T7" fmla="*/ 35 h 1024"/>
                <a:gd name="T8" fmla="*/ 652 w 690"/>
                <a:gd name="T9" fmla="*/ 62 h 1024"/>
                <a:gd name="T10" fmla="*/ 634 w 690"/>
                <a:gd name="T11" fmla="*/ 94 h 1024"/>
                <a:gd name="T12" fmla="*/ 611 w 690"/>
                <a:gd name="T13" fmla="*/ 131 h 1024"/>
                <a:gd name="T14" fmla="*/ 587 w 690"/>
                <a:gd name="T15" fmla="*/ 174 h 1024"/>
                <a:gd name="T16" fmla="*/ 559 w 690"/>
                <a:gd name="T17" fmla="*/ 219 h 1024"/>
                <a:gd name="T18" fmla="*/ 529 w 690"/>
                <a:gd name="T19" fmla="*/ 270 h 1024"/>
                <a:gd name="T20" fmla="*/ 498 w 690"/>
                <a:gd name="T21" fmla="*/ 323 h 1024"/>
                <a:gd name="T22" fmla="*/ 464 w 690"/>
                <a:gd name="T23" fmla="*/ 379 h 1024"/>
                <a:gd name="T24" fmla="*/ 430 w 690"/>
                <a:gd name="T25" fmla="*/ 436 h 1024"/>
                <a:gd name="T26" fmla="*/ 395 w 690"/>
                <a:gd name="T27" fmla="*/ 496 h 1024"/>
                <a:gd name="T28" fmla="*/ 360 w 690"/>
                <a:gd name="T29" fmla="*/ 554 h 1024"/>
                <a:gd name="T30" fmla="*/ 320 w 690"/>
                <a:gd name="T31" fmla="*/ 624 h 1024"/>
                <a:gd name="T32" fmla="*/ 281 w 690"/>
                <a:gd name="T33" fmla="*/ 689 h 1024"/>
                <a:gd name="T34" fmla="*/ 244 w 690"/>
                <a:gd name="T35" fmla="*/ 755 h 1024"/>
                <a:gd name="T36" fmla="*/ 207 w 690"/>
                <a:gd name="T37" fmla="*/ 819 h 1024"/>
                <a:gd name="T38" fmla="*/ 173 w 690"/>
                <a:gd name="T39" fmla="*/ 877 h 1024"/>
                <a:gd name="T40" fmla="*/ 142 w 690"/>
                <a:gd name="T41" fmla="*/ 932 h 1024"/>
                <a:gd name="T42" fmla="*/ 114 w 690"/>
                <a:gd name="T43" fmla="*/ 981 h 1024"/>
                <a:gd name="T44" fmla="*/ 89 w 690"/>
                <a:gd name="T45" fmla="*/ 1024 h 1024"/>
                <a:gd name="T46" fmla="*/ 0 w 690"/>
                <a:gd name="T47" fmla="*/ 1024 h 1024"/>
                <a:gd name="T48" fmla="*/ 22 w 690"/>
                <a:gd name="T49" fmla="*/ 990 h 1024"/>
                <a:gd name="T50" fmla="*/ 50 w 690"/>
                <a:gd name="T51" fmla="*/ 951 h 1024"/>
                <a:gd name="T52" fmla="*/ 82 w 690"/>
                <a:gd name="T53" fmla="*/ 904 h 1024"/>
                <a:gd name="T54" fmla="*/ 119 w 690"/>
                <a:gd name="T55" fmla="*/ 851 h 1024"/>
                <a:gd name="T56" fmla="*/ 156 w 690"/>
                <a:gd name="T57" fmla="*/ 793 h 1024"/>
                <a:gd name="T58" fmla="*/ 199 w 690"/>
                <a:gd name="T59" fmla="*/ 733 h 1024"/>
                <a:gd name="T60" fmla="*/ 242 w 690"/>
                <a:gd name="T61" fmla="*/ 669 h 1024"/>
                <a:gd name="T62" fmla="*/ 287 w 690"/>
                <a:gd name="T63" fmla="*/ 603 h 1024"/>
                <a:gd name="T64" fmla="*/ 332 w 690"/>
                <a:gd name="T65" fmla="*/ 537 h 1024"/>
                <a:gd name="T66" fmla="*/ 371 w 690"/>
                <a:gd name="T67" fmla="*/ 479 h 1024"/>
                <a:gd name="T68" fmla="*/ 408 w 690"/>
                <a:gd name="T69" fmla="*/ 422 h 1024"/>
                <a:gd name="T70" fmla="*/ 445 w 690"/>
                <a:gd name="T71" fmla="*/ 368 h 1024"/>
                <a:gd name="T72" fmla="*/ 481 w 690"/>
                <a:gd name="T73" fmla="*/ 313 h 1024"/>
                <a:gd name="T74" fmla="*/ 514 w 690"/>
                <a:gd name="T75" fmla="*/ 261 h 1024"/>
                <a:gd name="T76" fmla="*/ 548 w 690"/>
                <a:gd name="T77" fmla="*/ 214 h 1024"/>
                <a:gd name="T78" fmla="*/ 578 w 690"/>
                <a:gd name="T79" fmla="*/ 169 h 1024"/>
                <a:gd name="T80" fmla="*/ 606 w 690"/>
                <a:gd name="T81" fmla="*/ 127 h 1024"/>
                <a:gd name="T82" fmla="*/ 628 w 690"/>
                <a:gd name="T83" fmla="*/ 92 h 1024"/>
                <a:gd name="T84" fmla="*/ 650 w 690"/>
                <a:gd name="T85" fmla="*/ 60 h 1024"/>
                <a:gd name="T86" fmla="*/ 667 w 690"/>
                <a:gd name="T87" fmla="*/ 35 h 1024"/>
                <a:gd name="T88" fmla="*/ 678 w 690"/>
                <a:gd name="T89" fmla="*/ 16 h 1024"/>
                <a:gd name="T90" fmla="*/ 686 w 690"/>
                <a:gd name="T91" fmla="*/ 5 h 1024"/>
                <a:gd name="T92" fmla="*/ 690 w 690"/>
                <a:gd name="T93" fmla="*/ 0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90" h="1024">
                  <a:moveTo>
                    <a:pt x="690" y="0"/>
                  </a:moveTo>
                  <a:lnTo>
                    <a:pt x="686" y="5"/>
                  </a:lnTo>
                  <a:lnTo>
                    <a:pt x="680" y="16"/>
                  </a:lnTo>
                  <a:lnTo>
                    <a:pt x="667" y="35"/>
                  </a:lnTo>
                  <a:lnTo>
                    <a:pt x="652" y="62"/>
                  </a:lnTo>
                  <a:lnTo>
                    <a:pt x="634" y="94"/>
                  </a:lnTo>
                  <a:lnTo>
                    <a:pt x="611" y="131"/>
                  </a:lnTo>
                  <a:lnTo>
                    <a:pt x="587" y="174"/>
                  </a:lnTo>
                  <a:lnTo>
                    <a:pt x="559" y="219"/>
                  </a:lnTo>
                  <a:lnTo>
                    <a:pt x="529" y="270"/>
                  </a:lnTo>
                  <a:lnTo>
                    <a:pt x="498" y="323"/>
                  </a:lnTo>
                  <a:lnTo>
                    <a:pt x="464" y="379"/>
                  </a:lnTo>
                  <a:lnTo>
                    <a:pt x="430" y="436"/>
                  </a:lnTo>
                  <a:lnTo>
                    <a:pt x="395" y="496"/>
                  </a:lnTo>
                  <a:lnTo>
                    <a:pt x="360" y="554"/>
                  </a:lnTo>
                  <a:lnTo>
                    <a:pt x="320" y="624"/>
                  </a:lnTo>
                  <a:lnTo>
                    <a:pt x="281" y="689"/>
                  </a:lnTo>
                  <a:lnTo>
                    <a:pt x="244" y="755"/>
                  </a:lnTo>
                  <a:lnTo>
                    <a:pt x="207" y="819"/>
                  </a:lnTo>
                  <a:lnTo>
                    <a:pt x="173" y="877"/>
                  </a:lnTo>
                  <a:lnTo>
                    <a:pt x="142" y="932"/>
                  </a:lnTo>
                  <a:lnTo>
                    <a:pt x="114" y="981"/>
                  </a:lnTo>
                  <a:lnTo>
                    <a:pt x="89" y="1024"/>
                  </a:lnTo>
                  <a:lnTo>
                    <a:pt x="0" y="1024"/>
                  </a:lnTo>
                  <a:lnTo>
                    <a:pt x="22" y="990"/>
                  </a:lnTo>
                  <a:lnTo>
                    <a:pt x="50" y="951"/>
                  </a:lnTo>
                  <a:lnTo>
                    <a:pt x="82" y="904"/>
                  </a:lnTo>
                  <a:lnTo>
                    <a:pt x="119" y="851"/>
                  </a:lnTo>
                  <a:lnTo>
                    <a:pt x="156" y="793"/>
                  </a:lnTo>
                  <a:lnTo>
                    <a:pt x="199" y="733"/>
                  </a:lnTo>
                  <a:lnTo>
                    <a:pt x="242" y="669"/>
                  </a:lnTo>
                  <a:lnTo>
                    <a:pt x="287" y="603"/>
                  </a:lnTo>
                  <a:lnTo>
                    <a:pt x="332" y="537"/>
                  </a:lnTo>
                  <a:lnTo>
                    <a:pt x="371" y="479"/>
                  </a:lnTo>
                  <a:lnTo>
                    <a:pt x="408" y="422"/>
                  </a:lnTo>
                  <a:lnTo>
                    <a:pt x="445" y="368"/>
                  </a:lnTo>
                  <a:lnTo>
                    <a:pt x="481" y="313"/>
                  </a:lnTo>
                  <a:lnTo>
                    <a:pt x="514" y="261"/>
                  </a:lnTo>
                  <a:lnTo>
                    <a:pt x="548" y="214"/>
                  </a:lnTo>
                  <a:lnTo>
                    <a:pt x="578" y="169"/>
                  </a:lnTo>
                  <a:lnTo>
                    <a:pt x="606" y="127"/>
                  </a:lnTo>
                  <a:lnTo>
                    <a:pt x="628" y="92"/>
                  </a:lnTo>
                  <a:lnTo>
                    <a:pt x="650" y="60"/>
                  </a:lnTo>
                  <a:lnTo>
                    <a:pt x="667" y="35"/>
                  </a:lnTo>
                  <a:lnTo>
                    <a:pt x="678" y="16"/>
                  </a:lnTo>
                  <a:lnTo>
                    <a:pt x="686" y="5"/>
                  </a:lnTo>
                  <a:lnTo>
                    <a:pt x="6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2" name="Freeform 142"/>
            <p:cNvSpPr>
              <a:spLocks/>
            </p:cNvSpPr>
            <p:nvPr/>
          </p:nvSpPr>
          <p:spPr bwMode="auto">
            <a:xfrm>
              <a:off x="4432300" y="5426075"/>
              <a:ext cx="204788" cy="269875"/>
            </a:xfrm>
            <a:custGeom>
              <a:avLst/>
              <a:gdLst>
                <a:gd name="T0" fmla="*/ 260 w 260"/>
                <a:gd name="T1" fmla="*/ 0 h 340"/>
                <a:gd name="T2" fmla="*/ 36 w 260"/>
                <a:gd name="T3" fmla="*/ 340 h 340"/>
                <a:gd name="T4" fmla="*/ 0 w 260"/>
                <a:gd name="T5" fmla="*/ 340 h 340"/>
                <a:gd name="T6" fmla="*/ 260 w 260"/>
                <a:gd name="T7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340">
                  <a:moveTo>
                    <a:pt x="260" y="0"/>
                  </a:moveTo>
                  <a:lnTo>
                    <a:pt x="36" y="340"/>
                  </a:lnTo>
                  <a:lnTo>
                    <a:pt x="0" y="340"/>
                  </a:lnTo>
                  <a:lnTo>
                    <a:pt x="2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3" name="Freeform 143"/>
            <p:cNvSpPr>
              <a:spLocks/>
            </p:cNvSpPr>
            <p:nvPr/>
          </p:nvSpPr>
          <p:spPr bwMode="auto">
            <a:xfrm>
              <a:off x="4240213" y="5465763"/>
              <a:ext cx="196850" cy="230187"/>
            </a:xfrm>
            <a:custGeom>
              <a:avLst/>
              <a:gdLst>
                <a:gd name="T0" fmla="*/ 248 w 248"/>
                <a:gd name="T1" fmla="*/ 0 h 289"/>
                <a:gd name="T2" fmla="*/ 39 w 248"/>
                <a:gd name="T3" fmla="*/ 289 h 289"/>
                <a:gd name="T4" fmla="*/ 0 w 248"/>
                <a:gd name="T5" fmla="*/ 289 h 289"/>
                <a:gd name="T6" fmla="*/ 248 w 248"/>
                <a:gd name="T7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8" h="289">
                  <a:moveTo>
                    <a:pt x="248" y="0"/>
                  </a:moveTo>
                  <a:lnTo>
                    <a:pt x="39" y="289"/>
                  </a:lnTo>
                  <a:lnTo>
                    <a:pt x="0" y="289"/>
                  </a:lnTo>
                  <a:lnTo>
                    <a:pt x="2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4" name="Freeform 144"/>
            <p:cNvSpPr>
              <a:spLocks/>
            </p:cNvSpPr>
            <p:nvPr/>
          </p:nvSpPr>
          <p:spPr bwMode="auto">
            <a:xfrm>
              <a:off x="4013200" y="4822825"/>
              <a:ext cx="801688" cy="873125"/>
            </a:xfrm>
            <a:custGeom>
              <a:avLst/>
              <a:gdLst>
                <a:gd name="T0" fmla="*/ 1010 w 1010"/>
                <a:gd name="T1" fmla="*/ 0 h 1100"/>
                <a:gd name="T2" fmla="*/ 248 w 1010"/>
                <a:gd name="T3" fmla="*/ 914 h 1100"/>
                <a:gd name="T4" fmla="*/ 97 w 1010"/>
                <a:gd name="T5" fmla="*/ 1100 h 1100"/>
                <a:gd name="T6" fmla="*/ 0 w 1010"/>
                <a:gd name="T7" fmla="*/ 1100 h 1100"/>
                <a:gd name="T8" fmla="*/ 209 w 1010"/>
                <a:gd name="T9" fmla="*/ 878 h 1100"/>
                <a:gd name="T10" fmla="*/ 1010 w 1010"/>
                <a:gd name="T11" fmla="*/ 0 h 1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10" h="1100">
                  <a:moveTo>
                    <a:pt x="1010" y="0"/>
                  </a:moveTo>
                  <a:lnTo>
                    <a:pt x="248" y="914"/>
                  </a:lnTo>
                  <a:lnTo>
                    <a:pt x="97" y="1100"/>
                  </a:lnTo>
                  <a:lnTo>
                    <a:pt x="0" y="1100"/>
                  </a:lnTo>
                  <a:lnTo>
                    <a:pt x="209" y="878"/>
                  </a:lnTo>
                  <a:lnTo>
                    <a:pt x="10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5" name="Freeform 145"/>
            <p:cNvSpPr>
              <a:spLocks/>
            </p:cNvSpPr>
            <p:nvPr/>
          </p:nvSpPr>
          <p:spPr bwMode="auto">
            <a:xfrm>
              <a:off x="3771900" y="4840288"/>
              <a:ext cx="863600" cy="855662"/>
            </a:xfrm>
            <a:custGeom>
              <a:avLst/>
              <a:gdLst>
                <a:gd name="T0" fmla="*/ 1087 w 1089"/>
                <a:gd name="T1" fmla="*/ 4 h 1077"/>
                <a:gd name="T2" fmla="*/ 1063 w 1089"/>
                <a:gd name="T3" fmla="*/ 30 h 1077"/>
                <a:gd name="T4" fmla="*/ 1018 w 1089"/>
                <a:gd name="T5" fmla="*/ 79 h 1077"/>
                <a:gd name="T6" fmla="*/ 956 w 1089"/>
                <a:gd name="T7" fmla="*/ 145 h 1077"/>
                <a:gd name="T8" fmla="*/ 884 w 1089"/>
                <a:gd name="T9" fmla="*/ 225 h 1077"/>
                <a:gd name="T10" fmla="*/ 802 w 1089"/>
                <a:gd name="T11" fmla="*/ 314 h 1077"/>
                <a:gd name="T12" fmla="*/ 716 w 1089"/>
                <a:gd name="T13" fmla="*/ 408 h 1077"/>
                <a:gd name="T14" fmla="*/ 632 w 1089"/>
                <a:gd name="T15" fmla="*/ 502 h 1077"/>
                <a:gd name="T16" fmla="*/ 552 w 1089"/>
                <a:gd name="T17" fmla="*/ 590 h 1077"/>
                <a:gd name="T18" fmla="*/ 479 w 1089"/>
                <a:gd name="T19" fmla="*/ 671 h 1077"/>
                <a:gd name="T20" fmla="*/ 419 w 1089"/>
                <a:gd name="T21" fmla="*/ 739 h 1077"/>
                <a:gd name="T22" fmla="*/ 375 w 1089"/>
                <a:gd name="T23" fmla="*/ 788 h 1077"/>
                <a:gd name="T24" fmla="*/ 350 w 1089"/>
                <a:gd name="T25" fmla="*/ 814 h 1077"/>
                <a:gd name="T26" fmla="*/ 345 w 1089"/>
                <a:gd name="T27" fmla="*/ 821 h 1077"/>
                <a:gd name="T28" fmla="*/ 323 w 1089"/>
                <a:gd name="T29" fmla="*/ 846 h 1077"/>
                <a:gd name="T30" fmla="*/ 282 w 1089"/>
                <a:gd name="T31" fmla="*/ 893 h 1077"/>
                <a:gd name="T32" fmla="*/ 226 w 1089"/>
                <a:gd name="T33" fmla="*/ 957 h 1077"/>
                <a:gd name="T34" fmla="*/ 157 w 1089"/>
                <a:gd name="T35" fmla="*/ 1034 h 1077"/>
                <a:gd name="T36" fmla="*/ 0 w 1089"/>
                <a:gd name="T37" fmla="*/ 1077 h 1077"/>
                <a:gd name="T38" fmla="*/ 47 w 1089"/>
                <a:gd name="T39" fmla="*/ 977 h 1077"/>
                <a:gd name="T40" fmla="*/ 130 w 1089"/>
                <a:gd name="T41" fmla="*/ 900 h 1077"/>
                <a:gd name="T42" fmla="*/ 201 w 1089"/>
                <a:gd name="T43" fmla="*/ 836 h 1077"/>
                <a:gd name="T44" fmla="*/ 254 w 1089"/>
                <a:gd name="T45" fmla="*/ 788 h 1077"/>
                <a:gd name="T46" fmla="*/ 282 w 1089"/>
                <a:gd name="T47" fmla="*/ 763 h 1077"/>
                <a:gd name="T48" fmla="*/ 289 w 1089"/>
                <a:gd name="T49" fmla="*/ 756 h 1077"/>
                <a:gd name="T50" fmla="*/ 315 w 1089"/>
                <a:gd name="T51" fmla="*/ 731 h 1077"/>
                <a:gd name="T52" fmla="*/ 364 w 1089"/>
                <a:gd name="T53" fmla="*/ 686 h 1077"/>
                <a:gd name="T54" fmla="*/ 431 w 1089"/>
                <a:gd name="T55" fmla="*/ 624 h 1077"/>
                <a:gd name="T56" fmla="*/ 509 w 1089"/>
                <a:gd name="T57" fmla="*/ 551 h 1077"/>
                <a:gd name="T58" fmla="*/ 597 w 1089"/>
                <a:gd name="T59" fmla="*/ 468 h 1077"/>
                <a:gd name="T60" fmla="*/ 690 w 1089"/>
                <a:gd name="T61" fmla="*/ 383 h 1077"/>
                <a:gd name="T62" fmla="*/ 781 w 1089"/>
                <a:gd name="T63" fmla="*/ 295 h 1077"/>
                <a:gd name="T64" fmla="*/ 869 w 1089"/>
                <a:gd name="T65" fmla="*/ 212 h 1077"/>
                <a:gd name="T66" fmla="*/ 947 w 1089"/>
                <a:gd name="T67" fmla="*/ 137 h 1077"/>
                <a:gd name="T68" fmla="*/ 1012 w 1089"/>
                <a:gd name="T69" fmla="*/ 75 h 1077"/>
                <a:gd name="T70" fmla="*/ 1061 w 1089"/>
                <a:gd name="T71" fmla="*/ 28 h 1077"/>
                <a:gd name="T72" fmla="*/ 1085 w 1089"/>
                <a:gd name="T73" fmla="*/ 4 h 1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89" h="1077">
                  <a:moveTo>
                    <a:pt x="1089" y="0"/>
                  </a:moveTo>
                  <a:lnTo>
                    <a:pt x="1087" y="4"/>
                  </a:lnTo>
                  <a:lnTo>
                    <a:pt x="1078" y="13"/>
                  </a:lnTo>
                  <a:lnTo>
                    <a:pt x="1063" y="30"/>
                  </a:lnTo>
                  <a:lnTo>
                    <a:pt x="1042" y="53"/>
                  </a:lnTo>
                  <a:lnTo>
                    <a:pt x="1018" y="79"/>
                  </a:lnTo>
                  <a:lnTo>
                    <a:pt x="988" y="111"/>
                  </a:lnTo>
                  <a:lnTo>
                    <a:pt x="956" y="145"/>
                  </a:lnTo>
                  <a:lnTo>
                    <a:pt x="921" y="184"/>
                  </a:lnTo>
                  <a:lnTo>
                    <a:pt x="884" y="225"/>
                  </a:lnTo>
                  <a:lnTo>
                    <a:pt x="843" y="269"/>
                  </a:lnTo>
                  <a:lnTo>
                    <a:pt x="802" y="314"/>
                  </a:lnTo>
                  <a:lnTo>
                    <a:pt x="759" y="361"/>
                  </a:lnTo>
                  <a:lnTo>
                    <a:pt x="716" y="408"/>
                  </a:lnTo>
                  <a:lnTo>
                    <a:pt x="673" y="455"/>
                  </a:lnTo>
                  <a:lnTo>
                    <a:pt x="632" y="502"/>
                  </a:lnTo>
                  <a:lnTo>
                    <a:pt x="591" y="547"/>
                  </a:lnTo>
                  <a:lnTo>
                    <a:pt x="552" y="590"/>
                  </a:lnTo>
                  <a:lnTo>
                    <a:pt x="515" y="632"/>
                  </a:lnTo>
                  <a:lnTo>
                    <a:pt x="479" y="671"/>
                  </a:lnTo>
                  <a:lnTo>
                    <a:pt x="447" y="707"/>
                  </a:lnTo>
                  <a:lnTo>
                    <a:pt x="419" y="739"/>
                  </a:lnTo>
                  <a:lnTo>
                    <a:pt x="393" y="765"/>
                  </a:lnTo>
                  <a:lnTo>
                    <a:pt x="375" y="788"/>
                  </a:lnTo>
                  <a:lnTo>
                    <a:pt x="360" y="804"/>
                  </a:lnTo>
                  <a:lnTo>
                    <a:pt x="350" y="814"/>
                  </a:lnTo>
                  <a:lnTo>
                    <a:pt x="347" y="818"/>
                  </a:lnTo>
                  <a:lnTo>
                    <a:pt x="345" y="821"/>
                  </a:lnTo>
                  <a:lnTo>
                    <a:pt x="336" y="831"/>
                  </a:lnTo>
                  <a:lnTo>
                    <a:pt x="323" y="846"/>
                  </a:lnTo>
                  <a:lnTo>
                    <a:pt x="304" y="868"/>
                  </a:lnTo>
                  <a:lnTo>
                    <a:pt x="282" y="893"/>
                  </a:lnTo>
                  <a:lnTo>
                    <a:pt x="255" y="923"/>
                  </a:lnTo>
                  <a:lnTo>
                    <a:pt x="226" y="957"/>
                  </a:lnTo>
                  <a:lnTo>
                    <a:pt x="192" y="994"/>
                  </a:lnTo>
                  <a:lnTo>
                    <a:pt x="157" y="1034"/>
                  </a:lnTo>
                  <a:lnTo>
                    <a:pt x="119" y="1077"/>
                  </a:lnTo>
                  <a:lnTo>
                    <a:pt x="0" y="1077"/>
                  </a:lnTo>
                  <a:lnTo>
                    <a:pt x="0" y="1021"/>
                  </a:lnTo>
                  <a:lnTo>
                    <a:pt x="47" y="977"/>
                  </a:lnTo>
                  <a:lnTo>
                    <a:pt x="89" y="938"/>
                  </a:lnTo>
                  <a:lnTo>
                    <a:pt x="130" y="900"/>
                  </a:lnTo>
                  <a:lnTo>
                    <a:pt x="168" y="866"/>
                  </a:lnTo>
                  <a:lnTo>
                    <a:pt x="201" y="836"/>
                  </a:lnTo>
                  <a:lnTo>
                    <a:pt x="231" y="810"/>
                  </a:lnTo>
                  <a:lnTo>
                    <a:pt x="254" y="788"/>
                  </a:lnTo>
                  <a:lnTo>
                    <a:pt x="272" y="772"/>
                  </a:lnTo>
                  <a:lnTo>
                    <a:pt x="282" y="763"/>
                  </a:lnTo>
                  <a:lnTo>
                    <a:pt x="285" y="759"/>
                  </a:lnTo>
                  <a:lnTo>
                    <a:pt x="289" y="756"/>
                  </a:lnTo>
                  <a:lnTo>
                    <a:pt x="300" y="746"/>
                  </a:lnTo>
                  <a:lnTo>
                    <a:pt x="315" y="731"/>
                  </a:lnTo>
                  <a:lnTo>
                    <a:pt x="337" y="710"/>
                  </a:lnTo>
                  <a:lnTo>
                    <a:pt x="364" y="686"/>
                  </a:lnTo>
                  <a:lnTo>
                    <a:pt x="395" y="658"/>
                  </a:lnTo>
                  <a:lnTo>
                    <a:pt x="431" y="624"/>
                  </a:lnTo>
                  <a:lnTo>
                    <a:pt x="468" y="588"/>
                  </a:lnTo>
                  <a:lnTo>
                    <a:pt x="509" y="551"/>
                  </a:lnTo>
                  <a:lnTo>
                    <a:pt x="552" y="511"/>
                  </a:lnTo>
                  <a:lnTo>
                    <a:pt x="597" y="468"/>
                  </a:lnTo>
                  <a:lnTo>
                    <a:pt x="643" y="427"/>
                  </a:lnTo>
                  <a:lnTo>
                    <a:pt x="690" y="383"/>
                  </a:lnTo>
                  <a:lnTo>
                    <a:pt x="735" y="338"/>
                  </a:lnTo>
                  <a:lnTo>
                    <a:pt x="781" y="295"/>
                  </a:lnTo>
                  <a:lnTo>
                    <a:pt x="826" y="252"/>
                  </a:lnTo>
                  <a:lnTo>
                    <a:pt x="869" y="212"/>
                  </a:lnTo>
                  <a:lnTo>
                    <a:pt x="908" y="173"/>
                  </a:lnTo>
                  <a:lnTo>
                    <a:pt x="947" y="137"/>
                  </a:lnTo>
                  <a:lnTo>
                    <a:pt x="981" y="103"/>
                  </a:lnTo>
                  <a:lnTo>
                    <a:pt x="1012" y="75"/>
                  </a:lnTo>
                  <a:lnTo>
                    <a:pt x="1038" y="49"/>
                  </a:lnTo>
                  <a:lnTo>
                    <a:pt x="1061" y="28"/>
                  </a:lnTo>
                  <a:lnTo>
                    <a:pt x="1076" y="13"/>
                  </a:lnTo>
                  <a:lnTo>
                    <a:pt x="1085" y="4"/>
                  </a:lnTo>
                  <a:lnTo>
                    <a:pt x="10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6" name="Freeform 146"/>
            <p:cNvSpPr>
              <a:spLocks/>
            </p:cNvSpPr>
            <p:nvPr/>
          </p:nvSpPr>
          <p:spPr bwMode="auto">
            <a:xfrm>
              <a:off x="3771900" y="4549775"/>
              <a:ext cx="989013" cy="955675"/>
            </a:xfrm>
            <a:custGeom>
              <a:avLst/>
              <a:gdLst>
                <a:gd name="T0" fmla="*/ 1242 w 1245"/>
                <a:gd name="T1" fmla="*/ 4 h 1203"/>
                <a:gd name="T2" fmla="*/ 1215 w 1245"/>
                <a:gd name="T3" fmla="*/ 29 h 1203"/>
                <a:gd name="T4" fmla="*/ 1165 w 1245"/>
                <a:gd name="T5" fmla="*/ 74 h 1203"/>
                <a:gd name="T6" fmla="*/ 1098 w 1245"/>
                <a:gd name="T7" fmla="*/ 138 h 1203"/>
                <a:gd name="T8" fmla="*/ 1018 w 1245"/>
                <a:gd name="T9" fmla="*/ 215 h 1203"/>
                <a:gd name="T10" fmla="*/ 927 w 1245"/>
                <a:gd name="T11" fmla="*/ 303 h 1203"/>
                <a:gd name="T12" fmla="*/ 828 w 1245"/>
                <a:gd name="T13" fmla="*/ 395 h 1203"/>
                <a:gd name="T14" fmla="*/ 729 w 1245"/>
                <a:gd name="T15" fmla="*/ 491 h 1203"/>
                <a:gd name="T16" fmla="*/ 632 w 1245"/>
                <a:gd name="T17" fmla="*/ 583 h 1203"/>
                <a:gd name="T18" fmla="*/ 541 w 1245"/>
                <a:gd name="T19" fmla="*/ 671 h 1203"/>
                <a:gd name="T20" fmla="*/ 460 w 1245"/>
                <a:gd name="T21" fmla="*/ 750 h 1203"/>
                <a:gd name="T22" fmla="*/ 395 w 1245"/>
                <a:gd name="T23" fmla="*/ 814 h 1203"/>
                <a:gd name="T24" fmla="*/ 347 w 1245"/>
                <a:gd name="T25" fmla="*/ 861 h 1203"/>
                <a:gd name="T26" fmla="*/ 321 w 1245"/>
                <a:gd name="T27" fmla="*/ 886 h 1203"/>
                <a:gd name="T28" fmla="*/ 313 w 1245"/>
                <a:gd name="T29" fmla="*/ 893 h 1203"/>
                <a:gd name="T30" fmla="*/ 287 w 1245"/>
                <a:gd name="T31" fmla="*/ 920 h 1203"/>
                <a:gd name="T32" fmla="*/ 239 w 1245"/>
                <a:gd name="T33" fmla="*/ 968 h 1203"/>
                <a:gd name="T34" fmla="*/ 172 w 1245"/>
                <a:gd name="T35" fmla="*/ 1034 h 1203"/>
                <a:gd name="T36" fmla="*/ 91 w 1245"/>
                <a:gd name="T37" fmla="*/ 1113 h 1203"/>
                <a:gd name="T38" fmla="*/ 0 w 1245"/>
                <a:gd name="T39" fmla="*/ 1203 h 1203"/>
                <a:gd name="T40" fmla="*/ 43 w 1245"/>
                <a:gd name="T41" fmla="*/ 1008 h 1203"/>
                <a:gd name="T42" fmla="*/ 123 w 1245"/>
                <a:gd name="T43" fmla="*/ 944 h 1203"/>
                <a:gd name="T44" fmla="*/ 186 w 1245"/>
                <a:gd name="T45" fmla="*/ 891 h 1203"/>
                <a:gd name="T46" fmla="*/ 233 w 1245"/>
                <a:gd name="T47" fmla="*/ 852 h 1203"/>
                <a:gd name="T48" fmla="*/ 259 w 1245"/>
                <a:gd name="T49" fmla="*/ 833 h 1203"/>
                <a:gd name="T50" fmla="*/ 267 w 1245"/>
                <a:gd name="T51" fmla="*/ 827 h 1203"/>
                <a:gd name="T52" fmla="*/ 295 w 1245"/>
                <a:gd name="T53" fmla="*/ 803 h 1203"/>
                <a:gd name="T54" fmla="*/ 345 w 1245"/>
                <a:gd name="T55" fmla="*/ 760 h 1203"/>
                <a:gd name="T56" fmla="*/ 416 w 1245"/>
                <a:gd name="T57" fmla="*/ 702 h 1203"/>
                <a:gd name="T58" fmla="*/ 503 w 1245"/>
                <a:gd name="T59" fmla="*/ 628 h 1203"/>
                <a:gd name="T60" fmla="*/ 600 w 1245"/>
                <a:gd name="T61" fmla="*/ 547 h 1203"/>
                <a:gd name="T62" fmla="*/ 703 w 1245"/>
                <a:gd name="T63" fmla="*/ 461 h 1203"/>
                <a:gd name="T64" fmla="*/ 807 w 1245"/>
                <a:gd name="T65" fmla="*/ 373 h 1203"/>
                <a:gd name="T66" fmla="*/ 910 w 1245"/>
                <a:gd name="T67" fmla="*/ 286 h 1203"/>
                <a:gd name="T68" fmla="*/ 1007 w 1245"/>
                <a:gd name="T69" fmla="*/ 203 h 1203"/>
                <a:gd name="T70" fmla="*/ 1092 w 1245"/>
                <a:gd name="T71" fmla="*/ 130 h 1203"/>
                <a:gd name="T72" fmla="*/ 1161 w 1245"/>
                <a:gd name="T73" fmla="*/ 70 h 1203"/>
                <a:gd name="T74" fmla="*/ 1214 w 1245"/>
                <a:gd name="T75" fmla="*/ 27 h 1203"/>
                <a:gd name="T76" fmla="*/ 1242 w 1245"/>
                <a:gd name="T77" fmla="*/ 2 h 1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45" h="1203">
                  <a:moveTo>
                    <a:pt x="1245" y="0"/>
                  </a:moveTo>
                  <a:lnTo>
                    <a:pt x="1242" y="4"/>
                  </a:lnTo>
                  <a:lnTo>
                    <a:pt x="1230" y="14"/>
                  </a:lnTo>
                  <a:lnTo>
                    <a:pt x="1215" y="29"/>
                  </a:lnTo>
                  <a:lnTo>
                    <a:pt x="1193" y="49"/>
                  </a:lnTo>
                  <a:lnTo>
                    <a:pt x="1165" y="74"/>
                  </a:lnTo>
                  <a:lnTo>
                    <a:pt x="1133" y="104"/>
                  </a:lnTo>
                  <a:lnTo>
                    <a:pt x="1098" y="138"/>
                  </a:lnTo>
                  <a:lnTo>
                    <a:pt x="1059" y="175"/>
                  </a:lnTo>
                  <a:lnTo>
                    <a:pt x="1018" y="215"/>
                  </a:lnTo>
                  <a:lnTo>
                    <a:pt x="973" y="258"/>
                  </a:lnTo>
                  <a:lnTo>
                    <a:pt x="927" y="303"/>
                  </a:lnTo>
                  <a:lnTo>
                    <a:pt x="878" y="348"/>
                  </a:lnTo>
                  <a:lnTo>
                    <a:pt x="828" y="395"/>
                  </a:lnTo>
                  <a:lnTo>
                    <a:pt x="777" y="442"/>
                  </a:lnTo>
                  <a:lnTo>
                    <a:pt x="729" y="491"/>
                  </a:lnTo>
                  <a:lnTo>
                    <a:pt x="680" y="538"/>
                  </a:lnTo>
                  <a:lnTo>
                    <a:pt x="632" y="583"/>
                  </a:lnTo>
                  <a:lnTo>
                    <a:pt x="585" y="628"/>
                  </a:lnTo>
                  <a:lnTo>
                    <a:pt x="541" y="671"/>
                  </a:lnTo>
                  <a:lnTo>
                    <a:pt x="500" y="713"/>
                  </a:lnTo>
                  <a:lnTo>
                    <a:pt x="460" y="750"/>
                  </a:lnTo>
                  <a:lnTo>
                    <a:pt x="425" y="784"/>
                  </a:lnTo>
                  <a:lnTo>
                    <a:pt x="395" y="814"/>
                  </a:lnTo>
                  <a:lnTo>
                    <a:pt x="367" y="841"/>
                  </a:lnTo>
                  <a:lnTo>
                    <a:pt x="347" y="861"/>
                  </a:lnTo>
                  <a:lnTo>
                    <a:pt x="330" y="876"/>
                  </a:lnTo>
                  <a:lnTo>
                    <a:pt x="321" y="886"/>
                  </a:lnTo>
                  <a:lnTo>
                    <a:pt x="317" y="889"/>
                  </a:lnTo>
                  <a:lnTo>
                    <a:pt x="313" y="893"/>
                  </a:lnTo>
                  <a:lnTo>
                    <a:pt x="304" y="903"/>
                  </a:lnTo>
                  <a:lnTo>
                    <a:pt x="287" y="920"/>
                  </a:lnTo>
                  <a:lnTo>
                    <a:pt x="265" y="940"/>
                  </a:lnTo>
                  <a:lnTo>
                    <a:pt x="239" y="968"/>
                  </a:lnTo>
                  <a:lnTo>
                    <a:pt x="207" y="999"/>
                  </a:lnTo>
                  <a:lnTo>
                    <a:pt x="172" y="1034"/>
                  </a:lnTo>
                  <a:lnTo>
                    <a:pt x="132" y="1072"/>
                  </a:lnTo>
                  <a:lnTo>
                    <a:pt x="91" y="1113"/>
                  </a:lnTo>
                  <a:lnTo>
                    <a:pt x="47" y="1158"/>
                  </a:lnTo>
                  <a:lnTo>
                    <a:pt x="0" y="1203"/>
                  </a:lnTo>
                  <a:lnTo>
                    <a:pt x="0" y="1044"/>
                  </a:lnTo>
                  <a:lnTo>
                    <a:pt x="43" y="1008"/>
                  </a:lnTo>
                  <a:lnTo>
                    <a:pt x="84" y="974"/>
                  </a:lnTo>
                  <a:lnTo>
                    <a:pt x="123" y="944"/>
                  </a:lnTo>
                  <a:lnTo>
                    <a:pt x="157" y="916"/>
                  </a:lnTo>
                  <a:lnTo>
                    <a:pt x="186" y="891"/>
                  </a:lnTo>
                  <a:lnTo>
                    <a:pt x="213" y="871"/>
                  </a:lnTo>
                  <a:lnTo>
                    <a:pt x="233" y="852"/>
                  </a:lnTo>
                  <a:lnTo>
                    <a:pt x="250" y="841"/>
                  </a:lnTo>
                  <a:lnTo>
                    <a:pt x="259" y="833"/>
                  </a:lnTo>
                  <a:lnTo>
                    <a:pt x="263" y="829"/>
                  </a:lnTo>
                  <a:lnTo>
                    <a:pt x="267" y="827"/>
                  </a:lnTo>
                  <a:lnTo>
                    <a:pt x="276" y="818"/>
                  </a:lnTo>
                  <a:lnTo>
                    <a:pt x="295" y="803"/>
                  </a:lnTo>
                  <a:lnTo>
                    <a:pt x="317" y="784"/>
                  </a:lnTo>
                  <a:lnTo>
                    <a:pt x="345" y="760"/>
                  </a:lnTo>
                  <a:lnTo>
                    <a:pt x="378" y="732"/>
                  </a:lnTo>
                  <a:lnTo>
                    <a:pt x="416" y="702"/>
                  </a:lnTo>
                  <a:lnTo>
                    <a:pt x="459" y="666"/>
                  </a:lnTo>
                  <a:lnTo>
                    <a:pt x="503" y="628"/>
                  </a:lnTo>
                  <a:lnTo>
                    <a:pt x="550" y="589"/>
                  </a:lnTo>
                  <a:lnTo>
                    <a:pt x="600" y="547"/>
                  </a:lnTo>
                  <a:lnTo>
                    <a:pt x="651" y="506"/>
                  </a:lnTo>
                  <a:lnTo>
                    <a:pt x="703" y="461"/>
                  </a:lnTo>
                  <a:lnTo>
                    <a:pt x="755" y="418"/>
                  </a:lnTo>
                  <a:lnTo>
                    <a:pt x="807" y="373"/>
                  </a:lnTo>
                  <a:lnTo>
                    <a:pt x="859" y="329"/>
                  </a:lnTo>
                  <a:lnTo>
                    <a:pt x="910" y="286"/>
                  </a:lnTo>
                  <a:lnTo>
                    <a:pt x="960" y="243"/>
                  </a:lnTo>
                  <a:lnTo>
                    <a:pt x="1007" y="203"/>
                  </a:lnTo>
                  <a:lnTo>
                    <a:pt x="1051" y="166"/>
                  </a:lnTo>
                  <a:lnTo>
                    <a:pt x="1092" y="130"/>
                  </a:lnTo>
                  <a:lnTo>
                    <a:pt x="1130" y="98"/>
                  </a:lnTo>
                  <a:lnTo>
                    <a:pt x="1161" y="70"/>
                  </a:lnTo>
                  <a:lnTo>
                    <a:pt x="1191" y="45"/>
                  </a:lnTo>
                  <a:lnTo>
                    <a:pt x="1214" y="27"/>
                  </a:lnTo>
                  <a:lnTo>
                    <a:pt x="1230" y="12"/>
                  </a:lnTo>
                  <a:lnTo>
                    <a:pt x="1242" y="2"/>
                  </a:lnTo>
                  <a:lnTo>
                    <a:pt x="12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7" name="Freeform 147"/>
            <p:cNvSpPr>
              <a:spLocks/>
            </p:cNvSpPr>
            <p:nvPr/>
          </p:nvSpPr>
          <p:spPr bwMode="auto">
            <a:xfrm>
              <a:off x="3771900" y="4932363"/>
              <a:ext cx="347663" cy="300037"/>
            </a:xfrm>
            <a:custGeom>
              <a:avLst/>
              <a:gdLst>
                <a:gd name="T0" fmla="*/ 438 w 438"/>
                <a:gd name="T1" fmla="*/ 0 h 377"/>
                <a:gd name="T2" fmla="*/ 0 w 438"/>
                <a:gd name="T3" fmla="*/ 377 h 377"/>
                <a:gd name="T4" fmla="*/ 0 w 438"/>
                <a:gd name="T5" fmla="*/ 327 h 377"/>
                <a:gd name="T6" fmla="*/ 438 w 438"/>
                <a:gd name="T7" fmla="*/ 0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8" h="377">
                  <a:moveTo>
                    <a:pt x="438" y="0"/>
                  </a:moveTo>
                  <a:lnTo>
                    <a:pt x="0" y="377"/>
                  </a:lnTo>
                  <a:lnTo>
                    <a:pt x="0" y="327"/>
                  </a:lnTo>
                  <a:lnTo>
                    <a:pt x="4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8" name="Freeform 148"/>
            <p:cNvSpPr>
              <a:spLocks/>
            </p:cNvSpPr>
            <p:nvPr/>
          </p:nvSpPr>
          <p:spPr bwMode="auto">
            <a:xfrm>
              <a:off x="3771900" y="4324350"/>
              <a:ext cx="962025" cy="727075"/>
            </a:xfrm>
            <a:custGeom>
              <a:avLst/>
              <a:gdLst>
                <a:gd name="T0" fmla="*/ 1212 w 1212"/>
                <a:gd name="T1" fmla="*/ 0 h 915"/>
                <a:gd name="T2" fmla="*/ 125 w 1212"/>
                <a:gd name="T3" fmla="*/ 817 h 915"/>
                <a:gd name="T4" fmla="*/ 0 w 1212"/>
                <a:gd name="T5" fmla="*/ 915 h 915"/>
                <a:gd name="T6" fmla="*/ 0 w 1212"/>
                <a:gd name="T7" fmla="*/ 840 h 915"/>
                <a:gd name="T8" fmla="*/ 95 w 1212"/>
                <a:gd name="T9" fmla="*/ 776 h 915"/>
                <a:gd name="T10" fmla="*/ 1212 w 1212"/>
                <a:gd name="T11" fmla="*/ 0 h 9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2" h="915">
                  <a:moveTo>
                    <a:pt x="1212" y="0"/>
                  </a:moveTo>
                  <a:lnTo>
                    <a:pt x="125" y="817"/>
                  </a:lnTo>
                  <a:lnTo>
                    <a:pt x="0" y="915"/>
                  </a:lnTo>
                  <a:lnTo>
                    <a:pt x="0" y="840"/>
                  </a:lnTo>
                  <a:lnTo>
                    <a:pt x="95" y="776"/>
                  </a:lnTo>
                  <a:lnTo>
                    <a:pt x="12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9" name="Freeform 149"/>
            <p:cNvSpPr>
              <a:spLocks/>
            </p:cNvSpPr>
            <p:nvPr/>
          </p:nvSpPr>
          <p:spPr bwMode="auto">
            <a:xfrm>
              <a:off x="3771900" y="4368800"/>
              <a:ext cx="506413" cy="312737"/>
            </a:xfrm>
            <a:custGeom>
              <a:avLst/>
              <a:gdLst>
                <a:gd name="T0" fmla="*/ 638 w 638"/>
                <a:gd name="T1" fmla="*/ 0 h 395"/>
                <a:gd name="T2" fmla="*/ 634 w 638"/>
                <a:gd name="T3" fmla="*/ 2 h 395"/>
                <a:gd name="T4" fmla="*/ 623 w 638"/>
                <a:gd name="T5" fmla="*/ 9 h 395"/>
                <a:gd name="T6" fmla="*/ 604 w 638"/>
                <a:gd name="T7" fmla="*/ 21 h 395"/>
                <a:gd name="T8" fmla="*/ 578 w 638"/>
                <a:gd name="T9" fmla="*/ 36 h 395"/>
                <a:gd name="T10" fmla="*/ 548 w 638"/>
                <a:gd name="T11" fmla="*/ 56 h 395"/>
                <a:gd name="T12" fmla="*/ 511 w 638"/>
                <a:gd name="T13" fmla="*/ 77 h 395"/>
                <a:gd name="T14" fmla="*/ 472 w 638"/>
                <a:gd name="T15" fmla="*/ 103 h 395"/>
                <a:gd name="T16" fmla="*/ 427 w 638"/>
                <a:gd name="T17" fmla="*/ 130 h 395"/>
                <a:gd name="T18" fmla="*/ 378 w 638"/>
                <a:gd name="T19" fmla="*/ 160 h 395"/>
                <a:gd name="T20" fmla="*/ 328 w 638"/>
                <a:gd name="T21" fmla="*/ 190 h 395"/>
                <a:gd name="T22" fmla="*/ 276 w 638"/>
                <a:gd name="T23" fmla="*/ 222 h 395"/>
                <a:gd name="T24" fmla="*/ 224 w 638"/>
                <a:gd name="T25" fmla="*/ 256 h 395"/>
                <a:gd name="T26" fmla="*/ 170 w 638"/>
                <a:gd name="T27" fmla="*/ 288 h 395"/>
                <a:gd name="T28" fmla="*/ 84 w 638"/>
                <a:gd name="T29" fmla="*/ 342 h 395"/>
                <a:gd name="T30" fmla="*/ 0 w 638"/>
                <a:gd name="T31" fmla="*/ 395 h 395"/>
                <a:gd name="T32" fmla="*/ 0 w 638"/>
                <a:gd name="T33" fmla="*/ 333 h 395"/>
                <a:gd name="T34" fmla="*/ 151 w 638"/>
                <a:gd name="T35" fmla="*/ 258 h 395"/>
                <a:gd name="T36" fmla="*/ 207 w 638"/>
                <a:gd name="T37" fmla="*/ 227 h 395"/>
                <a:gd name="T38" fmla="*/ 261 w 638"/>
                <a:gd name="T39" fmla="*/ 197 h 395"/>
                <a:gd name="T40" fmla="*/ 317 w 638"/>
                <a:gd name="T41" fmla="*/ 169 h 395"/>
                <a:gd name="T42" fmla="*/ 369 w 638"/>
                <a:gd name="T43" fmla="*/ 141 h 395"/>
                <a:gd name="T44" fmla="*/ 418 w 638"/>
                <a:gd name="T45" fmla="*/ 117 h 395"/>
                <a:gd name="T46" fmla="*/ 464 w 638"/>
                <a:gd name="T47" fmla="*/ 92 h 395"/>
                <a:gd name="T48" fmla="*/ 507 w 638"/>
                <a:gd name="T49" fmla="*/ 70 h 395"/>
                <a:gd name="T50" fmla="*/ 544 w 638"/>
                <a:gd name="T51" fmla="*/ 49 h 395"/>
                <a:gd name="T52" fmla="*/ 576 w 638"/>
                <a:gd name="T53" fmla="*/ 32 h 395"/>
                <a:gd name="T54" fmla="*/ 602 w 638"/>
                <a:gd name="T55" fmla="*/ 19 h 395"/>
                <a:gd name="T56" fmla="*/ 623 w 638"/>
                <a:gd name="T57" fmla="*/ 9 h 395"/>
                <a:gd name="T58" fmla="*/ 634 w 638"/>
                <a:gd name="T59" fmla="*/ 2 h 395"/>
                <a:gd name="T60" fmla="*/ 638 w 638"/>
                <a:gd name="T61" fmla="*/ 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38" h="395">
                  <a:moveTo>
                    <a:pt x="638" y="0"/>
                  </a:moveTo>
                  <a:lnTo>
                    <a:pt x="634" y="2"/>
                  </a:lnTo>
                  <a:lnTo>
                    <a:pt x="623" y="9"/>
                  </a:lnTo>
                  <a:lnTo>
                    <a:pt x="604" y="21"/>
                  </a:lnTo>
                  <a:lnTo>
                    <a:pt x="578" y="36"/>
                  </a:lnTo>
                  <a:lnTo>
                    <a:pt x="548" y="56"/>
                  </a:lnTo>
                  <a:lnTo>
                    <a:pt x="511" y="77"/>
                  </a:lnTo>
                  <a:lnTo>
                    <a:pt x="472" y="103"/>
                  </a:lnTo>
                  <a:lnTo>
                    <a:pt x="427" y="130"/>
                  </a:lnTo>
                  <a:lnTo>
                    <a:pt x="378" y="160"/>
                  </a:lnTo>
                  <a:lnTo>
                    <a:pt x="328" y="190"/>
                  </a:lnTo>
                  <a:lnTo>
                    <a:pt x="276" y="222"/>
                  </a:lnTo>
                  <a:lnTo>
                    <a:pt x="224" y="256"/>
                  </a:lnTo>
                  <a:lnTo>
                    <a:pt x="170" y="288"/>
                  </a:lnTo>
                  <a:lnTo>
                    <a:pt x="84" y="342"/>
                  </a:lnTo>
                  <a:lnTo>
                    <a:pt x="0" y="395"/>
                  </a:lnTo>
                  <a:lnTo>
                    <a:pt x="0" y="333"/>
                  </a:lnTo>
                  <a:lnTo>
                    <a:pt x="151" y="258"/>
                  </a:lnTo>
                  <a:lnTo>
                    <a:pt x="207" y="227"/>
                  </a:lnTo>
                  <a:lnTo>
                    <a:pt x="261" y="197"/>
                  </a:lnTo>
                  <a:lnTo>
                    <a:pt x="317" y="169"/>
                  </a:lnTo>
                  <a:lnTo>
                    <a:pt x="369" y="141"/>
                  </a:lnTo>
                  <a:lnTo>
                    <a:pt x="418" y="117"/>
                  </a:lnTo>
                  <a:lnTo>
                    <a:pt x="464" y="92"/>
                  </a:lnTo>
                  <a:lnTo>
                    <a:pt x="507" y="70"/>
                  </a:lnTo>
                  <a:lnTo>
                    <a:pt x="544" y="49"/>
                  </a:lnTo>
                  <a:lnTo>
                    <a:pt x="576" y="32"/>
                  </a:lnTo>
                  <a:lnTo>
                    <a:pt x="602" y="19"/>
                  </a:lnTo>
                  <a:lnTo>
                    <a:pt x="623" y="9"/>
                  </a:lnTo>
                  <a:lnTo>
                    <a:pt x="634" y="2"/>
                  </a:lnTo>
                  <a:lnTo>
                    <a:pt x="6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0" name="Freeform 150"/>
            <p:cNvSpPr>
              <a:spLocks/>
            </p:cNvSpPr>
            <p:nvPr/>
          </p:nvSpPr>
          <p:spPr bwMode="auto">
            <a:xfrm>
              <a:off x="3771900" y="4227513"/>
              <a:ext cx="188913" cy="87312"/>
            </a:xfrm>
            <a:custGeom>
              <a:avLst/>
              <a:gdLst>
                <a:gd name="T0" fmla="*/ 239 w 239"/>
                <a:gd name="T1" fmla="*/ 0 h 109"/>
                <a:gd name="T2" fmla="*/ 0 w 239"/>
                <a:gd name="T3" fmla="*/ 109 h 109"/>
                <a:gd name="T4" fmla="*/ 0 w 239"/>
                <a:gd name="T5" fmla="*/ 92 h 109"/>
                <a:gd name="T6" fmla="*/ 239 w 239"/>
                <a:gd name="T7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9" h="109">
                  <a:moveTo>
                    <a:pt x="239" y="0"/>
                  </a:moveTo>
                  <a:lnTo>
                    <a:pt x="0" y="109"/>
                  </a:lnTo>
                  <a:lnTo>
                    <a:pt x="0" y="92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1" name="Freeform 151"/>
            <p:cNvSpPr>
              <a:spLocks/>
            </p:cNvSpPr>
            <p:nvPr/>
          </p:nvSpPr>
          <p:spPr bwMode="auto">
            <a:xfrm>
              <a:off x="3771900" y="3708400"/>
              <a:ext cx="560388" cy="139700"/>
            </a:xfrm>
            <a:custGeom>
              <a:avLst/>
              <a:gdLst>
                <a:gd name="T0" fmla="*/ 707 w 707"/>
                <a:gd name="T1" fmla="*/ 0 h 175"/>
                <a:gd name="T2" fmla="*/ 701 w 707"/>
                <a:gd name="T3" fmla="*/ 2 h 175"/>
                <a:gd name="T4" fmla="*/ 686 w 707"/>
                <a:gd name="T5" fmla="*/ 6 h 175"/>
                <a:gd name="T6" fmla="*/ 660 w 707"/>
                <a:gd name="T7" fmla="*/ 11 h 175"/>
                <a:gd name="T8" fmla="*/ 626 w 707"/>
                <a:gd name="T9" fmla="*/ 19 h 175"/>
                <a:gd name="T10" fmla="*/ 585 w 707"/>
                <a:gd name="T11" fmla="*/ 30 h 175"/>
                <a:gd name="T12" fmla="*/ 539 w 707"/>
                <a:gd name="T13" fmla="*/ 42 h 175"/>
                <a:gd name="T14" fmla="*/ 485 w 707"/>
                <a:gd name="T15" fmla="*/ 55 h 175"/>
                <a:gd name="T16" fmla="*/ 425 w 707"/>
                <a:gd name="T17" fmla="*/ 70 h 175"/>
                <a:gd name="T18" fmla="*/ 362 w 707"/>
                <a:gd name="T19" fmla="*/ 85 h 175"/>
                <a:gd name="T20" fmla="*/ 296 w 707"/>
                <a:gd name="T21" fmla="*/ 102 h 175"/>
                <a:gd name="T22" fmla="*/ 227 w 707"/>
                <a:gd name="T23" fmla="*/ 119 h 175"/>
                <a:gd name="T24" fmla="*/ 157 w 707"/>
                <a:gd name="T25" fmla="*/ 136 h 175"/>
                <a:gd name="T26" fmla="*/ 84 w 707"/>
                <a:gd name="T27" fmla="*/ 152 h 175"/>
                <a:gd name="T28" fmla="*/ 0 w 707"/>
                <a:gd name="T29" fmla="*/ 175 h 175"/>
                <a:gd name="T30" fmla="*/ 0 w 707"/>
                <a:gd name="T31" fmla="*/ 134 h 175"/>
                <a:gd name="T32" fmla="*/ 76 w 707"/>
                <a:gd name="T33" fmla="*/ 120 h 175"/>
                <a:gd name="T34" fmla="*/ 149 w 707"/>
                <a:gd name="T35" fmla="*/ 107 h 175"/>
                <a:gd name="T36" fmla="*/ 220 w 707"/>
                <a:gd name="T37" fmla="*/ 92 h 175"/>
                <a:gd name="T38" fmla="*/ 291 w 707"/>
                <a:gd name="T39" fmla="*/ 79 h 175"/>
                <a:gd name="T40" fmla="*/ 358 w 707"/>
                <a:gd name="T41" fmla="*/ 66 h 175"/>
                <a:gd name="T42" fmla="*/ 421 w 707"/>
                <a:gd name="T43" fmla="*/ 55 h 175"/>
                <a:gd name="T44" fmla="*/ 481 w 707"/>
                <a:gd name="T45" fmla="*/ 43 h 175"/>
                <a:gd name="T46" fmla="*/ 535 w 707"/>
                <a:gd name="T47" fmla="*/ 32 h 175"/>
                <a:gd name="T48" fmla="*/ 584 w 707"/>
                <a:gd name="T49" fmla="*/ 23 h 175"/>
                <a:gd name="T50" fmla="*/ 626 w 707"/>
                <a:gd name="T51" fmla="*/ 15 h 175"/>
                <a:gd name="T52" fmla="*/ 660 w 707"/>
                <a:gd name="T53" fmla="*/ 10 h 175"/>
                <a:gd name="T54" fmla="*/ 684 w 707"/>
                <a:gd name="T55" fmla="*/ 4 h 175"/>
                <a:gd name="T56" fmla="*/ 701 w 707"/>
                <a:gd name="T57" fmla="*/ 2 h 175"/>
                <a:gd name="T58" fmla="*/ 707 w 707"/>
                <a:gd name="T59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07" h="175">
                  <a:moveTo>
                    <a:pt x="707" y="0"/>
                  </a:moveTo>
                  <a:lnTo>
                    <a:pt x="701" y="2"/>
                  </a:lnTo>
                  <a:lnTo>
                    <a:pt x="686" y="6"/>
                  </a:lnTo>
                  <a:lnTo>
                    <a:pt x="660" y="11"/>
                  </a:lnTo>
                  <a:lnTo>
                    <a:pt x="626" y="19"/>
                  </a:lnTo>
                  <a:lnTo>
                    <a:pt x="585" y="30"/>
                  </a:lnTo>
                  <a:lnTo>
                    <a:pt x="539" y="42"/>
                  </a:lnTo>
                  <a:lnTo>
                    <a:pt x="485" y="55"/>
                  </a:lnTo>
                  <a:lnTo>
                    <a:pt x="425" y="70"/>
                  </a:lnTo>
                  <a:lnTo>
                    <a:pt x="362" y="85"/>
                  </a:lnTo>
                  <a:lnTo>
                    <a:pt x="296" y="102"/>
                  </a:lnTo>
                  <a:lnTo>
                    <a:pt x="227" y="119"/>
                  </a:lnTo>
                  <a:lnTo>
                    <a:pt x="157" y="136"/>
                  </a:lnTo>
                  <a:lnTo>
                    <a:pt x="84" y="152"/>
                  </a:lnTo>
                  <a:lnTo>
                    <a:pt x="0" y="175"/>
                  </a:lnTo>
                  <a:lnTo>
                    <a:pt x="0" y="134"/>
                  </a:lnTo>
                  <a:lnTo>
                    <a:pt x="76" y="120"/>
                  </a:lnTo>
                  <a:lnTo>
                    <a:pt x="149" y="107"/>
                  </a:lnTo>
                  <a:lnTo>
                    <a:pt x="220" y="92"/>
                  </a:lnTo>
                  <a:lnTo>
                    <a:pt x="291" y="79"/>
                  </a:lnTo>
                  <a:lnTo>
                    <a:pt x="358" y="66"/>
                  </a:lnTo>
                  <a:lnTo>
                    <a:pt x="421" y="55"/>
                  </a:lnTo>
                  <a:lnTo>
                    <a:pt x="481" y="43"/>
                  </a:lnTo>
                  <a:lnTo>
                    <a:pt x="535" y="32"/>
                  </a:lnTo>
                  <a:lnTo>
                    <a:pt x="584" y="23"/>
                  </a:lnTo>
                  <a:lnTo>
                    <a:pt x="626" y="15"/>
                  </a:lnTo>
                  <a:lnTo>
                    <a:pt x="660" y="10"/>
                  </a:lnTo>
                  <a:lnTo>
                    <a:pt x="684" y="4"/>
                  </a:lnTo>
                  <a:lnTo>
                    <a:pt x="701" y="2"/>
                  </a:lnTo>
                  <a:lnTo>
                    <a:pt x="7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2" name="Freeform 152"/>
            <p:cNvSpPr>
              <a:spLocks/>
            </p:cNvSpPr>
            <p:nvPr/>
          </p:nvSpPr>
          <p:spPr bwMode="auto">
            <a:xfrm>
              <a:off x="3771900" y="3425825"/>
              <a:ext cx="369888" cy="28575"/>
            </a:xfrm>
            <a:custGeom>
              <a:avLst/>
              <a:gdLst>
                <a:gd name="T0" fmla="*/ 466 w 466"/>
                <a:gd name="T1" fmla="*/ 0 h 36"/>
                <a:gd name="T2" fmla="*/ 0 w 466"/>
                <a:gd name="T3" fmla="*/ 36 h 36"/>
                <a:gd name="T4" fmla="*/ 0 w 466"/>
                <a:gd name="T5" fmla="*/ 15 h 36"/>
                <a:gd name="T6" fmla="*/ 466 w 466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6" h="36">
                  <a:moveTo>
                    <a:pt x="466" y="0"/>
                  </a:moveTo>
                  <a:lnTo>
                    <a:pt x="0" y="36"/>
                  </a:lnTo>
                  <a:lnTo>
                    <a:pt x="0" y="15"/>
                  </a:lnTo>
                  <a:lnTo>
                    <a:pt x="4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3" name="Freeform 153"/>
            <p:cNvSpPr>
              <a:spLocks/>
            </p:cNvSpPr>
            <p:nvPr/>
          </p:nvSpPr>
          <p:spPr bwMode="auto">
            <a:xfrm>
              <a:off x="7977188" y="3352800"/>
              <a:ext cx="520700" cy="26987"/>
            </a:xfrm>
            <a:custGeom>
              <a:avLst/>
              <a:gdLst>
                <a:gd name="T0" fmla="*/ 656 w 656"/>
                <a:gd name="T1" fmla="*/ 0 h 34"/>
                <a:gd name="T2" fmla="*/ 656 w 656"/>
                <a:gd name="T3" fmla="*/ 34 h 34"/>
                <a:gd name="T4" fmla="*/ 640 w 656"/>
                <a:gd name="T5" fmla="*/ 32 h 34"/>
                <a:gd name="T6" fmla="*/ 559 w 656"/>
                <a:gd name="T7" fmla="*/ 28 h 34"/>
                <a:gd name="T8" fmla="*/ 481 w 656"/>
                <a:gd name="T9" fmla="*/ 24 h 34"/>
                <a:gd name="T10" fmla="*/ 405 w 656"/>
                <a:gd name="T11" fmla="*/ 20 h 34"/>
                <a:gd name="T12" fmla="*/ 332 w 656"/>
                <a:gd name="T13" fmla="*/ 19 h 34"/>
                <a:gd name="T14" fmla="*/ 263 w 656"/>
                <a:gd name="T15" fmla="*/ 15 h 34"/>
                <a:gd name="T16" fmla="*/ 200 w 656"/>
                <a:gd name="T17" fmla="*/ 11 h 34"/>
                <a:gd name="T18" fmla="*/ 144 w 656"/>
                <a:gd name="T19" fmla="*/ 9 h 34"/>
                <a:gd name="T20" fmla="*/ 95 w 656"/>
                <a:gd name="T21" fmla="*/ 5 h 34"/>
                <a:gd name="T22" fmla="*/ 54 w 656"/>
                <a:gd name="T23" fmla="*/ 4 h 34"/>
                <a:gd name="T24" fmla="*/ 24 w 656"/>
                <a:gd name="T25" fmla="*/ 4 h 34"/>
                <a:gd name="T26" fmla="*/ 6 w 656"/>
                <a:gd name="T27" fmla="*/ 2 h 34"/>
                <a:gd name="T28" fmla="*/ 0 w 656"/>
                <a:gd name="T29" fmla="*/ 2 h 34"/>
                <a:gd name="T30" fmla="*/ 6 w 656"/>
                <a:gd name="T31" fmla="*/ 2 h 34"/>
                <a:gd name="T32" fmla="*/ 24 w 656"/>
                <a:gd name="T33" fmla="*/ 2 h 34"/>
                <a:gd name="T34" fmla="*/ 54 w 656"/>
                <a:gd name="T35" fmla="*/ 2 h 34"/>
                <a:gd name="T36" fmla="*/ 95 w 656"/>
                <a:gd name="T37" fmla="*/ 2 h 34"/>
                <a:gd name="T38" fmla="*/ 144 w 656"/>
                <a:gd name="T39" fmla="*/ 2 h 34"/>
                <a:gd name="T40" fmla="*/ 200 w 656"/>
                <a:gd name="T41" fmla="*/ 2 h 34"/>
                <a:gd name="T42" fmla="*/ 263 w 656"/>
                <a:gd name="T43" fmla="*/ 2 h 34"/>
                <a:gd name="T44" fmla="*/ 332 w 656"/>
                <a:gd name="T45" fmla="*/ 0 h 34"/>
                <a:gd name="T46" fmla="*/ 405 w 656"/>
                <a:gd name="T47" fmla="*/ 0 h 34"/>
                <a:gd name="T48" fmla="*/ 483 w 656"/>
                <a:gd name="T49" fmla="*/ 0 h 34"/>
                <a:gd name="T50" fmla="*/ 561 w 656"/>
                <a:gd name="T51" fmla="*/ 0 h 34"/>
                <a:gd name="T52" fmla="*/ 641 w 656"/>
                <a:gd name="T53" fmla="*/ 0 h 34"/>
                <a:gd name="T54" fmla="*/ 656 w 656"/>
                <a:gd name="T5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56" h="34">
                  <a:moveTo>
                    <a:pt x="656" y="0"/>
                  </a:moveTo>
                  <a:lnTo>
                    <a:pt x="656" y="34"/>
                  </a:lnTo>
                  <a:lnTo>
                    <a:pt x="640" y="32"/>
                  </a:lnTo>
                  <a:lnTo>
                    <a:pt x="559" y="28"/>
                  </a:lnTo>
                  <a:lnTo>
                    <a:pt x="481" y="24"/>
                  </a:lnTo>
                  <a:lnTo>
                    <a:pt x="405" y="20"/>
                  </a:lnTo>
                  <a:lnTo>
                    <a:pt x="332" y="19"/>
                  </a:lnTo>
                  <a:lnTo>
                    <a:pt x="263" y="15"/>
                  </a:lnTo>
                  <a:lnTo>
                    <a:pt x="200" y="11"/>
                  </a:lnTo>
                  <a:lnTo>
                    <a:pt x="144" y="9"/>
                  </a:lnTo>
                  <a:lnTo>
                    <a:pt x="95" y="5"/>
                  </a:lnTo>
                  <a:lnTo>
                    <a:pt x="54" y="4"/>
                  </a:lnTo>
                  <a:lnTo>
                    <a:pt x="24" y="4"/>
                  </a:lnTo>
                  <a:lnTo>
                    <a:pt x="6" y="2"/>
                  </a:lnTo>
                  <a:lnTo>
                    <a:pt x="0" y="2"/>
                  </a:lnTo>
                  <a:lnTo>
                    <a:pt x="6" y="2"/>
                  </a:lnTo>
                  <a:lnTo>
                    <a:pt x="24" y="2"/>
                  </a:lnTo>
                  <a:lnTo>
                    <a:pt x="54" y="2"/>
                  </a:lnTo>
                  <a:lnTo>
                    <a:pt x="95" y="2"/>
                  </a:lnTo>
                  <a:lnTo>
                    <a:pt x="144" y="2"/>
                  </a:lnTo>
                  <a:lnTo>
                    <a:pt x="200" y="2"/>
                  </a:lnTo>
                  <a:lnTo>
                    <a:pt x="263" y="2"/>
                  </a:lnTo>
                  <a:lnTo>
                    <a:pt x="332" y="0"/>
                  </a:lnTo>
                  <a:lnTo>
                    <a:pt x="405" y="0"/>
                  </a:lnTo>
                  <a:lnTo>
                    <a:pt x="483" y="0"/>
                  </a:lnTo>
                  <a:lnTo>
                    <a:pt x="561" y="0"/>
                  </a:lnTo>
                  <a:lnTo>
                    <a:pt x="641" y="0"/>
                  </a:lnTo>
                  <a:lnTo>
                    <a:pt x="6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4" name="Freeform 154"/>
            <p:cNvSpPr>
              <a:spLocks/>
            </p:cNvSpPr>
            <p:nvPr/>
          </p:nvSpPr>
          <p:spPr bwMode="auto">
            <a:xfrm>
              <a:off x="7843838" y="3538538"/>
              <a:ext cx="654050" cy="96837"/>
            </a:xfrm>
            <a:custGeom>
              <a:avLst/>
              <a:gdLst>
                <a:gd name="T0" fmla="*/ 0 w 824"/>
                <a:gd name="T1" fmla="*/ 0 h 122"/>
                <a:gd name="T2" fmla="*/ 824 w 824"/>
                <a:gd name="T3" fmla="*/ 90 h 122"/>
                <a:gd name="T4" fmla="*/ 824 w 824"/>
                <a:gd name="T5" fmla="*/ 122 h 122"/>
                <a:gd name="T6" fmla="*/ 0 w 824"/>
                <a:gd name="T7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4" h="122">
                  <a:moveTo>
                    <a:pt x="0" y="0"/>
                  </a:moveTo>
                  <a:lnTo>
                    <a:pt x="824" y="90"/>
                  </a:lnTo>
                  <a:lnTo>
                    <a:pt x="824" y="12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5" name="Freeform 155"/>
            <p:cNvSpPr>
              <a:spLocks/>
            </p:cNvSpPr>
            <p:nvPr/>
          </p:nvSpPr>
          <p:spPr bwMode="auto">
            <a:xfrm>
              <a:off x="8204200" y="3819525"/>
              <a:ext cx="293688" cy="80962"/>
            </a:xfrm>
            <a:custGeom>
              <a:avLst/>
              <a:gdLst>
                <a:gd name="T0" fmla="*/ 0 w 371"/>
                <a:gd name="T1" fmla="*/ 0 h 104"/>
                <a:gd name="T2" fmla="*/ 6 w 371"/>
                <a:gd name="T3" fmla="*/ 0 h 104"/>
                <a:gd name="T4" fmla="*/ 21 w 371"/>
                <a:gd name="T5" fmla="*/ 4 h 104"/>
                <a:gd name="T6" fmla="*/ 43 w 371"/>
                <a:gd name="T7" fmla="*/ 10 h 104"/>
                <a:gd name="T8" fmla="*/ 73 w 371"/>
                <a:gd name="T9" fmla="*/ 15 h 104"/>
                <a:gd name="T10" fmla="*/ 110 w 371"/>
                <a:gd name="T11" fmla="*/ 23 h 104"/>
                <a:gd name="T12" fmla="*/ 153 w 371"/>
                <a:gd name="T13" fmla="*/ 32 h 104"/>
                <a:gd name="T14" fmla="*/ 202 w 371"/>
                <a:gd name="T15" fmla="*/ 42 h 104"/>
                <a:gd name="T16" fmla="*/ 254 w 371"/>
                <a:gd name="T17" fmla="*/ 53 h 104"/>
                <a:gd name="T18" fmla="*/ 312 w 371"/>
                <a:gd name="T19" fmla="*/ 64 h 104"/>
                <a:gd name="T20" fmla="*/ 371 w 371"/>
                <a:gd name="T21" fmla="*/ 77 h 104"/>
                <a:gd name="T22" fmla="*/ 371 w 371"/>
                <a:gd name="T23" fmla="*/ 104 h 104"/>
                <a:gd name="T24" fmla="*/ 312 w 371"/>
                <a:gd name="T25" fmla="*/ 87 h 104"/>
                <a:gd name="T26" fmla="*/ 254 w 371"/>
                <a:gd name="T27" fmla="*/ 70 h 104"/>
                <a:gd name="T28" fmla="*/ 202 w 371"/>
                <a:gd name="T29" fmla="*/ 57 h 104"/>
                <a:gd name="T30" fmla="*/ 153 w 371"/>
                <a:gd name="T31" fmla="*/ 42 h 104"/>
                <a:gd name="T32" fmla="*/ 110 w 371"/>
                <a:gd name="T33" fmla="*/ 30 h 104"/>
                <a:gd name="T34" fmla="*/ 73 w 371"/>
                <a:gd name="T35" fmla="*/ 21 h 104"/>
                <a:gd name="T36" fmla="*/ 43 w 371"/>
                <a:gd name="T37" fmla="*/ 12 h 104"/>
                <a:gd name="T38" fmla="*/ 21 w 371"/>
                <a:gd name="T39" fmla="*/ 6 h 104"/>
                <a:gd name="T40" fmla="*/ 6 w 371"/>
                <a:gd name="T41" fmla="*/ 2 h 104"/>
                <a:gd name="T42" fmla="*/ 0 w 371"/>
                <a:gd name="T43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1" h="104">
                  <a:moveTo>
                    <a:pt x="0" y="0"/>
                  </a:moveTo>
                  <a:lnTo>
                    <a:pt x="6" y="0"/>
                  </a:lnTo>
                  <a:lnTo>
                    <a:pt x="21" y="4"/>
                  </a:lnTo>
                  <a:lnTo>
                    <a:pt x="43" y="10"/>
                  </a:lnTo>
                  <a:lnTo>
                    <a:pt x="73" y="15"/>
                  </a:lnTo>
                  <a:lnTo>
                    <a:pt x="110" y="23"/>
                  </a:lnTo>
                  <a:lnTo>
                    <a:pt x="153" y="32"/>
                  </a:lnTo>
                  <a:lnTo>
                    <a:pt x="202" y="42"/>
                  </a:lnTo>
                  <a:lnTo>
                    <a:pt x="254" y="53"/>
                  </a:lnTo>
                  <a:lnTo>
                    <a:pt x="312" y="64"/>
                  </a:lnTo>
                  <a:lnTo>
                    <a:pt x="371" y="77"/>
                  </a:lnTo>
                  <a:lnTo>
                    <a:pt x="371" y="104"/>
                  </a:lnTo>
                  <a:lnTo>
                    <a:pt x="312" y="87"/>
                  </a:lnTo>
                  <a:lnTo>
                    <a:pt x="254" y="70"/>
                  </a:lnTo>
                  <a:lnTo>
                    <a:pt x="202" y="57"/>
                  </a:lnTo>
                  <a:lnTo>
                    <a:pt x="153" y="42"/>
                  </a:lnTo>
                  <a:lnTo>
                    <a:pt x="110" y="30"/>
                  </a:lnTo>
                  <a:lnTo>
                    <a:pt x="73" y="21"/>
                  </a:lnTo>
                  <a:lnTo>
                    <a:pt x="43" y="12"/>
                  </a:lnTo>
                  <a:lnTo>
                    <a:pt x="21" y="6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6" name="Freeform 156"/>
            <p:cNvSpPr>
              <a:spLocks/>
            </p:cNvSpPr>
            <p:nvPr/>
          </p:nvSpPr>
          <p:spPr bwMode="auto">
            <a:xfrm>
              <a:off x="8339138" y="4140200"/>
              <a:ext cx="158750" cy="63500"/>
            </a:xfrm>
            <a:custGeom>
              <a:avLst/>
              <a:gdLst>
                <a:gd name="T0" fmla="*/ 0 w 199"/>
                <a:gd name="T1" fmla="*/ 0 h 81"/>
                <a:gd name="T2" fmla="*/ 199 w 199"/>
                <a:gd name="T3" fmla="*/ 68 h 81"/>
                <a:gd name="T4" fmla="*/ 199 w 199"/>
                <a:gd name="T5" fmla="*/ 81 h 81"/>
                <a:gd name="T6" fmla="*/ 0 w 199"/>
                <a:gd name="T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9" h="81">
                  <a:moveTo>
                    <a:pt x="0" y="0"/>
                  </a:moveTo>
                  <a:lnTo>
                    <a:pt x="199" y="68"/>
                  </a:lnTo>
                  <a:lnTo>
                    <a:pt x="199" y="8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7" name="Freeform 157"/>
            <p:cNvSpPr>
              <a:spLocks/>
            </p:cNvSpPr>
            <p:nvPr/>
          </p:nvSpPr>
          <p:spPr bwMode="auto">
            <a:xfrm>
              <a:off x="8494713" y="4505325"/>
              <a:ext cx="3175" cy="1587"/>
            </a:xfrm>
            <a:custGeom>
              <a:avLst/>
              <a:gdLst>
                <a:gd name="T0" fmla="*/ 0 w 3"/>
                <a:gd name="T1" fmla="*/ 0 h 2"/>
                <a:gd name="T2" fmla="*/ 2 w 3"/>
                <a:gd name="T3" fmla="*/ 0 h 2"/>
                <a:gd name="T4" fmla="*/ 2 w 3"/>
                <a:gd name="T5" fmla="*/ 0 h 2"/>
                <a:gd name="T6" fmla="*/ 3 w 3"/>
                <a:gd name="T7" fmla="*/ 0 h 2"/>
                <a:gd name="T8" fmla="*/ 3 w 3"/>
                <a:gd name="T9" fmla="*/ 2 h 2"/>
                <a:gd name="T10" fmla="*/ 2 w 3"/>
                <a:gd name="T11" fmla="*/ 0 h 2"/>
                <a:gd name="T12" fmla="*/ 2 w 3"/>
                <a:gd name="T13" fmla="*/ 0 h 2"/>
                <a:gd name="T14" fmla="*/ 0 w 3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8" name="Freeform 158"/>
            <p:cNvSpPr>
              <a:spLocks/>
            </p:cNvSpPr>
            <p:nvPr/>
          </p:nvSpPr>
          <p:spPr bwMode="auto">
            <a:xfrm>
              <a:off x="7718425" y="4264025"/>
              <a:ext cx="779463" cy="501650"/>
            </a:xfrm>
            <a:custGeom>
              <a:avLst/>
              <a:gdLst>
                <a:gd name="T0" fmla="*/ 0 w 982"/>
                <a:gd name="T1" fmla="*/ 0 h 632"/>
                <a:gd name="T2" fmla="*/ 4 w 982"/>
                <a:gd name="T3" fmla="*/ 2 h 632"/>
                <a:gd name="T4" fmla="*/ 17 w 982"/>
                <a:gd name="T5" fmla="*/ 10 h 632"/>
                <a:gd name="T6" fmla="*/ 35 w 982"/>
                <a:gd name="T7" fmla="*/ 19 h 632"/>
                <a:gd name="T8" fmla="*/ 61 w 982"/>
                <a:gd name="T9" fmla="*/ 34 h 632"/>
                <a:gd name="T10" fmla="*/ 93 w 982"/>
                <a:gd name="T11" fmla="*/ 53 h 632"/>
                <a:gd name="T12" fmla="*/ 132 w 982"/>
                <a:gd name="T13" fmla="*/ 74 h 632"/>
                <a:gd name="T14" fmla="*/ 175 w 982"/>
                <a:gd name="T15" fmla="*/ 98 h 632"/>
                <a:gd name="T16" fmla="*/ 222 w 982"/>
                <a:gd name="T17" fmla="*/ 125 h 632"/>
                <a:gd name="T18" fmla="*/ 272 w 982"/>
                <a:gd name="T19" fmla="*/ 155 h 632"/>
                <a:gd name="T20" fmla="*/ 326 w 982"/>
                <a:gd name="T21" fmla="*/ 185 h 632"/>
                <a:gd name="T22" fmla="*/ 382 w 982"/>
                <a:gd name="T23" fmla="*/ 217 h 632"/>
                <a:gd name="T24" fmla="*/ 440 w 982"/>
                <a:gd name="T25" fmla="*/ 249 h 632"/>
                <a:gd name="T26" fmla="*/ 500 w 982"/>
                <a:gd name="T27" fmla="*/ 282 h 632"/>
                <a:gd name="T28" fmla="*/ 559 w 982"/>
                <a:gd name="T29" fmla="*/ 316 h 632"/>
                <a:gd name="T30" fmla="*/ 638 w 982"/>
                <a:gd name="T31" fmla="*/ 359 h 632"/>
                <a:gd name="T32" fmla="*/ 714 w 982"/>
                <a:gd name="T33" fmla="*/ 403 h 632"/>
                <a:gd name="T34" fmla="*/ 789 w 982"/>
                <a:gd name="T35" fmla="*/ 444 h 632"/>
                <a:gd name="T36" fmla="*/ 859 w 982"/>
                <a:gd name="T37" fmla="*/ 482 h 632"/>
                <a:gd name="T38" fmla="*/ 925 w 982"/>
                <a:gd name="T39" fmla="*/ 517 h 632"/>
                <a:gd name="T40" fmla="*/ 982 w 982"/>
                <a:gd name="T41" fmla="*/ 549 h 632"/>
                <a:gd name="T42" fmla="*/ 982 w 982"/>
                <a:gd name="T43" fmla="*/ 632 h 632"/>
                <a:gd name="T44" fmla="*/ 934 w 982"/>
                <a:gd name="T45" fmla="*/ 602 h 632"/>
                <a:gd name="T46" fmla="*/ 880 w 982"/>
                <a:gd name="T47" fmla="*/ 566 h 632"/>
                <a:gd name="T48" fmla="*/ 818 w 982"/>
                <a:gd name="T49" fmla="*/ 527 h 632"/>
                <a:gd name="T50" fmla="*/ 753 w 982"/>
                <a:gd name="T51" fmla="*/ 484 h 632"/>
                <a:gd name="T52" fmla="*/ 684 w 982"/>
                <a:gd name="T53" fmla="*/ 438 h 632"/>
                <a:gd name="T54" fmla="*/ 613 w 982"/>
                <a:gd name="T55" fmla="*/ 391 h 632"/>
                <a:gd name="T56" fmla="*/ 541 w 982"/>
                <a:gd name="T57" fmla="*/ 344 h 632"/>
                <a:gd name="T58" fmla="*/ 483 w 982"/>
                <a:gd name="T59" fmla="*/ 309 h 632"/>
                <a:gd name="T60" fmla="*/ 425 w 982"/>
                <a:gd name="T61" fmla="*/ 271 h 632"/>
                <a:gd name="T62" fmla="*/ 369 w 982"/>
                <a:gd name="T63" fmla="*/ 235 h 632"/>
                <a:gd name="T64" fmla="*/ 315 w 982"/>
                <a:gd name="T65" fmla="*/ 202 h 632"/>
                <a:gd name="T66" fmla="*/ 263 w 982"/>
                <a:gd name="T67" fmla="*/ 168 h 632"/>
                <a:gd name="T68" fmla="*/ 214 w 982"/>
                <a:gd name="T69" fmla="*/ 136 h 632"/>
                <a:gd name="T70" fmla="*/ 170 w 982"/>
                <a:gd name="T71" fmla="*/ 108 h 632"/>
                <a:gd name="T72" fmla="*/ 127 w 982"/>
                <a:gd name="T73" fmla="*/ 81 h 632"/>
                <a:gd name="T74" fmla="*/ 91 w 982"/>
                <a:gd name="T75" fmla="*/ 59 h 632"/>
                <a:gd name="T76" fmla="*/ 60 w 982"/>
                <a:gd name="T77" fmla="*/ 38 h 632"/>
                <a:gd name="T78" fmla="*/ 35 w 982"/>
                <a:gd name="T79" fmla="*/ 21 h 632"/>
                <a:gd name="T80" fmla="*/ 15 w 982"/>
                <a:gd name="T81" fmla="*/ 10 h 632"/>
                <a:gd name="T82" fmla="*/ 4 w 982"/>
                <a:gd name="T83" fmla="*/ 2 h 632"/>
                <a:gd name="T84" fmla="*/ 0 w 982"/>
                <a:gd name="T85" fmla="*/ 0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82" h="632">
                  <a:moveTo>
                    <a:pt x="0" y="0"/>
                  </a:moveTo>
                  <a:lnTo>
                    <a:pt x="4" y="2"/>
                  </a:lnTo>
                  <a:lnTo>
                    <a:pt x="17" y="10"/>
                  </a:lnTo>
                  <a:lnTo>
                    <a:pt x="35" y="19"/>
                  </a:lnTo>
                  <a:lnTo>
                    <a:pt x="61" y="34"/>
                  </a:lnTo>
                  <a:lnTo>
                    <a:pt x="93" y="53"/>
                  </a:lnTo>
                  <a:lnTo>
                    <a:pt x="132" y="74"/>
                  </a:lnTo>
                  <a:lnTo>
                    <a:pt x="175" y="98"/>
                  </a:lnTo>
                  <a:lnTo>
                    <a:pt x="222" y="125"/>
                  </a:lnTo>
                  <a:lnTo>
                    <a:pt x="272" y="155"/>
                  </a:lnTo>
                  <a:lnTo>
                    <a:pt x="326" y="185"/>
                  </a:lnTo>
                  <a:lnTo>
                    <a:pt x="382" y="217"/>
                  </a:lnTo>
                  <a:lnTo>
                    <a:pt x="440" y="249"/>
                  </a:lnTo>
                  <a:lnTo>
                    <a:pt x="500" y="282"/>
                  </a:lnTo>
                  <a:lnTo>
                    <a:pt x="559" y="316"/>
                  </a:lnTo>
                  <a:lnTo>
                    <a:pt x="638" y="359"/>
                  </a:lnTo>
                  <a:lnTo>
                    <a:pt x="714" y="403"/>
                  </a:lnTo>
                  <a:lnTo>
                    <a:pt x="789" y="444"/>
                  </a:lnTo>
                  <a:lnTo>
                    <a:pt x="859" y="482"/>
                  </a:lnTo>
                  <a:lnTo>
                    <a:pt x="925" y="517"/>
                  </a:lnTo>
                  <a:lnTo>
                    <a:pt x="982" y="549"/>
                  </a:lnTo>
                  <a:lnTo>
                    <a:pt x="982" y="632"/>
                  </a:lnTo>
                  <a:lnTo>
                    <a:pt x="934" y="602"/>
                  </a:lnTo>
                  <a:lnTo>
                    <a:pt x="880" y="566"/>
                  </a:lnTo>
                  <a:lnTo>
                    <a:pt x="818" y="527"/>
                  </a:lnTo>
                  <a:lnTo>
                    <a:pt x="753" y="484"/>
                  </a:lnTo>
                  <a:lnTo>
                    <a:pt x="684" y="438"/>
                  </a:lnTo>
                  <a:lnTo>
                    <a:pt x="613" y="391"/>
                  </a:lnTo>
                  <a:lnTo>
                    <a:pt x="541" y="344"/>
                  </a:lnTo>
                  <a:lnTo>
                    <a:pt x="483" y="309"/>
                  </a:lnTo>
                  <a:lnTo>
                    <a:pt x="425" y="271"/>
                  </a:lnTo>
                  <a:lnTo>
                    <a:pt x="369" y="235"/>
                  </a:lnTo>
                  <a:lnTo>
                    <a:pt x="315" y="202"/>
                  </a:lnTo>
                  <a:lnTo>
                    <a:pt x="263" y="168"/>
                  </a:lnTo>
                  <a:lnTo>
                    <a:pt x="214" y="136"/>
                  </a:lnTo>
                  <a:lnTo>
                    <a:pt x="170" y="108"/>
                  </a:lnTo>
                  <a:lnTo>
                    <a:pt x="127" y="81"/>
                  </a:lnTo>
                  <a:lnTo>
                    <a:pt x="91" y="59"/>
                  </a:lnTo>
                  <a:lnTo>
                    <a:pt x="60" y="38"/>
                  </a:lnTo>
                  <a:lnTo>
                    <a:pt x="35" y="21"/>
                  </a:lnTo>
                  <a:lnTo>
                    <a:pt x="15" y="10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9" name="Freeform 159"/>
            <p:cNvSpPr>
              <a:spLocks/>
            </p:cNvSpPr>
            <p:nvPr/>
          </p:nvSpPr>
          <p:spPr bwMode="auto">
            <a:xfrm>
              <a:off x="8274050" y="4765675"/>
              <a:ext cx="223838" cy="165100"/>
            </a:xfrm>
            <a:custGeom>
              <a:avLst/>
              <a:gdLst>
                <a:gd name="T0" fmla="*/ 0 w 283"/>
                <a:gd name="T1" fmla="*/ 0 h 209"/>
                <a:gd name="T2" fmla="*/ 283 w 283"/>
                <a:gd name="T3" fmla="*/ 179 h 209"/>
                <a:gd name="T4" fmla="*/ 283 w 283"/>
                <a:gd name="T5" fmla="*/ 209 h 209"/>
                <a:gd name="T6" fmla="*/ 0 w 283"/>
                <a:gd name="T7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3" h="209">
                  <a:moveTo>
                    <a:pt x="0" y="0"/>
                  </a:moveTo>
                  <a:lnTo>
                    <a:pt x="283" y="179"/>
                  </a:lnTo>
                  <a:lnTo>
                    <a:pt x="283" y="20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0" name="Freeform 160"/>
            <p:cNvSpPr>
              <a:spLocks/>
            </p:cNvSpPr>
            <p:nvPr/>
          </p:nvSpPr>
          <p:spPr bwMode="auto">
            <a:xfrm>
              <a:off x="8316913" y="4964113"/>
              <a:ext cx="180975" cy="149225"/>
            </a:xfrm>
            <a:custGeom>
              <a:avLst/>
              <a:gdLst>
                <a:gd name="T0" fmla="*/ 0 w 229"/>
                <a:gd name="T1" fmla="*/ 0 h 190"/>
                <a:gd name="T2" fmla="*/ 229 w 229"/>
                <a:gd name="T3" fmla="*/ 160 h 190"/>
                <a:gd name="T4" fmla="*/ 229 w 229"/>
                <a:gd name="T5" fmla="*/ 190 h 190"/>
                <a:gd name="T6" fmla="*/ 0 w 229"/>
                <a:gd name="T7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9" h="190">
                  <a:moveTo>
                    <a:pt x="0" y="0"/>
                  </a:moveTo>
                  <a:lnTo>
                    <a:pt x="229" y="160"/>
                  </a:lnTo>
                  <a:lnTo>
                    <a:pt x="229" y="19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1" name="Freeform 161"/>
            <p:cNvSpPr>
              <a:spLocks/>
            </p:cNvSpPr>
            <p:nvPr/>
          </p:nvSpPr>
          <p:spPr bwMode="auto">
            <a:xfrm>
              <a:off x="7669213" y="4602163"/>
              <a:ext cx="828675" cy="733425"/>
            </a:xfrm>
            <a:custGeom>
              <a:avLst/>
              <a:gdLst>
                <a:gd name="T0" fmla="*/ 0 w 1044"/>
                <a:gd name="T1" fmla="*/ 0 h 923"/>
                <a:gd name="T2" fmla="*/ 927 w 1044"/>
                <a:gd name="T3" fmla="*/ 745 h 923"/>
                <a:gd name="T4" fmla="*/ 1044 w 1044"/>
                <a:gd name="T5" fmla="*/ 837 h 923"/>
                <a:gd name="T6" fmla="*/ 1044 w 1044"/>
                <a:gd name="T7" fmla="*/ 923 h 923"/>
                <a:gd name="T8" fmla="*/ 892 w 1044"/>
                <a:gd name="T9" fmla="*/ 786 h 923"/>
                <a:gd name="T10" fmla="*/ 0 w 1044"/>
                <a:gd name="T11" fmla="*/ 0 h 9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4" h="923">
                  <a:moveTo>
                    <a:pt x="0" y="0"/>
                  </a:moveTo>
                  <a:lnTo>
                    <a:pt x="927" y="745"/>
                  </a:lnTo>
                  <a:lnTo>
                    <a:pt x="1044" y="837"/>
                  </a:lnTo>
                  <a:lnTo>
                    <a:pt x="1044" y="923"/>
                  </a:lnTo>
                  <a:lnTo>
                    <a:pt x="892" y="78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2" name="Freeform 162"/>
            <p:cNvSpPr>
              <a:spLocks/>
            </p:cNvSpPr>
            <p:nvPr/>
          </p:nvSpPr>
          <p:spPr bwMode="auto">
            <a:xfrm>
              <a:off x="7689850" y="4779963"/>
              <a:ext cx="808038" cy="828675"/>
            </a:xfrm>
            <a:custGeom>
              <a:avLst/>
              <a:gdLst>
                <a:gd name="T0" fmla="*/ 1 w 1017"/>
                <a:gd name="T1" fmla="*/ 4 h 1045"/>
                <a:gd name="T2" fmla="*/ 29 w 1017"/>
                <a:gd name="T3" fmla="*/ 26 h 1045"/>
                <a:gd name="T4" fmla="*/ 78 w 1017"/>
                <a:gd name="T5" fmla="*/ 71 h 1045"/>
                <a:gd name="T6" fmla="*/ 147 w 1017"/>
                <a:gd name="T7" fmla="*/ 130 h 1045"/>
                <a:gd name="T8" fmla="*/ 227 w 1017"/>
                <a:gd name="T9" fmla="*/ 201 h 1045"/>
                <a:gd name="T10" fmla="*/ 318 w 1017"/>
                <a:gd name="T11" fmla="*/ 282 h 1045"/>
                <a:gd name="T12" fmla="*/ 412 w 1017"/>
                <a:gd name="T13" fmla="*/ 365 h 1045"/>
                <a:gd name="T14" fmla="*/ 508 w 1017"/>
                <a:gd name="T15" fmla="*/ 447 h 1045"/>
                <a:gd name="T16" fmla="*/ 600 w 1017"/>
                <a:gd name="T17" fmla="*/ 526 h 1045"/>
                <a:gd name="T18" fmla="*/ 682 w 1017"/>
                <a:gd name="T19" fmla="*/ 598 h 1045"/>
                <a:gd name="T20" fmla="*/ 749 w 1017"/>
                <a:gd name="T21" fmla="*/ 656 h 1045"/>
                <a:gd name="T22" fmla="*/ 799 w 1017"/>
                <a:gd name="T23" fmla="*/ 699 h 1045"/>
                <a:gd name="T24" fmla="*/ 827 w 1017"/>
                <a:gd name="T25" fmla="*/ 724 h 1045"/>
                <a:gd name="T26" fmla="*/ 833 w 1017"/>
                <a:gd name="T27" fmla="*/ 729 h 1045"/>
                <a:gd name="T28" fmla="*/ 861 w 1017"/>
                <a:gd name="T29" fmla="*/ 752 h 1045"/>
                <a:gd name="T30" fmla="*/ 909 w 1017"/>
                <a:gd name="T31" fmla="*/ 793 h 1045"/>
                <a:gd name="T32" fmla="*/ 978 w 1017"/>
                <a:gd name="T33" fmla="*/ 851 h 1045"/>
                <a:gd name="T34" fmla="*/ 1017 w 1017"/>
                <a:gd name="T35" fmla="*/ 1045 h 1045"/>
                <a:gd name="T36" fmla="*/ 939 w 1017"/>
                <a:gd name="T37" fmla="*/ 964 h 1045"/>
                <a:gd name="T38" fmla="*/ 872 w 1017"/>
                <a:gd name="T39" fmla="*/ 895 h 1045"/>
                <a:gd name="T40" fmla="*/ 820 w 1017"/>
                <a:gd name="T41" fmla="*/ 838 h 1045"/>
                <a:gd name="T42" fmla="*/ 784 w 1017"/>
                <a:gd name="T43" fmla="*/ 802 h 1045"/>
                <a:gd name="T44" fmla="*/ 773 w 1017"/>
                <a:gd name="T45" fmla="*/ 789 h 1045"/>
                <a:gd name="T46" fmla="*/ 760 w 1017"/>
                <a:gd name="T47" fmla="*/ 776 h 1045"/>
                <a:gd name="T48" fmla="*/ 725 w 1017"/>
                <a:gd name="T49" fmla="*/ 739 h 1045"/>
                <a:gd name="T50" fmla="*/ 669 w 1017"/>
                <a:gd name="T51" fmla="*/ 682 h 1045"/>
                <a:gd name="T52" fmla="*/ 600 w 1017"/>
                <a:gd name="T53" fmla="*/ 611 h 1045"/>
                <a:gd name="T54" fmla="*/ 520 w 1017"/>
                <a:gd name="T55" fmla="*/ 528 h 1045"/>
                <a:gd name="T56" fmla="*/ 432 w 1017"/>
                <a:gd name="T57" fmla="*/ 438 h 1045"/>
                <a:gd name="T58" fmla="*/ 343 w 1017"/>
                <a:gd name="T59" fmla="*/ 348 h 1045"/>
                <a:gd name="T60" fmla="*/ 255 w 1017"/>
                <a:gd name="T61" fmla="*/ 259 h 1045"/>
                <a:gd name="T62" fmla="*/ 175 w 1017"/>
                <a:gd name="T63" fmla="*/ 177 h 1045"/>
                <a:gd name="T64" fmla="*/ 104 w 1017"/>
                <a:gd name="T65" fmla="*/ 105 h 1045"/>
                <a:gd name="T66" fmla="*/ 48 w 1017"/>
                <a:gd name="T67" fmla="*/ 51 h 1045"/>
                <a:gd name="T68" fmla="*/ 13 w 1017"/>
                <a:gd name="T69" fmla="*/ 13 h 1045"/>
                <a:gd name="T70" fmla="*/ 0 w 1017"/>
                <a:gd name="T71" fmla="*/ 0 h 10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17" h="1045">
                  <a:moveTo>
                    <a:pt x="0" y="0"/>
                  </a:moveTo>
                  <a:lnTo>
                    <a:pt x="1" y="4"/>
                  </a:lnTo>
                  <a:lnTo>
                    <a:pt x="13" y="13"/>
                  </a:lnTo>
                  <a:lnTo>
                    <a:pt x="29" y="26"/>
                  </a:lnTo>
                  <a:lnTo>
                    <a:pt x="52" y="47"/>
                  </a:lnTo>
                  <a:lnTo>
                    <a:pt x="78" y="71"/>
                  </a:lnTo>
                  <a:lnTo>
                    <a:pt x="111" y="99"/>
                  </a:lnTo>
                  <a:lnTo>
                    <a:pt x="147" y="130"/>
                  </a:lnTo>
                  <a:lnTo>
                    <a:pt x="186" y="165"/>
                  </a:lnTo>
                  <a:lnTo>
                    <a:pt x="227" y="201"/>
                  </a:lnTo>
                  <a:lnTo>
                    <a:pt x="272" y="240"/>
                  </a:lnTo>
                  <a:lnTo>
                    <a:pt x="318" y="282"/>
                  </a:lnTo>
                  <a:lnTo>
                    <a:pt x="365" y="323"/>
                  </a:lnTo>
                  <a:lnTo>
                    <a:pt x="412" y="365"/>
                  </a:lnTo>
                  <a:lnTo>
                    <a:pt x="460" y="406"/>
                  </a:lnTo>
                  <a:lnTo>
                    <a:pt x="508" y="447"/>
                  </a:lnTo>
                  <a:lnTo>
                    <a:pt x="555" y="489"/>
                  </a:lnTo>
                  <a:lnTo>
                    <a:pt x="600" y="526"/>
                  </a:lnTo>
                  <a:lnTo>
                    <a:pt x="641" y="564"/>
                  </a:lnTo>
                  <a:lnTo>
                    <a:pt x="682" y="598"/>
                  </a:lnTo>
                  <a:lnTo>
                    <a:pt x="717" y="628"/>
                  </a:lnTo>
                  <a:lnTo>
                    <a:pt x="749" y="656"/>
                  </a:lnTo>
                  <a:lnTo>
                    <a:pt x="777" y="680"/>
                  </a:lnTo>
                  <a:lnTo>
                    <a:pt x="799" y="699"/>
                  </a:lnTo>
                  <a:lnTo>
                    <a:pt x="816" y="714"/>
                  </a:lnTo>
                  <a:lnTo>
                    <a:pt x="827" y="724"/>
                  </a:lnTo>
                  <a:lnTo>
                    <a:pt x="829" y="725"/>
                  </a:lnTo>
                  <a:lnTo>
                    <a:pt x="833" y="729"/>
                  </a:lnTo>
                  <a:lnTo>
                    <a:pt x="844" y="739"/>
                  </a:lnTo>
                  <a:lnTo>
                    <a:pt x="861" y="752"/>
                  </a:lnTo>
                  <a:lnTo>
                    <a:pt x="883" y="771"/>
                  </a:lnTo>
                  <a:lnTo>
                    <a:pt x="909" y="793"/>
                  </a:lnTo>
                  <a:lnTo>
                    <a:pt x="941" y="819"/>
                  </a:lnTo>
                  <a:lnTo>
                    <a:pt x="978" y="851"/>
                  </a:lnTo>
                  <a:lnTo>
                    <a:pt x="1017" y="883"/>
                  </a:lnTo>
                  <a:lnTo>
                    <a:pt x="1017" y="1045"/>
                  </a:lnTo>
                  <a:lnTo>
                    <a:pt x="976" y="1004"/>
                  </a:lnTo>
                  <a:lnTo>
                    <a:pt x="939" y="964"/>
                  </a:lnTo>
                  <a:lnTo>
                    <a:pt x="904" y="928"/>
                  </a:lnTo>
                  <a:lnTo>
                    <a:pt x="872" y="895"/>
                  </a:lnTo>
                  <a:lnTo>
                    <a:pt x="844" y="865"/>
                  </a:lnTo>
                  <a:lnTo>
                    <a:pt x="820" y="838"/>
                  </a:lnTo>
                  <a:lnTo>
                    <a:pt x="799" y="818"/>
                  </a:lnTo>
                  <a:lnTo>
                    <a:pt x="784" y="802"/>
                  </a:lnTo>
                  <a:lnTo>
                    <a:pt x="777" y="793"/>
                  </a:lnTo>
                  <a:lnTo>
                    <a:pt x="773" y="789"/>
                  </a:lnTo>
                  <a:lnTo>
                    <a:pt x="769" y="786"/>
                  </a:lnTo>
                  <a:lnTo>
                    <a:pt x="760" y="776"/>
                  </a:lnTo>
                  <a:lnTo>
                    <a:pt x="745" y="759"/>
                  </a:lnTo>
                  <a:lnTo>
                    <a:pt x="725" y="739"/>
                  </a:lnTo>
                  <a:lnTo>
                    <a:pt x="699" y="712"/>
                  </a:lnTo>
                  <a:lnTo>
                    <a:pt x="669" y="682"/>
                  </a:lnTo>
                  <a:lnTo>
                    <a:pt x="635" y="648"/>
                  </a:lnTo>
                  <a:lnTo>
                    <a:pt x="600" y="611"/>
                  </a:lnTo>
                  <a:lnTo>
                    <a:pt x="561" y="569"/>
                  </a:lnTo>
                  <a:lnTo>
                    <a:pt x="520" y="528"/>
                  </a:lnTo>
                  <a:lnTo>
                    <a:pt x="477" y="483"/>
                  </a:lnTo>
                  <a:lnTo>
                    <a:pt x="432" y="438"/>
                  </a:lnTo>
                  <a:lnTo>
                    <a:pt x="387" y="393"/>
                  </a:lnTo>
                  <a:lnTo>
                    <a:pt x="343" y="348"/>
                  </a:lnTo>
                  <a:lnTo>
                    <a:pt x="300" y="302"/>
                  </a:lnTo>
                  <a:lnTo>
                    <a:pt x="255" y="259"/>
                  </a:lnTo>
                  <a:lnTo>
                    <a:pt x="214" y="216"/>
                  </a:lnTo>
                  <a:lnTo>
                    <a:pt x="175" y="177"/>
                  </a:lnTo>
                  <a:lnTo>
                    <a:pt x="137" y="141"/>
                  </a:lnTo>
                  <a:lnTo>
                    <a:pt x="104" y="105"/>
                  </a:lnTo>
                  <a:lnTo>
                    <a:pt x="74" y="75"/>
                  </a:lnTo>
                  <a:lnTo>
                    <a:pt x="48" y="51"/>
                  </a:lnTo>
                  <a:lnTo>
                    <a:pt x="27" y="28"/>
                  </a:lnTo>
                  <a:lnTo>
                    <a:pt x="13" y="13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3" name="Freeform 163"/>
            <p:cNvSpPr>
              <a:spLocks/>
            </p:cNvSpPr>
            <p:nvPr/>
          </p:nvSpPr>
          <p:spPr bwMode="auto">
            <a:xfrm>
              <a:off x="7399338" y="4665663"/>
              <a:ext cx="1036638" cy="1030287"/>
            </a:xfrm>
            <a:custGeom>
              <a:avLst/>
              <a:gdLst>
                <a:gd name="T0" fmla="*/ 4 w 1307"/>
                <a:gd name="T1" fmla="*/ 4 h 1299"/>
                <a:gd name="T2" fmla="*/ 28 w 1307"/>
                <a:gd name="T3" fmla="*/ 30 h 1299"/>
                <a:gd name="T4" fmla="*/ 77 w 1307"/>
                <a:gd name="T5" fmla="*/ 77 h 1299"/>
                <a:gd name="T6" fmla="*/ 142 w 1307"/>
                <a:gd name="T7" fmla="*/ 143 h 1299"/>
                <a:gd name="T8" fmla="*/ 220 w 1307"/>
                <a:gd name="T9" fmla="*/ 224 h 1299"/>
                <a:gd name="T10" fmla="*/ 308 w 1307"/>
                <a:gd name="T11" fmla="*/ 314 h 1299"/>
                <a:gd name="T12" fmla="*/ 403 w 1307"/>
                <a:gd name="T13" fmla="*/ 410 h 1299"/>
                <a:gd name="T14" fmla="*/ 500 w 1307"/>
                <a:gd name="T15" fmla="*/ 508 h 1299"/>
                <a:gd name="T16" fmla="*/ 597 w 1307"/>
                <a:gd name="T17" fmla="*/ 602 h 1299"/>
                <a:gd name="T18" fmla="*/ 686 w 1307"/>
                <a:gd name="T19" fmla="*/ 692 h 1299"/>
                <a:gd name="T20" fmla="*/ 766 w 1307"/>
                <a:gd name="T21" fmla="*/ 771 h 1299"/>
                <a:gd name="T22" fmla="*/ 832 w 1307"/>
                <a:gd name="T23" fmla="*/ 835 h 1299"/>
                <a:gd name="T24" fmla="*/ 878 w 1307"/>
                <a:gd name="T25" fmla="*/ 884 h 1299"/>
                <a:gd name="T26" fmla="*/ 904 w 1307"/>
                <a:gd name="T27" fmla="*/ 908 h 1299"/>
                <a:gd name="T28" fmla="*/ 912 w 1307"/>
                <a:gd name="T29" fmla="*/ 916 h 1299"/>
                <a:gd name="T30" fmla="*/ 936 w 1307"/>
                <a:gd name="T31" fmla="*/ 940 h 1299"/>
                <a:gd name="T32" fmla="*/ 983 w 1307"/>
                <a:gd name="T33" fmla="*/ 985 h 1299"/>
                <a:gd name="T34" fmla="*/ 1046 w 1307"/>
                <a:gd name="T35" fmla="*/ 1047 h 1299"/>
                <a:gd name="T36" fmla="*/ 1124 w 1307"/>
                <a:gd name="T37" fmla="*/ 1122 h 1299"/>
                <a:gd name="T38" fmla="*/ 1212 w 1307"/>
                <a:gd name="T39" fmla="*/ 1207 h 1299"/>
                <a:gd name="T40" fmla="*/ 1307 w 1307"/>
                <a:gd name="T41" fmla="*/ 1299 h 1299"/>
                <a:gd name="T42" fmla="*/ 1089 w 1307"/>
                <a:gd name="T43" fmla="*/ 1250 h 1299"/>
                <a:gd name="T44" fmla="*/ 1013 w 1307"/>
                <a:gd name="T45" fmla="*/ 1160 h 1299"/>
                <a:gd name="T46" fmla="*/ 945 w 1307"/>
                <a:gd name="T47" fmla="*/ 1081 h 1299"/>
                <a:gd name="T48" fmla="*/ 895 w 1307"/>
                <a:gd name="T49" fmla="*/ 1021 h 1299"/>
                <a:gd name="T50" fmla="*/ 862 w 1307"/>
                <a:gd name="T51" fmla="*/ 981 h 1299"/>
                <a:gd name="T52" fmla="*/ 848 w 1307"/>
                <a:gd name="T53" fmla="*/ 966 h 1299"/>
                <a:gd name="T54" fmla="*/ 837 w 1307"/>
                <a:gd name="T55" fmla="*/ 953 h 1299"/>
                <a:gd name="T56" fmla="*/ 802 w 1307"/>
                <a:gd name="T57" fmla="*/ 914 h 1299"/>
                <a:gd name="T58" fmla="*/ 750 w 1307"/>
                <a:gd name="T59" fmla="*/ 852 h 1299"/>
                <a:gd name="T60" fmla="*/ 681 w 1307"/>
                <a:gd name="T61" fmla="*/ 775 h 1299"/>
                <a:gd name="T62" fmla="*/ 602 w 1307"/>
                <a:gd name="T63" fmla="*/ 684 h 1299"/>
                <a:gd name="T64" fmla="*/ 517 w 1307"/>
                <a:gd name="T65" fmla="*/ 585 h 1299"/>
                <a:gd name="T66" fmla="*/ 427 w 1307"/>
                <a:gd name="T67" fmla="*/ 481 h 1299"/>
                <a:gd name="T68" fmla="*/ 336 w 1307"/>
                <a:gd name="T69" fmla="*/ 378 h 1299"/>
                <a:gd name="T70" fmla="*/ 248 w 1307"/>
                <a:gd name="T71" fmla="*/ 280 h 1299"/>
                <a:gd name="T72" fmla="*/ 170 w 1307"/>
                <a:gd name="T73" fmla="*/ 190 h 1299"/>
                <a:gd name="T74" fmla="*/ 101 w 1307"/>
                <a:gd name="T75" fmla="*/ 113 h 1299"/>
                <a:gd name="T76" fmla="*/ 47 w 1307"/>
                <a:gd name="T77" fmla="*/ 53 h 1299"/>
                <a:gd name="T78" fmla="*/ 13 w 1307"/>
                <a:gd name="T79" fmla="*/ 15 h 1299"/>
                <a:gd name="T80" fmla="*/ 0 w 1307"/>
                <a:gd name="T81" fmla="*/ 0 h 1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07" h="1299">
                  <a:moveTo>
                    <a:pt x="0" y="0"/>
                  </a:moveTo>
                  <a:lnTo>
                    <a:pt x="4" y="4"/>
                  </a:lnTo>
                  <a:lnTo>
                    <a:pt x="13" y="13"/>
                  </a:lnTo>
                  <a:lnTo>
                    <a:pt x="28" y="30"/>
                  </a:lnTo>
                  <a:lnTo>
                    <a:pt x="51" y="51"/>
                  </a:lnTo>
                  <a:lnTo>
                    <a:pt x="77" y="77"/>
                  </a:lnTo>
                  <a:lnTo>
                    <a:pt x="107" y="109"/>
                  </a:lnTo>
                  <a:lnTo>
                    <a:pt x="142" y="143"/>
                  </a:lnTo>
                  <a:lnTo>
                    <a:pt x="179" y="182"/>
                  </a:lnTo>
                  <a:lnTo>
                    <a:pt x="220" y="224"/>
                  </a:lnTo>
                  <a:lnTo>
                    <a:pt x="263" y="267"/>
                  </a:lnTo>
                  <a:lnTo>
                    <a:pt x="308" y="314"/>
                  </a:lnTo>
                  <a:lnTo>
                    <a:pt x="356" y="361"/>
                  </a:lnTo>
                  <a:lnTo>
                    <a:pt x="403" y="410"/>
                  </a:lnTo>
                  <a:lnTo>
                    <a:pt x="451" y="459"/>
                  </a:lnTo>
                  <a:lnTo>
                    <a:pt x="500" y="508"/>
                  </a:lnTo>
                  <a:lnTo>
                    <a:pt x="548" y="555"/>
                  </a:lnTo>
                  <a:lnTo>
                    <a:pt x="597" y="602"/>
                  </a:lnTo>
                  <a:lnTo>
                    <a:pt x="642" y="649"/>
                  </a:lnTo>
                  <a:lnTo>
                    <a:pt x="686" y="692"/>
                  </a:lnTo>
                  <a:lnTo>
                    <a:pt x="727" y="733"/>
                  </a:lnTo>
                  <a:lnTo>
                    <a:pt x="766" y="771"/>
                  </a:lnTo>
                  <a:lnTo>
                    <a:pt x="800" y="805"/>
                  </a:lnTo>
                  <a:lnTo>
                    <a:pt x="832" y="835"/>
                  </a:lnTo>
                  <a:lnTo>
                    <a:pt x="858" y="861"/>
                  </a:lnTo>
                  <a:lnTo>
                    <a:pt x="878" y="884"/>
                  </a:lnTo>
                  <a:lnTo>
                    <a:pt x="895" y="899"/>
                  </a:lnTo>
                  <a:lnTo>
                    <a:pt x="904" y="908"/>
                  </a:lnTo>
                  <a:lnTo>
                    <a:pt x="908" y="912"/>
                  </a:lnTo>
                  <a:lnTo>
                    <a:pt x="912" y="916"/>
                  </a:lnTo>
                  <a:lnTo>
                    <a:pt x="921" y="925"/>
                  </a:lnTo>
                  <a:lnTo>
                    <a:pt x="936" y="940"/>
                  </a:lnTo>
                  <a:lnTo>
                    <a:pt x="957" y="959"/>
                  </a:lnTo>
                  <a:lnTo>
                    <a:pt x="983" y="985"/>
                  </a:lnTo>
                  <a:lnTo>
                    <a:pt x="1013" y="1013"/>
                  </a:lnTo>
                  <a:lnTo>
                    <a:pt x="1046" y="1047"/>
                  </a:lnTo>
                  <a:lnTo>
                    <a:pt x="1085" y="1083"/>
                  </a:lnTo>
                  <a:lnTo>
                    <a:pt x="1124" y="1122"/>
                  </a:lnTo>
                  <a:lnTo>
                    <a:pt x="1167" y="1164"/>
                  </a:lnTo>
                  <a:lnTo>
                    <a:pt x="1212" y="1207"/>
                  </a:lnTo>
                  <a:lnTo>
                    <a:pt x="1259" y="1252"/>
                  </a:lnTo>
                  <a:lnTo>
                    <a:pt x="1307" y="1299"/>
                  </a:lnTo>
                  <a:lnTo>
                    <a:pt x="1130" y="1299"/>
                  </a:lnTo>
                  <a:lnTo>
                    <a:pt x="1089" y="1250"/>
                  </a:lnTo>
                  <a:lnTo>
                    <a:pt x="1050" y="1203"/>
                  </a:lnTo>
                  <a:lnTo>
                    <a:pt x="1013" y="1160"/>
                  </a:lnTo>
                  <a:lnTo>
                    <a:pt x="977" y="1119"/>
                  </a:lnTo>
                  <a:lnTo>
                    <a:pt x="945" y="1081"/>
                  </a:lnTo>
                  <a:lnTo>
                    <a:pt x="917" y="1049"/>
                  </a:lnTo>
                  <a:lnTo>
                    <a:pt x="895" y="1021"/>
                  </a:lnTo>
                  <a:lnTo>
                    <a:pt x="875" y="998"/>
                  </a:lnTo>
                  <a:lnTo>
                    <a:pt x="862" y="981"/>
                  </a:lnTo>
                  <a:lnTo>
                    <a:pt x="852" y="970"/>
                  </a:lnTo>
                  <a:lnTo>
                    <a:pt x="848" y="966"/>
                  </a:lnTo>
                  <a:lnTo>
                    <a:pt x="845" y="963"/>
                  </a:lnTo>
                  <a:lnTo>
                    <a:pt x="837" y="953"/>
                  </a:lnTo>
                  <a:lnTo>
                    <a:pt x="822" y="936"/>
                  </a:lnTo>
                  <a:lnTo>
                    <a:pt x="802" y="914"/>
                  </a:lnTo>
                  <a:lnTo>
                    <a:pt x="778" y="885"/>
                  </a:lnTo>
                  <a:lnTo>
                    <a:pt x="750" y="852"/>
                  </a:lnTo>
                  <a:lnTo>
                    <a:pt x="716" y="816"/>
                  </a:lnTo>
                  <a:lnTo>
                    <a:pt x="681" y="775"/>
                  </a:lnTo>
                  <a:lnTo>
                    <a:pt x="643" y="729"/>
                  </a:lnTo>
                  <a:lnTo>
                    <a:pt x="602" y="684"/>
                  </a:lnTo>
                  <a:lnTo>
                    <a:pt x="561" y="635"/>
                  </a:lnTo>
                  <a:lnTo>
                    <a:pt x="517" y="585"/>
                  </a:lnTo>
                  <a:lnTo>
                    <a:pt x="472" y="532"/>
                  </a:lnTo>
                  <a:lnTo>
                    <a:pt x="427" y="481"/>
                  </a:lnTo>
                  <a:lnTo>
                    <a:pt x="381" y="429"/>
                  </a:lnTo>
                  <a:lnTo>
                    <a:pt x="336" y="378"/>
                  </a:lnTo>
                  <a:lnTo>
                    <a:pt x="291" y="329"/>
                  </a:lnTo>
                  <a:lnTo>
                    <a:pt x="248" y="280"/>
                  </a:lnTo>
                  <a:lnTo>
                    <a:pt x="209" y="235"/>
                  </a:lnTo>
                  <a:lnTo>
                    <a:pt x="170" y="190"/>
                  </a:lnTo>
                  <a:lnTo>
                    <a:pt x="134" y="150"/>
                  </a:lnTo>
                  <a:lnTo>
                    <a:pt x="101" y="113"/>
                  </a:lnTo>
                  <a:lnTo>
                    <a:pt x="73" y="81"/>
                  </a:lnTo>
                  <a:lnTo>
                    <a:pt x="47" y="53"/>
                  </a:lnTo>
                  <a:lnTo>
                    <a:pt x="28" y="30"/>
                  </a:lnTo>
                  <a:lnTo>
                    <a:pt x="13" y="1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4" name="Freeform 164"/>
            <p:cNvSpPr>
              <a:spLocks/>
            </p:cNvSpPr>
            <p:nvPr/>
          </p:nvSpPr>
          <p:spPr bwMode="auto">
            <a:xfrm>
              <a:off x="7794625" y="5299075"/>
              <a:ext cx="355600" cy="396875"/>
            </a:xfrm>
            <a:custGeom>
              <a:avLst/>
              <a:gdLst>
                <a:gd name="T0" fmla="*/ 0 w 447"/>
                <a:gd name="T1" fmla="*/ 0 h 500"/>
                <a:gd name="T2" fmla="*/ 447 w 447"/>
                <a:gd name="T3" fmla="*/ 500 h 500"/>
                <a:gd name="T4" fmla="*/ 388 w 447"/>
                <a:gd name="T5" fmla="*/ 500 h 500"/>
                <a:gd name="T6" fmla="*/ 0 w 447"/>
                <a:gd name="T7" fmla="*/ 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7" h="500">
                  <a:moveTo>
                    <a:pt x="0" y="0"/>
                  </a:moveTo>
                  <a:lnTo>
                    <a:pt x="447" y="500"/>
                  </a:lnTo>
                  <a:lnTo>
                    <a:pt x="388" y="50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5" name="Freeform 165"/>
            <p:cNvSpPr>
              <a:spLocks/>
            </p:cNvSpPr>
            <p:nvPr/>
          </p:nvSpPr>
          <p:spPr bwMode="auto">
            <a:xfrm>
              <a:off x="7177088" y="4697413"/>
              <a:ext cx="784225" cy="998537"/>
            </a:xfrm>
            <a:custGeom>
              <a:avLst/>
              <a:gdLst>
                <a:gd name="T0" fmla="*/ 0 w 988"/>
                <a:gd name="T1" fmla="*/ 0 h 1258"/>
                <a:gd name="T2" fmla="*/ 839 w 988"/>
                <a:gd name="T3" fmla="*/ 1072 h 1258"/>
                <a:gd name="T4" fmla="*/ 988 w 988"/>
                <a:gd name="T5" fmla="*/ 1258 h 1258"/>
                <a:gd name="T6" fmla="*/ 908 w 988"/>
                <a:gd name="T7" fmla="*/ 1258 h 1258"/>
                <a:gd name="T8" fmla="*/ 799 w 988"/>
                <a:gd name="T9" fmla="*/ 1104 h 1258"/>
                <a:gd name="T10" fmla="*/ 0 w 988"/>
                <a:gd name="T11" fmla="*/ 0 h 1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88" h="1258">
                  <a:moveTo>
                    <a:pt x="0" y="0"/>
                  </a:moveTo>
                  <a:lnTo>
                    <a:pt x="839" y="1072"/>
                  </a:lnTo>
                  <a:lnTo>
                    <a:pt x="988" y="1258"/>
                  </a:lnTo>
                  <a:lnTo>
                    <a:pt x="908" y="1258"/>
                  </a:lnTo>
                  <a:lnTo>
                    <a:pt x="799" y="110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6" name="Freeform 166"/>
            <p:cNvSpPr>
              <a:spLocks/>
            </p:cNvSpPr>
            <p:nvPr/>
          </p:nvSpPr>
          <p:spPr bwMode="auto">
            <a:xfrm>
              <a:off x="7229475" y="5154613"/>
              <a:ext cx="350838" cy="541337"/>
            </a:xfrm>
            <a:custGeom>
              <a:avLst/>
              <a:gdLst>
                <a:gd name="T0" fmla="*/ 0 w 442"/>
                <a:gd name="T1" fmla="*/ 0 h 682"/>
                <a:gd name="T2" fmla="*/ 3 w 442"/>
                <a:gd name="T3" fmla="*/ 3 h 682"/>
                <a:gd name="T4" fmla="*/ 11 w 442"/>
                <a:gd name="T5" fmla="*/ 15 h 682"/>
                <a:gd name="T6" fmla="*/ 22 w 442"/>
                <a:gd name="T7" fmla="*/ 33 h 682"/>
                <a:gd name="T8" fmla="*/ 39 w 442"/>
                <a:gd name="T9" fmla="*/ 58 h 682"/>
                <a:gd name="T10" fmla="*/ 58 w 442"/>
                <a:gd name="T11" fmla="*/ 90 h 682"/>
                <a:gd name="T12" fmla="*/ 82 w 442"/>
                <a:gd name="T13" fmla="*/ 126 h 682"/>
                <a:gd name="T14" fmla="*/ 108 w 442"/>
                <a:gd name="T15" fmla="*/ 165 h 682"/>
                <a:gd name="T16" fmla="*/ 136 w 442"/>
                <a:gd name="T17" fmla="*/ 210 h 682"/>
                <a:gd name="T18" fmla="*/ 166 w 442"/>
                <a:gd name="T19" fmla="*/ 257 h 682"/>
                <a:gd name="T20" fmla="*/ 197 w 442"/>
                <a:gd name="T21" fmla="*/ 306 h 682"/>
                <a:gd name="T22" fmla="*/ 231 w 442"/>
                <a:gd name="T23" fmla="*/ 359 h 682"/>
                <a:gd name="T24" fmla="*/ 264 w 442"/>
                <a:gd name="T25" fmla="*/ 411 h 682"/>
                <a:gd name="T26" fmla="*/ 300 w 442"/>
                <a:gd name="T27" fmla="*/ 464 h 682"/>
                <a:gd name="T28" fmla="*/ 348 w 442"/>
                <a:gd name="T29" fmla="*/ 539 h 682"/>
                <a:gd name="T30" fmla="*/ 397 w 442"/>
                <a:gd name="T31" fmla="*/ 612 h 682"/>
                <a:gd name="T32" fmla="*/ 442 w 442"/>
                <a:gd name="T33" fmla="*/ 682 h 682"/>
                <a:gd name="T34" fmla="*/ 374 w 442"/>
                <a:gd name="T35" fmla="*/ 682 h 682"/>
                <a:gd name="T36" fmla="*/ 322 w 442"/>
                <a:gd name="T37" fmla="*/ 584 h 682"/>
                <a:gd name="T38" fmla="*/ 268 w 442"/>
                <a:gd name="T39" fmla="*/ 485 h 682"/>
                <a:gd name="T40" fmla="*/ 238 w 442"/>
                <a:gd name="T41" fmla="*/ 428 h 682"/>
                <a:gd name="T42" fmla="*/ 207 w 442"/>
                <a:gd name="T43" fmla="*/ 374 h 682"/>
                <a:gd name="T44" fmla="*/ 177 w 442"/>
                <a:gd name="T45" fmla="*/ 319 h 682"/>
                <a:gd name="T46" fmla="*/ 149 w 442"/>
                <a:gd name="T47" fmla="*/ 267 h 682"/>
                <a:gd name="T48" fmla="*/ 121 w 442"/>
                <a:gd name="T49" fmla="*/ 218 h 682"/>
                <a:gd name="T50" fmla="*/ 97 w 442"/>
                <a:gd name="T51" fmla="*/ 173 h 682"/>
                <a:gd name="T52" fmla="*/ 72 w 442"/>
                <a:gd name="T53" fmla="*/ 129 h 682"/>
                <a:gd name="T54" fmla="*/ 52 w 442"/>
                <a:gd name="T55" fmla="*/ 94 h 682"/>
                <a:gd name="T56" fmla="*/ 35 w 442"/>
                <a:gd name="T57" fmla="*/ 62 h 682"/>
                <a:gd name="T58" fmla="*/ 20 w 442"/>
                <a:gd name="T59" fmla="*/ 35 h 682"/>
                <a:gd name="T60" fmla="*/ 9 w 442"/>
                <a:gd name="T61" fmla="*/ 15 h 682"/>
                <a:gd name="T62" fmla="*/ 3 w 442"/>
                <a:gd name="T63" fmla="*/ 3 h 682"/>
                <a:gd name="T64" fmla="*/ 0 w 442"/>
                <a:gd name="T65" fmla="*/ 0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42" h="682">
                  <a:moveTo>
                    <a:pt x="0" y="0"/>
                  </a:moveTo>
                  <a:lnTo>
                    <a:pt x="3" y="3"/>
                  </a:lnTo>
                  <a:lnTo>
                    <a:pt x="11" y="15"/>
                  </a:lnTo>
                  <a:lnTo>
                    <a:pt x="22" y="33"/>
                  </a:lnTo>
                  <a:lnTo>
                    <a:pt x="39" y="58"/>
                  </a:lnTo>
                  <a:lnTo>
                    <a:pt x="58" y="90"/>
                  </a:lnTo>
                  <a:lnTo>
                    <a:pt x="82" y="126"/>
                  </a:lnTo>
                  <a:lnTo>
                    <a:pt x="108" y="165"/>
                  </a:lnTo>
                  <a:lnTo>
                    <a:pt x="136" y="210"/>
                  </a:lnTo>
                  <a:lnTo>
                    <a:pt x="166" y="257"/>
                  </a:lnTo>
                  <a:lnTo>
                    <a:pt x="197" y="306"/>
                  </a:lnTo>
                  <a:lnTo>
                    <a:pt x="231" y="359"/>
                  </a:lnTo>
                  <a:lnTo>
                    <a:pt x="264" y="411"/>
                  </a:lnTo>
                  <a:lnTo>
                    <a:pt x="300" y="464"/>
                  </a:lnTo>
                  <a:lnTo>
                    <a:pt x="348" y="539"/>
                  </a:lnTo>
                  <a:lnTo>
                    <a:pt x="397" y="612"/>
                  </a:lnTo>
                  <a:lnTo>
                    <a:pt x="442" y="682"/>
                  </a:lnTo>
                  <a:lnTo>
                    <a:pt x="374" y="682"/>
                  </a:lnTo>
                  <a:lnTo>
                    <a:pt x="322" y="584"/>
                  </a:lnTo>
                  <a:lnTo>
                    <a:pt x="268" y="485"/>
                  </a:lnTo>
                  <a:lnTo>
                    <a:pt x="238" y="428"/>
                  </a:lnTo>
                  <a:lnTo>
                    <a:pt x="207" y="374"/>
                  </a:lnTo>
                  <a:lnTo>
                    <a:pt x="177" y="319"/>
                  </a:lnTo>
                  <a:lnTo>
                    <a:pt x="149" y="267"/>
                  </a:lnTo>
                  <a:lnTo>
                    <a:pt x="121" y="218"/>
                  </a:lnTo>
                  <a:lnTo>
                    <a:pt x="97" y="173"/>
                  </a:lnTo>
                  <a:lnTo>
                    <a:pt x="72" y="129"/>
                  </a:lnTo>
                  <a:lnTo>
                    <a:pt x="52" y="94"/>
                  </a:lnTo>
                  <a:lnTo>
                    <a:pt x="35" y="62"/>
                  </a:lnTo>
                  <a:lnTo>
                    <a:pt x="20" y="35"/>
                  </a:lnTo>
                  <a:lnTo>
                    <a:pt x="9" y="1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7" name="Freeform 167"/>
            <p:cNvSpPr>
              <a:spLocks/>
            </p:cNvSpPr>
            <p:nvPr/>
          </p:nvSpPr>
          <p:spPr bwMode="auto">
            <a:xfrm>
              <a:off x="7099300" y="5478463"/>
              <a:ext cx="106363" cy="217487"/>
            </a:xfrm>
            <a:custGeom>
              <a:avLst/>
              <a:gdLst>
                <a:gd name="T0" fmla="*/ 0 w 132"/>
                <a:gd name="T1" fmla="*/ 0 h 274"/>
                <a:gd name="T2" fmla="*/ 132 w 132"/>
                <a:gd name="T3" fmla="*/ 274 h 274"/>
                <a:gd name="T4" fmla="*/ 113 w 132"/>
                <a:gd name="T5" fmla="*/ 274 h 274"/>
                <a:gd name="T6" fmla="*/ 0 w 132"/>
                <a:gd name="T7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274">
                  <a:moveTo>
                    <a:pt x="0" y="0"/>
                  </a:moveTo>
                  <a:lnTo>
                    <a:pt x="132" y="274"/>
                  </a:lnTo>
                  <a:lnTo>
                    <a:pt x="113" y="27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8" name="Freeform 168"/>
            <p:cNvSpPr>
              <a:spLocks/>
            </p:cNvSpPr>
            <p:nvPr/>
          </p:nvSpPr>
          <p:spPr bwMode="auto">
            <a:xfrm>
              <a:off x="6575425" y="5116513"/>
              <a:ext cx="157163" cy="579437"/>
            </a:xfrm>
            <a:custGeom>
              <a:avLst/>
              <a:gdLst>
                <a:gd name="T0" fmla="*/ 0 w 197"/>
                <a:gd name="T1" fmla="*/ 0 h 729"/>
                <a:gd name="T2" fmla="*/ 2 w 197"/>
                <a:gd name="T3" fmla="*/ 5 h 729"/>
                <a:gd name="T4" fmla="*/ 5 w 197"/>
                <a:gd name="T5" fmla="*/ 20 h 729"/>
                <a:gd name="T6" fmla="*/ 11 w 197"/>
                <a:gd name="T7" fmla="*/ 47 h 729"/>
                <a:gd name="T8" fmla="*/ 20 w 197"/>
                <a:gd name="T9" fmla="*/ 79 h 729"/>
                <a:gd name="T10" fmla="*/ 31 w 197"/>
                <a:gd name="T11" fmla="*/ 120 h 729"/>
                <a:gd name="T12" fmla="*/ 44 w 197"/>
                <a:gd name="T13" fmla="*/ 169 h 729"/>
                <a:gd name="T14" fmla="*/ 59 w 197"/>
                <a:gd name="T15" fmla="*/ 221 h 729"/>
                <a:gd name="T16" fmla="*/ 76 w 197"/>
                <a:gd name="T17" fmla="*/ 282 h 729"/>
                <a:gd name="T18" fmla="*/ 93 w 197"/>
                <a:gd name="T19" fmla="*/ 344 h 729"/>
                <a:gd name="T20" fmla="*/ 112 w 197"/>
                <a:gd name="T21" fmla="*/ 411 h 729"/>
                <a:gd name="T22" fmla="*/ 130 w 197"/>
                <a:gd name="T23" fmla="*/ 481 h 729"/>
                <a:gd name="T24" fmla="*/ 149 w 197"/>
                <a:gd name="T25" fmla="*/ 550 h 729"/>
                <a:gd name="T26" fmla="*/ 168 w 197"/>
                <a:gd name="T27" fmla="*/ 622 h 729"/>
                <a:gd name="T28" fmla="*/ 197 w 197"/>
                <a:gd name="T29" fmla="*/ 729 h 729"/>
                <a:gd name="T30" fmla="*/ 156 w 197"/>
                <a:gd name="T31" fmla="*/ 729 h 729"/>
                <a:gd name="T32" fmla="*/ 136 w 197"/>
                <a:gd name="T33" fmla="*/ 631 h 729"/>
                <a:gd name="T34" fmla="*/ 121 w 197"/>
                <a:gd name="T35" fmla="*/ 558 h 729"/>
                <a:gd name="T36" fmla="*/ 104 w 197"/>
                <a:gd name="T37" fmla="*/ 487 h 729"/>
                <a:gd name="T38" fmla="*/ 89 w 197"/>
                <a:gd name="T39" fmla="*/ 417 h 729"/>
                <a:gd name="T40" fmla="*/ 74 w 197"/>
                <a:gd name="T41" fmla="*/ 349 h 729"/>
                <a:gd name="T42" fmla="*/ 61 w 197"/>
                <a:gd name="T43" fmla="*/ 285 h 729"/>
                <a:gd name="T44" fmla="*/ 48 w 197"/>
                <a:gd name="T45" fmla="*/ 225 h 729"/>
                <a:gd name="T46" fmla="*/ 37 w 197"/>
                <a:gd name="T47" fmla="*/ 171 h 729"/>
                <a:gd name="T48" fmla="*/ 26 w 197"/>
                <a:gd name="T49" fmla="*/ 122 h 729"/>
                <a:gd name="T50" fmla="*/ 17 w 197"/>
                <a:gd name="T51" fmla="*/ 80 h 729"/>
                <a:gd name="T52" fmla="*/ 9 w 197"/>
                <a:gd name="T53" fmla="*/ 47 h 729"/>
                <a:gd name="T54" fmla="*/ 3 w 197"/>
                <a:gd name="T55" fmla="*/ 22 h 729"/>
                <a:gd name="T56" fmla="*/ 0 w 197"/>
                <a:gd name="T57" fmla="*/ 5 h 729"/>
                <a:gd name="T58" fmla="*/ 0 w 197"/>
                <a:gd name="T59" fmla="*/ 0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7" h="729">
                  <a:moveTo>
                    <a:pt x="0" y="0"/>
                  </a:moveTo>
                  <a:lnTo>
                    <a:pt x="2" y="5"/>
                  </a:lnTo>
                  <a:lnTo>
                    <a:pt x="5" y="20"/>
                  </a:lnTo>
                  <a:lnTo>
                    <a:pt x="11" y="47"/>
                  </a:lnTo>
                  <a:lnTo>
                    <a:pt x="20" y="79"/>
                  </a:lnTo>
                  <a:lnTo>
                    <a:pt x="31" y="120"/>
                  </a:lnTo>
                  <a:lnTo>
                    <a:pt x="44" y="169"/>
                  </a:lnTo>
                  <a:lnTo>
                    <a:pt x="59" y="221"/>
                  </a:lnTo>
                  <a:lnTo>
                    <a:pt x="76" y="282"/>
                  </a:lnTo>
                  <a:lnTo>
                    <a:pt x="93" y="344"/>
                  </a:lnTo>
                  <a:lnTo>
                    <a:pt x="112" y="411"/>
                  </a:lnTo>
                  <a:lnTo>
                    <a:pt x="130" y="481"/>
                  </a:lnTo>
                  <a:lnTo>
                    <a:pt x="149" y="550"/>
                  </a:lnTo>
                  <a:lnTo>
                    <a:pt x="168" y="622"/>
                  </a:lnTo>
                  <a:lnTo>
                    <a:pt x="197" y="729"/>
                  </a:lnTo>
                  <a:lnTo>
                    <a:pt x="156" y="729"/>
                  </a:lnTo>
                  <a:lnTo>
                    <a:pt x="136" y="631"/>
                  </a:lnTo>
                  <a:lnTo>
                    <a:pt x="121" y="558"/>
                  </a:lnTo>
                  <a:lnTo>
                    <a:pt x="104" y="487"/>
                  </a:lnTo>
                  <a:lnTo>
                    <a:pt x="89" y="417"/>
                  </a:lnTo>
                  <a:lnTo>
                    <a:pt x="74" y="349"/>
                  </a:lnTo>
                  <a:lnTo>
                    <a:pt x="61" y="285"/>
                  </a:lnTo>
                  <a:lnTo>
                    <a:pt x="48" y="225"/>
                  </a:lnTo>
                  <a:lnTo>
                    <a:pt x="37" y="171"/>
                  </a:lnTo>
                  <a:lnTo>
                    <a:pt x="26" y="122"/>
                  </a:lnTo>
                  <a:lnTo>
                    <a:pt x="17" y="80"/>
                  </a:lnTo>
                  <a:lnTo>
                    <a:pt x="9" y="47"/>
                  </a:lnTo>
                  <a:lnTo>
                    <a:pt x="3" y="22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9" name="Freeform 169"/>
            <p:cNvSpPr>
              <a:spLocks/>
            </p:cNvSpPr>
            <p:nvPr/>
          </p:nvSpPr>
          <p:spPr bwMode="auto">
            <a:xfrm>
              <a:off x="6302375" y="5319713"/>
              <a:ext cx="38100" cy="376237"/>
            </a:xfrm>
            <a:custGeom>
              <a:avLst/>
              <a:gdLst>
                <a:gd name="T0" fmla="*/ 0 w 48"/>
                <a:gd name="T1" fmla="*/ 0 h 474"/>
                <a:gd name="T2" fmla="*/ 48 w 48"/>
                <a:gd name="T3" fmla="*/ 474 h 474"/>
                <a:gd name="T4" fmla="*/ 28 w 48"/>
                <a:gd name="T5" fmla="*/ 474 h 474"/>
                <a:gd name="T6" fmla="*/ 0 w 48"/>
                <a:gd name="T7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474">
                  <a:moveTo>
                    <a:pt x="0" y="0"/>
                  </a:moveTo>
                  <a:lnTo>
                    <a:pt x="48" y="474"/>
                  </a:lnTo>
                  <a:lnTo>
                    <a:pt x="28" y="47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00" name="Freeform 170"/>
            <p:cNvSpPr>
              <a:spLocks/>
            </p:cNvSpPr>
            <p:nvPr/>
          </p:nvSpPr>
          <p:spPr bwMode="auto">
            <a:xfrm>
              <a:off x="6189663" y="5459413"/>
              <a:ext cx="14288" cy="236537"/>
            </a:xfrm>
            <a:custGeom>
              <a:avLst/>
              <a:gdLst>
                <a:gd name="T0" fmla="*/ 2 w 19"/>
                <a:gd name="T1" fmla="*/ 0 h 299"/>
                <a:gd name="T2" fmla="*/ 2 w 19"/>
                <a:gd name="T3" fmla="*/ 6 h 299"/>
                <a:gd name="T4" fmla="*/ 2 w 19"/>
                <a:gd name="T5" fmla="*/ 23 h 299"/>
                <a:gd name="T6" fmla="*/ 4 w 19"/>
                <a:gd name="T7" fmla="*/ 51 h 299"/>
                <a:gd name="T8" fmla="*/ 6 w 19"/>
                <a:gd name="T9" fmla="*/ 87 h 299"/>
                <a:gd name="T10" fmla="*/ 9 w 19"/>
                <a:gd name="T11" fmla="*/ 130 h 299"/>
                <a:gd name="T12" fmla="*/ 11 w 19"/>
                <a:gd name="T13" fmla="*/ 181 h 299"/>
                <a:gd name="T14" fmla="*/ 15 w 19"/>
                <a:gd name="T15" fmla="*/ 237 h 299"/>
                <a:gd name="T16" fmla="*/ 19 w 19"/>
                <a:gd name="T17" fmla="*/ 299 h 299"/>
                <a:gd name="T18" fmla="*/ 0 w 19"/>
                <a:gd name="T19" fmla="*/ 299 h 299"/>
                <a:gd name="T20" fmla="*/ 0 w 19"/>
                <a:gd name="T21" fmla="*/ 237 h 299"/>
                <a:gd name="T22" fmla="*/ 0 w 19"/>
                <a:gd name="T23" fmla="*/ 181 h 299"/>
                <a:gd name="T24" fmla="*/ 0 w 19"/>
                <a:gd name="T25" fmla="*/ 130 h 299"/>
                <a:gd name="T26" fmla="*/ 0 w 19"/>
                <a:gd name="T27" fmla="*/ 87 h 299"/>
                <a:gd name="T28" fmla="*/ 0 w 19"/>
                <a:gd name="T29" fmla="*/ 51 h 299"/>
                <a:gd name="T30" fmla="*/ 2 w 19"/>
                <a:gd name="T31" fmla="*/ 23 h 299"/>
                <a:gd name="T32" fmla="*/ 2 w 19"/>
                <a:gd name="T33" fmla="*/ 6 h 299"/>
                <a:gd name="T34" fmla="*/ 2 w 19"/>
                <a:gd name="T35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299">
                  <a:moveTo>
                    <a:pt x="2" y="0"/>
                  </a:moveTo>
                  <a:lnTo>
                    <a:pt x="2" y="6"/>
                  </a:lnTo>
                  <a:lnTo>
                    <a:pt x="2" y="23"/>
                  </a:lnTo>
                  <a:lnTo>
                    <a:pt x="4" y="51"/>
                  </a:lnTo>
                  <a:lnTo>
                    <a:pt x="6" y="87"/>
                  </a:lnTo>
                  <a:lnTo>
                    <a:pt x="9" y="130"/>
                  </a:lnTo>
                  <a:lnTo>
                    <a:pt x="11" y="181"/>
                  </a:lnTo>
                  <a:lnTo>
                    <a:pt x="15" y="237"/>
                  </a:lnTo>
                  <a:lnTo>
                    <a:pt x="19" y="299"/>
                  </a:lnTo>
                  <a:lnTo>
                    <a:pt x="0" y="299"/>
                  </a:lnTo>
                  <a:lnTo>
                    <a:pt x="0" y="237"/>
                  </a:lnTo>
                  <a:lnTo>
                    <a:pt x="0" y="181"/>
                  </a:lnTo>
                  <a:lnTo>
                    <a:pt x="0" y="130"/>
                  </a:lnTo>
                  <a:lnTo>
                    <a:pt x="0" y="87"/>
                  </a:lnTo>
                  <a:lnTo>
                    <a:pt x="0" y="51"/>
                  </a:lnTo>
                  <a:lnTo>
                    <a:pt x="2" y="23"/>
                  </a:lnTo>
                  <a:lnTo>
                    <a:pt x="2" y="6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FC48CC06-16EF-C4AB-4DBB-F73F7DFD90CE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318" t="-348" r="1092" b="348"/>
          <a:stretch/>
        </p:blipFill>
        <p:spPr>
          <a:xfrm>
            <a:off x="23671" y="0"/>
            <a:ext cx="6609780" cy="6860349"/>
          </a:xfrm>
        </p:spPr>
      </p:pic>
      <p:sp>
        <p:nvSpPr>
          <p:cNvPr id="3234" name="Title 3233"/>
          <p:cNvSpPr>
            <a:spLocks noGrp="1"/>
          </p:cNvSpPr>
          <p:nvPr>
            <p:ph type="title"/>
          </p:nvPr>
        </p:nvSpPr>
        <p:spPr>
          <a:xfrm>
            <a:off x="6287998" y="2852294"/>
            <a:ext cx="4804229" cy="884555"/>
          </a:xfrm>
        </p:spPr>
        <p:txBody>
          <a:bodyPr>
            <a:noAutofit/>
          </a:bodyPr>
          <a:lstStyle/>
          <a:p>
            <a:r>
              <a:rPr lang="en-GB" sz="4800" dirty="0">
                <a:solidFill>
                  <a:schemeClr val="accent1"/>
                </a:solidFill>
              </a:rPr>
              <a:t>"Doesn't matter if it's personal or professional, a good partnership takes work." </a:t>
            </a:r>
            <a:br>
              <a:rPr lang="en-GB" sz="4800" dirty="0">
                <a:solidFill>
                  <a:schemeClr val="accent1"/>
                </a:solidFill>
              </a:rPr>
            </a:br>
            <a:br>
              <a:rPr lang="en-GB" sz="4800" dirty="0">
                <a:solidFill>
                  <a:schemeClr val="accent1"/>
                </a:solidFill>
              </a:rPr>
            </a:br>
            <a:r>
              <a:rPr lang="en-GB" sz="2400" b="0" dirty="0">
                <a:solidFill>
                  <a:schemeClr val="accent1"/>
                </a:solidFill>
              </a:rPr>
              <a:t>Brian K. Vaughan </a:t>
            </a:r>
            <a:br>
              <a:rPr lang="en-GB" sz="2400" b="0" dirty="0">
                <a:solidFill>
                  <a:schemeClr val="accent1"/>
                </a:solidFill>
              </a:rPr>
            </a:br>
            <a:r>
              <a:rPr lang="en-GB" sz="2400" b="0" dirty="0">
                <a:solidFill>
                  <a:schemeClr val="accent1"/>
                </a:solidFill>
              </a:rPr>
              <a:t>US comic book artist</a:t>
            </a:r>
            <a:endParaRPr lang="en-US" sz="4800" b="0" dirty="0">
              <a:solidFill>
                <a:schemeClr val="accent1"/>
              </a:solidFill>
            </a:endParaRPr>
          </a:p>
        </p:txBody>
      </p:sp>
      <p:sp>
        <p:nvSpPr>
          <p:cNvPr id="3401" name="Rectangle 3400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74" name="Freeform 377"/>
          <p:cNvSpPr>
            <a:spLocks/>
          </p:cNvSpPr>
          <p:nvPr/>
        </p:nvSpPr>
        <p:spPr bwMode="auto">
          <a:xfrm>
            <a:off x="3137826" y="11575"/>
            <a:ext cx="3460379" cy="6858000"/>
          </a:xfrm>
          <a:custGeom>
            <a:avLst/>
            <a:gdLst>
              <a:gd name="T0" fmla="*/ 3051 w 3077"/>
              <a:gd name="T1" fmla="*/ 0 h 3602"/>
              <a:gd name="T2" fmla="*/ 3077 w 3077"/>
              <a:gd name="T3" fmla="*/ 0 h 3602"/>
              <a:gd name="T4" fmla="*/ 3019 w 3077"/>
              <a:gd name="T5" fmla="*/ 64 h 3602"/>
              <a:gd name="T6" fmla="*/ 2773 w 3077"/>
              <a:gd name="T7" fmla="*/ 321 h 3602"/>
              <a:gd name="T8" fmla="*/ 2527 w 3077"/>
              <a:gd name="T9" fmla="*/ 577 h 3602"/>
              <a:gd name="T10" fmla="*/ 2280 w 3077"/>
              <a:gd name="T11" fmla="*/ 832 h 3602"/>
              <a:gd name="T12" fmla="*/ 2031 w 3077"/>
              <a:gd name="T13" fmla="*/ 1086 h 3602"/>
              <a:gd name="T14" fmla="*/ 1782 w 3077"/>
              <a:gd name="T15" fmla="*/ 1339 h 3602"/>
              <a:gd name="T16" fmla="*/ 1533 w 3077"/>
              <a:gd name="T17" fmla="*/ 1592 h 3602"/>
              <a:gd name="T18" fmla="*/ 1355 w 3077"/>
              <a:gd name="T19" fmla="*/ 1770 h 3602"/>
              <a:gd name="T20" fmla="*/ 1464 w 3077"/>
              <a:gd name="T21" fmla="*/ 1770 h 3602"/>
              <a:gd name="T22" fmla="*/ 1676 w 3077"/>
              <a:gd name="T23" fmla="*/ 1770 h 3602"/>
              <a:gd name="T24" fmla="*/ 1775 w 3077"/>
              <a:gd name="T25" fmla="*/ 1771 h 3602"/>
              <a:gd name="T26" fmla="*/ 1708 w 3077"/>
              <a:gd name="T27" fmla="*/ 1842 h 3602"/>
              <a:gd name="T28" fmla="*/ 1481 w 3077"/>
              <a:gd name="T29" fmla="*/ 2084 h 3602"/>
              <a:gd name="T30" fmla="*/ 1252 w 3077"/>
              <a:gd name="T31" fmla="*/ 2326 h 3602"/>
              <a:gd name="T32" fmla="*/ 1024 w 3077"/>
              <a:gd name="T33" fmla="*/ 2566 h 3602"/>
              <a:gd name="T34" fmla="*/ 794 w 3077"/>
              <a:gd name="T35" fmla="*/ 2806 h 3602"/>
              <a:gd name="T36" fmla="*/ 564 w 3077"/>
              <a:gd name="T37" fmla="*/ 3046 h 3602"/>
              <a:gd name="T38" fmla="*/ 449 w 3077"/>
              <a:gd name="T39" fmla="*/ 3164 h 3602"/>
              <a:gd name="T40" fmla="*/ 333 w 3077"/>
              <a:gd name="T41" fmla="*/ 3283 h 3602"/>
              <a:gd name="T42" fmla="*/ 100 w 3077"/>
              <a:gd name="T43" fmla="*/ 3520 h 3602"/>
              <a:gd name="T44" fmla="*/ 19 w 3077"/>
              <a:gd name="T45" fmla="*/ 3602 h 3602"/>
              <a:gd name="T46" fmla="*/ 0 w 3077"/>
              <a:gd name="T47" fmla="*/ 3602 h 3602"/>
              <a:gd name="T48" fmla="*/ 84 w 3077"/>
              <a:gd name="T49" fmla="*/ 3506 h 3602"/>
              <a:gd name="T50" fmla="*/ 304 w 3077"/>
              <a:gd name="T51" fmla="*/ 3257 h 3602"/>
              <a:gd name="T52" fmla="*/ 415 w 3077"/>
              <a:gd name="T53" fmla="*/ 3133 h 3602"/>
              <a:gd name="T54" fmla="*/ 526 w 3077"/>
              <a:gd name="T55" fmla="*/ 3010 h 3602"/>
              <a:gd name="T56" fmla="*/ 748 w 3077"/>
              <a:gd name="T57" fmla="*/ 2763 h 3602"/>
              <a:gd name="T58" fmla="*/ 970 w 3077"/>
              <a:gd name="T59" fmla="*/ 2517 h 3602"/>
              <a:gd name="T60" fmla="*/ 1195 w 3077"/>
              <a:gd name="T61" fmla="*/ 2271 h 3602"/>
              <a:gd name="T62" fmla="*/ 1420 w 3077"/>
              <a:gd name="T63" fmla="*/ 2027 h 3602"/>
              <a:gd name="T64" fmla="*/ 1578 w 3077"/>
              <a:gd name="T65" fmla="*/ 1856 h 3602"/>
              <a:gd name="T66" fmla="*/ 1464 w 3077"/>
              <a:gd name="T67" fmla="*/ 1856 h 3602"/>
              <a:gd name="T68" fmla="*/ 1251 w 3077"/>
              <a:gd name="T69" fmla="*/ 1856 h 3602"/>
              <a:gd name="T70" fmla="*/ 1146 w 3077"/>
              <a:gd name="T71" fmla="*/ 1856 h 3602"/>
              <a:gd name="T72" fmla="*/ 1220 w 3077"/>
              <a:gd name="T73" fmla="*/ 1783 h 3602"/>
              <a:gd name="T74" fmla="*/ 1472 w 3077"/>
              <a:gd name="T75" fmla="*/ 1532 h 3602"/>
              <a:gd name="T76" fmla="*/ 1724 w 3077"/>
              <a:gd name="T77" fmla="*/ 1282 h 3602"/>
              <a:gd name="T78" fmla="*/ 1978 w 3077"/>
              <a:gd name="T79" fmla="*/ 1033 h 3602"/>
              <a:gd name="T80" fmla="*/ 2233 w 3077"/>
              <a:gd name="T81" fmla="*/ 785 h 3602"/>
              <a:gd name="T82" fmla="*/ 2487 w 3077"/>
              <a:gd name="T83" fmla="*/ 538 h 3602"/>
              <a:gd name="T84" fmla="*/ 2744 w 3077"/>
              <a:gd name="T85" fmla="*/ 291 h 3602"/>
              <a:gd name="T86" fmla="*/ 3002 w 3077"/>
              <a:gd name="T87" fmla="*/ 47 h 3602"/>
              <a:gd name="T88" fmla="*/ 3051 w 3077"/>
              <a:gd name="T89" fmla="*/ 0 h 3602"/>
              <a:gd name="connsiteX0" fmla="*/ 9854 w 9938"/>
              <a:gd name="connsiteY0" fmla="*/ 0 h 10000"/>
              <a:gd name="connsiteX1" fmla="*/ 9938 w 9938"/>
              <a:gd name="connsiteY1" fmla="*/ 0 h 10000"/>
              <a:gd name="connsiteX2" fmla="*/ 9750 w 9938"/>
              <a:gd name="connsiteY2" fmla="*/ 178 h 10000"/>
              <a:gd name="connsiteX3" fmla="*/ 8950 w 9938"/>
              <a:gd name="connsiteY3" fmla="*/ 891 h 10000"/>
              <a:gd name="connsiteX4" fmla="*/ 8151 w 9938"/>
              <a:gd name="connsiteY4" fmla="*/ 1602 h 10000"/>
              <a:gd name="connsiteX5" fmla="*/ 7348 w 9938"/>
              <a:gd name="connsiteY5" fmla="*/ 2310 h 10000"/>
              <a:gd name="connsiteX6" fmla="*/ 6539 w 9938"/>
              <a:gd name="connsiteY6" fmla="*/ 3015 h 10000"/>
              <a:gd name="connsiteX7" fmla="*/ 5729 w 9938"/>
              <a:gd name="connsiteY7" fmla="*/ 3717 h 10000"/>
              <a:gd name="connsiteX8" fmla="*/ 4920 w 9938"/>
              <a:gd name="connsiteY8" fmla="*/ 4420 h 10000"/>
              <a:gd name="connsiteX9" fmla="*/ 4342 w 9938"/>
              <a:gd name="connsiteY9" fmla="*/ 4914 h 10000"/>
              <a:gd name="connsiteX10" fmla="*/ 4696 w 9938"/>
              <a:gd name="connsiteY10" fmla="*/ 4914 h 10000"/>
              <a:gd name="connsiteX11" fmla="*/ 5385 w 9938"/>
              <a:gd name="connsiteY11" fmla="*/ 4914 h 10000"/>
              <a:gd name="connsiteX12" fmla="*/ 5707 w 9938"/>
              <a:gd name="connsiteY12" fmla="*/ 4917 h 10000"/>
              <a:gd name="connsiteX13" fmla="*/ 5489 w 9938"/>
              <a:gd name="connsiteY13" fmla="*/ 5114 h 10000"/>
              <a:gd name="connsiteX14" fmla="*/ 4751 w 9938"/>
              <a:gd name="connsiteY14" fmla="*/ 5786 h 10000"/>
              <a:gd name="connsiteX15" fmla="*/ 4007 w 9938"/>
              <a:gd name="connsiteY15" fmla="*/ 6458 h 10000"/>
              <a:gd name="connsiteX16" fmla="*/ 3266 w 9938"/>
              <a:gd name="connsiteY16" fmla="*/ 7124 h 10000"/>
              <a:gd name="connsiteX17" fmla="*/ 2518 w 9938"/>
              <a:gd name="connsiteY17" fmla="*/ 7790 h 10000"/>
              <a:gd name="connsiteX18" fmla="*/ 1771 w 9938"/>
              <a:gd name="connsiteY18" fmla="*/ 8456 h 10000"/>
              <a:gd name="connsiteX19" fmla="*/ 1397 w 9938"/>
              <a:gd name="connsiteY19" fmla="*/ 8784 h 10000"/>
              <a:gd name="connsiteX20" fmla="*/ 1020 w 9938"/>
              <a:gd name="connsiteY20" fmla="*/ 9114 h 10000"/>
              <a:gd name="connsiteX21" fmla="*/ 263 w 9938"/>
              <a:gd name="connsiteY21" fmla="*/ 9772 h 10000"/>
              <a:gd name="connsiteX22" fmla="*/ 0 w 9938"/>
              <a:gd name="connsiteY22" fmla="*/ 10000 h 10000"/>
              <a:gd name="connsiteX23" fmla="*/ 211 w 9938"/>
              <a:gd name="connsiteY23" fmla="*/ 9733 h 10000"/>
              <a:gd name="connsiteX24" fmla="*/ 926 w 9938"/>
              <a:gd name="connsiteY24" fmla="*/ 9042 h 10000"/>
              <a:gd name="connsiteX25" fmla="*/ 1287 w 9938"/>
              <a:gd name="connsiteY25" fmla="*/ 8698 h 10000"/>
              <a:gd name="connsiteX26" fmla="*/ 1647 w 9938"/>
              <a:gd name="connsiteY26" fmla="*/ 8356 h 10000"/>
              <a:gd name="connsiteX27" fmla="*/ 2369 w 9938"/>
              <a:gd name="connsiteY27" fmla="*/ 7671 h 10000"/>
              <a:gd name="connsiteX28" fmla="*/ 3090 w 9938"/>
              <a:gd name="connsiteY28" fmla="*/ 6988 h 10000"/>
              <a:gd name="connsiteX29" fmla="*/ 3822 w 9938"/>
              <a:gd name="connsiteY29" fmla="*/ 6305 h 10000"/>
              <a:gd name="connsiteX30" fmla="*/ 4553 w 9938"/>
              <a:gd name="connsiteY30" fmla="*/ 5627 h 10000"/>
              <a:gd name="connsiteX31" fmla="*/ 5066 w 9938"/>
              <a:gd name="connsiteY31" fmla="*/ 5153 h 10000"/>
              <a:gd name="connsiteX32" fmla="*/ 4696 w 9938"/>
              <a:gd name="connsiteY32" fmla="*/ 5153 h 10000"/>
              <a:gd name="connsiteX33" fmla="*/ 4004 w 9938"/>
              <a:gd name="connsiteY33" fmla="*/ 5153 h 10000"/>
              <a:gd name="connsiteX34" fmla="*/ 3662 w 9938"/>
              <a:gd name="connsiteY34" fmla="*/ 5153 h 10000"/>
              <a:gd name="connsiteX35" fmla="*/ 3903 w 9938"/>
              <a:gd name="connsiteY35" fmla="*/ 4950 h 10000"/>
              <a:gd name="connsiteX36" fmla="*/ 4722 w 9938"/>
              <a:gd name="connsiteY36" fmla="*/ 4253 h 10000"/>
              <a:gd name="connsiteX37" fmla="*/ 5541 w 9938"/>
              <a:gd name="connsiteY37" fmla="*/ 3559 h 10000"/>
              <a:gd name="connsiteX38" fmla="*/ 6366 w 9938"/>
              <a:gd name="connsiteY38" fmla="*/ 2868 h 10000"/>
              <a:gd name="connsiteX39" fmla="*/ 7195 w 9938"/>
              <a:gd name="connsiteY39" fmla="*/ 2179 h 10000"/>
              <a:gd name="connsiteX40" fmla="*/ 8021 w 9938"/>
              <a:gd name="connsiteY40" fmla="*/ 1494 h 10000"/>
              <a:gd name="connsiteX41" fmla="*/ 8856 w 9938"/>
              <a:gd name="connsiteY41" fmla="*/ 808 h 10000"/>
              <a:gd name="connsiteX42" fmla="*/ 9694 w 9938"/>
              <a:gd name="connsiteY42" fmla="*/ 130 h 10000"/>
              <a:gd name="connsiteX43" fmla="*/ 9854 w 9938"/>
              <a:gd name="connsiteY43" fmla="*/ 0 h 10000"/>
              <a:gd name="connsiteX0" fmla="*/ 9915 w 10000"/>
              <a:gd name="connsiteY0" fmla="*/ 0 h 10000"/>
              <a:gd name="connsiteX1" fmla="*/ 10000 w 10000"/>
              <a:gd name="connsiteY1" fmla="*/ 0 h 10000"/>
              <a:gd name="connsiteX2" fmla="*/ 9811 w 10000"/>
              <a:gd name="connsiteY2" fmla="*/ 178 h 10000"/>
              <a:gd name="connsiteX3" fmla="*/ 9006 w 10000"/>
              <a:gd name="connsiteY3" fmla="*/ 891 h 10000"/>
              <a:gd name="connsiteX4" fmla="*/ 8202 w 10000"/>
              <a:gd name="connsiteY4" fmla="*/ 1602 h 10000"/>
              <a:gd name="connsiteX5" fmla="*/ 7394 w 10000"/>
              <a:gd name="connsiteY5" fmla="*/ 2310 h 10000"/>
              <a:gd name="connsiteX6" fmla="*/ 6580 w 10000"/>
              <a:gd name="connsiteY6" fmla="*/ 3015 h 10000"/>
              <a:gd name="connsiteX7" fmla="*/ 5765 w 10000"/>
              <a:gd name="connsiteY7" fmla="*/ 3717 h 10000"/>
              <a:gd name="connsiteX8" fmla="*/ 4951 w 10000"/>
              <a:gd name="connsiteY8" fmla="*/ 4420 h 10000"/>
              <a:gd name="connsiteX9" fmla="*/ 4369 w 10000"/>
              <a:gd name="connsiteY9" fmla="*/ 4914 h 10000"/>
              <a:gd name="connsiteX10" fmla="*/ 4725 w 10000"/>
              <a:gd name="connsiteY10" fmla="*/ 4914 h 10000"/>
              <a:gd name="connsiteX11" fmla="*/ 5419 w 10000"/>
              <a:gd name="connsiteY11" fmla="*/ 4914 h 10000"/>
              <a:gd name="connsiteX12" fmla="*/ 5743 w 10000"/>
              <a:gd name="connsiteY12" fmla="*/ 4917 h 10000"/>
              <a:gd name="connsiteX13" fmla="*/ 5523 w 10000"/>
              <a:gd name="connsiteY13" fmla="*/ 5114 h 10000"/>
              <a:gd name="connsiteX14" fmla="*/ 4781 w 10000"/>
              <a:gd name="connsiteY14" fmla="*/ 5786 h 10000"/>
              <a:gd name="connsiteX15" fmla="*/ 4032 w 10000"/>
              <a:gd name="connsiteY15" fmla="*/ 6458 h 10000"/>
              <a:gd name="connsiteX16" fmla="*/ 3286 w 10000"/>
              <a:gd name="connsiteY16" fmla="*/ 7124 h 10000"/>
              <a:gd name="connsiteX17" fmla="*/ 2534 w 10000"/>
              <a:gd name="connsiteY17" fmla="*/ 7790 h 10000"/>
              <a:gd name="connsiteX18" fmla="*/ 1782 w 10000"/>
              <a:gd name="connsiteY18" fmla="*/ 8456 h 10000"/>
              <a:gd name="connsiteX19" fmla="*/ 1406 w 10000"/>
              <a:gd name="connsiteY19" fmla="*/ 8784 h 10000"/>
              <a:gd name="connsiteX20" fmla="*/ 1026 w 10000"/>
              <a:gd name="connsiteY20" fmla="*/ 9114 h 10000"/>
              <a:gd name="connsiteX21" fmla="*/ 0 w 10000"/>
              <a:gd name="connsiteY21" fmla="*/ 10000 h 10000"/>
              <a:gd name="connsiteX22" fmla="*/ 212 w 10000"/>
              <a:gd name="connsiteY22" fmla="*/ 9733 h 10000"/>
              <a:gd name="connsiteX23" fmla="*/ 932 w 10000"/>
              <a:gd name="connsiteY23" fmla="*/ 9042 h 10000"/>
              <a:gd name="connsiteX24" fmla="*/ 1295 w 10000"/>
              <a:gd name="connsiteY24" fmla="*/ 8698 h 10000"/>
              <a:gd name="connsiteX25" fmla="*/ 1657 w 10000"/>
              <a:gd name="connsiteY25" fmla="*/ 8356 h 10000"/>
              <a:gd name="connsiteX26" fmla="*/ 2384 w 10000"/>
              <a:gd name="connsiteY26" fmla="*/ 7671 h 10000"/>
              <a:gd name="connsiteX27" fmla="*/ 3109 w 10000"/>
              <a:gd name="connsiteY27" fmla="*/ 6988 h 10000"/>
              <a:gd name="connsiteX28" fmla="*/ 3846 w 10000"/>
              <a:gd name="connsiteY28" fmla="*/ 6305 h 10000"/>
              <a:gd name="connsiteX29" fmla="*/ 4581 w 10000"/>
              <a:gd name="connsiteY29" fmla="*/ 5627 h 10000"/>
              <a:gd name="connsiteX30" fmla="*/ 5098 w 10000"/>
              <a:gd name="connsiteY30" fmla="*/ 5153 h 10000"/>
              <a:gd name="connsiteX31" fmla="*/ 4725 w 10000"/>
              <a:gd name="connsiteY31" fmla="*/ 5153 h 10000"/>
              <a:gd name="connsiteX32" fmla="*/ 4029 w 10000"/>
              <a:gd name="connsiteY32" fmla="*/ 5153 h 10000"/>
              <a:gd name="connsiteX33" fmla="*/ 3685 w 10000"/>
              <a:gd name="connsiteY33" fmla="*/ 5153 h 10000"/>
              <a:gd name="connsiteX34" fmla="*/ 3927 w 10000"/>
              <a:gd name="connsiteY34" fmla="*/ 4950 h 10000"/>
              <a:gd name="connsiteX35" fmla="*/ 4751 w 10000"/>
              <a:gd name="connsiteY35" fmla="*/ 4253 h 10000"/>
              <a:gd name="connsiteX36" fmla="*/ 5576 w 10000"/>
              <a:gd name="connsiteY36" fmla="*/ 3559 h 10000"/>
              <a:gd name="connsiteX37" fmla="*/ 6406 w 10000"/>
              <a:gd name="connsiteY37" fmla="*/ 2868 h 10000"/>
              <a:gd name="connsiteX38" fmla="*/ 7240 w 10000"/>
              <a:gd name="connsiteY38" fmla="*/ 2179 h 10000"/>
              <a:gd name="connsiteX39" fmla="*/ 8071 w 10000"/>
              <a:gd name="connsiteY39" fmla="*/ 1494 h 10000"/>
              <a:gd name="connsiteX40" fmla="*/ 8911 w 10000"/>
              <a:gd name="connsiteY40" fmla="*/ 808 h 10000"/>
              <a:gd name="connsiteX41" fmla="*/ 9754 w 10000"/>
              <a:gd name="connsiteY41" fmla="*/ 130 h 10000"/>
              <a:gd name="connsiteX42" fmla="*/ 9915 w 10000"/>
              <a:gd name="connsiteY42" fmla="*/ 0 h 10000"/>
              <a:gd name="connsiteX0" fmla="*/ 9915 w 10000"/>
              <a:gd name="connsiteY0" fmla="*/ 0 h 10000"/>
              <a:gd name="connsiteX1" fmla="*/ 10000 w 10000"/>
              <a:gd name="connsiteY1" fmla="*/ 0 h 10000"/>
              <a:gd name="connsiteX2" fmla="*/ 9811 w 10000"/>
              <a:gd name="connsiteY2" fmla="*/ 178 h 10000"/>
              <a:gd name="connsiteX3" fmla="*/ 9006 w 10000"/>
              <a:gd name="connsiteY3" fmla="*/ 891 h 10000"/>
              <a:gd name="connsiteX4" fmla="*/ 8202 w 10000"/>
              <a:gd name="connsiteY4" fmla="*/ 1602 h 10000"/>
              <a:gd name="connsiteX5" fmla="*/ 7394 w 10000"/>
              <a:gd name="connsiteY5" fmla="*/ 2310 h 10000"/>
              <a:gd name="connsiteX6" fmla="*/ 6580 w 10000"/>
              <a:gd name="connsiteY6" fmla="*/ 3015 h 10000"/>
              <a:gd name="connsiteX7" fmla="*/ 5765 w 10000"/>
              <a:gd name="connsiteY7" fmla="*/ 3717 h 10000"/>
              <a:gd name="connsiteX8" fmla="*/ 4951 w 10000"/>
              <a:gd name="connsiteY8" fmla="*/ 4420 h 10000"/>
              <a:gd name="connsiteX9" fmla="*/ 4369 w 10000"/>
              <a:gd name="connsiteY9" fmla="*/ 4914 h 10000"/>
              <a:gd name="connsiteX10" fmla="*/ 4725 w 10000"/>
              <a:gd name="connsiteY10" fmla="*/ 4914 h 10000"/>
              <a:gd name="connsiteX11" fmla="*/ 5419 w 10000"/>
              <a:gd name="connsiteY11" fmla="*/ 4914 h 10000"/>
              <a:gd name="connsiteX12" fmla="*/ 5743 w 10000"/>
              <a:gd name="connsiteY12" fmla="*/ 4917 h 10000"/>
              <a:gd name="connsiteX13" fmla="*/ 5523 w 10000"/>
              <a:gd name="connsiteY13" fmla="*/ 5114 h 10000"/>
              <a:gd name="connsiteX14" fmla="*/ 4781 w 10000"/>
              <a:gd name="connsiteY14" fmla="*/ 5786 h 10000"/>
              <a:gd name="connsiteX15" fmla="*/ 4032 w 10000"/>
              <a:gd name="connsiteY15" fmla="*/ 6458 h 10000"/>
              <a:gd name="connsiteX16" fmla="*/ 3286 w 10000"/>
              <a:gd name="connsiteY16" fmla="*/ 7124 h 10000"/>
              <a:gd name="connsiteX17" fmla="*/ 2534 w 10000"/>
              <a:gd name="connsiteY17" fmla="*/ 7790 h 10000"/>
              <a:gd name="connsiteX18" fmla="*/ 1782 w 10000"/>
              <a:gd name="connsiteY18" fmla="*/ 8456 h 10000"/>
              <a:gd name="connsiteX19" fmla="*/ 1406 w 10000"/>
              <a:gd name="connsiteY19" fmla="*/ 8784 h 10000"/>
              <a:gd name="connsiteX20" fmla="*/ 1026 w 10000"/>
              <a:gd name="connsiteY20" fmla="*/ 9114 h 10000"/>
              <a:gd name="connsiteX21" fmla="*/ 0 w 10000"/>
              <a:gd name="connsiteY21" fmla="*/ 10000 h 10000"/>
              <a:gd name="connsiteX22" fmla="*/ 932 w 10000"/>
              <a:gd name="connsiteY22" fmla="*/ 9042 h 10000"/>
              <a:gd name="connsiteX23" fmla="*/ 1295 w 10000"/>
              <a:gd name="connsiteY23" fmla="*/ 8698 h 10000"/>
              <a:gd name="connsiteX24" fmla="*/ 1657 w 10000"/>
              <a:gd name="connsiteY24" fmla="*/ 8356 h 10000"/>
              <a:gd name="connsiteX25" fmla="*/ 2384 w 10000"/>
              <a:gd name="connsiteY25" fmla="*/ 7671 h 10000"/>
              <a:gd name="connsiteX26" fmla="*/ 3109 w 10000"/>
              <a:gd name="connsiteY26" fmla="*/ 6988 h 10000"/>
              <a:gd name="connsiteX27" fmla="*/ 3846 w 10000"/>
              <a:gd name="connsiteY27" fmla="*/ 6305 h 10000"/>
              <a:gd name="connsiteX28" fmla="*/ 4581 w 10000"/>
              <a:gd name="connsiteY28" fmla="*/ 5627 h 10000"/>
              <a:gd name="connsiteX29" fmla="*/ 5098 w 10000"/>
              <a:gd name="connsiteY29" fmla="*/ 5153 h 10000"/>
              <a:gd name="connsiteX30" fmla="*/ 4725 w 10000"/>
              <a:gd name="connsiteY30" fmla="*/ 5153 h 10000"/>
              <a:gd name="connsiteX31" fmla="*/ 4029 w 10000"/>
              <a:gd name="connsiteY31" fmla="*/ 5153 h 10000"/>
              <a:gd name="connsiteX32" fmla="*/ 3685 w 10000"/>
              <a:gd name="connsiteY32" fmla="*/ 5153 h 10000"/>
              <a:gd name="connsiteX33" fmla="*/ 3927 w 10000"/>
              <a:gd name="connsiteY33" fmla="*/ 4950 h 10000"/>
              <a:gd name="connsiteX34" fmla="*/ 4751 w 10000"/>
              <a:gd name="connsiteY34" fmla="*/ 4253 h 10000"/>
              <a:gd name="connsiteX35" fmla="*/ 5576 w 10000"/>
              <a:gd name="connsiteY35" fmla="*/ 3559 h 10000"/>
              <a:gd name="connsiteX36" fmla="*/ 6406 w 10000"/>
              <a:gd name="connsiteY36" fmla="*/ 2868 h 10000"/>
              <a:gd name="connsiteX37" fmla="*/ 7240 w 10000"/>
              <a:gd name="connsiteY37" fmla="*/ 2179 h 10000"/>
              <a:gd name="connsiteX38" fmla="*/ 8071 w 10000"/>
              <a:gd name="connsiteY38" fmla="*/ 1494 h 10000"/>
              <a:gd name="connsiteX39" fmla="*/ 8911 w 10000"/>
              <a:gd name="connsiteY39" fmla="*/ 808 h 10000"/>
              <a:gd name="connsiteX40" fmla="*/ 9754 w 10000"/>
              <a:gd name="connsiteY40" fmla="*/ 130 h 10000"/>
              <a:gd name="connsiteX41" fmla="*/ 9915 w 10000"/>
              <a:gd name="connsiteY41" fmla="*/ 0 h 10000"/>
              <a:gd name="connsiteX0" fmla="*/ 9915 w 10000"/>
              <a:gd name="connsiteY0" fmla="*/ 0 h 10000"/>
              <a:gd name="connsiteX1" fmla="*/ 10000 w 10000"/>
              <a:gd name="connsiteY1" fmla="*/ 0 h 10000"/>
              <a:gd name="connsiteX2" fmla="*/ 9811 w 10000"/>
              <a:gd name="connsiteY2" fmla="*/ 178 h 10000"/>
              <a:gd name="connsiteX3" fmla="*/ 9006 w 10000"/>
              <a:gd name="connsiteY3" fmla="*/ 891 h 10000"/>
              <a:gd name="connsiteX4" fmla="*/ 8202 w 10000"/>
              <a:gd name="connsiteY4" fmla="*/ 1602 h 10000"/>
              <a:gd name="connsiteX5" fmla="*/ 7394 w 10000"/>
              <a:gd name="connsiteY5" fmla="*/ 2310 h 10000"/>
              <a:gd name="connsiteX6" fmla="*/ 6580 w 10000"/>
              <a:gd name="connsiteY6" fmla="*/ 3015 h 10000"/>
              <a:gd name="connsiteX7" fmla="*/ 5765 w 10000"/>
              <a:gd name="connsiteY7" fmla="*/ 3717 h 10000"/>
              <a:gd name="connsiteX8" fmla="*/ 4951 w 10000"/>
              <a:gd name="connsiteY8" fmla="*/ 4420 h 10000"/>
              <a:gd name="connsiteX9" fmla="*/ 4369 w 10000"/>
              <a:gd name="connsiteY9" fmla="*/ 4914 h 10000"/>
              <a:gd name="connsiteX10" fmla="*/ 4725 w 10000"/>
              <a:gd name="connsiteY10" fmla="*/ 4914 h 10000"/>
              <a:gd name="connsiteX11" fmla="*/ 5419 w 10000"/>
              <a:gd name="connsiteY11" fmla="*/ 4914 h 10000"/>
              <a:gd name="connsiteX12" fmla="*/ 5743 w 10000"/>
              <a:gd name="connsiteY12" fmla="*/ 4917 h 10000"/>
              <a:gd name="connsiteX13" fmla="*/ 5523 w 10000"/>
              <a:gd name="connsiteY13" fmla="*/ 5114 h 10000"/>
              <a:gd name="connsiteX14" fmla="*/ 4781 w 10000"/>
              <a:gd name="connsiteY14" fmla="*/ 5786 h 10000"/>
              <a:gd name="connsiteX15" fmla="*/ 4032 w 10000"/>
              <a:gd name="connsiteY15" fmla="*/ 6458 h 10000"/>
              <a:gd name="connsiteX16" fmla="*/ 3286 w 10000"/>
              <a:gd name="connsiteY16" fmla="*/ 7124 h 10000"/>
              <a:gd name="connsiteX17" fmla="*/ 2534 w 10000"/>
              <a:gd name="connsiteY17" fmla="*/ 7790 h 10000"/>
              <a:gd name="connsiteX18" fmla="*/ 1782 w 10000"/>
              <a:gd name="connsiteY18" fmla="*/ 8456 h 10000"/>
              <a:gd name="connsiteX19" fmla="*/ 1406 w 10000"/>
              <a:gd name="connsiteY19" fmla="*/ 8784 h 10000"/>
              <a:gd name="connsiteX20" fmla="*/ 0 w 10000"/>
              <a:gd name="connsiteY20" fmla="*/ 10000 h 10000"/>
              <a:gd name="connsiteX21" fmla="*/ 932 w 10000"/>
              <a:gd name="connsiteY21" fmla="*/ 9042 h 10000"/>
              <a:gd name="connsiteX22" fmla="*/ 1295 w 10000"/>
              <a:gd name="connsiteY22" fmla="*/ 8698 h 10000"/>
              <a:gd name="connsiteX23" fmla="*/ 1657 w 10000"/>
              <a:gd name="connsiteY23" fmla="*/ 8356 h 10000"/>
              <a:gd name="connsiteX24" fmla="*/ 2384 w 10000"/>
              <a:gd name="connsiteY24" fmla="*/ 7671 h 10000"/>
              <a:gd name="connsiteX25" fmla="*/ 3109 w 10000"/>
              <a:gd name="connsiteY25" fmla="*/ 6988 h 10000"/>
              <a:gd name="connsiteX26" fmla="*/ 3846 w 10000"/>
              <a:gd name="connsiteY26" fmla="*/ 6305 h 10000"/>
              <a:gd name="connsiteX27" fmla="*/ 4581 w 10000"/>
              <a:gd name="connsiteY27" fmla="*/ 5627 h 10000"/>
              <a:gd name="connsiteX28" fmla="*/ 5098 w 10000"/>
              <a:gd name="connsiteY28" fmla="*/ 5153 h 10000"/>
              <a:gd name="connsiteX29" fmla="*/ 4725 w 10000"/>
              <a:gd name="connsiteY29" fmla="*/ 5153 h 10000"/>
              <a:gd name="connsiteX30" fmla="*/ 4029 w 10000"/>
              <a:gd name="connsiteY30" fmla="*/ 5153 h 10000"/>
              <a:gd name="connsiteX31" fmla="*/ 3685 w 10000"/>
              <a:gd name="connsiteY31" fmla="*/ 5153 h 10000"/>
              <a:gd name="connsiteX32" fmla="*/ 3927 w 10000"/>
              <a:gd name="connsiteY32" fmla="*/ 4950 h 10000"/>
              <a:gd name="connsiteX33" fmla="*/ 4751 w 10000"/>
              <a:gd name="connsiteY33" fmla="*/ 4253 h 10000"/>
              <a:gd name="connsiteX34" fmla="*/ 5576 w 10000"/>
              <a:gd name="connsiteY34" fmla="*/ 3559 h 10000"/>
              <a:gd name="connsiteX35" fmla="*/ 6406 w 10000"/>
              <a:gd name="connsiteY35" fmla="*/ 2868 h 10000"/>
              <a:gd name="connsiteX36" fmla="*/ 7240 w 10000"/>
              <a:gd name="connsiteY36" fmla="*/ 2179 h 10000"/>
              <a:gd name="connsiteX37" fmla="*/ 8071 w 10000"/>
              <a:gd name="connsiteY37" fmla="*/ 1494 h 10000"/>
              <a:gd name="connsiteX38" fmla="*/ 8911 w 10000"/>
              <a:gd name="connsiteY38" fmla="*/ 808 h 10000"/>
              <a:gd name="connsiteX39" fmla="*/ 9754 w 10000"/>
              <a:gd name="connsiteY39" fmla="*/ 130 h 10000"/>
              <a:gd name="connsiteX40" fmla="*/ 9915 w 10000"/>
              <a:gd name="connsiteY40" fmla="*/ 0 h 10000"/>
              <a:gd name="connsiteX0" fmla="*/ 9915 w 10000"/>
              <a:gd name="connsiteY0" fmla="*/ 0 h 10000"/>
              <a:gd name="connsiteX1" fmla="*/ 10000 w 10000"/>
              <a:gd name="connsiteY1" fmla="*/ 0 h 10000"/>
              <a:gd name="connsiteX2" fmla="*/ 9811 w 10000"/>
              <a:gd name="connsiteY2" fmla="*/ 178 h 10000"/>
              <a:gd name="connsiteX3" fmla="*/ 9006 w 10000"/>
              <a:gd name="connsiteY3" fmla="*/ 891 h 10000"/>
              <a:gd name="connsiteX4" fmla="*/ 8202 w 10000"/>
              <a:gd name="connsiteY4" fmla="*/ 1602 h 10000"/>
              <a:gd name="connsiteX5" fmla="*/ 7394 w 10000"/>
              <a:gd name="connsiteY5" fmla="*/ 2310 h 10000"/>
              <a:gd name="connsiteX6" fmla="*/ 6580 w 10000"/>
              <a:gd name="connsiteY6" fmla="*/ 3015 h 10000"/>
              <a:gd name="connsiteX7" fmla="*/ 5765 w 10000"/>
              <a:gd name="connsiteY7" fmla="*/ 3717 h 10000"/>
              <a:gd name="connsiteX8" fmla="*/ 4951 w 10000"/>
              <a:gd name="connsiteY8" fmla="*/ 4420 h 10000"/>
              <a:gd name="connsiteX9" fmla="*/ 4369 w 10000"/>
              <a:gd name="connsiteY9" fmla="*/ 4914 h 10000"/>
              <a:gd name="connsiteX10" fmla="*/ 4725 w 10000"/>
              <a:gd name="connsiteY10" fmla="*/ 4914 h 10000"/>
              <a:gd name="connsiteX11" fmla="*/ 5419 w 10000"/>
              <a:gd name="connsiteY11" fmla="*/ 4914 h 10000"/>
              <a:gd name="connsiteX12" fmla="*/ 5743 w 10000"/>
              <a:gd name="connsiteY12" fmla="*/ 4917 h 10000"/>
              <a:gd name="connsiteX13" fmla="*/ 5523 w 10000"/>
              <a:gd name="connsiteY13" fmla="*/ 5114 h 10000"/>
              <a:gd name="connsiteX14" fmla="*/ 4781 w 10000"/>
              <a:gd name="connsiteY14" fmla="*/ 5786 h 10000"/>
              <a:gd name="connsiteX15" fmla="*/ 4032 w 10000"/>
              <a:gd name="connsiteY15" fmla="*/ 6458 h 10000"/>
              <a:gd name="connsiteX16" fmla="*/ 3286 w 10000"/>
              <a:gd name="connsiteY16" fmla="*/ 7124 h 10000"/>
              <a:gd name="connsiteX17" fmla="*/ 2534 w 10000"/>
              <a:gd name="connsiteY17" fmla="*/ 7790 h 10000"/>
              <a:gd name="connsiteX18" fmla="*/ 1782 w 10000"/>
              <a:gd name="connsiteY18" fmla="*/ 8456 h 10000"/>
              <a:gd name="connsiteX19" fmla="*/ 1406 w 10000"/>
              <a:gd name="connsiteY19" fmla="*/ 8784 h 10000"/>
              <a:gd name="connsiteX20" fmla="*/ 0 w 10000"/>
              <a:gd name="connsiteY20" fmla="*/ 10000 h 10000"/>
              <a:gd name="connsiteX21" fmla="*/ 1295 w 10000"/>
              <a:gd name="connsiteY21" fmla="*/ 8698 h 10000"/>
              <a:gd name="connsiteX22" fmla="*/ 1657 w 10000"/>
              <a:gd name="connsiteY22" fmla="*/ 8356 h 10000"/>
              <a:gd name="connsiteX23" fmla="*/ 2384 w 10000"/>
              <a:gd name="connsiteY23" fmla="*/ 7671 h 10000"/>
              <a:gd name="connsiteX24" fmla="*/ 3109 w 10000"/>
              <a:gd name="connsiteY24" fmla="*/ 6988 h 10000"/>
              <a:gd name="connsiteX25" fmla="*/ 3846 w 10000"/>
              <a:gd name="connsiteY25" fmla="*/ 6305 h 10000"/>
              <a:gd name="connsiteX26" fmla="*/ 4581 w 10000"/>
              <a:gd name="connsiteY26" fmla="*/ 5627 h 10000"/>
              <a:gd name="connsiteX27" fmla="*/ 5098 w 10000"/>
              <a:gd name="connsiteY27" fmla="*/ 5153 h 10000"/>
              <a:gd name="connsiteX28" fmla="*/ 4725 w 10000"/>
              <a:gd name="connsiteY28" fmla="*/ 5153 h 10000"/>
              <a:gd name="connsiteX29" fmla="*/ 4029 w 10000"/>
              <a:gd name="connsiteY29" fmla="*/ 5153 h 10000"/>
              <a:gd name="connsiteX30" fmla="*/ 3685 w 10000"/>
              <a:gd name="connsiteY30" fmla="*/ 5153 h 10000"/>
              <a:gd name="connsiteX31" fmla="*/ 3927 w 10000"/>
              <a:gd name="connsiteY31" fmla="*/ 4950 h 10000"/>
              <a:gd name="connsiteX32" fmla="*/ 4751 w 10000"/>
              <a:gd name="connsiteY32" fmla="*/ 4253 h 10000"/>
              <a:gd name="connsiteX33" fmla="*/ 5576 w 10000"/>
              <a:gd name="connsiteY33" fmla="*/ 3559 h 10000"/>
              <a:gd name="connsiteX34" fmla="*/ 6406 w 10000"/>
              <a:gd name="connsiteY34" fmla="*/ 2868 h 10000"/>
              <a:gd name="connsiteX35" fmla="*/ 7240 w 10000"/>
              <a:gd name="connsiteY35" fmla="*/ 2179 h 10000"/>
              <a:gd name="connsiteX36" fmla="*/ 8071 w 10000"/>
              <a:gd name="connsiteY36" fmla="*/ 1494 h 10000"/>
              <a:gd name="connsiteX37" fmla="*/ 8911 w 10000"/>
              <a:gd name="connsiteY37" fmla="*/ 808 h 10000"/>
              <a:gd name="connsiteX38" fmla="*/ 9754 w 10000"/>
              <a:gd name="connsiteY38" fmla="*/ 130 h 10000"/>
              <a:gd name="connsiteX39" fmla="*/ 9915 w 10000"/>
              <a:gd name="connsiteY39" fmla="*/ 0 h 10000"/>
              <a:gd name="connsiteX0" fmla="*/ 9915 w 10000"/>
              <a:gd name="connsiteY0" fmla="*/ 0 h 10000"/>
              <a:gd name="connsiteX1" fmla="*/ 10000 w 10000"/>
              <a:gd name="connsiteY1" fmla="*/ 0 h 10000"/>
              <a:gd name="connsiteX2" fmla="*/ 9811 w 10000"/>
              <a:gd name="connsiteY2" fmla="*/ 178 h 10000"/>
              <a:gd name="connsiteX3" fmla="*/ 9006 w 10000"/>
              <a:gd name="connsiteY3" fmla="*/ 891 h 10000"/>
              <a:gd name="connsiteX4" fmla="*/ 8202 w 10000"/>
              <a:gd name="connsiteY4" fmla="*/ 1602 h 10000"/>
              <a:gd name="connsiteX5" fmla="*/ 7394 w 10000"/>
              <a:gd name="connsiteY5" fmla="*/ 2310 h 10000"/>
              <a:gd name="connsiteX6" fmla="*/ 6580 w 10000"/>
              <a:gd name="connsiteY6" fmla="*/ 3015 h 10000"/>
              <a:gd name="connsiteX7" fmla="*/ 5765 w 10000"/>
              <a:gd name="connsiteY7" fmla="*/ 3717 h 10000"/>
              <a:gd name="connsiteX8" fmla="*/ 4951 w 10000"/>
              <a:gd name="connsiteY8" fmla="*/ 4420 h 10000"/>
              <a:gd name="connsiteX9" fmla="*/ 4369 w 10000"/>
              <a:gd name="connsiteY9" fmla="*/ 4914 h 10000"/>
              <a:gd name="connsiteX10" fmla="*/ 4725 w 10000"/>
              <a:gd name="connsiteY10" fmla="*/ 4914 h 10000"/>
              <a:gd name="connsiteX11" fmla="*/ 5419 w 10000"/>
              <a:gd name="connsiteY11" fmla="*/ 4914 h 10000"/>
              <a:gd name="connsiteX12" fmla="*/ 5743 w 10000"/>
              <a:gd name="connsiteY12" fmla="*/ 4917 h 10000"/>
              <a:gd name="connsiteX13" fmla="*/ 5523 w 10000"/>
              <a:gd name="connsiteY13" fmla="*/ 5114 h 10000"/>
              <a:gd name="connsiteX14" fmla="*/ 4781 w 10000"/>
              <a:gd name="connsiteY14" fmla="*/ 5786 h 10000"/>
              <a:gd name="connsiteX15" fmla="*/ 4032 w 10000"/>
              <a:gd name="connsiteY15" fmla="*/ 6458 h 10000"/>
              <a:gd name="connsiteX16" fmla="*/ 3286 w 10000"/>
              <a:gd name="connsiteY16" fmla="*/ 7124 h 10000"/>
              <a:gd name="connsiteX17" fmla="*/ 2534 w 10000"/>
              <a:gd name="connsiteY17" fmla="*/ 7790 h 10000"/>
              <a:gd name="connsiteX18" fmla="*/ 1782 w 10000"/>
              <a:gd name="connsiteY18" fmla="*/ 8456 h 10000"/>
              <a:gd name="connsiteX19" fmla="*/ 0 w 10000"/>
              <a:gd name="connsiteY19" fmla="*/ 10000 h 10000"/>
              <a:gd name="connsiteX20" fmla="*/ 1295 w 10000"/>
              <a:gd name="connsiteY20" fmla="*/ 8698 h 10000"/>
              <a:gd name="connsiteX21" fmla="*/ 1657 w 10000"/>
              <a:gd name="connsiteY21" fmla="*/ 8356 h 10000"/>
              <a:gd name="connsiteX22" fmla="*/ 2384 w 10000"/>
              <a:gd name="connsiteY22" fmla="*/ 7671 h 10000"/>
              <a:gd name="connsiteX23" fmla="*/ 3109 w 10000"/>
              <a:gd name="connsiteY23" fmla="*/ 6988 h 10000"/>
              <a:gd name="connsiteX24" fmla="*/ 3846 w 10000"/>
              <a:gd name="connsiteY24" fmla="*/ 6305 h 10000"/>
              <a:gd name="connsiteX25" fmla="*/ 4581 w 10000"/>
              <a:gd name="connsiteY25" fmla="*/ 5627 h 10000"/>
              <a:gd name="connsiteX26" fmla="*/ 5098 w 10000"/>
              <a:gd name="connsiteY26" fmla="*/ 5153 h 10000"/>
              <a:gd name="connsiteX27" fmla="*/ 4725 w 10000"/>
              <a:gd name="connsiteY27" fmla="*/ 5153 h 10000"/>
              <a:gd name="connsiteX28" fmla="*/ 4029 w 10000"/>
              <a:gd name="connsiteY28" fmla="*/ 5153 h 10000"/>
              <a:gd name="connsiteX29" fmla="*/ 3685 w 10000"/>
              <a:gd name="connsiteY29" fmla="*/ 5153 h 10000"/>
              <a:gd name="connsiteX30" fmla="*/ 3927 w 10000"/>
              <a:gd name="connsiteY30" fmla="*/ 4950 h 10000"/>
              <a:gd name="connsiteX31" fmla="*/ 4751 w 10000"/>
              <a:gd name="connsiteY31" fmla="*/ 4253 h 10000"/>
              <a:gd name="connsiteX32" fmla="*/ 5576 w 10000"/>
              <a:gd name="connsiteY32" fmla="*/ 3559 h 10000"/>
              <a:gd name="connsiteX33" fmla="*/ 6406 w 10000"/>
              <a:gd name="connsiteY33" fmla="*/ 2868 h 10000"/>
              <a:gd name="connsiteX34" fmla="*/ 7240 w 10000"/>
              <a:gd name="connsiteY34" fmla="*/ 2179 h 10000"/>
              <a:gd name="connsiteX35" fmla="*/ 8071 w 10000"/>
              <a:gd name="connsiteY35" fmla="*/ 1494 h 10000"/>
              <a:gd name="connsiteX36" fmla="*/ 8911 w 10000"/>
              <a:gd name="connsiteY36" fmla="*/ 808 h 10000"/>
              <a:gd name="connsiteX37" fmla="*/ 9754 w 10000"/>
              <a:gd name="connsiteY37" fmla="*/ 130 h 10000"/>
              <a:gd name="connsiteX38" fmla="*/ 9915 w 10000"/>
              <a:gd name="connsiteY38" fmla="*/ 0 h 10000"/>
              <a:gd name="connsiteX0" fmla="*/ 9915 w 10000"/>
              <a:gd name="connsiteY0" fmla="*/ 0 h 10000"/>
              <a:gd name="connsiteX1" fmla="*/ 10000 w 10000"/>
              <a:gd name="connsiteY1" fmla="*/ 0 h 10000"/>
              <a:gd name="connsiteX2" fmla="*/ 9811 w 10000"/>
              <a:gd name="connsiteY2" fmla="*/ 178 h 10000"/>
              <a:gd name="connsiteX3" fmla="*/ 9006 w 10000"/>
              <a:gd name="connsiteY3" fmla="*/ 891 h 10000"/>
              <a:gd name="connsiteX4" fmla="*/ 8202 w 10000"/>
              <a:gd name="connsiteY4" fmla="*/ 1602 h 10000"/>
              <a:gd name="connsiteX5" fmla="*/ 7394 w 10000"/>
              <a:gd name="connsiteY5" fmla="*/ 2310 h 10000"/>
              <a:gd name="connsiteX6" fmla="*/ 6580 w 10000"/>
              <a:gd name="connsiteY6" fmla="*/ 3015 h 10000"/>
              <a:gd name="connsiteX7" fmla="*/ 5765 w 10000"/>
              <a:gd name="connsiteY7" fmla="*/ 3717 h 10000"/>
              <a:gd name="connsiteX8" fmla="*/ 4951 w 10000"/>
              <a:gd name="connsiteY8" fmla="*/ 4420 h 10000"/>
              <a:gd name="connsiteX9" fmla="*/ 4369 w 10000"/>
              <a:gd name="connsiteY9" fmla="*/ 4914 h 10000"/>
              <a:gd name="connsiteX10" fmla="*/ 4725 w 10000"/>
              <a:gd name="connsiteY10" fmla="*/ 4914 h 10000"/>
              <a:gd name="connsiteX11" fmla="*/ 5419 w 10000"/>
              <a:gd name="connsiteY11" fmla="*/ 4914 h 10000"/>
              <a:gd name="connsiteX12" fmla="*/ 5743 w 10000"/>
              <a:gd name="connsiteY12" fmla="*/ 4917 h 10000"/>
              <a:gd name="connsiteX13" fmla="*/ 5523 w 10000"/>
              <a:gd name="connsiteY13" fmla="*/ 5114 h 10000"/>
              <a:gd name="connsiteX14" fmla="*/ 4781 w 10000"/>
              <a:gd name="connsiteY14" fmla="*/ 5786 h 10000"/>
              <a:gd name="connsiteX15" fmla="*/ 4032 w 10000"/>
              <a:gd name="connsiteY15" fmla="*/ 6458 h 10000"/>
              <a:gd name="connsiteX16" fmla="*/ 3286 w 10000"/>
              <a:gd name="connsiteY16" fmla="*/ 7124 h 10000"/>
              <a:gd name="connsiteX17" fmla="*/ 2534 w 10000"/>
              <a:gd name="connsiteY17" fmla="*/ 7790 h 10000"/>
              <a:gd name="connsiteX18" fmla="*/ 1782 w 10000"/>
              <a:gd name="connsiteY18" fmla="*/ 8456 h 10000"/>
              <a:gd name="connsiteX19" fmla="*/ 0 w 10000"/>
              <a:gd name="connsiteY19" fmla="*/ 10000 h 10000"/>
              <a:gd name="connsiteX20" fmla="*/ 1657 w 10000"/>
              <a:gd name="connsiteY20" fmla="*/ 8356 h 10000"/>
              <a:gd name="connsiteX21" fmla="*/ 2384 w 10000"/>
              <a:gd name="connsiteY21" fmla="*/ 7671 h 10000"/>
              <a:gd name="connsiteX22" fmla="*/ 3109 w 10000"/>
              <a:gd name="connsiteY22" fmla="*/ 6988 h 10000"/>
              <a:gd name="connsiteX23" fmla="*/ 3846 w 10000"/>
              <a:gd name="connsiteY23" fmla="*/ 6305 h 10000"/>
              <a:gd name="connsiteX24" fmla="*/ 4581 w 10000"/>
              <a:gd name="connsiteY24" fmla="*/ 5627 h 10000"/>
              <a:gd name="connsiteX25" fmla="*/ 5098 w 10000"/>
              <a:gd name="connsiteY25" fmla="*/ 5153 h 10000"/>
              <a:gd name="connsiteX26" fmla="*/ 4725 w 10000"/>
              <a:gd name="connsiteY26" fmla="*/ 5153 h 10000"/>
              <a:gd name="connsiteX27" fmla="*/ 4029 w 10000"/>
              <a:gd name="connsiteY27" fmla="*/ 5153 h 10000"/>
              <a:gd name="connsiteX28" fmla="*/ 3685 w 10000"/>
              <a:gd name="connsiteY28" fmla="*/ 5153 h 10000"/>
              <a:gd name="connsiteX29" fmla="*/ 3927 w 10000"/>
              <a:gd name="connsiteY29" fmla="*/ 4950 h 10000"/>
              <a:gd name="connsiteX30" fmla="*/ 4751 w 10000"/>
              <a:gd name="connsiteY30" fmla="*/ 4253 h 10000"/>
              <a:gd name="connsiteX31" fmla="*/ 5576 w 10000"/>
              <a:gd name="connsiteY31" fmla="*/ 3559 h 10000"/>
              <a:gd name="connsiteX32" fmla="*/ 6406 w 10000"/>
              <a:gd name="connsiteY32" fmla="*/ 2868 h 10000"/>
              <a:gd name="connsiteX33" fmla="*/ 7240 w 10000"/>
              <a:gd name="connsiteY33" fmla="*/ 2179 h 10000"/>
              <a:gd name="connsiteX34" fmla="*/ 8071 w 10000"/>
              <a:gd name="connsiteY34" fmla="*/ 1494 h 10000"/>
              <a:gd name="connsiteX35" fmla="*/ 8911 w 10000"/>
              <a:gd name="connsiteY35" fmla="*/ 808 h 10000"/>
              <a:gd name="connsiteX36" fmla="*/ 9754 w 10000"/>
              <a:gd name="connsiteY36" fmla="*/ 130 h 10000"/>
              <a:gd name="connsiteX37" fmla="*/ 9915 w 10000"/>
              <a:gd name="connsiteY37" fmla="*/ 0 h 10000"/>
              <a:gd name="connsiteX0" fmla="*/ 9915 w 10000"/>
              <a:gd name="connsiteY0" fmla="*/ 0 h 10000"/>
              <a:gd name="connsiteX1" fmla="*/ 10000 w 10000"/>
              <a:gd name="connsiteY1" fmla="*/ 0 h 10000"/>
              <a:gd name="connsiteX2" fmla="*/ 9811 w 10000"/>
              <a:gd name="connsiteY2" fmla="*/ 178 h 10000"/>
              <a:gd name="connsiteX3" fmla="*/ 9006 w 10000"/>
              <a:gd name="connsiteY3" fmla="*/ 891 h 10000"/>
              <a:gd name="connsiteX4" fmla="*/ 8202 w 10000"/>
              <a:gd name="connsiteY4" fmla="*/ 1602 h 10000"/>
              <a:gd name="connsiteX5" fmla="*/ 7394 w 10000"/>
              <a:gd name="connsiteY5" fmla="*/ 2310 h 10000"/>
              <a:gd name="connsiteX6" fmla="*/ 6580 w 10000"/>
              <a:gd name="connsiteY6" fmla="*/ 3015 h 10000"/>
              <a:gd name="connsiteX7" fmla="*/ 5765 w 10000"/>
              <a:gd name="connsiteY7" fmla="*/ 3717 h 10000"/>
              <a:gd name="connsiteX8" fmla="*/ 4951 w 10000"/>
              <a:gd name="connsiteY8" fmla="*/ 4420 h 10000"/>
              <a:gd name="connsiteX9" fmla="*/ 4369 w 10000"/>
              <a:gd name="connsiteY9" fmla="*/ 4914 h 10000"/>
              <a:gd name="connsiteX10" fmla="*/ 4725 w 10000"/>
              <a:gd name="connsiteY10" fmla="*/ 4914 h 10000"/>
              <a:gd name="connsiteX11" fmla="*/ 5419 w 10000"/>
              <a:gd name="connsiteY11" fmla="*/ 4914 h 10000"/>
              <a:gd name="connsiteX12" fmla="*/ 5743 w 10000"/>
              <a:gd name="connsiteY12" fmla="*/ 4917 h 10000"/>
              <a:gd name="connsiteX13" fmla="*/ 5523 w 10000"/>
              <a:gd name="connsiteY13" fmla="*/ 5114 h 10000"/>
              <a:gd name="connsiteX14" fmla="*/ 4781 w 10000"/>
              <a:gd name="connsiteY14" fmla="*/ 5786 h 10000"/>
              <a:gd name="connsiteX15" fmla="*/ 4032 w 10000"/>
              <a:gd name="connsiteY15" fmla="*/ 6458 h 10000"/>
              <a:gd name="connsiteX16" fmla="*/ 3286 w 10000"/>
              <a:gd name="connsiteY16" fmla="*/ 7124 h 10000"/>
              <a:gd name="connsiteX17" fmla="*/ 2534 w 10000"/>
              <a:gd name="connsiteY17" fmla="*/ 7790 h 10000"/>
              <a:gd name="connsiteX18" fmla="*/ 1782 w 10000"/>
              <a:gd name="connsiteY18" fmla="*/ 8456 h 10000"/>
              <a:gd name="connsiteX19" fmla="*/ 0 w 10000"/>
              <a:gd name="connsiteY19" fmla="*/ 10000 h 10000"/>
              <a:gd name="connsiteX20" fmla="*/ 2384 w 10000"/>
              <a:gd name="connsiteY20" fmla="*/ 7671 h 10000"/>
              <a:gd name="connsiteX21" fmla="*/ 3109 w 10000"/>
              <a:gd name="connsiteY21" fmla="*/ 6988 h 10000"/>
              <a:gd name="connsiteX22" fmla="*/ 3846 w 10000"/>
              <a:gd name="connsiteY22" fmla="*/ 6305 h 10000"/>
              <a:gd name="connsiteX23" fmla="*/ 4581 w 10000"/>
              <a:gd name="connsiteY23" fmla="*/ 5627 h 10000"/>
              <a:gd name="connsiteX24" fmla="*/ 5098 w 10000"/>
              <a:gd name="connsiteY24" fmla="*/ 5153 h 10000"/>
              <a:gd name="connsiteX25" fmla="*/ 4725 w 10000"/>
              <a:gd name="connsiteY25" fmla="*/ 5153 h 10000"/>
              <a:gd name="connsiteX26" fmla="*/ 4029 w 10000"/>
              <a:gd name="connsiteY26" fmla="*/ 5153 h 10000"/>
              <a:gd name="connsiteX27" fmla="*/ 3685 w 10000"/>
              <a:gd name="connsiteY27" fmla="*/ 5153 h 10000"/>
              <a:gd name="connsiteX28" fmla="*/ 3927 w 10000"/>
              <a:gd name="connsiteY28" fmla="*/ 4950 h 10000"/>
              <a:gd name="connsiteX29" fmla="*/ 4751 w 10000"/>
              <a:gd name="connsiteY29" fmla="*/ 4253 h 10000"/>
              <a:gd name="connsiteX30" fmla="*/ 5576 w 10000"/>
              <a:gd name="connsiteY30" fmla="*/ 3559 h 10000"/>
              <a:gd name="connsiteX31" fmla="*/ 6406 w 10000"/>
              <a:gd name="connsiteY31" fmla="*/ 2868 h 10000"/>
              <a:gd name="connsiteX32" fmla="*/ 7240 w 10000"/>
              <a:gd name="connsiteY32" fmla="*/ 2179 h 10000"/>
              <a:gd name="connsiteX33" fmla="*/ 8071 w 10000"/>
              <a:gd name="connsiteY33" fmla="*/ 1494 h 10000"/>
              <a:gd name="connsiteX34" fmla="*/ 8911 w 10000"/>
              <a:gd name="connsiteY34" fmla="*/ 808 h 10000"/>
              <a:gd name="connsiteX35" fmla="*/ 9754 w 10000"/>
              <a:gd name="connsiteY35" fmla="*/ 130 h 10000"/>
              <a:gd name="connsiteX36" fmla="*/ 9915 w 10000"/>
              <a:gd name="connsiteY36" fmla="*/ 0 h 10000"/>
              <a:gd name="connsiteX0" fmla="*/ 9915 w 10000"/>
              <a:gd name="connsiteY0" fmla="*/ 0 h 10000"/>
              <a:gd name="connsiteX1" fmla="*/ 10000 w 10000"/>
              <a:gd name="connsiteY1" fmla="*/ 0 h 10000"/>
              <a:gd name="connsiteX2" fmla="*/ 9811 w 10000"/>
              <a:gd name="connsiteY2" fmla="*/ 178 h 10000"/>
              <a:gd name="connsiteX3" fmla="*/ 9006 w 10000"/>
              <a:gd name="connsiteY3" fmla="*/ 891 h 10000"/>
              <a:gd name="connsiteX4" fmla="*/ 8202 w 10000"/>
              <a:gd name="connsiteY4" fmla="*/ 1602 h 10000"/>
              <a:gd name="connsiteX5" fmla="*/ 7394 w 10000"/>
              <a:gd name="connsiteY5" fmla="*/ 2310 h 10000"/>
              <a:gd name="connsiteX6" fmla="*/ 6580 w 10000"/>
              <a:gd name="connsiteY6" fmla="*/ 3015 h 10000"/>
              <a:gd name="connsiteX7" fmla="*/ 5765 w 10000"/>
              <a:gd name="connsiteY7" fmla="*/ 3717 h 10000"/>
              <a:gd name="connsiteX8" fmla="*/ 4951 w 10000"/>
              <a:gd name="connsiteY8" fmla="*/ 4420 h 10000"/>
              <a:gd name="connsiteX9" fmla="*/ 4369 w 10000"/>
              <a:gd name="connsiteY9" fmla="*/ 4914 h 10000"/>
              <a:gd name="connsiteX10" fmla="*/ 4725 w 10000"/>
              <a:gd name="connsiteY10" fmla="*/ 4914 h 10000"/>
              <a:gd name="connsiteX11" fmla="*/ 5419 w 10000"/>
              <a:gd name="connsiteY11" fmla="*/ 4914 h 10000"/>
              <a:gd name="connsiteX12" fmla="*/ 5743 w 10000"/>
              <a:gd name="connsiteY12" fmla="*/ 4917 h 10000"/>
              <a:gd name="connsiteX13" fmla="*/ 5523 w 10000"/>
              <a:gd name="connsiteY13" fmla="*/ 5114 h 10000"/>
              <a:gd name="connsiteX14" fmla="*/ 4781 w 10000"/>
              <a:gd name="connsiteY14" fmla="*/ 5786 h 10000"/>
              <a:gd name="connsiteX15" fmla="*/ 4032 w 10000"/>
              <a:gd name="connsiteY15" fmla="*/ 6458 h 10000"/>
              <a:gd name="connsiteX16" fmla="*/ 3286 w 10000"/>
              <a:gd name="connsiteY16" fmla="*/ 7124 h 10000"/>
              <a:gd name="connsiteX17" fmla="*/ 2534 w 10000"/>
              <a:gd name="connsiteY17" fmla="*/ 7790 h 10000"/>
              <a:gd name="connsiteX18" fmla="*/ 0 w 10000"/>
              <a:gd name="connsiteY18" fmla="*/ 10000 h 10000"/>
              <a:gd name="connsiteX19" fmla="*/ 2384 w 10000"/>
              <a:gd name="connsiteY19" fmla="*/ 7671 h 10000"/>
              <a:gd name="connsiteX20" fmla="*/ 3109 w 10000"/>
              <a:gd name="connsiteY20" fmla="*/ 6988 h 10000"/>
              <a:gd name="connsiteX21" fmla="*/ 3846 w 10000"/>
              <a:gd name="connsiteY21" fmla="*/ 6305 h 10000"/>
              <a:gd name="connsiteX22" fmla="*/ 4581 w 10000"/>
              <a:gd name="connsiteY22" fmla="*/ 5627 h 10000"/>
              <a:gd name="connsiteX23" fmla="*/ 5098 w 10000"/>
              <a:gd name="connsiteY23" fmla="*/ 5153 h 10000"/>
              <a:gd name="connsiteX24" fmla="*/ 4725 w 10000"/>
              <a:gd name="connsiteY24" fmla="*/ 5153 h 10000"/>
              <a:gd name="connsiteX25" fmla="*/ 4029 w 10000"/>
              <a:gd name="connsiteY25" fmla="*/ 5153 h 10000"/>
              <a:gd name="connsiteX26" fmla="*/ 3685 w 10000"/>
              <a:gd name="connsiteY26" fmla="*/ 5153 h 10000"/>
              <a:gd name="connsiteX27" fmla="*/ 3927 w 10000"/>
              <a:gd name="connsiteY27" fmla="*/ 4950 h 10000"/>
              <a:gd name="connsiteX28" fmla="*/ 4751 w 10000"/>
              <a:gd name="connsiteY28" fmla="*/ 4253 h 10000"/>
              <a:gd name="connsiteX29" fmla="*/ 5576 w 10000"/>
              <a:gd name="connsiteY29" fmla="*/ 3559 h 10000"/>
              <a:gd name="connsiteX30" fmla="*/ 6406 w 10000"/>
              <a:gd name="connsiteY30" fmla="*/ 2868 h 10000"/>
              <a:gd name="connsiteX31" fmla="*/ 7240 w 10000"/>
              <a:gd name="connsiteY31" fmla="*/ 2179 h 10000"/>
              <a:gd name="connsiteX32" fmla="*/ 8071 w 10000"/>
              <a:gd name="connsiteY32" fmla="*/ 1494 h 10000"/>
              <a:gd name="connsiteX33" fmla="*/ 8911 w 10000"/>
              <a:gd name="connsiteY33" fmla="*/ 808 h 10000"/>
              <a:gd name="connsiteX34" fmla="*/ 9754 w 10000"/>
              <a:gd name="connsiteY34" fmla="*/ 130 h 10000"/>
              <a:gd name="connsiteX35" fmla="*/ 9915 w 10000"/>
              <a:gd name="connsiteY35" fmla="*/ 0 h 10000"/>
              <a:gd name="connsiteX0" fmla="*/ 9915 w 10000"/>
              <a:gd name="connsiteY0" fmla="*/ 0 h 10000"/>
              <a:gd name="connsiteX1" fmla="*/ 10000 w 10000"/>
              <a:gd name="connsiteY1" fmla="*/ 0 h 10000"/>
              <a:gd name="connsiteX2" fmla="*/ 9811 w 10000"/>
              <a:gd name="connsiteY2" fmla="*/ 178 h 10000"/>
              <a:gd name="connsiteX3" fmla="*/ 9006 w 10000"/>
              <a:gd name="connsiteY3" fmla="*/ 891 h 10000"/>
              <a:gd name="connsiteX4" fmla="*/ 8202 w 10000"/>
              <a:gd name="connsiteY4" fmla="*/ 1602 h 10000"/>
              <a:gd name="connsiteX5" fmla="*/ 7394 w 10000"/>
              <a:gd name="connsiteY5" fmla="*/ 2310 h 10000"/>
              <a:gd name="connsiteX6" fmla="*/ 6580 w 10000"/>
              <a:gd name="connsiteY6" fmla="*/ 3015 h 10000"/>
              <a:gd name="connsiteX7" fmla="*/ 5765 w 10000"/>
              <a:gd name="connsiteY7" fmla="*/ 3717 h 10000"/>
              <a:gd name="connsiteX8" fmla="*/ 4951 w 10000"/>
              <a:gd name="connsiteY8" fmla="*/ 4420 h 10000"/>
              <a:gd name="connsiteX9" fmla="*/ 4369 w 10000"/>
              <a:gd name="connsiteY9" fmla="*/ 4914 h 10000"/>
              <a:gd name="connsiteX10" fmla="*/ 4725 w 10000"/>
              <a:gd name="connsiteY10" fmla="*/ 4914 h 10000"/>
              <a:gd name="connsiteX11" fmla="*/ 5419 w 10000"/>
              <a:gd name="connsiteY11" fmla="*/ 4914 h 10000"/>
              <a:gd name="connsiteX12" fmla="*/ 5743 w 10000"/>
              <a:gd name="connsiteY12" fmla="*/ 4917 h 10000"/>
              <a:gd name="connsiteX13" fmla="*/ 5523 w 10000"/>
              <a:gd name="connsiteY13" fmla="*/ 5114 h 10000"/>
              <a:gd name="connsiteX14" fmla="*/ 4781 w 10000"/>
              <a:gd name="connsiteY14" fmla="*/ 5786 h 10000"/>
              <a:gd name="connsiteX15" fmla="*/ 4032 w 10000"/>
              <a:gd name="connsiteY15" fmla="*/ 6458 h 10000"/>
              <a:gd name="connsiteX16" fmla="*/ 3286 w 10000"/>
              <a:gd name="connsiteY16" fmla="*/ 7124 h 10000"/>
              <a:gd name="connsiteX17" fmla="*/ 0 w 10000"/>
              <a:gd name="connsiteY17" fmla="*/ 10000 h 10000"/>
              <a:gd name="connsiteX18" fmla="*/ 2384 w 10000"/>
              <a:gd name="connsiteY18" fmla="*/ 7671 h 10000"/>
              <a:gd name="connsiteX19" fmla="*/ 3109 w 10000"/>
              <a:gd name="connsiteY19" fmla="*/ 6988 h 10000"/>
              <a:gd name="connsiteX20" fmla="*/ 3846 w 10000"/>
              <a:gd name="connsiteY20" fmla="*/ 6305 h 10000"/>
              <a:gd name="connsiteX21" fmla="*/ 4581 w 10000"/>
              <a:gd name="connsiteY21" fmla="*/ 5627 h 10000"/>
              <a:gd name="connsiteX22" fmla="*/ 5098 w 10000"/>
              <a:gd name="connsiteY22" fmla="*/ 5153 h 10000"/>
              <a:gd name="connsiteX23" fmla="*/ 4725 w 10000"/>
              <a:gd name="connsiteY23" fmla="*/ 5153 h 10000"/>
              <a:gd name="connsiteX24" fmla="*/ 4029 w 10000"/>
              <a:gd name="connsiteY24" fmla="*/ 5153 h 10000"/>
              <a:gd name="connsiteX25" fmla="*/ 3685 w 10000"/>
              <a:gd name="connsiteY25" fmla="*/ 5153 h 10000"/>
              <a:gd name="connsiteX26" fmla="*/ 3927 w 10000"/>
              <a:gd name="connsiteY26" fmla="*/ 4950 h 10000"/>
              <a:gd name="connsiteX27" fmla="*/ 4751 w 10000"/>
              <a:gd name="connsiteY27" fmla="*/ 4253 h 10000"/>
              <a:gd name="connsiteX28" fmla="*/ 5576 w 10000"/>
              <a:gd name="connsiteY28" fmla="*/ 3559 h 10000"/>
              <a:gd name="connsiteX29" fmla="*/ 6406 w 10000"/>
              <a:gd name="connsiteY29" fmla="*/ 2868 h 10000"/>
              <a:gd name="connsiteX30" fmla="*/ 7240 w 10000"/>
              <a:gd name="connsiteY30" fmla="*/ 2179 h 10000"/>
              <a:gd name="connsiteX31" fmla="*/ 8071 w 10000"/>
              <a:gd name="connsiteY31" fmla="*/ 1494 h 10000"/>
              <a:gd name="connsiteX32" fmla="*/ 8911 w 10000"/>
              <a:gd name="connsiteY32" fmla="*/ 808 h 10000"/>
              <a:gd name="connsiteX33" fmla="*/ 9754 w 10000"/>
              <a:gd name="connsiteY33" fmla="*/ 130 h 10000"/>
              <a:gd name="connsiteX34" fmla="*/ 9915 w 10000"/>
              <a:gd name="connsiteY34" fmla="*/ 0 h 10000"/>
              <a:gd name="connsiteX0" fmla="*/ 9915 w 10000"/>
              <a:gd name="connsiteY0" fmla="*/ 0 h 10000"/>
              <a:gd name="connsiteX1" fmla="*/ 10000 w 10000"/>
              <a:gd name="connsiteY1" fmla="*/ 0 h 10000"/>
              <a:gd name="connsiteX2" fmla="*/ 9811 w 10000"/>
              <a:gd name="connsiteY2" fmla="*/ 178 h 10000"/>
              <a:gd name="connsiteX3" fmla="*/ 9006 w 10000"/>
              <a:gd name="connsiteY3" fmla="*/ 891 h 10000"/>
              <a:gd name="connsiteX4" fmla="*/ 8202 w 10000"/>
              <a:gd name="connsiteY4" fmla="*/ 1602 h 10000"/>
              <a:gd name="connsiteX5" fmla="*/ 7394 w 10000"/>
              <a:gd name="connsiteY5" fmla="*/ 2310 h 10000"/>
              <a:gd name="connsiteX6" fmla="*/ 6580 w 10000"/>
              <a:gd name="connsiteY6" fmla="*/ 3015 h 10000"/>
              <a:gd name="connsiteX7" fmla="*/ 5765 w 10000"/>
              <a:gd name="connsiteY7" fmla="*/ 3717 h 10000"/>
              <a:gd name="connsiteX8" fmla="*/ 4951 w 10000"/>
              <a:gd name="connsiteY8" fmla="*/ 4420 h 10000"/>
              <a:gd name="connsiteX9" fmla="*/ 4369 w 10000"/>
              <a:gd name="connsiteY9" fmla="*/ 4914 h 10000"/>
              <a:gd name="connsiteX10" fmla="*/ 4725 w 10000"/>
              <a:gd name="connsiteY10" fmla="*/ 4914 h 10000"/>
              <a:gd name="connsiteX11" fmla="*/ 5419 w 10000"/>
              <a:gd name="connsiteY11" fmla="*/ 4914 h 10000"/>
              <a:gd name="connsiteX12" fmla="*/ 5743 w 10000"/>
              <a:gd name="connsiteY12" fmla="*/ 4917 h 10000"/>
              <a:gd name="connsiteX13" fmla="*/ 5523 w 10000"/>
              <a:gd name="connsiteY13" fmla="*/ 5114 h 10000"/>
              <a:gd name="connsiteX14" fmla="*/ 4781 w 10000"/>
              <a:gd name="connsiteY14" fmla="*/ 5786 h 10000"/>
              <a:gd name="connsiteX15" fmla="*/ 4032 w 10000"/>
              <a:gd name="connsiteY15" fmla="*/ 6458 h 10000"/>
              <a:gd name="connsiteX16" fmla="*/ 3286 w 10000"/>
              <a:gd name="connsiteY16" fmla="*/ 7124 h 10000"/>
              <a:gd name="connsiteX17" fmla="*/ 0 w 10000"/>
              <a:gd name="connsiteY17" fmla="*/ 10000 h 10000"/>
              <a:gd name="connsiteX18" fmla="*/ 3109 w 10000"/>
              <a:gd name="connsiteY18" fmla="*/ 6988 h 10000"/>
              <a:gd name="connsiteX19" fmla="*/ 3846 w 10000"/>
              <a:gd name="connsiteY19" fmla="*/ 6305 h 10000"/>
              <a:gd name="connsiteX20" fmla="*/ 4581 w 10000"/>
              <a:gd name="connsiteY20" fmla="*/ 5627 h 10000"/>
              <a:gd name="connsiteX21" fmla="*/ 5098 w 10000"/>
              <a:gd name="connsiteY21" fmla="*/ 5153 h 10000"/>
              <a:gd name="connsiteX22" fmla="*/ 4725 w 10000"/>
              <a:gd name="connsiteY22" fmla="*/ 5153 h 10000"/>
              <a:gd name="connsiteX23" fmla="*/ 4029 w 10000"/>
              <a:gd name="connsiteY23" fmla="*/ 5153 h 10000"/>
              <a:gd name="connsiteX24" fmla="*/ 3685 w 10000"/>
              <a:gd name="connsiteY24" fmla="*/ 5153 h 10000"/>
              <a:gd name="connsiteX25" fmla="*/ 3927 w 10000"/>
              <a:gd name="connsiteY25" fmla="*/ 4950 h 10000"/>
              <a:gd name="connsiteX26" fmla="*/ 4751 w 10000"/>
              <a:gd name="connsiteY26" fmla="*/ 4253 h 10000"/>
              <a:gd name="connsiteX27" fmla="*/ 5576 w 10000"/>
              <a:gd name="connsiteY27" fmla="*/ 3559 h 10000"/>
              <a:gd name="connsiteX28" fmla="*/ 6406 w 10000"/>
              <a:gd name="connsiteY28" fmla="*/ 2868 h 10000"/>
              <a:gd name="connsiteX29" fmla="*/ 7240 w 10000"/>
              <a:gd name="connsiteY29" fmla="*/ 2179 h 10000"/>
              <a:gd name="connsiteX30" fmla="*/ 8071 w 10000"/>
              <a:gd name="connsiteY30" fmla="*/ 1494 h 10000"/>
              <a:gd name="connsiteX31" fmla="*/ 8911 w 10000"/>
              <a:gd name="connsiteY31" fmla="*/ 808 h 10000"/>
              <a:gd name="connsiteX32" fmla="*/ 9754 w 10000"/>
              <a:gd name="connsiteY32" fmla="*/ 130 h 10000"/>
              <a:gd name="connsiteX33" fmla="*/ 9915 w 10000"/>
              <a:gd name="connsiteY33" fmla="*/ 0 h 10000"/>
              <a:gd name="connsiteX0" fmla="*/ 9915 w 10000"/>
              <a:gd name="connsiteY0" fmla="*/ 0 h 10000"/>
              <a:gd name="connsiteX1" fmla="*/ 10000 w 10000"/>
              <a:gd name="connsiteY1" fmla="*/ 0 h 10000"/>
              <a:gd name="connsiteX2" fmla="*/ 9811 w 10000"/>
              <a:gd name="connsiteY2" fmla="*/ 178 h 10000"/>
              <a:gd name="connsiteX3" fmla="*/ 9006 w 10000"/>
              <a:gd name="connsiteY3" fmla="*/ 891 h 10000"/>
              <a:gd name="connsiteX4" fmla="*/ 8202 w 10000"/>
              <a:gd name="connsiteY4" fmla="*/ 1602 h 10000"/>
              <a:gd name="connsiteX5" fmla="*/ 7394 w 10000"/>
              <a:gd name="connsiteY5" fmla="*/ 2310 h 10000"/>
              <a:gd name="connsiteX6" fmla="*/ 6580 w 10000"/>
              <a:gd name="connsiteY6" fmla="*/ 3015 h 10000"/>
              <a:gd name="connsiteX7" fmla="*/ 5765 w 10000"/>
              <a:gd name="connsiteY7" fmla="*/ 3717 h 10000"/>
              <a:gd name="connsiteX8" fmla="*/ 4951 w 10000"/>
              <a:gd name="connsiteY8" fmla="*/ 4420 h 10000"/>
              <a:gd name="connsiteX9" fmla="*/ 4369 w 10000"/>
              <a:gd name="connsiteY9" fmla="*/ 4914 h 10000"/>
              <a:gd name="connsiteX10" fmla="*/ 4725 w 10000"/>
              <a:gd name="connsiteY10" fmla="*/ 4914 h 10000"/>
              <a:gd name="connsiteX11" fmla="*/ 5419 w 10000"/>
              <a:gd name="connsiteY11" fmla="*/ 4914 h 10000"/>
              <a:gd name="connsiteX12" fmla="*/ 5743 w 10000"/>
              <a:gd name="connsiteY12" fmla="*/ 4917 h 10000"/>
              <a:gd name="connsiteX13" fmla="*/ 5523 w 10000"/>
              <a:gd name="connsiteY13" fmla="*/ 5114 h 10000"/>
              <a:gd name="connsiteX14" fmla="*/ 4781 w 10000"/>
              <a:gd name="connsiteY14" fmla="*/ 5786 h 10000"/>
              <a:gd name="connsiteX15" fmla="*/ 4032 w 10000"/>
              <a:gd name="connsiteY15" fmla="*/ 6458 h 10000"/>
              <a:gd name="connsiteX16" fmla="*/ 3286 w 10000"/>
              <a:gd name="connsiteY16" fmla="*/ 7124 h 10000"/>
              <a:gd name="connsiteX17" fmla="*/ 0 w 10000"/>
              <a:gd name="connsiteY17" fmla="*/ 10000 h 10000"/>
              <a:gd name="connsiteX18" fmla="*/ 3846 w 10000"/>
              <a:gd name="connsiteY18" fmla="*/ 6305 h 10000"/>
              <a:gd name="connsiteX19" fmla="*/ 4581 w 10000"/>
              <a:gd name="connsiteY19" fmla="*/ 5627 h 10000"/>
              <a:gd name="connsiteX20" fmla="*/ 5098 w 10000"/>
              <a:gd name="connsiteY20" fmla="*/ 5153 h 10000"/>
              <a:gd name="connsiteX21" fmla="*/ 4725 w 10000"/>
              <a:gd name="connsiteY21" fmla="*/ 5153 h 10000"/>
              <a:gd name="connsiteX22" fmla="*/ 4029 w 10000"/>
              <a:gd name="connsiteY22" fmla="*/ 5153 h 10000"/>
              <a:gd name="connsiteX23" fmla="*/ 3685 w 10000"/>
              <a:gd name="connsiteY23" fmla="*/ 5153 h 10000"/>
              <a:gd name="connsiteX24" fmla="*/ 3927 w 10000"/>
              <a:gd name="connsiteY24" fmla="*/ 4950 h 10000"/>
              <a:gd name="connsiteX25" fmla="*/ 4751 w 10000"/>
              <a:gd name="connsiteY25" fmla="*/ 4253 h 10000"/>
              <a:gd name="connsiteX26" fmla="*/ 5576 w 10000"/>
              <a:gd name="connsiteY26" fmla="*/ 3559 h 10000"/>
              <a:gd name="connsiteX27" fmla="*/ 6406 w 10000"/>
              <a:gd name="connsiteY27" fmla="*/ 2868 h 10000"/>
              <a:gd name="connsiteX28" fmla="*/ 7240 w 10000"/>
              <a:gd name="connsiteY28" fmla="*/ 2179 h 10000"/>
              <a:gd name="connsiteX29" fmla="*/ 8071 w 10000"/>
              <a:gd name="connsiteY29" fmla="*/ 1494 h 10000"/>
              <a:gd name="connsiteX30" fmla="*/ 8911 w 10000"/>
              <a:gd name="connsiteY30" fmla="*/ 808 h 10000"/>
              <a:gd name="connsiteX31" fmla="*/ 9754 w 10000"/>
              <a:gd name="connsiteY31" fmla="*/ 130 h 10000"/>
              <a:gd name="connsiteX32" fmla="*/ 9915 w 10000"/>
              <a:gd name="connsiteY32" fmla="*/ 0 h 10000"/>
              <a:gd name="connsiteX0" fmla="*/ 9915 w 10000"/>
              <a:gd name="connsiteY0" fmla="*/ 0 h 10000"/>
              <a:gd name="connsiteX1" fmla="*/ 10000 w 10000"/>
              <a:gd name="connsiteY1" fmla="*/ 0 h 10000"/>
              <a:gd name="connsiteX2" fmla="*/ 9811 w 10000"/>
              <a:gd name="connsiteY2" fmla="*/ 178 h 10000"/>
              <a:gd name="connsiteX3" fmla="*/ 9006 w 10000"/>
              <a:gd name="connsiteY3" fmla="*/ 891 h 10000"/>
              <a:gd name="connsiteX4" fmla="*/ 8202 w 10000"/>
              <a:gd name="connsiteY4" fmla="*/ 1602 h 10000"/>
              <a:gd name="connsiteX5" fmla="*/ 7394 w 10000"/>
              <a:gd name="connsiteY5" fmla="*/ 2310 h 10000"/>
              <a:gd name="connsiteX6" fmla="*/ 6580 w 10000"/>
              <a:gd name="connsiteY6" fmla="*/ 3015 h 10000"/>
              <a:gd name="connsiteX7" fmla="*/ 5765 w 10000"/>
              <a:gd name="connsiteY7" fmla="*/ 3717 h 10000"/>
              <a:gd name="connsiteX8" fmla="*/ 4951 w 10000"/>
              <a:gd name="connsiteY8" fmla="*/ 4420 h 10000"/>
              <a:gd name="connsiteX9" fmla="*/ 4369 w 10000"/>
              <a:gd name="connsiteY9" fmla="*/ 4914 h 10000"/>
              <a:gd name="connsiteX10" fmla="*/ 4725 w 10000"/>
              <a:gd name="connsiteY10" fmla="*/ 4914 h 10000"/>
              <a:gd name="connsiteX11" fmla="*/ 5419 w 10000"/>
              <a:gd name="connsiteY11" fmla="*/ 4914 h 10000"/>
              <a:gd name="connsiteX12" fmla="*/ 5743 w 10000"/>
              <a:gd name="connsiteY12" fmla="*/ 4917 h 10000"/>
              <a:gd name="connsiteX13" fmla="*/ 5523 w 10000"/>
              <a:gd name="connsiteY13" fmla="*/ 5114 h 10000"/>
              <a:gd name="connsiteX14" fmla="*/ 4781 w 10000"/>
              <a:gd name="connsiteY14" fmla="*/ 5786 h 10000"/>
              <a:gd name="connsiteX15" fmla="*/ 4032 w 10000"/>
              <a:gd name="connsiteY15" fmla="*/ 6458 h 10000"/>
              <a:gd name="connsiteX16" fmla="*/ 0 w 10000"/>
              <a:gd name="connsiteY16" fmla="*/ 10000 h 10000"/>
              <a:gd name="connsiteX17" fmla="*/ 3846 w 10000"/>
              <a:gd name="connsiteY17" fmla="*/ 6305 h 10000"/>
              <a:gd name="connsiteX18" fmla="*/ 4581 w 10000"/>
              <a:gd name="connsiteY18" fmla="*/ 5627 h 10000"/>
              <a:gd name="connsiteX19" fmla="*/ 5098 w 10000"/>
              <a:gd name="connsiteY19" fmla="*/ 5153 h 10000"/>
              <a:gd name="connsiteX20" fmla="*/ 4725 w 10000"/>
              <a:gd name="connsiteY20" fmla="*/ 5153 h 10000"/>
              <a:gd name="connsiteX21" fmla="*/ 4029 w 10000"/>
              <a:gd name="connsiteY21" fmla="*/ 5153 h 10000"/>
              <a:gd name="connsiteX22" fmla="*/ 3685 w 10000"/>
              <a:gd name="connsiteY22" fmla="*/ 5153 h 10000"/>
              <a:gd name="connsiteX23" fmla="*/ 3927 w 10000"/>
              <a:gd name="connsiteY23" fmla="*/ 4950 h 10000"/>
              <a:gd name="connsiteX24" fmla="*/ 4751 w 10000"/>
              <a:gd name="connsiteY24" fmla="*/ 4253 h 10000"/>
              <a:gd name="connsiteX25" fmla="*/ 5576 w 10000"/>
              <a:gd name="connsiteY25" fmla="*/ 3559 h 10000"/>
              <a:gd name="connsiteX26" fmla="*/ 6406 w 10000"/>
              <a:gd name="connsiteY26" fmla="*/ 2868 h 10000"/>
              <a:gd name="connsiteX27" fmla="*/ 7240 w 10000"/>
              <a:gd name="connsiteY27" fmla="*/ 2179 h 10000"/>
              <a:gd name="connsiteX28" fmla="*/ 8071 w 10000"/>
              <a:gd name="connsiteY28" fmla="*/ 1494 h 10000"/>
              <a:gd name="connsiteX29" fmla="*/ 8911 w 10000"/>
              <a:gd name="connsiteY29" fmla="*/ 808 h 10000"/>
              <a:gd name="connsiteX30" fmla="*/ 9754 w 10000"/>
              <a:gd name="connsiteY30" fmla="*/ 130 h 10000"/>
              <a:gd name="connsiteX31" fmla="*/ 9915 w 10000"/>
              <a:gd name="connsiteY31" fmla="*/ 0 h 10000"/>
              <a:gd name="connsiteX0" fmla="*/ 9915 w 10000"/>
              <a:gd name="connsiteY0" fmla="*/ 0 h 10000"/>
              <a:gd name="connsiteX1" fmla="*/ 10000 w 10000"/>
              <a:gd name="connsiteY1" fmla="*/ 0 h 10000"/>
              <a:gd name="connsiteX2" fmla="*/ 9811 w 10000"/>
              <a:gd name="connsiteY2" fmla="*/ 178 h 10000"/>
              <a:gd name="connsiteX3" fmla="*/ 9006 w 10000"/>
              <a:gd name="connsiteY3" fmla="*/ 891 h 10000"/>
              <a:gd name="connsiteX4" fmla="*/ 8202 w 10000"/>
              <a:gd name="connsiteY4" fmla="*/ 1602 h 10000"/>
              <a:gd name="connsiteX5" fmla="*/ 7394 w 10000"/>
              <a:gd name="connsiteY5" fmla="*/ 2310 h 10000"/>
              <a:gd name="connsiteX6" fmla="*/ 6580 w 10000"/>
              <a:gd name="connsiteY6" fmla="*/ 3015 h 10000"/>
              <a:gd name="connsiteX7" fmla="*/ 5765 w 10000"/>
              <a:gd name="connsiteY7" fmla="*/ 3717 h 10000"/>
              <a:gd name="connsiteX8" fmla="*/ 4951 w 10000"/>
              <a:gd name="connsiteY8" fmla="*/ 4420 h 10000"/>
              <a:gd name="connsiteX9" fmla="*/ 4369 w 10000"/>
              <a:gd name="connsiteY9" fmla="*/ 4914 h 10000"/>
              <a:gd name="connsiteX10" fmla="*/ 4725 w 10000"/>
              <a:gd name="connsiteY10" fmla="*/ 4914 h 10000"/>
              <a:gd name="connsiteX11" fmla="*/ 5419 w 10000"/>
              <a:gd name="connsiteY11" fmla="*/ 4914 h 10000"/>
              <a:gd name="connsiteX12" fmla="*/ 5743 w 10000"/>
              <a:gd name="connsiteY12" fmla="*/ 4917 h 10000"/>
              <a:gd name="connsiteX13" fmla="*/ 5523 w 10000"/>
              <a:gd name="connsiteY13" fmla="*/ 5114 h 10000"/>
              <a:gd name="connsiteX14" fmla="*/ 4781 w 10000"/>
              <a:gd name="connsiteY14" fmla="*/ 5786 h 10000"/>
              <a:gd name="connsiteX15" fmla="*/ 4032 w 10000"/>
              <a:gd name="connsiteY15" fmla="*/ 6458 h 10000"/>
              <a:gd name="connsiteX16" fmla="*/ 0 w 10000"/>
              <a:gd name="connsiteY16" fmla="*/ 10000 h 10000"/>
              <a:gd name="connsiteX17" fmla="*/ 4581 w 10000"/>
              <a:gd name="connsiteY17" fmla="*/ 5627 h 10000"/>
              <a:gd name="connsiteX18" fmla="*/ 5098 w 10000"/>
              <a:gd name="connsiteY18" fmla="*/ 5153 h 10000"/>
              <a:gd name="connsiteX19" fmla="*/ 4725 w 10000"/>
              <a:gd name="connsiteY19" fmla="*/ 5153 h 10000"/>
              <a:gd name="connsiteX20" fmla="*/ 4029 w 10000"/>
              <a:gd name="connsiteY20" fmla="*/ 5153 h 10000"/>
              <a:gd name="connsiteX21" fmla="*/ 3685 w 10000"/>
              <a:gd name="connsiteY21" fmla="*/ 5153 h 10000"/>
              <a:gd name="connsiteX22" fmla="*/ 3927 w 10000"/>
              <a:gd name="connsiteY22" fmla="*/ 4950 h 10000"/>
              <a:gd name="connsiteX23" fmla="*/ 4751 w 10000"/>
              <a:gd name="connsiteY23" fmla="*/ 4253 h 10000"/>
              <a:gd name="connsiteX24" fmla="*/ 5576 w 10000"/>
              <a:gd name="connsiteY24" fmla="*/ 3559 h 10000"/>
              <a:gd name="connsiteX25" fmla="*/ 6406 w 10000"/>
              <a:gd name="connsiteY25" fmla="*/ 2868 h 10000"/>
              <a:gd name="connsiteX26" fmla="*/ 7240 w 10000"/>
              <a:gd name="connsiteY26" fmla="*/ 2179 h 10000"/>
              <a:gd name="connsiteX27" fmla="*/ 8071 w 10000"/>
              <a:gd name="connsiteY27" fmla="*/ 1494 h 10000"/>
              <a:gd name="connsiteX28" fmla="*/ 8911 w 10000"/>
              <a:gd name="connsiteY28" fmla="*/ 808 h 10000"/>
              <a:gd name="connsiteX29" fmla="*/ 9754 w 10000"/>
              <a:gd name="connsiteY29" fmla="*/ 130 h 10000"/>
              <a:gd name="connsiteX30" fmla="*/ 9915 w 10000"/>
              <a:gd name="connsiteY30" fmla="*/ 0 h 10000"/>
              <a:gd name="connsiteX0" fmla="*/ 9915 w 10000"/>
              <a:gd name="connsiteY0" fmla="*/ 0 h 10000"/>
              <a:gd name="connsiteX1" fmla="*/ 10000 w 10000"/>
              <a:gd name="connsiteY1" fmla="*/ 0 h 10000"/>
              <a:gd name="connsiteX2" fmla="*/ 9811 w 10000"/>
              <a:gd name="connsiteY2" fmla="*/ 178 h 10000"/>
              <a:gd name="connsiteX3" fmla="*/ 9006 w 10000"/>
              <a:gd name="connsiteY3" fmla="*/ 891 h 10000"/>
              <a:gd name="connsiteX4" fmla="*/ 8202 w 10000"/>
              <a:gd name="connsiteY4" fmla="*/ 1602 h 10000"/>
              <a:gd name="connsiteX5" fmla="*/ 7394 w 10000"/>
              <a:gd name="connsiteY5" fmla="*/ 2310 h 10000"/>
              <a:gd name="connsiteX6" fmla="*/ 6580 w 10000"/>
              <a:gd name="connsiteY6" fmla="*/ 3015 h 10000"/>
              <a:gd name="connsiteX7" fmla="*/ 5765 w 10000"/>
              <a:gd name="connsiteY7" fmla="*/ 3717 h 10000"/>
              <a:gd name="connsiteX8" fmla="*/ 4951 w 10000"/>
              <a:gd name="connsiteY8" fmla="*/ 4420 h 10000"/>
              <a:gd name="connsiteX9" fmla="*/ 4369 w 10000"/>
              <a:gd name="connsiteY9" fmla="*/ 4914 h 10000"/>
              <a:gd name="connsiteX10" fmla="*/ 4725 w 10000"/>
              <a:gd name="connsiteY10" fmla="*/ 4914 h 10000"/>
              <a:gd name="connsiteX11" fmla="*/ 5419 w 10000"/>
              <a:gd name="connsiteY11" fmla="*/ 4914 h 10000"/>
              <a:gd name="connsiteX12" fmla="*/ 5743 w 10000"/>
              <a:gd name="connsiteY12" fmla="*/ 4917 h 10000"/>
              <a:gd name="connsiteX13" fmla="*/ 5523 w 10000"/>
              <a:gd name="connsiteY13" fmla="*/ 5114 h 10000"/>
              <a:gd name="connsiteX14" fmla="*/ 4781 w 10000"/>
              <a:gd name="connsiteY14" fmla="*/ 5786 h 10000"/>
              <a:gd name="connsiteX15" fmla="*/ 0 w 10000"/>
              <a:gd name="connsiteY15" fmla="*/ 10000 h 10000"/>
              <a:gd name="connsiteX16" fmla="*/ 4581 w 10000"/>
              <a:gd name="connsiteY16" fmla="*/ 5627 h 10000"/>
              <a:gd name="connsiteX17" fmla="*/ 5098 w 10000"/>
              <a:gd name="connsiteY17" fmla="*/ 5153 h 10000"/>
              <a:gd name="connsiteX18" fmla="*/ 4725 w 10000"/>
              <a:gd name="connsiteY18" fmla="*/ 5153 h 10000"/>
              <a:gd name="connsiteX19" fmla="*/ 4029 w 10000"/>
              <a:gd name="connsiteY19" fmla="*/ 5153 h 10000"/>
              <a:gd name="connsiteX20" fmla="*/ 3685 w 10000"/>
              <a:gd name="connsiteY20" fmla="*/ 5153 h 10000"/>
              <a:gd name="connsiteX21" fmla="*/ 3927 w 10000"/>
              <a:gd name="connsiteY21" fmla="*/ 4950 h 10000"/>
              <a:gd name="connsiteX22" fmla="*/ 4751 w 10000"/>
              <a:gd name="connsiteY22" fmla="*/ 4253 h 10000"/>
              <a:gd name="connsiteX23" fmla="*/ 5576 w 10000"/>
              <a:gd name="connsiteY23" fmla="*/ 3559 h 10000"/>
              <a:gd name="connsiteX24" fmla="*/ 6406 w 10000"/>
              <a:gd name="connsiteY24" fmla="*/ 2868 h 10000"/>
              <a:gd name="connsiteX25" fmla="*/ 7240 w 10000"/>
              <a:gd name="connsiteY25" fmla="*/ 2179 h 10000"/>
              <a:gd name="connsiteX26" fmla="*/ 8071 w 10000"/>
              <a:gd name="connsiteY26" fmla="*/ 1494 h 10000"/>
              <a:gd name="connsiteX27" fmla="*/ 8911 w 10000"/>
              <a:gd name="connsiteY27" fmla="*/ 808 h 10000"/>
              <a:gd name="connsiteX28" fmla="*/ 9754 w 10000"/>
              <a:gd name="connsiteY28" fmla="*/ 130 h 10000"/>
              <a:gd name="connsiteX29" fmla="*/ 9915 w 10000"/>
              <a:gd name="connsiteY29" fmla="*/ 0 h 10000"/>
              <a:gd name="connsiteX0" fmla="*/ 9915 w 10000"/>
              <a:gd name="connsiteY0" fmla="*/ 0 h 10000"/>
              <a:gd name="connsiteX1" fmla="*/ 10000 w 10000"/>
              <a:gd name="connsiteY1" fmla="*/ 0 h 10000"/>
              <a:gd name="connsiteX2" fmla="*/ 9811 w 10000"/>
              <a:gd name="connsiteY2" fmla="*/ 178 h 10000"/>
              <a:gd name="connsiteX3" fmla="*/ 9006 w 10000"/>
              <a:gd name="connsiteY3" fmla="*/ 891 h 10000"/>
              <a:gd name="connsiteX4" fmla="*/ 8202 w 10000"/>
              <a:gd name="connsiteY4" fmla="*/ 1602 h 10000"/>
              <a:gd name="connsiteX5" fmla="*/ 7394 w 10000"/>
              <a:gd name="connsiteY5" fmla="*/ 2310 h 10000"/>
              <a:gd name="connsiteX6" fmla="*/ 6580 w 10000"/>
              <a:gd name="connsiteY6" fmla="*/ 3015 h 10000"/>
              <a:gd name="connsiteX7" fmla="*/ 5765 w 10000"/>
              <a:gd name="connsiteY7" fmla="*/ 3717 h 10000"/>
              <a:gd name="connsiteX8" fmla="*/ 4951 w 10000"/>
              <a:gd name="connsiteY8" fmla="*/ 4420 h 10000"/>
              <a:gd name="connsiteX9" fmla="*/ 4369 w 10000"/>
              <a:gd name="connsiteY9" fmla="*/ 4914 h 10000"/>
              <a:gd name="connsiteX10" fmla="*/ 4725 w 10000"/>
              <a:gd name="connsiteY10" fmla="*/ 4914 h 10000"/>
              <a:gd name="connsiteX11" fmla="*/ 5419 w 10000"/>
              <a:gd name="connsiteY11" fmla="*/ 4914 h 10000"/>
              <a:gd name="connsiteX12" fmla="*/ 5743 w 10000"/>
              <a:gd name="connsiteY12" fmla="*/ 4917 h 10000"/>
              <a:gd name="connsiteX13" fmla="*/ 5523 w 10000"/>
              <a:gd name="connsiteY13" fmla="*/ 5114 h 10000"/>
              <a:gd name="connsiteX14" fmla="*/ 4781 w 10000"/>
              <a:gd name="connsiteY14" fmla="*/ 5786 h 10000"/>
              <a:gd name="connsiteX15" fmla="*/ 0 w 10000"/>
              <a:gd name="connsiteY15" fmla="*/ 10000 h 10000"/>
              <a:gd name="connsiteX16" fmla="*/ 5098 w 10000"/>
              <a:gd name="connsiteY16" fmla="*/ 5153 h 10000"/>
              <a:gd name="connsiteX17" fmla="*/ 4725 w 10000"/>
              <a:gd name="connsiteY17" fmla="*/ 5153 h 10000"/>
              <a:gd name="connsiteX18" fmla="*/ 4029 w 10000"/>
              <a:gd name="connsiteY18" fmla="*/ 5153 h 10000"/>
              <a:gd name="connsiteX19" fmla="*/ 3685 w 10000"/>
              <a:gd name="connsiteY19" fmla="*/ 5153 h 10000"/>
              <a:gd name="connsiteX20" fmla="*/ 3927 w 10000"/>
              <a:gd name="connsiteY20" fmla="*/ 4950 h 10000"/>
              <a:gd name="connsiteX21" fmla="*/ 4751 w 10000"/>
              <a:gd name="connsiteY21" fmla="*/ 4253 h 10000"/>
              <a:gd name="connsiteX22" fmla="*/ 5576 w 10000"/>
              <a:gd name="connsiteY22" fmla="*/ 3559 h 10000"/>
              <a:gd name="connsiteX23" fmla="*/ 6406 w 10000"/>
              <a:gd name="connsiteY23" fmla="*/ 2868 h 10000"/>
              <a:gd name="connsiteX24" fmla="*/ 7240 w 10000"/>
              <a:gd name="connsiteY24" fmla="*/ 2179 h 10000"/>
              <a:gd name="connsiteX25" fmla="*/ 8071 w 10000"/>
              <a:gd name="connsiteY25" fmla="*/ 1494 h 10000"/>
              <a:gd name="connsiteX26" fmla="*/ 8911 w 10000"/>
              <a:gd name="connsiteY26" fmla="*/ 808 h 10000"/>
              <a:gd name="connsiteX27" fmla="*/ 9754 w 10000"/>
              <a:gd name="connsiteY27" fmla="*/ 130 h 10000"/>
              <a:gd name="connsiteX28" fmla="*/ 9915 w 10000"/>
              <a:gd name="connsiteY28" fmla="*/ 0 h 10000"/>
              <a:gd name="connsiteX0" fmla="*/ 9915 w 10000"/>
              <a:gd name="connsiteY0" fmla="*/ 0 h 10000"/>
              <a:gd name="connsiteX1" fmla="*/ 10000 w 10000"/>
              <a:gd name="connsiteY1" fmla="*/ 0 h 10000"/>
              <a:gd name="connsiteX2" fmla="*/ 9811 w 10000"/>
              <a:gd name="connsiteY2" fmla="*/ 178 h 10000"/>
              <a:gd name="connsiteX3" fmla="*/ 9006 w 10000"/>
              <a:gd name="connsiteY3" fmla="*/ 891 h 10000"/>
              <a:gd name="connsiteX4" fmla="*/ 8202 w 10000"/>
              <a:gd name="connsiteY4" fmla="*/ 1602 h 10000"/>
              <a:gd name="connsiteX5" fmla="*/ 7394 w 10000"/>
              <a:gd name="connsiteY5" fmla="*/ 2310 h 10000"/>
              <a:gd name="connsiteX6" fmla="*/ 6580 w 10000"/>
              <a:gd name="connsiteY6" fmla="*/ 3015 h 10000"/>
              <a:gd name="connsiteX7" fmla="*/ 5765 w 10000"/>
              <a:gd name="connsiteY7" fmla="*/ 3717 h 10000"/>
              <a:gd name="connsiteX8" fmla="*/ 4951 w 10000"/>
              <a:gd name="connsiteY8" fmla="*/ 4420 h 10000"/>
              <a:gd name="connsiteX9" fmla="*/ 4369 w 10000"/>
              <a:gd name="connsiteY9" fmla="*/ 4914 h 10000"/>
              <a:gd name="connsiteX10" fmla="*/ 4725 w 10000"/>
              <a:gd name="connsiteY10" fmla="*/ 4914 h 10000"/>
              <a:gd name="connsiteX11" fmla="*/ 5419 w 10000"/>
              <a:gd name="connsiteY11" fmla="*/ 4914 h 10000"/>
              <a:gd name="connsiteX12" fmla="*/ 5743 w 10000"/>
              <a:gd name="connsiteY12" fmla="*/ 4917 h 10000"/>
              <a:gd name="connsiteX13" fmla="*/ 5523 w 10000"/>
              <a:gd name="connsiteY13" fmla="*/ 5114 h 10000"/>
              <a:gd name="connsiteX14" fmla="*/ 0 w 10000"/>
              <a:gd name="connsiteY14" fmla="*/ 10000 h 10000"/>
              <a:gd name="connsiteX15" fmla="*/ 5098 w 10000"/>
              <a:gd name="connsiteY15" fmla="*/ 5153 h 10000"/>
              <a:gd name="connsiteX16" fmla="*/ 4725 w 10000"/>
              <a:gd name="connsiteY16" fmla="*/ 5153 h 10000"/>
              <a:gd name="connsiteX17" fmla="*/ 4029 w 10000"/>
              <a:gd name="connsiteY17" fmla="*/ 5153 h 10000"/>
              <a:gd name="connsiteX18" fmla="*/ 3685 w 10000"/>
              <a:gd name="connsiteY18" fmla="*/ 5153 h 10000"/>
              <a:gd name="connsiteX19" fmla="*/ 3927 w 10000"/>
              <a:gd name="connsiteY19" fmla="*/ 4950 h 10000"/>
              <a:gd name="connsiteX20" fmla="*/ 4751 w 10000"/>
              <a:gd name="connsiteY20" fmla="*/ 4253 h 10000"/>
              <a:gd name="connsiteX21" fmla="*/ 5576 w 10000"/>
              <a:gd name="connsiteY21" fmla="*/ 3559 h 10000"/>
              <a:gd name="connsiteX22" fmla="*/ 6406 w 10000"/>
              <a:gd name="connsiteY22" fmla="*/ 2868 h 10000"/>
              <a:gd name="connsiteX23" fmla="*/ 7240 w 10000"/>
              <a:gd name="connsiteY23" fmla="*/ 2179 h 10000"/>
              <a:gd name="connsiteX24" fmla="*/ 8071 w 10000"/>
              <a:gd name="connsiteY24" fmla="*/ 1494 h 10000"/>
              <a:gd name="connsiteX25" fmla="*/ 8911 w 10000"/>
              <a:gd name="connsiteY25" fmla="*/ 808 h 10000"/>
              <a:gd name="connsiteX26" fmla="*/ 9754 w 10000"/>
              <a:gd name="connsiteY26" fmla="*/ 130 h 10000"/>
              <a:gd name="connsiteX27" fmla="*/ 9915 w 10000"/>
              <a:gd name="connsiteY27" fmla="*/ 0 h 10000"/>
              <a:gd name="connsiteX0" fmla="*/ 9915 w 10000"/>
              <a:gd name="connsiteY0" fmla="*/ 0 h 10000"/>
              <a:gd name="connsiteX1" fmla="*/ 10000 w 10000"/>
              <a:gd name="connsiteY1" fmla="*/ 0 h 10000"/>
              <a:gd name="connsiteX2" fmla="*/ 9811 w 10000"/>
              <a:gd name="connsiteY2" fmla="*/ 178 h 10000"/>
              <a:gd name="connsiteX3" fmla="*/ 9006 w 10000"/>
              <a:gd name="connsiteY3" fmla="*/ 891 h 10000"/>
              <a:gd name="connsiteX4" fmla="*/ 8202 w 10000"/>
              <a:gd name="connsiteY4" fmla="*/ 1602 h 10000"/>
              <a:gd name="connsiteX5" fmla="*/ 7394 w 10000"/>
              <a:gd name="connsiteY5" fmla="*/ 2310 h 10000"/>
              <a:gd name="connsiteX6" fmla="*/ 6580 w 10000"/>
              <a:gd name="connsiteY6" fmla="*/ 3015 h 10000"/>
              <a:gd name="connsiteX7" fmla="*/ 5765 w 10000"/>
              <a:gd name="connsiteY7" fmla="*/ 3717 h 10000"/>
              <a:gd name="connsiteX8" fmla="*/ 4951 w 10000"/>
              <a:gd name="connsiteY8" fmla="*/ 4420 h 10000"/>
              <a:gd name="connsiteX9" fmla="*/ 4369 w 10000"/>
              <a:gd name="connsiteY9" fmla="*/ 4914 h 10000"/>
              <a:gd name="connsiteX10" fmla="*/ 4725 w 10000"/>
              <a:gd name="connsiteY10" fmla="*/ 4914 h 10000"/>
              <a:gd name="connsiteX11" fmla="*/ 5419 w 10000"/>
              <a:gd name="connsiteY11" fmla="*/ 4914 h 10000"/>
              <a:gd name="connsiteX12" fmla="*/ 5743 w 10000"/>
              <a:gd name="connsiteY12" fmla="*/ 4917 h 10000"/>
              <a:gd name="connsiteX13" fmla="*/ 0 w 10000"/>
              <a:gd name="connsiteY13" fmla="*/ 10000 h 10000"/>
              <a:gd name="connsiteX14" fmla="*/ 5098 w 10000"/>
              <a:gd name="connsiteY14" fmla="*/ 5153 h 10000"/>
              <a:gd name="connsiteX15" fmla="*/ 4725 w 10000"/>
              <a:gd name="connsiteY15" fmla="*/ 5153 h 10000"/>
              <a:gd name="connsiteX16" fmla="*/ 4029 w 10000"/>
              <a:gd name="connsiteY16" fmla="*/ 5153 h 10000"/>
              <a:gd name="connsiteX17" fmla="*/ 3685 w 10000"/>
              <a:gd name="connsiteY17" fmla="*/ 5153 h 10000"/>
              <a:gd name="connsiteX18" fmla="*/ 3927 w 10000"/>
              <a:gd name="connsiteY18" fmla="*/ 4950 h 10000"/>
              <a:gd name="connsiteX19" fmla="*/ 4751 w 10000"/>
              <a:gd name="connsiteY19" fmla="*/ 4253 h 10000"/>
              <a:gd name="connsiteX20" fmla="*/ 5576 w 10000"/>
              <a:gd name="connsiteY20" fmla="*/ 3559 h 10000"/>
              <a:gd name="connsiteX21" fmla="*/ 6406 w 10000"/>
              <a:gd name="connsiteY21" fmla="*/ 2868 h 10000"/>
              <a:gd name="connsiteX22" fmla="*/ 7240 w 10000"/>
              <a:gd name="connsiteY22" fmla="*/ 2179 h 10000"/>
              <a:gd name="connsiteX23" fmla="*/ 8071 w 10000"/>
              <a:gd name="connsiteY23" fmla="*/ 1494 h 10000"/>
              <a:gd name="connsiteX24" fmla="*/ 8911 w 10000"/>
              <a:gd name="connsiteY24" fmla="*/ 808 h 10000"/>
              <a:gd name="connsiteX25" fmla="*/ 9754 w 10000"/>
              <a:gd name="connsiteY25" fmla="*/ 130 h 10000"/>
              <a:gd name="connsiteX26" fmla="*/ 9915 w 10000"/>
              <a:gd name="connsiteY26" fmla="*/ 0 h 10000"/>
              <a:gd name="connsiteX0" fmla="*/ 6230 w 6315"/>
              <a:gd name="connsiteY0" fmla="*/ 0 h 9924"/>
              <a:gd name="connsiteX1" fmla="*/ 6315 w 6315"/>
              <a:gd name="connsiteY1" fmla="*/ 0 h 9924"/>
              <a:gd name="connsiteX2" fmla="*/ 6126 w 6315"/>
              <a:gd name="connsiteY2" fmla="*/ 178 h 9924"/>
              <a:gd name="connsiteX3" fmla="*/ 5321 w 6315"/>
              <a:gd name="connsiteY3" fmla="*/ 891 h 9924"/>
              <a:gd name="connsiteX4" fmla="*/ 4517 w 6315"/>
              <a:gd name="connsiteY4" fmla="*/ 1602 h 9924"/>
              <a:gd name="connsiteX5" fmla="*/ 3709 w 6315"/>
              <a:gd name="connsiteY5" fmla="*/ 2310 h 9924"/>
              <a:gd name="connsiteX6" fmla="*/ 2895 w 6315"/>
              <a:gd name="connsiteY6" fmla="*/ 3015 h 9924"/>
              <a:gd name="connsiteX7" fmla="*/ 2080 w 6315"/>
              <a:gd name="connsiteY7" fmla="*/ 3717 h 9924"/>
              <a:gd name="connsiteX8" fmla="*/ 1266 w 6315"/>
              <a:gd name="connsiteY8" fmla="*/ 4420 h 9924"/>
              <a:gd name="connsiteX9" fmla="*/ 684 w 6315"/>
              <a:gd name="connsiteY9" fmla="*/ 4914 h 9924"/>
              <a:gd name="connsiteX10" fmla="*/ 1040 w 6315"/>
              <a:gd name="connsiteY10" fmla="*/ 4914 h 9924"/>
              <a:gd name="connsiteX11" fmla="*/ 1734 w 6315"/>
              <a:gd name="connsiteY11" fmla="*/ 4914 h 9924"/>
              <a:gd name="connsiteX12" fmla="*/ 2058 w 6315"/>
              <a:gd name="connsiteY12" fmla="*/ 4917 h 9924"/>
              <a:gd name="connsiteX13" fmla="*/ 864 w 6315"/>
              <a:gd name="connsiteY13" fmla="*/ 9924 h 9924"/>
              <a:gd name="connsiteX14" fmla="*/ 1413 w 6315"/>
              <a:gd name="connsiteY14" fmla="*/ 5153 h 9924"/>
              <a:gd name="connsiteX15" fmla="*/ 1040 w 6315"/>
              <a:gd name="connsiteY15" fmla="*/ 5153 h 9924"/>
              <a:gd name="connsiteX16" fmla="*/ 344 w 6315"/>
              <a:gd name="connsiteY16" fmla="*/ 5153 h 9924"/>
              <a:gd name="connsiteX17" fmla="*/ 0 w 6315"/>
              <a:gd name="connsiteY17" fmla="*/ 5153 h 9924"/>
              <a:gd name="connsiteX18" fmla="*/ 242 w 6315"/>
              <a:gd name="connsiteY18" fmla="*/ 4950 h 9924"/>
              <a:gd name="connsiteX19" fmla="*/ 1066 w 6315"/>
              <a:gd name="connsiteY19" fmla="*/ 4253 h 9924"/>
              <a:gd name="connsiteX20" fmla="*/ 1891 w 6315"/>
              <a:gd name="connsiteY20" fmla="*/ 3559 h 9924"/>
              <a:gd name="connsiteX21" fmla="*/ 2721 w 6315"/>
              <a:gd name="connsiteY21" fmla="*/ 2868 h 9924"/>
              <a:gd name="connsiteX22" fmla="*/ 3555 w 6315"/>
              <a:gd name="connsiteY22" fmla="*/ 2179 h 9924"/>
              <a:gd name="connsiteX23" fmla="*/ 4386 w 6315"/>
              <a:gd name="connsiteY23" fmla="*/ 1494 h 9924"/>
              <a:gd name="connsiteX24" fmla="*/ 5226 w 6315"/>
              <a:gd name="connsiteY24" fmla="*/ 808 h 9924"/>
              <a:gd name="connsiteX25" fmla="*/ 6069 w 6315"/>
              <a:gd name="connsiteY25" fmla="*/ 130 h 9924"/>
              <a:gd name="connsiteX26" fmla="*/ 6230 w 6315"/>
              <a:gd name="connsiteY26" fmla="*/ 0 h 9924"/>
              <a:gd name="connsiteX0" fmla="*/ 10591 w 10726"/>
              <a:gd name="connsiteY0" fmla="*/ 0 h 10153"/>
              <a:gd name="connsiteX1" fmla="*/ 10726 w 10726"/>
              <a:gd name="connsiteY1" fmla="*/ 0 h 10153"/>
              <a:gd name="connsiteX2" fmla="*/ 10427 w 10726"/>
              <a:gd name="connsiteY2" fmla="*/ 179 h 10153"/>
              <a:gd name="connsiteX3" fmla="*/ 9152 w 10726"/>
              <a:gd name="connsiteY3" fmla="*/ 898 h 10153"/>
              <a:gd name="connsiteX4" fmla="*/ 7879 w 10726"/>
              <a:gd name="connsiteY4" fmla="*/ 1614 h 10153"/>
              <a:gd name="connsiteX5" fmla="*/ 6599 w 10726"/>
              <a:gd name="connsiteY5" fmla="*/ 2328 h 10153"/>
              <a:gd name="connsiteX6" fmla="*/ 5310 w 10726"/>
              <a:gd name="connsiteY6" fmla="*/ 3038 h 10153"/>
              <a:gd name="connsiteX7" fmla="*/ 4020 w 10726"/>
              <a:gd name="connsiteY7" fmla="*/ 3745 h 10153"/>
              <a:gd name="connsiteX8" fmla="*/ 2731 w 10726"/>
              <a:gd name="connsiteY8" fmla="*/ 4454 h 10153"/>
              <a:gd name="connsiteX9" fmla="*/ 1809 w 10726"/>
              <a:gd name="connsiteY9" fmla="*/ 4952 h 10153"/>
              <a:gd name="connsiteX10" fmla="*/ 2373 w 10726"/>
              <a:gd name="connsiteY10" fmla="*/ 4952 h 10153"/>
              <a:gd name="connsiteX11" fmla="*/ 3472 w 10726"/>
              <a:gd name="connsiteY11" fmla="*/ 4952 h 10153"/>
              <a:gd name="connsiteX12" fmla="*/ 3985 w 10726"/>
              <a:gd name="connsiteY12" fmla="*/ 4955 h 10153"/>
              <a:gd name="connsiteX13" fmla="*/ 0 w 10726"/>
              <a:gd name="connsiteY13" fmla="*/ 10153 h 10153"/>
              <a:gd name="connsiteX14" fmla="*/ 2964 w 10726"/>
              <a:gd name="connsiteY14" fmla="*/ 5192 h 10153"/>
              <a:gd name="connsiteX15" fmla="*/ 2373 w 10726"/>
              <a:gd name="connsiteY15" fmla="*/ 5192 h 10153"/>
              <a:gd name="connsiteX16" fmla="*/ 1271 w 10726"/>
              <a:gd name="connsiteY16" fmla="*/ 5192 h 10153"/>
              <a:gd name="connsiteX17" fmla="*/ 726 w 10726"/>
              <a:gd name="connsiteY17" fmla="*/ 5192 h 10153"/>
              <a:gd name="connsiteX18" fmla="*/ 1109 w 10726"/>
              <a:gd name="connsiteY18" fmla="*/ 4988 h 10153"/>
              <a:gd name="connsiteX19" fmla="*/ 2414 w 10726"/>
              <a:gd name="connsiteY19" fmla="*/ 4286 h 10153"/>
              <a:gd name="connsiteX20" fmla="*/ 3720 w 10726"/>
              <a:gd name="connsiteY20" fmla="*/ 3586 h 10153"/>
              <a:gd name="connsiteX21" fmla="*/ 5035 w 10726"/>
              <a:gd name="connsiteY21" fmla="*/ 2890 h 10153"/>
              <a:gd name="connsiteX22" fmla="*/ 6355 w 10726"/>
              <a:gd name="connsiteY22" fmla="*/ 2196 h 10153"/>
              <a:gd name="connsiteX23" fmla="*/ 7671 w 10726"/>
              <a:gd name="connsiteY23" fmla="*/ 1505 h 10153"/>
              <a:gd name="connsiteX24" fmla="*/ 9002 w 10726"/>
              <a:gd name="connsiteY24" fmla="*/ 814 h 10153"/>
              <a:gd name="connsiteX25" fmla="*/ 10336 w 10726"/>
              <a:gd name="connsiteY25" fmla="*/ 131 h 10153"/>
              <a:gd name="connsiteX26" fmla="*/ 10591 w 10726"/>
              <a:gd name="connsiteY26" fmla="*/ 0 h 10153"/>
              <a:gd name="connsiteX0" fmla="*/ 10591 w 10726"/>
              <a:gd name="connsiteY0" fmla="*/ 0 h 10095"/>
              <a:gd name="connsiteX1" fmla="*/ 10726 w 10726"/>
              <a:gd name="connsiteY1" fmla="*/ 0 h 10095"/>
              <a:gd name="connsiteX2" fmla="*/ 10427 w 10726"/>
              <a:gd name="connsiteY2" fmla="*/ 179 h 10095"/>
              <a:gd name="connsiteX3" fmla="*/ 9152 w 10726"/>
              <a:gd name="connsiteY3" fmla="*/ 898 h 10095"/>
              <a:gd name="connsiteX4" fmla="*/ 7879 w 10726"/>
              <a:gd name="connsiteY4" fmla="*/ 1614 h 10095"/>
              <a:gd name="connsiteX5" fmla="*/ 6599 w 10726"/>
              <a:gd name="connsiteY5" fmla="*/ 2328 h 10095"/>
              <a:gd name="connsiteX6" fmla="*/ 5310 w 10726"/>
              <a:gd name="connsiteY6" fmla="*/ 3038 h 10095"/>
              <a:gd name="connsiteX7" fmla="*/ 4020 w 10726"/>
              <a:gd name="connsiteY7" fmla="*/ 3745 h 10095"/>
              <a:gd name="connsiteX8" fmla="*/ 2731 w 10726"/>
              <a:gd name="connsiteY8" fmla="*/ 4454 h 10095"/>
              <a:gd name="connsiteX9" fmla="*/ 1809 w 10726"/>
              <a:gd name="connsiteY9" fmla="*/ 4952 h 10095"/>
              <a:gd name="connsiteX10" fmla="*/ 2373 w 10726"/>
              <a:gd name="connsiteY10" fmla="*/ 4952 h 10095"/>
              <a:gd name="connsiteX11" fmla="*/ 3472 w 10726"/>
              <a:gd name="connsiteY11" fmla="*/ 4952 h 10095"/>
              <a:gd name="connsiteX12" fmla="*/ 3985 w 10726"/>
              <a:gd name="connsiteY12" fmla="*/ 4955 h 10095"/>
              <a:gd name="connsiteX13" fmla="*/ 0 w 10726"/>
              <a:gd name="connsiteY13" fmla="*/ 10095 h 10095"/>
              <a:gd name="connsiteX14" fmla="*/ 2964 w 10726"/>
              <a:gd name="connsiteY14" fmla="*/ 5192 h 10095"/>
              <a:gd name="connsiteX15" fmla="*/ 2373 w 10726"/>
              <a:gd name="connsiteY15" fmla="*/ 5192 h 10095"/>
              <a:gd name="connsiteX16" fmla="*/ 1271 w 10726"/>
              <a:gd name="connsiteY16" fmla="*/ 5192 h 10095"/>
              <a:gd name="connsiteX17" fmla="*/ 726 w 10726"/>
              <a:gd name="connsiteY17" fmla="*/ 5192 h 10095"/>
              <a:gd name="connsiteX18" fmla="*/ 1109 w 10726"/>
              <a:gd name="connsiteY18" fmla="*/ 4988 h 10095"/>
              <a:gd name="connsiteX19" fmla="*/ 2414 w 10726"/>
              <a:gd name="connsiteY19" fmla="*/ 4286 h 10095"/>
              <a:gd name="connsiteX20" fmla="*/ 3720 w 10726"/>
              <a:gd name="connsiteY20" fmla="*/ 3586 h 10095"/>
              <a:gd name="connsiteX21" fmla="*/ 5035 w 10726"/>
              <a:gd name="connsiteY21" fmla="*/ 2890 h 10095"/>
              <a:gd name="connsiteX22" fmla="*/ 6355 w 10726"/>
              <a:gd name="connsiteY22" fmla="*/ 2196 h 10095"/>
              <a:gd name="connsiteX23" fmla="*/ 7671 w 10726"/>
              <a:gd name="connsiteY23" fmla="*/ 1505 h 10095"/>
              <a:gd name="connsiteX24" fmla="*/ 9002 w 10726"/>
              <a:gd name="connsiteY24" fmla="*/ 814 h 10095"/>
              <a:gd name="connsiteX25" fmla="*/ 10336 w 10726"/>
              <a:gd name="connsiteY25" fmla="*/ 131 h 10095"/>
              <a:gd name="connsiteX26" fmla="*/ 10591 w 10726"/>
              <a:gd name="connsiteY26" fmla="*/ 0 h 10095"/>
              <a:gd name="connsiteX0" fmla="*/ 10591 w 10726"/>
              <a:gd name="connsiteY0" fmla="*/ 0 h 10095"/>
              <a:gd name="connsiteX1" fmla="*/ 10726 w 10726"/>
              <a:gd name="connsiteY1" fmla="*/ 0 h 10095"/>
              <a:gd name="connsiteX2" fmla="*/ 10427 w 10726"/>
              <a:gd name="connsiteY2" fmla="*/ 179 h 10095"/>
              <a:gd name="connsiteX3" fmla="*/ 9152 w 10726"/>
              <a:gd name="connsiteY3" fmla="*/ 898 h 10095"/>
              <a:gd name="connsiteX4" fmla="*/ 7879 w 10726"/>
              <a:gd name="connsiteY4" fmla="*/ 1614 h 10095"/>
              <a:gd name="connsiteX5" fmla="*/ 6599 w 10726"/>
              <a:gd name="connsiteY5" fmla="*/ 2328 h 10095"/>
              <a:gd name="connsiteX6" fmla="*/ 5310 w 10726"/>
              <a:gd name="connsiteY6" fmla="*/ 3038 h 10095"/>
              <a:gd name="connsiteX7" fmla="*/ 4020 w 10726"/>
              <a:gd name="connsiteY7" fmla="*/ 3745 h 10095"/>
              <a:gd name="connsiteX8" fmla="*/ 2731 w 10726"/>
              <a:gd name="connsiteY8" fmla="*/ 4454 h 10095"/>
              <a:gd name="connsiteX9" fmla="*/ 1809 w 10726"/>
              <a:gd name="connsiteY9" fmla="*/ 4952 h 10095"/>
              <a:gd name="connsiteX10" fmla="*/ 2373 w 10726"/>
              <a:gd name="connsiteY10" fmla="*/ 4952 h 10095"/>
              <a:gd name="connsiteX11" fmla="*/ 3472 w 10726"/>
              <a:gd name="connsiteY11" fmla="*/ 4952 h 10095"/>
              <a:gd name="connsiteX12" fmla="*/ 3985 w 10726"/>
              <a:gd name="connsiteY12" fmla="*/ 4955 h 10095"/>
              <a:gd name="connsiteX13" fmla="*/ 0 w 10726"/>
              <a:gd name="connsiteY13" fmla="*/ 10095 h 10095"/>
              <a:gd name="connsiteX14" fmla="*/ 2964 w 10726"/>
              <a:gd name="connsiteY14" fmla="*/ 5192 h 10095"/>
              <a:gd name="connsiteX15" fmla="*/ 2373 w 10726"/>
              <a:gd name="connsiteY15" fmla="*/ 5192 h 10095"/>
              <a:gd name="connsiteX16" fmla="*/ 1271 w 10726"/>
              <a:gd name="connsiteY16" fmla="*/ 5192 h 10095"/>
              <a:gd name="connsiteX17" fmla="*/ 726 w 10726"/>
              <a:gd name="connsiteY17" fmla="*/ 5192 h 10095"/>
              <a:gd name="connsiteX18" fmla="*/ 2414 w 10726"/>
              <a:gd name="connsiteY18" fmla="*/ 4286 h 10095"/>
              <a:gd name="connsiteX19" fmla="*/ 3720 w 10726"/>
              <a:gd name="connsiteY19" fmla="*/ 3586 h 10095"/>
              <a:gd name="connsiteX20" fmla="*/ 5035 w 10726"/>
              <a:gd name="connsiteY20" fmla="*/ 2890 h 10095"/>
              <a:gd name="connsiteX21" fmla="*/ 6355 w 10726"/>
              <a:gd name="connsiteY21" fmla="*/ 2196 h 10095"/>
              <a:gd name="connsiteX22" fmla="*/ 7671 w 10726"/>
              <a:gd name="connsiteY22" fmla="*/ 1505 h 10095"/>
              <a:gd name="connsiteX23" fmla="*/ 9002 w 10726"/>
              <a:gd name="connsiteY23" fmla="*/ 814 h 10095"/>
              <a:gd name="connsiteX24" fmla="*/ 10336 w 10726"/>
              <a:gd name="connsiteY24" fmla="*/ 131 h 10095"/>
              <a:gd name="connsiteX25" fmla="*/ 10591 w 10726"/>
              <a:gd name="connsiteY25" fmla="*/ 0 h 10095"/>
              <a:gd name="connsiteX0" fmla="*/ 10591 w 10726"/>
              <a:gd name="connsiteY0" fmla="*/ 0 h 10095"/>
              <a:gd name="connsiteX1" fmla="*/ 10726 w 10726"/>
              <a:gd name="connsiteY1" fmla="*/ 0 h 10095"/>
              <a:gd name="connsiteX2" fmla="*/ 10427 w 10726"/>
              <a:gd name="connsiteY2" fmla="*/ 179 h 10095"/>
              <a:gd name="connsiteX3" fmla="*/ 9152 w 10726"/>
              <a:gd name="connsiteY3" fmla="*/ 898 h 10095"/>
              <a:gd name="connsiteX4" fmla="*/ 7879 w 10726"/>
              <a:gd name="connsiteY4" fmla="*/ 1614 h 10095"/>
              <a:gd name="connsiteX5" fmla="*/ 6599 w 10726"/>
              <a:gd name="connsiteY5" fmla="*/ 2328 h 10095"/>
              <a:gd name="connsiteX6" fmla="*/ 5310 w 10726"/>
              <a:gd name="connsiteY6" fmla="*/ 3038 h 10095"/>
              <a:gd name="connsiteX7" fmla="*/ 4020 w 10726"/>
              <a:gd name="connsiteY7" fmla="*/ 3745 h 10095"/>
              <a:gd name="connsiteX8" fmla="*/ 2731 w 10726"/>
              <a:gd name="connsiteY8" fmla="*/ 4454 h 10095"/>
              <a:gd name="connsiteX9" fmla="*/ 1809 w 10726"/>
              <a:gd name="connsiteY9" fmla="*/ 4952 h 10095"/>
              <a:gd name="connsiteX10" fmla="*/ 2373 w 10726"/>
              <a:gd name="connsiteY10" fmla="*/ 4952 h 10095"/>
              <a:gd name="connsiteX11" fmla="*/ 3472 w 10726"/>
              <a:gd name="connsiteY11" fmla="*/ 4952 h 10095"/>
              <a:gd name="connsiteX12" fmla="*/ 3985 w 10726"/>
              <a:gd name="connsiteY12" fmla="*/ 4955 h 10095"/>
              <a:gd name="connsiteX13" fmla="*/ 0 w 10726"/>
              <a:gd name="connsiteY13" fmla="*/ 10095 h 10095"/>
              <a:gd name="connsiteX14" fmla="*/ 2964 w 10726"/>
              <a:gd name="connsiteY14" fmla="*/ 5192 h 10095"/>
              <a:gd name="connsiteX15" fmla="*/ 2373 w 10726"/>
              <a:gd name="connsiteY15" fmla="*/ 5192 h 10095"/>
              <a:gd name="connsiteX16" fmla="*/ 1271 w 10726"/>
              <a:gd name="connsiteY16" fmla="*/ 5192 h 10095"/>
              <a:gd name="connsiteX17" fmla="*/ 726 w 10726"/>
              <a:gd name="connsiteY17" fmla="*/ 5192 h 10095"/>
              <a:gd name="connsiteX18" fmla="*/ 3720 w 10726"/>
              <a:gd name="connsiteY18" fmla="*/ 3586 h 10095"/>
              <a:gd name="connsiteX19" fmla="*/ 5035 w 10726"/>
              <a:gd name="connsiteY19" fmla="*/ 2890 h 10095"/>
              <a:gd name="connsiteX20" fmla="*/ 6355 w 10726"/>
              <a:gd name="connsiteY20" fmla="*/ 2196 h 10095"/>
              <a:gd name="connsiteX21" fmla="*/ 7671 w 10726"/>
              <a:gd name="connsiteY21" fmla="*/ 1505 h 10095"/>
              <a:gd name="connsiteX22" fmla="*/ 9002 w 10726"/>
              <a:gd name="connsiteY22" fmla="*/ 814 h 10095"/>
              <a:gd name="connsiteX23" fmla="*/ 10336 w 10726"/>
              <a:gd name="connsiteY23" fmla="*/ 131 h 10095"/>
              <a:gd name="connsiteX24" fmla="*/ 10591 w 10726"/>
              <a:gd name="connsiteY24" fmla="*/ 0 h 10095"/>
              <a:gd name="connsiteX0" fmla="*/ 10591 w 10726"/>
              <a:gd name="connsiteY0" fmla="*/ 0 h 10095"/>
              <a:gd name="connsiteX1" fmla="*/ 10726 w 10726"/>
              <a:gd name="connsiteY1" fmla="*/ 0 h 10095"/>
              <a:gd name="connsiteX2" fmla="*/ 10427 w 10726"/>
              <a:gd name="connsiteY2" fmla="*/ 179 h 10095"/>
              <a:gd name="connsiteX3" fmla="*/ 9152 w 10726"/>
              <a:gd name="connsiteY3" fmla="*/ 898 h 10095"/>
              <a:gd name="connsiteX4" fmla="*/ 7879 w 10726"/>
              <a:gd name="connsiteY4" fmla="*/ 1614 h 10095"/>
              <a:gd name="connsiteX5" fmla="*/ 6599 w 10726"/>
              <a:gd name="connsiteY5" fmla="*/ 2328 h 10095"/>
              <a:gd name="connsiteX6" fmla="*/ 5310 w 10726"/>
              <a:gd name="connsiteY6" fmla="*/ 3038 h 10095"/>
              <a:gd name="connsiteX7" fmla="*/ 4020 w 10726"/>
              <a:gd name="connsiteY7" fmla="*/ 3745 h 10095"/>
              <a:gd name="connsiteX8" fmla="*/ 1809 w 10726"/>
              <a:gd name="connsiteY8" fmla="*/ 4952 h 10095"/>
              <a:gd name="connsiteX9" fmla="*/ 2373 w 10726"/>
              <a:gd name="connsiteY9" fmla="*/ 4952 h 10095"/>
              <a:gd name="connsiteX10" fmla="*/ 3472 w 10726"/>
              <a:gd name="connsiteY10" fmla="*/ 4952 h 10095"/>
              <a:gd name="connsiteX11" fmla="*/ 3985 w 10726"/>
              <a:gd name="connsiteY11" fmla="*/ 4955 h 10095"/>
              <a:gd name="connsiteX12" fmla="*/ 0 w 10726"/>
              <a:gd name="connsiteY12" fmla="*/ 10095 h 10095"/>
              <a:gd name="connsiteX13" fmla="*/ 2964 w 10726"/>
              <a:gd name="connsiteY13" fmla="*/ 5192 h 10095"/>
              <a:gd name="connsiteX14" fmla="*/ 2373 w 10726"/>
              <a:gd name="connsiteY14" fmla="*/ 5192 h 10095"/>
              <a:gd name="connsiteX15" fmla="*/ 1271 w 10726"/>
              <a:gd name="connsiteY15" fmla="*/ 5192 h 10095"/>
              <a:gd name="connsiteX16" fmla="*/ 726 w 10726"/>
              <a:gd name="connsiteY16" fmla="*/ 5192 h 10095"/>
              <a:gd name="connsiteX17" fmla="*/ 3720 w 10726"/>
              <a:gd name="connsiteY17" fmla="*/ 3586 h 10095"/>
              <a:gd name="connsiteX18" fmla="*/ 5035 w 10726"/>
              <a:gd name="connsiteY18" fmla="*/ 2890 h 10095"/>
              <a:gd name="connsiteX19" fmla="*/ 6355 w 10726"/>
              <a:gd name="connsiteY19" fmla="*/ 2196 h 10095"/>
              <a:gd name="connsiteX20" fmla="*/ 7671 w 10726"/>
              <a:gd name="connsiteY20" fmla="*/ 1505 h 10095"/>
              <a:gd name="connsiteX21" fmla="*/ 9002 w 10726"/>
              <a:gd name="connsiteY21" fmla="*/ 814 h 10095"/>
              <a:gd name="connsiteX22" fmla="*/ 10336 w 10726"/>
              <a:gd name="connsiteY22" fmla="*/ 131 h 10095"/>
              <a:gd name="connsiteX23" fmla="*/ 10591 w 10726"/>
              <a:gd name="connsiteY23" fmla="*/ 0 h 10095"/>
              <a:gd name="connsiteX0" fmla="*/ 10591 w 10726"/>
              <a:gd name="connsiteY0" fmla="*/ 0 h 10095"/>
              <a:gd name="connsiteX1" fmla="*/ 10726 w 10726"/>
              <a:gd name="connsiteY1" fmla="*/ 0 h 10095"/>
              <a:gd name="connsiteX2" fmla="*/ 10427 w 10726"/>
              <a:gd name="connsiteY2" fmla="*/ 179 h 10095"/>
              <a:gd name="connsiteX3" fmla="*/ 9152 w 10726"/>
              <a:gd name="connsiteY3" fmla="*/ 898 h 10095"/>
              <a:gd name="connsiteX4" fmla="*/ 7879 w 10726"/>
              <a:gd name="connsiteY4" fmla="*/ 1614 h 10095"/>
              <a:gd name="connsiteX5" fmla="*/ 6599 w 10726"/>
              <a:gd name="connsiteY5" fmla="*/ 2328 h 10095"/>
              <a:gd name="connsiteX6" fmla="*/ 5310 w 10726"/>
              <a:gd name="connsiteY6" fmla="*/ 3038 h 10095"/>
              <a:gd name="connsiteX7" fmla="*/ 4020 w 10726"/>
              <a:gd name="connsiteY7" fmla="*/ 3745 h 10095"/>
              <a:gd name="connsiteX8" fmla="*/ 1809 w 10726"/>
              <a:gd name="connsiteY8" fmla="*/ 4952 h 10095"/>
              <a:gd name="connsiteX9" fmla="*/ 2373 w 10726"/>
              <a:gd name="connsiteY9" fmla="*/ 4952 h 10095"/>
              <a:gd name="connsiteX10" fmla="*/ 3472 w 10726"/>
              <a:gd name="connsiteY10" fmla="*/ 4952 h 10095"/>
              <a:gd name="connsiteX11" fmla="*/ 3985 w 10726"/>
              <a:gd name="connsiteY11" fmla="*/ 4955 h 10095"/>
              <a:gd name="connsiteX12" fmla="*/ 0 w 10726"/>
              <a:gd name="connsiteY12" fmla="*/ 10095 h 10095"/>
              <a:gd name="connsiteX13" fmla="*/ 2964 w 10726"/>
              <a:gd name="connsiteY13" fmla="*/ 5192 h 10095"/>
              <a:gd name="connsiteX14" fmla="*/ 2373 w 10726"/>
              <a:gd name="connsiteY14" fmla="*/ 5192 h 10095"/>
              <a:gd name="connsiteX15" fmla="*/ 1271 w 10726"/>
              <a:gd name="connsiteY15" fmla="*/ 5192 h 10095"/>
              <a:gd name="connsiteX16" fmla="*/ 726 w 10726"/>
              <a:gd name="connsiteY16" fmla="*/ 5192 h 10095"/>
              <a:gd name="connsiteX17" fmla="*/ 5035 w 10726"/>
              <a:gd name="connsiteY17" fmla="*/ 2890 h 10095"/>
              <a:gd name="connsiteX18" fmla="*/ 6355 w 10726"/>
              <a:gd name="connsiteY18" fmla="*/ 2196 h 10095"/>
              <a:gd name="connsiteX19" fmla="*/ 7671 w 10726"/>
              <a:gd name="connsiteY19" fmla="*/ 1505 h 10095"/>
              <a:gd name="connsiteX20" fmla="*/ 9002 w 10726"/>
              <a:gd name="connsiteY20" fmla="*/ 814 h 10095"/>
              <a:gd name="connsiteX21" fmla="*/ 10336 w 10726"/>
              <a:gd name="connsiteY21" fmla="*/ 131 h 10095"/>
              <a:gd name="connsiteX22" fmla="*/ 10591 w 10726"/>
              <a:gd name="connsiteY22" fmla="*/ 0 h 10095"/>
              <a:gd name="connsiteX0" fmla="*/ 10591 w 10726"/>
              <a:gd name="connsiteY0" fmla="*/ 0 h 10095"/>
              <a:gd name="connsiteX1" fmla="*/ 10726 w 10726"/>
              <a:gd name="connsiteY1" fmla="*/ 0 h 10095"/>
              <a:gd name="connsiteX2" fmla="*/ 10427 w 10726"/>
              <a:gd name="connsiteY2" fmla="*/ 179 h 10095"/>
              <a:gd name="connsiteX3" fmla="*/ 9152 w 10726"/>
              <a:gd name="connsiteY3" fmla="*/ 898 h 10095"/>
              <a:gd name="connsiteX4" fmla="*/ 7879 w 10726"/>
              <a:gd name="connsiteY4" fmla="*/ 1614 h 10095"/>
              <a:gd name="connsiteX5" fmla="*/ 6599 w 10726"/>
              <a:gd name="connsiteY5" fmla="*/ 2328 h 10095"/>
              <a:gd name="connsiteX6" fmla="*/ 5310 w 10726"/>
              <a:gd name="connsiteY6" fmla="*/ 3038 h 10095"/>
              <a:gd name="connsiteX7" fmla="*/ 1809 w 10726"/>
              <a:gd name="connsiteY7" fmla="*/ 4952 h 10095"/>
              <a:gd name="connsiteX8" fmla="*/ 2373 w 10726"/>
              <a:gd name="connsiteY8" fmla="*/ 4952 h 10095"/>
              <a:gd name="connsiteX9" fmla="*/ 3472 w 10726"/>
              <a:gd name="connsiteY9" fmla="*/ 4952 h 10095"/>
              <a:gd name="connsiteX10" fmla="*/ 3985 w 10726"/>
              <a:gd name="connsiteY10" fmla="*/ 4955 h 10095"/>
              <a:gd name="connsiteX11" fmla="*/ 0 w 10726"/>
              <a:gd name="connsiteY11" fmla="*/ 10095 h 10095"/>
              <a:gd name="connsiteX12" fmla="*/ 2964 w 10726"/>
              <a:gd name="connsiteY12" fmla="*/ 5192 h 10095"/>
              <a:gd name="connsiteX13" fmla="*/ 2373 w 10726"/>
              <a:gd name="connsiteY13" fmla="*/ 5192 h 10095"/>
              <a:gd name="connsiteX14" fmla="*/ 1271 w 10726"/>
              <a:gd name="connsiteY14" fmla="*/ 5192 h 10095"/>
              <a:gd name="connsiteX15" fmla="*/ 726 w 10726"/>
              <a:gd name="connsiteY15" fmla="*/ 5192 h 10095"/>
              <a:gd name="connsiteX16" fmla="*/ 5035 w 10726"/>
              <a:gd name="connsiteY16" fmla="*/ 2890 h 10095"/>
              <a:gd name="connsiteX17" fmla="*/ 6355 w 10726"/>
              <a:gd name="connsiteY17" fmla="*/ 2196 h 10095"/>
              <a:gd name="connsiteX18" fmla="*/ 7671 w 10726"/>
              <a:gd name="connsiteY18" fmla="*/ 1505 h 10095"/>
              <a:gd name="connsiteX19" fmla="*/ 9002 w 10726"/>
              <a:gd name="connsiteY19" fmla="*/ 814 h 10095"/>
              <a:gd name="connsiteX20" fmla="*/ 10336 w 10726"/>
              <a:gd name="connsiteY20" fmla="*/ 131 h 10095"/>
              <a:gd name="connsiteX21" fmla="*/ 10591 w 10726"/>
              <a:gd name="connsiteY21" fmla="*/ 0 h 10095"/>
              <a:gd name="connsiteX0" fmla="*/ 10591 w 10726"/>
              <a:gd name="connsiteY0" fmla="*/ 0 h 10095"/>
              <a:gd name="connsiteX1" fmla="*/ 10726 w 10726"/>
              <a:gd name="connsiteY1" fmla="*/ 0 h 10095"/>
              <a:gd name="connsiteX2" fmla="*/ 10427 w 10726"/>
              <a:gd name="connsiteY2" fmla="*/ 179 h 10095"/>
              <a:gd name="connsiteX3" fmla="*/ 9152 w 10726"/>
              <a:gd name="connsiteY3" fmla="*/ 898 h 10095"/>
              <a:gd name="connsiteX4" fmla="*/ 7879 w 10726"/>
              <a:gd name="connsiteY4" fmla="*/ 1614 h 10095"/>
              <a:gd name="connsiteX5" fmla="*/ 6599 w 10726"/>
              <a:gd name="connsiteY5" fmla="*/ 2328 h 10095"/>
              <a:gd name="connsiteX6" fmla="*/ 5310 w 10726"/>
              <a:gd name="connsiteY6" fmla="*/ 3038 h 10095"/>
              <a:gd name="connsiteX7" fmla="*/ 1809 w 10726"/>
              <a:gd name="connsiteY7" fmla="*/ 4952 h 10095"/>
              <a:gd name="connsiteX8" fmla="*/ 2373 w 10726"/>
              <a:gd name="connsiteY8" fmla="*/ 4952 h 10095"/>
              <a:gd name="connsiteX9" fmla="*/ 3472 w 10726"/>
              <a:gd name="connsiteY9" fmla="*/ 4952 h 10095"/>
              <a:gd name="connsiteX10" fmla="*/ 3985 w 10726"/>
              <a:gd name="connsiteY10" fmla="*/ 4955 h 10095"/>
              <a:gd name="connsiteX11" fmla="*/ 0 w 10726"/>
              <a:gd name="connsiteY11" fmla="*/ 10095 h 10095"/>
              <a:gd name="connsiteX12" fmla="*/ 2964 w 10726"/>
              <a:gd name="connsiteY12" fmla="*/ 5192 h 10095"/>
              <a:gd name="connsiteX13" fmla="*/ 2373 w 10726"/>
              <a:gd name="connsiteY13" fmla="*/ 5192 h 10095"/>
              <a:gd name="connsiteX14" fmla="*/ 1271 w 10726"/>
              <a:gd name="connsiteY14" fmla="*/ 5192 h 10095"/>
              <a:gd name="connsiteX15" fmla="*/ 726 w 10726"/>
              <a:gd name="connsiteY15" fmla="*/ 5192 h 10095"/>
              <a:gd name="connsiteX16" fmla="*/ 6355 w 10726"/>
              <a:gd name="connsiteY16" fmla="*/ 2196 h 10095"/>
              <a:gd name="connsiteX17" fmla="*/ 7671 w 10726"/>
              <a:gd name="connsiteY17" fmla="*/ 1505 h 10095"/>
              <a:gd name="connsiteX18" fmla="*/ 9002 w 10726"/>
              <a:gd name="connsiteY18" fmla="*/ 814 h 10095"/>
              <a:gd name="connsiteX19" fmla="*/ 10336 w 10726"/>
              <a:gd name="connsiteY19" fmla="*/ 131 h 10095"/>
              <a:gd name="connsiteX20" fmla="*/ 10591 w 10726"/>
              <a:gd name="connsiteY20" fmla="*/ 0 h 10095"/>
              <a:gd name="connsiteX0" fmla="*/ 10591 w 10726"/>
              <a:gd name="connsiteY0" fmla="*/ 0 h 10095"/>
              <a:gd name="connsiteX1" fmla="*/ 10726 w 10726"/>
              <a:gd name="connsiteY1" fmla="*/ 0 h 10095"/>
              <a:gd name="connsiteX2" fmla="*/ 10427 w 10726"/>
              <a:gd name="connsiteY2" fmla="*/ 179 h 10095"/>
              <a:gd name="connsiteX3" fmla="*/ 9152 w 10726"/>
              <a:gd name="connsiteY3" fmla="*/ 898 h 10095"/>
              <a:gd name="connsiteX4" fmla="*/ 7879 w 10726"/>
              <a:gd name="connsiteY4" fmla="*/ 1614 h 10095"/>
              <a:gd name="connsiteX5" fmla="*/ 6599 w 10726"/>
              <a:gd name="connsiteY5" fmla="*/ 2328 h 10095"/>
              <a:gd name="connsiteX6" fmla="*/ 1809 w 10726"/>
              <a:gd name="connsiteY6" fmla="*/ 4952 h 10095"/>
              <a:gd name="connsiteX7" fmla="*/ 2373 w 10726"/>
              <a:gd name="connsiteY7" fmla="*/ 4952 h 10095"/>
              <a:gd name="connsiteX8" fmla="*/ 3472 w 10726"/>
              <a:gd name="connsiteY8" fmla="*/ 4952 h 10095"/>
              <a:gd name="connsiteX9" fmla="*/ 3985 w 10726"/>
              <a:gd name="connsiteY9" fmla="*/ 4955 h 10095"/>
              <a:gd name="connsiteX10" fmla="*/ 0 w 10726"/>
              <a:gd name="connsiteY10" fmla="*/ 10095 h 10095"/>
              <a:gd name="connsiteX11" fmla="*/ 2964 w 10726"/>
              <a:gd name="connsiteY11" fmla="*/ 5192 h 10095"/>
              <a:gd name="connsiteX12" fmla="*/ 2373 w 10726"/>
              <a:gd name="connsiteY12" fmla="*/ 5192 h 10095"/>
              <a:gd name="connsiteX13" fmla="*/ 1271 w 10726"/>
              <a:gd name="connsiteY13" fmla="*/ 5192 h 10095"/>
              <a:gd name="connsiteX14" fmla="*/ 726 w 10726"/>
              <a:gd name="connsiteY14" fmla="*/ 5192 h 10095"/>
              <a:gd name="connsiteX15" fmla="*/ 6355 w 10726"/>
              <a:gd name="connsiteY15" fmla="*/ 2196 h 10095"/>
              <a:gd name="connsiteX16" fmla="*/ 7671 w 10726"/>
              <a:gd name="connsiteY16" fmla="*/ 1505 h 10095"/>
              <a:gd name="connsiteX17" fmla="*/ 9002 w 10726"/>
              <a:gd name="connsiteY17" fmla="*/ 814 h 10095"/>
              <a:gd name="connsiteX18" fmla="*/ 10336 w 10726"/>
              <a:gd name="connsiteY18" fmla="*/ 131 h 10095"/>
              <a:gd name="connsiteX19" fmla="*/ 10591 w 10726"/>
              <a:gd name="connsiteY19" fmla="*/ 0 h 10095"/>
              <a:gd name="connsiteX0" fmla="*/ 10591 w 10726"/>
              <a:gd name="connsiteY0" fmla="*/ 0 h 10095"/>
              <a:gd name="connsiteX1" fmla="*/ 10726 w 10726"/>
              <a:gd name="connsiteY1" fmla="*/ 0 h 10095"/>
              <a:gd name="connsiteX2" fmla="*/ 10427 w 10726"/>
              <a:gd name="connsiteY2" fmla="*/ 179 h 10095"/>
              <a:gd name="connsiteX3" fmla="*/ 9152 w 10726"/>
              <a:gd name="connsiteY3" fmla="*/ 898 h 10095"/>
              <a:gd name="connsiteX4" fmla="*/ 7879 w 10726"/>
              <a:gd name="connsiteY4" fmla="*/ 1614 h 10095"/>
              <a:gd name="connsiteX5" fmla="*/ 6599 w 10726"/>
              <a:gd name="connsiteY5" fmla="*/ 2328 h 10095"/>
              <a:gd name="connsiteX6" fmla="*/ 1809 w 10726"/>
              <a:gd name="connsiteY6" fmla="*/ 4952 h 10095"/>
              <a:gd name="connsiteX7" fmla="*/ 2373 w 10726"/>
              <a:gd name="connsiteY7" fmla="*/ 4952 h 10095"/>
              <a:gd name="connsiteX8" fmla="*/ 3472 w 10726"/>
              <a:gd name="connsiteY8" fmla="*/ 4952 h 10095"/>
              <a:gd name="connsiteX9" fmla="*/ 3985 w 10726"/>
              <a:gd name="connsiteY9" fmla="*/ 4955 h 10095"/>
              <a:gd name="connsiteX10" fmla="*/ 0 w 10726"/>
              <a:gd name="connsiteY10" fmla="*/ 10095 h 10095"/>
              <a:gd name="connsiteX11" fmla="*/ 2964 w 10726"/>
              <a:gd name="connsiteY11" fmla="*/ 5192 h 10095"/>
              <a:gd name="connsiteX12" fmla="*/ 2373 w 10726"/>
              <a:gd name="connsiteY12" fmla="*/ 5192 h 10095"/>
              <a:gd name="connsiteX13" fmla="*/ 1271 w 10726"/>
              <a:gd name="connsiteY13" fmla="*/ 5192 h 10095"/>
              <a:gd name="connsiteX14" fmla="*/ 726 w 10726"/>
              <a:gd name="connsiteY14" fmla="*/ 5192 h 10095"/>
              <a:gd name="connsiteX15" fmla="*/ 7671 w 10726"/>
              <a:gd name="connsiteY15" fmla="*/ 1505 h 10095"/>
              <a:gd name="connsiteX16" fmla="*/ 9002 w 10726"/>
              <a:gd name="connsiteY16" fmla="*/ 814 h 10095"/>
              <a:gd name="connsiteX17" fmla="*/ 10336 w 10726"/>
              <a:gd name="connsiteY17" fmla="*/ 131 h 10095"/>
              <a:gd name="connsiteX18" fmla="*/ 10591 w 10726"/>
              <a:gd name="connsiteY18" fmla="*/ 0 h 10095"/>
              <a:gd name="connsiteX0" fmla="*/ 10591 w 10726"/>
              <a:gd name="connsiteY0" fmla="*/ 0 h 10095"/>
              <a:gd name="connsiteX1" fmla="*/ 10726 w 10726"/>
              <a:gd name="connsiteY1" fmla="*/ 0 h 10095"/>
              <a:gd name="connsiteX2" fmla="*/ 10427 w 10726"/>
              <a:gd name="connsiteY2" fmla="*/ 179 h 10095"/>
              <a:gd name="connsiteX3" fmla="*/ 9152 w 10726"/>
              <a:gd name="connsiteY3" fmla="*/ 898 h 10095"/>
              <a:gd name="connsiteX4" fmla="*/ 7879 w 10726"/>
              <a:gd name="connsiteY4" fmla="*/ 1614 h 10095"/>
              <a:gd name="connsiteX5" fmla="*/ 1809 w 10726"/>
              <a:gd name="connsiteY5" fmla="*/ 4952 h 10095"/>
              <a:gd name="connsiteX6" fmla="*/ 2373 w 10726"/>
              <a:gd name="connsiteY6" fmla="*/ 4952 h 10095"/>
              <a:gd name="connsiteX7" fmla="*/ 3472 w 10726"/>
              <a:gd name="connsiteY7" fmla="*/ 4952 h 10095"/>
              <a:gd name="connsiteX8" fmla="*/ 3985 w 10726"/>
              <a:gd name="connsiteY8" fmla="*/ 4955 h 10095"/>
              <a:gd name="connsiteX9" fmla="*/ 0 w 10726"/>
              <a:gd name="connsiteY9" fmla="*/ 10095 h 10095"/>
              <a:gd name="connsiteX10" fmla="*/ 2964 w 10726"/>
              <a:gd name="connsiteY10" fmla="*/ 5192 h 10095"/>
              <a:gd name="connsiteX11" fmla="*/ 2373 w 10726"/>
              <a:gd name="connsiteY11" fmla="*/ 5192 h 10095"/>
              <a:gd name="connsiteX12" fmla="*/ 1271 w 10726"/>
              <a:gd name="connsiteY12" fmla="*/ 5192 h 10095"/>
              <a:gd name="connsiteX13" fmla="*/ 726 w 10726"/>
              <a:gd name="connsiteY13" fmla="*/ 5192 h 10095"/>
              <a:gd name="connsiteX14" fmla="*/ 7671 w 10726"/>
              <a:gd name="connsiteY14" fmla="*/ 1505 h 10095"/>
              <a:gd name="connsiteX15" fmla="*/ 9002 w 10726"/>
              <a:gd name="connsiteY15" fmla="*/ 814 h 10095"/>
              <a:gd name="connsiteX16" fmla="*/ 10336 w 10726"/>
              <a:gd name="connsiteY16" fmla="*/ 131 h 10095"/>
              <a:gd name="connsiteX17" fmla="*/ 10591 w 10726"/>
              <a:gd name="connsiteY17" fmla="*/ 0 h 10095"/>
              <a:gd name="connsiteX0" fmla="*/ 10591 w 10726"/>
              <a:gd name="connsiteY0" fmla="*/ 0 h 10095"/>
              <a:gd name="connsiteX1" fmla="*/ 10726 w 10726"/>
              <a:gd name="connsiteY1" fmla="*/ 0 h 10095"/>
              <a:gd name="connsiteX2" fmla="*/ 10427 w 10726"/>
              <a:gd name="connsiteY2" fmla="*/ 179 h 10095"/>
              <a:gd name="connsiteX3" fmla="*/ 9152 w 10726"/>
              <a:gd name="connsiteY3" fmla="*/ 898 h 10095"/>
              <a:gd name="connsiteX4" fmla="*/ 7879 w 10726"/>
              <a:gd name="connsiteY4" fmla="*/ 1614 h 10095"/>
              <a:gd name="connsiteX5" fmla="*/ 1809 w 10726"/>
              <a:gd name="connsiteY5" fmla="*/ 4952 h 10095"/>
              <a:gd name="connsiteX6" fmla="*/ 2373 w 10726"/>
              <a:gd name="connsiteY6" fmla="*/ 4952 h 10095"/>
              <a:gd name="connsiteX7" fmla="*/ 3472 w 10726"/>
              <a:gd name="connsiteY7" fmla="*/ 4952 h 10095"/>
              <a:gd name="connsiteX8" fmla="*/ 3985 w 10726"/>
              <a:gd name="connsiteY8" fmla="*/ 4955 h 10095"/>
              <a:gd name="connsiteX9" fmla="*/ 0 w 10726"/>
              <a:gd name="connsiteY9" fmla="*/ 10095 h 10095"/>
              <a:gd name="connsiteX10" fmla="*/ 2964 w 10726"/>
              <a:gd name="connsiteY10" fmla="*/ 5192 h 10095"/>
              <a:gd name="connsiteX11" fmla="*/ 2373 w 10726"/>
              <a:gd name="connsiteY11" fmla="*/ 5192 h 10095"/>
              <a:gd name="connsiteX12" fmla="*/ 1271 w 10726"/>
              <a:gd name="connsiteY12" fmla="*/ 5192 h 10095"/>
              <a:gd name="connsiteX13" fmla="*/ 726 w 10726"/>
              <a:gd name="connsiteY13" fmla="*/ 5192 h 10095"/>
              <a:gd name="connsiteX14" fmla="*/ 9002 w 10726"/>
              <a:gd name="connsiteY14" fmla="*/ 814 h 10095"/>
              <a:gd name="connsiteX15" fmla="*/ 10336 w 10726"/>
              <a:gd name="connsiteY15" fmla="*/ 131 h 10095"/>
              <a:gd name="connsiteX16" fmla="*/ 10591 w 10726"/>
              <a:gd name="connsiteY16" fmla="*/ 0 h 10095"/>
              <a:gd name="connsiteX0" fmla="*/ 10591 w 10726"/>
              <a:gd name="connsiteY0" fmla="*/ 0 h 10095"/>
              <a:gd name="connsiteX1" fmla="*/ 10726 w 10726"/>
              <a:gd name="connsiteY1" fmla="*/ 0 h 10095"/>
              <a:gd name="connsiteX2" fmla="*/ 10427 w 10726"/>
              <a:gd name="connsiteY2" fmla="*/ 179 h 10095"/>
              <a:gd name="connsiteX3" fmla="*/ 9152 w 10726"/>
              <a:gd name="connsiteY3" fmla="*/ 898 h 10095"/>
              <a:gd name="connsiteX4" fmla="*/ 1809 w 10726"/>
              <a:gd name="connsiteY4" fmla="*/ 4952 h 10095"/>
              <a:gd name="connsiteX5" fmla="*/ 2373 w 10726"/>
              <a:gd name="connsiteY5" fmla="*/ 4952 h 10095"/>
              <a:gd name="connsiteX6" fmla="*/ 3472 w 10726"/>
              <a:gd name="connsiteY6" fmla="*/ 4952 h 10095"/>
              <a:gd name="connsiteX7" fmla="*/ 3985 w 10726"/>
              <a:gd name="connsiteY7" fmla="*/ 4955 h 10095"/>
              <a:gd name="connsiteX8" fmla="*/ 0 w 10726"/>
              <a:gd name="connsiteY8" fmla="*/ 10095 h 10095"/>
              <a:gd name="connsiteX9" fmla="*/ 2964 w 10726"/>
              <a:gd name="connsiteY9" fmla="*/ 5192 h 10095"/>
              <a:gd name="connsiteX10" fmla="*/ 2373 w 10726"/>
              <a:gd name="connsiteY10" fmla="*/ 5192 h 10095"/>
              <a:gd name="connsiteX11" fmla="*/ 1271 w 10726"/>
              <a:gd name="connsiteY11" fmla="*/ 5192 h 10095"/>
              <a:gd name="connsiteX12" fmla="*/ 726 w 10726"/>
              <a:gd name="connsiteY12" fmla="*/ 5192 h 10095"/>
              <a:gd name="connsiteX13" fmla="*/ 9002 w 10726"/>
              <a:gd name="connsiteY13" fmla="*/ 814 h 10095"/>
              <a:gd name="connsiteX14" fmla="*/ 10336 w 10726"/>
              <a:gd name="connsiteY14" fmla="*/ 131 h 10095"/>
              <a:gd name="connsiteX15" fmla="*/ 10591 w 10726"/>
              <a:gd name="connsiteY15" fmla="*/ 0 h 10095"/>
              <a:gd name="connsiteX0" fmla="*/ 10591 w 10726"/>
              <a:gd name="connsiteY0" fmla="*/ 0 h 10095"/>
              <a:gd name="connsiteX1" fmla="*/ 10726 w 10726"/>
              <a:gd name="connsiteY1" fmla="*/ 0 h 10095"/>
              <a:gd name="connsiteX2" fmla="*/ 10427 w 10726"/>
              <a:gd name="connsiteY2" fmla="*/ 179 h 10095"/>
              <a:gd name="connsiteX3" fmla="*/ 9152 w 10726"/>
              <a:gd name="connsiteY3" fmla="*/ 898 h 10095"/>
              <a:gd name="connsiteX4" fmla="*/ 1809 w 10726"/>
              <a:gd name="connsiteY4" fmla="*/ 4952 h 10095"/>
              <a:gd name="connsiteX5" fmla="*/ 2373 w 10726"/>
              <a:gd name="connsiteY5" fmla="*/ 4952 h 10095"/>
              <a:gd name="connsiteX6" fmla="*/ 3472 w 10726"/>
              <a:gd name="connsiteY6" fmla="*/ 4952 h 10095"/>
              <a:gd name="connsiteX7" fmla="*/ 3985 w 10726"/>
              <a:gd name="connsiteY7" fmla="*/ 4955 h 10095"/>
              <a:gd name="connsiteX8" fmla="*/ 0 w 10726"/>
              <a:gd name="connsiteY8" fmla="*/ 10095 h 10095"/>
              <a:gd name="connsiteX9" fmla="*/ 2964 w 10726"/>
              <a:gd name="connsiteY9" fmla="*/ 5192 h 10095"/>
              <a:gd name="connsiteX10" fmla="*/ 2373 w 10726"/>
              <a:gd name="connsiteY10" fmla="*/ 5192 h 10095"/>
              <a:gd name="connsiteX11" fmla="*/ 1271 w 10726"/>
              <a:gd name="connsiteY11" fmla="*/ 5192 h 10095"/>
              <a:gd name="connsiteX12" fmla="*/ 726 w 10726"/>
              <a:gd name="connsiteY12" fmla="*/ 5192 h 10095"/>
              <a:gd name="connsiteX13" fmla="*/ 10336 w 10726"/>
              <a:gd name="connsiteY13" fmla="*/ 131 h 10095"/>
              <a:gd name="connsiteX14" fmla="*/ 10591 w 10726"/>
              <a:gd name="connsiteY14" fmla="*/ 0 h 10095"/>
              <a:gd name="connsiteX0" fmla="*/ 10591 w 10726"/>
              <a:gd name="connsiteY0" fmla="*/ 0 h 10095"/>
              <a:gd name="connsiteX1" fmla="*/ 10726 w 10726"/>
              <a:gd name="connsiteY1" fmla="*/ 0 h 10095"/>
              <a:gd name="connsiteX2" fmla="*/ 10427 w 10726"/>
              <a:gd name="connsiteY2" fmla="*/ 179 h 10095"/>
              <a:gd name="connsiteX3" fmla="*/ 1809 w 10726"/>
              <a:gd name="connsiteY3" fmla="*/ 4952 h 10095"/>
              <a:gd name="connsiteX4" fmla="*/ 2373 w 10726"/>
              <a:gd name="connsiteY4" fmla="*/ 4952 h 10095"/>
              <a:gd name="connsiteX5" fmla="*/ 3472 w 10726"/>
              <a:gd name="connsiteY5" fmla="*/ 4952 h 10095"/>
              <a:gd name="connsiteX6" fmla="*/ 3985 w 10726"/>
              <a:gd name="connsiteY6" fmla="*/ 4955 h 10095"/>
              <a:gd name="connsiteX7" fmla="*/ 0 w 10726"/>
              <a:gd name="connsiteY7" fmla="*/ 10095 h 10095"/>
              <a:gd name="connsiteX8" fmla="*/ 2964 w 10726"/>
              <a:gd name="connsiteY8" fmla="*/ 5192 h 10095"/>
              <a:gd name="connsiteX9" fmla="*/ 2373 w 10726"/>
              <a:gd name="connsiteY9" fmla="*/ 5192 h 10095"/>
              <a:gd name="connsiteX10" fmla="*/ 1271 w 10726"/>
              <a:gd name="connsiteY10" fmla="*/ 5192 h 10095"/>
              <a:gd name="connsiteX11" fmla="*/ 726 w 10726"/>
              <a:gd name="connsiteY11" fmla="*/ 5192 h 10095"/>
              <a:gd name="connsiteX12" fmla="*/ 10336 w 10726"/>
              <a:gd name="connsiteY12" fmla="*/ 131 h 10095"/>
              <a:gd name="connsiteX13" fmla="*/ 10591 w 10726"/>
              <a:gd name="connsiteY13" fmla="*/ 0 h 10095"/>
              <a:gd name="connsiteX0" fmla="*/ 10591 w 10726"/>
              <a:gd name="connsiteY0" fmla="*/ 0 h 10095"/>
              <a:gd name="connsiteX1" fmla="*/ 10726 w 10726"/>
              <a:gd name="connsiteY1" fmla="*/ 0 h 10095"/>
              <a:gd name="connsiteX2" fmla="*/ 10427 w 10726"/>
              <a:gd name="connsiteY2" fmla="*/ 179 h 10095"/>
              <a:gd name="connsiteX3" fmla="*/ 1809 w 10726"/>
              <a:gd name="connsiteY3" fmla="*/ 4952 h 10095"/>
              <a:gd name="connsiteX4" fmla="*/ 2373 w 10726"/>
              <a:gd name="connsiteY4" fmla="*/ 4952 h 10095"/>
              <a:gd name="connsiteX5" fmla="*/ 3472 w 10726"/>
              <a:gd name="connsiteY5" fmla="*/ 4952 h 10095"/>
              <a:gd name="connsiteX6" fmla="*/ 3985 w 10726"/>
              <a:gd name="connsiteY6" fmla="*/ 4955 h 10095"/>
              <a:gd name="connsiteX7" fmla="*/ 0 w 10726"/>
              <a:gd name="connsiteY7" fmla="*/ 10095 h 10095"/>
              <a:gd name="connsiteX8" fmla="*/ 2964 w 10726"/>
              <a:gd name="connsiteY8" fmla="*/ 5192 h 10095"/>
              <a:gd name="connsiteX9" fmla="*/ 2373 w 10726"/>
              <a:gd name="connsiteY9" fmla="*/ 5192 h 10095"/>
              <a:gd name="connsiteX10" fmla="*/ 1271 w 10726"/>
              <a:gd name="connsiteY10" fmla="*/ 5192 h 10095"/>
              <a:gd name="connsiteX11" fmla="*/ 726 w 10726"/>
              <a:gd name="connsiteY11" fmla="*/ 5192 h 10095"/>
              <a:gd name="connsiteX12" fmla="*/ 10591 w 10726"/>
              <a:gd name="connsiteY12" fmla="*/ 0 h 10095"/>
              <a:gd name="connsiteX0" fmla="*/ 10591 w 10726"/>
              <a:gd name="connsiteY0" fmla="*/ 0 h 10095"/>
              <a:gd name="connsiteX1" fmla="*/ 10726 w 10726"/>
              <a:gd name="connsiteY1" fmla="*/ 0 h 10095"/>
              <a:gd name="connsiteX2" fmla="*/ 1809 w 10726"/>
              <a:gd name="connsiteY2" fmla="*/ 4952 h 10095"/>
              <a:gd name="connsiteX3" fmla="*/ 2373 w 10726"/>
              <a:gd name="connsiteY3" fmla="*/ 4952 h 10095"/>
              <a:gd name="connsiteX4" fmla="*/ 3472 w 10726"/>
              <a:gd name="connsiteY4" fmla="*/ 4952 h 10095"/>
              <a:gd name="connsiteX5" fmla="*/ 3985 w 10726"/>
              <a:gd name="connsiteY5" fmla="*/ 4955 h 10095"/>
              <a:gd name="connsiteX6" fmla="*/ 0 w 10726"/>
              <a:gd name="connsiteY6" fmla="*/ 10095 h 10095"/>
              <a:gd name="connsiteX7" fmla="*/ 2964 w 10726"/>
              <a:gd name="connsiteY7" fmla="*/ 5192 h 10095"/>
              <a:gd name="connsiteX8" fmla="*/ 2373 w 10726"/>
              <a:gd name="connsiteY8" fmla="*/ 5192 h 10095"/>
              <a:gd name="connsiteX9" fmla="*/ 1271 w 10726"/>
              <a:gd name="connsiteY9" fmla="*/ 5192 h 10095"/>
              <a:gd name="connsiteX10" fmla="*/ 726 w 10726"/>
              <a:gd name="connsiteY10" fmla="*/ 5192 h 10095"/>
              <a:gd name="connsiteX11" fmla="*/ 10591 w 10726"/>
              <a:gd name="connsiteY11" fmla="*/ 0 h 10095"/>
              <a:gd name="connsiteX0" fmla="*/ 726 w 10726"/>
              <a:gd name="connsiteY0" fmla="*/ 5192 h 10095"/>
              <a:gd name="connsiteX1" fmla="*/ 10726 w 10726"/>
              <a:gd name="connsiteY1" fmla="*/ 0 h 10095"/>
              <a:gd name="connsiteX2" fmla="*/ 1809 w 10726"/>
              <a:gd name="connsiteY2" fmla="*/ 4952 h 10095"/>
              <a:gd name="connsiteX3" fmla="*/ 2373 w 10726"/>
              <a:gd name="connsiteY3" fmla="*/ 4952 h 10095"/>
              <a:gd name="connsiteX4" fmla="*/ 3472 w 10726"/>
              <a:gd name="connsiteY4" fmla="*/ 4952 h 10095"/>
              <a:gd name="connsiteX5" fmla="*/ 3985 w 10726"/>
              <a:gd name="connsiteY5" fmla="*/ 4955 h 10095"/>
              <a:gd name="connsiteX6" fmla="*/ 0 w 10726"/>
              <a:gd name="connsiteY6" fmla="*/ 10095 h 10095"/>
              <a:gd name="connsiteX7" fmla="*/ 2964 w 10726"/>
              <a:gd name="connsiteY7" fmla="*/ 5192 h 10095"/>
              <a:gd name="connsiteX8" fmla="*/ 2373 w 10726"/>
              <a:gd name="connsiteY8" fmla="*/ 5192 h 10095"/>
              <a:gd name="connsiteX9" fmla="*/ 1271 w 10726"/>
              <a:gd name="connsiteY9" fmla="*/ 5192 h 10095"/>
              <a:gd name="connsiteX10" fmla="*/ 726 w 10726"/>
              <a:gd name="connsiteY10" fmla="*/ 5192 h 10095"/>
              <a:gd name="connsiteX0" fmla="*/ 726 w 7567"/>
              <a:gd name="connsiteY0" fmla="*/ 5291 h 10194"/>
              <a:gd name="connsiteX1" fmla="*/ 7567 w 7567"/>
              <a:gd name="connsiteY1" fmla="*/ 0 h 10194"/>
              <a:gd name="connsiteX2" fmla="*/ 1809 w 7567"/>
              <a:gd name="connsiteY2" fmla="*/ 5051 h 10194"/>
              <a:gd name="connsiteX3" fmla="*/ 2373 w 7567"/>
              <a:gd name="connsiteY3" fmla="*/ 5051 h 10194"/>
              <a:gd name="connsiteX4" fmla="*/ 3472 w 7567"/>
              <a:gd name="connsiteY4" fmla="*/ 5051 h 10194"/>
              <a:gd name="connsiteX5" fmla="*/ 3985 w 7567"/>
              <a:gd name="connsiteY5" fmla="*/ 5054 h 10194"/>
              <a:gd name="connsiteX6" fmla="*/ 0 w 7567"/>
              <a:gd name="connsiteY6" fmla="*/ 10194 h 10194"/>
              <a:gd name="connsiteX7" fmla="*/ 2964 w 7567"/>
              <a:gd name="connsiteY7" fmla="*/ 5291 h 10194"/>
              <a:gd name="connsiteX8" fmla="*/ 2373 w 7567"/>
              <a:gd name="connsiteY8" fmla="*/ 5291 h 10194"/>
              <a:gd name="connsiteX9" fmla="*/ 1271 w 7567"/>
              <a:gd name="connsiteY9" fmla="*/ 5291 h 10194"/>
              <a:gd name="connsiteX10" fmla="*/ 726 w 7567"/>
              <a:gd name="connsiteY10" fmla="*/ 5291 h 10194"/>
              <a:gd name="connsiteX0" fmla="*/ 3593 w 12634"/>
              <a:gd name="connsiteY0" fmla="*/ 5190 h 10033"/>
              <a:gd name="connsiteX1" fmla="*/ 12634 w 12634"/>
              <a:gd name="connsiteY1" fmla="*/ 0 h 10033"/>
              <a:gd name="connsiteX2" fmla="*/ 5025 w 12634"/>
              <a:gd name="connsiteY2" fmla="*/ 4955 h 10033"/>
              <a:gd name="connsiteX3" fmla="*/ 5770 w 12634"/>
              <a:gd name="connsiteY3" fmla="*/ 4955 h 10033"/>
              <a:gd name="connsiteX4" fmla="*/ 7222 w 12634"/>
              <a:gd name="connsiteY4" fmla="*/ 4955 h 10033"/>
              <a:gd name="connsiteX5" fmla="*/ 7900 w 12634"/>
              <a:gd name="connsiteY5" fmla="*/ 4958 h 10033"/>
              <a:gd name="connsiteX6" fmla="*/ 0 w 12634"/>
              <a:gd name="connsiteY6" fmla="*/ 10033 h 10033"/>
              <a:gd name="connsiteX7" fmla="*/ 6551 w 12634"/>
              <a:gd name="connsiteY7" fmla="*/ 5190 h 10033"/>
              <a:gd name="connsiteX8" fmla="*/ 5770 w 12634"/>
              <a:gd name="connsiteY8" fmla="*/ 5190 h 10033"/>
              <a:gd name="connsiteX9" fmla="*/ 4314 w 12634"/>
              <a:gd name="connsiteY9" fmla="*/ 5190 h 10033"/>
              <a:gd name="connsiteX10" fmla="*/ 3593 w 12634"/>
              <a:gd name="connsiteY10" fmla="*/ 5190 h 10033"/>
              <a:gd name="connsiteX0" fmla="*/ 3593 w 12391"/>
              <a:gd name="connsiteY0" fmla="*/ 5109 h 9952"/>
              <a:gd name="connsiteX1" fmla="*/ 12391 w 12391"/>
              <a:gd name="connsiteY1" fmla="*/ 0 h 9952"/>
              <a:gd name="connsiteX2" fmla="*/ 5025 w 12391"/>
              <a:gd name="connsiteY2" fmla="*/ 4874 h 9952"/>
              <a:gd name="connsiteX3" fmla="*/ 5770 w 12391"/>
              <a:gd name="connsiteY3" fmla="*/ 4874 h 9952"/>
              <a:gd name="connsiteX4" fmla="*/ 7222 w 12391"/>
              <a:gd name="connsiteY4" fmla="*/ 4874 h 9952"/>
              <a:gd name="connsiteX5" fmla="*/ 7900 w 12391"/>
              <a:gd name="connsiteY5" fmla="*/ 4877 h 9952"/>
              <a:gd name="connsiteX6" fmla="*/ 0 w 12391"/>
              <a:gd name="connsiteY6" fmla="*/ 9952 h 9952"/>
              <a:gd name="connsiteX7" fmla="*/ 6551 w 12391"/>
              <a:gd name="connsiteY7" fmla="*/ 5109 h 9952"/>
              <a:gd name="connsiteX8" fmla="*/ 5770 w 12391"/>
              <a:gd name="connsiteY8" fmla="*/ 5109 h 9952"/>
              <a:gd name="connsiteX9" fmla="*/ 4314 w 12391"/>
              <a:gd name="connsiteY9" fmla="*/ 5109 h 9952"/>
              <a:gd name="connsiteX10" fmla="*/ 3593 w 12391"/>
              <a:gd name="connsiteY10" fmla="*/ 5109 h 9952"/>
              <a:gd name="connsiteX0" fmla="*/ 2769 w 9869"/>
              <a:gd name="connsiteY0" fmla="*/ 5134 h 9901"/>
              <a:gd name="connsiteX1" fmla="*/ 9869 w 9869"/>
              <a:gd name="connsiteY1" fmla="*/ 0 h 9901"/>
              <a:gd name="connsiteX2" fmla="*/ 3924 w 9869"/>
              <a:gd name="connsiteY2" fmla="*/ 4898 h 9901"/>
              <a:gd name="connsiteX3" fmla="*/ 4526 w 9869"/>
              <a:gd name="connsiteY3" fmla="*/ 4898 h 9901"/>
              <a:gd name="connsiteX4" fmla="*/ 5697 w 9869"/>
              <a:gd name="connsiteY4" fmla="*/ 4898 h 9901"/>
              <a:gd name="connsiteX5" fmla="*/ 6245 w 9869"/>
              <a:gd name="connsiteY5" fmla="*/ 4901 h 9901"/>
              <a:gd name="connsiteX6" fmla="*/ 0 w 9869"/>
              <a:gd name="connsiteY6" fmla="*/ 9901 h 9901"/>
              <a:gd name="connsiteX7" fmla="*/ 5156 w 9869"/>
              <a:gd name="connsiteY7" fmla="*/ 5134 h 9901"/>
              <a:gd name="connsiteX8" fmla="*/ 4526 w 9869"/>
              <a:gd name="connsiteY8" fmla="*/ 5134 h 9901"/>
              <a:gd name="connsiteX9" fmla="*/ 3351 w 9869"/>
              <a:gd name="connsiteY9" fmla="*/ 5134 h 9901"/>
              <a:gd name="connsiteX10" fmla="*/ 2769 w 9869"/>
              <a:gd name="connsiteY10" fmla="*/ 5134 h 9901"/>
              <a:gd name="connsiteX0" fmla="*/ 2839 w 10033"/>
              <a:gd name="connsiteY0" fmla="*/ 5185 h 10022"/>
              <a:gd name="connsiteX1" fmla="*/ 10033 w 10033"/>
              <a:gd name="connsiteY1" fmla="*/ 0 h 10022"/>
              <a:gd name="connsiteX2" fmla="*/ 4009 w 10033"/>
              <a:gd name="connsiteY2" fmla="*/ 4947 h 10022"/>
              <a:gd name="connsiteX3" fmla="*/ 4619 w 10033"/>
              <a:gd name="connsiteY3" fmla="*/ 4947 h 10022"/>
              <a:gd name="connsiteX4" fmla="*/ 5806 w 10033"/>
              <a:gd name="connsiteY4" fmla="*/ 4947 h 10022"/>
              <a:gd name="connsiteX5" fmla="*/ 6361 w 10033"/>
              <a:gd name="connsiteY5" fmla="*/ 4950 h 10022"/>
              <a:gd name="connsiteX6" fmla="*/ 0 w 10033"/>
              <a:gd name="connsiteY6" fmla="*/ 10022 h 10022"/>
              <a:gd name="connsiteX7" fmla="*/ 5257 w 10033"/>
              <a:gd name="connsiteY7" fmla="*/ 5185 h 10022"/>
              <a:gd name="connsiteX8" fmla="*/ 4619 w 10033"/>
              <a:gd name="connsiteY8" fmla="*/ 5185 h 10022"/>
              <a:gd name="connsiteX9" fmla="*/ 3428 w 10033"/>
              <a:gd name="connsiteY9" fmla="*/ 5185 h 10022"/>
              <a:gd name="connsiteX10" fmla="*/ 2839 w 10033"/>
              <a:gd name="connsiteY10" fmla="*/ 5185 h 10022"/>
              <a:gd name="connsiteX0" fmla="*/ 2827 w 10021"/>
              <a:gd name="connsiteY0" fmla="*/ 5185 h 10040"/>
              <a:gd name="connsiteX1" fmla="*/ 10021 w 10021"/>
              <a:gd name="connsiteY1" fmla="*/ 0 h 10040"/>
              <a:gd name="connsiteX2" fmla="*/ 3997 w 10021"/>
              <a:gd name="connsiteY2" fmla="*/ 4947 h 10040"/>
              <a:gd name="connsiteX3" fmla="*/ 4607 w 10021"/>
              <a:gd name="connsiteY3" fmla="*/ 4947 h 10040"/>
              <a:gd name="connsiteX4" fmla="*/ 5794 w 10021"/>
              <a:gd name="connsiteY4" fmla="*/ 4947 h 10040"/>
              <a:gd name="connsiteX5" fmla="*/ 6349 w 10021"/>
              <a:gd name="connsiteY5" fmla="*/ 4950 h 10040"/>
              <a:gd name="connsiteX6" fmla="*/ 0 w 10021"/>
              <a:gd name="connsiteY6" fmla="*/ 10040 h 10040"/>
              <a:gd name="connsiteX7" fmla="*/ 5245 w 10021"/>
              <a:gd name="connsiteY7" fmla="*/ 5185 h 10040"/>
              <a:gd name="connsiteX8" fmla="*/ 4607 w 10021"/>
              <a:gd name="connsiteY8" fmla="*/ 5185 h 10040"/>
              <a:gd name="connsiteX9" fmla="*/ 3416 w 10021"/>
              <a:gd name="connsiteY9" fmla="*/ 5185 h 10040"/>
              <a:gd name="connsiteX10" fmla="*/ 2827 w 10021"/>
              <a:gd name="connsiteY10" fmla="*/ 5185 h 10040"/>
              <a:gd name="connsiteX0" fmla="*/ 2827 w 10009"/>
              <a:gd name="connsiteY0" fmla="*/ 5197 h 10052"/>
              <a:gd name="connsiteX1" fmla="*/ 10009 w 10009"/>
              <a:gd name="connsiteY1" fmla="*/ 0 h 10052"/>
              <a:gd name="connsiteX2" fmla="*/ 3997 w 10009"/>
              <a:gd name="connsiteY2" fmla="*/ 4959 h 10052"/>
              <a:gd name="connsiteX3" fmla="*/ 4607 w 10009"/>
              <a:gd name="connsiteY3" fmla="*/ 4959 h 10052"/>
              <a:gd name="connsiteX4" fmla="*/ 5794 w 10009"/>
              <a:gd name="connsiteY4" fmla="*/ 4959 h 10052"/>
              <a:gd name="connsiteX5" fmla="*/ 6349 w 10009"/>
              <a:gd name="connsiteY5" fmla="*/ 4962 h 10052"/>
              <a:gd name="connsiteX6" fmla="*/ 0 w 10009"/>
              <a:gd name="connsiteY6" fmla="*/ 10052 h 10052"/>
              <a:gd name="connsiteX7" fmla="*/ 5245 w 10009"/>
              <a:gd name="connsiteY7" fmla="*/ 5197 h 10052"/>
              <a:gd name="connsiteX8" fmla="*/ 4607 w 10009"/>
              <a:gd name="connsiteY8" fmla="*/ 5197 h 10052"/>
              <a:gd name="connsiteX9" fmla="*/ 3416 w 10009"/>
              <a:gd name="connsiteY9" fmla="*/ 5197 h 10052"/>
              <a:gd name="connsiteX10" fmla="*/ 2827 w 10009"/>
              <a:gd name="connsiteY10" fmla="*/ 5197 h 10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009" h="10052">
                <a:moveTo>
                  <a:pt x="2827" y="5197"/>
                </a:moveTo>
                <a:lnTo>
                  <a:pt x="10009" y="0"/>
                </a:lnTo>
                <a:lnTo>
                  <a:pt x="3997" y="4959"/>
                </a:lnTo>
                <a:lnTo>
                  <a:pt x="4607" y="4959"/>
                </a:lnTo>
                <a:lnTo>
                  <a:pt x="5794" y="4959"/>
                </a:lnTo>
                <a:lnTo>
                  <a:pt x="6349" y="4962"/>
                </a:lnTo>
                <a:lnTo>
                  <a:pt x="0" y="10052"/>
                </a:lnTo>
                <a:lnTo>
                  <a:pt x="5245" y="5197"/>
                </a:lnTo>
                <a:lnTo>
                  <a:pt x="4607" y="5197"/>
                </a:lnTo>
                <a:lnTo>
                  <a:pt x="3416" y="5197"/>
                </a:lnTo>
                <a:lnTo>
                  <a:pt x="2827" y="5197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08688763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29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34" grpId="0"/>
      <p:bldP spid="3401" grpId="0" animBg="1"/>
      <p:bldP spid="2974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Rectangle 46"/>
          <p:cNvSpPr/>
          <p:nvPr/>
        </p:nvSpPr>
        <p:spPr>
          <a:xfrm>
            <a:off x="0" y="2451100"/>
            <a:ext cx="12192000" cy="1999359"/>
          </a:xfrm>
          <a:custGeom>
            <a:avLst/>
            <a:gdLst>
              <a:gd name="connsiteX0" fmla="*/ 0 w 12192000"/>
              <a:gd name="connsiteY0" fmla="*/ 0 h 1264920"/>
              <a:gd name="connsiteX1" fmla="*/ 12192000 w 12192000"/>
              <a:gd name="connsiteY1" fmla="*/ 0 h 1264920"/>
              <a:gd name="connsiteX2" fmla="*/ 12192000 w 12192000"/>
              <a:gd name="connsiteY2" fmla="*/ 1264920 h 1264920"/>
              <a:gd name="connsiteX3" fmla="*/ 0 w 12192000"/>
              <a:gd name="connsiteY3" fmla="*/ 1264920 h 1264920"/>
              <a:gd name="connsiteX4" fmla="*/ 0 w 12192000"/>
              <a:gd name="connsiteY4" fmla="*/ 0 h 1264920"/>
              <a:gd name="connsiteX0" fmla="*/ 0 w 12192000"/>
              <a:gd name="connsiteY0" fmla="*/ 228600 h 1493520"/>
              <a:gd name="connsiteX1" fmla="*/ 12192000 w 12192000"/>
              <a:gd name="connsiteY1" fmla="*/ 0 h 1493520"/>
              <a:gd name="connsiteX2" fmla="*/ 12192000 w 12192000"/>
              <a:gd name="connsiteY2" fmla="*/ 1493520 h 1493520"/>
              <a:gd name="connsiteX3" fmla="*/ 0 w 12192000"/>
              <a:gd name="connsiteY3" fmla="*/ 1493520 h 1493520"/>
              <a:gd name="connsiteX4" fmla="*/ 0 w 12192000"/>
              <a:gd name="connsiteY4" fmla="*/ 228600 h 1493520"/>
              <a:gd name="connsiteX0" fmla="*/ 0 w 12192000"/>
              <a:gd name="connsiteY0" fmla="*/ 228600 h 1999359"/>
              <a:gd name="connsiteX1" fmla="*/ 12192000 w 12192000"/>
              <a:gd name="connsiteY1" fmla="*/ 0 h 1999359"/>
              <a:gd name="connsiteX2" fmla="*/ 12192000 w 12192000"/>
              <a:gd name="connsiteY2" fmla="*/ 1999359 h 1999359"/>
              <a:gd name="connsiteX3" fmla="*/ 0 w 12192000"/>
              <a:gd name="connsiteY3" fmla="*/ 1493520 h 1999359"/>
              <a:gd name="connsiteX4" fmla="*/ 0 w 12192000"/>
              <a:gd name="connsiteY4" fmla="*/ 228600 h 1999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000" h="1999359">
                <a:moveTo>
                  <a:pt x="0" y="228600"/>
                </a:moveTo>
                <a:lnTo>
                  <a:pt x="12192000" y="0"/>
                </a:lnTo>
                <a:lnTo>
                  <a:pt x="12192000" y="1999359"/>
                </a:lnTo>
                <a:lnTo>
                  <a:pt x="0" y="1493520"/>
                </a:lnTo>
                <a:lnTo>
                  <a:pt x="0" y="22860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6" name="Group 85"/>
          <p:cNvGrpSpPr/>
          <p:nvPr/>
        </p:nvGrpSpPr>
        <p:grpSpPr>
          <a:xfrm>
            <a:off x="0" y="2488407"/>
            <a:ext cx="12148767" cy="1863725"/>
            <a:chOff x="0" y="2488407"/>
            <a:chExt cx="12148767" cy="1863725"/>
          </a:xfrm>
          <a:solidFill>
            <a:schemeClr val="accent1">
              <a:lumMod val="75000"/>
            </a:schemeClr>
          </a:solidFill>
        </p:grpSpPr>
        <p:sp>
          <p:nvSpPr>
            <p:cNvPr id="87" name="Freeform 2385"/>
            <p:cNvSpPr>
              <a:spLocks/>
            </p:cNvSpPr>
            <p:nvPr/>
          </p:nvSpPr>
          <p:spPr bwMode="auto">
            <a:xfrm>
              <a:off x="92075" y="26725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2386"/>
            <p:cNvSpPr>
              <a:spLocks/>
            </p:cNvSpPr>
            <p:nvPr/>
          </p:nvSpPr>
          <p:spPr bwMode="auto">
            <a:xfrm>
              <a:off x="273050" y="2672557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0 h 41"/>
                <a:gd name="T4" fmla="*/ 33 w 42"/>
                <a:gd name="T5" fmla="*/ 3 h 41"/>
                <a:gd name="T6" fmla="*/ 38 w 42"/>
                <a:gd name="T7" fmla="*/ 9 h 41"/>
                <a:gd name="T8" fmla="*/ 40 w 42"/>
                <a:gd name="T9" fmla="*/ 14 h 41"/>
                <a:gd name="T10" fmla="*/ 42 w 42"/>
                <a:gd name="T11" fmla="*/ 20 h 41"/>
                <a:gd name="T12" fmla="*/ 40 w 42"/>
                <a:gd name="T13" fmla="*/ 27 h 41"/>
                <a:gd name="T14" fmla="*/ 38 w 42"/>
                <a:gd name="T15" fmla="*/ 32 h 41"/>
                <a:gd name="T16" fmla="*/ 33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8 w 42"/>
                <a:gd name="T25" fmla="*/ 37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3 h 41"/>
                <a:gd name="T38" fmla="*/ 14 w 42"/>
                <a:gd name="T39" fmla="*/ 0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0"/>
                  </a:lnTo>
                  <a:lnTo>
                    <a:pt x="33" y="3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2" y="20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3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2387"/>
            <p:cNvSpPr>
              <a:spLocks/>
            </p:cNvSpPr>
            <p:nvPr/>
          </p:nvSpPr>
          <p:spPr bwMode="auto">
            <a:xfrm>
              <a:off x="457200" y="2672557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2388"/>
            <p:cNvSpPr>
              <a:spLocks/>
            </p:cNvSpPr>
            <p:nvPr/>
          </p:nvSpPr>
          <p:spPr bwMode="auto">
            <a:xfrm>
              <a:off x="639762" y="26725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3 w 41"/>
                <a:gd name="T5" fmla="*/ 3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3" y="3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2389"/>
            <p:cNvSpPr>
              <a:spLocks/>
            </p:cNvSpPr>
            <p:nvPr/>
          </p:nvSpPr>
          <p:spPr bwMode="auto">
            <a:xfrm>
              <a:off x="822325" y="2672557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3 w 41"/>
                <a:gd name="T5" fmla="*/ 3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3" y="3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2390"/>
            <p:cNvSpPr>
              <a:spLocks/>
            </p:cNvSpPr>
            <p:nvPr/>
          </p:nvSpPr>
          <p:spPr bwMode="auto">
            <a:xfrm>
              <a:off x="1004887" y="26725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6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2391"/>
            <p:cNvSpPr>
              <a:spLocks/>
            </p:cNvSpPr>
            <p:nvPr/>
          </p:nvSpPr>
          <p:spPr bwMode="auto">
            <a:xfrm>
              <a:off x="1189037" y="2672557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3 w 41"/>
                <a:gd name="T23" fmla="*/ 39 h 41"/>
                <a:gd name="T24" fmla="*/ 7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7 w 41"/>
                <a:gd name="T37" fmla="*/ 3 h 41"/>
                <a:gd name="T38" fmla="*/ 13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3" y="39"/>
                  </a:lnTo>
                  <a:lnTo>
                    <a:pt x="7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7" y="3"/>
                  </a:lnTo>
                  <a:lnTo>
                    <a:pt x="13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2392"/>
            <p:cNvSpPr>
              <a:spLocks/>
            </p:cNvSpPr>
            <p:nvPr/>
          </p:nvSpPr>
          <p:spPr bwMode="auto">
            <a:xfrm>
              <a:off x="1370012" y="2672557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2393"/>
            <p:cNvSpPr>
              <a:spLocks/>
            </p:cNvSpPr>
            <p:nvPr/>
          </p:nvSpPr>
          <p:spPr bwMode="auto">
            <a:xfrm>
              <a:off x="1552575" y="2672557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0 h 41"/>
                <a:gd name="T4" fmla="*/ 34 w 42"/>
                <a:gd name="T5" fmla="*/ 3 h 41"/>
                <a:gd name="T6" fmla="*/ 38 w 42"/>
                <a:gd name="T7" fmla="*/ 9 h 41"/>
                <a:gd name="T8" fmla="*/ 41 w 42"/>
                <a:gd name="T9" fmla="*/ 14 h 41"/>
                <a:gd name="T10" fmla="*/ 42 w 42"/>
                <a:gd name="T11" fmla="*/ 20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9 w 42"/>
                <a:gd name="T25" fmla="*/ 37 h 41"/>
                <a:gd name="T26" fmla="*/ 4 w 42"/>
                <a:gd name="T27" fmla="*/ 32 h 41"/>
                <a:gd name="T28" fmla="*/ 2 w 42"/>
                <a:gd name="T29" fmla="*/ 27 h 41"/>
                <a:gd name="T30" fmla="*/ 0 w 42"/>
                <a:gd name="T31" fmla="*/ 20 h 41"/>
                <a:gd name="T32" fmla="*/ 2 w 42"/>
                <a:gd name="T33" fmla="*/ 14 h 41"/>
                <a:gd name="T34" fmla="*/ 4 w 42"/>
                <a:gd name="T35" fmla="*/ 9 h 41"/>
                <a:gd name="T36" fmla="*/ 9 w 42"/>
                <a:gd name="T37" fmla="*/ 3 h 41"/>
                <a:gd name="T38" fmla="*/ 14 w 42"/>
                <a:gd name="T39" fmla="*/ 0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0"/>
                  </a:lnTo>
                  <a:lnTo>
                    <a:pt x="34" y="3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2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2394"/>
            <p:cNvSpPr>
              <a:spLocks/>
            </p:cNvSpPr>
            <p:nvPr/>
          </p:nvSpPr>
          <p:spPr bwMode="auto">
            <a:xfrm>
              <a:off x="1736725" y="2672557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2395"/>
            <p:cNvSpPr>
              <a:spLocks/>
            </p:cNvSpPr>
            <p:nvPr/>
          </p:nvSpPr>
          <p:spPr bwMode="auto">
            <a:xfrm>
              <a:off x="1917700" y="2672557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8 w 40"/>
                <a:gd name="T7" fmla="*/ 9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8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2396"/>
            <p:cNvSpPr>
              <a:spLocks/>
            </p:cNvSpPr>
            <p:nvPr/>
          </p:nvSpPr>
          <p:spPr bwMode="auto">
            <a:xfrm>
              <a:off x="2101850" y="2672557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3 w 40"/>
                <a:gd name="T27" fmla="*/ 32 h 41"/>
                <a:gd name="T28" fmla="*/ 0 w 40"/>
                <a:gd name="T29" fmla="*/ 27 h 41"/>
                <a:gd name="T30" fmla="*/ 0 w 40"/>
                <a:gd name="T31" fmla="*/ 20 h 41"/>
                <a:gd name="T32" fmla="*/ 0 w 40"/>
                <a:gd name="T33" fmla="*/ 14 h 41"/>
                <a:gd name="T34" fmla="*/ 3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2397"/>
            <p:cNvSpPr>
              <a:spLocks/>
            </p:cNvSpPr>
            <p:nvPr/>
          </p:nvSpPr>
          <p:spPr bwMode="auto">
            <a:xfrm>
              <a:off x="2284412" y="26725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3 w 41"/>
                <a:gd name="T5" fmla="*/ 3 h 41"/>
                <a:gd name="T6" fmla="*/ 37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3" y="3"/>
                  </a:lnTo>
                  <a:lnTo>
                    <a:pt x="37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2398"/>
            <p:cNvSpPr>
              <a:spLocks/>
            </p:cNvSpPr>
            <p:nvPr/>
          </p:nvSpPr>
          <p:spPr bwMode="auto">
            <a:xfrm>
              <a:off x="2466975" y="2672557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3 w 41"/>
                <a:gd name="T5" fmla="*/ 3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3 w 41"/>
                <a:gd name="T23" fmla="*/ 39 h 41"/>
                <a:gd name="T24" fmla="*/ 7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7 w 41"/>
                <a:gd name="T37" fmla="*/ 3 h 41"/>
                <a:gd name="T38" fmla="*/ 13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3" y="3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3" y="39"/>
                  </a:lnTo>
                  <a:lnTo>
                    <a:pt x="7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7" y="3"/>
                  </a:lnTo>
                  <a:lnTo>
                    <a:pt x="13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2399"/>
            <p:cNvSpPr>
              <a:spLocks/>
            </p:cNvSpPr>
            <p:nvPr/>
          </p:nvSpPr>
          <p:spPr bwMode="auto">
            <a:xfrm>
              <a:off x="2649537" y="26725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2400"/>
            <p:cNvSpPr>
              <a:spLocks/>
            </p:cNvSpPr>
            <p:nvPr/>
          </p:nvSpPr>
          <p:spPr bwMode="auto">
            <a:xfrm>
              <a:off x="2832100" y="2672557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0 h 41"/>
                <a:gd name="T4" fmla="*/ 33 w 42"/>
                <a:gd name="T5" fmla="*/ 3 h 41"/>
                <a:gd name="T6" fmla="*/ 37 w 42"/>
                <a:gd name="T7" fmla="*/ 9 h 41"/>
                <a:gd name="T8" fmla="*/ 40 w 42"/>
                <a:gd name="T9" fmla="*/ 14 h 41"/>
                <a:gd name="T10" fmla="*/ 42 w 42"/>
                <a:gd name="T11" fmla="*/ 20 h 41"/>
                <a:gd name="T12" fmla="*/ 40 w 42"/>
                <a:gd name="T13" fmla="*/ 27 h 41"/>
                <a:gd name="T14" fmla="*/ 37 w 42"/>
                <a:gd name="T15" fmla="*/ 32 h 41"/>
                <a:gd name="T16" fmla="*/ 33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8 w 42"/>
                <a:gd name="T25" fmla="*/ 37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3 h 41"/>
                <a:gd name="T38" fmla="*/ 14 w 42"/>
                <a:gd name="T39" fmla="*/ 0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0"/>
                  </a:lnTo>
                  <a:lnTo>
                    <a:pt x="33" y="3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2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2401"/>
            <p:cNvSpPr>
              <a:spLocks/>
            </p:cNvSpPr>
            <p:nvPr/>
          </p:nvSpPr>
          <p:spPr bwMode="auto">
            <a:xfrm>
              <a:off x="3014662" y="2672557"/>
              <a:ext cx="33338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2402"/>
            <p:cNvSpPr>
              <a:spLocks/>
            </p:cNvSpPr>
            <p:nvPr/>
          </p:nvSpPr>
          <p:spPr bwMode="auto">
            <a:xfrm>
              <a:off x="3197225" y="26725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2403"/>
            <p:cNvSpPr>
              <a:spLocks/>
            </p:cNvSpPr>
            <p:nvPr/>
          </p:nvSpPr>
          <p:spPr bwMode="auto">
            <a:xfrm>
              <a:off x="3381375" y="2672557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2404"/>
            <p:cNvSpPr>
              <a:spLocks/>
            </p:cNvSpPr>
            <p:nvPr/>
          </p:nvSpPr>
          <p:spPr bwMode="auto">
            <a:xfrm>
              <a:off x="3562350" y="2672557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6 w 40"/>
                <a:gd name="T7" fmla="*/ 9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2405"/>
            <p:cNvSpPr>
              <a:spLocks/>
            </p:cNvSpPr>
            <p:nvPr/>
          </p:nvSpPr>
          <p:spPr bwMode="auto">
            <a:xfrm>
              <a:off x="0" y="2855119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0 w 41"/>
                <a:gd name="T9" fmla="*/ 14 h 41"/>
                <a:gd name="T10" fmla="*/ 41 w 41"/>
                <a:gd name="T11" fmla="*/ 21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6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6 h 41"/>
                <a:gd name="T26" fmla="*/ 5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5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6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6"/>
                  </a:lnTo>
                  <a:lnTo>
                    <a:pt x="5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2406"/>
            <p:cNvSpPr>
              <a:spLocks/>
            </p:cNvSpPr>
            <p:nvPr/>
          </p:nvSpPr>
          <p:spPr bwMode="auto">
            <a:xfrm>
              <a:off x="182562" y="2855119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8 w 41"/>
                <a:gd name="T7" fmla="*/ 8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8 w 41"/>
                <a:gd name="T15" fmla="*/ 32 h 41"/>
                <a:gd name="T16" fmla="*/ 32 w 41"/>
                <a:gd name="T17" fmla="*/ 36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6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1 h 41"/>
                <a:gd name="T32" fmla="*/ 1 w 41"/>
                <a:gd name="T33" fmla="*/ 14 h 41"/>
                <a:gd name="T34" fmla="*/ 4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2" y="36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2407"/>
            <p:cNvSpPr>
              <a:spLocks/>
            </p:cNvSpPr>
            <p:nvPr/>
          </p:nvSpPr>
          <p:spPr bwMode="auto">
            <a:xfrm>
              <a:off x="366712" y="2855119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6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8 w 41"/>
                <a:gd name="T25" fmla="*/ 36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6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2408"/>
            <p:cNvSpPr>
              <a:spLocks/>
            </p:cNvSpPr>
            <p:nvPr/>
          </p:nvSpPr>
          <p:spPr bwMode="auto">
            <a:xfrm>
              <a:off x="547687" y="2855119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6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6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6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2409"/>
            <p:cNvSpPr>
              <a:spLocks/>
            </p:cNvSpPr>
            <p:nvPr/>
          </p:nvSpPr>
          <p:spPr bwMode="auto">
            <a:xfrm>
              <a:off x="730250" y="2855119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4 w 42"/>
                <a:gd name="T5" fmla="*/ 4 h 41"/>
                <a:gd name="T6" fmla="*/ 38 w 42"/>
                <a:gd name="T7" fmla="*/ 8 h 41"/>
                <a:gd name="T8" fmla="*/ 41 w 42"/>
                <a:gd name="T9" fmla="*/ 14 h 41"/>
                <a:gd name="T10" fmla="*/ 42 w 42"/>
                <a:gd name="T11" fmla="*/ 21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6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9 w 42"/>
                <a:gd name="T25" fmla="*/ 36 h 41"/>
                <a:gd name="T26" fmla="*/ 4 w 42"/>
                <a:gd name="T27" fmla="*/ 32 h 41"/>
                <a:gd name="T28" fmla="*/ 2 w 42"/>
                <a:gd name="T29" fmla="*/ 27 h 41"/>
                <a:gd name="T30" fmla="*/ 0 w 42"/>
                <a:gd name="T31" fmla="*/ 21 h 41"/>
                <a:gd name="T32" fmla="*/ 2 w 42"/>
                <a:gd name="T33" fmla="*/ 14 h 41"/>
                <a:gd name="T34" fmla="*/ 4 w 42"/>
                <a:gd name="T35" fmla="*/ 8 h 41"/>
                <a:gd name="T36" fmla="*/ 9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4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2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6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6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2410"/>
            <p:cNvSpPr>
              <a:spLocks/>
            </p:cNvSpPr>
            <p:nvPr/>
          </p:nvSpPr>
          <p:spPr bwMode="auto">
            <a:xfrm>
              <a:off x="914400" y="2855119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7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6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6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4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6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6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2411"/>
            <p:cNvSpPr>
              <a:spLocks/>
            </p:cNvSpPr>
            <p:nvPr/>
          </p:nvSpPr>
          <p:spPr bwMode="auto">
            <a:xfrm>
              <a:off x="1095375" y="2855119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3 w 40"/>
                <a:gd name="T5" fmla="*/ 4 h 41"/>
                <a:gd name="T6" fmla="*/ 38 w 40"/>
                <a:gd name="T7" fmla="*/ 8 h 41"/>
                <a:gd name="T8" fmla="*/ 40 w 40"/>
                <a:gd name="T9" fmla="*/ 14 h 41"/>
                <a:gd name="T10" fmla="*/ 40 w 40"/>
                <a:gd name="T11" fmla="*/ 21 h 41"/>
                <a:gd name="T12" fmla="*/ 40 w 40"/>
                <a:gd name="T13" fmla="*/ 27 h 41"/>
                <a:gd name="T14" fmla="*/ 38 w 40"/>
                <a:gd name="T15" fmla="*/ 32 h 41"/>
                <a:gd name="T16" fmla="*/ 33 w 40"/>
                <a:gd name="T17" fmla="*/ 36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6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0" y="14"/>
                  </a:lnTo>
                  <a:lnTo>
                    <a:pt x="40" y="21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3" y="36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2412"/>
            <p:cNvSpPr>
              <a:spLocks/>
            </p:cNvSpPr>
            <p:nvPr/>
          </p:nvSpPr>
          <p:spPr bwMode="auto">
            <a:xfrm>
              <a:off x="1279525" y="2855119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6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6 h 41"/>
                <a:gd name="T26" fmla="*/ 4 w 40"/>
                <a:gd name="T27" fmla="*/ 32 h 41"/>
                <a:gd name="T28" fmla="*/ 0 w 40"/>
                <a:gd name="T29" fmla="*/ 27 h 41"/>
                <a:gd name="T30" fmla="*/ 0 w 40"/>
                <a:gd name="T31" fmla="*/ 21 h 41"/>
                <a:gd name="T32" fmla="*/ 0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6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2413"/>
            <p:cNvSpPr>
              <a:spLocks/>
            </p:cNvSpPr>
            <p:nvPr/>
          </p:nvSpPr>
          <p:spPr bwMode="auto">
            <a:xfrm>
              <a:off x="1462087" y="2855119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8 w 41"/>
                <a:gd name="T7" fmla="*/ 8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8 w 41"/>
                <a:gd name="T15" fmla="*/ 32 h 41"/>
                <a:gd name="T16" fmla="*/ 33 w 41"/>
                <a:gd name="T17" fmla="*/ 36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6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5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3" y="36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6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2414"/>
            <p:cNvSpPr>
              <a:spLocks/>
            </p:cNvSpPr>
            <p:nvPr/>
          </p:nvSpPr>
          <p:spPr bwMode="auto">
            <a:xfrm>
              <a:off x="1644650" y="2855119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0 w 41"/>
                <a:gd name="T9" fmla="*/ 14 h 41"/>
                <a:gd name="T10" fmla="*/ 41 w 41"/>
                <a:gd name="T11" fmla="*/ 21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6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6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6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6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2415"/>
            <p:cNvSpPr>
              <a:spLocks/>
            </p:cNvSpPr>
            <p:nvPr/>
          </p:nvSpPr>
          <p:spPr bwMode="auto">
            <a:xfrm>
              <a:off x="1827212" y="2855119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6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6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1 h 41"/>
                <a:gd name="T32" fmla="*/ 1 w 41"/>
                <a:gd name="T33" fmla="*/ 14 h 41"/>
                <a:gd name="T34" fmla="*/ 4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6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2416"/>
            <p:cNvSpPr>
              <a:spLocks/>
            </p:cNvSpPr>
            <p:nvPr/>
          </p:nvSpPr>
          <p:spPr bwMode="auto">
            <a:xfrm>
              <a:off x="2009775" y="2855119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3 w 42"/>
                <a:gd name="T5" fmla="*/ 4 h 41"/>
                <a:gd name="T6" fmla="*/ 37 w 42"/>
                <a:gd name="T7" fmla="*/ 8 h 41"/>
                <a:gd name="T8" fmla="*/ 40 w 42"/>
                <a:gd name="T9" fmla="*/ 14 h 41"/>
                <a:gd name="T10" fmla="*/ 42 w 42"/>
                <a:gd name="T11" fmla="*/ 21 h 41"/>
                <a:gd name="T12" fmla="*/ 40 w 42"/>
                <a:gd name="T13" fmla="*/ 27 h 41"/>
                <a:gd name="T14" fmla="*/ 37 w 42"/>
                <a:gd name="T15" fmla="*/ 32 h 41"/>
                <a:gd name="T16" fmla="*/ 33 w 42"/>
                <a:gd name="T17" fmla="*/ 36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8 w 42"/>
                <a:gd name="T25" fmla="*/ 36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1 h 41"/>
                <a:gd name="T32" fmla="*/ 1 w 42"/>
                <a:gd name="T33" fmla="*/ 14 h 41"/>
                <a:gd name="T34" fmla="*/ 4 w 42"/>
                <a:gd name="T35" fmla="*/ 8 h 41"/>
                <a:gd name="T36" fmla="*/ 8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2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6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2417"/>
            <p:cNvSpPr>
              <a:spLocks/>
            </p:cNvSpPr>
            <p:nvPr/>
          </p:nvSpPr>
          <p:spPr bwMode="auto">
            <a:xfrm>
              <a:off x="2192337" y="2855119"/>
              <a:ext cx="33338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6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6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6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2418"/>
            <p:cNvSpPr>
              <a:spLocks/>
            </p:cNvSpPr>
            <p:nvPr/>
          </p:nvSpPr>
          <p:spPr bwMode="auto">
            <a:xfrm>
              <a:off x="2374900" y="2855119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8 w 41"/>
                <a:gd name="T3" fmla="*/ 1 h 41"/>
                <a:gd name="T4" fmla="*/ 34 w 41"/>
                <a:gd name="T5" fmla="*/ 4 h 41"/>
                <a:gd name="T6" fmla="*/ 38 w 41"/>
                <a:gd name="T7" fmla="*/ 8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8 w 41"/>
                <a:gd name="T15" fmla="*/ 32 h 41"/>
                <a:gd name="T16" fmla="*/ 34 w 41"/>
                <a:gd name="T17" fmla="*/ 36 h 41"/>
                <a:gd name="T18" fmla="*/ 28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6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4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8" y="1"/>
                  </a:lnTo>
                  <a:lnTo>
                    <a:pt x="34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6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6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2419"/>
            <p:cNvSpPr>
              <a:spLocks/>
            </p:cNvSpPr>
            <p:nvPr/>
          </p:nvSpPr>
          <p:spPr bwMode="auto">
            <a:xfrm>
              <a:off x="2559050" y="2855119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7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6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6 h 41"/>
                <a:gd name="T26" fmla="*/ 4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4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6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6"/>
                  </a:lnTo>
                  <a:lnTo>
                    <a:pt x="4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2420"/>
            <p:cNvSpPr>
              <a:spLocks/>
            </p:cNvSpPr>
            <p:nvPr/>
          </p:nvSpPr>
          <p:spPr bwMode="auto">
            <a:xfrm>
              <a:off x="2740025" y="2855119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8 w 40"/>
                <a:gd name="T7" fmla="*/ 8 h 41"/>
                <a:gd name="T8" fmla="*/ 40 w 40"/>
                <a:gd name="T9" fmla="*/ 14 h 41"/>
                <a:gd name="T10" fmla="*/ 40 w 40"/>
                <a:gd name="T11" fmla="*/ 21 h 41"/>
                <a:gd name="T12" fmla="*/ 40 w 40"/>
                <a:gd name="T13" fmla="*/ 27 h 41"/>
                <a:gd name="T14" fmla="*/ 38 w 40"/>
                <a:gd name="T15" fmla="*/ 32 h 41"/>
                <a:gd name="T16" fmla="*/ 32 w 40"/>
                <a:gd name="T17" fmla="*/ 36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6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8" y="8"/>
                  </a:lnTo>
                  <a:lnTo>
                    <a:pt x="40" y="14"/>
                  </a:lnTo>
                  <a:lnTo>
                    <a:pt x="40" y="21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2" y="36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2421"/>
            <p:cNvSpPr>
              <a:spLocks/>
            </p:cNvSpPr>
            <p:nvPr/>
          </p:nvSpPr>
          <p:spPr bwMode="auto">
            <a:xfrm>
              <a:off x="2924175" y="2855119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6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6 h 41"/>
                <a:gd name="T26" fmla="*/ 3 w 40"/>
                <a:gd name="T27" fmla="*/ 32 h 41"/>
                <a:gd name="T28" fmla="*/ 0 w 40"/>
                <a:gd name="T29" fmla="*/ 27 h 41"/>
                <a:gd name="T30" fmla="*/ 0 w 40"/>
                <a:gd name="T31" fmla="*/ 21 h 41"/>
                <a:gd name="T32" fmla="*/ 0 w 40"/>
                <a:gd name="T33" fmla="*/ 14 h 41"/>
                <a:gd name="T34" fmla="*/ 3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6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2422"/>
            <p:cNvSpPr>
              <a:spLocks/>
            </p:cNvSpPr>
            <p:nvPr/>
          </p:nvSpPr>
          <p:spPr bwMode="auto">
            <a:xfrm>
              <a:off x="3106737" y="2855119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0 w 41"/>
                <a:gd name="T9" fmla="*/ 14 h 41"/>
                <a:gd name="T10" fmla="*/ 41 w 41"/>
                <a:gd name="T11" fmla="*/ 21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6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6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5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6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6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2423"/>
            <p:cNvSpPr>
              <a:spLocks/>
            </p:cNvSpPr>
            <p:nvPr/>
          </p:nvSpPr>
          <p:spPr bwMode="auto">
            <a:xfrm>
              <a:off x="3289300" y="2855119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4 w 42"/>
                <a:gd name="T5" fmla="*/ 4 h 41"/>
                <a:gd name="T6" fmla="*/ 38 w 42"/>
                <a:gd name="T7" fmla="*/ 8 h 41"/>
                <a:gd name="T8" fmla="*/ 41 w 42"/>
                <a:gd name="T9" fmla="*/ 14 h 41"/>
                <a:gd name="T10" fmla="*/ 42 w 42"/>
                <a:gd name="T11" fmla="*/ 21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6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8 w 42"/>
                <a:gd name="T25" fmla="*/ 36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1 h 41"/>
                <a:gd name="T32" fmla="*/ 1 w 42"/>
                <a:gd name="T33" fmla="*/ 14 h 41"/>
                <a:gd name="T34" fmla="*/ 4 w 42"/>
                <a:gd name="T35" fmla="*/ 8 h 41"/>
                <a:gd name="T36" fmla="*/ 8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4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2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6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2424"/>
            <p:cNvSpPr>
              <a:spLocks/>
            </p:cNvSpPr>
            <p:nvPr/>
          </p:nvSpPr>
          <p:spPr bwMode="auto">
            <a:xfrm>
              <a:off x="3471862" y="2855119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6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8 w 41"/>
                <a:gd name="T25" fmla="*/ 36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1 h 41"/>
                <a:gd name="T32" fmla="*/ 1 w 41"/>
                <a:gd name="T33" fmla="*/ 14 h 41"/>
                <a:gd name="T34" fmla="*/ 4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6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2425"/>
            <p:cNvSpPr>
              <a:spLocks/>
            </p:cNvSpPr>
            <p:nvPr/>
          </p:nvSpPr>
          <p:spPr bwMode="auto">
            <a:xfrm>
              <a:off x="92075" y="3037682"/>
              <a:ext cx="31750" cy="33338"/>
            </a:xfrm>
            <a:custGeom>
              <a:avLst/>
              <a:gdLst>
                <a:gd name="T0" fmla="*/ 21 w 41"/>
                <a:gd name="T1" fmla="*/ 0 h 42"/>
                <a:gd name="T2" fmla="*/ 27 w 41"/>
                <a:gd name="T3" fmla="*/ 1 h 42"/>
                <a:gd name="T4" fmla="*/ 32 w 41"/>
                <a:gd name="T5" fmla="*/ 4 h 42"/>
                <a:gd name="T6" fmla="*/ 37 w 41"/>
                <a:gd name="T7" fmla="*/ 8 h 42"/>
                <a:gd name="T8" fmla="*/ 39 w 41"/>
                <a:gd name="T9" fmla="*/ 14 h 42"/>
                <a:gd name="T10" fmla="*/ 41 w 41"/>
                <a:gd name="T11" fmla="*/ 21 h 42"/>
                <a:gd name="T12" fmla="*/ 39 w 41"/>
                <a:gd name="T13" fmla="*/ 28 h 42"/>
                <a:gd name="T14" fmla="*/ 37 w 41"/>
                <a:gd name="T15" fmla="*/ 34 h 42"/>
                <a:gd name="T16" fmla="*/ 32 w 41"/>
                <a:gd name="T17" fmla="*/ 38 h 42"/>
                <a:gd name="T18" fmla="*/ 27 w 41"/>
                <a:gd name="T19" fmla="*/ 41 h 42"/>
                <a:gd name="T20" fmla="*/ 21 w 41"/>
                <a:gd name="T21" fmla="*/ 42 h 42"/>
                <a:gd name="T22" fmla="*/ 14 w 41"/>
                <a:gd name="T23" fmla="*/ 41 h 42"/>
                <a:gd name="T24" fmla="*/ 9 w 41"/>
                <a:gd name="T25" fmla="*/ 38 h 42"/>
                <a:gd name="T26" fmla="*/ 4 w 41"/>
                <a:gd name="T27" fmla="*/ 34 h 42"/>
                <a:gd name="T28" fmla="*/ 2 w 41"/>
                <a:gd name="T29" fmla="*/ 28 h 42"/>
                <a:gd name="T30" fmla="*/ 0 w 41"/>
                <a:gd name="T31" fmla="*/ 21 h 42"/>
                <a:gd name="T32" fmla="*/ 2 w 41"/>
                <a:gd name="T33" fmla="*/ 14 h 42"/>
                <a:gd name="T34" fmla="*/ 4 w 41"/>
                <a:gd name="T35" fmla="*/ 8 h 42"/>
                <a:gd name="T36" fmla="*/ 9 w 41"/>
                <a:gd name="T37" fmla="*/ 4 h 42"/>
                <a:gd name="T38" fmla="*/ 14 w 41"/>
                <a:gd name="T39" fmla="*/ 1 h 42"/>
                <a:gd name="T40" fmla="*/ 21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8"/>
                  </a:lnTo>
                  <a:lnTo>
                    <a:pt x="37" y="34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4"/>
                  </a:lnTo>
                  <a:lnTo>
                    <a:pt x="2" y="28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2426"/>
            <p:cNvSpPr>
              <a:spLocks/>
            </p:cNvSpPr>
            <p:nvPr/>
          </p:nvSpPr>
          <p:spPr bwMode="auto">
            <a:xfrm>
              <a:off x="273050" y="3037682"/>
              <a:ext cx="33338" cy="33338"/>
            </a:xfrm>
            <a:custGeom>
              <a:avLst/>
              <a:gdLst>
                <a:gd name="T0" fmla="*/ 21 w 42"/>
                <a:gd name="T1" fmla="*/ 0 h 42"/>
                <a:gd name="T2" fmla="*/ 28 w 42"/>
                <a:gd name="T3" fmla="*/ 1 h 42"/>
                <a:gd name="T4" fmla="*/ 33 w 42"/>
                <a:gd name="T5" fmla="*/ 4 h 42"/>
                <a:gd name="T6" fmla="*/ 38 w 42"/>
                <a:gd name="T7" fmla="*/ 8 h 42"/>
                <a:gd name="T8" fmla="*/ 40 w 42"/>
                <a:gd name="T9" fmla="*/ 14 h 42"/>
                <a:gd name="T10" fmla="*/ 42 w 42"/>
                <a:gd name="T11" fmla="*/ 21 h 42"/>
                <a:gd name="T12" fmla="*/ 40 w 42"/>
                <a:gd name="T13" fmla="*/ 28 h 42"/>
                <a:gd name="T14" fmla="*/ 38 w 42"/>
                <a:gd name="T15" fmla="*/ 34 h 42"/>
                <a:gd name="T16" fmla="*/ 33 w 42"/>
                <a:gd name="T17" fmla="*/ 38 h 42"/>
                <a:gd name="T18" fmla="*/ 28 w 42"/>
                <a:gd name="T19" fmla="*/ 41 h 42"/>
                <a:gd name="T20" fmla="*/ 21 w 42"/>
                <a:gd name="T21" fmla="*/ 42 h 42"/>
                <a:gd name="T22" fmla="*/ 14 w 42"/>
                <a:gd name="T23" fmla="*/ 41 h 42"/>
                <a:gd name="T24" fmla="*/ 8 w 42"/>
                <a:gd name="T25" fmla="*/ 38 h 42"/>
                <a:gd name="T26" fmla="*/ 4 w 42"/>
                <a:gd name="T27" fmla="*/ 34 h 42"/>
                <a:gd name="T28" fmla="*/ 1 w 42"/>
                <a:gd name="T29" fmla="*/ 28 h 42"/>
                <a:gd name="T30" fmla="*/ 0 w 42"/>
                <a:gd name="T31" fmla="*/ 21 h 42"/>
                <a:gd name="T32" fmla="*/ 1 w 42"/>
                <a:gd name="T33" fmla="*/ 14 h 42"/>
                <a:gd name="T34" fmla="*/ 4 w 42"/>
                <a:gd name="T35" fmla="*/ 8 h 42"/>
                <a:gd name="T36" fmla="*/ 8 w 42"/>
                <a:gd name="T37" fmla="*/ 4 h 42"/>
                <a:gd name="T38" fmla="*/ 14 w 42"/>
                <a:gd name="T39" fmla="*/ 1 h 42"/>
                <a:gd name="T40" fmla="*/ 21 w 42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2">
                  <a:moveTo>
                    <a:pt x="21" y="0"/>
                  </a:moveTo>
                  <a:lnTo>
                    <a:pt x="28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0" y="14"/>
                  </a:lnTo>
                  <a:lnTo>
                    <a:pt x="42" y="21"/>
                  </a:lnTo>
                  <a:lnTo>
                    <a:pt x="40" y="28"/>
                  </a:lnTo>
                  <a:lnTo>
                    <a:pt x="38" y="34"/>
                  </a:lnTo>
                  <a:lnTo>
                    <a:pt x="33" y="38"/>
                  </a:lnTo>
                  <a:lnTo>
                    <a:pt x="28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2427"/>
            <p:cNvSpPr>
              <a:spLocks/>
            </p:cNvSpPr>
            <p:nvPr/>
          </p:nvSpPr>
          <p:spPr bwMode="auto">
            <a:xfrm>
              <a:off x="457200" y="3037682"/>
              <a:ext cx="31750" cy="33338"/>
            </a:xfrm>
            <a:custGeom>
              <a:avLst/>
              <a:gdLst>
                <a:gd name="T0" fmla="*/ 19 w 40"/>
                <a:gd name="T1" fmla="*/ 0 h 42"/>
                <a:gd name="T2" fmla="*/ 26 w 40"/>
                <a:gd name="T3" fmla="*/ 1 h 42"/>
                <a:gd name="T4" fmla="*/ 32 w 40"/>
                <a:gd name="T5" fmla="*/ 4 h 42"/>
                <a:gd name="T6" fmla="*/ 36 w 40"/>
                <a:gd name="T7" fmla="*/ 8 h 42"/>
                <a:gd name="T8" fmla="*/ 39 w 40"/>
                <a:gd name="T9" fmla="*/ 14 h 42"/>
                <a:gd name="T10" fmla="*/ 40 w 40"/>
                <a:gd name="T11" fmla="*/ 21 h 42"/>
                <a:gd name="T12" fmla="*/ 39 w 40"/>
                <a:gd name="T13" fmla="*/ 28 h 42"/>
                <a:gd name="T14" fmla="*/ 36 w 40"/>
                <a:gd name="T15" fmla="*/ 34 h 42"/>
                <a:gd name="T16" fmla="*/ 32 w 40"/>
                <a:gd name="T17" fmla="*/ 38 h 42"/>
                <a:gd name="T18" fmla="*/ 26 w 40"/>
                <a:gd name="T19" fmla="*/ 41 h 42"/>
                <a:gd name="T20" fmla="*/ 19 w 40"/>
                <a:gd name="T21" fmla="*/ 42 h 42"/>
                <a:gd name="T22" fmla="*/ 14 w 40"/>
                <a:gd name="T23" fmla="*/ 41 h 42"/>
                <a:gd name="T24" fmla="*/ 8 w 40"/>
                <a:gd name="T25" fmla="*/ 38 h 42"/>
                <a:gd name="T26" fmla="*/ 4 w 40"/>
                <a:gd name="T27" fmla="*/ 34 h 42"/>
                <a:gd name="T28" fmla="*/ 1 w 40"/>
                <a:gd name="T29" fmla="*/ 28 h 42"/>
                <a:gd name="T30" fmla="*/ 0 w 40"/>
                <a:gd name="T31" fmla="*/ 21 h 42"/>
                <a:gd name="T32" fmla="*/ 1 w 40"/>
                <a:gd name="T33" fmla="*/ 14 h 42"/>
                <a:gd name="T34" fmla="*/ 4 w 40"/>
                <a:gd name="T35" fmla="*/ 8 h 42"/>
                <a:gd name="T36" fmla="*/ 8 w 40"/>
                <a:gd name="T37" fmla="*/ 4 h 42"/>
                <a:gd name="T38" fmla="*/ 14 w 40"/>
                <a:gd name="T39" fmla="*/ 1 h 42"/>
                <a:gd name="T40" fmla="*/ 19 w 40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2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8"/>
                  </a:lnTo>
                  <a:lnTo>
                    <a:pt x="36" y="34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2428"/>
            <p:cNvSpPr>
              <a:spLocks/>
            </p:cNvSpPr>
            <p:nvPr/>
          </p:nvSpPr>
          <p:spPr bwMode="auto">
            <a:xfrm>
              <a:off x="639762" y="3037682"/>
              <a:ext cx="31750" cy="33338"/>
            </a:xfrm>
            <a:custGeom>
              <a:avLst/>
              <a:gdLst>
                <a:gd name="T0" fmla="*/ 21 w 41"/>
                <a:gd name="T1" fmla="*/ 0 h 42"/>
                <a:gd name="T2" fmla="*/ 27 w 41"/>
                <a:gd name="T3" fmla="*/ 1 h 42"/>
                <a:gd name="T4" fmla="*/ 33 w 41"/>
                <a:gd name="T5" fmla="*/ 4 h 42"/>
                <a:gd name="T6" fmla="*/ 38 w 41"/>
                <a:gd name="T7" fmla="*/ 8 h 42"/>
                <a:gd name="T8" fmla="*/ 41 w 41"/>
                <a:gd name="T9" fmla="*/ 14 h 42"/>
                <a:gd name="T10" fmla="*/ 41 w 41"/>
                <a:gd name="T11" fmla="*/ 21 h 42"/>
                <a:gd name="T12" fmla="*/ 41 w 41"/>
                <a:gd name="T13" fmla="*/ 28 h 42"/>
                <a:gd name="T14" fmla="*/ 38 w 41"/>
                <a:gd name="T15" fmla="*/ 34 h 42"/>
                <a:gd name="T16" fmla="*/ 33 w 41"/>
                <a:gd name="T17" fmla="*/ 38 h 42"/>
                <a:gd name="T18" fmla="*/ 27 w 41"/>
                <a:gd name="T19" fmla="*/ 41 h 42"/>
                <a:gd name="T20" fmla="*/ 21 w 41"/>
                <a:gd name="T21" fmla="*/ 42 h 42"/>
                <a:gd name="T22" fmla="*/ 14 w 41"/>
                <a:gd name="T23" fmla="*/ 41 h 42"/>
                <a:gd name="T24" fmla="*/ 9 w 41"/>
                <a:gd name="T25" fmla="*/ 38 h 42"/>
                <a:gd name="T26" fmla="*/ 5 w 41"/>
                <a:gd name="T27" fmla="*/ 34 h 42"/>
                <a:gd name="T28" fmla="*/ 2 w 41"/>
                <a:gd name="T29" fmla="*/ 28 h 42"/>
                <a:gd name="T30" fmla="*/ 0 w 41"/>
                <a:gd name="T31" fmla="*/ 21 h 42"/>
                <a:gd name="T32" fmla="*/ 2 w 41"/>
                <a:gd name="T33" fmla="*/ 14 h 42"/>
                <a:gd name="T34" fmla="*/ 5 w 41"/>
                <a:gd name="T35" fmla="*/ 8 h 42"/>
                <a:gd name="T36" fmla="*/ 9 w 41"/>
                <a:gd name="T37" fmla="*/ 4 h 42"/>
                <a:gd name="T38" fmla="*/ 14 w 41"/>
                <a:gd name="T39" fmla="*/ 1 h 42"/>
                <a:gd name="T40" fmla="*/ 21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1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8"/>
                  </a:lnTo>
                  <a:lnTo>
                    <a:pt x="38" y="34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5" y="34"/>
                  </a:lnTo>
                  <a:lnTo>
                    <a:pt x="2" y="28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2429"/>
            <p:cNvSpPr>
              <a:spLocks/>
            </p:cNvSpPr>
            <p:nvPr/>
          </p:nvSpPr>
          <p:spPr bwMode="auto">
            <a:xfrm>
              <a:off x="822325" y="3037682"/>
              <a:ext cx="33338" cy="33338"/>
            </a:xfrm>
            <a:custGeom>
              <a:avLst/>
              <a:gdLst>
                <a:gd name="T0" fmla="*/ 20 w 41"/>
                <a:gd name="T1" fmla="*/ 0 h 42"/>
                <a:gd name="T2" fmla="*/ 27 w 41"/>
                <a:gd name="T3" fmla="*/ 1 h 42"/>
                <a:gd name="T4" fmla="*/ 33 w 41"/>
                <a:gd name="T5" fmla="*/ 4 h 42"/>
                <a:gd name="T6" fmla="*/ 37 w 41"/>
                <a:gd name="T7" fmla="*/ 8 h 42"/>
                <a:gd name="T8" fmla="*/ 40 w 41"/>
                <a:gd name="T9" fmla="*/ 14 h 42"/>
                <a:gd name="T10" fmla="*/ 41 w 41"/>
                <a:gd name="T11" fmla="*/ 21 h 42"/>
                <a:gd name="T12" fmla="*/ 40 w 41"/>
                <a:gd name="T13" fmla="*/ 28 h 42"/>
                <a:gd name="T14" fmla="*/ 37 w 41"/>
                <a:gd name="T15" fmla="*/ 34 h 42"/>
                <a:gd name="T16" fmla="*/ 33 w 41"/>
                <a:gd name="T17" fmla="*/ 38 h 42"/>
                <a:gd name="T18" fmla="*/ 27 w 41"/>
                <a:gd name="T19" fmla="*/ 41 h 42"/>
                <a:gd name="T20" fmla="*/ 20 w 41"/>
                <a:gd name="T21" fmla="*/ 42 h 42"/>
                <a:gd name="T22" fmla="*/ 14 w 41"/>
                <a:gd name="T23" fmla="*/ 41 h 42"/>
                <a:gd name="T24" fmla="*/ 9 w 41"/>
                <a:gd name="T25" fmla="*/ 38 h 42"/>
                <a:gd name="T26" fmla="*/ 3 w 41"/>
                <a:gd name="T27" fmla="*/ 34 h 42"/>
                <a:gd name="T28" fmla="*/ 0 w 41"/>
                <a:gd name="T29" fmla="*/ 28 h 42"/>
                <a:gd name="T30" fmla="*/ 0 w 41"/>
                <a:gd name="T31" fmla="*/ 21 h 42"/>
                <a:gd name="T32" fmla="*/ 0 w 41"/>
                <a:gd name="T33" fmla="*/ 14 h 42"/>
                <a:gd name="T34" fmla="*/ 3 w 41"/>
                <a:gd name="T35" fmla="*/ 8 h 42"/>
                <a:gd name="T36" fmla="*/ 9 w 41"/>
                <a:gd name="T37" fmla="*/ 4 h 42"/>
                <a:gd name="T38" fmla="*/ 14 w 41"/>
                <a:gd name="T39" fmla="*/ 1 h 42"/>
                <a:gd name="T40" fmla="*/ 20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0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8"/>
                  </a:lnTo>
                  <a:lnTo>
                    <a:pt x="37" y="34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0" y="42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3" y="34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2430"/>
            <p:cNvSpPr>
              <a:spLocks/>
            </p:cNvSpPr>
            <p:nvPr/>
          </p:nvSpPr>
          <p:spPr bwMode="auto">
            <a:xfrm>
              <a:off x="1004887" y="3037682"/>
              <a:ext cx="31750" cy="33338"/>
            </a:xfrm>
            <a:custGeom>
              <a:avLst/>
              <a:gdLst>
                <a:gd name="T0" fmla="*/ 21 w 41"/>
                <a:gd name="T1" fmla="*/ 0 h 42"/>
                <a:gd name="T2" fmla="*/ 27 w 41"/>
                <a:gd name="T3" fmla="*/ 1 h 42"/>
                <a:gd name="T4" fmla="*/ 32 w 41"/>
                <a:gd name="T5" fmla="*/ 4 h 42"/>
                <a:gd name="T6" fmla="*/ 36 w 41"/>
                <a:gd name="T7" fmla="*/ 8 h 42"/>
                <a:gd name="T8" fmla="*/ 41 w 41"/>
                <a:gd name="T9" fmla="*/ 14 h 42"/>
                <a:gd name="T10" fmla="*/ 41 w 41"/>
                <a:gd name="T11" fmla="*/ 21 h 42"/>
                <a:gd name="T12" fmla="*/ 41 w 41"/>
                <a:gd name="T13" fmla="*/ 28 h 42"/>
                <a:gd name="T14" fmla="*/ 36 w 41"/>
                <a:gd name="T15" fmla="*/ 34 h 42"/>
                <a:gd name="T16" fmla="*/ 32 w 41"/>
                <a:gd name="T17" fmla="*/ 38 h 42"/>
                <a:gd name="T18" fmla="*/ 27 w 41"/>
                <a:gd name="T19" fmla="*/ 41 h 42"/>
                <a:gd name="T20" fmla="*/ 21 w 41"/>
                <a:gd name="T21" fmla="*/ 42 h 42"/>
                <a:gd name="T22" fmla="*/ 14 w 41"/>
                <a:gd name="T23" fmla="*/ 41 h 42"/>
                <a:gd name="T24" fmla="*/ 8 w 41"/>
                <a:gd name="T25" fmla="*/ 38 h 42"/>
                <a:gd name="T26" fmla="*/ 4 w 41"/>
                <a:gd name="T27" fmla="*/ 34 h 42"/>
                <a:gd name="T28" fmla="*/ 1 w 41"/>
                <a:gd name="T29" fmla="*/ 28 h 42"/>
                <a:gd name="T30" fmla="*/ 0 w 41"/>
                <a:gd name="T31" fmla="*/ 21 h 42"/>
                <a:gd name="T32" fmla="*/ 1 w 41"/>
                <a:gd name="T33" fmla="*/ 14 h 42"/>
                <a:gd name="T34" fmla="*/ 4 w 41"/>
                <a:gd name="T35" fmla="*/ 8 h 42"/>
                <a:gd name="T36" fmla="*/ 8 w 41"/>
                <a:gd name="T37" fmla="*/ 4 h 42"/>
                <a:gd name="T38" fmla="*/ 14 w 41"/>
                <a:gd name="T39" fmla="*/ 1 h 42"/>
                <a:gd name="T40" fmla="*/ 21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8"/>
                  </a:lnTo>
                  <a:lnTo>
                    <a:pt x="36" y="34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2431"/>
            <p:cNvSpPr>
              <a:spLocks/>
            </p:cNvSpPr>
            <p:nvPr/>
          </p:nvSpPr>
          <p:spPr bwMode="auto">
            <a:xfrm>
              <a:off x="1189037" y="3037682"/>
              <a:ext cx="31750" cy="33338"/>
            </a:xfrm>
            <a:custGeom>
              <a:avLst/>
              <a:gdLst>
                <a:gd name="T0" fmla="*/ 20 w 41"/>
                <a:gd name="T1" fmla="*/ 0 h 42"/>
                <a:gd name="T2" fmla="*/ 27 w 41"/>
                <a:gd name="T3" fmla="*/ 1 h 42"/>
                <a:gd name="T4" fmla="*/ 32 w 41"/>
                <a:gd name="T5" fmla="*/ 4 h 42"/>
                <a:gd name="T6" fmla="*/ 36 w 41"/>
                <a:gd name="T7" fmla="*/ 8 h 42"/>
                <a:gd name="T8" fmla="*/ 39 w 41"/>
                <a:gd name="T9" fmla="*/ 14 h 42"/>
                <a:gd name="T10" fmla="*/ 41 w 41"/>
                <a:gd name="T11" fmla="*/ 21 h 42"/>
                <a:gd name="T12" fmla="*/ 39 w 41"/>
                <a:gd name="T13" fmla="*/ 28 h 42"/>
                <a:gd name="T14" fmla="*/ 36 w 41"/>
                <a:gd name="T15" fmla="*/ 34 h 42"/>
                <a:gd name="T16" fmla="*/ 32 w 41"/>
                <a:gd name="T17" fmla="*/ 38 h 42"/>
                <a:gd name="T18" fmla="*/ 27 w 41"/>
                <a:gd name="T19" fmla="*/ 41 h 42"/>
                <a:gd name="T20" fmla="*/ 20 w 41"/>
                <a:gd name="T21" fmla="*/ 42 h 42"/>
                <a:gd name="T22" fmla="*/ 13 w 41"/>
                <a:gd name="T23" fmla="*/ 41 h 42"/>
                <a:gd name="T24" fmla="*/ 7 w 41"/>
                <a:gd name="T25" fmla="*/ 38 h 42"/>
                <a:gd name="T26" fmla="*/ 3 w 41"/>
                <a:gd name="T27" fmla="*/ 34 h 42"/>
                <a:gd name="T28" fmla="*/ 0 w 41"/>
                <a:gd name="T29" fmla="*/ 28 h 42"/>
                <a:gd name="T30" fmla="*/ 0 w 41"/>
                <a:gd name="T31" fmla="*/ 21 h 42"/>
                <a:gd name="T32" fmla="*/ 0 w 41"/>
                <a:gd name="T33" fmla="*/ 14 h 42"/>
                <a:gd name="T34" fmla="*/ 3 w 41"/>
                <a:gd name="T35" fmla="*/ 8 h 42"/>
                <a:gd name="T36" fmla="*/ 7 w 41"/>
                <a:gd name="T37" fmla="*/ 4 h 42"/>
                <a:gd name="T38" fmla="*/ 13 w 41"/>
                <a:gd name="T39" fmla="*/ 1 h 42"/>
                <a:gd name="T40" fmla="*/ 20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8"/>
                  </a:lnTo>
                  <a:lnTo>
                    <a:pt x="36" y="34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2"/>
                  </a:lnTo>
                  <a:lnTo>
                    <a:pt x="13" y="41"/>
                  </a:lnTo>
                  <a:lnTo>
                    <a:pt x="7" y="38"/>
                  </a:lnTo>
                  <a:lnTo>
                    <a:pt x="3" y="34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7" y="4"/>
                  </a:lnTo>
                  <a:lnTo>
                    <a:pt x="13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2432"/>
            <p:cNvSpPr>
              <a:spLocks/>
            </p:cNvSpPr>
            <p:nvPr/>
          </p:nvSpPr>
          <p:spPr bwMode="auto">
            <a:xfrm>
              <a:off x="1370012" y="3037682"/>
              <a:ext cx="33338" cy="33338"/>
            </a:xfrm>
            <a:custGeom>
              <a:avLst/>
              <a:gdLst>
                <a:gd name="T0" fmla="*/ 21 w 40"/>
                <a:gd name="T1" fmla="*/ 0 h 42"/>
                <a:gd name="T2" fmla="*/ 26 w 40"/>
                <a:gd name="T3" fmla="*/ 1 h 42"/>
                <a:gd name="T4" fmla="*/ 32 w 40"/>
                <a:gd name="T5" fmla="*/ 4 h 42"/>
                <a:gd name="T6" fmla="*/ 36 w 40"/>
                <a:gd name="T7" fmla="*/ 8 h 42"/>
                <a:gd name="T8" fmla="*/ 39 w 40"/>
                <a:gd name="T9" fmla="*/ 14 h 42"/>
                <a:gd name="T10" fmla="*/ 40 w 40"/>
                <a:gd name="T11" fmla="*/ 21 h 42"/>
                <a:gd name="T12" fmla="*/ 39 w 40"/>
                <a:gd name="T13" fmla="*/ 28 h 42"/>
                <a:gd name="T14" fmla="*/ 36 w 40"/>
                <a:gd name="T15" fmla="*/ 34 h 42"/>
                <a:gd name="T16" fmla="*/ 32 w 40"/>
                <a:gd name="T17" fmla="*/ 38 h 42"/>
                <a:gd name="T18" fmla="*/ 26 w 40"/>
                <a:gd name="T19" fmla="*/ 41 h 42"/>
                <a:gd name="T20" fmla="*/ 21 w 40"/>
                <a:gd name="T21" fmla="*/ 42 h 42"/>
                <a:gd name="T22" fmla="*/ 14 w 40"/>
                <a:gd name="T23" fmla="*/ 41 h 42"/>
                <a:gd name="T24" fmla="*/ 8 w 40"/>
                <a:gd name="T25" fmla="*/ 38 h 42"/>
                <a:gd name="T26" fmla="*/ 4 w 40"/>
                <a:gd name="T27" fmla="*/ 34 h 42"/>
                <a:gd name="T28" fmla="*/ 1 w 40"/>
                <a:gd name="T29" fmla="*/ 28 h 42"/>
                <a:gd name="T30" fmla="*/ 0 w 40"/>
                <a:gd name="T31" fmla="*/ 21 h 42"/>
                <a:gd name="T32" fmla="*/ 1 w 40"/>
                <a:gd name="T33" fmla="*/ 14 h 42"/>
                <a:gd name="T34" fmla="*/ 4 w 40"/>
                <a:gd name="T35" fmla="*/ 8 h 42"/>
                <a:gd name="T36" fmla="*/ 8 w 40"/>
                <a:gd name="T37" fmla="*/ 4 h 42"/>
                <a:gd name="T38" fmla="*/ 14 w 40"/>
                <a:gd name="T39" fmla="*/ 1 h 42"/>
                <a:gd name="T40" fmla="*/ 21 w 40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2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8"/>
                  </a:lnTo>
                  <a:lnTo>
                    <a:pt x="36" y="34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2433"/>
            <p:cNvSpPr>
              <a:spLocks/>
            </p:cNvSpPr>
            <p:nvPr/>
          </p:nvSpPr>
          <p:spPr bwMode="auto">
            <a:xfrm>
              <a:off x="1552575" y="3037682"/>
              <a:ext cx="33338" cy="33338"/>
            </a:xfrm>
            <a:custGeom>
              <a:avLst/>
              <a:gdLst>
                <a:gd name="T0" fmla="*/ 21 w 42"/>
                <a:gd name="T1" fmla="*/ 0 h 42"/>
                <a:gd name="T2" fmla="*/ 28 w 42"/>
                <a:gd name="T3" fmla="*/ 1 h 42"/>
                <a:gd name="T4" fmla="*/ 34 w 42"/>
                <a:gd name="T5" fmla="*/ 4 h 42"/>
                <a:gd name="T6" fmla="*/ 38 w 42"/>
                <a:gd name="T7" fmla="*/ 8 h 42"/>
                <a:gd name="T8" fmla="*/ 41 w 42"/>
                <a:gd name="T9" fmla="*/ 14 h 42"/>
                <a:gd name="T10" fmla="*/ 42 w 42"/>
                <a:gd name="T11" fmla="*/ 21 h 42"/>
                <a:gd name="T12" fmla="*/ 41 w 42"/>
                <a:gd name="T13" fmla="*/ 28 h 42"/>
                <a:gd name="T14" fmla="*/ 38 w 42"/>
                <a:gd name="T15" fmla="*/ 34 h 42"/>
                <a:gd name="T16" fmla="*/ 34 w 42"/>
                <a:gd name="T17" fmla="*/ 38 h 42"/>
                <a:gd name="T18" fmla="*/ 28 w 42"/>
                <a:gd name="T19" fmla="*/ 41 h 42"/>
                <a:gd name="T20" fmla="*/ 21 w 42"/>
                <a:gd name="T21" fmla="*/ 42 h 42"/>
                <a:gd name="T22" fmla="*/ 14 w 42"/>
                <a:gd name="T23" fmla="*/ 41 h 42"/>
                <a:gd name="T24" fmla="*/ 9 w 42"/>
                <a:gd name="T25" fmla="*/ 38 h 42"/>
                <a:gd name="T26" fmla="*/ 4 w 42"/>
                <a:gd name="T27" fmla="*/ 34 h 42"/>
                <a:gd name="T28" fmla="*/ 2 w 42"/>
                <a:gd name="T29" fmla="*/ 28 h 42"/>
                <a:gd name="T30" fmla="*/ 0 w 42"/>
                <a:gd name="T31" fmla="*/ 21 h 42"/>
                <a:gd name="T32" fmla="*/ 2 w 42"/>
                <a:gd name="T33" fmla="*/ 14 h 42"/>
                <a:gd name="T34" fmla="*/ 4 w 42"/>
                <a:gd name="T35" fmla="*/ 8 h 42"/>
                <a:gd name="T36" fmla="*/ 9 w 42"/>
                <a:gd name="T37" fmla="*/ 4 h 42"/>
                <a:gd name="T38" fmla="*/ 14 w 42"/>
                <a:gd name="T39" fmla="*/ 1 h 42"/>
                <a:gd name="T40" fmla="*/ 21 w 42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2">
                  <a:moveTo>
                    <a:pt x="21" y="0"/>
                  </a:moveTo>
                  <a:lnTo>
                    <a:pt x="28" y="1"/>
                  </a:lnTo>
                  <a:lnTo>
                    <a:pt x="34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2" y="21"/>
                  </a:lnTo>
                  <a:lnTo>
                    <a:pt x="41" y="28"/>
                  </a:lnTo>
                  <a:lnTo>
                    <a:pt x="38" y="34"/>
                  </a:lnTo>
                  <a:lnTo>
                    <a:pt x="34" y="38"/>
                  </a:lnTo>
                  <a:lnTo>
                    <a:pt x="28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4"/>
                  </a:lnTo>
                  <a:lnTo>
                    <a:pt x="2" y="28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2434"/>
            <p:cNvSpPr>
              <a:spLocks/>
            </p:cNvSpPr>
            <p:nvPr/>
          </p:nvSpPr>
          <p:spPr bwMode="auto">
            <a:xfrm>
              <a:off x="1736725" y="3037682"/>
              <a:ext cx="31750" cy="33338"/>
            </a:xfrm>
            <a:custGeom>
              <a:avLst/>
              <a:gdLst>
                <a:gd name="T0" fmla="*/ 20 w 41"/>
                <a:gd name="T1" fmla="*/ 0 h 42"/>
                <a:gd name="T2" fmla="*/ 27 w 41"/>
                <a:gd name="T3" fmla="*/ 1 h 42"/>
                <a:gd name="T4" fmla="*/ 32 w 41"/>
                <a:gd name="T5" fmla="*/ 4 h 42"/>
                <a:gd name="T6" fmla="*/ 37 w 41"/>
                <a:gd name="T7" fmla="*/ 8 h 42"/>
                <a:gd name="T8" fmla="*/ 39 w 41"/>
                <a:gd name="T9" fmla="*/ 14 h 42"/>
                <a:gd name="T10" fmla="*/ 41 w 41"/>
                <a:gd name="T11" fmla="*/ 21 h 42"/>
                <a:gd name="T12" fmla="*/ 39 w 41"/>
                <a:gd name="T13" fmla="*/ 28 h 42"/>
                <a:gd name="T14" fmla="*/ 37 w 41"/>
                <a:gd name="T15" fmla="*/ 34 h 42"/>
                <a:gd name="T16" fmla="*/ 32 w 41"/>
                <a:gd name="T17" fmla="*/ 38 h 42"/>
                <a:gd name="T18" fmla="*/ 27 w 41"/>
                <a:gd name="T19" fmla="*/ 41 h 42"/>
                <a:gd name="T20" fmla="*/ 20 w 41"/>
                <a:gd name="T21" fmla="*/ 42 h 42"/>
                <a:gd name="T22" fmla="*/ 14 w 41"/>
                <a:gd name="T23" fmla="*/ 41 h 42"/>
                <a:gd name="T24" fmla="*/ 9 w 41"/>
                <a:gd name="T25" fmla="*/ 38 h 42"/>
                <a:gd name="T26" fmla="*/ 4 w 41"/>
                <a:gd name="T27" fmla="*/ 34 h 42"/>
                <a:gd name="T28" fmla="*/ 2 w 41"/>
                <a:gd name="T29" fmla="*/ 28 h 42"/>
                <a:gd name="T30" fmla="*/ 0 w 41"/>
                <a:gd name="T31" fmla="*/ 21 h 42"/>
                <a:gd name="T32" fmla="*/ 2 w 41"/>
                <a:gd name="T33" fmla="*/ 14 h 42"/>
                <a:gd name="T34" fmla="*/ 4 w 41"/>
                <a:gd name="T35" fmla="*/ 8 h 42"/>
                <a:gd name="T36" fmla="*/ 9 w 41"/>
                <a:gd name="T37" fmla="*/ 4 h 42"/>
                <a:gd name="T38" fmla="*/ 14 w 41"/>
                <a:gd name="T39" fmla="*/ 1 h 42"/>
                <a:gd name="T40" fmla="*/ 20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8"/>
                  </a:lnTo>
                  <a:lnTo>
                    <a:pt x="37" y="34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2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4"/>
                  </a:lnTo>
                  <a:lnTo>
                    <a:pt x="2" y="28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2435"/>
            <p:cNvSpPr>
              <a:spLocks/>
            </p:cNvSpPr>
            <p:nvPr/>
          </p:nvSpPr>
          <p:spPr bwMode="auto">
            <a:xfrm>
              <a:off x="1917700" y="3037682"/>
              <a:ext cx="33338" cy="33338"/>
            </a:xfrm>
            <a:custGeom>
              <a:avLst/>
              <a:gdLst>
                <a:gd name="T0" fmla="*/ 21 w 40"/>
                <a:gd name="T1" fmla="*/ 0 h 42"/>
                <a:gd name="T2" fmla="*/ 26 w 40"/>
                <a:gd name="T3" fmla="*/ 1 h 42"/>
                <a:gd name="T4" fmla="*/ 32 w 40"/>
                <a:gd name="T5" fmla="*/ 4 h 42"/>
                <a:gd name="T6" fmla="*/ 38 w 40"/>
                <a:gd name="T7" fmla="*/ 8 h 42"/>
                <a:gd name="T8" fmla="*/ 40 w 40"/>
                <a:gd name="T9" fmla="*/ 14 h 42"/>
                <a:gd name="T10" fmla="*/ 40 w 40"/>
                <a:gd name="T11" fmla="*/ 21 h 42"/>
                <a:gd name="T12" fmla="*/ 40 w 40"/>
                <a:gd name="T13" fmla="*/ 28 h 42"/>
                <a:gd name="T14" fmla="*/ 38 w 40"/>
                <a:gd name="T15" fmla="*/ 34 h 42"/>
                <a:gd name="T16" fmla="*/ 32 w 40"/>
                <a:gd name="T17" fmla="*/ 38 h 42"/>
                <a:gd name="T18" fmla="*/ 26 w 40"/>
                <a:gd name="T19" fmla="*/ 41 h 42"/>
                <a:gd name="T20" fmla="*/ 21 w 40"/>
                <a:gd name="T21" fmla="*/ 42 h 42"/>
                <a:gd name="T22" fmla="*/ 14 w 40"/>
                <a:gd name="T23" fmla="*/ 41 h 42"/>
                <a:gd name="T24" fmla="*/ 8 w 40"/>
                <a:gd name="T25" fmla="*/ 38 h 42"/>
                <a:gd name="T26" fmla="*/ 4 w 40"/>
                <a:gd name="T27" fmla="*/ 34 h 42"/>
                <a:gd name="T28" fmla="*/ 1 w 40"/>
                <a:gd name="T29" fmla="*/ 28 h 42"/>
                <a:gd name="T30" fmla="*/ 0 w 40"/>
                <a:gd name="T31" fmla="*/ 21 h 42"/>
                <a:gd name="T32" fmla="*/ 1 w 40"/>
                <a:gd name="T33" fmla="*/ 14 h 42"/>
                <a:gd name="T34" fmla="*/ 4 w 40"/>
                <a:gd name="T35" fmla="*/ 8 h 42"/>
                <a:gd name="T36" fmla="*/ 8 w 40"/>
                <a:gd name="T37" fmla="*/ 4 h 42"/>
                <a:gd name="T38" fmla="*/ 14 w 40"/>
                <a:gd name="T39" fmla="*/ 1 h 42"/>
                <a:gd name="T40" fmla="*/ 21 w 40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2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8" y="8"/>
                  </a:lnTo>
                  <a:lnTo>
                    <a:pt x="40" y="14"/>
                  </a:lnTo>
                  <a:lnTo>
                    <a:pt x="40" y="21"/>
                  </a:lnTo>
                  <a:lnTo>
                    <a:pt x="40" y="28"/>
                  </a:lnTo>
                  <a:lnTo>
                    <a:pt x="38" y="34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2436"/>
            <p:cNvSpPr>
              <a:spLocks/>
            </p:cNvSpPr>
            <p:nvPr/>
          </p:nvSpPr>
          <p:spPr bwMode="auto">
            <a:xfrm>
              <a:off x="2101850" y="3037682"/>
              <a:ext cx="31750" cy="33338"/>
            </a:xfrm>
            <a:custGeom>
              <a:avLst/>
              <a:gdLst>
                <a:gd name="T0" fmla="*/ 19 w 40"/>
                <a:gd name="T1" fmla="*/ 0 h 42"/>
                <a:gd name="T2" fmla="*/ 26 w 40"/>
                <a:gd name="T3" fmla="*/ 1 h 42"/>
                <a:gd name="T4" fmla="*/ 32 w 40"/>
                <a:gd name="T5" fmla="*/ 4 h 42"/>
                <a:gd name="T6" fmla="*/ 36 w 40"/>
                <a:gd name="T7" fmla="*/ 8 h 42"/>
                <a:gd name="T8" fmla="*/ 39 w 40"/>
                <a:gd name="T9" fmla="*/ 14 h 42"/>
                <a:gd name="T10" fmla="*/ 40 w 40"/>
                <a:gd name="T11" fmla="*/ 21 h 42"/>
                <a:gd name="T12" fmla="*/ 39 w 40"/>
                <a:gd name="T13" fmla="*/ 28 h 42"/>
                <a:gd name="T14" fmla="*/ 36 w 40"/>
                <a:gd name="T15" fmla="*/ 34 h 42"/>
                <a:gd name="T16" fmla="*/ 32 w 40"/>
                <a:gd name="T17" fmla="*/ 38 h 42"/>
                <a:gd name="T18" fmla="*/ 26 w 40"/>
                <a:gd name="T19" fmla="*/ 41 h 42"/>
                <a:gd name="T20" fmla="*/ 19 w 40"/>
                <a:gd name="T21" fmla="*/ 42 h 42"/>
                <a:gd name="T22" fmla="*/ 14 w 40"/>
                <a:gd name="T23" fmla="*/ 41 h 42"/>
                <a:gd name="T24" fmla="*/ 8 w 40"/>
                <a:gd name="T25" fmla="*/ 38 h 42"/>
                <a:gd name="T26" fmla="*/ 3 w 40"/>
                <a:gd name="T27" fmla="*/ 34 h 42"/>
                <a:gd name="T28" fmla="*/ 0 w 40"/>
                <a:gd name="T29" fmla="*/ 28 h 42"/>
                <a:gd name="T30" fmla="*/ 0 w 40"/>
                <a:gd name="T31" fmla="*/ 21 h 42"/>
                <a:gd name="T32" fmla="*/ 0 w 40"/>
                <a:gd name="T33" fmla="*/ 14 h 42"/>
                <a:gd name="T34" fmla="*/ 3 w 40"/>
                <a:gd name="T35" fmla="*/ 8 h 42"/>
                <a:gd name="T36" fmla="*/ 8 w 40"/>
                <a:gd name="T37" fmla="*/ 4 h 42"/>
                <a:gd name="T38" fmla="*/ 14 w 40"/>
                <a:gd name="T39" fmla="*/ 1 h 42"/>
                <a:gd name="T40" fmla="*/ 19 w 40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2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8"/>
                  </a:lnTo>
                  <a:lnTo>
                    <a:pt x="36" y="34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3" y="34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2437"/>
            <p:cNvSpPr>
              <a:spLocks/>
            </p:cNvSpPr>
            <p:nvPr/>
          </p:nvSpPr>
          <p:spPr bwMode="auto">
            <a:xfrm>
              <a:off x="2284412" y="3037682"/>
              <a:ext cx="31750" cy="33338"/>
            </a:xfrm>
            <a:custGeom>
              <a:avLst/>
              <a:gdLst>
                <a:gd name="T0" fmla="*/ 21 w 41"/>
                <a:gd name="T1" fmla="*/ 0 h 42"/>
                <a:gd name="T2" fmla="*/ 27 w 41"/>
                <a:gd name="T3" fmla="*/ 1 h 42"/>
                <a:gd name="T4" fmla="*/ 33 w 41"/>
                <a:gd name="T5" fmla="*/ 4 h 42"/>
                <a:gd name="T6" fmla="*/ 37 w 41"/>
                <a:gd name="T7" fmla="*/ 8 h 42"/>
                <a:gd name="T8" fmla="*/ 41 w 41"/>
                <a:gd name="T9" fmla="*/ 14 h 42"/>
                <a:gd name="T10" fmla="*/ 41 w 41"/>
                <a:gd name="T11" fmla="*/ 21 h 42"/>
                <a:gd name="T12" fmla="*/ 41 w 41"/>
                <a:gd name="T13" fmla="*/ 28 h 42"/>
                <a:gd name="T14" fmla="*/ 37 w 41"/>
                <a:gd name="T15" fmla="*/ 34 h 42"/>
                <a:gd name="T16" fmla="*/ 33 w 41"/>
                <a:gd name="T17" fmla="*/ 38 h 42"/>
                <a:gd name="T18" fmla="*/ 27 w 41"/>
                <a:gd name="T19" fmla="*/ 41 h 42"/>
                <a:gd name="T20" fmla="*/ 21 w 41"/>
                <a:gd name="T21" fmla="*/ 42 h 42"/>
                <a:gd name="T22" fmla="*/ 14 w 41"/>
                <a:gd name="T23" fmla="*/ 41 h 42"/>
                <a:gd name="T24" fmla="*/ 9 w 41"/>
                <a:gd name="T25" fmla="*/ 38 h 42"/>
                <a:gd name="T26" fmla="*/ 5 w 41"/>
                <a:gd name="T27" fmla="*/ 34 h 42"/>
                <a:gd name="T28" fmla="*/ 2 w 41"/>
                <a:gd name="T29" fmla="*/ 28 h 42"/>
                <a:gd name="T30" fmla="*/ 0 w 41"/>
                <a:gd name="T31" fmla="*/ 21 h 42"/>
                <a:gd name="T32" fmla="*/ 2 w 41"/>
                <a:gd name="T33" fmla="*/ 14 h 42"/>
                <a:gd name="T34" fmla="*/ 5 w 41"/>
                <a:gd name="T35" fmla="*/ 8 h 42"/>
                <a:gd name="T36" fmla="*/ 9 w 41"/>
                <a:gd name="T37" fmla="*/ 4 h 42"/>
                <a:gd name="T38" fmla="*/ 14 w 41"/>
                <a:gd name="T39" fmla="*/ 1 h 42"/>
                <a:gd name="T40" fmla="*/ 21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1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8"/>
                  </a:lnTo>
                  <a:lnTo>
                    <a:pt x="37" y="34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5" y="34"/>
                  </a:lnTo>
                  <a:lnTo>
                    <a:pt x="2" y="28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2438"/>
            <p:cNvSpPr>
              <a:spLocks/>
            </p:cNvSpPr>
            <p:nvPr/>
          </p:nvSpPr>
          <p:spPr bwMode="auto">
            <a:xfrm>
              <a:off x="2466975" y="3037682"/>
              <a:ext cx="33338" cy="33338"/>
            </a:xfrm>
            <a:custGeom>
              <a:avLst/>
              <a:gdLst>
                <a:gd name="T0" fmla="*/ 20 w 41"/>
                <a:gd name="T1" fmla="*/ 0 h 42"/>
                <a:gd name="T2" fmla="*/ 27 w 41"/>
                <a:gd name="T3" fmla="*/ 1 h 42"/>
                <a:gd name="T4" fmla="*/ 33 w 41"/>
                <a:gd name="T5" fmla="*/ 4 h 42"/>
                <a:gd name="T6" fmla="*/ 37 w 41"/>
                <a:gd name="T7" fmla="*/ 8 h 42"/>
                <a:gd name="T8" fmla="*/ 40 w 41"/>
                <a:gd name="T9" fmla="*/ 14 h 42"/>
                <a:gd name="T10" fmla="*/ 41 w 41"/>
                <a:gd name="T11" fmla="*/ 21 h 42"/>
                <a:gd name="T12" fmla="*/ 40 w 41"/>
                <a:gd name="T13" fmla="*/ 28 h 42"/>
                <a:gd name="T14" fmla="*/ 37 w 41"/>
                <a:gd name="T15" fmla="*/ 34 h 42"/>
                <a:gd name="T16" fmla="*/ 33 w 41"/>
                <a:gd name="T17" fmla="*/ 38 h 42"/>
                <a:gd name="T18" fmla="*/ 27 w 41"/>
                <a:gd name="T19" fmla="*/ 41 h 42"/>
                <a:gd name="T20" fmla="*/ 20 w 41"/>
                <a:gd name="T21" fmla="*/ 42 h 42"/>
                <a:gd name="T22" fmla="*/ 13 w 41"/>
                <a:gd name="T23" fmla="*/ 41 h 42"/>
                <a:gd name="T24" fmla="*/ 7 w 41"/>
                <a:gd name="T25" fmla="*/ 38 h 42"/>
                <a:gd name="T26" fmla="*/ 3 w 41"/>
                <a:gd name="T27" fmla="*/ 34 h 42"/>
                <a:gd name="T28" fmla="*/ 0 w 41"/>
                <a:gd name="T29" fmla="*/ 28 h 42"/>
                <a:gd name="T30" fmla="*/ 0 w 41"/>
                <a:gd name="T31" fmla="*/ 21 h 42"/>
                <a:gd name="T32" fmla="*/ 0 w 41"/>
                <a:gd name="T33" fmla="*/ 14 h 42"/>
                <a:gd name="T34" fmla="*/ 3 w 41"/>
                <a:gd name="T35" fmla="*/ 8 h 42"/>
                <a:gd name="T36" fmla="*/ 7 w 41"/>
                <a:gd name="T37" fmla="*/ 4 h 42"/>
                <a:gd name="T38" fmla="*/ 13 w 41"/>
                <a:gd name="T39" fmla="*/ 1 h 42"/>
                <a:gd name="T40" fmla="*/ 20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0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8"/>
                  </a:lnTo>
                  <a:lnTo>
                    <a:pt x="37" y="34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0" y="42"/>
                  </a:lnTo>
                  <a:lnTo>
                    <a:pt x="13" y="41"/>
                  </a:lnTo>
                  <a:lnTo>
                    <a:pt x="7" y="38"/>
                  </a:lnTo>
                  <a:lnTo>
                    <a:pt x="3" y="34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7" y="4"/>
                  </a:lnTo>
                  <a:lnTo>
                    <a:pt x="13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2439"/>
            <p:cNvSpPr>
              <a:spLocks/>
            </p:cNvSpPr>
            <p:nvPr/>
          </p:nvSpPr>
          <p:spPr bwMode="auto">
            <a:xfrm>
              <a:off x="2649537" y="3037682"/>
              <a:ext cx="31750" cy="33338"/>
            </a:xfrm>
            <a:custGeom>
              <a:avLst/>
              <a:gdLst>
                <a:gd name="T0" fmla="*/ 21 w 41"/>
                <a:gd name="T1" fmla="*/ 0 h 42"/>
                <a:gd name="T2" fmla="*/ 27 w 41"/>
                <a:gd name="T3" fmla="*/ 1 h 42"/>
                <a:gd name="T4" fmla="*/ 32 w 41"/>
                <a:gd name="T5" fmla="*/ 4 h 42"/>
                <a:gd name="T6" fmla="*/ 36 w 41"/>
                <a:gd name="T7" fmla="*/ 8 h 42"/>
                <a:gd name="T8" fmla="*/ 39 w 41"/>
                <a:gd name="T9" fmla="*/ 14 h 42"/>
                <a:gd name="T10" fmla="*/ 41 w 41"/>
                <a:gd name="T11" fmla="*/ 21 h 42"/>
                <a:gd name="T12" fmla="*/ 39 w 41"/>
                <a:gd name="T13" fmla="*/ 28 h 42"/>
                <a:gd name="T14" fmla="*/ 36 w 41"/>
                <a:gd name="T15" fmla="*/ 34 h 42"/>
                <a:gd name="T16" fmla="*/ 32 w 41"/>
                <a:gd name="T17" fmla="*/ 38 h 42"/>
                <a:gd name="T18" fmla="*/ 27 w 41"/>
                <a:gd name="T19" fmla="*/ 41 h 42"/>
                <a:gd name="T20" fmla="*/ 21 w 41"/>
                <a:gd name="T21" fmla="*/ 42 h 42"/>
                <a:gd name="T22" fmla="*/ 14 w 41"/>
                <a:gd name="T23" fmla="*/ 41 h 42"/>
                <a:gd name="T24" fmla="*/ 8 w 41"/>
                <a:gd name="T25" fmla="*/ 38 h 42"/>
                <a:gd name="T26" fmla="*/ 4 w 41"/>
                <a:gd name="T27" fmla="*/ 34 h 42"/>
                <a:gd name="T28" fmla="*/ 1 w 41"/>
                <a:gd name="T29" fmla="*/ 28 h 42"/>
                <a:gd name="T30" fmla="*/ 0 w 41"/>
                <a:gd name="T31" fmla="*/ 21 h 42"/>
                <a:gd name="T32" fmla="*/ 1 w 41"/>
                <a:gd name="T33" fmla="*/ 14 h 42"/>
                <a:gd name="T34" fmla="*/ 4 w 41"/>
                <a:gd name="T35" fmla="*/ 8 h 42"/>
                <a:gd name="T36" fmla="*/ 8 w 41"/>
                <a:gd name="T37" fmla="*/ 4 h 42"/>
                <a:gd name="T38" fmla="*/ 14 w 41"/>
                <a:gd name="T39" fmla="*/ 1 h 42"/>
                <a:gd name="T40" fmla="*/ 21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8"/>
                  </a:lnTo>
                  <a:lnTo>
                    <a:pt x="36" y="34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2440"/>
            <p:cNvSpPr>
              <a:spLocks/>
            </p:cNvSpPr>
            <p:nvPr/>
          </p:nvSpPr>
          <p:spPr bwMode="auto">
            <a:xfrm>
              <a:off x="2832100" y="3037682"/>
              <a:ext cx="33338" cy="33338"/>
            </a:xfrm>
            <a:custGeom>
              <a:avLst/>
              <a:gdLst>
                <a:gd name="T0" fmla="*/ 21 w 42"/>
                <a:gd name="T1" fmla="*/ 0 h 42"/>
                <a:gd name="T2" fmla="*/ 28 w 42"/>
                <a:gd name="T3" fmla="*/ 1 h 42"/>
                <a:gd name="T4" fmla="*/ 33 w 42"/>
                <a:gd name="T5" fmla="*/ 4 h 42"/>
                <a:gd name="T6" fmla="*/ 37 w 42"/>
                <a:gd name="T7" fmla="*/ 8 h 42"/>
                <a:gd name="T8" fmla="*/ 40 w 42"/>
                <a:gd name="T9" fmla="*/ 14 h 42"/>
                <a:gd name="T10" fmla="*/ 42 w 42"/>
                <a:gd name="T11" fmla="*/ 21 h 42"/>
                <a:gd name="T12" fmla="*/ 40 w 42"/>
                <a:gd name="T13" fmla="*/ 28 h 42"/>
                <a:gd name="T14" fmla="*/ 37 w 42"/>
                <a:gd name="T15" fmla="*/ 34 h 42"/>
                <a:gd name="T16" fmla="*/ 33 w 42"/>
                <a:gd name="T17" fmla="*/ 38 h 42"/>
                <a:gd name="T18" fmla="*/ 28 w 42"/>
                <a:gd name="T19" fmla="*/ 41 h 42"/>
                <a:gd name="T20" fmla="*/ 21 w 42"/>
                <a:gd name="T21" fmla="*/ 42 h 42"/>
                <a:gd name="T22" fmla="*/ 14 w 42"/>
                <a:gd name="T23" fmla="*/ 41 h 42"/>
                <a:gd name="T24" fmla="*/ 8 w 42"/>
                <a:gd name="T25" fmla="*/ 38 h 42"/>
                <a:gd name="T26" fmla="*/ 4 w 42"/>
                <a:gd name="T27" fmla="*/ 34 h 42"/>
                <a:gd name="T28" fmla="*/ 1 w 42"/>
                <a:gd name="T29" fmla="*/ 28 h 42"/>
                <a:gd name="T30" fmla="*/ 0 w 42"/>
                <a:gd name="T31" fmla="*/ 21 h 42"/>
                <a:gd name="T32" fmla="*/ 1 w 42"/>
                <a:gd name="T33" fmla="*/ 14 h 42"/>
                <a:gd name="T34" fmla="*/ 4 w 42"/>
                <a:gd name="T35" fmla="*/ 8 h 42"/>
                <a:gd name="T36" fmla="*/ 8 w 42"/>
                <a:gd name="T37" fmla="*/ 4 h 42"/>
                <a:gd name="T38" fmla="*/ 14 w 42"/>
                <a:gd name="T39" fmla="*/ 1 h 42"/>
                <a:gd name="T40" fmla="*/ 21 w 42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2">
                  <a:moveTo>
                    <a:pt x="21" y="0"/>
                  </a:moveTo>
                  <a:lnTo>
                    <a:pt x="28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2" y="21"/>
                  </a:lnTo>
                  <a:lnTo>
                    <a:pt x="40" y="28"/>
                  </a:lnTo>
                  <a:lnTo>
                    <a:pt x="37" y="34"/>
                  </a:lnTo>
                  <a:lnTo>
                    <a:pt x="33" y="38"/>
                  </a:lnTo>
                  <a:lnTo>
                    <a:pt x="28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2441"/>
            <p:cNvSpPr>
              <a:spLocks/>
            </p:cNvSpPr>
            <p:nvPr/>
          </p:nvSpPr>
          <p:spPr bwMode="auto">
            <a:xfrm>
              <a:off x="3014662" y="3037682"/>
              <a:ext cx="33338" cy="33338"/>
            </a:xfrm>
            <a:custGeom>
              <a:avLst/>
              <a:gdLst>
                <a:gd name="T0" fmla="*/ 19 w 40"/>
                <a:gd name="T1" fmla="*/ 0 h 42"/>
                <a:gd name="T2" fmla="*/ 26 w 40"/>
                <a:gd name="T3" fmla="*/ 1 h 42"/>
                <a:gd name="T4" fmla="*/ 32 w 40"/>
                <a:gd name="T5" fmla="*/ 4 h 42"/>
                <a:gd name="T6" fmla="*/ 36 w 40"/>
                <a:gd name="T7" fmla="*/ 8 h 42"/>
                <a:gd name="T8" fmla="*/ 39 w 40"/>
                <a:gd name="T9" fmla="*/ 14 h 42"/>
                <a:gd name="T10" fmla="*/ 40 w 40"/>
                <a:gd name="T11" fmla="*/ 21 h 42"/>
                <a:gd name="T12" fmla="*/ 39 w 40"/>
                <a:gd name="T13" fmla="*/ 28 h 42"/>
                <a:gd name="T14" fmla="*/ 36 w 40"/>
                <a:gd name="T15" fmla="*/ 34 h 42"/>
                <a:gd name="T16" fmla="*/ 32 w 40"/>
                <a:gd name="T17" fmla="*/ 38 h 42"/>
                <a:gd name="T18" fmla="*/ 26 w 40"/>
                <a:gd name="T19" fmla="*/ 41 h 42"/>
                <a:gd name="T20" fmla="*/ 19 w 40"/>
                <a:gd name="T21" fmla="*/ 42 h 42"/>
                <a:gd name="T22" fmla="*/ 14 w 40"/>
                <a:gd name="T23" fmla="*/ 41 h 42"/>
                <a:gd name="T24" fmla="*/ 8 w 40"/>
                <a:gd name="T25" fmla="*/ 38 h 42"/>
                <a:gd name="T26" fmla="*/ 4 w 40"/>
                <a:gd name="T27" fmla="*/ 34 h 42"/>
                <a:gd name="T28" fmla="*/ 1 w 40"/>
                <a:gd name="T29" fmla="*/ 28 h 42"/>
                <a:gd name="T30" fmla="*/ 0 w 40"/>
                <a:gd name="T31" fmla="*/ 21 h 42"/>
                <a:gd name="T32" fmla="*/ 1 w 40"/>
                <a:gd name="T33" fmla="*/ 14 h 42"/>
                <a:gd name="T34" fmla="*/ 4 w 40"/>
                <a:gd name="T35" fmla="*/ 8 h 42"/>
                <a:gd name="T36" fmla="*/ 8 w 40"/>
                <a:gd name="T37" fmla="*/ 4 h 42"/>
                <a:gd name="T38" fmla="*/ 14 w 40"/>
                <a:gd name="T39" fmla="*/ 1 h 42"/>
                <a:gd name="T40" fmla="*/ 19 w 40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2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8"/>
                  </a:lnTo>
                  <a:lnTo>
                    <a:pt x="36" y="34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2442"/>
            <p:cNvSpPr>
              <a:spLocks/>
            </p:cNvSpPr>
            <p:nvPr/>
          </p:nvSpPr>
          <p:spPr bwMode="auto">
            <a:xfrm>
              <a:off x="3197225" y="3037682"/>
              <a:ext cx="31750" cy="33338"/>
            </a:xfrm>
            <a:custGeom>
              <a:avLst/>
              <a:gdLst>
                <a:gd name="T0" fmla="*/ 21 w 41"/>
                <a:gd name="T1" fmla="*/ 0 h 42"/>
                <a:gd name="T2" fmla="*/ 27 w 41"/>
                <a:gd name="T3" fmla="*/ 1 h 42"/>
                <a:gd name="T4" fmla="*/ 32 w 41"/>
                <a:gd name="T5" fmla="*/ 4 h 42"/>
                <a:gd name="T6" fmla="*/ 38 w 41"/>
                <a:gd name="T7" fmla="*/ 8 h 42"/>
                <a:gd name="T8" fmla="*/ 41 w 41"/>
                <a:gd name="T9" fmla="*/ 14 h 42"/>
                <a:gd name="T10" fmla="*/ 41 w 41"/>
                <a:gd name="T11" fmla="*/ 21 h 42"/>
                <a:gd name="T12" fmla="*/ 41 w 41"/>
                <a:gd name="T13" fmla="*/ 28 h 42"/>
                <a:gd name="T14" fmla="*/ 38 w 41"/>
                <a:gd name="T15" fmla="*/ 34 h 42"/>
                <a:gd name="T16" fmla="*/ 32 w 41"/>
                <a:gd name="T17" fmla="*/ 38 h 42"/>
                <a:gd name="T18" fmla="*/ 27 w 41"/>
                <a:gd name="T19" fmla="*/ 41 h 42"/>
                <a:gd name="T20" fmla="*/ 21 w 41"/>
                <a:gd name="T21" fmla="*/ 42 h 42"/>
                <a:gd name="T22" fmla="*/ 14 w 41"/>
                <a:gd name="T23" fmla="*/ 41 h 42"/>
                <a:gd name="T24" fmla="*/ 9 w 41"/>
                <a:gd name="T25" fmla="*/ 38 h 42"/>
                <a:gd name="T26" fmla="*/ 4 w 41"/>
                <a:gd name="T27" fmla="*/ 34 h 42"/>
                <a:gd name="T28" fmla="*/ 2 w 41"/>
                <a:gd name="T29" fmla="*/ 28 h 42"/>
                <a:gd name="T30" fmla="*/ 0 w 41"/>
                <a:gd name="T31" fmla="*/ 21 h 42"/>
                <a:gd name="T32" fmla="*/ 2 w 41"/>
                <a:gd name="T33" fmla="*/ 14 h 42"/>
                <a:gd name="T34" fmla="*/ 4 w 41"/>
                <a:gd name="T35" fmla="*/ 8 h 42"/>
                <a:gd name="T36" fmla="*/ 9 w 41"/>
                <a:gd name="T37" fmla="*/ 4 h 42"/>
                <a:gd name="T38" fmla="*/ 14 w 41"/>
                <a:gd name="T39" fmla="*/ 1 h 42"/>
                <a:gd name="T40" fmla="*/ 21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8"/>
                  </a:lnTo>
                  <a:lnTo>
                    <a:pt x="38" y="34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4"/>
                  </a:lnTo>
                  <a:lnTo>
                    <a:pt x="2" y="28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2443"/>
            <p:cNvSpPr>
              <a:spLocks/>
            </p:cNvSpPr>
            <p:nvPr/>
          </p:nvSpPr>
          <p:spPr bwMode="auto">
            <a:xfrm>
              <a:off x="3381375" y="3037682"/>
              <a:ext cx="31750" cy="33338"/>
            </a:xfrm>
            <a:custGeom>
              <a:avLst/>
              <a:gdLst>
                <a:gd name="T0" fmla="*/ 20 w 41"/>
                <a:gd name="T1" fmla="*/ 0 h 42"/>
                <a:gd name="T2" fmla="*/ 27 w 41"/>
                <a:gd name="T3" fmla="*/ 1 h 42"/>
                <a:gd name="T4" fmla="*/ 32 w 41"/>
                <a:gd name="T5" fmla="*/ 4 h 42"/>
                <a:gd name="T6" fmla="*/ 37 w 41"/>
                <a:gd name="T7" fmla="*/ 8 h 42"/>
                <a:gd name="T8" fmla="*/ 39 w 41"/>
                <a:gd name="T9" fmla="*/ 14 h 42"/>
                <a:gd name="T10" fmla="*/ 41 w 41"/>
                <a:gd name="T11" fmla="*/ 21 h 42"/>
                <a:gd name="T12" fmla="*/ 39 w 41"/>
                <a:gd name="T13" fmla="*/ 28 h 42"/>
                <a:gd name="T14" fmla="*/ 37 w 41"/>
                <a:gd name="T15" fmla="*/ 34 h 42"/>
                <a:gd name="T16" fmla="*/ 32 w 41"/>
                <a:gd name="T17" fmla="*/ 38 h 42"/>
                <a:gd name="T18" fmla="*/ 27 w 41"/>
                <a:gd name="T19" fmla="*/ 41 h 42"/>
                <a:gd name="T20" fmla="*/ 20 w 41"/>
                <a:gd name="T21" fmla="*/ 42 h 42"/>
                <a:gd name="T22" fmla="*/ 14 w 41"/>
                <a:gd name="T23" fmla="*/ 41 h 42"/>
                <a:gd name="T24" fmla="*/ 9 w 41"/>
                <a:gd name="T25" fmla="*/ 38 h 42"/>
                <a:gd name="T26" fmla="*/ 3 w 41"/>
                <a:gd name="T27" fmla="*/ 34 h 42"/>
                <a:gd name="T28" fmla="*/ 0 w 41"/>
                <a:gd name="T29" fmla="*/ 28 h 42"/>
                <a:gd name="T30" fmla="*/ 0 w 41"/>
                <a:gd name="T31" fmla="*/ 21 h 42"/>
                <a:gd name="T32" fmla="*/ 0 w 41"/>
                <a:gd name="T33" fmla="*/ 14 h 42"/>
                <a:gd name="T34" fmla="*/ 3 w 41"/>
                <a:gd name="T35" fmla="*/ 8 h 42"/>
                <a:gd name="T36" fmla="*/ 9 w 41"/>
                <a:gd name="T37" fmla="*/ 4 h 42"/>
                <a:gd name="T38" fmla="*/ 14 w 41"/>
                <a:gd name="T39" fmla="*/ 1 h 42"/>
                <a:gd name="T40" fmla="*/ 20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8"/>
                  </a:lnTo>
                  <a:lnTo>
                    <a:pt x="37" y="34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2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3" y="34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2444"/>
            <p:cNvSpPr>
              <a:spLocks/>
            </p:cNvSpPr>
            <p:nvPr/>
          </p:nvSpPr>
          <p:spPr bwMode="auto">
            <a:xfrm>
              <a:off x="3562350" y="3037682"/>
              <a:ext cx="33338" cy="33338"/>
            </a:xfrm>
            <a:custGeom>
              <a:avLst/>
              <a:gdLst>
                <a:gd name="T0" fmla="*/ 21 w 40"/>
                <a:gd name="T1" fmla="*/ 0 h 42"/>
                <a:gd name="T2" fmla="*/ 26 w 40"/>
                <a:gd name="T3" fmla="*/ 1 h 42"/>
                <a:gd name="T4" fmla="*/ 32 w 40"/>
                <a:gd name="T5" fmla="*/ 4 h 42"/>
                <a:gd name="T6" fmla="*/ 36 w 40"/>
                <a:gd name="T7" fmla="*/ 8 h 42"/>
                <a:gd name="T8" fmla="*/ 40 w 40"/>
                <a:gd name="T9" fmla="*/ 14 h 42"/>
                <a:gd name="T10" fmla="*/ 40 w 40"/>
                <a:gd name="T11" fmla="*/ 21 h 42"/>
                <a:gd name="T12" fmla="*/ 40 w 40"/>
                <a:gd name="T13" fmla="*/ 28 h 42"/>
                <a:gd name="T14" fmla="*/ 36 w 40"/>
                <a:gd name="T15" fmla="*/ 34 h 42"/>
                <a:gd name="T16" fmla="*/ 32 w 40"/>
                <a:gd name="T17" fmla="*/ 38 h 42"/>
                <a:gd name="T18" fmla="*/ 26 w 40"/>
                <a:gd name="T19" fmla="*/ 41 h 42"/>
                <a:gd name="T20" fmla="*/ 21 w 40"/>
                <a:gd name="T21" fmla="*/ 42 h 42"/>
                <a:gd name="T22" fmla="*/ 14 w 40"/>
                <a:gd name="T23" fmla="*/ 41 h 42"/>
                <a:gd name="T24" fmla="*/ 8 w 40"/>
                <a:gd name="T25" fmla="*/ 38 h 42"/>
                <a:gd name="T26" fmla="*/ 4 w 40"/>
                <a:gd name="T27" fmla="*/ 34 h 42"/>
                <a:gd name="T28" fmla="*/ 1 w 40"/>
                <a:gd name="T29" fmla="*/ 28 h 42"/>
                <a:gd name="T30" fmla="*/ 0 w 40"/>
                <a:gd name="T31" fmla="*/ 21 h 42"/>
                <a:gd name="T32" fmla="*/ 1 w 40"/>
                <a:gd name="T33" fmla="*/ 14 h 42"/>
                <a:gd name="T34" fmla="*/ 4 w 40"/>
                <a:gd name="T35" fmla="*/ 8 h 42"/>
                <a:gd name="T36" fmla="*/ 8 w 40"/>
                <a:gd name="T37" fmla="*/ 4 h 42"/>
                <a:gd name="T38" fmla="*/ 14 w 40"/>
                <a:gd name="T39" fmla="*/ 1 h 42"/>
                <a:gd name="T40" fmla="*/ 21 w 40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2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40" y="14"/>
                  </a:lnTo>
                  <a:lnTo>
                    <a:pt x="40" y="21"/>
                  </a:lnTo>
                  <a:lnTo>
                    <a:pt x="40" y="28"/>
                  </a:lnTo>
                  <a:lnTo>
                    <a:pt x="36" y="34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2445"/>
            <p:cNvSpPr>
              <a:spLocks/>
            </p:cNvSpPr>
            <p:nvPr/>
          </p:nvSpPr>
          <p:spPr bwMode="auto">
            <a:xfrm>
              <a:off x="0" y="3221832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3 w 41"/>
                <a:gd name="T5" fmla="*/ 4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5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5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5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2446"/>
            <p:cNvSpPr>
              <a:spLocks/>
            </p:cNvSpPr>
            <p:nvPr/>
          </p:nvSpPr>
          <p:spPr bwMode="auto">
            <a:xfrm>
              <a:off x="182562" y="3221832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2447"/>
            <p:cNvSpPr>
              <a:spLocks/>
            </p:cNvSpPr>
            <p:nvPr/>
          </p:nvSpPr>
          <p:spPr bwMode="auto">
            <a:xfrm>
              <a:off x="366712" y="3221832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8 w 41"/>
                <a:gd name="T37" fmla="*/ 4 h 41"/>
                <a:gd name="T38" fmla="*/ 14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2448"/>
            <p:cNvSpPr>
              <a:spLocks/>
            </p:cNvSpPr>
            <p:nvPr/>
          </p:nvSpPr>
          <p:spPr bwMode="auto">
            <a:xfrm>
              <a:off x="547687" y="3221832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2449"/>
            <p:cNvSpPr>
              <a:spLocks/>
            </p:cNvSpPr>
            <p:nvPr/>
          </p:nvSpPr>
          <p:spPr bwMode="auto">
            <a:xfrm>
              <a:off x="730250" y="3221832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2 h 41"/>
                <a:gd name="T4" fmla="*/ 34 w 42"/>
                <a:gd name="T5" fmla="*/ 4 h 41"/>
                <a:gd name="T6" fmla="*/ 38 w 42"/>
                <a:gd name="T7" fmla="*/ 9 h 41"/>
                <a:gd name="T8" fmla="*/ 41 w 42"/>
                <a:gd name="T9" fmla="*/ 14 h 41"/>
                <a:gd name="T10" fmla="*/ 42 w 42"/>
                <a:gd name="T11" fmla="*/ 20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9 w 42"/>
                <a:gd name="T25" fmla="*/ 37 h 41"/>
                <a:gd name="T26" fmla="*/ 4 w 42"/>
                <a:gd name="T27" fmla="*/ 32 h 41"/>
                <a:gd name="T28" fmla="*/ 2 w 42"/>
                <a:gd name="T29" fmla="*/ 27 h 41"/>
                <a:gd name="T30" fmla="*/ 0 w 42"/>
                <a:gd name="T31" fmla="*/ 20 h 41"/>
                <a:gd name="T32" fmla="*/ 2 w 42"/>
                <a:gd name="T33" fmla="*/ 14 h 41"/>
                <a:gd name="T34" fmla="*/ 4 w 42"/>
                <a:gd name="T35" fmla="*/ 9 h 41"/>
                <a:gd name="T36" fmla="*/ 9 w 42"/>
                <a:gd name="T37" fmla="*/ 4 h 41"/>
                <a:gd name="T38" fmla="*/ 14 w 42"/>
                <a:gd name="T39" fmla="*/ 2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2"/>
                  </a:lnTo>
                  <a:lnTo>
                    <a:pt x="34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2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2450"/>
            <p:cNvSpPr>
              <a:spLocks/>
            </p:cNvSpPr>
            <p:nvPr/>
          </p:nvSpPr>
          <p:spPr bwMode="auto">
            <a:xfrm>
              <a:off x="914400" y="3221832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2451"/>
            <p:cNvSpPr>
              <a:spLocks/>
            </p:cNvSpPr>
            <p:nvPr/>
          </p:nvSpPr>
          <p:spPr bwMode="auto">
            <a:xfrm>
              <a:off x="1095375" y="3221832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2 h 41"/>
                <a:gd name="T4" fmla="*/ 33 w 40"/>
                <a:gd name="T5" fmla="*/ 4 h 41"/>
                <a:gd name="T6" fmla="*/ 38 w 40"/>
                <a:gd name="T7" fmla="*/ 9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8 w 40"/>
                <a:gd name="T15" fmla="*/ 32 h 41"/>
                <a:gd name="T16" fmla="*/ 33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2"/>
                  </a:lnTo>
                  <a:lnTo>
                    <a:pt x="33" y="4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3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2452"/>
            <p:cNvSpPr>
              <a:spLocks/>
            </p:cNvSpPr>
            <p:nvPr/>
          </p:nvSpPr>
          <p:spPr bwMode="auto">
            <a:xfrm>
              <a:off x="1279525" y="3221832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0 w 40"/>
                <a:gd name="T29" fmla="*/ 27 h 41"/>
                <a:gd name="T30" fmla="*/ 0 w 40"/>
                <a:gd name="T31" fmla="*/ 20 h 41"/>
                <a:gd name="T32" fmla="*/ 0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2453"/>
            <p:cNvSpPr>
              <a:spLocks/>
            </p:cNvSpPr>
            <p:nvPr/>
          </p:nvSpPr>
          <p:spPr bwMode="auto">
            <a:xfrm>
              <a:off x="1462087" y="3221832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2 h 41"/>
                <a:gd name="T4" fmla="*/ 33 w 41"/>
                <a:gd name="T5" fmla="*/ 4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2"/>
                  </a:lnTo>
                  <a:lnTo>
                    <a:pt x="33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2454"/>
            <p:cNvSpPr>
              <a:spLocks/>
            </p:cNvSpPr>
            <p:nvPr/>
          </p:nvSpPr>
          <p:spPr bwMode="auto">
            <a:xfrm>
              <a:off x="1644650" y="3221832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3 w 41"/>
                <a:gd name="T5" fmla="*/ 4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2455"/>
            <p:cNvSpPr>
              <a:spLocks/>
            </p:cNvSpPr>
            <p:nvPr/>
          </p:nvSpPr>
          <p:spPr bwMode="auto">
            <a:xfrm>
              <a:off x="1827212" y="3221832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2456"/>
            <p:cNvSpPr>
              <a:spLocks/>
            </p:cNvSpPr>
            <p:nvPr/>
          </p:nvSpPr>
          <p:spPr bwMode="auto">
            <a:xfrm>
              <a:off x="2009775" y="3221832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2 h 41"/>
                <a:gd name="T4" fmla="*/ 33 w 42"/>
                <a:gd name="T5" fmla="*/ 4 h 41"/>
                <a:gd name="T6" fmla="*/ 37 w 42"/>
                <a:gd name="T7" fmla="*/ 9 h 41"/>
                <a:gd name="T8" fmla="*/ 40 w 42"/>
                <a:gd name="T9" fmla="*/ 14 h 41"/>
                <a:gd name="T10" fmla="*/ 42 w 42"/>
                <a:gd name="T11" fmla="*/ 20 h 41"/>
                <a:gd name="T12" fmla="*/ 40 w 42"/>
                <a:gd name="T13" fmla="*/ 27 h 41"/>
                <a:gd name="T14" fmla="*/ 37 w 42"/>
                <a:gd name="T15" fmla="*/ 32 h 41"/>
                <a:gd name="T16" fmla="*/ 33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8 w 42"/>
                <a:gd name="T25" fmla="*/ 37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4 h 41"/>
                <a:gd name="T38" fmla="*/ 14 w 42"/>
                <a:gd name="T39" fmla="*/ 2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2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2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2457"/>
            <p:cNvSpPr>
              <a:spLocks/>
            </p:cNvSpPr>
            <p:nvPr/>
          </p:nvSpPr>
          <p:spPr bwMode="auto">
            <a:xfrm>
              <a:off x="2192337" y="3221832"/>
              <a:ext cx="33338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2458"/>
            <p:cNvSpPr>
              <a:spLocks/>
            </p:cNvSpPr>
            <p:nvPr/>
          </p:nvSpPr>
          <p:spPr bwMode="auto">
            <a:xfrm>
              <a:off x="2374900" y="3221832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8 w 41"/>
                <a:gd name="T3" fmla="*/ 2 h 41"/>
                <a:gd name="T4" fmla="*/ 34 w 41"/>
                <a:gd name="T5" fmla="*/ 4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4 w 41"/>
                <a:gd name="T17" fmla="*/ 37 h 41"/>
                <a:gd name="T18" fmla="*/ 28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8" y="2"/>
                  </a:lnTo>
                  <a:lnTo>
                    <a:pt x="34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2459"/>
            <p:cNvSpPr>
              <a:spLocks/>
            </p:cNvSpPr>
            <p:nvPr/>
          </p:nvSpPr>
          <p:spPr bwMode="auto">
            <a:xfrm>
              <a:off x="2559050" y="3221832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4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2460"/>
            <p:cNvSpPr>
              <a:spLocks/>
            </p:cNvSpPr>
            <p:nvPr/>
          </p:nvSpPr>
          <p:spPr bwMode="auto">
            <a:xfrm>
              <a:off x="2740025" y="3221832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8 w 40"/>
                <a:gd name="T7" fmla="*/ 9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8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461"/>
            <p:cNvSpPr>
              <a:spLocks/>
            </p:cNvSpPr>
            <p:nvPr/>
          </p:nvSpPr>
          <p:spPr bwMode="auto">
            <a:xfrm>
              <a:off x="2924175" y="3221832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3 w 40"/>
                <a:gd name="T27" fmla="*/ 32 h 41"/>
                <a:gd name="T28" fmla="*/ 0 w 40"/>
                <a:gd name="T29" fmla="*/ 27 h 41"/>
                <a:gd name="T30" fmla="*/ 0 w 40"/>
                <a:gd name="T31" fmla="*/ 20 h 41"/>
                <a:gd name="T32" fmla="*/ 0 w 40"/>
                <a:gd name="T33" fmla="*/ 14 h 41"/>
                <a:gd name="T34" fmla="*/ 3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462"/>
            <p:cNvSpPr>
              <a:spLocks/>
            </p:cNvSpPr>
            <p:nvPr/>
          </p:nvSpPr>
          <p:spPr bwMode="auto">
            <a:xfrm>
              <a:off x="3106737" y="3221832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2 h 41"/>
                <a:gd name="T4" fmla="*/ 33 w 41"/>
                <a:gd name="T5" fmla="*/ 4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2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464"/>
            <p:cNvSpPr>
              <a:spLocks/>
            </p:cNvSpPr>
            <p:nvPr/>
          </p:nvSpPr>
          <p:spPr bwMode="auto">
            <a:xfrm>
              <a:off x="3289300" y="3221832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2 h 41"/>
                <a:gd name="T4" fmla="*/ 34 w 42"/>
                <a:gd name="T5" fmla="*/ 4 h 41"/>
                <a:gd name="T6" fmla="*/ 38 w 42"/>
                <a:gd name="T7" fmla="*/ 9 h 41"/>
                <a:gd name="T8" fmla="*/ 41 w 42"/>
                <a:gd name="T9" fmla="*/ 14 h 41"/>
                <a:gd name="T10" fmla="*/ 42 w 42"/>
                <a:gd name="T11" fmla="*/ 20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8 w 42"/>
                <a:gd name="T25" fmla="*/ 37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4 h 41"/>
                <a:gd name="T38" fmla="*/ 14 w 42"/>
                <a:gd name="T39" fmla="*/ 2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2"/>
                  </a:lnTo>
                  <a:lnTo>
                    <a:pt x="34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2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2465"/>
            <p:cNvSpPr>
              <a:spLocks/>
            </p:cNvSpPr>
            <p:nvPr/>
          </p:nvSpPr>
          <p:spPr bwMode="auto">
            <a:xfrm>
              <a:off x="3471863" y="3221832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4 h 41"/>
                <a:gd name="T38" fmla="*/ 14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66"/>
            <p:cNvSpPr>
              <a:spLocks/>
            </p:cNvSpPr>
            <p:nvPr/>
          </p:nvSpPr>
          <p:spPr bwMode="auto">
            <a:xfrm>
              <a:off x="92075" y="3402807"/>
              <a:ext cx="31750" cy="33338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7 w 41"/>
                <a:gd name="T7" fmla="*/ 8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467"/>
            <p:cNvSpPr>
              <a:spLocks/>
            </p:cNvSpPr>
            <p:nvPr/>
          </p:nvSpPr>
          <p:spPr bwMode="auto">
            <a:xfrm>
              <a:off x="273050" y="3402807"/>
              <a:ext cx="33338" cy="33338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3 w 42"/>
                <a:gd name="T5" fmla="*/ 4 h 41"/>
                <a:gd name="T6" fmla="*/ 38 w 42"/>
                <a:gd name="T7" fmla="*/ 8 h 41"/>
                <a:gd name="T8" fmla="*/ 40 w 42"/>
                <a:gd name="T9" fmla="*/ 14 h 41"/>
                <a:gd name="T10" fmla="*/ 42 w 42"/>
                <a:gd name="T11" fmla="*/ 20 h 41"/>
                <a:gd name="T12" fmla="*/ 40 w 42"/>
                <a:gd name="T13" fmla="*/ 27 h 41"/>
                <a:gd name="T14" fmla="*/ 38 w 42"/>
                <a:gd name="T15" fmla="*/ 32 h 41"/>
                <a:gd name="T16" fmla="*/ 33 w 42"/>
                <a:gd name="T17" fmla="*/ 38 h 41"/>
                <a:gd name="T18" fmla="*/ 28 w 42"/>
                <a:gd name="T19" fmla="*/ 41 h 41"/>
                <a:gd name="T20" fmla="*/ 21 w 42"/>
                <a:gd name="T21" fmla="*/ 41 h 41"/>
                <a:gd name="T22" fmla="*/ 14 w 42"/>
                <a:gd name="T23" fmla="*/ 41 h 41"/>
                <a:gd name="T24" fmla="*/ 8 w 42"/>
                <a:gd name="T25" fmla="*/ 38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8 h 41"/>
                <a:gd name="T36" fmla="*/ 8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0" y="14"/>
                  </a:lnTo>
                  <a:lnTo>
                    <a:pt x="42" y="20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3" y="38"/>
                  </a:lnTo>
                  <a:lnTo>
                    <a:pt x="28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468"/>
            <p:cNvSpPr>
              <a:spLocks/>
            </p:cNvSpPr>
            <p:nvPr/>
          </p:nvSpPr>
          <p:spPr bwMode="auto">
            <a:xfrm>
              <a:off x="457200" y="3402807"/>
              <a:ext cx="31750" cy="33338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19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469"/>
            <p:cNvSpPr>
              <a:spLocks/>
            </p:cNvSpPr>
            <p:nvPr/>
          </p:nvSpPr>
          <p:spPr bwMode="auto">
            <a:xfrm>
              <a:off x="639763" y="3402807"/>
              <a:ext cx="31750" cy="33338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8 w 41"/>
                <a:gd name="T7" fmla="*/ 8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470"/>
            <p:cNvSpPr>
              <a:spLocks/>
            </p:cNvSpPr>
            <p:nvPr/>
          </p:nvSpPr>
          <p:spPr bwMode="auto">
            <a:xfrm>
              <a:off x="822325" y="3402807"/>
              <a:ext cx="33338" cy="33338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471"/>
            <p:cNvSpPr>
              <a:spLocks/>
            </p:cNvSpPr>
            <p:nvPr/>
          </p:nvSpPr>
          <p:spPr bwMode="auto">
            <a:xfrm>
              <a:off x="1004888" y="3402807"/>
              <a:ext cx="31750" cy="33338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6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8 w 41"/>
                <a:gd name="T25" fmla="*/ 38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2472"/>
            <p:cNvSpPr>
              <a:spLocks/>
            </p:cNvSpPr>
            <p:nvPr/>
          </p:nvSpPr>
          <p:spPr bwMode="auto">
            <a:xfrm>
              <a:off x="1189038" y="3402807"/>
              <a:ext cx="31750" cy="33338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3 w 41"/>
                <a:gd name="T23" fmla="*/ 41 h 41"/>
                <a:gd name="T24" fmla="*/ 7 w 41"/>
                <a:gd name="T25" fmla="*/ 38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8 h 41"/>
                <a:gd name="T36" fmla="*/ 7 w 41"/>
                <a:gd name="T37" fmla="*/ 4 h 41"/>
                <a:gd name="T38" fmla="*/ 13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3" y="41"/>
                  </a:lnTo>
                  <a:lnTo>
                    <a:pt x="7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7" y="4"/>
                  </a:lnTo>
                  <a:lnTo>
                    <a:pt x="13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2473"/>
            <p:cNvSpPr>
              <a:spLocks/>
            </p:cNvSpPr>
            <p:nvPr/>
          </p:nvSpPr>
          <p:spPr bwMode="auto">
            <a:xfrm>
              <a:off x="1370013" y="3402807"/>
              <a:ext cx="33338" cy="33338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21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2474"/>
            <p:cNvSpPr>
              <a:spLocks/>
            </p:cNvSpPr>
            <p:nvPr/>
          </p:nvSpPr>
          <p:spPr bwMode="auto">
            <a:xfrm>
              <a:off x="1552575" y="3402807"/>
              <a:ext cx="33338" cy="33338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4 w 42"/>
                <a:gd name="T5" fmla="*/ 4 h 41"/>
                <a:gd name="T6" fmla="*/ 38 w 42"/>
                <a:gd name="T7" fmla="*/ 8 h 41"/>
                <a:gd name="T8" fmla="*/ 41 w 42"/>
                <a:gd name="T9" fmla="*/ 14 h 41"/>
                <a:gd name="T10" fmla="*/ 42 w 42"/>
                <a:gd name="T11" fmla="*/ 20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8 h 41"/>
                <a:gd name="T18" fmla="*/ 28 w 42"/>
                <a:gd name="T19" fmla="*/ 41 h 41"/>
                <a:gd name="T20" fmla="*/ 21 w 42"/>
                <a:gd name="T21" fmla="*/ 41 h 41"/>
                <a:gd name="T22" fmla="*/ 14 w 42"/>
                <a:gd name="T23" fmla="*/ 41 h 41"/>
                <a:gd name="T24" fmla="*/ 9 w 42"/>
                <a:gd name="T25" fmla="*/ 38 h 41"/>
                <a:gd name="T26" fmla="*/ 4 w 42"/>
                <a:gd name="T27" fmla="*/ 32 h 41"/>
                <a:gd name="T28" fmla="*/ 2 w 42"/>
                <a:gd name="T29" fmla="*/ 27 h 41"/>
                <a:gd name="T30" fmla="*/ 0 w 42"/>
                <a:gd name="T31" fmla="*/ 20 h 41"/>
                <a:gd name="T32" fmla="*/ 2 w 42"/>
                <a:gd name="T33" fmla="*/ 14 h 41"/>
                <a:gd name="T34" fmla="*/ 4 w 42"/>
                <a:gd name="T35" fmla="*/ 8 h 41"/>
                <a:gd name="T36" fmla="*/ 9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4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2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8"/>
                  </a:lnTo>
                  <a:lnTo>
                    <a:pt x="28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2475"/>
            <p:cNvSpPr>
              <a:spLocks/>
            </p:cNvSpPr>
            <p:nvPr/>
          </p:nvSpPr>
          <p:spPr bwMode="auto">
            <a:xfrm>
              <a:off x="1736725" y="3402807"/>
              <a:ext cx="31750" cy="33338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7 w 41"/>
                <a:gd name="T7" fmla="*/ 8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2476"/>
            <p:cNvSpPr>
              <a:spLocks/>
            </p:cNvSpPr>
            <p:nvPr/>
          </p:nvSpPr>
          <p:spPr bwMode="auto">
            <a:xfrm>
              <a:off x="1917700" y="3402807"/>
              <a:ext cx="33338" cy="33338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8 w 40"/>
                <a:gd name="T7" fmla="*/ 8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8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21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8" y="8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2477"/>
            <p:cNvSpPr>
              <a:spLocks/>
            </p:cNvSpPr>
            <p:nvPr/>
          </p:nvSpPr>
          <p:spPr bwMode="auto">
            <a:xfrm>
              <a:off x="2101850" y="3402807"/>
              <a:ext cx="31750" cy="33338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19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3 w 40"/>
                <a:gd name="T27" fmla="*/ 32 h 41"/>
                <a:gd name="T28" fmla="*/ 0 w 40"/>
                <a:gd name="T29" fmla="*/ 27 h 41"/>
                <a:gd name="T30" fmla="*/ 0 w 40"/>
                <a:gd name="T31" fmla="*/ 20 h 41"/>
                <a:gd name="T32" fmla="*/ 0 w 40"/>
                <a:gd name="T33" fmla="*/ 14 h 41"/>
                <a:gd name="T34" fmla="*/ 3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2478"/>
            <p:cNvSpPr>
              <a:spLocks/>
            </p:cNvSpPr>
            <p:nvPr/>
          </p:nvSpPr>
          <p:spPr bwMode="auto">
            <a:xfrm>
              <a:off x="2284413" y="3402807"/>
              <a:ext cx="31750" cy="33338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7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2479"/>
            <p:cNvSpPr>
              <a:spLocks/>
            </p:cNvSpPr>
            <p:nvPr/>
          </p:nvSpPr>
          <p:spPr bwMode="auto">
            <a:xfrm>
              <a:off x="2466975" y="3402807"/>
              <a:ext cx="33338" cy="33338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3 w 41"/>
                <a:gd name="T23" fmla="*/ 41 h 41"/>
                <a:gd name="T24" fmla="*/ 7 w 41"/>
                <a:gd name="T25" fmla="*/ 38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8 h 41"/>
                <a:gd name="T36" fmla="*/ 7 w 41"/>
                <a:gd name="T37" fmla="*/ 4 h 41"/>
                <a:gd name="T38" fmla="*/ 13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3" y="41"/>
                  </a:lnTo>
                  <a:lnTo>
                    <a:pt x="7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7" y="4"/>
                  </a:lnTo>
                  <a:lnTo>
                    <a:pt x="13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2480"/>
            <p:cNvSpPr>
              <a:spLocks/>
            </p:cNvSpPr>
            <p:nvPr/>
          </p:nvSpPr>
          <p:spPr bwMode="auto">
            <a:xfrm>
              <a:off x="2649538" y="3402807"/>
              <a:ext cx="31750" cy="33338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8 w 41"/>
                <a:gd name="T25" fmla="*/ 38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2481"/>
            <p:cNvSpPr>
              <a:spLocks/>
            </p:cNvSpPr>
            <p:nvPr/>
          </p:nvSpPr>
          <p:spPr bwMode="auto">
            <a:xfrm>
              <a:off x="2832100" y="3402807"/>
              <a:ext cx="33338" cy="33338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3 w 42"/>
                <a:gd name="T5" fmla="*/ 4 h 41"/>
                <a:gd name="T6" fmla="*/ 37 w 42"/>
                <a:gd name="T7" fmla="*/ 8 h 41"/>
                <a:gd name="T8" fmla="*/ 40 w 42"/>
                <a:gd name="T9" fmla="*/ 14 h 41"/>
                <a:gd name="T10" fmla="*/ 42 w 42"/>
                <a:gd name="T11" fmla="*/ 20 h 41"/>
                <a:gd name="T12" fmla="*/ 40 w 42"/>
                <a:gd name="T13" fmla="*/ 27 h 41"/>
                <a:gd name="T14" fmla="*/ 37 w 42"/>
                <a:gd name="T15" fmla="*/ 32 h 41"/>
                <a:gd name="T16" fmla="*/ 33 w 42"/>
                <a:gd name="T17" fmla="*/ 38 h 41"/>
                <a:gd name="T18" fmla="*/ 28 w 42"/>
                <a:gd name="T19" fmla="*/ 41 h 41"/>
                <a:gd name="T20" fmla="*/ 21 w 42"/>
                <a:gd name="T21" fmla="*/ 41 h 41"/>
                <a:gd name="T22" fmla="*/ 14 w 42"/>
                <a:gd name="T23" fmla="*/ 41 h 41"/>
                <a:gd name="T24" fmla="*/ 8 w 42"/>
                <a:gd name="T25" fmla="*/ 38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8 h 41"/>
                <a:gd name="T36" fmla="*/ 8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2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8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2482"/>
            <p:cNvSpPr>
              <a:spLocks/>
            </p:cNvSpPr>
            <p:nvPr/>
          </p:nvSpPr>
          <p:spPr bwMode="auto">
            <a:xfrm>
              <a:off x="3014663" y="3402807"/>
              <a:ext cx="33338" cy="33338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19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2483"/>
            <p:cNvSpPr>
              <a:spLocks/>
            </p:cNvSpPr>
            <p:nvPr/>
          </p:nvSpPr>
          <p:spPr bwMode="auto">
            <a:xfrm>
              <a:off x="3197225" y="3402807"/>
              <a:ext cx="31750" cy="33338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8 w 41"/>
                <a:gd name="T7" fmla="*/ 8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2484"/>
            <p:cNvSpPr>
              <a:spLocks/>
            </p:cNvSpPr>
            <p:nvPr/>
          </p:nvSpPr>
          <p:spPr bwMode="auto">
            <a:xfrm>
              <a:off x="3381375" y="3402807"/>
              <a:ext cx="31750" cy="33338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7 w 41"/>
                <a:gd name="T7" fmla="*/ 8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2485"/>
            <p:cNvSpPr>
              <a:spLocks/>
            </p:cNvSpPr>
            <p:nvPr/>
          </p:nvSpPr>
          <p:spPr bwMode="auto">
            <a:xfrm>
              <a:off x="3562350" y="3402807"/>
              <a:ext cx="33338" cy="33338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21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2486"/>
            <p:cNvSpPr>
              <a:spLocks/>
            </p:cNvSpPr>
            <p:nvPr/>
          </p:nvSpPr>
          <p:spPr bwMode="auto">
            <a:xfrm>
              <a:off x="0" y="3586957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3 w 41"/>
                <a:gd name="T5" fmla="*/ 4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5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5 w 41"/>
                <a:gd name="T35" fmla="*/ 9 h 41"/>
                <a:gd name="T36" fmla="*/ 9 w 41"/>
                <a:gd name="T37" fmla="*/ 4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5" y="9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2487"/>
            <p:cNvSpPr>
              <a:spLocks/>
            </p:cNvSpPr>
            <p:nvPr/>
          </p:nvSpPr>
          <p:spPr bwMode="auto">
            <a:xfrm>
              <a:off x="182563" y="35869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2 w 41"/>
                <a:gd name="T5" fmla="*/ 4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4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2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2488"/>
            <p:cNvSpPr>
              <a:spLocks/>
            </p:cNvSpPr>
            <p:nvPr/>
          </p:nvSpPr>
          <p:spPr bwMode="auto">
            <a:xfrm>
              <a:off x="366713" y="3586957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4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8 w 41"/>
                <a:gd name="T37" fmla="*/ 4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2489"/>
            <p:cNvSpPr>
              <a:spLocks/>
            </p:cNvSpPr>
            <p:nvPr/>
          </p:nvSpPr>
          <p:spPr bwMode="auto">
            <a:xfrm>
              <a:off x="547688" y="3586957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0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0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0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2490"/>
            <p:cNvSpPr>
              <a:spLocks/>
            </p:cNvSpPr>
            <p:nvPr/>
          </p:nvSpPr>
          <p:spPr bwMode="auto">
            <a:xfrm>
              <a:off x="730250" y="3586957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0 h 41"/>
                <a:gd name="T4" fmla="*/ 34 w 42"/>
                <a:gd name="T5" fmla="*/ 4 h 41"/>
                <a:gd name="T6" fmla="*/ 38 w 42"/>
                <a:gd name="T7" fmla="*/ 9 h 41"/>
                <a:gd name="T8" fmla="*/ 41 w 42"/>
                <a:gd name="T9" fmla="*/ 14 h 41"/>
                <a:gd name="T10" fmla="*/ 42 w 42"/>
                <a:gd name="T11" fmla="*/ 20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9 w 42"/>
                <a:gd name="T25" fmla="*/ 37 h 41"/>
                <a:gd name="T26" fmla="*/ 4 w 42"/>
                <a:gd name="T27" fmla="*/ 32 h 41"/>
                <a:gd name="T28" fmla="*/ 2 w 42"/>
                <a:gd name="T29" fmla="*/ 27 h 41"/>
                <a:gd name="T30" fmla="*/ 0 w 42"/>
                <a:gd name="T31" fmla="*/ 20 h 41"/>
                <a:gd name="T32" fmla="*/ 2 w 42"/>
                <a:gd name="T33" fmla="*/ 14 h 41"/>
                <a:gd name="T34" fmla="*/ 4 w 42"/>
                <a:gd name="T35" fmla="*/ 9 h 41"/>
                <a:gd name="T36" fmla="*/ 9 w 42"/>
                <a:gd name="T37" fmla="*/ 4 h 41"/>
                <a:gd name="T38" fmla="*/ 14 w 42"/>
                <a:gd name="T39" fmla="*/ 0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0"/>
                  </a:lnTo>
                  <a:lnTo>
                    <a:pt x="34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2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2491"/>
            <p:cNvSpPr>
              <a:spLocks/>
            </p:cNvSpPr>
            <p:nvPr/>
          </p:nvSpPr>
          <p:spPr bwMode="auto">
            <a:xfrm>
              <a:off x="914400" y="3586957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4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4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4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2492"/>
            <p:cNvSpPr>
              <a:spLocks/>
            </p:cNvSpPr>
            <p:nvPr/>
          </p:nvSpPr>
          <p:spPr bwMode="auto">
            <a:xfrm>
              <a:off x="1095375" y="3586957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0 h 41"/>
                <a:gd name="T4" fmla="*/ 33 w 40"/>
                <a:gd name="T5" fmla="*/ 4 h 41"/>
                <a:gd name="T6" fmla="*/ 38 w 40"/>
                <a:gd name="T7" fmla="*/ 9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8 w 40"/>
                <a:gd name="T15" fmla="*/ 32 h 41"/>
                <a:gd name="T16" fmla="*/ 33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0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0"/>
                  </a:lnTo>
                  <a:lnTo>
                    <a:pt x="33" y="4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3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2493"/>
            <p:cNvSpPr>
              <a:spLocks/>
            </p:cNvSpPr>
            <p:nvPr/>
          </p:nvSpPr>
          <p:spPr bwMode="auto">
            <a:xfrm>
              <a:off x="1279525" y="3586957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0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0 w 40"/>
                <a:gd name="T29" fmla="*/ 27 h 41"/>
                <a:gd name="T30" fmla="*/ 0 w 40"/>
                <a:gd name="T31" fmla="*/ 20 h 41"/>
                <a:gd name="T32" fmla="*/ 0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0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0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2494"/>
            <p:cNvSpPr>
              <a:spLocks/>
            </p:cNvSpPr>
            <p:nvPr/>
          </p:nvSpPr>
          <p:spPr bwMode="auto">
            <a:xfrm>
              <a:off x="1462088" y="35869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3 w 41"/>
                <a:gd name="T5" fmla="*/ 4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4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3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2495"/>
            <p:cNvSpPr>
              <a:spLocks/>
            </p:cNvSpPr>
            <p:nvPr/>
          </p:nvSpPr>
          <p:spPr bwMode="auto">
            <a:xfrm>
              <a:off x="1644650" y="3586957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3 w 41"/>
                <a:gd name="T5" fmla="*/ 4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9 w 41"/>
                <a:gd name="T37" fmla="*/ 4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2496"/>
            <p:cNvSpPr>
              <a:spLocks/>
            </p:cNvSpPr>
            <p:nvPr/>
          </p:nvSpPr>
          <p:spPr bwMode="auto">
            <a:xfrm>
              <a:off x="1827213" y="35869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2 w 41"/>
                <a:gd name="T5" fmla="*/ 4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4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2497"/>
            <p:cNvSpPr>
              <a:spLocks/>
            </p:cNvSpPr>
            <p:nvPr/>
          </p:nvSpPr>
          <p:spPr bwMode="auto">
            <a:xfrm>
              <a:off x="2009775" y="3586957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0 h 41"/>
                <a:gd name="T4" fmla="*/ 33 w 42"/>
                <a:gd name="T5" fmla="*/ 4 h 41"/>
                <a:gd name="T6" fmla="*/ 37 w 42"/>
                <a:gd name="T7" fmla="*/ 9 h 41"/>
                <a:gd name="T8" fmla="*/ 40 w 42"/>
                <a:gd name="T9" fmla="*/ 14 h 41"/>
                <a:gd name="T10" fmla="*/ 42 w 42"/>
                <a:gd name="T11" fmla="*/ 20 h 41"/>
                <a:gd name="T12" fmla="*/ 40 w 42"/>
                <a:gd name="T13" fmla="*/ 27 h 41"/>
                <a:gd name="T14" fmla="*/ 37 w 42"/>
                <a:gd name="T15" fmla="*/ 32 h 41"/>
                <a:gd name="T16" fmla="*/ 33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8 w 42"/>
                <a:gd name="T25" fmla="*/ 37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4 h 41"/>
                <a:gd name="T38" fmla="*/ 14 w 42"/>
                <a:gd name="T39" fmla="*/ 0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0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2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2498"/>
            <p:cNvSpPr>
              <a:spLocks/>
            </p:cNvSpPr>
            <p:nvPr/>
          </p:nvSpPr>
          <p:spPr bwMode="auto">
            <a:xfrm>
              <a:off x="2192338" y="3586957"/>
              <a:ext cx="33338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0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0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0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2499"/>
            <p:cNvSpPr>
              <a:spLocks/>
            </p:cNvSpPr>
            <p:nvPr/>
          </p:nvSpPr>
          <p:spPr bwMode="auto">
            <a:xfrm>
              <a:off x="2374900" y="35869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8 w 41"/>
                <a:gd name="T3" fmla="*/ 0 h 41"/>
                <a:gd name="T4" fmla="*/ 34 w 41"/>
                <a:gd name="T5" fmla="*/ 4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4 w 41"/>
                <a:gd name="T17" fmla="*/ 37 h 41"/>
                <a:gd name="T18" fmla="*/ 28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4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8" y="0"/>
                  </a:lnTo>
                  <a:lnTo>
                    <a:pt x="34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2500"/>
            <p:cNvSpPr>
              <a:spLocks/>
            </p:cNvSpPr>
            <p:nvPr/>
          </p:nvSpPr>
          <p:spPr bwMode="auto">
            <a:xfrm>
              <a:off x="2559050" y="3586957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4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4 w 41"/>
                <a:gd name="T35" fmla="*/ 9 h 41"/>
                <a:gd name="T36" fmla="*/ 9 w 41"/>
                <a:gd name="T37" fmla="*/ 4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4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2501"/>
            <p:cNvSpPr>
              <a:spLocks/>
            </p:cNvSpPr>
            <p:nvPr/>
          </p:nvSpPr>
          <p:spPr bwMode="auto">
            <a:xfrm>
              <a:off x="2740025" y="3586957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0 h 41"/>
                <a:gd name="T4" fmla="*/ 32 w 40"/>
                <a:gd name="T5" fmla="*/ 4 h 41"/>
                <a:gd name="T6" fmla="*/ 38 w 40"/>
                <a:gd name="T7" fmla="*/ 9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8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0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0"/>
                  </a:lnTo>
                  <a:lnTo>
                    <a:pt x="32" y="4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2502"/>
            <p:cNvSpPr>
              <a:spLocks/>
            </p:cNvSpPr>
            <p:nvPr/>
          </p:nvSpPr>
          <p:spPr bwMode="auto">
            <a:xfrm>
              <a:off x="2924175" y="3586957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0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3 w 40"/>
                <a:gd name="T27" fmla="*/ 32 h 41"/>
                <a:gd name="T28" fmla="*/ 0 w 40"/>
                <a:gd name="T29" fmla="*/ 27 h 41"/>
                <a:gd name="T30" fmla="*/ 0 w 40"/>
                <a:gd name="T31" fmla="*/ 20 h 41"/>
                <a:gd name="T32" fmla="*/ 0 w 40"/>
                <a:gd name="T33" fmla="*/ 14 h 41"/>
                <a:gd name="T34" fmla="*/ 3 w 40"/>
                <a:gd name="T35" fmla="*/ 9 h 41"/>
                <a:gd name="T36" fmla="*/ 8 w 40"/>
                <a:gd name="T37" fmla="*/ 4 h 41"/>
                <a:gd name="T38" fmla="*/ 14 w 40"/>
                <a:gd name="T39" fmla="*/ 0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0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2503"/>
            <p:cNvSpPr>
              <a:spLocks/>
            </p:cNvSpPr>
            <p:nvPr/>
          </p:nvSpPr>
          <p:spPr bwMode="auto">
            <a:xfrm>
              <a:off x="3106738" y="35869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3 w 41"/>
                <a:gd name="T5" fmla="*/ 4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4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2504"/>
            <p:cNvSpPr>
              <a:spLocks/>
            </p:cNvSpPr>
            <p:nvPr/>
          </p:nvSpPr>
          <p:spPr bwMode="auto">
            <a:xfrm>
              <a:off x="3289300" y="3586957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0 h 41"/>
                <a:gd name="T4" fmla="*/ 34 w 42"/>
                <a:gd name="T5" fmla="*/ 4 h 41"/>
                <a:gd name="T6" fmla="*/ 38 w 42"/>
                <a:gd name="T7" fmla="*/ 9 h 41"/>
                <a:gd name="T8" fmla="*/ 41 w 42"/>
                <a:gd name="T9" fmla="*/ 14 h 41"/>
                <a:gd name="T10" fmla="*/ 42 w 42"/>
                <a:gd name="T11" fmla="*/ 20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8 w 42"/>
                <a:gd name="T25" fmla="*/ 37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4 h 41"/>
                <a:gd name="T38" fmla="*/ 14 w 42"/>
                <a:gd name="T39" fmla="*/ 0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0"/>
                  </a:lnTo>
                  <a:lnTo>
                    <a:pt x="34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2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2505"/>
            <p:cNvSpPr>
              <a:spLocks/>
            </p:cNvSpPr>
            <p:nvPr/>
          </p:nvSpPr>
          <p:spPr bwMode="auto">
            <a:xfrm>
              <a:off x="3471863" y="3586957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4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4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2506"/>
            <p:cNvSpPr>
              <a:spLocks/>
            </p:cNvSpPr>
            <p:nvPr/>
          </p:nvSpPr>
          <p:spPr bwMode="auto">
            <a:xfrm>
              <a:off x="92075" y="376952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7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4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Freeform 2507"/>
            <p:cNvSpPr>
              <a:spLocks/>
            </p:cNvSpPr>
            <p:nvPr/>
          </p:nvSpPr>
          <p:spPr bwMode="auto">
            <a:xfrm>
              <a:off x="273050" y="3769520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3 w 42"/>
                <a:gd name="T5" fmla="*/ 4 h 41"/>
                <a:gd name="T6" fmla="*/ 38 w 42"/>
                <a:gd name="T7" fmla="*/ 8 h 41"/>
                <a:gd name="T8" fmla="*/ 40 w 42"/>
                <a:gd name="T9" fmla="*/ 14 h 41"/>
                <a:gd name="T10" fmla="*/ 42 w 42"/>
                <a:gd name="T11" fmla="*/ 21 h 41"/>
                <a:gd name="T12" fmla="*/ 40 w 42"/>
                <a:gd name="T13" fmla="*/ 27 h 41"/>
                <a:gd name="T14" fmla="*/ 38 w 42"/>
                <a:gd name="T15" fmla="*/ 32 h 41"/>
                <a:gd name="T16" fmla="*/ 33 w 42"/>
                <a:gd name="T17" fmla="*/ 38 h 41"/>
                <a:gd name="T18" fmla="*/ 28 w 42"/>
                <a:gd name="T19" fmla="*/ 41 h 41"/>
                <a:gd name="T20" fmla="*/ 21 w 42"/>
                <a:gd name="T21" fmla="*/ 41 h 41"/>
                <a:gd name="T22" fmla="*/ 14 w 42"/>
                <a:gd name="T23" fmla="*/ 41 h 41"/>
                <a:gd name="T24" fmla="*/ 8 w 42"/>
                <a:gd name="T25" fmla="*/ 38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1 h 41"/>
                <a:gd name="T32" fmla="*/ 1 w 42"/>
                <a:gd name="T33" fmla="*/ 14 h 41"/>
                <a:gd name="T34" fmla="*/ 4 w 42"/>
                <a:gd name="T35" fmla="*/ 8 h 41"/>
                <a:gd name="T36" fmla="*/ 8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0" y="14"/>
                  </a:lnTo>
                  <a:lnTo>
                    <a:pt x="42" y="21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3" y="38"/>
                  </a:lnTo>
                  <a:lnTo>
                    <a:pt x="28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2508"/>
            <p:cNvSpPr>
              <a:spLocks/>
            </p:cNvSpPr>
            <p:nvPr/>
          </p:nvSpPr>
          <p:spPr bwMode="auto">
            <a:xfrm>
              <a:off x="457200" y="3769520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19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2509"/>
            <p:cNvSpPr>
              <a:spLocks/>
            </p:cNvSpPr>
            <p:nvPr/>
          </p:nvSpPr>
          <p:spPr bwMode="auto">
            <a:xfrm>
              <a:off x="639763" y="376952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8 w 41"/>
                <a:gd name="T7" fmla="*/ 8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8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5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2510"/>
            <p:cNvSpPr>
              <a:spLocks/>
            </p:cNvSpPr>
            <p:nvPr/>
          </p:nvSpPr>
          <p:spPr bwMode="auto">
            <a:xfrm>
              <a:off x="822325" y="3769520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0 w 41"/>
                <a:gd name="T9" fmla="*/ 14 h 41"/>
                <a:gd name="T10" fmla="*/ 41 w 41"/>
                <a:gd name="T11" fmla="*/ 21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2511"/>
            <p:cNvSpPr>
              <a:spLocks/>
            </p:cNvSpPr>
            <p:nvPr/>
          </p:nvSpPr>
          <p:spPr bwMode="auto">
            <a:xfrm>
              <a:off x="1004888" y="376952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6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8 w 41"/>
                <a:gd name="T25" fmla="*/ 38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1 h 41"/>
                <a:gd name="T32" fmla="*/ 1 w 41"/>
                <a:gd name="T33" fmla="*/ 14 h 41"/>
                <a:gd name="T34" fmla="*/ 4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2512"/>
            <p:cNvSpPr>
              <a:spLocks/>
            </p:cNvSpPr>
            <p:nvPr/>
          </p:nvSpPr>
          <p:spPr bwMode="auto">
            <a:xfrm>
              <a:off x="1189038" y="3769520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3 w 41"/>
                <a:gd name="T23" fmla="*/ 41 h 41"/>
                <a:gd name="T24" fmla="*/ 7 w 41"/>
                <a:gd name="T25" fmla="*/ 38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8 h 41"/>
                <a:gd name="T36" fmla="*/ 7 w 41"/>
                <a:gd name="T37" fmla="*/ 4 h 41"/>
                <a:gd name="T38" fmla="*/ 13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3" y="41"/>
                  </a:lnTo>
                  <a:lnTo>
                    <a:pt x="7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7" y="4"/>
                  </a:lnTo>
                  <a:lnTo>
                    <a:pt x="13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2513"/>
            <p:cNvSpPr>
              <a:spLocks/>
            </p:cNvSpPr>
            <p:nvPr/>
          </p:nvSpPr>
          <p:spPr bwMode="auto">
            <a:xfrm>
              <a:off x="1370013" y="3769520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21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Freeform 2514"/>
            <p:cNvSpPr>
              <a:spLocks/>
            </p:cNvSpPr>
            <p:nvPr/>
          </p:nvSpPr>
          <p:spPr bwMode="auto">
            <a:xfrm>
              <a:off x="1552575" y="3769520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4 w 42"/>
                <a:gd name="T5" fmla="*/ 4 h 41"/>
                <a:gd name="T6" fmla="*/ 38 w 42"/>
                <a:gd name="T7" fmla="*/ 8 h 41"/>
                <a:gd name="T8" fmla="*/ 41 w 42"/>
                <a:gd name="T9" fmla="*/ 14 h 41"/>
                <a:gd name="T10" fmla="*/ 42 w 42"/>
                <a:gd name="T11" fmla="*/ 21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8 h 41"/>
                <a:gd name="T18" fmla="*/ 28 w 42"/>
                <a:gd name="T19" fmla="*/ 41 h 41"/>
                <a:gd name="T20" fmla="*/ 21 w 42"/>
                <a:gd name="T21" fmla="*/ 41 h 41"/>
                <a:gd name="T22" fmla="*/ 14 w 42"/>
                <a:gd name="T23" fmla="*/ 41 h 41"/>
                <a:gd name="T24" fmla="*/ 9 w 42"/>
                <a:gd name="T25" fmla="*/ 38 h 41"/>
                <a:gd name="T26" fmla="*/ 4 w 42"/>
                <a:gd name="T27" fmla="*/ 32 h 41"/>
                <a:gd name="T28" fmla="*/ 2 w 42"/>
                <a:gd name="T29" fmla="*/ 27 h 41"/>
                <a:gd name="T30" fmla="*/ 0 w 42"/>
                <a:gd name="T31" fmla="*/ 21 h 41"/>
                <a:gd name="T32" fmla="*/ 2 w 42"/>
                <a:gd name="T33" fmla="*/ 14 h 41"/>
                <a:gd name="T34" fmla="*/ 4 w 42"/>
                <a:gd name="T35" fmla="*/ 8 h 41"/>
                <a:gd name="T36" fmla="*/ 9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4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2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8"/>
                  </a:lnTo>
                  <a:lnTo>
                    <a:pt x="28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Freeform 2515"/>
            <p:cNvSpPr>
              <a:spLocks/>
            </p:cNvSpPr>
            <p:nvPr/>
          </p:nvSpPr>
          <p:spPr bwMode="auto">
            <a:xfrm>
              <a:off x="1736725" y="3769520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7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4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Freeform 2516"/>
            <p:cNvSpPr>
              <a:spLocks/>
            </p:cNvSpPr>
            <p:nvPr/>
          </p:nvSpPr>
          <p:spPr bwMode="auto">
            <a:xfrm>
              <a:off x="1917700" y="3769520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8 w 40"/>
                <a:gd name="T7" fmla="*/ 8 h 41"/>
                <a:gd name="T8" fmla="*/ 40 w 40"/>
                <a:gd name="T9" fmla="*/ 14 h 41"/>
                <a:gd name="T10" fmla="*/ 40 w 40"/>
                <a:gd name="T11" fmla="*/ 21 h 41"/>
                <a:gd name="T12" fmla="*/ 40 w 40"/>
                <a:gd name="T13" fmla="*/ 27 h 41"/>
                <a:gd name="T14" fmla="*/ 38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21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8" y="8"/>
                  </a:lnTo>
                  <a:lnTo>
                    <a:pt x="40" y="14"/>
                  </a:lnTo>
                  <a:lnTo>
                    <a:pt x="40" y="21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Freeform 2517"/>
            <p:cNvSpPr>
              <a:spLocks/>
            </p:cNvSpPr>
            <p:nvPr/>
          </p:nvSpPr>
          <p:spPr bwMode="auto">
            <a:xfrm>
              <a:off x="2101850" y="3769520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19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3 w 40"/>
                <a:gd name="T27" fmla="*/ 32 h 41"/>
                <a:gd name="T28" fmla="*/ 0 w 40"/>
                <a:gd name="T29" fmla="*/ 27 h 41"/>
                <a:gd name="T30" fmla="*/ 0 w 40"/>
                <a:gd name="T31" fmla="*/ 21 h 41"/>
                <a:gd name="T32" fmla="*/ 0 w 40"/>
                <a:gd name="T33" fmla="*/ 14 h 41"/>
                <a:gd name="T34" fmla="*/ 3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2518"/>
            <p:cNvSpPr>
              <a:spLocks/>
            </p:cNvSpPr>
            <p:nvPr/>
          </p:nvSpPr>
          <p:spPr bwMode="auto">
            <a:xfrm>
              <a:off x="2284413" y="376952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7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5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Freeform 2519"/>
            <p:cNvSpPr>
              <a:spLocks/>
            </p:cNvSpPr>
            <p:nvPr/>
          </p:nvSpPr>
          <p:spPr bwMode="auto">
            <a:xfrm>
              <a:off x="2466975" y="3769520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0 w 41"/>
                <a:gd name="T9" fmla="*/ 14 h 41"/>
                <a:gd name="T10" fmla="*/ 41 w 41"/>
                <a:gd name="T11" fmla="*/ 21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3 w 41"/>
                <a:gd name="T23" fmla="*/ 41 h 41"/>
                <a:gd name="T24" fmla="*/ 7 w 41"/>
                <a:gd name="T25" fmla="*/ 38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8 h 41"/>
                <a:gd name="T36" fmla="*/ 7 w 41"/>
                <a:gd name="T37" fmla="*/ 4 h 41"/>
                <a:gd name="T38" fmla="*/ 13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3" y="41"/>
                  </a:lnTo>
                  <a:lnTo>
                    <a:pt x="7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7" y="4"/>
                  </a:lnTo>
                  <a:lnTo>
                    <a:pt x="13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Freeform 2520"/>
            <p:cNvSpPr>
              <a:spLocks/>
            </p:cNvSpPr>
            <p:nvPr/>
          </p:nvSpPr>
          <p:spPr bwMode="auto">
            <a:xfrm>
              <a:off x="2649538" y="376952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8 w 41"/>
                <a:gd name="T25" fmla="*/ 38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1 h 41"/>
                <a:gd name="T32" fmla="*/ 1 w 41"/>
                <a:gd name="T33" fmla="*/ 14 h 41"/>
                <a:gd name="T34" fmla="*/ 4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Freeform 2521"/>
            <p:cNvSpPr>
              <a:spLocks/>
            </p:cNvSpPr>
            <p:nvPr/>
          </p:nvSpPr>
          <p:spPr bwMode="auto">
            <a:xfrm>
              <a:off x="2832100" y="3769520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3 w 42"/>
                <a:gd name="T5" fmla="*/ 4 h 41"/>
                <a:gd name="T6" fmla="*/ 37 w 42"/>
                <a:gd name="T7" fmla="*/ 8 h 41"/>
                <a:gd name="T8" fmla="*/ 40 w 42"/>
                <a:gd name="T9" fmla="*/ 14 h 41"/>
                <a:gd name="T10" fmla="*/ 42 w 42"/>
                <a:gd name="T11" fmla="*/ 21 h 41"/>
                <a:gd name="T12" fmla="*/ 40 w 42"/>
                <a:gd name="T13" fmla="*/ 27 h 41"/>
                <a:gd name="T14" fmla="*/ 37 w 42"/>
                <a:gd name="T15" fmla="*/ 32 h 41"/>
                <a:gd name="T16" fmla="*/ 33 w 42"/>
                <a:gd name="T17" fmla="*/ 38 h 41"/>
                <a:gd name="T18" fmla="*/ 28 w 42"/>
                <a:gd name="T19" fmla="*/ 41 h 41"/>
                <a:gd name="T20" fmla="*/ 21 w 42"/>
                <a:gd name="T21" fmla="*/ 41 h 41"/>
                <a:gd name="T22" fmla="*/ 14 w 42"/>
                <a:gd name="T23" fmla="*/ 41 h 41"/>
                <a:gd name="T24" fmla="*/ 8 w 42"/>
                <a:gd name="T25" fmla="*/ 38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1 h 41"/>
                <a:gd name="T32" fmla="*/ 1 w 42"/>
                <a:gd name="T33" fmla="*/ 14 h 41"/>
                <a:gd name="T34" fmla="*/ 4 w 42"/>
                <a:gd name="T35" fmla="*/ 8 h 41"/>
                <a:gd name="T36" fmla="*/ 8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2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8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Freeform 2522"/>
            <p:cNvSpPr>
              <a:spLocks/>
            </p:cNvSpPr>
            <p:nvPr/>
          </p:nvSpPr>
          <p:spPr bwMode="auto">
            <a:xfrm>
              <a:off x="3014663" y="3769520"/>
              <a:ext cx="33338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19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2523"/>
            <p:cNvSpPr>
              <a:spLocks/>
            </p:cNvSpPr>
            <p:nvPr/>
          </p:nvSpPr>
          <p:spPr bwMode="auto">
            <a:xfrm>
              <a:off x="3197225" y="376952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8 w 41"/>
                <a:gd name="T7" fmla="*/ 8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8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4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Freeform 2524"/>
            <p:cNvSpPr>
              <a:spLocks/>
            </p:cNvSpPr>
            <p:nvPr/>
          </p:nvSpPr>
          <p:spPr bwMode="auto">
            <a:xfrm>
              <a:off x="3381375" y="3769520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7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Freeform 2525"/>
            <p:cNvSpPr>
              <a:spLocks/>
            </p:cNvSpPr>
            <p:nvPr/>
          </p:nvSpPr>
          <p:spPr bwMode="auto">
            <a:xfrm>
              <a:off x="3562350" y="3769520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40 w 40"/>
                <a:gd name="T9" fmla="*/ 14 h 41"/>
                <a:gd name="T10" fmla="*/ 40 w 40"/>
                <a:gd name="T11" fmla="*/ 21 h 41"/>
                <a:gd name="T12" fmla="*/ 40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21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40" y="14"/>
                  </a:lnTo>
                  <a:lnTo>
                    <a:pt x="40" y="21"/>
                  </a:lnTo>
                  <a:lnTo>
                    <a:pt x="40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Freeform 2532"/>
            <p:cNvSpPr>
              <a:spLocks/>
            </p:cNvSpPr>
            <p:nvPr/>
          </p:nvSpPr>
          <p:spPr bwMode="auto">
            <a:xfrm>
              <a:off x="1095375" y="3953670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0 h 41"/>
                <a:gd name="T4" fmla="*/ 33 w 40"/>
                <a:gd name="T5" fmla="*/ 3 h 41"/>
                <a:gd name="T6" fmla="*/ 38 w 40"/>
                <a:gd name="T7" fmla="*/ 9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8 w 40"/>
                <a:gd name="T15" fmla="*/ 33 h 41"/>
                <a:gd name="T16" fmla="*/ 33 w 40"/>
                <a:gd name="T17" fmla="*/ 37 h 41"/>
                <a:gd name="T18" fmla="*/ 26 w 40"/>
                <a:gd name="T19" fmla="*/ 40 h 41"/>
                <a:gd name="T20" fmla="*/ 21 w 40"/>
                <a:gd name="T21" fmla="*/ 41 h 41"/>
                <a:gd name="T22" fmla="*/ 14 w 40"/>
                <a:gd name="T23" fmla="*/ 40 h 41"/>
                <a:gd name="T24" fmla="*/ 8 w 40"/>
                <a:gd name="T25" fmla="*/ 37 h 41"/>
                <a:gd name="T26" fmla="*/ 4 w 40"/>
                <a:gd name="T27" fmla="*/ 33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0"/>
                  </a:lnTo>
                  <a:lnTo>
                    <a:pt x="33" y="3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8" y="33"/>
                  </a:lnTo>
                  <a:lnTo>
                    <a:pt x="33" y="37"/>
                  </a:lnTo>
                  <a:lnTo>
                    <a:pt x="26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Freeform 2533"/>
            <p:cNvSpPr>
              <a:spLocks/>
            </p:cNvSpPr>
            <p:nvPr/>
          </p:nvSpPr>
          <p:spPr bwMode="auto">
            <a:xfrm>
              <a:off x="1279525" y="3953670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3 h 41"/>
                <a:gd name="T16" fmla="*/ 32 w 40"/>
                <a:gd name="T17" fmla="*/ 37 h 41"/>
                <a:gd name="T18" fmla="*/ 26 w 40"/>
                <a:gd name="T19" fmla="*/ 40 h 41"/>
                <a:gd name="T20" fmla="*/ 19 w 40"/>
                <a:gd name="T21" fmla="*/ 41 h 41"/>
                <a:gd name="T22" fmla="*/ 14 w 40"/>
                <a:gd name="T23" fmla="*/ 40 h 41"/>
                <a:gd name="T24" fmla="*/ 8 w 40"/>
                <a:gd name="T25" fmla="*/ 37 h 41"/>
                <a:gd name="T26" fmla="*/ 4 w 40"/>
                <a:gd name="T27" fmla="*/ 33 h 41"/>
                <a:gd name="T28" fmla="*/ 0 w 40"/>
                <a:gd name="T29" fmla="*/ 27 h 41"/>
                <a:gd name="T30" fmla="*/ 0 w 40"/>
                <a:gd name="T31" fmla="*/ 20 h 41"/>
                <a:gd name="T32" fmla="*/ 0 w 40"/>
                <a:gd name="T33" fmla="*/ 14 h 41"/>
                <a:gd name="T34" fmla="*/ 4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3"/>
                  </a:lnTo>
                  <a:lnTo>
                    <a:pt x="32" y="37"/>
                  </a:lnTo>
                  <a:lnTo>
                    <a:pt x="26" y="40"/>
                  </a:lnTo>
                  <a:lnTo>
                    <a:pt x="19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Freeform 2534"/>
            <p:cNvSpPr>
              <a:spLocks/>
            </p:cNvSpPr>
            <p:nvPr/>
          </p:nvSpPr>
          <p:spPr bwMode="auto">
            <a:xfrm>
              <a:off x="1462088" y="395367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3 w 41"/>
                <a:gd name="T5" fmla="*/ 3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3 h 41"/>
                <a:gd name="T16" fmla="*/ 33 w 41"/>
                <a:gd name="T17" fmla="*/ 37 h 41"/>
                <a:gd name="T18" fmla="*/ 27 w 41"/>
                <a:gd name="T19" fmla="*/ 40 h 41"/>
                <a:gd name="T20" fmla="*/ 21 w 41"/>
                <a:gd name="T21" fmla="*/ 41 h 41"/>
                <a:gd name="T22" fmla="*/ 14 w 41"/>
                <a:gd name="T23" fmla="*/ 40 h 41"/>
                <a:gd name="T24" fmla="*/ 9 w 41"/>
                <a:gd name="T25" fmla="*/ 37 h 41"/>
                <a:gd name="T26" fmla="*/ 5 w 41"/>
                <a:gd name="T27" fmla="*/ 33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3" y="3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3"/>
                  </a:lnTo>
                  <a:lnTo>
                    <a:pt x="33" y="37"/>
                  </a:lnTo>
                  <a:lnTo>
                    <a:pt x="27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9" y="37"/>
                  </a:lnTo>
                  <a:lnTo>
                    <a:pt x="5" y="33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Freeform 2535"/>
            <p:cNvSpPr>
              <a:spLocks/>
            </p:cNvSpPr>
            <p:nvPr/>
          </p:nvSpPr>
          <p:spPr bwMode="auto">
            <a:xfrm>
              <a:off x="1644650" y="3953670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3 w 41"/>
                <a:gd name="T5" fmla="*/ 3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3 h 41"/>
                <a:gd name="T16" fmla="*/ 33 w 41"/>
                <a:gd name="T17" fmla="*/ 37 h 41"/>
                <a:gd name="T18" fmla="*/ 27 w 41"/>
                <a:gd name="T19" fmla="*/ 40 h 41"/>
                <a:gd name="T20" fmla="*/ 20 w 41"/>
                <a:gd name="T21" fmla="*/ 41 h 41"/>
                <a:gd name="T22" fmla="*/ 14 w 41"/>
                <a:gd name="T23" fmla="*/ 40 h 41"/>
                <a:gd name="T24" fmla="*/ 9 w 41"/>
                <a:gd name="T25" fmla="*/ 37 h 41"/>
                <a:gd name="T26" fmla="*/ 3 w 41"/>
                <a:gd name="T27" fmla="*/ 33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3" y="3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3"/>
                  </a:lnTo>
                  <a:lnTo>
                    <a:pt x="33" y="37"/>
                  </a:lnTo>
                  <a:lnTo>
                    <a:pt x="27" y="40"/>
                  </a:lnTo>
                  <a:lnTo>
                    <a:pt x="20" y="41"/>
                  </a:lnTo>
                  <a:lnTo>
                    <a:pt x="14" y="40"/>
                  </a:lnTo>
                  <a:lnTo>
                    <a:pt x="9" y="37"/>
                  </a:lnTo>
                  <a:lnTo>
                    <a:pt x="3" y="33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Freeform 2536"/>
            <p:cNvSpPr>
              <a:spLocks/>
            </p:cNvSpPr>
            <p:nvPr/>
          </p:nvSpPr>
          <p:spPr bwMode="auto">
            <a:xfrm>
              <a:off x="1827213" y="395367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3 h 41"/>
                <a:gd name="T16" fmla="*/ 32 w 41"/>
                <a:gd name="T17" fmla="*/ 37 h 41"/>
                <a:gd name="T18" fmla="*/ 27 w 41"/>
                <a:gd name="T19" fmla="*/ 40 h 41"/>
                <a:gd name="T20" fmla="*/ 21 w 41"/>
                <a:gd name="T21" fmla="*/ 41 h 41"/>
                <a:gd name="T22" fmla="*/ 14 w 41"/>
                <a:gd name="T23" fmla="*/ 40 h 41"/>
                <a:gd name="T24" fmla="*/ 8 w 41"/>
                <a:gd name="T25" fmla="*/ 37 h 41"/>
                <a:gd name="T26" fmla="*/ 4 w 41"/>
                <a:gd name="T27" fmla="*/ 33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3"/>
                  </a:lnTo>
                  <a:lnTo>
                    <a:pt x="32" y="37"/>
                  </a:lnTo>
                  <a:lnTo>
                    <a:pt x="27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" name="Freeform 2537"/>
            <p:cNvSpPr>
              <a:spLocks/>
            </p:cNvSpPr>
            <p:nvPr/>
          </p:nvSpPr>
          <p:spPr bwMode="auto">
            <a:xfrm>
              <a:off x="2009775" y="3953670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0 h 41"/>
                <a:gd name="T4" fmla="*/ 33 w 42"/>
                <a:gd name="T5" fmla="*/ 3 h 41"/>
                <a:gd name="T6" fmla="*/ 37 w 42"/>
                <a:gd name="T7" fmla="*/ 9 h 41"/>
                <a:gd name="T8" fmla="*/ 40 w 42"/>
                <a:gd name="T9" fmla="*/ 14 h 41"/>
                <a:gd name="T10" fmla="*/ 42 w 42"/>
                <a:gd name="T11" fmla="*/ 20 h 41"/>
                <a:gd name="T12" fmla="*/ 40 w 42"/>
                <a:gd name="T13" fmla="*/ 27 h 41"/>
                <a:gd name="T14" fmla="*/ 37 w 42"/>
                <a:gd name="T15" fmla="*/ 33 h 41"/>
                <a:gd name="T16" fmla="*/ 33 w 42"/>
                <a:gd name="T17" fmla="*/ 37 h 41"/>
                <a:gd name="T18" fmla="*/ 28 w 42"/>
                <a:gd name="T19" fmla="*/ 40 h 41"/>
                <a:gd name="T20" fmla="*/ 21 w 42"/>
                <a:gd name="T21" fmla="*/ 41 h 41"/>
                <a:gd name="T22" fmla="*/ 14 w 42"/>
                <a:gd name="T23" fmla="*/ 40 h 41"/>
                <a:gd name="T24" fmla="*/ 8 w 42"/>
                <a:gd name="T25" fmla="*/ 37 h 41"/>
                <a:gd name="T26" fmla="*/ 4 w 42"/>
                <a:gd name="T27" fmla="*/ 33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3 h 41"/>
                <a:gd name="T38" fmla="*/ 14 w 42"/>
                <a:gd name="T39" fmla="*/ 0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0"/>
                  </a:lnTo>
                  <a:lnTo>
                    <a:pt x="33" y="3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2" y="20"/>
                  </a:lnTo>
                  <a:lnTo>
                    <a:pt x="40" y="27"/>
                  </a:lnTo>
                  <a:lnTo>
                    <a:pt x="37" y="33"/>
                  </a:lnTo>
                  <a:lnTo>
                    <a:pt x="33" y="37"/>
                  </a:lnTo>
                  <a:lnTo>
                    <a:pt x="28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Freeform 2538"/>
            <p:cNvSpPr>
              <a:spLocks/>
            </p:cNvSpPr>
            <p:nvPr/>
          </p:nvSpPr>
          <p:spPr bwMode="auto">
            <a:xfrm>
              <a:off x="2192338" y="3953670"/>
              <a:ext cx="33338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3 h 41"/>
                <a:gd name="T16" fmla="*/ 32 w 40"/>
                <a:gd name="T17" fmla="*/ 37 h 41"/>
                <a:gd name="T18" fmla="*/ 26 w 40"/>
                <a:gd name="T19" fmla="*/ 40 h 41"/>
                <a:gd name="T20" fmla="*/ 19 w 40"/>
                <a:gd name="T21" fmla="*/ 41 h 41"/>
                <a:gd name="T22" fmla="*/ 14 w 40"/>
                <a:gd name="T23" fmla="*/ 40 h 41"/>
                <a:gd name="T24" fmla="*/ 8 w 40"/>
                <a:gd name="T25" fmla="*/ 37 h 41"/>
                <a:gd name="T26" fmla="*/ 4 w 40"/>
                <a:gd name="T27" fmla="*/ 33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3"/>
                  </a:lnTo>
                  <a:lnTo>
                    <a:pt x="32" y="37"/>
                  </a:lnTo>
                  <a:lnTo>
                    <a:pt x="26" y="40"/>
                  </a:lnTo>
                  <a:lnTo>
                    <a:pt x="19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Freeform 2539"/>
            <p:cNvSpPr>
              <a:spLocks/>
            </p:cNvSpPr>
            <p:nvPr/>
          </p:nvSpPr>
          <p:spPr bwMode="auto">
            <a:xfrm>
              <a:off x="2374900" y="395367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8 w 41"/>
                <a:gd name="T3" fmla="*/ 0 h 41"/>
                <a:gd name="T4" fmla="*/ 34 w 41"/>
                <a:gd name="T5" fmla="*/ 3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3 h 41"/>
                <a:gd name="T16" fmla="*/ 34 w 41"/>
                <a:gd name="T17" fmla="*/ 37 h 41"/>
                <a:gd name="T18" fmla="*/ 28 w 41"/>
                <a:gd name="T19" fmla="*/ 40 h 41"/>
                <a:gd name="T20" fmla="*/ 21 w 41"/>
                <a:gd name="T21" fmla="*/ 41 h 41"/>
                <a:gd name="T22" fmla="*/ 14 w 41"/>
                <a:gd name="T23" fmla="*/ 40 h 41"/>
                <a:gd name="T24" fmla="*/ 9 w 41"/>
                <a:gd name="T25" fmla="*/ 37 h 41"/>
                <a:gd name="T26" fmla="*/ 4 w 41"/>
                <a:gd name="T27" fmla="*/ 33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8" y="0"/>
                  </a:lnTo>
                  <a:lnTo>
                    <a:pt x="34" y="3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3"/>
                  </a:lnTo>
                  <a:lnTo>
                    <a:pt x="34" y="37"/>
                  </a:lnTo>
                  <a:lnTo>
                    <a:pt x="28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9" y="37"/>
                  </a:lnTo>
                  <a:lnTo>
                    <a:pt x="4" y="33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Freeform 2540"/>
            <p:cNvSpPr>
              <a:spLocks/>
            </p:cNvSpPr>
            <p:nvPr/>
          </p:nvSpPr>
          <p:spPr bwMode="auto">
            <a:xfrm>
              <a:off x="2559050" y="3953670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3 h 41"/>
                <a:gd name="T16" fmla="*/ 32 w 41"/>
                <a:gd name="T17" fmla="*/ 37 h 41"/>
                <a:gd name="T18" fmla="*/ 27 w 41"/>
                <a:gd name="T19" fmla="*/ 40 h 41"/>
                <a:gd name="T20" fmla="*/ 20 w 41"/>
                <a:gd name="T21" fmla="*/ 41 h 41"/>
                <a:gd name="T22" fmla="*/ 14 w 41"/>
                <a:gd name="T23" fmla="*/ 40 h 41"/>
                <a:gd name="T24" fmla="*/ 9 w 41"/>
                <a:gd name="T25" fmla="*/ 37 h 41"/>
                <a:gd name="T26" fmla="*/ 4 w 41"/>
                <a:gd name="T27" fmla="*/ 33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4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3"/>
                  </a:lnTo>
                  <a:lnTo>
                    <a:pt x="32" y="37"/>
                  </a:lnTo>
                  <a:lnTo>
                    <a:pt x="27" y="40"/>
                  </a:lnTo>
                  <a:lnTo>
                    <a:pt x="20" y="41"/>
                  </a:lnTo>
                  <a:lnTo>
                    <a:pt x="14" y="40"/>
                  </a:lnTo>
                  <a:lnTo>
                    <a:pt x="9" y="37"/>
                  </a:lnTo>
                  <a:lnTo>
                    <a:pt x="4" y="33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4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Freeform 2541"/>
            <p:cNvSpPr>
              <a:spLocks/>
            </p:cNvSpPr>
            <p:nvPr/>
          </p:nvSpPr>
          <p:spPr bwMode="auto">
            <a:xfrm>
              <a:off x="2740025" y="3953670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8 w 40"/>
                <a:gd name="T7" fmla="*/ 9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8 w 40"/>
                <a:gd name="T15" fmla="*/ 33 h 41"/>
                <a:gd name="T16" fmla="*/ 32 w 40"/>
                <a:gd name="T17" fmla="*/ 37 h 41"/>
                <a:gd name="T18" fmla="*/ 26 w 40"/>
                <a:gd name="T19" fmla="*/ 40 h 41"/>
                <a:gd name="T20" fmla="*/ 21 w 40"/>
                <a:gd name="T21" fmla="*/ 41 h 41"/>
                <a:gd name="T22" fmla="*/ 14 w 40"/>
                <a:gd name="T23" fmla="*/ 40 h 41"/>
                <a:gd name="T24" fmla="*/ 8 w 40"/>
                <a:gd name="T25" fmla="*/ 37 h 41"/>
                <a:gd name="T26" fmla="*/ 4 w 40"/>
                <a:gd name="T27" fmla="*/ 33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8" y="33"/>
                  </a:lnTo>
                  <a:lnTo>
                    <a:pt x="32" y="37"/>
                  </a:lnTo>
                  <a:lnTo>
                    <a:pt x="26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Freeform 2542"/>
            <p:cNvSpPr>
              <a:spLocks/>
            </p:cNvSpPr>
            <p:nvPr/>
          </p:nvSpPr>
          <p:spPr bwMode="auto">
            <a:xfrm>
              <a:off x="2924175" y="3953670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3 h 41"/>
                <a:gd name="T16" fmla="*/ 32 w 40"/>
                <a:gd name="T17" fmla="*/ 37 h 41"/>
                <a:gd name="T18" fmla="*/ 26 w 40"/>
                <a:gd name="T19" fmla="*/ 40 h 41"/>
                <a:gd name="T20" fmla="*/ 19 w 40"/>
                <a:gd name="T21" fmla="*/ 41 h 41"/>
                <a:gd name="T22" fmla="*/ 14 w 40"/>
                <a:gd name="T23" fmla="*/ 40 h 41"/>
                <a:gd name="T24" fmla="*/ 8 w 40"/>
                <a:gd name="T25" fmla="*/ 37 h 41"/>
                <a:gd name="T26" fmla="*/ 3 w 40"/>
                <a:gd name="T27" fmla="*/ 33 h 41"/>
                <a:gd name="T28" fmla="*/ 0 w 40"/>
                <a:gd name="T29" fmla="*/ 27 h 41"/>
                <a:gd name="T30" fmla="*/ 0 w 40"/>
                <a:gd name="T31" fmla="*/ 20 h 41"/>
                <a:gd name="T32" fmla="*/ 0 w 40"/>
                <a:gd name="T33" fmla="*/ 14 h 41"/>
                <a:gd name="T34" fmla="*/ 3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3"/>
                  </a:lnTo>
                  <a:lnTo>
                    <a:pt x="32" y="37"/>
                  </a:lnTo>
                  <a:lnTo>
                    <a:pt x="26" y="40"/>
                  </a:lnTo>
                  <a:lnTo>
                    <a:pt x="19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3" y="33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Freeform 2543"/>
            <p:cNvSpPr>
              <a:spLocks/>
            </p:cNvSpPr>
            <p:nvPr/>
          </p:nvSpPr>
          <p:spPr bwMode="auto">
            <a:xfrm>
              <a:off x="3106738" y="395367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3 w 41"/>
                <a:gd name="T5" fmla="*/ 3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3 h 41"/>
                <a:gd name="T16" fmla="*/ 33 w 41"/>
                <a:gd name="T17" fmla="*/ 37 h 41"/>
                <a:gd name="T18" fmla="*/ 27 w 41"/>
                <a:gd name="T19" fmla="*/ 40 h 41"/>
                <a:gd name="T20" fmla="*/ 21 w 41"/>
                <a:gd name="T21" fmla="*/ 41 h 41"/>
                <a:gd name="T22" fmla="*/ 14 w 41"/>
                <a:gd name="T23" fmla="*/ 40 h 41"/>
                <a:gd name="T24" fmla="*/ 9 w 41"/>
                <a:gd name="T25" fmla="*/ 37 h 41"/>
                <a:gd name="T26" fmla="*/ 5 w 41"/>
                <a:gd name="T27" fmla="*/ 33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3" y="3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3"/>
                  </a:lnTo>
                  <a:lnTo>
                    <a:pt x="33" y="37"/>
                  </a:lnTo>
                  <a:lnTo>
                    <a:pt x="27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9" y="37"/>
                  </a:lnTo>
                  <a:lnTo>
                    <a:pt x="5" y="33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Freeform 2544"/>
            <p:cNvSpPr>
              <a:spLocks/>
            </p:cNvSpPr>
            <p:nvPr/>
          </p:nvSpPr>
          <p:spPr bwMode="auto">
            <a:xfrm>
              <a:off x="3289300" y="3953670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0 h 41"/>
                <a:gd name="T4" fmla="*/ 34 w 42"/>
                <a:gd name="T5" fmla="*/ 3 h 41"/>
                <a:gd name="T6" fmla="*/ 38 w 42"/>
                <a:gd name="T7" fmla="*/ 9 h 41"/>
                <a:gd name="T8" fmla="*/ 41 w 42"/>
                <a:gd name="T9" fmla="*/ 14 h 41"/>
                <a:gd name="T10" fmla="*/ 42 w 42"/>
                <a:gd name="T11" fmla="*/ 20 h 41"/>
                <a:gd name="T12" fmla="*/ 41 w 42"/>
                <a:gd name="T13" fmla="*/ 27 h 41"/>
                <a:gd name="T14" fmla="*/ 38 w 42"/>
                <a:gd name="T15" fmla="*/ 33 h 41"/>
                <a:gd name="T16" fmla="*/ 34 w 42"/>
                <a:gd name="T17" fmla="*/ 37 h 41"/>
                <a:gd name="T18" fmla="*/ 28 w 42"/>
                <a:gd name="T19" fmla="*/ 40 h 41"/>
                <a:gd name="T20" fmla="*/ 21 w 42"/>
                <a:gd name="T21" fmla="*/ 41 h 41"/>
                <a:gd name="T22" fmla="*/ 14 w 42"/>
                <a:gd name="T23" fmla="*/ 40 h 41"/>
                <a:gd name="T24" fmla="*/ 8 w 42"/>
                <a:gd name="T25" fmla="*/ 37 h 41"/>
                <a:gd name="T26" fmla="*/ 4 w 42"/>
                <a:gd name="T27" fmla="*/ 33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3 h 41"/>
                <a:gd name="T38" fmla="*/ 14 w 42"/>
                <a:gd name="T39" fmla="*/ 0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0"/>
                  </a:lnTo>
                  <a:lnTo>
                    <a:pt x="34" y="3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2" y="20"/>
                  </a:lnTo>
                  <a:lnTo>
                    <a:pt x="41" y="27"/>
                  </a:lnTo>
                  <a:lnTo>
                    <a:pt x="38" y="33"/>
                  </a:lnTo>
                  <a:lnTo>
                    <a:pt x="34" y="37"/>
                  </a:lnTo>
                  <a:lnTo>
                    <a:pt x="28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Freeform 2545"/>
            <p:cNvSpPr>
              <a:spLocks/>
            </p:cNvSpPr>
            <p:nvPr/>
          </p:nvSpPr>
          <p:spPr bwMode="auto">
            <a:xfrm>
              <a:off x="3471863" y="3953670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3 h 41"/>
                <a:gd name="T16" fmla="*/ 32 w 41"/>
                <a:gd name="T17" fmla="*/ 37 h 41"/>
                <a:gd name="T18" fmla="*/ 27 w 41"/>
                <a:gd name="T19" fmla="*/ 40 h 41"/>
                <a:gd name="T20" fmla="*/ 20 w 41"/>
                <a:gd name="T21" fmla="*/ 41 h 41"/>
                <a:gd name="T22" fmla="*/ 14 w 41"/>
                <a:gd name="T23" fmla="*/ 40 h 41"/>
                <a:gd name="T24" fmla="*/ 8 w 41"/>
                <a:gd name="T25" fmla="*/ 37 h 41"/>
                <a:gd name="T26" fmla="*/ 4 w 41"/>
                <a:gd name="T27" fmla="*/ 33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3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3"/>
                  </a:lnTo>
                  <a:lnTo>
                    <a:pt x="32" y="37"/>
                  </a:lnTo>
                  <a:lnTo>
                    <a:pt x="27" y="40"/>
                  </a:lnTo>
                  <a:lnTo>
                    <a:pt x="20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Freeform 2385"/>
            <p:cNvSpPr>
              <a:spLocks/>
            </p:cNvSpPr>
            <p:nvPr/>
          </p:nvSpPr>
          <p:spPr bwMode="auto">
            <a:xfrm>
              <a:off x="3734735" y="26725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Freeform 2386"/>
            <p:cNvSpPr>
              <a:spLocks/>
            </p:cNvSpPr>
            <p:nvPr/>
          </p:nvSpPr>
          <p:spPr bwMode="auto">
            <a:xfrm>
              <a:off x="3915710" y="2672557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0 h 41"/>
                <a:gd name="T4" fmla="*/ 33 w 42"/>
                <a:gd name="T5" fmla="*/ 3 h 41"/>
                <a:gd name="T6" fmla="*/ 38 w 42"/>
                <a:gd name="T7" fmla="*/ 9 h 41"/>
                <a:gd name="T8" fmla="*/ 40 w 42"/>
                <a:gd name="T9" fmla="*/ 14 h 41"/>
                <a:gd name="T10" fmla="*/ 42 w 42"/>
                <a:gd name="T11" fmla="*/ 20 h 41"/>
                <a:gd name="T12" fmla="*/ 40 w 42"/>
                <a:gd name="T13" fmla="*/ 27 h 41"/>
                <a:gd name="T14" fmla="*/ 38 w 42"/>
                <a:gd name="T15" fmla="*/ 32 h 41"/>
                <a:gd name="T16" fmla="*/ 33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8 w 42"/>
                <a:gd name="T25" fmla="*/ 37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3 h 41"/>
                <a:gd name="T38" fmla="*/ 14 w 42"/>
                <a:gd name="T39" fmla="*/ 0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0"/>
                  </a:lnTo>
                  <a:lnTo>
                    <a:pt x="33" y="3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2" y="20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3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reeform 2387"/>
            <p:cNvSpPr>
              <a:spLocks/>
            </p:cNvSpPr>
            <p:nvPr/>
          </p:nvSpPr>
          <p:spPr bwMode="auto">
            <a:xfrm>
              <a:off x="4099860" y="2672557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eeform 2388"/>
            <p:cNvSpPr>
              <a:spLocks/>
            </p:cNvSpPr>
            <p:nvPr/>
          </p:nvSpPr>
          <p:spPr bwMode="auto">
            <a:xfrm>
              <a:off x="4282422" y="26725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3 w 41"/>
                <a:gd name="T5" fmla="*/ 3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3" y="3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reeform 2389"/>
            <p:cNvSpPr>
              <a:spLocks/>
            </p:cNvSpPr>
            <p:nvPr/>
          </p:nvSpPr>
          <p:spPr bwMode="auto">
            <a:xfrm>
              <a:off x="4464985" y="2672557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3 w 41"/>
                <a:gd name="T5" fmla="*/ 3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3" y="3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eeform 2390"/>
            <p:cNvSpPr>
              <a:spLocks/>
            </p:cNvSpPr>
            <p:nvPr/>
          </p:nvSpPr>
          <p:spPr bwMode="auto">
            <a:xfrm>
              <a:off x="4647547" y="26725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6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Freeform 2391"/>
            <p:cNvSpPr>
              <a:spLocks/>
            </p:cNvSpPr>
            <p:nvPr/>
          </p:nvSpPr>
          <p:spPr bwMode="auto">
            <a:xfrm>
              <a:off x="4831697" y="2672557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3 w 41"/>
                <a:gd name="T23" fmla="*/ 39 h 41"/>
                <a:gd name="T24" fmla="*/ 7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7 w 41"/>
                <a:gd name="T37" fmla="*/ 3 h 41"/>
                <a:gd name="T38" fmla="*/ 13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3" y="39"/>
                  </a:lnTo>
                  <a:lnTo>
                    <a:pt x="7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7" y="3"/>
                  </a:lnTo>
                  <a:lnTo>
                    <a:pt x="13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Freeform 2392"/>
            <p:cNvSpPr>
              <a:spLocks/>
            </p:cNvSpPr>
            <p:nvPr/>
          </p:nvSpPr>
          <p:spPr bwMode="auto">
            <a:xfrm>
              <a:off x="5012672" y="2672557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eeform 2393"/>
            <p:cNvSpPr>
              <a:spLocks/>
            </p:cNvSpPr>
            <p:nvPr/>
          </p:nvSpPr>
          <p:spPr bwMode="auto">
            <a:xfrm>
              <a:off x="5195235" y="2672557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0 h 41"/>
                <a:gd name="T4" fmla="*/ 34 w 42"/>
                <a:gd name="T5" fmla="*/ 3 h 41"/>
                <a:gd name="T6" fmla="*/ 38 w 42"/>
                <a:gd name="T7" fmla="*/ 9 h 41"/>
                <a:gd name="T8" fmla="*/ 41 w 42"/>
                <a:gd name="T9" fmla="*/ 14 h 41"/>
                <a:gd name="T10" fmla="*/ 42 w 42"/>
                <a:gd name="T11" fmla="*/ 20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9 w 42"/>
                <a:gd name="T25" fmla="*/ 37 h 41"/>
                <a:gd name="T26" fmla="*/ 4 w 42"/>
                <a:gd name="T27" fmla="*/ 32 h 41"/>
                <a:gd name="T28" fmla="*/ 2 w 42"/>
                <a:gd name="T29" fmla="*/ 27 h 41"/>
                <a:gd name="T30" fmla="*/ 0 w 42"/>
                <a:gd name="T31" fmla="*/ 20 h 41"/>
                <a:gd name="T32" fmla="*/ 2 w 42"/>
                <a:gd name="T33" fmla="*/ 14 h 41"/>
                <a:gd name="T34" fmla="*/ 4 w 42"/>
                <a:gd name="T35" fmla="*/ 9 h 41"/>
                <a:gd name="T36" fmla="*/ 9 w 42"/>
                <a:gd name="T37" fmla="*/ 3 h 41"/>
                <a:gd name="T38" fmla="*/ 14 w 42"/>
                <a:gd name="T39" fmla="*/ 0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0"/>
                  </a:lnTo>
                  <a:lnTo>
                    <a:pt x="34" y="3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2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Freeform 2394"/>
            <p:cNvSpPr>
              <a:spLocks/>
            </p:cNvSpPr>
            <p:nvPr/>
          </p:nvSpPr>
          <p:spPr bwMode="auto">
            <a:xfrm>
              <a:off x="5379385" y="2672557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Freeform 2395"/>
            <p:cNvSpPr>
              <a:spLocks/>
            </p:cNvSpPr>
            <p:nvPr/>
          </p:nvSpPr>
          <p:spPr bwMode="auto">
            <a:xfrm>
              <a:off x="5560360" y="2672557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8 w 40"/>
                <a:gd name="T7" fmla="*/ 9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8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reeform 2396"/>
            <p:cNvSpPr>
              <a:spLocks/>
            </p:cNvSpPr>
            <p:nvPr/>
          </p:nvSpPr>
          <p:spPr bwMode="auto">
            <a:xfrm>
              <a:off x="5744510" y="2672557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3 w 40"/>
                <a:gd name="T27" fmla="*/ 32 h 41"/>
                <a:gd name="T28" fmla="*/ 0 w 40"/>
                <a:gd name="T29" fmla="*/ 27 h 41"/>
                <a:gd name="T30" fmla="*/ 0 w 40"/>
                <a:gd name="T31" fmla="*/ 20 h 41"/>
                <a:gd name="T32" fmla="*/ 0 w 40"/>
                <a:gd name="T33" fmla="*/ 14 h 41"/>
                <a:gd name="T34" fmla="*/ 3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Freeform 2397"/>
            <p:cNvSpPr>
              <a:spLocks/>
            </p:cNvSpPr>
            <p:nvPr/>
          </p:nvSpPr>
          <p:spPr bwMode="auto">
            <a:xfrm>
              <a:off x="5927072" y="26725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3 w 41"/>
                <a:gd name="T5" fmla="*/ 3 h 41"/>
                <a:gd name="T6" fmla="*/ 37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3" y="3"/>
                  </a:lnTo>
                  <a:lnTo>
                    <a:pt x="37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Freeform 2398"/>
            <p:cNvSpPr>
              <a:spLocks/>
            </p:cNvSpPr>
            <p:nvPr/>
          </p:nvSpPr>
          <p:spPr bwMode="auto">
            <a:xfrm>
              <a:off x="6109635" y="2672557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3 w 41"/>
                <a:gd name="T5" fmla="*/ 3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3 w 41"/>
                <a:gd name="T23" fmla="*/ 39 h 41"/>
                <a:gd name="T24" fmla="*/ 7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7 w 41"/>
                <a:gd name="T37" fmla="*/ 3 h 41"/>
                <a:gd name="T38" fmla="*/ 13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3" y="3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3" y="39"/>
                  </a:lnTo>
                  <a:lnTo>
                    <a:pt x="7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7" y="3"/>
                  </a:lnTo>
                  <a:lnTo>
                    <a:pt x="13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2399"/>
            <p:cNvSpPr>
              <a:spLocks/>
            </p:cNvSpPr>
            <p:nvPr/>
          </p:nvSpPr>
          <p:spPr bwMode="auto">
            <a:xfrm>
              <a:off x="6292197" y="26725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Freeform 2400"/>
            <p:cNvSpPr>
              <a:spLocks/>
            </p:cNvSpPr>
            <p:nvPr/>
          </p:nvSpPr>
          <p:spPr bwMode="auto">
            <a:xfrm>
              <a:off x="6474760" y="2672557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0 h 41"/>
                <a:gd name="T4" fmla="*/ 33 w 42"/>
                <a:gd name="T5" fmla="*/ 3 h 41"/>
                <a:gd name="T6" fmla="*/ 37 w 42"/>
                <a:gd name="T7" fmla="*/ 9 h 41"/>
                <a:gd name="T8" fmla="*/ 40 w 42"/>
                <a:gd name="T9" fmla="*/ 14 h 41"/>
                <a:gd name="T10" fmla="*/ 42 w 42"/>
                <a:gd name="T11" fmla="*/ 20 h 41"/>
                <a:gd name="T12" fmla="*/ 40 w 42"/>
                <a:gd name="T13" fmla="*/ 27 h 41"/>
                <a:gd name="T14" fmla="*/ 37 w 42"/>
                <a:gd name="T15" fmla="*/ 32 h 41"/>
                <a:gd name="T16" fmla="*/ 33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8 w 42"/>
                <a:gd name="T25" fmla="*/ 37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3 h 41"/>
                <a:gd name="T38" fmla="*/ 14 w 42"/>
                <a:gd name="T39" fmla="*/ 0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0"/>
                  </a:lnTo>
                  <a:lnTo>
                    <a:pt x="33" y="3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2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Freeform 2401"/>
            <p:cNvSpPr>
              <a:spLocks/>
            </p:cNvSpPr>
            <p:nvPr/>
          </p:nvSpPr>
          <p:spPr bwMode="auto">
            <a:xfrm>
              <a:off x="6657322" y="2672557"/>
              <a:ext cx="33338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Freeform 2402"/>
            <p:cNvSpPr>
              <a:spLocks/>
            </p:cNvSpPr>
            <p:nvPr/>
          </p:nvSpPr>
          <p:spPr bwMode="auto">
            <a:xfrm>
              <a:off x="6839885" y="26725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Freeform 2403"/>
            <p:cNvSpPr>
              <a:spLocks/>
            </p:cNvSpPr>
            <p:nvPr/>
          </p:nvSpPr>
          <p:spPr bwMode="auto">
            <a:xfrm>
              <a:off x="7024035" y="2672557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Freeform 2404"/>
            <p:cNvSpPr>
              <a:spLocks/>
            </p:cNvSpPr>
            <p:nvPr/>
          </p:nvSpPr>
          <p:spPr bwMode="auto">
            <a:xfrm>
              <a:off x="7205010" y="2672557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6 w 40"/>
                <a:gd name="T7" fmla="*/ 9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Freeform 2405"/>
            <p:cNvSpPr>
              <a:spLocks/>
            </p:cNvSpPr>
            <p:nvPr/>
          </p:nvSpPr>
          <p:spPr bwMode="auto">
            <a:xfrm>
              <a:off x="3642660" y="2855119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0 w 41"/>
                <a:gd name="T9" fmla="*/ 14 h 41"/>
                <a:gd name="T10" fmla="*/ 41 w 41"/>
                <a:gd name="T11" fmla="*/ 21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6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6 h 41"/>
                <a:gd name="T26" fmla="*/ 5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5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6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6"/>
                  </a:lnTo>
                  <a:lnTo>
                    <a:pt x="5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eeform 2406"/>
            <p:cNvSpPr>
              <a:spLocks/>
            </p:cNvSpPr>
            <p:nvPr/>
          </p:nvSpPr>
          <p:spPr bwMode="auto">
            <a:xfrm>
              <a:off x="3825222" y="2855119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8 w 41"/>
                <a:gd name="T7" fmla="*/ 8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8 w 41"/>
                <a:gd name="T15" fmla="*/ 32 h 41"/>
                <a:gd name="T16" fmla="*/ 32 w 41"/>
                <a:gd name="T17" fmla="*/ 36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6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1 h 41"/>
                <a:gd name="T32" fmla="*/ 1 w 41"/>
                <a:gd name="T33" fmla="*/ 14 h 41"/>
                <a:gd name="T34" fmla="*/ 4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2" y="36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Freeform 2407"/>
            <p:cNvSpPr>
              <a:spLocks/>
            </p:cNvSpPr>
            <p:nvPr/>
          </p:nvSpPr>
          <p:spPr bwMode="auto">
            <a:xfrm>
              <a:off x="4009372" y="2855119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6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8 w 41"/>
                <a:gd name="T25" fmla="*/ 36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6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2408"/>
            <p:cNvSpPr>
              <a:spLocks/>
            </p:cNvSpPr>
            <p:nvPr/>
          </p:nvSpPr>
          <p:spPr bwMode="auto">
            <a:xfrm>
              <a:off x="4190347" y="2855119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6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6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6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Freeform 2409"/>
            <p:cNvSpPr>
              <a:spLocks/>
            </p:cNvSpPr>
            <p:nvPr/>
          </p:nvSpPr>
          <p:spPr bwMode="auto">
            <a:xfrm>
              <a:off x="4372910" y="2855119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4 w 42"/>
                <a:gd name="T5" fmla="*/ 4 h 41"/>
                <a:gd name="T6" fmla="*/ 38 w 42"/>
                <a:gd name="T7" fmla="*/ 8 h 41"/>
                <a:gd name="T8" fmla="*/ 41 w 42"/>
                <a:gd name="T9" fmla="*/ 14 h 41"/>
                <a:gd name="T10" fmla="*/ 42 w 42"/>
                <a:gd name="T11" fmla="*/ 21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6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9 w 42"/>
                <a:gd name="T25" fmla="*/ 36 h 41"/>
                <a:gd name="T26" fmla="*/ 4 w 42"/>
                <a:gd name="T27" fmla="*/ 32 h 41"/>
                <a:gd name="T28" fmla="*/ 2 w 42"/>
                <a:gd name="T29" fmla="*/ 27 h 41"/>
                <a:gd name="T30" fmla="*/ 0 w 42"/>
                <a:gd name="T31" fmla="*/ 21 h 41"/>
                <a:gd name="T32" fmla="*/ 2 w 42"/>
                <a:gd name="T33" fmla="*/ 14 h 41"/>
                <a:gd name="T34" fmla="*/ 4 w 42"/>
                <a:gd name="T35" fmla="*/ 8 h 41"/>
                <a:gd name="T36" fmla="*/ 9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4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2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6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6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Freeform 2410"/>
            <p:cNvSpPr>
              <a:spLocks/>
            </p:cNvSpPr>
            <p:nvPr/>
          </p:nvSpPr>
          <p:spPr bwMode="auto">
            <a:xfrm>
              <a:off x="4557060" y="2855119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7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6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6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4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6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6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eeform 2411"/>
            <p:cNvSpPr>
              <a:spLocks/>
            </p:cNvSpPr>
            <p:nvPr/>
          </p:nvSpPr>
          <p:spPr bwMode="auto">
            <a:xfrm>
              <a:off x="4738035" y="2855119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3 w 40"/>
                <a:gd name="T5" fmla="*/ 4 h 41"/>
                <a:gd name="T6" fmla="*/ 38 w 40"/>
                <a:gd name="T7" fmla="*/ 8 h 41"/>
                <a:gd name="T8" fmla="*/ 40 w 40"/>
                <a:gd name="T9" fmla="*/ 14 h 41"/>
                <a:gd name="T10" fmla="*/ 40 w 40"/>
                <a:gd name="T11" fmla="*/ 21 h 41"/>
                <a:gd name="T12" fmla="*/ 40 w 40"/>
                <a:gd name="T13" fmla="*/ 27 h 41"/>
                <a:gd name="T14" fmla="*/ 38 w 40"/>
                <a:gd name="T15" fmla="*/ 32 h 41"/>
                <a:gd name="T16" fmla="*/ 33 w 40"/>
                <a:gd name="T17" fmla="*/ 36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6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0" y="14"/>
                  </a:lnTo>
                  <a:lnTo>
                    <a:pt x="40" y="21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3" y="36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Freeform 2412"/>
            <p:cNvSpPr>
              <a:spLocks/>
            </p:cNvSpPr>
            <p:nvPr/>
          </p:nvSpPr>
          <p:spPr bwMode="auto">
            <a:xfrm>
              <a:off x="4922185" y="2855119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6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6 h 41"/>
                <a:gd name="T26" fmla="*/ 4 w 40"/>
                <a:gd name="T27" fmla="*/ 32 h 41"/>
                <a:gd name="T28" fmla="*/ 0 w 40"/>
                <a:gd name="T29" fmla="*/ 27 h 41"/>
                <a:gd name="T30" fmla="*/ 0 w 40"/>
                <a:gd name="T31" fmla="*/ 21 h 41"/>
                <a:gd name="T32" fmla="*/ 0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6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Freeform 2413"/>
            <p:cNvSpPr>
              <a:spLocks/>
            </p:cNvSpPr>
            <p:nvPr/>
          </p:nvSpPr>
          <p:spPr bwMode="auto">
            <a:xfrm>
              <a:off x="5104747" y="2855119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8 w 41"/>
                <a:gd name="T7" fmla="*/ 8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8 w 41"/>
                <a:gd name="T15" fmla="*/ 32 h 41"/>
                <a:gd name="T16" fmla="*/ 33 w 41"/>
                <a:gd name="T17" fmla="*/ 36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6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5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3" y="36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6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2414"/>
            <p:cNvSpPr>
              <a:spLocks/>
            </p:cNvSpPr>
            <p:nvPr/>
          </p:nvSpPr>
          <p:spPr bwMode="auto">
            <a:xfrm>
              <a:off x="5287310" y="2855119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0 w 41"/>
                <a:gd name="T9" fmla="*/ 14 h 41"/>
                <a:gd name="T10" fmla="*/ 41 w 41"/>
                <a:gd name="T11" fmla="*/ 21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6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6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6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6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Freeform 2415"/>
            <p:cNvSpPr>
              <a:spLocks/>
            </p:cNvSpPr>
            <p:nvPr/>
          </p:nvSpPr>
          <p:spPr bwMode="auto">
            <a:xfrm>
              <a:off x="5469872" y="2855119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6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6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1 h 41"/>
                <a:gd name="T32" fmla="*/ 1 w 41"/>
                <a:gd name="T33" fmla="*/ 14 h 41"/>
                <a:gd name="T34" fmla="*/ 4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6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Freeform 2416"/>
            <p:cNvSpPr>
              <a:spLocks/>
            </p:cNvSpPr>
            <p:nvPr/>
          </p:nvSpPr>
          <p:spPr bwMode="auto">
            <a:xfrm>
              <a:off x="5652435" y="2855119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3 w 42"/>
                <a:gd name="T5" fmla="*/ 4 h 41"/>
                <a:gd name="T6" fmla="*/ 37 w 42"/>
                <a:gd name="T7" fmla="*/ 8 h 41"/>
                <a:gd name="T8" fmla="*/ 40 w 42"/>
                <a:gd name="T9" fmla="*/ 14 h 41"/>
                <a:gd name="T10" fmla="*/ 42 w 42"/>
                <a:gd name="T11" fmla="*/ 21 h 41"/>
                <a:gd name="T12" fmla="*/ 40 w 42"/>
                <a:gd name="T13" fmla="*/ 27 h 41"/>
                <a:gd name="T14" fmla="*/ 37 w 42"/>
                <a:gd name="T15" fmla="*/ 32 h 41"/>
                <a:gd name="T16" fmla="*/ 33 w 42"/>
                <a:gd name="T17" fmla="*/ 36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8 w 42"/>
                <a:gd name="T25" fmla="*/ 36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1 h 41"/>
                <a:gd name="T32" fmla="*/ 1 w 42"/>
                <a:gd name="T33" fmla="*/ 14 h 41"/>
                <a:gd name="T34" fmla="*/ 4 w 42"/>
                <a:gd name="T35" fmla="*/ 8 h 41"/>
                <a:gd name="T36" fmla="*/ 8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2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6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Freeform 2417"/>
            <p:cNvSpPr>
              <a:spLocks/>
            </p:cNvSpPr>
            <p:nvPr/>
          </p:nvSpPr>
          <p:spPr bwMode="auto">
            <a:xfrm>
              <a:off x="5834997" y="2855119"/>
              <a:ext cx="33338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6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6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6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Freeform 2418"/>
            <p:cNvSpPr>
              <a:spLocks/>
            </p:cNvSpPr>
            <p:nvPr/>
          </p:nvSpPr>
          <p:spPr bwMode="auto">
            <a:xfrm>
              <a:off x="6017560" y="2855119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8 w 41"/>
                <a:gd name="T3" fmla="*/ 1 h 41"/>
                <a:gd name="T4" fmla="*/ 34 w 41"/>
                <a:gd name="T5" fmla="*/ 4 h 41"/>
                <a:gd name="T6" fmla="*/ 38 w 41"/>
                <a:gd name="T7" fmla="*/ 8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8 w 41"/>
                <a:gd name="T15" fmla="*/ 32 h 41"/>
                <a:gd name="T16" fmla="*/ 34 w 41"/>
                <a:gd name="T17" fmla="*/ 36 h 41"/>
                <a:gd name="T18" fmla="*/ 28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6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4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8" y="1"/>
                  </a:lnTo>
                  <a:lnTo>
                    <a:pt x="34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6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6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Freeform 2419"/>
            <p:cNvSpPr>
              <a:spLocks/>
            </p:cNvSpPr>
            <p:nvPr/>
          </p:nvSpPr>
          <p:spPr bwMode="auto">
            <a:xfrm>
              <a:off x="6201710" y="2855119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7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6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6 h 41"/>
                <a:gd name="T26" fmla="*/ 4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4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6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6"/>
                  </a:lnTo>
                  <a:lnTo>
                    <a:pt x="4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Freeform 2420"/>
            <p:cNvSpPr>
              <a:spLocks/>
            </p:cNvSpPr>
            <p:nvPr/>
          </p:nvSpPr>
          <p:spPr bwMode="auto">
            <a:xfrm>
              <a:off x="6382685" y="2855119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8 w 40"/>
                <a:gd name="T7" fmla="*/ 8 h 41"/>
                <a:gd name="T8" fmla="*/ 40 w 40"/>
                <a:gd name="T9" fmla="*/ 14 h 41"/>
                <a:gd name="T10" fmla="*/ 40 w 40"/>
                <a:gd name="T11" fmla="*/ 21 h 41"/>
                <a:gd name="T12" fmla="*/ 40 w 40"/>
                <a:gd name="T13" fmla="*/ 27 h 41"/>
                <a:gd name="T14" fmla="*/ 38 w 40"/>
                <a:gd name="T15" fmla="*/ 32 h 41"/>
                <a:gd name="T16" fmla="*/ 32 w 40"/>
                <a:gd name="T17" fmla="*/ 36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6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8" y="8"/>
                  </a:lnTo>
                  <a:lnTo>
                    <a:pt x="40" y="14"/>
                  </a:lnTo>
                  <a:lnTo>
                    <a:pt x="40" y="21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2" y="36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" name="Freeform 2421"/>
            <p:cNvSpPr>
              <a:spLocks/>
            </p:cNvSpPr>
            <p:nvPr/>
          </p:nvSpPr>
          <p:spPr bwMode="auto">
            <a:xfrm>
              <a:off x="6566835" y="2855119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6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6 h 41"/>
                <a:gd name="T26" fmla="*/ 3 w 40"/>
                <a:gd name="T27" fmla="*/ 32 h 41"/>
                <a:gd name="T28" fmla="*/ 0 w 40"/>
                <a:gd name="T29" fmla="*/ 27 h 41"/>
                <a:gd name="T30" fmla="*/ 0 w 40"/>
                <a:gd name="T31" fmla="*/ 21 h 41"/>
                <a:gd name="T32" fmla="*/ 0 w 40"/>
                <a:gd name="T33" fmla="*/ 14 h 41"/>
                <a:gd name="T34" fmla="*/ 3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6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" name="Freeform 2422"/>
            <p:cNvSpPr>
              <a:spLocks/>
            </p:cNvSpPr>
            <p:nvPr/>
          </p:nvSpPr>
          <p:spPr bwMode="auto">
            <a:xfrm>
              <a:off x="6749397" y="2855119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0 w 41"/>
                <a:gd name="T9" fmla="*/ 14 h 41"/>
                <a:gd name="T10" fmla="*/ 41 w 41"/>
                <a:gd name="T11" fmla="*/ 21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6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6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5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6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6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Freeform 2423"/>
            <p:cNvSpPr>
              <a:spLocks/>
            </p:cNvSpPr>
            <p:nvPr/>
          </p:nvSpPr>
          <p:spPr bwMode="auto">
            <a:xfrm>
              <a:off x="6931960" y="2855119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4 w 42"/>
                <a:gd name="T5" fmla="*/ 4 h 41"/>
                <a:gd name="T6" fmla="*/ 38 w 42"/>
                <a:gd name="T7" fmla="*/ 8 h 41"/>
                <a:gd name="T8" fmla="*/ 41 w 42"/>
                <a:gd name="T9" fmla="*/ 14 h 41"/>
                <a:gd name="T10" fmla="*/ 42 w 42"/>
                <a:gd name="T11" fmla="*/ 21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6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8 w 42"/>
                <a:gd name="T25" fmla="*/ 36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1 h 41"/>
                <a:gd name="T32" fmla="*/ 1 w 42"/>
                <a:gd name="T33" fmla="*/ 14 h 41"/>
                <a:gd name="T34" fmla="*/ 4 w 42"/>
                <a:gd name="T35" fmla="*/ 8 h 41"/>
                <a:gd name="T36" fmla="*/ 8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4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2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6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Freeform 2424"/>
            <p:cNvSpPr>
              <a:spLocks/>
            </p:cNvSpPr>
            <p:nvPr/>
          </p:nvSpPr>
          <p:spPr bwMode="auto">
            <a:xfrm>
              <a:off x="7114522" y="2855119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6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8 w 41"/>
                <a:gd name="T25" fmla="*/ 36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1 h 41"/>
                <a:gd name="T32" fmla="*/ 1 w 41"/>
                <a:gd name="T33" fmla="*/ 14 h 41"/>
                <a:gd name="T34" fmla="*/ 4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6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Freeform 2425"/>
            <p:cNvSpPr>
              <a:spLocks/>
            </p:cNvSpPr>
            <p:nvPr/>
          </p:nvSpPr>
          <p:spPr bwMode="auto">
            <a:xfrm>
              <a:off x="3734735" y="3037682"/>
              <a:ext cx="31750" cy="33338"/>
            </a:xfrm>
            <a:custGeom>
              <a:avLst/>
              <a:gdLst>
                <a:gd name="T0" fmla="*/ 21 w 41"/>
                <a:gd name="T1" fmla="*/ 0 h 42"/>
                <a:gd name="T2" fmla="*/ 27 w 41"/>
                <a:gd name="T3" fmla="*/ 1 h 42"/>
                <a:gd name="T4" fmla="*/ 32 w 41"/>
                <a:gd name="T5" fmla="*/ 4 h 42"/>
                <a:gd name="T6" fmla="*/ 37 w 41"/>
                <a:gd name="T7" fmla="*/ 8 h 42"/>
                <a:gd name="T8" fmla="*/ 39 w 41"/>
                <a:gd name="T9" fmla="*/ 14 h 42"/>
                <a:gd name="T10" fmla="*/ 41 w 41"/>
                <a:gd name="T11" fmla="*/ 21 h 42"/>
                <a:gd name="T12" fmla="*/ 39 w 41"/>
                <a:gd name="T13" fmla="*/ 28 h 42"/>
                <a:gd name="T14" fmla="*/ 37 w 41"/>
                <a:gd name="T15" fmla="*/ 34 h 42"/>
                <a:gd name="T16" fmla="*/ 32 w 41"/>
                <a:gd name="T17" fmla="*/ 38 h 42"/>
                <a:gd name="T18" fmla="*/ 27 w 41"/>
                <a:gd name="T19" fmla="*/ 41 h 42"/>
                <a:gd name="T20" fmla="*/ 21 w 41"/>
                <a:gd name="T21" fmla="*/ 42 h 42"/>
                <a:gd name="T22" fmla="*/ 14 w 41"/>
                <a:gd name="T23" fmla="*/ 41 h 42"/>
                <a:gd name="T24" fmla="*/ 9 w 41"/>
                <a:gd name="T25" fmla="*/ 38 h 42"/>
                <a:gd name="T26" fmla="*/ 4 w 41"/>
                <a:gd name="T27" fmla="*/ 34 h 42"/>
                <a:gd name="T28" fmla="*/ 2 w 41"/>
                <a:gd name="T29" fmla="*/ 28 h 42"/>
                <a:gd name="T30" fmla="*/ 0 w 41"/>
                <a:gd name="T31" fmla="*/ 21 h 42"/>
                <a:gd name="T32" fmla="*/ 2 w 41"/>
                <a:gd name="T33" fmla="*/ 14 h 42"/>
                <a:gd name="T34" fmla="*/ 4 w 41"/>
                <a:gd name="T35" fmla="*/ 8 h 42"/>
                <a:gd name="T36" fmla="*/ 9 w 41"/>
                <a:gd name="T37" fmla="*/ 4 h 42"/>
                <a:gd name="T38" fmla="*/ 14 w 41"/>
                <a:gd name="T39" fmla="*/ 1 h 42"/>
                <a:gd name="T40" fmla="*/ 21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8"/>
                  </a:lnTo>
                  <a:lnTo>
                    <a:pt x="37" y="34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4"/>
                  </a:lnTo>
                  <a:lnTo>
                    <a:pt x="2" y="28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Freeform 2426"/>
            <p:cNvSpPr>
              <a:spLocks/>
            </p:cNvSpPr>
            <p:nvPr/>
          </p:nvSpPr>
          <p:spPr bwMode="auto">
            <a:xfrm>
              <a:off x="3915710" y="3037682"/>
              <a:ext cx="33338" cy="33338"/>
            </a:xfrm>
            <a:custGeom>
              <a:avLst/>
              <a:gdLst>
                <a:gd name="T0" fmla="*/ 21 w 42"/>
                <a:gd name="T1" fmla="*/ 0 h 42"/>
                <a:gd name="T2" fmla="*/ 28 w 42"/>
                <a:gd name="T3" fmla="*/ 1 h 42"/>
                <a:gd name="T4" fmla="*/ 33 w 42"/>
                <a:gd name="T5" fmla="*/ 4 h 42"/>
                <a:gd name="T6" fmla="*/ 38 w 42"/>
                <a:gd name="T7" fmla="*/ 8 h 42"/>
                <a:gd name="T8" fmla="*/ 40 w 42"/>
                <a:gd name="T9" fmla="*/ 14 h 42"/>
                <a:gd name="T10" fmla="*/ 42 w 42"/>
                <a:gd name="T11" fmla="*/ 21 h 42"/>
                <a:gd name="T12" fmla="*/ 40 w 42"/>
                <a:gd name="T13" fmla="*/ 28 h 42"/>
                <a:gd name="T14" fmla="*/ 38 w 42"/>
                <a:gd name="T15" fmla="*/ 34 h 42"/>
                <a:gd name="T16" fmla="*/ 33 w 42"/>
                <a:gd name="T17" fmla="*/ 38 h 42"/>
                <a:gd name="T18" fmla="*/ 28 w 42"/>
                <a:gd name="T19" fmla="*/ 41 h 42"/>
                <a:gd name="T20" fmla="*/ 21 w 42"/>
                <a:gd name="T21" fmla="*/ 42 h 42"/>
                <a:gd name="T22" fmla="*/ 14 w 42"/>
                <a:gd name="T23" fmla="*/ 41 h 42"/>
                <a:gd name="T24" fmla="*/ 8 w 42"/>
                <a:gd name="T25" fmla="*/ 38 h 42"/>
                <a:gd name="T26" fmla="*/ 4 w 42"/>
                <a:gd name="T27" fmla="*/ 34 h 42"/>
                <a:gd name="T28" fmla="*/ 1 w 42"/>
                <a:gd name="T29" fmla="*/ 28 h 42"/>
                <a:gd name="T30" fmla="*/ 0 w 42"/>
                <a:gd name="T31" fmla="*/ 21 h 42"/>
                <a:gd name="T32" fmla="*/ 1 w 42"/>
                <a:gd name="T33" fmla="*/ 14 h 42"/>
                <a:gd name="T34" fmla="*/ 4 w 42"/>
                <a:gd name="T35" fmla="*/ 8 h 42"/>
                <a:gd name="T36" fmla="*/ 8 w 42"/>
                <a:gd name="T37" fmla="*/ 4 h 42"/>
                <a:gd name="T38" fmla="*/ 14 w 42"/>
                <a:gd name="T39" fmla="*/ 1 h 42"/>
                <a:gd name="T40" fmla="*/ 21 w 42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2">
                  <a:moveTo>
                    <a:pt x="21" y="0"/>
                  </a:moveTo>
                  <a:lnTo>
                    <a:pt x="28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0" y="14"/>
                  </a:lnTo>
                  <a:lnTo>
                    <a:pt x="42" y="21"/>
                  </a:lnTo>
                  <a:lnTo>
                    <a:pt x="40" y="28"/>
                  </a:lnTo>
                  <a:lnTo>
                    <a:pt x="38" y="34"/>
                  </a:lnTo>
                  <a:lnTo>
                    <a:pt x="33" y="38"/>
                  </a:lnTo>
                  <a:lnTo>
                    <a:pt x="28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Freeform 2427"/>
            <p:cNvSpPr>
              <a:spLocks/>
            </p:cNvSpPr>
            <p:nvPr/>
          </p:nvSpPr>
          <p:spPr bwMode="auto">
            <a:xfrm>
              <a:off x="4099860" y="3037682"/>
              <a:ext cx="31750" cy="33338"/>
            </a:xfrm>
            <a:custGeom>
              <a:avLst/>
              <a:gdLst>
                <a:gd name="T0" fmla="*/ 19 w 40"/>
                <a:gd name="T1" fmla="*/ 0 h 42"/>
                <a:gd name="T2" fmla="*/ 26 w 40"/>
                <a:gd name="T3" fmla="*/ 1 h 42"/>
                <a:gd name="T4" fmla="*/ 32 w 40"/>
                <a:gd name="T5" fmla="*/ 4 h 42"/>
                <a:gd name="T6" fmla="*/ 36 w 40"/>
                <a:gd name="T7" fmla="*/ 8 h 42"/>
                <a:gd name="T8" fmla="*/ 39 w 40"/>
                <a:gd name="T9" fmla="*/ 14 h 42"/>
                <a:gd name="T10" fmla="*/ 40 w 40"/>
                <a:gd name="T11" fmla="*/ 21 h 42"/>
                <a:gd name="T12" fmla="*/ 39 w 40"/>
                <a:gd name="T13" fmla="*/ 28 h 42"/>
                <a:gd name="T14" fmla="*/ 36 w 40"/>
                <a:gd name="T15" fmla="*/ 34 h 42"/>
                <a:gd name="T16" fmla="*/ 32 w 40"/>
                <a:gd name="T17" fmla="*/ 38 h 42"/>
                <a:gd name="T18" fmla="*/ 26 w 40"/>
                <a:gd name="T19" fmla="*/ 41 h 42"/>
                <a:gd name="T20" fmla="*/ 19 w 40"/>
                <a:gd name="T21" fmla="*/ 42 h 42"/>
                <a:gd name="T22" fmla="*/ 14 w 40"/>
                <a:gd name="T23" fmla="*/ 41 h 42"/>
                <a:gd name="T24" fmla="*/ 8 w 40"/>
                <a:gd name="T25" fmla="*/ 38 h 42"/>
                <a:gd name="T26" fmla="*/ 4 w 40"/>
                <a:gd name="T27" fmla="*/ 34 h 42"/>
                <a:gd name="T28" fmla="*/ 1 w 40"/>
                <a:gd name="T29" fmla="*/ 28 h 42"/>
                <a:gd name="T30" fmla="*/ 0 w 40"/>
                <a:gd name="T31" fmla="*/ 21 h 42"/>
                <a:gd name="T32" fmla="*/ 1 w 40"/>
                <a:gd name="T33" fmla="*/ 14 h 42"/>
                <a:gd name="T34" fmla="*/ 4 w 40"/>
                <a:gd name="T35" fmla="*/ 8 h 42"/>
                <a:gd name="T36" fmla="*/ 8 w 40"/>
                <a:gd name="T37" fmla="*/ 4 h 42"/>
                <a:gd name="T38" fmla="*/ 14 w 40"/>
                <a:gd name="T39" fmla="*/ 1 h 42"/>
                <a:gd name="T40" fmla="*/ 19 w 40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2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8"/>
                  </a:lnTo>
                  <a:lnTo>
                    <a:pt x="36" y="34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Freeform 2428"/>
            <p:cNvSpPr>
              <a:spLocks/>
            </p:cNvSpPr>
            <p:nvPr/>
          </p:nvSpPr>
          <p:spPr bwMode="auto">
            <a:xfrm>
              <a:off x="4282422" y="3037682"/>
              <a:ext cx="31750" cy="33338"/>
            </a:xfrm>
            <a:custGeom>
              <a:avLst/>
              <a:gdLst>
                <a:gd name="T0" fmla="*/ 21 w 41"/>
                <a:gd name="T1" fmla="*/ 0 h 42"/>
                <a:gd name="T2" fmla="*/ 27 w 41"/>
                <a:gd name="T3" fmla="*/ 1 h 42"/>
                <a:gd name="T4" fmla="*/ 33 w 41"/>
                <a:gd name="T5" fmla="*/ 4 h 42"/>
                <a:gd name="T6" fmla="*/ 38 w 41"/>
                <a:gd name="T7" fmla="*/ 8 h 42"/>
                <a:gd name="T8" fmla="*/ 41 w 41"/>
                <a:gd name="T9" fmla="*/ 14 h 42"/>
                <a:gd name="T10" fmla="*/ 41 w 41"/>
                <a:gd name="T11" fmla="*/ 21 h 42"/>
                <a:gd name="T12" fmla="*/ 41 w 41"/>
                <a:gd name="T13" fmla="*/ 28 h 42"/>
                <a:gd name="T14" fmla="*/ 38 w 41"/>
                <a:gd name="T15" fmla="*/ 34 h 42"/>
                <a:gd name="T16" fmla="*/ 33 w 41"/>
                <a:gd name="T17" fmla="*/ 38 h 42"/>
                <a:gd name="T18" fmla="*/ 27 w 41"/>
                <a:gd name="T19" fmla="*/ 41 h 42"/>
                <a:gd name="T20" fmla="*/ 21 w 41"/>
                <a:gd name="T21" fmla="*/ 42 h 42"/>
                <a:gd name="T22" fmla="*/ 14 w 41"/>
                <a:gd name="T23" fmla="*/ 41 h 42"/>
                <a:gd name="T24" fmla="*/ 9 w 41"/>
                <a:gd name="T25" fmla="*/ 38 h 42"/>
                <a:gd name="T26" fmla="*/ 5 w 41"/>
                <a:gd name="T27" fmla="*/ 34 h 42"/>
                <a:gd name="T28" fmla="*/ 2 w 41"/>
                <a:gd name="T29" fmla="*/ 28 h 42"/>
                <a:gd name="T30" fmla="*/ 0 w 41"/>
                <a:gd name="T31" fmla="*/ 21 h 42"/>
                <a:gd name="T32" fmla="*/ 2 w 41"/>
                <a:gd name="T33" fmla="*/ 14 h 42"/>
                <a:gd name="T34" fmla="*/ 5 w 41"/>
                <a:gd name="T35" fmla="*/ 8 h 42"/>
                <a:gd name="T36" fmla="*/ 9 w 41"/>
                <a:gd name="T37" fmla="*/ 4 h 42"/>
                <a:gd name="T38" fmla="*/ 14 w 41"/>
                <a:gd name="T39" fmla="*/ 1 h 42"/>
                <a:gd name="T40" fmla="*/ 21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1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8"/>
                  </a:lnTo>
                  <a:lnTo>
                    <a:pt x="38" y="34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5" y="34"/>
                  </a:lnTo>
                  <a:lnTo>
                    <a:pt x="2" y="28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Freeform 2429"/>
            <p:cNvSpPr>
              <a:spLocks/>
            </p:cNvSpPr>
            <p:nvPr/>
          </p:nvSpPr>
          <p:spPr bwMode="auto">
            <a:xfrm>
              <a:off x="4464985" y="3037682"/>
              <a:ext cx="33338" cy="33338"/>
            </a:xfrm>
            <a:custGeom>
              <a:avLst/>
              <a:gdLst>
                <a:gd name="T0" fmla="*/ 20 w 41"/>
                <a:gd name="T1" fmla="*/ 0 h 42"/>
                <a:gd name="T2" fmla="*/ 27 w 41"/>
                <a:gd name="T3" fmla="*/ 1 h 42"/>
                <a:gd name="T4" fmla="*/ 33 w 41"/>
                <a:gd name="T5" fmla="*/ 4 h 42"/>
                <a:gd name="T6" fmla="*/ 37 w 41"/>
                <a:gd name="T7" fmla="*/ 8 h 42"/>
                <a:gd name="T8" fmla="*/ 40 w 41"/>
                <a:gd name="T9" fmla="*/ 14 h 42"/>
                <a:gd name="T10" fmla="*/ 41 w 41"/>
                <a:gd name="T11" fmla="*/ 21 h 42"/>
                <a:gd name="T12" fmla="*/ 40 w 41"/>
                <a:gd name="T13" fmla="*/ 28 h 42"/>
                <a:gd name="T14" fmla="*/ 37 w 41"/>
                <a:gd name="T15" fmla="*/ 34 h 42"/>
                <a:gd name="T16" fmla="*/ 33 w 41"/>
                <a:gd name="T17" fmla="*/ 38 h 42"/>
                <a:gd name="T18" fmla="*/ 27 w 41"/>
                <a:gd name="T19" fmla="*/ 41 h 42"/>
                <a:gd name="T20" fmla="*/ 20 w 41"/>
                <a:gd name="T21" fmla="*/ 42 h 42"/>
                <a:gd name="T22" fmla="*/ 14 w 41"/>
                <a:gd name="T23" fmla="*/ 41 h 42"/>
                <a:gd name="T24" fmla="*/ 9 w 41"/>
                <a:gd name="T25" fmla="*/ 38 h 42"/>
                <a:gd name="T26" fmla="*/ 3 w 41"/>
                <a:gd name="T27" fmla="*/ 34 h 42"/>
                <a:gd name="T28" fmla="*/ 0 w 41"/>
                <a:gd name="T29" fmla="*/ 28 h 42"/>
                <a:gd name="T30" fmla="*/ 0 w 41"/>
                <a:gd name="T31" fmla="*/ 21 h 42"/>
                <a:gd name="T32" fmla="*/ 0 w 41"/>
                <a:gd name="T33" fmla="*/ 14 h 42"/>
                <a:gd name="T34" fmla="*/ 3 w 41"/>
                <a:gd name="T35" fmla="*/ 8 h 42"/>
                <a:gd name="T36" fmla="*/ 9 w 41"/>
                <a:gd name="T37" fmla="*/ 4 h 42"/>
                <a:gd name="T38" fmla="*/ 14 w 41"/>
                <a:gd name="T39" fmla="*/ 1 h 42"/>
                <a:gd name="T40" fmla="*/ 20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0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8"/>
                  </a:lnTo>
                  <a:lnTo>
                    <a:pt x="37" y="34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0" y="42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3" y="34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Freeform 2430"/>
            <p:cNvSpPr>
              <a:spLocks/>
            </p:cNvSpPr>
            <p:nvPr/>
          </p:nvSpPr>
          <p:spPr bwMode="auto">
            <a:xfrm>
              <a:off x="4647547" y="3037682"/>
              <a:ext cx="31750" cy="33338"/>
            </a:xfrm>
            <a:custGeom>
              <a:avLst/>
              <a:gdLst>
                <a:gd name="T0" fmla="*/ 21 w 41"/>
                <a:gd name="T1" fmla="*/ 0 h 42"/>
                <a:gd name="T2" fmla="*/ 27 w 41"/>
                <a:gd name="T3" fmla="*/ 1 h 42"/>
                <a:gd name="T4" fmla="*/ 32 w 41"/>
                <a:gd name="T5" fmla="*/ 4 h 42"/>
                <a:gd name="T6" fmla="*/ 36 w 41"/>
                <a:gd name="T7" fmla="*/ 8 h 42"/>
                <a:gd name="T8" fmla="*/ 41 w 41"/>
                <a:gd name="T9" fmla="*/ 14 h 42"/>
                <a:gd name="T10" fmla="*/ 41 w 41"/>
                <a:gd name="T11" fmla="*/ 21 h 42"/>
                <a:gd name="T12" fmla="*/ 41 w 41"/>
                <a:gd name="T13" fmla="*/ 28 h 42"/>
                <a:gd name="T14" fmla="*/ 36 w 41"/>
                <a:gd name="T15" fmla="*/ 34 h 42"/>
                <a:gd name="T16" fmla="*/ 32 w 41"/>
                <a:gd name="T17" fmla="*/ 38 h 42"/>
                <a:gd name="T18" fmla="*/ 27 w 41"/>
                <a:gd name="T19" fmla="*/ 41 h 42"/>
                <a:gd name="T20" fmla="*/ 21 w 41"/>
                <a:gd name="T21" fmla="*/ 42 h 42"/>
                <a:gd name="T22" fmla="*/ 14 w 41"/>
                <a:gd name="T23" fmla="*/ 41 h 42"/>
                <a:gd name="T24" fmla="*/ 8 w 41"/>
                <a:gd name="T25" fmla="*/ 38 h 42"/>
                <a:gd name="T26" fmla="*/ 4 w 41"/>
                <a:gd name="T27" fmla="*/ 34 h 42"/>
                <a:gd name="T28" fmla="*/ 1 w 41"/>
                <a:gd name="T29" fmla="*/ 28 h 42"/>
                <a:gd name="T30" fmla="*/ 0 w 41"/>
                <a:gd name="T31" fmla="*/ 21 h 42"/>
                <a:gd name="T32" fmla="*/ 1 w 41"/>
                <a:gd name="T33" fmla="*/ 14 h 42"/>
                <a:gd name="T34" fmla="*/ 4 w 41"/>
                <a:gd name="T35" fmla="*/ 8 h 42"/>
                <a:gd name="T36" fmla="*/ 8 w 41"/>
                <a:gd name="T37" fmla="*/ 4 h 42"/>
                <a:gd name="T38" fmla="*/ 14 w 41"/>
                <a:gd name="T39" fmla="*/ 1 h 42"/>
                <a:gd name="T40" fmla="*/ 21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8"/>
                  </a:lnTo>
                  <a:lnTo>
                    <a:pt x="36" y="34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Freeform 2431"/>
            <p:cNvSpPr>
              <a:spLocks/>
            </p:cNvSpPr>
            <p:nvPr/>
          </p:nvSpPr>
          <p:spPr bwMode="auto">
            <a:xfrm>
              <a:off x="4831697" y="3037682"/>
              <a:ext cx="31750" cy="33338"/>
            </a:xfrm>
            <a:custGeom>
              <a:avLst/>
              <a:gdLst>
                <a:gd name="T0" fmla="*/ 20 w 41"/>
                <a:gd name="T1" fmla="*/ 0 h 42"/>
                <a:gd name="T2" fmla="*/ 27 w 41"/>
                <a:gd name="T3" fmla="*/ 1 h 42"/>
                <a:gd name="T4" fmla="*/ 32 w 41"/>
                <a:gd name="T5" fmla="*/ 4 h 42"/>
                <a:gd name="T6" fmla="*/ 36 w 41"/>
                <a:gd name="T7" fmla="*/ 8 h 42"/>
                <a:gd name="T8" fmla="*/ 39 w 41"/>
                <a:gd name="T9" fmla="*/ 14 h 42"/>
                <a:gd name="T10" fmla="*/ 41 w 41"/>
                <a:gd name="T11" fmla="*/ 21 h 42"/>
                <a:gd name="T12" fmla="*/ 39 w 41"/>
                <a:gd name="T13" fmla="*/ 28 h 42"/>
                <a:gd name="T14" fmla="*/ 36 w 41"/>
                <a:gd name="T15" fmla="*/ 34 h 42"/>
                <a:gd name="T16" fmla="*/ 32 w 41"/>
                <a:gd name="T17" fmla="*/ 38 h 42"/>
                <a:gd name="T18" fmla="*/ 27 w 41"/>
                <a:gd name="T19" fmla="*/ 41 h 42"/>
                <a:gd name="T20" fmla="*/ 20 w 41"/>
                <a:gd name="T21" fmla="*/ 42 h 42"/>
                <a:gd name="T22" fmla="*/ 13 w 41"/>
                <a:gd name="T23" fmla="*/ 41 h 42"/>
                <a:gd name="T24" fmla="*/ 7 w 41"/>
                <a:gd name="T25" fmla="*/ 38 h 42"/>
                <a:gd name="T26" fmla="*/ 3 w 41"/>
                <a:gd name="T27" fmla="*/ 34 h 42"/>
                <a:gd name="T28" fmla="*/ 0 w 41"/>
                <a:gd name="T29" fmla="*/ 28 h 42"/>
                <a:gd name="T30" fmla="*/ 0 w 41"/>
                <a:gd name="T31" fmla="*/ 21 h 42"/>
                <a:gd name="T32" fmla="*/ 0 w 41"/>
                <a:gd name="T33" fmla="*/ 14 h 42"/>
                <a:gd name="T34" fmla="*/ 3 w 41"/>
                <a:gd name="T35" fmla="*/ 8 h 42"/>
                <a:gd name="T36" fmla="*/ 7 w 41"/>
                <a:gd name="T37" fmla="*/ 4 h 42"/>
                <a:gd name="T38" fmla="*/ 13 w 41"/>
                <a:gd name="T39" fmla="*/ 1 h 42"/>
                <a:gd name="T40" fmla="*/ 20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8"/>
                  </a:lnTo>
                  <a:lnTo>
                    <a:pt x="36" y="34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2"/>
                  </a:lnTo>
                  <a:lnTo>
                    <a:pt x="13" y="41"/>
                  </a:lnTo>
                  <a:lnTo>
                    <a:pt x="7" y="38"/>
                  </a:lnTo>
                  <a:lnTo>
                    <a:pt x="3" y="34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7" y="4"/>
                  </a:lnTo>
                  <a:lnTo>
                    <a:pt x="13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Freeform 2432"/>
            <p:cNvSpPr>
              <a:spLocks/>
            </p:cNvSpPr>
            <p:nvPr/>
          </p:nvSpPr>
          <p:spPr bwMode="auto">
            <a:xfrm>
              <a:off x="5012672" y="3037682"/>
              <a:ext cx="33338" cy="33338"/>
            </a:xfrm>
            <a:custGeom>
              <a:avLst/>
              <a:gdLst>
                <a:gd name="T0" fmla="*/ 21 w 40"/>
                <a:gd name="T1" fmla="*/ 0 h 42"/>
                <a:gd name="T2" fmla="*/ 26 w 40"/>
                <a:gd name="T3" fmla="*/ 1 h 42"/>
                <a:gd name="T4" fmla="*/ 32 w 40"/>
                <a:gd name="T5" fmla="*/ 4 h 42"/>
                <a:gd name="T6" fmla="*/ 36 w 40"/>
                <a:gd name="T7" fmla="*/ 8 h 42"/>
                <a:gd name="T8" fmla="*/ 39 w 40"/>
                <a:gd name="T9" fmla="*/ 14 h 42"/>
                <a:gd name="T10" fmla="*/ 40 w 40"/>
                <a:gd name="T11" fmla="*/ 21 h 42"/>
                <a:gd name="T12" fmla="*/ 39 w 40"/>
                <a:gd name="T13" fmla="*/ 28 h 42"/>
                <a:gd name="T14" fmla="*/ 36 w 40"/>
                <a:gd name="T15" fmla="*/ 34 h 42"/>
                <a:gd name="T16" fmla="*/ 32 w 40"/>
                <a:gd name="T17" fmla="*/ 38 h 42"/>
                <a:gd name="T18" fmla="*/ 26 w 40"/>
                <a:gd name="T19" fmla="*/ 41 h 42"/>
                <a:gd name="T20" fmla="*/ 21 w 40"/>
                <a:gd name="T21" fmla="*/ 42 h 42"/>
                <a:gd name="T22" fmla="*/ 14 w 40"/>
                <a:gd name="T23" fmla="*/ 41 h 42"/>
                <a:gd name="T24" fmla="*/ 8 w 40"/>
                <a:gd name="T25" fmla="*/ 38 h 42"/>
                <a:gd name="T26" fmla="*/ 4 w 40"/>
                <a:gd name="T27" fmla="*/ 34 h 42"/>
                <a:gd name="T28" fmla="*/ 1 w 40"/>
                <a:gd name="T29" fmla="*/ 28 h 42"/>
                <a:gd name="T30" fmla="*/ 0 w 40"/>
                <a:gd name="T31" fmla="*/ 21 h 42"/>
                <a:gd name="T32" fmla="*/ 1 w 40"/>
                <a:gd name="T33" fmla="*/ 14 h 42"/>
                <a:gd name="T34" fmla="*/ 4 w 40"/>
                <a:gd name="T35" fmla="*/ 8 h 42"/>
                <a:gd name="T36" fmla="*/ 8 w 40"/>
                <a:gd name="T37" fmla="*/ 4 h 42"/>
                <a:gd name="T38" fmla="*/ 14 w 40"/>
                <a:gd name="T39" fmla="*/ 1 h 42"/>
                <a:gd name="T40" fmla="*/ 21 w 40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2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8"/>
                  </a:lnTo>
                  <a:lnTo>
                    <a:pt x="36" y="34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Freeform 2433"/>
            <p:cNvSpPr>
              <a:spLocks/>
            </p:cNvSpPr>
            <p:nvPr/>
          </p:nvSpPr>
          <p:spPr bwMode="auto">
            <a:xfrm>
              <a:off x="5195235" y="3037682"/>
              <a:ext cx="33338" cy="33338"/>
            </a:xfrm>
            <a:custGeom>
              <a:avLst/>
              <a:gdLst>
                <a:gd name="T0" fmla="*/ 21 w 42"/>
                <a:gd name="T1" fmla="*/ 0 h 42"/>
                <a:gd name="T2" fmla="*/ 28 w 42"/>
                <a:gd name="T3" fmla="*/ 1 h 42"/>
                <a:gd name="T4" fmla="*/ 34 w 42"/>
                <a:gd name="T5" fmla="*/ 4 h 42"/>
                <a:gd name="T6" fmla="*/ 38 w 42"/>
                <a:gd name="T7" fmla="*/ 8 h 42"/>
                <a:gd name="T8" fmla="*/ 41 w 42"/>
                <a:gd name="T9" fmla="*/ 14 h 42"/>
                <a:gd name="T10" fmla="*/ 42 w 42"/>
                <a:gd name="T11" fmla="*/ 21 h 42"/>
                <a:gd name="T12" fmla="*/ 41 w 42"/>
                <a:gd name="T13" fmla="*/ 28 h 42"/>
                <a:gd name="T14" fmla="*/ 38 w 42"/>
                <a:gd name="T15" fmla="*/ 34 h 42"/>
                <a:gd name="T16" fmla="*/ 34 w 42"/>
                <a:gd name="T17" fmla="*/ 38 h 42"/>
                <a:gd name="T18" fmla="*/ 28 w 42"/>
                <a:gd name="T19" fmla="*/ 41 h 42"/>
                <a:gd name="T20" fmla="*/ 21 w 42"/>
                <a:gd name="T21" fmla="*/ 42 h 42"/>
                <a:gd name="T22" fmla="*/ 14 w 42"/>
                <a:gd name="T23" fmla="*/ 41 h 42"/>
                <a:gd name="T24" fmla="*/ 9 w 42"/>
                <a:gd name="T25" fmla="*/ 38 h 42"/>
                <a:gd name="T26" fmla="*/ 4 w 42"/>
                <a:gd name="T27" fmla="*/ 34 h 42"/>
                <a:gd name="T28" fmla="*/ 2 w 42"/>
                <a:gd name="T29" fmla="*/ 28 h 42"/>
                <a:gd name="T30" fmla="*/ 0 w 42"/>
                <a:gd name="T31" fmla="*/ 21 h 42"/>
                <a:gd name="T32" fmla="*/ 2 w 42"/>
                <a:gd name="T33" fmla="*/ 14 h 42"/>
                <a:gd name="T34" fmla="*/ 4 w 42"/>
                <a:gd name="T35" fmla="*/ 8 h 42"/>
                <a:gd name="T36" fmla="*/ 9 w 42"/>
                <a:gd name="T37" fmla="*/ 4 h 42"/>
                <a:gd name="T38" fmla="*/ 14 w 42"/>
                <a:gd name="T39" fmla="*/ 1 h 42"/>
                <a:gd name="T40" fmla="*/ 21 w 42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2">
                  <a:moveTo>
                    <a:pt x="21" y="0"/>
                  </a:moveTo>
                  <a:lnTo>
                    <a:pt x="28" y="1"/>
                  </a:lnTo>
                  <a:lnTo>
                    <a:pt x="34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2" y="21"/>
                  </a:lnTo>
                  <a:lnTo>
                    <a:pt x="41" y="28"/>
                  </a:lnTo>
                  <a:lnTo>
                    <a:pt x="38" y="34"/>
                  </a:lnTo>
                  <a:lnTo>
                    <a:pt x="34" y="38"/>
                  </a:lnTo>
                  <a:lnTo>
                    <a:pt x="28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4"/>
                  </a:lnTo>
                  <a:lnTo>
                    <a:pt x="2" y="28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Freeform 2434"/>
            <p:cNvSpPr>
              <a:spLocks/>
            </p:cNvSpPr>
            <p:nvPr/>
          </p:nvSpPr>
          <p:spPr bwMode="auto">
            <a:xfrm>
              <a:off x="5379385" y="3037682"/>
              <a:ext cx="31750" cy="33338"/>
            </a:xfrm>
            <a:custGeom>
              <a:avLst/>
              <a:gdLst>
                <a:gd name="T0" fmla="*/ 20 w 41"/>
                <a:gd name="T1" fmla="*/ 0 h 42"/>
                <a:gd name="T2" fmla="*/ 27 w 41"/>
                <a:gd name="T3" fmla="*/ 1 h 42"/>
                <a:gd name="T4" fmla="*/ 32 w 41"/>
                <a:gd name="T5" fmla="*/ 4 h 42"/>
                <a:gd name="T6" fmla="*/ 37 w 41"/>
                <a:gd name="T7" fmla="*/ 8 h 42"/>
                <a:gd name="T8" fmla="*/ 39 w 41"/>
                <a:gd name="T9" fmla="*/ 14 h 42"/>
                <a:gd name="T10" fmla="*/ 41 w 41"/>
                <a:gd name="T11" fmla="*/ 21 h 42"/>
                <a:gd name="T12" fmla="*/ 39 w 41"/>
                <a:gd name="T13" fmla="*/ 28 h 42"/>
                <a:gd name="T14" fmla="*/ 37 w 41"/>
                <a:gd name="T15" fmla="*/ 34 h 42"/>
                <a:gd name="T16" fmla="*/ 32 w 41"/>
                <a:gd name="T17" fmla="*/ 38 h 42"/>
                <a:gd name="T18" fmla="*/ 27 w 41"/>
                <a:gd name="T19" fmla="*/ 41 h 42"/>
                <a:gd name="T20" fmla="*/ 20 w 41"/>
                <a:gd name="T21" fmla="*/ 42 h 42"/>
                <a:gd name="T22" fmla="*/ 14 w 41"/>
                <a:gd name="T23" fmla="*/ 41 h 42"/>
                <a:gd name="T24" fmla="*/ 9 w 41"/>
                <a:gd name="T25" fmla="*/ 38 h 42"/>
                <a:gd name="T26" fmla="*/ 4 w 41"/>
                <a:gd name="T27" fmla="*/ 34 h 42"/>
                <a:gd name="T28" fmla="*/ 2 w 41"/>
                <a:gd name="T29" fmla="*/ 28 h 42"/>
                <a:gd name="T30" fmla="*/ 0 w 41"/>
                <a:gd name="T31" fmla="*/ 21 h 42"/>
                <a:gd name="T32" fmla="*/ 2 w 41"/>
                <a:gd name="T33" fmla="*/ 14 h 42"/>
                <a:gd name="T34" fmla="*/ 4 w 41"/>
                <a:gd name="T35" fmla="*/ 8 h 42"/>
                <a:gd name="T36" fmla="*/ 9 w 41"/>
                <a:gd name="T37" fmla="*/ 4 h 42"/>
                <a:gd name="T38" fmla="*/ 14 w 41"/>
                <a:gd name="T39" fmla="*/ 1 h 42"/>
                <a:gd name="T40" fmla="*/ 20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8"/>
                  </a:lnTo>
                  <a:lnTo>
                    <a:pt x="37" y="34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2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4"/>
                  </a:lnTo>
                  <a:lnTo>
                    <a:pt x="2" y="28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Freeform 2435"/>
            <p:cNvSpPr>
              <a:spLocks/>
            </p:cNvSpPr>
            <p:nvPr/>
          </p:nvSpPr>
          <p:spPr bwMode="auto">
            <a:xfrm>
              <a:off x="5560360" y="3037682"/>
              <a:ext cx="33338" cy="33338"/>
            </a:xfrm>
            <a:custGeom>
              <a:avLst/>
              <a:gdLst>
                <a:gd name="T0" fmla="*/ 21 w 40"/>
                <a:gd name="T1" fmla="*/ 0 h 42"/>
                <a:gd name="T2" fmla="*/ 26 w 40"/>
                <a:gd name="T3" fmla="*/ 1 h 42"/>
                <a:gd name="T4" fmla="*/ 32 w 40"/>
                <a:gd name="T5" fmla="*/ 4 h 42"/>
                <a:gd name="T6" fmla="*/ 38 w 40"/>
                <a:gd name="T7" fmla="*/ 8 h 42"/>
                <a:gd name="T8" fmla="*/ 40 w 40"/>
                <a:gd name="T9" fmla="*/ 14 h 42"/>
                <a:gd name="T10" fmla="*/ 40 w 40"/>
                <a:gd name="T11" fmla="*/ 21 h 42"/>
                <a:gd name="T12" fmla="*/ 40 w 40"/>
                <a:gd name="T13" fmla="*/ 28 h 42"/>
                <a:gd name="T14" fmla="*/ 38 w 40"/>
                <a:gd name="T15" fmla="*/ 34 h 42"/>
                <a:gd name="T16" fmla="*/ 32 w 40"/>
                <a:gd name="T17" fmla="*/ 38 h 42"/>
                <a:gd name="T18" fmla="*/ 26 w 40"/>
                <a:gd name="T19" fmla="*/ 41 h 42"/>
                <a:gd name="T20" fmla="*/ 21 w 40"/>
                <a:gd name="T21" fmla="*/ 42 h 42"/>
                <a:gd name="T22" fmla="*/ 14 w 40"/>
                <a:gd name="T23" fmla="*/ 41 h 42"/>
                <a:gd name="T24" fmla="*/ 8 w 40"/>
                <a:gd name="T25" fmla="*/ 38 h 42"/>
                <a:gd name="T26" fmla="*/ 4 w 40"/>
                <a:gd name="T27" fmla="*/ 34 h 42"/>
                <a:gd name="T28" fmla="*/ 1 w 40"/>
                <a:gd name="T29" fmla="*/ 28 h 42"/>
                <a:gd name="T30" fmla="*/ 0 w 40"/>
                <a:gd name="T31" fmla="*/ 21 h 42"/>
                <a:gd name="T32" fmla="*/ 1 w 40"/>
                <a:gd name="T33" fmla="*/ 14 h 42"/>
                <a:gd name="T34" fmla="*/ 4 w 40"/>
                <a:gd name="T35" fmla="*/ 8 h 42"/>
                <a:gd name="T36" fmla="*/ 8 w 40"/>
                <a:gd name="T37" fmla="*/ 4 h 42"/>
                <a:gd name="T38" fmla="*/ 14 w 40"/>
                <a:gd name="T39" fmla="*/ 1 h 42"/>
                <a:gd name="T40" fmla="*/ 21 w 40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2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8" y="8"/>
                  </a:lnTo>
                  <a:lnTo>
                    <a:pt x="40" y="14"/>
                  </a:lnTo>
                  <a:lnTo>
                    <a:pt x="40" y="21"/>
                  </a:lnTo>
                  <a:lnTo>
                    <a:pt x="40" y="28"/>
                  </a:lnTo>
                  <a:lnTo>
                    <a:pt x="38" y="34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Freeform 2436"/>
            <p:cNvSpPr>
              <a:spLocks/>
            </p:cNvSpPr>
            <p:nvPr/>
          </p:nvSpPr>
          <p:spPr bwMode="auto">
            <a:xfrm>
              <a:off x="5744510" y="3037682"/>
              <a:ext cx="31750" cy="33338"/>
            </a:xfrm>
            <a:custGeom>
              <a:avLst/>
              <a:gdLst>
                <a:gd name="T0" fmla="*/ 19 w 40"/>
                <a:gd name="T1" fmla="*/ 0 h 42"/>
                <a:gd name="T2" fmla="*/ 26 w 40"/>
                <a:gd name="T3" fmla="*/ 1 h 42"/>
                <a:gd name="T4" fmla="*/ 32 w 40"/>
                <a:gd name="T5" fmla="*/ 4 h 42"/>
                <a:gd name="T6" fmla="*/ 36 w 40"/>
                <a:gd name="T7" fmla="*/ 8 h 42"/>
                <a:gd name="T8" fmla="*/ 39 w 40"/>
                <a:gd name="T9" fmla="*/ 14 h 42"/>
                <a:gd name="T10" fmla="*/ 40 w 40"/>
                <a:gd name="T11" fmla="*/ 21 h 42"/>
                <a:gd name="T12" fmla="*/ 39 w 40"/>
                <a:gd name="T13" fmla="*/ 28 h 42"/>
                <a:gd name="T14" fmla="*/ 36 w 40"/>
                <a:gd name="T15" fmla="*/ 34 h 42"/>
                <a:gd name="T16" fmla="*/ 32 w 40"/>
                <a:gd name="T17" fmla="*/ 38 h 42"/>
                <a:gd name="T18" fmla="*/ 26 w 40"/>
                <a:gd name="T19" fmla="*/ 41 h 42"/>
                <a:gd name="T20" fmla="*/ 19 w 40"/>
                <a:gd name="T21" fmla="*/ 42 h 42"/>
                <a:gd name="T22" fmla="*/ 14 w 40"/>
                <a:gd name="T23" fmla="*/ 41 h 42"/>
                <a:gd name="T24" fmla="*/ 8 w 40"/>
                <a:gd name="T25" fmla="*/ 38 h 42"/>
                <a:gd name="T26" fmla="*/ 3 w 40"/>
                <a:gd name="T27" fmla="*/ 34 h 42"/>
                <a:gd name="T28" fmla="*/ 0 w 40"/>
                <a:gd name="T29" fmla="*/ 28 h 42"/>
                <a:gd name="T30" fmla="*/ 0 w 40"/>
                <a:gd name="T31" fmla="*/ 21 h 42"/>
                <a:gd name="T32" fmla="*/ 0 w 40"/>
                <a:gd name="T33" fmla="*/ 14 h 42"/>
                <a:gd name="T34" fmla="*/ 3 w 40"/>
                <a:gd name="T35" fmla="*/ 8 h 42"/>
                <a:gd name="T36" fmla="*/ 8 w 40"/>
                <a:gd name="T37" fmla="*/ 4 h 42"/>
                <a:gd name="T38" fmla="*/ 14 w 40"/>
                <a:gd name="T39" fmla="*/ 1 h 42"/>
                <a:gd name="T40" fmla="*/ 19 w 40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2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8"/>
                  </a:lnTo>
                  <a:lnTo>
                    <a:pt x="36" y="34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3" y="34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Freeform 2437"/>
            <p:cNvSpPr>
              <a:spLocks/>
            </p:cNvSpPr>
            <p:nvPr/>
          </p:nvSpPr>
          <p:spPr bwMode="auto">
            <a:xfrm>
              <a:off x="5927072" y="3037682"/>
              <a:ext cx="31750" cy="33338"/>
            </a:xfrm>
            <a:custGeom>
              <a:avLst/>
              <a:gdLst>
                <a:gd name="T0" fmla="*/ 21 w 41"/>
                <a:gd name="T1" fmla="*/ 0 h 42"/>
                <a:gd name="T2" fmla="*/ 27 w 41"/>
                <a:gd name="T3" fmla="*/ 1 h 42"/>
                <a:gd name="T4" fmla="*/ 33 w 41"/>
                <a:gd name="T5" fmla="*/ 4 h 42"/>
                <a:gd name="T6" fmla="*/ 37 w 41"/>
                <a:gd name="T7" fmla="*/ 8 h 42"/>
                <a:gd name="T8" fmla="*/ 41 w 41"/>
                <a:gd name="T9" fmla="*/ 14 h 42"/>
                <a:gd name="T10" fmla="*/ 41 w 41"/>
                <a:gd name="T11" fmla="*/ 21 h 42"/>
                <a:gd name="T12" fmla="*/ 41 w 41"/>
                <a:gd name="T13" fmla="*/ 28 h 42"/>
                <a:gd name="T14" fmla="*/ 37 w 41"/>
                <a:gd name="T15" fmla="*/ 34 h 42"/>
                <a:gd name="T16" fmla="*/ 33 w 41"/>
                <a:gd name="T17" fmla="*/ 38 h 42"/>
                <a:gd name="T18" fmla="*/ 27 w 41"/>
                <a:gd name="T19" fmla="*/ 41 h 42"/>
                <a:gd name="T20" fmla="*/ 21 w 41"/>
                <a:gd name="T21" fmla="*/ 42 h 42"/>
                <a:gd name="T22" fmla="*/ 14 w 41"/>
                <a:gd name="T23" fmla="*/ 41 h 42"/>
                <a:gd name="T24" fmla="*/ 9 w 41"/>
                <a:gd name="T25" fmla="*/ 38 h 42"/>
                <a:gd name="T26" fmla="*/ 5 w 41"/>
                <a:gd name="T27" fmla="*/ 34 h 42"/>
                <a:gd name="T28" fmla="*/ 2 w 41"/>
                <a:gd name="T29" fmla="*/ 28 h 42"/>
                <a:gd name="T30" fmla="*/ 0 w 41"/>
                <a:gd name="T31" fmla="*/ 21 h 42"/>
                <a:gd name="T32" fmla="*/ 2 w 41"/>
                <a:gd name="T33" fmla="*/ 14 h 42"/>
                <a:gd name="T34" fmla="*/ 5 w 41"/>
                <a:gd name="T35" fmla="*/ 8 h 42"/>
                <a:gd name="T36" fmla="*/ 9 w 41"/>
                <a:gd name="T37" fmla="*/ 4 h 42"/>
                <a:gd name="T38" fmla="*/ 14 w 41"/>
                <a:gd name="T39" fmla="*/ 1 h 42"/>
                <a:gd name="T40" fmla="*/ 21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1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8"/>
                  </a:lnTo>
                  <a:lnTo>
                    <a:pt x="37" y="34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5" y="34"/>
                  </a:lnTo>
                  <a:lnTo>
                    <a:pt x="2" y="28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Freeform 2438"/>
            <p:cNvSpPr>
              <a:spLocks/>
            </p:cNvSpPr>
            <p:nvPr/>
          </p:nvSpPr>
          <p:spPr bwMode="auto">
            <a:xfrm>
              <a:off x="6109635" y="3037682"/>
              <a:ext cx="33338" cy="33338"/>
            </a:xfrm>
            <a:custGeom>
              <a:avLst/>
              <a:gdLst>
                <a:gd name="T0" fmla="*/ 20 w 41"/>
                <a:gd name="T1" fmla="*/ 0 h 42"/>
                <a:gd name="T2" fmla="*/ 27 w 41"/>
                <a:gd name="T3" fmla="*/ 1 h 42"/>
                <a:gd name="T4" fmla="*/ 33 w 41"/>
                <a:gd name="T5" fmla="*/ 4 h 42"/>
                <a:gd name="T6" fmla="*/ 37 w 41"/>
                <a:gd name="T7" fmla="*/ 8 h 42"/>
                <a:gd name="T8" fmla="*/ 40 w 41"/>
                <a:gd name="T9" fmla="*/ 14 h 42"/>
                <a:gd name="T10" fmla="*/ 41 w 41"/>
                <a:gd name="T11" fmla="*/ 21 h 42"/>
                <a:gd name="T12" fmla="*/ 40 w 41"/>
                <a:gd name="T13" fmla="*/ 28 h 42"/>
                <a:gd name="T14" fmla="*/ 37 w 41"/>
                <a:gd name="T15" fmla="*/ 34 h 42"/>
                <a:gd name="T16" fmla="*/ 33 w 41"/>
                <a:gd name="T17" fmla="*/ 38 h 42"/>
                <a:gd name="T18" fmla="*/ 27 w 41"/>
                <a:gd name="T19" fmla="*/ 41 h 42"/>
                <a:gd name="T20" fmla="*/ 20 w 41"/>
                <a:gd name="T21" fmla="*/ 42 h 42"/>
                <a:gd name="T22" fmla="*/ 13 w 41"/>
                <a:gd name="T23" fmla="*/ 41 h 42"/>
                <a:gd name="T24" fmla="*/ 7 w 41"/>
                <a:gd name="T25" fmla="*/ 38 h 42"/>
                <a:gd name="T26" fmla="*/ 3 w 41"/>
                <a:gd name="T27" fmla="*/ 34 h 42"/>
                <a:gd name="T28" fmla="*/ 0 w 41"/>
                <a:gd name="T29" fmla="*/ 28 h 42"/>
                <a:gd name="T30" fmla="*/ 0 w 41"/>
                <a:gd name="T31" fmla="*/ 21 h 42"/>
                <a:gd name="T32" fmla="*/ 0 w 41"/>
                <a:gd name="T33" fmla="*/ 14 h 42"/>
                <a:gd name="T34" fmla="*/ 3 w 41"/>
                <a:gd name="T35" fmla="*/ 8 h 42"/>
                <a:gd name="T36" fmla="*/ 7 w 41"/>
                <a:gd name="T37" fmla="*/ 4 h 42"/>
                <a:gd name="T38" fmla="*/ 13 w 41"/>
                <a:gd name="T39" fmla="*/ 1 h 42"/>
                <a:gd name="T40" fmla="*/ 20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0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8"/>
                  </a:lnTo>
                  <a:lnTo>
                    <a:pt x="37" y="34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0" y="42"/>
                  </a:lnTo>
                  <a:lnTo>
                    <a:pt x="13" y="41"/>
                  </a:lnTo>
                  <a:lnTo>
                    <a:pt x="7" y="38"/>
                  </a:lnTo>
                  <a:lnTo>
                    <a:pt x="3" y="34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7" y="4"/>
                  </a:lnTo>
                  <a:lnTo>
                    <a:pt x="13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Freeform 2439"/>
            <p:cNvSpPr>
              <a:spLocks/>
            </p:cNvSpPr>
            <p:nvPr/>
          </p:nvSpPr>
          <p:spPr bwMode="auto">
            <a:xfrm>
              <a:off x="6292197" y="3037682"/>
              <a:ext cx="31750" cy="33338"/>
            </a:xfrm>
            <a:custGeom>
              <a:avLst/>
              <a:gdLst>
                <a:gd name="T0" fmla="*/ 21 w 41"/>
                <a:gd name="T1" fmla="*/ 0 h 42"/>
                <a:gd name="T2" fmla="*/ 27 w 41"/>
                <a:gd name="T3" fmla="*/ 1 h 42"/>
                <a:gd name="T4" fmla="*/ 32 w 41"/>
                <a:gd name="T5" fmla="*/ 4 h 42"/>
                <a:gd name="T6" fmla="*/ 36 w 41"/>
                <a:gd name="T7" fmla="*/ 8 h 42"/>
                <a:gd name="T8" fmla="*/ 39 w 41"/>
                <a:gd name="T9" fmla="*/ 14 h 42"/>
                <a:gd name="T10" fmla="*/ 41 w 41"/>
                <a:gd name="T11" fmla="*/ 21 h 42"/>
                <a:gd name="T12" fmla="*/ 39 w 41"/>
                <a:gd name="T13" fmla="*/ 28 h 42"/>
                <a:gd name="T14" fmla="*/ 36 w 41"/>
                <a:gd name="T15" fmla="*/ 34 h 42"/>
                <a:gd name="T16" fmla="*/ 32 w 41"/>
                <a:gd name="T17" fmla="*/ 38 h 42"/>
                <a:gd name="T18" fmla="*/ 27 w 41"/>
                <a:gd name="T19" fmla="*/ 41 h 42"/>
                <a:gd name="T20" fmla="*/ 21 w 41"/>
                <a:gd name="T21" fmla="*/ 42 h 42"/>
                <a:gd name="T22" fmla="*/ 14 w 41"/>
                <a:gd name="T23" fmla="*/ 41 h 42"/>
                <a:gd name="T24" fmla="*/ 8 w 41"/>
                <a:gd name="T25" fmla="*/ 38 h 42"/>
                <a:gd name="T26" fmla="*/ 4 w 41"/>
                <a:gd name="T27" fmla="*/ 34 h 42"/>
                <a:gd name="T28" fmla="*/ 1 w 41"/>
                <a:gd name="T29" fmla="*/ 28 h 42"/>
                <a:gd name="T30" fmla="*/ 0 w 41"/>
                <a:gd name="T31" fmla="*/ 21 h 42"/>
                <a:gd name="T32" fmla="*/ 1 w 41"/>
                <a:gd name="T33" fmla="*/ 14 h 42"/>
                <a:gd name="T34" fmla="*/ 4 w 41"/>
                <a:gd name="T35" fmla="*/ 8 h 42"/>
                <a:gd name="T36" fmla="*/ 8 w 41"/>
                <a:gd name="T37" fmla="*/ 4 h 42"/>
                <a:gd name="T38" fmla="*/ 14 w 41"/>
                <a:gd name="T39" fmla="*/ 1 h 42"/>
                <a:gd name="T40" fmla="*/ 21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8"/>
                  </a:lnTo>
                  <a:lnTo>
                    <a:pt x="36" y="34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Freeform 2440"/>
            <p:cNvSpPr>
              <a:spLocks/>
            </p:cNvSpPr>
            <p:nvPr/>
          </p:nvSpPr>
          <p:spPr bwMode="auto">
            <a:xfrm>
              <a:off x="6474760" y="3037682"/>
              <a:ext cx="33338" cy="33338"/>
            </a:xfrm>
            <a:custGeom>
              <a:avLst/>
              <a:gdLst>
                <a:gd name="T0" fmla="*/ 21 w 42"/>
                <a:gd name="T1" fmla="*/ 0 h 42"/>
                <a:gd name="T2" fmla="*/ 28 w 42"/>
                <a:gd name="T3" fmla="*/ 1 h 42"/>
                <a:gd name="T4" fmla="*/ 33 w 42"/>
                <a:gd name="T5" fmla="*/ 4 h 42"/>
                <a:gd name="T6" fmla="*/ 37 w 42"/>
                <a:gd name="T7" fmla="*/ 8 h 42"/>
                <a:gd name="T8" fmla="*/ 40 w 42"/>
                <a:gd name="T9" fmla="*/ 14 h 42"/>
                <a:gd name="T10" fmla="*/ 42 w 42"/>
                <a:gd name="T11" fmla="*/ 21 h 42"/>
                <a:gd name="T12" fmla="*/ 40 w 42"/>
                <a:gd name="T13" fmla="*/ 28 h 42"/>
                <a:gd name="T14" fmla="*/ 37 w 42"/>
                <a:gd name="T15" fmla="*/ 34 h 42"/>
                <a:gd name="T16" fmla="*/ 33 w 42"/>
                <a:gd name="T17" fmla="*/ 38 h 42"/>
                <a:gd name="T18" fmla="*/ 28 w 42"/>
                <a:gd name="T19" fmla="*/ 41 h 42"/>
                <a:gd name="T20" fmla="*/ 21 w 42"/>
                <a:gd name="T21" fmla="*/ 42 h 42"/>
                <a:gd name="T22" fmla="*/ 14 w 42"/>
                <a:gd name="T23" fmla="*/ 41 h 42"/>
                <a:gd name="T24" fmla="*/ 8 w 42"/>
                <a:gd name="T25" fmla="*/ 38 h 42"/>
                <a:gd name="T26" fmla="*/ 4 w 42"/>
                <a:gd name="T27" fmla="*/ 34 h 42"/>
                <a:gd name="T28" fmla="*/ 1 w 42"/>
                <a:gd name="T29" fmla="*/ 28 h 42"/>
                <a:gd name="T30" fmla="*/ 0 w 42"/>
                <a:gd name="T31" fmla="*/ 21 h 42"/>
                <a:gd name="T32" fmla="*/ 1 w 42"/>
                <a:gd name="T33" fmla="*/ 14 h 42"/>
                <a:gd name="T34" fmla="*/ 4 w 42"/>
                <a:gd name="T35" fmla="*/ 8 h 42"/>
                <a:gd name="T36" fmla="*/ 8 w 42"/>
                <a:gd name="T37" fmla="*/ 4 h 42"/>
                <a:gd name="T38" fmla="*/ 14 w 42"/>
                <a:gd name="T39" fmla="*/ 1 h 42"/>
                <a:gd name="T40" fmla="*/ 21 w 42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2">
                  <a:moveTo>
                    <a:pt x="21" y="0"/>
                  </a:moveTo>
                  <a:lnTo>
                    <a:pt x="28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2" y="21"/>
                  </a:lnTo>
                  <a:lnTo>
                    <a:pt x="40" y="28"/>
                  </a:lnTo>
                  <a:lnTo>
                    <a:pt x="37" y="34"/>
                  </a:lnTo>
                  <a:lnTo>
                    <a:pt x="33" y="38"/>
                  </a:lnTo>
                  <a:lnTo>
                    <a:pt x="28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Freeform 2441"/>
            <p:cNvSpPr>
              <a:spLocks/>
            </p:cNvSpPr>
            <p:nvPr/>
          </p:nvSpPr>
          <p:spPr bwMode="auto">
            <a:xfrm>
              <a:off x="6657322" y="3037682"/>
              <a:ext cx="33338" cy="33338"/>
            </a:xfrm>
            <a:custGeom>
              <a:avLst/>
              <a:gdLst>
                <a:gd name="T0" fmla="*/ 19 w 40"/>
                <a:gd name="T1" fmla="*/ 0 h 42"/>
                <a:gd name="T2" fmla="*/ 26 w 40"/>
                <a:gd name="T3" fmla="*/ 1 h 42"/>
                <a:gd name="T4" fmla="*/ 32 w 40"/>
                <a:gd name="T5" fmla="*/ 4 h 42"/>
                <a:gd name="T6" fmla="*/ 36 w 40"/>
                <a:gd name="T7" fmla="*/ 8 h 42"/>
                <a:gd name="T8" fmla="*/ 39 w 40"/>
                <a:gd name="T9" fmla="*/ 14 h 42"/>
                <a:gd name="T10" fmla="*/ 40 w 40"/>
                <a:gd name="T11" fmla="*/ 21 h 42"/>
                <a:gd name="T12" fmla="*/ 39 w 40"/>
                <a:gd name="T13" fmla="*/ 28 h 42"/>
                <a:gd name="T14" fmla="*/ 36 w 40"/>
                <a:gd name="T15" fmla="*/ 34 h 42"/>
                <a:gd name="T16" fmla="*/ 32 w 40"/>
                <a:gd name="T17" fmla="*/ 38 h 42"/>
                <a:gd name="T18" fmla="*/ 26 w 40"/>
                <a:gd name="T19" fmla="*/ 41 h 42"/>
                <a:gd name="T20" fmla="*/ 19 w 40"/>
                <a:gd name="T21" fmla="*/ 42 h 42"/>
                <a:gd name="T22" fmla="*/ 14 w 40"/>
                <a:gd name="T23" fmla="*/ 41 h 42"/>
                <a:gd name="T24" fmla="*/ 8 w 40"/>
                <a:gd name="T25" fmla="*/ 38 h 42"/>
                <a:gd name="T26" fmla="*/ 4 w 40"/>
                <a:gd name="T27" fmla="*/ 34 h 42"/>
                <a:gd name="T28" fmla="*/ 1 w 40"/>
                <a:gd name="T29" fmla="*/ 28 h 42"/>
                <a:gd name="T30" fmla="*/ 0 w 40"/>
                <a:gd name="T31" fmla="*/ 21 h 42"/>
                <a:gd name="T32" fmla="*/ 1 w 40"/>
                <a:gd name="T33" fmla="*/ 14 h 42"/>
                <a:gd name="T34" fmla="*/ 4 w 40"/>
                <a:gd name="T35" fmla="*/ 8 h 42"/>
                <a:gd name="T36" fmla="*/ 8 w 40"/>
                <a:gd name="T37" fmla="*/ 4 h 42"/>
                <a:gd name="T38" fmla="*/ 14 w 40"/>
                <a:gd name="T39" fmla="*/ 1 h 42"/>
                <a:gd name="T40" fmla="*/ 19 w 40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2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8"/>
                  </a:lnTo>
                  <a:lnTo>
                    <a:pt x="36" y="34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Freeform 2442"/>
            <p:cNvSpPr>
              <a:spLocks/>
            </p:cNvSpPr>
            <p:nvPr/>
          </p:nvSpPr>
          <p:spPr bwMode="auto">
            <a:xfrm>
              <a:off x="6839885" y="3037682"/>
              <a:ext cx="31750" cy="33338"/>
            </a:xfrm>
            <a:custGeom>
              <a:avLst/>
              <a:gdLst>
                <a:gd name="T0" fmla="*/ 21 w 41"/>
                <a:gd name="T1" fmla="*/ 0 h 42"/>
                <a:gd name="T2" fmla="*/ 27 w 41"/>
                <a:gd name="T3" fmla="*/ 1 h 42"/>
                <a:gd name="T4" fmla="*/ 32 w 41"/>
                <a:gd name="T5" fmla="*/ 4 h 42"/>
                <a:gd name="T6" fmla="*/ 38 w 41"/>
                <a:gd name="T7" fmla="*/ 8 h 42"/>
                <a:gd name="T8" fmla="*/ 41 w 41"/>
                <a:gd name="T9" fmla="*/ 14 h 42"/>
                <a:gd name="T10" fmla="*/ 41 w 41"/>
                <a:gd name="T11" fmla="*/ 21 h 42"/>
                <a:gd name="T12" fmla="*/ 41 w 41"/>
                <a:gd name="T13" fmla="*/ 28 h 42"/>
                <a:gd name="T14" fmla="*/ 38 w 41"/>
                <a:gd name="T15" fmla="*/ 34 h 42"/>
                <a:gd name="T16" fmla="*/ 32 w 41"/>
                <a:gd name="T17" fmla="*/ 38 h 42"/>
                <a:gd name="T18" fmla="*/ 27 w 41"/>
                <a:gd name="T19" fmla="*/ 41 h 42"/>
                <a:gd name="T20" fmla="*/ 21 w 41"/>
                <a:gd name="T21" fmla="*/ 42 h 42"/>
                <a:gd name="T22" fmla="*/ 14 w 41"/>
                <a:gd name="T23" fmla="*/ 41 h 42"/>
                <a:gd name="T24" fmla="*/ 9 w 41"/>
                <a:gd name="T25" fmla="*/ 38 h 42"/>
                <a:gd name="T26" fmla="*/ 4 w 41"/>
                <a:gd name="T27" fmla="*/ 34 h 42"/>
                <a:gd name="T28" fmla="*/ 2 w 41"/>
                <a:gd name="T29" fmla="*/ 28 h 42"/>
                <a:gd name="T30" fmla="*/ 0 w 41"/>
                <a:gd name="T31" fmla="*/ 21 h 42"/>
                <a:gd name="T32" fmla="*/ 2 w 41"/>
                <a:gd name="T33" fmla="*/ 14 h 42"/>
                <a:gd name="T34" fmla="*/ 4 w 41"/>
                <a:gd name="T35" fmla="*/ 8 h 42"/>
                <a:gd name="T36" fmla="*/ 9 w 41"/>
                <a:gd name="T37" fmla="*/ 4 h 42"/>
                <a:gd name="T38" fmla="*/ 14 w 41"/>
                <a:gd name="T39" fmla="*/ 1 h 42"/>
                <a:gd name="T40" fmla="*/ 21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8"/>
                  </a:lnTo>
                  <a:lnTo>
                    <a:pt x="38" y="34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4"/>
                  </a:lnTo>
                  <a:lnTo>
                    <a:pt x="2" y="28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Freeform 2443"/>
            <p:cNvSpPr>
              <a:spLocks/>
            </p:cNvSpPr>
            <p:nvPr/>
          </p:nvSpPr>
          <p:spPr bwMode="auto">
            <a:xfrm>
              <a:off x="7024035" y="3037682"/>
              <a:ext cx="31750" cy="33338"/>
            </a:xfrm>
            <a:custGeom>
              <a:avLst/>
              <a:gdLst>
                <a:gd name="T0" fmla="*/ 20 w 41"/>
                <a:gd name="T1" fmla="*/ 0 h 42"/>
                <a:gd name="T2" fmla="*/ 27 w 41"/>
                <a:gd name="T3" fmla="*/ 1 h 42"/>
                <a:gd name="T4" fmla="*/ 32 w 41"/>
                <a:gd name="T5" fmla="*/ 4 h 42"/>
                <a:gd name="T6" fmla="*/ 37 w 41"/>
                <a:gd name="T7" fmla="*/ 8 h 42"/>
                <a:gd name="T8" fmla="*/ 39 w 41"/>
                <a:gd name="T9" fmla="*/ 14 h 42"/>
                <a:gd name="T10" fmla="*/ 41 w 41"/>
                <a:gd name="T11" fmla="*/ 21 h 42"/>
                <a:gd name="T12" fmla="*/ 39 w 41"/>
                <a:gd name="T13" fmla="*/ 28 h 42"/>
                <a:gd name="T14" fmla="*/ 37 w 41"/>
                <a:gd name="T15" fmla="*/ 34 h 42"/>
                <a:gd name="T16" fmla="*/ 32 w 41"/>
                <a:gd name="T17" fmla="*/ 38 h 42"/>
                <a:gd name="T18" fmla="*/ 27 w 41"/>
                <a:gd name="T19" fmla="*/ 41 h 42"/>
                <a:gd name="T20" fmla="*/ 20 w 41"/>
                <a:gd name="T21" fmla="*/ 42 h 42"/>
                <a:gd name="T22" fmla="*/ 14 w 41"/>
                <a:gd name="T23" fmla="*/ 41 h 42"/>
                <a:gd name="T24" fmla="*/ 9 w 41"/>
                <a:gd name="T25" fmla="*/ 38 h 42"/>
                <a:gd name="T26" fmla="*/ 3 w 41"/>
                <a:gd name="T27" fmla="*/ 34 h 42"/>
                <a:gd name="T28" fmla="*/ 0 w 41"/>
                <a:gd name="T29" fmla="*/ 28 h 42"/>
                <a:gd name="T30" fmla="*/ 0 w 41"/>
                <a:gd name="T31" fmla="*/ 21 h 42"/>
                <a:gd name="T32" fmla="*/ 0 w 41"/>
                <a:gd name="T33" fmla="*/ 14 h 42"/>
                <a:gd name="T34" fmla="*/ 3 w 41"/>
                <a:gd name="T35" fmla="*/ 8 h 42"/>
                <a:gd name="T36" fmla="*/ 9 w 41"/>
                <a:gd name="T37" fmla="*/ 4 h 42"/>
                <a:gd name="T38" fmla="*/ 14 w 41"/>
                <a:gd name="T39" fmla="*/ 1 h 42"/>
                <a:gd name="T40" fmla="*/ 20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8"/>
                  </a:lnTo>
                  <a:lnTo>
                    <a:pt x="37" y="34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2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3" y="34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Freeform 2444"/>
            <p:cNvSpPr>
              <a:spLocks/>
            </p:cNvSpPr>
            <p:nvPr/>
          </p:nvSpPr>
          <p:spPr bwMode="auto">
            <a:xfrm>
              <a:off x="7205010" y="3037682"/>
              <a:ext cx="33338" cy="33338"/>
            </a:xfrm>
            <a:custGeom>
              <a:avLst/>
              <a:gdLst>
                <a:gd name="T0" fmla="*/ 21 w 40"/>
                <a:gd name="T1" fmla="*/ 0 h 42"/>
                <a:gd name="T2" fmla="*/ 26 w 40"/>
                <a:gd name="T3" fmla="*/ 1 h 42"/>
                <a:gd name="T4" fmla="*/ 32 w 40"/>
                <a:gd name="T5" fmla="*/ 4 h 42"/>
                <a:gd name="T6" fmla="*/ 36 w 40"/>
                <a:gd name="T7" fmla="*/ 8 h 42"/>
                <a:gd name="T8" fmla="*/ 40 w 40"/>
                <a:gd name="T9" fmla="*/ 14 h 42"/>
                <a:gd name="T10" fmla="*/ 40 w 40"/>
                <a:gd name="T11" fmla="*/ 21 h 42"/>
                <a:gd name="T12" fmla="*/ 40 w 40"/>
                <a:gd name="T13" fmla="*/ 28 h 42"/>
                <a:gd name="T14" fmla="*/ 36 w 40"/>
                <a:gd name="T15" fmla="*/ 34 h 42"/>
                <a:gd name="T16" fmla="*/ 32 w 40"/>
                <a:gd name="T17" fmla="*/ 38 h 42"/>
                <a:gd name="T18" fmla="*/ 26 w 40"/>
                <a:gd name="T19" fmla="*/ 41 h 42"/>
                <a:gd name="T20" fmla="*/ 21 w 40"/>
                <a:gd name="T21" fmla="*/ 42 h 42"/>
                <a:gd name="T22" fmla="*/ 14 w 40"/>
                <a:gd name="T23" fmla="*/ 41 h 42"/>
                <a:gd name="T24" fmla="*/ 8 w 40"/>
                <a:gd name="T25" fmla="*/ 38 h 42"/>
                <a:gd name="T26" fmla="*/ 4 w 40"/>
                <a:gd name="T27" fmla="*/ 34 h 42"/>
                <a:gd name="T28" fmla="*/ 1 w 40"/>
                <a:gd name="T29" fmla="*/ 28 h 42"/>
                <a:gd name="T30" fmla="*/ 0 w 40"/>
                <a:gd name="T31" fmla="*/ 21 h 42"/>
                <a:gd name="T32" fmla="*/ 1 w 40"/>
                <a:gd name="T33" fmla="*/ 14 h 42"/>
                <a:gd name="T34" fmla="*/ 4 w 40"/>
                <a:gd name="T35" fmla="*/ 8 h 42"/>
                <a:gd name="T36" fmla="*/ 8 w 40"/>
                <a:gd name="T37" fmla="*/ 4 h 42"/>
                <a:gd name="T38" fmla="*/ 14 w 40"/>
                <a:gd name="T39" fmla="*/ 1 h 42"/>
                <a:gd name="T40" fmla="*/ 21 w 40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2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40" y="14"/>
                  </a:lnTo>
                  <a:lnTo>
                    <a:pt x="40" y="21"/>
                  </a:lnTo>
                  <a:lnTo>
                    <a:pt x="40" y="28"/>
                  </a:lnTo>
                  <a:lnTo>
                    <a:pt x="36" y="34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" name="Freeform 2445"/>
            <p:cNvSpPr>
              <a:spLocks/>
            </p:cNvSpPr>
            <p:nvPr/>
          </p:nvSpPr>
          <p:spPr bwMode="auto">
            <a:xfrm>
              <a:off x="3642660" y="3221832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3 w 41"/>
                <a:gd name="T5" fmla="*/ 4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5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5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5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" name="Freeform 2446"/>
            <p:cNvSpPr>
              <a:spLocks/>
            </p:cNvSpPr>
            <p:nvPr/>
          </p:nvSpPr>
          <p:spPr bwMode="auto">
            <a:xfrm>
              <a:off x="3825222" y="3221832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Freeform 2447"/>
            <p:cNvSpPr>
              <a:spLocks/>
            </p:cNvSpPr>
            <p:nvPr/>
          </p:nvSpPr>
          <p:spPr bwMode="auto">
            <a:xfrm>
              <a:off x="4009372" y="3221832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8 w 41"/>
                <a:gd name="T37" fmla="*/ 4 h 41"/>
                <a:gd name="T38" fmla="*/ 14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Freeform 2448"/>
            <p:cNvSpPr>
              <a:spLocks/>
            </p:cNvSpPr>
            <p:nvPr/>
          </p:nvSpPr>
          <p:spPr bwMode="auto">
            <a:xfrm>
              <a:off x="4190347" y="3221832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" name="Freeform 2449"/>
            <p:cNvSpPr>
              <a:spLocks/>
            </p:cNvSpPr>
            <p:nvPr/>
          </p:nvSpPr>
          <p:spPr bwMode="auto">
            <a:xfrm>
              <a:off x="4372910" y="3221832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2 h 41"/>
                <a:gd name="T4" fmla="*/ 34 w 42"/>
                <a:gd name="T5" fmla="*/ 4 h 41"/>
                <a:gd name="T6" fmla="*/ 38 w 42"/>
                <a:gd name="T7" fmla="*/ 9 h 41"/>
                <a:gd name="T8" fmla="*/ 41 w 42"/>
                <a:gd name="T9" fmla="*/ 14 h 41"/>
                <a:gd name="T10" fmla="*/ 42 w 42"/>
                <a:gd name="T11" fmla="*/ 20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9 w 42"/>
                <a:gd name="T25" fmla="*/ 37 h 41"/>
                <a:gd name="T26" fmla="*/ 4 w 42"/>
                <a:gd name="T27" fmla="*/ 32 h 41"/>
                <a:gd name="T28" fmla="*/ 2 w 42"/>
                <a:gd name="T29" fmla="*/ 27 h 41"/>
                <a:gd name="T30" fmla="*/ 0 w 42"/>
                <a:gd name="T31" fmla="*/ 20 h 41"/>
                <a:gd name="T32" fmla="*/ 2 w 42"/>
                <a:gd name="T33" fmla="*/ 14 h 41"/>
                <a:gd name="T34" fmla="*/ 4 w 42"/>
                <a:gd name="T35" fmla="*/ 9 h 41"/>
                <a:gd name="T36" fmla="*/ 9 w 42"/>
                <a:gd name="T37" fmla="*/ 4 h 41"/>
                <a:gd name="T38" fmla="*/ 14 w 42"/>
                <a:gd name="T39" fmla="*/ 2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2"/>
                  </a:lnTo>
                  <a:lnTo>
                    <a:pt x="34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2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Freeform 2450"/>
            <p:cNvSpPr>
              <a:spLocks/>
            </p:cNvSpPr>
            <p:nvPr/>
          </p:nvSpPr>
          <p:spPr bwMode="auto">
            <a:xfrm>
              <a:off x="4557060" y="3221832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" name="Freeform 2451"/>
            <p:cNvSpPr>
              <a:spLocks/>
            </p:cNvSpPr>
            <p:nvPr/>
          </p:nvSpPr>
          <p:spPr bwMode="auto">
            <a:xfrm>
              <a:off x="4738035" y="3221832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2 h 41"/>
                <a:gd name="T4" fmla="*/ 33 w 40"/>
                <a:gd name="T5" fmla="*/ 4 h 41"/>
                <a:gd name="T6" fmla="*/ 38 w 40"/>
                <a:gd name="T7" fmla="*/ 9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8 w 40"/>
                <a:gd name="T15" fmla="*/ 32 h 41"/>
                <a:gd name="T16" fmla="*/ 33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2"/>
                  </a:lnTo>
                  <a:lnTo>
                    <a:pt x="33" y="4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3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" name="Freeform 2452"/>
            <p:cNvSpPr>
              <a:spLocks/>
            </p:cNvSpPr>
            <p:nvPr/>
          </p:nvSpPr>
          <p:spPr bwMode="auto">
            <a:xfrm>
              <a:off x="4922185" y="3221832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0 w 40"/>
                <a:gd name="T29" fmla="*/ 27 h 41"/>
                <a:gd name="T30" fmla="*/ 0 w 40"/>
                <a:gd name="T31" fmla="*/ 20 h 41"/>
                <a:gd name="T32" fmla="*/ 0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Freeform 2453"/>
            <p:cNvSpPr>
              <a:spLocks/>
            </p:cNvSpPr>
            <p:nvPr/>
          </p:nvSpPr>
          <p:spPr bwMode="auto">
            <a:xfrm>
              <a:off x="5104747" y="3221832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2 h 41"/>
                <a:gd name="T4" fmla="*/ 33 w 41"/>
                <a:gd name="T5" fmla="*/ 4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2"/>
                  </a:lnTo>
                  <a:lnTo>
                    <a:pt x="33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" name="Freeform 2454"/>
            <p:cNvSpPr>
              <a:spLocks/>
            </p:cNvSpPr>
            <p:nvPr/>
          </p:nvSpPr>
          <p:spPr bwMode="auto">
            <a:xfrm>
              <a:off x="5287310" y="3221832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3 w 41"/>
                <a:gd name="T5" fmla="*/ 4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" name="Freeform 2455"/>
            <p:cNvSpPr>
              <a:spLocks/>
            </p:cNvSpPr>
            <p:nvPr/>
          </p:nvSpPr>
          <p:spPr bwMode="auto">
            <a:xfrm>
              <a:off x="5469872" y="3221832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" name="Freeform 2456"/>
            <p:cNvSpPr>
              <a:spLocks/>
            </p:cNvSpPr>
            <p:nvPr/>
          </p:nvSpPr>
          <p:spPr bwMode="auto">
            <a:xfrm>
              <a:off x="5652435" y="3221832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2 h 41"/>
                <a:gd name="T4" fmla="*/ 33 w 42"/>
                <a:gd name="T5" fmla="*/ 4 h 41"/>
                <a:gd name="T6" fmla="*/ 37 w 42"/>
                <a:gd name="T7" fmla="*/ 9 h 41"/>
                <a:gd name="T8" fmla="*/ 40 w 42"/>
                <a:gd name="T9" fmla="*/ 14 h 41"/>
                <a:gd name="T10" fmla="*/ 42 w 42"/>
                <a:gd name="T11" fmla="*/ 20 h 41"/>
                <a:gd name="T12" fmla="*/ 40 w 42"/>
                <a:gd name="T13" fmla="*/ 27 h 41"/>
                <a:gd name="T14" fmla="*/ 37 w 42"/>
                <a:gd name="T15" fmla="*/ 32 h 41"/>
                <a:gd name="T16" fmla="*/ 33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8 w 42"/>
                <a:gd name="T25" fmla="*/ 37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4 h 41"/>
                <a:gd name="T38" fmla="*/ 14 w 42"/>
                <a:gd name="T39" fmla="*/ 2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2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2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" name="Freeform 2457"/>
            <p:cNvSpPr>
              <a:spLocks/>
            </p:cNvSpPr>
            <p:nvPr/>
          </p:nvSpPr>
          <p:spPr bwMode="auto">
            <a:xfrm>
              <a:off x="5834997" y="3221832"/>
              <a:ext cx="33338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" name="Freeform 2458"/>
            <p:cNvSpPr>
              <a:spLocks/>
            </p:cNvSpPr>
            <p:nvPr/>
          </p:nvSpPr>
          <p:spPr bwMode="auto">
            <a:xfrm>
              <a:off x="6017560" y="3221832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8 w 41"/>
                <a:gd name="T3" fmla="*/ 2 h 41"/>
                <a:gd name="T4" fmla="*/ 34 w 41"/>
                <a:gd name="T5" fmla="*/ 4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4 w 41"/>
                <a:gd name="T17" fmla="*/ 37 h 41"/>
                <a:gd name="T18" fmla="*/ 28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8" y="2"/>
                  </a:lnTo>
                  <a:lnTo>
                    <a:pt x="34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" name="Freeform 2459"/>
            <p:cNvSpPr>
              <a:spLocks/>
            </p:cNvSpPr>
            <p:nvPr/>
          </p:nvSpPr>
          <p:spPr bwMode="auto">
            <a:xfrm>
              <a:off x="6201710" y="3221832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4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" name="Freeform 2460"/>
            <p:cNvSpPr>
              <a:spLocks/>
            </p:cNvSpPr>
            <p:nvPr/>
          </p:nvSpPr>
          <p:spPr bwMode="auto">
            <a:xfrm>
              <a:off x="6382685" y="3221832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8 w 40"/>
                <a:gd name="T7" fmla="*/ 9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8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" name="Freeform 2461"/>
            <p:cNvSpPr>
              <a:spLocks/>
            </p:cNvSpPr>
            <p:nvPr/>
          </p:nvSpPr>
          <p:spPr bwMode="auto">
            <a:xfrm>
              <a:off x="6566835" y="3221832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3 w 40"/>
                <a:gd name="T27" fmla="*/ 32 h 41"/>
                <a:gd name="T28" fmla="*/ 0 w 40"/>
                <a:gd name="T29" fmla="*/ 27 h 41"/>
                <a:gd name="T30" fmla="*/ 0 w 40"/>
                <a:gd name="T31" fmla="*/ 20 h 41"/>
                <a:gd name="T32" fmla="*/ 0 w 40"/>
                <a:gd name="T33" fmla="*/ 14 h 41"/>
                <a:gd name="T34" fmla="*/ 3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" name="Freeform 2462"/>
            <p:cNvSpPr>
              <a:spLocks/>
            </p:cNvSpPr>
            <p:nvPr/>
          </p:nvSpPr>
          <p:spPr bwMode="auto">
            <a:xfrm>
              <a:off x="6749397" y="3221832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2 h 41"/>
                <a:gd name="T4" fmla="*/ 33 w 41"/>
                <a:gd name="T5" fmla="*/ 4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2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" name="Freeform 2464"/>
            <p:cNvSpPr>
              <a:spLocks/>
            </p:cNvSpPr>
            <p:nvPr/>
          </p:nvSpPr>
          <p:spPr bwMode="auto">
            <a:xfrm>
              <a:off x="6931960" y="3221832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2 h 41"/>
                <a:gd name="T4" fmla="*/ 34 w 42"/>
                <a:gd name="T5" fmla="*/ 4 h 41"/>
                <a:gd name="T6" fmla="*/ 38 w 42"/>
                <a:gd name="T7" fmla="*/ 9 h 41"/>
                <a:gd name="T8" fmla="*/ 41 w 42"/>
                <a:gd name="T9" fmla="*/ 14 h 41"/>
                <a:gd name="T10" fmla="*/ 42 w 42"/>
                <a:gd name="T11" fmla="*/ 20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8 w 42"/>
                <a:gd name="T25" fmla="*/ 37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4 h 41"/>
                <a:gd name="T38" fmla="*/ 14 w 42"/>
                <a:gd name="T39" fmla="*/ 2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2"/>
                  </a:lnTo>
                  <a:lnTo>
                    <a:pt x="34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2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" name="Freeform 2465"/>
            <p:cNvSpPr>
              <a:spLocks/>
            </p:cNvSpPr>
            <p:nvPr/>
          </p:nvSpPr>
          <p:spPr bwMode="auto">
            <a:xfrm>
              <a:off x="7114523" y="3221832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4 h 41"/>
                <a:gd name="T38" fmla="*/ 14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" name="Freeform 2466"/>
            <p:cNvSpPr>
              <a:spLocks/>
            </p:cNvSpPr>
            <p:nvPr/>
          </p:nvSpPr>
          <p:spPr bwMode="auto">
            <a:xfrm>
              <a:off x="3734735" y="3402807"/>
              <a:ext cx="31750" cy="33338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7 w 41"/>
                <a:gd name="T7" fmla="*/ 8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" name="Freeform 2467"/>
            <p:cNvSpPr>
              <a:spLocks/>
            </p:cNvSpPr>
            <p:nvPr/>
          </p:nvSpPr>
          <p:spPr bwMode="auto">
            <a:xfrm>
              <a:off x="3915710" y="3402807"/>
              <a:ext cx="33338" cy="33338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3 w 42"/>
                <a:gd name="T5" fmla="*/ 4 h 41"/>
                <a:gd name="T6" fmla="*/ 38 w 42"/>
                <a:gd name="T7" fmla="*/ 8 h 41"/>
                <a:gd name="T8" fmla="*/ 40 w 42"/>
                <a:gd name="T9" fmla="*/ 14 h 41"/>
                <a:gd name="T10" fmla="*/ 42 w 42"/>
                <a:gd name="T11" fmla="*/ 20 h 41"/>
                <a:gd name="T12" fmla="*/ 40 w 42"/>
                <a:gd name="T13" fmla="*/ 27 h 41"/>
                <a:gd name="T14" fmla="*/ 38 w 42"/>
                <a:gd name="T15" fmla="*/ 32 h 41"/>
                <a:gd name="T16" fmla="*/ 33 w 42"/>
                <a:gd name="T17" fmla="*/ 38 h 41"/>
                <a:gd name="T18" fmla="*/ 28 w 42"/>
                <a:gd name="T19" fmla="*/ 41 h 41"/>
                <a:gd name="T20" fmla="*/ 21 w 42"/>
                <a:gd name="T21" fmla="*/ 41 h 41"/>
                <a:gd name="T22" fmla="*/ 14 w 42"/>
                <a:gd name="T23" fmla="*/ 41 h 41"/>
                <a:gd name="T24" fmla="*/ 8 w 42"/>
                <a:gd name="T25" fmla="*/ 38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8 h 41"/>
                <a:gd name="T36" fmla="*/ 8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0" y="14"/>
                  </a:lnTo>
                  <a:lnTo>
                    <a:pt x="42" y="20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3" y="38"/>
                  </a:lnTo>
                  <a:lnTo>
                    <a:pt x="28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" name="Freeform 2468"/>
            <p:cNvSpPr>
              <a:spLocks/>
            </p:cNvSpPr>
            <p:nvPr/>
          </p:nvSpPr>
          <p:spPr bwMode="auto">
            <a:xfrm>
              <a:off x="4099860" y="3402807"/>
              <a:ext cx="31750" cy="33338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19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" name="Freeform 2469"/>
            <p:cNvSpPr>
              <a:spLocks/>
            </p:cNvSpPr>
            <p:nvPr/>
          </p:nvSpPr>
          <p:spPr bwMode="auto">
            <a:xfrm>
              <a:off x="4282423" y="3402807"/>
              <a:ext cx="31750" cy="33338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8 w 41"/>
                <a:gd name="T7" fmla="*/ 8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" name="Freeform 2470"/>
            <p:cNvSpPr>
              <a:spLocks/>
            </p:cNvSpPr>
            <p:nvPr/>
          </p:nvSpPr>
          <p:spPr bwMode="auto">
            <a:xfrm>
              <a:off x="4464985" y="3402807"/>
              <a:ext cx="33338" cy="33338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" name="Freeform 2471"/>
            <p:cNvSpPr>
              <a:spLocks/>
            </p:cNvSpPr>
            <p:nvPr/>
          </p:nvSpPr>
          <p:spPr bwMode="auto">
            <a:xfrm>
              <a:off x="4647548" y="3402807"/>
              <a:ext cx="31750" cy="33338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6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8 w 41"/>
                <a:gd name="T25" fmla="*/ 38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" name="Freeform 2472"/>
            <p:cNvSpPr>
              <a:spLocks/>
            </p:cNvSpPr>
            <p:nvPr/>
          </p:nvSpPr>
          <p:spPr bwMode="auto">
            <a:xfrm>
              <a:off x="4831698" y="3402807"/>
              <a:ext cx="31750" cy="33338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3 w 41"/>
                <a:gd name="T23" fmla="*/ 41 h 41"/>
                <a:gd name="T24" fmla="*/ 7 w 41"/>
                <a:gd name="T25" fmla="*/ 38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8 h 41"/>
                <a:gd name="T36" fmla="*/ 7 w 41"/>
                <a:gd name="T37" fmla="*/ 4 h 41"/>
                <a:gd name="T38" fmla="*/ 13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3" y="41"/>
                  </a:lnTo>
                  <a:lnTo>
                    <a:pt x="7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7" y="4"/>
                  </a:lnTo>
                  <a:lnTo>
                    <a:pt x="13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" name="Freeform 2473"/>
            <p:cNvSpPr>
              <a:spLocks/>
            </p:cNvSpPr>
            <p:nvPr/>
          </p:nvSpPr>
          <p:spPr bwMode="auto">
            <a:xfrm>
              <a:off x="5012673" y="3402807"/>
              <a:ext cx="33338" cy="33338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21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" name="Freeform 2474"/>
            <p:cNvSpPr>
              <a:spLocks/>
            </p:cNvSpPr>
            <p:nvPr/>
          </p:nvSpPr>
          <p:spPr bwMode="auto">
            <a:xfrm>
              <a:off x="5195235" y="3402807"/>
              <a:ext cx="33338" cy="33338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4 w 42"/>
                <a:gd name="T5" fmla="*/ 4 h 41"/>
                <a:gd name="T6" fmla="*/ 38 w 42"/>
                <a:gd name="T7" fmla="*/ 8 h 41"/>
                <a:gd name="T8" fmla="*/ 41 w 42"/>
                <a:gd name="T9" fmla="*/ 14 h 41"/>
                <a:gd name="T10" fmla="*/ 42 w 42"/>
                <a:gd name="T11" fmla="*/ 20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8 h 41"/>
                <a:gd name="T18" fmla="*/ 28 w 42"/>
                <a:gd name="T19" fmla="*/ 41 h 41"/>
                <a:gd name="T20" fmla="*/ 21 w 42"/>
                <a:gd name="T21" fmla="*/ 41 h 41"/>
                <a:gd name="T22" fmla="*/ 14 w 42"/>
                <a:gd name="T23" fmla="*/ 41 h 41"/>
                <a:gd name="T24" fmla="*/ 9 w 42"/>
                <a:gd name="T25" fmla="*/ 38 h 41"/>
                <a:gd name="T26" fmla="*/ 4 w 42"/>
                <a:gd name="T27" fmla="*/ 32 h 41"/>
                <a:gd name="T28" fmla="*/ 2 w 42"/>
                <a:gd name="T29" fmla="*/ 27 h 41"/>
                <a:gd name="T30" fmla="*/ 0 w 42"/>
                <a:gd name="T31" fmla="*/ 20 h 41"/>
                <a:gd name="T32" fmla="*/ 2 w 42"/>
                <a:gd name="T33" fmla="*/ 14 h 41"/>
                <a:gd name="T34" fmla="*/ 4 w 42"/>
                <a:gd name="T35" fmla="*/ 8 h 41"/>
                <a:gd name="T36" fmla="*/ 9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4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2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8"/>
                  </a:lnTo>
                  <a:lnTo>
                    <a:pt x="28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" name="Freeform 2475"/>
            <p:cNvSpPr>
              <a:spLocks/>
            </p:cNvSpPr>
            <p:nvPr/>
          </p:nvSpPr>
          <p:spPr bwMode="auto">
            <a:xfrm>
              <a:off x="5379385" y="3402807"/>
              <a:ext cx="31750" cy="33338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7 w 41"/>
                <a:gd name="T7" fmla="*/ 8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" name="Freeform 2476"/>
            <p:cNvSpPr>
              <a:spLocks/>
            </p:cNvSpPr>
            <p:nvPr/>
          </p:nvSpPr>
          <p:spPr bwMode="auto">
            <a:xfrm>
              <a:off x="5560360" y="3402807"/>
              <a:ext cx="33338" cy="33338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8 w 40"/>
                <a:gd name="T7" fmla="*/ 8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8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21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8" y="8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" name="Freeform 2477"/>
            <p:cNvSpPr>
              <a:spLocks/>
            </p:cNvSpPr>
            <p:nvPr/>
          </p:nvSpPr>
          <p:spPr bwMode="auto">
            <a:xfrm>
              <a:off x="5744510" y="3402807"/>
              <a:ext cx="31750" cy="33338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19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3 w 40"/>
                <a:gd name="T27" fmla="*/ 32 h 41"/>
                <a:gd name="T28" fmla="*/ 0 w 40"/>
                <a:gd name="T29" fmla="*/ 27 h 41"/>
                <a:gd name="T30" fmla="*/ 0 w 40"/>
                <a:gd name="T31" fmla="*/ 20 h 41"/>
                <a:gd name="T32" fmla="*/ 0 w 40"/>
                <a:gd name="T33" fmla="*/ 14 h 41"/>
                <a:gd name="T34" fmla="*/ 3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" name="Freeform 2478"/>
            <p:cNvSpPr>
              <a:spLocks/>
            </p:cNvSpPr>
            <p:nvPr/>
          </p:nvSpPr>
          <p:spPr bwMode="auto">
            <a:xfrm>
              <a:off x="5927073" y="3402807"/>
              <a:ext cx="31750" cy="33338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7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" name="Freeform 2479"/>
            <p:cNvSpPr>
              <a:spLocks/>
            </p:cNvSpPr>
            <p:nvPr/>
          </p:nvSpPr>
          <p:spPr bwMode="auto">
            <a:xfrm>
              <a:off x="6109635" y="3402807"/>
              <a:ext cx="33338" cy="33338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3 w 41"/>
                <a:gd name="T23" fmla="*/ 41 h 41"/>
                <a:gd name="T24" fmla="*/ 7 w 41"/>
                <a:gd name="T25" fmla="*/ 38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8 h 41"/>
                <a:gd name="T36" fmla="*/ 7 w 41"/>
                <a:gd name="T37" fmla="*/ 4 h 41"/>
                <a:gd name="T38" fmla="*/ 13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3" y="41"/>
                  </a:lnTo>
                  <a:lnTo>
                    <a:pt x="7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7" y="4"/>
                  </a:lnTo>
                  <a:lnTo>
                    <a:pt x="13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" name="Freeform 2480"/>
            <p:cNvSpPr>
              <a:spLocks/>
            </p:cNvSpPr>
            <p:nvPr/>
          </p:nvSpPr>
          <p:spPr bwMode="auto">
            <a:xfrm>
              <a:off x="6292198" y="3402807"/>
              <a:ext cx="31750" cy="33338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8 w 41"/>
                <a:gd name="T25" fmla="*/ 38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" name="Freeform 2481"/>
            <p:cNvSpPr>
              <a:spLocks/>
            </p:cNvSpPr>
            <p:nvPr/>
          </p:nvSpPr>
          <p:spPr bwMode="auto">
            <a:xfrm>
              <a:off x="6474760" y="3402807"/>
              <a:ext cx="33338" cy="33338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3 w 42"/>
                <a:gd name="T5" fmla="*/ 4 h 41"/>
                <a:gd name="T6" fmla="*/ 37 w 42"/>
                <a:gd name="T7" fmla="*/ 8 h 41"/>
                <a:gd name="T8" fmla="*/ 40 w 42"/>
                <a:gd name="T9" fmla="*/ 14 h 41"/>
                <a:gd name="T10" fmla="*/ 42 w 42"/>
                <a:gd name="T11" fmla="*/ 20 h 41"/>
                <a:gd name="T12" fmla="*/ 40 w 42"/>
                <a:gd name="T13" fmla="*/ 27 h 41"/>
                <a:gd name="T14" fmla="*/ 37 w 42"/>
                <a:gd name="T15" fmla="*/ 32 h 41"/>
                <a:gd name="T16" fmla="*/ 33 w 42"/>
                <a:gd name="T17" fmla="*/ 38 h 41"/>
                <a:gd name="T18" fmla="*/ 28 w 42"/>
                <a:gd name="T19" fmla="*/ 41 h 41"/>
                <a:gd name="T20" fmla="*/ 21 w 42"/>
                <a:gd name="T21" fmla="*/ 41 h 41"/>
                <a:gd name="T22" fmla="*/ 14 w 42"/>
                <a:gd name="T23" fmla="*/ 41 h 41"/>
                <a:gd name="T24" fmla="*/ 8 w 42"/>
                <a:gd name="T25" fmla="*/ 38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8 h 41"/>
                <a:gd name="T36" fmla="*/ 8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2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8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" name="Freeform 2482"/>
            <p:cNvSpPr>
              <a:spLocks/>
            </p:cNvSpPr>
            <p:nvPr/>
          </p:nvSpPr>
          <p:spPr bwMode="auto">
            <a:xfrm>
              <a:off x="6657323" y="3402807"/>
              <a:ext cx="33338" cy="33338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19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" name="Freeform 2483"/>
            <p:cNvSpPr>
              <a:spLocks/>
            </p:cNvSpPr>
            <p:nvPr/>
          </p:nvSpPr>
          <p:spPr bwMode="auto">
            <a:xfrm>
              <a:off x="6839885" y="3402807"/>
              <a:ext cx="31750" cy="33338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8 w 41"/>
                <a:gd name="T7" fmla="*/ 8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" name="Freeform 2484"/>
            <p:cNvSpPr>
              <a:spLocks/>
            </p:cNvSpPr>
            <p:nvPr/>
          </p:nvSpPr>
          <p:spPr bwMode="auto">
            <a:xfrm>
              <a:off x="7024035" y="3402807"/>
              <a:ext cx="31750" cy="33338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7 w 41"/>
                <a:gd name="T7" fmla="*/ 8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0" name="Freeform 2485"/>
            <p:cNvSpPr>
              <a:spLocks/>
            </p:cNvSpPr>
            <p:nvPr/>
          </p:nvSpPr>
          <p:spPr bwMode="auto">
            <a:xfrm>
              <a:off x="7205010" y="3402807"/>
              <a:ext cx="33338" cy="33338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21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1" name="Freeform 2486"/>
            <p:cNvSpPr>
              <a:spLocks/>
            </p:cNvSpPr>
            <p:nvPr/>
          </p:nvSpPr>
          <p:spPr bwMode="auto">
            <a:xfrm>
              <a:off x="3642660" y="3586957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3 w 41"/>
                <a:gd name="T5" fmla="*/ 4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5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5 w 41"/>
                <a:gd name="T35" fmla="*/ 9 h 41"/>
                <a:gd name="T36" fmla="*/ 9 w 41"/>
                <a:gd name="T37" fmla="*/ 4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5" y="9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2" name="Freeform 2487"/>
            <p:cNvSpPr>
              <a:spLocks/>
            </p:cNvSpPr>
            <p:nvPr/>
          </p:nvSpPr>
          <p:spPr bwMode="auto">
            <a:xfrm>
              <a:off x="3825223" y="35869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2 w 41"/>
                <a:gd name="T5" fmla="*/ 4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4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2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3" name="Freeform 2488"/>
            <p:cNvSpPr>
              <a:spLocks/>
            </p:cNvSpPr>
            <p:nvPr/>
          </p:nvSpPr>
          <p:spPr bwMode="auto">
            <a:xfrm>
              <a:off x="4009373" y="3586957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4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8 w 41"/>
                <a:gd name="T37" fmla="*/ 4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4" name="Freeform 2489"/>
            <p:cNvSpPr>
              <a:spLocks/>
            </p:cNvSpPr>
            <p:nvPr/>
          </p:nvSpPr>
          <p:spPr bwMode="auto">
            <a:xfrm>
              <a:off x="4190348" y="3586957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0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0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0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5" name="Freeform 2490"/>
            <p:cNvSpPr>
              <a:spLocks/>
            </p:cNvSpPr>
            <p:nvPr/>
          </p:nvSpPr>
          <p:spPr bwMode="auto">
            <a:xfrm>
              <a:off x="4372910" y="3586957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0 h 41"/>
                <a:gd name="T4" fmla="*/ 34 w 42"/>
                <a:gd name="T5" fmla="*/ 4 h 41"/>
                <a:gd name="T6" fmla="*/ 38 w 42"/>
                <a:gd name="T7" fmla="*/ 9 h 41"/>
                <a:gd name="T8" fmla="*/ 41 w 42"/>
                <a:gd name="T9" fmla="*/ 14 h 41"/>
                <a:gd name="T10" fmla="*/ 42 w 42"/>
                <a:gd name="T11" fmla="*/ 20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9 w 42"/>
                <a:gd name="T25" fmla="*/ 37 h 41"/>
                <a:gd name="T26" fmla="*/ 4 w 42"/>
                <a:gd name="T27" fmla="*/ 32 h 41"/>
                <a:gd name="T28" fmla="*/ 2 w 42"/>
                <a:gd name="T29" fmla="*/ 27 h 41"/>
                <a:gd name="T30" fmla="*/ 0 w 42"/>
                <a:gd name="T31" fmla="*/ 20 h 41"/>
                <a:gd name="T32" fmla="*/ 2 w 42"/>
                <a:gd name="T33" fmla="*/ 14 h 41"/>
                <a:gd name="T34" fmla="*/ 4 w 42"/>
                <a:gd name="T35" fmla="*/ 9 h 41"/>
                <a:gd name="T36" fmla="*/ 9 w 42"/>
                <a:gd name="T37" fmla="*/ 4 h 41"/>
                <a:gd name="T38" fmla="*/ 14 w 42"/>
                <a:gd name="T39" fmla="*/ 0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0"/>
                  </a:lnTo>
                  <a:lnTo>
                    <a:pt x="34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2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" name="Freeform 2491"/>
            <p:cNvSpPr>
              <a:spLocks/>
            </p:cNvSpPr>
            <p:nvPr/>
          </p:nvSpPr>
          <p:spPr bwMode="auto">
            <a:xfrm>
              <a:off x="4557060" y="3586957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4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4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4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" name="Freeform 2492"/>
            <p:cNvSpPr>
              <a:spLocks/>
            </p:cNvSpPr>
            <p:nvPr/>
          </p:nvSpPr>
          <p:spPr bwMode="auto">
            <a:xfrm>
              <a:off x="4738035" y="3586957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0 h 41"/>
                <a:gd name="T4" fmla="*/ 33 w 40"/>
                <a:gd name="T5" fmla="*/ 4 h 41"/>
                <a:gd name="T6" fmla="*/ 38 w 40"/>
                <a:gd name="T7" fmla="*/ 9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8 w 40"/>
                <a:gd name="T15" fmla="*/ 32 h 41"/>
                <a:gd name="T16" fmla="*/ 33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0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0"/>
                  </a:lnTo>
                  <a:lnTo>
                    <a:pt x="33" y="4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3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" name="Freeform 2493"/>
            <p:cNvSpPr>
              <a:spLocks/>
            </p:cNvSpPr>
            <p:nvPr/>
          </p:nvSpPr>
          <p:spPr bwMode="auto">
            <a:xfrm>
              <a:off x="4922185" y="3586957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0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0 w 40"/>
                <a:gd name="T29" fmla="*/ 27 h 41"/>
                <a:gd name="T30" fmla="*/ 0 w 40"/>
                <a:gd name="T31" fmla="*/ 20 h 41"/>
                <a:gd name="T32" fmla="*/ 0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0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0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9" name="Freeform 2494"/>
            <p:cNvSpPr>
              <a:spLocks/>
            </p:cNvSpPr>
            <p:nvPr/>
          </p:nvSpPr>
          <p:spPr bwMode="auto">
            <a:xfrm>
              <a:off x="5104748" y="35869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3 w 41"/>
                <a:gd name="T5" fmla="*/ 4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4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3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0" name="Freeform 2495"/>
            <p:cNvSpPr>
              <a:spLocks/>
            </p:cNvSpPr>
            <p:nvPr/>
          </p:nvSpPr>
          <p:spPr bwMode="auto">
            <a:xfrm>
              <a:off x="5287310" y="3586957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3 w 41"/>
                <a:gd name="T5" fmla="*/ 4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9 w 41"/>
                <a:gd name="T37" fmla="*/ 4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1" name="Freeform 2496"/>
            <p:cNvSpPr>
              <a:spLocks/>
            </p:cNvSpPr>
            <p:nvPr/>
          </p:nvSpPr>
          <p:spPr bwMode="auto">
            <a:xfrm>
              <a:off x="5469873" y="35869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2 w 41"/>
                <a:gd name="T5" fmla="*/ 4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4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2" name="Freeform 2497"/>
            <p:cNvSpPr>
              <a:spLocks/>
            </p:cNvSpPr>
            <p:nvPr/>
          </p:nvSpPr>
          <p:spPr bwMode="auto">
            <a:xfrm>
              <a:off x="5652435" y="3586957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0 h 41"/>
                <a:gd name="T4" fmla="*/ 33 w 42"/>
                <a:gd name="T5" fmla="*/ 4 h 41"/>
                <a:gd name="T6" fmla="*/ 37 w 42"/>
                <a:gd name="T7" fmla="*/ 9 h 41"/>
                <a:gd name="T8" fmla="*/ 40 w 42"/>
                <a:gd name="T9" fmla="*/ 14 h 41"/>
                <a:gd name="T10" fmla="*/ 42 w 42"/>
                <a:gd name="T11" fmla="*/ 20 h 41"/>
                <a:gd name="T12" fmla="*/ 40 w 42"/>
                <a:gd name="T13" fmla="*/ 27 h 41"/>
                <a:gd name="T14" fmla="*/ 37 w 42"/>
                <a:gd name="T15" fmla="*/ 32 h 41"/>
                <a:gd name="T16" fmla="*/ 33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8 w 42"/>
                <a:gd name="T25" fmla="*/ 37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4 h 41"/>
                <a:gd name="T38" fmla="*/ 14 w 42"/>
                <a:gd name="T39" fmla="*/ 0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0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2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3" name="Freeform 2498"/>
            <p:cNvSpPr>
              <a:spLocks/>
            </p:cNvSpPr>
            <p:nvPr/>
          </p:nvSpPr>
          <p:spPr bwMode="auto">
            <a:xfrm>
              <a:off x="5834998" y="3586957"/>
              <a:ext cx="33338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0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0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0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4" name="Freeform 2499"/>
            <p:cNvSpPr>
              <a:spLocks/>
            </p:cNvSpPr>
            <p:nvPr/>
          </p:nvSpPr>
          <p:spPr bwMode="auto">
            <a:xfrm>
              <a:off x="6017560" y="35869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8 w 41"/>
                <a:gd name="T3" fmla="*/ 0 h 41"/>
                <a:gd name="T4" fmla="*/ 34 w 41"/>
                <a:gd name="T5" fmla="*/ 4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4 w 41"/>
                <a:gd name="T17" fmla="*/ 37 h 41"/>
                <a:gd name="T18" fmla="*/ 28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4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8" y="0"/>
                  </a:lnTo>
                  <a:lnTo>
                    <a:pt x="34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5" name="Freeform 2500"/>
            <p:cNvSpPr>
              <a:spLocks/>
            </p:cNvSpPr>
            <p:nvPr/>
          </p:nvSpPr>
          <p:spPr bwMode="auto">
            <a:xfrm>
              <a:off x="6201710" y="3586957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4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4 w 41"/>
                <a:gd name="T35" fmla="*/ 9 h 41"/>
                <a:gd name="T36" fmla="*/ 9 w 41"/>
                <a:gd name="T37" fmla="*/ 4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4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" name="Freeform 2501"/>
            <p:cNvSpPr>
              <a:spLocks/>
            </p:cNvSpPr>
            <p:nvPr/>
          </p:nvSpPr>
          <p:spPr bwMode="auto">
            <a:xfrm>
              <a:off x="6382685" y="3586957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0 h 41"/>
                <a:gd name="T4" fmla="*/ 32 w 40"/>
                <a:gd name="T5" fmla="*/ 4 h 41"/>
                <a:gd name="T6" fmla="*/ 38 w 40"/>
                <a:gd name="T7" fmla="*/ 9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8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0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0"/>
                  </a:lnTo>
                  <a:lnTo>
                    <a:pt x="32" y="4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" name="Freeform 2502"/>
            <p:cNvSpPr>
              <a:spLocks/>
            </p:cNvSpPr>
            <p:nvPr/>
          </p:nvSpPr>
          <p:spPr bwMode="auto">
            <a:xfrm>
              <a:off x="6566835" y="3586957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0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3 w 40"/>
                <a:gd name="T27" fmla="*/ 32 h 41"/>
                <a:gd name="T28" fmla="*/ 0 w 40"/>
                <a:gd name="T29" fmla="*/ 27 h 41"/>
                <a:gd name="T30" fmla="*/ 0 w 40"/>
                <a:gd name="T31" fmla="*/ 20 h 41"/>
                <a:gd name="T32" fmla="*/ 0 w 40"/>
                <a:gd name="T33" fmla="*/ 14 h 41"/>
                <a:gd name="T34" fmla="*/ 3 w 40"/>
                <a:gd name="T35" fmla="*/ 9 h 41"/>
                <a:gd name="T36" fmla="*/ 8 w 40"/>
                <a:gd name="T37" fmla="*/ 4 h 41"/>
                <a:gd name="T38" fmla="*/ 14 w 40"/>
                <a:gd name="T39" fmla="*/ 0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0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" name="Freeform 2503"/>
            <p:cNvSpPr>
              <a:spLocks/>
            </p:cNvSpPr>
            <p:nvPr/>
          </p:nvSpPr>
          <p:spPr bwMode="auto">
            <a:xfrm>
              <a:off x="6749398" y="35869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3 w 41"/>
                <a:gd name="T5" fmla="*/ 4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4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" name="Freeform 2504"/>
            <p:cNvSpPr>
              <a:spLocks/>
            </p:cNvSpPr>
            <p:nvPr/>
          </p:nvSpPr>
          <p:spPr bwMode="auto">
            <a:xfrm>
              <a:off x="6931960" y="3586957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0 h 41"/>
                <a:gd name="T4" fmla="*/ 34 w 42"/>
                <a:gd name="T5" fmla="*/ 4 h 41"/>
                <a:gd name="T6" fmla="*/ 38 w 42"/>
                <a:gd name="T7" fmla="*/ 9 h 41"/>
                <a:gd name="T8" fmla="*/ 41 w 42"/>
                <a:gd name="T9" fmla="*/ 14 h 41"/>
                <a:gd name="T10" fmla="*/ 42 w 42"/>
                <a:gd name="T11" fmla="*/ 20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8 w 42"/>
                <a:gd name="T25" fmla="*/ 37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4 h 41"/>
                <a:gd name="T38" fmla="*/ 14 w 42"/>
                <a:gd name="T39" fmla="*/ 0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0"/>
                  </a:lnTo>
                  <a:lnTo>
                    <a:pt x="34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2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" name="Freeform 2505"/>
            <p:cNvSpPr>
              <a:spLocks/>
            </p:cNvSpPr>
            <p:nvPr/>
          </p:nvSpPr>
          <p:spPr bwMode="auto">
            <a:xfrm>
              <a:off x="7114523" y="3586957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4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4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" name="Freeform 2506"/>
            <p:cNvSpPr>
              <a:spLocks/>
            </p:cNvSpPr>
            <p:nvPr/>
          </p:nvSpPr>
          <p:spPr bwMode="auto">
            <a:xfrm>
              <a:off x="3734735" y="376952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7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4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" name="Freeform 2507"/>
            <p:cNvSpPr>
              <a:spLocks/>
            </p:cNvSpPr>
            <p:nvPr/>
          </p:nvSpPr>
          <p:spPr bwMode="auto">
            <a:xfrm>
              <a:off x="3915710" y="3769520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3 w 42"/>
                <a:gd name="T5" fmla="*/ 4 h 41"/>
                <a:gd name="T6" fmla="*/ 38 w 42"/>
                <a:gd name="T7" fmla="*/ 8 h 41"/>
                <a:gd name="T8" fmla="*/ 40 w 42"/>
                <a:gd name="T9" fmla="*/ 14 h 41"/>
                <a:gd name="T10" fmla="*/ 42 w 42"/>
                <a:gd name="T11" fmla="*/ 21 h 41"/>
                <a:gd name="T12" fmla="*/ 40 w 42"/>
                <a:gd name="T13" fmla="*/ 27 h 41"/>
                <a:gd name="T14" fmla="*/ 38 w 42"/>
                <a:gd name="T15" fmla="*/ 32 h 41"/>
                <a:gd name="T16" fmla="*/ 33 w 42"/>
                <a:gd name="T17" fmla="*/ 38 h 41"/>
                <a:gd name="T18" fmla="*/ 28 w 42"/>
                <a:gd name="T19" fmla="*/ 41 h 41"/>
                <a:gd name="T20" fmla="*/ 21 w 42"/>
                <a:gd name="T21" fmla="*/ 41 h 41"/>
                <a:gd name="T22" fmla="*/ 14 w 42"/>
                <a:gd name="T23" fmla="*/ 41 h 41"/>
                <a:gd name="T24" fmla="*/ 8 w 42"/>
                <a:gd name="T25" fmla="*/ 38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1 h 41"/>
                <a:gd name="T32" fmla="*/ 1 w 42"/>
                <a:gd name="T33" fmla="*/ 14 h 41"/>
                <a:gd name="T34" fmla="*/ 4 w 42"/>
                <a:gd name="T35" fmla="*/ 8 h 41"/>
                <a:gd name="T36" fmla="*/ 8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0" y="14"/>
                  </a:lnTo>
                  <a:lnTo>
                    <a:pt x="42" y="21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3" y="38"/>
                  </a:lnTo>
                  <a:lnTo>
                    <a:pt x="28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" name="Freeform 2508"/>
            <p:cNvSpPr>
              <a:spLocks/>
            </p:cNvSpPr>
            <p:nvPr/>
          </p:nvSpPr>
          <p:spPr bwMode="auto">
            <a:xfrm>
              <a:off x="4099860" y="3769520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19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" name="Freeform 2509"/>
            <p:cNvSpPr>
              <a:spLocks/>
            </p:cNvSpPr>
            <p:nvPr/>
          </p:nvSpPr>
          <p:spPr bwMode="auto">
            <a:xfrm>
              <a:off x="4282423" y="376952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8 w 41"/>
                <a:gd name="T7" fmla="*/ 8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8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5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" name="Freeform 2510"/>
            <p:cNvSpPr>
              <a:spLocks/>
            </p:cNvSpPr>
            <p:nvPr/>
          </p:nvSpPr>
          <p:spPr bwMode="auto">
            <a:xfrm>
              <a:off x="4464985" y="3769520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0 w 41"/>
                <a:gd name="T9" fmla="*/ 14 h 41"/>
                <a:gd name="T10" fmla="*/ 41 w 41"/>
                <a:gd name="T11" fmla="*/ 21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" name="Freeform 2511"/>
            <p:cNvSpPr>
              <a:spLocks/>
            </p:cNvSpPr>
            <p:nvPr/>
          </p:nvSpPr>
          <p:spPr bwMode="auto">
            <a:xfrm>
              <a:off x="4647548" y="376952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6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8 w 41"/>
                <a:gd name="T25" fmla="*/ 38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1 h 41"/>
                <a:gd name="T32" fmla="*/ 1 w 41"/>
                <a:gd name="T33" fmla="*/ 14 h 41"/>
                <a:gd name="T34" fmla="*/ 4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" name="Freeform 2512"/>
            <p:cNvSpPr>
              <a:spLocks/>
            </p:cNvSpPr>
            <p:nvPr/>
          </p:nvSpPr>
          <p:spPr bwMode="auto">
            <a:xfrm>
              <a:off x="4831698" y="3769520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3 w 41"/>
                <a:gd name="T23" fmla="*/ 41 h 41"/>
                <a:gd name="T24" fmla="*/ 7 w 41"/>
                <a:gd name="T25" fmla="*/ 38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8 h 41"/>
                <a:gd name="T36" fmla="*/ 7 w 41"/>
                <a:gd name="T37" fmla="*/ 4 h 41"/>
                <a:gd name="T38" fmla="*/ 13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3" y="41"/>
                  </a:lnTo>
                  <a:lnTo>
                    <a:pt x="7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7" y="4"/>
                  </a:lnTo>
                  <a:lnTo>
                    <a:pt x="13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" name="Freeform 2513"/>
            <p:cNvSpPr>
              <a:spLocks/>
            </p:cNvSpPr>
            <p:nvPr/>
          </p:nvSpPr>
          <p:spPr bwMode="auto">
            <a:xfrm>
              <a:off x="5012673" y="3769520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21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" name="Freeform 2514"/>
            <p:cNvSpPr>
              <a:spLocks/>
            </p:cNvSpPr>
            <p:nvPr/>
          </p:nvSpPr>
          <p:spPr bwMode="auto">
            <a:xfrm>
              <a:off x="5195235" y="3769520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4 w 42"/>
                <a:gd name="T5" fmla="*/ 4 h 41"/>
                <a:gd name="T6" fmla="*/ 38 w 42"/>
                <a:gd name="T7" fmla="*/ 8 h 41"/>
                <a:gd name="T8" fmla="*/ 41 w 42"/>
                <a:gd name="T9" fmla="*/ 14 h 41"/>
                <a:gd name="T10" fmla="*/ 42 w 42"/>
                <a:gd name="T11" fmla="*/ 21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8 h 41"/>
                <a:gd name="T18" fmla="*/ 28 w 42"/>
                <a:gd name="T19" fmla="*/ 41 h 41"/>
                <a:gd name="T20" fmla="*/ 21 w 42"/>
                <a:gd name="T21" fmla="*/ 41 h 41"/>
                <a:gd name="T22" fmla="*/ 14 w 42"/>
                <a:gd name="T23" fmla="*/ 41 h 41"/>
                <a:gd name="T24" fmla="*/ 9 w 42"/>
                <a:gd name="T25" fmla="*/ 38 h 41"/>
                <a:gd name="T26" fmla="*/ 4 w 42"/>
                <a:gd name="T27" fmla="*/ 32 h 41"/>
                <a:gd name="T28" fmla="*/ 2 w 42"/>
                <a:gd name="T29" fmla="*/ 27 h 41"/>
                <a:gd name="T30" fmla="*/ 0 w 42"/>
                <a:gd name="T31" fmla="*/ 21 h 41"/>
                <a:gd name="T32" fmla="*/ 2 w 42"/>
                <a:gd name="T33" fmla="*/ 14 h 41"/>
                <a:gd name="T34" fmla="*/ 4 w 42"/>
                <a:gd name="T35" fmla="*/ 8 h 41"/>
                <a:gd name="T36" fmla="*/ 9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4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2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8"/>
                  </a:lnTo>
                  <a:lnTo>
                    <a:pt x="28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" name="Freeform 2515"/>
            <p:cNvSpPr>
              <a:spLocks/>
            </p:cNvSpPr>
            <p:nvPr/>
          </p:nvSpPr>
          <p:spPr bwMode="auto">
            <a:xfrm>
              <a:off x="5379385" y="3769520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7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4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" name="Freeform 2516"/>
            <p:cNvSpPr>
              <a:spLocks/>
            </p:cNvSpPr>
            <p:nvPr/>
          </p:nvSpPr>
          <p:spPr bwMode="auto">
            <a:xfrm>
              <a:off x="5560360" y="3769520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8 w 40"/>
                <a:gd name="T7" fmla="*/ 8 h 41"/>
                <a:gd name="T8" fmla="*/ 40 w 40"/>
                <a:gd name="T9" fmla="*/ 14 h 41"/>
                <a:gd name="T10" fmla="*/ 40 w 40"/>
                <a:gd name="T11" fmla="*/ 21 h 41"/>
                <a:gd name="T12" fmla="*/ 40 w 40"/>
                <a:gd name="T13" fmla="*/ 27 h 41"/>
                <a:gd name="T14" fmla="*/ 38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21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8" y="8"/>
                  </a:lnTo>
                  <a:lnTo>
                    <a:pt x="40" y="14"/>
                  </a:lnTo>
                  <a:lnTo>
                    <a:pt x="40" y="21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" name="Freeform 2517"/>
            <p:cNvSpPr>
              <a:spLocks/>
            </p:cNvSpPr>
            <p:nvPr/>
          </p:nvSpPr>
          <p:spPr bwMode="auto">
            <a:xfrm>
              <a:off x="5744510" y="3769520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19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3 w 40"/>
                <a:gd name="T27" fmla="*/ 32 h 41"/>
                <a:gd name="T28" fmla="*/ 0 w 40"/>
                <a:gd name="T29" fmla="*/ 27 h 41"/>
                <a:gd name="T30" fmla="*/ 0 w 40"/>
                <a:gd name="T31" fmla="*/ 21 h 41"/>
                <a:gd name="T32" fmla="*/ 0 w 40"/>
                <a:gd name="T33" fmla="*/ 14 h 41"/>
                <a:gd name="T34" fmla="*/ 3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" name="Freeform 2518"/>
            <p:cNvSpPr>
              <a:spLocks/>
            </p:cNvSpPr>
            <p:nvPr/>
          </p:nvSpPr>
          <p:spPr bwMode="auto">
            <a:xfrm>
              <a:off x="5927073" y="376952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7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5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" name="Freeform 2519"/>
            <p:cNvSpPr>
              <a:spLocks/>
            </p:cNvSpPr>
            <p:nvPr/>
          </p:nvSpPr>
          <p:spPr bwMode="auto">
            <a:xfrm>
              <a:off x="6109635" y="3769520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0 w 41"/>
                <a:gd name="T9" fmla="*/ 14 h 41"/>
                <a:gd name="T10" fmla="*/ 41 w 41"/>
                <a:gd name="T11" fmla="*/ 21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3 w 41"/>
                <a:gd name="T23" fmla="*/ 41 h 41"/>
                <a:gd name="T24" fmla="*/ 7 w 41"/>
                <a:gd name="T25" fmla="*/ 38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8 h 41"/>
                <a:gd name="T36" fmla="*/ 7 w 41"/>
                <a:gd name="T37" fmla="*/ 4 h 41"/>
                <a:gd name="T38" fmla="*/ 13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3" y="41"/>
                  </a:lnTo>
                  <a:lnTo>
                    <a:pt x="7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7" y="4"/>
                  </a:lnTo>
                  <a:lnTo>
                    <a:pt x="13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5" name="Freeform 2520"/>
            <p:cNvSpPr>
              <a:spLocks/>
            </p:cNvSpPr>
            <p:nvPr/>
          </p:nvSpPr>
          <p:spPr bwMode="auto">
            <a:xfrm>
              <a:off x="6292198" y="376952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8 w 41"/>
                <a:gd name="T25" fmla="*/ 38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1 h 41"/>
                <a:gd name="T32" fmla="*/ 1 w 41"/>
                <a:gd name="T33" fmla="*/ 14 h 41"/>
                <a:gd name="T34" fmla="*/ 4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6" name="Freeform 2521"/>
            <p:cNvSpPr>
              <a:spLocks/>
            </p:cNvSpPr>
            <p:nvPr/>
          </p:nvSpPr>
          <p:spPr bwMode="auto">
            <a:xfrm>
              <a:off x="6474760" y="3769520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3 w 42"/>
                <a:gd name="T5" fmla="*/ 4 h 41"/>
                <a:gd name="T6" fmla="*/ 37 w 42"/>
                <a:gd name="T7" fmla="*/ 8 h 41"/>
                <a:gd name="T8" fmla="*/ 40 w 42"/>
                <a:gd name="T9" fmla="*/ 14 h 41"/>
                <a:gd name="T10" fmla="*/ 42 w 42"/>
                <a:gd name="T11" fmla="*/ 21 h 41"/>
                <a:gd name="T12" fmla="*/ 40 w 42"/>
                <a:gd name="T13" fmla="*/ 27 h 41"/>
                <a:gd name="T14" fmla="*/ 37 w 42"/>
                <a:gd name="T15" fmla="*/ 32 h 41"/>
                <a:gd name="T16" fmla="*/ 33 w 42"/>
                <a:gd name="T17" fmla="*/ 38 h 41"/>
                <a:gd name="T18" fmla="*/ 28 w 42"/>
                <a:gd name="T19" fmla="*/ 41 h 41"/>
                <a:gd name="T20" fmla="*/ 21 w 42"/>
                <a:gd name="T21" fmla="*/ 41 h 41"/>
                <a:gd name="T22" fmla="*/ 14 w 42"/>
                <a:gd name="T23" fmla="*/ 41 h 41"/>
                <a:gd name="T24" fmla="*/ 8 w 42"/>
                <a:gd name="T25" fmla="*/ 38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1 h 41"/>
                <a:gd name="T32" fmla="*/ 1 w 42"/>
                <a:gd name="T33" fmla="*/ 14 h 41"/>
                <a:gd name="T34" fmla="*/ 4 w 42"/>
                <a:gd name="T35" fmla="*/ 8 h 41"/>
                <a:gd name="T36" fmla="*/ 8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2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8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7" name="Freeform 2522"/>
            <p:cNvSpPr>
              <a:spLocks/>
            </p:cNvSpPr>
            <p:nvPr/>
          </p:nvSpPr>
          <p:spPr bwMode="auto">
            <a:xfrm>
              <a:off x="6657323" y="3769520"/>
              <a:ext cx="33338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19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" name="Freeform 2523"/>
            <p:cNvSpPr>
              <a:spLocks/>
            </p:cNvSpPr>
            <p:nvPr/>
          </p:nvSpPr>
          <p:spPr bwMode="auto">
            <a:xfrm>
              <a:off x="6839885" y="376952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8 w 41"/>
                <a:gd name="T7" fmla="*/ 8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8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4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" name="Freeform 2524"/>
            <p:cNvSpPr>
              <a:spLocks/>
            </p:cNvSpPr>
            <p:nvPr/>
          </p:nvSpPr>
          <p:spPr bwMode="auto">
            <a:xfrm>
              <a:off x="7024035" y="3769520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7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" name="Freeform 2525"/>
            <p:cNvSpPr>
              <a:spLocks/>
            </p:cNvSpPr>
            <p:nvPr/>
          </p:nvSpPr>
          <p:spPr bwMode="auto">
            <a:xfrm>
              <a:off x="7205010" y="3769520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40 w 40"/>
                <a:gd name="T9" fmla="*/ 14 h 41"/>
                <a:gd name="T10" fmla="*/ 40 w 40"/>
                <a:gd name="T11" fmla="*/ 21 h 41"/>
                <a:gd name="T12" fmla="*/ 40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21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40" y="14"/>
                  </a:lnTo>
                  <a:lnTo>
                    <a:pt x="40" y="21"/>
                  </a:lnTo>
                  <a:lnTo>
                    <a:pt x="40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1" name="Freeform 2526"/>
            <p:cNvSpPr>
              <a:spLocks/>
            </p:cNvSpPr>
            <p:nvPr/>
          </p:nvSpPr>
          <p:spPr bwMode="auto">
            <a:xfrm>
              <a:off x="3642660" y="3953670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3 w 41"/>
                <a:gd name="T5" fmla="*/ 3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3 h 41"/>
                <a:gd name="T16" fmla="*/ 33 w 41"/>
                <a:gd name="T17" fmla="*/ 37 h 41"/>
                <a:gd name="T18" fmla="*/ 27 w 41"/>
                <a:gd name="T19" fmla="*/ 40 h 41"/>
                <a:gd name="T20" fmla="*/ 20 w 41"/>
                <a:gd name="T21" fmla="*/ 41 h 41"/>
                <a:gd name="T22" fmla="*/ 14 w 41"/>
                <a:gd name="T23" fmla="*/ 40 h 41"/>
                <a:gd name="T24" fmla="*/ 9 w 41"/>
                <a:gd name="T25" fmla="*/ 37 h 41"/>
                <a:gd name="T26" fmla="*/ 5 w 41"/>
                <a:gd name="T27" fmla="*/ 33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5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3" y="3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3"/>
                  </a:lnTo>
                  <a:lnTo>
                    <a:pt x="33" y="37"/>
                  </a:lnTo>
                  <a:lnTo>
                    <a:pt x="27" y="40"/>
                  </a:lnTo>
                  <a:lnTo>
                    <a:pt x="20" y="41"/>
                  </a:lnTo>
                  <a:lnTo>
                    <a:pt x="14" y="40"/>
                  </a:lnTo>
                  <a:lnTo>
                    <a:pt x="9" y="37"/>
                  </a:lnTo>
                  <a:lnTo>
                    <a:pt x="5" y="33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5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2" name="Freeform 2527"/>
            <p:cNvSpPr>
              <a:spLocks/>
            </p:cNvSpPr>
            <p:nvPr/>
          </p:nvSpPr>
          <p:spPr bwMode="auto">
            <a:xfrm>
              <a:off x="3825223" y="395367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3 h 41"/>
                <a:gd name="T16" fmla="*/ 32 w 41"/>
                <a:gd name="T17" fmla="*/ 37 h 41"/>
                <a:gd name="T18" fmla="*/ 27 w 41"/>
                <a:gd name="T19" fmla="*/ 40 h 41"/>
                <a:gd name="T20" fmla="*/ 21 w 41"/>
                <a:gd name="T21" fmla="*/ 41 h 41"/>
                <a:gd name="T22" fmla="*/ 14 w 41"/>
                <a:gd name="T23" fmla="*/ 40 h 41"/>
                <a:gd name="T24" fmla="*/ 8 w 41"/>
                <a:gd name="T25" fmla="*/ 37 h 41"/>
                <a:gd name="T26" fmla="*/ 4 w 41"/>
                <a:gd name="T27" fmla="*/ 33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3"/>
                  </a:lnTo>
                  <a:lnTo>
                    <a:pt x="32" y="37"/>
                  </a:lnTo>
                  <a:lnTo>
                    <a:pt x="27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3" name="Freeform 2528"/>
            <p:cNvSpPr>
              <a:spLocks/>
            </p:cNvSpPr>
            <p:nvPr/>
          </p:nvSpPr>
          <p:spPr bwMode="auto">
            <a:xfrm>
              <a:off x="4009373" y="3953670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3 h 41"/>
                <a:gd name="T16" fmla="*/ 32 w 41"/>
                <a:gd name="T17" fmla="*/ 37 h 41"/>
                <a:gd name="T18" fmla="*/ 27 w 41"/>
                <a:gd name="T19" fmla="*/ 40 h 41"/>
                <a:gd name="T20" fmla="*/ 20 w 41"/>
                <a:gd name="T21" fmla="*/ 41 h 41"/>
                <a:gd name="T22" fmla="*/ 14 w 41"/>
                <a:gd name="T23" fmla="*/ 40 h 41"/>
                <a:gd name="T24" fmla="*/ 8 w 41"/>
                <a:gd name="T25" fmla="*/ 37 h 41"/>
                <a:gd name="T26" fmla="*/ 3 w 41"/>
                <a:gd name="T27" fmla="*/ 33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8 w 41"/>
                <a:gd name="T37" fmla="*/ 3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3"/>
                  </a:lnTo>
                  <a:lnTo>
                    <a:pt x="32" y="37"/>
                  </a:lnTo>
                  <a:lnTo>
                    <a:pt x="27" y="40"/>
                  </a:lnTo>
                  <a:lnTo>
                    <a:pt x="20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3" y="33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4" name="Freeform 2529"/>
            <p:cNvSpPr>
              <a:spLocks/>
            </p:cNvSpPr>
            <p:nvPr/>
          </p:nvSpPr>
          <p:spPr bwMode="auto">
            <a:xfrm>
              <a:off x="4190348" y="3953670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3 h 41"/>
                <a:gd name="T16" fmla="*/ 32 w 40"/>
                <a:gd name="T17" fmla="*/ 37 h 41"/>
                <a:gd name="T18" fmla="*/ 26 w 40"/>
                <a:gd name="T19" fmla="*/ 40 h 41"/>
                <a:gd name="T20" fmla="*/ 21 w 40"/>
                <a:gd name="T21" fmla="*/ 41 h 41"/>
                <a:gd name="T22" fmla="*/ 14 w 40"/>
                <a:gd name="T23" fmla="*/ 40 h 41"/>
                <a:gd name="T24" fmla="*/ 8 w 40"/>
                <a:gd name="T25" fmla="*/ 37 h 41"/>
                <a:gd name="T26" fmla="*/ 4 w 40"/>
                <a:gd name="T27" fmla="*/ 33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3"/>
                  </a:lnTo>
                  <a:lnTo>
                    <a:pt x="32" y="37"/>
                  </a:lnTo>
                  <a:lnTo>
                    <a:pt x="26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5" name="Freeform 2530"/>
            <p:cNvSpPr>
              <a:spLocks/>
            </p:cNvSpPr>
            <p:nvPr/>
          </p:nvSpPr>
          <p:spPr bwMode="auto">
            <a:xfrm>
              <a:off x="4372910" y="3953670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0 h 41"/>
                <a:gd name="T4" fmla="*/ 34 w 42"/>
                <a:gd name="T5" fmla="*/ 3 h 41"/>
                <a:gd name="T6" fmla="*/ 38 w 42"/>
                <a:gd name="T7" fmla="*/ 9 h 41"/>
                <a:gd name="T8" fmla="*/ 41 w 42"/>
                <a:gd name="T9" fmla="*/ 14 h 41"/>
                <a:gd name="T10" fmla="*/ 42 w 42"/>
                <a:gd name="T11" fmla="*/ 20 h 41"/>
                <a:gd name="T12" fmla="*/ 41 w 42"/>
                <a:gd name="T13" fmla="*/ 27 h 41"/>
                <a:gd name="T14" fmla="*/ 38 w 42"/>
                <a:gd name="T15" fmla="*/ 33 h 41"/>
                <a:gd name="T16" fmla="*/ 34 w 42"/>
                <a:gd name="T17" fmla="*/ 37 h 41"/>
                <a:gd name="T18" fmla="*/ 28 w 42"/>
                <a:gd name="T19" fmla="*/ 40 h 41"/>
                <a:gd name="T20" fmla="*/ 21 w 42"/>
                <a:gd name="T21" fmla="*/ 41 h 41"/>
                <a:gd name="T22" fmla="*/ 14 w 42"/>
                <a:gd name="T23" fmla="*/ 40 h 41"/>
                <a:gd name="T24" fmla="*/ 9 w 42"/>
                <a:gd name="T25" fmla="*/ 37 h 41"/>
                <a:gd name="T26" fmla="*/ 4 w 42"/>
                <a:gd name="T27" fmla="*/ 33 h 41"/>
                <a:gd name="T28" fmla="*/ 2 w 42"/>
                <a:gd name="T29" fmla="*/ 27 h 41"/>
                <a:gd name="T30" fmla="*/ 0 w 42"/>
                <a:gd name="T31" fmla="*/ 20 h 41"/>
                <a:gd name="T32" fmla="*/ 2 w 42"/>
                <a:gd name="T33" fmla="*/ 14 h 41"/>
                <a:gd name="T34" fmla="*/ 4 w 42"/>
                <a:gd name="T35" fmla="*/ 9 h 41"/>
                <a:gd name="T36" fmla="*/ 9 w 42"/>
                <a:gd name="T37" fmla="*/ 3 h 41"/>
                <a:gd name="T38" fmla="*/ 14 w 42"/>
                <a:gd name="T39" fmla="*/ 0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0"/>
                  </a:lnTo>
                  <a:lnTo>
                    <a:pt x="34" y="3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2" y="20"/>
                  </a:lnTo>
                  <a:lnTo>
                    <a:pt x="41" y="27"/>
                  </a:lnTo>
                  <a:lnTo>
                    <a:pt x="38" y="33"/>
                  </a:lnTo>
                  <a:lnTo>
                    <a:pt x="34" y="37"/>
                  </a:lnTo>
                  <a:lnTo>
                    <a:pt x="28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9" y="37"/>
                  </a:lnTo>
                  <a:lnTo>
                    <a:pt x="4" y="33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6" name="Freeform 2531"/>
            <p:cNvSpPr>
              <a:spLocks/>
            </p:cNvSpPr>
            <p:nvPr/>
          </p:nvSpPr>
          <p:spPr bwMode="auto">
            <a:xfrm>
              <a:off x="4557060" y="3953670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3 h 41"/>
                <a:gd name="T16" fmla="*/ 32 w 41"/>
                <a:gd name="T17" fmla="*/ 37 h 41"/>
                <a:gd name="T18" fmla="*/ 27 w 41"/>
                <a:gd name="T19" fmla="*/ 40 h 41"/>
                <a:gd name="T20" fmla="*/ 20 w 41"/>
                <a:gd name="T21" fmla="*/ 41 h 41"/>
                <a:gd name="T22" fmla="*/ 14 w 41"/>
                <a:gd name="T23" fmla="*/ 40 h 41"/>
                <a:gd name="T24" fmla="*/ 9 w 41"/>
                <a:gd name="T25" fmla="*/ 37 h 41"/>
                <a:gd name="T26" fmla="*/ 4 w 41"/>
                <a:gd name="T27" fmla="*/ 33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3"/>
                  </a:lnTo>
                  <a:lnTo>
                    <a:pt x="32" y="37"/>
                  </a:lnTo>
                  <a:lnTo>
                    <a:pt x="27" y="40"/>
                  </a:lnTo>
                  <a:lnTo>
                    <a:pt x="20" y="41"/>
                  </a:lnTo>
                  <a:lnTo>
                    <a:pt x="14" y="40"/>
                  </a:lnTo>
                  <a:lnTo>
                    <a:pt x="9" y="37"/>
                  </a:lnTo>
                  <a:lnTo>
                    <a:pt x="4" y="33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7" name="Freeform 2532"/>
            <p:cNvSpPr>
              <a:spLocks/>
            </p:cNvSpPr>
            <p:nvPr/>
          </p:nvSpPr>
          <p:spPr bwMode="auto">
            <a:xfrm>
              <a:off x="4738035" y="3953670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0 h 41"/>
                <a:gd name="T4" fmla="*/ 33 w 40"/>
                <a:gd name="T5" fmla="*/ 3 h 41"/>
                <a:gd name="T6" fmla="*/ 38 w 40"/>
                <a:gd name="T7" fmla="*/ 9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8 w 40"/>
                <a:gd name="T15" fmla="*/ 33 h 41"/>
                <a:gd name="T16" fmla="*/ 33 w 40"/>
                <a:gd name="T17" fmla="*/ 37 h 41"/>
                <a:gd name="T18" fmla="*/ 26 w 40"/>
                <a:gd name="T19" fmla="*/ 40 h 41"/>
                <a:gd name="T20" fmla="*/ 21 w 40"/>
                <a:gd name="T21" fmla="*/ 41 h 41"/>
                <a:gd name="T22" fmla="*/ 14 w 40"/>
                <a:gd name="T23" fmla="*/ 40 h 41"/>
                <a:gd name="T24" fmla="*/ 8 w 40"/>
                <a:gd name="T25" fmla="*/ 37 h 41"/>
                <a:gd name="T26" fmla="*/ 4 w 40"/>
                <a:gd name="T27" fmla="*/ 33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0"/>
                  </a:lnTo>
                  <a:lnTo>
                    <a:pt x="33" y="3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8" y="33"/>
                  </a:lnTo>
                  <a:lnTo>
                    <a:pt x="33" y="37"/>
                  </a:lnTo>
                  <a:lnTo>
                    <a:pt x="26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8" name="Freeform 2533"/>
            <p:cNvSpPr>
              <a:spLocks/>
            </p:cNvSpPr>
            <p:nvPr/>
          </p:nvSpPr>
          <p:spPr bwMode="auto">
            <a:xfrm>
              <a:off x="4922185" y="3953670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3 h 41"/>
                <a:gd name="T16" fmla="*/ 32 w 40"/>
                <a:gd name="T17" fmla="*/ 37 h 41"/>
                <a:gd name="T18" fmla="*/ 26 w 40"/>
                <a:gd name="T19" fmla="*/ 40 h 41"/>
                <a:gd name="T20" fmla="*/ 19 w 40"/>
                <a:gd name="T21" fmla="*/ 41 h 41"/>
                <a:gd name="T22" fmla="*/ 14 w 40"/>
                <a:gd name="T23" fmla="*/ 40 h 41"/>
                <a:gd name="T24" fmla="*/ 8 w 40"/>
                <a:gd name="T25" fmla="*/ 37 h 41"/>
                <a:gd name="T26" fmla="*/ 4 w 40"/>
                <a:gd name="T27" fmla="*/ 33 h 41"/>
                <a:gd name="T28" fmla="*/ 0 w 40"/>
                <a:gd name="T29" fmla="*/ 27 h 41"/>
                <a:gd name="T30" fmla="*/ 0 w 40"/>
                <a:gd name="T31" fmla="*/ 20 h 41"/>
                <a:gd name="T32" fmla="*/ 0 w 40"/>
                <a:gd name="T33" fmla="*/ 14 h 41"/>
                <a:gd name="T34" fmla="*/ 4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3"/>
                  </a:lnTo>
                  <a:lnTo>
                    <a:pt x="32" y="37"/>
                  </a:lnTo>
                  <a:lnTo>
                    <a:pt x="26" y="40"/>
                  </a:lnTo>
                  <a:lnTo>
                    <a:pt x="19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" name="Freeform 2534"/>
            <p:cNvSpPr>
              <a:spLocks/>
            </p:cNvSpPr>
            <p:nvPr/>
          </p:nvSpPr>
          <p:spPr bwMode="auto">
            <a:xfrm>
              <a:off x="5104748" y="395367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3 w 41"/>
                <a:gd name="T5" fmla="*/ 3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3 h 41"/>
                <a:gd name="T16" fmla="*/ 33 w 41"/>
                <a:gd name="T17" fmla="*/ 37 h 41"/>
                <a:gd name="T18" fmla="*/ 27 w 41"/>
                <a:gd name="T19" fmla="*/ 40 h 41"/>
                <a:gd name="T20" fmla="*/ 21 w 41"/>
                <a:gd name="T21" fmla="*/ 41 h 41"/>
                <a:gd name="T22" fmla="*/ 14 w 41"/>
                <a:gd name="T23" fmla="*/ 40 h 41"/>
                <a:gd name="T24" fmla="*/ 9 w 41"/>
                <a:gd name="T25" fmla="*/ 37 h 41"/>
                <a:gd name="T26" fmla="*/ 5 w 41"/>
                <a:gd name="T27" fmla="*/ 33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3" y="3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3"/>
                  </a:lnTo>
                  <a:lnTo>
                    <a:pt x="33" y="37"/>
                  </a:lnTo>
                  <a:lnTo>
                    <a:pt x="27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9" y="37"/>
                  </a:lnTo>
                  <a:lnTo>
                    <a:pt x="5" y="33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0" name="Freeform 2535"/>
            <p:cNvSpPr>
              <a:spLocks/>
            </p:cNvSpPr>
            <p:nvPr/>
          </p:nvSpPr>
          <p:spPr bwMode="auto">
            <a:xfrm>
              <a:off x="5287310" y="3953670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3 w 41"/>
                <a:gd name="T5" fmla="*/ 3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3 h 41"/>
                <a:gd name="T16" fmla="*/ 33 w 41"/>
                <a:gd name="T17" fmla="*/ 37 h 41"/>
                <a:gd name="T18" fmla="*/ 27 w 41"/>
                <a:gd name="T19" fmla="*/ 40 h 41"/>
                <a:gd name="T20" fmla="*/ 20 w 41"/>
                <a:gd name="T21" fmla="*/ 41 h 41"/>
                <a:gd name="T22" fmla="*/ 14 w 41"/>
                <a:gd name="T23" fmla="*/ 40 h 41"/>
                <a:gd name="T24" fmla="*/ 9 w 41"/>
                <a:gd name="T25" fmla="*/ 37 h 41"/>
                <a:gd name="T26" fmla="*/ 3 w 41"/>
                <a:gd name="T27" fmla="*/ 33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3" y="3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3"/>
                  </a:lnTo>
                  <a:lnTo>
                    <a:pt x="33" y="37"/>
                  </a:lnTo>
                  <a:lnTo>
                    <a:pt x="27" y="40"/>
                  </a:lnTo>
                  <a:lnTo>
                    <a:pt x="20" y="41"/>
                  </a:lnTo>
                  <a:lnTo>
                    <a:pt x="14" y="40"/>
                  </a:lnTo>
                  <a:lnTo>
                    <a:pt x="9" y="37"/>
                  </a:lnTo>
                  <a:lnTo>
                    <a:pt x="3" y="33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1" name="Freeform 2536"/>
            <p:cNvSpPr>
              <a:spLocks/>
            </p:cNvSpPr>
            <p:nvPr/>
          </p:nvSpPr>
          <p:spPr bwMode="auto">
            <a:xfrm>
              <a:off x="5469873" y="395367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3 h 41"/>
                <a:gd name="T16" fmla="*/ 32 w 41"/>
                <a:gd name="T17" fmla="*/ 37 h 41"/>
                <a:gd name="T18" fmla="*/ 27 w 41"/>
                <a:gd name="T19" fmla="*/ 40 h 41"/>
                <a:gd name="T20" fmla="*/ 21 w 41"/>
                <a:gd name="T21" fmla="*/ 41 h 41"/>
                <a:gd name="T22" fmla="*/ 14 w 41"/>
                <a:gd name="T23" fmla="*/ 40 h 41"/>
                <a:gd name="T24" fmla="*/ 8 w 41"/>
                <a:gd name="T25" fmla="*/ 37 h 41"/>
                <a:gd name="T26" fmla="*/ 4 w 41"/>
                <a:gd name="T27" fmla="*/ 33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3"/>
                  </a:lnTo>
                  <a:lnTo>
                    <a:pt x="32" y="37"/>
                  </a:lnTo>
                  <a:lnTo>
                    <a:pt x="27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2" name="Freeform 2537"/>
            <p:cNvSpPr>
              <a:spLocks/>
            </p:cNvSpPr>
            <p:nvPr/>
          </p:nvSpPr>
          <p:spPr bwMode="auto">
            <a:xfrm>
              <a:off x="5652435" y="3953670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0 h 41"/>
                <a:gd name="T4" fmla="*/ 33 w 42"/>
                <a:gd name="T5" fmla="*/ 3 h 41"/>
                <a:gd name="T6" fmla="*/ 37 w 42"/>
                <a:gd name="T7" fmla="*/ 9 h 41"/>
                <a:gd name="T8" fmla="*/ 40 w 42"/>
                <a:gd name="T9" fmla="*/ 14 h 41"/>
                <a:gd name="T10" fmla="*/ 42 w 42"/>
                <a:gd name="T11" fmla="*/ 20 h 41"/>
                <a:gd name="T12" fmla="*/ 40 w 42"/>
                <a:gd name="T13" fmla="*/ 27 h 41"/>
                <a:gd name="T14" fmla="*/ 37 w 42"/>
                <a:gd name="T15" fmla="*/ 33 h 41"/>
                <a:gd name="T16" fmla="*/ 33 w 42"/>
                <a:gd name="T17" fmla="*/ 37 h 41"/>
                <a:gd name="T18" fmla="*/ 28 w 42"/>
                <a:gd name="T19" fmla="*/ 40 h 41"/>
                <a:gd name="T20" fmla="*/ 21 w 42"/>
                <a:gd name="T21" fmla="*/ 41 h 41"/>
                <a:gd name="T22" fmla="*/ 14 w 42"/>
                <a:gd name="T23" fmla="*/ 40 h 41"/>
                <a:gd name="T24" fmla="*/ 8 w 42"/>
                <a:gd name="T25" fmla="*/ 37 h 41"/>
                <a:gd name="T26" fmla="*/ 4 w 42"/>
                <a:gd name="T27" fmla="*/ 33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3 h 41"/>
                <a:gd name="T38" fmla="*/ 14 w 42"/>
                <a:gd name="T39" fmla="*/ 0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0"/>
                  </a:lnTo>
                  <a:lnTo>
                    <a:pt x="33" y="3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2" y="20"/>
                  </a:lnTo>
                  <a:lnTo>
                    <a:pt x="40" y="27"/>
                  </a:lnTo>
                  <a:lnTo>
                    <a:pt x="37" y="33"/>
                  </a:lnTo>
                  <a:lnTo>
                    <a:pt x="33" y="37"/>
                  </a:lnTo>
                  <a:lnTo>
                    <a:pt x="28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3" name="Freeform 2538"/>
            <p:cNvSpPr>
              <a:spLocks/>
            </p:cNvSpPr>
            <p:nvPr/>
          </p:nvSpPr>
          <p:spPr bwMode="auto">
            <a:xfrm>
              <a:off x="5834998" y="3953670"/>
              <a:ext cx="33338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3 h 41"/>
                <a:gd name="T16" fmla="*/ 32 w 40"/>
                <a:gd name="T17" fmla="*/ 37 h 41"/>
                <a:gd name="T18" fmla="*/ 26 w 40"/>
                <a:gd name="T19" fmla="*/ 40 h 41"/>
                <a:gd name="T20" fmla="*/ 19 w 40"/>
                <a:gd name="T21" fmla="*/ 41 h 41"/>
                <a:gd name="T22" fmla="*/ 14 w 40"/>
                <a:gd name="T23" fmla="*/ 40 h 41"/>
                <a:gd name="T24" fmla="*/ 8 w 40"/>
                <a:gd name="T25" fmla="*/ 37 h 41"/>
                <a:gd name="T26" fmla="*/ 4 w 40"/>
                <a:gd name="T27" fmla="*/ 33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3"/>
                  </a:lnTo>
                  <a:lnTo>
                    <a:pt x="32" y="37"/>
                  </a:lnTo>
                  <a:lnTo>
                    <a:pt x="26" y="40"/>
                  </a:lnTo>
                  <a:lnTo>
                    <a:pt x="19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4" name="Freeform 2539"/>
            <p:cNvSpPr>
              <a:spLocks/>
            </p:cNvSpPr>
            <p:nvPr/>
          </p:nvSpPr>
          <p:spPr bwMode="auto">
            <a:xfrm>
              <a:off x="6017560" y="395367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8 w 41"/>
                <a:gd name="T3" fmla="*/ 0 h 41"/>
                <a:gd name="T4" fmla="*/ 34 w 41"/>
                <a:gd name="T5" fmla="*/ 3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3 h 41"/>
                <a:gd name="T16" fmla="*/ 34 w 41"/>
                <a:gd name="T17" fmla="*/ 37 h 41"/>
                <a:gd name="T18" fmla="*/ 28 w 41"/>
                <a:gd name="T19" fmla="*/ 40 h 41"/>
                <a:gd name="T20" fmla="*/ 21 w 41"/>
                <a:gd name="T21" fmla="*/ 41 h 41"/>
                <a:gd name="T22" fmla="*/ 14 w 41"/>
                <a:gd name="T23" fmla="*/ 40 h 41"/>
                <a:gd name="T24" fmla="*/ 9 w 41"/>
                <a:gd name="T25" fmla="*/ 37 h 41"/>
                <a:gd name="T26" fmla="*/ 4 w 41"/>
                <a:gd name="T27" fmla="*/ 33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8" y="0"/>
                  </a:lnTo>
                  <a:lnTo>
                    <a:pt x="34" y="3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3"/>
                  </a:lnTo>
                  <a:lnTo>
                    <a:pt x="34" y="37"/>
                  </a:lnTo>
                  <a:lnTo>
                    <a:pt x="28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9" y="37"/>
                  </a:lnTo>
                  <a:lnTo>
                    <a:pt x="4" y="33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5" name="Freeform 2540"/>
            <p:cNvSpPr>
              <a:spLocks/>
            </p:cNvSpPr>
            <p:nvPr/>
          </p:nvSpPr>
          <p:spPr bwMode="auto">
            <a:xfrm>
              <a:off x="6201710" y="3953670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3 h 41"/>
                <a:gd name="T16" fmla="*/ 32 w 41"/>
                <a:gd name="T17" fmla="*/ 37 h 41"/>
                <a:gd name="T18" fmla="*/ 27 w 41"/>
                <a:gd name="T19" fmla="*/ 40 h 41"/>
                <a:gd name="T20" fmla="*/ 20 w 41"/>
                <a:gd name="T21" fmla="*/ 41 h 41"/>
                <a:gd name="T22" fmla="*/ 14 w 41"/>
                <a:gd name="T23" fmla="*/ 40 h 41"/>
                <a:gd name="T24" fmla="*/ 9 w 41"/>
                <a:gd name="T25" fmla="*/ 37 h 41"/>
                <a:gd name="T26" fmla="*/ 4 w 41"/>
                <a:gd name="T27" fmla="*/ 33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4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3"/>
                  </a:lnTo>
                  <a:lnTo>
                    <a:pt x="32" y="37"/>
                  </a:lnTo>
                  <a:lnTo>
                    <a:pt x="27" y="40"/>
                  </a:lnTo>
                  <a:lnTo>
                    <a:pt x="20" y="41"/>
                  </a:lnTo>
                  <a:lnTo>
                    <a:pt x="14" y="40"/>
                  </a:lnTo>
                  <a:lnTo>
                    <a:pt x="9" y="37"/>
                  </a:lnTo>
                  <a:lnTo>
                    <a:pt x="4" y="33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4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" name="Freeform 2541"/>
            <p:cNvSpPr>
              <a:spLocks/>
            </p:cNvSpPr>
            <p:nvPr/>
          </p:nvSpPr>
          <p:spPr bwMode="auto">
            <a:xfrm>
              <a:off x="6382685" y="3953670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8 w 40"/>
                <a:gd name="T7" fmla="*/ 9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8 w 40"/>
                <a:gd name="T15" fmla="*/ 33 h 41"/>
                <a:gd name="T16" fmla="*/ 32 w 40"/>
                <a:gd name="T17" fmla="*/ 37 h 41"/>
                <a:gd name="T18" fmla="*/ 26 w 40"/>
                <a:gd name="T19" fmla="*/ 40 h 41"/>
                <a:gd name="T20" fmla="*/ 21 w 40"/>
                <a:gd name="T21" fmla="*/ 41 h 41"/>
                <a:gd name="T22" fmla="*/ 14 w 40"/>
                <a:gd name="T23" fmla="*/ 40 h 41"/>
                <a:gd name="T24" fmla="*/ 8 w 40"/>
                <a:gd name="T25" fmla="*/ 37 h 41"/>
                <a:gd name="T26" fmla="*/ 4 w 40"/>
                <a:gd name="T27" fmla="*/ 33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8" y="33"/>
                  </a:lnTo>
                  <a:lnTo>
                    <a:pt x="32" y="37"/>
                  </a:lnTo>
                  <a:lnTo>
                    <a:pt x="26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7" name="Freeform 2542"/>
            <p:cNvSpPr>
              <a:spLocks/>
            </p:cNvSpPr>
            <p:nvPr/>
          </p:nvSpPr>
          <p:spPr bwMode="auto">
            <a:xfrm>
              <a:off x="6566835" y="3953670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3 h 41"/>
                <a:gd name="T16" fmla="*/ 32 w 40"/>
                <a:gd name="T17" fmla="*/ 37 h 41"/>
                <a:gd name="T18" fmla="*/ 26 w 40"/>
                <a:gd name="T19" fmla="*/ 40 h 41"/>
                <a:gd name="T20" fmla="*/ 19 w 40"/>
                <a:gd name="T21" fmla="*/ 41 h 41"/>
                <a:gd name="T22" fmla="*/ 14 w 40"/>
                <a:gd name="T23" fmla="*/ 40 h 41"/>
                <a:gd name="T24" fmla="*/ 8 w 40"/>
                <a:gd name="T25" fmla="*/ 37 h 41"/>
                <a:gd name="T26" fmla="*/ 3 w 40"/>
                <a:gd name="T27" fmla="*/ 33 h 41"/>
                <a:gd name="T28" fmla="*/ 0 w 40"/>
                <a:gd name="T29" fmla="*/ 27 h 41"/>
                <a:gd name="T30" fmla="*/ 0 w 40"/>
                <a:gd name="T31" fmla="*/ 20 h 41"/>
                <a:gd name="T32" fmla="*/ 0 w 40"/>
                <a:gd name="T33" fmla="*/ 14 h 41"/>
                <a:gd name="T34" fmla="*/ 3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3"/>
                  </a:lnTo>
                  <a:lnTo>
                    <a:pt x="32" y="37"/>
                  </a:lnTo>
                  <a:lnTo>
                    <a:pt x="26" y="40"/>
                  </a:lnTo>
                  <a:lnTo>
                    <a:pt x="19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3" y="33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8" name="Freeform 2543"/>
            <p:cNvSpPr>
              <a:spLocks/>
            </p:cNvSpPr>
            <p:nvPr/>
          </p:nvSpPr>
          <p:spPr bwMode="auto">
            <a:xfrm>
              <a:off x="6749398" y="395367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3 w 41"/>
                <a:gd name="T5" fmla="*/ 3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3 h 41"/>
                <a:gd name="T16" fmla="*/ 33 w 41"/>
                <a:gd name="T17" fmla="*/ 37 h 41"/>
                <a:gd name="T18" fmla="*/ 27 w 41"/>
                <a:gd name="T19" fmla="*/ 40 h 41"/>
                <a:gd name="T20" fmla="*/ 21 w 41"/>
                <a:gd name="T21" fmla="*/ 41 h 41"/>
                <a:gd name="T22" fmla="*/ 14 w 41"/>
                <a:gd name="T23" fmla="*/ 40 h 41"/>
                <a:gd name="T24" fmla="*/ 9 w 41"/>
                <a:gd name="T25" fmla="*/ 37 h 41"/>
                <a:gd name="T26" fmla="*/ 5 w 41"/>
                <a:gd name="T27" fmla="*/ 33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3" y="3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3"/>
                  </a:lnTo>
                  <a:lnTo>
                    <a:pt x="33" y="37"/>
                  </a:lnTo>
                  <a:lnTo>
                    <a:pt x="27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9" y="37"/>
                  </a:lnTo>
                  <a:lnTo>
                    <a:pt x="5" y="33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9" name="Freeform 2544"/>
            <p:cNvSpPr>
              <a:spLocks/>
            </p:cNvSpPr>
            <p:nvPr/>
          </p:nvSpPr>
          <p:spPr bwMode="auto">
            <a:xfrm>
              <a:off x="6931960" y="3953670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0 h 41"/>
                <a:gd name="T4" fmla="*/ 34 w 42"/>
                <a:gd name="T5" fmla="*/ 3 h 41"/>
                <a:gd name="T6" fmla="*/ 38 w 42"/>
                <a:gd name="T7" fmla="*/ 9 h 41"/>
                <a:gd name="T8" fmla="*/ 41 w 42"/>
                <a:gd name="T9" fmla="*/ 14 h 41"/>
                <a:gd name="T10" fmla="*/ 42 w 42"/>
                <a:gd name="T11" fmla="*/ 20 h 41"/>
                <a:gd name="T12" fmla="*/ 41 w 42"/>
                <a:gd name="T13" fmla="*/ 27 h 41"/>
                <a:gd name="T14" fmla="*/ 38 w 42"/>
                <a:gd name="T15" fmla="*/ 33 h 41"/>
                <a:gd name="T16" fmla="*/ 34 w 42"/>
                <a:gd name="T17" fmla="*/ 37 h 41"/>
                <a:gd name="T18" fmla="*/ 28 w 42"/>
                <a:gd name="T19" fmla="*/ 40 h 41"/>
                <a:gd name="T20" fmla="*/ 21 w 42"/>
                <a:gd name="T21" fmla="*/ 41 h 41"/>
                <a:gd name="T22" fmla="*/ 14 w 42"/>
                <a:gd name="T23" fmla="*/ 40 h 41"/>
                <a:gd name="T24" fmla="*/ 8 w 42"/>
                <a:gd name="T25" fmla="*/ 37 h 41"/>
                <a:gd name="T26" fmla="*/ 4 w 42"/>
                <a:gd name="T27" fmla="*/ 33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3 h 41"/>
                <a:gd name="T38" fmla="*/ 14 w 42"/>
                <a:gd name="T39" fmla="*/ 0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0"/>
                  </a:lnTo>
                  <a:lnTo>
                    <a:pt x="34" y="3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2" y="20"/>
                  </a:lnTo>
                  <a:lnTo>
                    <a:pt x="41" y="27"/>
                  </a:lnTo>
                  <a:lnTo>
                    <a:pt x="38" y="33"/>
                  </a:lnTo>
                  <a:lnTo>
                    <a:pt x="34" y="37"/>
                  </a:lnTo>
                  <a:lnTo>
                    <a:pt x="28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" name="Freeform 2545"/>
            <p:cNvSpPr>
              <a:spLocks/>
            </p:cNvSpPr>
            <p:nvPr/>
          </p:nvSpPr>
          <p:spPr bwMode="auto">
            <a:xfrm>
              <a:off x="7114523" y="3953670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3 h 41"/>
                <a:gd name="T16" fmla="*/ 32 w 41"/>
                <a:gd name="T17" fmla="*/ 37 h 41"/>
                <a:gd name="T18" fmla="*/ 27 w 41"/>
                <a:gd name="T19" fmla="*/ 40 h 41"/>
                <a:gd name="T20" fmla="*/ 20 w 41"/>
                <a:gd name="T21" fmla="*/ 41 h 41"/>
                <a:gd name="T22" fmla="*/ 14 w 41"/>
                <a:gd name="T23" fmla="*/ 40 h 41"/>
                <a:gd name="T24" fmla="*/ 8 w 41"/>
                <a:gd name="T25" fmla="*/ 37 h 41"/>
                <a:gd name="T26" fmla="*/ 4 w 41"/>
                <a:gd name="T27" fmla="*/ 33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3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3"/>
                  </a:lnTo>
                  <a:lnTo>
                    <a:pt x="32" y="37"/>
                  </a:lnTo>
                  <a:lnTo>
                    <a:pt x="27" y="40"/>
                  </a:lnTo>
                  <a:lnTo>
                    <a:pt x="20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" name="Freeform 2557"/>
            <p:cNvSpPr>
              <a:spLocks/>
            </p:cNvSpPr>
            <p:nvPr/>
          </p:nvSpPr>
          <p:spPr bwMode="auto">
            <a:xfrm>
              <a:off x="5744510" y="4136232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3 w 40"/>
                <a:gd name="T27" fmla="*/ 32 h 41"/>
                <a:gd name="T28" fmla="*/ 0 w 40"/>
                <a:gd name="T29" fmla="*/ 27 h 41"/>
                <a:gd name="T30" fmla="*/ 0 w 40"/>
                <a:gd name="T31" fmla="*/ 21 h 41"/>
                <a:gd name="T32" fmla="*/ 0 w 40"/>
                <a:gd name="T33" fmla="*/ 14 h 41"/>
                <a:gd name="T34" fmla="*/ 3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2" name="Freeform 2558"/>
            <p:cNvSpPr>
              <a:spLocks/>
            </p:cNvSpPr>
            <p:nvPr/>
          </p:nvSpPr>
          <p:spPr bwMode="auto">
            <a:xfrm>
              <a:off x="5927073" y="4136232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2 h 41"/>
                <a:gd name="T4" fmla="*/ 33 w 41"/>
                <a:gd name="T5" fmla="*/ 4 h 41"/>
                <a:gd name="T6" fmla="*/ 37 w 41"/>
                <a:gd name="T7" fmla="*/ 9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2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3" name="Freeform 2559"/>
            <p:cNvSpPr>
              <a:spLocks/>
            </p:cNvSpPr>
            <p:nvPr/>
          </p:nvSpPr>
          <p:spPr bwMode="auto">
            <a:xfrm>
              <a:off x="6109635" y="4136232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3 w 41"/>
                <a:gd name="T5" fmla="*/ 4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1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3 w 41"/>
                <a:gd name="T23" fmla="*/ 39 h 41"/>
                <a:gd name="T24" fmla="*/ 7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9 h 41"/>
                <a:gd name="T36" fmla="*/ 7 w 41"/>
                <a:gd name="T37" fmla="*/ 4 h 41"/>
                <a:gd name="T38" fmla="*/ 13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3" y="39"/>
                  </a:lnTo>
                  <a:lnTo>
                    <a:pt x="7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9"/>
                  </a:lnTo>
                  <a:lnTo>
                    <a:pt x="7" y="4"/>
                  </a:lnTo>
                  <a:lnTo>
                    <a:pt x="13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4" name="Freeform 2560"/>
            <p:cNvSpPr>
              <a:spLocks/>
            </p:cNvSpPr>
            <p:nvPr/>
          </p:nvSpPr>
          <p:spPr bwMode="auto">
            <a:xfrm>
              <a:off x="6292198" y="4136232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1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5" name="Freeform 2561"/>
            <p:cNvSpPr>
              <a:spLocks/>
            </p:cNvSpPr>
            <p:nvPr/>
          </p:nvSpPr>
          <p:spPr bwMode="auto">
            <a:xfrm>
              <a:off x="6474760" y="4136232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2 h 41"/>
                <a:gd name="T4" fmla="*/ 33 w 42"/>
                <a:gd name="T5" fmla="*/ 4 h 41"/>
                <a:gd name="T6" fmla="*/ 37 w 42"/>
                <a:gd name="T7" fmla="*/ 9 h 41"/>
                <a:gd name="T8" fmla="*/ 40 w 42"/>
                <a:gd name="T9" fmla="*/ 14 h 41"/>
                <a:gd name="T10" fmla="*/ 42 w 42"/>
                <a:gd name="T11" fmla="*/ 21 h 41"/>
                <a:gd name="T12" fmla="*/ 40 w 42"/>
                <a:gd name="T13" fmla="*/ 27 h 41"/>
                <a:gd name="T14" fmla="*/ 37 w 42"/>
                <a:gd name="T15" fmla="*/ 32 h 41"/>
                <a:gd name="T16" fmla="*/ 33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8 w 42"/>
                <a:gd name="T25" fmla="*/ 37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1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4 h 41"/>
                <a:gd name="T38" fmla="*/ 14 w 42"/>
                <a:gd name="T39" fmla="*/ 2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2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2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6" name="Freeform 2562"/>
            <p:cNvSpPr>
              <a:spLocks/>
            </p:cNvSpPr>
            <p:nvPr/>
          </p:nvSpPr>
          <p:spPr bwMode="auto">
            <a:xfrm>
              <a:off x="6657323" y="4136232"/>
              <a:ext cx="33338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7" name="Freeform 2563"/>
            <p:cNvSpPr>
              <a:spLocks/>
            </p:cNvSpPr>
            <p:nvPr/>
          </p:nvSpPr>
          <p:spPr bwMode="auto">
            <a:xfrm>
              <a:off x="6839885" y="4136232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8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8" name="Freeform 2564"/>
            <p:cNvSpPr>
              <a:spLocks/>
            </p:cNvSpPr>
            <p:nvPr/>
          </p:nvSpPr>
          <p:spPr bwMode="auto">
            <a:xfrm>
              <a:off x="7024035" y="4136232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" name="Freeform 2565"/>
            <p:cNvSpPr>
              <a:spLocks/>
            </p:cNvSpPr>
            <p:nvPr/>
          </p:nvSpPr>
          <p:spPr bwMode="auto">
            <a:xfrm>
              <a:off x="7205010" y="4136232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6 w 40"/>
                <a:gd name="T7" fmla="*/ 9 h 41"/>
                <a:gd name="T8" fmla="*/ 40 w 40"/>
                <a:gd name="T9" fmla="*/ 14 h 41"/>
                <a:gd name="T10" fmla="*/ 40 w 40"/>
                <a:gd name="T11" fmla="*/ 21 h 41"/>
                <a:gd name="T12" fmla="*/ 40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40" y="14"/>
                  </a:lnTo>
                  <a:lnTo>
                    <a:pt x="40" y="21"/>
                  </a:lnTo>
                  <a:lnTo>
                    <a:pt x="40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" name="Freeform 2380"/>
            <p:cNvSpPr>
              <a:spLocks/>
            </p:cNvSpPr>
            <p:nvPr/>
          </p:nvSpPr>
          <p:spPr bwMode="auto">
            <a:xfrm>
              <a:off x="10025345" y="2488407"/>
              <a:ext cx="33338" cy="33338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8 w 40"/>
                <a:gd name="T7" fmla="*/ 8 h 41"/>
                <a:gd name="T8" fmla="*/ 40 w 40"/>
                <a:gd name="T9" fmla="*/ 14 h 41"/>
                <a:gd name="T10" fmla="*/ 40 w 40"/>
                <a:gd name="T11" fmla="*/ 21 h 41"/>
                <a:gd name="T12" fmla="*/ 40 w 40"/>
                <a:gd name="T13" fmla="*/ 27 h 41"/>
                <a:gd name="T14" fmla="*/ 38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21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8" y="8"/>
                  </a:lnTo>
                  <a:lnTo>
                    <a:pt x="40" y="14"/>
                  </a:lnTo>
                  <a:lnTo>
                    <a:pt x="40" y="21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" name="Freeform 2381"/>
            <p:cNvSpPr>
              <a:spLocks/>
            </p:cNvSpPr>
            <p:nvPr/>
          </p:nvSpPr>
          <p:spPr bwMode="auto">
            <a:xfrm>
              <a:off x="10209495" y="2488407"/>
              <a:ext cx="31750" cy="33338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19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3 w 40"/>
                <a:gd name="T27" fmla="*/ 32 h 41"/>
                <a:gd name="T28" fmla="*/ 0 w 40"/>
                <a:gd name="T29" fmla="*/ 27 h 41"/>
                <a:gd name="T30" fmla="*/ 0 w 40"/>
                <a:gd name="T31" fmla="*/ 21 h 41"/>
                <a:gd name="T32" fmla="*/ 0 w 40"/>
                <a:gd name="T33" fmla="*/ 14 h 41"/>
                <a:gd name="T34" fmla="*/ 3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" name="Freeform 2382"/>
            <p:cNvSpPr>
              <a:spLocks/>
            </p:cNvSpPr>
            <p:nvPr/>
          </p:nvSpPr>
          <p:spPr bwMode="auto">
            <a:xfrm>
              <a:off x="10392057" y="2488407"/>
              <a:ext cx="31750" cy="33338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0 w 41"/>
                <a:gd name="T9" fmla="*/ 14 h 41"/>
                <a:gd name="T10" fmla="*/ 41 w 41"/>
                <a:gd name="T11" fmla="*/ 21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5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" name="Freeform 2383"/>
            <p:cNvSpPr>
              <a:spLocks/>
            </p:cNvSpPr>
            <p:nvPr/>
          </p:nvSpPr>
          <p:spPr bwMode="auto">
            <a:xfrm>
              <a:off x="10574620" y="2488407"/>
              <a:ext cx="33338" cy="33338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4 w 42"/>
                <a:gd name="T5" fmla="*/ 4 h 41"/>
                <a:gd name="T6" fmla="*/ 38 w 42"/>
                <a:gd name="T7" fmla="*/ 8 h 41"/>
                <a:gd name="T8" fmla="*/ 41 w 42"/>
                <a:gd name="T9" fmla="*/ 14 h 41"/>
                <a:gd name="T10" fmla="*/ 42 w 42"/>
                <a:gd name="T11" fmla="*/ 21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8 h 41"/>
                <a:gd name="T18" fmla="*/ 28 w 42"/>
                <a:gd name="T19" fmla="*/ 41 h 41"/>
                <a:gd name="T20" fmla="*/ 21 w 42"/>
                <a:gd name="T21" fmla="*/ 41 h 41"/>
                <a:gd name="T22" fmla="*/ 14 w 42"/>
                <a:gd name="T23" fmla="*/ 41 h 41"/>
                <a:gd name="T24" fmla="*/ 8 w 42"/>
                <a:gd name="T25" fmla="*/ 38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1 h 41"/>
                <a:gd name="T32" fmla="*/ 1 w 42"/>
                <a:gd name="T33" fmla="*/ 14 h 41"/>
                <a:gd name="T34" fmla="*/ 4 w 42"/>
                <a:gd name="T35" fmla="*/ 8 h 41"/>
                <a:gd name="T36" fmla="*/ 8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4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2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8"/>
                  </a:lnTo>
                  <a:lnTo>
                    <a:pt x="28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" name="Freeform 2384"/>
            <p:cNvSpPr>
              <a:spLocks/>
            </p:cNvSpPr>
            <p:nvPr/>
          </p:nvSpPr>
          <p:spPr bwMode="auto">
            <a:xfrm>
              <a:off x="10757182" y="2488407"/>
              <a:ext cx="31750" cy="33338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4 w 41"/>
                <a:gd name="T23" fmla="*/ 41 h 41"/>
                <a:gd name="T24" fmla="*/ 8 w 41"/>
                <a:gd name="T25" fmla="*/ 38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1 h 41"/>
                <a:gd name="T32" fmla="*/ 1 w 41"/>
                <a:gd name="T33" fmla="*/ 14 h 41"/>
                <a:gd name="T34" fmla="*/ 4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" name="Freeform 2385"/>
            <p:cNvSpPr>
              <a:spLocks/>
            </p:cNvSpPr>
            <p:nvPr/>
          </p:nvSpPr>
          <p:spPr bwMode="auto">
            <a:xfrm>
              <a:off x="7377395" y="26725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" name="Freeform 2386"/>
            <p:cNvSpPr>
              <a:spLocks/>
            </p:cNvSpPr>
            <p:nvPr/>
          </p:nvSpPr>
          <p:spPr bwMode="auto">
            <a:xfrm>
              <a:off x="7558370" y="2672557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0 h 41"/>
                <a:gd name="T4" fmla="*/ 33 w 42"/>
                <a:gd name="T5" fmla="*/ 3 h 41"/>
                <a:gd name="T6" fmla="*/ 38 w 42"/>
                <a:gd name="T7" fmla="*/ 9 h 41"/>
                <a:gd name="T8" fmla="*/ 40 w 42"/>
                <a:gd name="T9" fmla="*/ 14 h 41"/>
                <a:gd name="T10" fmla="*/ 42 w 42"/>
                <a:gd name="T11" fmla="*/ 20 h 41"/>
                <a:gd name="T12" fmla="*/ 40 w 42"/>
                <a:gd name="T13" fmla="*/ 27 h 41"/>
                <a:gd name="T14" fmla="*/ 38 w 42"/>
                <a:gd name="T15" fmla="*/ 32 h 41"/>
                <a:gd name="T16" fmla="*/ 33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8 w 42"/>
                <a:gd name="T25" fmla="*/ 37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3 h 41"/>
                <a:gd name="T38" fmla="*/ 14 w 42"/>
                <a:gd name="T39" fmla="*/ 0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0"/>
                  </a:lnTo>
                  <a:lnTo>
                    <a:pt x="33" y="3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2" y="20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3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7" name="Freeform 2387"/>
            <p:cNvSpPr>
              <a:spLocks/>
            </p:cNvSpPr>
            <p:nvPr/>
          </p:nvSpPr>
          <p:spPr bwMode="auto">
            <a:xfrm>
              <a:off x="7742520" y="2672557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8" name="Freeform 2388"/>
            <p:cNvSpPr>
              <a:spLocks/>
            </p:cNvSpPr>
            <p:nvPr/>
          </p:nvSpPr>
          <p:spPr bwMode="auto">
            <a:xfrm>
              <a:off x="7925082" y="26725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3 w 41"/>
                <a:gd name="T5" fmla="*/ 3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3" y="3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9" name="Freeform 2389"/>
            <p:cNvSpPr>
              <a:spLocks/>
            </p:cNvSpPr>
            <p:nvPr/>
          </p:nvSpPr>
          <p:spPr bwMode="auto">
            <a:xfrm>
              <a:off x="8107645" y="2672557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3 w 41"/>
                <a:gd name="T5" fmla="*/ 3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3" y="3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" name="Freeform 2390"/>
            <p:cNvSpPr>
              <a:spLocks/>
            </p:cNvSpPr>
            <p:nvPr/>
          </p:nvSpPr>
          <p:spPr bwMode="auto">
            <a:xfrm>
              <a:off x="8290207" y="26725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6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" name="Freeform 2391"/>
            <p:cNvSpPr>
              <a:spLocks/>
            </p:cNvSpPr>
            <p:nvPr/>
          </p:nvSpPr>
          <p:spPr bwMode="auto">
            <a:xfrm>
              <a:off x="8474357" y="2672557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3 w 41"/>
                <a:gd name="T23" fmla="*/ 39 h 41"/>
                <a:gd name="T24" fmla="*/ 7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7 w 41"/>
                <a:gd name="T37" fmla="*/ 3 h 41"/>
                <a:gd name="T38" fmla="*/ 13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3" y="39"/>
                  </a:lnTo>
                  <a:lnTo>
                    <a:pt x="7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7" y="3"/>
                  </a:lnTo>
                  <a:lnTo>
                    <a:pt x="13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" name="Freeform 2392"/>
            <p:cNvSpPr>
              <a:spLocks/>
            </p:cNvSpPr>
            <p:nvPr/>
          </p:nvSpPr>
          <p:spPr bwMode="auto">
            <a:xfrm>
              <a:off x="8655332" y="2672557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" name="Freeform 2393"/>
            <p:cNvSpPr>
              <a:spLocks/>
            </p:cNvSpPr>
            <p:nvPr/>
          </p:nvSpPr>
          <p:spPr bwMode="auto">
            <a:xfrm>
              <a:off x="8837895" y="2672557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0 h 41"/>
                <a:gd name="T4" fmla="*/ 34 w 42"/>
                <a:gd name="T5" fmla="*/ 3 h 41"/>
                <a:gd name="T6" fmla="*/ 38 w 42"/>
                <a:gd name="T7" fmla="*/ 9 h 41"/>
                <a:gd name="T8" fmla="*/ 41 w 42"/>
                <a:gd name="T9" fmla="*/ 14 h 41"/>
                <a:gd name="T10" fmla="*/ 42 w 42"/>
                <a:gd name="T11" fmla="*/ 20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9 w 42"/>
                <a:gd name="T25" fmla="*/ 37 h 41"/>
                <a:gd name="T26" fmla="*/ 4 w 42"/>
                <a:gd name="T27" fmla="*/ 32 h 41"/>
                <a:gd name="T28" fmla="*/ 2 w 42"/>
                <a:gd name="T29" fmla="*/ 27 h 41"/>
                <a:gd name="T30" fmla="*/ 0 w 42"/>
                <a:gd name="T31" fmla="*/ 20 h 41"/>
                <a:gd name="T32" fmla="*/ 2 w 42"/>
                <a:gd name="T33" fmla="*/ 14 h 41"/>
                <a:gd name="T34" fmla="*/ 4 w 42"/>
                <a:gd name="T35" fmla="*/ 9 h 41"/>
                <a:gd name="T36" fmla="*/ 9 w 42"/>
                <a:gd name="T37" fmla="*/ 3 h 41"/>
                <a:gd name="T38" fmla="*/ 14 w 42"/>
                <a:gd name="T39" fmla="*/ 0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0"/>
                  </a:lnTo>
                  <a:lnTo>
                    <a:pt x="34" y="3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2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" name="Freeform 2394"/>
            <p:cNvSpPr>
              <a:spLocks/>
            </p:cNvSpPr>
            <p:nvPr/>
          </p:nvSpPr>
          <p:spPr bwMode="auto">
            <a:xfrm>
              <a:off x="9022045" y="2672557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5" name="Freeform 2395"/>
            <p:cNvSpPr>
              <a:spLocks/>
            </p:cNvSpPr>
            <p:nvPr/>
          </p:nvSpPr>
          <p:spPr bwMode="auto">
            <a:xfrm>
              <a:off x="9203020" y="2672557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8 w 40"/>
                <a:gd name="T7" fmla="*/ 9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8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6" name="Freeform 2396"/>
            <p:cNvSpPr>
              <a:spLocks/>
            </p:cNvSpPr>
            <p:nvPr/>
          </p:nvSpPr>
          <p:spPr bwMode="auto">
            <a:xfrm>
              <a:off x="9387170" y="2672557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3 w 40"/>
                <a:gd name="T27" fmla="*/ 32 h 41"/>
                <a:gd name="T28" fmla="*/ 0 w 40"/>
                <a:gd name="T29" fmla="*/ 27 h 41"/>
                <a:gd name="T30" fmla="*/ 0 w 40"/>
                <a:gd name="T31" fmla="*/ 20 h 41"/>
                <a:gd name="T32" fmla="*/ 0 w 40"/>
                <a:gd name="T33" fmla="*/ 14 h 41"/>
                <a:gd name="T34" fmla="*/ 3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7" name="Freeform 2397"/>
            <p:cNvSpPr>
              <a:spLocks/>
            </p:cNvSpPr>
            <p:nvPr/>
          </p:nvSpPr>
          <p:spPr bwMode="auto">
            <a:xfrm>
              <a:off x="9569732" y="26725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3 w 41"/>
                <a:gd name="T5" fmla="*/ 3 h 41"/>
                <a:gd name="T6" fmla="*/ 37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3" y="3"/>
                  </a:lnTo>
                  <a:lnTo>
                    <a:pt x="37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8" name="Freeform 2398"/>
            <p:cNvSpPr>
              <a:spLocks/>
            </p:cNvSpPr>
            <p:nvPr/>
          </p:nvSpPr>
          <p:spPr bwMode="auto">
            <a:xfrm>
              <a:off x="9752295" y="2672557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3 w 41"/>
                <a:gd name="T5" fmla="*/ 3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3 w 41"/>
                <a:gd name="T23" fmla="*/ 39 h 41"/>
                <a:gd name="T24" fmla="*/ 7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7 w 41"/>
                <a:gd name="T37" fmla="*/ 3 h 41"/>
                <a:gd name="T38" fmla="*/ 13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3" y="3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3" y="39"/>
                  </a:lnTo>
                  <a:lnTo>
                    <a:pt x="7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7" y="3"/>
                  </a:lnTo>
                  <a:lnTo>
                    <a:pt x="13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9" name="Freeform 2399"/>
            <p:cNvSpPr>
              <a:spLocks/>
            </p:cNvSpPr>
            <p:nvPr/>
          </p:nvSpPr>
          <p:spPr bwMode="auto">
            <a:xfrm>
              <a:off x="9934857" y="26725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" name="Freeform 2400"/>
            <p:cNvSpPr>
              <a:spLocks/>
            </p:cNvSpPr>
            <p:nvPr/>
          </p:nvSpPr>
          <p:spPr bwMode="auto">
            <a:xfrm>
              <a:off x="10117420" y="2672557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0 h 41"/>
                <a:gd name="T4" fmla="*/ 33 w 42"/>
                <a:gd name="T5" fmla="*/ 3 h 41"/>
                <a:gd name="T6" fmla="*/ 37 w 42"/>
                <a:gd name="T7" fmla="*/ 9 h 41"/>
                <a:gd name="T8" fmla="*/ 40 w 42"/>
                <a:gd name="T9" fmla="*/ 14 h 41"/>
                <a:gd name="T10" fmla="*/ 42 w 42"/>
                <a:gd name="T11" fmla="*/ 20 h 41"/>
                <a:gd name="T12" fmla="*/ 40 w 42"/>
                <a:gd name="T13" fmla="*/ 27 h 41"/>
                <a:gd name="T14" fmla="*/ 37 w 42"/>
                <a:gd name="T15" fmla="*/ 32 h 41"/>
                <a:gd name="T16" fmla="*/ 33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8 w 42"/>
                <a:gd name="T25" fmla="*/ 37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3 h 41"/>
                <a:gd name="T38" fmla="*/ 14 w 42"/>
                <a:gd name="T39" fmla="*/ 0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0"/>
                  </a:lnTo>
                  <a:lnTo>
                    <a:pt x="33" y="3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2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" name="Freeform 2401"/>
            <p:cNvSpPr>
              <a:spLocks/>
            </p:cNvSpPr>
            <p:nvPr/>
          </p:nvSpPr>
          <p:spPr bwMode="auto">
            <a:xfrm>
              <a:off x="10299982" y="2672557"/>
              <a:ext cx="33338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" name="Freeform 2402"/>
            <p:cNvSpPr>
              <a:spLocks/>
            </p:cNvSpPr>
            <p:nvPr/>
          </p:nvSpPr>
          <p:spPr bwMode="auto">
            <a:xfrm>
              <a:off x="10482545" y="26725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3" name="Freeform 2403"/>
            <p:cNvSpPr>
              <a:spLocks/>
            </p:cNvSpPr>
            <p:nvPr/>
          </p:nvSpPr>
          <p:spPr bwMode="auto">
            <a:xfrm>
              <a:off x="10666695" y="2672557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4" name="Freeform 2404"/>
            <p:cNvSpPr>
              <a:spLocks/>
            </p:cNvSpPr>
            <p:nvPr/>
          </p:nvSpPr>
          <p:spPr bwMode="auto">
            <a:xfrm>
              <a:off x="10847670" y="2672557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6 w 40"/>
                <a:gd name="T7" fmla="*/ 9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5" name="Freeform 2405"/>
            <p:cNvSpPr>
              <a:spLocks/>
            </p:cNvSpPr>
            <p:nvPr/>
          </p:nvSpPr>
          <p:spPr bwMode="auto">
            <a:xfrm>
              <a:off x="7285320" y="2855119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0 w 41"/>
                <a:gd name="T9" fmla="*/ 14 h 41"/>
                <a:gd name="T10" fmla="*/ 41 w 41"/>
                <a:gd name="T11" fmla="*/ 21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6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6 h 41"/>
                <a:gd name="T26" fmla="*/ 5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5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6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6"/>
                  </a:lnTo>
                  <a:lnTo>
                    <a:pt x="5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6" name="Freeform 2406"/>
            <p:cNvSpPr>
              <a:spLocks/>
            </p:cNvSpPr>
            <p:nvPr/>
          </p:nvSpPr>
          <p:spPr bwMode="auto">
            <a:xfrm>
              <a:off x="7467882" y="2855119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8 w 41"/>
                <a:gd name="T7" fmla="*/ 8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8 w 41"/>
                <a:gd name="T15" fmla="*/ 32 h 41"/>
                <a:gd name="T16" fmla="*/ 32 w 41"/>
                <a:gd name="T17" fmla="*/ 36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6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1 h 41"/>
                <a:gd name="T32" fmla="*/ 1 w 41"/>
                <a:gd name="T33" fmla="*/ 14 h 41"/>
                <a:gd name="T34" fmla="*/ 4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2" y="36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7" name="Freeform 2407"/>
            <p:cNvSpPr>
              <a:spLocks/>
            </p:cNvSpPr>
            <p:nvPr/>
          </p:nvSpPr>
          <p:spPr bwMode="auto">
            <a:xfrm>
              <a:off x="7652032" y="2855119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6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8 w 41"/>
                <a:gd name="T25" fmla="*/ 36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6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" name="Freeform 2408"/>
            <p:cNvSpPr>
              <a:spLocks/>
            </p:cNvSpPr>
            <p:nvPr/>
          </p:nvSpPr>
          <p:spPr bwMode="auto">
            <a:xfrm>
              <a:off x="7833007" y="2855119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6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6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6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" name="Freeform 2409"/>
            <p:cNvSpPr>
              <a:spLocks/>
            </p:cNvSpPr>
            <p:nvPr/>
          </p:nvSpPr>
          <p:spPr bwMode="auto">
            <a:xfrm>
              <a:off x="8015570" y="2855119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4 w 42"/>
                <a:gd name="T5" fmla="*/ 4 h 41"/>
                <a:gd name="T6" fmla="*/ 38 w 42"/>
                <a:gd name="T7" fmla="*/ 8 h 41"/>
                <a:gd name="T8" fmla="*/ 41 w 42"/>
                <a:gd name="T9" fmla="*/ 14 h 41"/>
                <a:gd name="T10" fmla="*/ 42 w 42"/>
                <a:gd name="T11" fmla="*/ 21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6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9 w 42"/>
                <a:gd name="T25" fmla="*/ 36 h 41"/>
                <a:gd name="T26" fmla="*/ 4 w 42"/>
                <a:gd name="T27" fmla="*/ 32 h 41"/>
                <a:gd name="T28" fmla="*/ 2 w 42"/>
                <a:gd name="T29" fmla="*/ 27 h 41"/>
                <a:gd name="T30" fmla="*/ 0 w 42"/>
                <a:gd name="T31" fmla="*/ 21 h 41"/>
                <a:gd name="T32" fmla="*/ 2 w 42"/>
                <a:gd name="T33" fmla="*/ 14 h 41"/>
                <a:gd name="T34" fmla="*/ 4 w 42"/>
                <a:gd name="T35" fmla="*/ 8 h 41"/>
                <a:gd name="T36" fmla="*/ 9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4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2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6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6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" name="Freeform 2410"/>
            <p:cNvSpPr>
              <a:spLocks/>
            </p:cNvSpPr>
            <p:nvPr/>
          </p:nvSpPr>
          <p:spPr bwMode="auto">
            <a:xfrm>
              <a:off x="8199720" y="2855119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7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6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6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4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6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6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" name="Freeform 2411"/>
            <p:cNvSpPr>
              <a:spLocks/>
            </p:cNvSpPr>
            <p:nvPr/>
          </p:nvSpPr>
          <p:spPr bwMode="auto">
            <a:xfrm>
              <a:off x="8380695" y="2855119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3 w 40"/>
                <a:gd name="T5" fmla="*/ 4 h 41"/>
                <a:gd name="T6" fmla="*/ 38 w 40"/>
                <a:gd name="T7" fmla="*/ 8 h 41"/>
                <a:gd name="T8" fmla="*/ 40 w 40"/>
                <a:gd name="T9" fmla="*/ 14 h 41"/>
                <a:gd name="T10" fmla="*/ 40 w 40"/>
                <a:gd name="T11" fmla="*/ 21 h 41"/>
                <a:gd name="T12" fmla="*/ 40 w 40"/>
                <a:gd name="T13" fmla="*/ 27 h 41"/>
                <a:gd name="T14" fmla="*/ 38 w 40"/>
                <a:gd name="T15" fmla="*/ 32 h 41"/>
                <a:gd name="T16" fmla="*/ 33 w 40"/>
                <a:gd name="T17" fmla="*/ 36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6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0" y="14"/>
                  </a:lnTo>
                  <a:lnTo>
                    <a:pt x="40" y="21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3" y="36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" name="Freeform 2412"/>
            <p:cNvSpPr>
              <a:spLocks/>
            </p:cNvSpPr>
            <p:nvPr/>
          </p:nvSpPr>
          <p:spPr bwMode="auto">
            <a:xfrm>
              <a:off x="8564845" y="2855119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6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6 h 41"/>
                <a:gd name="T26" fmla="*/ 4 w 40"/>
                <a:gd name="T27" fmla="*/ 32 h 41"/>
                <a:gd name="T28" fmla="*/ 0 w 40"/>
                <a:gd name="T29" fmla="*/ 27 h 41"/>
                <a:gd name="T30" fmla="*/ 0 w 40"/>
                <a:gd name="T31" fmla="*/ 21 h 41"/>
                <a:gd name="T32" fmla="*/ 0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6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" name="Freeform 2413"/>
            <p:cNvSpPr>
              <a:spLocks/>
            </p:cNvSpPr>
            <p:nvPr/>
          </p:nvSpPr>
          <p:spPr bwMode="auto">
            <a:xfrm>
              <a:off x="8747407" y="2855119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8 w 41"/>
                <a:gd name="T7" fmla="*/ 8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8 w 41"/>
                <a:gd name="T15" fmla="*/ 32 h 41"/>
                <a:gd name="T16" fmla="*/ 33 w 41"/>
                <a:gd name="T17" fmla="*/ 36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6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5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3" y="36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6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" name="Freeform 2414"/>
            <p:cNvSpPr>
              <a:spLocks/>
            </p:cNvSpPr>
            <p:nvPr/>
          </p:nvSpPr>
          <p:spPr bwMode="auto">
            <a:xfrm>
              <a:off x="8929970" y="2855119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0 w 41"/>
                <a:gd name="T9" fmla="*/ 14 h 41"/>
                <a:gd name="T10" fmla="*/ 41 w 41"/>
                <a:gd name="T11" fmla="*/ 21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6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6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6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6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" name="Freeform 2415"/>
            <p:cNvSpPr>
              <a:spLocks/>
            </p:cNvSpPr>
            <p:nvPr/>
          </p:nvSpPr>
          <p:spPr bwMode="auto">
            <a:xfrm>
              <a:off x="9112532" y="2855119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6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6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1 h 41"/>
                <a:gd name="T32" fmla="*/ 1 w 41"/>
                <a:gd name="T33" fmla="*/ 14 h 41"/>
                <a:gd name="T34" fmla="*/ 4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6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6" name="Freeform 2416"/>
            <p:cNvSpPr>
              <a:spLocks/>
            </p:cNvSpPr>
            <p:nvPr/>
          </p:nvSpPr>
          <p:spPr bwMode="auto">
            <a:xfrm>
              <a:off x="9295095" y="2855119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3 w 42"/>
                <a:gd name="T5" fmla="*/ 4 h 41"/>
                <a:gd name="T6" fmla="*/ 37 w 42"/>
                <a:gd name="T7" fmla="*/ 8 h 41"/>
                <a:gd name="T8" fmla="*/ 40 w 42"/>
                <a:gd name="T9" fmla="*/ 14 h 41"/>
                <a:gd name="T10" fmla="*/ 42 w 42"/>
                <a:gd name="T11" fmla="*/ 21 h 41"/>
                <a:gd name="T12" fmla="*/ 40 w 42"/>
                <a:gd name="T13" fmla="*/ 27 h 41"/>
                <a:gd name="T14" fmla="*/ 37 w 42"/>
                <a:gd name="T15" fmla="*/ 32 h 41"/>
                <a:gd name="T16" fmla="*/ 33 w 42"/>
                <a:gd name="T17" fmla="*/ 36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8 w 42"/>
                <a:gd name="T25" fmla="*/ 36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1 h 41"/>
                <a:gd name="T32" fmla="*/ 1 w 42"/>
                <a:gd name="T33" fmla="*/ 14 h 41"/>
                <a:gd name="T34" fmla="*/ 4 w 42"/>
                <a:gd name="T35" fmla="*/ 8 h 41"/>
                <a:gd name="T36" fmla="*/ 8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2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6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7" name="Freeform 2417"/>
            <p:cNvSpPr>
              <a:spLocks/>
            </p:cNvSpPr>
            <p:nvPr/>
          </p:nvSpPr>
          <p:spPr bwMode="auto">
            <a:xfrm>
              <a:off x="9477657" y="2855119"/>
              <a:ext cx="33338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6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6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6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8" name="Freeform 2418"/>
            <p:cNvSpPr>
              <a:spLocks/>
            </p:cNvSpPr>
            <p:nvPr/>
          </p:nvSpPr>
          <p:spPr bwMode="auto">
            <a:xfrm>
              <a:off x="9660220" y="2855119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8 w 41"/>
                <a:gd name="T3" fmla="*/ 1 h 41"/>
                <a:gd name="T4" fmla="*/ 34 w 41"/>
                <a:gd name="T5" fmla="*/ 4 h 41"/>
                <a:gd name="T6" fmla="*/ 38 w 41"/>
                <a:gd name="T7" fmla="*/ 8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8 w 41"/>
                <a:gd name="T15" fmla="*/ 32 h 41"/>
                <a:gd name="T16" fmla="*/ 34 w 41"/>
                <a:gd name="T17" fmla="*/ 36 h 41"/>
                <a:gd name="T18" fmla="*/ 28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6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4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8" y="1"/>
                  </a:lnTo>
                  <a:lnTo>
                    <a:pt x="34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6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6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9" name="Freeform 2419"/>
            <p:cNvSpPr>
              <a:spLocks/>
            </p:cNvSpPr>
            <p:nvPr/>
          </p:nvSpPr>
          <p:spPr bwMode="auto">
            <a:xfrm>
              <a:off x="9844370" y="2855119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7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6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6 h 41"/>
                <a:gd name="T26" fmla="*/ 4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4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6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6"/>
                  </a:lnTo>
                  <a:lnTo>
                    <a:pt x="4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0" name="Freeform 2420"/>
            <p:cNvSpPr>
              <a:spLocks/>
            </p:cNvSpPr>
            <p:nvPr/>
          </p:nvSpPr>
          <p:spPr bwMode="auto">
            <a:xfrm>
              <a:off x="10025345" y="2855119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8 w 40"/>
                <a:gd name="T7" fmla="*/ 8 h 41"/>
                <a:gd name="T8" fmla="*/ 40 w 40"/>
                <a:gd name="T9" fmla="*/ 14 h 41"/>
                <a:gd name="T10" fmla="*/ 40 w 40"/>
                <a:gd name="T11" fmla="*/ 21 h 41"/>
                <a:gd name="T12" fmla="*/ 40 w 40"/>
                <a:gd name="T13" fmla="*/ 27 h 41"/>
                <a:gd name="T14" fmla="*/ 38 w 40"/>
                <a:gd name="T15" fmla="*/ 32 h 41"/>
                <a:gd name="T16" fmla="*/ 32 w 40"/>
                <a:gd name="T17" fmla="*/ 36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6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8" y="8"/>
                  </a:lnTo>
                  <a:lnTo>
                    <a:pt x="40" y="14"/>
                  </a:lnTo>
                  <a:lnTo>
                    <a:pt x="40" y="21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2" y="36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1" name="Freeform 2421"/>
            <p:cNvSpPr>
              <a:spLocks/>
            </p:cNvSpPr>
            <p:nvPr/>
          </p:nvSpPr>
          <p:spPr bwMode="auto">
            <a:xfrm>
              <a:off x="10209495" y="2855119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6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6 h 41"/>
                <a:gd name="T26" fmla="*/ 3 w 40"/>
                <a:gd name="T27" fmla="*/ 32 h 41"/>
                <a:gd name="T28" fmla="*/ 0 w 40"/>
                <a:gd name="T29" fmla="*/ 27 h 41"/>
                <a:gd name="T30" fmla="*/ 0 w 40"/>
                <a:gd name="T31" fmla="*/ 21 h 41"/>
                <a:gd name="T32" fmla="*/ 0 w 40"/>
                <a:gd name="T33" fmla="*/ 14 h 41"/>
                <a:gd name="T34" fmla="*/ 3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6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2" name="Freeform 2422"/>
            <p:cNvSpPr>
              <a:spLocks/>
            </p:cNvSpPr>
            <p:nvPr/>
          </p:nvSpPr>
          <p:spPr bwMode="auto">
            <a:xfrm>
              <a:off x="10392057" y="2855119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0 w 41"/>
                <a:gd name="T9" fmla="*/ 14 h 41"/>
                <a:gd name="T10" fmla="*/ 41 w 41"/>
                <a:gd name="T11" fmla="*/ 21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6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6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5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6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6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3" name="Freeform 2423"/>
            <p:cNvSpPr>
              <a:spLocks/>
            </p:cNvSpPr>
            <p:nvPr/>
          </p:nvSpPr>
          <p:spPr bwMode="auto">
            <a:xfrm>
              <a:off x="10574620" y="2855119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4 w 42"/>
                <a:gd name="T5" fmla="*/ 4 h 41"/>
                <a:gd name="T6" fmla="*/ 38 w 42"/>
                <a:gd name="T7" fmla="*/ 8 h 41"/>
                <a:gd name="T8" fmla="*/ 41 w 42"/>
                <a:gd name="T9" fmla="*/ 14 h 41"/>
                <a:gd name="T10" fmla="*/ 42 w 42"/>
                <a:gd name="T11" fmla="*/ 21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6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8 w 42"/>
                <a:gd name="T25" fmla="*/ 36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1 h 41"/>
                <a:gd name="T32" fmla="*/ 1 w 42"/>
                <a:gd name="T33" fmla="*/ 14 h 41"/>
                <a:gd name="T34" fmla="*/ 4 w 42"/>
                <a:gd name="T35" fmla="*/ 8 h 41"/>
                <a:gd name="T36" fmla="*/ 8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4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2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6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4" name="Freeform 2424"/>
            <p:cNvSpPr>
              <a:spLocks/>
            </p:cNvSpPr>
            <p:nvPr/>
          </p:nvSpPr>
          <p:spPr bwMode="auto">
            <a:xfrm>
              <a:off x="10757182" y="2855119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6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8 w 41"/>
                <a:gd name="T25" fmla="*/ 36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1 h 41"/>
                <a:gd name="T32" fmla="*/ 1 w 41"/>
                <a:gd name="T33" fmla="*/ 14 h 41"/>
                <a:gd name="T34" fmla="*/ 4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6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5" name="Freeform 2425"/>
            <p:cNvSpPr>
              <a:spLocks/>
            </p:cNvSpPr>
            <p:nvPr/>
          </p:nvSpPr>
          <p:spPr bwMode="auto">
            <a:xfrm>
              <a:off x="7377395" y="3037682"/>
              <a:ext cx="31750" cy="33338"/>
            </a:xfrm>
            <a:custGeom>
              <a:avLst/>
              <a:gdLst>
                <a:gd name="T0" fmla="*/ 21 w 41"/>
                <a:gd name="T1" fmla="*/ 0 h 42"/>
                <a:gd name="T2" fmla="*/ 27 w 41"/>
                <a:gd name="T3" fmla="*/ 1 h 42"/>
                <a:gd name="T4" fmla="*/ 32 w 41"/>
                <a:gd name="T5" fmla="*/ 4 h 42"/>
                <a:gd name="T6" fmla="*/ 37 w 41"/>
                <a:gd name="T7" fmla="*/ 8 h 42"/>
                <a:gd name="T8" fmla="*/ 39 w 41"/>
                <a:gd name="T9" fmla="*/ 14 h 42"/>
                <a:gd name="T10" fmla="*/ 41 w 41"/>
                <a:gd name="T11" fmla="*/ 21 h 42"/>
                <a:gd name="T12" fmla="*/ 39 w 41"/>
                <a:gd name="T13" fmla="*/ 28 h 42"/>
                <a:gd name="T14" fmla="*/ 37 w 41"/>
                <a:gd name="T15" fmla="*/ 34 h 42"/>
                <a:gd name="T16" fmla="*/ 32 w 41"/>
                <a:gd name="T17" fmla="*/ 38 h 42"/>
                <a:gd name="T18" fmla="*/ 27 w 41"/>
                <a:gd name="T19" fmla="*/ 41 h 42"/>
                <a:gd name="T20" fmla="*/ 21 w 41"/>
                <a:gd name="T21" fmla="*/ 42 h 42"/>
                <a:gd name="T22" fmla="*/ 14 w 41"/>
                <a:gd name="T23" fmla="*/ 41 h 42"/>
                <a:gd name="T24" fmla="*/ 9 w 41"/>
                <a:gd name="T25" fmla="*/ 38 h 42"/>
                <a:gd name="T26" fmla="*/ 4 w 41"/>
                <a:gd name="T27" fmla="*/ 34 h 42"/>
                <a:gd name="T28" fmla="*/ 2 w 41"/>
                <a:gd name="T29" fmla="*/ 28 h 42"/>
                <a:gd name="T30" fmla="*/ 0 w 41"/>
                <a:gd name="T31" fmla="*/ 21 h 42"/>
                <a:gd name="T32" fmla="*/ 2 w 41"/>
                <a:gd name="T33" fmla="*/ 14 h 42"/>
                <a:gd name="T34" fmla="*/ 4 w 41"/>
                <a:gd name="T35" fmla="*/ 8 h 42"/>
                <a:gd name="T36" fmla="*/ 9 w 41"/>
                <a:gd name="T37" fmla="*/ 4 h 42"/>
                <a:gd name="T38" fmla="*/ 14 w 41"/>
                <a:gd name="T39" fmla="*/ 1 h 42"/>
                <a:gd name="T40" fmla="*/ 21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8"/>
                  </a:lnTo>
                  <a:lnTo>
                    <a:pt x="37" y="34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4"/>
                  </a:lnTo>
                  <a:lnTo>
                    <a:pt x="2" y="28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6" name="Freeform 2426"/>
            <p:cNvSpPr>
              <a:spLocks/>
            </p:cNvSpPr>
            <p:nvPr/>
          </p:nvSpPr>
          <p:spPr bwMode="auto">
            <a:xfrm>
              <a:off x="7558370" y="3037682"/>
              <a:ext cx="33338" cy="33338"/>
            </a:xfrm>
            <a:custGeom>
              <a:avLst/>
              <a:gdLst>
                <a:gd name="T0" fmla="*/ 21 w 42"/>
                <a:gd name="T1" fmla="*/ 0 h 42"/>
                <a:gd name="T2" fmla="*/ 28 w 42"/>
                <a:gd name="T3" fmla="*/ 1 h 42"/>
                <a:gd name="T4" fmla="*/ 33 w 42"/>
                <a:gd name="T5" fmla="*/ 4 h 42"/>
                <a:gd name="T6" fmla="*/ 38 w 42"/>
                <a:gd name="T7" fmla="*/ 8 h 42"/>
                <a:gd name="T8" fmla="*/ 40 w 42"/>
                <a:gd name="T9" fmla="*/ 14 h 42"/>
                <a:gd name="T10" fmla="*/ 42 w 42"/>
                <a:gd name="T11" fmla="*/ 21 h 42"/>
                <a:gd name="T12" fmla="*/ 40 w 42"/>
                <a:gd name="T13" fmla="*/ 28 h 42"/>
                <a:gd name="T14" fmla="*/ 38 w 42"/>
                <a:gd name="T15" fmla="*/ 34 h 42"/>
                <a:gd name="T16" fmla="*/ 33 w 42"/>
                <a:gd name="T17" fmla="*/ 38 h 42"/>
                <a:gd name="T18" fmla="*/ 28 w 42"/>
                <a:gd name="T19" fmla="*/ 41 h 42"/>
                <a:gd name="T20" fmla="*/ 21 w 42"/>
                <a:gd name="T21" fmla="*/ 42 h 42"/>
                <a:gd name="T22" fmla="*/ 14 w 42"/>
                <a:gd name="T23" fmla="*/ 41 h 42"/>
                <a:gd name="T24" fmla="*/ 8 w 42"/>
                <a:gd name="T25" fmla="*/ 38 h 42"/>
                <a:gd name="T26" fmla="*/ 4 w 42"/>
                <a:gd name="T27" fmla="*/ 34 h 42"/>
                <a:gd name="T28" fmla="*/ 1 w 42"/>
                <a:gd name="T29" fmla="*/ 28 h 42"/>
                <a:gd name="T30" fmla="*/ 0 w 42"/>
                <a:gd name="T31" fmla="*/ 21 h 42"/>
                <a:gd name="T32" fmla="*/ 1 w 42"/>
                <a:gd name="T33" fmla="*/ 14 h 42"/>
                <a:gd name="T34" fmla="*/ 4 w 42"/>
                <a:gd name="T35" fmla="*/ 8 h 42"/>
                <a:gd name="T36" fmla="*/ 8 w 42"/>
                <a:gd name="T37" fmla="*/ 4 h 42"/>
                <a:gd name="T38" fmla="*/ 14 w 42"/>
                <a:gd name="T39" fmla="*/ 1 h 42"/>
                <a:gd name="T40" fmla="*/ 21 w 42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2">
                  <a:moveTo>
                    <a:pt x="21" y="0"/>
                  </a:moveTo>
                  <a:lnTo>
                    <a:pt x="28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0" y="14"/>
                  </a:lnTo>
                  <a:lnTo>
                    <a:pt x="42" y="21"/>
                  </a:lnTo>
                  <a:lnTo>
                    <a:pt x="40" y="28"/>
                  </a:lnTo>
                  <a:lnTo>
                    <a:pt x="38" y="34"/>
                  </a:lnTo>
                  <a:lnTo>
                    <a:pt x="33" y="38"/>
                  </a:lnTo>
                  <a:lnTo>
                    <a:pt x="28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7" name="Freeform 2427"/>
            <p:cNvSpPr>
              <a:spLocks/>
            </p:cNvSpPr>
            <p:nvPr/>
          </p:nvSpPr>
          <p:spPr bwMode="auto">
            <a:xfrm>
              <a:off x="7742520" y="3037682"/>
              <a:ext cx="31750" cy="33338"/>
            </a:xfrm>
            <a:custGeom>
              <a:avLst/>
              <a:gdLst>
                <a:gd name="T0" fmla="*/ 19 w 40"/>
                <a:gd name="T1" fmla="*/ 0 h 42"/>
                <a:gd name="T2" fmla="*/ 26 w 40"/>
                <a:gd name="T3" fmla="*/ 1 h 42"/>
                <a:gd name="T4" fmla="*/ 32 w 40"/>
                <a:gd name="T5" fmla="*/ 4 h 42"/>
                <a:gd name="T6" fmla="*/ 36 w 40"/>
                <a:gd name="T7" fmla="*/ 8 h 42"/>
                <a:gd name="T8" fmla="*/ 39 w 40"/>
                <a:gd name="T9" fmla="*/ 14 h 42"/>
                <a:gd name="T10" fmla="*/ 40 w 40"/>
                <a:gd name="T11" fmla="*/ 21 h 42"/>
                <a:gd name="T12" fmla="*/ 39 w 40"/>
                <a:gd name="T13" fmla="*/ 28 h 42"/>
                <a:gd name="T14" fmla="*/ 36 w 40"/>
                <a:gd name="T15" fmla="*/ 34 h 42"/>
                <a:gd name="T16" fmla="*/ 32 w 40"/>
                <a:gd name="T17" fmla="*/ 38 h 42"/>
                <a:gd name="T18" fmla="*/ 26 w 40"/>
                <a:gd name="T19" fmla="*/ 41 h 42"/>
                <a:gd name="T20" fmla="*/ 19 w 40"/>
                <a:gd name="T21" fmla="*/ 42 h 42"/>
                <a:gd name="T22" fmla="*/ 14 w 40"/>
                <a:gd name="T23" fmla="*/ 41 h 42"/>
                <a:gd name="T24" fmla="*/ 8 w 40"/>
                <a:gd name="T25" fmla="*/ 38 h 42"/>
                <a:gd name="T26" fmla="*/ 4 w 40"/>
                <a:gd name="T27" fmla="*/ 34 h 42"/>
                <a:gd name="T28" fmla="*/ 1 w 40"/>
                <a:gd name="T29" fmla="*/ 28 h 42"/>
                <a:gd name="T30" fmla="*/ 0 w 40"/>
                <a:gd name="T31" fmla="*/ 21 h 42"/>
                <a:gd name="T32" fmla="*/ 1 w 40"/>
                <a:gd name="T33" fmla="*/ 14 h 42"/>
                <a:gd name="T34" fmla="*/ 4 w 40"/>
                <a:gd name="T35" fmla="*/ 8 h 42"/>
                <a:gd name="T36" fmla="*/ 8 w 40"/>
                <a:gd name="T37" fmla="*/ 4 h 42"/>
                <a:gd name="T38" fmla="*/ 14 w 40"/>
                <a:gd name="T39" fmla="*/ 1 h 42"/>
                <a:gd name="T40" fmla="*/ 19 w 40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2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8"/>
                  </a:lnTo>
                  <a:lnTo>
                    <a:pt x="36" y="34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8" name="Freeform 2428"/>
            <p:cNvSpPr>
              <a:spLocks/>
            </p:cNvSpPr>
            <p:nvPr/>
          </p:nvSpPr>
          <p:spPr bwMode="auto">
            <a:xfrm>
              <a:off x="7925082" y="3037682"/>
              <a:ext cx="31750" cy="33338"/>
            </a:xfrm>
            <a:custGeom>
              <a:avLst/>
              <a:gdLst>
                <a:gd name="T0" fmla="*/ 21 w 41"/>
                <a:gd name="T1" fmla="*/ 0 h 42"/>
                <a:gd name="T2" fmla="*/ 27 w 41"/>
                <a:gd name="T3" fmla="*/ 1 h 42"/>
                <a:gd name="T4" fmla="*/ 33 w 41"/>
                <a:gd name="T5" fmla="*/ 4 h 42"/>
                <a:gd name="T6" fmla="*/ 38 w 41"/>
                <a:gd name="T7" fmla="*/ 8 h 42"/>
                <a:gd name="T8" fmla="*/ 41 w 41"/>
                <a:gd name="T9" fmla="*/ 14 h 42"/>
                <a:gd name="T10" fmla="*/ 41 w 41"/>
                <a:gd name="T11" fmla="*/ 21 h 42"/>
                <a:gd name="T12" fmla="*/ 41 w 41"/>
                <a:gd name="T13" fmla="*/ 28 h 42"/>
                <a:gd name="T14" fmla="*/ 38 w 41"/>
                <a:gd name="T15" fmla="*/ 34 h 42"/>
                <a:gd name="T16" fmla="*/ 33 w 41"/>
                <a:gd name="T17" fmla="*/ 38 h 42"/>
                <a:gd name="T18" fmla="*/ 27 w 41"/>
                <a:gd name="T19" fmla="*/ 41 h 42"/>
                <a:gd name="T20" fmla="*/ 21 w 41"/>
                <a:gd name="T21" fmla="*/ 42 h 42"/>
                <a:gd name="T22" fmla="*/ 14 w 41"/>
                <a:gd name="T23" fmla="*/ 41 h 42"/>
                <a:gd name="T24" fmla="*/ 9 w 41"/>
                <a:gd name="T25" fmla="*/ 38 h 42"/>
                <a:gd name="T26" fmla="*/ 5 w 41"/>
                <a:gd name="T27" fmla="*/ 34 h 42"/>
                <a:gd name="T28" fmla="*/ 2 w 41"/>
                <a:gd name="T29" fmla="*/ 28 h 42"/>
                <a:gd name="T30" fmla="*/ 0 w 41"/>
                <a:gd name="T31" fmla="*/ 21 h 42"/>
                <a:gd name="T32" fmla="*/ 2 w 41"/>
                <a:gd name="T33" fmla="*/ 14 h 42"/>
                <a:gd name="T34" fmla="*/ 5 w 41"/>
                <a:gd name="T35" fmla="*/ 8 h 42"/>
                <a:gd name="T36" fmla="*/ 9 w 41"/>
                <a:gd name="T37" fmla="*/ 4 h 42"/>
                <a:gd name="T38" fmla="*/ 14 w 41"/>
                <a:gd name="T39" fmla="*/ 1 h 42"/>
                <a:gd name="T40" fmla="*/ 21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1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8"/>
                  </a:lnTo>
                  <a:lnTo>
                    <a:pt x="38" y="34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5" y="34"/>
                  </a:lnTo>
                  <a:lnTo>
                    <a:pt x="2" y="28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9" name="Freeform 2429"/>
            <p:cNvSpPr>
              <a:spLocks/>
            </p:cNvSpPr>
            <p:nvPr/>
          </p:nvSpPr>
          <p:spPr bwMode="auto">
            <a:xfrm>
              <a:off x="8107645" y="3037682"/>
              <a:ext cx="33338" cy="33338"/>
            </a:xfrm>
            <a:custGeom>
              <a:avLst/>
              <a:gdLst>
                <a:gd name="T0" fmla="*/ 20 w 41"/>
                <a:gd name="T1" fmla="*/ 0 h 42"/>
                <a:gd name="T2" fmla="*/ 27 w 41"/>
                <a:gd name="T3" fmla="*/ 1 h 42"/>
                <a:gd name="T4" fmla="*/ 33 w 41"/>
                <a:gd name="T5" fmla="*/ 4 h 42"/>
                <a:gd name="T6" fmla="*/ 37 w 41"/>
                <a:gd name="T7" fmla="*/ 8 h 42"/>
                <a:gd name="T8" fmla="*/ 40 w 41"/>
                <a:gd name="T9" fmla="*/ 14 h 42"/>
                <a:gd name="T10" fmla="*/ 41 w 41"/>
                <a:gd name="T11" fmla="*/ 21 h 42"/>
                <a:gd name="T12" fmla="*/ 40 w 41"/>
                <a:gd name="T13" fmla="*/ 28 h 42"/>
                <a:gd name="T14" fmla="*/ 37 w 41"/>
                <a:gd name="T15" fmla="*/ 34 h 42"/>
                <a:gd name="T16" fmla="*/ 33 w 41"/>
                <a:gd name="T17" fmla="*/ 38 h 42"/>
                <a:gd name="T18" fmla="*/ 27 w 41"/>
                <a:gd name="T19" fmla="*/ 41 h 42"/>
                <a:gd name="T20" fmla="*/ 20 w 41"/>
                <a:gd name="T21" fmla="*/ 42 h 42"/>
                <a:gd name="T22" fmla="*/ 14 w 41"/>
                <a:gd name="T23" fmla="*/ 41 h 42"/>
                <a:gd name="T24" fmla="*/ 9 w 41"/>
                <a:gd name="T25" fmla="*/ 38 h 42"/>
                <a:gd name="T26" fmla="*/ 3 w 41"/>
                <a:gd name="T27" fmla="*/ 34 h 42"/>
                <a:gd name="T28" fmla="*/ 0 w 41"/>
                <a:gd name="T29" fmla="*/ 28 h 42"/>
                <a:gd name="T30" fmla="*/ 0 w 41"/>
                <a:gd name="T31" fmla="*/ 21 h 42"/>
                <a:gd name="T32" fmla="*/ 0 w 41"/>
                <a:gd name="T33" fmla="*/ 14 h 42"/>
                <a:gd name="T34" fmla="*/ 3 w 41"/>
                <a:gd name="T35" fmla="*/ 8 h 42"/>
                <a:gd name="T36" fmla="*/ 9 w 41"/>
                <a:gd name="T37" fmla="*/ 4 h 42"/>
                <a:gd name="T38" fmla="*/ 14 w 41"/>
                <a:gd name="T39" fmla="*/ 1 h 42"/>
                <a:gd name="T40" fmla="*/ 20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0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8"/>
                  </a:lnTo>
                  <a:lnTo>
                    <a:pt x="37" y="34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0" y="42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3" y="34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0" name="Freeform 2430"/>
            <p:cNvSpPr>
              <a:spLocks/>
            </p:cNvSpPr>
            <p:nvPr/>
          </p:nvSpPr>
          <p:spPr bwMode="auto">
            <a:xfrm>
              <a:off x="8290207" y="3037682"/>
              <a:ext cx="31750" cy="33338"/>
            </a:xfrm>
            <a:custGeom>
              <a:avLst/>
              <a:gdLst>
                <a:gd name="T0" fmla="*/ 21 w 41"/>
                <a:gd name="T1" fmla="*/ 0 h 42"/>
                <a:gd name="T2" fmla="*/ 27 w 41"/>
                <a:gd name="T3" fmla="*/ 1 h 42"/>
                <a:gd name="T4" fmla="*/ 32 w 41"/>
                <a:gd name="T5" fmla="*/ 4 h 42"/>
                <a:gd name="T6" fmla="*/ 36 w 41"/>
                <a:gd name="T7" fmla="*/ 8 h 42"/>
                <a:gd name="T8" fmla="*/ 41 w 41"/>
                <a:gd name="T9" fmla="*/ 14 h 42"/>
                <a:gd name="T10" fmla="*/ 41 w 41"/>
                <a:gd name="T11" fmla="*/ 21 h 42"/>
                <a:gd name="T12" fmla="*/ 41 w 41"/>
                <a:gd name="T13" fmla="*/ 28 h 42"/>
                <a:gd name="T14" fmla="*/ 36 w 41"/>
                <a:gd name="T15" fmla="*/ 34 h 42"/>
                <a:gd name="T16" fmla="*/ 32 w 41"/>
                <a:gd name="T17" fmla="*/ 38 h 42"/>
                <a:gd name="T18" fmla="*/ 27 w 41"/>
                <a:gd name="T19" fmla="*/ 41 h 42"/>
                <a:gd name="T20" fmla="*/ 21 w 41"/>
                <a:gd name="T21" fmla="*/ 42 h 42"/>
                <a:gd name="T22" fmla="*/ 14 w 41"/>
                <a:gd name="T23" fmla="*/ 41 h 42"/>
                <a:gd name="T24" fmla="*/ 8 w 41"/>
                <a:gd name="T25" fmla="*/ 38 h 42"/>
                <a:gd name="T26" fmla="*/ 4 w 41"/>
                <a:gd name="T27" fmla="*/ 34 h 42"/>
                <a:gd name="T28" fmla="*/ 1 w 41"/>
                <a:gd name="T29" fmla="*/ 28 h 42"/>
                <a:gd name="T30" fmla="*/ 0 w 41"/>
                <a:gd name="T31" fmla="*/ 21 h 42"/>
                <a:gd name="T32" fmla="*/ 1 w 41"/>
                <a:gd name="T33" fmla="*/ 14 h 42"/>
                <a:gd name="T34" fmla="*/ 4 w 41"/>
                <a:gd name="T35" fmla="*/ 8 h 42"/>
                <a:gd name="T36" fmla="*/ 8 w 41"/>
                <a:gd name="T37" fmla="*/ 4 h 42"/>
                <a:gd name="T38" fmla="*/ 14 w 41"/>
                <a:gd name="T39" fmla="*/ 1 h 42"/>
                <a:gd name="T40" fmla="*/ 21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8"/>
                  </a:lnTo>
                  <a:lnTo>
                    <a:pt x="36" y="34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1" name="Freeform 2431"/>
            <p:cNvSpPr>
              <a:spLocks/>
            </p:cNvSpPr>
            <p:nvPr/>
          </p:nvSpPr>
          <p:spPr bwMode="auto">
            <a:xfrm>
              <a:off x="8474357" y="3037682"/>
              <a:ext cx="31750" cy="33338"/>
            </a:xfrm>
            <a:custGeom>
              <a:avLst/>
              <a:gdLst>
                <a:gd name="T0" fmla="*/ 20 w 41"/>
                <a:gd name="T1" fmla="*/ 0 h 42"/>
                <a:gd name="T2" fmla="*/ 27 w 41"/>
                <a:gd name="T3" fmla="*/ 1 h 42"/>
                <a:gd name="T4" fmla="*/ 32 w 41"/>
                <a:gd name="T5" fmla="*/ 4 h 42"/>
                <a:gd name="T6" fmla="*/ 36 w 41"/>
                <a:gd name="T7" fmla="*/ 8 h 42"/>
                <a:gd name="T8" fmla="*/ 39 w 41"/>
                <a:gd name="T9" fmla="*/ 14 h 42"/>
                <a:gd name="T10" fmla="*/ 41 w 41"/>
                <a:gd name="T11" fmla="*/ 21 h 42"/>
                <a:gd name="T12" fmla="*/ 39 w 41"/>
                <a:gd name="T13" fmla="*/ 28 h 42"/>
                <a:gd name="T14" fmla="*/ 36 w 41"/>
                <a:gd name="T15" fmla="*/ 34 h 42"/>
                <a:gd name="T16" fmla="*/ 32 w 41"/>
                <a:gd name="T17" fmla="*/ 38 h 42"/>
                <a:gd name="T18" fmla="*/ 27 w 41"/>
                <a:gd name="T19" fmla="*/ 41 h 42"/>
                <a:gd name="T20" fmla="*/ 20 w 41"/>
                <a:gd name="T21" fmla="*/ 42 h 42"/>
                <a:gd name="T22" fmla="*/ 13 w 41"/>
                <a:gd name="T23" fmla="*/ 41 h 42"/>
                <a:gd name="T24" fmla="*/ 7 w 41"/>
                <a:gd name="T25" fmla="*/ 38 h 42"/>
                <a:gd name="T26" fmla="*/ 3 w 41"/>
                <a:gd name="T27" fmla="*/ 34 h 42"/>
                <a:gd name="T28" fmla="*/ 0 w 41"/>
                <a:gd name="T29" fmla="*/ 28 h 42"/>
                <a:gd name="T30" fmla="*/ 0 w 41"/>
                <a:gd name="T31" fmla="*/ 21 h 42"/>
                <a:gd name="T32" fmla="*/ 0 w 41"/>
                <a:gd name="T33" fmla="*/ 14 h 42"/>
                <a:gd name="T34" fmla="*/ 3 w 41"/>
                <a:gd name="T35" fmla="*/ 8 h 42"/>
                <a:gd name="T36" fmla="*/ 7 w 41"/>
                <a:gd name="T37" fmla="*/ 4 h 42"/>
                <a:gd name="T38" fmla="*/ 13 w 41"/>
                <a:gd name="T39" fmla="*/ 1 h 42"/>
                <a:gd name="T40" fmla="*/ 20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8"/>
                  </a:lnTo>
                  <a:lnTo>
                    <a:pt x="36" y="34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2"/>
                  </a:lnTo>
                  <a:lnTo>
                    <a:pt x="13" y="41"/>
                  </a:lnTo>
                  <a:lnTo>
                    <a:pt x="7" y="38"/>
                  </a:lnTo>
                  <a:lnTo>
                    <a:pt x="3" y="34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7" y="4"/>
                  </a:lnTo>
                  <a:lnTo>
                    <a:pt x="13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2" name="Freeform 2432"/>
            <p:cNvSpPr>
              <a:spLocks/>
            </p:cNvSpPr>
            <p:nvPr/>
          </p:nvSpPr>
          <p:spPr bwMode="auto">
            <a:xfrm>
              <a:off x="8655332" y="3037682"/>
              <a:ext cx="33338" cy="33338"/>
            </a:xfrm>
            <a:custGeom>
              <a:avLst/>
              <a:gdLst>
                <a:gd name="T0" fmla="*/ 21 w 40"/>
                <a:gd name="T1" fmla="*/ 0 h 42"/>
                <a:gd name="T2" fmla="*/ 26 w 40"/>
                <a:gd name="T3" fmla="*/ 1 h 42"/>
                <a:gd name="T4" fmla="*/ 32 w 40"/>
                <a:gd name="T5" fmla="*/ 4 h 42"/>
                <a:gd name="T6" fmla="*/ 36 w 40"/>
                <a:gd name="T7" fmla="*/ 8 h 42"/>
                <a:gd name="T8" fmla="*/ 39 w 40"/>
                <a:gd name="T9" fmla="*/ 14 h 42"/>
                <a:gd name="T10" fmla="*/ 40 w 40"/>
                <a:gd name="T11" fmla="*/ 21 h 42"/>
                <a:gd name="T12" fmla="*/ 39 w 40"/>
                <a:gd name="T13" fmla="*/ 28 h 42"/>
                <a:gd name="T14" fmla="*/ 36 w 40"/>
                <a:gd name="T15" fmla="*/ 34 h 42"/>
                <a:gd name="T16" fmla="*/ 32 w 40"/>
                <a:gd name="T17" fmla="*/ 38 h 42"/>
                <a:gd name="T18" fmla="*/ 26 w 40"/>
                <a:gd name="T19" fmla="*/ 41 h 42"/>
                <a:gd name="T20" fmla="*/ 21 w 40"/>
                <a:gd name="T21" fmla="*/ 42 h 42"/>
                <a:gd name="T22" fmla="*/ 14 w 40"/>
                <a:gd name="T23" fmla="*/ 41 h 42"/>
                <a:gd name="T24" fmla="*/ 8 w 40"/>
                <a:gd name="T25" fmla="*/ 38 h 42"/>
                <a:gd name="T26" fmla="*/ 4 w 40"/>
                <a:gd name="T27" fmla="*/ 34 h 42"/>
                <a:gd name="T28" fmla="*/ 1 w 40"/>
                <a:gd name="T29" fmla="*/ 28 h 42"/>
                <a:gd name="T30" fmla="*/ 0 w 40"/>
                <a:gd name="T31" fmla="*/ 21 h 42"/>
                <a:gd name="T32" fmla="*/ 1 w 40"/>
                <a:gd name="T33" fmla="*/ 14 h 42"/>
                <a:gd name="T34" fmla="*/ 4 w 40"/>
                <a:gd name="T35" fmla="*/ 8 h 42"/>
                <a:gd name="T36" fmla="*/ 8 w 40"/>
                <a:gd name="T37" fmla="*/ 4 h 42"/>
                <a:gd name="T38" fmla="*/ 14 w 40"/>
                <a:gd name="T39" fmla="*/ 1 h 42"/>
                <a:gd name="T40" fmla="*/ 21 w 40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2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8"/>
                  </a:lnTo>
                  <a:lnTo>
                    <a:pt x="36" y="34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3" name="Freeform 2433"/>
            <p:cNvSpPr>
              <a:spLocks/>
            </p:cNvSpPr>
            <p:nvPr/>
          </p:nvSpPr>
          <p:spPr bwMode="auto">
            <a:xfrm>
              <a:off x="8837895" y="3037682"/>
              <a:ext cx="33338" cy="33338"/>
            </a:xfrm>
            <a:custGeom>
              <a:avLst/>
              <a:gdLst>
                <a:gd name="T0" fmla="*/ 21 w 42"/>
                <a:gd name="T1" fmla="*/ 0 h 42"/>
                <a:gd name="T2" fmla="*/ 28 w 42"/>
                <a:gd name="T3" fmla="*/ 1 h 42"/>
                <a:gd name="T4" fmla="*/ 34 w 42"/>
                <a:gd name="T5" fmla="*/ 4 h 42"/>
                <a:gd name="T6" fmla="*/ 38 w 42"/>
                <a:gd name="T7" fmla="*/ 8 h 42"/>
                <a:gd name="T8" fmla="*/ 41 w 42"/>
                <a:gd name="T9" fmla="*/ 14 h 42"/>
                <a:gd name="T10" fmla="*/ 42 w 42"/>
                <a:gd name="T11" fmla="*/ 21 h 42"/>
                <a:gd name="T12" fmla="*/ 41 w 42"/>
                <a:gd name="T13" fmla="*/ 28 h 42"/>
                <a:gd name="T14" fmla="*/ 38 w 42"/>
                <a:gd name="T15" fmla="*/ 34 h 42"/>
                <a:gd name="T16" fmla="*/ 34 w 42"/>
                <a:gd name="T17" fmla="*/ 38 h 42"/>
                <a:gd name="T18" fmla="*/ 28 w 42"/>
                <a:gd name="T19" fmla="*/ 41 h 42"/>
                <a:gd name="T20" fmla="*/ 21 w 42"/>
                <a:gd name="T21" fmla="*/ 42 h 42"/>
                <a:gd name="T22" fmla="*/ 14 w 42"/>
                <a:gd name="T23" fmla="*/ 41 h 42"/>
                <a:gd name="T24" fmla="*/ 9 w 42"/>
                <a:gd name="T25" fmla="*/ 38 h 42"/>
                <a:gd name="T26" fmla="*/ 4 w 42"/>
                <a:gd name="T27" fmla="*/ 34 h 42"/>
                <a:gd name="T28" fmla="*/ 2 w 42"/>
                <a:gd name="T29" fmla="*/ 28 h 42"/>
                <a:gd name="T30" fmla="*/ 0 w 42"/>
                <a:gd name="T31" fmla="*/ 21 h 42"/>
                <a:gd name="T32" fmla="*/ 2 w 42"/>
                <a:gd name="T33" fmla="*/ 14 h 42"/>
                <a:gd name="T34" fmla="*/ 4 w 42"/>
                <a:gd name="T35" fmla="*/ 8 h 42"/>
                <a:gd name="T36" fmla="*/ 9 w 42"/>
                <a:gd name="T37" fmla="*/ 4 h 42"/>
                <a:gd name="T38" fmla="*/ 14 w 42"/>
                <a:gd name="T39" fmla="*/ 1 h 42"/>
                <a:gd name="T40" fmla="*/ 21 w 42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2">
                  <a:moveTo>
                    <a:pt x="21" y="0"/>
                  </a:moveTo>
                  <a:lnTo>
                    <a:pt x="28" y="1"/>
                  </a:lnTo>
                  <a:lnTo>
                    <a:pt x="34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2" y="21"/>
                  </a:lnTo>
                  <a:lnTo>
                    <a:pt x="41" y="28"/>
                  </a:lnTo>
                  <a:lnTo>
                    <a:pt x="38" y="34"/>
                  </a:lnTo>
                  <a:lnTo>
                    <a:pt x="34" y="38"/>
                  </a:lnTo>
                  <a:lnTo>
                    <a:pt x="28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4"/>
                  </a:lnTo>
                  <a:lnTo>
                    <a:pt x="2" y="28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4" name="Freeform 2434"/>
            <p:cNvSpPr>
              <a:spLocks/>
            </p:cNvSpPr>
            <p:nvPr/>
          </p:nvSpPr>
          <p:spPr bwMode="auto">
            <a:xfrm>
              <a:off x="9022045" y="3037682"/>
              <a:ext cx="31750" cy="33338"/>
            </a:xfrm>
            <a:custGeom>
              <a:avLst/>
              <a:gdLst>
                <a:gd name="T0" fmla="*/ 20 w 41"/>
                <a:gd name="T1" fmla="*/ 0 h 42"/>
                <a:gd name="T2" fmla="*/ 27 w 41"/>
                <a:gd name="T3" fmla="*/ 1 h 42"/>
                <a:gd name="T4" fmla="*/ 32 w 41"/>
                <a:gd name="T5" fmla="*/ 4 h 42"/>
                <a:gd name="T6" fmla="*/ 37 w 41"/>
                <a:gd name="T7" fmla="*/ 8 h 42"/>
                <a:gd name="T8" fmla="*/ 39 w 41"/>
                <a:gd name="T9" fmla="*/ 14 h 42"/>
                <a:gd name="T10" fmla="*/ 41 w 41"/>
                <a:gd name="T11" fmla="*/ 21 h 42"/>
                <a:gd name="T12" fmla="*/ 39 w 41"/>
                <a:gd name="T13" fmla="*/ 28 h 42"/>
                <a:gd name="T14" fmla="*/ 37 w 41"/>
                <a:gd name="T15" fmla="*/ 34 h 42"/>
                <a:gd name="T16" fmla="*/ 32 w 41"/>
                <a:gd name="T17" fmla="*/ 38 h 42"/>
                <a:gd name="T18" fmla="*/ 27 w 41"/>
                <a:gd name="T19" fmla="*/ 41 h 42"/>
                <a:gd name="T20" fmla="*/ 20 w 41"/>
                <a:gd name="T21" fmla="*/ 42 h 42"/>
                <a:gd name="T22" fmla="*/ 14 w 41"/>
                <a:gd name="T23" fmla="*/ 41 h 42"/>
                <a:gd name="T24" fmla="*/ 9 w 41"/>
                <a:gd name="T25" fmla="*/ 38 h 42"/>
                <a:gd name="T26" fmla="*/ 4 w 41"/>
                <a:gd name="T27" fmla="*/ 34 h 42"/>
                <a:gd name="T28" fmla="*/ 2 w 41"/>
                <a:gd name="T29" fmla="*/ 28 h 42"/>
                <a:gd name="T30" fmla="*/ 0 w 41"/>
                <a:gd name="T31" fmla="*/ 21 h 42"/>
                <a:gd name="T32" fmla="*/ 2 w 41"/>
                <a:gd name="T33" fmla="*/ 14 h 42"/>
                <a:gd name="T34" fmla="*/ 4 w 41"/>
                <a:gd name="T35" fmla="*/ 8 h 42"/>
                <a:gd name="T36" fmla="*/ 9 w 41"/>
                <a:gd name="T37" fmla="*/ 4 h 42"/>
                <a:gd name="T38" fmla="*/ 14 w 41"/>
                <a:gd name="T39" fmla="*/ 1 h 42"/>
                <a:gd name="T40" fmla="*/ 20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8"/>
                  </a:lnTo>
                  <a:lnTo>
                    <a:pt x="37" y="34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2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4"/>
                  </a:lnTo>
                  <a:lnTo>
                    <a:pt x="2" y="28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5" name="Freeform 2435"/>
            <p:cNvSpPr>
              <a:spLocks/>
            </p:cNvSpPr>
            <p:nvPr/>
          </p:nvSpPr>
          <p:spPr bwMode="auto">
            <a:xfrm>
              <a:off x="9203020" y="3037682"/>
              <a:ext cx="33338" cy="33338"/>
            </a:xfrm>
            <a:custGeom>
              <a:avLst/>
              <a:gdLst>
                <a:gd name="T0" fmla="*/ 21 w 40"/>
                <a:gd name="T1" fmla="*/ 0 h 42"/>
                <a:gd name="T2" fmla="*/ 26 w 40"/>
                <a:gd name="T3" fmla="*/ 1 h 42"/>
                <a:gd name="T4" fmla="*/ 32 w 40"/>
                <a:gd name="T5" fmla="*/ 4 h 42"/>
                <a:gd name="T6" fmla="*/ 38 w 40"/>
                <a:gd name="T7" fmla="*/ 8 h 42"/>
                <a:gd name="T8" fmla="*/ 40 w 40"/>
                <a:gd name="T9" fmla="*/ 14 h 42"/>
                <a:gd name="T10" fmla="*/ 40 w 40"/>
                <a:gd name="T11" fmla="*/ 21 h 42"/>
                <a:gd name="T12" fmla="*/ 40 w 40"/>
                <a:gd name="T13" fmla="*/ 28 h 42"/>
                <a:gd name="T14" fmla="*/ 38 w 40"/>
                <a:gd name="T15" fmla="*/ 34 h 42"/>
                <a:gd name="T16" fmla="*/ 32 w 40"/>
                <a:gd name="T17" fmla="*/ 38 h 42"/>
                <a:gd name="T18" fmla="*/ 26 w 40"/>
                <a:gd name="T19" fmla="*/ 41 h 42"/>
                <a:gd name="T20" fmla="*/ 21 w 40"/>
                <a:gd name="T21" fmla="*/ 42 h 42"/>
                <a:gd name="T22" fmla="*/ 14 w 40"/>
                <a:gd name="T23" fmla="*/ 41 h 42"/>
                <a:gd name="T24" fmla="*/ 8 w 40"/>
                <a:gd name="T25" fmla="*/ 38 h 42"/>
                <a:gd name="T26" fmla="*/ 4 w 40"/>
                <a:gd name="T27" fmla="*/ 34 h 42"/>
                <a:gd name="T28" fmla="*/ 1 w 40"/>
                <a:gd name="T29" fmla="*/ 28 h 42"/>
                <a:gd name="T30" fmla="*/ 0 w 40"/>
                <a:gd name="T31" fmla="*/ 21 h 42"/>
                <a:gd name="T32" fmla="*/ 1 w 40"/>
                <a:gd name="T33" fmla="*/ 14 h 42"/>
                <a:gd name="T34" fmla="*/ 4 w 40"/>
                <a:gd name="T35" fmla="*/ 8 h 42"/>
                <a:gd name="T36" fmla="*/ 8 w 40"/>
                <a:gd name="T37" fmla="*/ 4 h 42"/>
                <a:gd name="T38" fmla="*/ 14 w 40"/>
                <a:gd name="T39" fmla="*/ 1 h 42"/>
                <a:gd name="T40" fmla="*/ 21 w 40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2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8" y="8"/>
                  </a:lnTo>
                  <a:lnTo>
                    <a:pt x="40" y="14"/>
                  </a:lnTo>
                  <a:lnTo>
                    <a:pt x="40" y="21"/>
                  </a:lnTo>
                  <a:lnTo>
                    <a:pt x="40" y="28"/>
                  </a:lnTo>
                  <a:lnTo>
                    <a:pt x="38" y="34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6" name="Freeform 2436"/>
            <p:cNvSpPr>
              <a:spLocks/>
            </p:cNvSpPr>
            <p:nvPr/>
          </p:nvSpPr>
          <p:spPr bwMode="auto">
            <a:xfrm>
              <a:off x="9387170" y="3037682"/>
              <a:ext cx="31750" cy="33338"/>
            </a:xfrm>
            <a:custGeom>
              <a:avLst/>
              <a:gdLst>
                <a:gd name="T0" fmla="*/ 19 w 40"/>
                <a:gd name="T1" fmla="*/ 0 h 42"/>
                <a:gd name="T2" fmla="*/ 26 w 40"/>
                <a:gd name="T3" fmla="*/ 1 h 42"/>
                <a:gd name="T4" fmla="*/ 32 w 40"/>
                <a:gd name="T5" fmla="*/ 4 h 42"/>
                <a:gd name="T6" fmla="*/ 36 w 40"/>
                <a:gd name="T7" fmla="*/ 8 h 42"/>
                <a:gd name="T8" fmla="*/ 39 w 40"/>
                <a:gd name="T9" fmla="*/ 14 h 42"/>
                <a:gd name="T10" fmla="*/ 40 w 40"/>
                <a:gd name="T11" fmla="*/ 21 h 42"/>
                <a:gd name="T12" fmla="*/ 39 w 40"/>
                <a:gd name="T13" fmla="*/ 28 h 42"/>
                <a:gd name="T14" fmla="*/ 36 w 40"/>
                <a:gd name="T15" fmla="*/ 34 h 42"/>
                <a:gd name="T16" fmla="*/ 32 w 40"/>
                <a:gd name="T17" fmla="*/ 38 h 42"/>
                <a:gd name="T18" fmla="*/ 26 w 40"/>
                <a:gd name="T19" fmla="*/ 41 h 42"/>
                <a:gd name="T20" fmla="*/ 19 w 40"/>
                <a:gd name="T21" fmla="*/ 42 h 42"/>
                <a:gd name="T22" fmla="*/ 14 w 40"/>
                <a:gd name="T23" fmla="*/ 41 h 42"/>
                <a:gd name="T24" fmla="*/ 8 w 40"/>
                <a:gd name="T25" fmla="*/ 38 h 42"/>
                <a:gd name="T26" fmla="*/ 3 w 40"/>
                <a:gd name="T27" fmla="*/ 34 h 42"/>
                <a:gd name="T28" fmla="*/ 0 w 40"/>
                <a:gd name="T29" fmla="*/ 28 h 42"/>
                <a:gd name="T30" fmla="*/ 0 w 40"/>
                <a:gd name="T31" fmla="*/ 21 h 42"/>
                <a:gd name="T32" fmla="*/ 0 w 40"/>
                <a:gd name="T33" fmla="*/ 14 h 42"/>
                <a:gd name="T34" fmla="*/ 3 w 40"/>
                <a:gd name="T35" fmla="*/ 8 h 42"/>
                <a:gd name="T36" fmla="*/ 8 w 40"/>
                <a:gd name="T37" fmla="*/ 4 h 42"/>
                <a:gd name="T38" fmla="*/ 14 w 40"/>
                <a:gd name="T39" fmla="*/ 1 h 42"/>
                <a:gd name="T40" fmla="*/ 19 w 40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2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8"/>
                  </a:lnTo>
                  <a:lnTo>
                    <a:pt x="36" y="34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3" y="34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7" name="Freeform 2437"/>
            <p:cNvSpPr>
              <a:spLocks/>
            </p:cNvSpPr>
            <p:nvPr/>
          </p:nvSpPr>
          <p:spPr bwMode="auto">
            <a:xfrm>
              <a:off x="9569732" y="3037682"/>
              <a:ext cx="31750" cy="33338"/>
            </a:xfrm>
            <a:custGeom>
              <a:avLst/>
              <a:gdLst>
                <a:gd name="T0" fmla="*/ 21 w 41"/>
                <a:gd name="T1" fmla="*/ 0 h 42"/>
                <a:gd name="T2" fmla="*/ 27 w 41"/>
                <a:gd name="T3" fmla="*/ 1 h 42"/>
                <a:gd name="T4" fmla="*/ 33 w 41"/>
                <a:gd name="T5" fmla="*/ 4 h 42"/>
                <a:gd name="T6" fmla="*/ 37 w 41"/>
                <a:gd name="T7" fmla="*/ 8 h 42"/>
                <a:gd name="T8" fmla="*/ 41 w 41"/>
                <a:gd name="T9" fmla="*/ 14 h 42"/>
                <a:gd name="T10" fmla="*/ 41 w 41"/>
                <a:gd name="T11" fmla="*/ 21 h 42"/>
                <a:gd name="T12" fmla="*/ 41 w 41"/>
                <a:gd name="T13" fmla="*/ 28 h 42"/>
                <a:gd name="T14" fmla="*/ 37 w 41"/>
                <a:gd name="T15" fmla="*/ 34 h 42"/>
                <a:gd name="T16" fmla="*/ 33 w 41"/>
                <a:gd name="T17" fmla="*/ 38 h 42"/>
                <a:gd name="T18" fmla="*/ 27 w 41"/>
                <a:gd name="T19" fmla="*/ 41 h 42"/>
                <a:gd name="T20" fmla="*/ 21 w 41"/>
                <a:gd name="T21" fmla="*/ 42 h 42"/>
                <a:gd name="T22" fmla="*/ 14 w 41"/>
                <a:gd name="T23" fmla="*/ 41 h 42"/>
                <a:gd name="T24" fmla="*/ 9 w 41"/>
                <a:gd name="T25" fmla="*/ 38 h 42"/>
                <a:gd name="T26" fmla="*/ 5 w 41"/>
                <a:gd name="T27" fmla="*/ 34 h 42"/>
                <a:gd name="T28" fmla="*/ 2 w 41"/>
                <a:gd name="T29" fmla="*/ 28 h 42"/>
                <a:gd name="T30" fmla="*/ 0 w 41"/>
                <a:gd name="T31" fmla="*/ 21 h 42"/>
                <a:gd name="T32" fmla="*/ 2 w 41"/>
                <a:gd name="T33" fmla="*/ 14 h 42"/>
                <a:gd name="T34" fmla="*/ 5 w 41"/>
                <a:gd name="T35" fmla="*/ 8 h 42"/>
                <a:gd name="T36" fmla="*/ 9 w 41"/>
                <a:gd name="T37" fmla="*/ 4 h 42"/>
                <a:gd name="T38" fmla="*/ 14 w 41"/>
                <a:gd name="T39" fmla="*/ 1 h 42"/>
                <a:gd name="T40" fmla="*/ 21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1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8"/>
                  </a:lnTo>
                  <a:lnTo>
                    <a:pt x="37" y="34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5" y="34"/>
                  </a:lnTo>
                  <a:lnTo>
                    <a:pt x="2" y="28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8" name="Freeform 2438"/>
            <p:cNvSpPr>
              <a:spLocks/>
            </p:cNvSpPr>
            <p:nvPr/>
          </p:nvSpPr>
          <p:spPr bwMode="auto">
            <a:xfrm>
              <a:off x="9752295" y="3037682"/>
              <a:ext cx="33338" cy="33338"/>
            </a:xfrm>
            <a:custGeom>
              <a:avLst/>
              <a:gdLst>
                <a:gd name="T0" fmla="*/ 20 w 41"/>
                <a:gd name="T1" fmla="*/ 0 h 42"/>
                <a:gd name="T2" fmla="*/ 27 w 41"/>
                <a:gd name="T3" fmla="*/ 1 h 42"/>
                <a:gd name="T4" fmla="*/ 33 w 41"/>
                <a:gd name="T5" fmla="*/ 4 h 42"/>
                <a:gd name="T6" fmla="*/ 37 w 41"/>
                <a:gd name="T7" fmla="*/ 8 h 42"/>
                <a:gd name="T8" fmla="*/ 40 w 41"/>
                <a:gd name="T9" fmla="*/ 14 h 42"/>
                <a:gd name="T10" fmla="*/ 41 w 41"/>
                <a:gd name="T11" fmla="*/ 21 h 42"/>
                <a:gd name="T12" fmla="*/ 40 w 41"/>
                <a:gd name="T13" fmla="*/ 28 h 42"/>
                <a:gd name="T14" fmla="*/ 37 w 41"/>
                <a:gd name="T15" fmla="*/ 34 h 42"/>
                <a:gd name="T16" fmla="*/ 33 w 41"/>
                <a:gd name="T17" fmla="*/ 38 h 42"/>
                <a:gd name="T18" fmla="*/ 27 w 41"/>
                <a:gd name="T19" fmla="*/ 41 h 42"/>
                <a:gd name="T20" fmla="*/ 20 w 41"/>
                <a:gd name="T21" fmla="*/ 42 h 42"/>
                <a:gd name="T22" fmla="*/ 13 w 41"/>
                <a:gd name="T23" fmla="*/ 41 h 42"/>
                <a:gd name="T24" fmla="*/ 7 w 41"/>
                <a:gd name="T25" fmla="*/ 38 h 42"/>
                <a:gd name="T26" fmla="*/ 3 w 41"/>
                <a:gd name="T27" fmla="*/ 34 h 42"/>
                <a:gd name="T28" fmla="*/ 0 w 41"/>
                <a:gd name="T29" fmla="*/ 28 h 42"/>
                <a:gd name="T30" fmla="*/ 0 w 41"/>
                <a:gd name="T31" fmla="*/ 21 h 42"/>
                <a:gd name="T32" fmla="*/ 0 w 41"/>
                <a:gd name="T33" fmla="*/ 14 h 42"/>
                <a:gd name="T34" fmla="*/ 3 w 41"/>
                <a:gd name="T35" fmla="*/ 8 h 42"/>
                <a:gd name="T36" fmla="*/ 7 w 41"/>
                <a:gd name="T37" fmla="*/ 4 h 42"/>
                <a:gd name="T38" fmla="*/ 13 w 41"/>
                <a:gd name="T39" fmla="*/ 1 h 42"/>
                <a:gd name="T40" fmla="*/ 20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0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8"/>
                  </a:lnTo>
                  <a:lnTo>
                    <a:pt x="37" y="34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0" y="42"/>
                  </a:lnTo>
                  <a:lnTo>
                    <a:pt x="13" y="41"/>
                  </a:lnTo>
                  <a:lnTo>
                    <a:pt x="7" y="38"/>
                  </a:lnTo>
                  <a:lnTo>
                    <a:pt x="3" y="34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7" y="4"/>
                  </a:lnTo>
                  <a:lnTo>
                    <a:pt x="13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9" name="Freeform 2439"/>
            <p:cNvSpPr>
              <a:spLocks/>
            </p:cNvSpPr>
            <p:nvPr/>
          </p:nvSpPr>
          <p:spPr bwMode="auto">
            <a:xfrm>
              <a:off x="9934857" y="3037682"/>
              <a:ext cx="31750" cy="33338"/>
            </a:xfrm>
            <a:custGeom>
              <a:avLst/>
              <a:gdLst>
                <a:gd name="T0" fmla="*/ 21 w 41"/>
                <a:gd name="T1" fmla="*/ 0 h 42"/>
                <a:gd name="T2" fmla="*/ 27 w 41"/>
                <a:gd name="T3" fmla="*/ 1 h 42"/>
                <a:gd name="T4" fmla="*/ 32 w 41"/>
                <a:gd name="T5" fmla="*/ 4 h 42"/>
                <a:gd name="T6" fmla="*/ 36 w 41"/>
                <a:gd name="T7" fmla="*/ 8 h 42"/>
                <a:gd name="T8" fmla="*/ 39 w 41"/>
                <a:gd name="T9" fmla="*/ 14 h 42"/>
                <a:gd name="T10" fmla="*/ 41 w 41"/>
                <a:gd name="T11" fmla="*/ 21 h 42"/>
                <a:gd name="T12" fmla="*/ 39 w 41"/>
                <a:gd name="T13" fmla="*/ 28 h 42"/>
                <a:gd name="T14" fmla="*/ 36 w 41"/>
                <a:gd name="T15" fmla="*/ 34 h 42"/>
                <a:gd name="T16" fmla="*/ 32 w 41"/>
                <a:gd name="T17" fmla="*/ 38 h 42"/>
                <a:gd name="T18" fmla="*/ 27 w 41"/>
                <a:gd name="T19" fmla="*/ 41 h 42"/>
                <a:gd name="T20" fmla="*/ 21 w 41"/>
                <a:gd name="T21" fmla="*/ 42 h 42"/>
                <a:gd name="T22" fmla="*/ 14 w 41"/>
                <a:gd name="T23" fmla="*/ 41 h 42"/>
                <a:gd name="T24" fmla="*/ 8 w 41"/>
                <a:gd name="T25" fmla="*/ 38 h 42"/>
                <a:gd name="T26" fmla="*/ 4 w 41"/>
                <a:gd name="T27" fmla="*/ 34 h 42"/>
                <a:gd name="T28" fmla="*/ 1 w 41"/>
                <a:gd name="T29" fmla="*/ 28 h 42"/>
                <a:gd name="T30" fmla="*/ 0 w 41"/>
                <a:gd name="T31" fmla="*/ 21 h 42"/>
                <a:gd name="T32" fmla="*/ 1 w 41"/>
                <a:gd name="T33" fmla="*/ 14 h 42"/>
                <a:gd name="T34" fmla="*/ 4 w 41"/>
                <a:gd name="T35" fmla="*/ 8 h 42"/>
                <a:gd name="T36" fmla="*/ 8 w 41"/>
                <a:gd name="T37" fmla="*/ 4 h 42"/>
                <a:gd name="T38" fmla="*/ 14 w 41"/>
                <a:gd name="T39" fmla="*/ 1 h 42"/>
                <a:gd name="T40" fmla="*/ 21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8"/>
                  </a:lnTo>
                  <a:lnTo>
                    <a:pt x="36" y="34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0" name="Freeform 2440"/>
            <p:cNvSpPr>
              <a:spLocks/>
            </p:cNvSpPr>
            <p:nvPr/>
          </p:nvSpPr>
          <p:spPr bwMode="auto">
            <a:xfrm>
              <a:off x="10117420" y="3037682"/>
              <a:ext cx="33338" cy="33338"/>
            </a:xfrm>
            <a:custGeom>
              <a:avLst/>
              <a:gdLst>
                <a:gd name="T0" fmla="*/ 21 w 42"/>
                <a:gd name="T1" fmla="*/ 0 h 42"/>
                <a:gd name="T2" fmla="*/ 28 w 42"/>
                <a:gd name="T3" fmla="*/ 1 h 42"/>
                <a:gd name="T4" fmla="*/ 33 w 42"/>
                <a:gd name="T5" fmla="*/ 4 h 42"/>
                <a:gd name="T6" fmla="*/ 37 w 42"/>
                <a:gd name="T7" fmla="*/ 8 h 42"/>
                <a:gd name="T8" fmla="*/ 40 w 42"/>
                <a:gd name="T9" fmla="*/ 14 h 42"/>
                <a:gd name="T10" fmla="*/ 42 w 42"/>
                <a:gd name="T11" fmla="*/ 21 h 42"/>
                <a:gd name="T12" fmla="*/ 40 w 42"/>
                <a:gd name="T13" fmla="*/ 28 h 42"/>
                <a:gd name="T14" fmla="*/ 37 w 42"/>
                <a:gd name="T15" fmla="*/ 34 h 42"/>
                <a:gd name="T16" fmla="*/ 33 w 42"/>
                <a:gd name="T17" fmla="*/ 38 h 42"/>
                <a:gd name="T18" fmla="*/ 28 w 42"/>
                <a:gd name="T19" fmla="*/ 41 h 42"/>
                <a:gd name="T20" fmla="*/ 21 w 42"/>
                <a:gd name="T21" fmla="*/ 42 h 42"/>
                <a:gd name="T22" fmla="*/ 14 w 42"/>
                <a:gd name="T23" fmla="*/ 41 h 42"/>
                <a:gd name="T24" fmla="*/ 8 w 42"/>
                <a:gd name="T25" fmla="*/ 38 h 42"/>
                <a:gd name="T26" fmla="*/ 4 w 42"/>
                <a:gd name="T27" fmla="*/ 34 h 42"/>
                <a:gd name="T28" fmla="*/ 1 w 42"/>
                <a:gd name="T29" fmla="*/ 28 h 42"/>
                <a:gd name="T30" fmla="*/ 0 w 42"/>
                <a:gd name="T31" fmla="*/ 21 h 42"/>
                <a:gd name="T32" fmla="*/ 1 w 42"/>
                <a:gd name="T33" fmla="*/ 14 h 42"/>
                <a:gd name="T34" fmla="*/ 4 w 42"/>
                <a:gd name="T35" fmla="*/ 8 h 42"/>
                <a:gd name="T36" fmla="*/ 8 w 42"/>
                <a:gd name="T37" fmla="*/ 4 h 42"/>
                <a:gd name="T38" fmla="*/ 14 w 42"/>
                <a:gd name="T39" fmla="*/ 1 h 42"/>
                <a:gd name="T40" fmla="*/ 21 w 42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2">
                  <a:moveTo>
                    <a:pt x="21" y="0"/>
                  </a:moveTo>
                  <a:lnTo>
                    <a:pt x="28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2" y="21"/>
                  </a:lnTo>
                  <a:lnTo>
                    <a:pt x="40" y="28"/>
                  </a:lnTo>
                  <a:lnTo>
                    <a:pt x="37" y="34"/>
                  </a:lnTo>
                  <a:lnTo>
                    <a:pt x="33" y="38"/>
                  </a:lnTo>
                  <a:lnTo>
                    <a:pt x="28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" name="Freeform 2441"/>
            <p:cNvSpPr>
              <a:spLocks/>
            </p:cNvSpPr>
            <p:nvPr/>
          </p:nvSpPr>
          <p:spPr bwMode="auto">
            <a:xfrm>
              <a:off x="10299982" y="3037682"/>
              <a:ext cx="33338" cy="33338"/>
            </a:xfrm>
            <a:custGeom>
              <a:avLst/>
              <a:gdLst>
                <a:gd name="T0" fmla="*/ 19 w 40"/>
                <a:gd name="T1" fmla="*/ 0 h 42"/>
                <a:gd name="T2" fmla="*/ 26 w 40"/>
                <a:gd name="T3" fmla="*/ 1 h 42"/>
                <a:gd name="T4" fmla="*/ 32 w 40"/>
                <a:gd name="T5" fmla="*/ 4 h 42"/>
                <a:gd name="T6" fmla="*/ 36 w 40"/>
                <a:gd name="T7" fmla="*/ 8 h 42"/>
                <a:gd name="T8" fmla="*/ 39 w 40"/>
                <a:gd name="T9" fmla="*/ 14 h 42"/>
                <a:gd name="T10" fmla="*/ 40 w 40"/>
                <a:gd name="T11" fmla="*/ 21 h 42"/>
                <a:gd name="T12" fmla="*/ 39 w 40"/>
                <a:gd name="T13" fmla="*/ 28 h 42"/>
                <a:gd name="T14" fmla="*/ 36 w 40"/>
                <a:gd name="T15" fmla="*/ 34 h 42"/>
                <a:gd name="T16" fmla="*/ 32 w 40"/>
                <a:gd name="T17" fmla="*/ 38 h 42"/>
                <a:gd name="T18" fmla="*/ 26 w 40"/>
                <a:gd name="T19" fmla="*/ 41 h 42"/>
                <a:gd name="T20" fmla="*/ 19 w 40"/>
                <a:gd name="T21" fmla="*/ 42 h 42"/>
                <a:gd name="T22" fmla="*/ 14 w 40"/>
                <a:gd name="T23" fmla="*/ 41 h 42"/>
                <a:gd name="T24" fmla="*/ 8 w 40"/>
                <a:gd name="T25" fmla="*/ 38 h 42"/>
                <a:gd name="T26" fmla="*/ 4 w 40"/>
                <a:gd name="T27" fmla="*/ 34 h 42"/>
                <a:gd name="T28" fmla="*/ 1 w 40"/>
                <a:gd name="T29" fmla="*/ 28 h 42"/>
                <a:gd name="T30" fmla="*/ 0 w 40"/>
                <a:gd name="T31" fmla="*/ 21 h 42"/>
                <a:gd name="T32" fmla="*/ 1 w 40"/>
                <a:gd name="T33" fmla="*/ 14 h 42"/>
                <a:gd name="T34" fmla="*/ 4 w 40"/>
                <a:gd name="T35" fmla="*/ 8 h 42"/>
                <a:gd name="T36" fmla="*/ 8 w 40"/>
                <a:gd name="T37" fmla="*/ 4 h 42"/>
                <a:gd name="T38" fmla="*/ 14 w 40"/>
                <a:gd name="T39" fmla="*/ 1 h 42"/>
                <a:gd name="T40" fmla="*/ 19 w 40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2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8"/>
                  </a:lnTo>
                  <a:lnTo>
                    <a:pt x="36" y="34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" name="Freeform 2442"/>
            <p:cNvSpPr>
              <a:spLocks/>
            </p:cNvSpPr>
            <p:nvPr/>
          </p:nvSpPr>
          <p:spPr bwMode="auto">
            <a:xfrm>
              <a:off x="10482545" y="3037682"/>
              <a:ext cx="31750" cy="33338"/>
            </a:xfrm>
            <a:custGeom>
              <a:avLst/>
              <a:gdLst>
                <a:gd name="T0" fmla="*/ 21 w 41"/>
                <a:gd name="T1" fmla="*/ 0 h 42"/>
                <a:gd name="T2" fmla="*/ 27 w 41"/>
                <a:gd name="T3" fmla="*/ 1 h 42"/>
                <a:gd name="T4" fmla="*/ 32 w 41"/>
                <a:gd name="T5" fmla="*/ 4 h 42"/>
                <a:gd name="T6" fmla="*/ 38 w 41"/>
                <a:gd name="T7" fmla="*/ 8 h 42"/>
                <a:gd name="T8" fmla="*/ 41 w 41"/>
                <a:gd name="T9" fmla="*/ 14 h 42"/>
                <a:gd name="T10" fmla="*/ 41 w 41"/>
                <a:gd name="T11" fmla="*/ 21 h 42"/>
                <a:gd name="T12" fmla="*/ 41 w 41"/>
                <a:gd name="T13" fmla="*/ 28 h 42"/>
                <a:gd name="T14" fmla="*/ 38 w 41"/>
                <a:gd name="T15" fmla="*/ 34 h 42"/>
                <a:gd name="T16" fmla="*/ 32 w 41"/>
                <a:gd name="T17" fmla="*/ 38 h 42"/>
                <a:gd name="T18" fmla="*/ 27 w 41"/>
                <a:gd name="T19" fmla="*/ 41 h 42"/>
                <a:gd name="T20" fmla="*/ 21 w 41"/>
                <a:gd name="T21" fmla="*/ 42 h 42"/>
                <a:gd name="T22" fmla="*/ 14 w 41"/>
                <a:gd name="T23" fmla="*/ 41 h 42"/>
                <a:gd name="T24" fmla="*/ 9 w 41"/>
                <a:gd name="T25" fmla="*/ 38 h 42"/>
                <a:gd name="T26" fmla="*/ 4 w 41"/>
                <a:gd name="T27" fmla="*/ 34 h 42"/>
                <a:gd name="T28" fmla="*/ 2 w 41"/>
                <a:gd name="T29" fmla="*/ 28 h 42"/>
                <a:gd name="T30" fmla="*/ 0 w 41"/>
                <a:gd name="T31" fmla="*/ 21 h 42"/>
                <a:gd name="T32" fmla="*/ 2 w 41"/>
                <a:gd name="T33" fmla="*/ 14 h 42"/>
                <a:gd name="T34" fmla="*/ 4 w 41"/>
                <a:gd name="T35" fmla="*/ 8 h 42"/>
                <a:gd name="T36" fmla="*/ 9 w 41"/>
                <a:gd name="T37" fmla="*/ 4 h 42"/>
                <a:gd name="T38" fmla="*/ 14 w 41"/>
                <a:gd name="T39" fmla="*/ 1 h 42"/>
                <a:gd name="T40" fmla="*/ 21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8"/>
                  </a:lnTo>
                  <a:lnTo>
                    <a:pt x="38" y="34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4"/>
                  </a:lnTo>
                  <a:lnTo>
                    <a:pt x="2" y="28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" name="Freeform 2443"/>
            <p:cNvSpPr>
              <a:spLocks/>
            </p:cNvSpPr>
            <p:nvPr/>
          </p:nvSpPr>
          <p:spPr bwMode="auto">
            <a:xfrm>
              <a:off x="10666695" y="3037682"/>
              <a:ext cx="31750" cy="33338"/>
            </a:xfrm>
            <a:custGeom>
              <a:avLst/>
              <a:gdLst>
                <a:gd name="T0" fmla="*/ 20 w 41"/>
                <a:gd name="T1" fmla="*/ 0 h 42"/>
                <a:gd name="T2" fmla="*/ 27 w 41"/>
                <a:gd name="T3" fmla="*/ 1 h 42"/>
                <a:gd name="T4" fmla="*/ 32 w 41"/>
                <a:gd name="T5" fmla="*/ 4 h 42"/>
                <a:gd name="T6" fmla="*/ 37 w 41"/>
                <a:gd name="T7" fmla="*/ 8 h 42"/>
                <a:gd name="T8" fmla="*/ 39 w 41"/>
                <a:gd name="T9" fmla="*/ 14 h 42"/>
                <a:gd name="T10" fmla="*/ 41 w 41"/>
                <a:gd name="T11" fmla="*/ 21 h 42"/>
                <a:gd name="T12" fmla="*/ 39 w 41"/>
                <a:gd name="T13" fmla="*/ 28 h 42"/>
                <a:gd name="T14" fmla="*/ 37 w 41"/>
                <a:gd name="T15" fmla="*/ 34 h 42"/>
                <a:gd name="T16" fmla="*/ 32 w 41"/>
                <a:gd name="T17" fmla="*/ 38 h 42"/>
                <a:gd name="T18" fmla="*/ 27 w 41"/>
                <a:gd name="T19" fmla="*/ 41 h 42"/>
                <a:gd name="T20" fmla="*/ 20 w 41"/>
                <a:gd name="T21" fmla="*/ 42 h 42"/>
                <a:gd name="T22" fmla="*/ 14 w 41"/>
                <a:gd name="T23" fmla="*/ 41 h 42"/>
                <a:gd name="T24" fmla="*/ 9 w 41"/>
                <a:gd name="T25" fmla="*/ 38 h 42"/>
                <a:gd name="T26" fmla="*/ 3 w 41"/>
                <a:gd name="T27" fmla="*/ 34 h 42"/>
                <a:gd name="T28" fmla="*/ 0 w 41"/>
                <a:gd name="T29" fmla="*/ 28 h 42"/>
                <a:gd name="T30" fmla="*/ 0 w 41"/>
                <a:gd name="T31" fmla="*/ 21 h 42"/>
                <a:gd name="T32" fmla="*/ 0 w 41"/>
                <a:gd name="T33" fmla="*/ 14 h 42"/>
                <a:gd name="T34" fmla="*/ 3 w 41"/>
                <a:gd name="T35" fmla="*/ 8 h 42"/>
                <a:gd name="T36" fmla="*/ 9 w 41"/>
                <a:gd name="T37" fmla="*/ 4 h 42"/>
                <a:gd name="T38" fmla="*/ 14 w 41"/>
                <a:gd name="T39" fmla="*/ 1 h 42"/>
                <a:gd name="T40" fmla="*/ 20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8"/>
                  </a:lnTo>
                  <a:lnTo>
                    <a:pt x="37" y="34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2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3" y="34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" name="Freeform 2444"/>
            <p:cNvSpPr>
              <a:spLocks/>
            </p:cNvSpPr>
            <p:nvPr/>
          </p:nvSpPr>
          <p:spPr bwMode="auto">
            <a:xfrm>
              <a:off x="10847670" y="3037682"/>
              <a:ext cx="33338" cy="33338"/>
            </a:xfrm>
            <a:custGeom>
              <a:avLst/>
              <a:gdLst>
                <a:gd name="T0" fmla="*/ 21 w 40"/>
                <a:gd name="T1" fmla="*/ 0 h 42"/>
                <a:gd name="T2" fmla="*/ 26 w 40"/>
                <a:gd name="T3" fmla="*/ 1 h 42"/>
                <a:gd name="T4" fmla="*/ 32 w 40"/>
                <a:gd name="T5" fmla="*/ 4 h 42"/>
                <a:gd name="T6" fmla="*/ 36 w 40"/>
                <a:gd name="T7" fmla="*/ 8 h 42"/>
                <a:gd name="T8" fmla="*/ 40 w 40"/>
                <a:gd name="T9" fmla="*/ 14 h 42"/>
                <a:gd name="T10" fmla="*/ 40 w 40"/>
                <a:gd name="T11" fmla="*/ 21 h 42"/>
                <a:gd name="T12" fmla="*/ 40 w 40"/>
                <a:gd name="T13" fmla="*/ 28 h 42"/>
                <a:gd name="T14" fmla="*/ 36 w 40"/>
                <a:gd name="T15" fmla="*/ 34 h 42"/>
                <a:gd name="T16" fmla="*/ 32 w 40"/>
                <a:gd name="T17" fmla="*/ 38 h 42"/>
                <a:gd name="T18" fmla="*/ 26 w 40"/>
                <a:gd name="T19" fmla="*/ 41 h 42"/>
                <a:gd name="T20" fmla="*/ 21 w 40"/>
                <a:gd name="T21" fmla="*/ 42 h 42"/>
                <a:gd name="T22" fmla="*/ 14 w 40"/>
                <a:gd name="T23" fmla="*/ 41 h 42"/>
                <a:gd name="T24" fmla="*/ 8 w 40"/>
                <a:gd name="T25" fmla="*/ 38 h 42"/>
                <a:gd name="T26" fmla="*/ 4 w 40"/>
                <a:gd name="T27" fmla="*/ 34 h 42"/>
                <a:gd name="T28" fmla="*/ 1 w 40"/>
                <a:gd name="T29" fmla="*/ 28 h 42"/>
                <a:gd name="T30" fmla="*/ 0 w 40"/>
                <a:gd name="T31" fmla="*/ 21 h 42"/>
                <a:gd name="T32" fmla="*/ 1 w 40"/>
                <a:gd name="T33" fmla="*/ 14 h 42"/>
                <a:gd name="T34" fmla="*/ 4 w 40"/>
                <a:gd name="T35" fmla="*/ 8 h 42"/>
                <a:gd name="T36" fmla="*/ 8 w 40"/>
                <a:gd name="T37" fmla="*/ 4 h 42"/>
                <a:gd name="T38" fmla="*/ 14 w 40"/>
                <a:gd name="T39" fmla="*/ 1 h 42"/>
                <a:gd name="T40" fmla="*/ 21 w 40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2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40" y="14"/>
                  </a:lnTo>
                  <a:lnTo>
                    <a:pt x="40" y="21"/>
                  </a:lnTo>
                  <a:lnTo>
                    <a:pt x="40" y="28"/>
                  </a:lnTo>
                  <a:lnTo>
                    <a:pt x="36" y="34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" name="Freeform 2445"/>
            <p:cNvSpPr>
              <a:spLocks/>
            </p:cNvSpPr>
            <p:nvPr/>
          </p:nvSpPr>
          <p:spPr bwMode="auto">
            <a:xfrm>
              <a:off x="7285320" y="3221832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3 w 41"/>
                <a:gd name="T5" fmla="*/ 4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5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5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5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" name="Freeform 2446"/>
            <p:cNvSpPr>
              <a:spLocks/>
            </p:cNvSpPr>
            <p:nvPr/>
          </p:nvSpPr>
          <p:spPr bwMode="auto">
            <a:xfrm>
              <a:off x="7467882" y="3221832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" name="Freeform 2447"/>
            <p:cNvSpPr>
              <a:spLocks/>
            </p:cNvSpPr>
            <p:nvPr/>
          </p:nvSpPr>
          <p:spPr bwMode="auto">
            <a:xfrm>
              <a:off x="7652032" y="3221832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8 w 41"/>
                <a:gd name="T37" fmla="*/ 4 h 41"/>
                <a:gd name="T38" fmla="*/ 14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" name="Freeform 2448"/>
            <p:cNvSpPr>
              <a:spLocks/>
            </p:cNvSpPr>
            <p:nvPr/>
          </p:nvSpPr>
          <p:spPr bwMode="auto">
            <a:xfrm>
              <a:off x="7833007" y="3221832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9" name="Freeform 2449"/>
            <p:cNvSpPr>
              <a:spLocks/>
            </p:cNvSpPr>
            <p:nvPr/>
          </p:nvSpPr>
          <p:spPr bwMode="auto">
            <a:xfrm>
              <a:off x="8015570" y="3221832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2 h 41"/>
                <a:gd name="T4" fmla="*/ 34 w 42"/>
                <a:gd name="T5" fmla="*/ 4 h 41"/>
                <a:gd name="T6" fmla="*/ 38 w 42"/>
                <a:gd name="T7" fmla="*/ 9 h 41"/>
                <a:gd name="T8" fmla="*/ 41 w 42"/>
                <a:gd name="T9" fmla="*/ 14 h 41"/>
                <a:gd name="T10" fmla="*/ 42 w 42"/>
                <a:gd name="T11" fmla="*/ 20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9 w 42"/>
                <a:gd name="T25" fmla="*/ 37 h 41"/>
                <a:gd name="T26" fmla="*/ 4 w 42"/>
                <a:gd name="T27" fmla="*/ 32 h 41"/>
                <a:gd name="T28" fmla="*/ 2 w 42"/>
                <a:gd name="T29" fmla="*/ 27 h 41"/>
                <a:gd name="T30" fmla="*/ 0 w 42"/>
                <a:gd name="T31" fmla="*/ 20 h 41"/>
                <a:gd name="T32" fmla="*/ 2 w 42"/>
                <a:gd name="T33" fmla="*/ 14 h 41"/>
                <a:gd name="T34" fmla="*/ 4 w 42"/>
                <a:gd name="T35" fmla="*/ 9 h 41"/>
                <a:gd name="T36" fmla="*/ 9 w 42"/>
                <a:gd name="T37" fmla="*/ 4 h 41"/>
                <a:gd name="T38" fmla="*/ 14 w 42"/>
                <a:gd name="T39" fmla="*/ 2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2"/>
                  </a:lnTo>
                  <a:lnTo>
                    <a:pt x="34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2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0" name="Freeform 2450"/>
            <p:cNvSpPr>
              <a:spLocks/>
            </p:cNvSpPr>
            <p:nvPr/>
          </p:nvSpPr>
          <p:spPr bwMode="auto">
            <a:xfrm>
              <a:off x="8199720" y="3221832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" name="Freeform 2451"/>
            <p:cNvSpPr>
              <a:spLocks/>
            </p:cNvSpPr>
            <p:nvPr/>
          </p:nvSpPr>
          <p:spPr bwMode="auto">
            <a:xfrm>
              <a:off x="8380695" y="3221832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2 h 41"/>
                <a:gd name="T4" fmla="*/ 33 w 40"/>
                <a:gd name="T5" fmla="*/ 4 h 41"/>
                <a:gd name="T6" fmla="*/ 38 w 40"/>
                <a:gd name="T7" fmla="*/ 9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8 w 40"/>
                <a:gd name="T15" fmla="*/ 32 h 41"/>
                <a:gd name="T16" fmla="*/ 33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2"/>
                  </a:lnTo>
                  <a:lnTo>
                    <a:pt x="33" y="4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3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" name="Freeform 2452"/>
            <p:cNvSpPr>
              <a:spLocks/>
            </p:cNvSpPr>
            <p:nvPr/>
          </p:nvSpPr>
          <p:spPr bwMode="auto">
            <a:xfrm>
              <a:off x="8564845" y="3221832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0 w 40"/>
                <a:gd name="T29" fmla="*/ 27 h 41"/>
                <a:gd name="T30" fmla="*/ 0 w 40"/>
                <a:gd name="T31" fmla="*/ 20 h 41"/>
                <a:gd name="T32" fmla="*/ 0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" name="Freeform 2453"/>
            <p:cNvSpPr>
              <a:spLocks/>
            </p:cNvSpPr>
            <p:nvPr/>
          </p:nvSpPr>
          <p:spPr bwMode="auto">
            <a:xfrm>
              <a:off x="8747407" y="3221832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2 h 41"/>
                <a:gd name="T4" fmla="*/ 33 w 41"/>
                <a:gd name="T5" fmla="*/ 4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2"/>
                  </a:lnTo>
                  <a:lnTo>
                    <a:pt x="33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" name="Freeform 2454"/>
            <p:cNvSpPr>
              <a:spLocks/>
            </p:cNvSpPr>
            <p:nvPr/>
          </p:nvSpPr>
          <p:spPr bwMode="auto">
            <a:xfrm>
              <a:off x="8929970" y="3221832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3 w 41"/>
                <a:gd name="T5" fmla="*/ 4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" name="Freeform 2455"/>
            <p:cNvSpPr>
              <a:spLocks/>
            </p:cNvSpPr>
            <p:nvPr/>
          </p:nvSpPr>
          <p:spPr bwMode="auto">
            <a:xfrm>
              <a:off x="9112532" y="3221832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" name="Freeform 2456"/>
            <p:cNvSpPr>
              <a:spLocks/>
            </p:cNvSpPr>
            <p:nvPr/>
          </p:nvSpPr>
          <p:spPr bwMode="auto">
            <a:xfrm>
              <a:off x="9295095" y="3221832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2 h 41"/>
                <a:gd name="T4" fmla="*/ 33 w 42"/>
                <a:gd name="T5" fmla="*/ 4 h 41"/>
                <a:gd name="T6" fmla="*/ 37 w 42"/>
                <a:gd name="T7" fmla="*/ 9 h 41"/>
                <a:gd name="T8" fmla="*/ 40 w 42"/>
                <a:gd name="T9" fmla="*/ 14 h 41"/>
                <a:gd name="T10" fmla="*/ 42 w 42"/>
                <a:gd name="T11" fmla="*/ 20 h 41"/>
                <a:gd name="T12" fmla="*/ 40 w 42"/>
                <a:gd name="T13" fmla="*/ 27 h 41"/>
                <a:gd name="T14" fmla="*/ 37 w 42"/>
                <a:gd name="T15" fmla="*/ 32 h 41"/>
                <a:gd name="T16" fmla="*/ 33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8 w 42"/>
                <a:gd name="T25" fmla="*/ 37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4 h 41"/>
                <a:gd name="T38" fmla="*/ 14 w 42"/>
                <a:gd name="T39" fmla="*/ 2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2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2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7" name="Freeform 2457"/>
            <p:cNvSpPr>
              <a:spLocks/>
            </p:cNvSpPr>
            <p:nvPr/>
          </p:nvSpPr>
          <p:spPr bwMode="auto">
            <a:xfrm>
              <a:off x="9477657" y="3221832"/>
              <a:ext cx="33338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8" name="Freeform 2458"/>
            <p:cNvSpPr>
              <a:spLocks/>
            </p:cNvSpPr>
            <p:nvPr/>
          </p:nvSpPr>
          <p:spPr bwMode="auto">
            <a:xfrm>
              <a:off x="9660220" y="3221832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8 w 41"/>
                <a:gd name="T3" fmla="*/ 2 h 41"/>
                <a:gd name="T4" fmla="*/ 34 w 41"/>
                <a:gd name="T5" fmla="*/ 4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4 w 41"/>
                <a:gd name="T17" fmla="*/ 37 h 41"/>
                <a:gd name="T18" fmla="*/ 28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8" y="2"/>
                  </a:lnTo>
                  <a:lnTo>
                    <a:pt x="34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9" name="Freeform 2459"/>
            <p:cNvSpPr>
              <a:spLocks/>
            </p:cNvSpPr>
            <p:nvPr/>
          </p:nvSpPr>
          <p:spPr bwMode="auto">
            <a:xfrm>
              <a:off x="9844370" y="3221832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4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" name="Freeform 2460"/>
            <p:cNvSpPr>
              <a:spLocks/>
            </p:cNvSpPr>
            <p:nvPr/>
          </p:nvSpPr>
          <p:spPr bwMode="auto">
            <a:xfrm>
              <a:off x="10025345" y="3221832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8 w 40"/>
                <a:gd name="T7" fmla="*/ 9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8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" name="Freeform 2461"/>
            <p:cNvSpPr>
              <a:spLocks/>
            </p:cNvSpPr>
            <p:nvPr/>
          </p:nvSpPr>
          <p:spPr bwMode="auto">
            <a:xfrm>
              <a:off x="10209495" y="3221832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3 w 40"/>
                <a:gd name="T27" fmla="*/ 32 h 41"/>
                <a:gd name="T28" fmla="*/ 0 w 40"/>
                <a:gd name="T29" fmla="*/ 27 h 41"/>
                <a:gd name="T30" fmla="*/ 0 w 40"/>
                <a:gd name="T31" fmla="*/ 20 h 41"/>
                <a:gd name="T32" fmla="*/ 0 w 40"/>
                <a:gd name="T33" fmla="*/ 14 h 41"/>
                <a:gd name="T34" fmla="*/ 3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2" name="Freeform 2462"/>
            <p:cNvSpPr>
              <a:spLocks/>
            </p:cNvSpPr>
            <p:nvPr/>
          </p:nvSpPr>
          <p:spPr bwMode="auto">
            <a:xfrm>
              <a:off x="10392057" y="3221832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2 h 41"/>
                <a:gd name="T4" fmla="*/ 33 w 41"/>
                <a:gd name="T5" fmla="*/ 4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2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3" name="Freeform 2464"/>
            <p:cNvSpPr>
              <a:spLocks/>
            </p:cNvSpPr>
            <p:nvPr/>
          </p:nvSpPr>
          <p:spPr bwMode="auto">
            <a:xfrm>
              <a:off x="10574620" y="3221832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2 h 41"/>
                <a:gd name="T4" fmla="*/ 34 w 42"/>
                <a:gd name="T5" fmla="*/ 4 h 41"/>
                <a:gd name="T6" fmla="*/ 38 w 42"/>
                <a:gd name="T7" fmla="*/ 9 h 41"/>
                <a:gd name="T8" fmla="*/ 41 w 42"/>
                <a:gd name="T9" fmla="*/ 14 h 41"/>
                <a:gd name="T10" fmla="*/ 42 w 42"/>
                <a:gd name="T11" fmla="*/ 20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8 w 42"/>
                <a:gd name="T25" fmla="*/ 37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4 h 41"/>
                <a:gd name="T38" fmla="*/ 14 w 42"/>
                <a:gd name="T39" fmla="*/ 2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2"/>
                  </a:lnTo>
                  <a:lnTo>
                    <a:pt x="34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2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" name="Freeform 2465"/>
            <p:cNvSpPr>
              <a:spLocks/>
            </p:cNvSpPr>
            <p:nvPr/>
          </p:nvSpPr>
          <p:spPr bwMode="auto">
            <a:xfrm>
              <a:off x="10757183" y="3221832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4 h 41"/>
                <a:gd name="T38" fmla="*/ 14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" name="Freeform 2466"/>
            <p:cNvSpPr>
              <a:spLocks/>
            </p:cNvSpPr>
            <p:nvPr/>
          </p:nvSpPr>
          <p:spPr bwMode="auto">
            <a:xfrm>
              <a:off x="7377395" y="3402807"/>
              <a:ext cx="31750" cy="33338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7 w 41"/>
                <a:gd name="T7" fmla="*/ 8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" name="Freeform 2467"/>
            <p:cNvSpPr>
              <a:spLocks/>
            </p:cNvSpPr>
            <p:nvPr/>
          </p:nvSpPr>
          <p:spPr bwMode="auto">
            <a:xfrm>
              <a:off x="7558370" y="3402807"/>
              <a:ext cx="33338" cy="33338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3 w 42"/>
                <a:gd name="T5" fmla="*/ 4 h 41"/>
                <a:gd name="T6" fmla="*/ 38 w 42"/>
                <a:gd name="T7" fmla="*/ 8 h 41"/>
                <a:gd name="T8" fmla="*/ 40 w 42"/>
                <a:gd name="T9" fmla="*/ 14 h 41"/>
                <a:gd name="T10" fmla="*/ 42 w 42"/>
                <a:gd name="T11" fmla="*/ 20 h 41"/>
                <a:gd name="T12" fmla="*/ 40 w 42"/>
                <a:gd name="T13" fmla="*/ 27 h 41"/>
                <a:gd name="T14" fmla="*/ 38 w 42"/>
                <a:gd name="T15" fmla="*/ 32 h 41"/>
                <a:gd name="T16" fmla="*/ 33 w 42"/>
                <a:gd name="T17" fmla="*/ 38 h 41"/>
                <a:gd name="T18" fmla="*/ 28 w 42"/>
                <a:gd name="T19" fmla="*/ 41 h 41"/>
                <a:gd name="T20" fmla="*/ 21 w 42"/>
                <a:gd name="T21" fmla="*/ 41 h 41"/>
                <a:gd name="T22" fmla="*/ 14 w 42"/>
                <a:gd name="T23" fmla="*/ 41 h 41"/>
                <a:gd name="T24" fmla="*/ 8 w 42"/>
                <a:gd name="T25" fmla="*/ 38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8 h 41"/>
                <a:gd name="T36" fmla="*/ 8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0" y="14"/>
                  </a:lnTo>
                  <a:lnTo>
                    <a:pt x="42" y="20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3" y="38"/>
                  </a:lnTo>
                  <a:lnTo>
                    <a:pt x="28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7" name="Freeform 2468"/>
            <p:cNvSpPr>
              <a:spLocks/>
            </p:cNvSpPr>
            <p:nvPr/>
          </p:nvSpPr>
          <p:spPr bwMode="auto">
            <a:xfrm>
              <a:off x="7742520" y="3402807"/>
              <a:ext cx="31750" cy="33338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19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8" name="Freeform 2469"/>
            <p:cNvSpPr>
              <a:spLocks/>
            </p:cNvSpPr>
            <p:nvPr/>
          </p:nvSpPr>
          <p:spPr bwMode="auto">
            <a:xfrm>
              <a:off x="7925083" y="3402807"/>
              <a:ext cx="31750" cy="33338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8 w 41"/>
                <a:gd name="T7" fmla="*/ 8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9" name="Freeform 2470"/>
            <p:cNvSpPr>
              <a:spLocks/>
            </p:cNvSpPr>
            <p:nvPr/>
          </p:nvSpPr>
          <p:spPr bwMode="auto">
            <a:xfrm>
              <a:off x="8107645" y="3402807"/>
              <a:ext cx="33338" cy="33338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0" name="Freeform 2471"/>
            <p:cNvSpPr>
              <a:spLocks/>
            </p:cNvSpPr>
            <p:nvPr/>
          </p:nvSpPr>
          <p:spPr bwMode="auto">
            <a:xfrm>
              <a:off x="8290208" y="3402807"/>
              <a:ext cx="31750" cy="33338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6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8 w 41"/>
                <a:gd name="T25" fmla="*/ 38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1" name="Freeform 2472"/>
            <p:cNvSpPr>
              <a:spLocks/>
            </p:cNvSpPr>
            <p:nvPr/>
          </p:nvSpPr>
          <p:spPr bwMode="auto">
            <a:xfrm>
              <a:off x="8474358" y="3402807"/>
              <a:ext cx="31750" cy="33338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3 w 41"/>
                <a:gd name="T23" fmla="*/ 41 h 41"/>
                <a:gd name="T24" fmla="*/ 7 w 41"/>
                <a:gd name="T25" fmla="*/ 38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8 h 41"/>
                <a:gd name="T36" fmla="*/ 7 w 41"/>
                <a:gd name="T37" fmla="*/ 4 h 41"/>
                <a:gd name="T38" fmla="*/ 13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3" y="41"/>
                  </a:lnTo>
                  <a:lnTo>
                    <a:pt x="7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7" y="4"/>
                  </a:lnTo>
                  <a:lnTo>
                    <a:pt x="13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" name="Freeform 2473"/>
            <p:cNvSpPr>
              <a:spLocks/>
            </p:cNvSpPr>
            <p:nvPr/>
          </p:nvSpPr>
          <p:spPr bwMode="auto">
            <a:xfrm>
              <a:off x="8655333" y="3402807"/>
              <a:ext cx="33338" cy="33338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21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" name="Freeform 2474"/>
            <p:cNvSpPr>
              <a:spLocks/>
            </p:cNvSpPr>
            <p:nvPr/>
          </p:nvSpPr>
          <p:spPr bwMode="auto">
            <a:xfrm>
              <a:off x="8837895" y="3402807"/>
              <a:ext cx="33338" cy="33338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4 w 42"/>
                <a:gd name="T5" fmla="*/ 4 h 41"/>
                <a:gd name="T6" fmla="*/ 38 w 42"/>
                <a:gd name="T7" fmla="*/ 8 h 41"/>
                <a:gd name="T8" fmla="*/ 41 w 42"/>
                <a:gd name="T9" fmla="*/ 14 h 41"/>
                <a:gd name="T10" fmla="*/ 42 w 42"/>
                <a:gd name="T11" fmla="*/ 20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8 h 41"/>
                <a:gd name="T18" fmla="*/ 28 w 42"/>
                <a:gd name="T19" fmla="*/ 41 h 41"/>
                <a:gd name="T20" fmla="*/ 21 w 42"/>
                <a:gd name="T21" fmla="*/ 41 h 41"/>
                <a:gd name="T22" fmla="*/ 14 w 42"/>
                <a:gd name="T23" fmla="*/ 41 h 41"/>
                <a:gd name="T24" fmla="*/ 9 w 42"/>
                <a:gd name="T25" fmla="*/ 38 h 41"/>
                <a:gd name="T26" fmla="*/ 4 w 42"/>
                <a:gd name="T27" fmla="*/ 32 h 41"/>
                <a:gd name="T28" fmla="*/ 2 w 42"/>
                <a:gd name="T29" fmla="*/ 27 h 41"/>
                <a:gd name="T30" fmla="*/ 0 w 42"/>
                <a:gd name="T31" fmla="*/ 20 h 41"/>
                <a:gd name="T32" fmla="*/ 2 w 42"/>
                <a:gd name="T33" fmla="*/ 14 h 41"/>
                <a:gd name="T34" fmla="*/ 4 w 42"/>
                <a:gd name="T35" fmla="*/ 8 h 41"/>
                <a:gd name="T36" fmla="*/ 9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4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2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8"/>
                  </a:lnTo>
                  <a:lnTo>
                    <a:pt x="28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4" name="Freeform 2475"/>
            <p:cNvSpPr>
              <a:spLocks/>
            </p:cNvSpPr>
            <p:nvPr/>
          </p:nvSpPr>
          <p:spPr bwMode="auto">
            <a:xfrm>
              <a:off x="9022045" y="3402807"/>
              <a:ext cx="31750" cy="33338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7 w 41"/>
                <a:gd name="T7" fmla="*/ 8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5" name="Freeform 2476"/>
            <p:cNvSpPr>
              <a:spLocks/>
            </p:cNvSpPr>
            <p:nvPr/>
          </p:nvSpPr>
          <p:spPr bwMode="auto">
            <a:xfrm>
              <a:off x="9203020" y="3402807"/>
              <a:ext cx="33338" cy="33338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8 w 40"/>
                <a:gd name="T7" fmla="*/ 8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8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21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8" y="8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6" name="Freeform 2477"/>
            <p:cNvSpPr>
              <a:spLocks/>
            </p:cNvSpPr>
            <p:nvPr/>
          </p:nvSpPr>
          <p:spPr bwMode="auto">
            <a:xfrm>
              <a:off x="9387170" y="3402807"/>
              <a:ext cx="31750" cy="33338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19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3 w 40"/>
                <a:gd name="T27" fmla="*/ 32 h 41"/>
                <a:gd name="T28" fmla="*/ 0 w 40"/>
                <a:gd name="T29" fmla="*/ 27 h 41"/>
                <a:gd name="T30" fmla="*/ 0 w 40"/>
                <a:gd name="T31" fmla="*/ 20 h 41"/>
                <a:gd name="T32" fmla="*/ 0 w 40"/>
                <a:gd name="T33" fmla="*/ 14 h 41"/>
                <a:gd name="T34" fmla="*/ 3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7" name="Freeform 2478"/>
            <p:cNvSpPr>
              <a:spLocks/>
            </p:cNvSpPr>
            <p:nvPr/>
          </p:nvSpPr>
          <p:spPr bwMode="auto">
            <a:xfrm>
              <a:off x="9569733" y="3402807"/>
              <a:ext cx="31750" cy="33338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7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8" name="Freeform 2479"/>
            <p:cNvSpPr>
              <a:spLocks/>
            </p:cNvSpPr>
            <p:nvPr/>
          </p:nvSpPr>
          <p:spPr bwMode="auto">
            <a:xfrm>
              <a:off x="9752295" y="3402807"/>
              <a:ext cx="33338" cy="33338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3 w 41"/>
                <a:gd name="T23" fmla="*/ 41 h 41"/>
                <a:gd name="T24" fmla="*/ 7 w 41"/>
                <a:gd name="T25" fmla="*/ 38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8 h 41"/>
                <a:gd name="T36" fmla="*/ 7 w 41"/>
                <a:gd name="T37" fmla="*/ 4 h 41"/>
                <a:gd name="T38" fmla="*/ 13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3" y="41"/>
                  </a:lnTo>
                  <a:lnTo>
                    <a:pt x="7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7" y="4"/>
                  </a:lnTo>
                  <a:lnTo>
                    <a:pt x="13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9" name="Freeform 2480"/>
            <p:cNvSpPr>
              <a:spLocks/>
            </p:cNvSpPr>
            <p:nvPr/>
          </p:nvSpPr>
          <p:spPr bwMode="auto">
            <a:xfrm>
              <a:off x="9934858" y="3402807"/>
              <a:ext cx="31750" cy="33338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8 w 41"/>
                <a:gd name="T25" fmla="*/ 38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0" name="Freeform 2481"/>
            <p:cNvSpPr>
              <a:spLocks/>
            </p:cNvSpPr>
            <p:nvPr/>
          </p:nvSpPr>
          <p:spPr bwMode="auto">
            <a:xfrm>
              <a:off x="10117420" y="3402807"/>
              <a:ext cx="33338" cy="33338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3 w 42"/>
                <a:gd name="T5" fmla="*/ 4 h 41"/>
                <a:gd name="T6" fmla="*/ 37 w 42"/>
                <a:gd name="T7" fmla="*/ 8 h 41"/>
                <a:gd name="T8" fmla="*/ 40 w 42"/>
                <a:gd name="T9" fmla="*/ 14 h 41"/>
                <a:gd name="T10" fmla="*/ 42 w 42"/>
                <a:gd name="T11" fmla="*/ 20 h 41"/>
                <a:gd name="T12" fmla="*/ 40 w 42"/>
                <a:gd name="T13" fmla="*/ 27 h 41"/>
                <a:gd name="T14" fmla="*/ 37 w 42"/>
                <a:gd name="T15" fmla="*/ 32 h 41"/>
                <a:gd name="T16" fmla="*/ 33 w 42"/>
                <a:gd name="T17" fmla="*/ 38 h 41"/>
                <a:gd name="T18" fmla="*/ 28 w 42"/>
                <a:gd name="T19" fmla="*/ 41 h 41"/>
                <a:gd name="T20" fmla="*/ 21 w 42"/>
                <a:gd name="T21" fmla="*/ 41 h 41"/>
                <a:gd name="T22" fmla="*/ 14 w 42"/>
                <a:gd name="T23" fmla="*/ 41 h 41"/>
                <a:gd name="T24" fmla="*/ 8 w 42"/>
                <a:gd name="T25" fmla="*/ 38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8 h 41"/>
                <a:gd name="T36" fmla="*/ 8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2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8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1" name="Freeform 2482"/>
            <p:cNvSpPr>
              <a:spLocks/>
            </p:cNvSpPr>
            <p:nvPr/>
          </p:nvSpPr>
          <p:spPr bwMode="auto">
            <a:xfrm>
              <a:off x="10299983" y="3402807"/>
              <a:ext cx="33338" cy="33338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19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" name="Freeform 2483"/>
            <p:cNvSpPr>
              <a:spLocks/>
            </p:cNvSpPr>
            <p:nvPr/>
          </p:nvSpPr>
          <p:spPr bwMode="auto">
            <a:xfrm>
              <a:off x="10482545" y="3402807"/>
              <a:ext cx="31750" cy="33338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8 w 41"/>
                <a:gd name="T7" fmla="*/ 8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" name="Freeform 2484"/>
            <p:cNvSpPr>
              <a:spLocks/>
            </p:cNvSpPr>
            <p:nvPr/>
          </p:nvSpPr>
          <p:spPr bwMode="auto">
            <a:xfrm>
              <a:off x="10666695" y="3402807"/>
              <a:ext cx="31750" cy="33338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7 w 41"/>
                <a:gd name="T7" fmla="*/ 8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" name="Freeform 2485"/>
            <p:cNvSpPr>
              <a:spLocks/>
            </p:cNvSpPr>
            <p:nvPr/>
          </p:nvSpPr>
          <p:spPr bwMode="auto">
            <a:xfrm>
              <a:off x="10847670" y="3402807"/>
              <a:ext cx="33338" cy="33338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21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" name="Freeform 2486"/>
            <p:cNvSpPr>
              <a:spLocks/>
            </p:cNvSpPr>
            <p:nvPr/>
          </p:nvSpPr>
          <p:spPr bwMode="auto">
            <a:xfrm>
              <a:off x="7285320" y="3586957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3 w 41"/>
                <a:gd name="T5" fmla="*/ 4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5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5 w 41"/>
                <a:gd name="T35" fmla="*/ 9 h 41"/>
                <a:gd name="T36" fmla="*/ 9 w 41"/>
                <a:gd name="T37" fmla="*/ 4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5" y="9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" name="Freeform 2487"/>
            <p:cNvSpPr>
              <a:spLocks/>
            </p:cNvSpPr>
            <p:nvPr/>
          </p:nvSpPr>
          <p:spPr bwMode="auto">
            <a:xfrm>
              <a:off x="7467883" y="35869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2 w 41"/>
                <a:gd name="T5" fmla="*/ 4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4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2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" name="Freeform 2488"/>
            <p:cNvSpPr>
              <a:spLocks/>
            </p:cNvSpPr>
            <p:nvPr/>
          </p:nvSpPr>
          <p:spPr bwMode="auto">
            <a:xfrm>
              <a:off x="7652033" y="3586957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4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8 w 41"/>
                <a:gd name="T37" fmla="*/ 4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" name="Freeform 2489"/>
            <p:cNvSpPr>
              <a:spLocks/>
            </p:cNvSpPr>
            <p:nvPr/>
          </p:nvSpPr>
          <p:spPr bwMode="auto">
            <a:xfrm>
              <a:off x="7833008" y="3586957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0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0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0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" name="Freeform 2490"/>
            <p:cNvSpPr>
              <a:spLocks/>
            </p:cNvSpPr>
            <p:nvPr/>
          </p:nvSpPr>
          <p:spPr bwMode="auto">
            <a:xfrm>
              <a:off x="8015570" y="3586957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0 h 41"/>
                <a:gd name="T4" fmla="*/ 34 w 42"/>
                <a:gd name="T5" fmla="*/ 4 h 41"/>
                <a:gd name="T6" fmla="*/ 38 w 42"/>
                <a:gd name="T7" fmla="*/ 9 h 41"/>
                <a:gd name="T8" fmla="*/ 41 w 42"/>
                <a:gd name="T9" fmla="*/ 14 h 41"/>
                <a:gd name="T10" fmla="*/ 42 w 42"/>
                <a:gd name="T11" fmla="*/ 20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9 w 42"/>
                <a:gd name="T25" fmla="*/ 37 h 41"/>
                <a:gd name="T26" fmla="*/ 4 w 42"/>
                <a:gd name="T27" fmla="*/ 32 h 41"/>
                <a:gd name="T28" fmla="*/ 2 w 42"/>
                <a:gd name="T29" fmla="*/ 27 h 41"/>
                <a:gd name="T30" fmla="*/ 0 w 42"/>
                <a:gd name="T31" fmla="*/ 20 h 41"/>
                <a:gd name="T32" fmla="*/ 2 w 42"/>
                <a:gd name="T33" fmla="*/ 14 h 41"/>
                <a:gd name="T34" fmla="*/ 4 w 42"/>
                <a:gd name="T35" fmla="*/ 9 h 41"/>
                <a:gd name="T36" fmla="*/ 9 w 42"/>
                <a:gd name="T37" fmla="*/ 4 h 41"/>
                <a:gd name="T38" fmla="*/ 14 w 42"/>
                <a:gd name="T39" fmla="*/ 0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0"/>
                  </a:lnTo>
                  <a:lnTo>
                    <a:pt x="34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2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" name="Freeform 2491"/>
            <p:cNvSpPr>
              <a:spLocks/>
            </p:cNvSpPr>
            <p:nvPr/>
          </p:nvSpPr>
          <p:spPr bwMode="auto">
            <a:xfrm>
              <a:off x="8199720" y="3586957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4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4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4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" name="Freeform 2492"/>
            <p:cNvSpPr>
              <a:spLocks/>
            </p:cNvSpPr>
            <p:nvPr/>
          </p:nvSpPr>
          <p:spPr bwMode="auto">
            <a:xfrm>
              <a:off x="8380695" y="3586957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0 h 41"/>
                <a:gd name="T4" fmla="*/ 33 w 40"/>
                <a:gd name="T5" fmla="*/ 4 h 41"/>
                <a:gd name="T6" fmla="*/ 38 w 40"/>
                <a:gd name="T7" fmla="*/ 9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8 w 40"/>
                <a:gd name="T15" fmla="*/ 32 h 41"/>
                <a:gd name="T16" fmla="*/ 33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0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0"/>
                  </a:lnTo>
                  <a:lnTo>
                    <a:pt x="33" y="4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3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" name="Freeform 2493"/>
            <p:cNvSpPr>
              <a:spLocks/>
            </p:cNvSpPr>
            <p:nvPr/>
          </p:nvSpPr>
          <p:spPr bwMode="auto">
            <a:xfrm>
              <a:off x="8564845" y="3586957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0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0 w 40"/>
                <a:gd name="T29" fmla="*/ 27 h 41"/>
                <a:gd name="T30" fmla="*/ 0 w 40"/>
                <a:gd name="T31" fmla="*/ 20 h 41"/>
                <a:gd name="T32" fmla="*/ 0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0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0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" name="Freeform 2494"/>
            <p:cNvSpPr>
              <a:spLocks/>
            </p:cNvSpPr>
            <p:nvPr/>
          </p:nvSpPr>
          <p:spPr bwMode="auto">
            <a:xfrm>
              <a:off x="8747408" y="35869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3 w 41"/>
                <a:gd name="T5" fmla="*/ 4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4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3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" name="Freeform 2495"/>
            <p:cNvSpPr>
              <a:spLocks/>
            </p:cNvSpPr>
            <p:nvPr/>
          </p:nvSpPr>
          <p:spPr bwMode="auto">
            <a:xfrm>
              <a:off x="8929970" y="3586957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3 w 41"/>
                <a:gd name="T5" fmla="*/ 4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9 w 41"/>
                <a:gd name="T37" fmla="*/ 4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5" name="Freeform 2496"/>
            <p:cNvSpPr>
              <a:spLocks/>
            </p:cNvSpPr>
            <p:nvPr/>
          </p:nvSpPr>
          <p:spPr bwMode="auto">
            <a:xfrm>
              <a:off x="9112533" y="35869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2 w 41"/>
                <a:gd name="T5" fmla="*/ 4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4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6" name="Freeform 2497"/>
            <p:cNvSpPr>
              <a:spLocks/>
            </p:cNvSpPr>
            <p:nvPr/>
          </p:nvSpPr>
          <p:spPr bwMode="auto">
            <a:xfrm>
              <a:off x="9295095" y="3586957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0 h 41"/>
                <a:gd name="T4" fmla="*/ 33 w 42"/>
                <a:gd name="T5" fmla="*/ 4 h 41"/>
                <a:gd name="T6" fmla="*/ 37 w 42"/>
                <a:gd name="T7" fmla="*/ 9 h 41"/>
                <a:gd name="T8" fmla="*/ 40 w 42"/>
                <a:gd name="T9" fmla="*/ 14 h 41"/>
                <a:gd name="T10" fmla="*/ 42 w 42"/>
                <a:gd name="T11" fmla="*/ 20 h 41"/>
                <a:gd name="T12" fmla="*/ 40 w 42"/>
                <a:gd name="T13" fmla="*/ 27 h 41"/>
                <a:gd name="T14" fmla="*/ 37 w 42"/>
                <a:gd name="T15" fmla="*/ 32 h 41"/>
                <a:gd name="T16" fmla="*/ 33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8 w 42"/>
                <a:gd name="T25" fmla="*/ 37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4 h 41"/>
                <a:gd name="T38" fmla="*/ 14 w 42"/>
                <a:gd name="T39" fmla="*/ 0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0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2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7" name="Freeform 2498"/>
            <p:cNvSpPr>
              <a:spLocks/>
            </p:cNvSpPr>
            <p:nvPr/>
          </p:nvSpPr>
          <p:spPr bwMode="auto">
            <a:xfrm>
              <a:off x="9477658" y="3586957"/>
              <a:ext cx="33338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0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0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0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8" name="Freeform 2499"/>
            <p:cNvSpPr>
              <a:spLocks/>
            </p:cNvSpPr>
            <p:nvPr/>
          </p:nvSpPr>
          <p:spPr bwMode="auto">
            <a:xfrm>
              <a:off x="9660220" y="35869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8 w 41"/>
                <a:gd name="T3" fmla="*/ 0 h 41"/>
                <a:gd name="T4" fmla="*/ 34 w 41"/>
                <a:gd name="T5" fmla="*/ 4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4 w 41"/>
                <a:gd name="T17" fmla="*/ 37 h 41"/>
                <a:gd name="T18" fmla="*/ 28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4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8" y="0"/>
                  </a:lnTo>
                  <a:lnTo>
                    <a:pt x="34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9" name="Freeform 2500"/>
            <p:cNvSpPr>
              <a:spLocks/>
            </p:cNvSpPr>
            <p:nvPr/>
          </p:nvSpPr>
          <p:spPr bwMode="auto">
            <a:xfrm>
              <a:off x="9844370" y="3586957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4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4 w 41"/>
                <a:gd name="T35" fmla="*/ 9 h 41"/>
                <a:gd name="T36" fmla="*/ 9 w 41"/>
                <a:gd name="T37" fmla="*/ 4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4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0" name="Freeform 2501"/>
            <p:cNvSpPr>
              <a:spLocks/>
            </p:cNvSpPr>
            <p:nvPr/>
          </p:nvSpPr>
          <p:spPr bwMode="auto">
            <a:xfrm>
              <a:off x="10025345" y="3586957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0 h 41"/>
                <a:gd name="T4" fmla="*/ 32 w 40"/>
                <a:gd name="T5" fmla="*/ 4 h 41"/>
                <a:gd name="T6" fmla="*/ 38 w 40"/>
                <a:gd name="T7" fmla="*/ 9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8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0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0"/>
                  </a:lnTo>
                  <a:lnTo>
                    <a:pt x="32" y="4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1" name="Freeform 2502"/>
            <p:cNvSpPr>
              <a:spLocks/>
            </p:cNvSpPr>
            <p:nvPr/>
          </p:nvSpPr>
          <p:spPr bwMode="auto">
            <a:xfrm>
              <a:off x="10209495" y="3586957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0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3 w 40"/>
                <a:gd name="T27" fmla="*/ 32 h 41"/>
                <a:gd name="T28" fmla="*/ 0 w 40"/>
                <a:gd name="T29" fmla="*/ 27 h 41"/>
                <a:gd name="T30" fmla="*/ 0 w 40"/>
                <a:gd name="T31" fmla="*/ 20 h 41"/>
                <a:gd name="T32" fmla="*/ 0 w 40"/>
                <a:gd name="T33" fmla="*/ 14 h 41"/>
                <a:gd name="T34" fmla="*/ 3 w 40"/>
                <a:gd name="T35" fmla="*/ 9 h 41"/>
                <a:gd name="T36" fmla="*/ 8 w 40"/>
                <a:gd name="T37" fmla="*/ 4 h 41"/>
                <a:gd name="T38" fmla="*/ 14 w 40"/>
                <a:gd name="T39" fmla="*/ 0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0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" name="Freeform 2503"/>
            <p:cNvSpPr>
              <a:spLocks/>
            </p:cNvSpPr>
            <p:nvPr/>
          </p:nvSpPr>
          <p:spPr bwMode="auto">
            <a:xfrm>
              <a:off x="10392058" y="35869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3 w 41"/>
                <a:gd name="T5" fmla="*/ 4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4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" name="Freeform 2504"/>
            <p:cNvSpPr>
              <a:spLocks/>
            </p:cNvSpPr>
            <p:nvPr/>
          </p:nvSpPr>
          <p:spPr bwMode="auto">
            <a:xfrm>
              <a:off x="10574620" y="3586957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0 h 41"/>
                <a:gd name="T4" fmla="*/ 34 w 42"/>
                <a:gd name="T5" fmla="*/ 4 h 41"/>
                <a:gd name="T6" fmla="*/ 38 w 42"/>
                <a:gd name="T7" fmla="*/ 9 h 41"/>
                <a:gd name="T8" fmla="*/ 41 w 42"/>
                <a:gd name="T9" fmla="*/ 14 h 41"/>
                <a:gd name="T10" fmla="*/ 42 w 42"/>
                <a:gd name="T11" fmla="*/ 20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8 w 42"/>
                <a:gd name="T25" fmla="*/ 37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4 h 41"/>
                <a:gd name="T38" fmla="*/ 14 w 42"/>
                <a:gd name="T39" fmla="*/ 0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0"/>
                  </a:lnTo>
                  <a:lnTo>
                    <a:pt x="34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2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4" name="Freeform 2505"/>
            <p:cNvSpPr>
              <a:spLocks/>
            </p:cNvSpPr>
            <p:nvPr/>
          </p:nvSpPr>
          <p:spPr bwMode="auto">
            <a:xfrm>
              <a:off x="10757183" y="3586957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4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4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5" name="Freeform 2506"/>
            <p:cNvSpPr>
              <a:spLocks/>
            </p:cNvSpPr>
            <p:nvPr/>
          </p:nvSpPr>
          <p:spPr bwMode="auto">
            <a:xfrm>
              <a:off x="7377395" y="376952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7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4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6" name="Freeform 2507"/>
            <p:cNvSpPr>
              <a:spLocks/>
            </p:cNvSpPr>
            <p:nvPr/>
          </p:nvSpPr>
          <p:spPr bwMode="auto">
            <a:xfrm>
              <a:off x="7558370" y="3769520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3 w 42"/>
                <a:gd name="T5" fmla="*/ 4 h 41"/>
                <a:gd name="T6" fmla="*/ 38 w 42"/>
                <a:gd name="T7" fmla="*/ 8 h 41"/>
                <a:gd name="T8" fmla="*/ 40 w 42"/>
                <a:gd name="T9" fmla="*/ 14 h 41"/>
                <a:gd name="T10" fmla="*/ 42 w 42"/>
                <a:gd name="T11" fmla="*/ 21 h 41"/>
                <a:gd name="T12" fmla="*/ 40 w 42"/>
                <a:gd name="T13" fmla="*/ 27 h 41"/>
                <a:gd name="T14" fmla="*/ 38 w 42"/>
                <a:gd name="T15" fmla="*/ 32 h 41"/>
                <a:gd name="T16" fmla="*/ 33 w 42"/>
                <a:gd name="T17" fmla="*/ 38 h 41"/>
                <a:gd name="T18" fmla="*/ 28 w 42"/>
                <a:gd name="T19" fmla="*/ 41 h 41"/>
                <a:gd name="T20" fmla="*/ 21 w 42"/>
                <a:gd name="T21" fmla="*/ 41 h 41"/>
                <a:gd name="T22" fmla="*/ 14 w 42"/>
                <a:gd name="T23" fmla="*/ 41 h 41"/>
                <a:gd name="T24" fmla="*/ 8 w 42"/>
                <a:gd name="T25" fmla="*/ 38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1 h 41"/>
                <a:gd name="T32" fmla="*/ 1 w 42"/>
                <a:gd name="T33" fmla="*/ 14 h 41"/>
                <a:gd name="T34" fmla="*/ 4 w 42"/>
                <a:gd name="T35" fmla="*/ 8 h 41"/>
                <a:gd name="T36" fmla="*/ 8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0" y="14"/>
                  </a:lnTo>
                  <a:lnTo>
                    <a:pt x="42" y="21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3" y="38"/>
                  </a:lnTo>
                  <a:lnTo>
                    <a:pt x="28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7" name="Freeform 2508"/>
            <p:cNvSpPr>
              <a:spLocks/>
            </p:cNvSpPr>
            <p:nvPr/>
          </p:nvSpPr>
          <p:spPr bwMode="auto">
            <a:xfrm>
              <a:off x="7742520" y="3769520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19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8" name="Freeform 2509"/>
            <p:cNvSpPr>
              <a:spLocks/>
            </p:cNvSpPr>
            <p:nvPr/>
          </p:nvSpPr>
          <p:spPr bwMode="auto">
            <a:xfrm>
              <a:off x="7925083" y="376952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8 w 41"/>
                <a:gd name="T7" fmla="*/ 8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8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5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9" name="Freeform 2510"/>
            <p:cNvSpPr>
              <a:spLocks/>
            </p:cNvSpPr>
            <p:nvPr/>
          </p:nvSpPr>
          <p:spPr bwMode="auto">
            <a:xfrm>
              <a:off x="8107645" y="3769520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0 w 41"/>
                <a:gd name="T9" fmla="*/ 14 h 41"/>
                <a:gd name="T10" fmla="*/ 41 w 41"/>
                <a:gd name="T11" fmla="*/ 21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0" name="Freeform 2511"/>
            <p:cNvSpPr>
              <a:spLocks/>
            </p:cNvSpPr>
            <p:nvPr/>
          </p:nvSpPr>
          <p:spPr bwMode="auto">
            <a:xfrm>
              <a:off x="8290208" y="376952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6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8 w 41"/>
                <a:gd name="T25" fmla="*/ 38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1 h 41"/>
                <a:gd name="T32" fmla="*/ 1 w 41"/>
                <a:gd name="T33" fmla="*/ 14 h 41"/>
                <a:gd name="T34" fmla="*/ 4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1" name="Freeform 2512"/>
            <p:cNvSpPr>
              <a:spLocks/>
            </p:cNvSpPr>
            <p:nvPr/>
          </p:nvSpPr>
          <p:spPr bwMode="auto">
            <a:xfrm>
              <a:off x="8474358" y="3769520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3 w 41"/>
                <a:gd name="T23" fmla="*/ 41 h 41"/>
                <a:gd name="T24" fmla="*/ 7 w 41"/>
                <a:gd name="T25" fmla="*/ 38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8 h 41"/>
                <a:gd name="T36" fmla="*/ 7 w 41"/>
                <a:gd name="T37" fmla="*/ 4 h 41"/>
                <a:gd name="T38" fmla="*/ 13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3" y="41"/>
                  </a:lnTo>
                  <a:lnTo>
                    <a:pt x="7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7" y="4"/>
                  </a:lnTo>
                  <a:lnTo>
                    <a:pt x="13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2" name="Freeform 2513"/>
            <p:cNvSpPr>
              <a:spLocks/>
            </p:cNvSpPr>
            <p:nvPr/>
          </p:nvSpPr>
          <p:spPr bwMode="auto">
            <a:xfrm>
              <a:off x="8655333" y="3769520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21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" name="Freeform 2514"/>
            <p:cNvSpPr>
              <a:spLocks/>
            </p:cNvSpPr>
            <p:nvPr/>
          </p:nvSpPr>
          <p:spPr bwMode="auto">
            <a:xfrm>
              <a:off x="8837895" y="3769520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4 w 42"/>
                <a:gd name="T5" fmla="*/ 4 h 41"/>
                <a:gd name="T6" fmla="*/ 38 w 42"/>
                <a:gd name="T7" fmla="*/ 8 h 41"/>
                <a:gd name="T8" fmla="*/ 41 w 42"/>
                <a:gd name="T9" fmla="*/ 14 h 41"/>
                <a:gd name="T10" fmla="*/ 42 w 42"/>
                <a:gd name="T11" fmla="*/ 21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8 h 41"/>
                <a:gd name="T18" fmla="*/ 28 w 42"/>
                <a:gd name="T19" fmla="*/ 41 h 41"/>
                <a:gd name="T20" fmla="*/ 21 w 42"/>
                <a:gd name="T21" fmla="*/ 41 h 41"/>
                <a:gd name="T22" fmla="*/ 14 w 42"/>
                <a:gd name="T23" fmla="*/ 41 h 41"/>
                <a:gd name="T24" fmla="*/ 9 w 42"/>
                <a:gd name="T25" fmla="*/ 38 h 41"/>
                <a:gd name="T26" fmla="*/ 4 w 42"/>
                <a:gd name="T27" fmla="*/ 32 h 41"/>
                <a:gd name="T28" fmla="*/ 2 w 42"/>
                <a:gd name="T29" fmla="*/ 27 h 41"/>
                <a:gd name="T30" fmla="*/ 0 w 42"/>
                <a:gd name="T31" fmla="*/ 21 h 41"/>
                <a:gd name="T32" fmla="*/ 2 w 42"/>
                <a:gd name="T33" fmla="*/ 14 h 41"/>
                <a:gd name="T34" fmla="*/ 4 w 42"/>
                <a:gd name="T35" fmla="*/ 8 h 41"/>
                <a:gd name="T36" fmla="*/ 9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4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2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8"/>
                  </a:lnTo>
                  <a:lnTo>
                    <a:pt x="28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" name="Freeform 2515"/>
            <p:cNvSpPr>
              <a:spLocks/>
            </p:cNvSpPr>
            <p:nvPr/>
          </p:nvSpPr>
          <p:spPr bwMode="auto">
            <a:xfrm>
              <a:off x="9022045" y="3769520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7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4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5" name="Freeform 2516"/>
            <p:cNvSpPr>
              <a:spLocks/>
            </p:cNvSpPr>
            <p:nvPr/>
          </p:nvSpPr>
          <p:spPr bwMode="auto">
            <a:xfrm>
              <a:off x="9203020" y="3769520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8 w 40"/>
                <a:gd name="T7" fmla="*/ 8 h 41"/>
                <a:gd name="T8" fmla="*/ 40 w 40"/>
                <a:gd name="T9" fmla="*/ 14 h 41"/>
                <a:gd name="T10" fmla="*/ 40 w 40"/>
                <a:gd name="T11" fmla="*/ 21 h 41"/>
                <a:gd name="T12" fmla="*/ 40 w 40"/>
                <a:gd name="T13" fmla="*/ 27 h 41"/>
                <a:gd name="T14" fmla="*/ 38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21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8" y="8"/>
                  </a:lnTo>
                  <a:lnTo>
                    <a:pt x="40" y="14"/>
                  </a:lnTo>
                  <a:lnTo>
                    <a:pt x="40" y="21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6" name="Freeform 2517"/>
            <p:cNvSpPr>
              <a:spLocks/>
            </p:cNvSpPr>
            <p:nvPr/>
          </p:nvSpPr>
          <p:spPr bwMode="auto">
            <a:xfrm>
              <a:off x="9387170" y="3769520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19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3 w 40"/>
                <a:gd name="T27" fmla="*/ 32 h 41"/>
                <a:gd name="T28" fmla="*/ 0 w 40"/>
                <a:gd name="T29" fmla="*/ 27 h 41"/>
                <a:gd name="T30" fmla="*/ 0 w 40"/>
                <a:gd name="T31" fmla="*/ 21 h 41"/>
                <a:gd name="T32" fmla="*/ 0 w 40"/>
                <a:gd name="T33" fmla="*/ 14 h 41"/>
                <a:gd name="T34" fmla="*/ 3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7" name="Freeform 2518"/>
            <p:cNvSpPr>
              <a:spLocks/>
            </p:cNvSpPr>
            <p:nvPr/>
          </p:nvSpPr>
          <p:spPr bwMode="auto">
            <a:xfrm>
              <a:off x="9569733" y="376952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7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5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8" name="Freeform 2519"/>
            <p:cNvSpPr>
              <a:spLocks/>
            </p:cNvSpPr>
            <p:nvPr/>
          </p:nvSpPr>
          <p:spPr bwMode="auto">
            <a:xfrm>
              <a:off x="9752295" y="3769520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0 w 41"/>
                <a:gd name="T9" fmla="*/ 14 h 41"/>
                <a:gd name="T10" fmla="*/ 41 w 41"/>
                <a:gd name="T11" fmla="*/ 21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3 w 41"/>
                <a:gd name="T23" fmla="*/ 41 h 41"/>
                <a:gd name="T24" fmla="*/ 7 w 41"/>
                <a:gd name="T25" fmla="*/ 38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8 h 41"/>
                <a:gd name="T36" fmla="*/ 7 w 41"/>
                <a:gd name="T37" fmla="*/ 4 h 41"/>
                <a:gd name="T38" fmla="*/ 13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3" y="41"/>
                  </a:lnTo>
                  <a:lnTo>
                    <a:pt x="7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7" y="4"/>
                  </a:lnTo>
                  <a:lnTo>
                    <a:pt x="13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9" name="Freeform 2520"/>
            <p:cNvSpPr>
              <a:spLocks/>
            </p:cNvSpPr>
            <p:nvPr/>
          </p:nvSpPr>
          <p:spPr bwMode="auto">
            <a:xfrm>
              <a:off x="9934858" y="376952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8 w 41"/>
                <a:gd name="T25" fmla="*/ 38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1 h 41"/>
                <a:gd name="T32" fmla="*/ 1 w 41"/>
                <a:gd name="T33" fmla="*/ 14 h 41"/>
                <a:gd name="T34" fmla="*/ 4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0" name="Freeform 2521"/>
            <p:cNvSpPr>
              <a:spLocks/>
            </p:cNvSpPr>
            <p:nvPr/>
          </p:nvSpPr>
          <p:spPr bwMode="auto">
            <a:xfrm>
              <a:off x="10117420" y="3769520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3 w 42"/>
                <a:gd name="T5" fmla="*/ 4 h 41"/>
                <a:gd name="T6" fmla="*/ 37 w 42"/>
                <a:gd name="T7" fmla="*/ 8 h 41"/>
                <a:gd name="T8" fmla="*/ 40 w 42"/>
                <a:gd name="T9" fmla="*/ 14 h 41"/>
                <a:gd name="T10" fmla="*/ 42 w 42"/>
                <a:gd name="T11" fmla="*/ 21 h 41"/>
                <a:gd name="T12" fmla="*/ 40 w 42"/>
                <a:gd name="T13" fmla="*/ 27 h 41"/>
                <a:gd name="T14" fmla="*/ 37 w 42"/>
                <a:gd name="T15" fmla="*/ 32 h 41"/>
                <a:gd name="T16" fmla="*/ 33 w 42"/>
                <a:gd name="T17" fmla="*/ 38 h 41"/>
                <a:gd name="T18" fmla="*/ 28 w 42"/>
                <a:gd name="T19" fmla="*/ 41 h 41"/>
                <a:gd name="T20" fmla="*/ 21 w 42"/>
                <a:gd name="T21" fmla="*/ 41 h 41"/>
                <a:gd name="T22" fmla="*/ 14 w 42"/>
                <a:gd name="T23" fmla="*/ 41 h 41"/>
                <a:gd name="T24" fmla="*/ 8 w 42"/>
                <a:gd name="T25" fmla="*/ 38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1 h 41"/>
                <a:gd name="T32" fmla="*/ 1 w 42"/>
                <a:gd name="T33" fmla="*/ 14 h 41"/>
                <a:gd name="T34" fmla="*/ 4 w 42"/>
                <a:gd name="T35" fmla="*/ 8 h 41"/>
                <a:gd name="T36" fmla="*/ 8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2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8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1" name="Freeform 2522"/>
            <p:cNvSpPr>
              <a:spLocks/>
            </p:cNvSpPr>
            <p:nvPr/>
          </p:nvSpPr>
          <p:spPr bwMode="auto">
            <a:xfrm>
              <a:off x="10299983" y="3769520"/>
              <a:ext cx="33338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19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2" name="Freeform 2523"/>
            <p:cNvSpPr>
              <a:spLocks/>
            </p:cNvSpPr>
            <p:nvPr/>
          </p:nvSpPr>
          <p:spPr bwMode="auto">
            <a:xfrm>
              <a:off x="10482545" y="376952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8 w 41"/>
                <a:gd name="T7" fmla="*/ 8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8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4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" name="Freeform 2524"/>
            <p:cNvSpPr>
              <a:spLocks/>
            </p:cNvSpPr>
            <p:nvPr/>
          </p:nvSpPr>
          <p:spPr bwMode="auto">
            <a:xfrm>
              <a:off x="10666695" y="3769520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7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4" name="Freeform 2525"/>
            <p:cNvSpPr>
              <a:spLocks/>
            </p:cNvSpPr>
            <p:nvPr/>
          </p:nvSpPr>
          <p:spPr bwMode="auto">
            <a:xfrm>
              <a:off x="10847670" y="3769520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40 w 40"/>
                <a:gd name="T9" fmla="*/ 14 h 41"/>
                <a:gd name="T10" fmla="*/ 40 w 40"/>
                <a:gd name="T11" fmla="*/ 21 h 41"/>
                <a:gd name="T12" fmla="*/ 40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21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40" y="14"/>
                  </a:lnTo>
                  <a:lnTo>
                    <a:pt x="40" y="21"/>
                  </a:lnTo>
                  <a:lnTo>
                    <a:pt x="40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5" name="Freeform 2526"/>
            <p:cNvSpPr>
              <a:spLocks/>
            </p:cNvSpPr>
            <p:nvPr/>
          </p:nvSpPr>
          <p:spPr bwMode="auto">
            <a:xfrm>
              <a:off x="7285320" y="3953670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3 w 41"/>
                <a:gd name="T5" fmla="*/ 3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3 h 41"/>
                <a:gd name="T16" fmla="*/ 33 w 41"/>
                <a:gd name="T17" fmla="*/ 37 h 41"/>
                <a:gd name="T18" fmla="*/ 27 w 41"/>
                <a:gd name="T19" fmla="*/ 40 h 41"/>
                <a:gd name="T20" fmla="*/ 20 w 41"/>
                <a:gd name="T21" fmla="*/ 41 h 41"/>
                <a:gd name="T22" fmla="*/ 14 w 41"/>
                <a:gd name="T23" fmla="*/ 40 h 41"/>
                <a:gd name="T24" fmla="*/ 9 w 41"/>
                <a:gd name="T25" fmla="*/ 37 h 41"/>
                <a:gd name="T26" fmla="*/ 5 w 41"/>
                <a:gd name="T27" fmla="*/ 33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5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3" y="3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3"/>
                  </a:lnTo>
                  <a:lnTo>
                    <a:pt x="33" y="37"/>
                  </a:lnTo>
                  <a:lnTo>
                    <a:pt x="27" y="40"/>
                  </a:lnTo>
                  <a:lnTo>
                    <a:pt x="20" y="41"/>
                  </a:lnTo>
                  <a:lnTo>
                    <a:pt x="14" y="40"/>
                  </a:lnTo>
                  <a:lnTo>
                    <a:pt x="9" y="37"/>
                  </a:lnTo>
                  <a:lnTo>
                    <a:pt x="5" y="33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5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6" name="Freeform 2527"/>
            <p:cNvSpPr>
              <a:spLocks/>
            </p:cNvSpPr>
            <p:nvPr/>
          </p:nvSpPr>
          <p:spPr bwMode="auto">
            <a:xfrm>
              <a:off x="7467883" y="395367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3 h 41"/>
                <a:gd name="T16" fmla="*/ 32 w 41"/>
                <a:gd name="T17" fmla="*/ 37 h 41"/>
                <a:gd name="T18" fmla="*/ 27 w 41"/>
                <a:gd name="T19" fmla="*/ 40 h 41"/>
                <a:gd name="T20" fmla="*/ 21 w 41"/>
                <a:gd name="T21" fmla="*/ 41 h 41"/>
                <a:gd name="T22" fmla="*/ 14 w 41"/>
                <a:gd name="T23" fmla="*/ 40 h 41"/>
                <a:gd name="T24" fmla="*/ 8 w 41"/>
                <a:gd name="T25" fmla="*/ 37 h 41"/>
                <a:gd name="T26" fmla="*/ 4 w 41"/>
                <a:gd name="T27" fmla="*/ 33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3"/>
                  </a:lnTo>
                  <a:lnTo>
                    <a:pt x="32" y="37"/>
                  </a:lnTo>
                  <a:lnTo>
                    <a:pt x="27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7" name="Freeform 2528"/>
            <p:cNvSpPr>
              <a:spLocks/>
            </p:cNvSpPr>
            <p:nvPr/>
          </p:nvSpPr>
          <p:spPr bwMode="auto">
            <a:xfrm>
              <a:off x="7652033" y="3953670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3 h 41"/>
                <a:gd name="T16" fmla="*/ 32 w 41"/>
                <a:gd name="T17" fmla="*/ 37 h 41"/>
                <a:gd name="T18" fmla="*/ 27 w 41"/>
                <a:gd name="T19" fmla="*/ 40 h 41"/>
                <a:gd name="T20" fmla="*/ 20 w 41"/>
                <a:gd name="T21" fmla="*/ 41 h 41"/>
                <a:gd name="T22" fmla="*/ 14 w 41"/>
                <a:gd name="T23" fmla="*/ 40 h 41"/>
                <a:gd name="T24" fmla="*/ 8 w 41"/>
                <a:gd name="T25" fmla="*/ 37 h 41"/>
                <a:gd name="T26" fmla="*/ 3 w 41"/>
                <a:gd name="T27" fmla="*/ 33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8 w 41"/>
                <a:gd name="T37" fmla="*/ 3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3"/>
                  </a:lnTo>
                  <a:lnTo>
                    <a:pt x="32" y="37"/>
                  </a:lnTo>
                  <a:lnTo>
                    <a:pt x="27" y="40"/>
                  </a:lnTo>
                  <a:lnTo>
                    <a:pt x="20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3" y="33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8" name="Freeform 2529"/>
            <p:cNvSpPr>
              <a:spLocks/>
            </p:cNvSpPr>
            <p:nvPr/>
          </p:nvSpPr>
          <p:spPr bwMode="auto">
            <a:xfrm>
              <a:off x="7833008" y="3953670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3 h 41"/>
                <a:gd name="T16" fmla="*/ 32 w 40"/>
                <a:gd name="T17" fmla="*/ 37 h 41"/>
                <a:gd name="T18" fmla="*/ 26 w 40"/>
                <a:gd name="T19" fmla="*/ 40 h 41"/>
                <a:gd name="T20" fmla="*/ 21 w 40"/>
                <a:gd name="T21" fmla="*/ 41 h 41"/>
                <a:gd name="T22" fmla="*/ 14 w 40"/>
                <a:gd name="T23" fmla="*/ 40 h 41"/>
                <a:gd name="T24" fmla="*/ 8 w 40"/>
                <a:gd name="T25" fmla="*/ 37 h 41"/>
                <a:gd name="T26" fmla="*/ 4 w 40"/>
                <a:gd name="T27" fmla="*/ 33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3"/>
                  </a:lnTo>
                  <a:lnTo>
                    <a:pt x="32" y="37"/>
                  </a:lnTo>
                  <a:lnTo>
                    <a:pt x="26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9" name="Freeform 2530"/>
            <p:cNvSpPr>
              <a:spLocks/>
            </p:cNvSpPr>
            <p:nvPr/>
          </p:nvSpPr>
          <p:spPr bwMode="auto">
            <a:xfrm>
              <a:off x="8015570" y="3953670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0 h 41"/>
                <a:gd name="T4" fmla="*/ 34 w 42"/>
                <a:gd name="T5" fmla="*/ 3 h 41"/>
                <a:gd name="T6" fmla="*/ 38 w 42"/>
                <a:gd name="T7" fmla="*/ 9 h 41"/>
                <a:gd name="T8" fmla="*/ 41 w 42"/>
                <a:gd name="T9" fmla="*/ 14 h 41"/>
                <a:gd name="T10" fmla="*/ 42 w 42"/>
                <a:gd name="T11" fmla="*/ 20 h 41"/>
                <a:gd name="T12" fmla="*/ 41 w 42"/>
                <a:gd name="T13" fmla="*/ 27 h 41"/>
                <a:gd name="T14" fmla="*/ 38 w 42"/>
                <a:gd name="T15" fmla="*/ 33 h 41"/>
                <a:gd name="T16" fmla="*/ 34 w 42"/>
                <a:gd name="T17" fmla="*/ 37 h 41"/>
                <a:gd name="T18" fmla="*/ 28 w 42"/>
                <a:gd name="T19" fmla="*/ 40 h 41"/>
                <a:gd name="T20" fmla="*/ 21 w 42"/>
                <a:gd name="T21" fmla="*/ 41 h 41"/>
                <a:gd name="T22" fmla="*/ 14 w 42"/>
                <a:gd name="T23" fmla="*/ 40 h 41"/>
                <a:gd name="T24" fmla="*/ 9 w 42"/>
                <a:gd name="T25" fmla="*/ 37 h 41"/>
                <a:gd name="T26" fmla="*/ 4 w 42"/>
                <a:gd name="T27" fmla="*/ 33 h 41"/>
                <a:gd name="T28" fmla="*/ 2 w 42"/>
                <a:gd name="T29" fmla="*/ 27 h 41"/>
                <a:gd name="T30" fmla="*/ 0 w 42"/>
                <a:gd name="T31" fmla="*/ 20 h 41"/>
                <a:gd name="T32" fmla="*/ 2 w 42"/>
                <a:gd name="T33" fmla="*/ 14 h 41"/>
                <a:gd name="T34" fmla="*/ 4 w 42"/>
                <a:gd name="T35" fmla="*/ 9 h 41"/>
                <a:gd name="T36" fmla="*/ 9 w 42"/>
                <a:gd name="T37" fmla="*/ 3 h 41"/>
                <a:gd name="T38" fmla="*/ 14 w 42"/>
                <a:gd name="T39" fmla="*/ 0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0"/>
                  </a:lnTo>
                  <a:lnTo>
                    <a:pt x="34" y="3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2" y="20"/>
                  </a:lnTo>
                  <a:lnTo>
                    <a:pt x="41" y="27"/>
                  </a:lnTo>
                  <a:lnTo>
                    <a:pt x="38" y="33"/>
                  </a:lnTo>
                  <a:lnTo>
                    <a:pt x="34" y="37"/>
                  </a:lnTo>
                  <a:lnTo>
                    <a:pt x="28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9" y="37"/>
                  </a:lnTo>
                  <a:lnTo>
                    <a:pt x="4" y="33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0" name="Freeform 2531"/>
            <p:cNvSpPr>
              <a:spLocks/>
            </p:cNvSpPr>
            <p:nvPr/>
          </p:nvSpPr>
          <p:spPr bwMode="auto">
            <a:xfrm>
              <a:off x="8199720" y="3953670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3 h 41"/>
                <a:gd name="T16" fmla="*/ 32 w 41"/>
                <a:gd name="T17" fmla="*/ 37 h 41"/>
                <a:gd name="T18" fmla="*/ 27 w 41"/>
                <a:gd name="T19" fmla="*/ 40 h 41"/>
                <a:gd name="T20" fmla="*/ 20 w 41"/>
                <a:gd name="T21" fmla="*/ 41 h 41"/>
                <a:gd name="T22" fmla="*/ 14 w 41"/>
                <a:gd name="T23" fmla="*/ 40 h 41"/>
                <a:gd name="T24" fmla="*/ 9 w 41"/>
                <a:gd name="T25" fmla="*/ 37 h 41"/>
                <a:gd name="T26" fmla="*/ 4 w 41"/>
                <a:gd name="T27" fmla="*/ 33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3"/>
                  </a:lnTo>
                  <a:lnTo>
                    <a:pt x="32" y="37"/>
                  </a:lnTo>
                  <a:lnTo>
                    <a:pt x="27" y="40"/>
                  </a:lnTo>
                  <a:lnTo>
                    <a:pt x="20" y="41"/>
                  </a:lnTo>
                  <a:lnTo>
                    <a:pt x="14" y="40"/>
                  </a:lnTo>
                  <a:lnTo>
                    <a:pt x="9" y="37"/>
                  </a:lnTo>
                  <a:lnTo>
                    <a:pt x="4" y="33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" name="Freeform 2532"/>
            <p:cNvSpPr>
              <a:spLocks/>
            </p:cNvSpPr>
            <p:nvPr/>
          </p:nvSpPr>
          <p:spPr bwMode="auto">
            <a:xfrm>
              <a:off x="8380695" y="3953670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0 h 41"/>
                <a:gd name="T4" fmla="*/ 33 w 40"/>
                <a:gd name="T5" fmla="*/ 3 h 41"/>
                <a:gd name="T6" fmla="*/ 38 w 40"/>
                <a:gd name="T7" fmla="*/ 9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8 w 40"/>
                <a:gd name="T15" fmla="*/ 33 h 41"/>
                <a:gd name="T16" fmla="*/ 33 w 40"/>
                <a:gd name="T17" fmla="*/ 37 h 41"/>
                <a:gd name="T18" fmla="*/ 26 w 40"/>
                <a:gd name="T19" fmla="*/ 40 h 41"/>
                <a:gd name="T20" fmla="*/ 21 w 40"/>
                <a:gd name="T21" fmla="*/ 41 h 41"/>
                <a:gd name="T22" fmla="*/ 14 w 40"/>
                <a:gd name="T23" fmla="*/ 40 h 41"/>
                <a:gd name="T24" fmla="*/ 8 w 40"/>
                <a:gd name="T25" fmla="*/ 37 h 41"/>
                <a:gd name="T26" fmla="*/ 4 w 40"/>
                <a:gd name="T27" fmla="*/ 33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0"/>
                  </a:lnTo>
                  <a:lnTo>
                    <a:pt x="33" y="3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8" y="33"/>
                  </a:lnTo>
                  <a:lnTo>
                    <a:pt x="33" y="37"/>
                  </a:lnTo>
                  <a:lnTo>
                    <a:pt x="26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2" name="Freeform 2533"/>
            <p:cNvSpPr>
              <a:spLocks/>
            </p:cNvSpPr>
            <p:nvPr/>
          </p:nvSpPr>
          <p:spPr bwMode="auto">
            <a:xfrm>
              <a:off x="8564845" y="3953670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3 h 41"/>
                <a:gd name="T16" fmla="*/ 32 w 40"/>
                <a:gd name="T17" fmla="*/ 37 h 41"/>
                <a:gd name="T18" fmla="*/ 26 w 40"/>
                <a:gd name="T19" fmla="*/ 40 h 41"/>
                <a:gd name="T20" fmla="*/ 19 w 40"/>
                <a:gd name="T21" fmla="*/ 41 h 41"/>
                <a:gd name="T22" fmla="*/ 14 w 40"/>
                <a:gd name="T23" fmla="*/ 40 h 41"/>
                <a:gd name="T24" fmla="*/ 8 w 40"/>
                <a:gd name="T25" fmla="*/ 37 h 41"/>
                <a:gd name="T26" fmla="*/ 4 w 40"/>
                <a:gd name="T27" fmla="*/ 33 h 41"/>
                <a:gd name="T28" fmla="*/ 0 w 40"/>
                <a:gd name="T29" fmla="*/ 27 h 41"/>
                <a:gd name="T30" fmla="*/ 0 w 40"/>
                <a:gd name="T31" fmla="*/ 20 h 41"/>
                <a:gd name="T32" fmla="*/ 0 w 40"/>
                <a:gd name="T33" fmla="*/ 14 h 41"/>
                <a:gd name="T34" fmla="*/ 4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3"/>
                  </a:lnTo>
                  <a:lnTo>
                    <a:pt x="32" y="37"/>
                  </a:lnTo>
                  <a:lnTo>
                    <a:pt x="26" y="40"/>
                  </a:lnTo>
                  <a:lnTo>
                    <a:pt x="19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" name="Freeform 2534"/>
            <p:cNvSpPr>
              <a:spLocks/>
            </p:cNvSpPr>
            <p:nvPr/>
          </p:nvSpPr>
          <p:spPr bwMode="auto">
            <a:xfrm>
              <a:off x="8747408" y="395367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3 w 41"/>
                <a:gd name="T5" fmla="*/ 3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3 h 41"/>
                <a:gd name="T16" fmla="*/ 33 w 41"/>
                <a:gd name="T17" fmla="*/ 37 h 41"/>
                <a:gd name="T18" fmla="*/ 27 w 41"/>
                <a:gd name="T19" fmla="*/ 40 h 41"/>
                <a:gd name="T20" fmla="*/ 21 w 41"/>
                <a:gd name="T21" fmla="*/ 41 h 41"/>
                <a:gd name="T22" fmla="*/ 14 w 41"/>
                <a:gd name="T23" fmla="*/ 40 h 41"/>
                <a:gd name="T24" fmla="*/ 9 w 41"/>
                <a:gd name="T25" fmla="*/ 37 h 41"/>
                <a:gd name="T26" fmla="*/ 5 w 41"/>
                <a:gd name="T27" fmla="*/ 33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3" y="3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3"/>
                  </a:lnTo>
                  <a:lnTo>
                    <a:pt x="33" y="37"/>
                  </a:lnTo>
                  <a:lnTo>
                    <a:pt x="27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9" y="37"/>
                  </a:lnTo>
                  <a:lnTo>
                    <a:pt x="5" y="33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" name="Freeform 2535"/>
            <p:cNvSpPr>
              <a:spLocks/>
            </p:cNvSpPr>
            <p:nvPr/>
          </p:nvSpPr>
          <p:spPr bwMode="auto">
            <a:xfrm>
              <a:off x="8929970" y="3953670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3 w 41"/>
                <a:gd name="T5" fmla="*/ 3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3 h 41"/>
                <a:gd name="T16" fmla="*/ 33 w 41"/>
                <a:gd name="T17" fmla="*/ 37 h 41"/>
                <a:gd name="T18" fmla="*/ 27 w 41"/>
                <a:gd name="T19" fmla="*/ 40 h 41"/>
                <a:gd name="T20" fmla="*/ 20 w 41"/>
                <a:gd name="T21" fmla="*/ 41 h 41"/>
                <a:gd name="T22" fmla="*/ 14 w 41"/>
                <a:gd name="T23" fmla="*/ 40 h 41"/>
                <a:gd name="T24" fmla="*/ 9 w 41"/>
                <a:gd name="T25" fmla="*/ 37 h 41"/>
                <a:gd name="T26" fmla="*/ 3 w 41"/>
                <a:gd name="T27" fmla="*/ 33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3" y="3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3"/>
                  </a:lnTo>
                  <a:lnTo>
                    <a:pt x="33" y="37"/>
                  </a:lnTo>
                  <a:lnTo>
                    <a:pt x="27" y="40"/>
                  </a:lnTo>
                  <a:lnTo>
                    <a:pt x="20" y="41"/>
                  </a:lnTo>
                  <a:lnTo>
                    <a:pt x="14" y="40"/>
                  </a:lnTo>
                  <a:lnTo>
                    <a:pt x="9" y="37"/>
                  </a:lnTo>
                  <a:lnTo>
                    <a:pt x="3" y="33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" name="Freeform 2536"/>
            <p:cNvSpPr>
              <a:spLocks/>
            </p:cNvSpPr>
            <p:nvPr/>
          </p:nvSpPr>
          <p:spPr bwMode="auto">
            <a:xfrm>
              <a:off x="9112533" y="395367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3 h 41"/>
                <a:gd name="T16" fmla="*/ 32 w 41"/>
                <a:gd name="T17" fmla="*/ 37 h 41"/>
                <a:gd name="T18" fmla="*/ 27 w 41"/>
                <a:gd name="T19" fmla="*/ 40 h 41"/>
                <a:gd name="T20" fmla="*/ 21 w 41"/>
                <a:gd name="T21" fmla="*/ 41 h 41"/>
                <a:gd name="T22" fmla="*/ 14 w 41"/>
                <a:gd name="T23" fmla="*/ 40 h 41"/>
                <a:gd name="T24" fmla="*/ 8 w 41"/>
                <a:gd name="T25" fmla="*/ 37 h 41"/>
                <a:gd name="T26" fmla="*/ 4 w 41"/>
                <a:gd name="T27" fmla="*/ 33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3"/>
                  </a:lnTo>
                  <a:lnTo>
                    <a:pt x="32" y="37"/>
                  </a:lnTo>
                  <a:lnTo>
                    <a:pt x="27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6" name="Freeform 2537"/>
            <p:cNvSpPr>
              <a:spLocks/>
            </p:cNvSpPr>
            <p:nvPr/>
          </p:nvSpPr>
          <p:spPr bwMode="auto">
            <a:xfrm>
              <a:off x="9295095" y="3953670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0 h 41"/>
                <a:gd name="T4" fmla="*/ 33 w 42"/>
                <a:gd name="T5" fmla="*/ 3 h 41"/>
                <a:gd name="T6" fmla="*/ 37 w 42"/>
                <a:gd name="T7" fmla="*/ 9 h 41"/>
                <a:gd name="T8" fmla="*/ 40 w 42"/>
                <a:gd name="T9" fmla="*/ 14 h 41"/>
                <a:gd name="T10" fmla="*/ 42 w 42"/>
                <a:gd name="T11" fmla="*/ 20 h 41"/>
                <a:gd name="T12" fmla="*/ 40 w 42"/>
                <a:gd name="T13" fmla="*/ 27 h 41"/>
                <a:gd name="T14" fmla="*/ 37 w 42"/>
                <a:gd name="T15" fmla="*/ 33 h 41"/>
                <a:gd name="T16" fmla="*/ 33 w 42"/>
                <a:gd name="T17" fmla="*/ 37 h 41"/>
                <a:gd name="T18" fmla="*/ 28 w 42"/>
                <a:gd name="T19" fmla="*/ 40 h 41"/>
                <a:gd name="T20" fmla="*/ 21 w 42"/>
                <a:gd name="T21" fmla="*/ 41 h 41"/>
                <a:gd name="T22" fmla="*/ 14 w 42"/>
                <a:gd name="T23" fmla="*/ 40 h 41"/>
                <a:gd name="T24" fmla="*/ 8 w 42"/>
                <a:gd name="T25" fmla="*/ 37 h 41"/>
                <a:gd name="T26" fmla="*/ 4 w 42"/>
                <a:gd name="T27" fmla="*/ 33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3 h 41"/>
                <a:gd name="T38" fmla="*/ 14 w 42"/>
                <a:gd name="T39" fmla="*/ 0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0"/>
                  </a:lnTo>
                  <a:lnTo>
                    <a:pt x="33" y="3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2" y="20"/>
                  </a:lnTo>
                  <a:lnTo>
                    <a:pt x="40" y="27"/>
                  </a:lnTo>
                  <a:lnTo>
                    <a:pt x="37" y="33"/>
                  </a:lnTo>
                  <a:lnTo>
                    <a:pt x="33" y="37"/>
                  </a:lnTo>
                  <a:lnTo>
                    <a:pt x="28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" name="Freeform 2538"/>
            <p:cNvSpPr>
              <a:spLocks/>
            </p:cNvSpPr>
            <p:nvPr/>
          </p:nvSpPr>
          <p:spPr bwMode="auto">
            <a:xfrm>
              <a:off x="9477658" y="3953670"/>
              <a:ext cx="33338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3 h 41"/>
                <a:gd name="T16" fmla="*/ 32 w 40"/>
                <a:gd name="T17" fmla="*/ 37 h 41"/>
                <a:gd name="T18" fmla="*/ 26 w 40"/>
                <a:gd name="T19" fmla="*/ 40 h 41"/>
                <a:gd name="T20" fmla="*/ 19 w 40"/>
                <a:gd name="T21" fmla="*/ 41 h 41"/>
                <a:gd name="T22" fmla="*/ 14 w 40"/>
                <a:gd name="T23" fmla="*/ 40 h 41"/>
                <a:gd name="T24" fmla="*/ 8 w 40"/>
                <a:gd name="T25" fmla="*/ 37 h 41"/>
                <a:gd name="T26" fmla="*/ 4 w 40"/>
                <a:gd name="T27" fmla="*/ 33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3"/>
                  </a:lnTo>
                  <a:lnTo>
                    <a:pt x="32" y="37"/>
                  </a:lnTo>
                  <a:lnTo>
                    <a:pt x="26" y="40"/>
                  </a:lnTo>
                  <a:lnTo>
                    <a:pt x="19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8" name="Freeform 2539"/>
            <p:cNvSpPr>
              <a:spLocks/>
            </p:cNvSpPr>
            <p:nvPr/>
          </p:nvSpPr>
          <p:spPr bwMode="auto">
            <a:xfrm>
              <a:off x="9660220" y="395367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8 w 41"/>
                <a:gd name="T3" fmla="*/ 0 h 41"/>
                <a:gd name="T4" fmla="*/ 34 w 41"/>
                <a:gd name="T5" fmla="*/ 3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3 h 41"/>
                <a:gd name="T16" fmla="*/ 34 w 41"/>
                <a:gd name="T17" fmla="*/ 37 h 41"/>
                <a:gd name="T18" fmla="*/ 28 w 41"/>
                <a:gd name="T19" fmla="*/ 40 h 41"/>
                <a:gd name="T20" fmla="*/ 21 w 41"/>
                <a:gd name="T21" fmla="*/ 41 h 41"/>
                <a:gd name="T22" fmla="*/ 14 w 41"/>
                <a:gd name="T23" fmla="*/ 40 h 41"/>
                <a:gd name="T24" fmla="*/ 9 w 41"/>
                <a:gd name="T25" fmla="*/ 37 h 41"/>
                <a:gd name="T26" fmla="*/ 4 w 41"/>
                <a:gd name="T27" fmla="*/ 33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8" y="0"/>
                  </a:lnTo>
                  <a:lnTo>
                    <a:pt x="34" y="3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3"/>
                  </a:lnTo>
                  <a:lnTo>
                    <a:pt x="34" y="37"/>
                  </a:lnTo>
                  <a:lnTo>
                    <a:pt x="28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9" y="37"/>
                  </a:lnTo>
                  <a:lnTo>
                    <a:pt x="4" y="33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9" name="Freeform 2540"/>
            <p:cNvSpPr>
              <a:spLocks/>
            </p:cNvSpPr>
            <p:nvPr/>
          </p:nvSpPr>
          <p:spPr bwMode="auto">
            <a:xfrm>
              <a:off x="9844370" y="3953670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3 h 41"/>
                <a:gd name="T16" fmla="*/ 32 w 41"/>
                <a:gd name="T17" fmla="*/ 37 h 41"/>
                <a:gd name="T18" fmla="*/ 27 w 41"/>
                <a:gd name="T19" fmla="*/ 40 h 41"/>
                <a:gd name="T20" fmla="*/ 20 w 41"/>
                <a:gd name="T21" fmla="*/ 41 h 41"/>
                <a:gd name="T22" fmla="*/ 14 w 41"/>
                <a:gd name="T23" fmla="*/ 40 h 41"/>
                <a:gd name="T24" fmla="*/ 9 w 41"/>
                <a:gd name="T25" fmla="*/ 37 h 41"/>
                <a:gd name="T26" fmla="*/ 4 w 41"/>
                <a:gd name="T27" fmla="*/ 33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4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3"/>
                  </a:lnTo>
                  <a:lnTo>
                    <a:pt x="32" y="37"/>
                  </a:lnTo>
                  <a:lnTo>
                    <a:pt x="27" y="40"/>
                  </a:lnTo>
                  <a:lnTo>
                    <a:pt x="20" y="41"/>
                  </a:lnTo>
                  <a:lnTo>
                    <a:pt x="14" y="40"/>
                  </a:lnTo>
                  <a:lnTo>
                    <a:pt x="9" y="37"/>
                  </a:lnTo>
                  <a:lnTo>
                    <a:pt x="4" y="33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4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0" name="Freeform 2541"/>
            <p:cNvSpPr>
              <a:spLocks/>
            </p:cNvSpPr>
            <p:nvPr/>
          </p:nvSpPr>
          <p:spPr bwMode="auto">
            <a:xfrm>
              <a:off x="10025345" y="3953670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8 w 40"/>
                <a:gd name="T7" fmla="*/ 9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8 w 40"/>
                <a:gd name="T15" fmla="*/ 33 h 41"/>
                <a:gd name="T16" fmla="*/ 32 w 40"/>
                <a:gd name="T17" fmla="*/ 37 h 41"/>
                <a:gd name="T18" fmla="*/ 26 w 40"/>
                <a:gd name="T19" fmla="*/ 40 h 41"/>
                <a:gd name="T20" fmla="*/ 21 w 40"/>
                <a:gd name="T21" fmla="*/ 41 h 41"/>
                <a:gd name="T22" fmla="*/ 14 w 40"/>
                <a:gd name="T23" fmla="*/ 40 h 41"/>
                <a:gd name="T24" fmla="*/ 8 w 40"/>
                <a:gd name="T25" fmla="*/ 37 h 41"/>
                <a:gd name="T26" fmla="*/ 4 w 40"/>
                <a:gd name="T27" fmla="*/ 33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8" y="33"/>
                  </a:lnTo>
                  <a:lnTo>
                    <a:pt x="32" y="37"/>
                  </a:lnTo>
                  <a:lnTo>
                    <a:pt x="26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1" name="Freeform 2542"/>
            <p:cNvSpPr>
              <a:spLocks/>
            </p:cNvSpPr>
            <p:nvPr/>
          </p:nvSpPr>
          <p:spPr bwMode="auto">
            <a:xfrm>
              <a:off x="10209495" y="3953670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3 h 41"/>
                <a:gd name="T16" fmla="*/ 32 w 40"/>
                <a:gd name="T17" fmla="*/ 37 h 41"/>
                <a:gd name="T18" fmla="*/ 26 w 40"/>
                <a:gd name="T19" fmla="*/ 40 h 41"/>
                <a:gd name="T20" fmla="*/ 19 w 40"/>
                <a:gd name="T21" fmla="*/ 41 h 41"/>
                <a:gd name="T22" fmla="*/ 14 w 40"/>
                <a:gd name="T23" fmla="*/ 40 h 41"/>
                <a:gd name="T24" fmla="*/ 8 w 40"/>
                <a:gd name="T25" fmla="*/ 37 h 41"/>
                <a:gd name="T26" fmla="*/ 3 w 40"/>
                <a:gd name="T27" fmla="*/ 33 h 41"/>
                <a:gd name="T28" fmla="*/ 0 w 40"/>
                <a:gd name="T29" fmla="*/ 27 h 41"/>
                <a:gd name="T30" fmla="*/ 0 w 40"/>
                <a:gd name="T31" fmla="*/ 20 h 41"/>
                <a:gd name="T32" fmla="*/ 0 w 40"/>
                <a:gd name="T33" fmla="*/ 14 h 41"/>
                <a:gd name="T34" fmla="*/ 3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3"/>
                  </a:lnTo>
                  <a:lnTo>
                    <a:pt x="32" y="37"/>
                  </a:lnTo>
                  <a:lnTo>
                    <a:pt x="26" y="40"/>
                  </a:lnTo>
                  <a:lnTo>
                    <a:pt x="19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3" y="33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2" name="Freeform 2543"/>
            <p:cNvSpPr>
              <a:spLocks/>
            </p:cNvSpPr>
            <p:nvPr/>
          </p:nvSpPr>
          <p:spPr bwMode="auto">
            <a:xfrm>
              <a:off x="10392058" y="395367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3 w 41"/>
                <a:gd name="T5" fmla="*/ 3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3 h 41"/>
                <a:gd name="T16" fmla="*/ 33 w 41"/>
                <a:gd name="T17" fmla="*/ 37 h 41"/>
                <a:gd name="T18" fmla="*/ 27 w 41"/>
                <a:gd name="T19" fmla="*/ 40 h 41"/>
                <a:gd name="T20" fmla="*/ 21 w 41"/>
                <a:gd name="T21" fmla="*/ 41 h 41"/>
                <a:gd name="T22" fmla="*/ 14 w 41"/>
                <a:gd name="T23" fmla="*/ 40 h 41"/>
                <a:gd name="T24" fmla="*/ 9 w 41"/>
                <a:gd name="T25" fmla="*/ 37 h 41"/>
                <a:gd name="T26" fmla="*/ 5 w 41"/>
                <a:gd name="T27" fmla="*/ 33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3" y="3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3"/>
                  </a:lnTo>
                  <a:lnTo>
                    <a:pt x="33" y="37"/>
                  </a:lnTo>
                  <a:lnTo>
                    <a:pt x="27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9" y="37"/>
                  </a:lnTo>
                  <a:lnTo>
                    <a:pt x="5" y="33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3" name="Freeform 2544"/>
            <p:cNvSpPr>
              <a:spLocks/>
            </p:cNvSpPr>
            <p:nvPr/>
          </p:nvSpPr>
          <p:spPr bwMode="auto">
            <a:xfrm>
              <a:off x="10574620" y="3953670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0 h 41"/>
                <a:gd name="T4" fmla="*/ 34 w 42"/>
                <a:gd name="T5" fmla="*/ 3 h 41"/>
                <a:gd name="T6" fmla="*/ 38 w 42"/>
                <a:gd name="T7" fmla="*/ 9 h 41"/>
                <a:gd name="T8" fmla="*/ 41 w 42"/>
                <a:gd name="T9" fmla="*/ 14 h 41"/>
                <a:gd name="T10" fmla="*/ 42 w 42"/>
                <a:gd name="T11" fmla="*/ 20 h 41"/>
                <a:gd name="T12" fmla="*/ 41 w 42"/>
                <a:gd name="T13" fmla="*/ 27 h 41"/>
                <a:gd name="T14" fmla="*/ 38 w 42"/>
                <a:gd name="T15" fmla="*/ 33 h 41"/>
                <a:gd name="T16" fmla="*/ 34 w 42"/>
                <a:gd name="T17" fmla="*/ 37 h 41"/>
                <a:gd name="T18" fmla="*/ 28 w 42"/>
                <a:gd name="T19" fmla="*/ 40 h 41"/>
                <a:gd name="T20" fmla="*/ 21 w 42"/>
                <a:gd name="T21" fmla="*/ 41 h 41"/>
                <a:gd name="T22" fmla="*/ 14 w 42"/>
                <a:gd name="T23" fmla="*/ 40 h 41"/>
                <a:gd name="T24" fmla="*/ 8 w 42"/>
                <a:gd name="T25" fmla="*/ 37 h 41"/>
                <a:gd name="T26" fmla="*/ 4 w 42"/>
                <a:gd name="T27" fmla="*/ 33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3 h 41"/>
                <a:gd name="T38" fmla="*/ 14 w 42"/>
                <a:gd name="T39" fmla="*/ 0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0"/>
                  </a:lnTo>
                  <a:lnTo>
                    <a:pt x="34" y="3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2" y="20"/>
                  </a:lnTo>
                  <a:lnTo>
                    <a:pt x="41" y="27"/>
                  </a:lnTo>
                  <a:lnTo>
                    <a:pt x="38" y="33"/>
                  </a:lnTo>
                  <a:lnTo>
                    <a:pt x="34" y="37"/>
                  </a:lnTo>
                  <a:lnTo>
                    <a:pt x="28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4" name="Freeform 2545"/>
            <p:cNvSpPr>
              <a:spLocks/>
            </p:cNvSpPr>
            <p:nvPr/>
          </p:nvSpPr>
          <p:spPr bwMode="auto">
            <a:xfrm>
              <a:off x="10757183" y="3953670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3 h 41"/>
                <a:gd name="T16" fmla="*/ 32 w 41"/>
                <a:gd name="T17" fmla="*/ 37 h 41"/>
                <a:gd name="T18" fmla="*/ 27 w 41"/>
                <a:gd name="T19" fmla="*/ 40 h 41"/>
                <a:gd name="T20" fmla="*/ 20 w 41"/>
                <a:gd name="T21" fmla="*/ 41 h 41"/>
                <a:gd name="T22" fmla="*/ 14 w 41"/>
                <a:gd name="T23" fmla="*/ 40 h 41"/>
                <a:gd name="T24" fmla="*/ 8 w 41"/>
                <a:gd name="T25" fmla="*/ 37 h 41"/>
                <a:gd name="T26" fmla="*/ 4 w 41"/>
                <a:gd name="T27" fmla="*/ 33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3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3"/>
                  </a:lnTo>
                  <a:lnTo>
                    <a:pt x="32" y="37"/>
                  </a:lnTo>
                  <a:lnTo>
                    <a:pt x="27" y="40"/>
                  </a:lnTo>
                  <a:lnTo>
                    <a:pt x="20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5" name="Freeform 2546"/>
            <p:cNvSpPr>
              <a:spLocks/>
            </p:cNvSpPr>
            <p:nvPr/>
          </p:nvSpPr>
          <p:spPr bwMode="auto">
            <a:xfrm>
              <a:off x="7377395" y="4136232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6" name="Freeform 2547"/>
            <p:cNvSpPr>
              <a:spLocks/>
            </p:cNvSpPr>
            <p:nvPr/>
          </p:nvSpPr>
          <p:spPr bwMode="auto">
            <a:xfrm>
              <a:off x="7558370" y="4136232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2 h 41"/>
                <a:gd name="T4" fmla="*/ 33 w 42"/>
                <a:gd name="T5" fmla="*/ 4 h 41"/>
                <a:gd name="T6" fmla="*/ 38 w 42"/>
                <a:gd name="T7" fmla="*/ 9 h 41"/>
                <a:gd name="T8" fmla="*/ 40 w 42"/>
                <a:gd name="T9" fmla="*/ 14 h 41"/>
                <a:gd name="T10" fmla="*/ 42 w 42"/>
                <a:gd name="T11" fmla="*/ 21 h 41"/>
                <a:gd name="T12" fmla="*/ 40 w 42"/>
                <a:gd name="T13" fmla="*/ 27 h 41"/>
                <a:gd name="T14" fmla="*/ 38 w 42"/>
                <a:gd name="T15" fmla="*/ 32 h 41"/>
                <a:gd name="T16" fmla="*/ 33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8 w 42"/>
                <a:gd name="T25" fmla="*/ 37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1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4 h 41"/>
                <a:gd name="T38" fmla="*/ 14 w 42"/>
                <a:gd name="T39" fmla="*/ 2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2"/>
                  </a:lnTo>
                  <a:lnTo>
                    <a:pt x="33" y="4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2" y="21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3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7" name="Freeform 2548"/>
            <p:cNvSpPr>
              <a:spLocks/>
            </p:cNvSpPr>
            <p:nvPr/>
          </p:nvSpPr>
          <p:spPr bwMode="auto">
            <a:xfrm>
              <a:off x="7742520" y="4136232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8" name="Freeform 2549"/>
            <p:cNvSpPr>
              <a:spLocks/>
            </p:cNvSpPr>
            <p:nvPr/>
          </p:nvSpPr>
          <p:spPr bwMode="auto">
            <a:xfrm>
              <a:off x="7925083" y="4136232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2 h 41"/>
                <a:gd name="T4" fmla="*/ 33 w 41"/>
                <a:gd name="T5" fmla="*/ 4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8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2"/>
                  </a:lnTo>
                  <a:lnTo>
                    <a:pt x="33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9" name="Freeform 2550"/>
            <p:cNvSpPr>
              <a:spLocks/>
            </p:cNvSpPr>
            <p:nvPr/>
          </p:nvSpPr>
          <p:spPr bwMode="auto">
            <a:xfrm>
              <a:off x="8107645" y="4136232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3 w 41"/>
                <a:gd name="T5" fmla="*/ 4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1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0" name="Freeform 2551"/>
            <p:cNvSpPr>
              <a:spLocks/>
            </p:cNvSpPr>
            <p:nvPr/>
          </p:nvSpPr>
          <p:spPr bwMode="auto">
            <a:xfrm>
              <a:off x="8290208" y="4136232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6 w 41"/>
                <a:gd name="T7" fmla="*/ 9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1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" name="Freeform 2552"/>
            <p:cNvSpPr>
              <a:spLocks/>
            </p:cNvSpPr>
            <p:nvPr/>
          </p:nvSpPr>
          <p:spPr bwMode="auto">
            <a:xfrm>
              <a:off x="8474358" y="4136232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3 w 41"/>
                <a:gd name="T23" fmla="*/ 39 h 41"/>
                <a:gd name="T24" fmla="*/ 7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9 h 41"/>
                <a:gd name="T36" fmla="*/ 7 w 41"/>
                <a:gd name="T37" fmla="*/ 4 h 41"/>
                <a:gd name="T38" fmla="*/ 13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3" y="39"/>
                  </a:lnTo>
                  <a:lnTo>
                    <a:pt x="7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9"/>
                  </a:lnTo>
                  <a:lnTo>
                    <a:pt x="7" y="4"/>
                  </a:lnTo>
                  <a:lnTo>
                    <a:pt x="13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" name="Freeform 2553"/>
            <p:cNvSpPr>
              <a:spLocks/>
            </p:cNvSpPr>
            <p:nvPr/>
          </p:nvSpPr>
          <p:spPr bwMode="auto">
            <a:xfrm>
              <a:off x="8655333" y="4136232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" name="Freeform 2554"/>
            <p:cNvSpPr>
              <a:spLocks/>
            </p:cNvSpPr>
            <p:nvPr/>
          </p:nvSpPr>
          <p:spPr bwMode="auto">
            <a:xfrm>
              <a:off x="8837895" y="4136232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2 h 41"/>
                <a:gd name="T4" fmla="*/ 34 w 42"/>
                <a:gd name="T5" fmla="*/ 4 h 41"/>
                <a:gd name="T6" fmla="*/ 38 w 42"/>
                <a:gd name="T7" fmla="*/ 9 h 41"/>
                <a:gd name="T8" fmla="*/ 41 w 42"/>
                <a:gd name="T9" fmla="*/ 14 h 41"/>
                <a:gd name="T10" fmla="*/ 42 w 42"/>
                <a:gd name="T11" fmla="*/ 21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9 w 42"/>
                <a:gd name="T25" fmla="*/ 37 h 41"/>
                <a:gd name="T26" fmla="*/ 4 w 42"/>
                <a:gd name="T27" fmla="*/ 32 h 41"/>
                <a:gd name="T28" fmla="*/ 2 w 42"/>
                <a:gd name="T29" fmla="*/ 27 h 41"/>
                <a:gd name="T30" fmla="*/ 0 w 42"/>
                <a:gd name="T31" fmla="*/ 21 h 41"/>
                <a:gd name="T32" fmla="*/ 2 w 42"/>
                <a:gd name="T33" fmla="*/ 14 h 41"/>
                <a:gd name="T34" fmla="*/ 4 w 42"/>
                <a:gd name="T35" fmla="*/ 9 h 41"/>
                <a:gd name="T36" fmla="*/ 9 w 42"/>
                <a:gd name="T37" fmla="*/ 4 h 41"/>
                <a:gd name="T38" fmla="*/ 14 w 42"/>
                <a:gd name="T39" fmla="*/ 2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2"/>
                  </a:lnTo>
                  <a:lnTo>
                    <a:pt x="34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2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4" name="Freeform 2555"/>
            <p:cNvSpPr>
              <a:spLocks/>
            </p:cNvSpPr>
            <p:nvPr/>
          </p:nvSpPr>
          <p:spPr bwMode="auto">
            <a:xfrm>
              <a:off x="9022045" y="4136232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5" name="Freeform 2556"/>
            <p:cNvSpPr>
              <a:spLocks/>
            </p:cNvSpPr>
            <p:nvPr/>
          </p:nvSpPr>
          <p:spPr bwMode="auto">
            <a:xfrm>
              <a:off x="9203020" y="4136232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8 w 40"/>
                <a:gd name="T7" fmla="*/ 9 h 41"/>
                <a:gd name="T8" fmla="*/ 40 w 40"/>
                <a:gd name="T9" fmla="*/ 14 h 41"/>
                <a:gd name="T10" fmla="*/ 40 w 40"/>
                <a:gd name="T11" fmla="*/ 21 h 41"/>
                <a:gd name="T12" fmla="*/ 40 w 40"/>
                <a:gd name="T13" fmla="*/ 27 h 41"/>
                <a:gd name="T14" fmla="*/ 38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0" y="21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6" name="Freeform 2557"/>
            <p:cNvSpPr>
              <a:spLocks/>
            </p:cNvSpPr>
            <p:nvPr/>
          </p:nvSpPr>
          <p:spPr bwMode="auto">
            <a:xfrm>
              <a:off x="9387170" y="4136232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3 w 40"/>
                <a:gd name="T27" fmla="*/ 32 h 41"/>
                <a:gd name="T28" fmla="*/ 0 w 40"/>
                <a:gd name="T29" fmla="*/ 27 h 41"/>
                <a:gd name="T30" fmla="*/ 0 w 40"/>
                <a:gd name="T31" fmla="*/ 21 h 41"/>
                <a:gd name="T32" fmla="*/ 0 w 40"/>
                <a:gd name="T33" fmla="*/ 14 h 41"/>
                <a:gd name="T34" fmla="*/ 3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7" name="Freeform 2558"/>
            <p:cNvSpPr>
              <a:spLocks/>
            </p:cNvSpPr>
            <p:nvPr/>
          </p:nvSpPr>
          <p:spPr bwMode="auto">
            <a:xfrm>
              <a:off x="9569733" y="4136232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2 h 41"/>
                <a:gd name="T4" fmla="*/ 33 w 41"/>
                <a:gd name="T5" fmla="*/ 4 h 41"/>
                <a:gd name="T6" fmla="*/ 37 w 41"/>
                <a:gd name="T7" fmla="*/ 9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2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8" name="Freeform 2559"/>
            <p:cNvSpPr>
              <a:spLocks/>
            </p:cNvSpPr>
            <p:nvPr/>
          </p:nvSpPr>
          <p:spPr bwMode="auto">
            <a:xfrm>
              <a:off x="9752295" y="4136232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3 w 41"/>
                <a:gd name="T5" fmla="*/ 4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1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3 w 41"/>
                <a:gd name="T23" fmla="*/ 39 h 41"/>
                <a:gd name="T24" fmla="*/ 7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9 h 41"/>
                <a:gd name="T36" fmla="*/ 7 w 41"/>
                <a:gd name="T37" fmla="*/ 4 h 41"/>
                <a:gd name="T38" fmla="*/ 13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3" y="39"/>
                  </a:lnTo>
                  <a:lnTo>
                    <a:pt x="7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9"/>
                  </a:lnTo>
                  <a:lnTo>
                    <a:pt x="7" y="4"/>
                  </a:lnTo>
                  <a:lnTo>
                    <a:pt x="13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9" name="Freeform 2560"/>
            <p:cNvSpPr>
              <a:spLocks/>
            </p:cNvSpPr>
            <p:nvPr/>
          </p:nvSpPr>
          <p:spPr bwMode="auto">
            <a:xfrm>
              <a:off x="9934858" y="4136232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1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0" name="Freeform 2561"/>
            <p:cNvSpPr>
              <a:spLocks/>
            </p:cNvSpPr>
            <p:nvPr/>
          </p:nvSpPr>
          <p:spPr bwMode="auto">
            <a:xfrm>
              <a:off x="10117420" y="4136232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2 h 41"/>
                <a:gd name="T4" fmla="*/ 33 w 42"/>
                <a:gd name="T5" fmla="*/ 4 h 41"/>
                <a:gd name="T6" fmla="*/ 37 w 42"/>
                <a:gd name="T7" fmla="*/ 9 h 41"/>
                <a:gd name="T8" fmla="*/ 40 w 42"/>
                <a:gd name="T9" fmla="*/ 14 h 41"/>
                <a:gd name="T10" fmla="*/ 42 w 42"/>
                <a:gd name="T11" fmla="*/ 21 h 41"/>
                <a:gd name="T12" fmla="*/ 40 w 42"/>
                <a:gd name="T13" fmla="*/ 27 h 41"/>
                <a:gd name="T14" fmla="*/ 37 w 42"/>
                <a:gd name="T15" fmla="*/ 32 h 41"/>
                <a:gd name="T16" fmla="*/ 33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8 w 42"/>
                <a:gd name="T25" fmla="*/ 37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1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4 h 41"/>
                <a:gd name="T38" fmla="*/ 14 w 42"/>
                <a:gd name="T39" fmla="*/ 2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2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2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1" name="Freeform 2562"/>
            <p:cNvSpPr>
              <a:spLocks/>
            </p:cNvSpPr>
            <p:nvPr/>
          </p:nvSpPr>
          <p:spPr bwMode="auto">
            <a:xfrm>
              <a:off x="10299983" y="4136232"/>
              <a:ext cx="33338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2" name="Freeform 2563"/>
            <p:cNvSpPr>
              <a:spLocks/>
            </p:cNvSpPr>
            <p:nvPr/>
          </p:nvSpPr>
          <p:spPr bwMode="auto">
            <a:xfrm>
              <a:off x="10482545" y="4136232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8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3" name="Freeform 2564"/>
            <p:cNvSpPr>
              <a:spLocks/>
            </p:cNvSpPr>
            <p:nvPr/>
          </p:nvSpPr>
          <p:spPr bwMode="auto">
            <a:xfrm>
              <a:off x="10666695" y="4136232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4" name="Freeform 2565"/>
            <p:cNvSpPr>
              <a:spLocks/>
            </p:cNvSpPr>
            <p:nvPr/>
          </p:nvSpPr>
          <p:spPr bwMode="auto">
            <a:xfrm>
              <a:off x="10847670" y="4136232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6 w 40"/>
                <a:gd name="T7" fmla="*/ 9 h 41"/>
                <a:gd name="T8" fmla="*/ 40 w 40"/>
                <a:gd name="T9" fmla="*/ 14 h 41"/>
                <a:gd name="T10" fmla="*/ 40 w 40"/>
                <a:gd name="T11" fmla="*/ 21 h 41"/>
                <a:gd name="T12" fmla="*/ 40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40" y="14"/>
                  </a:lnTo>
                  <a:lnTo>
                    <a:pt x="40" y="21"/>
                  </a:lnTo>
                  <a:lnTo>
                    <a:pt x="40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5" name="Freeform 2582"/>
            <p:cNvSpPr>
              <a:spLocks/>
            </p:cNvSpPr>
            <p:nvPr/>
          </p:nvSpPr>
          <p:spPr bwMode="auto">
            <a:xfrm>
              <a:off x="10209495" y="4317207"/>
              <a:ext cx="31750" cy="34925"/>
            </a:xfrm>
            <a:custGeom>
              <a:avLst/>
              <a:gdLst>
                <a:gd name="T0" fmla="*/ 19 w 40"/>
                <a:gd name="T1" fmla="*/ 0 h 42"/>
                <a:gd name="T2" fmla="*/ 26 w 40"/>
                <a:gd name="T3" fmla="*/ 1 h 42"/>
                <a:gd name="T4" fmla="*/ 32 w 40"/>
                <a:gd name="T5" fmla="*/ 4 h 42"/>
                <a:gd name="T6" fmla="*/ 36 w 40"/>
                <a:gd name="T7" fmla="*/ 8 h 42"/>
                <a:gd name="T8" fmla="*/ 39 w 40"/>
                <a:gd name="T9" fmla="*/ 14 h 42"/>
                <a:gd name="T10" fmla="*/ 40 w 40"/>
                <a:gd name="T11" fmla="*/ 21 h 42"/>
                <a:gd name="T12" fmla="*/ 39 w 40"/>
                <a:gd name="T13" fmla="*/ 28 h 42"/>
                <a:gd name="T14" fmla="*/ 36 w 40"/>
                <a:gd name="T15" fmla="*/ 34 h 42"/>
                <a:gd name="T16" fmla="*/ 32 w 40"/>
                <a:gd name="T17" fmla="*/ 38 h 42"/>
                <a:gd name="T18" fmla="*/ 26 w 40"/>
                <a:gd name="T19" fmla="*/ 41 h 42"/>
                <a:gd name="T20" fmla="*/ 19 w 40"/>
                <a:gd name="T21" fmla="*/ 42 h 42"/>
                <a:gd name="T22" fmla="*/ 14 w 40"/>
                <a:gd name="T23" fmla="*/ 41 h 42"/>
                <a:gd name="T24" fmla="*/ 8 w 40"/>
                <a:gd name="T25" fmla="*/ 38 h 42"/>
                <a:gd name="T26" fmla="*/ 3 w 40"/>
                <a:gd name="T27" fmla="*/ 34 h 42"/>
                <a:gd name="T28" fmla="*/ 0 w 40"/>
                <a:gd name="T29" fmla="*/ 28 h 42"/>
                <a:gd name="T30" fmla="*/ 0 w 40"/>
                <a:gd name="T31" fmla="*/ 21 h 42"/>
                <a:gd name="T32" fmla="*/ 0 w 40"/>
                <a:gd name="T33" fmla="*/ 14 h 42"/>
                <a:gd name="T34" fmla="*/ 3 w 40"/>
                <a:gd name="T35" fmla="*/ 8 h 42"/>
                <a:gd name="T36" fmla="*/ 8 w 40"/>
                <a:gd name="T37" fmla="*/ 4 h 42"/>
                <a:gd name="T38" fmla="*/ 14 w 40"/>
                <a:gd name="T39" fmla="*/ 1 h 42"/>
                <a:gd name="T40" fmla="*/ 19 w 40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2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8"/>
                  </a:lnTo>
                  <a:lnTo>
                    <a:pt x="36" y="34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3" y="34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6" name="Freeform 2583"/>
            <p:cNvSpPr>
              <a:spLocks/>
            </p:cNvSpPr>
            <p:nvPr/>
          </p:nvSpPr>
          <p:spPr bwMode="auto">
            <a:xfrm>
              <a:off x="10392058" y="4317207"/>
              <a:ext cx="31750" cy="34925"/>
            </a:xfrm>
            <a:custGeom>
              <a:avLst/>
              <a:gdLst>
                <a:gd name="T0" fmla="*/ 21 w 41"/>
                <a:gd name="T1" fmla="*/ 0 h 42"/>
                <a:gd name="T2" fmla="*/ 27 w 41"/>
                <a:gd name="T3" fmla="*/ 1 h 42"/>
                <a:gd name="T4" fmla="*/ 33 w 41"/>
                <a:gd name="T5" fmla="*/ 4 h 42"/>
                <a:gd name="T6" fmla="*/ 37 w 41"/>
                <a:gd name="T7" fmla="*/ 8 h 42"/>
                <a:gd name="T8" fmla="*/ 40 w 41"/>
                <a:gd name="T9" fmla="*/ 14 h 42"/>
                <a:gd name="T10" fmla="*/ 41 w 41"/>
                <a:gd name="T11" fmla="*/ 21 h 42"/>
                <a:gd name="T12" fmla="*/ 40 w 41"/>
                <a:gd name="T13" fmla="*/ 28 h 42"/>
                <a:gd name="T14" fmla="*/ 37 w 41"/>
                <a:gd name="T15" fmla="*/ 34 h 42"/>
                <a:gd name="T16" fmla="*/ 33 w 41"/>
                <a:gd name="T17" fmla="*/ 38 h 42"/>
                <a:gd name="T18" fmla="*/ 27 w 41"/>
                <a:gd name="T19" fmla="*/ 41 h 42"/>
                <a:gd name="T20" fmla="*/ 21 w 41"/>
                <a:gd name="T21" fmla="*/ 42 h 42"/>
                <a:gd name="T22" fmla="*/ 14 w 41"/>
                <a:gd name="T23" fmla="*/ 41 h 42"/>
                <a:gd name="T24" fmla="*/ 9 w 41"/>
                <a:gd name="T25" fmla="*/ 38 h 42"/>
                <a:gd name="T26" fmla="*/ 5 w 41"/>
                <a:gd name="T27" fmla="*/ 34 h 42"/>
                <a:gd name="T28" fmla="*/ 2 w 41"/>
                <a:gd name="T29" fmla="*/ 28 h 42"/>
                <a:gd name="T30" fmla="*/ 0 w 41"/>
                <a:gd name="T31" fmla="*/ 21 h 42"/>
                <a:gd name="T32" fmla="*/ 2 w 41"/>
                <a:gd name="T33" fmla="*/ 14 h 42"/>
                <a:gd name="T34" fmla="*/ 5 w 41"/>
                <a:gd name="T35" fmla="*/ 8 h 42"/>
                <a:gd name="T36" fmla="*/ 9 w 41"/>
                <a:gd name="T37" fmla="*/ 4 h 42"/>
                <a:gd name="T38" fmla="*/ 14 w 41"/>
                <a:gd name="T39" fmla="*/ 1 h 42"/>
                <a:gd name="T40" fmla="*/ 21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1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8"/>
                  </a:lnTo>
                  <a:lnTo>
                    <a:pt x="37" y="34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5" y="34"/>
                  </a:lnTo>
                  <a:lnTo>
                    <a:pt x="2" y="28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7" name="Freeform 2584"/>
            <p:cNvSpPr>
              <a:spLocks/>
            </p:cNvSpPr>
            <p:nvPr/>
          </p:nvSpPr>
          <p:spPr bwMode="auto">
            <a:xfrm>
              <a:off x="10574620" y="4317207"/>
              <a:ext cx="33338" cy="34925"/>
            </a:xfrm>
            <a:custGeom>
              <a:avLst/>
              <a:gdLst>
                <a:gd name="T0" fmla="*/ 21 w 42"/>
                <a:gd name="T1" fmla="*/ 0 h 42"/>
                <a:gd name="T2" fmla="*/ 28 w 42"/>
                <a:gd name="T3" fmla="*/ 1 h 42"/>
                <a:gd name="T4" fmla="*/ 34 w 42"/>
                <a:gd name="T5" fmla="*/ 4 h 42"/>
                <a:gd name="T6" fmla="*/ 38 w 42"/>
                <a:gd name="T7" fmla="*/ 8 h 42"/>
                <a:gd name="T8" fmla="*/ 41 w 42"/>
                <a:gd name="T9" fmla="*/ 14 h 42"/>
                <a:gd name="T10" fmla="*/ 42 w 42"/>
                <a:gd name="T11" fmla="*/ 21 h 42"/>
                <a:gd name="T12" fmla="*/ 41 w 42"/>
                <a:gd name="T13" fmla="*/ 28 h 42"/>
                <a:gd name="T14" fmla="*/ 38 w 42"/>
                <a:gd name="T15" fmla="*/ 34 h 42"/>
                <a:gd name="T16" fmla="*/ 34 w 42"/>
                <a:gd name="T17" fmla="*/ 38 h 42"/>
                <a:gd name="T18" fmla="*/ 28 w 42"/>
                <a:gd name="T19" fmla="*/ 41 h 42"/>
                <a:gd name="T20" fmla="*/ 21 w 42"/>
                <a:gd name="T21" fmla="*/ 42 h 42"/>
                <a:gd name="T22" fmla="*/ 14 w 42"/>
                <a:gd name="T23" fmla="*/ 41 h 42"/>
                <a:gd name="T24" fmla="*/ 8 w 42"/>
                <a:gd name="T25" fmla="*/ 38 h 42"/>
                <a:gd name="T26" fmla="*/ 4 w 42"/>
                <a:gd name="T27" fmla="*/ 34 h 42"/>
                <a:gd name="T28" fmla="*/ 1 w 42"/>
                <a:gd name="T29" fmla="*/ 28 h 42"/>
                <a:gd name="T30" fmla="*/ 0 w 42"/>
                <a:gd name="T31" fmla="*/ 21 h 42"/>
                <a:gd name="T32" fmla="*/ 1 w 42"/>
                <a:gd name="T33" fmla="*/ 14 h 42"/>
                <a:gd name="T34" fmla="*/ 4 w 42"/>
                <a:gd name="T35" fmla="*/ 8 h 42"/>
                <a:gd name="T36" fmla="*/ 8 w 42"/>
                <a:gd name="T37" fmla="*/ 4 h 42"/>
                <a:gd name="T38" fmla="*/ 14 w 42"/>
                <a:gd name="T39" fmla="*/ 1 h 42"/>
                <a:gd name="T40" fmla="*/ 21 w 42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2">
                  <a:moveTo>
                    <a:pt x="21" y="0"/>
                  </a:moveTo>
                  <a:lnTo>
                    <a:pt x="28" y="1"/>
                  </a:lnTo>
                  <a:lnTo>
                    <a:pt x="34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2" y="21"/>
                  </a:lnTo>
                  <a:lnTo>
                    <a:pt x="41" y="28"/>
                  </a:lnTo>
                  <a:lnTo>
                    <a:pt x="38" y="34"/>
                  </a:lnTo>
                  <a:lnTo>
                    <a:pt x="34" y="38"/>
                  </a:lnTo>
                  <a:lnTo>
                    <a:pt x="28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8" name="Freeform 2585"/>
            <p:cNvSpPr>
              <a:spLocks/>
            </p:cNvSpPr>
            <p:nvPr/>
          </p:nvSpPr>
          <p:spPr bwMode="auto">
            <a:xfrm>
              <a:off x="10757183" y="4317207"/>
              <a:ext cx="31750" cy="34925"/>
            </a:xfrm>
            <a:custGeom>
              <a:avLst/>
              <a:gdLst>
                <a:gd name="T0" fmla="*/ 20 w 41"/>
                <a:gd name="T1" fmla="*/ 0 h 42"/>
                <a:gd name="T2" fmla="*/ 27 w 41"/>
                <a:gd name="T3" fmla="*/ 1 h 42"/>
                <a:gd name="T4" fmla="*/ 32 w 41"/>
                <a:gd name="T5" fmla="*/ 4 h 42"/>
                <a:gd name="T6" fmla="*/ 36 w 41"/>
                <a:gd name="T7" fmla="*/ 8 h 42"/>
                <a:gd name="T8" fmla="*/ 39 w 41"/>
                <a:gd name="T9" fmla="*/ 14 h 42"/>
                <a:gd name="T10" fmla="*/ 41 w 41"/>
                <a:gd name="T11" fmla="*/ 21 h 42"/>
                <a:gd name="T12" fmla="*/ 39 w 41"/>
                <a:gd name="T13" fmla="*/ 28 h 42"/>
                <a:gd name="T14" fmla="*/ 36 w 41"/>
                <a:gd name="T15" fmla="*/ 34 h 42"/>
                <a:gd name="T16" fmla="*/ 32 w 41"/>
                <a:gd name="T17" fmla="*/ 38 h 42"/>
                <a:gd name="T18" fmla="*/ 27 w 41"/>
                <a:gd name="T19" fmla="*/ 41 h 42"/>
                <a:gd name="T20" fmla="*/ 20 w 41"/>
                <a:gd name="T21" fmla="*/ 42 h 42"/>
                <a:gd name="T22" fmla="*/ 14 w 41"/>
                <a:gd name="T23" fmla="*/ 41 h 42"/>
                <a:gd name="T24" fmla="*/ 8 w 41"/>
                <a:gd name="T25" fmla="*/ 38 h 42"/>
                <a:gd name="T26" fmla="*/ 4 w 41"/>
                <a:gd name="T27" fmla="*/ 34 h 42"/>
                <a:gd name="T28" fmla="*/ 1 w 41"/>
                <a:gd name="T29" fmla="*/ 28 h 42"/>
                <a:gd name="T30" fmla="*/ 0 w 41"/>
                <a:gd name="T31" fmla="*/ 21 h 42"/>
                <a:gd name="T32" fmla="*/ 1 w 41"/>
                <a:gd name="T33" fmla="*/ 14 h 42"/>
                <a:gd name="T34" fmla="*/ 4 w 41"/>
                <a:gd name="T35" fmla="*/ 8 h 42"/>
                <a:gd name="T36" fmla="*/ 8 w 41"/>
                <a:gd name="T37" fmla="*/ 4 h 42"/>
                <a:gd name="T38" fmla="*/ 14 w 41"/>
                <a:gd name="T39" fmla="*/ 1 h 42"/>
                <a:gd name="T40" fmla="*/ 20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8"/>
                  </a:lnTo>
                  <a:lnTo>
                    <a:pt x="36" y="34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9" name="Freeform 2365"/>
            <p:cNvSpPr>
              <a:spLocks/>
            </p:cNvSpPr>
            <p:nvPr/>
          </p:nvSpPr>
          <p:spPr bwMode="auto">
            <a:xfrm>
              <a:off x="10927979" y="2488407"/>
              <a:ext cx="33338" cy="33338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0 w 41"/>
                <a:gd name="T9" fmla="*/ 14 h 41"/>
                <a:gd name="T10" fmla="*/ 41 w 41"/>
                <a:gd name="T11" fmla="*/ 21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5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5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5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0" name="Freeform 2366"/>
            <p:cNvSpPr>
              <a:spLocks/>
            </p:cNvSpPr>
            <p:nvPr/>
          </p:nvSpPr>
          <p:spPr bwMode="auto">
            <a:xfrm>
              <a:off x="11110541" y="2488407"/>
              <a:ext cx="31750" cy="33338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8 w 41"/>
                <a:gd name="T7" fmla="*/ 8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8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8 w 41"/>
                <a:gd name="T25" fmla="*/ 38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1 h 41"/>
                <a:gd name="T32" fmla="*/ 1 w 41"/>
                <a:gd name="T33" fmla="*/ 14 h 41"/>
                <a:gd name="T34" fmla="*/ 4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1" name="Freeform 2367"/>
            <p:cNvSpPr>
              <a:spLocks/>
            </p:cNvSpPr>
            <p:nvPr/>
          </p:nvSpPr>
          <p:spPr bwMode="auto">
            <a:xfrm>
              <a:off x="11294691" y="2488407"/>
              <a:ext cx="31750" cy="33338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4 w 41"/>
                <a:gd name="T23" fmla="*/ 41 h 41"/>
                <a:gd name="T24" fmla="*/ 8 w 41"/>
                <a:gd name="T25" fmla="*/ 38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2" name="Freeform 2368"/>
            <p:cNvSpPr>
              <a:spLocks/>
            </p:cNvSpPr>
            <p:nvPr/>
          </p:nvSpPr>
          <p:spPr bwMode="auto">
            <a:xfrm>
              <a:off x="11475666" y="2488407"/>
              <a:ext cx="33338" cy="33338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21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" name="Freeform 2369"/>
            <p:cNvSpPr>
              <a:spLocks/>
            </p:cNvSpPr>
            <p:nvPr/>
          </p:nvSpPr>
          <p:spPr bwMode="auto">
            <a:xfrm>
              <a:off x="11658229" y="2488407"/>
              <a:ext cx="33338" cy="33338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4 w 42"/>
                <a:gd name="T5" fmla="*/ 4 h 41"/>
                <a:gd name="T6" fmla="*/ 38 w 42"/>
                <a:gd name="T7" fmla="*/ 8 h 41"/>
                <a:gd name="T8" fmla="*/ 41 w 42"/>
                <a:gd name="T9" fmla="*/ 14 h 41"/>
                <a:gd name="T10" fmla="*/ 42 w 42"/>
                <a:gd name="T11" fmla="*/ 21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8 h 41"/>
                <a:gd name="T18" fmla="*/ 28 w 42"/>
                <a:gd name="T19" fmla="*/ 41 h 41"/>
                <a:gd name="T20" fmla="*/ 21 w 42"/>
                <a:gd name="T21" fmla="*/ 41 h 41"/>
                <a:gd name="T22" fmla="*/ 14 w 42"/>
                <a:gd name="T23" fmla="*/ 41 h 41"/>
                <a:gd name="T24" fmla="*/ 9 w 42"/>
                <a:gd name="T25" fmla="*/ 38 h 41"/>
                <a:gd name="T26" fmla="*/ 4 w 42"/>
                <a:gd name="T27" fmla="*/ 32 h 41"/>
                <a:gd name="T28" fmla="*/ 2 w 42"/>
                <a:gd name="T29" fmla="*/ 27 h 41"/>
                <a:gd name="T30" fmla="*/ 0 w 42"/>
                <a:gd name="T31" fmla="*/ 21 h 41"/>
                <a:gd name="T32" fmla="*/ 2 w 42"/>
                <a:gd name="T33" fmla="*/ 14 h 41"/>
                <a:gd name="T34" fmla="*/ 4 w 42"/>
                <a:gd name="T35" fmla="*/ 8 h 41"/>
                <a:gd name="T36" fmla="*/ 9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4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2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8"/>
                  </a:lnTo>
                  <a:lnTo>
                    <a:pt x="28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4" name="Freeform 2370"/>
            <p:cNvSpPr>
              <a:spLocks/>
            </p:cNvSpPr>
            <p:nvPr/>
          </p:nvSpPr>
          <p:spPr bwMode="auto">
            <a:xfrm>
              <a:off x="11842379" y="2488407"/>
              <a:ext cx="31750" cy="33338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7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4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5" name="Freeform 2371"/>
            <p:cNvSpPr>
              <a:spLocks/>
            </p:cNvSpPr>
            <p:nvPr/>
          </p:nvSpPr>
          <p:spPr bwMode="auto">
            <a:xfrm>
              <a:off x="12023354" y="2488407"/>
              <a:ext cx="33338" cy="33338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3 w 40"/>
                <a:gd name="T5" fmla="*/ 4 h 41"/>
                <a:gd name="T6" fmla="*/ 38 w 40"/>
                <a:gd name="T7" fmla="*/ 8 h 41"/>
                <a:gd name="T8" fmla="*/ 40 w 40"/>
                <a:gd name="T9" fmla="*/ 14 h 41"/>
                <a:gd name="T10" fmla="*/ 40 w 40"/>
                <a:gd name="T11" fmla="*/ 21 h 41"/>
                <a:gd name="T12" fmla="*/ 40 w 40"/>
                <a:gd name="T13" fmla="*/ 27 h 41"/>
                <a:gd name="T14" fmla="*/ 38 w 40"/>
                <a:gd name="T15" fmla="*/ 32 h 41"/>
                <a:gd name="T16" fmla="*/ 33 w 40"/>
                <a:gd name="T17" fmla="*/ 38 h 41"/>
                <a:gd name="T18" fmla="*/ 26 w 40"/>
                <a:gd name="T19" fmla="*/ 41 h 41"/>
                <a:gd name="T20" fmla="*/ 21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0" y="14"/>
                  </a:lnTo>
                  <a:lnTo>
                    <a:pt x="40" y="21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3" y="38"/>
                  </a:lnTo>
                  <a:lnTo>
                    <a:pt x="26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6" name="Freeform 2385"/>
            <p:cNvSpPr>
              <a:spLocks/>
            </p:cNvSpPr>
            <p:nvPr/>
          </p:nvSpPr>
          <p:spPr bwMode="auto">
            <a:xfrm>
              <a:off x="11020054" y="26725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7" name="Freeform 2386"/>
            <p:cNvSpPr>
              <a:spLocks/>
            </p:cNvSpPr>
            <p:nvPr/>
          </p:nvSpPr>
          <p:spPr bwMode="auto">
            <a:xfrm>
              <a:off x="11201029" y="2672557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0 h 41"/>
                <a:gd name="T4" fmla="*/ 33 w 42"/>
                <a:gd name="T5" fmla="*/ 3 h 41"/>
                <a:gd name="T6" fmla="*/ 38 w 42"/>
                <a:gd name="T7" fmla="*/ 9 h 41"/>
                <a:gd name="T8" fmla="*/ 40 w 42"/>
                <a:gd name="T9" fmla="*/ 14 h 41"/>
                <a:gd name="T10" fmla="*/ 42 w 42"/>
                <a:gd name="T11" fmla="*/ 20 h 41"/>
                <a:gd name="T12" fmla="*/ 40 w 42"/>
                <a:gd name="T13" fmla="*/ 27 h 41"/>
                <a:gd name="T14" fmla="*/ 38 w 42"/>
                <a:gd name="T15" fmla="*/ 32 h 41"/>
                <a:gd name="T16" fmla="*/ 33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8 w 42"/>
                <a:gd name="T25" fmla="*/ 37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3 h 41"/>
                <a:gd name="T38" fmla="*/ 14 w 42"/>
                <a:gd name="T39" fmla="*/ 0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0"/>
                  </a:lnTo>
                  <a:lnTo>
                    <a:pt x="33" y="3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2" y="20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3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8" name="Freeform 2387"/>
            <p:cNvSpPr>
              <a:spLocks/>
            </p:cNvSpPr>
            <p:nvPr/>
          </p:nvSpPr>
          <p:spPr bwMode="auto">
            <a:xfrm>
              <a:off x="11385179" y="2672557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9" name="Freeform 2388"/>
            <p:cNvSpPr>
              <a:spLocks/>
            </p:cNvSpPr>
            <p:nvPr/>
          </p:nvSpPr>
          <p:spPr bwMode="auto">
            <a:xfrm>
              <a:off x="11567741" y="26725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3 w 41"/>
                <a:gd name="T5" fmla="*/ 3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3" y="3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0" name="Freeform 2389"/>
            <p:cNvSpPr>
              <a:spLocks/>
            </p:cNvSpPr>
            <p:nvPr/>
          </p:nvSpPr>
          <p:spPr bwMode="auto">
            <a:xfrm>
              <a:off x="11750304" y="2672557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3 w 41"/>
                <a:gd name="T5" fmla="*/ 3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3" y="3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1" name="Freeform 2390"/>
            <p:cNvSpPr>
              <a:spLocks/>
            </p:cNvSpPr>
            <p:nvPr/>
          </p:nvSpPr>
          <p:spPr bwMode="auto">
            <a:xfrm>
              <a:off x="11932866" y="26725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6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2" name="Freeform 2391"/>
            <p:cNvSpPr>
              <a:spLocks/>
            </p:cNvSpPr>
            <p:nvPr/>
          </p:nvSpPr>
          <p:spPr bwMode="auto">
            <a:xfrm>
              <a:off x="12117016" y="2672557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3 w 41"/>
                <a:gd name="T23" fmla="*/ 39 h 41"/>
                <a:gd name="T24" fmla="*/ 7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7 w 41"/>
                <a:gd name="T37" fmla="*/ 3 h 41"/>
                <a:gd name="T38" fmla="*/ 13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3" y="39"/>
                  </a:lnTo>
                  <a:lnTo>
                    <a:pt x="7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7" y="3"/>
                  </a:lnTo>
                  <a:lnTo>
                    <a:pt x="13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3" name="Freeform 2405"/>
            <p:cNvSpPr>
              <a:spLocks/>
            </p:cNvSpPr>
            <p:nvPr/>
          </p:nvSpPr>
          <p:spPr bwMode="auto">
            <a:xfrm>
              <a:off x="10927979" y="2855119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0 w 41"/>
                <a:gd name="T9" fmla="*/ 14 h 41"/>
                <a:gd name="T10" fmla="*/ 41 w 41"/>
                <a:gd name="T11" fmla="*/ 21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6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6 h 41"/>
                <a:gd name="T26" fmla="*/ 5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5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6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6"/>
                  </a:lnTo>
                  <a:lnTo>
                    <a:pt x="5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4" name="Freeform 2406"/>
            <p:cNvSpPr>
              <a:spLocks/>
            </p:cNvSpPr>
            <p:nvPr/>
          </p:nvSpPr>
          <p:spPr bwMode="auto">
            <a:xfrm>
              <a:off x="11110541" y="2855119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8 w 41"/>
                <a:gd name="T7" fmla="*/ 8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8 w 41"/>
                <a:gd name="T15" fmla="*/ 32 h 41"/>
                <a:gd name="T16" fmla="*/ 32 w 41"/>
                <a:gd name="T17" fmla="*/ 36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6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1 h 41"/>
                <a:gd name="T32" fmla="*/ 1 w 41"/>
                <a:gd name="T33" fmla="*/ 14 h 41"/>
                <a:gd name="T34" fmla="*/ 4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2" y="36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" name="Freeform 2407"/>
            <p:cNvSpPr>
              <a:spLocks/>
            </p:cNvSpPr>
            <p:nvPr/>
          </p:nvSpPr>
          <p:spPr bwMode="auto">
            <a:xfrm>
              <a:off x="11294691" y="2855119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6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8 w 41"/>
                <a:gd name="T25" fmla="*/ 36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6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" name="Freeform 2408"/>
            <p:cNvSpPr>
              <a:spLocks/>
            </p:cNvSpPr>
            <p:nvPr/>
          </p:nvSpPr>
          <p:spPr bwMode="auto">
            <a:xfrm>
              <a:off x="11475666" y="2855119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6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6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6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" name="Freeform 2409"/>
            <p:cNvSpPr>
              <a:spLocks/>
            </p:cNvSpPr>
            <p:nvPr/>
          </p:nvSpPr>
          <p:spPr bwMode="auto">
            <a:xfrm>
              <a:off x="11658229" y="2855119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4 w 42"/>
                <a:gd name="T5" fmla="*/ 4 h 41"/>
                <a:gd name="T6" fmla="*/ 38 w 42"/>
                <a:gd name="T7" fmla="*/ 8 h 41"/>
                <a:gd name="T8" fmla="*/ 41 w 42"/>
                <a:gd name="T9" fmla="*/ 14 h 41"/>
                <a:gd name="T10" fmla="*/ 42 w 42"/>
                <a:gd name="T11" fmla="*/ 21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6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9 w 42"/>
                <a:gd name="T25" fmla="*/ 36 h 41"/>
                <a:gd name="T26" fmla="*/ 4 w 42"/>
                <a:gd name="T27" fmla="*/ 32 h 41"/>
                <a:gd name="T28" fmla="*/ 2 w 42"/>
                <a:gd name="T29" fmla="*/ 27 h 41"/>
                <a:gd name="T30" fmla="*/ 0 w 42"/>
                <a:gd name="T31" fmla="*/ 21 h 41"/>
                <a:gd name="T32" fmla="*/ 2 w 42"/>
                <a:gd name="T33" fmla="*/ 14 h 41"/>
                <a:gd name="T34" fmla="*/ 4 w 42"/>
                <a:gd name="T35" fmla="*/ 8 h 41"/>
                <a:gd name="T36" fmla="*/ 9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4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2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6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6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8" name="Freeform 2410"/>
            <p:cNvSpPr>
              <a:spLocks/>
            </p:cNvSpPr>
            <p:nvPr/>
          </p:nvSpPr>
          <p:spPr bwMode="auto">
            <a:xfrm>
              <a:off x="11842379" y="2855119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7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6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6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4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6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6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9" name="Freeform 2411"/>
            <p:cNvSpPr>
              <a:spLocks/>
            </p:cNvSpPr>
            <p:nvPr/>
          </p:nvSpPr>
          <p:spPr bwMode="auto">
            <a:xfrm>
              <a:off x="12023354" y="2855119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3 w 40"/>
                <a:gd name="T5" fmla="*/ 4 h 41"/>
                <a:gd name="T6" fmla="*/ 38 w 40"/>
                <a:gd name="T7" fmla="*/ 8 h 41"/>
                <a:gd name="T8" fmla="*/ 40 w 40"/>
                <a:gd name="T9" fmla="*/ 14 h 41"/>
                <a:gd name="T10" fmla="*/ 40 w 40"/>
                <a:gd name="T11" fmla="*/ 21 h 41"/>
                <a:gd name="T12" fmla="*/ 40 w 40"/>
                <a:gd name="T13" fmla="*/ 27 h 41"/>
                <a:gd name="T14" fmla="*/ 38 w 40"/>
                <a:gd name="T15" fmla="*/ 32 h 41"/>
                <a:gd name="T16" fmla="*/ 33 w 40"/>
                <a:gd name="T17" fmla="*/ 36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6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0" y="14"/>
                  </a:lnTo>
                  <a:lnTo>
                    <a:pt x="40" y="21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3" y="36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0" name="Freeform 2425"/>
            <p:cNvSpPr>
              <a:spLocks/>
            </p:cNvSpPr>
            <p:nvPr/>
          </p:nvSpPr>
          <p:spPr bwMode="auto">
            <a:xfrm>
              <a:off x="11020054" y="3037682"/>
              <a:ext cx="31750" cy="33338"/>
            </a:xfrm>
            <a:custGeom>
              <a:avLst/>
              <a:gdLst>
                <a:gd name="T0" fmla="*/ 21 w 41"/>
                <a:gd name="T1" fmla="*/ 0 h 42"/>
                <a:gd name="T2" fmla="*/ 27 w 41"/>
                <a:gd name="T3" fmla="*/ 1 h 42"/>
                <a:gd name="T4" fmla="*/ 32 w 41"/>
                <a:gd name="T5" fmla="*/ 4 h 42"/>
                <a:gd name="T6" fmla="*/ 37 w 41"/>
                <a:gd name="T7" fmla="*/ 8 h 42"/>
                <a:gd name="T8" fmla="*/ 39 w 41"/>
                <a:gd name="T9" fmla="*/ 14 h 42"/>
                <a:gd name="T10" fmla="*/ 41 w 41"/>
                <a:gd name="T11" fmla="*/ 21 h 42"/>
                <a:gd name="T12" fmla="*/ 39 w 41"/>
                <a:gd name="T13" fmla="*/ 28 h 42"/>
                <a:gd name="T14" fmla="*/ 37 w 41"/>
                <a:gd name="T15" fmla="*/ 34 h 42"/>
                <a:gd name="T16" fmla="*/ 32 w 41"/>
                <a:gd name="T17" fmla="*/ 38 h 42"/>
                <a:gd name="T18" fmla="*/ 27 w 41"/>
                <a:gd name="T19" fmla="*/ 41 h 42"/>
                <a:gd name="T20" fmla="*/ 21 w 41"/>
                <a:gd name="T21" fmla="*/ 42 h 42"/>
                <a:gd name="T22" fmla="*/ 14 w 41"/>
                <a:gd name="T23" fmla="*/ 41 h 42"/>
                <a:gd name="T24" fmla="*/ 9 w 41"/>
                <a:gd name="T25" fmla="*/ 38 h 42"/>
                <a:gd name="T26" fmla="*/ 4 w 41"/>
                <a:gd name="T27" fmla="*/ 34 h 42"/>
                <a:gd name="T28" fmla="*/ 2 w 41"/>
                <a:gd name="T29" fmla="*/ 28 h 42"/>
                <a:gd name="T30" fmla="*/ 0 w 41"/>
                <a:gd name="T31" fmla="*/ 21 h 42"/>
                <a:gd name="T32" fmla="*/ 2 w 41"/>
                <a:gd name="T33" fmla="*/ 14 h 42"/>
                <a:gd name="T34" fmla="*/ 4 w 41"/>
                <a:gd name="T35" fmla="*/ 8 h 42"/>
                <a:gd name="T36" fmla="*/ 9 w 41"/>
                <a:gd name="T37" fmla="*/ 4 h 42"/>
                <a:gd name="T38" fmla="*/ 14 w 41"/>
                <a:gd name="T39" fmla="*/ 1 h 42"/>
                <a:gd name="T40" fmla="*/ 21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8"/>
                  </a:lnTo>
                  <a:lnTo>
                    <a:pt x="37" y="34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4"/>
                  </a:lnTo>
                  <a:lnTo>
                    <a:pt x="2" y="28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" name="Freeform 2426"/>
            <p:cNvSpPr>
              <a:spLocks/>
            </p:cNvSpPr>
            <p:nvPr/>
          </p:nvSpPr>
          <p:spPr bwMode="auto">
            <a:xfrm>
              <a:off x="11201029" y="3037682"/>
              <a:ext cx="33338" cy="33338"/>
            </a:xfrm>
            <a:custGeom>
              <a:avLst/>
              <a:gdLst>
                <a:gd name="T0" fmla="*/ 21 w 42"/>
                <a:gd name="T1" fmla="*/ 0 h 42"/>
                <a:gd name="T2" fmla="*/ 28 w 42"/>
                <a:gd name="T3" fmla="*/ 1 h 42"/>
                <a:gd name="T4" fmla="*/ 33 w 42"/>
                <a:gd name="T5" fmla="*/ 4 h 42"/>
                <a:gd name="T6" fmla="*/ 38 w 42"/>
                <a:gd name="T7" fmla="*/ 8 h 42"/>
                <a:gd name="T8" fmla="*/ 40 w 42"/>
                <a:gd name="T9" fmla="*/ 14 h 42"/>
                <a:gd name="T10" fmla="*/ 42 w 42"/>
                <a:gd name="T11" fmla="*/ 21 h 42"/>
                <a:gd name="T12" fmla="*/ 40 w 42"/>
                <a:gd name="T13" fmla="*/ 28 h 42"/>
                <a:gd name="T14" fmla="*/ 38 w 42"/>
                <a:gd name="T15" fmla="*/ 34 h 42"/>
                <a:gd name="T16" fmla="*/ 33 w 42"/>
                <a:gd name="T17" fmla="*/ 38 h 42"/>
                <a:gd name="T18" fmla="*/ 28 w 42"/>
                <a:gd name="T19" fmla="*/ 41 h 42"/>
                <a:gd name="T20" fmla="*/ 21 w 42"/>
                <a:gd name="T21" fmla="*/ 42 h 42"/>
                <a:gd name="T22" fmla="*/ 14 w 42"/>
                <a:gd name="T23" fmla="*/ 41 h 42"/>
                <a:gd name="T24" fmla="*/ 8 w 42"/>
                <a:gd name="T25" fmla="*/ 38 h 42"/>
                <a:gd name="T26" fmla="*/ 4 w 42"/>
                <a:gd name="T27" fmla="*/ 34 h 42"/>
                <a:gd name="T28" fmla="*/ 1 w 42"/>
                <a:gd name="T29" fmla="*/ 28 h 42"/>
                <a:gd name="T30" fmla="*/ 0 w 42"/>
                <a:gd name="T31" fmla="*/ 21 h 42"/>
                <a:gd name="T32" fmla="*/ 1 w 42"/>
                <a:gd name="T33" fmla="*/ 14 h 42"/>
                <a:gd name="T34" fmla="*/ 4 w 42"/>
                <a:gd name="T35" fmla="*/ 8 h 42"/>
                <a:gd name="T36" fmla="*/ 8 w 42"/>
                <a:gd name="T37" fmla="*/ 4 h 42"/>
                <a:gd name="T38" fmla="*/ 14 w 42"/>
                <a:gd name="T39" fmla="*/ 1 h 42"/>
                <a:gd name="T40" fmla="*/ 21 w 42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2">
                  <a:moveTo>
                    <a:pt x="21" y="0"/>
                  </a:moveTo>
                  <a:lnTo>
                    <a:pt x="28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0" y="14"/>
                  </a:lnTo>
                  <a:lnTo>
                    <a:pt x="42" y="21"/>
                  </a:lnTo>
                  <a:lnTo>
                    <a:pt x="40" y="28"/>
                  </a:lnTo>
                  <a:lnTo>
                    <a:pt x="38" y="34"/>
                  </a:lnTo>
                  <a:lnTo>
                    <a:pt x="33" y="38"/>
                  </a:lnTo>
                  <a:lnTo>
                    <a:pt x="28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2" name="Freeform 2427"/>
            <p:cNvSpPr>
              <a:spLocks/>
            </p:cNvSpPr>
            <p:nvPr/>
          </p:nvSpPr>
          <p:spPr bwMode="auto">
            <a:xfrm>
              <a:off x="11385179" y="3037682"/>
              <a:ext cx="31750" cy="33338"/>
            </a:xfrm>
            <a:custGeom>
              <a:avLst/>
              <a:gdLst>
                <a:gd name="T0" fmla="*/ 19 w 40"/>
                <a:gd name="T1" fmla="*/ 0 h 42"/>
                <a:gd name="T2" fmla="*/ 26 w 40"/>
                <a:gd name="T3" fmla="*/ 1 h 42"/>
                <a:gd name="T4" fmla="*/ 32 w 40"/>
                <a:gd name="T5" fmla="*/ 4 h 42"/>
                <a:gd name="T6" fmla="*/ 36 w 40"/>
                <a:gd name="T7" fmla="*/ 8 h 42"/>
                <a:gd name="T8" fmla="*/ 39 w 40"/>
                <a:gd name="T9" fmla="*/ 14 h 42"/>
                <a:gd name="T10" fmla="*/ 40 w 40"/>
                <a:gd name="T11" fmla="*/ 21 h 42"/>
                <a:gd name="T12" fmla="*/ 39 w 40"/>
                <a:gd name="T13" fmla="*/ 28 h 42"/>
                <a:gd name="T14" fmla="*/ 36 w 40"/>
                <a:gd name="T15" fmla="*/ 34 h 42"/>
                <a:gd name="T16" fmla="*/ 32 w 40"/>
                <a:gd name="T17" fmla="*/ 38 h 42"/>
                <a:gd name="T18" fmla="*/ 26 w 40"/>
                <a:gd name="T19" fmla="*/ 41 h 42"/>
                <a:gd name="T20" fmla="*/ 19 w 40"/>
                <a:gd name="T21" fmla="*/ 42 h 42"/>
                <a:gd name="T22" fmla="*/ 14 w 40"/>
                <a:gd name="T23" fmla="*/ 41 h 42"/>
                <a:gd name="T24" fmla="*/ 8 w 40"/>
                <a:gd name="T25" fmla="*/ 38 h 42"/>
                <a:gd name="T26" fmla="*/ 4 w 40"/>
                <a:gd name="T27" fmla="*/ 34 h 42"/>
                <a:gd name="T28" fmla="*/ 1 w 40"/>
                <a:gd name="T29" fmla="*/ 28 h 42"/>
                <a:gd name="T30" fmla="*/ 0 w 40"/>
                <a:gd name="T31" fmla="*/ 21 h 42"/>
                <a:gd name="T32" fmla="*/ 1 w 40"/>
                <a:gd name="T33" fmla="*/ 14 h 42"/>
                <a:gd name="T34" fmla="*/ 4 w 40"/>
                <a:gd name="T35" fmla="*/ 8 h 42"/>
                <a:gd name="T36" fmla="*/ 8 w 40"/>
                <a:gd name="T37" fmla="*/ 4 h 42"/>
                <a:gd name="T38" fmla="*/ 14 w 40"/>
                <a:gd name="T39" fmla="*/ 1 h 42"/>
                <a:gd name="T40" fmla="*/ 19 w 40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2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8"/>
                  </a:lnTo>
                  <a:lnTo>
                    <a:pt x="36" y="34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3" name="Freeform 2428"/>
            <p:cNvSpPr>
              <a:spLocks/>
            </p:cNvSpPr>
            <p:nvPr/>
          </p:nvSpPr>
          <p:spPr bwMode="auto">
            <a:xfrm>
              <a:off x="11567741" y="3037682"/>
              <a:ext cx="31750" cy="33338"/>
            </a:xfrm>
            <a:custGeom>
              <a:avLst/>
              <a:gdLst>
                <a:gd name="T0" fmla="*/ 21 w 41"/>
                <a:gd name="T1" fmla="*/ 0 h 42"/>
                <a:gd name="T2" fmla="*/ 27 w 41"/>
                <a:gd name="T3" fmla="*/ 1 h 42"/>
                <a:gd name="T4" fmla="*/ 33 w 41"/>
                <a:gd name="T5" fmla="*/ 4 h 42"/>
                <a:gd name="T6" fmla="*/ 38 w 41"/>
                <a:gd name="T7" fmla="*/ 8 h 42"/>
                <a:gd name="T8" fmla="*/ 41 w 41"/>
                <a:gd name="T9" fmla="*/ 14 h 42"/>
                <a:gd name="T10" fmla="*/ 41 w 41"/>
                <a:gd name="T11" fmla="*/ 21 h 42"/>
                <a:gd name="T12" fmla="*/ 41 w 41"/>
                <a:gd name="T13" fmla="*/ 28 h 42"/>
                <a:gd name="T14" fmla="*/ 38 w 41"/>
                <a:gd name="T15" fmla="*/ 34 h 42"/>
                <a:gd name="T16" fmla="*/ 33 w 41"/>
                <a:gd name="T17" fmla="*/ 38 h 42"/>
                <a:gd name="T18" fmla="*/ 27 w 41"/>
                <a:gd name="T19" fmla="*/ 41 h 42"/>
                <a:gd name="T20" fmla="*/ 21 w 41"/>
                <a:gd name="T21" fmla="*/ 42 h 42"/>
                <a:gd name="T22" fmla="*/ 14 w 41"/>
                <a:gd name="T23" fmla="*/ 41 h 42"/>
                <a:gd name="T24" fmla="*/ 9 w 41"/>
                <a:gd name="T25" fmla="*/ 38 h 42"/>
                <a:gd name="T26" fmla="*/ 5 w 41"/>
                <a:gd name="T27" fmla="*/ 34 h 42"/>
                <a:gd name="T28" fmla="*/ 2 w 41"/>
                <a:gd name="T29" fmla="*/ 28 h 42"/>
                <a:gd name="T30" fmla="*/ 0 w 41"/>
                <a:gd name="T31" fmla="*/ 21 h 42"/>
                <a:gd name="T32" fmla="*/ 2 w 41"/>
                <a:gd name="T33" fmla="*/ 14 h 42"/>
                <a:gd name="T34" fmla="*/ 5 w 41"/>
                <a:gd name="T35" fmla="*/ 8 h 42"/>
                <a:gd name="T36" fmla="*/ 9 w 41"/>
                <a:gd name="T37" fmla="*/ 4 h 42"/>
                <a:gd name="T38" fmla="*/ 14 w 41"/>
                <a:gd name="T39" fmla="*/ 1 h 42"/>
                <a:gd name="T40" fmla="*/ 21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1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8"/>
                  </a:lnTo>
                  <a:lnTo>
                    <a:pt x="38" y="34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5" y="34"/>
                  </a:lnTo>
                  <a:lnTo>
                    <a:pt x="2" y="28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4" name="Freeform 2429"/>
            <p:cNvSpPr>
              <a:spLocks/>
            </p:cNvSpPr>
            <p:nvPr/>
          </p:nvSpPr>
          <p:spPr bwMode="auto">
            <a:xfrm>
              <a:off x="11750304" y="3037682"/>
              <a:ext cx="33338" cy="33338"/>
            </a:xfrm>
            <a:custGeom>
              <a:avLst/>
              <a:gdLst>
                <a:gd name="T0" fmla="*/ 20 w 41"/>
                <a:gd name="T1" fmla="*/ 0 h 42"/>
                <a:gd name="T2" fmla="*/ 27 w 41"/>
                <a:gd name="T3" fmla="*/ 1 h 42"/>
                <a:gd name="T4" fmla="*/ 33 w 41"/>
                <a:gd name="T5" fmla="*/ 4 h 42"/>
                <a:gd name="T6" fmla="*/ 37 w 41"/>
                <a:gd name="T7" fmla="*/ 8 h 42"/>
                <a:gd name="T8" fmla="*/ 40 w 41"/>
                <a:gd name="T9" fmla="*/ 14 h 42"/>
                <a:gd name="T10" fmla="*/ 41 w 41"/>
                <a:gd name="T11" fmla="*/ 21 h 42"/>
                <a:gd name="T12" fmla="*/ 40 w 41"/>
                <a:gd name="T13" fmla="*/ 28 h 42"/>
                <a:gd name="T14" fmla="*/ 37 w 41"/>
                <a:gd name="T15" fmla="*/ 34 h 42"/>
                <a:gd name="T16" fmla="*/ 33 w 41"/>
                <a:gd name="T17" fmla="*/ 38 h 42"/>
                <a:gd name="T18" fmla="*/ 27 w 41"/>
                <a:gd name="T19" fmla="*/ 41 h 42"/>
                <a:gd name="T20" fmla="*/ 20 w 41"/>
                <a:gd name="T21" fmla="*/ 42 h 42"/>
                <a:gd name="T22" fmla="*/ 14 w 41"/>
                <a:gd name="T23" fmla="*/ 41 h 42"/>
                <a:gd name="T24" fmla="*/ 9 w 41"/>
                <a:gd name="T25" fmla="*/ 38 h 42"/>
                <a:gd name="T26" fmla="*/ 3 w 41"/>
                <a:gd name="T27" fmla="*/ 34 h 42"/>
                <a:gd name="T28" fmla="*/ 0 w 41"/>
                <a:gd name="T29" fmla="*/ 28 h 42"/>
                <a:gd name="T30" fmla="*/ 0 w 41"/>
                <a:gd name="T31" fmla="*/ 21 h 42"/>
                <a:gd name="T32" fmla="*/ 0 w 41"/>
                <a:gd name="T33" fmla="*/ 14 h 42"/>
                <a:gd name="T34" fmla="*/ 3 w 41"/>
                <a:gd name="T35" fmla="*/ 8 h 42"/>
                <a:gd name="T36" fmla="*/ 9 w 41"/>
                <a:gd name="T37" fmla="*/ 4 h 42"/>
                <a:gd name="T38" fmla="*/ 14 w 41"/>
                <a:gd name="T39" fmla="*/ 1 h 42"/>
                <a:gd name="T40" fmla="*/ 20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0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8"/>
                  </a:lnTo>
                  <a:lnTo>
                    <a:pt x="37" y="34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0" y="42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3" y="34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5" name="Freeform 2430"/>
            <p:cNvSpPr>
              <a:spLocks/>
            </p:cNvSpPr>
            <p:nvPr/>
          </p:nvSpPr>
          <p:spPr bwMode="auto">
            <a:xfrm>
              <a:off x="11932866" y="3037682"/>
              <a:ext cx="31750" cy="33338"/>
            </a:xfrm>
            <a:custGeom>
              <a:avLst/>
              <a:gdLst>
                <a:gd name="T0" fmla="*/ 21 w 41"/>
                <a:gd name="T1" fmla="*/ 0 h 42"/>
                <a:gd name="T2" fmla="*/ 27 w 41"/>
                <a:gd name="T3" fmla="*/ 1 h 42"/>
                <a:gd name="T4" fmla="*/ 32 w 41"/>
                <a:gd name="T5" fmla="*/ 4 h 42"/>
                <a:gd name="T6" fmla="*/ 36 w 41"/>
                <a:gd name="T7" fmla="*/ 8 h 42"/>
                <a:gd name="T8" fmla="*/ 41 w 41"/>
                <a:gd name="T9" fmla="*/ 14 h 42"/>
                <a:gd name="T10" fmla="*/ 41 w 41"/>
                <a:gd name="T11" fmla="*/ 21 h 42"/>
                <a:gd name="T12" fmla="*/ 41 w 41"/>
                <a:gd name="T13" fmla="*/ 28 h 42"/>
                <a:gd name="T14" fmla="*/ 36 w 41"/>
                <a:gd name="T15" fmla="*/ 34 h 42"/>
                <a:gd name="T16" fmla="*/ 32 w 41"/>
                <a:gd name="T17" fmla="*/ 38 h 42"/>
                <a:gd name="T18" fmla="*/ 27 w 41"/>
                <a:gd name="T19" fmla="*/ 41 h 42"/>
                <a:gd name="T20" fmla="*/ 21 w 41"/>
                <a:gd name="T21" fmla="*/ 42 h 42"/>
                <a:gd name="T22" fmla="*/ 14 w 41"/>
                <a:gd name="T23" fmla="*/ 41 h 42"/>
                <a:gd name="T24" fmla="*/ 8 w 41"/>
                <a:gd name="T25" fmla="*/ 38 h 42"/>
                <a:gd name="T26" fmla="*/ 4 w 41"/>
                <a:gd name="T27" fmla="*/ 34 h 42"/>
                <a:gd name="T28" fmla="*/ 1 w 41"/>
                <a:gd name="T29" fmla="*/ 28 h 42"/>
                <a:gd name="T30" fmla="*/ 0 w 41"/>
                <a:gd name="T31" fmla="*/ 21 h 42"/>
                <a:gd name="T32" fmla="*/ 1 w 41"/>
                <a:gd name="T33" fmla="*/ 14 h 42"/>
                <a:gd name="T34" fmla="*/ 4 w 41"/>
                <a:gd name="T35" fmla="*/ 8 h 42"/>
                <a:gd name="T36" fmla="*/ 8 w 41"/>
                <a:gd name="T37" fmla="*/ 4 h 42"/>
                <a:gd name="T38" fmla="*/ 14 w 41"/>
                <a:gd name="T39" fmla="*/ 1 h 42"/>
                <a:gd name="T40" fmla="*/ 21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8"/>
                  </a:lnTo>
                  <a:lnTo>
                    <a:pt x="36" y="34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6" name="Freeform 2431"/>
            <p:cNvSpPr>
              <a:spLocks/>
            </p:cNvSpPr>
            <p:nvPr/>
          </p:nvSpPr>
          <p:spPr bwMode="auto">
            <a:xfrm>
              <a:off x="12117016" y="3037682"/>
              <a:ext cx="31750" cy="33338"/>
            </a:xfrm>
            <a:custGeom>
              <a:avLst/>
              <a:gdLst>
                <a:gd name="T0" fmla="*/ 20 w 41"/>
                <a:gd name="T1" fmla="*/ 0 h 42"/>
                <a:gd name="T2" fmla="*/ 27 w 41"/>
                <a:gd name="T3" fmla="*/ 1 h 42"/>
                <a:gd name="T4" fmla="*/ 32 w 41"/>
                <a:gd name="T5" fmla="*/ 4 h 42"/>
                <a:gd name="T6" fmla="*/ 36 w 41"/>
                <a:gd name="T7" fmla="*/ 8 h 42"/>
                <a:gd name="T8" fmla="*/ 39 w 41"/>
                <a:gd name="T9" fmla="*/ 14 h 42"/>
                <a:gd name="T10" fmla="*/ 41 w 41"/>
                <a:gd name="T11" fmla="*/ 21 h 42"/>
                <a:gd name="T12" fmla="*/ 39 w 41"/>
                <a:gd name="T13" fmla="*/ 28 h 42"/>
                <a:gd name="T14" fmla="*/ 36 w 41"/>
                <a:gd name="T15" fmla="*/ 34 h 42"/>
                <a:gd name="T16" fmla="*/ 32 w 41"/>
                <a:gd name="T17" fmla="*/ 38 h 42"/>
                <a:gd name="T18" fmla="*/ 27 w 41"/>
                <a:gd name="T19" fmla="*/ 41 h 42"/>
                <a:gd name="T20" fmla="*/ 20 w 41"/>
                <a:gd name="T21" fmla="*/ 42 h 42"/>
                <a:gd name="T22" fmla="*/ 13 w 41"/>
                <a:gd name="T23" fmla="*/ 41 h 42"/>
                <a:gd name="T24" fmla="*/ 7 w 41"/>
                <a:gd name="T25" fmla="*/ 38 h 42"/>
                <a:gd name="T26" fmla="*/ 3 w 41"/>
                <a:gd name="T27" fmla="*/ 34 h 42"/>
                <a:gd name="T28" fmla="*/ 0 w 41"/>
                <a:gd name="T29" fmla="*/ 28 h 42"/>
                <a:gd name="T30" fmla="*/ 0 w 41"/>
                <a:gd name="T31" fmla="*/ 21 h 42"/>
                <a:gd name="T32" fmla="*/ 0 w 41"/>
                <a:gd name="T33" fmla="*/ 14 h 42"/>
                <a:gd name="T34" fmla="*/ 3 w 41"/>
                <a:gd name="T35" fmla="*/ 8 h 42"/>
                <a:gd name="T36" fmla="*/ 7 w 41"/>
                <a:gd name="T37" fmla="*/ 4 h 42"/>
                <a:gd name="T38" fmla="*/ 13 w 41"/>
                <a:gd name="T39" fmla="*/ 1 h 42"/>
                <a:gd name="T40" fmla="*/ 20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8"/>
                  </a:lnTo>
                  <a:lnTo>
                    <a:pt x="36" y="34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2"/>
                  </a:lnTo>
                  <a:lnTo>
                    <a:pt x="13" y="41"/>
                  </a:lnTo>
                  <a:lnTo>
                    <a:pt x="7" y="38"/>
                  </a:lnTo>
                  <a:lnTo>
                    <a:pt x="3" y="34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7" y="4"/>
                  </a:lnTo>
                  <a:lnTo>
                    <a:pt x="13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7" name="Freeform 2445"/>
            <p:cNvSpPr>
              <a:spLocks/>
            </p:cNvSpPr>
            <p:nvPr/>
          </p:nvSpPr>
          <p:spPr bwMode="auto">
            <a:xfrm>
              <a:off x="10927979" y="3221832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3 w 41"/>
                <a:gd name="T5" fmla="*/ 4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5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5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5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8" name="Freeform 2446"/>
            <p:cNvSpPr>
              <a:spLocks/>
            </p:cNvSpPr>
            <p:nvPr/>
          </p:nvSpPr>
          <p:spPr bwMode="auto">
            <a:xfrm>
              <a:off x="11110541" y="3221832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9" name="Freeform 2447"/>
            <p:cNvSpPr>
              <a:spLocks/>
            </p:cNvSpPr>
            <p:nvPr/>
          </p:nvSpPr>
          <p:spPr bwMode="auto">
            <a:xfrm>
              <a:off x="11294691" y="3221832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8 w 41"/>
                <a:gd name="T37" fmla="*/ 4 h 41"/>
                <a:gd name="T38" fmla="*/ 14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0" name="Freeform 2448"/>
            <p:cNvSpPr>
              <a:spLocks/>
            </p:cNvSpPr>
            <p:nvPr/>
          </p:nvSpPr>
          <p:spPr bwMode="auto">
            <a:xfrm>
              <a:off x="11475666" y="3221832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1" name="Freeform 2449"/>
            <p:cNvSpPr>
              <a:spLocks/>
            </p:cNvSpPr>
            <p:nvPr/>
          </p:nvSpPr>
          <p:spPr bwMode="auto">
            <a:xfrm>
              <a:off x="11658229" y="3221832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2 h 41"/>
                <a:gd name="T4" fmla="*/ 34 w 42"/>
                <a:gd name="T5" fmla="*/ 4 h 41"/>
                <a:gd name="T6" fmla="*/ 38 w 42"/>
                <a:gd name="T7" fmla="*/ 9 h 41"/>
                <a:gd name="T8" fmla="*/ 41 w 42"/>
                <a:gd name="T9" fmla="*/ 14 h 41"/>
                <a:gd name="T10" fmla="*/ 42 w 42"/>
                <a:gd name="T11" fmla="*/ 20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9 w 42"/>
                <a:gd name="T25" fmla="*/ 37 h 41"/>
                <a:gd name="T26" fmla="*/ 4 w 42"/>
                <a:gd name="T27" fmla="*/ 32 h 41"/>
                <a:gd name="T28" fmla="*/ 2 w 42"/>
                <a:gd name="T29" fmla="*/ 27 h 41"/>
                <a:gd name="T30" fmla="*/ 0 w 42"/>
                <a:gd name="T31" fmla="*/ 20 h 41"/>
                <a:gd name="T32" fmla="*/ 2 w 42"/>
                <a:gd name="T33" fmla="*/ 14 h 41"/>
                <a:gd name="T34" fmla="*/ 4 w 42"/>
                <a:gd name="T35" fmla="*/ 9 h 41"/>
                <a:gd name="T36" fmla="*/ 9 w 42"/>
                <a:gd name="T37" fmla="*/ 4 h 41"/>
                <a:gd name="T38" fmla="*/ 14 w 42"/>
                <a:gd name="T39" fmla="*/ 2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2"/>
                  </a:lnTo>
                  <a:lnTo>
                    <a:pt x="34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2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2" name="Freeform 2450"/>
            <p:cNvSpPr>
              <a:spLocks/>
            </p:cNvSpPr>
            <p:nvPr/>
          </p:nvSpPr>
          <p:spPr bwMode="auto">
            <a:xfrm>
              <a:off x="11842379" y="3221832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3" name="Freeform 2451"/>
            <p:cNvSpPr>
              <a:spLocks/>
            </p:cNvSpPr>
            <p:nvPr/>
          </p:nvSpPr>
          <p:spPr bwMode="auto">
            <a:xfrm>
              <a:off x="12023354" y="3221832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2 h 41"/>
                <a:gd name="T4" fmla="*/ 33 w 40"/>
                <a:gd name="T5" fmla="*/ 4 h 41"/>
                <a:gd name="T6" fmla="*/ 38 w 40"/>
                <a:gd name="T7" fmla="*/ 9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8 w 40"/>
                <a:gd name="T15" fmla="*/ 32 h 41"/>
                <a:gd name="T16" fmla="*/ 33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2"/>
                  </a:lnTo>
                  <a:lnTo>
                    <a:pt x="33" y="4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3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4" name="Freeform 2466"/>
            <p:cNvSpPr>
              <a:spLocks/>
            </p:cNvSpPr>
            <p:nvPr/>
          </p:nvSpPr>
          <p:spPr bwMode="auto">
            <a:xfrm>
              <a:off x="11020054" y="3402807"/>
              <a:ext cx="31750" cy="33338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7 w 41"/>
                <a:gd name="T7" fmla="*/ 8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5" name="Freeform 2467"/>
            <p:cNvSpPr>
              <a:spLocks/>
            </p:cNvSpPr>
            <p:nvPr/>
          </p:nvSpPr>
          <p:spPr bwMode="auto">
            <a:xfrm>
              <a:off x="11201029" y="3402807"/>
              <a:ext cx="33338" cy="33338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3 w 42"/>
                <a:gd name="T5" fmla="*/ 4 h 41"/>
                <a:gd name="T6" fmla="*/ 38 w 42"/>
                <a:gd name="T7" fmla="*/ 8 h 41"/>
                <a:gd name="T8" fmla="*/ 40 w 42"/>
                <a:gd name="T9" fmla="*/ 14 h 41"/>
                <a:gd name="T10" fmla="*/ 42 w 42"/>
                <a:gd name="T11" fmla="*/ 20 h 41"/>
                <a:gd name="T12" fmla="*/ 40 w 42"/>
                <a:gd name="T13" fmla="*/ 27 h 41"/>
                <a:gd name="T14" fmla="*/ 38 w 42"/>
                <a:gd name="T15" fmla="*/ 32 h 41"/>
                <a:gd name="T16" fmla="*/ 33 w 42"/>
                <a:gd name="T17" fmla="*/ 38 h 41"/>
                <a:gd name="T18" fmla="*/ 28 w 42"/>
                <a:gd name="T19" fmla="*/ 41 h 41"/>
                <a:gd name="T20" fmla="*/ 21 w 42"/>
                <a:gd name="T21" fmla="*/ 41 h 41"/>
                <a:gd name="T22" fmla="*/ 14 w 42"/>
                <a:gd name="T23" fmla="*/ 41 h 41"/>
                <a:gd name="T24" fmla="*/ 8 w 42"/>
                <a:gd name="T25" fmla="*/ 38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8 h 41"/>
                <a:gd name="T36" fmla="*/ 8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0" y="14"/>
                  </a:lnTo>
                  <a:lnTo>
                    <a:pt x="42" y="20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3" y="38"/>
                  </a:lnTo>
                  <a:lnTo>
                    <a:pt x="28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6" name="Freeform 2468"/>
            <p:cNvSpPr>
              <a:spLocks/>
            </p:cNvSpPr>
            <p:nvPr/>
          </p:nvSpPr>
          <p:spPr bwMode="auto">
            <a:xfrm>
              <a:off x="11385179" y="3402807"/>
              <a:ext cx="31750" cy="33338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19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" name="Freeform 2469"/>
            <p:cNvSpPr>
              <a:spLocks/>
            </p:cNvSpPr>
            <p:nvPr/>
          </p:nvSpPr>
          <p:spPr bwMode="auto">
            <a:xfrm>
              <a:off x="11567742" y="3402807"/>
              <a:ext cx="31750" cy="33338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8 w 41"/>
                <a:gd name="T7" fmla="*/ 8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" name="Freeform 2470"/>
            <p:cNvSpPr>
              <a:spLocks/>
            </p:cNvSpPr>
            <p:nvPr/>
          </p:nvSpPr>
          <p:spPr bwMode="auto">
            <a:xfrm>
              <a:off x="11750304" y="3402807"/>
              <a:ext cx="33338" cy="33338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9" name="Freeform 2471"/>
            <p:cNvSpPr>
              <a:spLocks/>
            </p:cNvSpPr>
            <p:nvPr/>
          </p:nvSpPr>
          <p:spPr bwMode="auto">
            <a:xfrm>
              <a:off x="11932867" y="3402807"/>
              <a:ext cx="31750" cy="33338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6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8 w 41"/>
                <a:gd name="T25" fmla="*/ 38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0" name="Freeform 2472"/>
            <p:cNvSpPr>
              <a:spLocks/>
            </p:cNvSpPr>
            <p:nvPr/>
          </p:nvSpPr>
          <p:spPr bwMode="auto">
            <a:xfrm>
              <a:off x="12117017" y="3402807"/>
              <a:ext cx="31750" cy="33338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3 w 41"/>
                <a:gd name="T23" fmla="*/ 41 h 41"/>
                <a:gd name="T24" fmla="*/ 7 w 41"/>
                <a:gd name="T25" fmla="*/ 38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8 h 41"/>
                <a:gd name="T36" fmla="*/ 7 w 41"/>
                <a:gd name="T37" fmla="*/ 4 h 41"/>
                <a:gd name="T38" fmla="*/ 13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3" y="41"/>
                  </a:lnTo>
                  <a:lnTo>
                    <a:pt x="7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7" y="4"/>
                  </a:lnTo>
                  <a:lnTo>
                    <a:pt x="13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1" name="Freeform 2486"/>
            <p:cNvSpPr>
              <a:spLocks/>
            </p:cNvSpPr>
            <p:nvPr/>
          </p:nvSpPr>
          <p:spPr bwMode="auto">
            <a:xfrm>
              <a:off x="10927979" y="3586957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3 w 41"/>
                <a:gd name="T5" fmla="*/ 4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5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5 w 41"/>
                <a:gd name="T35" fmla="*/ 9 h 41"/>
                <a:gd name="T36" fmla="*/ 9 w 41"/>
                <a:gd name="T37" fmla="*/ 4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5" y="9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2" name="Freeform 2487"/>
            <p:cNvSpPr>
              <a:spLocks/>
            </p:cNvSpPr>
            <p:nvPr/>
          </p:nvSpPr>
          <p:spPr bwMode="auto">
            <a:xfrm>
              <a:off x="11110542" y="35869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2 w 41"/>
                <a:gd name="T5" fmla="*/ 4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4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2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3" name="Freeform 2488"/>
            <p:cNvSpPr>
              <a:spLocks/>
            </p:cNvSpPr>
            <p:nvPr/>
          </p:nvSpPr>
          <p:spPr bwMode="auto">
            <a:xfrm>
              <a:off x="11294692" y="3586957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4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8 w 41"/>
                <a:gd name="T37" fmla="*/ 4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4" name="Freeform 2489"/>
            <p:cNvSpPr>
              <a:spLocks/>
            </p:cNvSpPr>
            <p:nvPr/>
          </p:nvSpPr>
          <p:spPr bwMode="auto">
            <a:xfrm>
              <a:off x="11475667" y="3586957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0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0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0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5" name="Freeform 2490"/>
            <p:cNvSpPr>
              <a:spLocks/>
            </p:cNvSpPr>
            <p:nvPr/>
          </p:nvSpPr>
          <p:spPr bwMode="auto">
            <a:xfrm>
              <a:off x="11658229" y="3586957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0 h 41"/>
                <a:gd name="T4" fmla="*/ 34 w 42"/>
                <a:gd name="T5" fmla="*/ 4 h 41"/>
                <a:gd name="T6" fmla="*/ 38 w 42"/>
                <a:gd name="T7" fmla="*/ 9 h 41"/>
                <a:gd name="T8" fmla="*/ 41 w 42"/>
                <a:gd name="T9" fmla="*/ 14 h 41"/>
                <a:gd name="T10" fmla="*/ 42 w 42"/>
                <a:gd name="T11" fmla="*/ 20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9 w 42"/>
                <a:gd name="T25" fmla="*/ 37 h 41"/>
                <a:gd name="T26" fmla="*/ 4 w 42"/>
                <a:gd name="T27" fmla="*/ 32 h 41"/>
                <a:gd name="T28" fmla="*/ 2 w 42"/>
                <a:gd name="T29" fmla="*/ 27 h 41"/>
                <a:gd name="T30" fmla="*/ 0 w 42"/>
                <a:gd name="T31" fmla="*/ 20 h 41"/>
                <a:gd name="T32" fmla="*/ 2 w 42"/>
                <a:gd name="T33" fmla="*/ 14 h 41"/>
                <a:gd name="T34" fmla="*/ 4 w 42"/>
                <a:gd name="T35" fmla="*/ 9 h 41"/>
                <a:gd name="T36" fmla="*/ 9 w 42"/>
                <a:gd name="T37" fmla="*/ 4 h 41"/>
                <a:gd name="T38" fmla="*/ 14 w 42"/>
                <a:gd name="T39" fmla="*/ 0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0"/>
                  </a:lnTo>
                  <a:lnTo>
                    <a:pt x="34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2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6" name="Freeform 2491"/>
            <p:cNvSpPr>
              <a:spLocks/>
            </p:cNvSpPr>
            <p:nvPr/>
          </p:nvSpPr>
          <p:spPr bwMode="auto">
            <a:xfrm>
              <a:off x="11842379" y="3586957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4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4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4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7" name="Freeform 2492"/>
            <p:cNvSpPr>
              <a:spLocks/>
            </p:cNvSpPr>
            <p:nvPr/>
          </p:nvSpPr>
          <p:spPr bwMode="auto">
            <a:xfrm>
              <a:off x="12023354" y="3586957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0 h 41"/>
                <a:gd name="T4" fmla="*/ 33 w 40"/>
                <a:gd name="T5" fmla="*/ 4 h 41"/>
                <a:gd name="T6" fmla="*/ 38 w 40"/>
                <a:gd name="T7" fmla="*/ 9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8 w 40"/>
                <a:gd name="T15" fmla="*/ 32 h 41"/>
                <a:gd name="T16" fmla="*/ 33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0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0"/>
                  </a:lnTo>
                  <a:lnTo>
                    <a:pt x="33" y="4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3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8" name="Freeform 2506"/>
            <p:cNvSpPr>
              <a:spLocks/>
            </p:cNvSpPr>
            <p:nvPr/>
          </p:nvSpPr>
          <p:spPr bwMode="auto">
            <a:xfrm>
              <a:off x="11020054" y="376952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7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4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9" name="Freeform 2507"/>
            <p:cNvSpPr>
              <a:spLocks/>
            </p:cNvSpPr>
            <p:nvPr/>
          </p:nvSpPr>
          <p:spPr bwMode="auto">
            <a:xfrm>
              <a:off x="11201029" y="3769520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3 w 42"/>
                <a:gd name="T5" fmla="*/ 4 h 41"/>
                <a:gd name="T6" fmla="*/ 38 w 42"/>
                <a:gd name="T7" fmla="*/ 8 h 41"/>
                <a:gd name="T8" fmla="*/ 40 w 42"/>
                <a:gd name="T9" fmla="*/ 14 h 41"/>
                <a:gd name="T10" fmla="*/ 42 w 42"/>
                <a:gd name="T11" fmla="*/ 21 h 41"/>
                <a:gd name="T12" fmla="*/ 40 w 42"/>
                <a:gd name="T13" fmla="*/ 27 h 41"/>
                <a:gd name="T14" fmla="*/ 38 w 42"/>
                <a:gd name="T15" fmla="*/ 32 h 41"/>
                <a:gd name="T16" fmla="*/ 33 w 42"/>
                <a:gd name="T17" fmla="*/ 38 h 41"/>
                <a:gd name="T18" fmla="*/ 28 w 42"/>
                <a:gd name="T19" fmla="*/ 41 h 41"/>
                <a:gd name="T20" fmla="*/ 21 w 42"/>
                <a:gd name="T21" fmla="*/ 41 h 41"/>
                <a:gd name="T22" fmla="*/ 14 w 42"/>
                <a:gd name="T23" fmla="*/ 41 h 41"/>
                <a:gd name="T24" fmla="*/ 8 w 42"/>
                <a:gd name="T25" fmla="*/ 38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1 h 41"/>
                <a:gd name="T32" fmla="*/ 1 w 42"/>
                <a:gd name="T33" fmla="*/ 14 h 41"/>
                <a:gd name="T34" fmla="*/ 4 w 42"/>
                <a:gd name="T35" fmla="*/ 8 h 41"/>
                <a:gd name="T36" fmla="*/ 8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0" y="14"/>
                  </a:lnTo>
                  <a:lnTo>
                    <a:pt x="42" y="21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3" y="38"/>
                  </a:lnTo>
                  <a:lnTo>
                    <a:pt x="28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0" name="Freeform 2508"/>
            <p:cNvSpPr>
              <a:spLocks/>
            </p:cNvSpPr>
            <p:nvPr/>
          </p:nvSpPr>
          <p:spPr bwMode="auto">
            <a:xfrm>
              <a:off x="11385179" y="3769520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19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1" name="Freeform 2509"/>
            <p:cNvSpPr>
              <a:spLocks/>
            </p:cNvSpPr>
            <p:nvPr/>
          </p:nvSpPr>
          <p:spPr bwMode="auto">
            <a:xfrm>
              <a:off x="11567742" y="376952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8 w 41"/>
                <a:gd name="T7" fmla="*/ 8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8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5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2" name="Freeform 2510"/>
            <p:cNvSpPr>
              <a:spLocks/>
            </p:cNvSpPr>
            <p:nvPr/>
          </p:nvSpPr>
          <p:spPr bwMode="auto">
            <a:xfrm>
              <a:off x="11750304" y="3769520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0 w 41"/>
                <a:gd name="T9" fmla="*/ 14 h 41"/>
                <a:gd name="T10" fmla="*/ 41 w 41"/>
                <a:gd name="T11" fmla="*/ 21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3" name="Freeform 2511"/>
            <p:cNvSpPr>
              <a:spLocks/>
            </p:cNvSpPr>
            <p:nvPr/>
          </p:nvSpPr>
          <p:spPr bwMode="auto">
            <a:xfrm>
              <a:off x="11932867" y="376952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6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8 w 41"/>
                <a:gd name="T25" fmla="*/ 38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1 h 41"/>
                <a:gd name="T32" fmla="*/ 1 w 41"/>
                <a:gd name="T33" fmla="*/ 14 h 41"/>
                <a:gd name="T34" fmla="*/ 4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4" name="Freeform 2512"/>
            <p:cNvSpPr>
              <a:spLocks/>
            </p:cNvSpPr>
            <p:nvPr/>
          </p:nvSpPr>
          <p:spPr bwMode="auto">
            <a:xfrm>
              <a:off x="12117017" y="3769520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3 w 41"/>
                <a:gd name="T23" fmla="*/ 41 h 41"/>
                <a:gd name="T24" fmla="*/ 7 w 41"/>
                <a:gd name="T25" fmla="*/ 38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8 h 41"/>
                <a:gd name="T36" fmla="*/ 7 w 41"/>
                <a:gd name="T37" fmla="*/ 4 h 41"/>
                <a:gd name="T38" fmla="*/ 13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3" y="41"/>
                  </a:lnTo>
                  <a:lnTo>
                    <a:pt x="7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7" y="4"/>
                  </a:lnTo>
                  <a:lnTo>
                    <a:pt x="13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5" name="Freeform 2526"/>
            <p:cNvSpPr>
              <a:spLocks/>
            </p:cNvSpPr>
            <p:nvPr/>
          </p:nvSpPr>
          <p:spPr bwMode="auto">
            <a:xfrm>
              <a:off x="10927979" y="3953670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3 w 41"/>
                <a:gd name="T5" fmla="*/ 3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3 h 41"/>
                <a:gd name="T16" fmla="*/ 33 w 41"/>
                <a:gd name="T17" fmla="*/ 37 h 41"/>
                <a:gd name="T18" fmla="*/ 27 w 41"/>
                <a:gd name="T19" fmla="*/ 40 h 41"/>
                <a:gd name="T20" fmla="*/ 20 w 41"/>
                <a:gd name="T21" fmla="*/ 41 h 41"/>
                <a:gd name="T22" fmla="*/ 14 w 41"/>
                <a:gd name="T23" fmla="*/ 40 h 41"/>
                <a:gd name="T24" fmla="*/ 9 w 41"/>
                <a:gd name="T25" fmla="*/ 37 h 41"/>
                <a:gd name="T26" fmla="*/ 5 w 41"/>
                <a:gd name="T27" fmla="*/ 33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5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3" y="3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3"/>
                  </a:lnTo>
                  <a:lnTo>
                    <a:pt x="33" y="37"/>
                  </a:lnTo>
                  <a:lnTo>
                    <a:pt x="27" y="40"/>
                  </a:lnTo>
                  <a:lnTo>
                    <a:pt x="20" y="41"/>
                  </a:lnTo>
                  <a:lnTo>
                    <a:pt x="14" y="40"/>
                  </a:lnTo>
                  <a:lnTo>
                    <a:pt x="9" y="37"/>
                  </a:lnTo>
                  <a:lnTo>
                    <a:pt x="5" y="33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5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" name="Freeform 2527"/>
            <p:cNvSpPr>
              <a:spLocks/>
            </p:cNvSpPr>
            <p:nvPr/>
          </p:nvSpPr>
          <p:spPr bwMode="auto">
            <a:xfrm>
              <a:off x="11110542" y="395367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3 h 41"/>
                <a:gd name="T16" fmla="*/ 32 w 41"/>
                <a:gd name="T17" fmla="*/ 37 h 41"/>
                <a:gd name="T18" fmla="*/ 27 w 41"/>
                <a:gd name="T19" fmla="*/ 40 h 41"/>
                <a:gd name="T20" fmla="*/ 21 w 41"/>
                <a:gd name="T21" fmla="*/ 41 h 41"/>
                <a:gd name="T22" fmla="*/ 14 w 41"/>
                <a:gd name="T23" fmla="*/ 40 h 41"/>
                <a:gd name="T24" fmla="*/ 8 w 41"/>
                <a:gd name="T25" fmla="*/ 37 h 41"/>
                <a:gd name="T26" fmla="*/ 4 w 41"/>
                <a:gd name="T27" fmla="*/ 33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3"/>
                  </a:lnTo>
                  <a:lnTo>
                    <a:pt x="32" y="37"/>
                  </a:lnTo>
                  <a:lnTo>
                    <a:pt x="27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7" name="Freeform 2528"/>
            <p:cNvSpPr>
              <a:spLocks/>
            </p:cNvSpPr>
            <p:nvPr/>
          </p:nvSpPr>
          <p:spPr bwMode="auto">
            <a:xfrm>
              <a:off x="11294692" y="3953670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3 h 41"/>
                <a:gd name="T16" fmla="*/ 32 w 41"/>
                <a:gd name="T17" fmla="*/ 37 h 41"/>
                <a:gd name="T18" fmla="*/ 27 w 41"/>
                <a:gd name="T19" fmla="*/ 40 h 41"/>
                <a:gd name="T20" fmla="*/ 20 w 41"/>
                <a:gd name="T21" fmla="*/ 41 h 41"/>
                <a:gd name="T22" fmla="*/ 14 w 41"/>
                <a:gd name="T23" fmla="*/ 40 h 41"/>
                <a:gd name="T24" fmla="*/ 8 w 41"/>
                <a:gd name="T25" fmla="*/ 37 h 41"/>
                <a:gd name="T26" fmla="*/ 3 w 41"/>
                <a:gd name="T27" fmla="*/ 33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8 w 41"/>
                <a:gd name="T37" fmla="*/ 3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3"/>
                  </a:lnTo>
                  <a:lnTo>
                    <a:pt x="32" y="37"/>
                  </a:lnTo>
                  <a:lnTo>
                    <a:pt x="27" y="40"/>
                  </a:lnTo>
                  <a:lnTo>
                    <a:pt x="20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3" y="33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8" name="Freeform 2529"/>
            <p:cNvSpPr>
              <a:spLocks/>
            </p:cNvSpPr>
            <p:nvPr/>
          </p:nvSpPr>
          <p:spPr bwMode="auto">
            <a:xfrm>
              <a:off x="11475667" y="3953670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3 h 41"/>
                <a:gd name="T16" fmla="*/ 32 w 40"/>
                <a:gd name="T17" fmla="*/ 37 h 41"/>
                <a:gd name="T18" fmla="*/ 26 w 40"/>
                <a:gd name="T19" fmla="*/ 40 h 41"/>
                <a:gd name="T20" fmla="*/ 21 w 40"/>
                <a:gd name="T21" fmla="*/ 41 h 41"/>
                <a:gd name="T22" fmla="*/ 14 w 40"/>
                <a:gd name="T23" fmla="*/ 40 h 41"/>
                <a:gd name="T24" fmla="*/ 8 w 40"/>
                <a:gd name="T25" fmla="*/ 37 h 41"/>
                <a:gd name="T26" fmla="*/ 4 w 40"/>
                <a:gd name="T27" fmla="*/ 33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3"/>
                  </a:lnTo>
                  <a:lnTo>
                    <a:pt x="32" y="37"/>
                  </a:lnTo>
                  <a:lnTo>
                    <a:pt x="26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9" name="Freeform 2530"/>
            <p:cNvSpPr>
              <a:spLocks/>
            </p:cNvSpPr>
            <p:nvPr/>
          </p:nvSpPr>
          <p:spPr bwMode="auto">
            <a:xfrm>
              <a:off x="11658229" y="3953670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0 h 41"/>
                <a:gd name="T4" fmla="*/ 34 w 42"/>
                <a:gd name="T5" fmla="*/ 3 h 41"/>
                <a:gd name="T6" fmla="*/ 38 w 42"/>
                <a:gd name="T7" fmla="*/ 9 h 41"/>
                <a:gd name="T8" fmla="*/ 41 w 42"/>
                <a:gd name="T9" fmla="*/ 14 h 41"/>
                <a:gd name="T10" fmla="*/ 42 w 42"/>
                <a:gd name="T11" fmla="*/ 20 h 41"/>
                <a:gd name="T12" fmla="*/ 41 w 42"/>
                <a:gd name="T13" fmla="*/ 27 h 41"/>
                <a:gd name="T14" fmla="*/ 38 w 42"/>
                <a:gd name="T15" fmla="*/ 33 h 41"/>
                <a:gd name="T16" fmla="*/ 34 w 42"/>
                <a:gd name="T17" fmla="*/ 37 h 41"/>
                <a:gd name="T18" fmla="*/ 28 w 42"/>
                <a:gd name="T19" fmla="*/ 40 h 41"/>
                <a:gd name="T20" fmla="*/ 21 w 42"/>
                <a:gd name="T21" fmla="*/ 41 h 41"/>
                <a:gd name="T22" fmla="*/ 14 w 42"/>
                <a:gd name="T23" fmla="*/ 40 h 41"/>
                <a:gd name="T24" fmla="*/ 9 w 42"/>
                <a:gd name="T25" fmla="*/ 37 h 41"/>
                <a:gd name="T26" fmla="*/ 4 w 42"/>
                <a:gd name="T27" fmla="*/ 33 h 41"/>
                <a:gd name="T28" fmla="*/ 2 w 42"/>
                <a:gd name="T29" fmla="*/ 27 h 41"/>
                <a:gd name="T30" fmla="*/ 0 w 42"/>
                <a:gd name="T31" fmla="*/ 20 h 41"/>
                <a:gd name="T32" fmla="*/ 2 w 42"/>
                <a:gd name="T33" fmla="*/ 14 h 41"/>
                <a:gd name="T34" fmla="*/ 4 w 42"/>
                <a:gd name="T35" fmla="*/ 9 h 41"/>
                <a:gd name="T36" fmla="*/ 9 w 42"/>
                <a:gd name="T37" fmla="*/ 3 h 41"/>
                <a:gd name="T38" fmla="*/ 14 w 42"/>
                <a:gd name="T39" fmla="*/ 0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0"/>
                  </a:lnTo>
                  <a:lnTo>
                    <a:pt x="34" y="3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2" y="20"/>
                  </a:lnTo>
                  <a:lnTo>
                    <a:pt x="41" y="27"/>
                  </a:lnTo>
                  <a:lnTo>
                    <a:pt x="38" y="33"/>
                  </a:lnTo>
                  <a:lnTo>
                    <a:pt x="34" y="37"/>
                  </a:lnTo>
                  <a:lnTo>
                    <a:pt x="28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9" y="37"/>
                  </a:lnTo>
                  <a:lnTo>
                    <a:pt x="4" y="33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0" name="Freeform 2531"/>
            <p:cNvSpPr>
              <a:spLocks/>
            </p:cNvSpPr>
            <p:nvPr/>
          </p:nvSpPr>
          <p:spPr bwMode="auto">
            <a:xfrm>
              <a:off x="11842379" y="3953670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3 h 41"/>
                <a:gd name="T16" fmla="*/ 32 w 41"/>
                <a:gd name="T17" fmla="*/ 37 h 41"/>
                <a:gd name="T18" fmla="*/ 27 w 41"/>
                <a:gd name="T19" fmla="*/ 40 h 41"/>
                <a:gd name="T20" fmla="*/ 20 w 41"/>
                <a:gd name="T21" fmla="*/ 41 h 41"/>
                <a:gd name="T22" fmla="*/ 14 w 41"/>
                <a:gd name="T23" fmla="*/ 40 h 41"/>
                <a:gd name="T24" fmla="*/ 9 w 41"/>
                <a:gd name="T25" fmla="*/ 37 h 41"/>
                <a:gd name="T26" fmla="*/ 4 w 41"/>
                <a:gd name="T27" fmla="*/ 33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3"/>
                  </a:lnTo>
                  <a:lnTo>
                    <a:pt x="32" y="37"/>
                  </a:lnTo>
                  <a:lnTo>
                    <a:pt x="27" y="40"/>
                  </a:lnTo>
                  <a:lnTo>
                    <a:pt x="20" y="41"/>
                  </a:lnTo>
                  <a:lnTo>
                    <a:pt x="14" y="40"/>
                  </a:lnTo>
                  <a:lnTo>
                    <a:pt x="9" y="37"/>
                  </a:lnTo>
                  <a:lnTo>
                    <a:pt x="4" y="33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1" name="Freeform 2532"/>
            <p:cNvSpPr>
              <a:spLocks/>
            </p:cNvSpPr>
            <p:nvPr/>
          </p:nvSpPr>
          <p:spPr bwMode="auto">
            <a:xfrm>
              <a:off x="12023354" y="3953670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0 h 41"/>
                <a:gd name="T4" fmla="*/ 33 w 40"/>
                <a:gd name="T5" fmla="*/ 3 h 41"/>
                <a:gd name="T6" fmla="*/ 38 w 40"/>
                <a:gd name="T7" fmla="*/ 9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8 w 40"/>
                <a:gd name="T15" fmla="*/ 33 h 41"/>
                <a:gd name="T16" fmla="*/ 33 w 40"/>
                <a:gd name="T17" fmla="*/ 37 h 41"/>
                <a:gd name="T18" fmla="*/ 26 w 40"/>
                <a:gd name="T19" fmla="*/ 40 h 41"/>
                <a:gd name="T20" fmla="*/ 21 w 40"/>
                <a:gd name="T21" fmla="*/ 41 h 41"/>
                <a:gd name="T22" fmla="*/ 14 w 40"/>
                <a:gd name="T23" fmla="*/ 40 h 41"/>
                <a:gd name="T24" fmla="*/ 8 w 40"/>
                <a:gd name="T25" fmla="*/ 37 h 41"/>
                <a:gd name="T26" fmla="*/ 4 w 40"/>
                <a:gd name="T27" fmla="*/ 33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0"/>
                  </a:lnTo>
                  <a:lnTo>
                    <a:pt x="33" y="3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8" y="33"/>
                  </a:lnTo>
                  <a:lnTo>
                    <a:pt x="33" y="37"/>
                  </a:lnTo>
                  <a:lnTo>
                    <a:pt x="26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2" name="Freeform 2546"/>
            <p:cNvSpPr>
              <a:spLocks/>
            </p:cNvSpPr>
            <p:nvPr/>
          </p:nvSpPr>
          <p:spPr bwMode="auto">
            <a:xfrm>
              <a:off x="11020054" y="4136232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3" name="Freeform 2547"/>
            <p:cNvSpPr>
              <a:spLocks/>
            </p:cNvSpPr>
            <p:nvPr/>
          </p:nvSpPr>
          <p:spPr bwMode="auto">
            <a:xfrm>
              <a:off x="11201029" y="4136232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2 h 41"/>
                <a:gd name="T4" fmla="*/ 33 w 42"/>
                <a:gd name="T5" fmla="*/ 4 h 41"/>
                <a:gd name="T6" fmla="*/ 38 w 42"/>
                <a:gd name="T7" fmla="*/ 9 h 41"/>
                <a:gd name="T8" fmla="*/ 40 w 42"/>
                <a:gd name="T9" fmla="*/ 14 h 41"/>
                <a:gd name="T10" fmla="*/ 42 w 42"/>
                <a:gd name="T11" fmla="*/ 21 h 41"/>
                <a:gd name="T12" fmla="*/ 40 w 42"/>
                <a:gd name="T13" fmla="*/ 27 h 41"/>
                <a:gd name="T14" fmla="*/ 38 w 42"/>
                <a:gd name="T15" fmla="*/ 32 h 41"/>
                <a:gd name="T16" fmla="*/ 33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8 w 42"/>
                <a:gd name="T25" fmla="*/ 37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1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4 h 41"/>
                <a:gd name="T38" fmla="*/ 14 w 42"/>
                <a:gd name="T39" fmla="*/ 2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2"/>
                  </a:lnTo>
                  <a:lnTo>
                    <a:pt x="33" y="4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2" y="21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3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4" name="Freeform 2548"/>
            <p:cNvSpPr>
              <a:spLocks/>
            </p:cNvSpPr>
            <p:nvPr/>
          </p:nvSpPr>
          <p:spPr bwMode="auto">
            <a:xfrm>
              <a:off x="11385179" y="4136232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5" name="Freeform 2549"/>
            <p:cNvSpPr>
              <a:spLocks/>
            </p:cNvSpPr>
            <p:nvPr/>
          </p:nvSpPr>
          <p:spPr bwMode="auto">
            <a:xfrm>
              <a:off x="11567742" y="4136232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2 h 41"/>
                <a:gd name="T4" fmla="*/ 33 w 41"/>
                <a:gd name="T5" fmla="*/ 4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8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2"/>
                  </a:lnTo>
                  <a:lnTo>
                    <a:pt x="33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6" name="Freeform 2550"/>
            <p:cNvSpPr>
              <a:spLocks/>
            </p:cNvSpPr>
            <p:nvPr/>
          </p:nvSpPr>
          <p:spPr bwMode="auto">
            <a:xfrm>
              <a:off x="11750304" y="4136232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3 w 41"/>
                <a:gd name="T5" fmla="*/ 4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1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7" name="Freeform 2551"/>
            <p:cNvSpPr>
              <a:spLocks/>
            </p:cNvSpPr>
            <p:nvPr/>
          </p:nvSpPr>
          <p:spPr bwMode="auto">
            <a:xfrm>
              <a:off x="11932867" y="4136232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6 w 41"/>
                <a:gd name="T7" fmla="*/ 9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1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8" name="Freeform 2552"/>
            <p:cNvSpPr>
              <a:spLocks/>
            </p:cNvSpPr>
            <p:nvPr/>
          </p:nvSpPr>
          <p:spPr bwMode="auto">
            <a:xfrm>
              <a:off x="12117017" y="4136232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3 w 41"/>
                <a:gd name="T23" fmla="*/ 39 h 41"/>
                <a:gd name="T24" fmla="*/ 7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9 h 41"/>
                <a:gd name="T36" fmla="*/ 7 w 41"/>
                <a:gd name="T37" fmla="*/ 4 h 41"/>
                <a:gd name="T38" fmla="*/ 13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3" y="39"/>
                  </a:lnTo>
                  <a:lnTo>
                    <a:pt x="7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9"/>
                  </a:lnTo>
                  <a:lnTo>
                    <a:pt x="7" y="4"/>
                  </a:lnTo>
                  <a:lnTo>
                    <a:pt x="13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9" name="Freeform 2566"/>
            <p:cNvSpPr>
              <a:spLocks/>
            </p:cNvSpPr>
            <p:nvPr/>
          </p:nvSpPr>
          <p:spPr bwMode="auto">
            <a:xfrm>
              <a:off x="10927979" y="4317207"/>
              <a:ext cx="33338" cy="34925"/>
            </a:xfrm>
            <a:custGeom>
              <a:avLst/>
              <a:gdLst>
                <a:gd name="T0" fmla="*/ 20 w 41"/>
                <a:gd name="T1" fmla="*/ 0 h 42"/>
                <a:gd name="T2" fmla="*/ 27 w 41"/>
                <a:gd name="T3" fmla="*/ 1 h 42"/>
                <a:gd name="T4" fmla="*/ 33 w 41"/>
                <a:gd name="T5" fmla="*/ 4 h 42"/>
                <a:gd name="T6" fmla="*/ 37 w 41"/>
                <a:gd name="T7" fmla="*/ 8 h 42"/>
                <a:gd name="T8" fmla="*/ 40 w 41"/>
                <a:gd name="T9" fmla="*/ 14 h 42"/>
                <a:gd name="T10" fmla="*/ 41 w 41"/>
                <a:gd name="T11" fmla="*/ 21 h 42"/>
                <a:gd name="T12" fmla="*/ 40 w 41"/>
                <a:gd name="T13" fmla="*/ 28 h 42"/>
                <a:gd name="T14" fmla="*/ 37 w 41"/>
                <a:gd name="T15" fmla="*/ 34 h 42"/>
                <a:gd name="T16" fmla="*/ 33 w 41"/>
                <a:gd name="T17" fmla="*/ 38 h 42"/>
                <a:gd name="T18" fmla="*/ 27 w 41"/>
                <a:gd name="T19" fmla="*/ 41 h 42"/>
                <a:gd name="T20" fmla="*/ 20 w 41"/>
                <a:gd name="T21" fmla="*/ 42 h 42"/>
                <a:gd name="T22" fmla="*/ 14 w 41"/>
                <a:gd name="T23" fmla="*/ 41 h 42"/>
                <a:gd name="T24" fmla="*/ 9 w 41"/>
                <a:gd name="T25" fmla="*/ 38 h 42"/>
                <a:gd name="T26" fmla="*/ 5 w 41"/>
                <a:gd name="T27" fmla="*/ 34 h 42"/>
                <a:gd name="T28" fmla="*/ 0 w 41"/>
                <a:gd name="T29" fmla="*/ 28 h 42"/>
                <a:gd name="T30" fmla="*/ 0 w 41"/>
                <a:gd name="T31" fmla="*/ 21 h 42"/>
                <a:gd name="T32" fmla="*/ 0 w 41"/>
                <a:gd name="T33" fmla="*/ 14 h 42"/>
                <a:gd name="T34" fmla="*/ 5 w 41"/>
                <a:gd name="T35" fmla="*/ 8 h 42"/>
                <a:gd name="T36" fmla="*/ 9 w 41"/>
                <a:gd name="T37" fmla="*/ 4 h 42"/>
                <a:gd name="T38" fmla="*/ 14 w 41"/>
                <a:gd name="T39" fmla="*/ 1 h 42"/>
                <a:gd name="T40" fmla="*/ 20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0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8"/>
                  </a:lnTo>
                  <a:lnTo>
                    <a:pt x="37" y="34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0" y="42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5" y="34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0" name="Freeform 2567"/>
            <p:cNvSpPr>
              <a:spLocks/>
            </p:cNvSpPr>
            <p:nvPr/>
          </p:nvSpPr>
          <p:spPr bwMode="auto">
            <a:xfrm>
              <a:off x="11110542" y="4317207"/>
              <a:ext cx="31750" cy="34925"/>
            </a:xfrm>
            <a:custGeom>
              <a:avLst/>
              <a:gdLst>
                <a:gd name="T0" fmla="*/ 21 w 41"/>
                <a:gd name="T1" fmla="*/ 0 h 42"/>
                <a:gd name="T2" fmla="*/ 27 w 41"/>
                <a:gd name="T3" fmla="*/ 1 h 42"/>
                <a:gd name="T4" fmla="*/ 32 w 41"/>
                <a:gd name="T5" fmla="*/ 4 h 42"/>
                <a:gd name="T6" fmla="*/ 38 w 41"/>
                <a:gd name="T7" fmla="*/ 8 h 42"/>
                <a:gd name="T8" fmla="*/ 41 w 41"/>
                <a:gd name="T9" fmla="*/ 14 h 42"/>
                <a:gd name="T10" fmla="*/ 41 w 41"/>
                <a:gd name="T11" fmla="*/ 21 h 42"/>
                <a:gd name="T12" fmla="*/ 41 w 41"/>
                <a:gd name="T13" fmla="*/ 28 h 42"/>
                <a:gd name="T14" fmla="*/ 38 w 41"/>
                <a:gd name="T15" fmla="*/ 34 h 42"/>
                <a:gd name="T16" fmla="*/ 32 w 41"/>
                <a:gd name="T17" fmla="*/ 38 h 42"/>
                <a:gd name="T18" fmla="*/ 27 w 41"/>
                <a:gd name="T19" fmla="*/ 41 h 42"/>
                <a:gd name="T20" fmla="*/ 21 w 41"/>
                <a:gd name="T21" fmla="*/ 42 h 42"/>
                <a:gd name="T22" fmla="*/ 14 w 41"/>
                <a:gd name="T23" fmla="*/ 41 h 42"/>
                <a:gd name="T24" fmla="*/ 8 w 41"/>
                <a:gd name="T25" fmla="*/ 38 h 42"/>
                <a:gd name="T26" fmla="*/ 4 w 41"/>
                <a:gd name="T27" fmla="*/ 34 h 42"/>
                <a:gd name="T28" fmla="*/ 1 w 41"/>
                <a:gd name="T29" fmla="*/ 28 h 42"/>
                <a:gd name="T30" fmla="*/ 0 w 41"/>
                <a:gd name="T31" fmla="*/ 21 h 42"/>
                <a:gd name="T32" fmla="*/ 1 w 41"/>
                <a:gd name="T33" fmla="*/ 14 h 42"/>
                <a:gd name="T34" fmla="*/ 4 w 41"/>
                <a:gd name="T35" fmla="*/ 8 h 42"/>
                <a:gd name="T36" fmla="*/ 8 w 41"/>
                <a:gd name="T37" fmla="*/ 4 h 42"/>
                <a:gd name="T38" fmla="*/ 14 w 41"/>
                <a:gd name="T39" fmla="*/ 1 h 42"/>
                <a:gd name="T40" fmla="*/ 21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8"/>
                  </a:lnTo>
                  <a:lnTo>
                    <a:pt x="38" y="34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1" name="Freeform 2568"/>
            <p:cNvSpPr>
              <a:spLocks/>
            </p:cNvSpPr>
            <p:nvPr/>
          </p:nvSpPr>
          <p:spPr bwMode="auto">
            <a:xfrm>
              <a:off x="11294692" y="4317207"/>
              <a:ext cx="31750" cy="34925"/>
            </a:xfrm>
            <a:custGeom>
              <a:avLst/>
              <a:gdLst>
                <a:gd name="T0" fmla="*/ 20 w 41"/>
                <a:gd name="T1" fmla="*/ 0 h 42"/>
                <a:gd name="T2" fmla="*/ 27 w 41"/>
                <a:gd name="T3" fmla="*/ 1 h 42"/>
                <a:gd name="T4" fmla="*/ 32 w 41"/>
                <a:gd name="T5" fmla="*/ 4 h 42"/>
                <a:gd name="T6" fmla="*/ 36 w 41"/>
                <a:gd name="T7" fmla="*/ 8 h 42"/>
                <a:gd name="T8" fmla="*/ 39 w 41"/>
                <a:gd name="T9" fmla="*/ 14 h 42"/>
                <a:gd name="T10" fmla="*/ 41 w 41"/>
                <a:gd name="T11" fmla="*/ 21 h 42"/>
                <a:gd name="T12" fmla="*/ 39 w 41"/>
                <a:gd name="T13" fmla="*/ 28 h 42"/>
                <a:gd name="T14" fmla="*/ 36 w 41"/>
                <a:gd name="T15" fmla="*/ 34 h 42"/>
                <a:gd name="T16" fmla="*/ 32 w 41"/>
                <a:gd name="T17" fmla="*/ 38 h 42"/>
                <a:gd name="T18" fmla="*/ 27 w 41"/>
                <a:gd name="T19" fmla="*/ 41 h 42"/>
                <a:gd name="T20" fmla="*/ 20 w 41"/>
                <a:gd name="T21" fmla="*/ 42 h 42"/>
                <a:gd name="T22" fmla="*/ 14 w 41"/>
                <a:gd name="T23" fmla="*/ 41 h 42"/>
                <a:gd name="T24" fmla="*/ 8 w 41"/>
                <a:gd name="T25" fmla="*/ 38 h 42"/>
                <a:gd name="T26" fmla="*/ 3 w 41"/>
                <a:gd name="T27" fmla="*/ 34 h 42"/>
                <a:gd name="T28" fmla="*/ 0 w 41"/>
                <a:gd name="T29" fmla="*/ 28 h 42"/>
                <a:gd name="T30" fmla="*/ 0 w 41"/>
                <a:gd name="T31" fmla="*/ 21 h 42"/>
                <a:gd name="T32" fmla="*/ 0 w 41"/>
                <a:gd name="T33" fmla="*/ 14 h 42"/>
                <a:gd name="T34" fmla="*/ 3 w 41"/>
                <a:gd name="T35" fmla="*/ 8 h 42"/>
                <a:gd name="T36" fmla="*/ 8 w 41"/>
                <a:gd name="T37" fmla="*/ 4 h 42"/>
                <a:gd name="T38" fmla="*/ 14 w 41"/>
                <a:gd name="T39" fmla="*/ 1 h 42"/>
                <a:gd name="T40" fmla="*/ 20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8"/>
                  </a:lnTo>
                  <a:lnTo>
                    <a:pt x="36" y="34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3" y="34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2" name="Freeform 2569"/>
            <p:cNvSpPr>
              <a:spLocks/>
            </p:cNvSpPr>
            <p:nvPr/>
          </p:nvSpPr>
          <p:spPr bwMode="auto">
            <a:xfrm>
              <a:off x="11475667" y="4317207"/>
              <a:ext cx="33338" cy="34925"/>
            </a:xfrm>
            <a:custGeom>
              <a:avLst/>
              <a:gdLst>
                <a:gd name="T0" fmla="*/ 21 w 40"/>
                <a:gd name="T1" fmla="*/ 0 h 42"/>
                <a:gd name="T2" fmla="*/ 26 w 40"/>
                <a:gd name="T3" fmla="*/ 1 h 42"/>
                <a:gd name="T4" fmla="*/ 32 w 40"/>
                <a:gd name="T5" fmla="*/ 4 h 42"/>
                <a:gd name="T6" fmla="*/ 36 w 40"/>
                <a:gd name="T7" fmla="*/ 8 h 42"/>
                <a:gd name="T8" fmla="*/ 39 w 40"/>
                <a:gd name="T9" fmla="*/ 14 h 42"/>
                <a:gd name="T10" fmla="*/ 40 w 40"/>
                <a:gd name="T11" fmla="*/ 21 h 42"/>
                <a:gd name="T12" fmla="*/ 39 w 40"/>
                <a:gd name="T13" fmla="*/ 28 h 42"/>
                <a:gd name="T14" fmla="*/ 36 w 40"/>
                <a:gd name="T15" fmla="*/ 34 h 42"/>
                <a:gd name="T16" fmla="*/ 32 w 40"/>
                <a:gd name="T17" fmla="*/ 38 h 42"/>
                <a:gd name="T18" fmla="*/ 26 w 40"/>
                <a:gd name="T19" fmla="*/ 41 h 42"/>
                <a:gd name="T20" fmla="*/ 21 w 40"/>
                <a:gd name="T21" fmla="*/ 42 h 42"/>
                <a:gd name="T22" fmla="*/ 14 w 40"/>
                <a:gd name="T23" fmla="*/ 41 h 42"/>
                <a:gd name="T24" fmla="*/ 8 w 40"/>
                <a:gd name="T25" fmla="*/ 38 h 42"/>
                <a:gd name="T26" fmla="*/ 4 w 40"/>
                <a:gd name="T27" fmla="*/ 34 h 42"/>
                <a:gd name="T28" fmla="*/ 1 w 40"/>
                <a:gd name="T29" fmla="*/ 28 h 42"/>
                <a:gd name="T30" fmla="*/ 0 w 40"/>
                <a:gd name="T31" fmla="*/ 21 h 42"/>
                <a:gd name="T32" fmla="*/ 1 w 40"/>
                <a:gd name="T33" fmla="*/ 14 h 42"/>
                <a:gd name="T34" fmla="*/ 4 w 40"/>
                <a:gd name="T35" fmla="*/ 8 h 42"/>
                <a:gd name="T36" fmla="*/ 8 w 40"/>
                <a:gd name="T37" fmla="*/ 4 h 42"/>
                <a:gd name="T38" fmla="*/ 14 w 40"/>
                <a:gd name="T39" fmla="*/ 1 h 42"/>
                <a:gd name="T40" fmla="*/ 21 w 40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2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8"/>
                  </a:lnTo>
                  <a:lnTo>
                    <a:pt x="36" y="34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3" name="Freeform 2570"/>
            <p:cNvSpPr>
              <a:spLocks/>
            </p:cNvSpPr>
            <p:nvPr/>
          </p:nvSpPr>
          <p:spPr bwMode="auto">
            <a:xfrm>
              <a:off x="11658229" y="4317207"/>
              <a:ext cx="33338" cy="34925"/>
            </a:xfrm>
            <a:custGeom>
              <a:avLst/>
              <a:gdLst>
                <a:gd name="T0" fmla="*/ 21 w 42"/>
                <a:gd name="T1" fmla="*/ 0 h 42"/>
                <a:gd name="T2" fmla="*/ 28 w 42"/>
                <a:gd name="T3" fmla="*/ 1 h 42"/>
                <a:gd name="T4" fmla="*/ 34 w 42"/>
                <a:gd name="T5" fmla="*/ 4 h 42"/>
                <a:gd name="T6" fmla="*/ 38 w 42"/>
                <a:gd name="T7" fmla="*/ 8 h 42"/>
                <a:gd name="T8" fmla="*/ 41 w 42"/>
                <a:gd name="T9" fmla="*/ 14 h 42"/>
                <a:gd name="T10" fmla="*/ 42 w 42"/>
                <a:gd name="T11" fmla="*/ 21 h 42"/>
                <a:gd name="T12" fmla="*/ 41 w 42"/>
                <a:gd name="T13" fmla="*/ 28 h 42"/>
                <a:gd name="T14" fmla="*/ 38 w 42"/>
                <a:gd name="T15" fmla="*/ 34 h 42"/>
                <a:gd name="T16" fmla="*/ 34 w 42"/>
                <a:gd name="T17" fmla="*/ 38 h 42"/>
                <a:gd name="T18" fmla="*/ 28 w 42"/>
                <a:gd name="T19" fmla="*/ 41 h 42"/>
                <a:gd name="T20" fmla="*/ 21 w 42"/>
                <a:gd name="T21" fmla="*/ 42 h 42"/>
                <a:gd name="T22" fmla="*/ 14 w 42"/>
                <a:gd name="T23" fmla="*/ 41 h 42"/>
                <a:gd name="T24" fmla="*/ 9 w 42"/>
                <a:gd name="T25" fmla="*/ 38 h 42"/>
                <a:gd name="T26" fmla="*/ 4 w 42"/>
                <a:gd name="T27" fmla="*/ 34 h 42"/>
                <a:gd name="T28" fmla="*/ 2 w 42"/>
                <a:gd name="T29" fmla="*/ 28 h 42"/>
                <a:gd name="T30" fmla="*/ 0 w 42"/>
                <a:gd name="T31" fmla="*/ 21 h 42"/>
                <a:gd name="T32" fmla="*/ 2 w 42"/>
                <a:gd name="T33" fmla="*/ 14 h 42"/>
                <a:gd name="T34" fmla="*/ 4 w 42"/>
                <a:gd name="T35" fmla="*/ 8 h 42"/>
                <a:gd name="T36" fmla="*/ 9 w 42"/>
                <a:gd name="T37" fmla="*/ 4 h 42"/>
                <a:gd name="T38" fmla="*/ 14 w 42"/>
                <a:gd name="T39" fmla="*/ 1 h 42"/>
                <a:gd name="T40" fmla="*/ 21 w 42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2">
                  <a:moveTo>
                    <a:pt x="21" y="0"/>
                  </a:moveTo>
                  <a:lnTo>
                    <a:pt x="28" y="1"/>
                  </a:lnTo>
                  <a:lnTo>
                    <a:pt x="34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2" y="21"/>
                  </a:lnTo>
                  <a:lnTo>
                    <a:pt x="41" y="28"/>
                  </a:lnTo>
                  <a:lnTo>
                    <a:pt x="38" y="34"/>
                  </a:lnTo>
                  <a:lnTo>
                    <a:pt x="34" y="38"/>
                  </a:lnTo>
                  <a:lnTo>
                    <a:pt x="28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4"/>
                  </a:lnTo>
                  <a:lnTo>
                    <a:pt x="2" y="28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4" name="Freeform 2571"/>
            <p:cNvSpPr>
              <a:spLocks/>
            </p:cNvSpPr>
            <p:nvPr/>
          </p:nvSpPr>
          <p:spPr bwMode="auto">
            <a:xfrm>
              <a:off x="11842379" y="4317207"/>
              <a:ext cx="31750" cy="34925"/>
            </a:xfrm>
            <a:custGeom>
              <a:avLst/>
              <a:gdLst>
                <a:gd name="T0" fmla="*/ 20 w 41"/>
                <a:gd name="T1" fmla="*/ 0 h 42"/>
                <a:gd name="T2" fmla="*/ 27 w 41"/>
                <a:gd name="T3" fmla="*/ 1 h 42"/>
                <a:gd name="T4" fmla="*/ 32 w 41"/>
                <a:gd name="T5" fmla="*/ 4 h 42"/>
                <a:gd name="T6" fmla="*/ 37 w 41"/>
                <a:gd name="T7" fmla="*/ 8 h 42"/>
                <a:gd name="T8" fmla="*/ 39 w 41"/>
                <a:gd name="T9" fmla="*/ 14 h 42"/>
                <a:gd name="T10" fmla="*/ 41 w 41"/>
                <a:gd name="T11" fmla="*/ 21 h 42"/>
                <a:gd name="T12" fmla="*/ 39 w 41"/>
                <a:gd name="T13" fmla="*/ 28 h 42"/>
                <a:gd name="T14" fmla="*/ 37 w 41"/>
                <a:gd name="T15" fmla="*/ 34 h 42"/>
                <a:gd name="T16" fmla="*/ 32 w 41"/>
                <a:gd name="T17" fmla="*/ 38 h 42"/>
                <a:gd name="T18" fmla="*/ 27 w 41"/>
                <a:gd name="T19" fmla="*/ 41 h 42"/>
                <a:gd name="T20" fmla="*/ 20 w 41"/>
                <a:gd name="T21" fmla="*/ 42 h 42"/>
                <a:gd name="T22" fmla="*/ 14 w 41"/>
                <a:gd name="T23" fmla="*/ 41 h 42"/>
                <a:gd name="T24" fmla="*/ 9 w 41"/>
                <a:gd name="T25" fmla="*/ 38 h 42"/>
                <a:gd name="T26" fmla="*/ 4 w 41"/>
                <a:gd name="T27" fmla="*/ 34 h 42"/>
                <a:gd name="T28" fmla="*/ 2 w 41"/>
                <a:gd name="T29" fmla="*/ 28 h 42"/>
                <a:gd name="T30" fmla="*/ 0 w 41"/>
                <a:gd name="T31" fmla="*/ 21 h 42"/>
                <a:gd name="T32" fmla="*/ 2 w 41"/>
                <a:gd name="T33" fmla="*/ 14 h 42"/>
                <a:gd name="T34" fmla="*/ 4 w 41"/>
                <a:gd name="T35" fmla="*/ 8 h 42"/>
                <a:gd name="T36" fmla="*/ 9 w 41"/>
                <a:gd name="T37" fmla="*/ 4 h 42"/>
                <a:gd name="T38" fmla="*/ 14 w 41"/>
                <a:gd name="T39" fmla="*/ 1 h 42"/>
                <a:gd name="T40" fmla="*/ 20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8"/>
                  </a:lnTo>
                  <a:lnTo>
                    <a:pt x="37" y="34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2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4"/>
                  </a:lnTo>
                  <a:lnTo>
                    <a:pt x="2" y="28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" name="Freeform 2572"/>
            <p:cNvSpPr>
              <a:spLocks/>
            </p:cNvSpPr>
            <p:nvPr/>
          </p:nvSpPr>
          <p:spPr bwMode="auto">
            <a:xfrm>
              <a:off x="12023354" y="4317207"/>
              <a:ext cx="33338" cy="34925"/>
            </a:xfrm>
            <a:custGeom>
              <a:avLst/>
              <a:gdLst>
                <a:gd name="T0" fmla="*/ 21 w 40"/>
                <a:gd name="T1" fmla="*/ 0 h 42"/>
                <a:gd name="T2" fmla="*/ 26 w 40"/>
                <a:gd name="T3" fmla="*/ 1 h 42"/>
                <a:gd name="T4" fmla="*/ 33 w 40"/>
                <a:gd name="T5" fmla="*/ 4 h 42"/>
                <a:gd name="T6" fmla="*/ 38 w 40"/>
                <a:gd name="T7" fmla="*/ 8 h 42"/>
                <a:gd name="T8" fmla="*/ 40 w 40"/>
                <a:gd name="T9" fmla="*/ 14 h 42"/>
                <a:gd name="T10" fmla="*/ 40 w 40"/>
                <a:gd name="T11" fmla="*/ 21 h 42"/>
                <a:gd name="T12" fmla="*/ 40 w 40"/>
                <a:gd name="T13" fmla="*/ 28 h 42"/>
                <a:gd name="T14" fmla="*/ 38 w 40"/>
                <a:gd name="T15" fmla="*/ 34 h 42"/>
                <a:gd name="T16" fmla="*/ 33 w 40"/>
                <a:gd name="T17" fmla="*/ 38 h 42"/>
                <a:gd name="T18" fmla="*/ 26 w 40"/>
                <a:gd name="T19" fmla="*/ 41 h 42"/>
                <a:gd name="T20" fmla="*/ 21 w 40"/>
                <a:gd name="T21" fmla="*/ 42 h 42"/>
                <a:gd name="T22" fmla="*/ 14 w 40"/>
                <a:gd name="T23" fmla="*/ 41 h 42"/>
                <a:gd name="T24" fmla="*/ 8 w 40"/>
                <a:gd name="T25" fmla="*/ 38 h 42"/>
                <a:gd name="T26" fmla="*/ 4 w 40"/>
                <a:gd name="T27" fmla="*/ 34 h 42"/>
                <a:gd name="T28" fmla="*/ 1 w 40"/>
                <a:gd name="T29" fmla="*/ 28 h 42"/>
                <a:gd name="T30" fmla="*/ 0 w 40"/>
                <a:gd name="T31" fmla="*/ 21 h 42"/>
                <a:gd name="T32" fmla="*/ 1 w 40"/>
                <a:gd name="T33" fmla="*/ 14 h 42"/>
                <a:gd name="T34" fmla="*/ 4 w 40"/>
                <a:gd name="T35" fmla="*/ 8 h 42"/>
                <a:gd name="T36" fmla="*/ 8 w 40"/>
                <a:gd name="T37" fmla="*/ 4 h 42"/>
                <a:gd name="T38" fmla="*/ 14 w 40"/>
                <a:gd name="T39" fmla="*/ 1 h 42"/>
                <a:gd name="T40" fmla="*/ 21 w 40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2">
                  <a:moveTo>
                    <a:pt x="21" y="0"/>
                  </a:moveTo>
                  <a:lnTo>
                    <a:pt x="26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0" y="14"/>
                  </a:lnTo>
                  <a:lnTo>
                    <a:pt x="40" y="21"/>
                  </a:lnTo>
                  <a:lnTo>
                    <a:pt x="40" y="28"/>
                  </a:lnTo>
                  <a:lnTo>
                    <a:pt x="38" y="34"/>
                  </a:lnTo>
                  <a:lnTo>
                    <a:pt x="33" y="38"/>
                  </a:lnTo>
                  <a:lnTo>
                    <a:pt x="26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" name="Rectangle 4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8" name="Straight Connector 7"/>
          <p:cNvCxnSpPr/>
          <p:nvPr/>
        </p:nvCxnSpPr>
        <p:spPr>
          <a:xfrm>
            <a:off x="0" y="3944620"/>
            <a:ext cx="12192000" cy="495681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 flipH="1">
            <a:off x="5522976" y="4191000"/>
            <a:ext cx="788924" cy="266700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/>
          <p:cNvCxnSpPr/>
          <p:nvPr/>
        </p:nvCxnSpPr>
        <p:spPr>
          <a:xfrm flipH="1">
            <a:off x="0" y="2451100"/>
            <a:ext cx="12192001" cy="22860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/>
          <p:cNvCxnSpPr/>
          <p:nvPr/>
        </p:nvCxnSpPr>
        <p:spPr>
          <a:xfrm>
            <a:off x="3440176" y="12700"/>
            <a:ext cx="420624" cy="259950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/>
          <p:cNvCxnSpPr/>
          <p:nvPr/>
        </p:nvCxnSpPr>
        <p:spPr>
          <a:xfrm flipH="1">
            <a:off x="7607030" y="0"/>
            <a:ext cx="419370" cy="2538919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oup 1"/>
          <p:cNvGrpSpPr/>
          <p:nvPr/>
        </p:nvGrpSpPr>
        <p:grpSpPr>
          <a:xfrm>
            <a:off x="7558780" y="2962888"/>
            <a:ext cx="3849845" cy="1059456"/>
            <a:chOff x="7558780" y="2962888"/>
            <a:chExt cx="3849845" cy="1059456"/>
          </a:xfrm>
        </p:grpSpPr>
        <p:sp>
          <p:nvSpPr>
            <p:cNvPr id="49" name="TextBox 48"/>
            <p:cNvSpPr txBox="1"/>
            <p:nvPr/>
          </p:nvSpPr>
          <p:spPr>
            <a:xfrm>
              <a:off x="7619895" y="2962888"/>
              <a:ext cx="3788730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6000" b="1" dirty="0">
                  <a:latin typeface="+mj-lt"/>
                </a:rPr>
                <a:t>Monitoring</a:t>
              </a:r>
            </a:p>
          </p:txBody>
        </p:sp>
        <p:sp>
          <p:nvSpPr>
            <p:cNvPr id="676" name="TextBox 675"/>
            <p:cNvSpPr txBox="1"/>
            <p:nvPr/>
          </p:nvSpPr>
          <p:spPr>
            <a:xfrm>
              <a:off x="7558780" y="3006681"/>
              <a:ext cx="3788730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6000" b="1" dirty="0">
                  <a:solidFill>
                    <a:schemeClr val="bg1"/>
                  </a:solidFill>
                  <a:latin typeface="+mj-lt"/>
                </a:rPr>
                <a:t>Monitoring</a:t>
              </a:r>
            </a:p>
          </p:txBody>
        </p:sp>
      </p:grpSp>
      <p:pic>
        <p:nvPicPr>
          <p:cNvPr id="20" name="Picture Placeholder 19">
            <a:extLst>
              <a:ext uri="{FF2B5EF4-FFF2-40B4-BE49-F238E27FC236}">
                <a16:creationId xmlns:a16="http://schemas.microsoft.com/office/drawing/2014/main" id="{9B3076C6-BF1D-CD5A-D351-A65F71025189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3" t="15256" b="15798"/>
          <a:stretch/>
        </p:blipFill>
        <p:spPr>
          <a:xfrm>
            <a:off x="1" y="0"/>
            <a:ext cx="3864901" cy="2679700"/>
          </a:xfrm>
        </p:spPr>
      </p:pic>
      <p:pic>
        <p:nvPicPr>
          <p:cNvPr id="22" name="Picture Placeholder 21">
            <a:extLst>
              <a:ext uri="{FF2B5EF4-FFF2-40B4-BE49-F238E27FC236}">
                <a16:creationId xmlns:a16="http://schemas.microsoft.com/office/drawing/2014/main" id="{A46D0210-ACCE-CD5F-F2EE-38C923DFF26C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60" t="35182" r="-1360" b="7982"/>
          <a:stretch/>
        </p:blipFill>
        <p:spPr>
          <a:xfrm>
            <a:off x="3440176" y="0"/>
            <a:ext cx="4586224" cy="2606884"/>
          </a:xfrm>
        </p:spPr>
      </p:pic>
      <p:pic>
        <p:nvPicPr>
          <p:cNvPr id="24" name="Picture Placeholder 23">
            <a:extLst>
              <a:ext uri="{FF2B5EF4-FFF2-40B4-BE49-F238E27FC236}">
                <a16:creationId xmlns:a16="http://schemas.microsoft.com/office/drawing/2014/main" id="{A99475AD-FCD7-A231-586A-6B0F3028C19A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3599" t="16135" r="-3317" b="19271"/>
          <a:stretch/>
        </p:blipFill>
        <p:spPr>
          <a:xfrm>
            <a:off x="8015570" y="127462"/>
            <a:ext cx="4176430" cy="2308138"/>
          </a:xfrm>
        </p:spPr>
      </p:pic>
      <p:pic>
        <p:nvPicPr>
          <p:cNvPr id="27" name="Picture Placeholder 26">
            <a:extLst>
              <a:ext uri="{FF2B5EF4-FFF2-40B4-BE49-F238E27FC236}">
                <a16:creationId xmlns:a16="http://schemas.microsoft.com/office/drawing/2014/main" id="{33D70065-29FD-DFE3-9322-1B4A08B8B1CA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386" b="15386"/>
          <a:stretch>
            <a:fillRect/>
          </a:stretch>
        </p:blipFill>
        <p:spPr/>
      </p:pic>
      <p:pic>
        <p:nvPicPr>
          <p:cNvPr id="30" name="Picture Placeholder 29">
            <a:extLst>
              <a:ext uri="{FF2B5EF4-FFF2-40B4-BE49-F238E27FC236}">
                <a16:creationId xmlns:a16="http://schemas.microsoft.com/office/drawing/2014/main" id="{AD29F014-EE3B-5A9C-4F19-E91F6ED497E3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088" b="30088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035389220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5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79" name="Group 2178"/>
          <p:cNvGrpSpPr/>
          <p:nvPr/>
        </p:nvGrpSpPr>
        <p:grpSpPr>
          <a:xfrm>
            <a:off x="-1" y="2765624"/>
            <a:ext cx="12192001" cy="4092376"/>
            <a:chOff x="3771900" y="930276"/>
            <a:chExt cx="4725988" cy="4765674"/>
          </a:xfrm>
          <a:solidFill>
            <a:schemeClr val="bg2">
              <a:lumMod val="95000"/>
              <a:alpha val="50000"/>
            </a:schemeClr>
          </a:solidFill>
        </p:grpSpPr>
        <p:sp>
          <p:nvSpPr>
            <p:cNvPr id="2182" name="Freeform 7"/>
            <p:cNvSpPr>
              <a:spLocks/>
            </p:cNvSpPr>
            <p:nvPr/>
          </p:nvSpPr>
          <p:spPr bwMode="auto">
            <a:xfrm>
              <a:off x="6162675" y="4397375"/>
              <a:ext cx="60325" cy="1298575"/>
            </a:xfrm>
            <a:custGeom>
              <a:avLst/>
              <a:gdLst>
                <a:gd name="T0" fmla="*/ 0 w 74"/>
                <a:gd name="T1" fmla="*/ 0 h 1635"/>
                <a:gd name="T2" fmla="*/ 0 w 74"/>
                <a:gd name="T3" fmla="*/ 5 h 1635"/>
                <a:gd name="T4" fmla="*/ 1 w 74"/>
                <a:gd name="T5" fmla="*/ 24 h 1635"/>
                <a:gd name="T6" fmla="*/ 1 w 74"/>
                <a:gd name="T7" fmla="*/ 56 h 1635"/>
                <a:gd name="T8" fmla="*/ 3 w 74"/>
                <a:gd name="T9" fmla="*/ 97 h 1635"/>
                <a:gd name="T10" fmla="*/ 5 w 74"/>
                <a:gd name="T11" fmla="*/ 148 h 1635"/>
                <a:gd name="T12" fmla="*/ 9 w 74"/>
                <a:gd name="T13" fmla="*/ 208 h 1635"/>
                <a:gd name="T14" fmla="*/ 11 w 74"/>
                <a:gd name="T15" fmla="*/ 276 h 1635"/>
                <a:gd name="T16" fmla="*/ 15 w 74"/>
                <a:gd name="T17" fmla="*/ 351 h 1635"/>
                <a:gd name="T18" fmla="*/ 16 w 74"/>
                <a:gd name="T19" fmla="*/ 432 h 1635"/>
                <a:gd name="T20" fmla="*/ 20 w 74"/>
                <a:gd name="T21" fmla="*/ 517 h 1635"/>
                <a:gd name="T22" fmla="*/ 24 w 74"/>
                <a:gd name="T23" fmla="*/ 607 h 1635"/>
                <a:gd name="T24" fmla="*/ 28 w 74"/>
                <a:gd name="T25" fmla="*/ 699 h 1635"/>
                <a:gd name="T26" fmla="*/ 31 w 74"/>
                <a:gd name="T27" fmla="*/ 793 h 1635"/>
                <a:gd name="T28" fmla="*/ 35 w 74"/>
                <a:gd name="T29" fmla="*/ 887 h 1635"/>
                <a:gd name="T30" fmla="*/ 41 w 74"/>
                <a:gd name="T31" fmla="*/ 996 h 1635"/>
                <a:gd name="T32" fmla="*/ 46 w 74"/>
                <a:gd name="T33" fmla="*/ 1103 h 1635"/>
                <a:gd name="T34" fmla="*/ 52 w 74"/>
                <a:gd name="T35" fmla="*/ 1208 h 1635"/>
                <a:gd name="T36" fmla="*/ 57 w 74"/>
                <a:gd name="T37" fmla="*/ 1308 h 1635"/>
                <a:gd name="T38" fmla="*/ 61 w 74"/>
                <a:gd name="T39" fmla="*/ 1402 h 1635"/>
                <a:gd name="T40" fmla="*/ 67 w 74"/>
                <a:gd name="T41" fmla="*/ 1488 h 1635"/>
                <a:gd name="T42" fmla="*/ 70 w 74"/>
                <a:gd name="T43" fmla="*/ 1567 h 1635"/>
                <a:gd name="T44" fmla="*/ 74 w 74"/>
                <a:gd name="T45" fmla="*/ 1635 h 1635"/>
                <a:gd name="T46" fmla="*/ 11 w 74"/>
                <a:gd name="T47" fmla="*/ 1635 h 1635"/>
                <a:gd name="T48" fmla="*/ 11 w 74"/>
                <a:gd name="T49" fmla="*/ 1556 h 1635"/>
                <a:gd name="T50" fmla="*/ 11 w 74"/>
                <a:gd name="T51" fmla="*/ 1464 h 1635"/>
                <a:gd name="T52" fmla="*/ 11 w 74"/>
                <a:gd name="T53" fmla="*/ 1362 h 1635"/>
                <a:gd name="T54" fmla="*/ 11 w 74"/>
                <a:gd name="T55" fmla="*/ 1252 h 1635"/>
                <a:gd name="T56" fmla="*/ 11 w 74"/>
                <a:gd name="T57" fmla="*/ 1135 h 1635"/>
                <a:gd name="T58" fmla="*/ 11 w 74"/>
                <a:gd name="T59" fmla="*/ 1013 h 1635"/>
                <a:gd name="T60" fmla="*/ 11 w 74"/>
                <a:gd name="T61" fmla="*/ 889 h 1635"/>
                <a:gd name="T62" fmla="*/ 9 w 74"/>
                <a:gd name="T63" fmla="*/ 793 h 1635"/>
                <a:gd name="T64" fmla="*/ 7 w 74"/>
                <a:gd name="T65" fmla="*/ 699 h 1635"/>
                <a:gd name="T66" fmla="*/ 7 w 74"/>
                <a:gd name="T67" fmla="*/ 607 h 1635"/>
                <a:gd name="T68" fmla="*/ 5 w 74"/>
                <a:gd name="T69" fmla="*/ 518 h 1635"/>
                <a:gd name="T70" fmla="*/ 5 w 74"/>
                <a:gd name="T71" fmla="*/ 432 h 1635"/>
                <a:gd name="T72" fmla="*/ 3 w 74"/>
                <a:gd name="T73" fmla="*/ 351 h 1635"/>
                <a:gd name="T74" fmla="*/ 3 w 74"/>
                <a:gd name="T75" fmla="*/ 278 h 1635"/>
                <a:gd name="T76" fmla="*/ 1 w 74"/>
                <a:gd name="T77" fmla="*/ 208 h 1635"/>
                <a:gd name="T78" fmla="*/ 1 w 74"/>
                <a:gd name="T79" fmla="*/ 148 h 1635"/>
                <a:gd name="T80" fmla="*/ 1 w 74"/>
                <a:gd name="T81" fmla="*/ 97 h 1635"/>
                <a:gd name="T82" fmla="*/ 0 w 74"/>
                <a:gd name="T83" fmla="*/ 56 h 1635"/>
                <a:gd name="T84" fmla="*/ 0 w 74"/>
                <a:gd name="T85" fmla="*/ 24 h 1635"/>
                <a:gd name="T86" fmla="*/ 0 w 74"/>
                <a:gd name="T87" fmla="*/ 5 h 1635"/>
                <a:gd name="T88" fmla="*/ 0 w 74"/>
                <a:gd name="T89" fmla="*/ 0 h 1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4" h="1635">
                  <a:moveTo>
                    <a:pt x="0" y="0"/>
                  </a:moveTo>
                  <a:lnTo>
                    <a:pt x="0" y="5"/>
                  </a:lnTo>
                  <a:lnTo>
                    <a:pt x="1" y="24"/>
                  </a:lnTo>
                  <a:lnTo>
                    <a:pt x="1" y="56"/>
                  </a:lnTo>
                  <a:lnTo>
                    <a:pt x="3" y="97"/>
                  </a:lnTo>
                  <a:lnTo>
                    <a:pt x="5" y="148"/>
                  </a:lnTo>
                  <a:lnTo>
                    <a:pt x="9" y="208"/>
                  </a:lnTo>
                  <a:lnTo>
                    <a:pt x="11" y="276"/>
                  </a:lnTo>
                  <a:lnTo>
                    <a:pt x="15" y="351"/>
                  </a:lnTo>
                  <a:lnTo>
                    <a:pt x="16" y="432"/>
                  </a:lnTo>
                  <a:lnTo>
                    <a:pt x="20" y="517"/>
                  </a:lnTo>
                  <a:lnTo>
                    <a:pt x="24" y="607"/>
                  </a:lnTo>
                  <a:lnTo>
                    <a:pt x="28" y="699"/>
                  </a:lnTo>
                  <a:lnTo>
                    <a:pt x="31" y="793"/>
                  </a:lnTo>
                  <a:lnTo>
                    <a:pt x="35" y="887"/>
                  </a:lnTo>
                  <a:lnTo>
                    <a:pt x="41" y="996"/>
                  </a:lnTo>
                  <a:lnTo>
                    <a:pt x="46" y="1103"/>
                  </a:lnTo>
                  <a:lnTo>
                    <a:pt x="52" y="1208"/>
                  </a:lnTo>
                  <a:lnTo>
                    <a:pt x="57" y="1308"/>
                  </a:lnTo>
                  <a:lnTo>
                    <a:pt x="61" y="1402"/>
                  </a:lnTo>
                  <a:lnTo>
                    <a:pt x="67" y="1488"/>
                  </a:lnTo>
                  <a:lnTo>
                    <a:pt x="70" y="1567"/>
                  </a:lnTo>
                  <a:lnTo>
                    <a:pt x="74" y="1635"/>
                  </a:lnTo>
                  <a:lnTo>
                    <a:pt x="11" y="1635"/>
                  </a:lnTo>
                  <a:lnTo>
                    <a:pt x="11" y="1556"/>
                  </a:lnTo>
                  <a:lnTo>
                    <a:pt x="11" y="1464"/>
                  </a:lnTo>
                  <a:lnTo>
                    <a:pt x="11" y="1362"/>
                  </a:lnTo>
                  <a:lnTo>
                    <a:pt x="11" y="1252"/>
                  </a:lnTo>
                  <a:lnTo>
                    <a:pt x="11" y="1135"/>
                  </a:lnTo>
                  <a:lnTo>
                    <a:pt x="11" y="1013"/>
                  </a:lnTo>
                  <a:lnTo>
                    <a:pt x="11" y="889"/>
                  </a:lnTo>
                  <a:lnTo>
                    <a:pt x="9" y="793"/>
                  </a:lnTo>
                  <a:lnTo>
                    <a:pt x="7" y="699"/>
                  </a:lnTo>
                  <a:lnTo>
                    <a:pt x="7" y="607"/>
                  </a:lnTo>
                  <a:lnTo>
                    <a:pt x="5" y="518"/>
                  </a:lnTo>
                  <a:lnTo>
                    <a:pt x="5" y="432"/>
                  </a:lnTo>
                  <a:lnTo>
                    <a:pt x="3" y="351"/>
                  </a:lnTo>
                  <a:lnTo>
                    <a:pt x="3" y="278"/>
                  </a:lnTo>
                  <a:lnTo>
                    <a:pt x="1" y="208"/>
                  </a:lnTo>
                  <a:lnTo>
                    <a:pt x="1" y="148"/>
                  </a:lnTo>
                  <a:lnTo>
                    <a:pt x="1" y="97"/>
                  </a:lnTo>
                  <a:lnTo>
                    <a:pt x="0" y="56"/>
                  </a:lnTo>
                  <a:lnTo>
                    <a:pt x="0" y="24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3" name="Freeform 8"/>
            <p:cNvSpPr>
              <a:spLocks/>
            </p:cNvSpPr>
            <p:nvPr/>
          </p:nvSpPr>
          <p:spPr bwMode="auto">
            <a:xfrm>
              <a:off x="6307138" y="5408613"/>
              <a:ext cx="28575" cy="287337"/>
            </a:xfrm>
            <a:custGeom>
              <a:avLst/>
              <a:gdLst>
                <a:gd name="T0" fmla="*/ 0 w 38"/>
                <a:gd name="T1" fmla="*/ 0 h 363"/>
                <a:gd name="T2" fmla="*/ 38 w 38"/>
                <a:gd name="T3" fmla="*/ 363 h 363"/>
                <a:gd name="T4" fmla="*/ 21 w 38"/>
                <a:gd name="T5" fmla="*/ 363 h 363"/>
                <a:gd name="T6" fmla="*/ 0 w 38"/>
                <a:gd name="T7" fmla="*/ 0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63">
                  <a:moveTo>
                    <a:pt x="0" y="0"/>
                  </a:moveTo>
                  <a:lnTo>
                    <a:pt x="38" y="363"/>
                  </a:lnTo>
                  <a:lnTo>
                    <a:pt x="21" y="36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4" name="Freeform 9"/>
            <p:cNvSpPr>
              <a:spLocks/>
            </p:cNvSpPr>
            <p:nvPr/>
          </p:nvSpPr>
          <p:spPr bwMode="auto">
            <a:xfrm>
              <a:off x="6257925" y="4222750"/>
              <a:ext cx="209550" cy="1473200"/>
            </a:xfrm>
            <a:custGeom>
              <a:avLst/>
              <a:gdLst>
                <a:gd name="T0" fmla="*/ 0 w 265"/>
                <a:gd name="T1" fmla="*/ 0 h 1855"/>
                <a:gd name="T2" fmla="*/ 0 w 265"/>
                <a:gd name="T3" fmla="*/ 5 h 1855"/>
                <a:gd name="T4" fmla="*/ 2 w 265"/>
                <a:gd name="T5" fmla="*/ 24 h 1855"/>
                <a:gd name="T6" fmla="*/ 6 w 265"/>
                <a:gd name="T7" fmla="*/ 52 h 1855"/>
                <a:gd name="T8" fmla="*/ 11 w 265"/>
                <a:gd name="T9" fmla="*/ 90 h 1855"/>
                <a:gd name="T10" fmla="*/ 19 w 265"/>
                <a:gd name="T11" fmla="*/ 139 h 1855"/>
                <a:gd name="T12" fmla="*/ 26 w 265"/>
                <a:gd name="T13" fmla="*/ 193 h 1855"/>
                <a:gd name="T14" fmla="*/ 35 w 265"/>
                <a:gd name="T15" fmla="*/ 257 h 1855"/>
                <a:gd name="T16" fmla="*/ 45 w 265"/>
                <a:gd name="T17" fmla="*/ 327 h 1855"/>
                <a:gd name="T18" fmla="*/ 56 w 265"/>
                <a:gd name="T19" fmla="*/ 402 h 1855"/>
                <a:gd name="T20" fmla="*/ 67 w 265"/>
                <a:gd name="T21" fmla="*/ 483 h 1855"/>
                <a:gd name="T22" fmla="*/ 78 w 265"/>
                <a:gd name="T23" fmla="*/ 567 h 1855"/>
                <a:gd name="T24" fmla="*/ 91 w 265"/>
                <a:gd name="T25" fmla="*/ 656 h 1855"/>
                <a:gd name="T26" fmla="*/ 104 w 265"/>
                <a:gd name="T27" fmla="*/ 748 h 1855"/>
                <a:gd name="T28" fmla="*/ 116 w 265"/>
                <a:gd name="T29" fmla="*/ 840 h 1855"/>
                <a:gd name="T30" fmla="*/ 129 w 265"/>
                <a:gd name="T31" fmla="*/ 932 h 1855"/>
                <a:gd name="T32" fmla="*/ 143 w 265"/>
                <a:gd name="T33" fmla="*/ 1026 h 1855"/>
                <a:gd name="T34" fmla="*/ 157 w 265"/>
                <a:gd name="T35" fmla="*/ 1120 h 1855"/>
                <a:gd name="T36" fmla="*/ 170 w 265"/>
                <a:gd name="T37" fmla="*/ 1212 h 1855"/>
                <a:gd name="T38" fmla="*/ 183 w 265"/>
                <a:gd name="T39" fmla="*/ 1300 h 1855"/>
                <a:gd name="T40" fmla="*/ 196 w 265"/>
                <a:gd name="T41" fmla="*/ 1385 h 1855"/>
                <a:gd name="T42" fmla="*/ 209 w 265"/>
                <a:gd name="T43" fmla="*/ 1466 h 1855"/>
                <a:gd name="T44" fmla="*/ 220 w 265"/>
                <a:gd name="T45" fmla="*/ 1543 h 1855"/>
                <a:gd name="T46" fmla="*/ 229 w 265"/>
                <a:gd name="T47" fmla="*/ 1613 h 1855"/>
                <a:gd name="T48" fmla="*/ 239 w 265"/>
                <a:gd name="T49" fmla="*/ 1675 h 1855"/>
                <a:gd name="T50" fmla="*/ 246 w 265"/>
                <a:gd name="T51" fmla="*/ 1729 h 1855"/>
                <a:gd name="T52" fmla="*/ 253 w 265"/>
                <a:gd name="T53" fmla="*/ 1776 h 1855"/>
                <a:gd name="T54" fmla="*/ 259 w 265"/>
                <a:gd name="T55" fmla="*/ 1814 h 1855"/>
                <a:gd name="T56" fmla="*/ 263 w 265"/>
                <a:gd name="T57" fmla="*/ 1840 h 1855"/>
                <a:gd name="T58" fmla="*/ 265 w 265"/>
                <a:gd name="T59" fmla="*/ 1855 h 1855"/>
                <a:gd name="T60" fmla="*/ 222 w 265"/>
                <a:gd name="T61" fmla="*/ 1855 h 1855"/>
                <a:gd name="T62" fmla="*/ 218 w 265"/>
                <a:gd name="T63" fmla="*/ 1832 h 1855"/>
                <a:gd name="T64" fmla="*/ 214 w 265"/>
                <a:gd name="T65" fmla="*/ 1797 h 1855"/>
                <a:gd name="T66" fmla="*/ 209 w 265"/>
                <a:gd name="T67" fmla="*/ 1752 h 1855"/>
                <a:gd name="T68" fmla="*/ 203 w 265"/>
                <a:gd name="T69" fmla="*/ 1697 h 1855"/>
                <a:gd name="T70" fmla="*/ 196 w 265"/>
                <a:gd name="T71" fmla="*/ 1635 h 1855"/>
                <a:gd name="T72" fmla="*/ 188 w 265"/>
                <a:gd name="T73" fmla="*/ 1564 h 1855"/>
                <a:gd name="T74" fmla="*/ 179 w 265"/>
                <a:gd name="T75" fmla="*/ 1487 h 1855"/>
                <a:gd name="T76" fmla="*/ 170 w 265"/>
                <a:gd name="T77" fmla="*/ 1404 h 1855"/>
                <a:gd name="T78" fmla="*/ 158 w 265"/>
                <a:gd name="T79" fmla="*/ 1316 h 1855"/>
                <a:gd name="T80" fmla="*/ 147 w 265"/>
                <a:gd name="T81" fmla="*/ 1223 h 1855"/>
                <a:gd name="T82" fmla="*/ 138 w 265"/>
                <a:gd name="T83" fmla="*/ 1129 h 1855"/>
                <a:gd name="T84" fmla="*/ 127 w 265"/>
                <a:gd name="T85" fmla="*/ 1032 h 1855"/>
                <a:gd name="T86" fmla="*/ 114 w 265"/>
                <a:gd name="T87" fmla="*/ 934 h 1855"/>
                <a:gd name="T88" fmla="*/ 102 w 265"/>
                <a:gd name="T89" fmla="*/ 842 h 1855"/>
                <a:gd name="T90" fmla="*/ 91 w 265"/>
                <a:gd name="T91" fmla="*/ 750 h 1855"/>
                <a:gd name="T92" fmla="*/ 80 w 265"/>
                <a:gd name="T93" fmla="*/ 658 h 1855"/>
                <a:gd name="T94" fmla="*/ 69 w 265"/>
                <a:gd name="T95" fmla="*/ 569 h 1855"/>
                <a:gd name="T96" fmla="*/ 60 w 265"/>
                <a:gd name="T97" fmla="*/ 485 h 1855"/>
                <a:gd name="T98" fmla="*/ 48 w 265"/>
                <a:gd name="T99" fmla="*/ 404 h 1855"/>
                <a:gd name="T100" fmla="*/ 39 w 265"/>
                <a:gd name="T101" fmla="*/ 329 h 1855"/>
                <a:gd name="T102" fmla="*/ 32 w 265"/>
                <a:gd name="T103" fmla="*/ 257 h 1855"/>
                <a:gd name="T104" fmla="*/ 22 w 265"/>
                <a:gd name="T105" fmla="*/ 195 h 1855"/>
                <a:gd name="T106" fmla="*/ 17 w 265"/>
                <a:gd name="T107" fmla="*/ 139 h 1855"/>
                <a:gd name="T108" fmla="*/ 11 w 265"/>
                <a:gd name="T109" fmla="*/ 92 h 1855"/>
                <a:gd name="T110" fmla="*/ 6 w 265"/>
                <a:gd name="T111" fmla="*/ 52 h 1855"/>
                <a:gd name="T112" fmla="*/ 2 w 265"/>
                <a:gd name="T113" fmla="*/ 24 h 1855"/>
                <a:gd name="T114" fmla="*/ 0 w 265"/>
                <a:gd name="T115" fmla="*/ 5 h 1855"/>
                <a:gd name="T116" fmla="*/ 0 w 265"/>
                <a:gd name="T117" fmla="*/ 0 h 1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5" h="1855">
                  <a:moveTo>
                    <a:pt x="0" y="0"/>
                  </a:moveTo>
                  <a:lnTo>
                    <a:pt x="0" y="5"/>
                  </a:lnTo>
                  <a:lnTo>
                    <a:pt x="2" y="24"/>
                  </a:lnTo>
                  <a:lnTo>
                    <a:pt x="6" y="52"/>
                  </a:lnTo>
                  <a:lnTo>
                    <a:pt x="11" y="90"/>
                  </a:lnTo>
                  <a:lnTo>
                    <a:pt x="19" y="139"/>
                  </a:lnTo>
                  <a:lnTo>
                    <a:pt x="26" y="193"/>
                  </a:lnTo>
                  <a:lnTo>
                    <a:pt x="35" y="257"/>
                  </a:lnTo>
                  <a:lnTo>
                    <a:pt x="45" y="327"/>
                  </a:lnTo>
                  <a:lnTo>
                    <a:pt x="56" y="402"/>
                  </a:lnTo>
                  <a:lnTo>
                    <a:pt x="67" y="483"/>
                  </a:lnTo>
                  <a:lnTo>
                    <a:pt x="78" y="567"/>
                  </a:lnTo>
                  <a:lnTo>
                    <a:pt x="91" y="656"/>
                  </a:lnTo>
                  <a:lnTo>
                    <a:pt x="104" y="748"/>
                  </a:lnTo>
                  <a:lnTo>
                    <a:pt x="116" y="840"/>
                  </a:lnTo>
                  <a:lnTo>
                    <a:pt x="129" y="932"/>
                  </a:lnTo>
                  <a:lnTo>
                    <a:pt x="143" y="1026"/>
                  </a:lnTo>
                  <a:lnTo>
                    <a:pt x="157" y="1120"/>
                  </a:lnTo>
                  <a:lnTo>
                    <a:pt x="170" y="1212"/>
                  </a:lnTo>
                  <a:lnTo>
                    <a:pt x="183" y="1300"/>
                  </a:lnTo>
                  <a:lnTo>
                    <a:pt x="196" y="1385"/>
                  </a:lnTo>
                  <a:lnTo>
                    <a:pt x="209" y="1466"/>
                  </a:lnTo>
                  <a:lnTo>
                    <a:pt x="220" y="1543"/>
                  </a:lnTo>
                  <a:lnTo>
                    <a:pt x="229" y="1613"/>
                  </a:lnTo>
                  <a:lnTo>
                    <a:pt x="239" y="1675"/>
                  </a:lnTo>
                  <a:lnTo>
                    <a:pt x="246" y="1729"/>
                  </a:lnTo>
                  <a:lnTo>
                    <a:pt x="253" y="1776"/>
                  </a:lnTo>
                  <a:lnTo>
                    <a:pt x="259" y="1814"/>
                  </a:lnTo>
                  <a:lnTo>
                    <a:pt x="263" y="1840"/>
                  </a:lnTo>
                  <a:lnTo>
                    <a:pt x="265" y="1855"/>
                  </a:lnTo>
                  <a:lnTo>
                    <a:pt x="222" y="1855"/>
                  </a:lnTo>
                  <a:lnTo>
                    <a:pt x="218" y="1832"/>
                  </a:lnTo>
                  <a:lnTo>
                    <a:pt x="214" y="1797"/>
                  </a:lnTo>
                  <a:lnTo>
                    <a:pt x="209" y="1752"/>
                  </a:lnTo>
                  <a:lnTo>
                    <a:pt x="203" y="1697"/>
                  </a:lnTo>
                  <a:lnTo>
                    <a:pt x="196" y="1635"/>
                  </a:lnTo>
                  <a:lnTo>
                    <a:pt x="188" y="1564"/>
                  </a:lnTo>
                  <a:lnTo>
                    <a:pt x="179" y="1487"/>
                  </a:lnTo>
                  <a:lnTo>
                    <a:pt x="170" y="1404"/>
                  </a:lnTo>
                  <a:lnTo>
                    <a:pt x="158" y="1316"/>
                  </a:lnTo>
                  <a:lnTo>
                    <a:pt x="147" y="1223"/>
                  </a:lnTo>
                  <a:lnTo>
                    <a:pt x="138" y="1129"/>
                  </a:lnTo>
                  <a:lnTo>
                    <a:pt x="127" y="1032"/>
                  </a:lnTo>
                  <a:lnTo>
                    <a:pt x="114" y="934"/>
                  </a:lnTo>
                  <a:lnTo>
                    <a:pt x="102" y="842"/>
                  </a:lnTo>
                  <a:lnTo>
                    <a:pt x="91" y="750"/>
                  </a:lnTo>
                  <a:lnTo>
                    <a:pt x="80" y="658"/>
                  </a:lnTo>
                  <a:lnTo>
                    <a:pt x="69" y="569"/>
                  </a:lnTo>
                  <a:lnTo>
                    <a:pt x="60" y="485"/>
                  </a:lnTo>
                  <a:lnTo>
                    <a:pt x="48" y="404"/>
                  </a:lnTo>
                  <a:lnTo>
                    <a:pt x="39" y="329"/>
                  </a:lnTo>
                  <a:lnTo>
                    <a:pt x="32" y="257"/>
                  </a:lnTo>
                  <a:lnTo>
                    <a:pt x="22" y="195"/>
                  </a:lnTo>
                  <a:lnTo>
                    <a:pt x="17" y="139"/>
                  </a:lnTo>
                  <a:lnTo>
                    <a:pt x="11" y="92"/>
                  </a:lnTo>
                  <a:lnTo>
                    <a:pt x="6" y="52"/>
                  </a:lnTo>
                  <a:lnTo>
                    <a:pt x="2" y="24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5" name="Freeform 10"/>
            <p:cNvSpPr>
              <a:spLocks/>
            </p:cNvSpPr>
            <p:nvPr/>
          </p:nvSpPr>
          <p:spPr bwMode="auto">
            <a:xfrm>
              <a:off x="6486525" y="4752975"/>
              <a:ext cx="254000" cy="942975"/>
            </a:xfrm>
            <a:custGeom>
              <a:avLst/>
              <a:gdLst>
                <a:gd name="T0" fmla="*/ 0 w 319"/>
                <a:gd name="T1" fmla="*/ 0 h 1188"/>
                <a:gd name="T2" fmla="*/ 2 w 319"/>
                <a:gd name="T3" fmla="*/ 6 h 1188"/>
                <a:gd name="T4" fmla="*/ 5 w 319"/>
                <a:gd name="T5" fmla="*/ 21 h 1188"/>
                <a:gd name="T6" fmla="*/ 13 w 319"/>
                <a:gd name="T7" fmla="*/ 47 h 1188"/>
                <a:gd name="T8" fmla="*/ 20 w 319"/>
                <a:gd name="T9" fmla="*/ 81 h 1188"/>
                <a:gd name="T10" fmla="*/ 32 w 319"/>
                <a:gd name="T11" fmla="*/ 124 h 1188"/>
                <a:gd name="T12" fmla="*/ 46 w 319"/>
                <a:gd name="T13" fmla="*/ 173 h 1188"/>
                <a:gd name="T14" fmla="*/ 61 w 319"/>
                <a:gd name="T15" fmla="*/ 229 h 1188"/>
                <a:gd name="T16" fmla="*/ 76 w 319"/>
                <a:gd name="T17" fmla="*/ 291 h 1188"/>
                <a:gd name="T18" fmla="*/ 95 w 319"/>
                <a:gd name="T19" fmla="*/ 359 h 1188"/>
                <a:gd name="T20" fmla="*/ 114 w 319"/>
                <a:gd name="T21" fmla="*/ 430 h 1188"/>
                <a:gd name="T22" fmla="*/ 132 w 319"/>
                <a:gd name="T23" fmla="*/ 504 h 1188"/>
                <a:gd name="T24" fmla="*/ 153 w 319"/>
                <a:gd name="T25" fmla="*/ 581 h 1188"/>
                <a:gd name="T26" fmla="*/ 173 w 319"/>
                <a:gd name="T27" fmla="*/ 658 h 1188"/>
                <a:gd name="T28" fmla="*/ 194 w 319"/>
                <a:gd name="T29" fmla="*/ 737 h 1188"/>
                <a:gd name="T30" fmla="*/ 227 w 319"/>
                <a:gd name="T31" fmla="*/ 857 h 1188"/>
                <a:gd name="T32" fmla="*/ 259 w 319"/>
                <a:gd name="T33" fmla="*/ 974 h 1188"/>
                <a:gd name="T34" fmla="*/ 291 w 319"/>
                <a:gd name="T35" fmla="*/ 1085 h 1188"/>
                <a:gd name="T36" fmla="*/ 319 w 319"/>
                <a:gd name="T37" fmla="*/ 1188 h 1188"/>
                <a:gd name="T38" fmla="*/ 259 w 319"/>
                <a:gd name="T39" fmla="*/ 1188 h 1188"/>
                <a:gd name="T40" fmla="*/ 239 w 319"/>
                <a:gd name="T41" fmla="*/ 1086 h 1188"/>
                <a:gd name="T42" fmla="*/ 214 w 319"/>
                <a:gd name="T43" fmla="*/ 977 h 1188"/>
                <a:gd name="T44" fmla="*/ 190 w 319"/>
                <a:gd name="T45" fmla="*/ 863 h 1188"/>
                <a:gd name="T46" fmla="*/ 166 w 319"/>
                <a:gd name="T47" fmla="*/ 744 h 1188"/>
                <a:gd name="T48" fmla="*/ 149 w 319"/>
                <a:gd name="T49" fmla="*/ 665 h 1188"/>
                <a:gd name="T50" fmla="*/ 130 w 319"/>
                <a:gd name="T51" fmla="*/ 586 h 1188"/>
                <a:gd name="T52" fmla="*/ 114 w 319"/>
                <a:gd name="T53" fmla="*/ 509 h 1188"/>
                <a:gd name="T54" fmla="*/ 97 w 319"/>
                <a:gd name="T55" fmla="*/ 434 h 1188"/>
                <a:gd name="T56" fmla="*/ 80 w 319"/>
                <a:gd name="T57" fmla="*/ 363 h 1188"/>
                <a:gd name="T58" fmla="*/ 65 w 319"/>
                <a:gd name="T59" fmla="*/ 295 h 1188"/>
                <a:gd name="T60" fmla="*/ 52 w 319"/>
                <a:gd name="T61" fmla="*/ 233 h 1188"/>
                <a:gd name="T62" fmla="*/ 39 w 319"/>
                <a:gd name="T63" fmla="*/ 175 h 1188"/>
                <a:gd name="T64" fmla="*/ 28 w 319"/>
                <a:gd name="T65" fmla="*/ 126 h 1188"/>
                <a:gd name="T66" fmla="*/ 19 w 319"/>
                <a:gd name="T67" fmla="*/ 83 h 1188"/>
                <a:gd name="T68" fmla="*/ 11 w 319"/>
                <a:gd name="T69" fmla="*/ 47 h 1188"/>
                <a:gd name="T70" fmla="*/ 4 w 319"/>
                <a:gd name="T71" fmla="*/ 21 h 1188"/>
                <a:gd name="T72" fmla="*/ 2 w 319"/>
                <a:gd name="T73" fmla="*/ 6 h 1188"/>
                <a:gd name="T74" fmla="*/ 0 w 319"/>
                <a:gd name="T75" fmla="*/ 0 h 1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19" h="1188">
                  <a:moveTo>
                    <a:pt x="0" y="0"/>
                  </a:moveTo>
                  <a:lnTo>
                    <a:pt x="2" y="6"/>
                  </a:lnTo>
                  <a:lnTo>
                    <a:pt x="5" y="21"/>
                  </a:lnTo>
                  <a:lnTo>
                    <a:pt x="13" y="47"/>
                  </a:lnTo>
                  <a:lnTo>
                    <a:pt x="20" y="81"/>
                  </a:lnTo>
                  <a:lnTo>
                    <a:pt x="32" y="124"/>
                  </a:lnTo>
                  <a:lnTo>
                    <a:pt x="46" y="173"/>
                  </a:lnTo>
                  <a:lnTo>
                    <a:pt x="61" y="229"/>
                  </a:lnTo>
                  <a:lnTo>
                    <a:pt x="76" y="291"/>
                  </a:lnTo>
                  <a:lnTo>
                    <a:pt x="95" y="359"/>
                  </a:lnTo>
                  <a:lnTo>
                    <a:pt x="114" y="430"/>
                  </a:lnTo>
                  <a:lnTo>
                    <a:pt x="132" y="504"/>
                  </a:lnTo>
                  <a:lnTo>
                    <a:pt x="153" y="581"/>
                  </a:lnTo>
                  <a:lnTo>
                    <a:pt x="173" y="658"/>
                  </a:lnTo>
                  <a:lnTo>
                    <a:pt x="194" y="737"/>
                  </a:lnTo>
                  <a:lnTo>
                    <a:pt x="227" y="857"/>
                  </a:lnTo>
                  <a:lnTo>
                    <a:pt x="259" y="974"/>
                  </a:lnTo>
                  <a:lnTo>
                    <a:pt x="291" y="1085"/>
                  </a:lnTo>
                  <a:lnTo>
                    <a:pt x="319" y="1188"/>
                  </a:lnTo>
                  <a:lnTo>
                    <a:pt x="259" y="1188"/>
                  </a:lnTo>
                  <a:lnTo>
                    <a:pt x="239" y="1086"/>
                  </a:lnTo>
                  <a:lnTo>
                    <a:pt x="214" y="977"/>
                  </a:lnTo>
                  <a:lnTo>
                    <a:pt x="190" y="863"/>
                  </a:lnTo>
                  <a:lnTo>
                    <a:pt x="166" y="744"/>
                  </a:lnTo>
                  <a:lnTo>
                    <a:pt x="149" y="665"/>
                  </a:lnTo>
                  <a:lnTo>
                    <a:pt x="130" y="586"/>
                  </a:lnTo>
                  <a:lnTo>
                    <a:pt x="114" y="509"/>
                  </a:lnTo>
                  <a:lnTo>
                    <a:pt x="97" y="434"/>
                  </a:lnTo>
                  <a:lnTo>
                    <a:pt x="80" y="363"/>
                  </a:lnTo>
                  <a:lnTo>
                    <a:pt x="65" y="295"/>
                  </a:lnTo>
                  <a:lnTo>
                    <a:pt x="52" y="233"/>
                  </a:lnTo>
                  <a:lnTo>
                    <a:pt x="39" y="175"/>
                  </a:lnTo>
                  <a:lnTo>
                    <a:pt x="28" y="126"/>
                  </a:lnTo>
                  <a:lnTo>
                    <a:pt x="19" y="83"/>
                  </a:lnTo>
                  <a:lnTo>
                    <a:pt x="11" y="47"/>
                  </a:lnTo>
                  <a:lnTo>
                    <a:pt x="4" y="21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6" name="Freeform 11"/>
            <p:cNvSpPr>
              <a:spLocks/>
            </p:cNvSpPr>
            <p:nvPr/>
          </p:nvSpPr>
          <p:spPr bwMode="auto">
            <a:xfrm>
              <a:off x="6761163" y="4991100"/>
              <a:ext cx="277813" cy="704850"/>
            </a:xfrm>
            <a:custGeom>
              <a:avLst/>
              <a:gdLst>
                <a:gd name="T0" fmla="*/ 0 w 350"/>
                <a:gd name="T1" fmla="*/ 0 h 887"/>
                <a:gd name="T2" fmla="*/ 350 w 350"/>
                <a:gd name="T3" fmla="*/ 887 h 887"/>
                <a:gd name="T4" fmla="*/ 311 w 350"/>
                <a:gd name="T5" fmla="*/ 887 h 887"/>
                <a:gd name="T6" fmla="*/ 0 w 350"/>
                <a:gd name="T7" fmla="*/ 0 h 8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0" h="887">
                  <a:moveTo>
                    <a:pt x="0" y="0"/>
                  </a:moveTo>
                  <a:lnTo>
                    <a:pt x="350" y="887"/>
                  </a:lnTo>
                  <a:lnTo>
                    <a:pt x="311" y="8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7" name="Freeform 12"/>
            <p:cNvSpPr>
              <a:spLocks/>
            </p:cNvSpPr>
            <p:nvPr/>
          </p:nvSpPr>
          <p:spPr bwMode="auto">
            <a:xfrm>
              <a:off x="7115175" y="5270500"/>
              <a:ext cx="233363" cy="425450"/>
            </a:xfrm>
            <a:custGeom>
              <a:avLst/>
              <a:gdLst>
                <a:gd name="T0" fmla="*/ 0 w 295"/>
                <a:gd name="T1" fmla="*/ 0 h 536"/>
                <a:gd name="T2" fmla="*/ 4 w 295"/>
                <a:gd name="T3" fmla="*/ 4 h 536"/>
                <a:gd name="T4" fmla="*/ 10 w 295"/>
                <a:gd name="T5" fmla="*/ 15 h 536"/>
                <a:gd name="T6" fmla="*/ 21 w 295"/>
                <a:gd name="T7" fmla="*/ 34 h 536"/>
                <a:gd name="T8" fmla="*/ 34 w 295"/>
                <a:gd name="T9" fmla="*/ 60 h 536"/>
                <a:gd name="T10" fmla="*/ 51 w 295"/>
                <a:gd name="T11" fmla="*/ 91 h 536"/>
                <a:gd name="T12" fmla="*/ 71 w 295"/>
                <a:gd name="T13" fmla="*/ 128 h 536"/>
                <a:gd name="T14" fmla="*/ 94 w 295"/>
                <a:gd name="T15" fmla="*/ 168 h 536"/>
                <a:gd name="T16" fmla="*/ 118 w 295"/>
                <a:gd name="T17" fmla="*/ 213 h 536"/>
                <a:gd name="T18" fmla="*/ 144 w 295"/>
                <a:gd name="T19" fmla="*/ 262 h 536"/>
                <a:gd name="T20" fmla="*/ 172 w 295"/>
                <a:gd name="T21" fmla="*/ 312 h 536"/>
                <a:gd name="T22" fmla="*/ 200 w 295"/>
                <a:gd name="T23" fmla="*/ 365 h 536"/>
                <a:gd name="T24" fmla="*/ 230 w 295"/>
                <a:gd name="T25" fmla="*/ 419 h 536"/>
                <a:gd name="T26" fmla="*/ 259 w 295"/>
                <a:gd name="T27" fmla="*/ 474 h 536"/>
                <a:gd name="T28" fmla="*/ 295 w 295"/>
                <a:gd name="T29" fmla="*/ 536 h 536"/>
                <a:gd name="T30" fmla="*/ 246 w 295"/>
                <a:gd name="T31" fmla="*/ 536 h 536"/>
                <a:gd name="T32" fmla="*/ 226 w 295"/>
                <a:gd name="T33" fmla="*/ 489 h 536"/>
                <a:gd name="T34" fmla="*/ 198 w 295"/>
                <a:gd name="T35" fmla="*/ 429 h 536"/>
                <a:gd name="T36" fmla="*/ 170 w 295"/>
                <a:gd name="T37" fmla="*/ 369 h 536"/>
                <a:gd name="T38" fmla="*/ 144 w 295"/>
                <a:gd name="T39" fmla="*/ 310 h 536"/>
                <a:gd name="T40" fmla="*/ 118 w 295"/>
                <a:gd name="T41" fmla="*/ 254 h 536"/>
                <a:gd name="T42" fmla="*/ 94 w 295"/>
                <a:gd name="T43" fmla="*/ 201 h 536"/>
                <a:gd name="T44" fmla="*/ 71 w 295"/>
                <a:gd name="T45" fmla="*/ 153 h 536"/>
                <a:gd name="T46" fmla="*/ 53 w 295"/>
                <a:gd name="T47" fmla="*/ 109 h 536"/>
                <a:gd name="T48" fmla="*/ 34 w 295"/>
                <a:gd name="T49" fmla="*/ 72 h 536"/>
                <a:gd name="T50" fmla="*/ 21 w 295"/>
                <a:gd name="T51" fmla="*/ 42 h 536"/>
                <a:gd name="T52" fmla="*/ 10 w 295"/>
                <a:gd name="T53" fmla="*/ 19 h 536"/>
                <a:gd name="T54" fmla="*/ 4 w 295"/>
                <a:gd name="T55" fmla="*/ 4 h 536"/>
                <a:gd name="T56" fmla="*/ 0 w 295"/>
                <a:gd name="T57" fmla="*/ 0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95" h="536">
                  <a:moveTo>
                    <a:pt x="0" y="0"/>
                  </a:moveTo>
                  <a:lnTo>
                    <a:pt x="4" y="4"/>
                  </a:lnTo>
                  <a:lnTo>
                    <a:pt x="10" y="15"/>
                  </a:lnTo>
                  <a:lnTo>
                    <a:pt x="21" y="34"/>
                  </a:lnTo>
                  <a:lnTo>
                    <a:pt x="34" y="60"/>
                  </a:lnTo>
                  <a:lnTo>
                    <a:pt x="51" y="91"/>
                  </a:lnTo>
                  <a:lnTo>
                    <a:pt x="71" y="128"/>
                  </a:lnTo>
                  <a:lnTo>
                    <a:pt x="94" y="168"/>
                  </a:lnTo>
                  <a:lnTo>
                    <a:pt x="118" y="213"/>
                  </a:lnTo>
                  <a:lnTo>
                    <a:pt x="144" y="262"/>
                  </a:lnTo>
                  <a:lnTo>
                    <a:pt x="172" y="312"/>
                  </a:lnTo>
                  <a:lnTo>
                    <a:pt x="200" y="365"/>
                  </a:lnTo>
                  <a:lnTo>
                    <a:pt x="230" y="419"/>
                  </a:lnTo>
                  <a:lnTo>
                    <a:pt x="259" y="474"/>
                  </a:lnTo>
                  <a:lnTo>
                    <a:pt x="295" y="536"/>
                  </a:lnTo>
                  <a:lnTo>
                    <a:pt x="246" y="536"/>
                  </a:lnTo>
                  <a:lnTo>
                    <a:pt x="226" y="489"/>
                  </a:lnTo>
                  <a:lnTo>
                    <a:pt x="198" y="429"/>
                  </a:lnTo>
                  <a:lnTo>
                    <a:pt x="170" y="369"/>
                  </a:lnTo>
                  <a:lnTo>
                    <a:pt x="144" y="310"/>
                  </a:lnTo>
                  <a:lnTo>
                    <a:pt x="118" y="254"/>
                  </a:lnTo>
                  <a:lnTo>
                    <a:pt x="94" y="201"/>
                  </a:lnTo>
                  <a:lnTo>
                    <a:pt x="71" y="153"/>
                  </a:lnTo>
                  <a:lnTo>
                    <a:pt x="53" y="109"/>
                  </a:lnTo>
                  <a:lnTo>
                    <a:pt x="34" y="72"/>
                  </a:lnTo>
                  <a:lnTo>
                    <a:pt x="21" y="42"/>
                  </a:lnTo>
                  <a:lnTo>
                    <a:pt x="10" y="1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8" name="Freeform 13"/>
            <p:cNvSpPr>
              <a:spLocks/>
            </p:cNvSpPr>
            <p:nvPr/>
          </p:nvSpPr>
          <p:spPr bwMode="auto">
            <a:xfrm>
              <a:off x="6686550" y="4244975"/>
              <a:ext cx="911225" cy="1450975"/>
            </a:xfrm>
            <a:custGeom>
              <a:avLst/>
              <a:gdLst>
                <a:gd name="T0" fmla="*/ 3 w 1148"/>
                <a:gd name="T1" fmla="*/ 4 h 1829"/>
                <a:gd name="T2" fmla="*/ 24 w 1148"/>
                <a:gd name="T3" fmla="*/ 36 h 1829"/>
                <a:gd name="T4" fmla="*/ 61 w 1148"/>
                <a:gd name="T5" fmla="*/ 98 h 1829"/>
                <a:gd name="T6" fmla="*/ 113 w 1148"/>
                <a:gd name="T7" fmla="*/ 184 h 1829"/>
                <a:gd name="T8" fmla="*/ 179 w 1148"/>
                <a:gd name="T9" fmla="*/ 289 h 1829"/>
                <a:gd name="T10" fmla="*/ 255 w 1148"/>
                <a:gd name="T11" fmla="*/ 412 h 1829"/>
                <a:gd name="T12" fmla="*/ 335 w 1148"/>
                <a:gd name="T13" fmla="*/ 545 h 1829"/>
                <a:gd name="T14" fmla="*/ 421 w 1148"/>
                <a:gd name="T15" fmla="*/ 684 h 1829"/>
                <a:gd name="T16" fmla="*/ 510 w 1148"/>
                <a:gd name="T17" fmla="*/ 825 h 1829"/>
                <a:gd name="T18" fmla="*/ 596 w 1148"/>
                <a:gd name="T19" fmla="*/ 962 h 1829"/>
                <a:gd name="T20" fmla="*/ 680 w 1148"/>
                <a:gd name="T21" fmla="*/ 1094 h 1829"/>
                <a:gd name="T22" fmla="*/ 756 w 1148"/>
                <a:gd name="T23" fmla="*/ 1216 h 1829"/>
                <a:gd name="T24" fmla="*/ 824 w 1148"/>
                <a:gd name="T25" fmla="*/ 1321 h 1829"/>
                <a:gd name="T26" fmla="*/ 878 w 1148"/>
                <a:gd name="T27" fmla="*/ 1406 h 1829"/>
                <a:gd name="T28" fmla="*/ 915 w 1148"/>
                <a:gd name="T29" fmla="*/ 1468 h 1829"/>
                <a:gd name="T30" fmla="*/ 937 w 1148"/>
                <a:gd name="T31" fmla="*/ 1500 h 1829"/>
                <a:gd name="T32" fmla="*/ 941 w 1148"/>
                <a:gd name="T33" fmla="*/ 1509 h 1829"/>
                <a:gd name="T34" fmla="*/ 962 w 1148"/>
                <a:gd name="T35" fmla="*/ 1540 h 1829"/>
                <a:gd name="T36" fmla="*/ 999 w 1148"/>
                <a:gd name="T37" fmla="*/ 1596 h 1829"/>
                <a:gd name="T38" fmla="*/ 1049 w 1148"/>
                <a:gd name="T39" fmla="*/ 1675 h 1829"/>
                <a:gd name="T40" fmla="*/ 1113 w 1148"/>
                <a:gd name="T41" fmla="*/ 1774 h 1829"/>
                <a:gd name="T42" fmla="*/ 1036 w 1148"/>
                <a:gd name="T43" fmla="*/ 1829 h 1829"/>
                <a:gd name="T44" fmla="*/ 980 w 1148"/>
                <a:gd name="T45" fmla="*/ 1724 h 1829"/>
                <a:gd name="T46" fmla="*/ 934 w 1148"/>
                <a:gd name="T47" fmla="*/ 1639 h 1829"/>
                <a:gd name="T48" fmla="*/ 900 w 1148"/>
                <a:gd name="T49" fmla="*/ 1579 h 1829"/>
                <a:gd name="T50" fmla="*/ 881 w 1148"/>
                <a:gd name="T51" fmla="*/ 1545 h 1829"/>
                <a:gd name="T52" fmla="*/ 876 w 1148"/>
                <a:gd name="T53" fmla="*/ 1538 h 1829"/>
                <a:gd name="T54" fmla="*/ 857 w 1148"/>
                <a:gd name="T55" fmla="*/ 1504 h 1829"/>
                <a:gd name="T56" fmla="*/ 822 w 1148"/>
                <a:gd name="T57" fmla="*/ 1440 h 1829"/>
                <a:gd name="T58" fmla="*/ 773 w 1148"/>
                <a:gd name="T59" fmla="*/ 1352 h 1829"/>
                <a:gd name="T60" fmla="*/ 712 w 1148"/>
                <a:gd name="T61" fmla="*/ 1243 h 1829"/>
                <a:gd name="T62" fmla="*/ 641 w 1148"/>
                <a:gd name="T63" fmla="*/ 1118 h 1829"/>
                <a:gd name="T64" fmla="*/ 564 w 1148"/>
                <a:gd name="T65" fmla="*/ 983 h 1829"/>
                <a:gd name="T66" fmla="*/ 484 w 1148"/>
                <a:gd name="T67" fmla="*/ 840 h 1829"/>
                <a:gd name="T68" fmla="*/ 402 w 1148"/>
                <a:gd name="T69" fmla="*/ 696 h 1829"/>
                <a:gd name="T70" fmla="*/ 320 w 1148"/>
                <a:gd name="T71" fmla="*/ 555 h 1829"/>
                <a:gd name="T72" fmla="*/ 242 w 1148"/>
                <a:gd name="T73" fmla="*/ 419 h 1829"/>
                <a:gd name="T74" fmla="*/ 171 w 1148"/>
                <a:gd name="T75" fmla="*/ 295 h 1829"/>
                <a:gd name="T76" fmla="*/ 110 w 1148"/>
                <a:gd name="T77" fmla="*/ 188 h 1829"/>
                <a:gd name="T78" fmla="*/ 57 w 1148"/>
                <a:gd name="T79" fmla="*/ 100 h 1829"/>
                <a:gd name="T80" fmla="*/ 22 w 1148"/>
                <a:gd name="T81" fmla="*/ 38 h 1829"/>
                <a:gd name="T82" fmla="*/ 3 w 1148"/>
                <a:gd name="T83" fmla="*/ 4 h 1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48" h="1829">
                  <a:moveTo>
                    <a:pt x="0" y="0"/>
                  </a:moveTo>
                  <a:lnTo>
                    <a:pt x="3" y="4"/>
                  </a:lnTo>
                  <a:lnTo>
                    <a:pt x="11" y="17"/>
                  </a:lnTo>
                  <a:lnTo>
                    <a:pt x="24" y="36"/>
                  </a:lnTo>
                  <a:lnTo>
                    <a:pt x="41" y="64"/>
                  </a:lnTo>
                  <a:lnTo>
                    <a:pt x="61" y="98"/>
                  </a:lnTo>
                  <a:lnTo>
                    <a:pt x="85" y="139"/>
                  </a:lnTo>
                  <a:lnTo>
                    <a:pt x="113" y="184"/>
                  </a:lnTo>
                  <a:lnTo>
                    <a:pt x="145" y="235"/>
                  </a:lnTo>
                  <a:lnTo>
                    <a:pt x="179" y="289"/>
                  </a:lnTo>
                  <a:lnTo>
                    <a:pt x="216" y="350"/>
                  </a:lnTo>
                  <a:lnTo>
                    <a:pt x="255" y="412"/>
                  </a:lnTo>
                  <a:lnTo>
                    <a:pt x="294" y="477"/>
                  </a:lnTo>
                  <a:lnTo>
                    <a:pt x="335" y="545"/>
                  </a:lnTo>
                  <a:lnTo>
                    <a:pt x="378" y="613"/>
                  </a:lnTo>
                  <a:lnTo>
                    <a:pt x="421" y="684"/>
                  </a:lnTo>
                  <a:lnTo>
                    <a:pt x="466" y="754"/>
                  </a:lnTo>
                  <a:lnTo>
                    <a:pt x="510" y="825"/>
                  </a:lnTo>
                  <a:lnTo>
                    <a:pt x="553" y="895"/>
                  </a:lnTo>
                  <a:lnTo>
                    <a:pt x="596" y="962"/>
                  </a:lnTo>
                  <a:lnTo>
                    <a:pt x="639" y="1030"/>
                  </a:lnTo>
                  <a:lnTo>
                    <a:pt x="680" y="1094"/>
                  </a:lnTo>
                  <a:lnTo>
                    <a:pt x="719" y="1156"/>
                  </a:lnTo>
                  <a:lnTo>
                    <a:pt x="756" y="1216"/>
                  </a:lnTo>
                  <a:lnTo>
                    <a:pt x="792" y="1271"/>
                  </a:lnTo>
                  <a:lnTo>
                    <a:pt x="824" y="1321"/>
                  </a:lnTo>
                  <a:lnTo>
                    <a:pt x="852" y="1367"/>
                  </a:lnTo>
                  <a:lnTo>
                    <a:pt x="878" y="1406"/>
                  </a:lnTo>
                  <a:lnTo>
                    <a:pt x="898" y="1440"/>
                  </a:lnTo>
                  <a:lnTo>
                    <a:pt x="915" y="1468"/>
                  </a:lnTo>
                  <a:lnTo>
                    <a:pt x="928" y="1487"/>
                  </a:lnTo>
                  <a:lnTo>
                    <a:pt x="937" y="1500"/>
                  </a:lnTo>
                  <a:lnTo>
                    <a:pt x="939" y="1504"/>
                  </a:lnTo>
                  <a:lnTo>
                    <a:pt x="941" y="1509"/>
                  </a:lnTo>
                  <a:lnTo>
                    <a:pt x="948" y="1521"/>
                  </a:lnTo>
                  <a:lnTo>
                    <a:pt x="962" y="1540"/>
                  </a:lnTo>
                  <a:lnTo>
                    <a:pt x="978" y="1564"/>
                  </a:lnTo>
                  <a:lnTo>
                    <a:pt x="999" y="1596"/>
                  </a:lnTo>
                  <a:lnTo>
                    <a:pt x="1023" y="1634"/>
                  </a:lnTo>
                  <a:lnTo>
                    <a:pt x="1049" y="1675"/>
                  </a:lnTo>
                  <a:lnTo>
                    <a:pt x="1081" y="1722"/>
                  </a:lnTo>
                  <a:lnTo>
                    <a:pt x="1113" y="1774"/>
                  </a:lnTo>
                  <a:lnTo>
                    <a:pt x="1148" y="1829"/>
                  </a:lnTo>
                  <a:lnTo>
                    <a:pt x="1036" y="1829"/>
                  </a:lnTo>
                  <a:lnTo>
                    <a:pt x="1006" y="1774"/>
                  </a:lnTo>
                  <a:lnTo>
                    <a:pt x="980" y="1724"/>
                  </a:lnTo>
                  <a:lnTo>
                    <a:pt x="954" y="1679"/>
                  </a:lnTo>
                  <a:lnTo>
                    <a:pt x="934" y="1639"/>
                  </a:lnTo>
                  <a:lnTo>
                    <a:pt x="915" y="1605"/>
                  </a:lnTo>
                  <a:lnTo>
                    <a:pt x="900" y="1579"/>
                  </a:lnTo>
                  <a:lnTo>
                    <a:pt x="889" y="1558"/>
                  </a:lnTo>
                  <a:lnTo>
                    <a:pt x="881" y="1545"/>
                  </a:lnTo>
                  <a:lnTo>
                    <a:pt x="879" y="1541"/>
                  </a:lnTo>
                  <a:lnTo>
                    <a:pt x="876" y="1538"/>
                  </a:lnTo>
                  <a:lnTo>
                    <a:pt x="870" y="1524"/>
                  </a:lnTo>
                  <a:lnTo>
                    <a:pt x="857" y="1504"/>
                  </a:lnTo>
                  <a:lnTo>
                    <a:pt x="842" y="1476"/>
                  </a:lnTo>
                  <a:lnTo>
                    <a:pt x="822" y="1440"/>
                  </a:lnTo>
                  <a:lnTo>
                    <a:pt x="799" y="1399"/>
                  </a:lnTo>
                  <a:lnTo>
                    <a:pt x="773" y="1352"/>
                  </a:lnTo>
                  <a:lnTo>
                    <a:pt x="743" y="1299"/>
                  </a:lnTo>
                  <a:lnTo>
                    <a:pt x="712" y="1243"/>
                  </a:lnTo>
                  <a:lnTo>
                    <a:pt x="676" y="1182"/>
                  </a:lnTo>
                  <a:lnTo>
                    <a:pt x="641" y="1118"/>
                  </a:lnTo>
                  <a:lnTo>
                    <a:pt x="604" y="1051"/>
                  </a:lnTo>
                  <a:lnTo>
                    <a:pt x="564" y="983"/>
                  </a:lnTo>
                  <a:lnTo>
                    <a:pt x="525" y="912"/>
                  </a:lnTo>
                  <a:lnTo>
                    <a:pt x="484" y="840"/>
                  </a:lnTo>
                  <a:lnTo>
                    <a:pt x="443" y="767"/>
                  </a:lnTo>
                  <a:lnTo>
                    <a:pt x="402" y="696"/>
                  </a:lnTo>
                  <a:lnTo>
                    <a:pt x="361" y="624"/>
                  </a:lnTo>
                  <a:lnTo>
                    <a:pt x="320" y="555"/>
                  </a:lnTo>
                  <a:lnTo>
                    <a:pt x="281" y="485"/>
                  </a:lnTo>
                  <a:lnTo>
                    <a:pt x="242" y="419"/>
                  </a:lnTo>
                  <a:lnTo>
                    <a:pt x="206" y="355"/>
                  </a:lnTo>
                  <a:lnTo>
                    <a:pt x="171" y="295"/>
                  </a:lnTo>
                  <a:lnTo>
                    <a:pt x="139" y="239"/>
                  </a:lnTo>
                  <a:lnTo>
                    <a:pt x="110" y="188"/>
                  </a:lnTo>
                  <a:lnTo>
                    <a:pt x="82" y="141"/>
                  </a:lnTo>
                  <a:lnTo>
                    <a:pt x="57" y="100"/>
                  </a:lnTo>
                  <a:lnTo>
                    <a:pt x="39" y="66"/>
                  </a:lnTo>
                  <a:lnTo>
                    <a:pt x="22" y="38"/>
                  </a:lnTo>
                  <a:lnTo>
                    <a:pt x="11" y="1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9" name="Freeform 14"/>
            <p:cNvSpPr>
              <a:spLocks/>
            </p:cNvSpPr>
            <p:nvPr/>
          </p:nvSpPr>
          <p:spPr bwMode="auto">
            <a:xfrm>
              <a:off x="7307263" y="5054600"/>
              <a:ext cx="455613" cy="641350"/>
            </a:xfrm>
            <a:custGeom>
              <a:avLst/>
              <a:gdLst>
                <a:gd name="T0" fmla="*/ 0 w 574"/>
                <a:gd name="T1" fmla="*/ 0 h 808"/>
                <a:gd name="T2" fmla="*/ 574 w 574"/>
                <a:gd name="T3" fmla="*/ 808 h 808"/>
                <a:gd name="T4" fmla="*/ 518 w 574"/>
                <a:gd name="T5" fmla="*/ 808 h 808"/>
                <a:gd name="T6" fmla="*/ 0 w 574"/>
                <a:gd name="T7" fmla="*/ 0 h 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4" h="808">
                  <a:moveTo>
                    <a:pt x="0" y="0"/>
                  </a:moveTo>
                  <a:lnTo>
                    <a:pt x="574" y="808"/>
                  </a:lnTo>
                  <a:lnTo>
                    <a:pt x="518" y="80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6" name="Freeform 15"/>
            <p:cNvSpPr>
              <a:spLocks/>
            </p:cNvSpPr>
            <p:nvPr/>
          </p:nvSpPr>
          <p:spPr bwMode="auto">
            <a:xfrm>
              <a:off x="7518400" y="5157788"/>
              <a:ext cx="428625" cy="538162"/>
            </a:xfrm>
            <a:custGeom>
              <a:avLst/>
              <a:gdLst>
                <a:gd name="T0" fmla="*/ 0 w 539"/>
                <a:gd name="T1" fmla="*/ 0 h 679"/>
                <a:gd name="T2" fmla="*/ 539 w 539"/>
                <a:gd name="T3" fmla="*/ 679 h 679"/>
                <a:gd name="T4" fmla="*/ 479 w 539"/>
                <a:gd name="T5" fmla="*/ 679 h 679"/>
                <a:gd name="T6" fmla="*/ 0 w 539"/>
                <a:gd name="T7" fmla="*/ 0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679">
                  <a:moveTo>
                    <a:pt x="0" y="0"/>
                  </a:moveTo>
                  <a:lnTo>
                    <a:pt x="539" y="679"/>
                  </a:lnTo>
                  <a:lnTo>
                    <a:pt x="479" y="67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7" name="Freeform 16"/>
            <p:cNvSpPr>
              <a:spLocks/>
            </p:cNvSpPr>
            <p:nvPr/>
          </p:nvSpPr>
          <p:spPr bwMode="auto">
            <a:xfrm>
              <a:off x="6962775" y="4308475"/>
              <a:ext cx="1198563" cy="1387475"/>
            </a:xfrm>
            <a:custGeom>
              <a:avLst/>
              <a:gdLst>
                <a:gd name="T0" fmla="*/ 4 w 1510"/>
                <a:gd name="T1" fmla="*/ 4 h 1748"/>
                <a:gd name="T2" fmla="*/ 28 w 1510"/>
                <a:gd name="T3" fmla="*/ 32 h 1748"/>
                <a:gd name="T4" fmla="*/ 71 w 1510"/>
                <a:gd name="T5" fmla="*/ 83 h 1748"/>
                <a:gd name="T6" fmla="*/ 131 w 1510"/>
                <a:gd name="T7" fmla="*/ 152 h 1748"/>
                <a:gd name="T8" fmla="*/ 205 w 1510"/>
                <a:gd name="T9" fmla="*/ 240 h 1748"/>
                <a:gd name="T10" fmla="*/ 291 w 1510"/>
                <a:gd name="T11" fmla="*/ 340 h 1748"/>
                <a:gd name="T12" fmla="*/ 384 w 1510"/>
                <a:gd name="T13" fmla="*/ 449 h 1748"/>
                <a:gd name="T14" fmla="*/ 483 w 1510"/>
                <a:gd name="T15" fmla="*/ 566 h 1748"/>
                <a:gd name="T16" fmla="*/ 582 w 1510"/>
                <a:gd name="T17" fmla="*/ 680 h 1748"/>
                <a:gd name="T18" fmla="*/ 681 w 1510"/>
                <a:gd name="T19" fmla="*/ 795 h 1748"/>
                <a:gd name="T20" fmla="*/ 774 w 1510"/>
                <a:gd name="T21" fmla="*/ 904 h 1748"/>
                <a:gd name="T22" fmla="*/ 862 w 1510"/>
                <a:gd name="T23" fmla="*/ 1004 h 1748"/>
                <a:gd name="T24" fmla="*/ 936 w 1510"/>
                <a:gd name="T25" fmla="*/ 1090 h 1748"/>
                <a:gd name="T26" fmla="*/ 998 w 1510"/>
                <a:gd name="T27" fmla="*/ 1162 h 1748"/>
                <a:gd name="T28" fmla="*/ 1041 w 1510"/>
                <a:gd name="T29" fmla="*/ 1212 h 1748"/>
                <a:gd name="T30" fmla="*/ 1065 w 1510"/>
                <a:gd name="T31" fmla="*/ 1239 h 1748"/>
                <a:gd name="T32" fmla="*/ 1070 w 1510"/>
                <a:gd name="T33" fmla="*/ 1246 h 1748"/>
                <a:gd name="T34" fmla="*/ 1095 w 1510"/>
                <a:gd name="T35" fmla="*/ 1274 h 1748"/>
                <a:gd name="T36" fmla="*/ 1139 w 1510"/>
                <a:gd name="T37" fmla="*/ 1325 h 1748"/>
                <a:gd name="T38" fmla="*/ 1201 w 1510"/>
                <a:gd name="T39" fmla="*/ 1395 h 1748"/>
                <a:gd name="T40" fmla="*/ 1277 w 1510"/>
                <a:gd name="T41" fmla="*/ 1483 h 1748"/>
                <a:gd name="T42" fmla="*/ 1365 w 1510"/>
                <a:gd name="T43" fmla="*/ 1583 h 1748"/>
                <a:gd name="T44" fmla="*/ 1460 w 1510"/>
                <a:gd name="T45" fmla="*/ 1692 h 1748"/>
                <a:gd name="T46" fmla="*/ 1408 w 1510"/>
                <a:gd name="T47" fmla="*/ 1748 h 1748"/>
                <a:gd name="T48" fmla="*/ 1316 w 1510"/>
                <a:gd name="T49" fmla="*/ 1633 h 1748"/>
                <a:gd name="T50" fmla="*/ 1234 w 1510"/>
                <a:gd name="T51" fmla="*/ 1528 h 1748"/>
                <a:gd name="T52" fmla="*/ 1160 w 1510"/>
                <a:gd name="T53" fmla="*/ 1436 h 1748"/>
                <a:gd name="T54" fmla="*/ 1102 w 1510"/>
                <a:gd name="T55" fmla="*/ 1361 h 1748"/>
                <a:gd name="T56" fmla="*/ 1059 w 1510"/>
                <a:gd name="T57" fmla="*/ 1306 h 1748"/>
                <a:gd name="T58" fmla="*/ 1035 w 1510"/>
                <a:gd name="T59" fmla="*/ 1278 h 1748"/>
                <a:gd name="T60" fmla="*/ 1029 w 1510"/>
                <a:gd name="T61" fmla="*/ 1271 h 1748"/>
                <a:gd name="T62" fmla="*/ 1007 w 1510"/>
                <a:gd name="T63" fmla="*/ 1242 h 1748"/>
                <a:gd name="T64" fmla="*/ 966 w 1510"/>
                <a:gd name="T65" fmla="*/ 1190 h 1748"/>
                <a:gd name="T66" fmla="*/ 906 w 1510"/>
                <a:gd name="T67" fmla="*/ 1118 h 1748"/>
                <a:gd name="T68" fmla="*/ 835 w 1510"/>
                <a:gd name="T69" fmla="*/ 1028 h 1748"/>
                <a:gd name="T70" fmla="*/ 752 w 1510"/>
                <a:gd name="T71" fmla="*/ 925 h 1748"/>
                <a:gd name="T72" fmla="*/ 662 w 1510"/>
                <a:gd name="T73" fmla="*/ 814 h 1748"/>
                <a:gd name="T74" fmla="*/ 567 w 1510"/>
                <a:gd name="T75" fmla="*/ 695 h 1748"/>
                <a:gd name="T76" fmla="*/ 470 w 1510"/>
                <a:gd name="T77" fmla="*/ 575 h 1748"/>
                <a:gd name="T78" fmla="*/ 375 w 1510"/>
                <a:gd name="T79" fmla="*/ 459 h 1748"/>
                <a:gd name="T80" fmla="*/ 284 w 1510"/>
                <a:gd name="T81" fmla="*/ 348 h 1748"/>
                <a:gd name="T82" fmla="*/ 202 w 1510"/>
                <a:gd name="T83" fmla="*/ 246 h 1748"/>
                <a:gd name="T84" fmla="*/ 129 w 1510"/>
                <a:gd name="T85" fmla="*/ 156 h 1748"/>
                <a:gd name="T86" fmla="*/ 69 w 1510"/>
                <a:gd name="T87" fmla="*/ 84 h 1748"/>
                <a:gd name="T88" fmla="*/ 26 w 1510"/>
                <a:gd name="T89" fmla="*/ 32 h 1748"/>
                <a:gd name="T90" fmla="*/ 4 w 1510"/>
                <a:gd name="T91" fmla="*/ 4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10" h="1748">
                  <a:moveTo>
                    <a:pt x="0" y="0"/>
                  </a:moveTo>
                  <a:lnTo>
                    <a:pt x="4" y="4"/>
                  </a:lnTo>
                  <a:lnTo>
                    <a:pt x="13" y="15"/>
                  </a:lnTo>
                  <a:lnTo>
                    <a:pt x="28" y="32"/>
                  </a:lnTo>
                  <a:lnTo>
                    <a:pt x="47" y="54"/>
                  </a:lnTo>
                  <a:lnTo>
                    <a:pt x="71" y="83"/>
                  </a:lnTo>
                  <a:lnTo>
                    <a:pt x="99" y="115"/>
                  </a:lnTo>
                  <a:lnTo>
                    <a:pt x="131" y="152"/>
                  </a:lnTo>
                  <a:lnTo>
                    <a:pt x="166" y="195"/>
                  </a:lnTo>
                  <a:lnTo>
                    <a:pt x="205" y="240"/>
                  </a:lnTo>
                  <a:lnTo>
                    <a:pt x="248" y="289"/>
                  </a:lnTo>
                  <a:lnTo>
                    <a:pt x="291" y="340"/>
                  </a:lnTo>
                  <a:lnTo>
                    <a:pt x="338" y="395"/>
                  </a:lnTo>
                  <a:lnTo>
                    <a:pt x="384" y="449"/>
                  </a:lnTo>
                  <a:lnTo>
                    <a:pt x="433" y="507"/>
                  </a:lnTo>
                  <a:lnTo>
                    <a:pt x="483" y="566"/>
                  </a:lnTo>
                  <a:lnTo>
                    <a:pt x="532" y="624"/>
                  </a:lnTo>
                  <a:lnTo>
                    <a:pt x="582" y="680"/>
                  </a:lnTo>
                  <a:lnTo>
                    <a:pt x="632" y="739"/>
                  </a:lnTo>
                  <a:lnTo>
                    <a:pt x="681" y="795"/>
                  </a:lnTo>
                  <a:lnTo>
                    <a:pt x="729" y="851"/>
                  </a:lnTo>
                  <a:lnTo>
                    <a:pt x="774" y="904"/>
                  </a:lnTo>
                  <a:lnTo>
                    <a:pt x="819" y="955"/>
                  </a:lnTo>
                  <a:lnTo>
                    <a:pt x="862" y="1004"/>
                  </a:lnTo>
                  <a:lnTo>
                    <a:pt x="901" y="1049"/>
                  </a:lnTo>
                  <a:lnTo>
                    <a:pt x="936" y="1090"/>
                  </a:lnTo>
                  <a:lnTo>
                    <a:pt x="968" y="1128"/>
                  </a:lnTo>
                  <a:lnTo>
                    <a:pt x="998" y="1162"/>
                  </a:lnTo>
                  <a:lnTo>
                    <a:pt x="1022" y="1190"/>
                  </a:lnTo>
                  <a:lnTo>
                    <a:pt x="1041" y="1212"/>
                  </a:lnTo>
                  <a:lnTo>
                    <a:pt x="1055" y="1229"/>
                  </a:lnTo>
                  <a:lnTo>
                    <a:pt x="1065" y="1239"/>
                  </a:lnTo>
                  <a:lnTo>
                    <a:pt x="1067" y="1242"/>
                  </a:lnTo>
                  <a:lnTo>
                    <a:pt x="1070" y="1246"/>
                  </a:lnTo>
                  <a:lnTo>
                    <a:pt x="1080" y="1257"/>
                  </a:lnTo>
                  <a:lnTo>
                    <a:pt x="1095" y="1274"/>
                  </a:lnTo>
                  <a:lnTo>
                    <a:pt x="1115" y="1297"/>
                  </a:lnTo>
                  <a:lnTo>
                    <a:pt x="1139" y="1325"/>
                  </a:lnTo>
                  <a:lnTo>
                    <a:pt x="1167" y="1357"/>
                  </a:lnTo>
                  <a:lnTo>
                    <a:pt x="1201" y="1395"/>
                  </a:lnTo>
                  <a:lnTo>
                    <a:pt x="1238" y="1436"/>
                  </a:lnTo>
                  <a:lnTo>
                    <a:pt x="1277" y="1483"/>
                  </a:lnTo>
                  <a:lnTo>
                    <a:pt x="1320" y="1530"/>
                  </a:lnTo>
                  <a:lnTo>
                    <a:pt x="1365" y="1583"/>
                  </a:lnTo>
                  <a:lnTo>
                    <a:pt x="1412" y="1635"/>
                  </a:lnTo>
                  <a:lnTo>
                    <a:pt x="1460" y="1692"/>
                  </a:lnTo>
                  <a:lnTo>
                    <a:pt x="1510" y="1748"/>
                  </a:lnTo>
                  <a:lnTo>
                    <a:pt x="1408" y="1748"/>
                  </a:lnTo>
                  <a:lnTo>
                    <a:pt x="1361" y="1690"/>
                  </a:lnTo>
                  <a:lnTo>
                    <a:pt x="1316" y="1633"/>
                  </a:lnTo>
                  <a:lnTo>
                    <a:pt x="1274" y="1579"/>
                  </a:lnTo>
                  <a:lnTo>
                    <a:pt x="1234" y="1528"/>
                  </a:lnTo>
                  <a:lnTo>
                    <a:pt x="1195" y="1479"/>
                  </a:lnTo>
                  <a:lnTo>
                    <a:pt x="1160" y="1436"/>
                  </a:lnTo>
                  <a:lnTo>
                    <a:pt x="1128" y="1396"/>
                  </a:lnTo>
                  <a:lnTo>
                    <a:pt x="1102" y="1361"/>
                  </a:lnTo>
                  <a:lnTo>
                    <a:pt x="1078" y="1331"/>
                  </a:lnTo>
                  <a:lnTo>
                    <a:pt x="1059" y="1306"/>
                  </a:lnTo>
                  <a:lnTo>
                    <a:pt x="1044" y="1289"/>
                  </a:lnTo>
                  <a:lnTo>
                    <a:pt x="1035" y="1278"/>
                  </a:lnTo>
                  <a:lnTo>
                    <a:pt x="1033" y="1274"/>
                  </a:lnTo>
                  <a:lnTo>
                    <a:pt x="1029" y="1271"/>
                  </a:lnTo>
                  <a:lnTo>
                    <a:pt x="1022" y="1259"/>
                  </a:lnTo>
                  <a:lnTo>
                    <a:pt x="1007" y="1242"/>
                  </a:lnTo>
                  <a:lnTo>
                    <a:pt x="988" y="1220"/>
                  </a:lnTo>
                  <a:lnTo>
                    <a:pt x="966" y="1190"/>
                  </a:lnTo>
                  <a:lnTo>
                    <a:pt x="938" y="1156"/>
                  </a:lnTo>
                  <a:lnTo>
                    <a:pt x="906" y="1118"/>
                  </a:lnTo>
                  <a:lnTo>
                    <a:pt x="873" y="1075"/>
                  </a:lnTo>
                  <a:lnTo>
                    <a:pt x="835" y="1028"/>
                  </a:lnTo>
                  <a:lnTo>
                    <a:pt x="794" y="977"/>
                  </a:lnTo>
                  <a:lnTo>
                    <a:pt x="752" y="925"/>
                  </a:lnTo>
                  <a:lnTo>
                    <a:pt x="709" y="870"/>
                  </a:lnTo>
                  <a:lnTo>
                    <a:pt x="662" y="814"/>
                  </a:lnTo>
                  <a:lnTo>
                    <a:pt x="616" y="754"/>
                  </a:lnTo>
                  <a:lnTo>
                    <a:pt x="567" y="695"/>
                  </a:lnTo>
                  <a:lnTo>
                    <a:pt x="519" y="635"/>
                  </a:lnTo>
                  <a:lnTo>
                    <a:pt x="470" y="575"/>
                  </a:lnTo>
                  <a:lnTo>
                    <a:pt x="422" y="517"/>
                  </a:lnTo>
                  <a:lnTo>
                    <a:pt x="375" y="459"/>
                  </a:lnTo>
                  <a:lnTo>
                    <a:pt x="328" y="402"/>
                  </a:lnTo>
                  <a:lnTo>
                    <a:pt x="284" y="348"/>
                  </a:lnTo>
                  <a:lnTo>
                    <a:pt x="241" y="295"/>
                  </a:lnTo>
                  <a:lnTo>
                    <a:pt x="202" y="246"/>
                  </a:lnTo>
                  <a:lnTo>
                    <a:pt x="162" y="199"/>
                  </a:lnTo>
                  <a:lnTo>
                    <a:pt x="129" y="156"/>
                  </a:lnTo>
                  <a:lnTo>
                    <a:pt x="97" y="118"/>
                  </a:lnTo>
                  <a:lnTo>
                    <a:pt x="69" y="84"/>
                  </a:lnTo>
                  <a:lnTo>
                    <a:pt x="45" y="54"/>
                  </a:lnTo>
                  <a:lnTo>
                    <a:pt x="26" y="32"/>
                  </a:lnTo>
                  <a:lnTo>
                    <a:pt x="13" y="1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8" name="Freeform 17"/>
            <p:cNvSpPr>
              <a:spLocks/>
            </p:cNvSpPr>
            <p:nvPr/>
          </p:nvSpPr>
          <p:spPr bwMode="auto">
            <a:xfrm>
              <a:off x="7142163" y="4392613"/>
              <a:ext cx="1298575" cy="1303337"/>
            </a:xfrm>
            <a:custGeom>
              <a:avLst/>
              <a:gdLst>
                <a:gd name="T0" fmla="*/ 3 w 1635"/>
                <a:gd name="T1" fmla="*/ 4 h 1643"/>
                <a:gd name="T2" fmla="*/ 30 w 1635"/>
                <a:gd name="T3" fmla="*/ 30 h 1643"/>
                <a:gd name="T4" fmla="*/ 78 w 1635"/>
                <a:gd name="T5" fmla="*/ 81 h 1643"/>
                <a:gd name="T6" fmla="*/ 147 w 1635"/>
                <a:gd name="T7" fmla="*/ 150 h 1643"/>
                <a:gd name="T8" fmla="*/ 229 w 1635"/>
                <a:gd name="T9" fmla="*/ 237 h 1643"/>
                <a:gd name="T10" fmla="*/ 324 w 1635"/>
                <a:gd name="T11" fmla="*/ 333 h 1643"/>
                <a:gd name="T12" fmla="*/ 425 w 1635"/>
                <a:gd name="T13" fmla="*/ 438 h 1643"/>
                <a:gd name="T14" fmla="*/ 531 w 1635"/>
                <a:gd name="T15" fmla="*/ 545 h 1643"/>
                <a:gd name="T16" fmla="*/ 637 w 1635"/>
                <a:gd name="T17" fmla="*/ 652 h 1643"/>
                <a:gd name="T18" fmla="*/ 740 w 1635"/>
                <a:gd name="T19" fmla="*/ 758 h 1643"/>
                <a:gd name="T20" fmla="*/ 835 w 1635"/>
                <a:gd name="T21" fmla="*/ 854 h 1643"/>
                <a:gd name="T22" fmla="*/ 919 w 1635"/>
                <a:gd name="T23" fmla="*/ 936 h 1643"/>
                <a:gd name="T24" fmla="*/ 988 w 1635"/>
                <a:gd name="T25" fmla="*/ 1006 h 1643"/>
                <a:gd name="T26" fmla="*/ 1038 w 1635"/>
                <a:gd name="T27" fmla="*/ 1057 h 1643"/>
                <a:gd name="T28" fmla="*/ 1064 w 1635"/>
                <a:gd name="T29" fmla="*/ 1083 h 1643"/>
                <a:gd name="T30" fmla="*/ 1072 w 1635"/>
                <a:gd name="T31" fmla="*/ 1090 h 1643"/>
                <a:gd name="T32" fmla="*/ 1098 w 1635"/>
                <a:gd name="T33" fmla="*/ 1117 h 1643"/>
                <a:gd name="T34" fmla="*/ 1148 w 1635"/>
                <a:gd name="T35" fmla="*/ 1166 h 1643"/>
                <a:gd name="T36" fmla="*/ 1217 w 1635"/>
                <a:gd name="T37" fmla="*/ 1233 h 1643"/>
                <a:gd name="T38" fmla="*/ 1303 w 1635"/>
                <a:gd name="T39" fmla="*/ 1316 h 1643"/>
                <a:gd name="T40" fmla="*/ 1398 w 1635"/>
                <a:gd name="T41" fmla="*/ 1412 h 1643"/>
                <a:gd name="T42" fmla="*/ 1502 w 1635"/>
                <a:gd name="T43" fmla="*/ 1513 h 1643"/>
                <a:gd name="T44" fmla="*/ 1610 w 1635"/>
                <a:gd name="T45" fmla="*/ 1620 h 1643"/>
                <a:gd name="T46" fmla="*/ 1446 w 1635"/>
                <a:gd name="T47" fmla="*/ 1643 h 1643"/>
                <a:gd name="T48" fmla="*/ 1351 w 1635"/>
                <a:gd name="T49" fmla="*/ 1532 h 1643"/>
                <a:gd name="T50" fmla="*/ 1262 w 1635"/>
                <a:gd name="T51" fmla="*/ 1427 h 1643"/>
                <a:gd name="T52" fmla="*/ 1180 w 1635"/>
                <a:gd name="T53" fmla="*/ 1333 h 1643"/>
                <a:gd name="T54" fmla="*/ 1113 w 1635"/>
                <a:gd name="T55" fmla="*/ 1254 h 1643"/>
                <a:gd name="T56" fmla="*/ 1059 w 1635"/>
                <a:gd name="T57" fmla="*/ 1192 h 1643"/>
                <a:gd name="T58" fmla="*/ 1023 w 1635"/>
                <a:gd name="T59" fmla="*/ 1152 h 1643"/>
                <a:gd name="T60" fmla="*/ 1012 w 1635"/>
                <a:gd name="T61" fmla="*/ 1137 h 1643"/>
                <a:gd name="T62" fmla="*/ 999 w 1635"/>
                <a:gd name="T63" fmla="*/ 1122 h 1643"/>
                <a:gd name="T64" fmla="*/ 964 w 1635"/>
                <a:gd name="T65" fmla="*/ 1081 h 1643"/>
                <a:gd name="T66" fmla="*/ 908 w 1635"/>
                <a:gd name="T67" fmla="*/ 1019 h 1643"/>
                <a:gd name="T68" fmla="*/ 835 w 1635"/>
                <a:gd name="T69" fmla="*/ 936 h 1643"/>
                <a:gd name="T70" fmla="*/ 751 w 1635"/>
                <a:gd name="T71" fmla="*/ 840 h 1643"/>
                <a:gd name="T72" fmla="*/ 658 w 1635"/>
                <a:gd name="T73" fmla="*/ 735 h 1643"/>
                <a:gd name="T74" fmla="*/ 559 w 1635"/>
                <a:gd name="T75" fmla="*/ 622 h 1643"/>
                <a:gd name="T76" fmla="*/ 458 w 1635"/>
                <a:gd name="T77" fmla="*/ 510 h 1643"/>
                <a:gd name="T78" fmla="*/ 358 w 1635"/>
                <a:gd name="T79" fmla="*/ 399 h 1643"/>
                <a:gd name="T80" fmla="*/ 264 w 1635"/>
                <a:gd name="T81" fmla="*/ 293 h 1643"/>
                <a:gd name="T82" fmla="*/ 179 w 1635"/>
                <a:gd name="T83" fmla="*/ 199 h 1643"/>
                <a:gd name="T84" fmla="*/ 106 w 1635"/>
                <a:gd name="T85" fmla="*/ 119 h 1643"/>
                <a:gd name="T86" fmla="*/ 50 w 1635"/>
                <a:gd name="T87" fmla="*/ 55 h 1643"/>
                <a:gd name="T88" fmla="*/ 13 w 1635"/>
                <a:gd name="T89" fmla="*/ 15 h 1643"/>
                <a:gd name="T90" fmla="*/ 0 w 1635"/>
                <a:gd name="T91" fmla="*/ 0 h 1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35" h="1643">
                  <a:moveTo>
                    <a:pt x="0" y="0"/>
                  </a:moveTo>
                  <a:lnTo>
                    <a:pt x="3" y="4"/>
                  </a:lnTo>
                  <a:lnTo>
                    <a:pt x="15" y="15"/>
                  </a:lnTo>
                  <a:lnTo>
                    <a:pt x="30" y="30"/>
                  </a:lnTo>
                  <a:lnTo>
                    <a:pt x="52" y="53"/>
                  </a:lnTo>
                  <a:lnTo>
                    <a:pt x="78" y="81"/>
                  </a:lnTo>
                  <a:lnTo>
                    <a:pt x="110" y="113"/>
                  </a:lnTo>
                  <a:lnTo>
                    <a:pt x="147" y="150"/>
                  </a:lnTo>
                  <a:lnTo>
                    <a:pt x="186" y="192"/>
                  </a:lnTo>
                  <a:lnTo>
                    <a:pt x="229" y="237"/>
                  </a:lnTo>
                  <a:lnTo>
                    <a:pt x="276" y="284"/>
                  </a:lnTo>
                  <a:lnTo>
                    <a:pt x="324" y="333"/>
                  </a:lnTo>
                  <a:lnTo>
                    <a:pt x="374" y="384"/>
                  </a:lnTo>
                  <a:lnTo>
                    <a:pt x="425" y="438"/>
                  </a:lnTo>
                  <a:lnTo>
                    <a:pt x="477" y="491"/>
                  </a:lnTo>
                  <a:lnTo>
                    <a:pt x="531" y="545"/>
                  </a:lnTo>
                  <a:lnTo>
                    <a:pt x="585" y="600"/>
                  </a:lnTo>
                  <a:lnTo>
                    <a:pt x="637" y="652"/>
                  </a:lnTo>
                  <a:lnTo>
                    <a:pt x="690" y="705"/>
                  </a:lnTo>
                  <a:lnTo>
                    <a:pt x="740" y="758"/>
                  </a:lnTo>
                  <a:lnTo>
                    <a:pt x="790" y="807"/>
                  </a:lnTo>
                  <a:lnTo>
                    <a:pt x="835" y="854"/>
                  </a:lnTo>
                  <a:lnTo>
                    <a:pt x="880" y="897"/>
                  </a:lnTo>
                  <a:lnTo>
                    <a:pt x="919" y="936"/>
                  </a:lnTo>
                  <a:lnTo>
                    <a:pt x="956" y="974"/>
                  </a:lnTo>
                  <a:lnTo>
                    <a:pt x="988" y="1006"/>
                  </a:lnTo>
                  <a:lnTo>
                    <a:pt x="1016" y="1034"/>
                  </a:lnTo>
                  <a:lnTo>
                    <a:pt x="1038" y="1057"/>
                  </a:lnTo>
                  <a:lnTo>
                    <a:pt x="1055" y="1072"/>
                  </a:lnTo>
                  <a:lnTo>
                    <a:pt x="1064" y="1083"/>
                  </a:lnTo>
                  <a:lnTo>
                    <a:pt x="1068" y="1087"/>
                  </a:lnTo>
                  <a:lnTo>
                    <a:pt x="1072" y="1090"/>
                  </a:lnTo>
                  <a:lnTo>
                    <a:pt x="1081" y="1100"/>
                  </a:lnTo>
                  <a:lnTo>
                    <a:pt x="1098" y="1117"/>
                  </a:lnTo>
                  <a:lnTo>
                    <a:pt x="1120" y="1137"/>
                  </a:lnTo>
                  <a:lnTo>
                    <a:pt x="1148" y="1166"/>
                  </a:lnTo>
                  <a:lnTo>
                    <a:pt x="1180" y="1198"/>
                  </a:lnTo>
                  <a:lnTo>
                    <a:pt x="1217" y="1233"/>
                  </a:lnTo>
                  <a:lnTo>
                    <a:pt x="1258" y="1273"/>
                  </a:lnTo>
                  <a:lnTo>
                    <a:pt x="1303" y="1316"/>
                  </a:lnTo>
                  <a:lnTo>
                    <a:pt x="1349" y="1363"/>
                  </a:lnTo>
                  <a:lnTo>
                    <a:pt x="1398" y="1412"/>
                  </a:lnTo>
                  <a:lnTo>
                    <a:pt x="1450" y="1463"/>
                  </a:lnTo>
                  <a:lnTo>
                    <a:pt x="1502" y="1513"/>
                  </a:lnTo>
                  <a:lnTo>
                    <a:pt x="1556" y="1566"/>
                  </a:lnTo>
                  <a:lnTo>
                    <a:pt x="1610" y="1620"/>
                  </a:lnTo>
                  <a:lnTo>
                    <a:pt x="1635" y="1643"/>
                  </a:lnTo>
                  <a:lnTo>
                    <a:pt x="1446" y="1643"/>
                  </a:lnTo>
                  <a:lnTo>
                    <a:pt x="1398" y="1587"/>
                  </a:lnTo>
                  <a:lnTo>
                    <a:pt x="1351" y="1532"/>
                  </a:lnTo>
                  <a:lnTo>
                    <a:pt x="1307" y="1479"/>
                  </a:lnTo>
                  <a:lnTo>
                    <a:pt x="1262" y="1427"/>
                  </a:lnTo>
                  <a:lnTo>
                    <a:pt x="1221" y="1380"/>
                  </a:lnTo>
                  <a:lnTo>
                    <a:pt x="1180" y="1333"/>
                  </a:lnTo>
                  <a:lnTo>
                    <a:pt x="1144" y="1291"/>
                  </a:lnTo>
                  <a:lnTo>
                    <a:pt x="1113" y="1254"/>
                  </a:lnTo>
                  <a:lnTo>
                    <a:pt x="1083" y="1220"/>
                  </a:lnTo>
                  <a:lnTo>
                    <a:pt x="1059" y="1192"/>
                  </a:lnTo>
                  <a:lnTo>
                    <a:pt x="1038" y="1169"/>
                  </a:lnTo>
                  <a:lnTo>
                    <a:pt x="1023" y="1152"/>
                  </a:lnTo>
                  <a:lnTo>
                    <a:pt x="1016" y="1141"/>
                  </a:lnTo>
                  <a:lnTo>
                    <a:pt x="1012" y="1137"/>
                  </a:lnTo>
                  <a:lnTo>
                    <a:pt x="1008" y="1134"/>
                  </a:lnTo>
                  <a:lnTo>
                    <a:pt x="999" y="1122"/>
                  </a:lnTo>
                  <a:lnTo>
                    <a:pt x="984" y="1105"/>
                  </a:lnTo>
                  <a:lnTo>
                    <a:pt x="964" y="1081"/>
                  </a:lnTo>
                  <a:lnTo>
                    <a:pt x="937" y="1053"/>
                  </a:lnTo>
                  <a:lnTo>
                    <a:pt x="908" y="1019"/>
                  </a:lnTo>
                  <a:lnTo>
                    <a:pt x="874" y="979"/>
                  </a:lnTo>
                  <a:lnTo>
                    <a:pt x="835" y="936"/>
                  </a:lnTo>
                  <a:lnTo>
                    <a:pt x="794" y="891"/>
                  </a:lnTo>
                  <a:lnTo>
                    <a:pt x="751" y="840"/>
                  </a:lnTo>
                  <a:lnTo>
                    <a:pt x="706" y="790"/>
                  </a:lnTo>
                  <a:lnTo>
                    <a:pt x="658" y="735"/>
                  </a:lnTo>
                  <a:lnTo>
                    <a:pt x="609" y="679"/>
                  </a:lnTo>
                  <a:lnTo>
                    <a:pt x="559" y="622"/>
                  </a:lnTo>
                  <a:lnTo>
                    <a:pt x="509" y="566"/>
                  </a:lnTo>
                  <a:lnTo>
                    <a:pt x="458" y="510"/>
                  </a:lnTo>
                  <a:lnTo>
                    <a:pt x="408" y="453"/>
                  </a:lnTo>
                  <a:lnTo>
                    <a:pt x="358" y="399"/>
                  </a:lnTo>
                  <a:lnTo>
                    <a:pt x="311" y="346"/>
                  </a:lnTo>
                  <a:lnTo>
                    <a:pt x="264" y="293"/>
                  </a:lnTo>
                  <a:lnTo>
                    <a:pt x="220" y="244"/>
                  </a:lnTo>
                  <a:lnTo>
                    <a:pt x="179" y="199"/>
                  </a:lnTo>
                  <a:lnTo>
                    <a:pt x="141" y="156"/>
                  </a:lnTo>
                  <a:lnTo>
                    <a:pt x="106" y="119"/>
                  </a:lnTo>
                  <a:lnTo>
                    <a:pt x="76" y="85"/>
                  </a:lnTo>
                  <a:lnTo>
                    <a:pt x="50" y="55"/>
                  </a:lnTo>
                  <a:lnTo>
                    <a:pt x="30" y="32"/>
                  </a:lnTo>
                  <a:lnTo>
                    <a:pt x="13" y="1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9" name="Freeform 18"/>
            <p:cNvSpPr>
              <a:spLocks/>
            </p:cNvSpPr>
            <p:nvPr/>
          </p:nvSpPr>
          <p:spPr bwMode="auto">
            <a:xfrm>
              <a:off x="6921500" y="4054475"/>
              <a:ext cx="1576388" cy="1570037"/>
            </a:xfrm>
            <a:custGeom>
              <a:avLst/>
              <a:gdLst>
                <a:gd name="T0" fmla="*/ 4 w 1987"/>
                <a:gd name="T1" fmla="*/ 2 h 1978"/>
                <a:gd name="T2" fmla="*/ 32 w 1987"/>
                <a:gd name="T3" fmla="*/ 28 h 1978"/>
                <a:gd name="T4" fmla="*/ 84 w 1987"/>
                <a:gd name="T5" fmla="*/ 77 h 1978"/>
                <a:gd name="T6" fmla="*/ 159 w 1987"/>
                <a:gd name="T7" fmla="*/ 147 h 1978"/>
                <a:gd name="T8" fmla="*/ 250 w 1987"/>
                <a:gd name="T9" fmla="*/ 230 h 1978"/>
                <a:gd name="T10" fmla="*/ 356 w 1987"/>
                <a:gd name="T11" fmla="*/ 325 h 1978"/>
                <a:gd name="T12" fmla="*/ 470 w 1987"/>
                <a:gd name="T13" fmla="*/ 431 h 1978"/>
                <a:gd name="T14" fmla="*/ 591 w 1987"/>
                <a:gd name="T15" fmla="*/ 542 h 1978"/>
                <a:gd name="T16" fmla="*/ 712 w 1987"/>
                <a:gd name="T17" fmla="*/ 653 h 1978"/>
                <a:gd name="T18" fmla="*/ 835 w 1987"/>
                <a:gd name="T19" fmla="*/ 762 h 1978"/>
                <a:gd name="T20" fmla="*/ 951 w 1987"/>
                <a:gd name="T21" fmla="*/ 865 h 1978"/>
                <a:gd name="T22" fmla="*/ 1055 w 1987"/>
                <a:gd name="T23" fmla="*/ 961 h 1978"/>
                <a:gd name="T24" fmla="*/ 1148 w 1987"/>
                <a:gd name="T25" fmla="*/ 1044 h 1978"/>
                <a:gd name="T26" fmla="*/ 1223 w 1987"/>
                <a:gd name="T27" fmla="*/ 1111 h 1978"/>
                <a:gd name="T28" fmla="*/ 1277 w 1987"/>
                <a:gd name="T29" fmla="*/ 1158 h 1978"/>
                <a:gd name="T30" fmla="*/ 1307 w 1987"/>
                <a:gd name="T31" fmla="*/ 1185 h 1978"/>
                <a:gd name="T32" fmla="*/ 1314 w 1987"/>
                <a:gd name="T33" fmla="*/ 1192 h 1978"/>
                <a:gd name="T34" fmla="*/ 1342 w 1987"/>
                <a:gd name="T35" fmla="*/ 1216 h 1978"/>
                <a:gd name="T36" fmla="*/ 1398 w 1987"/>
                <a:gd name="T37" fmla="*/ 1265 h 1978"/>
                <a:gd name="T38" fmla="*/ 1473 w 1987"/>
                <a:gd name="T39" fmla="*/ 1331 h 1978"/>
                <a:gd name="T40" fmla="*/ 1568 w 1987"/>
                <a:gd name="T41" fmla="*/ 1414 h 1978"/>
                <a:gd name="T42" fmla="*/ 1674 w 1987"/>
                <a:gd name="T43" fmla="*/ 1508 h 1978"/>
                <a:gd name="T44" fmla="*/ 1792 w 1987"/>
                <a:gd name="T45" fmla="*/ 1609 h 1978"/>
                <a:gd name="T46" fmla="*/ 1913 w 1987"/>
                <a:gd name="T47" fmla="*/ 1716 h 1978"/>
                <a:gd name="T48" fmla="*/ 1987 w 1987"/>
                <a:gd name="T49" fmla="*/ 1780 h 1978"/>
                <a:gd name="T50" fmla="*/ 1885 w 1987"/>
                <a:gd name="T51" fmla="*/ 1873 h 1978"/>
                <a:gd name="T52" fmla="*/ 1769 w 1987"/>
                <a:gd name="T53" fmla="*/ 1754 h 1978"/>
                <a:gd name="T54" fmla="*/ 1657 w 1987"/>
                <a:gd name="T55" fmla="*/ 1639 h 1978"/>
                <a:gd name="T56" fmla="*/ 1551 w 1987"/>
                <a:gd name="T57" fmla="*/ 1534 h 1978"/>
                <a:gd name="T58" fmla="*/ 1458 w 1987"/>
                <a:gd name="T59" fmla="*/ 1438 h 1978"/>
                <a:gd name="T60" fmla="*/ 1378 w 1987"/>
                <a:gd name="T61" fmla="*/ 1357 h 1978"/>
                <a:gd name="T62" fmla="*/ 1316 w 1987"/>
                <a:gd name="T63" fmla="*/ 1295 h 1978"/>
                <a:gd name="T64" fmla="*/ 1277 w 1987"/>
                <a:gd name="T65" fmla="*/ 1254 h 1978"/>
                <a:gd name="T66" fmla="*/ 1264 w 1987"/>
                <a:gd name="T67" fmla="*/ 1241 h 1978"/>
                <a:gd name="T68" fmla="*/ 1249 w 1987"/>
                <a:gd name="T69" fmla="*/ 1226 h 1978"/>
                <a:gd name="T70" fmla="*/ 1210 w 1987"/>
                <a:gd name="T71" fmla="*/ 1186 h 1978"/>
                <a:gd name="T72" fmla="*/ 1147 w 1987"/>
                <a:gd name="T73" fmla="*/ 1126 h 1978"/>
                <a:gd name="T74" fmla="*/ 1066 w 1987"/>
                <a:gd name="T75" fmla="*/ 1045 h 1978"/>
                <a:gd name="T76" fmla="*/ 971 w 1987"/>
                <a:gd name="T77" fmla="*/ 951 h 1978"/>
                <a:gd name="T78" fmla="*/ 865 w 1987"/>
                <a:gd name="T79" fmla="*/ 846 h 1978"/>
                <a:gd name="T80" fmla="*/ 751 w 1987"/>
                <a:gd name="T81" fmla="*/ 733 h 1978"/>
                <a:gd name="T82" fmla="*/ 634 w 1987"/>
                <a:gd name="T83" fmla="*/ 617 h 1978"/>
                <a:gd name="T84" fmla="*/ 517 w 1987"/>
                <a:gd name="T85" fmla="*/ 500 h 1978"/>
                <a:gd name="T86" fmla="*/ 401 w 1987"/>
                <a:gd name="T87" fmla="*/ 389 h 1978"/>
                <a:gd name="T88" fmla="*/ 295 w 1987"/>
                <a:gd name="T89" fmla="*/ 286 h 1978"/>
                <a:gd name="T90" fmla="*/ 198 w 1987"/>
                <a:gd name="T91" fmla="*/ 192 h 1978"/>
                <a:gd name="T92" fmla="*/ 116 w 1987"/>
                <a:gd name="T93" fmla="*/ 113 h 1978"/>
                <a:gd name="T94" fmla="*/ 54 w 1987"/>
                <a:gd name="T95" fmla="*/ 53 h 1978"/>
                <a:gd name="T96" fmla="*/ 13 w 1987"/>
                <a:gd name="T97" fmla="*/ 13 h 1978"/>
                <a:gd name="T98" fmla="*/ 0 w 1987"/>
                <a:gd name="T99" fmla="*/ 0 h 19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87" h="1978">
                  <a:moveTo>
                    <a:pt x="0" y="0"/>
                  </a:moveTo>
                  <a:lnTo>
                    <a:pt x="4" y="2"/>
                  </a:lnTo>
                  <a:lnTo>
                    <a:pt x="13" y="13"/>
                  </a:lnTo>
                  <a:lnTo>
                    <a:pt x="32" y="28"/>
                  </a:lnTo>
                  <a:lnTo>
                    <a:pt x="56" y="51"/>
                  </a:lnTo>
                  <a:lnTo>
                    <a:pt x="84" y="77"/>
                  </a:lnTo>
                  <a:lnTo>
                    <a:pt x="119" y="109"/>
                  </a:lnTo>
                  <a:lnTo>
                    <a:pt x="159" y="147"/>
                  </a:lnTo>
                  <a:lnTo>
                    <a:pt x="203" y="186"/>
                  </a:lnTo>
                  <a:lnTo>
                    <a:pt x="250" y="230"/>
                  </a:lnTo>
                  <a:lnTo>
                    <a:pt x="302" y="277"/>
                  </a:lnTo>
                  <a:lnTo>
                    <a:pt x="356" y="325"/>
                  </a:lnTo>
                  <a:lnTo>
                    <a:pt x="412" y="378"/>
                  </a:lnTo>
                  <a:lnTo>
                    <a:pt x="470" y="431"/>
                  </a:lnTo>
                  <a:lnTo>
                    <a:pt x="530" y="485"/>
                  </a:lnTo>
                  <a:lnTo>
                    <a:pt x="591" y="542"/>
                  </a:lnTo>
                  <a:lnTo>
                    <a:pt x="651" y="598"/>
                  </a:lnTo>
                  <a:lnTo>
                    <a:pt x="712" y="653"/>
                  </a:lnTo>
                  <a:lnTo>
                    <a:pt x="774" y="707"/>
                  </a:lnTo>
                  <a:lnTo>
                    <a:pt x="835" y="762"/>
                  </a:lnTo>
                  <a:lnTo>
                    <a:pt x="893" y="814"/>
                  </a:lnTo>
                  <a:lnTo>
                    <a:pt x="951" y="865"/>
                  </a:lnTo>
                  <a:lnTo>
                    <a:pt x="1005" y="914"/>
                  </a:lnTo>
                  <a:lnTo>
                    <a:pt x="1055" y="961"/>
                  </a:lnTo>
                  <a:lnTo>
                    <a:pt x="1104" y="1004"/>
                  </a:lnTo>
                  <a:lnTo>
                    <a:pt x="1148" y="1044"/>
                  </a:lnTo>
                  <a:lnTo>
                    <a:pt x="1189" y="1079"/>
                  </a:lnTo>
                  <a:lnTo>
                    <a:pt x="1223" y="1111"/>
                  </a:lnTo>
                  <a:lnTo>
                    <a:pt x="1253" y="1138"/>
                  </a:lnTo>
                  <a:lnTo>
                    <a:pt x="1277" y="1158"/>
                  </a:lnTo>
                  <a:lnTo>
                    <a:pt x="1296" y="1175"/>
                  </a:lnTo>
                  <a:lnTo>
                    <a:pt x="1307" y="1185"/>
                  </a:lnTo>
                  <a:lnTo>
                    <a:pt x="1311" y="1188"/>
                  </a:lnTo>
                  <a:lnTo>
                    <a:pt x="1314" y="1192"/>
                  </a:lnTo>
                  <a:lnTo>
                    <a:pt x="1326" y="1201"/>
                  </a:lnTo>
                  <a:lnTo>
                    <a:pt x="1342" y="1216"/>
                  </a:lnTo>
                  <a:lnTo>
                    <a:pt x="1367" y="1239"/>
                  </a:lnTo>
                  <a:lnTo>
                    <a:pt x="1398" y="1265"/>
                  </a:lnTo>
                  <a:lnTo>
                    <a:pt x="1434" y="1295"/>
                  </a:lnTo>
                  <a:lnTo>
                    <a:pt x="1473" y="1331"/>
                  </a:lnTo>
                  <a:lnTo>
                    <a:pt x="1518" y="1371"/>
                  </a:lnTo>
                  <a:lnTo>
                    <a:pt x="1568" y="1414"/>
                  </a:lnTo>
                  <a:lnTo>
                    <a:pt x="1618" y="1459"/>
                  </a:lnTo>
                  <a:lnTo>
                    <a:pt x="1674" y="1508"/>
                  </a:lnTo>
                  <a:lnTo>
                    <a:pt x="1732" y="1557"/>
                  </a:lnTo>
                  <a:lnTo>
                    <a:pt x="1792" y="1609"/>
                  </a:lnTo>
                  <a:lnTo>
                    <a:pt x="1851" y="1664"/>
                  </a:lnTo>
                  <a:lnTo>
                    <a:pt x="1913" y="1716"/>
                  </a:lnTo>
                  <a:lnTo>
                    <a:pt x="1976" y="1771"/>
                  </a:lnTo>
                  <a:lnTo>
                    <a:pt x="1987" y="1780"/>
                  </a:lnTo>
                  <a:lnTo>
                    <a:pt x="1987" y="1978"/>
                  </a:lnTo>
                  <a:lnTo>
                    <a:pt x="1885" y="1873"/>
                  </a:lnTo>
                  <a:lnTo>
                    <a:pt x="1827" y="1812"/>
                  </a:lnTo>
                  <a:lnTo>
                    <a:pt x="1769" y="1754"/>
                  </a:lnTo>
                  <a:lnTo>
                    <a:pt x="1711" y="1696"/>
                  </a:lnTo>
                  <a:lnTo>
                    <a:pt x="1657" y="1639"/>
                  </a:lnTo>
                  <a:lnTo>
                    <a:pt x="1603" y="1585"/>
                  </a:lnTo>
                  <a:lnTo>
                    <a:pt x="1551" y="1534"/>
                  </a:lnTo>
                  <a:lnTo>
                    <a:pt x="1503" y="1483"/>
                  </a:lnTo>
                  <a:lnTo>
                    <a:pt x="1458" y="1438"/>
                  </a:lnTo>
                  <a:lnTo>
                    <a:pt x="1415" y="1395"/>
                  </a:lnTo>
                  <a:lnTo>
                    <a:pt x="1378" y="1357"/>
                  </a:lnTo>
                  <a:lnTo>
                    <a:pt x="1344" y="1324"/>
                  </a:lnTo>
                  <a:lnTo>
                    <a:pt x="1316" y="1295"/>
                  </a:lnTo>
                  <a:lnTo>
                    <a:pt x="1294" y="1271"/>
                  </a:lnTo>
                  <a:lnTo>
                    <a:pt x="1277" y="1254"/>
                  </a:lnTo>
                  <a:lnTo>
                    <a:pt x="1268" y="1245"/>
                  </a:lnTo>
                  <a:lnTo>
                    <a:pt x="1264" y="1241"/>
                  </a:lnTo>
                  <a:lnTo>
                    <a:pt x="1260" y="1237"/>
                  </a:lnTo>
                  <a:lnTo>
                    <a:pt x="1249" y="1226"/>
                  </a:lnTo>
                  <a:lnTo>
                    <a:pt x="1232" y="1209"/>
                  </a:lnTo>
                  <a:lnTo>
                    <a:pt x="1210" y="1186"/>
                  </a:lnTo>
                  <a:lnTo>
                    <a:pt x="1180" y="1158"/>
                  </a:lnTo>
                  <a:lnTo>
                    <a:pt x="1147" y="1126"/>
                  </a:lnTo>
                  <a:lnTo>
                    <a:pt x="1109" y="1087"/>
                  </a:lnTo>
                  <a:lnTo>
                    <a:pt x="1066" y="1045"/>
                  </a:lnTo>
                  <a:lnTo>
                    <a:pt x="1022" y="1000"/>
                  </a:lnTo>
                  <a:lnTo>
                    <a:pt x="971" y="951"/>
                  </a:lnTo>
                  <a:lnTo>
                    <a:pt x="919" y="899"/>
                  </a:lnTo>
                  <a:lnTo>
                    <a:pt x="865" y="846"/>
                  </a:lnTo>
                  <a:lnTo>
                    <a:pt x="809" y="790"/>
                  </a:lnTo>
                  <a:lnTo>
                    <a:pt x="751" y="733"/>
                  </a:lnTo>
                  <a:lnTo>
                    <a:pt x="694" y="675"/>
                  </a:lnTo>
                  <a:lnTo>
                    <a:pt x="634" y="617"/>
                  </a:lnTo>
                  <a:lnTo>
                    <a:pt x="574" y="559"/>
                  </a:lnTo>
                  <a:lnTo>
                    <a:pt x="517" y="500"/>
                  </a:lnTo>
                  <a:lnTo>
                    <a:pt x="459" y="444"/>
                  </a:lnTo>
                  <a:lnTo>
                    <a:pt x="401" y="389"/>
                  </a:lnTo>
                  <a:lnTo>
                    <a:pt x="347" y="337"/>
                  </a:lnTo>
                  <a:lnTo>
                    <a:pt x="295" y="286"/>
                  </a:lnTo>
                  <a:lnTo>
                    <a:pt x="244" y="237"/>
                  </a:lnTo>
                  <a:lnTo>
                    <a:pt x="198" y="192"/>
                  </a:lnTo>
                  <a:lnTo>
                    <a:pt x="155" y="151"/>
                  </a:lnTo>
                  <a:lnTo>
                    <a:pt x="116" y="113"/>
                  </a:lnTo>
                  <a:lnTo>
                    <a:pt x="82" y="81"/>
                  </a:lnTo>
                  <a:lnTo>
                    <a:pt x="54" y="53"/>
                  </a:lnTo>
                  <a:lnTo>
                    <a:pt x="30" y="30"/>
                  </a:lnTo>
                  <a:lnTo>
                    <a:pt x="13" y="13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0" name="Freeform 19"/>
            <p:cNvSpPr>
              <a:spLocks/>
            </p:cNvSpPr>
            <p:nvPr/>
          </p:nvSpPr>
          <p:spPr bwMode="auto">
            <a:xfrm>
              <a:off x="7734300" y="4662488"/>
              <a:ext cx="763588" cy="676275"/>
            </a:xfrm>
            <a:custGeom>
              <a:avLst/>
              <a:gdLst>
                <a:gd name="T0" fmla="*/ 0 w 962"/>
                <a:gd name="T1" fmla="*/ 0 h 854"/>
                <a:gd name="T2" fmla="*/ 884 w 962"/>
                <a:gd name="T3" fmla="*/ 711 h 854"/>
                <a:gd name="T4" fmla="*/ 962 w 962"/>
                <a:gd name="T5" fmla="*/ 771 h 854"/>
                <a:gd name="T6" fmla="*/ 962 w 962"/>
                <a:gd name="T7" fmla="*/ 854 h 854"/>
                <a:gd name="T8" fmla="*/ 849 w 962"/>
                <a:gd name="T9" fmla="*/ 750 h 854"/>
                <a:gd name="T10" fmla="*/ 0 w 962"/>
                <a:gd name="T11" fmla="*/ 0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2" h="854">
                  <a:moveTo>
                    <a:pt x="0" y="0"/>
                  </a:moveTo>
                  <a:lnTo>
                    <a:pt x="884" y="711"/>
                  </a:lnTo>
                  <a:lnTo>
                    <a:pt x="962" y="771"/>
                  </a:lnTo>
                  <a:lnTo>
                    <a:pt x="962" y="854"/>
                  </a:lnTo>
                  <a:lnTo>
                    <a:pt x="849" y="75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1" name="Freeform 20"/>
            <p:cNvSpPr>
              <a:spLocks/>
            </p:cNvSpPr>
            <p:nvPr/>
          </p:nvSpPr>
          <p:spPr bwMode="auto">
            <a:xfrm>
              <a:off x="6862763" y="3865563"/>
              <a:ext cx="1635125" cy="1279525"/>
            </a:xfrm>
            <a:custGeom>
              <a:avLst/>
              <a:gdLst>
                <a:gd name="T0" fmla="*/ 4 w 2060"/>
                <a:gd name="T1" fmla="*/ 1 h 1612"/>
                <a:gd name="T2" fmla="*/ 34 w 2060"/>
                <a:gd name="T3" fmla="*/ 24 h 1612"/>
                <a:gd name="T4" fmla="*/ 88 w 2060"/>
                <a:gd name="T5" fmla="*/ 65 h 1612"/>
                <a:gd name="T6" fmla="*/ 164 w 2060"/>
                <a:gd name="T7" fmla="*/ 122 h 1612"/>
                <a:gd name="T8" fmla="*/ 260 w 2060"/>
                <a:gd name="T9" fmla="*/ 193 h 1612"/>
                <a:gd name="T10" fmla="*/ 370 w 2060"/>
                <a:gd name="T11" fmla="*/ 276 h 1612"/>
                <a:gd name="T12" fmla="*/ 491 w 2060"/>
                <a:gd name="T13" fmla="*/ 366 h 1612"/>
                <a:gd name="T14" fmla="*/ 619 w 2060"/>
                <a:gd name="T15" fmla="*/ 462 h 1612"/>
                <a:gd name="T16" fmla="*/ 750 w 2060"/>
                <a:gd name="T17" fmla="*/ 560 h 1612"/>
                <a:gd name="T18" fmla="*/ 882 w 2060"/>
                <a:gd name="T19" fmla="*/ 657 h 1612"/>
                <a:gd name="T20" fmla="*/ 1011 w 2060"/>
                <a:gd name="T21" fmla="*/ 751 h 1612"/>
                <a:gd name="T22" fmla="*/ 1132 w 2060"/>
                <a:gd name="T23" fmla="*/ 842 h 1612"/>
                <a:gd name="T24" fmla="*/ 1244 w 2060"/>
                <a:gd name="T25" fmla="*/ 923 h 1612"/>
                <a:gd name="T26" fmla="*/ 1339 w 2060"/>
                <a:gd name="T27" fmla="*/ 992 h 1612"/>
                <a:gd name="T28" fmla="*/ 1415 w 2060"/>
                <a:gd name="T29" fmla="*/ 1050 h 1612"/>
                <a:gd name="T30" fmla="*/ 1471 w 2060"/>
                <a:gd name="T31" fmla="*/ 1090 h 1612"/>
                <a:gd name="T32" fmla="*/ 1501 w 2060"/>
                <a:gd name="T33" fmla="*/ 1112 h 1612"/>
                <a:gd name="T34" fmla="*/ 1509 w 2060"/>
                <a:gd name="T35" fmla="*/ 1118 h 1612"/>
                <a:gd name="T36" fmla="*/ 1537 w 2060"/>
                <a:gd name="T37" fmla="*/ 1139 h 1612"/>
                <a:gd name="T38" fmla="*/ 1592 w 2060"/>
                <a:gd name="T39" fmla="*/ 1178 h 1612"/>
                <a:gd name="T40" fmla="*/ 1669 w 2060"/>
                <a:gd name="T41" fmla="*/ 1235 h 1612"/>
                <a:gd name="T42" fmla="*/ 1764 w 2060"/>
                <a:gd name="T43" fmla="*/ 1304 h 1612"/>
                <a:gd name="T44" fmla="*/ 1874 w 2060"/>
                <a:gd name="T45" fmla="*/ 1383 h 1612"/>
                <a:gd name="T46" fmla="*/ 1995 w 2060"/>
                <a:gd name="T47" fmla="*/ 1471 h 1612"/>
                <a:gd name="T48" fmla="*/ 2060 w 2060"/>
                <a:gd name="T49" fmla="*/ 1612 h 1612"/>
                <a:gd name="T50" fmla="*/ 1930 w 2060"/>
                <a:gd name="T51" fmla="*/ 1509 h 1612"/>
                <a:gd name="T52" fmla="*/ 1809 w 2060"/>
                <a:gd name="T53" fmla="*/ 1413 h 1612"/>
                <a:gd name="T54" fmla="*/ 1701 w 2060"/>
                <a:gd name="T55" fmla="*/ 1327 h 1612"/>
                <a:gd name="T56" fmla="*/ 1609 w 2060"/>
                <a:gd name="T57" fmla="*/ 1255 h 1612"/>
                <a:gd name="T58" fmla="*/ 1540 w 2060"/>
                <a:gd name="T59" fmla="*/ 1199 h 1612"/>
                <a:gd name="T60" fmla="*/ 1494 w 2060"/>
                <a:gd name="T61" fmla="*/ 1163 h 1612"/>
                <a:gd name="T62" fmla="*/ 1479 w 2060"/>
                <a:gd name="T63" fmla="*/ 1150 h 1612"/>
                <a:gd name="T64" fmla="*/ 1464 w 2060"/>
                <a:gd name="T65" fmla="*/ 1139 h 1612"/>
                <a:gd name="T66" fmla="*/ 1421 w 2060"/>
                <a:gd name="T67" fmla="*/ 1105 h 1612"/>
                <a:gd name="T68" fmla="*/ 1358 w 2060"/>
                <a:gd name="T69" fmla="*/ 1054 h 1612"/>
                <a:gd name="T70" fmla="*/ 1272 w 2060"/>
                <a:gd name="T71" fmla="*/ 988 h 1612"/>
                <a:gd name="T72" fmla="*/ 1171 w 2060"/>
                <a:gd name="T73" fmla="*/ 909 h 1612"/>
                <a:gd name="T74" fmla="*/ 1057 w 2060"/>
                <a:gd name="T75" fmla="*/ 819 h 1612"/>
                <a:gd name="T76" fmla="*/ 934 w 2060"/>
                <a:gd name="T77" fmla="*/ 723 h 1612"/>
                <a:gd name="T78" fmla="*/ 806 w 2060"/>
                <a:gd name="T79" fmla="*/ 624 h 1612"/>
                <a:gd name="T80" fmla="*/ 675 w 2060"/>
                <a:gd name="T81" fmla="*/ 522 h 1612"/>
                <a:gd name="T82" fmla="*/ 547 w 2060"/>
                <a:gd name="T83" fmla="*/ 423 h 1612"/>
                <a:gd name="T84" fmla="*/ 424 w 2060"/>
                <a:gd name="T85" fmla="*/ 327 h 1612"/>
                <a:gd name="T86" fmla="*/ 310 w 2060"/>
                <a:gd name="T87" fmla="*/ 238 h 1612"/>
                <a:gd name="T88" fmla="*/ 207 w 2060"/>
                <a:gd name="T89" fmla="*/ 159 h 1612"/>
                <a:gd name="T90" fmla="*/ 122 w 2060"/>
                <a:gd name="T91" fmla="*/ 94 h 1612"/>
                <a:gd name="T92" fmla="*/ 56 w 2060"/>
                <a:gd name="T93" fmla="*/ 43 h 1612"/>
                <a:gd name="T94" fmla="*/ 15 w 2060"/>
                <a:gd name="T95" fmla="*/ 11 h 1612"/>
                <a:gd name="T96" fmla="*/ 0 w 2060"/>
                <a:gd name="T97" fmla="*/ 0 h 1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60" h="1612">
                  <a:moveTo>
                    <a:pt x="0" y="0"/>
                  </a:moveTo>
                  <a:lnTo>
                    <a:pt x="4" y="1"/>
                  </a:lnTo>
                  <a:lnTo>
                    <a:pt x="15" y="11"/>
                  </a:lnTo>
                  <a:lnTo>
                    <a:pt x="34" y="24"/>
                  </a:lnTo>
                  <a:lnTo>
                    <a:pt x="58" y="43"/>
                  </a:lnTo>
                  <a:lnTo>
                    <a:pt x="88" y="65"/>
                  </a:lnTo>
                  <a:lnTo>
                    <a:pt x="123" y="92"/>
                  </a:lnTo>
                  <a:lnTo>
                    <a:pt x="164" y="122"/>
                  </a:lnTo>
                  <a:lnTo>
                    <a:pt x="211" y="156"/>
                  </a:lnTo>
                  <a:lnTo>
                    <a:pt x="260" y="193"/>
                  </a:lnTo>
                  <a:lnTo>
                    <a:pt x="314" y="233"/>
                  </a:lnTo>
                  <a:lnTo>
                    <a:pt x="370" y="276"/>
                  </a:lnTo>
                  <a:lnTo>
                    <a:pt x="429" y="319"/>
                  </a:lnTo>
                  <a:lnTo>
                    <a:pt x="491" y="366"/>
                  </a:lnTo>
                  <a:lnTo>
                    <a:pt x="554" y="413"/>
                  </a:lnTo>
                  <a:lnTo>
                    <a:pt x="619" y="462"/>
                  </a:lnTo>
                  <a:lnTo>
                    <a:pt x="685" y="511"/>
                  </a:lnTo>
                  <a:lnTo>
                    <a:pt x="750" y="560"/>
                  </a:lnTo>
                  <a:lnTo>
                    <a:pt x="817" y="609"/>
                  </a:lnTo>
                  <a:lnTo>
                    <a:pt x="882" y="657"/>
                  </a:lnTo>
                  <a:lnTo>
                    <a:pt x="947" y="704"/>
                  </a:lnTo>
                  <a:lnTo>
                    <a:pt x="1011" y="751"/>
                  </a:lnTo>
                  <a:lnTo>
                    <a:pt x="1074" y="798"/>
                  </a:lnTo>
                  <a:lnTo>
                    <a:pt x="1132" y="842"/>
                  </a:lnTo>
                  <a:lnTo>
                    <a:pt x="1190" y="883"/>
                  </a:lnTo>
                  <a:lnTo>
                    <a:pt x="1244" y="923"/>
                  </a:lnTo>
                  <a:lnTo>
                    <a:pt x="1292" y="960"/>
                  </a:lnTo>
                  <a:lnTo>
                    <a:pt x="1339" y="992"/>
                  </a:lnTo>
                  <a:lnTo>
                    <a:pt x="1380" y="1024"/>
                  </a:lnTo>
                  <a:lnTo>
                    <a:pt x="1415" y="1050"/>
                  </a:lnTo>
                  <a:lnTo>
                    <a:pt x="1447" y="1073"/>
                  </a:lnTo>
                  <a:lnTo>
                    <a:pt x="1471" y="1090"/>
                  </a:lnTo>
                  <a:lnTo>
                    <a:pt x="1490" y="1103"/>
                  </a:lnTo>
                  <a:lnTo>
                    <a:pt x="1501" y="1112"/>
                  </a:lnTo>
                  <a:lnTo>
                    <a:pt x="1505" y="1114"/>
                  </a:lnTo>
                  <a:lnTo>
                    <a:pt x="1509" y="1118"/>
                  </a:lnTo>
                  <a:lnTo>
                    <a:pt x="1520" y="1126"/>
                  </a:lnTo>
                  <a:lnTo>
                    <a:pt x="1537" y="1139"/>
                  </a:lnTo>
                  <a:lnTo>
                    <a:pt x="1563" y="1156"/>
                  </a:lnTo>
                  <a:lnTo>
                    <a:pt x="1592" y="1178"/>
                  </a:lnTo>
                  <a:lnTo>
                    <a:pt x="1628" y="1204"/>
                  </a:lnTo>
                  <a:lnTo>
                    <a:pt x="1669" y="1235"/>
                  </a:lnTo>
                  <a:lnTo>
                    <a:pt x="1716" y="1268"/>
                  </a:lnTo>
                  <a:lnTo>
                    <a:pt x="1764" y="1304"/>
                  </a:lnTo>
                  <a:lnTo>
                    <a:pt x="1818" y="1342"/>
                  </a:lnTo>
                  <a:lnTo>
                    <a:pt x="1874" y="1383"/>
                  </a:lnTo>
                  <a:lnTo>
                    <a:pt x="1934" y="1426"/>
                  </a:lnTo>
                  <a:lnTo>
                    <a:pt x="1995" y="1471"/>
                  </a:lnTo>
                  <a:lnTo>
                    <a:pt x="2060" y="1518"/>
                  </a:lnTo>
                  <a:lnTo>
                    <a:pt x="2060" y="1612"/>
                  </a:lnTo>
                  <a:lnTo>
                    <a:pt x="1993" y="1560"/>
                  </a:lnTo>
                  <a:lnTo>
                    <a:pt x="1930" y="1509"/>
                  </a:lnTo>
                  <a:lnTo>
                    <a:pt x="1868" y="1460"/>
                  </a:lnTo>
                  <a:lnTo>
                    <a:pt x="1809" y="1413"/>
                  </a:lnTo>
                  <a:lnTo>
                    <a:pt x="1753" y="1368"/>
                  </a:lnTo>
                  <a:lnTo>
                    <a:pt x="1701" y="1327"/>
                  </a:lnTo>
                  <a:lnTo>
                    <a:pt x="1652" y="1289"/>
                  </a:lnTo>
                  <a:lnTo>
                    <a:pt x="1609" y="1255"/>
                  </a:lnTo>
                  <a:lnTo>
                    <a:pt x="1572" y="1225"/>
                  </a:lnTo>
                  <a:lnTo>
                    <a:pt x="1540" y="1199"/>
                  </a:lnTo>
                  <a:lnTo>
                    <a:pt x="1514" y="1178"/>
                  </a:lnTo>
                  <a:lnTo>
                    <a:pt x="1494" y="1163"/>
                  </a:lnTo>
                  <a:lnTo>
                    <a:pt x="1482" y="1154"/>
                  </a:lnTo>
                  <a:lnTo>
                    <a:pt x="1479" y="1150"/>
                  </a:lnTo>
                  <a:lnTo>
                    <a:pt x="1475" y="1146"/>
                  </a:lnTo>
                  <a:lnTo>
                    <a:pt x="1464" y="1139"/>
                  </a:lnTo>
                  <a:lnTo>
                    <a:pt x="1445" y="1124"/>
                  </a:lnTo>
                  <a:lnTo>
                    <a:pt x="1421" y="1105"/>
                  </a:lnTo>
                  <a:lnTo>
                    <a:pt x="1391" y="1082"/>
                  </a:lnTo>
                  <a:lnTo>
                    <a:pt x="1358" y="1054"/>
                  </a:lnTo>
                  <a:lnTo>
                    <a:pt x="1317" y="1024"/>
                  </a:lnTo>
                  <a:lnTo>
                    <a:pt x="1272" y="988"/>
                  </a:lnTo>
                  <a:lnTo>
                    <a:pt x="1223" y="951"/>
                  </a:lnTo>
                  <a:lnTo>
                    <a:pt x="1171" y="909"/>
                  </a:lnTo>
                  <a:lnTo>
                    <a:pt x="1115" y="866"/>
                  </a:lnTo>
                  <a:lnTo>
                    <a:pt x="1057" y="819"/>
                  </a:lnTo>
                  <a:lnTo>
                    <a:pt x="996" y="772"/>
                  </a:lnTo>
                  <a:lnTo>
                    <a:pt x="934" y="723"/>
                  </a:lnTo>
                  <a:lnTo>
                    <a:pt x="871" y="674"/>
                  </a:lnTo>
                  <a:lnTo>
                    <a:pt x="806" y="624"/>
                  </a:lnTo>
                  <a:lnTo>
                    <a:pt x="741" y="571"/>
                  </a:lnTo>
                  <a:lnTo>
                    <a:pt x="675" y="522"/>
                  </a:lnTo>
                  <a:lnTo>
                    <a:pt x="612" y="471"/>
                  </a:lnTo>
                  <a:lnTo>
                    <a:pt x="547" y="423"/>
                  </a:lnTo>
                  <a:lnTo>
                    <a:pt x="485" y="374"/>
                  </a:lnTo>
                  <a:lnTo>
                    <a:pt x="424" y="327"/>
                  </a:lnTo>
                  <a:lnTo>
                    <a:pt x="366" y="282"/>
                  </a:lnTo>
                  <a:lnTo>
                    <a:pt x="310" y="238"/>
                  </a:lnTo>
                  <a:lnTo>
                    <a:pt x="258" y="197"/>
                  </a:lnTo>
                  <a:lnTo>
                    <a:pt x="207" y="159"/>
                  </a:lnTo>
                  <a:lnTo>
                    <a:pt x="163" y="126"/>
                  </a:lnTo>
                  <a:lnTo>
                    <a:pt x="122" y="94"/>
                  </a:lnTo>
                  <a:lnTo>
                    <a:pt x="86" y="65"/>
                  </a:lnTo>
                  <a:lnTo>
                    <a:pt x="56" y="43"/>
                  </a:lnTo>
                  <a:lnTo>
                    <a:pt x="32" y="24"/>
                  </a:lnTo>
                  <a:lnTo>
                    <a:pt x="15" y="11"/>
                  </a:lnTo>
                  <a:lnTo>
                    <a:pt x="4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2" name="Freeform 21"/>
            <p:cNvSpPr>
              <a:spLocks/>
            </p:cNvSpPr>
            <p:nvPr/>
          </p:nvSpPr>
          <p:spPr bwMode="auto">
            <a:xfrm>
              <a:off x="7399338" y="4070350"/>
              <a:ext cx="1098550" cy="701675"/>
            </a:xfrm>
            <a:custGeom>
              <a:avLst/>
              <a:gdLst>
                <a:gd name="T0" fmla="*/ 4 w 1385"/>
                <a:gd name="T1" fmla="*/ 2 h 883"/>
                <a:gd name="T2" fmla="*/ 38 w 1385"/>
                <a:gd name="T3" fmla="*/ 21 h 883"/>
                <a:gd name="T4" fmla="*/ 97 w 1385"/>
                <a:gd name="T5" fmla="*/ 56 h 883"/>
                <a:gd name="T6" fmla="*/ 181 w 1385"/>
                <a:gd name="T7" fmla="*/ 103 h 883"/>
                <a:gd name="T8" fmla="*/ 284 w 1385"/>
                <a:gd name="T9" fmla="*/ 164 h 883"/>
                <a:gd name="T10" fmla="*/ 401 w 1385"/>
                <a:gd name="T11" fmla="*/ 231 h 883"/>
                <a:gd name="T12" fmla="*/ 528 w 1385"/>
                <a:gd name="T13" fmla="*/ 303 h 883"/>
                <a:gd name="T14" fmla="*/ 658 w 1385"/>
                <a:gd name="T15" fmla="*/ 378 h 883"/>
                <a:gd name="T16" fmla="*/ 791 w 1385"/>
                <a:gd name="T17" fmla="*/ 451 h 883"/>
                <a:gd name="T18" fmla="*/ 917 w 1385"/>
                <a:gd name="T19" fmla="*/ 523 h 883"/>
                <a:gd name="T20" fmla="*/ 1035 w 1385"/>
                <a:gd name="T21" fmla="*/ 588 h 883"/>
                <a:gd name="T22" fmla="*/ 1137 w 1385"/>
                <a:gd name="T23" fmla="*/ 647 h 883"/>
                <a:gd name="T24" fmla="*/ 1223 w 1385"/>
                <a:gd name="T25" fmla="*/ 694 h 883"/>
                <a:gd name="T26" fmla="*/ 1283 w 1385"/>
                <a:gd name="T27" fmla="*/ 729 h 883"/>
                <a:gd name="T28" fmla="*/ 1316 w 1385"/>
                <a:gd name="T29" fmla="*/ 746 h 883"/>
                <a:gd name="T30" fmla="*/ 1326 w 1385"/>
                <a:gd name="T31" fmla="*/ 752 h 883"/>
                <a:gd name="T32" fmla="*/ 1357 w 1385"/>
                <a:gd name="T33" fmla="*/ 769 h 883"/>
                <a:gd name="T34" fmla="*/ 1385 w 1385"/>
                <a:gd name="T35" fmla="*/ 883 h 883"/>
                <a:gd name="T36" fmla="*/ 1329 w 1385"/>
                <a:gd name="T37" fmla="*/ 846 h 883"/>
                <a:gd name="T38" fmla="*/ 1294 w 1385"/>
                <a:gd name="T39" fmla="*/ 823 h 883"/>
                <a:gd name="T40" fmla="*/ 1281 w 1385"/>
                <a:gd name="T41" fmla="*/ 814 h 883"/>
                <a:gd name="T42" fmla="*/ 1266 w 1385"/>
                <a:gd name="T43" fmla="*/ 804 h 883"/>
                <a:gd name="T44" fmla="*/ 1219 w 1385"/>
                <a:gd name="T45" fmla="*/ 774 h 883"/>
                <a:gd name="T46" fmla="*/ 1149 w 1385"/>
                <a:gd name="T47" fmla="*/ 729 h 883"/>
                <a:gd name="T48" fmla="*/ 1057 w 1385"/>
                <a:gd name="T49" fmla="*/ 671 h 883"/>
                <a:gd name="T50" fmla="*/ 951 w 1385"/>
                <a:gd name="T51" fmla="*/ 601 h 883"/>
                <a:gd name="T52" fmla="*/ 832 w 1385"/>
                <a:gd name="T53" fmla="*/ 524 h 883"/>
                <a:gd name="T54" fmla="*/ 707 w 1385"/>
                <a:gd name="T55" fmla="*/ 445 h 883"/>
                <a:gd name="T56" fmla="*/ 578 w 1385"/>
                <a:gd name="T57" fmla="*/ 363 h 883"/>
                <a:gd name="T58" fmla="*/ 453 w 1385"/>
                <a:gd name="T59" fmla="*/ 284 h 883"/>
                <a:gd name="T60" fmla="*/ 334 w 1385"/>
                <a:gd name="T61" fmla="*/ 209 h 883"/>
                <a:gd name="T62" fmla="*/ 226 w 1385"/>
                <a:gd name="T63" fmla="*/ 141 h 883"/>
                <a:gd name="T64" fmla="*/ 134 w 1385"/>
                <a:gd name="T65" fmla="*/ 83 h 883"/>
                <a:gd name="T66" fmla="*/ 62 w 1385"/>
                <a:gd name="T67" fmla="*/ 39 h 883"/>
                <a:gd name="T68" fmla="*/ 17 w 1385"/>
                <a:gd name="T69" fmla="*/ 9 h 883"/>
                <a:gd name="T70" fmla="*/ 0 w 1385"/>
                <a:gd name="T71" fmla="*/ 0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85" h="883">
                  <a:moveTo>
                    <a:pt x="0" y="0"/>
                  </a:moveTo>
                  <a:lnTo>
                    <a:pt x="4" y="2"/>
                  </a:lnTo>
                  <a:lnTo>
                    <a:pt x="17" y="9"/>
                  </a:lnTo>
                  <a:lnTo>
                    <a:pt x="38" y="21"/>
                  </a:lnTo>
                  <a:lnTo>
                    <a:pt x="64" y="36"/>
                  </a:lnTo>
                  <a:lnTo>
                    <a:pt x="97" y="56"/>
                  </a:lnTo>
                  <a:lnTo>
                    <a:pt x="136" y="79"/>
                  </a:lnTo>
                  <a:lnTo>
                    <a:pt x="181" y="103"/>
                  </a:lnTo>
                  <a:lnTo>
                    <a:pt x="231" y="132"/>
                  </a:lnTo>
                  <a:lnTo>
                    <a:pt x="284" y="164"/>
                  </a:lnTo>
                  <a:lnTo>
                    <a:pt x="341" y="195"/>
                  </a:lnTo>
                  <a:lnTo>
                    <a:pt x="401" y="231"/>
                  </a:lnTo>
                  <a:lnTo>
                    <a:pt x="463" y="267"/>
                  </a:lnTo>
                  <a:lnTo>
                    <a:pt x="528" y="303"/>
                  </a:lnTo>
                  <a:lnTo>
                    <a:pt x="593" y="340"/>
                  </a:lnTo>
                  <a:lnTo>
                    <a:pt x="658" y="378"/>
                  </a:lnTo>
                  <a:lnTo>
                    <a:pt x="724" y="415"/>
                  </a:lnTo>
                  <a:lnTo>
                    <a:pt x="791" y="451"/>
                  </a:lnTo>
                  <a:lnTo>
                    <a:pt x="854" y="489"/>
                  </a:lnTo>
                  <a:lnTo>
                    <a:pt x="917" y="523"/>
                  </a:lnTo>
                  <a:lnTo>
                    <a:pt x="977" y="556"/>
                  </a:lnTo>
                  <a:lnTo>
                    <a:pt x="1035" y="588"/>
                  </a:lnTo>
                  <a:lnTo>
                    <a:pt x="1089" y="618"/>
                  </a:lnTo>
                  <a:lnTo>
                    <a:pt x="1137" y="647"/>
                  </a:lnTo>
                  <a:lnTo>
                    <a:pt x="1182" y="673"/>
                  </a:lnTo>
                  <a:lnTo>
                    <a:pt x="1223" y="694"/>
                  </a:lnTo>
                  <a:lnTo>
                    <a:pt x="1257" y="714"/>
                  </a:lnTo>
                  <a:lnTo>
                    <a:pt x="1283" y="729"/>
                  </a:lnTo>
                  <a:lnTo>
                    <a:pt x="1303" y="741"/>
                  </a:lnTo>
                  <a:lnTo>
                    <a:pt x="1316" y="746"/>
                  </a:lnTo>
                  <a:lnTo>
                    <a:pt x="1320" y="750"/>
                  </a:lnTo>
                  <a:lnTo>
                    <a:pt x="1326" y="752"/>
                  </a:lnTo>
                  <a:lnTo>
                    <a:pt x="1337" y="759"/>
                  </a:lnTo>
                  <a:lnTo>
                    <a:pt x="1357" y="769"/>
                  </a:lnTo>
                  <a:lnTo>
                    <a:pt x="1385" y="784"/>
                  </a:lnTo>
                  <a:lnTo>
                    <a:pt x="1385" y="883"/>
                  </a:lnTo>
                  <a:lnTo>
                    <a:pt x="1356" y="863"/>
                  </a:lnTo>
                  <a:lnTo>
                    <a:pt x="1329" y="846"/>
                  </a:lnTo>
                  <a:lnTo>
                    <a:pt x="1309" y="833"/>
                  </a:lnTo>
                  <a:lnTo>
                    <a:pt x="1294" y="823"/>
                  </a:lnTo>
                  <a:lnTo>
                    <a:pt x="1285" y="818"/>
                  </a:lnTo>
                  <a:lnTo>
                    <a:pt x="1281" y="814"/>
                  </a:lnTo>
                  <a:lnTo>
                    <a:pt x="1277" y="812"/>
                  </a:lnTo>
                  <a:lnTo>
                    <a:pt x="1266" y="804"/>
                  </a:lnTo>
                  <a:lnTo>
                    <a:pt x="1246" y="791"/>
                  </a:lnTo>
                  <a:lnTo>
                    <a:pt x="1219" y="774"/>
                  </a:lnTo>
                  <a:lnTo>
                    <a:pt x="1188" y="754"/>
                  </a:lnTo>
                  <a:lnTo>
                    <a:pt x="1149" y="729"/>
                  </a:lnTo>
                  <a:lnTo>
                    <a:pt x="1106" y="701"/>
                  </a:lnTo>
                  <a:lnTo>
                    <a:pt x="1057" y="671"/>
                  </a:lnTo>
                  <a:lnTo>
                    <a:pt x="1005" y="637"/>
                  </a:lnTo>
                  <a:lnTo>
                    <a:pt x="951" y="601"/>
                  </a:lnTo>
                  <a:lnTo>
                    <a:pt x="891" y="564"/>
                  </a:lnTo>
                  <a:lnTo>
                    <a:pt x="832" y="524"/>
                  </a:lnTo>
                  <a:lnTo>
                    <a:pt x="770" y="485"/>
                  </a:lnTo>
                  <a:lnTo>
                    <a:pt x="707" y="445"/>
                  </a:lnTo>
                  <a:lnTo>
                    <a:pt x="643" y="404"/>
                  </a:lnTo>
                  <a:lnTo>
                    <a:pt x="578" y="363"/>
                  </a:lnTo>
                  <a:lnTo>
                    <a:pt x="515" y="323"/>
                  </a:lnTo>
                  <a:lnTo>
                    <a:pt x="453" y="284"/>
                  </a:lnTo>
                  <a:lnTo>
                    <a:pt x="392" y="246"/>
                  </a:lnTo>
                  <a:lnTo>
                    <a:pt x="334" y="209"/>
                  </a:lnTo>
                  <a:lnTo>
                    <a:pt x="278" y="175"/>
                  </a:lnTo>
                  <a:lnTo>
                    <a:pt x="226" y="141"/>
                  </a:lnTo>
                  <a:lnTo>
                    <a:pt x="177" y="111"/>
                  </a:lnTo>
                  <a:lnTo>
                    <a:pt x="134" y="83"/>
                  </a:lnTo>
                  <a:lnTo>
                    <a:pt x="95" y="60"/>
                  </a:lnTo>
                  <a:lnTo>
                    <a:pt x="62" y="39"/>
                  </a:lnTo>
                  <a:lnTo>
                    <a:pt x="36" y="23"/>
                  </a:lnTo>
                  <a:lnTo>
                    <a:pt x="17" y="9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3" name="Freeform 22"/>
            <p:cNvSpPr>
              <a:spLocks/>
            </p:cNvSpPr>
            <p:nvPr/>
          </p:nvSpPr>
          <p:spPr bwMode="auto">
            <a:xfrm>
              <a:off x="8461375" y="4503738"/>
              <a:ext cx="36513" cy="20637"/>
            </a:xfrm>
            <a:custGeom>
              <a:avLst/>
              <a:gdLst>
                <a:gd name="T0" fmla="*/ 0 w 46"/>
                <a:gd name="T1" fmla="*/ 0 h 26"/>
                <a:gd name="T2" fmla="*/ 46 w 46"/>
                <a:gd name="T3" fmla="*/ 23 h 26"/>
                <a:gd name="T4" fmla="*/ 46 w 46"/>
                <a:gd name="T5" fmla="*/ 26 h 26"/>
                <a:gd name="T6" fmla="*/ 0 w 46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26">
                  <a:moveTo>
                    <a:pt x="0" y="0"/>
                  </a:moveTo>
                  <a:lnTo>
                    <a:pt x="46" y="23"/>
                  </a:lnTo>
                  <a:lnTo>
                    <a:pt x="46" y="2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4" name="Freeform 23"/>
            <p:cNvSpPr>
              <a:spLocks/>
            </p:cNvSpPr>
            <p:nvPr/>
          </p:nvSpPr>
          <p:spPr bwMode="auto">
            <a:xfrm>
              <a:off x="7759700" y="4043363"/>
              <a:ext cx="738188" cy="349250"/>
            </a:xfrm>
            <a:custGeom>
              <a:avLst/>
              <a:gdLst>
                <a:gd name="T0" fmla="*/ 0 w 930"/>
                <a:gd name="T1" fmla="*/ 0 h 440"/>
                <a:gd name="T2" fmla="*/ 930 w 930"/>
                <a:gd name="T3" fmla="*/ 397 h 440"/>
                <a:gd name="T4" fmla="*/ 930 w 930"/>
                <a:gd name="T5" fmla="*/ 440 h 440"/>
                <a:gd name="T6" fmla="*/ 0 w 930"/>
                <a:gd name="T7" fmla="*/ 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0" h="440">
                  <a:moveTo>
                    <a:pt x="0" y="0"/>
                  </a:moveTo>
                  <a:lnTo>
                    <a:pt x="930" y="397"/>
                  </a:lnTo>
                  <a:lnTo>
                    <a:pt x="930" y="44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5" name="Freeform 24"/>
            <p:cNvSpPr>
              <a:spLocks/>
            </p:cNvSpPr>
            <p:nvPr/>
          </p:nvSpPr>
          <p:spPr bwMode="auto">
            <a:xfrm>
              <a:off x="8207375" y="3983038"/>
              <a:ext cx="290513" cy="106362"/>
            </a:xfrm>
            <a:custGeom>
              <a:avLst/>
              <a:gdLst>
                <a:gd name="T0" fmla="*/ 0 w 367"/>
                <a:gd name="T1" fmla="*/ 0 h 134"/>
                <a:gd name="T2" fmla="*/ 6 w 367"/>
                <a:gd name="T3" fmla="*/ 2 h 134"/>
                <a:gd name="T4" fmla="*/ 19 w 367"/>
                <a:gd name="T5" fmla="*/ 6 h 134"/>
                <a:gd name="T6" fmla="*/ 41 w 367"/>
                <a:gd name="T7" fmla="*/ 13 h 134"/>
                <a:gd name="T8" fmla="*/ 71 w 367"/>
                <a:gd name="T9" fmla="*/ 21 h 134"/>
                <a:gd name="T10" fmla="*/ 108 w 367"/>
                <a:gd name="T11" fmla="*/ 32 h 134"/>
                <a:gd name="T12" fmla="*/ 151 w 367"/>
                <a:gd name="T13" fmla="*/ 43 h 134"/>
                <a:gd name="T14" fmla="*/ 200 w 367"/>
                <a:gd name="T15" fmla="*/ 58 h 134"/>
                <a:gd name="T16" fmla="*/ 252 w 367"/>
                <a:gd name="T17" fmla="*/ 73 h 134"/>
                <a:gd name="T18" fmla="*/ 308 w 367"/>
                <a:gd name="T19" fmla="*/ 88 h 134"/>
                <a:gd name="T20" fmla="*/ 367 w 367"/>
                <a:gd name="T21" fmla="*/ 105 h 134"/>
                <a:gd name="T22" fmla="*/ 367 w 367"/>
                <a:gd name="T23" fmla="*/ 134 h 134"/>
                <a:gd name="T24" fmla="*/ 308 w 367"/>
                <a:gd name="T25" fmla="*/ 113 h 134"/>
                <a:gd name="T26" fmla="*/ 252 w 367"/>
                <a:gd name="T27" fmla="*/ 92 h 134"/>
                <a:gd name="T28" fmla="*/ 200 w 367"/>
                <a:gd name="T29" fmla="*/ 73 h 134"/>
                <a:gd name="T30" fmla="*/ 151 w 367"/>
                <a:gd name="T31" fmla="*/ 55 h 134"/>
                <a:gd name="T32" fmla="*/ 108 w 367"/>
                <a:gd name="T33" fmla="*/ 40 h 134"/>
                <a:gd name="T34" fmla="*/ 71 w 367"/>
                <a:gd name="T35" fmla="*/ 26 h 134"/>
                <a:gd name="T36" fmla="*/ 41 w 367"/>
                <a:gd name="T37" fmla="*/ 15 h 134"/>
                <a:gd name="T38" fmla="*/ 19 w 367"/>
                <a:gd name="T39" fmla="*/ 8 h 134"/>
                <a:gd name="T40" fmla="*/ 6 w 367"/>
                <a:gd name="T41" fmla="*/ 2 h 134"/>
                <a:gd name="T42" fmla="*/ 0 w 367"/>
                <a:gd name="T43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7" h="134">
                  <a:moveTo>
                    <a:pt x="0" y="0"/>
                  </a:moveTo>
                  <a:lnTo>
                    <a:pt x="6" y="2"/>
                  </a:lnTo>
                  <a:lnTo>
                    <a:pt x="19" y="6"/>
                  </a:lnTo>
                  <a:lnTo>
                    <a:pt x="41" y="13"/>
                  </a:lnTo>
                  <a:lnTo>
                    <a:pt x="71" y="21"/>
                  </a:lnTo>
                  <a:lnTo>
                    <a:pt x="108" y="32"/>
                  </a:lnTo>
                  <a:lnTo>
                    <a:pt x="151" y="43"/>
                  </a:lnTo>
                  <a:lnTo>
                    <a:pt x="200" y="58"/>
                  </a:lnTo>
                  <a:lnTo>
                    <a:pt x="252" y="73"/>
                  </a:lnTo>
                  <a:lnTo>
                    <a:pt x="308" y="88"/>
                  </a:lnTo>
                  <a:lnTo>
                    <a:pt x="367" y="105"/>
                  </a:lnTo>
                  <a:lnTo>
                    <a:pt x="367" y="134"/>
                  </a:lnTo>
                  <a:lnTo>
                    <a:pt x="308" y="113"/>
                  </a:lnTo>
                  <a:lnTo>
                    <a:pt x="252" y="92"/>
                  </a:lnTo>
                  <a:lnTo>
                    <a:pt x="200" y="73"/>
                  </a:lnTo>
                  <a:lnTo>
                    <a:pt x="151" y="55"/>
                  </a:lnTo>
                  <a:lnTo>
                    <a:pt x="108" y="40"/>
                  </a:lnTo>
                  <a:lnTo>
                    <a:pt x="71" y="26"/>
                  </a:lnTo>
                  <a:lnTo>
                    <a:pt x="41" y="15"/>
                  </a:lnTo>
                  <a:lnTo>
                    <a:pt x="19" y="8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6" name="Freeform 25"/>
            <p:cNvSpPr>
              <a:spLocks/>
            </p:cNvSpPr>
            <p:nvPr/>
          </p:nvSpPr>
          <p:spPr bwMode="auto">
            <a:xfrm>
              <a:off x="7180263" y="3570288"/>
              <a:ext cx="1317625" cy="349250"/>
            </a:xfrm>
            <a:custGeom>
              <a:avLst/>
              <a:gdLst>
                <a:gd name="T0" fmla="*/ 0 w 1661"/>
                <a:gd name="T1" fmla="*/ 0 h 440"/>
                <a:gd name="T2" fmla="*/ 6 w 1661"/>
                <a:gd name="T3" fmla="*/ 2 h 440"/>
                <a:gd name="T4" fmla="*/ 23 w 1661"/>
                <a:gd name="T5" fmla="*/ 6 h 440"/>
                <a:gd name="T6" fmla="*/ 49 w 1661"/>
                <a:gd name="T7" fmla="*/ 12 h 440"/>
                <a:gd name="T8" fmla="*/ 84 w 1661"/>
                <a:gd name="T9" fmla="*/ 19 h 440"/>
                <a:gd name="T10" fmla="*/ 127 w 1661"/>
                <a:gd name="T11" fmla="*/ 29 h 440"/>
                <a:gd name="T12" fmla="*/ 179 w 1661"/>
                <a:gd name="T13" fmla="*/ 42 h 440"/>
                <a:gd name="T14" fmla="*/ 237 w 1661"/>
                <a:gd name="T15" fmla="*/ 55 h 440"/>
                <a:gd name="T16" fmla="*/ 302 w 1661"/>
                <a:gd name="T17" fmla="*/ 70 h 440"/>
                <a:gd name="T18" fmla="*/ 373 w 1661"/>
                <a:gd name="T19" fmla="*/ 85 h 440"/>
                <a:gd name="T20" fmla="*/ 446 w 1661"/>
                <a:gd name="T21" fmla="*/ 102 h 440"/>
                <a:gd name="T22" fmla="*/ 524 w 1661"/>
                <a:gd name="T23" fmla="*/ 121 h 440"/>
                <a:gd name="T24" fmla="*/ 606 w 1661"/>
                <a:gd name="T25" fmla="*/ 138 h 440"/>
                <a:gd name="T26" fmla="*/ 690 w 1661"/>
                <a:gd name="T27" fmla="*/ 158 h 440"/>
                <a:gd name="T28" fmla="*/ 776 w 1661"/>
                <a:gd name="T29" fmla="*/ 177 h 440"/>
                <a:gd name="T30" fmla="*/ 862 w 1661"/>
                <a:gd name="T31" fmla="*/ 196 h 440"/>
                <a:gd name="T32" fmla="*/ 960 w 1661"/>
                <a:gd name="T33" fmla="*/ 218 h 440"/>
                <a:gd name="T34" fmla="*/ 1059 w 1661"/>
                <a:gd name="T35" fmla="*/ 239 h 440"/>
                <a:gd name="T36" fmla="*/ 1156 w 1661"/>
                <a:gd name="T37" fmla="*/ 260 h 440"/>
                <a:gd name="T38" fmla="*/ 1249 w 1661"/>
                <a:gd name="T39" fmla="*/ 280 h 440"/>
                <a:gd name="T40" fmla="*/ 1337 w 1661"/>
                <a:gd name="T41" fmla="*/ 299 h 440"/>
                <a:gd name="T42" fmla="*/ 1417 w 1661"/>
                <a:gd name="T43" fmla="*/ 316 h 440"/>
                <a:gd name="T44" fmla="*/ 1492 w 1661"/>
                <a:gd name="T45" fmla="*/ 333 h 440"/>
                <a:gd name="T46" fmla="*/ 1559 w 1661"/>
                <a:gd name="T47" fmla="*/ 348 h 440"/>
                <a:gd name="T48" fmla="*/ 1615 w 1661"/>
                <a:gd name="T49" fmla="*/ 359 h 440"/>
                <a:gd name="T50" fmla="*/ 1661 w 1661"/>
                <a:gd name="T51" fmla="*/ 369 h 440"/>
                <a:gd name="T52" fmla="*/ 1661 w 1661"/>
                <a:gd name="T53" fmla="*/ 440 h 440"/>
                <a:gd name="T54" fmla="*/ 1624 w 1661"/>
                <a:gd name="T55" fmla="*/ 429 h 440"/>
                <a:gd name="T56" fmla="*/ 1576 w 1661"/>
                <a:gd name="T57" fmla="*/ 416 h 440"/>
                <a:gd name="T58" fmla="*/ 1520 w 1661"/>
                <a:gd name="T59" fmla="*/ 401 h 440"/>
                <a:gd name="T60" fmla="*/ 1454 w 1661"/>
                <a:gd name="T61" fmla="*/ 384 h 440"/>
                <a:gd name="T62" fmla="*/ 1382 w 1661"/>
                <a:gd name="T63" fmla="*/ 363 h 440"/>
                <a:gd name="T64" fmla="*/ 1303 w 1661"/>
                <a:gd name="T65" fmla="*/ 342 h 440"/>
                <a:gd name="T66" fmla="*/ 1220 w 1661"/>
                <a:gd name="T67" fmla="*/ 320 h 440"/>
                <a:gd name="T68" fmla="*/ 1132 w 1661"/>
                <a:gd name="T69" fmla="*/ 295 h 440"/>
                <a:gd name="T70" fmla="*/ 1042 w 1661"/>
                <a:gd name="T71" fmla="*/ 271 h 440"/>
                <a:gd name="T72" fmla="*/ 949 w 1661"/>
                <a:gd name="T73" fmla="*/ 247 h 440"/>
                <a:gd name="T74" fmla="*/ 854 w 1661"/>
                <a:gd name="T75" fmla="*/ 220 h 440"/>
                <a:gd name="T76" fmla="*/ 768 w 1661"/>
                <a:gd name="T77" fmla="*/ 200 h 440"/>
                <a:gd name="T78" fmla="*/ 685 w 1661"/>
                <a:gd name="T79" fmla="*/ 177 h 440"/>
                <a:gd name="T80" fmla="*/ 603 w 1661"/>
                <a:gd name="T81" fmla="*/ 156 h 440"/>
                <a:gd name="T82" fmla="*/ 520 w 1661"/>
                <a:gd name="T83" fmla="*/ 134 h 440"/>
                <a:gd name="T84" fmla="*/ 444 w 1661"/>
                <a:gd name="T85" fmla="*/ 115 h 440"/>
                <a:gd name="T86" fmla="*/ 369 w 1661"/>
                <a:gd name="T87" fmla="*/ 96 h 440"/>
                <a:gd name="T88" fmla="*/ 300 w 1661"/>
                <a:gd name="T89" fmla="*/ 77 h 440"/>
                <a:gd name="T90" fmla="*/ 235 w 1661"/>
                <a:gd name="T91" fmla="*/ 61 h 440"/>
                <a:gd name="T92" fmla="*/ 177 w 1661"/>
                <a:gd name="T93" fmla="*/ 45 h 440"/>
                <a:gd name="T94" fmla="*/ 127 w 1661"/>
                <a:gd name="T95" fmla="*/ 32 h 440"/>
                <a:gd name="T96" fmla="*/ 84 w 1661"/>
                <a:gd name="T97" fmla="*/ 21 h 440"/>
                <a:gd name="T98" fmla="*/ 49 w 1661"/>
                <a:gd name="T99" fmla="*/ 14 h 440"/>
                <a:gd name="T100" fmla="*/ 23 w 1661"/>
                <a:gd name="T101" fmla="*/ 6 h 440"/>
                <a:gd name="T102" fmla="*/ 6 w 1661"/>
                <a:gd name="T103" fmla="*/ 2 h 440"/>
                <a:gd name="T104" fmla="*/ 0 w 1661"/>
                <a:gd name="T105" fmla="*/ 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61" h="440">
                  <a:moveTo>
                    <a:pt x="0" y="0"/>
                  </a:moveTo>
                  <a:lnTo>
                    <a:pt x="6" y="2"/>
                  </a:lnTo>
                  <a:lnTo>
                    <a:pt x="23" y="6"/>
                  </a:lnTo>
                  <a:lnTo>
                    <a:pt x="49" y="12"/>
                  </a:lnTo>
                  <a:lnTo>
                    <a:pt x="84" y="19"/>
                  </a:lnTo>
                  <a:lnTo>
                    <a:pt x="127" y="29"/>
                  </a:lnTo>
                  <a:lnTo>
                    <a:pt x="179" y="42"/>
                  </a:lnTo>
                  <a:lnTo>
                    <a:pt x="237" y="55"/>
                  </a:lnTo>
                  <a:lnTo>
                    <a:pt x="302" y="70"/>
                  </a:lnTo>
                  <a:lnTo>
                    <a:pt x="373" y="85"/>
                  </a:lnTo>
                  <a:lnTo>
                    <a:pt x="446" y="102"/>
                  </a:lnTo>
                  <a:lnTo>
                    <a:pt x="524" y="121"/>
                  </a:lnTo>
                  <a:lnTo>
                    <a:pt x="606" y="138"/>
                  </a:lnTo>
                  <a:lnTo>
                    <a:pt x="690" y="158"/>
                  </a:lnTo>
                  <a:lnTo>
                    <a:pt x="776" y="177"/>
                  </a:lnTo>
                  <a:lnTo>
                    <a:pt x="862" y="196"/>
                  </a:lnTo>
                  <a:lnTo>
                    <a:pt x="960" y="218"/>
                  </a:lnTo>
                  <a:lnTo>
                    <a:pt x="1059" y="239"/>
                  </a:lnTo>
                  <a:lnTo>
                    <a:pt x="1156" y="260"/>
                  </a:lnTo>
                  <a:lnTo>
                    <a:pt x="1249" y="280"/>
                  </a:lnTo>
                  <a:lnTo>
                    <a:pt x="1337" y="299"/>
                  </a:lnTo>
                  <a:lnTo>
                    <a:pt x="1417" y="316"/>
                  </a:lnTo>
                  <a:lnTo>
                    <a:pt x="1492" y="333"/>
                  </a:lnTo>
                  <a:lnTo>
                    <a:pt x="1559" y="348"/>
                  </a:lnTo>
                  <a:lnTo>
                    <a:pt x="1615" y="359"/>
                  </a:lnTo>
                  <a:lnTo>
                    <a:pt x="1661" y="369"/>
                  </a:lnTo>
                  <a:lnTo>
                    <a:pt x="1661" y="440"/>
                  </a:lnTo>
                  <a:lnTo>
                    <a:pt x="1624" y="429"/>
                  </a:lnTo>
                  <a:lnTo>
                    <a:pt x="1576" y="416"/>
                  </a:lnTo>
                  <a:lnTo>
                    <a:pt x="1520" y="401"/>
                  </a:lnTo>
                  <a:lnTo>
                    <a:pt x="1454" y="384"/>
                  </a:lnTo>
                  <a:lnTo>
                    <a:pt x="1382" y="363"/>
                  </a:lnTo>
                  <a:lnTo>
                    <a:pt x="1303" y="342"/>
                  </a:lnTo>
                  <a:lnTo>
                    <a:pt x="1220" y="320"/>
                  </a:lnTo>
                  <a:lnTo>
                    <a:pt x="1132" y="295"/>
                  </a:lnTo>
                  <a:lnTo>
                    <a:pt x="1042" y="271"/>
                  </a:lnTo>
                  <a:lnTo>
                    <a:pt x="949" y="247"/>
                  </a:lnTo>
                  <a:lnTo>
                    <a:pt x="854" y="220"/>
                  </a:lnTo>
                  <a:lnTo>
                    <a:pt x="768" y="200"/>
                  </a:lnTo>
                  <a:lnTo>
                    <a:pt x="685" y="177"/>
                  </a:lnTo>
                  <a:lnTo>
                    <a:pt x="603" y="156"/>
                  </a:lnTo>
                  <a:lnTo>
                    <a:pt x="520" y="134"/>
                  </a:lnTo>
                  <a:lnTo>
                    <a:pt x="444" y="115"/>
                  </a:lnTo>
                  <a:lnTo>
                    <a:pt x="369" y="96"/>
                  </a:lnTo>
                  <a:lnTo>
                    <a:pt x="300" y="77"/>
                  </a:lnTo>
                  <a:lnTo>
                    <a:pt x="235" y="61"/>
                  </a:lnTo>
                  <a:lnTo>
                    <a:pt x="177" y="45"/>
                  </a:lnTo>
                  <a:lnTo>
                    <a:pt x="127" y="32"/>
                  </a:lnTo>
                  <a:lnTo>
                    <a:pt x="84" y="21"/>
                  </a:lnTo>
                  <a:lnTo>
                    <a:pt x="49" y="14"/>
                  </a:lnTo>
                  <a:lnTo>
                    <a:pt x="23" y="6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7" name="Freeform 26"/>
            <p:cNvSpPr>
              <a:spLocks/>
            </p:cNvSpPr>
            <p:nvPr/>
          </p:nvSpPr>
          <p:spPr bwMode="auto">
            <a:xfrm>
              <a:off x="8186738" y="3694113"/>
              <a:ext cx="311150" cy="65087"/>
            </a:xfrm>
            <a:custGeom>
              <a:avLst/>
              <a:gdLst>
                <a:gd name="T0" fmla="*/ 0 w 393"/>
                <a:gd name="T1" fmla="*/ 0 h 83"/>
                <a:gd name="T2" fmla="*/ 393 w 393"/>
                <a:gd name="T3" fmla="*/ 62 h 83"/>
                <a:gd name="T4" fmla="*/ 393 w 393"/>
                <a:gd name="T5" fmla="*/ 83 h 83"/>
                <a:gd name="T6" fmla="*/ 0 w 393"/>
                <a:gd name="T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3" h="83">
                  <a:moveTo>
                    <a:pt x="0" y="0"/>
                  </a:moveTo>
                  <a:lnTo>
                    <a:pt x="393" y="62"/>
                  </a:lnTo>
                  <a:lnTo>
                    <a:pt x="393" y="8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8" name="Freeform 27"/>
            <p:cNvSpPr>
              <a:spLocks/>
            </p:cNvSpPr>
            <p:nvPr/>
          </p:nvSpPr>
          <p:spPr bwMode="auto">
            <a:xfrm>
              <a:off x="8408988" y="3614738"/>
              <a:ext cx="88900" cy="14287"/>
            </a:xfrm>
            <a:custGeom>
              <a:avLst/>
              <a:gdLst>
                <a:gd name="T0" fmla="*/ 0 w 111"/>
                <a:gd name="T1" fmla="*/ 0 h 19"/>
                <a:gd name="T2" fmla="*/ 111 w 111"/>
                <a:gd name="T3" fmla="*/ 11 h 19"/>
                <a:gd name="T4" fmla="*/ 111 w 111"/>
                <a:gd name="T5" fmla="*/ 19 h 19"/>
                <a:gd name="T6" fmla="*/ 0 w 111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19">
                  <a:moveTo>
                    <a:pt x="0" y="0"/>
                  </a:moveTo>
                  <a:lnTo>
                    <a:pt x="111" y="11"/>
                  </a:lnTo>
                  <a:lnTo>
                    <a:pt x="111" y="1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9" name="Freeform 28"/>
            <p:cNvSpPr>
              <a:spLocks/>
            </p:cNvSpPr>
            <p:nvPr/>
          </p:nvSpPr>
          <p:spPr bwMode="auto">
            <a:xfrm>
              <a:off x="7418388" y="3417888"/>
              <a:ext cx="1079500" cy="101600"/>
            </a:xfrm>
            <a:custGeom>
              <a:avLst/>
              <a:gdLst>
                <a:gd name="T0" fmla="*/ 0 w 1361"/>
                <a:gd name="T1" fmla="*/ 0 h 127"/>
                <a:gd name="T2" fmla="*/ 6 w 1361"/>
                <a:gd name="T3" fmla="*/ 0 h 127"/>
                <a:gd name="T4" fmla="*/ 25 w 1361"/>
                <a:gd name="T5" fmla="*/ 2 h 127"/>
                <a:gd name="T6" fmla="*/ 53 w 1361"/>
                <a:gd name="T7" fmla="*/ 3 h 127"/>
                <a:gd name="T8" fmla="*/ 90 w 1361"/>
                <a:gd name="T9" fmla="*/ 7 h 127"/>
                <a:gd name="T10" fmla="*/ 137 w 1361"/>
                <a:gd name="T11" fmla="*/ 9 h 127"/>
                <a:gd name="T12" fmla="*/ 193 w 1361"/>
                <a:gd name="T13" fmla="*/ 13 h 127"/>
                <a:gd name="T14" fmla="*/ 254 w 1361"/>
                <a:gd name="T15" fmla="*/ 18 h 127"/>
                <a:gd name="T16" fmla="*/ 323 w 1361"/>
                <a:gd name="T17" fmla="*/ 22 h 127"/>
                <a:gd name="T18" fmla="*/ 396 w 1361"/>
                <a:gd name="T19" fmla="*/ 28 h 127"/>
                <a:gd name="T20" fmla="*/ 474 w 1361"/>
                <a:gd name="T21" fmla="*/ 33 h 127"/>
                <a:gd name="T22" fmla="*/ 556 w 1361"/>
                <a:gd name="T23" fmla="*/ 39 h 127"/>
                <a:gd name="T24" fmla="*/ 640 w 1361"/>
                <a:gd name="T25" fmla="*/ 45 h 127"/>
                <a:gd name="T26" fmla="*/ 726 w 1361"/>
                <a:gd name="T27" fmla="*/ 50 h 127"/>
                <a:gd name="T28" fmla="*/ 813 w 1361"/>
                <a:gd name="T29" fmla="*/ 56 h 127"/>
                <a:gd name="T30" fmla="*/ 933 w 1361"/>
                <a:gd name="T31" fmla="*/ 64 h 127"/>
                <a:gd name="T32" fmla="*/ 1048 w 1361"/>
                <a:gd name="T33" fmla="*/ 71 h 127"/>
                <a:gd name="T34" fmla="*/ 1160 w 1361"/>
                <a:gd name="T35" fmla="*/ 77 h 127"/>
                <a:gd name="T36" fmla="*/ 1264 w 1361"/>
                <a:gd name="T37" fmla="*/ 84 h 127"/>
                <a:gd name="T38" fmla="*/ 1361 w 1361"/>
                <a:gd name="T39" fmla="*/ 90 h 127"/>
                <a:gd name="T40" fmla="*/ 1361 w 1361"/>
                <a:gd name="T41" fmla="*/ 127 h 127"/>
                <a:gd name="T42" fmla="*/ 1264 w 1361"/>
                <a:gd name="T43" fmla="*/ 118 h 127"/>
                <a:gd name="T44" fmla="*/ 1160 w 1361"/>
                <a:gd name="T45" fmla="*/ 107 h 127"/>
                <a:gd name="T46" fmla="*/ 1048 w 1361"/>
                <a:gd name="T47" fmla="*/ 97 h 127"/>
                <a:gd name="T48" fmla="*/ 931 w 1361"/>
                <a:gd name="T49" fmla="*/ 86 h 127"/>
                <a:gd name="T50" fmla="*/ 813 w 1361"/>
                <a:gd name="T51" fmla="*/ 73 h 127"/>
                <a:gd name="T52" fmla="*/ 726 w 1361"/>
                <a:gd name="T53" fmla="*/ 65 h 127"/>
                <a:gd name="T54" fmla="*/ 640 w 1361"/>
                <a:gd name="T55" fmla="*/ 58 h 127"/>
                <a:gd name="T56" fmla="*/ 556 w 1361"/>
                <a:gd name="T57" fmla="*/ 50 h 127"/>
                <a:gd name="T58" fmla="*/ 474 w 1361"/>
                <a:gd name="T59" fmla="*/ 43 h 127"/>
                <a:gd name="T60" fmla="*/ 396 w 1361"/>
                <a:gd name="T61" fmla="*/ 35 h 127"/>
                <a:gd name="T62" fmla="*/ 323 w 1361"/>
                <a:gd name="T63" fmla="*/ 30 h 127"/>
                <a:gd name="T64" fmla="*/ 254 w 1361"/>
                <a:gd name="T65" fmla="*/ 22 h 127"/>
                <a:gd name="T66" fmla="*/ 193 w 1361"/>
                <a:gd name="T67" fmla="*/ 18 h 127"/>
                <a:gd name="T68" fmla="*/ 137 w 1361"/>
                <a:gd name="T69" fmla="*/ 13 h 127"/>
                <a:gd name="T70" fmla="*/ 90 w 1361"/>
                <a:gd name="T71" fmla="*/ 9 h 127"/>
                <a:gd name="T72" fmla="*/ 53 w 1361"/>
                <a:gd name="T73" fmla="*/ 5 h 127"/>
                <a:gd name="T74" fmla="*/ 25 w 1361"/>
                <a:gd name="T75" fmla="*/ 2 h 127"/>
                <a:gd name="T76" fmla="*/ 6 w 1361"/>
                <a:gd name="T77" fmla="*/ 2 h 127"/>
                <a:gd name="T78" fmla="*/ 0 w 1361"/>
                <a:gd name="T79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61" h="127">
                  <a:moveTo>
                    <a:pt x="0" y="0"/>
                  </a:moveTo>
                  <a:lnTo>
                    <a:pt x="6" y="0"/>
                  </a:lnTo>
                  <a:lnTo>
                    <a:pt x="25" y="2"/>
                  </a:lnTo>
                  <a:lnTo>
                    <a:pt x="53" y="3"/>
                  </a:lnTo>
                  <a:lnTo>
                    <a:pt x="90" y="7"/>
                  </a:lnTo>
                  <a:lnTo>
                    <a:pt x="137" y="9"/>
                  </a:lnTo>
                  <a:lnTo>
                    <a:pt x="193" y="13"/>
                  </a:lnTo>
                  <a:lnTo>
                    <a:pt x="254" y="18"/>
                  </a:lnTo>
                  <a:lnTo>
                    <a:pt x="323" y="22"/>
                  </a:lnTo>
                  <a:lnTo>
                    <a:pt x="396" y="28"/>
                  </a:lnTo>
                  <a:lnTo>
                    <a:pt x="474" y="33"/>
                  </a:lnTo>
                  <a:lnTo>
                    <a:pt x="556" y="39"/>
                  </a:lnTo>
                  <a:lnTo>
                    <a:pt x="640" y="45"/>
                  </a:lnTo>
                  <a:lnTo>
                    <a:pt x="726" y="50"/>
                  </a:lnTo>
                  <a:lnTo>
                    <a:pt x="813" y="56"/>
                  </a:lnTo>
                  <a:lnTo>
                    <a:pt x="933" y="64"/>
                  </a:lnTo>
                  <a:lnTo>
                    <a:pt x="1048" y="71"/>
                  </a:lnTo>
                  <a:lnTo>
                    <a:pt x="1160" y="77"/>
                  </a:lnTo>
                  <a:lnTo>
                    <a:pt x="1264" y="84"/>
                  </a:lnTo>
                  <a:lnTo>
                    <a:pt x="1361" y="90"/>
                  </a:lnTo>
                  <a:lnTo>
                    <a:pt x="1361" y="127"/>
                  </a:lnTo>
                  <a:lnTo>
                    <a:pt x="1264" y="118"/>
                  </a:lnTo>
                  <a:lnTo>
                    <a:pt x="1160" y="107"/>
                  </a:lnTo>
                  <a:lnTo>
                    <a:pt x="1048" y="97"/>
                  </a:lnTo>
                  <a:lnTo>
                    <a:pt x="931" y="86"/>
                  </a:lnTo>
                  <a:lnTo>
                    <a:pt x="813" y="73"/>
                  </a:lnTo>
                  <a:lnTo>
                    <a:pt x="726" y="65"/>
                  </a:lnTo>
                  <a:lnTo>
                    <a:pt x="640" y="58"/>
                  </a:lnTo>
                  <a:lnTo>
                    <a:pt x="556" y="50"/>
                  </a:lnTo>
                  <a:lnTo>
                    <a:pt x="474" y="43"/>
                  </a:lnTo>
                  <a:lnTo>
                    <a:pt x="396" y="35"/>
                  </a:lnTo>
                  <a:lnTo>
                    <a:pt x="323" y="30"/>
                  </a:lnTo>
                  <a:lnTo>
                    <a:pt x="254" y="22"/>
                  </a:lnTo>
                  <a:lnTo>
                    <a:pt x="193" y="18"/>
                  </a:lnTo>
                  <a:lnTo>
                    <a:pt x="137" y="13"/>
                  </a:lnTo>
                  <a:lnTo>
                    <a:pt x="90" y="9"/>
                  </a:lnTo>
                  <a:lnTo>
                    <a:pt x="53" y="5"/>
                  </a:lnTo>
                  <a:lnTo>
                    <a:pt x="25" y="2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0" name="Freeform 29"/>
            <p:cNvSpPr>
              <a:spLocks/>
            </p:cNvSpPr>
            <p:nvPr/>
          </p:nvSpPr>
          <p:spPr bwMode="auto">
            <a:xfrm>
              <a:off x="7604125" y="3346450"/>
              <a:ext cx="893763" cy="41275"/>
            </a:xfrm>
            <a:custGeom>
              <a:avLst/>
              <a:gdLst>
                <a:gd name="T0" fmla="*/ 1126 w 1126"/>
                <a:gd name="T1" fmla="*/ 0 h 53"/>
                <a:gd name="T2" fmla="*/ 1126 w 1126"/>
                <a:gd name="T3" fmla="*/ 53 h 53"/>
                <a:gd name="T4" fmla="*/ 1009 w 1126"/>
                <a:gd name="T5" fmla="*/ 47 h 53"/>
                <a:gd name="T6" fmla="*/ 884 w 1126"/>
                <a:gd name="T7" fmla="*/ 40 h 53"/>
                <a:gd name="T8" fmla="*/ 757 w 1126"/>
                <a:gd name="T9" fmla="*/ 34 h 53"/>
                <a:gd name="T10" fmla="*/ 670 w 1126"/>
                <a:gd name="T11" fmla="*/ 30 h 53"/>
                <a:gd name="T12" fmla="*/ 584 w 1126"/>
                <a:gd name="T13" fmla="*/ 27 h 53"/>
                <a:gd name="T14" fmla="*/ 500 w 1126"/>
                <a:gd name="T15" fmla="*/ 23 h 53"/>
                <a:gd name="T16" fmla="*/ 420 w 1126"/>
                <a:gd name="T17" fmla="*/ 19 h 53"/>
                <a:gd name="T18" fmla="*/ 342 w 1126"/>
                <a:gd name="T19" fmla="*/ 15 h 53"/>
                <a:gd name="T20" fmla="*/ 271 w 1126"/>
                <a:gd name="T21" fmla="*/ 14 h 53"/>
                <a:gd name="T22" fmla="*/ 205 w 1126"/>
                <a:gd name="T23" fmla="*/ 10 h 53"/>
                <a:gd name="T24" fmla="*/ 148 w 1126"/>
                <a:gd name="T25" fmla="*/ 8 h 53"/>
                <a:gd name="T26" fmla="*/ 97 w 1126"/>
                <a:gd name="T27" fmla="*/ 6 h 53"/>
                <a:gd name="T28" fmla="*/ 56 w 1126"/>
                <a:gd name="T29" fmla="*/ 4 h 53"/>
                <a:gd name="T30" fmla="*/ 26 w 1126"/>
                <a:gd name="T31" fmla="*/ 2 h 53"/>
                <a:gd name="T32" fmla="*/ 8 w 1126"/>
                <a:gd name="T33" fmla="*/ 2 h 53"/>
                <a:gd name="T34" fmla="*/ 0 w 1126"/>
                <a:gd name="T35" fmla="*/ 0 h 53"/>
                <a:gd name="T36" fmla="*/ 8 w 1126"/>
                <a:gd name="T37" fmla="*/ 0 h 53"/>
                <a:gd name="T38" fmla="*/ 26 w 1126"/>
                <a:gd name="T39" fmla="*/ 0 h 53"/>
                <a:gd name="T40" fmla="*/ 56 w 1126"/>
                <a:gd name="T41" fmla="*/ 2 h 53"/>
                <a:gd name="T42" fmla="*/ 97 w 1126"/>
                <a:gd name="T43" fmla="*/ 2 h 53"/>
                <a:gd name="T44" fmla="*/ 148 w 1126"/>
                <a:gd name="T45" fmla="*/ 2 h 53"/>
                <a:gd name="T46" fmla="*/ 205 w 1126"/>
                <a:gd name="T47" fmla="*/ 2 h 53"/>
                <a:gd name="T48" fmla="*/ 271 w 1126"/>
                <a:gd name="T49" fmla="*/ 2 h 53"/>
                <a:gd name="T50" fmla="*/ 343 w 1126"/>
                <a:gd name="T51" fmla="*/ 2 h 53"/>
                <a:gd name="T52" fmla="*/ 420 w 1126"/>
                <a:gd name="T53" fmla="*/ 2 h 53"/>
                <a:gd name="T54" fmla="*/ 502 w 1126"/>
                <a:gd name="T55" fmla="*/ 2 h 53"/>
                <a:gd name="T56" fmla="*/ 586 w 1126"/>
                <a:gd name="T57" fmla="*/ 2 h 53"/>
                <a:gd name="T58" fmla="*/ 672 w 1126"/>
                <a:gd name="T59" fmla="*/ 4 h 53"/>
                <a:gd name="T60" fmla="*/ 759 w 1126"/>
                <a:gd name="T61" fmla="*/ 4 h 53"/>
                <a:gd name="T62" fmla="*/ 886 w 1126"/>
                <a:gd name="T63" fmla="*/ 2 h 53"/>
                <a:gd name="T64" fmla="*/ 1009 w 1126"/>
                <a:gd name="T65" fmla="*/ 2 h 53"/>
                <a:gd name="T66" fmla="*/ 1126 w 1126"/>
                <a:gd name="T6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26" h="53">
                  <a:moveTo>
                    <a:pt x="1126" y="0"/>
                  </a:moveTo>
                  <a:lnTo>
                    <a:pt x="1126" y="53"/>
                  </a:lnTo>
                  <a:lnTo>
                    <a:pt x="1009" y="47"/>
                  </a:lnTo>
                  <a:lnTo>
                    <a:pt x="884" y="40"/>
                  </a:lnTo>
                  <a:lnTo>
                    <a:pt x="757" y="34"/>
                  </a:lnTo>
                  <a:lnTo>
                    <a:pt x="670" y="30"/>
                  </a:lnTo>
                  <a:lnTo>
                    <a:pt x="584" y="27"/>
                  </a:lnTo>
                  <a:lnTo>
                    <a:pt x="500" y="23"/>
                  </a:lnTo>
                  <a:lnTo>
                    <a:pt x="420" y="19"/>
                  </a:lnTo>
                  <a:lnTo>
                    <a:pt x="342" y="15"/>
                  </a:lnTo>
                  <a:lnTo>
                    <a:pt x="271" y="14"/>
                  </a:lnTo>
                  <a:lnTo>
                    <a:pt x="205" y="10"/>
                  </a:lnTo>
                  <a:lnTo>
                    <a:pt x="148" y="8"/>
                  </a:lnTo>
                  <a:lnTo>
                    <a:pt x="97" y="6"/>
                  </a:lnTo>
                  <a:lnTo>
                    <a:pt x="56" y="4"/>
                  </a:lnTo>
                  <a:lnTo>
                    <a:pt x="26" y="2"/>
                  </a:lnTo>
                  <a:lnTo>
                    <a:pt x="8" y="2"/>
                  </a:lnTo>
                  <a:lnTo>
                    <a:pt x="0" y="0"/>
                  </a:lnTo>
                  <a:lnTo>
                    <a:pt x="8" y="0"/>
                  </a:lnTo>
                  <a:lnTo>
                    <a:pt x="26" y="0"/>
                  </a:lnTo>
                  <a:lnTo>
                    <a:pt x="56" y="2"/>
                  </a:lnTo>
                  <a:lnTo>
                    <a:pt x="97" y="2"/>
                  </a:lnTo>
                  <a:lnTo>
                    <a:pt x="148" y="2"/>
                  </a:lnTo>
                  <a:lnTo>
                    <a:pt x="205" y="2"/>
                  </a:lnTo>
                  <a:lnTo>
                    <a:pt x="271" y="2"/>
                  </a:lnTo>
                  <a:lnTo>
                    <a:pt x="343" y="2"/>
                  </a:lnTo>
                  <a:lnTo>
                    <a:pt x="420" y="2"/>
                  </a:lnTo>
                  <a:lnTo>
                    <a:pt x="502" y="2"/>
                  </a:lnTo>
                  <a:lnTo>
                    <a:pt x="586" y="2"/>
                  </a:lnTo>
                  <a:lnTo>
                    <a:pt x="672" y="4"/>
                  </a:lnTo>
                  <a:lnTo>
                    <a:pt x="759" y="4"/>
                  </a:lnTo>
                  <a:lnTo>
                    <a:pt x="886" y="2"/>
                  </a:lnTo>
                  <a:lnTo>
                    <a:pt x="1009" y="2"/>
                  </a:lnTo>
                  <a:lnTo>
                    <a:pt x="11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1" name="Freeform 30"/>
            <p:cNvSpPr>
              <a:spLocks/>
            </p:cNvSpPr>
            <p:nvPr/>
          </p:nvSpPr>
          <p:spPr bwMode="auto">
            <a:xfrm>
              <a:off x="3771900" y="3284538"/>
              <a:ext cx="1284288" cy="50800"/>
            </a:xfrm>
            <a:custGeom>
              <a:avLst/>
              <a:gdLst>
                <a:gd name="T0" fmla="*/ 0 w 1618"/>
                <a:gd name="T1" fmla="*/ 0 h 64"/>
                <a:gd name="T2" fmla="*/ 67 w 1618"/>
                <a:gd name="T3" fmla="*/ 2 h 64"/>
                <a:gd name="T4" fmla="*/ 144 w 1618"/>
                <a:gd name="T5" fmla="*/ 4 h 64"/>
                <a:gd name="T6" fmla="*/ 229 w 1618"/>
                <a:gd name="T7" fmla="*/ 8 h 64"/>
                <a:gd name="T8" fmla="*/ 323 w 1618"/>
                <a:gd name="T9" fmla="*/ 10 h 64"/>
                <a:gd name="T10" fmla="*/ 421 w 1618"/>
                <a:gd name="T11" fmla="*/ 12 h 64"/>
                <a:gd name="T12" fmla="*/ 524 w 1618"/>
                <a:gd name="T13" fmla="*/ 15 h 64"/>
                <a:gd name="T14" fmla="*/ 630 w 1618"/>
                <a:gd name="T15" fmla="*/ 17 h 64"/>
                <a:gd name="T16" fmla="*/ 738 w 1618"/>
                <a:gd name="T17" fmla="*/ 21 h 64"/>
                <a:gd name="T18" fmla="*/ 831 w 1618"/>
                <a:gd name="T19" fmla="*/ 23 h 64"/>
                <a:gd name="T20" fmla="*/ 925 w 1618"/>
                <a:gd name="T21" fmla="*/ 23 h 64"/>
                <a:gd name="T22" fmla="*/ 1016 w 1618"/>
                <a:gd name="T23" fmla="*/ 25 h 64"/>
                <a:gd name="T24" fmla="*/ 1105 w 1618"/>
                <a:gd name="T25" fmla="*/ 27 h 64"/>
                <a:gd name="T26" fmla="*/ 1189 w 1618"/>
                <a:gd name="T27" fmla="*/ 29 h 64"/>
                <a:gd name="T28" fmla="*/ 1270 w 1618"/>
                <a:gd name="T29" fmla="*/ 29 h 64"/>
                <a:gd name="T30" fmla="*/ 1344 w 1618"/>
                <a:gd name="T31" fmla="*/ 30 h 64"/>
                <a:gd name="T32" fmla="*/ 1411 w 1618"/>
                <a:gd name="T33" fmla="*/ 30 h 64"/>
                <a:gd name="T34" fmla="*/ 1471 w 1618"/>
                <a:gd name="T35" fmla="*/ 32 h 64"/>
                <a:gd name="T36" fmla="*/ 1521 w 1618"/>
                <a:gd name="T37" fmla="*/ 32 h 64"/>
                <a:gd name="T38" fmla="*/ 1562 w 1618"/>
                <a:gd name="T39" fmla="*/ 34 h 64"/>
                <a:gd name="T40" fmla="*/ 1594 w 1618"/>
                <a:gd name="T41" fmla="*/ 34 h 64"/>
                <a:gd name="T42" fmla="*/ 1613 w 1618"/>
                <a:gd name="T43" fmla="*/ 34 h 64"/>
                <a:gd name="T44" fmla="*/ 1618 w 1618"/>
                <a:gd name="T45" fmla="*/ 34 h 64"/>
                <a:gd name="T46" fmla="*/ 1613 w 1618"/>
                <a:gd name="T47" fmla="*/ 34 h 64"/>
                <a:gd name="T48" fmla="*/ 1594 w 1618"/>
                <a:gd name="T49" fmla="*/ 34 h 64"/>
                <a:gd name="T50" fmla="*/ 1562 w 1618"/>
                <a:gd name="T51" fmla="*/ 34 h 64"/>
                <a:gd name="T52" fmla="*/ 1521 w 1618"/>
                <a:gd name="T53" fmla="*/ 34 h 64"/>
                <a:gd name="T54" fmla="*/ 1471 w 1618"/>
                <a:gd name="T55" fmla="*/ 36 h 64"/>
                <a:gd name="T56" fmla="*/ 1411 w 1618"/>
                <a:gd name="T57" fmla="*/ 38 h 64"/>
                <a:gd name="T58" fmla="*/ 1344 w 1618"/>
                <a:gd name="T59" fmla="*/ 38 h 64"/>
                <a:gd name="T60" fmla="*/ 1270 w 1618"/>
                <a:gd name="T61" fmla="*/ 40 h 64"/>
                <a:gd name="T62" fmla="*/ 1189 w 1618"/>
                <a:gd name="T63" fmla="*/ 40 h 64"/>
                <a:gd name="T64" fmla="*/ 1105 w 1618"/>
                <a:gd name="T65" fmla="*/ 42 h 64"/>
                <a:gd name="T66" fmla="*/ 1016 w 1618"/>
                <a:gd name="T67" fmla="*/ 42 h 64"/>
                <a:gd name="T68" fmla="*/ 925 w 1618"/>
                <a:gd name="T69" fmla="*/ 44 h 64"/>
                <a:gd name="T70" fmla="*/ 831 w 1618"/>
                <a:gd name="T71" fmla="*/ 45 h 64"/>
                <a:gd name="T72" fmla="*/ 738 w 1618"/>
                <a:gd name="T73" fmla="*/ 45 h 64"/>
                <a:gd name="T74" fmla="*/ 630 w 1618"/>
                <a:gd name="T75" fmla="*/ 49 h 64"/>
                <a:gd name="T76" fmla="*/ 524 w 1618"/>
                <a:gd name="T77" fmla="*/ 51 h 64"/>
                <a:gd name="T78" fmla="*/ 421 w 1618"/>
                <a:gd name="T79" fmla="*/ 55 h 64"/>
                <a:gd name="T80" fmla="*/ 323 w 1618"/>
                <a:gd name="T81" fmla="*/ 57 h 64"/>
                <a:gd name="T82" fmla="*/ 229 w 1618"/>
                <a:gd name="T83" fmla="*/ 59 h 64"/>
                <a:gd name="T84" fmla="*/ 144 w 1618"/>
                <a:gd name="T85" fmla="*/ 60 h 64"/>
                <a:gd name="T86" fmla="*/ 67 w 1618"/>
                <a:gd name="T87" fmla="*/ 62 h 64"/>
                <a:gd name="T88" fmla="*/ 0 w 1618"/>
                <a:gd name="T89" fmla="*/ 64 h 64"/>
                <a:gd name="T90" fmla="*/ 0 w 1618"/>
                <a:gd name="T9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18" h="64">
                  <a:moveTo>
                    <a:pt x="0" y="0"/>
                  </a:moveTo>
                  <a:lnTo>
                    <a:pt x="67" y="2"/>
                  </a:lnTo>
                  <a:lnTo>
                    <a:pt x="144" y="4"/>
                  </a:lnTo>
                  <a:lnTo>
                    <a:pt x="229" y="8"/>
                  </a:lnTo>
                  <a:lnTo>
                    <a:pt x="323" y="10"/>
                  </a:lnTo>
                  <a:lnTo>
                    <a:pt x="421" y="12"/>
                  </a:lnTo>
                  <a:lnTo>
                    <a:pt x="524" y="15"/>
                  </a:lnTo>
                  <a:lnTo>
                    <a:pt x="630" y="17"/>
                  </a:lnTo>
                  <a:lnTo>
                    <a:pt x="738" y="21"/>
                  </a:lnTo>
                  <a:lnTo>
                    <a:pt x="831" y="23"/>
                  </a:lnTo>
                  <a:lnTo>
                    <a:pt x="925" y="23"/>
                  </a:lnTo>
                  <a:lnTo>
                    <a:pt x="1016" y="25"/>
                  </a:lnTo>
                  <a:lnTo>
                    <a:pt x="1105" y="27"/>
                  </a:lnTo>
                  <a:lnTo>
                    <a:pt x="1189" y="29"/>
                  </a:lnTo>
                  <a:lnTo>
                    <a:pt x="1270" y="29"/>
                  </a:lnTo>
                  <a:lnTo>
                    <a:pt x="1344" y="30"/>
                  </a:lnTo>
                  <a:lnTo>
                    <a:pt x="1411" y="30"/>
                  </a:lnTo>
                  <a:lnTo>
                    <a:pt x="1471" y="32"/>
                  </a:lnTo>
                  <a:lnTo>
                    <a:pt x="1521" y="32"/>
                  </a:lnTo>
                  <a:lnTo>
                    <a:pt x="1562" y="34"/>
                  </a:lnTo>
                  <a:lnTo>
                    <a:pt x="1594" y="34"/>
                  </a:lnTo>
                  <a:lnTo>
                    <a:pt x="1613" y="34"/>
                  </a:lnTo>
                  <a:lnTo>
                    <a:pt x="1618" y="34"/>
                  </a:lnTo>
                  <a:lnTo>
                    <a:pt x="1613" y="34"/>
                  </a:lnTo>
                  <a:lnTo>
                    <a:pt x="1594" y="34"/>
                  </a:lnTo>
                  <a:lnTo>
                    <a:pt x="1562" y="34"/>
                  </a:lnTo>
                  <a:lnTo>
                    <a:pt x="1521" y="34"/>
                  </a:lnTo>
                  <a:lnTo>
                    <a:pt x="1471" y="36"/>
                  </a:lnTo>
                  <a:lnTo>
                    <a:pt x="1411" y="38"/>
                  </a:lnTo>
                  <a:lnTo>
                    <a:pt x="1344" y="38"/>
                  </a:lnTo>
                  <a:lnTo>
                    <a:pt x="1270" y="40"/>
                  </a:lnTo>
                  <a:lnTo>
                    <a:pt x="1189" y="40"/>
                  </a:lnTo>
                  <a:lnTo>
                    <a:pt x="1105" y="42"/>
                  </a:lnTo>
                  <a:lnTo>
                    <a:pt x="1016" y="42"/>
                  </a:lnTo>
                  <a:lnTo>
                    <a:pt x="925" y="44"/>
                  </a:lnTo>
                  <a:lnTo>
                    <a:pt x="831" y="45"/>
                  </a:lnTo>
                  <a:lnTo>
                    <a:pt x="738" y="45"/>
                  </a:lnTo>
                  <a:lnTo>
                    <a:pt x="630" y="49"/>
                  </a:lnTo>
                  <a:lnTo>
                    <a:pt x="524" y="51"/>
                  </a:lnTo>
                  <a:lnTo>
                    <a:pt x="421" y="55"/>
                  </a:lnTo>
                  <a:lnTo>
                    <a:pt x="323" y="57"/>
                  </a:lnTo>
                  <a:lnTo>
                    <a:pt x="229" y="59"/>
                  </a:lnTo>
                  <a:lnTo>
                    <a:pt x="144" y="60"/>
                  </a:lnTo>
                  <a:lnTo>
                    <a:pt x="67" y="62"/>
                  </a:lnTo>
                  <a:lnTo>
                    <a:pt x="0" y="6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2" name="Freeform 31"/>
            <p:cNvSpPr>
              <a:spLocks/>
            </p:cNvSpPr>
            <p:nvPr/>
          </p:nvSpPr>
          <p:spPr bwMode="auto">
            <a:xfrm>
              <a:off x="3771900" y="3427413"/>
              <a:ext cx="282575" cy="22225"/>
            </a:xfrm>
            <a:custGeom>
              <a:avLst/>
              <a:gdLst>
                <a:gd name="T0" fmla="*/ 356 w 356"/>
                <a:gd name="T1" fmla="*/ 0 h 28"/>
                <a:gd name="T2" fmla="*/ 0 w 356"/>
                <a:gd name="T3" fmla="*/ 28 h 28"/>
                <a:gd name="T4" fmla="*/ 0 w 356"/>
                <a:gd name="T5" fmla="*/ 11 h 28"/>
                <a:gd name="T6" fmla="*/ 356 w 356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6" h="28">
                  <a:moveTo>
                    <a:pt x="356" y="0"/>
                  </a:moveTo>
                  <a:lnTo>
                    <a:pt x="0" y="28"/>
                  </a:lnTo>
                  <a:lnTo>
                    <a:pt x="0" y="11"/>
                  </a:lnTo>
                  <a:lnTo>
                    <a:pt x="3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3" name="Freeform 32"/>
            <p:cNvSpPr>
              <a:spLocks/>
            </p:cNvSpPr>
            <p:nvPr/>
          </p:nvSpPr>
          <p:spPr bwMode="auto">
            <a:xfrm>
              <a:off x="3771900" y="3411538"/>
              <a:ext cx="1454150" cy="171450"/>
            </a:xfrm>
            <a:custGeom>
              <a:avLst/>
              <a:gdLst>
                <a:gd name="T0" fmla="*/ 1833 w 1833"/>
                <a:gd name="T1" fmla="*/ 0 h 216"/>
                <a:gd name="T2" fmla="*/ 1827 w 1833"/>
                <a:gd name="T3" fmla="*/ 2 h 216"/>
                <a:gd name="T4" fmla="*/ 1808 w 1833"/>
                <a:gd name="T5" fmla="*/ 4 h 216"/>
                <a:gd name="T6" fmla="*/ 1780 w 1833"/>
                <a:gd name="T7" fmla="*/ 6 h 216"/>
                <a:gd name="T8" fmla="*/ 1743 w 1833"/>
                <a:gd name="T9" fmla="*/ 11 h 216"/>
                <a:gd name="T10" fmla="*/ 1695 w 1833"/>
                <a:gd name="T11" fmla="*/ 17 h 216"/>
                <a:gd name="T12" fmla="*/ 1641 w 1833"/>
                <a:gd name="T13" fmla="*/ 23 h 216"/>
                <a:gd name="T14" fmla="*/ 1577 w 1833"/>
                <a:gd name="T15" fmla="*/ 30 h 216"/>
                <a:gd name="T16" fmla="*/ 1508 w 1833"/>
                <a:gd name="T17" fmla="*/ 38 h 216"/>
                <a:gd name="T18" fmla="*/ 1432 w 1833"/>
                <a:gd name="T19" fmla="*/ 47 h 216"/>
                <a:gd name="T20" fmla="*/ 1352 w 1833"/>
                <a:gd name="T21" fmla="*/ 55 h 216"/>
                <a:gd name="T22" fmla="*/ 1268 w 1833"/>
                <a:gd name="T23" fmla="*/ 66 h 216"/>
                <a:gd name="T24" fmla="*/ 1180 w 1833"/>
                <a:gd name="T25" fmla="*/ 75 h 216"/>
                <a:gd name="T26" fmla="*/ 1091 w 1833"/>
                <a:gd name="T27" fmla="*/ 85 h 216"/>
                <a:gd name="T28" fmla="*/ 997 w 1833"/>
                <a:gd name="T29" fmla="*/ 96 h 216"/>
                <a:gd name="T30" fmla="*/ 906 w 1833"/>
                <a:gd name="T31" fmla="*/ 105 h 216"/>
                <a:gd name="T32" fmla="*/ 803 w 1833"/>
                <a:gd name="T33" fmla="*/ 119 h 216"/>
                <a:gd name="T34" fmla="*/ 705 w 1833"/>
                <a:gd name="T35" fmla="*/ 130 h 216"/>
                <a:gd name="T36" fmla="*/ 606 w 1833"/>
                <a:gd name="T37" fmla="*/ 143 h 216"/>
                <a:gd name="T38" fmla="*/ 513 w 1833"/>
                <a:gd name="T39" fmla="*/ 154 h 216"/>
                <a:gd name="T40" fmla="*/ 421 w 1833"/>
                <a:gd name="T41" fmla="*/ 166 h 216"/>
                <a:gd name="T42" fmla="*/ 337 w 1833"/>
                <a:gd name="T43" fmla="*/ 175 h 216"/>
                <a:gd name="T44" fmla="*/ 257 w 1833"/>
                <a:gd name="T45" fmla="*/ 184 h 216"/>
                <a:gd name="T46" fmla="*/ 186 w 1833"/>
                <a:gd name="T47" fmla="*/ 194 h 216"/>
                <a:gd name="T48" fmla="*/ 125 w 1833"/>
                <a:gd name="T49" fmla="*/ 201 h 216"/>
                <a:gd name="T50" fmla="*/ 73 w 1833"/>
                <a:gd name="T51" fmla="*/ 207 h 216"/>
                <a:gd name="T52" fmla="*/ 30 w 1833"/>
                <a:gd name="T53" fmla="*/ 213 h 216"/>
                <a:gd name="T54" fmla="*/ 0 w 1833"/>
                <a:gd name="T55" fmla="*/ 216 h 216"/>
                <a:gd name="T56" fmla="*/ 0 w 1833"/>
                <a:gd name="T57" fmla="*/ 173 h 216"/>
                <a:gd name="T58" fmla="*/ 32 w 1833"/>
                <a:gd name="T59" fmla="*/ 169 h 216"/>
                <a:gd name="T60" fmla="*/ 75 w 1833"/>
                <a:gd name="T61" fmla="*/ 166 h 216"/>
                <a:gd name="T62" fmla="*/ 129 w 1833"/>
                <a:gd name="T63" fmla="*/ 162 h 216"/>
                <a:gd name="T64" fmla="*/ 190 w 1833"/>
                <a:gd name="T65" fmla="*/ 156 h 216"/>
                <a:gd name="T66" fmla="*/ 261 w 1833"/>
                <a:gd name="T67" fmla="*/ 149 h 216"/>
                <a:gd name="T68" fmla="*/ 339 w 1833"/>
                <a:gd name="T69" fmla="*/ 143 h 216"/>
                <a:gd name="T70" fmla="*/ 423 w 1833"/>
                <a:gd name="T71" fmla="*/ 135 h 216"/>
                <a:gd name="T72" fmla="*/ 513 w 1833"/>
                <a:gd name="T73" fmla="*/ 126 h 216"/>
                <a:gd name="T74" fmla="*/ 608 w 1833"/>
                <a:gd name="T75" fmla="*/ 119 h 216"/>
                <a:gd name="T76" fmla="*/ 705 w 1833"/>
                <a:gd name="T77" fmla="*/ 109 h 216"/>
                <a:gd name="T78" fmla="*/ 803 w 1833"/>
                <a:gd name="T79" fmla="*/ 100 h 216"/>
                <a:gd name="T80" fmla="*/ 902 w 1833"/>
                <a:gd name="T81" fmla="*/ 92 h 216"/>
                <a:gd name="T82" fmla="*/ 996 w 1833"/>
                <a:gd name="T83" fmla="*/ 83 h 216"/>
                <a:gd name="T84" fmla="*/ 1087 w 1833"/>
                <a:gd name="T85" fmla="*/ 73 h 216"/>
                <a:gd name="T86" fmla="*/ 1178 w 1833"/>
                <a:gd name="T87" fmla="*/ 64 h 216"/>
                <a:gd name="T88" fmla="*/ 1266 w 1833"/>
                <a:gd name="T89" fmla="*/ 57 h 216"/>
                <a:gd name="T90" fmla="*/ 1350 w 1833"/>
                <a:gd name="T91" fmla="*/ 47 h 216"/>
                <a:gd name="T92" fmla="*/ 1432 w 1833"/>
                <a:gd name="T93" fmla="*/ 40 h 216"/>
                <a:gd name="T94" fmla="*/ 1506 w 1833"/>
                <a:gd name="T95" fmla="*/ 32 h 216"/>
                <a:gd name="T96" fmla="*/ 1575 w 1833"/>
                <a:gd name="T97" fmla="*/ 26 h 216"/>
                <a:gd name="T98" fmla="*/ 1639 w 1833"/>
                <a:gd name="T99" fmla="*/ 19 h 216"/>
                <a:gd name="T100" fmla="*/ 1695 w 1833"/>
                <a:gd name="T101" fmla="*/ 13 h 216"/>
                <a:gd name="T102" fmla="*/ 1743 w 1833"/>
                <a:gd name="T103" fmla="*/ 10 h 216"/>
                <a:gd name="T104" fmla="*/ 1780 w 1833"/>
                <a:gd name="T105" fmla="*/ 6 h 216"/>
                <a:gd name="T106" fmla="*/ 1808 w 1833"/>
                <a:gd name="T107" fmla="*/ 4 h 216"/>
                <a:gd name="T108" fmla="*/ 1827 w 1833"/>
                <a:gd name="T109" fmla="*/ 2 h 216"/>
                <a:gd name="T110" fmla="*/ 1833 w 1833"/>
                <a:gd name="T11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33" h="216">
                  <a:moveTo>
                    <a:pt x="1833" y="0"/>
                  </a:moveTo>
                  <a:lnTo>
                    <a:pt x="1827" y="2"/>
                  </a:lnTo>
                  <a:lnTo>
                    <a:pt x="1808" y="4"/>
                  </a:lnTo>
                  <a:lnTo>
                    <a:pt x="1780" y="6"/>
                  </a:lnTo>
                  <a:lnTo>
                    <a:pt x="1743" y="11"/>
                  </a:lnTo>
                  <a:lnTo>
                    <a:pt x="1695" y="17"/>
                  </a:lnTo>
                  <a:lnTo>
                    <a:pt x="1641" y="23"/>
                  </a:lnTo>
                  <a:lnTo>
                    <a:pt x="1577" y="30"/>
                  </a:lnTo>
                  <a:lnTo>
                    <a:pt x="1508" y="38"/>
                  </a:lnTo>
                  <a:lnTo>
                    <a:pt x="1432" y="47"/>
                  </a:lnTo>
                  <a:lnTo>
                    <a:pt x="1352" y="55"/>
                  </a:lnTo>
                  <a:lnTo>
                    <a:pt x="1268" y="66"/>
                  </a:lnTo>
                  <a:lnTo>
                    <a:pt x="1180" y="75"/>
                  </a:lnTo>
                  <a:lnTo>
                    <a:pt x="1091" y="85"/>
                  </a:lnTo>
                  <a:lnTo>
                    <a:pt x="997" y="96"/>
                  </a:lnTo>
                  <a:lnTo>
                    <a:pt x="906" y="105"/>
                  </a:lnTo>
                  <a:lnTo>
                    <a:pt x="803" y="119"/>
                  </a:lnTo>
                  <a:lnTo>
                    <a:pt x="705" y="130"/>
                  </a:lnTo>
                  <a:lnTo>
                    <a:pt x="606" y="143"/>
                  </a:lnTo>
                  <a:lnTo>
                    <a:pt x="513" y="154"/>
                  </a:lnTo>
                  <a:lnTo>
                    <a:pt x="421" y="166"/>
                  </a:lnTo>
                  <a:lnTo>
                    <a:pt x="337" y="175"/>
                  </a:lnTo>
                  <a:lnTo>
                    <a:pt x="257" y="184"/>
                  </a:lnTo>
                  <a:lnTo>
                    <a:pt x="186" y="194"/>
                  </a:lnTo>
                  <a:lnTo>
                    <a:pt x="125" y="201"/>
                  </a:lnTo>
                  <a:lnTo>
                    <a:pt x="73" y="207"/>
                  </a:lnTo>
                  <a:lnTo>
                    <a:pt x="30" y="213"/>
                  </a:lnTo>
                  <a:lnTo>
                    <a:pt x="0" y="216"/>
                  </a:lnTo>
                  <a:lnTo>
                    <a:pt x="0" y="173"/>
                  </a:lnTo>
                  <a:lnTo>
                    <a:pt x="32" y="169"/>
                  </a:lnTo>
                  <a:lnTo>
                    <a:pt x="75" y="166"/>
                  </a:lnTo>
                  <a:lnTo>
                    <a:pt x="129" y="162"/>
                  </a:lnTo>
                  <a:lnTo>
                    <a:pt x="190" y="156"/>
                  </a:lnTo>
                  <a:lnTo>
                    <a:pt x="261" y="149"/>
                  </a:lnTo>
                  <a:lnTo>
                    <a:pt x="339" y="143"/>
                  </a:lnTo>
                  <a:lnTo>
                    <a:pt x="423" y="135"/>
                  </a:lnTo>
                  <a:lnTo>
                    <a:pt x="513" y="126"/>
                  </a:lnTo>
                  <a:lnTo>
                    <a:pt x="608" y="119"/>
                  </a:lnTo>
                  <a:lnTo>
                    <a:pt x="705" y="109"/>
                  </a:lnTo>
                  <a:lnTo>
                    <a:pt x="803" y="100"/>
                  </a:lnTo>
                  <a:lnTo>
                    <a:pt x="902" y="92"/>
                  </a:lnTo>
                  <a:lnTo>
                    <a:pt x="996" y="83"/>
                  </a:lnTo>
                  <a:lnTo>
                    <a:pt x="1087" y="73"/>
                  </a:lnTo>
                  <a:lnTo>
                    <a:pt x="1178" y="64"/>
                  </a:lnTo>
                  <a:lnTo>
                    <a:pt x="1266" y="57"/>
                  </a:lnTo>
                  <a:lnTo>
                    <a:pt x="1350" y="47"/>
                  </a:lnTo>
                  <a:lnTo>
                    <a:pt x="1432" y="40"/>
                  </a:lnTo>
                  <a:lnTo>
                    <a:pt x="1506" y="32"/>
                  </a:lnTo>
                  <a:lnTo>
                    <a:pt x="1575" y="26"/>
                  </a:lnTo>
                  <a:lnTo>
                    <a:pt x="1639" y="19"/>
                  </a:lnTo>
                  <a:lnTo>
                    <a:pt x="1695" y="13"/>
                  </a:lnTo>
                  <a:lnTo>
                    <a:pt x="1743" y="10"/>
                  </a:lnTo>
                  <a:lnTo>
                    <a:pt x="1780" y="6"/>
                  </a:lnTo>
                  <a:lnTo>
                    <a:pt x="1808" y="4"/>
                  </a:lnTo>
                  <a:lnTo>
                    <a:pt x="1827" y="2"/>
                  </a:lnTo>
                  <a:lnTo>
                    <a:pt x="18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4" name="Freeform 33"/>
            <p:cNvSpPr>
              <a:spLocks/>
            </p:cNvSpPr>
            <p:nvPr/>
          </p:nvSpPr>
          <p:spPr bwMode="auto">
            <a:xfrm>
              <a:off x="3771900" y="3629025"/>
              <a:ext cx="925513" cy="223837"/>
            </a:xfrm>
            <a:custGeom>
              <a:avLst/>
              <a:gdLst>
                <a:gd name="T0" fmla="*/ 1165 w 1165"/>
                <a:gd name="T1" fmla="*/ 0 h 282"/>
                <a:gd name="T2" fmla="*/ 1160 w 1165"/>
                <a:gd name="T3" fmla="*/ 1 h 282"/>
                <a:gd name="T4" fmla="*/ 1143 w 1165"/>
                <a:gd name="T5" fmla="*/ 5 h 282"/>
                <a:gd name="T6" fmla="*/ 1119 w 1165"/>
                <a:gd name="T7" fmla="*/ 11 h 282"/>
                <a:gd name="T8" fmla="*/ 1083 w 1165"/>
                <a:gd name="T9" fmla="*/ 18 h 282"/>
                <a:gd name="T10" fmla="*/ 1040 w 1165"/>
                <a:gd name="T11" fmla="*/ 30 h 282"/>
                <a:gd name="T12" fmla="*/ 990 w 1165"/>
                <a:gd name="T13" fmla="*/ 41 h 282"/>
                <a:gd name="T14" fmla="*/ 934 w 1165"/>
                <a:gd name="T15" fmla="*/ 54 h 282"/>
                <a:gd name="T16" fmla="*/ 872 w 1165"/>
                <a:gd name="T17" fmla="*/ 69 h 282"/>
                <a:gd name="T18" fmla="*/ 805 w 1165"/>
                <a:gd name="T19" fmla="*/ 84 h 282"/>
                <a:gd name="T20" fmla="*/ 735 w 1165"/>
                <a:gd name="T21" fmla="*/ 101 h 282"/>
                <a:gd name="T22" fmla="*/ 662 w 1165"/>
                <a:gd name="T23" fmla="*/ 120 h 282"/>
                <a:gd name="T24" fmla="*/ 585 w 1165"/>
                <a:gd name="T25" fmla="*/ 139 h 282"/>
                <a:gd name="T26" fmla="*/ 507 w 1165"/>
                <a:gd name="T27" fmla="*/ 156 h 282"/>
                <a:gd name="T28" fmla="*/ 429 w 1165"/>
                <a:gd name="T29" fmla="*/ 174 h 282"/>
                <a:gd name="T30" fmla="*/ 315 w 1165"/>
                <a:gd name="T31" fmla="*/ 204 h 282"/>
                <a:gd name="T32" fmla="*/ 205 w 1165"/>
                <a:gd name="T33" fmla="*/ 231 h 282"/>
                <a:gd name="T34" fmla="*/ 99 w 1165"/>
                <a:gd name="T35" fmla="*/ 257 h 282"/>
                <a:gd name="T36" fmla="*/ 0 w 1165"/>
                <a:gd name="T37" fmla="*/ 282 h 282"/>
                <a:gd name="T38" fmla="*/ 0 w 1165"/>
                <a:gd name="T39" fmla="*/ 225 h 282"/>
                <a:gd name="T40" fmla="*/ 97 w 1165"/>
                <a:gd name="T41" fmla="*/ 206 h 282"/>
                <a:gd name="T42" fmla="*/ 201 w 1165"/>
                <a:gd name="T43" fmla="*/ 188 h 282"/>
                <a:gd name="T44" fmla="*/ 309 w 1165"/>
                <a:gd name="T45" fmla="*/ 167 h 282"/>
                <a:gd name="T46" fmla="*/ 421 w 1165"/>
                <a:gd name="T47" fmla="*/ 146 h 282"/>
                <a:gd name="T48" fmla="*/ 500 w 1165"/>
                <a:gd name="T49" fmla="*/ 131 h 282"/>
                <a:gd name="T50" fmla="*/ 580 w 1165"/>
                <a:gd name="T51" fmla="*/ 116 h 282"/>
                <a:gd name="T52" fmla="*/ 656 w 1165"/>
                <a:gd name="T53" fmla="*/ 99 h 282"/>
                <a:gd name="T54" fmla="*/ 731 w 1165"/>
                <a:gd name="T55" fmla="*/ 86 h 282"/>
                <a:gd name="T56" fmla="*/ 802 w 1165"/>
                <a:gd name="T57" fmla="*/ 71 h 282"/>
                <a:gd name="T58" fmla="*/ 871 w 1165"/>
                <a:gd name="T59" fmla="*/ 58 h 282"/>
                <a:gd name="T60" fmla="*/ 932 w 1165"/>
                <a:gd name="T61" fmla="*/ 45 h 282"/>
                <a:gd name="T62" fmla="*/ 990 w 1165"/>
                <a:gd name="T63" fmla="*/ 33 h 282"/>
                <a:gd name="T64" fmla="*/ 1040 w 1165"/>
                <a:gd name="T65" fmla="*/ 24 h 282"/>
                <a:gd name="T66" fmla="*/ 1083 w 1165"/>
                <a:gd name="T67" fmla="*/ 16 h 282"/>
                <a:gd name="T68" fmla="*/ 1117 w 1165"/>
                <a:gd name="T69" fmla="*/ 9 h 282"/>
                <a:gd name="T70" fmla="*/ 1143 w 1165"/>
                <a:gd name="T71" fmla="*/ 3 h 282"/>
                <a:gd name="T72" fmla="*/ 1160 w 1165"/>
                <a:gd name="T73" fmla="*/ 0 h 282"/>
                <a:gd name="T74" fmla="*/ 1165 w 1165"/>
                <a:gd name="T75" fmla="*/ 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65" h="282">
                  <a:moveTo>
                    <a:pt x="1165" y="0"/>
                  </a:moveTo>
                  <a:lnTo>
                    <a:pt x="1160" y="1"/>
                  </a:lnTo>
                  <a:lnTo>
                    <a:pt x="1143" y="5"/>
                  </a:lnTo>
                  <a:lnTo>
                    <a:pt x="1119" y="11"/>
                  </a:lnTo>
                  <a:lnTo>
                    <a:pt x="1083" y="18"/>
                  </a:lnTo>
                  <a:lnTo>
                    <a:pt x="1040" y="30"/>
                  </a:lnTo>
                  <a:lnTo>
                    <a:pt x="990" y="41"/>
                  </a:lnTo>
                  <a:lnTo>
                    <a:pt x="934" y="54"/>
                  </a:lnTo>
                  <a:lnTo>
                    <a:pt x="872" y="69"/>
                  </a:lnTo>
                  <a:lnTo>
                    <a:pt x="805" y="84"/>
                  </a:lnTo>
                  <a:lnTo>
                    <a:pt x="735" y="101"/>
                  </a:lnTo>
                  <a:lnTo>
                    <a:pt x="662" y="120"/>
                  </a:lnTo>
                  <a:lnTo>
                    <a:pt x="585" y="139"/>
                  </a:lnTo>
                  <a:lnTo>
                    <a:pt x="507" y="156"/>
                  </a:lnTo>
                  <a:lnTo>
                    <a:pt x="429" y="174"/>
                  </a:lnTo>
                  <a:lnTo>
                    <a:pt x="315" y="204"/>
                  </a:lnTo>
                  <a:lnTo>
                    <a:pt x="205" y="231"/>
                  </a:lnTo>
                  <a:lnTo>
                    <a:pt x="99" y="257"/>
                  </a:lnTo>
                  <a:lnTo>
                    <a:pt x="0" y="282"/>
                  </a:lnTo>
                  <a:lnTo>
                    <a:pt x="0" y="225"/>
                  </a:lnTo>
                  <a:lnTo>
                    <a:pt x="97" y="206"/>
                  </a:lnTo>
                  <a:lnTo>
                    <a:pt x="201" y="188"/>
                  </a:lnTo>
                  <a:lnTo>
                    <a:pt x="309" y="167"/>
                  </a:lnTo>
                  <a:lnTo>
                    <a:pt x="421" y="146"/>
                  </a:lnTo>
                  <a:lnTo>
                    <a:pt x="500" y="131"/>
                  </a:lnTo>
                  <a:lnTo>
                    <a:pt x="580" y="116"/>
                  </a:lnTo>
                  <a:lnTo>
                    <a:pt x="656" y="99"/>
                  </a:lnTo>
                  <a:lnTo>
                    <a:pt x="731" y="86"/>
                  </a:lnTo>
                  <a:lnTo>
                    <a:pt x="802" y="71"/>
                  </a:lnTo>
                  <a:lnTo>
                    <a:pt x="871" y="58"/>
                  </a:lnTo>
                  <a:lnTo>
                    <a:pt x="932" y="45"/>
                  </a:lnTo>
                  <a:lnTo>
                    <a:pt x="990" y="33"/>
                  </a:lnTo>
                  <a:lnTo>
                    <a:pt x="1040" y="24"/>
                  </a:lnTo>
                  <a:lnTo>
                    <a:pt x="1083" y="16"/>
                  </a:lnTo>
                  <a:lnTo>
                    <a:pt x="1117" y="9"/>
                  </a:lnTo>
                  <a:lnTo>
                    <a:pt x="1143" y="3"/>
                  </a:lnTo>
                  <a:lnTo>
                    <a:pt x="1160" y="0"/>
                  </a:lnTo>
                  <a:lnTo>
                    <a:pt x="11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5" name="Freeform 34"/>
            <p:cNvSpPr>
              <a:spLocks/>
            </p:cNvSpPr>
            <p:nvPr/>
          </p:nvSpPr>
          <p:spPr bwMode="auto">
            <a:xfrm>
              <a:off x="3771900" y="3897313"/>
              <a:ext cx="681038" cy="252412"/>
            </a:xfrm>
            <a:custGeom>
              <a:avLst/>
              <a:gdLst>
                <a:gd name="T0" fmla="*/ 858 w 858"/>
                <a:gd name="T1" fmla="*/ 0 h 318"/>
                <a:gd name="T2" fmla="*/ 0 w 858"/>
                <a:gd name="T3" fmla="*/ 318 h 318"/>
                <a:gd name="T4" fmla="*/ 0 w 858"/>
                <a:gd name="T5" fmla="*/ 280 h 318"/>
                <a:gd name="T6" fmla="*/ 858 w 858"/>
                <a:gd name="T7" fmla="*/ 0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8" h="318">
                  <a:moveTo>
                    <a:pt x="858" y="0"/>
                  </a:moveTo>
                  <a:lnTo>
                    <a:pt x="0" y="318"/>
                  </a:lnTo>
                  <a:lnTo>
                    <a:pt x="0" y="280"/>
                  </a:lnTo>
                  <a:lnTo>
                    <a:pt x="8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6" name="Freeform 35"/>
            <p:cNvSpPr>
              <a:spLocks/>
            </p:cNvSpPr>
            <p:nvPr/>
          </p:nvSpPr>
          <p:spPr bwMode="auto">
            <a:xfrm>
              <a:off x="3771900" y="4246563"/>
              <a:ext cx="396875" cy="206375"/>
            </a:xfrm>
            <a:custGeom>
              <a:avLst/>
              <a:gdLst>
                <a:gd name="T0" fmla="*/ 500 w 500"/>
                <a:gd name="T1" fmla="*/ 0 h 259"/>
                <a:gd name="T2" fmla="*/ 496 w 500"/>
                <a:gd name="T3" fmla="*/ 4 h 259"/>
                <a:gd name="T4" fmla="*/ 483 w 500"/>
                <a:gd name="T5" fmla="*/ 9 h 259"/>
                <a:gd name="T6" fmla="*/ 464 w 500"/>
                <a:gd name="T7" fmla="*/ 19 h 259"/>
                <a:gd name="T8" fmla="*/ 438 w 500"/>
                <a:gd name="T9" fmla="*/ 32 h 259"/>
                <a:gd name="T10" fmla="*/ 406 w 500"/>
                <a:gd name="T11" fmla="*/ 49 h 259"/>
                <a:gd name="T12" fmla="*/ 371 w 500"/>
                <a:gd name="T13" fmla="*/ 67 h 259"/>
                <a:gd name="T14" fmla="*/ 330 w 500"/>
                <a:gd name="T15" fmla="*/ 88 h 259"/>
                <a:gd name="T16" fmla="*/ 283 w 500"/>
                <a:gd name="T17" fmla="*/ 113 h 259"/>
                <a:gd name="T18" fmla="*/ 235 w 500"/>
                <a:gd name="T19" fmla="*/ 137 h 259"/>
                <a:gd name="T20" fmla="*/ 185 w 500"/>
                <a:gd name="T21" fmla="*/ 163 h 259"/>
                <a:gd name="T22" fmla="*/ 132 w 500"/>
                <a:gd name="T23" fmla="*/ 192 h 259"/>
                <a:gd name="T24" fmla="*/ 78 w 500"/>
                <a:gd name="T25" fmla="*/ 220 h 259"/>
                <a:gd name="T26" fmla="*/ 22 w 500"/>
                <a:gd name="T27" fmla="*/ 248 h 259"/>
                <a:gd name="T28" fmla="*/ 0 w 500"/>
                <a:gd name="T29" fmla="*/ 259 h 259"/>
                <a:gd name="T30" fmla="*/ 0 w 500"/>
                <a:gd name="T31" fmla="*/ 218 h 259"/>
                <a:gd name="T32" fmla="*/ 7 w 500"/>
                <a:gd name="T33" fmla="*/ 214 h 259"/>
                <a:gd name="T34" fmla="*/ 69 w 500"/>
                <a:gd name="T35" fmla="*/ 188 h 259"/>
                <a:gd name="T36" fmla="*/ 129 w 500"/>
                <a:gd name="T37" fmla="*/ 161 h 259"/>
                <a:gd name="T38" fmla="*/ 188 w 500"/>
                <a:gd name="T39" fmla="*/ 135 h 259"/>
                <a:gd name="T40" fmla="*/ 244 w 500"/>
                <a:gd name="T41" fmla="*/ 111 h 259"/>
                <a:gd name="T42" fmla="*/ 296 w 500"/>
                <a:gd name="T43" fmla="*/ 88 h 259"/>
                <a:gd name="T44" fmla="*/ 345 w 500"/>
                <a:gd name="T45" fmla="*/ 67 h 259"/>
                <a:gd name="T46" fmla="*/ 390 w 500"/>
                <a:gd name="T47" fmla="*/ 49 h 259"/>
                <a:gd name="T48" fmla="*/ 427 w 500"/>
                <a:gd name="T49" fmla="*/ 32 h 259"/>
                <a:gd name="T50" fmla="*/ 457 w 500"/>
                <a:gd name="T51" fmla="*/ 19 h 259"/>
                <a:gd name="T52" fmla="*/ 479 w 500"/>
                <a:gd name="T53" fmla="*/ 9 h 259"/>
                <a:gd name="T54" fmla="*/ 494 w 500"/>
                <a:gd name="T55" fmla="*/ 4 h 259"/>
                <a:gd name="T56" fmla="*/ 500 w 500"/>
                <a:gd name="T57" fmla="*/ 0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00" h="259">
                  <a:moveTo>
                    <a:pt x="500" y="0"/>
                  </a:moveTo>
                  <a:lnTo>
                    <a:pt x="496" y="4"/>
                  </a:lnTo>
                  <a:lnTo>
                    <a:pt x="483" y="9"/>
                  </a:lnTo>
                  <a:lnTo>
                    <a:pt x="464" y="19"/>
                  </a:lnTo>
                  <a:lnTo>
                    <a:pt x="438" y="32"/>
                  </a:lnTo>
                  <a:lnTo>
                    <a:pt x="406" y="49"/>
                  </a:lnTo>
                  <a:lnTo>
                    <a:pt x="371" y="67"/>
                  </a:lnTo>
                  <a:lnTo>
                    <a:pt x="330" y="88"/>
                  </a:lnTo>
                  <a:lnTo>
                    <a:pt x="283" y="113"/>
                  </a:lnTo>
                  <a:lnTo>
                    <a:pt x="235" y="137"/>
                  </a:lnTo>
                  <a:lnTo>
                    <a:pt x="185" y="163"/>
                  </a:lnTo>
                  <a:lnTo>
                    <a:pt x="132" y="192"/>
                  </a:lnTo>
                  <a:lnTo>
                    <a:pt x="78" y="220"/>
                  </a:lnTo>
                  <a:lnTo>
                    <a:pt x="22" y="248"/>
                  </a:lnTo>
                  <a:lnTo>
                    <a:pt x="0" y="259"/>
                  </a:lnTo>
                  <a:lnTo>
                    <a:pt x="0" y="218"/>
                  </a:lnTo>
                  <a:lnTo>
                    <a:pt x="7" y="214"/>
                  </a:lnTo>
                  <a:lnTo>
                    <a:pt x="69" y="188"/>
                  </a:lnTo>
                  <a:lnTo>
                    <a:pt x="129" y="161"/>
                  </a:lnTo>
                  <a:lnTo>
                    <a:pt x="188" y="135"/>
                  </a:lnTo>
                  <a:lnTo>
                    <a:pt x="244" y="111"/>
                  </a:lnTo>
                  <a:lnTo>
                    <a:pt x="296" y="88"/>
                  </a:lnTo>
                  <a:lnTo>
                    <a:pt x="345" y="67"/>
                  </a:lnTo>
                  <a:lnTo>
                    <a:pt x="390" y="49"/>
                  </a:lnTo>
                  <a:lnTo>
                    <a:pt x="427" y="32"/>
                  </a:lnTo>
                  <a:lnTo>
                    <a:pt x="457" y="19"/>
                  </a:lnTo>
                  <a:lnTo>
                    <a:pt x="479" y="9"/>
                  </a:lnTo>
                  <a:lnTo>
                    <a:pt x="494" y="4"/>
                  </a:lnTo>
                  <a:lnTo>
                    <a:pt x="5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7" name="Freeform 36"/>
            <p:cNvSpPr>
              <a:spLocks/>
            </p:cNvSpPr>
            <p:nvPr/>
          </p:nvSpPr>
          <p:spPr bwMode="auto">
            <a:xfrm>
              <a:off x="3771900" y="3846513"/>
              <a:ext cx="1423988" cy="852487"/>
            </a:xfrm>
            <a:custGeom>
              <a:avLst/>
              <a:gdLst>
                <a:gd name="T0" fmla="*/ 1790 w 1793"/>
                <a:gd name="T1" fmla="*/ 2 h 1075"/>
                <a:gd name="T2" fmla="*/ 1756 w 1793"/>
                <a:gd name="T3" fmla="*/ 23 h 1075"/>
                <a:gd name="T4" fmla="*/ 1695 w 1793"/>
                <a:gd name="T5" fmla="*/ 58 h 1075"/>
                <a:gd name="T6" fmla="*/ 1607 w 1793"/>
                <a:gd name="T7" fmla="*/ 109 h 1075"/>
                <a:gd name="T8" fmla="*/ 1501 w 1793"/>
                <a:gd name="T9" fmla="*/ 173 h 1075"/>
                <a:gd name="T10" fmla="*/ 1378 w 1793"/>
                <a:gd name="T11" fmla="*/ 244 h 1075"/>
                <a:gd name="T12" fmla="*/ 1245 w 1793"/>
                <a:gd name="T13" fmla="*/ 323 h 1075"/>
                <a:gd name="T14" fmla="*/ 1104 w 1793"/>
                <a:gd name="T15" fmla="*/ 406 h 1075"/>
                <a:gd name="T16" fmla="*/ 962 w 1793"/>
                <a:gd name="T17" fmla="*/ 491 h 1075"/>
                <a:gd name="T18" fmla="*/ 822 w 1793"/>
                <a:gd name="T19" fmla="*/ 575 h 1075"/>
                <a:gd name="T20" fmla="*/ 690 w 1793"/>
                <a:gd name="T21" fmla="*/ 654 h 1075"/>
                <a:gd name="T22" fmla="*/ 569 w 1793"/>
                <a:gd name="T23" fmla="*/ 728 h 1075"/>
                <a:gd name="T24" fmla="*/ 462 w 1793"/>
                <a:gd name="T25" fmla="*/ 791 h 1075"/>
                <a:gd name="T26" fmla="*/ 377 w 1793"/>
                <a:gd name="T27" fmla="*/ 844 h 1075"/>
                <a:gd name="T28" fmla="*/ 315 w 1793"/>
                <a:gd name="T29" fmla="*/ 882 h 1075"/>
                <a:gd name="T30" fmla="*/ 282 w 1793"/>
                <a:gd name="T31" fmla="*/ 902 h 1075"/>
                <a:gd name="T32" fmla="*/ 272 w 1793"/>
                <a:gd name="T33" fmla="*/ 906 h 1075"/>
                <a:gd name="T34" fmla="*/ 240 w 1793"/>
                <a:gd name="T35" fmla="*/ 927 h 1075"/>
                <a:gd name="T36" fmla="*/ 183 w 1793"/>
                <a:gd name="T37" fmla="*/ 963 h 1075"/>
                <a:gd name="T38" fmla="*/ 101 w 1793"/>
                <a:gd name="T39" fmla="*/ 1013 h 1075"/>
                <a:gd name="T40" fmla="*/ 0 w 1793"/>
                <a:gd name="T41" fmla="*/ 1075 h 1075"/>
                <a:gd name="T42" fmla="*/ 52 w 1793"/>
                <a:gd name="T43" fmla="*/ 942 h 1075"/>
                <a:gd name="T44" fmla="*/ 140 w 1793"/>
                <a:gd name="T45" fmla="*/ 897 h 1075"/>
                <a:gd name="T46" fmla="*/ 203 w 1793"/>
                <a:gd name="T47" fmla="*/ 863 h 1075"/>
                <a:gd name="T48" fmla="*/ 237 w 1793"/>
                <a:gd name="T49" fmla="*/ 846 h 1075"/>
                <a:gd name="T50" fmla="*/ 244 w 1793"/>
                <a:gd name="T51" fmla="*/ 842 h 1075"/>
                <a:gd name="T52" fmla="*/ 280 w 1793"/>
                <a:gd name="T53" fmla="*/ 823 h 1075"/>
                <a:gd name="T54" fmla="*/ 343 w 1793"/>
                <a:gd name="T55" fmla="*/ 790 h 1075"/>
                <a:gd name="T56" fmla="*/ 433 w 1793"/>
                <a:gd name="T57" fmla="*/ 741 h 1075"/>
                <a:gd name="T58" fmla="*/ 541 w 1793"/>
                <a:gd name="T59" fmla="*/ 682 h 1075"/>
                <a:gd name="T60" fmla="*/ 667 w 1793"/>
                <a:gd name="T61" fmla="*/ 615 h 1075"/>
                <a:gd name="T62" fmla="*/ 803 w 1793"/>
                <a:gd name="T63" fmla="*/ 541 h 1075"/>
                <a:gd name="T64" fmla="*/ 947 w 1793"/>
                <a:gd name="T65" fmla="*/ 464 h 1075"/>
                <a:gd name="T66" fmla="*/ 1092 w 1793"/>
                <a:gd name="T67" fmla="*/ 385 h 1075"/>
                <a:gd name="T68" fmla="*/ 1236 w 1793"/>
                <a:gd name="T69" fmla="*/ 308 h 1075"/>
                <a:gd name="T70" fmla="*/ 1370 w 1793"/>
                <a:gd name="T71" fmla="*/ 233 h 1075"/>
                <a:gd name="T72" fmla="*/ 1495 w 1793"/>
                <a:gd name="T73" fmla="*/ 164 h 1075"/>
                <a:gd name="T74" fmla="*/ 1605 w 1793"/>
                <a:gd name="T75" fmla="*/ 104 h 1075"/>
                <a:gd name="T76" fmla="*/ 1693 w 1793"/>
                <a:gd name="T77" fmla="*/ 57 h 1075"/>
                <a:gd name="T78" fmla="*/ 1756 w 1793"/>
                <a:gd name="T79" fmla="*/ 21 h 1075"/>
                <a:gd name="T80" fmla="*/ 1790 w 1793"/>
                <a:gd name="T81" fmla="*/ 2 h 10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93" h="1075">
                  <a:moveTo>
                    <a:pt x="1793" y="0"/>
                  </a:moveTo>
                  <a:lnTo>
                    <a:pt x="1790" y="2"/>
                  </a:lnTo>
                  <a:lnTo>
                    <a:pt x="1777" y="10"/>
                  </a:lnTo>
                  <a:lnTo>
                    <a:pt x="1756" y="23"/>
                  </a:lnTo>
                  <a:lnTo>
                    <a:pt x="1728" y="38"/>
                  </a:lnTo>
                  <a:lnTo>
                    <a:pt x="1695" y="58"/>
                  </a:lnTo>
                  <a:lnTo>
                    <a:pt x="1654" y="83"/>
                  </a:lnTo>
                  <a:lnTo>
                    <a:pt x="1607" y="109"/>
                  </a:lnTo>
                  <a:lnTo>
                    <a:pt x="1557" y="139"/>
                  </a:lnTo>
                  <a:lnTo>
                    <a:pt x="1501" y="173"/>
                  </a:lnTo>
                  <a:lnTo>
                    <a:pt x="1441" y="207"/>
                  </a:lnTo>
                  <a:lnTo>
                    <a:pt x="1378" y="244"/>
                  </a:lnTo>
                  <a:lnTo>
                    <a:pt x="1312" y="284"/>
                  </a:lnTo>
                  <a:lnTo>
                    <a:pt x="1245" y="323"/>
                  </a:lnTo>
                  <a:lnTo>
                    <a:pt x="1174" y="365"/>
                  </a:lnTo>
                  <a:lnTo>
                    <a:pt x="1104" y="406"/>
                  </a:lnTo>
                  <a:lnTo>
                    <a:pt x="1033" y="448"/>
                  </a:lnTo>
                  <a:lnTo>
                    <a:pt x="962" y="491"/>
                  </a:lnTo>
                  <a:lnTo>
                    <a:pt x="893" y="532"/>
                  </a:lnTo>
                  <a:lnTo>
                    <a:pt x="822" y="575"/>
                  </a:lnTo>
                  <a:lnTo>
                    <a:pt x="755" y="615"/>
                  </a:lnTo>
                  <a:lnTo>
                    <a:pt x="690" y="654"/>
                  </a:lnTo>
                  <a:lnTo>
                    <a:pt x="628" y="692"/>
                  </a:lnTo>
                  <a:lnTo>
                    <a:pt x="569" y="728"/>
                  </a:lnTo>
                  <a:lnTo>
                    <a:pt x="513" y="761"/>
                  </a:lnTo>
                  <a:lnTo>
                    <a:pt x="462" y="791"/>
                  </a:lnTo>
                  <a:lnTo>
                    <a:pt x="416" y="820"/>
                  </a:lnTo>
                  <a:lnTo>
                    <a:pt x="377" y="844"/>
                  </a:lnTo>
                  <a:lnTo>
                    <a:pt x="341" y="865"/>
                  </a:lnTo>
                  <a:lnTo>
                    <a:pt x="315" y="882"/>
                  </a:lnTo>
                  <a:lnTo>
                    <a:pt x="295" y="895"/>
                  </a:lnTo>
                  <a:lnTo>
                    <a:pt x="282" y="902"/>
                  </a:lnTo>
                  <a:lnTo>
                    <a:pt x="278" y="904"/>
                  </a:lnTo>
                  <a:lnTo>
                    <a:pt x="272" y="906"/>
                  </a:lnTo>
                  <a:lnTo>
                    <a:pt x="261" y="914"/>
                  </a:lnTo>
                  <a:lnTo>
                    <a:pt x="240" y="927"/>
                  </a:lnTo>
                  <a:lnTo>
                    <a:pt x="214" y="942"/>
                  </a:lnTo>
                  <a:lnTo>
                    <a:pt x="183" y="963"/>
                  </a:lnTo>
                  <a:lnTo>
                    <a:pt x="144" y="987"/>
                  </a:lnTo>
                  <a:lnTo>
                    <a:pt x="101" y="1013"/>
                  </a:lnTo>
                  <a:lnTo>
                    <a:pt x="52" y="1043"/>
                  </a:lnTo>
                  <a:lnTo>
                    <a:pt x="0" y="1075"/>
                  </a:lnTo>
                  <a:lnTo>
                    <a:pt x="0" y="970"/>
                  </a:lnTo>
                  <a:lnTo>
                    <a:pt x="52" y="942"/>
                  </a:lnTo>
                  <a:lnTo>
                    <a:pt x="99" y="917"/>
                  </a:lnTo>
                  <a:lnTo>
                    <a:pt x="140" y="897"/>
                  </a:lnTo>
                  <a:lnTo>
                    <a:pt x="175" y="878"/>
                  </a:lnTo>
                  <a:lnTo>
                    <a:pt x="203" y="863"/>
                  </a:lnTo>
                  <a:lnTo>
                    <a:pt x="224" y="854"/>
                  </a:lnTo>
                  <a:lnTo>
                    <a:pt x="237" y="846"/>
                  </a:lnTo>
                  <a:lnTo>
                    <a:pt x="240" y="844"/>
                  </a:lnTo>
                  <a:lnTo>
                    <a:pt x="244" y="842"/>
                  </a:lnTo>
                  <a:lnTo>
                    <a:pt x="257" y="835"/>
                  </a:lnTo>
                  <a:lnTo>
                    <a:pt x="280" y="823"/>
                  </a:lnTo>
                  <a:lnTo>
                    <a:pt x="308" y="808"/>
                  </a:lnTo>
                  <a:lnTo>
                    <a:pt x="343" y="790"/>
                  </a:lnTo>
                  <a:lnTo>
                    <a:pt x="384" y="767"/>
                  </a:lnTo>
                  <a:lnTo>
                    <a:pt x="433" y="741"/>
                  </a:lnTo>
                  <a:lnTo>
                    <a:pt x="485" y="713"/>
                  </a:lnTo>
                  <a:lnTo>
                    <a:pt x="541" y="682"/>
                  </a:lnTo>
                  <a:lnTo>
                    <a:pt x="602" y="651"/>
                  </a:lnTo>
                  <a:lnTo>
                    <a:pt x="667" y="615"/>
                  </a:lnTo>
                  <a:lnTo>
                    <a:pt x="735" y="579"/>
                  </a:lnTo>
                  <a:lnTo>
                    <a:pt x="803" y="541"/>
                  </a:lnTo>
                  <a:lnTo>
                    <a:pt x="874" y="504"/>
                  </a:lnTo>
                  <a:lnTo>
                    <a:pt x="947" y="464"/>
                  </a:lnTo>
                  <a:lnTo>
                    <a:pt x="1020" y="427"/>
                  </a:lnTo>
                  <a:lnTo>
                    <a:pt x="1092" y="385"/>
                  </a:lnTo>
                  <a:lnTo>
                    <a:pt x="1165" y="346"/>
                  </a:lnTo>
                  <a:lnTo>
                    <a:pt x="1236" y="308"/>
                  </a:lnTo>
                  <a:lnTo>
                    <a:pt x="1305" y="269"/>
                  </a:lnTo>
                  <a:lnTo>
                    <a:pt x="1370" y="233"/>
                  </a:lnTo>
                  <a:lnTo>
                    <a:pt x="1435" y="197"/>
                  </a:lnTo>
                  <a:lnTo>
                    <a:pt x="1495" y="164"/>
                  </a:lnTo>
                  <a:lnTo>
                    <a:pt x="1553" y="134"/>
                  </a:lnTo>
                  <a:lnTo>
                    <a:pt x="1605" y="104"/>
                  </a:lnTo>
                  <a:lnTo>
                    <a:pt x="1652" y="79"/>
                  </a:lnTo>
                  <a:lnTo>
                    <a:pt x="1693" y="57"/>
                  </a:lnTo>
                  <a:lnTo>
                    <a:pt x="1728" y="36"/>
                  </a:lnTo>
                  <a:lnTo>
                    <a:pt x="1756" y="21"/>
                  </a:lnTo>
                  <a:lnTo>
                    <a:pt x="1777" y="10"/>
                  </a:lnTo>
                  <a:lnTo>
                    <a:pt x="1790" y="2"/>
                  </a:lnTo>
                  <a:lnTo>
                    <a:pt x="17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8" name="Freeform 37"/>
            <p:cNvSpPr>
              <a:spLocks/>
            </p:cNvSpPr>
            <p:nvPr/>
          </p:nvSpPr>
          <p:spPr bwMode="auto">
            <a:xfrm>
              <a:off x="3771900" y="4445000"/>
              <a:ext cx="606425" cy="414337"/>
            </a:xfrm>
            <a:custGeom>
              <a:avLst/>
              <a:gdLst>
                <a:gd name="T0" fmla="*/ 764 w 764"/>
                <a:gd name="T1" fmla="*/ 0 h 520"/>
                <a:gd name="T2" fmla="*/ 0 w 764"/>
                <a:gd name="T3" fmla="*/ 520 h 520"/>
                <a:gd name="T4" fmla="*/ 0 w 764"/>
                <a:gd name="T5" fmla="*/ 468 h 520"/>
                <a:gd name="T6" fmla="*/ 764 w 764"/>
                <a:gd name="T7" fmla="*/ 0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4" h="520">
                  <a:moveTo>
                    <a:pt x="764" y="0"/>
                  </a:moveTo>
                  <a:lnTo>
                    <a:pt x="0" y="520"/>
                  </a:lnTo>
                  <a:lnTo>
                    <a:pt x="0" y="468"/>
                  </a:lnTo>
                  <a:lnTo>
                    <a:pt x="7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9" name="Freeform 38"/>
            <p:cNvSpPr>
              <a:spLocks/>
            </p:cNvSpPr>
            <p:nvPr/>
          </p:nvSpPr>
          <p:spPr bwMode="auto">
            <a:xfrm>
              <a:off x="3771900" y="4657725"/>
              <a:ext cx="495300" cy="379412"/>
            </a:xfrm>
            <a:custGeom>
              <a:avLst/>
              <a:gdLst>
                <a:gd name="T0" fmla="*/ 625 w 625"/>
                <a:gd name="T1" fmla="*/ 0 h 477"/>
                <a:gd name="T2" fmla="*/ 0 w 625"/>
                <a:gd name="T3" fmla="*/ 477 h 477"/>
                <a:gd name="T4" fmla="*/ 0 w 625"/>
                <a:gd name="T5" fmla="*/ 425 h 477"/>
                <a:gd name="T6" fmla="*/ 625 w 625"/>
                <a:gd name="T7" fmla="*/ 0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5" h="477">
                  <a:moveTo>
                    <a:pt x="625" y="0"/>
                  </a:moveTo>
                  <a:lnTo>
                    <a:pt x="0" y="477"/>
                  </a:lnTo>
                  <a:lnTo>
                    <a:pt x="0" y="425"/>
                  </a:lnTo>
                  <a:lnTo>
                    <a:pt x="6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0" name="Freeform 39"/>
            <p:cNvSpPr>
              <a:spLocks/>
            </p:cNvSpPr>
            <p:nvPr/>
          </p:nvSpPr>
          <p:spPr bwMode="auto">
            <a:xfrm>
              <a:off x="3771900" y="4119563"/>
              <a:ext cx="1354138" cy="1123950"/>
            </a:xfrm>
            <a:custGeom>
              <a:avLst/>
              <a:gdLst>
                <a:gd name="T0" fmla="*/ 1702 w 1706"/>
                <a:gd name="T1" fmla="*/ 2 h 1415"/>
                <a:gd name="T2" fmla="*/ 1674 w 1706"/>
                <a:gd name="T3" fmla="*/ 24 h 1415"/>
                <a:gd name="T4" fmla="*/ 1622 w 1706"/>
                <a:gd name="T5" fmla="*/ 68 h 1415"/>
                <a:gd name="T6" fmla="*/ 1551 w 1706"/>
                <a:gd name="T7" fmla="*/ 126 h 1415"/>
                <a:gd name="T8" fmla="*/ 1462 w 1706"/>
                <a:gd name="T9" fmla="*/ 199 h 1415"/>
                <a:gd name="T10" fmla="*/ 1359 w 1706"/>
                <a:gd name="T11" fmla="*/ 284 h 1415"/>
                <a:gd name="T12" fmla="*/ 1249 w 1706"/>
                <a:gd name="T13" fmla="*/ 374 h 1415"/>
                <a:gd name="T14" fmla="*/ 1132 w 1706"/>
                <a:gd name="T15" fmla="*/ 470 h 1415"/>
                <a:gd name="T16" fmla="*/ 1014 w 1706"/>
                <a:gd name="T17" fmla="*/ 568 h 1415"/>
                <a:gd name="T18" fmla="*/ 899 w 1706"/>
                <a:gd name="T19" fmla="*/ 664 h 1415"/>
                <a:gd name="T20" fmla="*/ 787 w 1706"/>
                <a:gd name="T21" fmla="*/ 756 h 1415"/>
                <a:gd name="T22" fmla="*/ 686 w 1706"/>
                <a:gd name="T23" fmla="*/ 840 h 1415"/>
                <a:gd name="T24" fmla="*/ 598 w 1706"/>
                <a:gd name="T25" fmla="*/ 914 h 1415"/>
                <a:gd name="T26" fmla="*/ 526 w 1706"/>
                <a:gd name="T27" fmla="*/ 974 h 1415"/>
                <a:gd name="T28" fmla="*/ 475 w 1706"/>
                <a:gd name="T29" fmla="*/ 1017 h 1415"/>
                <a:gd name="T30" fmla="*/ 447 w 1706"/>
                <a:gd name="T31" fmla="*/ 1039 h 1415"/>
                <a:gd name="T32" fmla="*/ 440 w 1706"/>
                <a:gd name="T33" fmla="*/ 1045 h 1415"/>
                <a:gd name="T34" fmla="*/ 414 w 1706"/>
                <a:gd name="T35" fmla="*/ 1068 h 1415"/>
                <a:gd name="T36" fmla="*/ 364 w 1706"/>
                <a:gd name="T37" fmla="*/ 1109 h 1415"/>
                <a:gd name="T38" fmla="*/ 293 w 1706"/>
                <a:gd name="T39" fmla="*/ 1169 h 1415"/>
                <a:gd name="T40" fmla="*/ 207 w 1706"/>
                <a:gd name="T41" fmla="*/ 1241 h 1415"/>
                <a:gd name="T42" fmla="*/ 108 w 1706"/>
                <a:gd name="T43" fmla="*/ 1325 h 1415"/>
                <a:gd name="T44" fmla="*/ 0 w 1706"/>
                <a:gd name="T45" fmla="*/ 1415 h 1415"/>
                <a:gd name="T46" fmla="*/ 56 w 1706"/>
                <a:gd name="T47" fmla="*/ 1276 h 1415"/>
                <a:gd name="T48" fmla="*/ 162 w 1706"/>
                <a:gd name="T49" fmla="*/ 1197 h 1415"/>
                <a:gd name="T50" fmla="*/ 254 w 1706"/>
                <a:gd name="T51" fmla="*/ 1126 h 1415"/>
                <a:gd name="T52" fmla="*/ 328 w 1706"/>
                <a:gd name="T53" fmla="*/ 1070 h 1415"/>
                <a:gd name="T54" fmla="*/ 382 w 1706"/>
                <a:gd name="T55" fmla="*/ 1028 h 1415"/>
                <a:gd name="T56" fmla="*/ 412 w 1706"/>
                <a:gd name="T57" fmla="*/ 1008 h 1415"/>
                <a:gd name="T58" fmla="*/ 419 w 1706"/>
                <a:gd name="T59" fmla="*/ 1002 h 1415"/>
                <a:gd name="T60" fmla="*/ 447 w 1706"/>
                <a:gd name="T61" fmla="*/ 979 h 1415"/>
                <a:gd name="T62" fmla="*/ 500 w 1706"/>
                <a:gd name="T63" fmla="*/ 938 h 1415"/>
                <a:gd name="T64" fmla="*/ 574 w 1706"/>
                <a:gd name="T65" fmla="*/ 882 h 1415"/>
                <a:gd name="T66" fmla="*/ 666 w 1706"/>
                <a:gd name="T67" fmla="*/ 812 h 1415"/>
                <a:gd name="T68" fmla="*/ 768 w 1706"/>
                <a:gd name="T69" fmla="*/ 731 h 1415"/>
                <a:gd name="T70" fmla="*/ 882 w 1706"/>
                <a:gd name="T71" fmla="*/ 643 h 1415"/>
                <a:gd name="T72" fmla="*/ 1001 w 1706"/>
                <a:gd name="T73" fmla="*/ 551 h 1415"/>
                <a:gd name="T74" fmla="*/ 1122 w 1706"/>
                <a:gd name="T75" fmla="*/ 457 h 1415"/>
                <a:gd name="T76" fmla="*/ 1242 w 1706"/>
                <a:gd name="T77" fmla="*/ 365 h 1415"/>
                <a:gd name="T78" fmla="*/ 1353 w 1706"/>
                <a:gd name="T79" fmla="*/ 276 h 1415"/>
                <a:gd name="T80" fmla="*/ 1458 w 1706"/>
                <a:gd name="T81" fmla="*/ 194 h 1415"/>
                <a:gd name="T82" fmla="*/ 1547 w 1706"/>
                <a:gd name="T83" fmla="*/ 124 h 1415"/>
                <a:gd name="T84" fmla="*/ 1622 w 1706"/>
                <a:gd name="T85" fmla="*/ 66 h 1415"/>
                <a:gd name="T86" fmla="*/ 1674 w 1706"/>
                <a:gd name="T87" fmla="*/ 24 h 1415"/>
                <a:gd name="T88" fmla="*/ 1702 w 1706"/>
                <a:gd name="T89" fmla="*/ 2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06" h="1415">
                  <a:moveTo>
                    <a:pt x="1706" y="0"/>
                  </a:moveTo>
                  <a:lnTo>
                    <a:pt x="1702" y="2"/>
                  </a:lnTo>
                  <a:lnTo>
                    <a:pt x="1691" y="11"/>
                  </a:lnTo>
                  <a:lnTo>
                    <a:pt x="1674" y="24"/>
                  </a:lnTo>
                  <a:lnTo>
                    <a:pt x="1652" y="45"/>
                  </a:lnTo>
                  <a:lnTo>
                    <a:pt x="1622" y="68"/>
                  </a:lnTo>
                  <a:lnTo>
                    <a:pt x="1588" y="96"/>
                  </a:lnTo>
                  <a:lnTo>
                    <a:pt x="1551" y="126"/>
                  </a:lnTo>
                  <a:lnTo>
                    <a:pt x="1508" y="162"/>
                  </a:lnTo>
                  <a:lnTo>
                    <a:pt x="1462" y="199"/>
                  </a:lnTo>
                  <a:lnTo>
                    <a:pt x="1411" y="241"/>
                  </a:lnTo>
                  <a:lnTo>
                    <a:pt x="1359" y="284"/>
                  </a:lnTo>
                  <a:lnTo>
                    <a:pt x="1305" y="329"/>
                  </a:lnTo>
                  <a:lnTo>
                    <a:pt x="1249" y="374"/>
                  </a:lnTo>
                  <a:lnTo>
                    <a:pt x="1191" y="421"/>
                  </a:lnTo>
                  <a:lnTo>
                    <a:pt x="1132" y="470"/>
                  </a:lnTo>
                  <a:lnTo>
                    <a:pt x="1072" y="519"/>
                  </a:lnTo>
                  <a:lnTo>
                    <a:pt x="1014" y="568"/>
                  </a:lnTo>
                  <a:lnTo>
                    <a:pt x="954" y="617"/>
                  </a:lnTo>
                  <a:lnTo>
                    <a:pt x="899" y="664"/>
                  </a:lnTo>
                  <a:lnTo>
                    <a:pt x="841" y="711"/>
                  </a:lnTo>
                  <a:lnTo>
                    <a:pt x="787" y="756"/>
                  </a:lnTo>
                  <a:lnTo>
                    <a:pt x="735" y="799"/>
                  </a:lnTo>
                  <a:lnTo>
                    <a:pt x="686" y="840"/>
                  </a:lnTo>
                  <a:lnTo>
                    <a:pt x="639" y="878"/>
                  </a:lnTo>
                  <a:lnTo>
                    <a:pt x="598" y="914"/>
                  </a:lnTo>
                  <a:lnTo>
                    <a:pt x="559" y="946"/>
                  </a:lnTo>
                  <a:lnTo>
                    <a:pt x="526" y="974"/>
                  </a:lnTo>
                  <a:lnTo>
                    <a:pt x="498" y="996"/>
                  </a:lnTo>
                  <a:lnTo>
                    <a:pt x="475" y="1017"/>
                  </a:lnTo>
                  <a:lnTo>
                    <a:pt x="457" y="1030"/>
                  </a:lnTo>
                  <a:lnTo>
                    <a:pt x="447" y="1039"/>
                  </a:lnTo>
                  <a:lnTo>
                    <a:pt x="444" y="1041"/>
                  </a:lnTo>
                  <a:lnTo>
                    <a:pt x="440" y="1045"/>
                  </a:lnTo>
                  <a:lnTo>
                    <a:pt x="429" y="1053"/>
                  </a:lnTo>
                  <a:lnTo>
                    <a:pt x="414" y="1068"/>
                  </a:lnTo>
                  <a:lnTo>
                    <a:pt x="391" y="1086"/>
                  </a:lnTo>
                  <a:lnTo>
                    <a:pt x="364" y="1109"/>
                  </a:lnTo>
                  <a:lnTo>
                    <a:pt x="330" y="1137"/>
                  </a:lnTo>
                  <a:lnTo>
                    <a:pt x="293" y="1169"/>
                  </a:lnTo>
                  <a:lnTo>
                    <a:pt x="252" y="1203"/>
                  </a:lnTo>
                  <a:lnTo>
                    <a:pt x="207" y="1241"/>
                  </a:lnTo>
                  <a:lnTo>
                    <a:pt x="158" y="1282"/>
                  </a:lnTo>
                  <a:lnTo>
                    <a:pt x="108" y="1325"/>
                  </a:lnTo>
                  <a:lnTo>
                    <a:pt x="54" y="1370"/>
                  </a:lnTo>
                  <a:lnTo>
                    <a:pt x="0" y="1415"/>
                  </a:lnTo>
                  <a:lnTo>
                    <a:pt x="0" y="1320"/>
                  </a:lnTo>
                  <a:lnTo>
                    <a:pt x="56" y="1276"/>
                  </a:lnTo>
                  <a:lnTo>
                    <a:pt x="110" y="1235"/>
                  </a:lnTo>
                  <a:lnTo>
                    <a:pt x="162" y="1197"/>
                  </a:lnTo>
                  <a:lnTo>
                    <a:pt x="211" y="1160"/>
                  </a:lnTo>
                  <a:lnTo>
                    <a:pt x="254" y="1126"/>
                  </a:lnTo>
                  <a:lnTo>
                    <a:pt x="295" y="1096"/>
                  </a:lnTo>
                  <a:lnTo>
                    <a:pt x="328" y="1070"/>
                  </a:lnTo>
                  <a:lnTo>
                    <a:pt x="358" y="1047"/>
                  </a:lnTo>
                  <a:lnTo>
                    <a:pt x="382" y="1028"/>
                  </a:lnTo>
                  <a:lnTo>
                    <a:pt x="401" y="1015"/>
                  </a:lnTo>
                  <a:lnTo>
                    <a:pt x="412" y="1008"/>
                  </a:lnTo>
                  <a:lnTo>
                    <a:pt x="416" y="1004"/>
                  </a:lnTo>
                  <a:lnTo>
                    <a:pt x="419" y="1002"/>
                  </a:lnTo>
                  <a:lnTo>
                    <a:pt x="431" y="992"/>
                  </a:lnTo>
                  <a:lnTo>
                    <a:pt x="447" y="979"/>
                  </a:lnTo>
                  <a:lnTo>
                    <a:pt x="472" y="961"/>
                  </a:lnTo>
                  <a:lnTo>
                    <a:pt x="500" y="938"/>
                  </a:lnTo>
                  <a:lnTo>
                    <a:pt x="535" y="912"/>
                  </a:lnTo>
                  <a:lnTo>
                    <a:pt x="574" y="882"/>
                  </a:lnTo>
                  <a:lnTo>
                    <a:pt x="617" y="848"/>
                  </a:lnTo>
                  <a:lnTo>
                    <a:pt x="666" y="812"/>
                  </a:lnTo>
                  <a:lnTo>
                    <a:pt x="716" y="773"/>
                  </a:lnTo>
                  <a:lnTo>
                    <a:pt x="768" y="731"/>
                  </a:lnTo>
                  <a:lnTo>
                    <a:pt x="824" y="688"/>
                  </a:lnTo>
                  <a:lnTo>
                    <a:pt x="882" y="643"/>
                  </a:lnTo>
                  <a:lnTo>
                    <a:pt x="941" y="598"/>
                  </a:lnTo>
                  <a:lnTo>
                    <a:pt x="1001" y="551"/>
                  </a:lnTo>
                  <a:lnTo>
                    <a:pt x="1063" y="504"/>
                  </a:lnTo>
                  <a:lnTo>
                    <a:pt x="1122" y="457"/>
                  </a:lnTo>
                  <a:lnTo>
                    <a:pt x="1182" y="410"/>
                  </a:lnTo>
                  <a:lnTo>
                    <a:pt x="1242" y="365"/>
                  </a:lnTo>
                  <a:lnTo>
                    <a:pt x="1298" y="320"/>
                  </a:lnTo>
                  <a:lnTo>
                    <a:pt x="1353" y="276"/>
                  </a:lnTo>
                  <a:lnTo>
                    <a:pt x="1408" y="233"/>
                  </a:lnTo>
                  <a:lnTo>
                    <a:pt x="1458" y="194"/>
                  </a:lnTo>
                  <a:lnTo>
                    <a:pt x="1504" y="158"/>
                  </a:lnTo>
                  <a:lnTo>
                    <a:pt x="1547" y="124"/>
                  </a:lnTo>
                  <a:lnTo>
                    <a:pt x="1586" y="92"/>
                  </a:lnTo>
                  <a:lnTo>
                    <a:pt x="1622" y="66"/>
                  </a:lnTo>
                  <a:lnTo>
                    <a:pt x="1650" y="43"/>
                  </a:lnTo>
                  <a:lnTo>
                    <a:pt x="1674" y="24"/>
                  </a:lnTo>
                  <a:lnTo>
                    <a:pt x="1691" y="11"/>
                  </a:lnTo>
                  <a:lnTo>
                    <a:pt x="1702" y="2"/>
                  </a:lnTo>
                  <a:lnTo>
                    <a:pt x="17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1" name="Freeform 40"/>
            <p:cNvSpPr>
              <a:spLocks/>
            </p:cNvSpPr>
            <p:nvPr/>
          </p:nvSpPr>
          <p:spPr bwMode="auto">
            <a:xfrm>
              <a:off x="3771900" y="4298950"/>
              <a:ext cx="1265238" cy="1211262"/>
            </a:xfrm>
            <a:custGeom>
              <a:avLst/>
              <a:gdLst>
                <a:gd name="T0" fmla="*/ 1590 w 1594"/>
                <a:gd name="T1" fmla="*/ 3 h 1526"/>
                <a:gd name="T2" fmla="*/ 1564 w 1594"/>
                <a:gd name="T3" fmla="*/ 30 h 1526"/>
                <a:gd name="T4" fmla="*/ 1512 w 1594"/>
                <a:gd name="T5" fmla="*/ 77 h 1526"/>
                <a:gd name="T6" fmla="*/ 1441 w 1594"/>
                <a:gd name="T7" fmla="*/ 144 h 1526"/>
                <a:gd name="T8" fmla="*/ 1355 w 1594"/>
                <a:gd name="T9" fmla="*/ 225 h 1526"/>
                <a:gd name="T10" fmla="*/ 1256 w 1594"/>
                <a:gd name="T11" fmla="*/ 317 h 1526"/>
                <a:gd name="T12" fmla="*/ 1150 w 1594"/>
                <a:gd name="T13" fmla="*/ 417 h 1526"/>
                <a:gd name="T14" fmla="*/ 1038 w 1594"/>
                <a:gd name="T15" fmla="*/ 520 h 1526"/>
                <a:gd name="T16" fmla="*/ 930 w 1594"/>
                <a:gd name="T17" fmla="*/ 624 h 1526"/>
                <a:gd name="T18" fmla="*/ 824 w 1594"/>
                <a:gd name="T19" fmla="*/ 725 h 1526"/>
                <a:gd name="T20" fmla="*/ 727 w 1594"/>
                <a:gd name="T21" fmla="*/ 819 h 1526"/>
                <a:gd name="T22" fmla="*/ 641 w 1594"/>
                <a:gd name="T23" fmla="*/ 900 h 1526"/>
                <a:gd name="T24" fmla="*/ 570 w 1594"/>
                <a:gd name="T25" fmla="*/ 968 h 1526"/>
                <a:gd name="T26" fmla="*/ 520 w 1594"/>
                <a:gd name="T27" fmla="*/ 1017 h 1526"/>
                <a:gd name="T28" fmla="*/ 494 w 1594"/>
                <a:gd name="T29" fmla="*/ 1043 h 1526"/>
                <a:gd name="T30" fmla="*/ 487 w 1594"/>
                <a:gd name="T31" fmla="*/ 1048 h 1526"/>
                <a:gd name="T32" fmla="*/ 459 w 1594"/>
                <a:gd name="T33" fmla="*/ 1075 h 1526"/>
                <a:gd name="T34" fmla="*/ 408 w 1594"/>
                <a:gd name="T35" fmla="*/ 1126 h 1526"/>
                <a:gd name="T36" fmla="*/ 339 w 1594"/>
                <a:gd name="T37" fmla="*/ 1193 h 1526"/>
                <a:gd name="T38" fmla="*/ 255 w 1594"/>
                <a:gd name="T39" fmla="*/ 1276 h 1526"/>
                <a:gd name="T40" fmla="*/ 158 w 1594"/>
                <a:gd name="T41" fmla="*/ 1370 h 1526"/>
                <a:gd name="T42" fmla="*/ 54 w 1594"/>
                <a:gd name="T43" fmla="*/ 1473 h 1526"/>
                <a:gd name="T44" fmla="*/ 0 w 1594"/>
                <a:gd name="T45" fmla="*/ 1353 h 1526"/>
                <a:gd name="T46" fmla="*/ 106 w 1594"/>
                <a:gd name="T47" fmla="*/ 1265 h 1526"/>
                <a:gd name="T48" fmla="*/ 203 w 1594"/>
                <a:gd name="T49" fmla="*/ 1184 h 1526"/>
                <a:gd name="T50" fmla="*/ 289 w 1594"/>
                <a:gd name="T51" fmla="*/ 1114 h 1526"/>
                <a:gd name="T52" fmla="*/ 358 w 1594"/>
                <a:gd name="T53" fmla="*/ 1056 h 1526"/>
                <a:gd name="T54" fmla="*/ 408 w 1594"/>
                <a:gd name="T55" fmla="*/ 1015 h 1526"/>
                <a:gd name="T56" fmla="*/ 436 w 1594"/>
                <a:gd name="T57" fmla="*/ 992 h 1526"/>
                <a:gd name="T58" fmla="*/ 444 w 1594"/>
                <a:gd name="T59" fmla="*/ 986 h 1526"/>
                <a:gd name="T60" fmla="*/ 472 w 1594"/>
                <a:gd name="T61" fmla="*/ 962 h 1526"/>
                <a:gd name="T62" fmla="*/ 526 w 1594"/>
                <a:gd name="T63" fmla="*/ 917 h 1526"/>
                <a:gd name="T64" fmla="*/ 598 w 1594"/>
                <a:gd name="T65" fmla="*/ 853 h 1526"/>
                <a:gd name="T66" fmla="*/ 690 w 1594"/>
                <a:gd name="T67" fmla="*/ 778 h 1526"/>
                <a:gd name="T68" fmla="*/ 792 w 1594"/>
                <a:gd name="T69" fmla="*/ 689 h 1526"/>
                <a:gd name="T70" fmla="*/ 904 w 1594"/>
                <a:gd name="T71" fmla="*/ 595 h 1526"/>
                <a:gd name="T72" fmla="*/ 1020 w 1594"/>
                <a:gd name="T73" fmla="*/ 498 h 1526"/>
                <a:gd name="T74" fmla="*/ 1133 w 1594"/>
                <a:gd name="T75" fmla="*/ 398 h 1526"/>
                <a:gd name="T76" fmla="*/ 1243 w 1594"/>
                <a:gd name="T77" fmla="*/ 304 h 1526"/>
                <a:gd name="T78" fmla="*/ 1346 w 1594"/>
                <a:gd name="T79" fmla="*/ 216 h 1526"/>
                <a:gd name="T80" fmla="*/ 1435 w 1594"/>
                <a:gd name="T81" fmla="*/ 137 h 1526"/>
                <a:gd name="T82" fmla="*/ 1510 w 1594"/>
                <a:gd name="T83" fmla="*/ 75 h 1526"/>
                <a:gd name="T84" fmla="*/ 1562 w 1594"/>
                <a:gd name="T85" fmla="*/ 28 h 1526"/>
                <a:gd name="T86" fmla="*/ 1590 w 1594"/>
                <a:gd name="T87" fmla="*/ 3 h 1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94" h="1526">
                  <a:moveTo>
                    <a:pt x="1594" y="0"/>
                  </a:moveTo>
                  <a:lnTo>
                    <a:pt x="1590" y="3"/>
                  </a:lnTo>
                  <a:lnTo>
                    <a:pt x="1581" y="13"/>
                  </a:lnTo>
                  <a:lnTo>
                    <a:pt x="1564" y="30"/>
                  </a:lnTo>
                  <a:lnTo>
                    <a:pt x="1540" y="50"/>
                  </a:lnTo>
                  <a:lnTo>
                    <a:pt x="1512" y="77"/>
                  </a:lnTo>
                  <a:lnTo>
                    <a:pt x="1478" y="109"/>
                  </a:lnTo>
                  <a:lnTo>
                    <a:pt x="1441" y="144"/>
                  </a:lnTo>
                  <a:lnTo>
                    <a:pt x="1400" y="182"/>
                  </a:lnTo>
                  <a:lnTo>
                    <a:pt x="1355" y="225"/>
                  </a:lnTo>
                  <a:lnTo>
                    <a:pt x="1307" y="270"/>
                  </a:lnTo>
                  <a:lnTo>
                    <a:pt x="1256" y="317"/>
                  </a:lnTo>
                  <a:lnTo>
                    <a:pt x="1204" y="366"/>
                  </a:lnTo>
                  <a:lnTo>
                    <a:pt x="1150" y="417"/>
                  </a:lnTo>
                  <a:lnTo>
                    <a:pt x="1094" y="468"/>
                  </a:lnTo>
                  <a:lnTo>
                    <a:pt x="1038" y="520"/>
                  </a:lnTo>
                  <a:lnTo>
                    <a:pt x="984" y="573"/>
                  </a:lnTo>
                  <a:lnTo>
                    <a:pt x="930" y="624"/>
                  </a:lnTo>
                  <a:lnTo>
                    <a:pt x="876" y="676"/>
                  </a:lnTo>
                  <a:lnTo>
                    <a:pt x="824" y="725"/>
                  </a:lnTo>
                  <a:lnTo>
                    <a:pt x="776" y="772"/>
                  </a:lnTo>
                  <a:lnTo>
                    <a:pt x="727" y="819"/>
                  </a:lnTo>
                  <a:lnTo>
                    <a:pt x="682" y="860"/>
                  </a:lnTo>
                  <a:lnTo>
                    <a:pt x="641" y="900"/>
                  </a:lnTo>
                  <a:lnTo>
                    <a:pt x="604" y="936"/>
                  </a:lnTo>
                  <a:lnTo>
                    <a:pt x="570" y="968"/>
                  </a:lnTo>
                  <a:lnTo>
                    <a:pt x="542" y="994"/>
                  </a:lnTo>
                  <a:lnTo>
                    <a:pt x="520" y="1017"/>
                  </a:lnTo>
                  <a:lnTo>
                    <a:pt x="503" y="1032"/>
                  </a:lnTo>
                  <a:lnTo>
                    <a:pt x="494" y="1043"/>
                  </a:lnTo>
                  <a:lnTo>
                    <a:pt x="490" y="1047"/>
                  </a:lnTo>
                  <a:lnTo>
                    <a:pt x="487" y="1048"/>
                  </a:lnTo>
                  <a:lnTo>
                    <a:pt x="475" y="1060"/>
                  </a:lnTo>
                  <a:lnTo>
                    <a:pt x="459" y="1075"/>
                  </a:lnTo>
                  <a:lnTo>
                    <a:pt x="436" y="1097"/>
                  </a:lnTo>
                  <a:lnTo>
                    <a:pt x="408" y="1126"/>
                  </a:lnTo>
                  <a:lnTo>
                    <a:pt x="377" y="1157"/>
                  </a:lnTo>
                  <a:lnTo>
                    <a:pt x="339" y="1193"/>
                  </a:lnTo>
                  <a:lnTo>
                    <a:pt x="298" y="1233"/>
                  </a:lnTo>
                  <a:lnTo>
                    <a:pt x="255" y="1276"/>
                  </a:lnTo>
                  <a:lnTo>
                    <a:pt x="207" y="1323"/>
                  </a:lnTo>
                  <a:lnTo>
                    <a:pt x="158" y="1370"/>
                  </a:lnTo>
                  <a:lnTo>
                    <a:pt x="106" y="1421"/>
                  </a:lnTo>
                  <a:lnTo>
                    <a:pt x="54" y="1473"/>
                  </a:lnTo>
                  <a:lnTo>
                    <a:pt x="0" y="1526"/>
                  </a:lnTo>
                  <a:lnTo>
                    <a:pt x="0" y="1353"/>
                  </a:lnTo>
                  <a:lnTo>
                    <a:pt x="54" y="1308"/>
                  </a:lnTo>
                  <a:lnTo>
                    <a:pt x="106" y="1265"/>
                  </a:lnTo>
                  <a:lnTo>
                    <a:pt x="157" y="1223"/>
                  </a:lnTo>
                  <a:lnTo>
                    <a:pt x="203" y="1184"/>
                  </a:lnTo>
                  <a:lnTo>
                    <a:pt x="248" y="1148"/>
                  </a:lnTo>
                  <a:lnTo>
                    <a:pt x="289" y="1114"/>
                  </a:lnTo>
                  <a:lnTo>
                    <a:pt x="326" y="1082"/>
                  </a:lnTo>
                  <a:lnTo>
                    <a:pt x="358" y="1056"/>
                  </a:lnTo>
                  <a:lnTo>
                    <a:pt x="386" y="1033"/>
                  </a:lnTo>
                  <a:lnTo>
                    <a:pt x="408" y="1015"/>
                  </a:lnTo>
                  <a:lnTo>
                    <a:pt x="425" y="1001"/>
                  </a:lnTo>
                  <a:lnTo>
                    <a:pt x="436" y="992"/>
                  </a:lnTo>
                  <a:lnTo>
                    <a:pt x="440" y="990"/>
                  </a:lnTo>
                  <a:lnTo>
                    <a:pt x="444" y="986"/>
                  </a:lnTo>
                  <a:lnTo>
                    <a:pt x="453" y="977"/>
                  </a:lnTo>
                  <a:lnTo>
                    <a:pt x="472" y="962"/>
                  </a:lnTo>
                  <a:lnTo>
                    <a:pt x="496" y="941"/>
                  </a:lnTo>
                  <a:lnTo>
                    <a:pt x="526" y="917"/>
                  </a:lnTo>
                  <a:lnTo>
                    <a:pt x="559" y="887"/>
                  </a:lnTo>
                  <a:lnTo>
                    <a:pt x="598" y="853"/>
                  </a:lnTo>
                  <a:lnTo>
                    <a:pt x="643" y="817"/>
                  </a:lnTo>
                  <a:lnTo>
                    <a:pt x="690" y="778"/>
                  </a:lnTo>
                  <a:lnTo>
                    <a:pt x="740" y="735"/>
                  </a:lnTo>
                  <a:lnTo>
                    <a:pt x="792" y="689"/>
                  </a:lnTo>
                  <a:lnTo>
                    <a:pt x="848" y="642"/>
                  </a:lnTo>
                  <a:lnTo>
                    <a:pt x="904" y="595"/>
                  </a:lnTo>
                  <a:lnTo>
                    <a:pt x="962" y="547"/>
                  </a:lnTo>
                  <a:lnTo>
                    <a:pt x="1020" y="498"/>
                  </a:lnTo>
                  <a:lnTo>
                    <a:pt x="1078" y="449"/>
                  </a:lnTo>
                  <a:lnTo>
                    <a:pt x="1133" y="398"/>
                  </a:lnTo>
                  <a:lnTo>
                    <a:pt x="1189" y="351"/>
                  </a:lnTo>
                  <a:lnTo>
                    <a:pt x="1243" y="304"/>
                  </a:lnTo>
                  <a:lnTo>
                    <a:pt x="1296" y="259"/>
                  </a:lnTo>
                  <a:lnTo>
                    <a:pt x="1346" y="216"/>
                  </a:lnTo>
                  <a:lnTo>
                    <a:pt x="1393" y="174"/>
                  </a:lnTo>
                  <a:lnTo>
                    <a:pt x="1435" y="137"/>
                  </a:lnTo>
                  <a:lnTo>
                    <a:pt x="1475" y="103"/>
                  </a:lnTo>
                  <a:lnTo>
                    <a:pt x="1510" y="75"/>
                  </a:lnTo>
                  <a:lnTo>
                    <a:pt x="1538" y="48"/>
                  </a:lnTo>
                  <a:lnTo>
                    <a:pt x="1562" y="28"/>
                  </a:lnTo>
                  <a:lnTo>
                    <a:pt x="1579" y="13"/>
                  </a:lnTo>
                  <a:lnTo>
                    <a:pt x="1590" y="3"/>
                  </a:lnTo>
                  <a:lnTo>
                    <a:pt x="15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2" name="Freeform 41"/>
            <p:cNvSpPr>
              <a:spLocks/>
            </p:cNvSpPr>
            <p:nvPr/>
          </p:nvSpPr>
          <p:spPr bwMode="auto">
            <a:xfrm>
              <a:off x="3771900" y="4086225"/>
              <a:ext cx="1604963" cy="1609725"/>
            </a:xfrm>
            <a:custGeom>
              <a:avLst/>
              <a:gdLst>
                <a:gd name="T0" fmla="*/ 2019 w 2023"/>
                <a:gd name="T1" fmla="*/ 4 h 2028"/>
                <a:gd name="T2" fmla="*/ 1993 w 2023"/>
                <a:gd name="T3" fmla="*/ 32 h 2028"/>
                <a:gd name="T4" fmla="*/ 1943 w 2023"/>
                <a:gd name="T5" fmla="*/ 84 h 2028"/>
                <a:gd name="T6" fmla="*/ 1874 w 2023"/>
                <a:gd name="T7" fmla="*/ 156 h 2028"/>
                <a:gd name="T8" fmla="*/ 1788 w 2023"/>
                <a:gd name="T9" fmla="*/ 246 h 2028"/>
                <a:gd name="T10" fmla="*/ 1689 w 2023"/>
                <a:gd name="T11" fmla="*/ 349 h 2028"/>
                <a:gd name="T12" fmla="*/ 1583 w 2023"/>
                <a:gd name="T13" fmla="*/ 462 h 2028"/>
                <a:gd name="T14" fmla="*/ 1469 w 2023"/>
                <a:gd name="T15" fmla="*/ 581 h 2028"/>
                <a:gd name="T16" fmla="*/ 1355 w 2023"/>
                <a:gd name="T17" fmla="*/ 701 h 2028"/>
                <a:gd name="T18" fmla="*/ 1245 w 2023"/>
                <a:gd name="T19" fmla="*/ 819 h 2028"/>
                <a:gd name="T20" fmla="*/ 1139 w 2023"/>
                <a:gd name="T21" fmla="*/ 934 h 2028"/>
                <a:gd name="T22" fmla="*/ 1042 w 2023"/>
                <a:gd name="T23" fmla="*/ 1037 h 2028"/>
                <a:gd name="T24" fmla="*/ 956 w 2023"/>
                <a:gd name="T25" fmla="*/ 1129 h 2028"/>
                <a:gd name="T26" fmla="*/ 887 w 2023"/>
                <a:gd name="T27" fmla="*/ 1203 h 2028"/>
                <a:gd name="T28" fmla="*/ 839 w 2023"/>
                <a:gd name="T29" fmla="*/ 1255 h 2028"/>
                <a:gd name="T30" fmla="*/ 813 w 2023"/>
                <a:gd name="T31" fmla="*/ 1284 h 2028"/>
                <a:gd name="T32" fmla="*/ 805 w 2023"/>
                <a:gd name="T33" fmla="*/ 1291 h 2028"/>
                <a:gd name="T34" fmla="*/ 779 w 2023"/>
                <a:gd name="T35" fmla="*/ 1319 h 2028"/>
                <a:gd name="T36" fmla="*/ 731 w 2023"/>
                <a:gd name="T37" fmla="*/ 1374 h 2028"/>
                <a:gd name="T38" fmla="*/ 662 w 2023"/>
                <a:gd name="T39" fmla="*/ 1449 h 2028"/>
                <a:gd name="T40" fmla="*/ 578 w 2023"/>
                <a:gd name="T41" fmla="*/ 1541 h 2028"/>
                <a:gd name="T42" fmla="*/ 483 w 2023"/>
                <a:gd name="T43" fmla="*/ 1646 h 2028"/>
                <a:gd name="T44" fmla="*/ 378 w 2023"/>
                <a:gd name="T45" fmla="*/ 1761 h 2028"/>
                <a:gd name="T46" fmla="*/ 268 w 2023"/>
                <a:gd name="T47" fmla="*/ 1881 h 2028"/>
                <a:gd name="T48" fmla="*/ 136 w 2023"/>
                <a:gd name="T49" fmla="*/ 2028 h 2028"/>
                <a:gd name="T50" fmla="*/ 0 w 2023"/>
                <a:gd name="T51" fmla="*/ 1955 h 2028"/>
                <a:gd name="T52" fmla="*/ 175 w 2023"/>
                <a:gd name="T53" fmla="*/ 1791 h 2028"/>
                <a:gd name="T54" fmla="*/ 295 w 2023"/>
                <a:gd name="T55" fmla="*/ 1678 h 2028"/>
                <a:gd name="T56" fmla="*/ 406 w 2023"/>
                <a:gd name="T57" fmla="*/ 1571 h 2028"/>
                <a:gd name="T58" fmla="*/ 511 w 2023"/>
                <a:gd name="T59" fmla="*/ 1473 h 2028"/>
                <a:gd name="T60" fmla="*/ 600 w 2023"/>
                <a:gd name="T61" fmla="*/ 1389 h 2028"/>
                <a:gd name="T62" fmla="*/ 673 w 2023"/>
                <a:gd name="T63" fmla="*/ 1319 h 2028"/>
                <a:gd name="T64" fmla="*/ 727 w 2023"/>
                <a:gd name="T65" fmla="*/ 1269 h 2028"/>
                <a:gd name="T66" fmla="*/ 755 w 2023"/>
                <a:gd name="T67" fmla="*/ 1242 h 2028"/>
                <a:gd name="T68" fmla="*/ 762 w 2023"/>
                <a:gd name="T69" fmla="*/ 1237 h 2028"/>
                <a:gd name="T70" fmla="*/ 789 w 2023"/>
                <a:gd name="T71" fmla="*/ 1208 h 2028"/>
                <a:gd name="T72" fmla="*/ 841 w 2023"/>
                <a:gd name="T73" fmla="*/ 1158 h 2028"/>
                <a:gd name="T74" fmla="*/ 913 w 2023"/>
                <a:gd name="T75" fmla="*/ 1088 h 2028"/>
                <a:gd name="T76" fmla="*/ 1003 w 2023"/>
                <a:gd name="T77" fmla="*/ 1002 h 2028"/>
                <a:gd name="T78" fmla="*/ 1105 w 2023"/>
                <a:gd name="T79" fmla="*/ 902 h 2028"/>
                <a:gd name="T80" fmla="*/ 1217 w 2023"/>
                <a:gd name="T81" fmla="*/ 795 h 2028"/>
                <a:gd name="T82" fmla="*/ 1333 w 2023"/>
                <a:gd name="T83" fmla="*/ 680 h 2028"/>
                <a:gd name="T84" fmla="*/ 1452 w 2023"/>
                <a:gd name="T85" fmla="*/ 566 h 2028"/>
                <a:gd name="T86" fmla="*/ 1568 w 2023"/>
                <a:gd name="T87" fmla="*/ 451 h 2028"/>
                <a:gd name="T88" fmla="*/ 1678 w 2023"/>
                <a:gd name="T89" fmla="*/ 340 h 2028"/>
                <a:gd name="T90" fmla="*/ 1780 w 2023"/>
                <a:gd name="T91" fmla="*/ 240 h 2028"/>
                <a:gd name="T92" fmla="*/ 1868 w 2023"/>
                <a:gd name="T93" fmla="*/ 152 h 2028"/>
                <a:gd name="T94" fmla="*/ 1941 w 2023"/>
                <a:gd name="T95" fmla="*/ 81 h 2028"/>
                <a:gd name="T96" fmla="*/ 1991 w 2023"/>
                <a:gd name="T97" fmla="*/ 30 h 2028"/>
                <a:gd name="T98" fmla="*/ 2019 w 2023"/>
                <a:gd name="T99" fmla="*/ 4 h 2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23" h="2028">
                  <a:moveTo>
                    <a:pt x="2023" y="0"/>
                  </a:moveTo>
                  <a:lnTo>
                    <a:pt x="2019" y="4"/>
                  </a:lnTo>
                  <a:lnTo>
                    <a:pt x="2010" y="15"/>
                  </a:lnTo>
                  <a:lnTo>
                    <a:pt x="1993" y="32"/>
                  </a:lnTo>
                  <a:lnTo>
                    <a:pt x="1971" y="54"/>
                  </a:lnTo>
                  <a:lnTo>
                    <a:pt x="1943" y="84"/>
                  </a:lnTo>
                  <a:lnTo>
                    <a:pt x="1911" y="118"/>
                  </a:lnTo>
                  <a:lnTo>
                    <a:pt x="1874" y="156"/>
                  </a:lnTo>
                  <a:lnTo>
                    <a:pt x="1833" y="199"/>
                  </a:lnTo>
                  <a:lnTo>
                    <a:pt x="1788" y="246"/>
                  </a:lnTo>
                  <a:lnTo>
                    <a:pt x="1739" y="297"/>
                  </a:lnTo>
                  <a:lnTo>
                    <a:pt x="1689" y="349"/>
                  </a:lnTo>
                  <a:lnTo>
                    <a:pt x="1637" y="406"/>
                  </a:lnTo>
                  <a:lnTo>
                    <a:pt x="1583" y="462"/>
                  </a:lnTo>
                  <a:lnTo>
                    <a:pt x="1527" y="520"/>
                  </a:lnTo>
                  <a:lnTo>
                    <a:pt x="1469" y="581"/>
                  </a:lnTo>
                  <a:lnTo>
                    <a:pt x="1413" y="641"/>
                  </a:lnTo>
                  <a:lnTo>
                    <a:pt x="1355" y="701"/>
                  </a:lnTo>
                  <a:lnTo>
                    <a:pt x="1299" y="761"/>
                  </a:lnTo>
                  <a:lnTo>
                    <a:pt x="1245" y="819"/>
                  </a:lnTo>
                  <a:lnTo>
                    <a:pt x="1191" y="878"/>
                  </a:lnTo>
                  <a:lnTo>
                    <a:pt x="1139" y="934"/>
                  </a:lnTo>
                  <a:lnTo>
                    <a:pt x="1089" y="987"/>
                  </a:lnTo>
                  <a:lnTo>
                    <a:pt x="1042" y="1037"/>
                  </a:lnTo>
                  <a:lnTo>
                    <a:pt x="997" y="1086"/>
                  </a:lnTo>
                  <a:lnTo>
                    <a:pt x="956" y="1129"/>
                  </a:lnTo>
                  <a:lnTo>
                    <a:pt x="921" y="1169"/>
                  </a:lnTo>
                  <a:lnTo>
                    <a:pt x="887" y="1203"/>
                  </a:lnTo>
                  <a:lnTo>
                    <a:pt x="861" y="1233"/>
                  </a:lnTo>
                  <a:lnTo>
                    <a:pt x="839" y="1255"/>
                  </a:lnTo>
                  <a:lnTo>
                    <a:pt x="822" y="1272"/>
                  </a:lnTo>
                  <a:lnTo>
                    <a:pt x="813" y="1284"/>
                  </a:lnTo>
                  <a:lnTo>
                    <a:pt x="809" y="1287"/>
                  </a:lnTo>
                  <a:lnTo>
                    <a:pt x="805" y="1291"/>
                  </a:lnTo>
                  <a:lnTo>
                    <a:pt x="796" y="1302"/>
                  </a:lnTo>
                  <a:lnTo>
                    <a:pt x="779" y="1319"/>
                  </a:lnTo>
                  <a:lnTo>
                    <a:pt x="757" y="1344"/>
                  </a:lnTo>
                  <a:lnTo>
                    <a:pt x="731" y="1374"/>
                  </a:lnTo>
                  <a:lnTo>
                    <a:pt x="699" y="1408"/>
                  </a:lnTo>
                  <a:lnTo>
                    <a:pt x="662" y="1449"/>
                  </a:lnTo>
                  <a:lnTo>
                    <a:pt x="623" y="1492"/>
                  </a:lnTo>
                  <a:lnTo>
                    <a:pt x="578" y="1541"/>
                  </a:lnTo>
                  <a:lnTo>
                    <a:pt x="531" y="1592"/>
                  </a:lnTo>
                  <a:lnTo>
                    <a:pt x="483" y="1646"/>
                  </a:lnTo>
                  <a:lnTo>
                    <a:pt x="431" y="1703"/>
                  </a:lnTo>
                  <a:lnTo>
                    <a:pt x="378" y="1761"/>
                  </a:lnTo>
                  <a:lnTo>
                    <a:pt x="324" y="1821"/>
                  </a:lnTo>
                  <a:lnTo>
                    <a:pt x="268" y="1881"/>
                  </a:lnTo>
                  <a:lnTo>
                    <a:pt x="213" y="1942"/>
                  </a:lnTo>
                  <a:lnTo>
                    <a:pt x="136" y="2028"/>
                  </a:lnTo>
                  <a:lnTo>
                    <a:pt x="0" y="2028"/>
                  </a:lnTo>
                  <a:lnTo>
                    <a:pt x="0" y="1955"/>
                  </a:lnTo>
                  <a:lnTo>
                    <a:pt x="116" y="1848"/>
                  </a:lnTo>
                  <a:lnTo>
                    <a:pt x="175" y="1791"/>
                  </a:lnTo>
                  <a:lnTo>
                    <a:pt x="235" y="1735"/>
                  </a:lnTo>
                  <a:lnTo>
                    <a:pt x="295" y="1678"/>
                  </a:lnTo>
                  <a:lnTo>
                    <a:pt x="352" y="1624"/>
                  </a:lnTo>
                  <a:lnTo>
                    <a:pt x="406" y="1571"/>
                  </a:lnTo>
                  <a:lnTo>
                    <a:pt x="460" y="1522"/>
                  </a:lnTo>
                  <a:lnTo>
                    <a:pt x="511" y="1473"/>
                  </a:lnTo>
                  <a:lnTo>
                    <a:pt x="557" y="1430"/>
                  </a:lnTo>
                  <a:lnTo>
                    <a:pt x="600" y="1389"/>
                  </a:lnTo>
                  <a:lnTo>
                    <a:pt x="639" y="1351"/>
                  </a:lnTo>
                  <a:lnTo>
                    <a:pt x="673" y="1319"/>
                  </a:lnTo>
                  <a:lnTo>
                    <a:pt x="703" y="1291"/>
                  </a:lnTo>
                  <a:lnTo>
                    <a:pt x="727" y="1269"/>
                  </a:lnTo>
                  <a:lnTo>
                    <a:pt x="744" y="1254"/>
                  </a:lnTo>
                  <a:lnTo>
                    <a:pt x="755" y="1242"/>
                  </a:lnTo>
                  <a:lnTo>
                    <a:pt x="759" y="1239"/>
                  </a:lnTo>
                  <a:lnTo>
                    <a:pt x="762" y="1237"/>
                  </a:lnTo>
                  <a:lnTo>
                    <a:pt x="772" y="1225"/>
                  </a:lnTo>
                  <a:lnTo>
                    <a:pt x="789" y="1208"/>
                  </a:lnTo>
                  <a:lnTo>
                    <a:pt x="813" y="1186"/>
                  </a:lnTo>
                  <a:lnTo>
                    <a:pt x="841" y="1158"/>
                  </a:lnTo>
                  <a:lnTo>
                    <a:pt x="876" y="1126"/>
                  </a:lnTo>
                  <a:lnTo>
                    <a:pt x="913" y="1088"/>
                  </a:lnTo>
                  <a:lnTo>
                    <a:pt x="956" y="1047"/>
                  </a:lnTo>
                  <a:lnTo>
                    <a:pt x="1003" y="1002"/>
                  </a:lnTo>
                  <a:lnTo>
                    <a:pt x="1053" y="953"/>
                  </a:lnTo>
                  <a:lnTo>
                    <a:pt x="1105" y="902"/>
                  </a:lnTo>
                  <a:lnTo>
                    <a:pt x="1160" y="849"/>
                  </a:lnTo>
                  <a:lnTo>
                    <a:pt x="1217" y="795"/>
                  </a:lnTo>
                  <a:lnTo>
                    <a:pt x="1275" y="739"/>
                  </a:lnTo>
                  <a:lnTo>
                    <a:pt x="1333" y="680"/>
                  </a:lnTo>
                  <a:lnTo>
                    <a:pt x="1393" y="624"/>
                  </a:lnTo>
                  <a:lnTo>
                    <a:pt x="1452" y="566"/>
                  </a:lnTo>
                  <a:lnTo>
                    <a:pt x="1510" y="507"/>
                  </a:lnTo>
                  <a:lnTo>
                    <a:pt x="1568" y="451"/>
                  </a:lnTo>
                  <a:lnTo>
                    <a:pt x="1624" y="395"/>
                  </a:lnTo>
                  <a:lnTo>
                    <a:pt x="1678" y="340"/>
                  </a:lnTo>
                  <a:lnTo>
                    <a:pt x="1730" y="289"/>
                  </a:lnTo>
                  <a:lnTo>
                    <a:pt x="1780" y="240"/>
                  </a:lnTo>
                  <a:lnTo>
                    <a:pt x="1825" y="195"/>
                  </a:lnTo>
                  <a:lnTo>
                    <a:pt x="1868" y="152"/>
                  </a:lnTo>
                  <a:lnTo>
                    <a:pt x="1907" y="114"/>
                  </a:lnTo>
                  <a:lnTo>
                    <a:pt x="1941" y="81"/>
                  </a:lnTo>
                  <a:lnTo>
                    <a:pt x="1969" y="52"/>
                  </a:lnTo>
                  <a:lnTo>
                    <a:pt x="1991" y="30"/>
                  </a:lnTo>
                  <a:lnTo>
                    <a:pt x="2008" y="13"/>
                  </a:lnTo>
                  <a:lnTo>
                    <a:pt x="2019" y="4"/>
                  </a:lnTo>
                  <a:lnTo>
                    <a:pt x="20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3" name="Freeform 42"/>
            <p:cNvSpPr>
              <a:spLocks/>
            </p:cNvSpPr>
            <p:nvPr/>
          </p:nvSpPr>
          <p:spPr bwMode="auto">
            <a:xfrm>
              <a:off x="4006850" y="4889500"/>
              <a:ext cx="747713" cy="806450"/>
            </a:xfrm>
            <a:custGeom>
              <a:avLst/>
              <a:gdLst>
                <a:gd name="T0" fmla="*/ 942 w 942"/>
                <a:gd name="T1" fmla="*/ 0 h 1017"/>
                <a:gd name="T2" fmla="*/ 215 w 942"/>
                <a:gd name="T3" fmla="*/ 870 h 1017"/>
                <a:gd name="T4" fmla="*/ 95 w 942"/>
                <a:gd name="T5" fmla="*/ 1017 h 1017"/>
                <a:gd name="T6" fmla="*/ 0 w 942"/>
                <a:gd name="T7" fmla="*/ 1017 h 1017"/>
                <a:gd name="T8" fmla="*/ 176 w 942"/>
                <a:gd name="T9" fmla="*/ 833 h 1017"/>
                <a:gd name="T10" fmla="*/ 942 w 942"/>
                <a:gd name="T11" fmla="*/ 0 h 1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42" h="1017">
                  <a:moveTo>
                    <a:pt x="942" y="0"/>
                  </a:moveTo>
                  <a:lnTo>
                    <a:pt x="215" y="870"/>
                  </a:lnTo>
                  <a:lnTo>
                    <a:pt x="95" y="1017"/>
                  </a:lnTo>
                  <a:lnTo>
                    <a:pt x="0" y="1017"/>
                  </a:lnTo>
                  <a:lnTo>
                    <a:pt x="176" y="833"/>
                  </a:lnTo>
                  <a:lnTo>
                    <a:pt x="9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4" name="Freeform 43"/>
            <p:cNvSpPr>
              <a:spLocks/>
            </p:cNvSpPr>
            <p:nvPr/>
          </p:nvSpPr>
          <p:spPr bwMode="auto">
            <a:xfrm>
              <a:off x="4211638" y="4033838"/>
              <a:ext cx="1355725" cy="1662112"/>
            </a:xfrm>
            <a:custGeom>
              <a:avLst/>
              <a:gdLst>
                <a:gd name="T0" fmla="*/ 1704 w 1707"/>
                <a:gd name="T1" fmla="*/ 4 h 2094"/>
                <a:gd name="T2" fmla="*/ 1681 w 1707"/>
                <a:gd name="T3" fmla="*/ 32 h 2094"/>
                <a:gd name="T4" fmla="*/ 1640 w 1707"/>
                <a:gd name="T5" fmla="*/ 86 h 2094"/>
                <a:gd name="T6" fmla="*/ 1581 w 1707"/>
                <a:gd name="T7" fmla="*/ 162 h 2094"/>
                <a:gd name="T8" fmla="*/ 1508 w 1707"/>
                <a:gd name="T9" fmla="*/ 256 h 2094"/>
                <a:gd name="T10" fmla="*/ 1424 w 1707"/>
                <a:gd name="T11" fmla="*/ 365 h 2094"/>
                <a:gd name="T12" fmla="*/ 1331 w 1707"/>
                <a:gd name="T13" fmla="*/ 483 h 2094"/>
                <a:gd name="T14" fmla="*/ 1232 w 1707"/>
                <a:gd name="T15" fmla="*/ 609 h 2094"/>
                <a:gd name="T16" fmla="*/ 1131 w 1707"/>
                <a:gd name="T17" fmla="*/ 739 h 2094"/>
                <a:gd name="T18" fmla="*/ 1031 w 1707"/>
                <a:gd name="T19" fmla="*/ 870 h 2094"/>
                <a:gd name="T20" fmla="*/ 934 w 1707"/>
                <a:gd name="T21" fmla="*/ 998 h 2094"/>
                <a:gd name="T22" fmla="*/ 842 w 1707"/>
                <a:gd name="T23" fmla="*/ 1117 h 2094"/>
                <a:gd name="T24" fmla="*/ 758 w 1707"/>
                <a:gd name="T25" fmla="*/ 1226 h 2094"/>
                <a:gd name="T26" fmla="*/ 686 w 1707"/>
                <a:gd name="T27" fmla="*/ 1320 h 2094"/>
                <a:gd name="T28" fmla="*/ 628 w 1707"/>
                <a:gd name="T29" fmla="*/ 1397 h 2094"/>
                <a:gd name="T30" fmla="*/ 585 w 1707"/>
                <a:gd name="T31" fmla="*/ 1451 h 2094"/>
                <a:gd name="T32" fmla="*/ 563 w 1707"/>
                <a:gd name="T33" fmla="*/ 1479 h 2094"/>
                <a:gd name="T34" fmla="*/ 557 w 1707"/>
                <a:gd name="T35" fmla="*/ 1487 h 2094"/>
                <a:gd name="T36" fmla="*/ 537 w 1707"/>
                <a:gd name="T37" fmla="*/ 1517 h 2094"/>
                <a:gd name="T38" fmla="*/ 496 w 1707"/>
                <a:gd name="T39" fmla="*/ 1570 h 2094"/>
                <a:gd name="T40" fmla="*/ 438 w 1707"/>
                <a:gd name="T41" fmla="*/ 1647 h 2094"/>
                <a:gd name="T42" fmla="*/ 367 w 1707"/>
                <a:gd name="T43" fmla="*/ 1739 h 2094"/>
                <a:gd name="T44" fmla="*/ 285 w 1707"/>
                <a:gd name="T45" fmla="*/ 1848 h 2094"/>
                <a:gd name="T46" fmla="*/ 195 w 1707"/>
                <a:gd name="T47" fmla="*/ 1966 h 2094"/>
                <a:gd name="T48" fmla="*/ 100 w 1707"/>
                <a:gd name="T49" fmla="*/ 2094 h 2094"/>
                <a:gd name="T50" fmla="*/ 54 w 1707"/>
                <a:gd name="T51" fmla="*/ 2028 h 2094"/>
                <a:gd name="T52" fmla="*/ 158 w 1707"/>
                <a:gd name="T53" fmla="*/ 1900 h 2094"/>
                <a:gd name="T54" fmla="*/ 257 w 1707"/>
                <a:gd name="T55" fmla="*/ 1782 h 2094"/>
                <a:gd name="T56" fmla="*/ 345 w 1707"/>
                <a:gd name="T57" fmla="*/ 1677 h 2094"/>
                <a:gd name="T58" fmla="*/ 419 w 1707"/>
                <a:gd name="T59" fmla="*/ 1586 h 2094"/>
                <a:gd name="T60" fmla="*/ 477 w 1707"/>
                <a:gd name="T61" fmla="*/ 1517 h 2094"/>
                <a:gd name="T62" fmla="*/ 512 w 1707"/>
                <a:gd name="T63" fmla="*/ 1474 h 2094"/>
                <a:gd name="T64" fmla="*/ 525 w 1707"/>
                <a:gd name="T65" fmla="*/ 1459 h 2094"/>
                <a:gd name="T66" fmla="*/ 537 w 1707"/>
                <a:gd name="T67" fmla="*/ 1444 h 2094"/>
                <a:gd name="T68" fmla="*/ 572 w 1707"/>
                <a:gd name="T69" fmla="*/ 1402 h 2094"/>
                <a:gd name="T70" fmla="*/ 624 w 1707"/>
                <a:gd name="T71" fmla="*/ 1338 h 2094"/>
                <a:gd name="T72" fmla="*/ 691 w 1707"/>
                <a:gd name="T73" fmla="*/ 1254 h 2094"/>
                <a:gd name="T74" fmla="*/ 773 w 1707"/>
                <a:gd name="T75" fmla="*/ 1154 h 2094"/>
                <a:gd name="T76" fmla="*/ 865 w 1707"/>
                <a:gd name="T77" fmla="*/ 1041 h 2094"/>
                <a:gd name="T78" fmla="*/ 963 w 1707"/>
                <a:gd name="T79" fmla="*/ 921 h 2094"/>
                <a:gd name="T80" fmla="*/ 1066 w 1707"/>
                <a:gd name="T81" fmla="*/ 795 h 2094"/>
                <a:gd name="T82" fmla="*/ 1170 w 1707"/>
                <a:gd name="T83" fmla="*/ 665 h 2094"/>
                <a:gd name="T84" fmla="*/ 1273 w 1707"/>
                <a:gd name="T85" fmla="*/ 539 h 2094"/>
                <a:gd name="T86" fmla="*/ 1372 w 1707"/>
                <a:gd name="T87" fmla="*/ 417 h 2094"/>
                <a:gd name="T88" fmla="*/ 1461 w 1707"/>
                <a:gd name="T89" fmla="*/ 304 h 2094"/>
                <a:gd name="T90" fmla="*/ 1543 w 1707"/>
                <a:gd name="T91" fmla="*/ 203 h 2094"/>
                <a:gd name="T92" fmla="*/ 1610 w 1707"/>
                <a:gd name="T93" fmla="*/ 120 h 2094"/>
                <a:gd name="T94" fmla="*/ 1663 w 1707"/>
                <a:gd name="T95" fmla="*/ 54 h 2094"/>
                <a:gd name="T96" fmla="*/ 1696 w 1707"/>
                <a:gd name="T97" fmla="*/ 13 h 2094"/>
                <a:gd name="T98" fmla="*/ 1707 w 1707"/>
                <a:gd name="T99" fmla="*/ 0 h 2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07" h="2094">
                  <a:moveTo>
                    <a:pt x="1707" y="0"/>
                  </a:moveTo>
                  <a:lnTo>
                    <a:pt x="1704" y="4"/>
                  </a:lnTo>
                  <a:lnTo>
                    <a:pt x="1696" y="13"/>
                  </a:lnTo>
                  <a:lnTo>
                    <a:pt x="1681" y="32"/>
                  </a:lnTo>
                  <a:lnTo>
                    <a:pt x="1663" y="56"/>
                  </a:lnTo>
                  <a:lnTo>
                    <a:pt x="1640" y="86"/>
                  </a:lnTo>
                  <a:lnTo>
                    <a:pt x="1612" y="120"/>
                  </a:lnTo>
                  <a:lnTo>
                    <a:pt x="1581" y="162"/>
                  </a:lnTo>
                  <a:lnTo>
                    <a:pt x="1547" y="207"/>
                  </a:lnTo>
                  <a:lnTo>
                    <a:pt x="1508" y="256"/>
                  </a:lnTo>
                  <a:lnTo>
                    <a:pt x="1467" y="308"/>
                  </a:lnTo>
                  <a:lnTo>
                    <a:pt x="1424" y="365"/>
                  </a:lnTo>
                  <a:lnTo>
                    <a:pt x="1377" y="423"/>
                  </a:lnTo>
                  <a:lnTo>
                    <a:pt x="1331" y="483"/>
                  </a:lnTo>
                  <a:lnTo>
                    <a:pt x="1282" y="545"/>
                  </a:lnTo>
                  <a:lnTo>
                    <a:pt x="1232" y="609"/>
                  </a:lnTo>
                  <a:lnTo>
                    <a:pt x="1182" y="675"/>
                  </a:lnTo>
                  <a:lnTo>
                    <a:pt x="1131" y="739"/>
                  </a:lnTo>
                  <a:lnTo>
                    <a:pt x="1081" y="805"/>
                  </a:lnTo>
                  <a:lnTo>
                    <a:pt x="1031" y="870"/>
                  </a:lnTo>
                  <a:lnTo>
                    <a:pt x="982" y="934"/>
                  </a:lnTo>
                  <a:lnTo>
                    <a:pt x="934" y="998"/>
                  </a:lnTo>
                  <a:lnTo>
                    <a:pt x="887" y="1058"/>
                  </a:lnTo>
                  <a:lnTo>
                    <a:pt x="842" y="1117"/>
                  </a:lnTo>
                  <a:lnTo>
                    <a:pt x="799" y="1173"/>
                  </a:lnTo>
                  <a:lnTo>
                    <a:pt x="758" y="1226"/>
                  </a:lnTo>
                  <a:lnTo>
                    <a:pt x="721" y="1274"/>
                  </a:lnTo>
                  <a:lnTo>
                    <a:pt x="686" y="1320"/>
                  </a:lnTo>
                  <a:lnTo>
                    <a:pt x="654" y="1361"/>
                  </a:lnTo>
                  <a:lnTo>
                    <a:pt x="628" y="1397"/>
                  </a:lnTo>
                  <a:lnTo>
                    <a:pt x="604" y="1427"/>
                  </a:lnTo>
                  <a:lnTo>
                    <a:pt x="585" y="1451"/>
                  </a:lnTo>
                  <a:lnTo>
                    <a:pt x="572" y="1470"/>
                  </a:lnTo>
                  <a:lnTo>
                    <a:pt x="563" y="1479"/>
                  </a:lnTo>
                  <a:lnTo>
                    <a:pt x="561" y="1483"/>
                  </a:lnTo>
                  <a:lnTo>
                    <a:pt x="557" y="1487"/>
                  </a:lnTo>
                  <a:lnTo>
                    <a:pt x="550" y="1498"/>
                  </a:lnTo>
                  <a:lnTo>
                    <a:pt x="537" y="1517"/>
                  </a:lnTo>
                  <a:lnTo>
                    <a:pt x="518" y="1539"/>
                  </a:lnTo>
                  <a:lnTo>
                    <a:pt x="496" y="1570"/>
                  </a:lnTo>
                  <a:lnTo>
                    <a:pt x="469" y="1605"/>
                  </a:lnTo>
                  <a:lnTo>
                    <a:pt x="438" y="1647"/>
                  </a:lnTo>
                  <a:lnTo>
                    <a:pt x="404" y="1690"/>
                  </a:lnTo>
                  <a:lnTo>
                    <a:pt x="367" y="1739"/>
                  </a:lnTo>
                  <a:lnTo>
                    <a:pt x="328" y="1791"/>
                  </a:lnTo>
                  <a:lnTo>
                    <a:pt x="285" y="1848"/>
                  </a:lnTo>
                  <a:lnTo>
                    <a:pt x="242" y="1906"/>
                  </a:lnTo>
                  <a:lnTo>
                    <a:pt x="195" y="1966"/>
                  </a:lnTo>
                  <a:lnTo>
                    <a:pt x="149" y="2030"/>
                  </a:lnTo>
                  <a:lnTo>
                    <a:pt x="100" y="2094"/>
                  </a:lnTo>
                  <a:lnTo>
                    <a:pt x="0" y="2094"/>
                  </a:lnTo>
                  <a:lnTo>
                    <a:pt x="54" y="2028"/>
                  </a:lnTo>
                  <a:lnTo>
                    <a:pt x="106" y="1964"/>
                  </a:lnTo>
                  <a:lnTo>
                    <a:pt x="158" y="1900"/>
                  </a:lnTo>
                  <a:lnTo>
                    <a:pt x="208" y="1840"/>
                  </a:lnTo>
                  <a:lnTo>
                    <a:pt x="257" y="1782"/>
                  </a:lnTo>
                  <a:lnTo>
                    <a:pt x="302" y="1727"/>
                  </a:lnTo>
                  <a:lnTo>
                    <a:pt x="345" y="1677"/>
                  </a:lnTo>
                  <a:lnTo>
                    <a:pt x="384" y="1630"/>
                  </a:lnTo>
                  <a:lnTo>
                    <a:pt x="419" y="1586"/>
                  </a:lnTo>
                  <a:lnTo>
                    <a:pt x="449" y="1549"/>
                  </a:lnTo>
                  <a:lnTo>
                    <a:pt x="477" y="1517"/>
                  </a:lnTo>
                  <a:lnTo>
                    <a:pt x="497" y="1492"/>
                  </a:lnTo>
                  <a:lnTo>
                    <a:pt x="512" y="1474"/>
                  </a:lnTo>
                  <a:lnTo>
                    <a:pt x="522" y="1462"/>
                  </a:lnTo>
                  <a:lnTo>
                    <a:pt x="525" y="1459"/>
                  </a:lnTo>
                  <a:lnTo>
                    <a:pt x="529" y="1455"/>
                  </a:lnTo>
                  <a:lnTo>
                    <a:pt x="537" y="1444"/>
                  </a:lnTo>
                  <a:lnTo>
                    <a:pt x="551" y="1425"/>
                  </a:lnTo>
                  <a:lnTo>
                    <a:pt x="572" y="1402"/>
                  </a:lnTo>
                  <a:lnTo>
                    <a:pt x="594" y="1372"/>
                  </a:lnTo>
                  <a:lnTo>
                    <a:pt x="624" y="1338"/>
                  </a:lnTo>
                  <a:lnTo>
                    <a:pt x="656" y="1299"/>
                  </a:lnTo>
                  <a:lnTo>
                    <a:pt x="691" y="1254"/>
                  </a:lnTo>
                  <a:lnTo>
                    <a:pt x="730" y="1205"/>
                  </a:lnTo>
                  <a:lnTo>
                    <a:pt x="773" y="1154"/>
                  </a:lnTo>
                  <a:lnTo>
                    <a:pt x="818" y="1100"/>
                  </a:lnTo>
                  <a:lnTo>
                    <a:pt x="865" y="1041"/>
                  </a:lnTo>
                  <a:lnTo>
                    <a:pt x="913" y="983"/>
                  </a:lnTo>
                  <a:lnTo>
                    <a:pt x="963" y="921"/>
                  </a:lnTo>
                  <a:lnTo>
                    <a:pt x="1016" y="859"/>
                  </a:lnTo>
                  <a:lnTo>
                    <a:pt x="1066" y="795"/>
                  </a:lnTo>
                  <a:lnTo>
                    <a:pt x="1120" y="731"/>
                  </a:lnTo>
                  <a:lnTo>
                    <a:pt x="1170" y="665"/>
                  </a:lnTo>
                  <a:lnTo>
                    <a:pt x="1223" y="601"/>
                  </a:lnTo>
                  <a:lnTo>
                    <a:pt x="1273" y="539"/>
                  </a:lnTo>
                  <a:lnTo>
                    <a:pt x="1323" y="477"/>
                  </a:lnTo>
                  <a:lnTo>
                    <a:pt x="1372" y="417"/>
                  </a:lnTo>
                  <a:lnTo>
                    <a:pt x="1418" y="359"/>
                  </a:lnTo>
                  <a:lnTo>
                    <a:pt x="1461" y="304"/>
                  </a:lnTo>
                  <a:lnTo>
                    <a:pt x="1504" y="252"/>
                  </a:lnTo>
                  <a:lnTo>
                    <a:pt x="1543" y="203"/>
                  </a:lnTo>
                  <a:lnTo>
                    <a:pt x="1579" y="160"/>
                  </a:lnTo>
                  <a:lnTo>
                    <a:pt x="1610" y="120"/>
                  </a:lnTo>
                  <a:lnTo>
                    <a:pt x="1638" y="85"/>
                  </a:lnTo>
                  <a:lnTo>
                    <a:pt x="1663" y="54"/>
                  </a:lnTo>
                  <a:lnTo>
                    <a:pt x="1681" y="32"/>
                  </a:lnTo>
                  <a:lnTo>
                    <a:pt x="1696" y="13"/>
                  </a:lnTo>
                  <a:lnTo>
                    <a:pt x="1704" y="4"/>
                  </a:lnTo>
                  <a:lnTo>
                    <a:pt x="17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5" name="Freeform 44"/>
            <p:cNvSpPr>
              <a:spLocks/>
            </p:cNvSpPr>
            <p:nvPr/>
          </p:nvSpPr>
          <p:spPr bwMode="auto">
            <a:xfrm>
              <a:off x="4440238" y="5694363"/>
              <a:ext cx="1588" cy="1587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6" name="Freeform 45"/>
            <p:cNvSpPr>
              <a:spLocks/>
            </p:cNvSpPr>
            <p:nvPr/>
          </p:nvSpPr>
          <p:spPr bwMode="auto">
            <a:xfrm>
              <a:off x="4595813" y="4567238"/>
              <a:ext cx="754063" cy="1128712"/>
            </a:xfrm>
            <a:custGeom>
              <a:avLst/>
              <a:gdLst>
                <a:gd name="T0" fmla="*/ 946 w 949"/>
                <a:gd name="T1" fmla="*/ 4 h 1423"/>
                <a:gd name="T2" fmla="*/ 927 w 949"/>
                <a:gd name="T3" fmla="*/ 36 h 1423"/>
                <a:gd name="T4" fmla="*/ 890 w 949"/>
                <a:gd name="T5" fmla="*/ 96 h 1423"/>
                <a:gd name="T6" fmla="*/ 839 w 949"/>
                <a:gd name="T7" fmla="*/ 180 h 1423"/>
                <a:gd name="T8" fmla="*/ 778 w 949"/>
                <a:gd name="T9" fmla="*/ 282 h 1423"/>
                <a:gd name="T10" fmla="*/ 709 w 949"/>
                <a:gd name="T11" fmla="*/ 399 h 1423"/>
                <a:gd name="T12" fmla="*/ 634 w 949"/>
                <a:gd name="T13" fmla="*/ 523 h 1423"/>
                <a:gd name="T14" fmla="*/ 556 w 949"/>
                <a:gd name="T15" fmla="*/ 652 h 1423"/>
                <a:gd name="T16" fmla="*/ 479 w 949"/>
                <a:gd name="T17" fmla="*/ 784 h 1423"/>
                <a:gd name="T18" fmla="*/ 405 w 949"/>
                <a:gd name="T19" fmla="*/ 910 h 1423"/>
                <a:gd name="T20" fmla="*/ 336 w 949"/>
                <a:gd name="T21" fmla="*/ 1026 h 1423"/>
                <a:gd name="T22" fmla="*/ 276 w 949"/>
                <a:gd name="T23" fmla="*/ 1128 h 1423"/>
                <a:gd name="T24" fmla="*/ 226 w 949"/>
                <a:gd name="T25" fmla="*/ 1212 h 1423"/>
                <a:gd name="T26" fmla="*/ 191 w 949"/>
                <a:gd name="T27" fmla="*/ 1273 h 1423"/>
                <a:gd name="T28" fmla="*/ 172 w 949"/>
                <a:gd name="T29" fmla="*/ 1306 h 1423"/>
                <a:gd name="T30" fmla="*/ 168 w 949"/>
                <a:gd name="T31" fmla="*/ 1314 h 1423"/>
                <a:gd name="T32" fmla="*/ 151 w 949"/>
                <a:gd name="T33" fmla="*/ 1340 h 1423"/>
                <a:gd name="T34" fmla="*/ 123 w 949"/>
                <a:gd name="T35" fmla="*/ 1391 h 1423"/>
                <a:gd name="T36" fmla="*/ 0 w 949"/>
                <a:gd name="T37" fmla="*/ 1423 h 1423"/>
                <a:gd name="T38" fmla="*/ 49 w 949"/>
                <a:gd name="T39" fmla="*/ 1352 h 1423"/>
                <a:gd name="T40" fmla="*/ 82 w 949"/>
                <a:gd name="T41" fmla="*/ 1301 h 1423"/>
                <a:gd name="T42" fmla="*/ 103 w 949"/>
                <a:gd name="T43" fmla="*/ 1275 h 1423"/>
                <a:gd name="T44" fmla="*/ 107 w 949"/>
                <a:gd name="T45" fmla="*/ 1265 h 1423"/>
                <a:gd name="T46" fmla="*/ 129 w 949"/>
                <a:gd name="T47" fmla="*/ 1235 h 1423"/>
                <a:gd name="T48" fmla="*/ 168 w 949"/>
                <a:gd name="T49" fmla="*/ 1177 h 1423"/>
                <a:gd name="T50" fmla="*/ 222 w 949"/>
                <a:gd name="T51" fmla="*/ 1096 h 1423"/>
                <a:gd name="T52" fmla="*/ 289 w 949"/>
                <a:gd name="T53" fmla="*/ 996 h 1423"/>
                <a:gd name="T54" fmla="*/ 364 w 949"/>
                <a:gd name="T55" fmla="*/ 885 h 1423"/>
                <a:gd name="T56" fmla="*/ 446 w 949"/>
                <a:gd name="T57" fmla="*/ 763 h 1423"/>
                <a:gd name="T58" fmla="*/ 530 w 949"/>
                <a:gd name="T59" fmla="*/ 637 h 1423"/>
                <a:gd name="T60" fmla="*/ 614 w 949"/>
                <a:gd name="T61" fmla="*/ 511 h 1423"/>
                <a:gd name="T62" fmla="*/ 694 w 949"/>
                <a:gd name="T63" fmla="*/ 389 h 1423"/>
                <a:gd name="T64" fmla="*/ 768 w 949"/>
                <a:gd name="T65" fmla="*/ 276 h 1423"/>
                <a:gd name="T66" fmla="*/ 834 w 949"/>
                <a:gd name="T67" fmla="*/ 177 h 1423"/>
                <a:gd name="T68" fmla="*/ 886 w 949"/>
                <a:gd name="T69" fmla="*/ 94 h 1423"/>
                <a:gd name="T70" fmla="*/ 925 w 949"/>
                <a:gd name="T71" fmla="*/ 36 h 1423"/>
                <a:gd name="T72" fmla="*/ 946 w 949"/>
                <a:gd name="T73" fmla="*/ 4 h 1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49" h="1423">
                  <a:moveTo>
                    <a:pt x="949" y="0"/>
                  </a:moveTo>
                  <a:lnTo>
                    <a:pt x="946" y="4"/>
                  </a:lnTo>
                  <a:lnTo>
                    <a:pt x="938" y="17"/>
                  </a:lnTo>
                  <a:lnTo>
                    <a:pt x="927" y="36"/>
                  </a:lnTo>
                  <a:lnTo>
                    <a:pt x="910" y="64"/>
                  </a:lnTo>
                  <a:lnTo>
                    <a:pt x="890" y="96"/>
                  </a:lnTo>
                  <a:lnTo>
                    <a:pt x="867" y="135"/>
                  </a:lnTo>
                  <a:lnTo>
                    <a:pt x="839" y="180"/>
                  </a:lnTo>
                  <a:lnTo>
                    <a:pt x="811" y="229"/>
                  </a:lnTo>
                  <a:lnTo>
                    <a:pt x="778" y="282"/>
                  </a:lnTo>
                  <a:lnTo>
                    <a:pt x="744" y="338"/>
                  </a:lnTo>
                  <a:lnTo>
                    <a:pt x="709" y="399"/>
                  </a:lnTo>
                  <a:lnTo>
                    <a:pt x="672" y="459"/>
                  </a:lnTo>
                  <a:lnTo>
                    <a:pt x="634" y="523"/>
                  </a:lnTo>
                  <a:lnTo>
                    <a:pt x="595" y="588"/>
                  </a:lnTo>
                  <a:lnTo>
                    <a:pt x="556" y="652"/>
                  </a:lnTo>
                  <a:lnTo>
                    <a:pt x="517" y="718"/>
                  </a:lnTo>
                  <a:lnTo>
                    <a:pt x="479" y="784"/>
                  </a:lnTo>
                  <a:lnTo>
                    <a:pt x="440" y="848"/>
                  </a:lnTo>
                  <a:lnTo>
                    <a:pt x="405" y="910"/>
                  </a:lnTo>
                  <a:lnTo>
                    <a:pt x="370" y="970"/>
                  </a:lnTo>
                  <a:lnTo>
                    <a:pt x="336" y="1026"/>
                  </a:lnTo>
                  <a:lnTo>
                    <a:pt x="304" y="1079"/>
                  </a:lnTo>
                  <a:lnTo>
                    <a:pt x="276" y="1128"/>
                  </a:lnTo>
                  <a:lnTo>
                    <a:pt x="250" y="1173"/>
                  </a:lnTo>
                  <a:lnTo>
                    <a:pt x="226" y="1212"/>
                  </a:lnTo>
                  <a:lnTo>
                    <a:pt x="207" y="1246"/>
                  </a:lnTo>
                  <a:lnTo>
                    <a:pt x="191" y="1273"/>
                  </a:lnTo>
                  <a:lnTo>
                    <a:pt x="179" y="1293"/>
                  </a:lnTo>
                  <a:lnTo>
                    <a:pt x="172" y="1306"/>
                  </a:lnTo>
                  <a:lnTo>
                    <a:pt x="170" y="1310"/>
                  </a:lnTo>
                  <a:lnTo>
                    <a:pt x="168" y="1314"/>
                  </a:lnTo>
                  <a:lnTo>
                    <a:pt x="161" y="1323"/>
                  </a:lnTo>
                  <a:lnTo>
                    <a:pt x="151" y="1340"/>
                  </a:lnTo>
                  <a:lnTo>
                    <a:pt x="138" y="1363"/>
                  </a:lnTo>
                  <a:lnTo>
                    <a:pt x="123" y="1391"/>
                  </a:lnTo>
                  <a:lnTo>
                    <a:pt x="105" y="1423"/>
                  </a:lnTo>
                  <a:lnTo>
                    <a:pt x="0" y="1423"/>
                  </a:lnTo>
                  <a:lnTo>
                    <a:pt x="25" y="1385"/>
                  </a:lnTo>
                  <a:lnTo>
                    <a:pt x="49" y="1352"/>
                  </a:lnTo>
                  <a:lnTo>
                    <a:pt x="67" y="1323"/>
                  </a:lnTo>
                  <a:lnTo>
                    <a:pt x="82" y="1301"/>
                  </a:lnTo>
                  <a:lnTo>
                    <a:pt x="95" y="1284"/>
                  </a:lnTo>
                  <a:lnTo>
                    <a:pt x="103" y="1275"/>
                  </a:lnTo>
                  <a:lnTo>
                    <a:pt x="105" y="1271"/>
                  </a:lnTo>
                  <a:lnTo>
                    <a:pt x="107" y="1265"/>
                  </a:lnTo>
                  <a:lnTo>
                    <a:pt x="116" y="1254"/>
                  </a:lnTo>
                  <a:lnTo>
                    <a:pt x="129" y="1235"/>
                  </a:lnTo>
                  <a:lnTo>
                    <a:pt x="146" y="1209"/>
                  </a:lnTo>
                  <a:lnTo>
                    <a:pt x="168" y="1177"/>
                  </a:lnTo>
                  <a:lnTo>
                    <a:pt x="192" y="1139"/>
                  </a:lnTo>
                  <a:lnTo>
                    <a:pt x="222" y="1096"/>
                  </a:lnTo>
                  <a:lnTo>
                    <a:pt x="254" y="1049"/>
                  </a:lnTo>
                  <a:lnTo>
                    <a:pt x="289" y="996"/>
                  </a:lnTo>
                  <a:lnTo>
                    <a:pt x="325" y="942"/>
                  </a:lnTo>
                  <a:lnTo>
                    <a:pt x="364" y="885"/>
                  </a:lnTo>
                  <a:lnTo>
                    <a:pt x="405" y="825"/>
                  </a:lnTo>
                  <a:lnTo>
                    <a:pt x="446" y="763"/>
                  </a:lnTo>
                  <a:lnTo>
                    <a:pt x="487" y="701"/>
                  </a:lnTo>
                  <a:lnTo>
                    <a:pt x="530" y="637"/>
                  </a:lnTo>
                  <a:lnTo>
                    <a:pt x="573" y="573"/>
                  </a:lnTo>
                  <a:lnTo>
                    <a:pt x="614" y="511"/>
                  </a:lnTo>
                  <a:lnTo>
                    <a:pt x="655" y="449"/>
                  </a:lnTo>
                  <a:lnTo>
                    <a:pt x="694" y="389"/>
                  </a:lnTo>
                  <a:lnTo>
                    <a:pt x="731" y="331"/>
                  </a:lnTo>
                  <a:lnTo>
                    <a:pt x="768" y="276"/>
                  </a:lnTo>
                  <a:lnTo>
                    <a:pt x="802" y="224"/>
                  </a:lnTo>
                  <a:lnTo>
                    <a:pt x="834" y="177"/>
                  </a:lnTo>
                  <a:lnTo>
                    <a:pt x="862" y="134"/>
                  </a:lnTo>
                  <a:lnTo>
                    <a:pt x="886" y="94"/>
                  </a:lnTo>
                  <a:lnTo>
                    <a:pt x="908" y="62"/>
                  </a:lnTo>
                  <a:lnTo>
                    <a:pt x="925" y="36"/>
                  </a:lnTo>
                  <a:lnTo>
                    <a:pt x="938" y="17"/>
                  </a:lnTo>
                  <a:lnTo>
                    <a:pt x="946" y="4"/>
                  </a:lnTo>
                  <a:lnTo>
                    <a:pt x="9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7" name="Freeform 46"/>
            <p:cNvSpPr>
              <a:spLocks/>
            </p:cNvSpPr>
            <p:nvPr/>
          </p:nvSpPr>
          <p:spPr bwMode="auto">
            <a:xfrm>
              <a:off x="4849813" y="5627688"/>
              <a:ext cx="39688" cy="68262"/>
            </a:xfrm>
            <a:custGeom>
              <a:avLst/>
              <a:gdLst>
                <a:gd name="T0" fmla="*/ 51 w 51"/>
                <a:gd name="T1" fmla="*/ 0 h 86"/>
                <a:gd name="T2" fmla="*/ 8 w 51"/>
                <a:gd name="T3" fmla="*/ 86 h 86"/>
                <a:gd name="T4" fmla="*/ 0 w 51"/>
                <a:gd name="T5" fmla="*/ 86 h 86"/>
                <a:gd name="T6" fmla="*/ 51 w 51"/>
                <a:gd name="T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86">
                  <a:moveTo>
                    <a:pt x="51" y="0"/>
                  </a:moveTo>
                  <a:lnTo>
                    <a:pt x="8" y="86"/>
                  </a:lnTo>
                  <a:lnTo>
                    <a:pt x="0" y="86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8" name="Freeform 47"/>
            <p:cNvSpPr>
              <a:spLocks/>
            </p:cNvSpPr>
            <p:nvPr/>
          </p:nvSpPr>
          <p:spPr bwMode="auto">
            <a:xfrm>
              <a:off x="4984750" y="4930775"/>
              <a:ext cx="382588" cy="765175"/>
            </a:xfrm>
            <a:custGeom>
              <a:avLst/>
              <a:gdLst>
                <a:gd name="T0" fmla="*/ 481 w 481"/>
                <a:gd name="T1" fmla="*/ 0 h 964"/>
                <a:gd name="T2" fmla="*/ 46 w 481"/>
                <a:gd name="T3" fmla="*/ 964 h 964"/>
                <a:gd name="T4" fmla="*/ 0 w 481"/>
                <a:gd name="T5" fmla="*/ 964 h 964"/>
                <a:gd name="T6" fmla="*/ 481 w 481"/>
                <a:gd name="T7" fmla="*/ 0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1" h="964">
                  <a:moveTo>
                    <a:pt x="481" y="0"/>
                  </a:moveTo>
                  <a:lnTo>
                    <a:pt x="46" y="964"/>
                  </a:lnTo>
                  <a:lnTo>
                    <a:pt x="0" y="964"/>
                  </a:lnTo>
                  <a:lnTo>
                    <a:pt x="4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9" name="Freeform 48"/>
            <p:cNvSpPr>
              <a:spLocks/>
            </p:cNvSpPr>
            <p:nvPr/>
          </p:nvSpPr>
          <p:spPr bwMode="auto">
            <a:xfrm>
              <a:off x="5292725" y="5381625"/>
              <a:ext cx="122238" cy="314325"/>
            </a:xfrm>
            <a:custGeom>
              <a:avLst/>
              <a:gdLst>
                <a:gd name="T0" fmla="*/ 153 w 153"/>
                <a:gd name="T1" fmla="*/ 0 h 397"/>
                <a:gd name="T2" fmla="*/ 151 w 153"/>
                <a:gd name="T3" fmla="*/ 6 h 397"/>
                <a:gd name="T4" fmla="*/ 146 w 153"/>
                <a:gd name="T5" fmla="*/ 21 h 397"/>
                <a:gd name="T6" fmla="*/ 138 w 153"/>
                <a:gd name="T7" fmla="*/ 45 h 397"/>
                <a:gd name="T8" fmla="*/ 129 w 153"/>
                <a:gd name="T9" fmla="*/ 79 h 397"/>
                <a:gd name="T10" fmla="*/ 116 w 153"/>
                <a:gd name="T11" fmla="*/ 119 h 397"/>
                <a:gd name="T12" fmla="*/ 101 w 153"/>
                <a:gd name="T13" fmla="*/ 166 h 397"/>
                <a:gd name="T14" fmla="*/ 86 w 153"/>
                <a:gd name="T15" fmla="*/ 218 h 397"/>
                <a:gd name="T16" fmla="*/ 68 w 153"/>
                <a:gd name="T17" fmla="*/ 275 h 397"/>
                <a:gd name="T18" fmla="*/ 49 w 153"/>
                <a:gd name="T19" fmla="*/ 333 h 397"/>
                <a:gd name="T20" fmla="*/ 30 w 153"/>
                <a:gd name="T21" fmla="*/ 397 h 397"/>
                <a:gd name="T22" fmla="*/ 0 w 153"/>
                <a:gd name="T23" fmla="*/ 397 h 397"/>
                <a:gd name="T24" fmla="*/ 21 w 153"/>
                <a:gd name="T25" fmla="*/ 341 h 397"/>
                <a:gd name="T26" fmla="*/ 43 w 153"/>
                <a:gd name="T27" fmla="*/ 284 h 397"/>
                <a:gd name="T28" fmla="*/ 62 w 153"/>
                <a:gd name="T29" fmla="*/ 233 h 397"/>
                <a:gd name="T30" fmla="*/ 82 w 153"/>
                <a:gd name="T31" fmla="*/ 185 h 397"/>
                <a:gd name="T32" fmla="*/ 99 w 153"/>
                <a:gd name="T33" fmla="*/ 139 h 397"/>
                <a:gd name="T34" fmla="*/ 114 w 153"/>
                <a:gd name="T35" fmla="*/ 100 h 397"/>
                <a:gd name="T36" fmla="*/ 127 w 153"/>
                <a:gd name="T37" fmla="*/ 66 h 397"/>
                <a:gd name="T38" fmla="*/ 138 w 153"/>
                <a:gd name="T39" fmla="*/ 38 h 397"/>
                <a:gd name="T40" fmla="*/ 146 w 153"/>
                <a:gd name="T41" fmla="*/ 17 h 397"/>
                <a:gd name="T42" fmla="*/ 151 w 153"/>
                <a:gd name="T43" fmla="*/ 6 h 397"/>
                <a:gd name="T44" fmla="*/ 153 w 153"/>
                <a:gd name="T45" fmla="*/ 0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397">
                  <a:moveTo>
                    <a:pt x="153" y="0"/>
                  </a:moveTo>
                  <a:lnTo>
                    <a:pt x="151" y="6"/>
                  </a:lnTo>
                  <a:lnTo>
                    <a:pt x="146" y="21"/>
                  </a:lnTo>
                  <a:lnTo>
                    <a:pt x="138" y="45"/>
                  </a:lnTo>
                  <a:lnTo>
                    <a:pt x="129" y="79"/>
                  </a:lnTo>
                  <a:lnTo>
                    <a:pt x="116" y="119"/>
                  </a:lnTo>
                  <a:lnTo>
                    <a:pt x="101" y="166"/>
                  </a:lnTo>
                  <a:lnTo>
                    <a:pt x="86" y="218"/>
                  </a:lnTo>
                  <a:lnTo>
                    <a:pt x="68" y="275"/>
                  </a:lnTo>
                  <a:lnTo>
                    <a:pt x="49" y="333"/>
                  </a:lnTo>
                  <a:lnTo>
                    <a:pt x="30" y="397"/>
                  </a:lnTo>
                  <a:lnTo>
                    <a:pt x="0" y="397"/>
                  </a:lnTo>
                  <a:lnTo>
                    <a:pt x="21" y="341"/>
                  </a:lnTo>
                  <a:lnTo>
                    <a:pt x="43" y="284"/>
                  </a:lnTo>
                  <a:lnTo>
                    <a:pt x="62" y="233"/>
                  </a:lnTo>
                  <a:lnTo>
                    <a:pt x="82" y="185"/>
                  </a:lnTo>
                  <a:lnTo>
                    <a:pt x="99" y="139"/>
                  </a:lnTo>
                  <a:lnTo>
                    <a:pt x="114" y="100"/>
                  </a:lnTo>
                  <a:lnTo>
                    <a:pt x="127" y="66"/>
                  </a:lnTo>
                  <a:lnTo>
                    <a:pt x="138" y="38"/>
                  </a:lnTo>
                  <a:lnTo>
                    <a:pt x="146" y="17"/>
                  </a:lnTo>
                  <a:lnTo>
                    <a:pt x="151" y="6"/>
                  </a:lnTo>
                  <a:lnTo>
                    <a:pt x="1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0" name="Freeform 49"/>
            <p:cNvSpPr>
              <a:spLocks/>
            </p:cNvSpPr>
            <p:nvPr/>
          </p:nvSpPr>
          <p:spPr bwMode="auto">
            <a:xfrm>
              <a:off x="5464175" y="4359275"/>
              <a:ext cx="388938" cy="1336675"/>
            </a:xfrm>
            <a:custGeom>
              <a:avLst/>
              <a:gdLst>
                <a:gd name="T0" fmla="*/ 488 w 488"/>
                <a:gd name="T1" fmla="*/ 0 h 1684"/>
                <a:gd name="T2" fmla="*/ 486 w 488"/>
                <a:gd name="T3" fmla="*/ 5 h 1684"/>
                <a:gd name="T4" fmla="*/ 483 w 488"/>
                <a:gd name="T5" fmla="*/ 22 h 1684"/>
                <a:gd name="T6" fmla="*/ 475 w 488"/>
                <a:gd name="T7" fmla="*/ 49 h 1684"/>
                <a:gd name="T8" fmla="*/ 466 w 488"/>
                <a:gd name="T9" fmla="*/ 84 h 1684"/>
                <a:gd name="T10" fmla="*/ 455 w 488"/>
                <a:gd name="T11" fmla="*/ 128 h 1684"/>
                <a:gd name="T12" fmla="*/ 442 w 488"/>
                <a:gd name="T13" fmla="*/ 180 h 1684"/>
                <a:gd name="T14" fmla="*/ 427 w 488"/>
                <a:gd name="T15" fmla="*/ 238 h 1684"/>
                <a:gd name="T16" fmla="*/ 412 w 488"/>
                <a:gd name="T17" fmla="*/ 302 h 1684"/>
                <a:gd name="T18" fmla="*/ 393 w 488"/>
                <a:gd name="T19" fmla="*/ 372 h 1684"/>
                <a:gd name="T20" fmla="*/ 374 w 488"/>
                <a:gd name="T21" fmla="*/ 447 h 1684"/>
                <a:gd name="T22" fmla="*/ 354 w 488"/>
                <a:gd name="T23" fmla="*/ 526 h 1684"/>
                <a:gd name="T24" fmla="*/ 333 w 488"/>
                <a:gd name="T25" fmla="*/ 607 h 1684"/>
                <a:gd name="T26" fmla="*/ 313 w 488"/>
                <a:gd name="T27" fmla="*/ 691 h 1684"/>
                <a:gd name="T28" fmla="*/ 291 w 488"/>
                <a:gd name="T29" fmla="*/ 776 h 1684"/>
                <a:gd name="T30" fmla="*/ 270 w 488"/>
                <a:gd name="T31" fmla="*/ 863 h 1684"/>
                <a:gd name="T32" fmla="*/ 246 w 488"/>
                <a:gd name="T33" fmla="*/ 958 h 1684"/>
                <a:gd name="T34" fmla="*/ 223 w 488"/>
                <a:gd name="T35" fmla="*/ 1054 h 1684"/>
                <a:gd name="T36" fmla="*/ 201 w 488"/>
                <a:gd name="T37" fmla="*/ 1146 h 1684"/>
                <a:gd name="T38" fmla="*/ 179 w 488"/>
                <a:gd name="T39" fmla="*/ 1237 h 1684"/>
                <a:gd name="T40" fmla="*/ 158 w 488"/>
                <a:gd name="T41" fmla="*/ 1323 h 1684"/>
                <a:gd name="T42" fmla="*/ 140 w 488"/>
                <a:gd name="T43" fmla="*/ 1402 h 1684"/>
                <a:gd name="T44" fmla="*/ 121 w 488"/>
                <a:gd name="T45" fmla="*/ 1475 h 1684"/>
                <a:gd name="T46" fmla="*/ 104 w 488"/>
                <a:gd name="T47" fmla="*/ 1541 h 1684"/>
                <a:gd name="T48" fmla="*/ 91 w 488"/>
                <a:gd name="T49" fmla="*/ 1599 h 1684"/>
                <a:gd name="T50" fmla="*/ 80 w 488"/>
                <a:gd name="T51" fmla="*/ 1646 h 1684"/>
                <a:gd name="T52" fmla="*/ 71 w 488"/>
                <a:gd name="T53" fmla="*/ 1684 h 1684"/>
                <a:gd name="T54" fmla="*/ 0 w 488"/>
                <a:gd name="T55" fmla="*/ 1684 h 1684"/>
                <a:gd name="T56" fmla="*/ 9 w 488"/>
                <a:gd name="T57" fmla="*/ 1654 h 1684"/>
                <a:gd name="T58" fmla="*/ 20 w 488"/>
                <a:gd name="T59" fmla="*/ 1614 h 1684"/>
                <a:gd name="T60" fmla="*/ 35 w 488"/>
                <a:gd name="T61" fmla="*/ 1566 h 1684"/>
                <a:gd name="T62" fmla="*/ 52 w 488"/>
                <a:gd name="T63" fmla="*/ 1509 h 1684"/>
                <a:gd name="T64" fmla="*/ 71 w 488"/>
                <a:gd name="T65" fmla="*/ 1443 h 1684"/>
                <a:gd name="T66" fmla="*/ 93 w 488"/>
                <a:gd name="T67" fmla="*/ 1372 h 1684"/>
                <a:gd name="T68" fmla="*/ 115 w 488"/>
                <a:gd name="T69" fmla="*/ 1295 h 1684"/>
                <a:gd name="T70" fmla="*/ 140 w 488"/>
                <a:gd name="T71" fmla="*/ 1212 h 1684"/>
                <a:gd name="T72" fmla="*/ 166 w 488"/>
                <a:gd name="T73" fmla="*/ 1128 h 1684"/>
                <a:gd name="T74" fmla="*/ 192 w 488"/>
                <a:gd name="T75" fmla="*/ 1037 h 1684"/>
                <a:gd name="T76" fmla="*/ 218 w 488"/>
                <a:gd name="T77" fmla="*/ 947 h 1684"/>
                <a:gd name="T78" fmla="*/ 246 w 488"/>
                <a:gd name="T79" fmla="*/ 855 h 1684"/>
                <a:gd name="T80" fmla="*/ 270 w 488"/>
                <a:gd name="T81" fmla="*/ 770 h 1684"/>
                <a:gd name="T82" fmla="*/ 292 w 488"/>
                <a:gd name="T83" fmla="*/ 686 h 1684"/>
                <a:gd name="T84" fmla="*/ 317 w 488"/>
                <a:gd name="T85" fmla="*/ 603 h 1684"/>
                <a:gd name="T86" fmla="*/ 339 w 488"/>
                <a:gd name="T87" fmla="*/ 522 h 1684"/>
                <a:gd name="T88" fmla="*/ 361 w 488"/>
                <a:gd name="T89" fmla="*/ 443 h 1684"/>
                <a:gd name="T90" fmla="*/ 384 w 488"/>
                <a:gd name="T91" fmla="*/ 370 h 1684"/>
                <a:gd name="T92" fmla="*/ 402 w 488"/>
                <a:gd name="T93" fmla="*/ 301 h 1684"/>
                <a:gd name="T94" fmla="*/ 421 w 488"/>
                <a:gd name="T95" fmla="*/ 237 h 1684"/>
                <a:gd name="T96" fmla="*/ 438 w 488"/>
                <a:gd name="T97" fmla="*/ 178 h 1684"/>
                <a:gd name="T98" fmla="*/ 451 w 488"/>
                <a:gd name="T99" fmla="*/ 128 h 1684"/>
                <a:gd name="T100" fmla="*/ 464 w 488"/>
                <a:gd name="T101" fmla="*/ 84 h 1684"/>
                <a:gd name="T102" fmla="*/ 473 w 488"/>
                <a:gd name="T103" fmla="*/ 49 h 1684"/>
                <a:gd name="T104" fmla="*/ 481 w 488"/>
                <a:gd name="T105" fmla="*/ 22 h 1684"/>
                <a:gd name="T106" fmla="*/ 486 w 488"/>
                <a:gd name="T107" fmla="*/ 5 h 1684"/>
                <a:gd name="T108" fmla="*/ 488 w 488"/>
                <a:gd name="T109" fmla="*/ 0 h 1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88" h="1684">
                  <a:moveTo>
                    <a:pt x="488" y="0"/>
                  </a:moveTo>
                  <a:lnTo>
                    <a:pt x="486" y="5"/>
                  </a:lnTo>
                  <a:lnTo>
                    <a:pt x="483" y="22"/>
                  </a:lnTo>
                  <a:lnTo>
                    <a:pt x="475" y="49"/>
                  </a:lnTo>
                  <a:lnTo>
                    <a:pt x="466" y="84"/>
                  </a:lnTo>
                  <a:lnTo>
                    <a:pt x="455" y="128"/>
                  </a:lnTo>
                  <a:lnTo>
                    <a:pt x="442" y="180"/>
                  </a:lnTo>
                  <a:lnTo>
                    <a:pt x="427" y="238"/>
                  </a:lnTo>
                  <a:lnTo>
                    <a:pt x="412" y="302"/>
                  </a:lnTo>
                  <a:lnTo>
                    <a:pt x="393" y="372"/>
                  </a:lnTo>
                  <a:lnTo>
                    <a:pt x="374" y="447"/>
                  </a:lnTo>
                  <a:lnTo>
                    <a:pt x="354" y="526"/>
                  </a:lnTo>
                  <a:lnTo>
                    <a:pt x="333" y="607"/>
                  </a:lnTo>
                  <a:lnTo>
                    <a:pt x="313" y="691"/>
                  </a:lnTo>
                  <a:lnTo>
                    <a:pt x="291" y="776"/>
                  </a:lnTo>
                  <a:lnTo>
                    <a:pt x="270" y="863"/>
                  </a:lnTo>
                  <a:lnTo>
                    <a:pt x="246" y="958"/>
                  </a:lnTo>
                  <a:lnTo>
                    <a:pt x="223" y="1054"/>
                  </a:lnTo>
                  <a:lnTo>
                    <a:pt x="201" y="1146"/>
                  </a:lnTo>
                  <a:lnTo>
                    <a:pt x="179" y="1237"/>
                  </a:lnTo>
                  <a:lnTo>
                    <a:pt x="158" y="1323"/>
                  </a:lnTo>
                  <a:lnTo>
                    <a:pt x="140" y="1402"/>
                  </a:lnTo>
                  <a:lnTo>
                    <a:pt x="121" y="1475"/>
                  </a:lnTo>
                  <a:lnTo>
                    <a:pt x="104" y="1541"/>
                  </a:lnTo>
                  <a:lnTo>
                    <a:pt x="91" y="1599"/>
                  </a:lnTo>
                  <a:lnTo>
                    <a:pt x="80" y="1646"/>
                  </a:lnTo>
                  <a:lnTo>
                    <a:pt x="71" y="1684"/>
                  </a:lnTo>
                  <a:lnTo>
                    <a:pt x="0" y="1684"/>
                  </a:lnTo>
                  <a:lnTo>
                    <a:pt x="9" y="1654"/>
                  </a:lnTo>
                  <a:lnTo>
                    <a:pt x="20" y="1614"/>
                  </a:lnTo>
                  <a:lnTo>
                    <a:pt x="35" y="1566"/>
                  </a:lnTo>
                  <a:lnTo>
                    <a:pt x="52" y="1509"/>
                  </a:lnTo>
                  <a:lnTo>
                    <a:pt x="71" y="1443"/>
                  </a:lnTo>
                  <a:lnTo>
                    <a:pt x="93" y="1372"/>
                  </a:lnTo>
                  <a:lnTo>
                    <a:pt x="115" y="1295"/>
                  </a:lnTo>
                  <a:lnTo>
                    <a:pt x="140" y="1212"/>
                  </a:lnTo>
                  <a:lnTo>
                    <a:pt x="166" y="1128"/>
                  </a:lnTo>
                  <a:lnTo>
                    <a:pt x="192" y="1037"/>
                  </a:lnTo>
                  <a:lnTo>
                    <a:pt x="218" y="947"/>
                  </a:lnTo>
                  <a:lnTo>
                    <a:pt x="246" y="855"/>
                  </a:lnTo>
                  <a:lnTo>
                    <a:pt x="270" y="770"/>
                  </a:lnTo>
                  <a:lnTo>
                    <a:pt x="292" y="686"/>
                  </a:lnTo>
                  <a:lnTo>
                    <a:pt x="317" y="603"/>
                  </a:lnTo>
                  <a:lnTo>
                    <a:pt x="339" y="522"/>
                  </a:lnTo>
                  <a:lnTo>
                    <a:pt x="361" y="443"/>
                  </a:lnTo>
                  <a:lnTo>
                    <a:pt x="384" y="370"/>
                  </a:lnTo>
                  <a:lnTo>
                    <a:pt x="402" y="301"/>
                  </a:lnTo>
                  <a:lnTo>
                    <a:pt x="421" y="237"/>
                  </a:lnTo>
                  <a:lnTo>
                    <a:pt x="438" y="178"/>
                  </a:lnTo>
                  <a:lnTo>
                    <a:pt x="451" y="128"/>
                  </a:lnTo>
                  <a:lnTo>
                    <a:pt x="464" y="84"/>
                  </a:lnTo>
                  <a:lnTo>
                    <a:pt x="473" y="49"/>
                  </a:lnTo>
                  <a:lnTo>
                    <a:pt x="481" y="22"/>
                  </a:lnTo>
                  <a:lnTo>
                    <a:pt x="486" y="5"/>
                  </a:lnTo>
                  <a:lnTo>
                    <a:pt x="4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1" name="Freeform 50"/>
            <p:cNvSpPr>
              <a:spLocks/>
            </p:cNvSpPr>
            <p:nvPr/>
          </p:nvSpPr>
          <p:spPr bwMode="auto">
            <a:xfrm>
              <a:off x="5624513" y="5370513"/>
              <a:ext cx="76200" cy="325437"/>
            </a:xfrm>
            <a:custGeom>
              <a:avLst/>
              <a:gdLst>
                <a:gd name="T0" fmla="*/ 97 w 97"/>
                <a:gd name="T1" fmla="*/ 0 h 410"/>
                <a:gd name="T2" fmla="*/ 21 w 97"/>
                <a:gd name="T3" fmla="*/ 410 h 410"/>
                <a:gd name="T4" fmla="*/ 0 w 97"/>
                <a:gd name="T5" fmla="*/ 410 h 410"/>
                <a:gd name="T6" fmla="*/ 97 w 97"/>
                <a:gd name="T7" fmla="*/ 0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7" h="410">
                  <a:moveTo>
                    <a:pt x="97" y="0"/>
                  </a:moveTo>
                  <a:lnTo>
                    <a:pt x="21" y="410"/>
                  </a:lnTo>
                  <a:lnTo>
                    <a:pt x="0" y="410"/>
                  </a:lnTo>
                  <a:lnTo>
                    <a:pt x="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2" name="Freeform 51"/>
            <p:cNvSpPr>
              <a:spLocks/>
            </p:cNvSpPr>
            <p:nvPr/>
          </p:nvSpPr>
          <p:spPr bwMode="auto">
            <a:xfrm>
              <a:off x="5754688" y="5595938"/>
              <a:ext cx="17463" cy="100012"/>
            </a:xfrm>
            <a:custGeom>
              <a:avLst/>
              <a:gdLst>
                <a:gd name="T0" fmla="*/ 22 w 22"/>
                <a:gd name="T1" fmla="*/ 0 h 126"/>
                <a:gd name="T2" fmla="*/ 8 w 22"/>
                <a:gd name="T3" fmla="*/ 126 h 126"/>
                <a:gd name="T4" fmla="*/ 0 w 22"/>
                <a:gd name="T5" fmla="*/ 126 h 126"/>
                <a:gd name="T6" fmla="*/ 22 w 22"/>
                <a:gd name="T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26">
                  <a:moveTo>
                    <a:pt x="22" y="0"/>
                  </a:moveTo>
                  <a:lnTo>
                    <a:pt x="8" y="126"/>
                  </a:lnTo>
                  <a:lnTo>
                    <a:pt x="0" y="126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3" name="Freeform 52"/>
            <p:cNvSpPr>
              <a:spLocks/>
            </p:cNvSpPr>
            <p:nvPr/>
          </p:nvSpPr>
          <p:spPr bwMode="auto">
            <a:xfrm>
              <a:off x="5865813" y="4605338"/>
              <a:ext cx="128588" cy="1090612"/>
            </a:xfrm>
            <a:custGeom>
              <a:avLst/>
              <a:gdLst>
                <a:gd name="T0" fmla="*/ 162 w 162"/>
                <a:gd name="T1" fmla="*/ 0 h 1374"/>
                <a:gd name="T2" fmla="*/ 162 w 162"/>
                <a:gd name="T3" fmla="*/ 6 h 1374"/>
                <a:gd name="T4" fmla="*/ 160 w 162"/>
                <a:gd name="T5" fmla="*/ 24 h 1374"/>
                <a:gd name="T6" fmla="*/ 158 w 162"/>
                <a:gd name="T7" fmla="*/ 53 h 1374"/>
                <a:gd name="T8" fmla="*/ 155 w 162"/>
                <a:gd name="T9" fmla="*/ 90 h 1374"/>
                <a:gd name="T10" fmla="*/ 149 w 162"/>
                <a:gd name="T11" fmla="*/ 139 h 1374"/>
                <a:gd name="T12" fmla="*/ 145 w 162"/>
                <a:gd name="T13" fmla="*/ 194 h 1374"/>
                <a:gd name="T14" fmla="*/ 138 w 162"/>
                <a:gd name="T15" fmla="*/ 256 h 1374"/>
                <a:gd name="T16" fmla="*/ 132 w 162"/>
                <a:gd name="T17" fmla="*/ 325 h 1374"/>
                <a:gd name="T18" fmla="*/ 125 w 162"/>
                <a:gd name="T19" fmla="*/ 398 h 1374"/>
                <a:gd name="T20" fmla="*/ 117 w 162"/>
                <a:gd name="T21" fmla="*/ 477 h 1374"/>
                <a:gd name="T22" fmla="*/ 110 w 162"/>
                <a:gd name="T23" fmla="*/ 560 h 1374"/>
                <a:gd name="T24" fmla="*/ 102 w 162"/>
                <a:gd name="T25" fmla="*/ 645 h 1374"/>
                <a:gd name="T26" fmla="*/ 93 w 162"/>
                <a:gd name="T27" fmla="*/ 731 h 1374"/>
                <a:gd name="T28" fmla="*/ 86 w 162"/>
                <a:gd name="T29" fmla="*/ 819 h 1374"/>
                <a:gd name="T30" fmla="*/ 74 w 162"/>
                <a:gd name="T31" fmla="*/ 940 h 1374"/>
                <a:gd name="T32" fmla="*/ 65 w 162"/>
                <a:gd name="T33" fmla="*/ 1056 h 1374"/>
                <a:gd name="T34" fmla="*/ 54 w 162"/>
                <a:gd name="T35" fmla="*/ 1171 h 1374"/>
                <a:gd name="T36" fmla="*/ 45 w 162"/>
                <a:gd name="T37" fmla="*/ 1276 h 1374"/>
                <a:gd name="T38" fmla="*/ 37 w 162"/>
                <a:gd name="T39" fmla="*/ 1374 h 1374"/>
                <a:gd name="T40" fmla="*/ 0 w 162"/>
                <a:gd name="T41" fmla="*/ 1374 h 1374"/>
                <a:gd name="T42" fmla="*/ 11 w 162"/>
                <a:gd name="T43" fmla="*/ 1276 h 1374"/>
                <a:gd name="T44" fmla="*/ 24 w 162"/>
                <a:gd name="T45" fmla="*/ 1169 h 1374"/>
                <a:gd name="T46" fmla="*/ 39 w 162"/>
                <a:gd name="T47" fmla="*/ 1056 h 1374"/>
                <a:gd name="T48" fmla="*/ 54 w 162"/>
                <a:gd name="T49" fmla="*/ 938 h 1374"/>
                <a:gd name="T50" fmla="*/ 69 w 162"/>
                <a:gd name="T51" fmla="*/ 816 h 1374"/>
                <a:gd name="T52" fmla="*/ 78 w 162"/>
                <a:gd name="T53" fmla="*/ 729 h 1374"/>
                <a:gd name="T54" fmla="*/ 88 w 162"/>
                <a:gd name="T55" fmla="*/ 643 h 1374"/>
                <a:gd name="T56" fmla="*/ 99 w 162"/>
                <a:gd name="T57" fmla="*/ 558 h 1374"/>
                <a:gd name="T58" fmla="*/ 108 w 162"/>
                <a:gd name="T59" fmla="*/ 475 h 1374"/>
                <a:gd name="T60" fmla="*/ 117 w 162"/>
                <a:gd name="T61" fmla="*/ 398 h 1374"/>
                <a:gd name="T62" fmla="*/ 125 w 162"/>
                <a:gd name="T63" fmla="*/ 323 h 1374"/>
                <a:gd name="T64" fmla="*/ 134 w 162"/>
                <a:gd name="T65" fmla="*/ 256 h 1374"/>
                <a:gd name="T66" fmla="*/ 140 w 162"/>
                <a:gd name="T67" fmla="*/ 194 h 1374"/>
                <a:gd name="T68" fmla="*/ 147 w 162"/>
                <a:gd name="T69" fmla="*/ 137 h 1374"/>
                <a:gd name="T70" fmla="*/ 153 w 162"/>
                <a:gd name="T71" fmla="*/ 90 h 1374"/>
                <a:gd name="T72" fmla="*/ 156 w 162"/>
                <a:gd name="T73" fmla="*/ 53 h 1374"/>
                <a:gd name="T74" fmla="*/ 160 w 162"/>
                <a:gd name="T75" fmla="*/ 24 h 1374"/>
                <a:gd name="T76" fmla="*/ 162 w 162"/>
                <a:gd name="T77" fmla="*/ 6 h 1374"/>
                <a:gd name="T78" fmla="*/ 162 w 162"/>
                <a:gd name="T79" fmla="*/ 0 h 1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2" h="1374">
                  <a:moveTo>
                    <a:pt x="162" y="0"/>
                  </a:moveTo>
                  <a:lnTo>
                    <a:pt x="162" y="6"/>
                  </a:lnTo>
                  <a:lnTo>
                    <a:pt x="160" y="24"/>
                  </a:lnTo>
                  <a:lnTo>
                    <a:pt x="158" y="53"/>
                  </a:lnTo>
                  <a:lnTo>
                    <a:pt x="155" y="90"/>
                  </a:lnTo>
                  <a:lnTo>
                    <a:pt x="149" y="139"/>
                  </a:lnTo>
                  <a:lnTo>
                    <a:pt x="145" y="194"/>
                  </a:lnTo>
                  <a:lnTo>
                    <a:pt x="138" y="256"/>
                  </a:lnTo>
                  <a:lnTo>
                    <a:pt x="132" y="325"/>
                  </a:lnTo>
                  <a:lnTo>
                    <a:pt x="125" y="398"/>
                  </a:lnTo>
                  <a:lnTo>
                    <a:pt x="117" y="477"/>
                  </a:lnTo>
                  <a:lnTo>
                    <a:pt x="110" y="560"/>
                  </a:lnTo>
                  <a:lnTo>
                    <a:pt x="102" y="645"/>
                  </a:lnTo>
                  <a:lnTo>
                    <a:pt x="93" y="731"/>
                  </a:lnTo>
                  <a:lnTo>
                    <a:pt x="86" y="819"/>
                  </a:lnTo>
                  <a:lnTo>
                    <a:pt x="74" y="940"/>
                  </a:lnTo>
                  <a:lnTo>
                    <a:pt x="65" y="1056"/>
                  </a:lnTo>
                  <a:lnTo>
                    <a:pt x="54" y="1171"/>
                  </a:lnTo>
                  <a:lnTo>
                    <a:pt x="45" y="1276"/>
                  </a:lnTo>
                  <a:lnTo>
                    <a:pt x="37" y="1374"/>
                  </a:lnTo>
                  <a:lnTo>
                    <a:pt x="0" y="1374"/>
                  </a:lnTo>
                  <a:lnTo>
                    <a:pt x="11" y="1276"/>
                  </a:lnTo>
                  <a:lnTo>
                    <a:pt x="24" y="1169"/>
                  </a:lnTo>
                  <a:lnTo>
                    <a:pt x="39" y="1056"/>
                  </a:lnTo>
                  <a:lnTo>
                    <a:pt x="54" y="938"/>
                  </a:lnTo>
                  <a:lnTo>
                    <a:pt x="69" y="816"/>
                  </a:lnTo>
                  <a:lnTo>
                    <a:pt x="78" y="729"/>
                  </a:lnTo>
                  <a:lnTo>
                    <a:pt x="88" y="643"/>
                  </a:lnTo>
                  <a:lnTo>
                    <a:pt x="99" y="558"/>
                  </a:lnTo>
                  <a:lnTo>
                    <a:pt x="108" y="475"/>
                  </a:lnTo>
                  <a:lnTo>
                    <a:pt x="117" y="398"/>
                  </a:lnTo>
                  <a:lnTo>
                    <a:pt x="125" y="323"/>
                  </a:lnTo>
                  <a:lnTo>
                    <a:pt x="134" y="256"/>
                  </a:lnTo>
                  <a:lnTo>
                    <a:pt x="140" y="194"/>
                  </a:lnTo>
                  <a:lnTo>
                    <a:pt x="147" y="137"/>
                  </a:lnTo>
                  <a:lnTo>
                    <a:pt x="153" y="90"/>
                  </a:lnTo>
                  <a:lnTo>
                    <a:pt x="156" y="53"/>
                  </a:lnTo>
                  <a:lnTo>
                    <a:pt x="160" y="24"/>
                  </a:lnTo>
                  <a:lnTo>
                    <a:pt x="162" y="6"/>
                  </a:lnTo>
                  <a:lnTo>
                    <a:pt x="1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4" name="Freeform 53"/>
            <p:cNvSpPr>
              <a:spLocks/>
            </p:cNvSpPr>
            <p:nvPr/>
          </p:nvSpPr>
          <p:spPr bwMode="auto">
            <a:xfrm>
              <a:off x="5995988" y="4792663"/>
              <a:ext cx="65088" cy="903287"/>
            </a:xfrm>
            <a:custGeom>
              <a:avLst/>
              <a:gdLst>
                <a:gd name="T0" fmla="*/ 82 w 82"/>
                <a:gd name="T1" fmla="*/ 0 h 1137"/>
                <a:gd name="T2" fmla="*/ 82 w 82"/>
                <a:gd name="T3" fmla="*/ 5 h 1137"/>
                <a:gd name="T4" fmla="*/ 80 w 82"/>
                <a:gd name="T5" fmla="*/ 26 h 1137"/>
                <a:gd name="T6" fmla="*/ 80 w 82"/>
                <a:gd name="T7" fmla="*/ 56 h 1137"/>
                <a:gd name="T8" fmla="*/ 78 w 82"/>
                <a:gd name="T9" fmla="*/ 98 h 1137"/>
                <a:gd name="T10" fmla="*/ 76 w 82"/>
                <a:gd name="T11" fmla="*/ 148 h 1137"/>
                <a:gd name="T12" fmla="*/ 76 w 82"/>
                <a:gd name="T13" fmla="*/ 207 h 1137"/>
                <a:gd name="T14" fmla="*/ 73 w 82"/>
                <a:gd name="T15" fmla="*/ 272 h 1137"/>
                <a:gd name="T16" fmla="*/ 71 w 82"/>
                <a:gd name="T17" fmla="*/ 344 h 1137"/>
                <a:gd name="T18" fmla="*/ 69 w 82"/>
                <a:gd name="T19" fmla="*/ 423 h 1137"/>
                <a:gd name="T20" fmla="*/ 67 w 82"/>
                <a:gd name="T21" fmla="*/ 504 h 1137"/>
                <a:gd name="T22" fmla="*/ 63 w 82"/>
                <a:gd name="T23" fmla="*/ 588 h 1137"/>
                <a:gd name="T24" fmla="*/ 61 w 82"/>
                <a:gd name="T25" fmla="*/ 675 h 1137"/>
                <a:gd name="T26" fmla="*/ 60 w 82"/>
                <a:gd name="T27" fmla="*/ 763 h 1137"/>
                <a:gd name="T28" fmla="*/ 56 w 82"/>
                <a:gd name="T29" fmla="*/ 893 h 1137"/>
                <a:gd name="T30" fmla="*/ 54 w 82"/>
                <a:gd name="T31" fmla="*/ 1017 h 1137"/>
                <a:gd name="T32" fmla="*/ 52 w 82"/>
                <a:gd name="T33" fmla="*/ 1137 h 1137"/>
                <a:gd name="T34" fmla="*/ 0 w 82"/>
                <a:gd name="T35" fmla="*/ 1137 h 1137"/>
                <a:gd name="T36" fmla="*/ 9 w 82"/>
                <a:gd name="T37" fmla="*/ 1017 h 1137"/>
                <a:gd name="T38" fmla="*/ 19 w 82"/>
                <a:gd name="T39" fmla="*/ 891 h 1137"/>
                <a:gd name="T40" fmla="*/ 30 w 82"/>
                <a:gd name="T41" fmla="*/ 761 h 1137"/>
                <a:gd name="T42" fmla="*/ 35 w 82"/>
                <a:gd name="T43" fmla="*/ 675 h 1137"/>
                <a:gd name="T44" fmla="*/ 41 w 82"/>
                <a:gd name="T45" fmla="*/ 588 h 1137"/>
                <a:gd name="T46" fmla="*/ 47 w 82"/>
                <a:gd name="T47" fmla="*/ 504 h 1137"/>
                <a:gd name="T48" fmla="*/ 52 w 82"/>
                <a:gd name="T49" fmla="*/ 421 h 1137"/>
                <a:gd name="T50" fmla="*/ 58 w 82"/>
                <a:gd name="T51" fmla="*/ 344 h 1137"/>
                <a:gd name="T52" fmla="*/ 63 w 82"/>
                <a:gd name="T53" fmla="*/ 272 h 1137"/>
                <a:gd name="T54" fmla="*/ 67 w 82"/>
                <a:gd name="T55" fmla="*/ 207 h 1137"/>
                <a:gd name="T56" fmla="*/ 71 w 82"/>
                <a:gd name="T57" fmla="*/ 146 h 1137"/>
                <a:gd name="T58" fmla="*/ 75 w 82"/>
                <a:gd name="T59" fmla="*/ 98 h 1137"/>
                <a:gd name="T60" fmla="*/ 78 w 82"/>
                <a:gd name="T61" fmla="*/ 56 h 1137"/>
                <a:gd name="T62" fmla="*/ 80 w 82"/>
                <a:gd name="T63" fmla="*/ 26 h 1137"/>
                <a:gd name="T64" fmla="*/ 82 w 82"/>
                <a:gd name="T65" fmla="*/ 5 h 1137"/>
                <a:gd name="T66" fmla="*/ 82 w 82"/>
                <a:gd name="T67" fmla="*/ 0 h 1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2" h="1137">
                  <a:moveTo>
                    <a:pt x="82" y="0"/>
                  </a:moveTo>
                  <a:lnTo>
                    <a:pt x="82" y="5"/>
                  </a:lnTo>
                  <a:lnTo>
                    <a:pt x="80" y="26"/>
                  </a:lnTo>
                  <a:lnTo>
                    <a:pt x="80" y="56"/>
                  </a:lnTo>
                  <a:lnTo>
                    <a:pt x="78" y="98"/>
                  </a:lnTo>
                  <a:lnTo>
                    <a:pt x="76" y="148"/>
                  </a:lnTo>
                  <a:lnTo>
                    <a:pt x="76" y="207"/>
                  </a:lnTo>
                  <a:lnTo>
                    <a:pt x="73" y="272"/>
                  </a:lnTo>
                  <a:lnTo>
                    <a:pt x="71" y="344"/>
                  </a:lnTo>
                  <a:lnTo>
                    <a:pt x="69" y="423"/>
                  </a:lnTo>
                  <a:lnTo>
                    <a:pt x="67" y="504"/>
                  </a:lnTo>
                  <a:lnTo>
                    <a:pt x="63" y="588"/>
                  </a:lnTo>
                  <a:lnTo>
                    <a:pt x="61" y="675"/>
                  </a:lnTo>
                  <a:lnTo>
                    <a:pt x="60" y="763"/>
                  </a:lnTo>
                  <a:lnTo>
                    <a:pt x="56" y="893"/>
                  </a:lnTo>
                  <a:lnTo>
                    <a:pt x="54" y="1017"/>
                  </a:lnTo>
                  <a:lnTo>
                    <a:pt x="52" y="1137"/>
                  </a:lnTo>
                  <a:lnTo>
                    <a:pt x="0" y="1137"/>
                  </a:lnTo>
                  <a:lnTo>
                    <a:pt x="9" y="1017"/>
                  </a:lnTo>
                  <a:lnTo>
                    <a:pt x="19" y="891"/>
                  </a:lnTo>
                  <a:lnTo>
                    <a:pt x="30" y="761"/>
                  </a:lnTo>
                  <a:lnTo>
                    <a:pt x="35" y="675"/>
                  </a:lnTo>
                  <a:lnTo>
                    <a:pt x="41" y="588"/>
                  </a:lnTo>
                  <a:lnTo>
                    <a:pt x="47" y="504"/>
                  </a:lnTo>
                  <a:lnTo>
                    <a:pt x="52" y="421"/>
                  </a:lnTo>
                  <a:lnTo>
                    <a:pt x="58" y="344"/>
                  </a:lnTo>
                  <a:lnTo>
                    <a:pt x="63" y="272"/>
                  </a:lnTo>
                  <a:lnTo>
                    <a:pt x="67" y="207"/>
                  </a:lnTo>
                  <a:lnTo>
                    <a:pt x="71" y="146"/>
                  </a:lnTo>
                  <a:lnTo>
                    <a:pt x="75" y="98"/>
                  </a:lnTo>
                  <a:lnTo>
                    <a:pt x="78" y="56"/>
                  </a:lnTo>
                  <a:lnTo>
                    <a:pt x="80" y="26"/>
                  </a:lnTo>
                  <a:lnTo>
                    <a:pt x="82" y="5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5" name="Freeform 54"/>
            <p:cNvSpPr>
              <a:spLocks/>
            </p:cNvSpPr>
            <p:nvPr/>
          </p:nvSpPr>
          <p:spPr bwMode="auto">
            <a:xfrm>
              <a:off x="6003925" y="930276"/>
              <a:ext cx="38100" cy="528637"/>
            </a:xfrm>
            <a:custGeom>
              <a:avLst/>
              <a:gdLst>
                <a:gd name="T0" fmla="*/ 0 w 49"/>
                <a:gd name="T1" fmla="*/ 0 h 666"/>
                <a:gd name="T2" fmla="*/ 34 w 49"/>
                <a:gd name="T3" fmla="*/ 0 h 666"/>
                <a:gd name="T4" fmla="*/ 34 w 49"/>
                <a:gd name="T5" fmla="*/ 19 h 666"/>
                <a:gd name="T6" fmla="*/ 36 w 49"/>
                <a:gd name="T7" fmla="*/ 100 h 666"/>
                <a:gd name="T8" fmla="*/ 38 w 49"/>
                <a:gd name="T9" fmla="*/ 179 h 666"/>
                <a:gd name="T10" fmla="*/ 39 w 49"/>
                <a:gd name="T11" fmla="*/ 256 h 666"/>
                <a:gd name="T12" fmla="*/ 41 w 49"/>
                <a:gd name="T13" fmla="*/ 331 h 666"/>
                <a:gd name="T14" fmla="*/ 43 w 49"/>
                <a:gd name="T15" fmla="*/ 401 h 666"/>
                <a:gd name="T16" fmla="*/ 45 w 49"/>
                <a:gd name="T17" fmla="*/ 463 h 666"/>
                <a:gd name="T18" fmla="*/ 47 w 49"/>
                <a:gd name="T19" fmla="*/ 521 h 666"/>
                <a:gd name="T20" fmla="*/ 47 w 49"/>
                <a:gd name="T21" fmla="*/ 570 h 666"/>
                <a:gd name="T22" fmla="*/ 49 w 49"/>
                <a:gd name="T23" fmla="*/ 609 h 666"/>
                <a:gd name="T24" fmla="*/ 49 w 49"/>
                <a:gd name="T25" fmla="*/ 639 h 666"/>
                <a:gd name="T26" fmla="*/ 49 w 49"/>
                <a:gd name="T27" fmla="*/ 658 h 666"/>
                <a:gd name="T28" fmla="*/ 49 w 49"/>
                <a:gd name="T29" fmla="*/ 666 h 666"/>
                <a:gd name="T30" fmla="*/ 49 w 49"/>
                <a:gd name="T31" fmla="*/ 658 h 666"/>
                <a:gd name="T32" fmla="*/ 47 w 49"/>
                <a:gd name="T33" fmla="*/ 639 h 666"/>
                <a:gd name="T34" fmla="*/ 45 w 49"/>
                <a:gd name="T35" fmla="*/ 609 h 666"/>
                <a:gd name="T36" fmla="*/ 43 w 49"/>
                <a:gd name="T37" fmla="*/ 570 h 666"/>
                <a:gd name="T38" fmla="*/ 39 w 49"/>
                <a:gd name="T39" fmla="*/ 521 h 666"/>
                <a:gd name="T40" fmla="*/ 34 w 49"/>
                <a:gd name="T41" fmla="*/ 464 h 666"/>
                <a:gd name="T42" fmla="*/ 30 w 49"/>
                <a:gd name="T43" fmla="*/ 401 h 666"/>
                <a:gd name="T44" fmla="*/ 25 w 49"/>
                <a:gd name="T45" fmla="*/ 331 h 666"/>
                <a:gd name="T46" fmla="*/ 19 w 49"/>
                <a:gd name="T47" fmla="*/ 258 h 666"/>
                <a:gd name="T48" fmla="*/ 13 w 49"/>
                <a:gd name="T49" fmla="*/ 181 h 666"/>
                <a:gd name="T50" fmla="*/ 8 w 49"/>
                <a:gd name="T51" fmla="*/ 102 h 666"/>
                <a:gd name="T52" fmla="*/ 2 w 49"/>
                <a:gd name="T53" fmla="*/ 21 h 666"/>
                <a:gd name="T54" fmla="*/ 0 w 49"/>
                <a:gd name="T55" fmla="*/ 0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9" h="666">
                  <a:moveTo>
                    <a:pt x="0" y="0"/>
                  </a:moveTo>
                  <a:lnTo>
                    <a:pt x="34" y="0"/>
                  </a:lnTo>
                  <a:lnTo>
                    <a:pt x="34" y="19"/>
                  </a:lnTo>
                  <a:lnTo>
                    <a:pt x="36" y="100"/>
                  </a:lnTo>
                  <a:lnTo>
                    <a:pt x="38" y="179"/>
                  </a:lnTo>
                  <a:lnTo>
                    <a:pt x="39" y="256"/>
                  </a:lnTo>
                  <a:lnTo>
                    <a:pt x="41" y="331"/>
                  </a:lnTo>
                  <a:lnTo>
                    <a:pt x="43" y="401"/>
                  </a:lnTo>
                  <a:lnTo>
                    <a:pt x="45" y="463"/>
                  </a:lnTo>
                  <a:lnTo>
                    <a:pt x="47" y="521"/>
                  </a:lnTo>
                  <a:lnTo>
                    <a:pt x="47" y="570"/>
                  </a:lnTo>
                  <a:lnTo>
                    <a:pt x="49" y="609"/>
                  </a:lnTo>
                  <a:lnTo>
                    <a:pt x="49" y="639"/>
                  </a:lnTo>
                  <a:lnTo>
                    <a:pt x="49" y="658"/>
                  </a:lnTo>
                  <a:lnTo>
                    <a:pt x="49" y="666"/>
                  </a:lnTo>
                  <a:lnTo>
                    <a:pt x="49" y="658"/>
                  </a:lnTo>
                  <a:lnTo>
                    <a:pt x="47" y="639"/>
                  </a:lnTo>
                  <a:lnTo>
                    <a:pt x="45" y="609"/>
                  </a:lnTo>
                  <a:lnTo>
                    <a:pt x="43" y="570"/>
                  </a:lnTo>
                  <a:lnTo>
                    <a:pt x="39" y="521"/>
                  </a:lnTo>
                  <a:lnTo>
                    <a:pt x="34" y="464"/>
                  </a:lnTo>
                  <a:lnTo>
                    <a:pt x="30" y="401"/>
                  </a:lnTo>
                  <a:lnTo>
                    <a:pt x="25" y="331"/>
                  </a:lnTo>
                  <a:lnTo>
                    <a:pt x="19" y="258"/>
                  </a:lnTo>
                  <a:lnTo>
                    <a:pt x="13" y="181"/>
                  </a:lnTo>
                  <a:lnTo>
                    <a:pt x="8" y="102"/>
                  </a:lnTo>
                  <a:lnTo>
                    <a:pt x="2" y="2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6" name="Freeform 55"/>
            <p:cNvSpPr>
              <a:spLocks/>
            </p:cNvSpPr>
            <p:nvPr/>
          </p:nvSpPr>
          <p:spPr bwMode="auto">
            <a:xfrm>
              <a:off x="5748338" y="930276"/>
              <a:ext cx="117475" cy="666750"/>
            </a:xfrm>
            <a:custGeom>
              <a:avLst/>
              <a:gdLst>
                <a:gd name="T0" fmla="*/ 0 w 147"/>
                <a:gd name="T1" fmla="*/ 0 h 840"/>
                <a:gd name="T2" fmla="*/ 31 w 147"/>
                <a:gd name="T3" fmla="*/ 0 h 840"/>
                <a:gd name="T4" fmla="*/ 147 w 147"/>
                <a:gd name="T5" fmla="*/ 840 h 840"/>
                <a:gd name="T6" fmla="*/ 0 w 147"/>
                <a:gd name="T7" fmla="*/ 0 h 8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7" h="840">
                  <a:moveTo>
                    <a:pt x="0" y="0"/>
                  </a:moveTo>
                  <a:lnTo>
                    <a:pt x="31" y="0"/>
                  </a:lnTo>
                  <a:lnTo>
                    <a:pt x="147" y="84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7" name="Freeform 56"/>
            <p:cNvSpPr>
              <a:spLocks/>
            </p:cNvSpPr>
            <p:nvPr/>
          </p:nvSpPr>
          <p:spPr bwMode="auto">
            <a:xfrm>
              <a:off x="5483225" y="930276"/>
              <a:ext cx="93663" cy="311150"/>
            </a:xfrm>
            <a:custGeom>
              <a:avLst/>
              <a:gdLst>
                <a:gd name="T0" fmla="*/ 0 w 119"/>
                <a:gd name="T1" fmla="*/ 0 h 391"/>
                <a:gd name="T2" fmla="*/ 28 w 119"/>
                <a:gd name="T3" fmla="*/ 0 h 391"/>
                <a:gd name="T4" fmla="*/ 41 w 119"/>
                <a:gd name="T5" fmla="*/ 62 h 391"/>
                <a:gd name="T6" fmla="*/ 56 w 119"/>
                <a:gd name="T7" fmla="*/ 122 h 391"/>
                <a:gd name="T8" fmla="*/ 69 w 119"/>
                <a:gd name="T9" fmla="*/ 179 h 391"/>
                <a:gd name="T10" fmla="*/ 80 w 119"/>
                <a:gd name="T11" fmla="*/ 229 h 391"/>
                <a:gd name="T12" fmla="*/ 91 w 119"/>
                <a:gd name="T13" fmla="*/ 275 h 391"/>
                <a:gd name="T14" fmla="*/ 101 w 119"/>
                <a:gd name="T15" fmla="*/ 314 h 391"/>
                <a:gd name="T16" fmla="*/ 108 w 119"/>
                <a:gd name="T17" fmla="*/ 348 h 391"/>
                <a:gd name="T18" fmla="*/ 114 w 119"/>
                <a:gd name="T19" fmla="*/ 370 h 391"/>
                <a:gd name="T20" fmla="*/ 118 w 119"/>
                <a:gd name="T21" fmla="*/ 385 h 391"/>
                <a:gd name="T22" fmla="*/ 119 w 119"/>
                <a:gd name="T23" fmla="*/ 391 h 391"/>
                <a:gd name="T24" fmla="*/ 118 w 119"/>
                <a:gd name="T25" fmla="*/ 385 h 391"/>
                <a:gd name="T26" fmla="*/ 112 w 119"/>
                <a:gd name="T27" fmla="*/ 370 h 391"/>
                <a:gd name="T28" fmla="*/ 104 w 119"/>
                <a:gd name="T29" fmla="*/ 346 h 391"/>
                <a:gd name="T30" fmla="*/ 95 w 119"/>
                <a:gd name="T31" fmla="*/ 314 h 391"/>
                <a:gd name="T32" fmla="*/ 84 w 119"/>
                <a:gd name="T33" fmla="*/ 275 h 391"/>
                <a:gd name="T34" fmla="*/ 69 w 119"/>
                <a:gd name="T35" fmla="*/ 229 h 391"/>
                <a:gd name="T36" fmla="*/ 54 w 119"/>
                <a:gd name="T37" fmla="*/ 179 h 391"/>
                <a:gd name="T38" fmla="*/ 37 w 119"/>
                <a:gd name="T39" fmla="*/ 122 h 391"/>
                <a:gd name="T40" fmla="*/ 19 w 119"/>
                <a:gd name="T41" fmla="*/ 62 h 391"/>
                <a:gd name="T42" fmla="*/ 0 w 119"/>
                <a:gd name="T43" fmla="*/ 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9" h="391">
                  <a:moveTo>
                    <a:pt x="0" y="0"/>
                  </a:moveTo>
                  <a:lnTo>
                    <a:pt x="28" y="0"/>
                  </a:lnTo>
                  <a:lnTo>
                    <a:pt x="41" y="62"/>
                  </a:lnTo>
                  <a:lnTo>
                    <a:pt x="56" y="122"/>
                  </a:lnTo>
                  <a:lnTo>
                    <a:pt x="69" y="179"/>
                  </a:lnTo>
                  <a:lnTo>
                    <a:pt x="80" y="229"/>
                  </a:lnTo>
                  <a:lnTo>
                    <a:pt x="91" y="275"/>
                  </a:lnTo>
                  <a:lnTo>
                    <a:pt x="101" y="314"/>
                  </a:lnTo>
                  <a:lnTo>
                    <a:pt x="108" y="348"/>
                  </a:lnTo>
                  <a:lnTo>
                    <a:pt x="114" y="370"/>
                  </a:lnTo>
                  <a:lnTo>
                    <a:pt x="118" y="385"/>
                  </a:lnTo>
                  <a:lnTo>
                    <a:pt x="119" y="391"/>
                  </a:lnTo>
                  <a:lnTo>
                    <a:pt x="118" y="385"/>
                  </a:lnTo>
                  <a:lnTo>
                    <a:pt x="112" y="370"/>
                  </a:lnTo>
                  <a:lnTo>
                    <a:pt x="104" y="346"/>
                  </a:lnTo>
                  <a:lnTo>
                    <a:pt x="95" y="314"/>
                  </a:lnTo>
                  <a:lnTo>
                    <a:pt x="84" y="275"/>
                  </a:lnTo>
                  <a:lnTo>
                    <a:pt x="69" y="229"/>
                  </a:lnTo>
                  <a:lnTo>
                    <a:pt x="54" y="179"/>
                  </a:lnTo>
                  <a:lnTo>
                    <a:pt x="37" y="122"/>
                  </a:lnTo>
                  <a:lnTo>
                    <a:pt x="19" y="6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8" name="Freeform 57"/>
            <p:cNvSpPr>
              <a:spLocks/>
            </p:cNvSpPr>
            <p:nvPr/>
          </p:nvSpPr>
          <p:spPr bwMode="auto">
            <a:xfrm>
              <a:off x="5176838" y="930276"/>
              <a:ext cx="77788" cy="180975"/>
            </a:xfrm>
            <a:custGeom>
              <a:avLst/>
              <a:gdLst>
                <a:gd name="T0" fmla="*/ 0 w 99"/>
                <a:gd name="T1" fmla="*/ 0 h 228"/>
                <a:gd name="T2" fmla="*/ 15 w 99"/>
                <a:gd name="T3" fmla="*/ 0 h 228"/>
                <a:gd name="T4" fmla="*/ 99 w 99"/>
                <a:gd name="T5" fmla="*/ 228 h 228"/>
                <a:gd name="T6" fmla="*/ 0 w 99"/>
                <a:gd name="T7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228">
                  <a:moveTo>
                    <a:pt x="0" y="0"/>
                  </a:moveTo>
                  <a:lnTo>
                    <a:pt x="15" y="0"/>
                  </a:lnTo>
                  <a:lnTo>
                    <a:pt x="99" y="2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9" name="Freeform 58"/>
            <p:cNvSpPr>
              <a:spLocks/>
            </p:cNvSpPr>
            <p:nvPr/>
          </p:nvSpPr>
          <p:spPr bwMode="auto">
            <a:xfrm>
              <a:off x="4867275" y="930276"/>
              <a:ext cx="20638" cy="34925"/>
            </a:xfrm>
            <a:custGeom>
              <a:avLst/>
              <a:gdLst>
                <a:gd name="T0" fmla="*/ 0 w 26"/>
                <a:gd name="T1" fmla="*/ 0 h 43"/>
                <a:gd name="T2" fmla="*/ 5 w 26"/>
                <a:gd name="T3" fmla="*/ 0 h 43"/>
                <a:gd name="T4" fmla="*/ 13 w 26"/>
                <a:gd name="T5" fmla="*/ 19 h 43"/>
                <a:gd name="T6" fmla="*/ 20 w 26"/>
                <a:gd name="T7" fmla="*/ 32 h 43"/>
                <a:gd name="T8" fmla="*/ 24 w 26"/>
                <a:gd name="T9" fmla="*/ 40 h 43"/>
                <a:gd name="T10" fmla="*/ 26 w 26"/>
                <a:gd name="T11" fmla="*/ 43 h 43"/>
                <a:gd name="T12" fmla="*/ 24 w 26"/>
                <a:gd name="T13" fmla="*/ 40 h 43"/>
                <a:gd name="T14" fmla="*/ 18 w 26"/>
                <a:gd name="T15" fmla="*/ 32 h 43"/>
                <a:gd name="T16" fmla="*/ 11 w 26"/>
                <a:gd name="T17" fmla="*/ 19 h 43"/>
                <a:gd name="T18" fmla="*/ 0 w 26"/>
                <a:gd name="T1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43">
                  <a:moveTo>
                    <a:pt x="0" y="0"/>
                  </a:moveTo>
                  <a:lnTo>
                    <a:pt x="5" y="0"/>
                  </a:lnTo>
                  <a:lnTo>
                    <a:pt x="13" y="19"/>
                  </a:lnTo>
                  <a:lnTo>
                    <a:pt x="20" y="32"/>
                  </a:lnTo>
                  <a:lnTo>
                    <a:pt x="24" y="40"/>
                  </a:lnTo>
                  <a:lnTo>
                    <a:pt x="26" y="43"/>
                  </a:lnTo>
                  <a:lnTo>
                    <a:pt x="24" y="40"/>
                  </a:lnTo>
                  <a:lnTo>
                    <a:pt x="18" y="32"/>
                  </a:lnTo>
                  <a:lnTo>
                    <a:pt x="11" y="1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0" name="Freeform 59"/>
            <p:cNvSpPr>
              <a:spLocks/>
            </p:cNvSpPr>
            <p:nvPr/>
          </p:nvSpPr>
          <p:spPr bwMode="auto">
            <a:xfrm>
              <a:off x="4602163" y="930276"/>
              <a:ext cx="547688" cy="812800"/>
            </a:xfrm>
            <a:custGeom>
              <a:avLst/>
              <a:gdLst>
                <a:gd name="T0" fmla="*/ 0 w 690"/>
                <a:gd name="T1" fmla="*/ 0 h 1025"/>
                <a:gd name="T2" fmla="*/ 89 w 690"/>
                <a:gd name="T3" fmla="*/ 0 h 1025"/>
                <a:gd name="T4" fmla="*/ 114 w 690"/>
                <a:gd name="T5" fmla="*/ 43 h 1025"/>
                <a:gd name="T6" fmla="*/ 142 w 690"/>
                <a:gd name="T7" fmla="*/ 92 h 1025"/>
                <a:gd name="T8" fmla="*/ 173 w 690"/>
                <a:gd name="T9" fmla="*/ 147 h 1025"/>
                <a:gd name="T10" fmla="*/ 207 w 690"/>
                <a:gd name="T11" fmla="*/ 205 h 1025"/>
                <a:gd name="T12" fmla="*/ 244 w 690"/>
                <a:gd name="T13" fmla="*/ 269 h 1025"/>
                <a:gd name="T14" fmla="*/ 281 w 690"/>
                <a:gd name="T15" fmla="*/ 335 h 1025"/>
                <a:gd name="T16" fmla="*/ 320 w 690"/>
                <a:gd name="T17" fmla="*/ 401 h 1025"/>
                <a:gd name="T18" fmla="*/ 360 w 690"/>
                <a:gd name="T19" fmla="*/ 470 h 1025"/>
                <a:gd name="T20" fmla="*/ 395 w 690"/>
                <a:gd name="T21" fmla="*/ 528 h 1025"/>
                <a:gd name="T22" fmla="*/ 430 w 690"/>
                <a:gd name="T23" fmla="*/ 588 h 1025"/>
                <a:gd name="T24" fmla="*/ 464 w 690"/>
                <a:gd name="T25" fmla="*/ 645 h 1025"/>
                <a:gd name="T26" fmla="*/ 498 w 690"/>
                <a:gd name="T27" fmla="*/ 701 h 1025"/>
                <a:gd name="T28" fmla="*/ 529 w 690"/>
                <a:gd name="T29" fmla="*/ 754 h 1025"/>
                <a:gd name="T30" fmla="*/ 559 w 690"/>
                <a:gd name="T31" fmla="*/ 805 h 1025"/>
                <a:gd name="T32" fmla="*/ 587 w 690"/>
                <a:gd name="T33" fmla="*/ 850 h 1025"/>
                <a:gd name="T34" fmla="*/ 611 w 690"/>
                <a:gd name="T35" fmla="*/ 893 h 1025"/>
                <a:gd name="T36" fmla="*/ 634 w 690"/>
                <a:gd name="T37" fmla="*/ 931 h 1025"/>
                <a:gd name="T38" fmla="*/ 652 w 690"/>
                <a:gd name="T39" fmla="*/ 963 h 1025"/>
                <a:gd name="T40" fmla="*/ 667 w 690"/>
                <a:gd name="T41" fmla="*/ 989 h 1025"/>
                <a:gd name="T42" fmla="*/ 680 w 690"/>
                <a:gd name="T43" fmla="*/ 1008 h 1025"/>
                <a:gd name="T44" fmla="*/ 686 w 690"/>
                <a:gd name="T45" fmla="*/ 1019 h 1025"/>
                <a:gd name="T46" fmla="*/ 690 w 690"/>
                <a:gd name="T47" fmla="*/ 1025 h 1025"/>
                <a:gd name="T48" fmla="*/ 686 w 690"/>
                <a:gd name="T49" fmla="*/ 1019 h 1025"/>
                <a:gd name="T50" fmla="*/ 678 w 690"/>
                <a:gd name="T51" fmla="*/ 1008 h 1025"/>
                <a:gd name="T52" fmla="*/ 667 w 690"/>
                <a:gd name="T53" fmla="*/ 989 h 1025"/>
                <a:gd name="T54" fmla="*/ 650 w 690"/>
                <a:gd name="T55" fmla="*/ 964 h 1025"/>
                <a:gd name="T56" fmla="*/ 628 w 690"/>
                <a:gd name="T57" fmla="*/ 932 h 1025"/>
                <a:gd name="T58" fmla="*/ 606 w 690"/>
                <a:gd name="T59" fmla="*/ 897 h 1025"/>
                <a:gd name="T60" fmla="*/ 578 w 690"/>
                <a:gd name="T61" fmla="*/ 855 h 1025"/>
                <a:gd name="T62" fmla="*/ 548 w 690"/>
                <a:gd name="T63" fmla="*/ 810 h 1025"/>
                <a:gd name="T64" fmla="*/ 514 w 690"/>
                <a:gd name="T65" fmla="*/ 763 h 1025"/>
                <a:gd name="T66" fmla="*/ 481 w 690"/>
                <a:gd name="T67" fmla="*/ 711 h 1025"/>
                <a:gd name="T68" fmla="*/ 445 w 690"/>
                <a:gd name="T69" fmla="*/ 656 h 1025"/>
                <a:gd name="T70" fmla="*/ 408 w 690"/>
                <a:gd name="T71" fmla="*/ 602 h 1025"/>
                <a:gd name="T72" fmla="*/ 371 w 690"/>
                <a:gd name="T73" fmla="*/ 545 h 1025"/>
                <a:gd name="T74" fmla="*/ 332 w 690"/>
                <a:gd name="T75" fmla="*/ 487 h 1025"/>
                <a:gd name="T76" fmla="*/ 287 w 690"/>
                <a:gd name="T77" fmla="*/ 421 h 1025"/>
                <a:gd name="T78" fmla="*/ 242 w 690"/>
                <a:gd name="T79" fmla="*/ 355 h 1025"/>
                <a:gd name="T80" fmla="*/ 199 w 690"/>
                <a:gd name="T81" fmla="*/ 291 h 1025"/>
                <a:gd name="T82" fmla="*/ 156 w 690"/>
                <a:gd name="T83" fmla="*/ 231 h 1025"/>
                <a:gd name="T84" fmla="*/ 119 w 690"/>
                <a:gd name="T85" fmla="*/ 173 h 1025"/>
                <a:gd name="T86" fmla="*/ 82 w 690"/>
                <a:gd name="T87" fmla="*/ 120 h 1025"/>
                <a:gd name="T88" fmla="*/ 50 w 690"/>
                <a:gd name="T89" fmla="*/ 73 h 1025"/>
                <a:gd name="T90" fmla="*/ 22 w 690"/>
                <a:gd name="T91" fmla="*/ 34 h 1025"/>
                <a:gd name="T92" fmla="*/ 0 w 690"/>
                <a:gd name="T93" fmla="*/ 0 h 10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90" h="1025">
                  <a:moveTo>
                    <a:pt x="0" y="0"/>
                  </a:moveTo>
                  <a:lnTo>
                    <a:pt x="89" y="0"/>
                  </a:lnTo>
                  <a:lnTo>
                    <a:pt x="114" y="43"/>
                  </a:lnTo>
                  <a:lnTo>
                    <a:pt x="142" y="92"/>
                  </a:lnTo>
                  <a:lnTo>
                    <a:pt x="173" y="147"/>
                  </a:lnTo>
                  <a:lnTo>
                    <a:pt x="207" y="205"/>
                  </a:lnTo>
                  <a:lnTo>
                    <a:pt x="244" y="269"/>
                  </a:lnTo>
                  <a:lnTo>
                    <a:pt x="281" y="335"/>
                  </a:lnTo>
                  <a:lnTo>
                    <a:pt x="320" y="401"/>
                  </a:lnTo>
                  <a:lnTo>
                    <a:pt x="360" y="470"/>
                  </a:lnTo>
                  <a:lnTo>
                    <a:pt x="395" y="528"/>
                  </a:lnTo>
                  <a:lnTo>
                    <a:pt x="430" y="588"/>
                  </a:lnTo>
                  <a:lnTo>
                    <a:pt x="464" y="645"/>
                  </a:lnTo>
                  <a:lnTo>
                    <a:pt x="498" y="701"/>
                  </a:lnTo>
                  <a:lnTo>
                    <a:pt x="529" y="754"/>
                  </a:lnTo>
                  <a:lnTo>
                    <a:pt x="559" y="805"/>
                  </a:lnTo>
                  <a:lnTo>
                    <a:pt x="587" y="850"/>
                  </a:lnTo>
                  <a:lnTo>
                    <a:pt x="611" y="893"/>
                  </a:lnTo>
                  <a:lnTo>
                    <a:pt x="634" y="931"/>
                  </a:lnTo>
                  <a:lnTo>
                    <a:pt x="652" y="963"/>
                  </a:lnTo>
                  <a:lnTo>
                    <a:pt x="667" y="989"/>
                  </a:lnTo>
                  <a:lnTo>
                    <a:pt x="680" y="1008"/>
                  </a:lnTo>
                  <a:lnTo>
                    <a:pt x="686" y="1019"/>
                  </a:lnTo>
                  <a:lnTo>
                    <a:pt x="690" y="1025"/>
                  </a:lnTo>
                  <a:lnTo>
                    <a:pt x="686" y="1019"/>
                  </a:lnTo>
                  <a:lnTo>
                    <a:pt x="678" y="1008"/>
                  </a:lnTo>
                  <a:lnTo>
                    <a:pt x="667" y="989"/>
                  </a:lnTo>
                  <a:lnTo>
                    <a:pt x="650" y="964"/>
                  </a:lnTo>
                  <a:lnTo>
                    <a:pt x="628" y="932"/>
                  </a:lnTo>
                  <a:lnTo>
                    <a:pt x="606" y="897"/>
                  </a:lnTo>
                  <a:lnTo>
                    <a:pt x="578" y="855"/>
                  </a:lnTo>
                  <a:lnTo>
                    <a:pt x="548" y="810"/>
                  </a:lnTo>
                  <a:lnTo>
                    <a:pt x="514" y="763"/>
                  </a:lnTo>
                  <a:lnTo>
                    <a:pt x="481" y="711"/>
                  </a:lnTo>
                  <a:lnTo>
                    <a:pt x="445" y="656"/>
                  </a:lnTo>
                  <a:lnTo>
                    <a:pt x="408" y="602"/>
                  </a:lnTo>
                  <a:lnTo>
                    <a:pt x="371" y="545"/>
                  </a:lnTo>
                  <a:lnTo>
                    <a:pt x="332" y="487"/>
                  </a:lnTo>
                  <a:lnTo>
                    <a:pt x="287" y="421"/>
                  </a:lnTo>
                  <a:lnTo>
                    <a:pt x="242" y="355"/>
                  </a:lnTo>
                  <a:lnTo>
                    <a:pt x="199" y="291"/>
                  </a:lnTo>
                  <a:lnTo>
                    <a:pt x="156" y="231"/>
                  </a:lnTo>
                  <a:lnTo>
                    <a:pt x="119" y="173"/>
                  </a:lnTo>
                  <a:lnTo>
                    <a:pt x="82" y="120"/>
                  </a:lnTo>
                  <a:lnTo>
                    <a:pt x="50" y="73"/>
                  </a:lnTo>
                  <a:lnTo>
                    <a:pt x="22" y="3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1" name="Freeform 60"/>
            <p:cNvSpPr>
              <a:spLocks/>
            </p:cNvSpPr>
            <p:nvPr/>
          </p:nvSpPr>
          <p:spPr bwMode="auto">
            <a:xfrm>
              <a:off x="4432300" y="930276"/>
              <a:ext cx="204788" cy="269875"/>
            </a:xfrm>
            <a:custGeom>
              <a:avLst/>
              <a:gdLst>
                <a:gd name="T0" fmla="*/ 0 w 260"/>
                <a:gd name="T1" fmla="*/ 0 h 340"/>
                <a:gd name="T2" fmla="*/ 36 w 260"/>
                <a:gd name="T3" fmla="*/ 0 h 340"/>
                <a:gd name="T4" fmla="*/ 260 w 260"/>
                <a:gd name="T5" fmla="*/ 340 h 340"/>
                <a:gd name="T6" fmla="*/ 0 w 260"/>
                <a:gd name="T7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340">
                  <a:moveTo>
                    <a:pt x="0" y="0"/>
                  </a:moveTo>
                  <a:lnTo>
                    <a:pt x="36" y="0"/>
                  </a:lnTo>
                  <a:lnTo>
                    <a:pt x="260" y="34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2" name="Freeform 61"/>
            <p:cNvSpPr>
              <a:spLocks/>
            </p:cNvSpPr>
            <p:nvPr/>
          </p:nvSpPr>
          <p:spPr bwMode="auto">
            <a:xfrm>
              <a:off x="4240213" y="930276"/>
              <a:ext cx="196850" cy="230187"/>
            </a:xfrm>
            <a:custGeom>
              <a:avLst/>
              <a:gdLst>
                <a:gd name="T0" fmla="*/ 0 w 248"/>
                <a:gd name="T1" fmla="*/ 0 h 290"/>
                <a:gd name="T2" fmla="*/ 39 w 248"/>
                <a:gd name="T3" fmla="*/ 0 h 290"/>
                <a:gd name="T4" fmla="*/ 248 w 248"/>
                <a:gd name="T5" fmla="*/ 290 h 290"/>
                <a:gd name="T6" fmla="*/ 0 w 248"/>
                <a:gd name="T7" fmla="*/ 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8" h="290">
                  <a:moveTo>
                    <a:pt x="0" y="0"/>
                  </a:moveTo>
                  <a:lnTo>
                    <a:pt x="39" y="0"/>
                  </a:lnTo>
                  <a:lnTo>
                    <a:pt x="248" y="29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3" name="Freeform 62"/>
            <p:cNvSpPr>
              <a:spLocks/>
            </p:cNvSpPr>
            <p:nvPr/>
          </p:nvSpPr>
          <p:spPr bwMode="auto">
            <a:xfrm>
              <a:off x="4013200" y="930276"/>
              <a:ext cx="801688" cy="873125"/>
            </a:xfrm>
            <a:custGeom>
              <a:avLst/>
              <a:gdLst>
                <a:gd name="T0" fmla="*/ 0 w 1010"/>
                <a:gd name="T1" fmla="*/ 0 h 1100"/>
                <a:gd name="T2" fmla="*/ 97 w 1010"/>
                <a:gd name="T3" fmla="*/ 0 h 1100"/>
                <a:gd name="T4" fmla="*/ 248 w 1010"/>
                <a:gd name="T5" fmla="*/ 186 h 1100"/>
                <a:gd name="T6" fmla="*/ 1010 w 1010"/>
                <a:gd name="T7" fmla="*/ 1100 h 1100"/>
                <a:gd name="T8" fmla="*/ 209 w 1010"/>
                <a:gd name="T9" fmla="*/ 222 h 1100"/>
                <a:gd name="T10" fmla="*/ 0 w 1010"/>
                <a:gd name="T11" fmla="*/ 0 h 1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10" h="1100">
                  <a:moveTo>
                    <a:pt x="0" y="0"/>
                  </a:moveTo>
                  <a:lnTo>
                    <a:pt x="97" y="0"/>
                  </a:lnTo>
                  <a:lnTo>
                    <a:pt x="248" y="186"/>
                  </a:lnTo>
                  <a:lnTo>
                    <a:pt x="1010" y="1100"/>
                  </a:lnTo>
                  <a:lnTo>
                    <a:pt x="209" y="22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4" name="Freeform 63"/>
            <p:cNvSpPr>
              <a:spLocks/>
            </p:cNvSpPr>
            <p:nvPr/>
          </p:nvSpPr>
          <p:spPr bwMode="auto">
            <a:xfrm>
              <a:off x="3771900" y="930276"/>
              <a:ext cx="863600" cy="855662"/>
            </a:xfrm>
            <a:custGeom>
              <a:avLst/>
              <a:gdLst>
                <a:gd name="T0" fmla="*/ 119 w 1089"/>
                <a:gd name="T1" fmla="*/ 0 h 1077"/>
                <a:gd name="T2" fmla="*/ 192 w 1089"/>
                <a:gd name="T3" fmla="*/ 83 h 1077"/>
                <a:gd name="T4" fmla="*/ 255 w 1089"/>
                <a:gd name="T5" fmla="*/ 154 h 1077"/>
                <a:gd name="T6" fmla="*/ 304 w 1089"/>
                <a:gd name="T7" fmla="*/ 209 h 1077"/>
                <a:gd name="T8" fmla="*/ 336 w 1089"/>
                <a:gd name="T9" fmla="*/ 246 h 1077"/>
                <a:gd name="T10" fmla="*/ 347 w 1089"/>
                <a:gd name="T11" fmla="*/ 260 h 1077"/>
                <a:gd name="T12" fmla="*/ 360 w 1089"/>
                <a:gd name="T13" fmla="*/ 273 h 1077"/>
                <a:gd name="T14" fmla="*/ 393 w 1089"/>
                <a:gd name="T15" fmla="*/ 312 h 1077"/>
                <a:gd name="T16" fmla="*/ 447 w 1089"/>
                <a:gd name="T17" fmla="*/ 370 h 1077"/>
                <a:gd name="T18" fmla="*/ 515 w 1089"/>
                <a:gd name="T19" fmla="*/ 446 h 1077"/>
                <a:gd name="T20" fmla="*/ 591 w 1089"/>
                <a:gd name="T21" fmla="*/ 530 h 1077"/>
                <a:gd name="T22" fmla="*/ 673 w 1089"/>
                <a:gd name="T23" fmla="*/ 622 h 1077"/>
                <a:gd name="T24" fmla="*/ 759 w 1089"/>
                <a:gd name="T25" fmla="*/ 716 h 1077"/>
                <a:gd name="T26" fmla="*/ 843 w 1089"/>
                <a:gd name="T27" fmla="*/ 808 h 1077"/>
                <a:gd name="T28" fmla="*/ 921 w 1089"/>
                <a:gd name="T29" fmla="*/ 893 h 1077"/>
                <a:gd name="T30" fmla="*/ 988 w 1089"/>
                <a:gd name="T31" fmla="*/ 966 h 1077"/>
                <a:gd name="T32" fmla="*/ 1042 w 1089"/>
                <a:gd name="T33" fmla="*/ 1025 h 1077"/>
                <a:gd name="T34" fmla="*/ 1078 w 1089"/>
                <a:gd name="T35" fmla="*/ 1064 h 1077"/>
                <a:gd name="T36" fmla="*/ 1089 w 1089"/>
                <a:gd name="T37" fmla="*/ 1077 h 1077"/>
                <a:gd name="T38" fmla="*/ 1076 w 1089"/>
                <a:gd name="T39" fmla="*/ 1064 h 1077"/>
                <a:gd name="T40" fmla="*/ 1038 w 1089"/>
                <a:gd name="T41" fmla="*/ 1028 h 1077"/>
                <a:gd name="T42" fmla="*/ 981 w 1089"/>
                <a:gd name="T43" fmla="*/ 974 h 1077"/>
                <a:gd name="T44" fmla="*/ 908 w 1089"/>
                <a:gd name="T45" fmla="*/ 904 h 1077"/>
                <a:gd name="T46" fmla="*/ 826 w 1089"/>
                <a:gd name="T47" fmla="*/ 825 h 1077"/>
                <a:gd name="T48" fmla="*/ 735 w 1089"/>
                <a:gd name="T49" fmla="*/ 739 h 1077"/>
                <a:gd name="T50" fmla="*/ 643 w 1089"/>
                <a:gd name="T51" fmla="*/ 651 h 1077"/>
                <a:gd name="T52" fmla="*/ 552 w 1089"/>
                <a:gd name="T53" fmla="*/ 566 h 1077"/>
                <a:gd name="T54" fmla="*/ 468 w 1089"/>
                <a:gd name="T55" fmla="*/ 489 h 1077"/>
                <a:gd name="T56" fmla="*/ 395 w 1089"/>
                <a:gd name="T57" fmla="*/ 419 h 1077"/>
                <a:gd name="T58" fmla="*/ 337 w 1089"/>
                <a:gd name="T59" fmla="*/ 367 h 1077"/>
                <a:gd name="T60" fmla="*/ 300 w 1089"/>
                <a:gd name="T61" fmla="*/ 331 h 1077"/>
                <a:gd name="T62" fmla="*/ 285 w 1089"/>
                <a:gd name="T63" fmla="*/ 318 h 1077"/>
                <a:gd name="T64" fmla="*/ 272 w 1089"/>
                <a:gd name="T65" fmla="*/ 305 h 1077"/>
                <a:gd name="T66" fmla="*/ 231 w 1089"/>
                <a:gd name="T67" fmla="*/ 267 h 1077"/>
                <a:gd name="T68" fmla="*/ 168 w 1089"/>
                <a:gd name="T69" fmla="*/ 211 h 1077"/>
                <a:gd name="T70" fmla="*/ 89 w 1089"/>
                <a:gd name="T71" fmla="*/ 139 h 1077"/>
                <a:gd name="T72" fmla="*/ 0 w 1089"/>
                <a:gd name="T73" fmla="*/ 57 h 1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89" h="1077">
                  <a:moveTo>
                    <a:pt x="0" y="0"/>
                  </a:moveTo>
                  <a:lnTo>
                    <a:pt x="119" y="0"/>
                  </a:lnTo>
                  <a:lnTo>
                    <a:pt x="157" y="43"/>
                  </a:lnTo>
                  <a:lnTo>
                    <a:pt x="192" y="83"/>
                  </a:lnTo>
                  <a:lnTo>
                    <a:pt x="226" y="120"/>
                  </a:lnTo>
                  <a:lnTo>
                    <a:pt x="255" y="154"/>
                  </a:lnTo>
                  <a:lnTo>
                    <a:pt x="282" y="184"/>
                  </a:lnTo>
                  <a:lnTo>
                    <a:pt x="304" y="209"/>
                  </a:lnTo>
                  <a:lnTo>
                    <a:pt x="323" y="231"/>
                  </a:lnTo>
                  <a:lnTo>
                    <a:pt x="336" y="246"/>
                  </a:lnTo>
                  <a:lnTo>
                    <a:pt x="345" y="256"/>
                  </a:lnTo>
                  <a:lnTo>
                    <a:pt x="347" y="260"/>
                  </a:lnTo>
                  <a:lnTo>
                    <a:pt x="350" y="263"/>
                  </a:lnTo>
                  <a:lnTo>
                    <a:pt x="360" y="273"/>
                  </a:lnTo>
                  <a:lnTo>
                    <a:pt x="375" y="290"/>
                  </a:lnTo>
                  <a:lnTo>
                    <a:pt x="393" y="312"/>
                  </a:lnTo>
                  <a:lnTo>
                    <a:pt x="419" y="338"/>
                  </a:lnTo>
                  <a:lnTo>
                    <a:pt x="447" y="370"/>
                  </a:lnTo>
                  <a:lnTo>
                    <a:pt x="479" y="406"/>
                  </a:lnTo>
                  <a:lnTo>
                    <a:pt x="515" y="446"/>
                  </a:lnTo>
                  <a:lnTo>
                    <a:pt x="552" y="487"/>
                  </a:lnTo>
                  <a:lnTo>
                    <a:pt x="591" y="530"/>
                  </a:lnTo>
                  <a:lnTo>
                    <a:pt x="632" y="575"/>
                  </a:lnTo>
                  <a:lnTo>
                    <a:pt x="673" y="622"/>
                  </a:lnTo>
                  <a:lnTo>
                    <a:pt x="716" y="669"/>
                  </a:lnTo>
                  <a:lnTo>
                    <a:pt x="759" y="716"/>
                  </a:lnTo>
                  <a:lnTo>
                    <a:pt x="802" y="763"/>
                  </a:lnTo>
                  <a:lnTo>
                    <a:pt x="843" y="808"/>
                  </a:lnTo>
                  <a:lnTo>
                    <a:pt x="884" y="852"/>
                  </a:lnTo>
                  <a:lnTo>
                    <a:pt x="921" y="893"/>
                  </a:lnTo>
                  <a:lnTo>
                    <a:pt x="956" y="932"/>
                  </a:lnTo>
                  <a:lnTo>
                    <a:pt x="988" y="966"/>
                  </a:lnTo>
                  <a:lnTo>
                    <a:pt x="1018" y="998"/>
                  </a:lnTo>
                  <a:lnTo>
                    <a:pt x="1042" y="1025"/>
                  </a:lnTo>
                  <a:lnTo>
                    <a:pt x="1063" y="1047"/>
                  </a:lnTo>
                  <a:lnTo>
                    <a:pt x="1078" y="1064"/>
                  </a:lnTo>
                  <a:lnTo>
                    <a:pt x="1087" y="1073"/>
                  </a:lnTo>
                  <a:lnTo>
                    <a:pt x="1089" y="1077"/>
                  </a:lnTo>
                  <a:lnTo>
                    <a:pt x="1085" y="1073"/>
                  </a:lnTo>
                  <a:lnTo>
                    <a:pt x="1076" y="1064"/>
                  </a:lnTo>
                  <a:lnTo>
                    <a:pt x="1061" y="1049"/>
                  </a:lnTo>
                  <a:lnTo>
                    <a:pt x="1038" y="1028"/>
                  </a:lnTo>
                  <a:lnTo>
                    <a:pt x="1012" y="1002"/>
                  </a:lnTo>
                  <a:lnTo>
                    <a:pt x="981" y="974"/>
                  </a:lnTo>
                  <a:lnTo>
                    <a:pt x="947" y="940"/>
                  </a:lnTo>
                  <a:lnTo>
                    <a:pt x="908" y="904"/>
                  </a:lnTo>
                  <a:lnTo>
                    <a:pt x="869" y="865"/>
                  </a:lnTo>
                  <a:lnTo>
                    <a:pt x="826" y="825"/>
                  </a:lnTo>
                  <a:lnTo>
                    <a:pt x="781" y="782"/>
                  </a:lnTo>
                  <a:lnTo>
                    <a:pt x="735" y="739"/>
                  </a:lnTo>
                  <a:lnTo>
                    <a:pt x="690" y="694"/>
                  </a:lnTo>
                  <a:lnTo>
                    <a:pt x="643" y="651"/>
                  </a:lnTo>
                  <a:lnTo>
                    <a:pt x="597" y="609"/>
                  </a:lnTo>
                  <a:lnTo>
                    <a:pt x="552" y="566"/>
                  </a:lnTo>
                  <a:lnTo>
                    <a:pt x="509" y="526"/>
                  </a:lnTo>
                  <a:lnTo>
                    <a:pt x="468" y="489"/>
                  </a:lnTo>
                  <a:lnTo>
                    <a:pt x="431" y="453"/>
                  </a:lnTo>
                  <a:lnTo>
                    <a:pt x="395" y="419"/>
                  </a:lnTo>
                  <a:lnTo>
                    <a:pt x="364" y="391"/>
                  </a:lnTo>
                  <a:lnTo>
                    <a:pt x="337" y="367"/>
                  </a:lnTo>
                  <a:lnTo>
                    <a:pt x="315" y="346"/>
                  </a:lnTo>
                  <a:lnTo>
                    <a:pt x="300" y="331"/>
                  </a:lnTo>
                  <a:lnTo>
                    <a:pt x="289" y="322"/>
                  </a:lnTo>
                  <a:lnTo>
                    <a:pt x="285" y="318"/>
                  </a:lnTo>
                  <a:lnTo>
                    <a:pt x="282" y="314"/>
                  </a:lnTo>
                  <a:lnTo>
                    <a:pt x="272" y="305"/>
                  </a:lnTo>
                  <a:lnTo>
                    <a:pt x="254" y="290"/>
                  </a:lnTo>
                  <a:lnTo>
                    <a:pt x="231" y="267"/>
                  </a:lnTo>
                  <a:lnTo>
                    <a:pt x="201" y="241"/>
                  </a:lnTo>
                  <a:lnTo>
                    <a:pt x="168" y="211"/>
                  </a:lnTo>
                  <a:lnTo>
                    <a:pt x="130" y="177"/>
                  </a:lnTo>
                  <a:lnTo>
                    <a:pt x="89" y="139"/>
                  </a:lnTo>
                  <a:lnTo>
                    <a:pt x="47" y="100"/>
                  </a:lnTo>
                  <a:lnTo>
                    <a:pt x="0" y="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5" name="Freeform 64"/>
            <p:cNvSpPr>
              <a:spLocks/>
            </p:cNvSpPr>
            <p:nvPr/>
          </p:nvSpPr>
          <p:spPr bwMode="auto">
            <a:xfrm>
              <a:off x="3771900" y="1120775"/>
              <a:ext cx="989013" cy="955675"/>
            </a:xfrm>
            <a:custGeom>
              <a:avLst/>
              <a:gdLst>
                <a:gd name="T0" fmla="*/ 47 w 1245"/>
                <a:gd name="T1" fmla="*/ 45 h 1203"/>
                <a:gd name="T2" fmla="*/ 132 w 1245"/>
                <a:gd name="T3" fmla="*/ 131 h 1203"/>
                <a:gd name="T4" fmla="*/ 207 w 1245"/>
                <a:gd name="T5" fmla="*/ 205 h 1203"/>
                <a:gd name="T6" fmla="*/ 265 w 1245"/>
                <a:gd name="T7" fmla="*/ 263 h 1203"/>
                <a:gd name="T8" fmla="*/ 304 w 1245"/>
                <a:gd name="T9" fmla="*/ 300 h 1203"/>
                <a:gd name="T10" fmla="*/ 317 w 1245"/>
                <a:gd name="T11" fmla="*/ 314 h 1203"/>
                <a:gd name="T12" fmla="*/ 330 w 1245"/>
                <a:gd name="T13" fmla="*/ 327 h 1203"/>
                <a:gd name="T14" fmla="*/ 367 w 1245"/>
                <a:gd name="T15" fmla="*/ 363 h 1203"/>
                <a:gd name="T16" fmla="*/ 425 w 1245"/>
                <a:gd name="T17" fmla="*/ 419 h 1203"/>
                <a:gd name="T18" fmla="*/ 500 w 1245"/>
                <a:gd name="T19" fmla="*/ 490 h 1203"/>
                <a:gd name="T20" fmla="*/ 585 w 1245"/>
                <a:gd name="T21" fmla="*/ 575 h 1203"/>
                <a:gd name="T22" fmla="*/ 680 w 1245"/>
                <a:gd name="T23" fmla="*/ 665 h 1203"/>
                <a:gd name="T24" fmla="*/ 777 w 1245"/>
                <a:gd name="T25" fmla="*/ 761 h 1203"/>
                <a:gd name="T26" fmla="*/ 878 w 1245"/>
                <a:gd name="T27" fmla="*/ 855 h 1203"/>
                <a:gd name="T28" fmla="*/ 973 w 1245"/>
                <a:gd name="T29" fmla="*/ 945 h 1203"/>
                <a:gd name="T30" fmla="*/ 1059 w 1245"/>
                <a:gd name="T31" fmla="*/ 1028 h 1203"/>
                <a:gd name="T32" fmla="*/ 1133 w 1245"/>
                <a:gd name="T33" fmla="*/ 1099 h 1203"/>
                <a:gd name="T34" fmla="*/ 1193 w 1245"/>
                <a:gd name="T35" fmla="*/ 1154 h 1203"/>
                <a:gd name="T36" fmla="*/ 1230 w 1245"/>
                <a:gd name="T37" fmla="*/ 1190 h 1203"/>
                <a:gd name="T38" fmla="*/ 1245 w 1245"/>
                <a:gd name="T39" fmla="*/ 1203 h 1203"/>
                <a:gd name="T40" fmla="*/ 1230 w 1245"/>
                <a:gd name="T41" fmla="*/ 1191 h 1203"/>
                <a:gd name="T42" fmla="*/ 1191 w 1245"/>
                <a:gd name="T43" fmla="*/ 1158 h 1203"/>
                <a:gd name="T44" fmla="*/ 1130 w 1245"/>
                <a:gd name="T45" fmla="*/ 1105 h 1203"/>
                <a:gd name="T46" fmla="*/ 1051 w 1245"/>
                <a:gd name="T47" fmla="*/ 1037 h 1203"/>
                <a:gd name="T48" fmla="*/ 960 w 1245"/>
                <a:gd name="T49" fmla="*/ 960 h 1203"/>
                <a:gd name="T50" fmla="*/ 859 w 1245"/>
                <a:gd name="T51" fmla="*/ 874 h 1203"/>
                <a:gd name="T52" fmla="*/ 755 w 1245"/>
                <a:gd name="T53" fmla="*/ 785 h 1203"/>
                <a:gd name="T54" fmla="*/ 651 w 1245"/>
                <a:gd name="T55" fmla="*/ 697 h 1203"/>
                <a:gd name="T56" fmla="*/ 550 w 1245"/>
                <a:gd name="T57" fmla="*/ 614 h 1203"/>
                <a:gd name="T58" fmla="*/ 459 w 1245"/>
                <a:gd name="T59" fmla="*/ 537 h 1203"/>
                <a:gd name="T60" fmla="*/ 378 w 1245"/>
                <a:gd name="T61" fmla="*/ 472 h 1203"/>
                <a:gd name="T62" fmla="*/ 317 w 1245"/>
                <a:gd name="T63" fmla="*/ 419 h 1203"/>
                <a:gd name="T64" fmla="*/ 276 w 1245"/>
                <a:gd name="T65" fmla="*/ 385 h 1203"/>
                <a:gd name="T66" fmla="*/ 263 w 1245"/>
                <a:gd name="T67" fmla="*/ 374 h 1203"/>
                <a:gd name="T68" fmla="*/ 250 w 1245"/>
                <a:gd name="T69" fmla="*/ 363 h 1203"/>
                <a:gd name="T70" fmla="*/ 213 w 1245"/>
                <a:gd name="T71" fmla="*/ 332 h 1203"/>
                <a:gd name="T72" fmla="*/ 157 w 1245"/>
                <a:gd name="T73" fmla="*/ 287 h 1203"/>
                <a:gd name="T74" fmla="*/ 84 w 1245"/>
                <a:gd name="T75" fmla="*/ 229 h 1203"/>
                <a:gd name="T76" fmla="*/ 0 w 1245"/>
                <a:gd name="T77" fmla="*/ 160 h 1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45" h="1203">
                  <a:moveTo>
                    <a:pt x="0" y="0"/>
                  </a:moveTo>
                  <a:lnTo>
                    <a:pt x="47" y="45"/>
                  </a:lnTo>
                  <a:lnTo>
                    <a:pt x="91" y="90"/>
                  </a:lnTo>
                  <a:lnTo>
                    <a:pt x="132" y="131"/>
                  </a:lnTo>
                  <a:lnTo>
                    <a:pt x="172" y="169"/>
                  </a:lnTo>
                  <a:lnTo>
                    <a:pt x="207" y="205"/>
                  </a:lnTo>
                  <a:lnTo>
                    <a:pt x="239" y="235"/>
                  </a:lnTo>
                  <a:lnTo>
                    <a:pt x="265" y="263"/>
                  </a:lnTo>
                  <a:lnTo>
                    <a:pt x="287" y="284"/>
                  </a:lnTo>
                  <a:lnTo>
                    <a:pt x="304" y="300"/>
                  </a:lnTo>
                  <a:lnTo>
                    <a:pt x="313" y="310"/>
                  </a:lnTo>
                  <a:lnTo>
                    <a:pt x="317" y="314"/>
                  </a:lnTo>
                  <a:lnTo>
                    <a:pt x="321" y="317"/>
                  </a:lnTo>
                  <a:lnTo>
                    <a:pt x="330" y="327"/>
                  </a:lnTo>
                  <a:lnTo>
                    <a:pt x="347" y="342"/>
                  </a:lnTo>
                  <a:lnTo>
                    <a:pt x="367" y="363"/>
                  </a:lnTo>
                  <a:lnTo>
                    <a:pt x="395" y="389"/>
                  </a:lnTo>
                  <a:lnTo>
                    <a:pt x="425" y="419"/>
                  </a:lnTo>
                  <a:lnTo>
                    <a:pt x="460" y="453"/>
                  </a:lnTo>
                  <a:lnTo>
                    <a:pt x="500" y="490"/>
                  </a:lnTo>
                  <a:lnTo>
                    <a:pt x="541" y="532"/>
                  </a:lnTo>
                  <a:lnTo>
                    <a:pt x="585" y="575"/>
                  </a:lnTo>
                  <a:lnTo>
                    <a:pt x="632" y="620"/>
                  </a:lnTo>
                  <a:lnTo>
                    <a:pt x="680" y="665"/>
                  </a:lnTo>
                  <a:lnTo>
                    <a:pt x="729" y="712"/>
                  </a:lnTo>
                  <a:lnTo>
                    <a:pt x="777" y="761"/>
                  </a:lnTo>
                  <a:lnTo>
                    <a:pt x="828" y="808"/>
                  </a:lnTo>
                  <a:lnTo>
                    <a:pt x="878" y="855"/>
                  </a:lnTo>
                  <a:lnTo>
                    <a:pt x="927" y="900"/>
                  </a:lnTo>
                  <a:lnTo>
                    <a:pt x="973" y="945"/>
                  </a:lnTo>
                  <a:lnTo>
                    <a:pt x="1018" y="988"/>
                  </a:lnTo>
                  <a:lnTo>
                    <a:pt x="1059" y="1028"/>
                  </a:lnTo>
                  <a:lnTo>
                    <a:pt x="1098" y="1066"/>
                  </a:lnTo>
                  <a:lnTo>
                    <a:pt x="1133" y="1099"/>
                  </a:lnTo>
                  <a:lnTo>
                    <a:pt x="1165" y="1129"/>
                  </a:lnTo>
                  <a:lnTo>
                    <a:pt x="1193" y="1154"/>
                  </a:lnTo>
                  <a:lnTo>
                    <a:pt x="1215" y="1175"/>
                  </a:lnTo>
                  <a:lnTo>
                    <a:pt x="1230" y="1190"/>
                  </a:lnTo>
                  <a:lnTo>
                    <a:pt x="1242" y="1199"/>
                  </a:lnTo>
                  <a:lnTo>
                    <a:pt x="1245" y="1203"/>
                  </a:lnTo>
                  <a:lnTo>
                    <a:pt x="1242" y="1201"/>
                  </a:lnTo>
                  <a:lnTo>
                    <a:pt x="1230" y="1191"/>
                  </a:lnTo>
                  <a:lnTo>
                    <a:pt x="1214" y="1176"/>
                  </a:lnTo>
                  <a:lnTo>
                    <a:pt x="1191" y="1158"/>
                  </a:lnTo>
                  <a:lnTo>
                    <a:pt x="1161" y="1133"/>
                  </a:lnTo>
                  <a:lnTo>
                    <a:pt x="1130" y="1105"/>
                  </a:lnTo>
                  <a:lnTo>
                    <a:pt x="1092" y="1073"/>
                  </a:lnTo>
                  <a:lnTo>
                    <a:pt x="1051" y="1037"/>
                  </a:lnTo>
                  <a:lnTo>
                    <a:pt x="1007" y="1000"/>
                  </a:lnTo>
                  <a:lnTo>
                    <a:pt x="960" y="960"/>
                  </a:lnTo>
                  <a:lnTo>
                    <a:pt x="910" y="917"/>
                  </a:lnTo>
                  <a:lnTo>
                    <a:pt x="859" y="874"/>
                  </a:lnTo>
                  <a:lnTo>
                    <a:pt x="807" y="831"/>
                  </a:lnTo>
                  <a:lnTo>
                    <a:pt x="755" y="785"/>
                  </a:lnTo>
                  <a:lnTo>
                    <a:pt x="703" y="742"/>
                  </a:lnTo>
                  <a:lnTo>
                    <a:pt x="651" y="697"/>
                  </a:lnTo>
                  <a:lnTo>
                    <a:pt x="600" y="656"/>
                  </a:lnTo>
                  <a:lnTo>
                    <a:pt x="550" y="614"/>
                  </a:lnTo>
                  <a:lnTo>
                    <a:pt x="503" y="575"/>
                  </a:lnTo>
                  <a:lnTo>
                    <a:pt x="459" y="537"/>
                  </a:lnTo>
                  <a:lnTo>
                    <a:pt x="416" y="502"/>
                  </a:lnTo>
                  <a:lnTo>
                    <a:pt x="378" y="472"/>
                  </a:lnTo>
                  <a:lnTo>
                    <a:pt x="345" y="443"/>
                  </a:lnTo>
                  <a:lnTo>
                    <a:pt x="317" y="419"/>
                  </a:lnTo>
                  <a:lnTo>
                    <a:pt x="295" y="400"/>
                  </a:lnTo>
                  <a:lnTo>
                    <a:pt x="276" y="385"/>
                  </a:lnTo>
                  <a:lnTo>
                    <a:pt x="267" y="376"/>
                  </a:lnTo>
                  <a:lnTo>
                    <a:pt x="263" y="374"/>
                  </a:lnTo>
                  <a:lnTo>
                    <a:pt x="259" y="370"/>
                  </a:lnTo>
                  <a:lnTo>
                    <a:pt x="250" y="363"/>
                  </a:lnTo>
                  <a:lnTo>
                    <a:pt x="233" y="351"/>
                  </a:lnTo>
                  <a:lnTo>
                    <a:pt x="213" y="332"/>
                  </a:lnTo>
                  <a:lnTo>
                    <a:pt x="186" y="312"/>
                  </a:lnTo>
                  <a:lnTo>
                    <a:pt x="157" y="287"/>
                  </a:lnTo>
                  <a:lnTo>
                    <a:pt x="123" y="259"/>
                  </a:lnTo>
                  <a:lnTo>
                    <a:pt x="84" y="229"/>
                  </a:lnTo>
                  <a:lnTo>
                    <a:pt x="43" y="195"/>
                  </a:lnTo>
                  <a:lnTo>
                    <a:pt x="0" y="16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6" name="Freeform 65"/>
            <p:cNvSpPr>
              <a:spLocks/>
            </p:cNvSpPr>
            <p:nvPr/>
          </p:nvSpPr>
          <p:spPr bwMode="auto">
            <a:xfrm>
              <a:off x="3771900" y="1393825"/>
              <a:ext cx="347663" cy="300037"/>
            </a:xfrm>
            <a:custGeom>
              <a:avLst/>
              <a:gdLst>
                <a:gd name="T0" fmla="*/ 0 w 438"/>
                <a:gd name="T1" fmla="*/ 0 h 378"/>
                <a:gd name="T2" fmla="*/ 438 w 438"/>
                <a:gd name="T3" fmla="*/ 378 h 378"/>
                <a:gd name="T4" fmla="*/ 0 w 438"/>
                <a:gd name="T5" fmla="*/ 50 h 378"/>
                <a:gd name="T6" fmla="*/ 0 w 438"/>
                <a:gd name="T7" fmla="*/ 0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8" h="378">
                  <a:moveTo>
                    <a:pt x="0" y="0"/>
                  </a:moveTo>
                  <a:lnTo>
                    <a:pt x="438" y="378"/>
                  </a:lnTo>
                  <a:lnTo>
                    <a:pt x="0" y="5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7" name="Freeform 66"/>
            <p:cNvSpPr>
              <a:spLocks/>
            </p:cNvSpPr>
            <p:nvPr/>
          </p:nvSpPr>
          <p:spPr bwMode="auto">
            <a:xfrm>
              <a:off x="3771900" y="1574800"/>
              <a:ext cx="962025" cy="727075"/>
            </a:xfrm>
            <a:custGeom>
              <a:avLst/>
              <a:gdLst>
                <a:gd name="T0" fmla="*/ 0 w 1212"/>
                <a:gd name="T1" fmla="*/ 0 h 916"/>
                <a:gd name="T2" fmla="*/ 125 w 1212"/>
                <a:gd name="T3" fmla="*/ 98 h 916"/>
                <a:gd name="T4" fmla="*/ 1212 w 1212"/>
                <a:gd name="T5" fmla="*/ 916 h 916"/>
                <a:gd name="T6" fmla="*/ 95 w 1212"/>
                <a:gd name="T7" fmla="*/ 139 h 916"/>
                <a:gd name="T8" fmla="*/ 0 w 1212"/>
                <a:gd name="T9" fmla="*/ 75 h 916"/>
                <a:gd name="T10" fmla="*/ 0 w 1212"/>
                <a:gd name="T11" fmla="*/ 0 h 9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2" h="916">
                  <a:moveTo>
                    <a:pt x="0" y="0"/>
                  </a:moveTo>
                  <a:lnTo>
                    <a:pt x="125" y="98"/>
                  </a:lnTo>
                  <a:lnTo>
                    <a:pt x="1212" y="916"/>
                  </a:lnTo>
                  <a:lnTo>
                    <a:pt x="95" y="139"/>
                  </a:lnTo>
                  <a:lnTo>
                    <a:pt x="0" y="7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8" name="Freeform 67"/>
            <p:cNvSpPr>
              <a:spLocks/>
            </p:cNvSpPr>
            <p:nvPr/>
          </p:nvSpPr>
          <p:spPr bwMode="auto">
            <a:xfrm>
              <a:off x="3771900" y="1944688"/>
              <a:ext cx="506413" cy="314325"/>
            </a:xfrm>
            <a:custGeom>
              <a:avLst/>
              <a:gdLst>
                <a:gd name="T0" fmla="*/ 0 w 638"/>
                <a:gd name="T1" fmla="*/ 0 h 395"/>
                <a:gd name="T2" fmla="*/ 84 w 638"/>
                <a:gd name="T3" fmla="*/ 53 h 395"/>
                <a:gd name="T4" fmla="*/ 170 w 638"/>
                <a:gd name="T5" fmla="*/ 107 h 395"/>
                <a:gd name="T6" fmla="*/ 224 w 638"/>
                <a:gd name="T7" fmla="*/ 139 h 395"/>
                <a:gd name="T8" fmla="*/ 276 w 638"/>
                <a:gd name="T9" fmla="*/ 173 h 395"/>
                <a:gd name="T10" fmla="*/ 328 w 638"/>
                <a:gd name="T11" fmla="*/ 205 h 395"/>
                <a:gd name="T12" fmla="*/ 378 w 638"/>
                <a:gd name="T13" fmla="*/ 235 h 395"/>
                <a:gd name="T14" fmla="*/ 427 w 638"/>
                <a:gd name="T15" fmla="*/ 265 h 395"/>
                <a:gd name="T16" fmla="*/ 472 w 638"/>
                <a:gd name="T17" fmla="*/ 292 h 395"/>
                <a:gd name="T18" fmla="*/ 511 w 638"/>
                <a:gd name="T19" fmla="*/ 318 h 395"/>
                <a:gd name="T20" fmla="*/ 548 w 638"/>
                <a:gd name="T21" fmla="*/ 339 h 395"/>
                <a:gd name="T22" fmla="*/ 578 w 638"/>
                <a:gd name="T23" fmla="*/ 359 h 395"/>
                <a:gd name="T24" fmla="*/ 604 w 638"/>
                <a:gd name="T25" fmla="*/ 374 h 395"/>
                <a:gd name="T26" fmla="*/ 623 w 638"/>
                <a:gd name="T27" fmla="*/ 386 h 395"/>
                <a:gd name="T28" fmla="*/ 634 w 638"/>
                <a:gd name="T29" fmla="*/ 393 h 395"/>
                <a:gd name="T30" fmla="*/ 638 w 638"/>
                <a:gd name="T31" fmla="*/ 395 h 395"/>
                <a:gd name="T32" fmla="*/ 634 w 638"/>
                <a:gd name="T33" fmla="*/ 393 h 395"/>
                <a:gd name="T34" fmla="*/ 623 w 638"/>
                <a:gd name="T35" fmla="*/ 386 h 395"/>
                <a:gd name="T36" fmla="*/ 602 w 638"/>
                <a:gd name="T37" fmla="*/ 376 h 395"/>
                <a:gd name="T38" fmla="*/ 576 w 638"/>
                <a:gd name="T39" fmla="*/ 363 h 395"/>
                <a:gd name="T40" fmla="*/ 544 w 638"/>
                <a:gd name="T41" fmla="*/ 346 h 395"/>
                <a:gd name="T42" fmla="*/ 507 w 638"/>
                <a:gd name="T43" fmla="*/ 326 h 395"/>
                <a:gd name="T44" fmla="*/ 464 w 638"/>
                <a:gd name="T45" fmla="*/ 303 h 395"/>
                <a:gd name="T46" fmla="*/ 418 w 638"/>
                <a:gd name="T47" fmla="*/ 279 h 395"/>
                <a:gd name="T48" fmla="*/ 369 w 638"/>
                <a:gd name="T49" fmla="*/ 254 h 395"/>
                <a:gd name="T50" fmla="*/ 317 w 638"/>
                <a:gd name="T51" fmla="*/ 226 h 395"/>
                <a:gd name="T52" fmla="*/ 261 w 638"/>
                <a:gd name="T53" fmla="*/ 198 h 395"/>
                <a:gd name="T54" fmla="*/ 207 w 638"/>
                <a:gd name="T55" fmla="*/ 168 h 395"/>
                <a:gd name="T56" fmla="*/ 151 w 638"/>
                <a:gd name="T57" fmla="*/ 138 h 395"/>
                <a:gd name="T58" fmla="*/ 0 w 638"/>
                <a:gd name="T59" fmla="*/ 62 h 395"/>
                <a:gd name="T60" fmla="*/ 0 w 638"/>
                <a:gd name="T61" fmla="*/ 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38" h="395">
                  <a:moveTo>
                    <a:pt x="0" y="0"/>
                  </a:moveTo>
                  <a:lnTo>
                    <a:pt x="84" y="53"/>
                  </a:lnTo>
                  <a:lnTo>
                    <a:pt x="170" y="107"/>
                  </a:lnTo>
                  <a:lnTo>
                    <a:pt x="224" y="139"/>
                  </a:lnTo>
                  <a:lnTo>
                    <a:pt x="276" y="173"/>
                  </a:lnTo>
                  <a:lnTo>
                    <a:pt x="328" y="205"/>
                  </a:lnTo>
                  <a:lnTo>
                    <a:pt x="378" y="235"/>
                  </a:lnTo>
                  <a:lnTo>
                    <a:pt x="427" y="265"/>
                  </a:lnTo>
                  <a:lnTo>
                    <a:pt x="472" y="292"/>
                  </a:lnTo>
                  <a:lnTo>
                    <a:pt x="511" y="318"/>
                  </a:lnTo>
                  <a:lnTo>
                    <a:pt x="548" y="339"/>
                  </a:lnTo>
                  <a:lnTo>
                    <a:pt x="578" y="359"/>
                  </a:lnTo>
                  <a:lnTo>
                    <a:pt x="604" y="374"/>
                  </a:lnTo>
                  <a:lnTo>
                    <a:pt x="623" y="386"/>
                  </a:lnTo>
                  <a:lnTo>
                    <a:pt x="634" y="393"/>
                  </a:lnTo>
                  <a:lnTo>
                    <a:pt x="638" y="395"/>
                  </a:lnTo>
                  <a:lnTo>
                    <a:pt x="634" y="393"/>
                  </a:lnTo>
                  <a:lnTo>
                    <a:pt x="623" y="386"/>
                  </a:lnTo>
                  <a:lnTo>
                    <a:pt x="602" y="376"/>
                  </a:lnTo>
                  <a:lnTo>
                    <a:pt x="576" y="363"/>
                  </a:lnTo>
                  <a:lnTo>
                    <a:pt x="544" y="346"/>
                  </a:lnTo>
                  <a:lnTo>
                    <a:pt x="507" y="326"/>
                  </a:lnTo>
                  <a:lnTo>
                    <a:pt x="464" y="303"/>
                  </a:lnTo>
                  <a:lnTo>
                    <a:pt x="418" y="279"/>
                  </a:lnTo>
                  <a:lnTo>
                    <a:pt x="369" y="254"/>
                  </a:lnTo>
                  <a:lnTo>
                    <a:pt x="317" y="226"/>
                  </a:lnTo>
                  <a:lnTo>
                    <a:pt x="261" y="198"/>
                  </a:lnTo>
                  <a:lnTo>
                    <a:pt x="207" y="168"/>
                  </a:lnTo>
                  <a:lnTo>
                    <a:pt x="151" y="138"/>
                  </a:lnTo>
                  <a:lnTo>
                    <a:pt x="0" y="6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9" name="Freeform 68"/>
            <p:cNvSpPr>
              <a:spLocks/>
            </p:cNvSpPr>
            <p:nvPr/>
          </p:nvSpPr>
          <p:spPr bwMode="auto">
            <a:xfrm>
              <a:off x="3771900" y="2311400"/>
              <a:ext cx="188913" cy="87312"/>
            </a:xfrm>
            <a:custGeom>
              <a:avLst/>
              <a:gdLst>
                <a:gd name="T0" fmla="*/ 0 w 239"/>
                <a:gd name="T1" fmla="*/ 0 h 109"/>
                <a:gd name="T2" fmla="*/ 239 w 239"/>
                <a:gd name="T3" fmla="*/ 109 h 109"/>
                <a:gd name="T4" fmla="*/ 0 w 239"/>
                <a:gd name="T5" fmla="*/ 17 h 109"/>
                <a:gd name="T6" fmla="*/ 0 w 239"/>
                <a:gd name="T7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9" h="109">
                  <a:moveTo>
                    <a:pt x="0" y="0"/>
                  </a:moveTo>
                  <a:lnTo>
                    <a:pt x="239" y="109"/>
                  </a:lnTo>
                  <a:lnTo>
                    <a:pt x="0" y="1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0" name="Freeform 69"/>
            <p:cNvSpPr>
              <a:spLocks/>
            </p:cNvSpPr>
            <p:nvPr/>
          </p:nvSpPr>
          <p:spPr bwMode="auto">
            <a:xfrm>
              <a:off x="3771900" y="2779713"/>
              <a:ext cx="560388" cy="138112"/>
            </a:xfrm>
            <a:custGeom>
              <a:avLst/>
              <a:gdLst>
                <a:gd name="T0" fmla="*/ 0 w 707"/>
                <a:gd name="T1" fmla="*/ 0 h 175"/>
                <a:gd name="T2" fmla="*/ 84 w 707"/>
                <a:gd name="T3" fmla="*/ 23 h 175"/>
                <a:gd name="T4" fmla="*/ 157 w 707"/>
                <a:gd name="T5" fmla="*/ 40 h 175"/>
                <a:gd name="T6" fmla="*/ 227 w 707"/>
                <a:gd name="T7" fmla="*/ 57 h 175"/>
                <a:gd name="T8" fmla="*/ 296 w 707"/>
                <a:gd name="T9" fmla="*/ 73 h 175"/>
                <a:gd name="T10" fmla="*/ 362 w 707"/>
                <a:gd name="T11" fmla="*/ 90 h 175"/>
                <a:gd name="T12" fmla="*/ 425 w 707"/>
                <a:gd name="T13" fmla="*/ 105 h 175"/>
                <a:gd name="T14" fmla="*/ 485 w 707"/>
                <a:gd name="T15" fmla="*/ 120 h 175"/>
                <a:gd name="T16" fmla="*/ 539 w 707"/>
                <a:gd name="T17" fmla="*/ 134 h 175"/>
                <a:gd name="T18" fmla="*/ 585 w 707"/>
                <a:gd name="T19" fmla="*/ 145 h 175"/>
                <a:gd name="T20" fmla="*/ 626 w 707"/>
                <a:gd name="T21" fmla="*/ 156 h 175"/>
                <a:gd name="T22" fmla="*/ 660 w 707"/>
                <a:gd name="T23" fmla="*/ 164 h 175"/>
                <a:gd name="T24" fmla="*/ 686 w 707"/>
                <a:gd name="T25" fmla="*/ 169 h 175"/>
                <a:gd name="T26" fmla="*/ 701 w 707"/>
                <a:gd name="T27" fmla="*/ 173 h 175"/>
                <a:gd name="T28" fmla="*/ 707 w 707"/>
                <a:gd name="T29" fmla="*/ 175 h 175"/>
                <a:gd name="T30" fmla="*/ 701 w 707"/>
                <a:gd name="T31" fmla="*/ 173 h 175"/>
                <a:gd name="T32" fmla="*/ 684 w 707"/>
                <a:gd name="T33" fmla="*/ 171 h 175"/>
                <a:gd name="T34" fmla="*/ 660 w 707"/>
                <a:gd name="T35" fmla="*/ 166 h 175"/>
                <a:gd name="T36" fmla="*/ 626 w 707"/>
                <a:gd name="T37" fmla="*/ 160 h 175"/>
                <a:gd name="T38" fmla="*/ 584 w 707"/>
                <a:gd name="T39" fmla="*/ 152 h 175"/>
                <a:gd name="T40" fmla="*/ 535 w 707"/>
                <a:gd name="T41" fmla="*/ 143 h 175"/>
                <a:gd name="T42" fmla="*/ 481 w 707"/>
                <a:gd name="T43" fmla="*/ 132 h 175"/>
                <a:gd name="T44" fmla="*/ 421 w 707"/>
                <a:gd name="T45" fmla="*/ 120 h 175"/>
                <a:gd name="T46" fmla="*/ 358 w 707"/>
                <a:gd name="T47" fmla="*/ 109 h 175"/>
                <a:gd name="T48" fmla="*/ 291 w 707"/>
                <a:gd name="T49" fmla="*/ 96 h 175"/>
                <a:gd name="T50" fmla="*/ 220 w 707"/>
                <a:gd name="T51" fmla="*/ 83 h 175"/>
                <a:gd name="T52" fmla="*/ 149 w 707"/>
                <a:gd name="T53" fmla="*/ 68 h 175"/>
                <a:gd name="T54" fmla="*/ 76 w 707"/>
                <a:gd name="T55" fmla="*/ 55 h 175"/>
                <a:gd name="T56" fmla="*/ 0 w 707"/>
                <a:gd name="T57" fmla="*/ 41 h 175"/>
                <a:gd name="T58" fmla="*/ 0 w 707"/>
                <a:gd name="T59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07" h="175">
                  <a:moveTo>
                    <a:pt x="0" y="0"/>
                  </a:moveTo>
                  <a:lnTo>
                    <a:pt x="84" y="23"/>
                  </a:lnTo>
                  <a:lnTo>
                    <a:pt x="157" y="40"/>
                  </a:lnTo>
                  <a:lnTo>
                    <a:pt x="227" y="57"/>
                  </a:lnTo>
                  <a:lnTo>
                    <a:pt x="296" y="73"/>
                  </a:lnTo>
                  <a:lnTo>
                    <a:pt x="362" y="90"/>
                  </a:lnTo>
                  <a:lnTo>
                    <a:pt x="425" y="105"/>
                  </a:lnTo>
                  <a:lnTo>
                    <a:pt x="485" y="120"/>
                  </a:lnTo>
                  <a:lnTo>
                    <a:pt x="539" y="134"/>
                  </a:lnTo>
                  <a:lnTo>
                    <a:pt x="585" y="145"/>
                  </a:lnTo>
                  <a:lnTo>
                    <a:pt x="626" y="156"/>
                  </a:lnTo>
                  <a:lnTo>
                    <a:pt x="660" y="164"/>
                  </a:lnTo>
                  <a:lnTo>
                    <a:pt x="686" y="169"/>
                  </a:lnTo>
                  <a:lnTo>
                    <a:pt x="701" y="173"/>
                  </a:lnTo>
                  <a:lnTo>
                    <a:pt x="707" y="175"/>
                  </a:lnTo>
                  <a:lnTo>
                    <a:pt x="701" y="173"/>
                  </a:lnTo>
                  <a:lnTo>
                    <a:pt x="684" y="171"/>
                  </a:lnTo>
                  <a:lnTo>
                    <a:pt x="660" y="166"/>
                  </a:lnTo>
                  <a:lnTo>
                    <a:pt x="626" y="160"/>
                  </a:lnTo>
                  <a:lnTo>
                    <a:pt x="584" y="152"/>
                  </a:lnTo>
                  <a:lnTo>
                    <a:pt x="535" y="143"/>
                  </a:lnTo>
                  <a:lnTo>
                    <a:pt x="481" y="132"/>
                  </a:lnTo>
                  <a:lnTo>
                    <a:pt x="421" y="120"/>
                  </a:lnTo>
                  <a:lnTo>
                    <a:pt x="358" y="109"/>
                  </a:lnTo>
                  <a:lnTo>
                    <a:pt x="291" y="96"/>
                  </a:lnTo>
                  <a:lnTo>
                    <a:pt x="220" y="83"/>
                  </a:lnTo>
                  <a:lnTo>
                    <a:pt x="149" y="68"/>
                  </a:lnTo>
                  <a:lnTo>
                    <a:pt x="76" y="55"/>
                  </a:lnTo>
                  <a:lnTo>
                    <a:pt x="0" y="4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1" name="Freeform 70"/>
            <p:cNvSpPr>
              <a:spLocks/>
            </p:cNvSpPr>
            <p:nvPr/>
          </p:nvSpPr>
          <p:spPr bwMode="auto">
            <a:xfrm>
              <a:off x="3771900" y="3171825"/>
              <a:ext cx="369888" cy="28575"/>
            </a:xfrm>
            <a:custGeom>
              <a:avLst/>
              <a:gdLst>
                <a:gd name="T0" fmla="*/ 0 w 466"/>
                <a:gd name="T1" fmla="*/ 0 h 36"/>
                <a:gd name="T2" fmla="*/ 466 w 466"/>
                <a:gd name="T3" fmla="*/ 36 h 36"/>
                <a:gd name="T4" fmla="*/ 0 w 466"/>
                <a:gd name="T5" fmla="*/ 21 h 36"/>
                <a:gd name="T6" fmla="*/ 0 w 466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6" h="36">
                  <a:moveTo>
                    <a:pt x="0" y="0"/>
                  </a:moveTo>
                  <a:lnTo>
                    <a:pt x="466" y="36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2" name="Freeform 71"/>
            <p:cNvSpPr>
              <a:spLocks/>
            </p:cNvSpPr>
            <p:nvPr/>
          </p:nvSpPr>
          <p:spPr bwMode="auto">
            <a:xfrm>
              <a:off x="7977188" y="3246438"/>
              <a:ext cx="520700" cy="26987"/>
            </a:xfrm>
            <a:custGeom>
              <a:avLst/>
              <a:gdLst>
                <a:gd name="T0" fmla="*/ 656 w 656"/>
                <a:gd name="T1" fmla="*/ 0 h 34"/>
                <a:gd name="T2" fmla="*/ 656 w 656"/>
                <a:gd name="T3" fmla="*/ 34 h 34"/>
                <a:gd name="T4" fmla="*/ 641 w 656"/>
                <a:gd name="T5" fmla="*/ 34 h 34"/>
                <a:gd name="T6" fmla="*/ 561 w 656"/>
                <a:gd name="T7" fmla="*/ 34 h 34"/>
                <a:gd name="T8" fmla="*/ 483 w 656"/>
                <a:gd name="T9" fmla="*/ 34 h 34"/>
                <a:gd name="T10" fmla="*/ 405 w 656"/>
                <a:gd name="T11" fmla="*/ 34 h 34"/>
                <a:gd name="T12" fmla="*/ 332 w 656"/>
                <a:gd name="T13" fmla="*/ 34 h 34"/>
                <a:gd name="T14" fmla="*/ 263 w 656"/>
                <a:gd name="T15" fmla="*/ 32 h 34"/>
                <a:gd name="T16" fmla="*/ 200 w 656"/>
                <a:gd name="T17" fmla="*/ 32 h 34"/>
                <a:gd name="T18" fmla="*/ 144 w 656"/>
                <a:gd name="T19" fmla="*/ 32 h 34"/>
                <a:gd name="T20" fmla="*/ 95 w 656"/>
                <a:gd name="T21" fmla="*/ 32 h 34"/>
                <a:gd name="T22" fmla="*/ 54 w 656"/>
                <a:gd name="T23" fmla="*/ 32 h 34"/>
                <a:gd name="T24" fmla="*/ 24 w 656"/>
                <a:gd name="T25" fmla="*/ 32 h 34"/>
                <a:gd name="T26" fmla="*/ 6 w 656"/>
                <a:gd name="T27" fmla="*/ 32 h 34"/>
                <a:gd name="T28" fmla="*/ 0 w 656"/>
                <a:gd name="T29" fmla="*/ 32 h 34"/>
                <a:gd name="T30" fmla="*/ 6 w 656"/>
                <a:gd name="T31" fmla="*/ 32 h 34"/>
                <a:gd name="T32" fmla="*/ 24 w 656"/>
                <a:gd name="T33" fmla="*/ 31 h 34"/>
                <a:gd name="T34" fmla="*/ 54 w 656"/>
                <a:gd name="T35" fmla="*/ 31 h 34"/>
                <a:gd name="T36" fmla="*/ 95 w 656"/>
                <a:gd name="T37" fmla="*/ 29 h 34"/>
                <a:gd name="T38" fmla="*/ 144 w 656"/>
                <a:gd name="T39" fmla="*/ 25 h 34"/>
                <a:gd name="T40" fmla="*/ 200 w 656"/>
                <a:gd name="T41" fmla="*/ 23 h 34"/>
                <a:gd name="T42" fmla="*/ 263 w 656"/>
                <a:gd name="T43" fmla="*/ 19 h 34"/>
                <a:gd name="T44" fmla="*/ 332 w 656"/>
                <a:gd name="T45" fmla="*/ 16 h 34"/>
                <a:gd name="T46" fmla="*/ 405 w 656"/>
                <a:gd name="T47" fmla="*/ 14 h 34"/>
                <a:gd name="T48" fmla="*/ 481 w 656"/>
                <a:gd name="T49" fmla="*/ 10 h 34"/>
                <a:gd name="T50" fmla="*/ 559 w 656"/>
                <a:gd name="T51" fmla="*/ 6 h 34"/>
                <a:gd name="T52" fmla="*/ 640 w 656"/>
                <a:gd name="T53" fmla="*/ 2 h 34"/>
                <a:gd name="T54" fmla="*/ 656 w 656"/>
                <a:gd name="T5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56" h="34">
                  <a:moveTo>
                    <a:pt x="656" y="0"/>
                  </a:moveTo>
                  <a:lnTo>
                    <a:pt x="656" y="34"/>
                  </a:lnTo>
                  <a:lnTo>
                    <a:pt x="641" y="34"/>
                  </a:lnTo>
                  <a:lnTo>
                    <a:pt x="561" y="34"/>
                  </a:lnTo>
                  <a:lnTo>
                    <a:pt x="483" y="34"/>
                  </a:lnTo>
                  <a:lnTo>
                    <a:pt x="405" y="34"/>
                  </a:lnTo>
                  <a:lnTo>
                    <a:pt x="332" y="34"/>
                  </a:lnTo>
                  <a:lnTo>
                    <a:pt x="263" y="32"/>
                  </a:lnTo>
                  <a:lnTo>
                    <a:pt x="200" y="32"/>
                  </a:lnTo>
                  <a:lnTo>
                    <a:pt x="144" y="32"/>
                  </a:lnTo>
                  <a:lnTo>
                    <a:pt x="95" y="32"/>
                  </a:lnTo>
                  <a:lnTo>
                    <a:pt x="54" y="32"/>
                  </a:lnTo>
                  <a:lnTo>
                    <a:pt x="24" y="32"/>
                  </a:lnTo>
                  <a:lnTo>
                    <a:pt x="6" y="32"/>
                  </a:lnTo>
                  <a:lnTo>
                    <a:pt x="0" y="32"/>
                  </a:lnTo>
                  <a:lnTo>
                    <a:pt x="6" y="32"/>
                  </a:lnTo>
                  <a:lnTo>
                    <a:pt x="24" y="31"/>
                  </a:lnTo>
                  <a:lnTo>
                    <a:pt x="54" y="31"/>
                  </a:lnTo>
                  <a:lnTo>
                    <a:pt x="95" y="29"/>
                  </a:lnTo>
                  <a:lnTo>
                    <a:pt x="144" y="25"/>
                  </a:lnTo>
                  <a:lnTo>
                    <a:pt x="200" y="23"/>
                  </a:lnTo>
                  <a:lnTo>
                    <a:pt x="263" y="19"/>
                  </a:lnTo>
                  <a:lnTo>
                    <a:pt x="332" y="16"/>
                  </a:lnTo>
                  <a:lnTo>
                    <a:pt x="405" y="14"/>
                  </a:lnTo>
                  <a:lnTo>
                    <a:pt x="481" y="10"/>
                  </a:lnTo>
                  <a:lnTo>
                    <a:pt x="559" y="6"/>
                  </a:lnTo>
                  <a:lnTo>
                    <a:pt x="640" y="2"/>
                  </a:lnTo>
                  <a:lnTo>
                    <a:pt x="6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3" name="Freeform 72"/>
            <p:cNvSpPr>
              <a:spLocks/>
            </p:cNvSpPr>
            <p:nvPr/>
          </p:nvSpPr>
          <p:spPr bwMode="auto">
            <a:xfrm>
              <a:off x="7843838" y="2990850"/>
              <a:ext cx="654050" cy="96837"/>
            </a:xfrm>
            <a:custGeom>
              <a:avLst/>
              <a:gdLst>
                <a:gd name="T0" fmla="*/ 824 w 824"/>
                <a:gd name="T1" fmla="*/ 0 h 122"/>
                <a:gd name="T2" fmla="*/ 824 w 824"/>
                <a:gd name="T3" fmla="*/ 32 h 122"/>
                <a:gd name="T4" fmla="*/ 0 w 824"/>
                <a:gd name="T5" fmla="*/ 122 h 122"/>
                <a:gd name="T6" fmla="*/ 824 w 824"/>
                <a:gd name="T7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4" h="122">
                  <a:moveTo>
                    <a:pt x="824" y="0"/>
                  </a:moveTo>
                  <a:lnTo>
                    <a:pt x="824" y="32"/>
                  </a:lnTo>
                  <a:lnTo>
                    <a:pt x="0" y="122"/>
                  </a:lnTo>
                  <a:lnTo>
                    <a:pt x="8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4" name="Freeform 73"/>
            <p:cNvSpPr>
              <a:spLocks/>
            </p:cNvSpPr>
            <p:nvPr/>
          </p:nvSpPr>
          <p:spPr bwMode="auto">
            <a:xfrm>
              <a:off x="8204200" y="2725738"/>
              <a:ext cx="293688" cy="80962"/>
            </a:xfrm>
            <a:custGeom>
              <a:avLst/>
              <a:gdLst>
                <a:gd name="T0" fmla="*/ 371 w 371"/>
                <a:gd name="T1" fmla="*/ 0 h 104"/>
                <a:gd name="T2" fmla="*/ 371 w 371"/>
                <a:gd name="T3" fmla="*/ 27 h 104"/>
                <a:gd name="T4" fmla="*/ 312 w 371"/>
                <a:gd name="T5" fmla="*/ 40 h 104"/>
                <a:gd name="T6" fmla="*/ 254 w 371"/>
                <a:gd name="T7" fmla="*/ 51 h 104"/>
                <a:gd name="T8" fmla="*/ 202 w 371"/>
                <a:gd name="T9" fmla="*/ 62 h 104"/>
                <a:gd name="T10" fmla="*/ 153 w 371"/>
                <a:gd name="T11" fmla="*/ 72 h 104"/>
                <a:gd name="T12" fmla="*/ 110 w 371"/>
                <a:gd name="T13" fmla="*/ 81 h 104"/>
                <a:gd name="T14" fmla="*/ 73 w 371"/>
                <a:gd name="T15" fmla="*/ 89 h 104"/>
                <a:gd name="T16" fmla="*/ 43 w 371"/>
                <a:gd name="T17" fmla="*/ 94 h 104"/>
                <a:gd name="T18" fmla="*/ 21 w 371"/>
                <a:gd name="T19" fmla="*/ 100 h 104"/>
                <a:gd name="T20" fmla="*/ 6 w 371"/>
                <a:gd name="T21" fmla="*/ 104 h 104"/>
                <a:gd name="T22" fmla="*/ 0 w 371"/>
                <a:gd name="T23" fmla="*/ 104 h 104"/>
                <a:gd name="T24" fmla="*/ 6 w 371"/>
                <a:gd name="T25" fmla="*/ 102 h 104"/>
                <a:gd name="T26" fmla="*/ 21 w 371"/>
                <a:gd name="T27" fmla="*/ 98 h 104"/>
                <a:gd name="T28" fmla="*/ 43 w 371"/>
                <a:gd name="T29" fmla="*/ 93 h 104"/>
                <a:gd name="T30" fmla="*/ 73 w 371"/>
                <a:gd name="T31" fmla="*/ 83 h 104"/>
                <a:gd name="T32" fmla="*/ 110 w 371"/>
                <a:gd name="T33" fmla="*/ 74 h 104"/>
                <a:gd name="T34" fmla="*/ 153 w 371"/>
                <a:gd name="T35" fmla="*/ 62 h 104"/>
                <a:gd name="T36" fmla="*/ 202 w 371"/>
                <a:gd name="T37" fmla="*/ 47 h 104"/>
                <a:gd name="T38" fmla="*/ 254 w 371"/>
                <a:gd name="T39" fmla="*/ 34 h 104"/>
                <a:gd name="T40" fmla="*/ 312 w 371"/>
                <a:gd name="T41" fmla="*/ 17 h 104"/>
                <a:gd name="T42" fmla="*/ 371 w 371"/>
                <a:gd name="T43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1" h="104">
                  <a:moveTo>
                    <a:pt x="371" y="0"/>
                  </a:moveTo>
                  <a:lnTo>
                    <a:pt x="371" y="27"/>
                  </a:lnTo>
                  <a:lnTo>
                    <a:pt x="312" y="40"/>
                  </a:lnTo>
                  <a:lnTo>
                    <a:pt x="254" y="51"/>
                  </a:lnTo>
                  <a:lnTo>
                    <a:pt x="202" y="62"/>
                  </a:lnTo>
                  <a:lnTo>
                    <a:pt x="153" y="72"/>
                  </a:lnTo>
                  <a:lnTo>
                    <a:pt x="110" y="81"/>
                  </a:lnTo>
                  <a:lnTo>
                    <a:pt x="73" y="89"/>
                  </a:lnTo>
                  <a:lnTo>
                    <a:pt x="43" y="94"/>
                  </a:lnTo>
                  <a:lnTo>
                    <a:pt x="21" y="100"/>
                  </a:lnTo>
                  <a:lnTo>
                    <a:pt x="6" y="104"/>
                  </a:lnTo>
                  <a:lnTo>
                    <a:pt x="0" y="104"/>
                  </a:lnTo>
                  <a:lnTo>
                    <a:pt x="6" y="102"/>
                  </a:lnTo>
                  <a:lnTo>
                    <a:pt x="21" y="98"/>
                  </a:lnTo>
                  <a:lnTo>
                    <a:pt x="43" y="93"/>
                  </a:lnTo>
                  <a:lnTo>
                    <a:pt x="73" y="83"/>
                  </a:lnTo>
                  <a:lnTo>
                    <a:pt x="110" y="74"/>
                  </a:lnTo>
                  <a:lnTo>
                    <a:pt x="153" y="62"/>
                  </a:lnTo>
                  <a:lnTo>
                    <a:pt x="202" y="47"/>
                  </a:lnTo>
                  <a:lnTo>
                    <a:pt x="254" y="34"/>
                  </a:lnTo>
                  <a:lnTo>
                    <a:pt x="312" y="17"/>
                  </a:lnTo>
                  <a:lnTo>
                    <a:pt x="3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5" name="Freeform 74"/>
            <p:cNvSpPr>
              <a:spLocks/>
            </p:cNvSpPr>
            <p:nvPr/>
          </p:nvSpPr>
          <p:spPr bwMode="auto">
            <a:xfrm>
              <a:off x="8339138" y="2422525"/>
              <a:ext cx="158750" cy="63500"/>
            </a:xfrm>
            <a:custGeom>
              <a:avLst/>
              <a:gdLst>
                <a:gd name="T0" fmla="*/ 199 w 199"/>
                <a:gd name="T1" fmla="*/ 0 h 81"/>
                <a:gd name="T2" fmla="*/ 199 w 199"/>
                <a:gd name="T3" fmla="*/ 13 h 81"/>
                <a:gd name="T4" fmla="*/ 0 w 199"/>
                <a:gd name="T5" fmla="*/ 81 h 81"/>
                <a:gd name="T6" fmla="*/ 199 w 199"/>
                <a:gd name="T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9" h="81">
                  <a:moveTo>
                    <a:pt x="199" y="0"/>
                  </a:moveTo>
                  <a:lnTo>
                    <a:pt x="199" y="13"/>
                  </a:lnTo>
                  <a:lnTo>
                    <a:pt x="0" y="81"/>
                  </a:lnTo>
                  <a:lnTo>
                    <a:pt x="1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6" name="Freeform 75"/>
            <p:cNvSpPr>
              <a:spLocks/>
            </p:cNvSpPr>
            <p:nvPr/>
          </p:nvSpPr>
          <p:spPr bwMode="auto">
            <a:xfrm>
              <a:off x="8494713" y="2119313"/>
              <a:ext cx="3175" cy="1587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2 h 2"/>
                <a:gd name="T4" fmla="*/ 2 w 3"/>
                <a:gd name="T5" fmla="*/ 2 h 2"/>
                <a:gd name="T6" fmla="*/ 2 w 3"/>
                <a:gd name="T7" fmla="*/ 2 h 2"/>
                <a:gd name="T8" fmla="*/ 0 w 3"/>
                <a:gd name="T9" fmla="*/ 2 h 2"/>
                <a:gd name="T10" fmla="*/ 2 w 3"/>
                <a:gd name="T11" fmla="*/ 2 h 2"/>
                <a:gd name="T12" fmla="*/ 2 w 3"/>
                <a:gd name="T13" fmla="*/ 2 h 2"/>
                <a:gd name="T14" fmla="*/ 3 w 3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7" name="Freeform 76"/>
            <p:cNvSpPr>
              <a:spLocks/>
            </p:cNvSpPr>
            <p:nvPr/>
          </p:nvSpPr>
          <p:spPr bwMode="auto">
            <a:xfrm>
              <a:off x="7718425" y="1862138"/>
              <a:ext cx="779463" cy="500062"/>
            </a:xfrm>
            <a:custGeom>
              <a:avLst/>
              <a:gdLst>
                <a:gd name="T0" fmla="*/ 982 w 982"/>
                <a:gd name="T1" fmla="*/ 0 h 632"/>
                <a:gd name="T2" fmla="*/ 982 w 982"/>
                <a:gd name="T3" fmla="*/ 83 h 632"/>
                <a:gd name="T4" fmla="*/ 925 w 982"/>
                <a:gd name="T5" fmla="*/ 115 h 632"/>
                <a:gd name="T6" fmla="*/ 859 w 982"/>
                <a:gd name="T7" fmla="*/ 150 h 632"/>
                <a:gd name="T8" fmla="*/ 789 w 982"/>
                <a:gd name="T9" fmla="*/ 188 h 632"/>
                <a:gd name="T10" fmla="*/ 714 w 982"/>
                <a:gd name="T11" fmla="*/ 229 h 632"/>
                <a:gd name="T12" fmla="*/ 638 w 982"/>
                <a:gd name="T13" fmla="*/ 273 h 632"/>
                <a:gd name="T14" fmla="*/ 559 w 982"/>
                <a:gd name="T15" fmla="*/ 316 h 632"/>
                <a:gd name="T16" fmla="*/ 500 w 982"/>
                <a:gd name="T17" fmla="*/ 350 h 632"/>
                <a:gd name="T18" fmla="*/ 440 w 982"/>
                <a:gd name="T19" fmla="*/ 384 h 632"/>
                <a:gd name="T20" fmla="*/ 382 w 982"/>
                <a:gd name="T21" fmla="*/ 415 h 632"/>
                <a:gd name="T22" fmla="*/ 326 w 982"/>
                <a:gd name="T23" fmla="*/ 447 h 632"/>
                <a:gd name="T24" fmla="*/ 272 w 982"/>
                <a:gd name="T25" fmla="*/ 478 h 632"/>
                <a:gd name="T26" fmla="*/ 222 w 982"/>
                <a:gd name="T27" fmla="*/ 508 h 632"/>
                <a:gd name="T28" fmla="*/ 175 w 982"/>
                <a:gd name="T29" fmla="*/ 534 h 632"/>
                <a:gd name="T30" fmla="*/ 132 w 982"/>
                <a:gd name="T31" fmla="*/ 558 h 632"/>
                <a:gd name="T32" fmla="*/ 93 w 982"/>
                <a:gd name="T33" fmla="*/ 579 h 632"/>
                <a:gd name="T34" fmla="*/ 61 w 982"/>
                <a:gd name="T35" fmla="*/ 598 h 632"/>
                <a:gd name="T36" fmla="*/ 35 w 982"/>
                <a:gd name="T37" fmla="*/ 613 h 632"/>
                <a:gd name="T38" fmla="*/ 17 w 982"/>
                <a:gd name="T39" fmla="*/ 622 h 632"/>
                <a:gd name="T40" fmla="*/ 4 w 982"/>
                <a:gd name="T41" fmla="*/ 630 h 632"/>
                <a:gd name="T42" fmla="*/ 0 w 982"/>
                <a:gd name="T43" fmla="*/ 632 h 632"/>
                <a:gd name="T44" fmla="*/ 4 w 982"/>
                <a:gd name="T45" fmla="*/ 630 h 632"/>
                <a:gd name="T46" fmla="*/ 15 w 982"/>
                <a:gd name="T47" fmla="*/ 622 h 632"/>
                <a:gd name="T48" fmla="*/ 35 w 982"/>
                <a:gd name="T49" fmla="*/ 611 h 632"/>
                <a:gd name="T50" fmla="*/ 60 w 982"/>
                <a:gd name="T51" fmla="*/ 594 h 632"/>
                <a:gd name="T52" fmla="*/ 91 w 982"/>
                <a:gd name="T53" fmla="*/ 573 h 632"/>
                <a:gd name="T54" fmla="*/ 127 w 982"/>
                <a:gd name="T55" fmla="*/ 551 h 632"/>
                <a:gd name="T56" fmla="*/ 170 w 982"/>
                <a:gd name="T57" fmla="*/ 525 h 632"/>
                <a:gd name="T58" fmla="*/ 214 w 982"/>
                <a:gd name="T59" fmla="*/ 496 h 632"/>
                <a:gd name="T60" fmla="*/ 263 w 982"/>
                <a:gd name="T61" fmla="*/ 464 h 632"/>
                <a:gd name="T62" fmla="*/ 315 w 982"/>
                <a:gd name="T63" fmla="*/ 431 h 632"/>
                <a:gd name="T64" fmla="*/ 369 w 982"/>
                <a:gd name="T65" fmla="*/ 397 h 632"/>
                <a:gd name="T66" fmla="*/ 425 w 982"/>
                <a:gd name="T67" fmla="*/ 361 h 632"/>
                <a:gd name="T68" fmla="*/ 483 w 982"/>
                <a:gd name="T69" fmla="*/ 323 h 632"/>
                <a:gd name="T70" fmla="*/ 541 w 982"/>
                <a:gd name="T71" fmla="*/ 288 h 632"/>
                <a:gd name="T72" fmla="*/ 613 w 982"/>
                <a:gd name="T73" fmla="*/ 241 h 632"/>
                <a:gd name="T74" fmla="*/ 684 w 982"/>
                <a:gd name="T75" fmla="*/ 194 h 632"/>
                <a:gd name="T76" fmla="*/ 753 w 982"/>
                <a:gd name="T77" fmla="*/ 149 h 632"/>
                <a:gd name="T78" fmla="*/ 818 w 982"/>
                <a:gd name="T79" fmla="*/ 105 h 632"/>
                <a:gd name="T80" fmla="*/ 880 w 982"/>
                <a:gd name="T81" fmla="*/ 66 h 632"/>
                <a:gd name="T82" fmla="*/ 934 w 982"/>
                <a:gd name="T83" fmla="*/ 30 h 632"/>
                <a:gd name="T84" fmla="*/ 982 w 982"/>
                <a:gd name="T85" fmla="*/ 0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82" h="632">
                  <a:moveTo>
                    <a:pt x="982" y="0"/>
                  </a:moveTo>
                  <a:lnTo>
                    <a:pt x="982" y="83"/>
                  </a:lnTo>
                  <a:lnTo>
                    <a:pt x="925" y="115"/>
                  </a:lnTo>
                  <a:lnTo>
                    <a:pt x="859" y="150"/>
                  </a:lnTo>
                  <a:lnTo>
                    <a:pt x="789" y="188"/>
                  </a:lnTo>
                  <a:lnTo>
                    <a:pt x="714" y="229"/>
                  </a:lnTo>
                  <a:lnTo>
                    <a:pt x="638" y="273"/>
                  </a:lnTo>
                  <a:lnTo>
                    <a:pt x="559" y="316"/>
                  </a:lnTo>
                  <a:lnTo>
                    <a:pt x="500" y="350"/>
                  </a:lnTo>
                  <a:lnTo>
                    <a:pt x="440" y="384"/>
                  </a:lnTo>
                  <a:lnTo>
                    <a:pt x="382" y="415"/>
                  </a:lnTo>
                  <a:lnTo>
                    <a:pt x="326" y="447"/>
                  </a:lnTo>
                  <a:lnTo>
                    <a:pt x="272" y="478"/>
                  </a:lnTo>
                  <a:lnTo>
                    <a:pt x="222" y="508"/>
                  </a:lnTo>
                  <a:lnTo>
                    <a:pt x="175" y="534"/>
                  </a:lnTo>
                  <a:lnTo>
                    <a:pt x="132" y="558"/>
                  </a:lnTo>
                  <a:lnTo>
                    <a:pt x="93" y="579"/>
                  </a:lnTo>
                  <a:lnTo>
                    <a:pt x="61" y="598"/>
                  </a:lnTo>
                  <a:lnTo>
                    <a:pt x="35" y="613"/>
                  </a:lnTo>
                  <a:lnTo>
                    <a:pt x="17" y="622"/>
                  </a:lnTo>
                  <a:lnTo>
                    <a:pt x="4" y="630"/>
                  </a:lnTo>
                  <a:lnTo>
                    <a:pt x="0" y="632"/>
                  </a:lnTo>
                  <a:lnTo>
                    <a:pt x="4" y="630"/>
                  </a:lnTo>
                  <a:lnTo>
                    <a:pt x="15" y="622"/>
                  </a:lnTo>
                  <a:lnTo>
                    <a:pt x="35" y="611"/>
                  </a:lnTo>
                  <a:lnTo>
                    <a:pt x="60" y="594"/>
                  </a:lnTo>
                  <a:lnTo>
                    <a:pt x="91" y="573"/>
                  </a:lnTo>
                  <a:lnTo>
                    <a:pt x="127" y="551"/>
                  </a:lnTo>
                  <a:lnTo>
                    <a:pt x="170" y="525"/>
                  </a:lnTo>
                  <a:lnTo>
                    <a:pt x="214" y="496"/>
                  </a:lnTo>
                  <a:lnTo>
                    <a:pt x="263" y="464"/>
                  </a:lnTo>
                  <a:lnTo>
                    <a:pt x="315" y="431"/>
                  </a:lnTo>
                  <a:lnTo>
                    <a:pt x="369" y="397"/>
                  </a:lnTo>
                  <a:lnTo>
                    <a:pt x="425" y="361"/>
                  </a:lnTo>
                  <a:lnTo>
                    <a:pt x="483" y="323"/>
                  </a:lnTo>
                  <a:lnTo>
                    <a:pt x="541" y="288"/>
                  </a:lnTo>
                  <a:lnTo>
                    <a:pt x="613" y="241"/>
                  </a:lnTo>
                  <a:lnTo>
                    <a:pt x="684" y="194"/>
                  </a:lnTo>
                  <a:lnTo>
                    <a:pt x="753" y="149"/>
                  </a:lnTo>
                  <a:lnTo>
                    <a:pt x="818" y="105"/>
                  </a:lnTo>
                  <a:lnTo>
                    <a:pt x="880" y="66"/>
                  </a:lnTo>
                  <a:lnTo>
                    <a:pt x="934" y="30"/>
                  </a:lnTo>
                  <a:lnTo>
                    <a:pt x="9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8" name="Freeform 77"/>
            <p:cNvSpPr>
              <a:spLocks/>
            </p:cNvSpPr>
            <p:nvPr/>
          </p:nvSpPr>
          <p:spPr bwMode="auto">
            <a:xfrm>
              <a:off x="8274050" y="1695450"/>
              <a:ext cx="223838" cy="166687"/>
            </a:xfrm>
            <a:custGeom>
              <a:avLst/>
              <a:gdLst>
                <a:gd name="T0" fmla="*/ 283 w 283"/>
                <a:gd name="T1" fmla="*/ 0 h 209"/>
                <a:gd name="T2" fmla="*/ 283 w 283"/>
                <a:gd name="T3" fmla="*/ 31 h 209"/>
                <a:gd name="T4" fmla="*/ 0 w 283"/>
                <a:gd name="T5" fmla="*/ 209 h 209"/>
                <a:gd name="T6" fmla="*/ 283 w 283"/>
                <a:gd name="T7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3" h="209">
                  <a:moveTo>
                    <a:pt x="283" y="0"/>
                  </a:moveTo>
                  <a:lnTo>
                    <a:pt x="283" y="31"/>
                  </a:lnTo>
                  <a:lnTo>
                    <a:pt x="0" y="209"/>
                  </a:lnTo>
                  <a:lnTo>
                    <a:pt x="2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9" name="Freeform 78"/>
            <p:cNvSpPr>
              <a:spLocks/>
            </p:cNvSpPr>
            <p:nvPr/>
          </p:nvSpPr>
          <p:spPr bwMode="auto">
            <a:xfrm>
              <a:off x="8316913" y="1512888"/>
              <a:ext cx="180975" cy="150812"/>
            </a:xfrm>
            <a:custGeom>
              <a:avLst/>
              <a:gdLst>
                <a:gd name="T0" fmla="*/ 229 w 229"/>
                <a:gd name="T1" fmla="*/ 0 h 190"/>
                <a:gd name="T2" fmla="*/ 229 w 229"/>
                <a:gd name="T3" fmla="*/ 30 h 190"/>
                <a:gd name="T4" fmla="*/ 0 w 229"/>
                <a:gd name="T5" fmla="*/ 190 h 190"/>
                <a:gd name="T6" fmla="*/ 229 w 229"/>
                <a:gd name="T7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9" h="190">
                  <a:moveTo>
                    <a:pt x="229" y="0"/>
                  </a:moveTo>
                  <a:lnTo>
                    <a:pt x="229" y="30"/>
                  </a:lnTo>
                  <a:lnTo>
                    <a:pt x="0" y="190"/>
                  </a:lnTo>
                  <a:lnTo>
                    <a:pt x="2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0" name="Freeform 79"/>
            <p:cNvSpPr>
              <a:spLocks/>
            </p:cNvSpPr>
            <p:nvPr/>
          </p:nvSpPr>
          <p:spPr bwMode="auto">
            <a:xfrm>
              <a:off x="7669213" y="1292225"/>
              <a:ext cx="828675" cy="731837"/>
            </a:xfrm>
            <a:custGeom>
              <a:avLst/>
              <a:gdLst>
                <a:gd name="T0" fmla="*/ 1044 w 1044"/>
                <a:gd name="T1" fmla="*/ 0 h 923"/>
                <a:gd name="T2" fmla="*/ 1044 w 1044"/>
                <a:gd name="T3" fmla="*/ 86 h 923"/>
                <a:gd name="T4" fmla="*/ 927 w 1044"/>
                <a:gd name="T5" fmla="*/ 179 h 923"/>
                <a:gd name="T6" fmla="*/ 0 w 1044"/>
                <a:gd name="T7" fmla="*/ 923 h 923"/>
                <a:gd name="T8" fmla="*/ 892 w 1044"/>
                <a:gd name="T9" fmla="*/ 137 h 923"/>
                <a:gd name="T10" fmla="*/ 1044 w 1044"/>
                <a:gd name="T11" fmla="*/ 0 h 9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4" h="923">
                  <a:moveTo>
                    <a:pt x="1044" y="0"/>
                  </a:moveTo>
                  <a:lnTo>
                    <a:pt x="1044" y="86"/>
                  </a:lnTo>
                  <a:lnTo>
                    <a:pt x="927" y="179"/>
                  </a:lnTo>
                  <a:lnTo>
                    <a:pt x="0" y="923"/>
                  </a:lnTo>
                  <a:lnTo>
                    <a:pt x="892" y="137"/>
                  </a:lnTo>
                  <a:lnTo>
                    <a:pt x="10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1" name="Freeform 80"/>
            <p:cNvSpPr>
              <a:spLocks/>
            </p:cNvSpPr>
            <p:nvPr/>
          </p:nvSpPr>
          <p:spPr bwMode="auto">
            <a:xfrm>
              <a:off x="7689850" y="1017588"/>
              <a:ext cx="808038" cy="828675"/>
            </a:xfrm>
            <a:custGeom>
              <a:avLst/>
              <a:gdLst>
                <a:gd name="T0" fmla="*/ 1017 w 1017"/>
                <a:gd name="T1" fmla="*/ 162 h 1045"/>
                <a:gd name="T2" fmla="*/ 941 w 1017"/>
                <a:gd name="T3" fmla="*/ 226 h 1045"/>
                <a:gd name="T4" fmla="*/ 883 w 1017"/>
                <a:gd name="T5" fmla="*/ 275 h 1045"/>
                <a:gd name="T6" fmla="*/ 844 w 1017"/>
                <a:gd name="T7" fmla="*/ 307 h 1045"/>
                <a:gd name="T8" fmla="*/ 829 w 1017"/>
                <a:gd name="T9" fmla="*/ 320 h 1045"/>
                <a:gd name="T10" fmla="*/ 816 w 1017"/>
                <a:gd name="T11" fmla="*/ 331 h 1045"/>
                <a:gd name="T12" fmla="*/ 777 w 1017"/>
                <a:gd name="T13" fmla="*/ 365 h 1045"/>
                <a:gd name="T14" fmla="*/ 717 w 1017"/>
                <a:gd name="T15" fmla="*/ 417 h 1045"/>
                <a:gd name="T16" fmla="*/ 641 w 1017"/>
                <a:gd name="T17" fmla="*/ 481 h 1045"/>
                <a:gd name="T18" fmla="*/ 555 w 1017"/>
                <a:gd name="T19" fmla="*/ 557 h 1045"/>
                <a:gd name="T20" fmla="*/ 460 w 1017"/>
                <a:gd name="T21" fmla="*/ 639 h 1045"/>
                <a:gd name="T22" fmla="*/ 365 w 1017"/>
                <a:gd name="T23" fmla="*/ 722 h 1045"/>
                <a:gd name="T24" fmla="*/ 272 w 1017"/>
                <a:gd name="T25" fmla="*/ 805 h 1045"/>
                <a:gd name="T26" fmla="*/ 186 w 1017"/>
                <a:gd name="T27" fmla="*/ 880 h 1045"/>
                <a:gd name="T28" fmla="*/ 111 w 1017"/>
                <a:gd name="T29" fmla="*/ 946 h 1045"/>
                <a:gd name="T30" fmla="*/ 52 w 1017"/>
                <a:gd name="T31" fmla="*/ 998 h 1045"/>
                <a:gd name="T32" fmla="*/ 13 w 1017"/>
                <a:gd name="T33" fmla="*/ 1032 h 1045"/>
                <a:gd name="T34" fmla="*/ 0 w 1017"/>
                <a:gd name="T35" fmla="*/ 1045 h 1045"/>
                <a:gd name="T36" fmla="*/ 13 w 1017"/>
                <a:gd name="T37" fmla="*/ 1032 h 1045"/>
                <a:gd name="T38" fmla="*/ 48 w 1017"/>
                <a:gd name="T39" fmla="*/ 995 h 1045"/>
                <a:gd name="T40" fmla="*/ 104 w 1017"/>
                <a:gd name="T41" fmla="*/ 940 h 1045"/>
                <a:gd name="T42" fmla="*/ 175 w 1017"/>
                <a:gd name="T43" fmla="*/ 869 h 1045"/>
                <a:gd name="T44" fmla="*/ 255 w 1017"/>
                <a:gd name="T45" fmla="*/ 786 h 1045"/>
                <a:gd name="T46" fmla="*/ 343 w 1017"/>
                <a:gd name="T47" fmla="*/ 698 h 1045"/>
                <a:gd name="T48" fmla="*/ 432 w 1017"/>
                <a:gd name="T49" fmla="*/ 607 h 1045"/>
                <a:gd name="T50" fmla="*/ 520 w 1017"/>
                <a:gd name="T51" fmla="*/ 517 h 1045"/>
                <a:gd name="T52" fmla="*/ 600 w 1017"/>
                <a:gd name="T53" fmla="*/ 434 h 1045"/>
                <a:gd name="T54" fmla="*/ 669 w 1017"/>
                <a:gd name="T55" fmla="*/ 363 h 1045"/>
                <a:gd name="T56" fmla="*/ 725 w 1017"/>
                <a:gd name="T57" fmla="*/ 307 h 1045"/>
                <a:gd name="T58" fmla="*/ 760 w 1017"/>
                <a:gd name="T59" fmla="*/ 269 h 1045"/>
                <a:gd name="T60" fmla="*/ 773 w 1017"/>
                <a:gd name="T61" fmla="*/ 256 h 1045"/>
                <a:gd name="T62" fmla="*/ 784 w 1017"/>
                <a:gd name="T63" fmla="*/ 243 h 1045"/>
                <a:gd name="T64" fmla="*/ 820 w 1017"/>
                <a:gd name="T65" fmla="*/ 207 h 1045"/>
                <a:gd name="T66" fmla="*/ 872 w 1017"/>
                <a:gd name="T67" fmla="*/ 151 h 1045"/>
                <a:gd name="T68" fmla="*/ 939 w 1017"/>
                <a:gd name="T69" fmla="*/ 81 h 1045"/>
                <a:gd name="T70" fmla="*/ 1017 w 1017"/>
                <a:gd name="T71" fmla="*/ 0 h 10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17" h="1045">
                  <a:moveTo>
                    <a:pt x="1017" y="0"/>
                  </a:moveTo>
                  <a:lnTo>
                    <a:pt x="1017" y="162"/>
                  </a:lnTo>
                  <a:lnTo>
                    <a:pt x="978" y="194"/>
                  </a:lnTo>
                  <a:lnTo>
                    <a:pt x="941" y="226"/>
                  </a:lnTo>
                  <a:lnTo>
                    <a:pt x="909" y="252"/>
                  </a:lnTo>
                  <a:lnTo>
                    <a:pt x="883" y="275"/>
                  </a:lnTo>
                  <a:lnTo>
                    <a:pt x="861" y="293"/>
                  </a:lnTo>
                  <a:lnTo>
                    <a:pt x="844" y="307"/>
                  </a:lnTo>
                  <a:lnTo>
                    <a:pt x="833" y="316"/>
                  </a:lnTo>
                  <a:lnTo>
                    <a:pt x="829" y="320"/>
                  </a:lnTo>
                  <a:lnTo>
                    <a:pt x="827" y="322"/>
                  </a:lnTo>
                  <a:lnTo>
                    <a:pt x="816" y="331"/>
                  </a:lnTo>
                  <a:lnTo>
                    <a:pt x="799" y="346"/>
                  </a:lnTo>
                  <a:lnTo>
                    <a:pt x="777" y="365"/>
                  </a:lnTo>
                  <a:lnTo>
                    <a:pt x="749" y="389"/>
                  </a:lnTo>
                  <a:lnTo>
                    <a:pt x="717" y="417"/>
                  </a:lnTo>
                  <a:lnTo>
                    <a:pt x="682" y="448"/>
                  </a:lnTo>
                  <a:lnTo>
                    <a:pt x="641" y="481"/>
                  </a:lnTo>
                  <a:lnTo>
                    <a:pt x="600" y="519"/>
                  </a:lnTo>
                  <a:lnTo>
                    <a:pt x="555" y="557"/>
                  </a:lnTo>
                  <a:lnTo>
                    <a:pt x="508" y="598"/>
                  </a:lnTo>
                  <a:lnTo>
                    <a:pt x="460" y="639"/>
                  </a:lnTo>
                  <a:lnTo>
                    <a:pt x="412" y="681"/>
                  </a:lnTo>
                  <a:lnTo>
                    <a:pt x="365" y="722"/>
                  </a:lnTo>
                  <a:lnTo>
                    <a:pt x="318" y="763"/>
                  </a:lnTo>
                  <a:lnTo>
                    <a:pt x="272" y="805"/>
                  </a:lnTo>
                  <a:lnTo>
                    <a:pt x="227" y="844"/>
                  </a:lnTo>
                  <a:lnTo>
                    <a:pt x="186" y="880"/>
                  </a:lnTo>
                  <a:lnTo>
                    <a:pt x="147" y="916"/>
                  </a:lnTo>
                  <a:lnTo>
                    <a:pt x="111" y="946"/>
                  </a:lnTo>
                  <a:lnTo>
                    <a:pt x="78" y="974"/>
                  </a:lnTo>
                  <a:lnTo>
                    <a:pt x="52" y="998"/>
                  </a:lnTo>
                  <a:lnTo>
                    <a:pt x="29" y="1019"/>
                  </a:lnTo>
                  <a:lnTo>
                    <a:pt x="13" y="1032"/>
                  </a:lnTo>
                  <a:lnTo>
                    <a:pt x="1" y="1042"/>
                  </a:lnTo>
                  <a:lnTo>
                    <a:pt x="0" y="1045"/>
                  </a:lnTo>
                  <a:lnTo>
                    <a:pt x="1" y="1042"/>
                  </a:lnTo>
                  <a:lnTo>
                    <a:pt x="13" y="1032"/>
                  </a:lnTo>
                  <a:lnTo>
                    <a:pt x="27" y="1017"/>
                  </a:lnTo>
                  <a:lnTo>
                    <a:pt x="48" y="995"/>
                  </a:lnTo>
                  <a:lnTo>
                    <a:pt x="74" y="970"/>
                  </a:lnTo>
                  <a:lnTo>
                    <a:pt x="104" y="940"/>
                  </a:lnTo>
                  <a:lnTo>
                    <a:pt x="137" y="904"/>
                  </a:lnTo>
                  <a:lnTo>
                    <a:pt x="175" y="869"/>
                  </a:lnTo>
                  <a:lnTo>
                    <a:pt x="214" y="829"/>
                  </a:lnTo>
                  <a:lnTo>
                    <a:pt x="255" y="786"/>
                  </a:lnTo>
                  <a:lnTo>
                    <a:pt x="300" y="743"/>
                  </a:lnTo>
                  <a:lnTo>
                    <a:pt x="343" y="698"/>
                  </a:lnTo>
                  <a:lnTo>
                    <a:pt x="387" y="652"/>
                  </a:lnTo>
                  <a:lnTo>
                    <a:pt x="432" y="607"/>
                  </a:lnTo>
                  <a:lnTo>
                    <a:pt x="477" y="562"/>
                  </a:lnTo>
                  <a:lnTo>
                    <a:pt x="520" y="517"/>
                  </a:lnTo>
                  <a:lnTo>
                    <a:pt x="561" y="476"/>
                  </a:lnTo>
                  <a:lnTo>
                    <a:pt x="600" y="434"/>
                  </a:lnTo>
                  <a:lnTo>
                    <a:pt x="635" y="397"/>
                  </a:lnTo>
                  <a:lnTo>
                    <a:pt x="669" y="363"/>
                  </a:lnTo>
                  <a:lnTo>
                    <a:pt x="699" y="333"/>
                  </a:lnTo>
                  <a:lnTo>
                    <a:pt x="725" y="307"/>
                  </a:lnTo>
                  <a:lnTo>
                    <a:pt x="745" y="286"/>
                  </a:lnTo>
                  <a:lnTo>
                    <a:pt x="760" y="269"/>
                  </a:lnTo>
                  <a:lnTo>
                    <a:pt x="769" y="260"/>
                  </a:lnTo>
                  <a:lnTo>
                    <a:pt x="773" y="256"/>
                  </a:lnTo>
                  <a:lnTo>
                    <a:pt x="777" y="252"/>
                  </a:lnTo>
                  <a:lnTo>
                    <a:pt x="784" y="243"/>
                  </a:lnTo>
                  <a:lnTo>
                    <a:pt x="799" y="228"/>
                  </a:lnTo>
                  <a:lnTo>
                    <a:pt x="820" y="207"/>
                  </a:lnTo>
                  <a:lnTo>
                    <a:pt x="844" y="181"/>
                  </a:lnTo>
                  <a:lnTo>
                    <a:pt x="872" y="151"/>
                  </a:lnTo>
                  <a:lnTo>
                    <a:pt x="904" y="117"/>
                  </a:lnTo>
                  <a:lnTo>
                    <a:pt x="939" y="81"/>
                  </a:lnTo>
                  <a:lnTo>
                    <a:pt x="976" y="41"/>
                  </a:lnTo>
                  <a:lnTo>
                    <a:pt x="10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2" name="Freeform 81"/>
            <p:cNvSpPr>
              <a:spLocks/>
            </p:cNvSpPr>
            <p:nvPr/>
          </p:nvSpPr>
          <p:spPr bwMode="auto">
            <a:xfrm>
              <a:off x="7399338" y="930276"/>
              <a:ext cx="1036638" cy="1031875"/>
            </a:xfrm>
            <a:custGeom>
              <a:avLst/>
              <a:gdLst>
                <a:gd name="T0" fmla="*/ 1307 w 1307"/>
                <a:gd name="T1" fmla="*/ 0 h 1299"/>
                <a:gd name="T2" fmla="*/ 1212 w 1307"/>
                <a:gd name="T3" fmla="*/ 92 h 1299"/>
                <a:gd name="T4" fmla="*/ 1124 w 1307"/>
                <a:gd name="T5" fmla="*/ 177 h 1299"/>
                <a:gd name="T6" fmla="*/ 1046 w 1307"/>
                <a:gd name="T7" fmla="*/ 252 h 1299"/>
                <a:gd name="T8" fmla="*/ 983 w 1307"/>
                <a:gd name="T9" fmla="*/ 314 h 1299"/>
                <a:gd name="T10" fmla="*/ 936 w 1307"/>
                <a:gd name="T11" fmla="*/ 359 h 1299"/>
                <a:gd name="T12" fmla="*/ 912 w 1307"/>
                <a:gd name="T13" fmla="*/ 384 h 1299"/>
                <a:gd name="T14" fmla="*/ 904 w 1307"/>
                <a:gd name="T15" fmla="*/ 391 h 1299"/>
                <a:gd name="T16" fmla="*/ 878 w 1307"/>
                <a:gd name="T17" fmla="*/ 416 h 1299"/>
                <a:gd name="T18" fmla="*/ 832 w 1307"/>
                <a:gd name="T19" fmla="*/ 464 h 1299"/>
                <a:gd name="T20" fmla="*/ 766 w 1307"/>
                <a:gd name="T21" fmla="*/ 528 h 1299"/>
                <a:gd name="T22" fmla="*/ 686 w 1307"/>
                <a:gd name="T23" fmla="*/ 607 h 1299"/>
                <a:gd name="T24" fmla="*/ 597 w 1307"/>
                <a:gd name="T25" fmla="*/ 698 h 1299"/>
                <a:gd name="T26" fmla="*/ 500 w 1307"/>
                <a:gd name="T27" fmla="*/ 791 h 1299"/>
                <a:gd name="T28" fmla="*/ 403 w 1307"/>
                <a:gd name="T29" fmla="*/ 889 h 1299"/>
                <a:gd name="T30" fmla="*/ 308 w 1307"/>
                <a:gd name="T31" fmla="*/ 985 h 1299"/>
                <a:gd name="T32" fmla="*/ 220 w 1307"/>
                <a:gd name="T33" fmla="*/ 1075 h 1299"/>
                <a:gd name="T34" fmla="*/ 142 w 1307"/>
                <a:gd name="T35" fmla="*/ 1156 h 1299"/>
                <a:gd name="T36" fmla="*/ 77 w 1307"/>
                <a:gd name="T37" fmla="*/ 1222 h 1299"/>
                <a:gd name="T38" fmla="*/ 28 w 1307"/>
                <a:gd name="T39" fmla="*/ 1269 h 1299"/>
                <a:gd name="T40" fmla="*/ 4 w 1307"/>
                <a:gd name="T41" fmla="*/ 1295 h 1299"/>
                <a:gd name="T42" fmla="*/ 4 w 1307"/>
                <a:gd name="T43" fmla="*/ 1295 h 1299"/>
                <a:gd name="T44" fmla="*/ 28 w 1307"/>
                <a:gd name="T45" fmla="*/ 1269 h 1299"/>
                <a:gd name="T46" fmla="*/ 73 w 1307"/>
                <a:gd name="T47" fmla="*/ 1218 h 1299"/>
                <a:gd name="T48" fmla="*/ 134 w 1307"/>
                <a:gd name="T49" fmla="*/ 1149 h 1299"/>
                <a:gd name="T50" fmla="*/ 209 w 1307"/>
                <a:gd name="T51" fmla="*/ 1064 h 1299"/>
                <a:gd name="T52" fmla="*/ 291 w 1307"/>
                <a:gd name="T53" fmla="*/ 970 h 1299"/>
                <a:gd name="T54" fmla="*/ 381 w 1307"/>
                <a:gd name="T55" fmla="*/ 870 h 1299"/>
                <a:gd name="T56" fmla="*/ 472 w 1307"/>
                <a:gd name="T57" fmla="*/ 767 h 1299"/>
                <a:gd name="T58" fmla="*/ 561 w 1307"/>
                <a:gd name="T59" fmla="*/ 664 h 1299"/>
                <a:gd name="T60" fmla="*/ 643 w 1307"/>
                <a:gd name="T61" fmla="*/ 570 h 1299"/>
                <a:gd name="T62" fmla="*/ 716 w 1307"/>
                <a:gd name="T63" fmla="*/ 483 h 1299"/>
                <a:gd name="T64" fmla="*/ 778 w 1307"/>
                <a:gd name="T65" fmla="*/ 414 h 1299"/>
                <a:gd name="T66" fmla="*/ 822 w 1307"/>
                <a:gd name="T67" fmla="*/ 363 h 1299"/>
                <a:gd name="T68" fmla="*/ 845 w 1307"/>
                <a:gd name="T69" fmla="*/ 337 h 1299"/>
                <a:gd name="T70" fmla="*/ 852 w 1307"/>
                <a:gd name="T71" fmla="*/ 329 h 1299"/>
                <a:gd name="T72" fmla="*/ 875 w 1307"/>
                <a:gd name="T73" fmla="*/ 301 h 1299"/>
                <a:gd name="T74" fmla="*/ 917 w 1307"/>
                <a:gd name="T75" fmla="*/ 250 h 1299"/>
                <a:gd name="T76" fmla="*/ 977 w 1307"/>
                <a:gd name="T77" fmla="*/ 181 h 1299"/>
                <a:gd name="T78" fmla="*/ 1050 w 1307"/>
                <a:gd name="T79" fmla="*/ 96 h 1299"/>
                <a:gd name="T80" fmla="*/ 1130 w 1307"/>
                <a:gd name="T81" fmla="*/ 0 h 1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07" h="1299">
                  <a:moveTo>
                    <a:pt x="1130" y="0"/>
                  </a:moveTo>
                  <a:lnTo>
                    <a:pt x="1307" y="0"/>
                  </a:lnTo>
                  <a:lnTo>
                    <a:pt x="1259" y="47"/>
                  </a:lnTo>
                  <a:lnTo>
                    <a:pt x="1212" y="92"/>
                  </a:lnTo>
                  <a:lnTo>
                    <a:pt x="1167" y="135"/>
                  </a:lnTo>
                  <a:lnTo>
                    <a:pt x="1124" y="177"/>
                  </a:lnTo>
                  <a:lnTo>
                    <a:pt x="1085" y="216"/>
                  </a:lnTo>
                  <a:lnTo>
                    <a:pt x="1046" y="252"/>
                  </a:lnTo>
                  <a:lnTo>
                    <a:pt x="1013" y="286"/>
                  </a:lnTo>
                  <a:lnTo>
                    <a:pt x="983" y="314"/>
                  </a:lnTo>
                  <a:lnTo>
                    <a:pt x="957" y="340"/>
                  </a:lnTo>
                  <a:lnTo>
                    <a:pt x="936" y="359"/>
                  </a:lnTo>
                  <a:lnTo>
                    <a:pt x="921" y="374"/>
                  </a:lnTo>
                  <a:lnTo>
                    <a:pt x="912" y="384"/>
                  </a:lnTo>
                  <a:lnTo>
                    <a:pt x="908" y="387"/>
                  </a:lnTo>
                  <a:lnTo>
                    <a:pt x="904" y="391"/>
                  </a:lnTo>
                  <a:lnTo>
                    <a:pt x="895" y="401"/>
                  </a:lnTo>
                  <a:lnTo>
                    <a:pt x="878" y="416"/>
                  </a:lnTo>
                  <a:lnTo>
                    <a:pt x="858" y="438"/>
                  </a:lnTo>
                  <a:lnTo>
                    <a:pt x="832" y="464"/>
                  </a:lnTo>
                  <a:lnTo>
                    <a:pt x="800" y="494"/>
                  </a:lnTo>
                  <a:lnTo>
                    <a:pt x="766" y="528"/>
                  </a:lnTo>
                  <a:lnTo>
                    <a:pt x="727" y="566"/>
                  </a:lnTo>
                  <a:lnTo>
                    <a:pt x="686" y="607"/>
                  </a:lnTo>
                  <a:lnTo>
                    <a:pt x="642" y="651"/>
                  </a:lnTo>
                  <a:lnTo>
                    <a:pt x="597" y="698"/>
                  </a:lnTo>
                  <a:lnTo>
                    <a:pt x="548" y="744"/>
                  </a:lnTo>
                  <a:lnTo>
                    <a:pt x="500" y="791"/>
                  </a:lnTo>
                  <a:lnTo>
                    <a:pt x="451" y="840"/>
                  </a:lnTo>
                  <a:lnTo>
                    <a:pt x="403" y="889"/>
                  </a:lnTo>
                  <a:lnTo>
                    <a:pt x="356" y="938"/>
                  </a:lnTo>
                  <a:lnTo>
                    <a:pt x="308" y="985"/>
                  </a:lnTo>
                  <a:lnTo>
                    <a:pt x="263" y="1032"/>
                  </a:lnTo>
                  <a:lnTo>
                    <a:pt x="220" y="1075"/>
                  </a:lnTo>
                  <a:lnTo>
                    <a:pt x="179" y="1117"/>
                  </a:lnTo>
                  <a:lnTo>
                    <a:pt x="142" y="1156"/>
                  </a:lnTo>
                  <a:lnTo>
                    <a:pt x="107" y="1190"/>
                  </a:lnTo>
                  <a:lnTo>
                    <a:pt x="77" y="1222"/>
                  </a:lnTo>
                  <a:lnTo>
                    <a:pt x="51" y="1248"/>
                  </a:lnTo>
                  <a:lnTo>
                    <a:pt x="28" y="1269"/>
                  </a:lnTo>
                  <a:lnTo>
                    <a:pt x="13" y="1286"/>
                  </a:lnTo>
                  <a:lnTo>
                    <a:pt x="4" y="1295"/>
                  </a:lnTo>
                  <a:lnTo>
                    <a:pt x="0" y="1299"/>
                  </a:lnTo>
                  <a:lnTo>
                    <a:pt x="4" y="1295"/>
                  </a:lnTo>
                  <a:lnTo>
                    <a:pt x="13" y="1284"/>
                  </a:lnTo>
                  <a:lnTo>
                    <a:pt x="28" y="1269"/>
                  </a:lnTo>
                  <a:lnTo>
                    <a:pt x="47" y="1246"/>
                  </a:lnTo>
                  <a:lnTo>
                    <a:pt x="73" y="1218"/>
                  </a:lnTo>
                  <a:lnTo>
                    <a:pt x="101" y="1186"/>
                  </a:lnTo>
                  <a:lnTo>
                    <a:pt x="134" y="1149"/>
                  </a:lnTo>
                  <a:lnTo>
                    <a:pt x="170" y="1109"/>
                  </a:lnTo>
                  <a:lnTo>
                    <a:pt x="209" y="1064"/>
                  </a:lnTo>
                  <a:lnTo>
                    <a:pt x="248" y="1019"/>
                  </a:lnTo>
                  <a:lnTo>
                    <a:pt x="291" y="970"/>
                  </a:lnTo>
                  <a:lnTo>
                    <a:pt x="336" y="921"/>
                  </a:lnTo>
                  <a:lnTo>
                    <a:pt x="381" y="870"/>
                  </a:lnTo>
                  <a:lnTo>
                    <a:pt x="427" y="818"/>
                  </a:lnTo>
                  <a:lnTo>
                    <a:pt x="472" y="767"/>
                  </a:lnTo>
                  <a:lnTo>
                    <a:pt x="517" y="714"/>
                  </a:lnTo>
                  <a:lnTo>
                    <a:pt x="561" y="664"/>
                  </a:lnTo>
                  <a:lnTo>
                    <a:pt x="602" y="615"/>
                  </a:lnTo>
                  <a:lnTo>
                    <a:pt x="643" y="570"/>
                  </a:lnTo>
                  <a:lnTo>
                    <a:pt x="681" y="525"/>
                  </a:lnTo>
                  <a:lnTo>
                    <a:pt x="716" y="483"/>
                  </a:lnTo>
                  <a:lnTo>
                    <a:pt x="750" y="447"/>
                  </a:lnTo>
                  <a:lnTo>
                    <a:pt x="778" y="414"/>
                  </a:lnTo>
                  <a:lnTo>
                    <a:pt x="802" y="385"/>
                  </a:lnTo>
                  <a:lnTo>
                    <a:pt x="822" y="363"/>
                  </a:lnTo>
                  <a:lnTo>
                    <a:pt x="837" y="346"/>
                  </a:lnTo>
                  <a:lnTo>
                    <a:pt x="845" y="337"/>
                  </a:lnTo>
                  <a:lnTo>
                    <a:pt x="848" y="333"/>
                  </a:lnTo>
                  <a:lnTo>
                    <a:pt x="852" y="329"/>
                  </a:lnTo>
                  <a:lnTo>
                    <a:pt x="862" y="318"/>
                  </a:lnTo>
                  <a:lnTo>
                    <a:pt x="875" y="301"/>
                  </a:lnTo>
                  <a:lnTo>
                    <a:pt x="895" y="278"/>
                  </a:lnTo>
                  <a:lnTo>
                    <a:pt x="917" y="250"/>
                  </a:lnTo>
                  <a:lnTo>
                    <a:pt x="945" y="218"/>
                  </a:lnTo>
                  <a:lnTo>
                    <a:pt x="977" y="181"/>
                  </a:lnTo>
                  <a:lnTo>
                    <a:pt x="1013" y="139"/>
                  </a:lnTo>
                  <a:lnTo>
                    <a:pt x="1050" y="96"/>
                  </a:lnTo>
                  <a:lnTo>
                    <a:pt x="1089" y="49"/>
                  </a:lnTo>
                  <a:lnTo>
                    <a:pt x="11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3" name="Freeform 82"/>
            <p:cNvSpPr>
              <a:spLocks/>
            </p:cNvSpPr>
            <p:nvPr/>
          </p:nvSpPr>
          <p:spPr bwMode="auto">
            <a:xfrm>
              <a:off x="7794625" y="930276"/>
              <a:ext cx="355600" cy="396875"/>
            </a:xfrm>
            <a:custGeom>
              <a:avLst/>
              <a:gdLst>
                <a:gd name="T0" fmla="*/ 388 w 447"/>
                <a:gd name="T1" fmla="*/ 0 h 500"/>
                <a:gd name="T2" fmla="*/ 447 w 447"/>
                <a:gd name="T3" fmla="*/ 0 h 500"/>
                <a:gd name="T4" fmla="*/ 0 w 447"/>
                <a:gd name="T5" fmla="*/ 500 h 500"/>
                <a:gd name="T6" fmla="*/ 388 w 447"/>
                <a:gd name="T7" fmla="*/ 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7" h="500">
                  <a:moveTo>
                    <a:pt x="388" y="0"/>
                  </a:moveTo>
                  <a:lnTo>
                    <a:pt x="447" y="0"/>
                  </a:lnTo>
                  <a:lnTo>
                    <a:pt x="0" y="500"/>
                  </a:lnTo>
                  <a:lnTo>
                    <a:pt x="3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4" name="Freeform 83"/>
            <p:cNvSpPr>
              <a:spLocks/>
            </p:cNvSpPr>
            <p:nvPr/>
          </p:nvSpPr>
          <p:spPr bwMode="auto">
            <a:xfrm>
              <a:off x="7177088" y="930276"/>
              <a:ext cx="784225" cy="998537"/>
            </a:xfrm>
            <a:custGeom>
              <a:avLst/>
              <a:gdLst>
                <a:gd name="T0" fmla="*/ 908 w 988"/>
                <a:gd name="T1" fmla="*/ 0 h 1258"/>
                <a:gd name="T2" fmla="*/ 988 w 988"/>
                <a:gd name="T3" fmla="*/ 0 h 1258"/>
                <a:gd name="T4" fmla="*/ 839 w 988"/>
                <a:gd name="T5" fmla="*/ 186 h 1258"/>
                <a:gd name="T6" fmla="*/ 0 w 988"/>
                <a:gd name="T7" fmla="*/ 1258 h 1258"/>
                <a:gd name="T8" fmla="*/ 799 w 988"/>
                <a:gd name="T9" fmla="*/ 154 h 1258"/>
                <a:gd name="T10" fmla="*/ 908 w 988"/>
                <a:gd name="T11" fmla="*/ 0 h 1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88" h="1258">
                  <a:moveTo>
                    <a:pt x="908" y="0"/>
                  </a:moveTo>
                  <a:lnTo>
                    <a:pt x="988" y="0"/>
                  </a:lnTo>
                  <a:lnTo>
                    <a:pt x="839" y="186"/>
                  </a:lnTo>
                  <a:lnTo>
                    <a:pt x="0" y="1258"/>
                  </a:lnTo>
                  <a:lnTo>
                    <a:pt x="799" y="154"/>
                  </a:lnTo>
                  <a:lnTo>
                    <a:pt x="9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5" name="Freeform 84"/>
            <p:cNvSpPr>
              <a:spLocks/>
            </p:cNvSpPr>
            <p:nvPr/>
          </p:nvSpPr>
          <p:spPr bwMode="auto">
            <a:xfrm>
              <a:off x="7229475" y="930276"/>
              <a:ext cx="350838" cy="541337"/>
            </a:xfrm>
            <a:custGeom>
              <a:avLst/>
              <a:gdLst>
                <a:gd name="T0" fmla="*/ 374 w 442"/>
                <a:gd name="T1" fmla="*/ 0 h 682"/>
                <a:gd name="T2" fmla="*/ 442 w 442"/>
                <a:gd name="T3" fmla="*/ 0 h 682"/>
                <a:gd name="T4" fmla="*/ 397 w 442"/>
                <a:gd name="T5" fmla="*/ 70 h 682"/>
                <a:gd name="T6" fmla="*/ 348 w 442"/>
                <a:gd name="T7" fmla="*/ 143 h 682"/>
                <a:gd name="T8" fmla="*/ 300 w 442"/>
                <a:gd name="T9" fmla="*/ 218 h 682"/>
                <a:gd name="T10" fmla="*/ 264 w 442"/>
                <a:gd name="T11" fmla="*/ 271 h 682"/>
                <a:gd name="T12" fmla="*/ 231 w 442"/>
                <a:gd name="T13" fmla="*/ 323 h 682"/>
                <a:gd name="T14" fmla="*/ 197 w 442"/>
                <a:gd name="T15" fmla="*/ 376 h 682"/>
                <a:gd name="T16" fmla="*/ 166 w 442"/>
                <a:gd name="T17" fmla="*/ 425 h 682"/>
                <a:gd name="T18" fmla="*/ 136 w 442"/>
                <a:gd name="T19" fmla="*/ 472 h 682"/>
                <a:gd name="T20" fmla="*/ 108 w 442"/>
                <a:gd name="T21" fmla="*/ 517 h 682"/>
                <a:gd name="T22" fmla="*/ 82 w 442"/>
                <a:gd name="T23" fmla="*/ 557 h 682"/>
                <a:gd name="T24" fmla="*/ 58 w 442"/>
                <a:gd name="T25" fmla="*/ 592 h 682"/>
                <a:gd name="T26" fmla="*/ 39 w 442"/>
                <a:gd name="T27" fmla="*/ 624 h 682"/>
                <a:gd name="T28" fmla="*/ 22 w 442"/>
                <a:gd name="T29" fmla="*/ 649 h 682"/>
                <a:gd name="T30" fmla="*/ 11 w 442"/>
                <a:gd name="T31" fmla="*/ 667 h 682"/>
                <a:gd name="T32" fmla="*/ 3 w 442"/>
                <a:gd name="T33" fmla="*/ 679 h 682"/>
                <a:gd name="T34" fmla="*/ 0 w 442"/>
                <a:gd name="T35" fmla="*/ 682 h 682"/>
                <a:gd name="T36" fmla="*/ 3 w 442"/>
                <a:gd name="T37" fmla="*/ 679 h 682"/>
                <a:gd name="T38" fmla="*/ 9 w 442"/>
                <a:gd name="T39" fmla="*/ 667 h 682"/>
                <a:gd name="T40" fmla="*/ 20 w 442"/>
                <a:gd name="T41" fmla="*/ 647 h 682"/>
                <a:gd name="T42" fmla="*/ 35 w 442"/>
                <a:gd name="T43" fmla="*/ 620 h 682"/>
                <a:gd name="T44" fmla="*/ 52 w 442"/>
                <a:gd name="T45" fmla="*/ 588 h 682"/>
                <a:gd name="T46" fmla="*/ 72 w 442"/>
                <a:gd name="T47" fmla="*/ 553 h 682"/>
                <a:gd name="T48" fmla="*/ 97 w 442"/>
                <a:gd name="T49" fmla="*/ 510 h 682"/>
                <a:gd name="T50" fmla="*/ 121 w 442"/>
                <a:gd name="T51" fmla="*/ 464 h 682"/>
                <a:gd name="T52" fmla="*/ 149 w 442"/>
                <a:gd name="T53" fmla="*/ 416 h 682"/>
                <a:gd name="T54" fmla="*/ 177 w 442"/>
                <a:gd name="T55" fmla="*/ 363 h 682"/>
                <a:gd name="T56" fmla="*/ 207 w 442"/>
                <a:gd name="T57" fmla="*/ 308 h 682"/>
                <a:gd name="T58" fmla="*/ 238 w 442"/>
                <a:gd name="T59" fmla="*/ 254 h 682"/>
                <a:gd name="T60" fmla="*/ 268 w 442"/>
                <a:gd name="T61" fmla="*/ 197 h 682"/>
                <a:gd name="T62" fmla="*/ 322 w 442"/>
                <a:gd name="T63" fmla="*/ 98 h 682"/>
                <a:gd name="T64" fmla="*/ 374 w 442"/>
                <a:gd name="T65" fmla="*/ 0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42" h="682">
                  <a:moveTo>
                    <a:pt x="374" y="0"/>
                  </a:moveTo>
                  <a:lnTo>
                    <a:pt x="442" y="0"/>
                  </a:lnTo>
                  <a:lnTo>
                    <a:pt x="397" y="70"/>
                  </a:lnTo>
                  <a:lnTo>
                    <a:pt x="348" y="143"/>
                  </a:lnTo>
                  <a:lnTo>
                    <a:pt x="300" y="218"/>
                  </a:lnTo>
                  <a:lnTo>
                    <a:pt x="264" y="271"/>
                  </a:lnTo>
                  <a:lnTo>
                    <a:pt x="231" y="323"/>
                  </a:lnTo>
                  <a:lnTo>
                    <a:pt x="197" y="376"/>
                  </a:lnTo>
                  <a:lnTo>
                    <a:pt x="166" y="425"/>
                  </a:lnTo>
                  <a:lnTo>
                    <a:pt x="136" y="472"/>
                  </a:lnTo>
                  <a:lnTo>
                    <a:pt x="108" y="517"/>
                  </a:lnTo>
                  <a:lnTo>
                    <a:pt x="82" y="557"/>
                  </a:lnTo>
                  <a:lnTo>
                    <a:pt x="58" y="592"/>
                  </a:lnTo>
                  <a:lnTo>
                    <a:pt x="39" y="624"/>
                  </a:lnTo>
                  <a:lnTo>
                    <a:pt x="22" y="649"/>
                  </a:lnTo>
                  <a:lnTo>
                    <a:pt x="11" y="667"/>
                  </a:lnTo>
                  <a:lnTo>
                    <a:pt x="3" y="679"/>
                  </a:lnTo>
                  <a:lnTo>
                    <a:pt x="0" y="682"/>
                  </a:lnTo>
                  <a:lnTo>
                    <a:pt x="3" y="679"/>
                  </a:lnTo>
                  <a:lnTo>
                    <a:pt x="9" y="667"/>
                  </a:lnTo>
                  <a:lnTo>
                    <a:pt x="20" y="647"/>
                  </a:lnTo>
                  <a:lnTo>
                    <a:pt x="35" y="620"/>
                  </a:lnTo>
                  <a:lnTo>
                    <a:pt x="52" y="588"/>
                  </a:lnTo>
                  <a:lnTo>
                    <a:pt x="72" y="553"/>
                  </a:lnTo>
                  <a:lnTo>
                    <a:pt x="97" y="510"/>
                  </a:lnTo>
                  <a:lnTo>
                    <a:pt x="121" y="464"/>
                  </a:lnTo>
                  <a:lnTo>
                    <a:pt x="149" y="416"/>
                  </a:lnTo>
                  <a:lnTo>
                    <a:pt x="177" y="363"/>
                  </a:lnTo>
                  <a:lnTo>
                    <a:pt x="207" y="308"/>
                  </a:lnTo>
                  <a:lnTo>
                    <a:pt x="238" y="254"/>
                  </a:lnTo>
                  <a:lnTo>
                    <a:pt x="268" y="197"/>
                  </a:lnTo>
                  <a:lnTo>
                    <a:pt x="322" y="98"/>
                  </a:lnTo>
                  <a:lnTo>
                    <a:pt x="3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6" name="Freeform 85"/>
            <p:cNvSpPr>
              <a:spLocks/>
            </p:cNvSpPr>
            <p:nvPr/>
          </p:nvSpPr>
          <p:spPr bwMode="auto">
            <a:xfrm>
              <a:off x="7099300" y="930276"/>
              <a:ext cx="106363" cy="217487"/>
            </a:xfrm>
            <a:custGeom>
              <a:avLst/>
              <a:gdLst>
                <a:gd name="T0" fmla="*/ 113 w 132"/>
                <a:gd name="T1" fmla="*/ 0 h 275"/>
                <a:gd name="T2" fmla="*/ 132 w 132"/>
                <a:gd name="T3" fmla="*/ 0 h 275"/>
                <a:gd name="T4" fmla="*/ 0 w 132"/>
                <a:gd name="T5" fmla="*/ 275 h 275"/>
                <a:gd name="T6" fmla="*/ 113 w 132"/>
                <a:gd name="T7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275">
                  <a:moveTo>
                    <a:pt x="113" y="0"/>
                  </a:moveTo>
                  <a:lnTo>
                    <a:pt x="132" y="0"/>
                  </a:lnTo>
                  <a:lnTo>
                    <a:pt x="0" y="275"/>
                  </a:lnTo>
                  <a:lnTo>
                    <a:pt x="1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7" name="Freeform 86"/>
            <p:cNvSpPr>
              <a:spLocks/>
            </p:cNvSpPr>
            <p:nvPr/>
          </p:nvSpPr>
          <p:spPr bwMode="auto">
            <a:xfrm>
              <a:off x="6575425" y="930276"/>
              <a:ext cx="157163" cy="579437"/>
            </a:xfrm>
            <a:custGeom>
              <a:avLst/>
              <a:gdLst>
                <a:gd name="T0" fmla="*/ 156 w 197"/>
                <a:gd name="T1" fmla="*/ 0 h 729"/>
                <a:gd name="T2" fmla="*/ 197 w 197"/>
                <a:gd name="T3" fmla="*/ 0 h 729"/>
                <a:gd name="T4" fmla="*/ 168 w 197"/>
                <a:gd name="T5" fmla="*/ 107 h 729"/>
                <a:gd name="T6" fmla="*/ 149 w 197"/>
                <a:gd name="T7" fmla="*/ 179 h 729"/>
                <a:gd name="T8" fmla="*/ 130 w 197"/>
                <a:gd name="T9" fmla="*/ 248 h 729"/>
                <a:gd name="T10" fmla="*/ 112 w 197"/>
                <a:gd name="T11" fmla="*/ 318 h 729"/>
                <a:gd name="T12" fmla="*/ 93 w 197"/>
                <a:gd name="T13" fmla="*/ 385 h 729"/>
                <a:gd name="T14" fmla="*/ 76 w 197"/>
                <a:gd name="T15" fmla="*/ 447 h 729"/>
                <a:gd name="T16" fmla="*/ 59 w 197"/>
                <a:gd name="T17" fmla="*/ 508 h 729"/>
                <a:gd name="T18" fmla="*/ 44 w 197"/>
                <a:gd name="T19" fmla="*/ 560 h 729"/>
                <a:gd name="T20" fmla="*/ 31 w 197"/>
                <a:gd name="T21" fmla="*/ 609 h 729"/>
                <a:gd name="T22" fmla="*/ 20 w 197"/>
                <a:gd name="T23" fmla="*/ 651 h 729"/>
                <a:gd name="T24" fmla="*/ 11 w 197"/>
                <a:gd name="T25" fmla="*/ 682 h 729"/>
                <a:gd name="T26" fmla="*/ 5 w 197"/>
                <a:gd name="T27" fmla="*/ 709 h 729"/>
                <a:gd name="T28" fmla="*/ 2 w 197"/>
                <a:gd name="T29" fmla="*/ 724 h 729"/>
                <a:gd name="T30" fmla="*/ 0 w 197"/>
                <a:gd name="T31" fmla="*/ 729 h 729"/>
                <a:gd name="T32" fmla="*/ 0 w 197"/>
                <a:gd name="T33" fmla="*/ 724 h 729"/>
                <a:gd name="T34" fmla="*/ 3 w 197"/>
                <a:gd name="T35" fmla="*/ 707 h 729"/>
                <a:gd name="T36" fmla="*/ 9 w 197"/>
                <a:gd name="T37" fmla="*/ 682 h 729"/>
                <a:gd name="T38" fmla="*/ 17 w 197"/>
                <a:gd name="T39" fmla="*/ 649 h 729"/>
                <a:gd name="T40" fmla="*/ 26 w 197"/>
                <a:gd name="T41" fmla="*/ 607 h 729"/>
                <a:gd name="T42" fmla="*/ 37 w 197"/>
                <a:gd name="T43" fmla="*/ 558 h 729"/>
                <a:gd name="T44" fmla="*/ 48 w 197"/>
                <a:gd name="T45" fmla="*/ 504 h 729"/>
                <a:gd name="T46" fmla="*/ 61 w 197"/>
                <a:gd name="T47" fmla="*/ 444 h 729"/>
                <a:gd name="T48" fmla="*/ 74 w 197"/>
                <a:gd name="T49" fmla="*/ 380 h 729"/>
                <a:gd name="T50" fmla="*/ 89 w 197"/>
                <a:gd name="T51" fmla="*/ 312 h 729"/>
                <a:gd name="T52" fmla="*/ 104 w 197"/>
                <a:gd name="T53" fmla="*/ 243 h 729"/>
                <a:gd name="T54" fmla="*/ 121 w 197"/>
                <a:gd name="T55" fmla="*/ 171 h 729"/>
                <a:gd name="T56" fmla="*/ 136 w 197"/>
                <a:gd name="T57" fmla="*/ 98 h 729"/>
                <a:gd name="T58" fmla="*/ 156 w 197"/>
                <a:gd name="T59" fmla="*/ 0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7" h="729">
                  <a:moveTo>
                    <a:pt x="156" y="0"/>
                  </a:moveTo>
                  <a:lnTo>
                    <a:pt x="197" y="0"/>
                  </a:lnTo>
                  <a:lnTo>
                    <a:pt x="168" y="107"/>
                  </a:lnTo>
                  <a:lnTo>
                    <a:pt x="149" y="179"/>
                  </a:lnTo>
                  <a:lnTo>
                    <a:pt x="130" y="248"/>
                  </a:lnTo>
                  <a:lnTo>
                    <a:pt x="112" y="318"/>
                  </a:lnTo>
                  <a:lnTo>
                    <a:pt x="93" y="385"/>
                  </a:lnTo>
                  <a:lnTo>
                    <a:pt x="76" y="447"/>
                  </a:lnTo>
                  <a:lnTo>
                    <a:pt x="59" y="508"/>
                  </a:lnTo>
                  <a:lnTo>
                    <a:pt x="44" y="560"/>
                  </a:lnTo>
                  <a:lnTo>
                    <a:pt x="31" y="609"/>
                  </a:lnTo>
                  <a:lnTo>
                    <a:pt x="20" y="651"/>
                  </a:lnTo>
                  <a:lnTo>
                    <a:pt x="11" y="682"/>
                  </a:lnTo>
                  <a:lnTo>
                    <a:pt x="5" y="709"/>
                  </a:lnTo>
                  <a:lnTo>
                    <a:pt x="2" y="724"/>
                  </a:lnTo>
                  <a:lnTo>
                    <a:pt x="0" y="729"/>
                  </a:lnTo>
                  <a:lnTo>
                    <a:pt x="0" y="724"/>
                  </a:lnTo>
                  <a:lnTo>
                    <a:pt x="3" y="707"/>
                  </a:lnTo>
                  <a:lnTo>
                    <a:pt x="9" y="682"/>
                  </a:lnTo>
                  <a:lnTo>
                    <a:pt x="17" y="649"/>
                  </a:lnTo>
                  <a:lnTo>
                    <a:pt x="26" y="607"/>
                  </a:lnTo>
                  <a:lnTo>
                    <a:pt x="37" y="558"/>
                  </a:lnTo>
                  <a:lnTo>
                    <a:pt x="48" y="504"/>
                  </a:lnTo>
                  <a:lnTo>
                    <a:pt x="61" y="444"/>
                  </a:lnTo>
                  <a:lnTo>
                    <a:pt x="74" y="380"/>
                  </a:lnTo>
                  <a:lnTo>
                    <a:pt x="89" y="312"/>
                  </a:lnTo>
                  <a:lnTo>
                    <a:pt x="104" y="243"/>
                  </a:lnTo>
                  <a:lnTo>
                    <a:pt x="121" y="171"/>
                  </a:lnTo>
                  <a:lnTo>
                    <a:pt x="136" y="98"/>
                  </a:lnTo>
                  <a:lnTo>
                    <a:pt x="1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8" name="Freeform 87"/>
            <p:cNvSpPr>
              <a:spLocks/>
            </p:cNvSpPr>
            <p:nvPr/>
          </p:nvSpPr>
          <p:spPr bwMode="auto">
            <a:xfrm>
              <a:off x="6302375" y="930276"/>
              <a:ext cx="38100" cy="376237"/>
            </a:xfrm>
            <a:custGeom>
              <a:avLst/>
              <a:gdLst>
                <a:gd name="T0" fmla="*/ 28 w 48"/>
                <a:gd name="T1" fmla="*/ 0 h 474"/>
                <a:gd name="T2" fmla="*/ 48 w 48"/>
                <a:gd name="T3" fmla="*/ 0 h 474"/>
                <a:gd name="T4" fmla="*/ 0 w 48"/>
                <a:gd name="T5" fmla="*/ 474 h 474"/>
                <a:gd name="T6" fmla="*/ 28 w 48"/>
                <a:gd name="T7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474">
                  <a:moveTo>
                    <a:pt x="28" y="0"/>
                  </a:moveTo>
                  <a:lnTo>
                    <a:pt x="48" y="0"/>
                  </a:lnTo>
                  <a:lnTo>
                    <a:pt x="0" y="474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9" name="Freeform 88"/>
            <p:cNvSpPr>
              <a:spLocks/>
            </p:cNvSpPr>
            <p:nvPr/>
          </p:nvSpPr>
          <p:spPr bwMode="auto">
            <a:xfrm>
              <a:off x="6189663" y="930276"/>
              <a:ext cx="14288" cy="236537"/>
            </a:xfrm>
            <a:custGeom>
              <a:avLst/>
              <a:gdLst>
                <a:gd name="T0" fmla="*/ 0 w 19"/>
                <a:gd name="T1" fmla="*/ 0 h 299"/>
                <a:gd name="T2" fmla="*/ 19 w 19"/>
                <a:gd name="T3" fmla="*/ 0 h 299"/>
                <a:gd name="T4" fmla="*/ 15 w 19"/>
                <a:gd name="T5" fmla="*/ 62 h 299"/>
                <a:gd name="T6" fmla="*/ 11 w 19"/>
                <a:gd name="T7" fmla="*/ 119 h 299"/>
                <a:gd name="T8" fmla="*/ 9 w 19"/>
                <a:gd name="T9" fmla="*/ 169 h 299"/>
                <a:gd name="T10" fmla="*/ 6 w 19"/>
                <a:gd name="T11" fmla="*/ 213 h 299"/>
                <a:gd name="T12" fmla="*/ 4 w 19"/>
                <a:gd name="T13" fmla="*/ 248 h 299"/>
                <a:gd name="T14" fmla="*/ 2 w 19"/>
                <a:gd name="T15" fmla="*/ 276 h 299"/>
                <a:gd name="T16" fmla="*/ 2 w 19"/>
                <a:gd name="T17" fmla="*/ 293 h 299"/>
                <a:gd name="T18" fmla="*/ 2 w 19"/>
                <a:gd name="T19" fmla="*/ 299 h 299"/>
                <a:gd name="T20" fmla="*/ 2 w 19"/>
                <a:gd name="T21" fmla="*/ 293 h 299"/>
                <a:gd name="T22" fmla="*/ 2 w 19"/>
                <a:gd name="T23" fmla="*/ 276 h 299"/>
                <a:gd name="T24" fmla="*/ 0 w 19"/>
                <a:gd name="T25" fmla="*/ 248 h 299"/>
                <a:gd name="T26" fmla="*/ 0 w 19"/>
                <a:gd name="T27" fmla="*/ 213 h 299"/>
                <a:gd name="T28" fmla="*/ 0 w 19"/>
                <a:gd name="T29" fmla="*/ 169 h 299"/>
                <a:gd name="T30" fmla="*/ 0 w 19"/>
                <a:gd name="T31" fmla="*/ 119 h 299"/>
                <a:gd name="T32" fmla="*/ 0 w 19"/>
                <a:gd name="T33" fmla="*/ 62 h 299"/>
                <a:gd name="T34" fmla="*/ 0 w 19"/>
                <a:gd name="T35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299">
                  <a:moveTo>
                    <a:pt x="0" y="0"/>
                  </a:moveTo>
                  <a:lnTo>
                    <a:pt x="19" y="0"/>
                  </a:lnTo>
                  <a:lnTo>
                    <a:pt x="15" y="62"/>
                  </a:lnTo>
                  <a:lnTo>
                    <a:pt x="11" y="119"/>
                  </a:lnTo>
                  <a:lnTo>
                    <a:pt x="9" y="169"/>
                  </a:lnTo>
                  <a:lnTo>
                    <a:pt x="6" y="213"/>
                  </a:lnTo>
                  <a:lnTo>
                    <a:pt x="4" y="248"/>
                  </a:lnTo>
                  <a:lnTo>
                    <a:pt x="2" y="276"/>
                  </a:lnTo>
                  <a:lnTo>
                    <a:pt x="2" y="293"/>
                  </a:lnTo>
                  <a:lnTo>
                    <a:pt x="2" y="299"/>
                  </a:lnTo>
                  <a:lnTo>
                    <a:pt x="2" y="293"/>
                  </a:lnTo>
                  <a:lnTo>
                    <a:pt x="2" y="276"/>
                  </a:lnTo>
                  <a:lnTo>
                    <a:pt x="0" y="248"/>
                  </a:lnTo>
                  <a:lnTo>
                    <a:pt x="0" y="213"/>
                  </a:lnTo>
                  <a:lnTo>
                    <a:pt x="0" y="169"/>
                  </a:lnTo>
                  <a:lnTo>
                    <a:pt x="0" y="119"/>
                  </a:lnTo>
                  <a:lnTo>
                    <a:pt x="0" y="6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0" name="Freeform 89"/>
            <p:cNvSpPr>
              <a:spLocks/>
            </p:cNvSpPr>
            <p:nvPr/>
          </p:nvSpPr>
          <p:spPr bwMode="auto">
            <a:xfrm>
              <a:off x="6162675" y="930276"/>
              <a:ext cx="60325" cy="1298575"/>
            </a:xfrm>
            <a:custGeom>
              <a:avLst/>
              <a:gdLst>
                <a:gd name="T0" fmla="*/ 11 w 74"/>
                <a:gd name="T1" fmla="*/ 0 h 1635"/>
                <a:gd name="T2" fmla="*/ 74 w 74"/>
                <a:gd name="T3" fmla="*/ 0 h 1635"/>
                <a:gd name="T4" fmla="*/ 70 w 74"/>
                <a:gd name="T5" fmla="*/ 68 h 1635"/>
                <a:gd name="T6" fmla="*/ 67 w 74"/>
                <a:gd name="T7" fmla="*/ 147 h 1635"/>
                <a:gd name="T8" fmla="*/ 61 w 74"/>
                <a:gd name="T9" fmla="*/ 233 h 1635"/>
                <a:gd name="T10" fmla="*/ 57 w 74"/>
                <a:gd name="T11" fmla="*/ 327 h 1635"/>
                <a:gd name="T12" fmla="*/ 52 w 74"/>
                <a:gd name="T13" fmla="*/ 427 h 1635"/>
                <a:gd name="T14" fmla="*/ 46 w 74"/>
                <a:gd name="T15" fmla="*/ 532 h 1635"/>
                <a:gd name="T16" fmla="*/ 41 w 74"/>
                <a:gd name="T17" fmla="*/ 639 h 1635"/>
                <a:gd name="T18" fmla="*/ 35 w 74"/>
                <a:gd name="T19" fmla="*/ 748 h 1635"/>
                <a:gd name="T20" fmla="*/ 31 w 74"/>
                <a:gd name="T21" fmla="*/ 842 h 1635"/>
                <a:gd name="T22" fmla="*/ 28 w 74"/>
                <a:gd name="T23" fmla="*/ 936 h 1635"/>
                <a:gd name="T24" fmla="*/ 24 w 74"/>
                <a:gd name="T25" fmla="*/ 1028 h 1635"/>
                <a:gd name="T26" fmla="*/ 20 w 74"/>
                <a:gd name="T27" fmla="*/ 1119 h 1635"/>
                <a:gd name="T28" fmla="*/ 16 w 74"/>
                <a:gd name="T29" fmla="*/ 1203 h 1635"/>
                <a:gd name="T30" fmla="*/ 15 w 74"/>
                <a:gd name="T31" fmla="*/ 1284 h 1635"/>
                <a:gd name="T32" fmla="*/ 11 w 74"/>
                <a:gd name="T33" fmla="*/ 1359 h 1635"/>
                <a:gd name="T34" fmla="*/ 9 w 74"/>
                <a:gd name="T35" fmla="*/ 1427 h 1635"/>
                <a:gd name="T36" fmla="*/ 5 w 74"/>
                <a:gd name="T37" fmla="*/ 1487 h 1635"/>
                <a:gd name="T38" fmla="*/ 3 w 74"/>
                <a:gd name="T39" fmla="*/ 1538 h 1635"/>
                <a:gd name="T40" fmla="*/ 1 w 74"/>
                <a:gd name="T41" fmla="*/ 1579 h 1635"/>
                <a:gd name="T42" fmla="*/ 1 w 74"/>
                <a:gd name="T43" fmla="*/ 1611 h 1635"/>
                <a:gd name="T44" fmla="*/ 0 w 74"/>
                <a:gd name="T45" fmla="*/ 1630 h 1635"/>
                <a:gd name="T46" fmla="*/ 0 w 74"/>
                <a:gd name="T47" fmla="*/ 1635 h 1635"/>
                <a:gd name="T48" fmla="*/ 0 w 74"/>
                <a:gd name="T49" fmla="*/ 1630 h 1635"/>
                <a:gd name="T50" fmla="*/ 0 w 74"/>
                <a:gd name="T51" fmla="*/ 1611 h 1635"/>
                <a:gd name="T52" fmla="*/ 0 w 74"/>
                <a:gd name="T53" fmla="*/ 1579 h 1635"/>
                <a:gd name="T54" fmla="*/ 1 w 74"/>
                <a:gd name="T55" fmla="*/ 1538 h 1635"/>
                <a:gd name="T56" fmla="*/ 1 w 74"/>
                <a:gd name="T57" fmla="*/ 1487 h 1635"/>
                <a:gd name="T58" fmla="*/ 1 w 74"/>
                <a:gd name="T59" fmla="*/ 1427 h 1635"/>
                <a:gd name="T60" fmla="*/ 3 w 74"/>
                <a:gd name="T61" fmla="*/ 1357 h 1635"/>
                <a:gd name="T62" fmla="*/ 3 w 74"/>
                <a:gd name="T63" fmla="*/ 1284 h 1635"/>
                <a:gd name="T64" fmla="*/ 5 w 74"/>
                <a:gd name="T65" fmla="*/ 1203 h 1635"/>
                <a:gd name="T66" fmla="*/ 5 w 74"/>
                <a:gd name="T67" fmla="*/ 1117 h 1635"/>
                <a:gd name="T68" fmla="*/ 7 w 74"/>
                <a:gd name="T69" fmla="*/ 1028 h 1635"/>
                <a:gd name="T70" fmla="*/ 7 w 74"/>
                <a:gd name="T71" fmla="*/ 936 h 1635"/>
                <a:gd name="T72" fmla="*/ 9 w 74"/>
                <a:gd name="T73" fmla="*/ 842 h 1635"/>
                <a:gd name="T74" fmla="*/ 11 w 74"/>
                <a:gd name="T75" fmla="*/ 746 h 1635"/>
                <a:gd name="T76" fmla="*/ 11 w 74"/>
                <a:gd name="T77" fmla="*/ 622 h 1635"/>
                <a:gd name="T78" fmla="*/ 11 w 74"/>
                <a:gd name="T79" fmla="*/ 500 h 1635"/>
                <a:gd name="T80" fmla="*/ 11 w 74"/>
                <a:gd name="T81" fmla="*/ 384 h 1635"/>
                <a:gd name="T82" fmla="*/ 11 w 74"/>
                <a:gd name="T83" fmla="*/ 273 h 1635"/>
                <a:gd name="T84" fmla="*/ 11 w 74"/>
                <a:gd name="T85" fmla="*/ 171 h 1635"/>
                <a:gd name="T86" fmla="*/ 11 w 74"/>
                <a:gd name="T87" fmla="*/ 79 h 1635"/>
                <a:gd name="T88" fmla="*/ 11 w 74"/>
                <a:gd name="T89" fmla="*/ 0 h 1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4" h="1635">
                  <a:moveTo>
                    <a:pt x="11" y="0"/>
                  </a:moveTo>
                  <a:lnTo>
                    <a:pt x="74" y="0"/>
                  </a:lnTo>
                  <a:lnTo>
                    <a:pt x="70" y="68"/>
                  </a:lnTo>
                  <a:lnTo>
                    <a:pt x="67" y="147"/>
                  </a:lnTo>
                  <a:lnTo>
                    <a:pt x="61" y="233"/>
                  </a:lnTo>
                  <a:lnTo>
                    <a:pt x="57" y="327"/>
                  </a:lnTo>
                  <a:lnTo>
                    <a:pt x="52" y="427"/>
                  </a:lnTo>
                  <a:lnTo>
                    <a:pt x="46" y="532"/>
                  </a:lnTo>
                  <a:lnTo>
                    <a:pt x="41" y="639"/>
                  </a:lnTo>
                  <a:lnTo>
                    <a:pt x="35" y="748"/>
                  </a:lnTo>
                  <a:lnTo>
                    <a:pt x="31" y="842"/>
                  </a:lnTo>
                  <a:lnTo>
                    <a:pt x="28" y="936"/>
                  </a:lnTo>
                  <a:lnTo>
                    <a:pt x="24" y="1028"/>
                  </a:lnTo>
                  <a:lnTo>
                    <a:pt x="20" y="1119"/>
                  </a:lnTo>
                  <a:lnTo>
                    <a:pt x="16" y="1203"/>
                  </a:lnTo>
                  <a:lnTo>
                    <a:pt x="15" y="1284"/>
                  </a:lnTo>
                  <a:lnTo>
                    <a:pt x="11" y="1359"/>
                  </a:lnTo>
                  <a:lnTo>
                    <a:pt x="9" y="1427"/>
                  </a:lnTo>
                  <a:lnTo>
                    <a:pt x="5" y="1487"/>
                  </a:lnTo>
                  <a:lnTo>
                    <a:pt x="3" y="1538"/>
                  </a:lnTo>
                  <a:lnTo>
                    <a:pt x="1" y="1579"/>
                  </a:lnTo>
                  <a:lnTo>
                    <a:pt x="1" y="1611"/>
                  </a:lnTo>
                  <a:lnTo>
                    <a:pt x="0" y="1630"/>
                  </a:lnTo>
                  <a:lnTo>
                    <a:pt x="0" y="1635"/>
                  </a:lnTo>
                  <a:lnTo>
                    <a:pt x="0" y="1630"/>
                  </a:lnTo>
                  <a:lnTo>
                    <a:pt x="0" y="1611"/>
                  </a:lnTo>
                  <a:lnTo>
                    <a:pt x="0" y="1579"/>
                  </a:lnTo>
                  <a:lnTo>
                    <a:pt x="1" y="1538"/>
                  </a:lnTo>
                  <a:lnTo>
                    <a:pt x="1" y="1487"/>
                  </a:lnTo>
                  <a:lnTo>
                    <a:pt x="1" y="1427"/>
                  </a:lnTo>
                  <a:lnTo>
                    <a:pt x="3" y="1357"/>
                  </a:lnTo>
                  <a:lnTo>
                    <a:pt x="3" y="1284"/>
                  </a:lnTo>
                  <a:lnTo>
                    <a:pt x="5" y="1203"/>
                  </a:lnTo>
                  <a:lnTo>
                    <a:pt x="5" y="1117"/>
                  </a:lnTo>
                  <a:lnTo>
                    <a:pt x="7" y="1028"/>
                  </a:lnTo>
                  <a:lnTo>
                    <a:pt x="7" y="936"/>
                  </a:lnTo>
                  <a:lnTo>
                    <a:pt x="9" y="842"/>
                  </a:lnTo>
                  <a:lnTo>
                    <a:pt x="11" y="746"/>
                  </a:lnTo>
                  <a:lnTo>
                    <a:pt x="11" y="622"/>
                  </a:lnTo>
                  <a:lnTo>
                    <a:pt x="11" y="500"/>
                  </a:lnTo>
                  <a:lnTo>
                    <a:pt x="11" y="384"/>
                  </a:lnTo>
                  <a:lnTo>
                    <a:pt x="11" y="273"/>
                  </a:lnTo>
                  <a:lnTo>
                    <a:pt x="11" y="171"/>
                  </a:lnTo>
                  <a:lnTo>
                    <a:pt x="11" y="79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1" name="Freeform 90"/>
            <p:cNvSpPr>
              <a:spLocks/>
            </p:cNvSpPr>
            <p:nvPr/>
          </p:nvSpPr>
          <p:spPr bwMode="auto">
            <a:xfrm>
              <a:off x="6307138" y="930276"/>
              <a:ext cx="28575" cy="287337"/>
            </a:xfrm>
            <a:custGeom>
              <a:avLst/>
              <a:gdLst>
                <a:gd name="T0" fmla="*/ 21 w 38"/>
                <a:gd name="T1" fmla="*/ 0 h 363"/>
                <a:gd name="T2" fmla="*/ 38 w 38"/>
                <a:gd name="T3" fmla="*/ 0 h 363"/>
                <a:gd name="T4" fmla="*/ 0 w 38"/>
                <a:gd name="T5" fmla="*/ 363 h 363"/>
                <a:gd name="T6" fmla="*/ 21 w 38"/>
                <a:gd name="T7" fmla="*/ 0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63">
                  <a:moveTo>
                    <a:pt x="21" y="0"/>
                  </a:moveTo>
                  <a:lnTo>
                    <a:pt x="38" y="0"/>
                  </a:lnTo>
                  <a:lnTo>
                    <a:pt x="0" y="363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2" name="Freeform 91"/>
            <p:cNvSpPr>
              <a:spLocks/>
            </p:cNvSpPr>
            <p:nvPr/>
          </p:nvSpPr>
          <p:spPr bwMode="auto">
            <a:xfrm>
              <a:off x="6257925" y="930276"/>
              <a:ext cx="209550" cy="1473200"/>
            </a:xfrm>
            <a:custGeom>
              <a:avLst/>
              <a:gdLst>
                <a:gd name="T0" fmla="*/ 222 w 265"/>
                <a:gd name="T1" fmla="*/ 0 h 1855"/>
                <a:gd name="T2" fmla="*/ 265 w 265"/>
                <a:gd name="T3" fmla="*/ 0 h 1855"/>
                <a:gd name="T4" fmla="*/ 263 w 265"/>
                <a:gd name="T5" fmla="*/ 15 h 1855"/>
                <a:gd name="T6" fmla="*/ 259 w 265"/>
                <a:gd name="T7" fmla="*/ 41 h 1855"/>
                <a:gd name="T8" fmla="*/ 253 w 265"/>
                <a:gd name="T9" fmla="*/ 79 h 1855"/>
                <a:gd name="T10" fmla="*/ 246 w 265"/>
                <a:gd name="T11" fmla="*/ 126 h 1855"/>
                <a:gd name="T12" fmla="*/ 239 w 265"/>
                <a:gd name="T13" fmla="*/ 181 h 1855"/>
                <a:gd name="T14" fmla="*/ 229 w 265"/>
                <a:gd name="T15" fmla="*/ 243 h 1855"/>
                <a:gd name="T16" fmla="*/ 220 w 265"/>
                <a:gd name="T17" fmla="*/ 312 h 1855"/>
                <a:gd name="T18" fmla="*/ 209 w 265"/>
                <a:gd name="T19" fmla="*/ 389 h 1855"/>
                <a:gd name="T20" fmla="*/ 196 w 265"/>
                <a:gd name="T21" fmla="*/ 470 h 1855"/>
                <a:gd name="T22" fmla="*/ 183 w 265"/>
                <a:gd name="T23" fmla="*/ 555 h 1855"/>
                <a:gd name="T24" fmla="*/ 170 w 265"/>
                <a:gd name="T25" fmla="*/ 643 h 1855"/>
                <a:gd name="T26" fmla="*/ 157 w 265"/>
                <a:gd name="T27" fmla="*/ 735 h 1855"/>
                <a:gd name="T28" fmla="*/ 143 w 265"/>
                <a:gd name="T29" fmla="*/ 829 h 1855"/>
                <a:gd name="T30" fmla="*/ 129 w 265"/>
                <a:gd name="T31" fmla="*/ 923 h 1855"/>
                <a:gd name="T32" fmla="*/ 116 w 265"/>
                <a:gd name="T33" fmla="*/ 1015 h 1855"/>
                <a:gd name="T34" fmla="*/ 104 w 265"/>
                <a:gd name="T35" fmla="*/ 1107 h 1855"/>
                <a:gd name="T36" fmla="*/ 91 w 265"/>
                <a:gd name="T37" fmla="*/ 1199 h 1855"/>
                <a:gd name="T38" fmla="*/ 78 w 265"/>
                <a:gd name="T39" fmla="*/ 1288 h 1855"/>
                <a:gd name="T40" fmla="*/ 67 w 265"/>
                <a:gd name="T41" fmla="*/ 1372 h 1855"/>
                <a:gd name="T42" fmla="*/ 56 w 265"/>
                <a:gd name="T43" fmla="*/ 1453 h 1855"/>
                <a:gd name="T44" fmla="*/ 45 w 265"/>
                <a:gd name="T45" fmla="*/ 1528 h 1855"/>
                <a:gd name="T46" fmla="*/ 35 w 265"/>
                <a:gd name="T47" fmla="*/ 1598 h 1855"/>
                <a:gd name="T48" fmla="*/ 26 w 265"/>
                <a:gd name="T49" fmla="*/ 1662 h 1855"/>
                <a:gd name="T50" fmla="*/ 19 w 265"/>
                <a:gd name="T51" fmla="*/ 1716 h 1855"/>
                <a:gd name="T52" fmla="*/ 11 w 265"/>
                <a:gd name="T53" fmla="*/ 1765 h 1855"/>
                <a:gd name="T54" fmla="*/ 6 w 265"/>
                <a:gd name="T55" fmla="*/ 1803 h 1855"/>
                <a:gd name="T56" fmla="*/ 2 w 265"/>
                <a:gd name="T57" fmla="*/ 1831 h 1855"/>
                <a:gd name="T58" fmla="*/ 0 w 265"/>
                <a:gd name="T59" fmla="*/ 1850 h 1855"/>
                <a:gd name="T60" fmla="*/ 0 w 265"/>
                <a:gd name="T61" fmla="*/ 1855 h 1855"/>
                <a:gd name="T62" fmla="*/ 0 w 265"/>
                <a:gd name="T63" fmla="*/ 1850 h 1855"/>
                <a:gd name="T64" fmla="*/ 2 w 265"/>
                <a:gd name="T65" fmla="*/ 1831 h 1855"/>
                <a:gd name="T66" fmla="*/ 6 w 265"/>
                <a:gd name="T67" fmla="*/ 1803 h 1855"/>
                <a:gd name="T68" fmla="*/ 11 w 265"/>
                <a:gd name="T69" fmla="*/ 1763 h 1855"/>
                <a:gd name="T70" fmla="*/ 17 w 265"/>
                <a:gd name="T71" fmla="*/ 1716 h 1855"/>
                <a:gd name="T72" fmla="*/ 22 w 265"/>
                <a:gd name="T73" fmla="*/ 1660 h 1855"/>
                <a:gd name="T74" fmla="*/ 32 w 265"/>
                <a:gd name="T75" fmla="*/ 1598 h 1855"/>
                <a:gd name="T76" fmla="*/ 39 w 265"/>
                <a:gd name="T77" fmla="*/ 1526 h 1855"/>
                <a:gd name="T78" fmla="*/ 48 w 265"/>
                <a:gd name="T79" fmla="*/ 1451 h 1855"/>
                <a:gd name="T80" fmla="*/ 60 w 265"/>
                <a:gd name="T81" fmla="*/ 1370 h 1855"/>
                <a:gd name="T82" fmla="*/ 69 w 265"/>
                <a:gd name="T83" fmla="*/ 1286 h 1855"/>
                <a:gd name="T84" fmla="*/ 80 w 265"/>
                <a:gd name="T85" fmla="*/ 1198 h 1855"/>
                <a:gd name="T86" fmla="*/ 91 w 265"/>
                <a:gd name="T87" fmla="*/ 1105 h 1855"/>
                <a:gd name="T88" fmla="*/ 102 w 265"/>
                <a:gd name="T89" fmla="*/ 1013 h 1855"/>
                <a:gd name="T90" fmla="*/ 114 w 265"/>
                <a:gd name="T91" fmla="*/ 921 h 1855"/>
                <a:gd name="T92" fmla="*/ 127 w 265"/>
                <a:gd name="T93" fmla="*/ 823 h 1855"/>
                <a:gd name="T94" fmla="*/ 138 w 265"/>
                <a:gd name="T95" fmla="*/ 726 h 1855"/>
                <a:gd name="T96" fmla="*/ 147 w 265"/>
                <a:gd name="T97" fmla="*/ 632 h 1855"/>
                <a:gd name="T98" fmla="*/ 158 w 265"/>
                <a:gd name="T99" fmla="*/ 540 h 1855"/>
                <a:gd name="T100" fmla="*/ 170 w 265"/>
                <a:gd name="T101" fmla="*/ 451 h 1855"/>
                <a:gd name="T102" fmla="*/ 179 w 265"/>
                <a:gd name="T103" fmla="*/ 369 h 1855"/>
                <a:gd name="T104" fmla="*/ 188 w 265"/>
                <a:gd name="T105" fmla="*/ 291 h 1855"/>
                <a:gd name="T106" fmla="*/ 196 w 265"/>
                <a:gd name="T107" fmla="*/ 220 h 1855"/>
                <a:gd name="T108" fmla="*/ 203 w 265"/>
                <a:gd name="T109" fmla="*/ 158 h 1855"/>
                <a:gd name="T110" fmla="*/ 209 w 265"/>
                <a:gd name="T111" fmla="*/ 104 h 1855"/>
                <a:gd name="T112" fmla="*/ 214 w 265"/>
                <a:gd name="T113" fmla="*/ 58 h 1855"/>
                <a:gd name="T114" fmla="*/ 218 w 265"/>
                <a:gd name="T115" fmla="*/ 23 h 1855"/>
                <a:gd name="T116" fmla="*/ 222 w 265"/>
                <a:gd name="T117" fmla="*/ 0 h 1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5" h="1855">
                  <a:moveTo>
                    <a:pt x="222" y="0"/>
                  </a:moveTo>
                  <a:lnTo>
                    <a:pt x="265" y="0"/>
                  </a:lnTo>
                  <a:lnTo>
                    <a:pt x="263" y="15"/>
                  </a:lnTo>
                  <a:lnTo>
                    <a:pt x="259" y="41"/>
                  </a:lnTo>
                  <a:lnTo>
                    <a:pt x="253" y="79"/>
                  </a:lnTo>
                  <a:lnTo>
                    <a:pt x="246" y="126"/>
                  </a:lnTo>
                  <a:lnTo>
                    <a:pt x="239" y="181"/>
                  </a:lnTo>
                  <a:lnTo>
                    <a:pt x="229" y="243"/>
                  </a:lnTo>
                  <a:lnTo>
                    <a:pt x="220" y="312"/>
                  </a:lnTo>
                  <a:lnTo>
                    <a:pt x="209" y="389"/>
                  </a:lnTo>
                  <a:lnTo>
                    <a:pt x="196" y="470"/>
                  </a:lnTo>
                  <a:lnTo>
                    <a:pt x="183" y="555"/>
                  </a:lnTo>
                  <a:lnTo>
                    <a:pt x="170" y="643"/>
                  </a:lnTo>
                  <a:lnTo>
                    <a:pt x="157" y="735"/>
                  </a:lnTo>
                  <a:lnTo>
                    <a:pt x="143" y="829"/>
                  </a:lnTo>
                  <a:lnTo>
                    <a:pt x="129" y="923"/>
                  </a:lnTo>
                  <a:lnTo>
                    <a:pt x="116" y="1015"/>
                  </a:lnTo>
                  <a:lnTo>
                    <a:pt x="104" y="1107"/>
                  </a:lnTo>
                  <a:lnTo>
                    <a:pt x="91" y="1199"/>
                  </a:lnTo>
                  <a:lnTo>
                    <a:pt x="78" y="1288"/>
                  </a:lnTo>
                  <a:lnTo>
                    <a:pt x="67" y="1372"/>
                  </a:lnTo>
                  <a:lnTo>
                    <a:pt x="56" y="1453"/>
                  </a:lnTo>
                  <a:lnTo>
                    <a:pt x="45" y="1528"/>
                  </a:lnTo>
                  <a:lnTo>
                    <a:pt x="35" y="1598"/>
                  </a:lnTo>
                  <a:lnTo>
                    <a:pt x="26" y="1662"/>
                  </a:lnTo>
                  <a:lnTo>
                    <a:pt x="19" y="1716"/>
                  </a:lnTo>
                  <a:lnTo>
                    <a:pt x="11" y="1765"/>
                  </a:lnTo>
                  <a:lnTo>
                    <a:pt x="6" y="1803"/>
                  </a:lnTo>
                  <a:lnTo>
                    <a:pt x="2" y="1831"/>
                  </a:lnTo>
                  <a:lnTo>
                    <a:pt x="0" y="1850"/>
                  </a:lnTo>
                  <a:lnTo>
                    <a:pt x="0" y="1855"/>
                  </a:lnTo>
                  <a:lnTo>
                    <a:pt x="0" y="1850"/>
                  </a:lnTo>
                  <a:lnTo>
                    <a:pt x="2" y="1831"/>
                  </a:lnTo>
                  <a:lnTo>
                    <a:pt x="6" y="1803"/>
                  </a:lnTo>
                  <a:lnTo>
                    <a:pt x="11" y="1763"/>
                  </a:lnTo>
                  <a:lnTo>
                    <a:pt x="17" y="1716"/>
                  </a:lnTo>
                  <a:lnTo>
                    <a:pt x="22" y="1660"/>
                  </a:lnTo>
                  <a:lnTo>
                    <a:pt x="32" y="1598"/>
                  </a:lnTo>
                  <a:lnTo>
                    <a:pt x="39" y="1526"/>
                  </a:lnTo>
                  <a:lnTo>
                    <a:pt x="48" y="1451"/>
                  </a:lnTo>
                  <a:lnTo>
                    <a:pt x="60" y="1370"/>
                  </a:lnTo>
                  <a:lnTo>
                    <a:pt x="69" y="1286"/>
                  </a:lnTo>
                  <a:lnTo>
                    <a:pt x="80" y="1198"/>
                  </a:lnTo>
                  <a:lnTo>
                    <a:pt x="91" y="1105"/>
                  </a:lnTo>
                  <a:lnTo>
                    <a:pt x="102" y="1013"/>
                  </a:lnTo>
                  <a:lnTo>
                    <a:pt x="114" y="921"/>
                  </a:lnTo>
                  <a:lnTo>
                    <a:pt x="127" y="823"/>
                  </a:lnTo>
                  <a:lnTo>
                    <a:pt x="138" y="726"/>
                  </a:lnTo>
                  <a:lnTo>
                    <a:pt x="147" y="632"/>
                  </a:lnTo>
                  <a:lnTo>
                    <a:pt x="158" y="540"/>
                  </a:lnTo>
                  <a:lnTo>
                    <a:pt x="170" y="451"/>
                  </a:lnTo>
                  <a:lnTo>
                    <a:pt x="179" y="369"/>
                  </a:lnTo>
                  <a:lnTo>
                    <a:pt x="188" y="291"/>
                  </a:lnTo>
                  <a:lnTo>
                    <a:pt x="196" y="220"/>
                  </a:lnTo>
                  <a:lnTo>
                    <a:pt x="203" y="158"/>
                  </a:lnTo>
                  <a:lnTo>
                    <a:pt x="209" y="104"/>
                  </a:lnTo>
                  <a:lnTo>
                    <a:pt x="214" y="58"/>
                  </a:lnTo>
                  <a:lnTo>
                    <a:pt x="218" y="23"/>
                  </a:lnTo>
                  <a:lnTo>
                    <a:pt x="2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3" name="Freeform 92"/>
            <p:cNvSpPr>
              <a:spLocks/>
            </p:cNvSpPr>
            <p:nvPr/>
          </p:nvSpPr>
          <p:spPr bwMode="auto">
            <a:xfrm>
              <a:off x="6486525" y="930276"/>
              <a:ext cx="254000" cy="942975"/>
            </a:xfrm>
            <a:custGeom>
              <a:avLst/>
              <a:gdLst>
                <a:gd name="T0" fmla="*/ 259 w 319"/>
                <a:gd name="T1" fmla="*/ 0 h 1188"/>
                <a:gd name="T2" fmla="*/ 319 w 319"/>
                <a:gd name="T3" fmla="*/ 0 h 1188"/>
                <a:gd name="T4" fmla="*/ 291 w 319"/>
                <a:gd name="T5" fmla="*/ 104 h 1188"/>
                <a:gd name="T6" fmla="*/ 259 w 319"/>
                <a:gd name="T7" fmla="*/ 214 h 1188"/>
                <a:gd name="T8" fmla="*/ 227 w 319"/>
                <a:gd name="T9" fmla="*/ 331 h 1188"/>
                <a:gd name="T10" fmla="*/ 194 w 319"/>
                <a:gd name="T11" fmla="*/ 451 h 1188"/>
                <a:gd name="T12" fmla="*/ 173 w 319"/>
                <a:gd name="T13" fmla="*/ 530 h 1188"/>
                <a:gd name="T14" fmla="*/ 153 w 319"/>
                <a:gd name="T15" fmla="*/ 607 h 1188"/>
                <a:gd name="T16" fmla="*/ 132 w 319"/>
                <a:gd name="T17" fmla="*/ 684 h 1188"/>
                <a:gd name="T18" fmla="*/ 114 w 319"/>
                <a:gd name="T19" fmla="*/ 758 h 1188"/>
                <a:gd name="T20" fmla="*/ 95 w 319"/>
                <a:gd name="T21" fmla="*/ 829 h 1188"/>
                <a:gd name="T22" fmla="*/ 76 w 319"/>
                <a:gd name="T23" fmla="*/ 897 h 1188"/>
                <a:gd name="T24" fmla="*/ 61 w 319"/>
                <a:gd name="T25" fmla="*/ 959 h 1188"/>
                <a:gd name="T26" fmla="*/ 46 w 319"/>
                <a:gd name="T27" fmla="*/ 1015 h 1188"/>
                <a:gd name="T28" fmla="*/ 32 w 319"/>
                <a:gd name="T29" fmla="*/ 1064 h 1188"/>
                <a:gd name="T30" fmla="*/ 20 w 319"/>
                <a:gd name="T31" fmla="*/ 1107 h 1188"/>
                <a:gd name="T32" fmla="*/ 13 w 319"/>
                <a:gd name="T33" fmla="*/ 1141 h 1188"/>
                <a:gd name="T34" fmla="*/ 5 w 319"/>
                <a:gd name="T35" fmla="*/ 1167 h 1188"/>
                <a:gd name="T36" fmla="*/ 2 w 319"/>
                <a:gd name="T37" fmla="*/ 1182 h 1188"/>
                <a:gd name="T38" fmla="*/ 0 w 319"/>
                <a:gd name="T39" fmla="*/ 1188 h 1188"/>
                <a:gd name="T40" fmla="*/ 2 w 319"/>
                <a:gd name="T41" fmla="*/ 1182 h 1188"/>
                <a:gd name="T42" fmla="*/ 4 w 319"/>
                <a:gd name="T43" fmla="*/ 1167 h 1188"/>
                <a:gd name="T44" fmla="*/ 11 w 319"/>
                <a:gd name="T45" fmla="*/ 1141 h 1188"/>
                <a:gd name="T46" fmla="*/ 19 w 319"/>
                <a:gd name="T47" fmla="*/ 1105 h 1188"/>
                <a:gd name="T48" fmla="*/ 28 w 319"/>
                <a:gd name="T49" fmla="*/ 1062 h 1188"/>
                <a:gd name="T50" fmla="*/ 39 w 319"/>
                <a:gd name="T51" fmla="*/ 1013 h 1188"/>
                <a:gd name="T52" fmla="*/ 52 w 319"/>
                <a:gd name="T53" fmla="*/ 955 h 1188"/>
                <a:gd name="T54" fmla="*/ 65 w 319"/>
                <a:gd name="T55" fmla="*/ 893 h 1188"/>
                <a:gd name="T56" fmla="*/ 80 w 319"/>
                <a:gd name="T57" fmla="*/ 825 h 1188"/>
                <a:gd name="T58" fmla="*/ 97 w 319"/>
                <a:gd name="T59" fmla="*/ 754 h 1188"/>
                <a:gd name="T60" fmla="*/ 114 w 319"/>
                <a:gd name="T61" fmla="*/ 679 h 1188"/>
                <a:gd name="T62" fmla="*/ 130 w 319"/>
                <a:gd name="T63" fmla="*/ 602 h 1188"/>
                <a:gd name="T64" fmla="*/ 149 w 319"/>
                <a:gd name="T65" fmla="*/ 523 h 1188"/>
                <a:gd name="T66" fmla="*/ 166 w 319"/>
                <a:gd name="T67" fmla="*/ 444 h 1188"/>
                <a:gd name="T68" fmla="*/ 190 w 319"/>
                <a:gd name="T69" fmla="*/ 325 h 1188"/>
                <a:gd name="T70" fmla="*/ 214 w 319"/>
                <a:gd name="T71" fmla="*/ 211 h 1188"/>
                <a:gd name="T72" fmla="*/ 239 w 319"/>
                <a:gd name="T73" fmla="*/ 102 h 1188"/>
                <a:gd name="T74" fmla="*/ 259 w 319"/>
                <a:gd name="T75" fmla="*/ 0 h 1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19" h="1188">
                  <a:moveTo>
                    <a:pt x="259" y="0"/>
                  </a:moveTo>
                  <a:lnTo>
                    <a:pt x="319" y="0"/>
                  </a:lnTo>
                  <a:lnTo>
                    <a:pt x="291" y="104"/>
                  </a:lnTo>
                  <a:lnTo>
                    <a:pt x="259" y="214"/>
                  </a:lnTo>
                  <a:lnTo>
                    <a:pt x="227" y="331"/>
                  </a:lnTo>
                  <a:lnTo>
                    <a:pt x="194" y="451"/>
                  </a:lnTo>
                  <a:lnTo>
                    <a:pt x="173" y="530"/>
                  </a:lnTo>
                  <a:lnTo>
                    <a:pt x="153" y="607"/>
                  </a:lnTo>
                  <a:lnTo>
                    <a:pt x="132" y="684"/>
                  </a:lnTo>
                  <a:lnTo>
                    <a:pt x="114" y="758"/>
                  </a:lnTo>
                  <a:lnTo>
                    <a:pt x="95" y="829"/>
                  </a:lnTo>
                  <a:lnTo>
                    <a:pt x="76" y="897"/>
                  </a:lnTo>
                  <a:lnTo>
                    <a:pt x="61" y="959"/>
                  </a:lnTo>
                  <a:lnTo>
                    <a:pt x="46" y="1015"/>
                  </a:lnTo>
                  <a:lnTo>
                    <a:pt x="32" y="1064"/>
                  </a:lnTo>
                  <a:lnTo>
                    <a:pt x="20" y="1107"/>
                  </a:lnTo>
                  <a:lnTo>
                    <a:pt x="13" y="1141"/>
                  </a:lnTo>
                  <a:lnTo>
                    <a:pt x="5" y="1167"/>
                  </a:lnTo>
                  <a:lnTo>
                    <a:pt x="2" y="1182"/>
                  </a:lnTo>
                  <a:lnTo>
                    <a:pt x="0" y="1188"/>
                  </a:lnTo>
                  <a:lnTo>
                    <a:pt x="2" y="1182"/>
                  </a:lnTo>
                  <a:lnTo>
                    <a:pt x="4" y="1167"/>
                  </a:lnTo>
                  <a:lnTo>
                    <a:pt x="11" y="1141"/>
                  </a:lnTo>
                  <a:lnTo>
                    <a:pt x="19" y="1105"/>
                  </a:lnTo>
                  <a:lnTo>
                    <a:pt x="28" y="1062"/>
                  </a:lnTo>
                  <a:lnTo>
                    <a:pt x="39" y="1013"/>
                  </a:lnTo>
                  <a:lnTo>
                    <a:pt x="52" y="955"/>
                  </a:lnTo>
                  <a:lnTo>
                    <a:pt x="65" y="893"/>
                  </a:lnTo>
                  <a:lnTo>
                    <a:pt x="80" y="825"/>
                  </a:lnTo>
                  <a:lnTo>
                    <a:pt x="97" y="754"/>
                  </a:lnTo>
                  <a:lnTo>
                    <a:pt x="114" y="679"/>
                  </a:lnTo>
                  <a:lnTo>
                    <a:pt x="130" y="602"/>
                  </a:lnTo>
                  <a:lnTo>
                    <a:pt x="149" y="523"/>
                  </a:lnTo>
                  <a:lnTo>
                    <a:pt x="166" y="444"/>
                  </a:lnTo>
                  <a:lnTo>
                    <a:pt x="190" y="325"/>
                  </a:lnTo>
                  <a:lnTo>
                    <a:pt x="214" y="211"/>
                  </a:lnTo>
                  <a:lnTo>
                    <a:pt x="239" y="102"/>
                  </a:lnTo>
                  <a:lnTo>
                    <a:pt x="2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4" name="Freeform 93"/>
            <p:cNvSpPr>
              <a:spLocks/>
            </p:cNvSpPr>
            <p:nvPr/>
          </p:nvSpPr>
          <p:spPr bwMode="auto">
            <a:xfrm>
              <a:off x="6761163" y="930276"/>
              <a:ext cx="277813" cy="704850"/>
            </a:xfrm>
            <a:custGeom>
              <a:avLst/>
              <a:gdLst>
                <a:gd name="T0" fmla="*/ 311 w 350"/>
                <a:gd name="T1" fmla="*/ 0 h 887"/>
                <a:gd name="T2" fmla="*/ 350 w 350"/>
                <a:gd name="T3" fmla="*/ 0 h 887"/>
                <a:gd name="T4" fmla="*/ 0 w 350"/>
                <a:gd name="T5" fmla="*/ 887 h 887"/>
                <a:gd name="T6" fmla="*/ 311 w 350"/>
                <a:gd name="T7" fmla="*/ 0 h 8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0" h="887">
                  <a:moveTo>
                    <a:pt x="311" y="0"/>
                  </a:moveTo>
                  <a:lnTo>
                    <a:pt x="350" y="0"/>
                  </a:lnTo>
                  <a:lnTo>
                    <a:pt x="0" y="887"/>
                  </a:lnTo>
                  <a:lnTo>
                    <a:pt x="3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5" name="Freeform 94"/>
            <p:cNvSpPr>
              <a:spLocks/>
            </p:cNvSpPr>
            <p:nvPr/>
          </p:nvSpPr>
          <p:spPr bwMode="auto">
            <a:xfrm>
              <a:off x="7115175" y="930276"/>
              <a:ext cx="233363" cy="425450"/>
            </a:xfrm>
            <a:custGeom>
              <a:avLst/>
              <a:gdLst>
                <a:gd name="T0" fmla="*/ 246 w 295"/>
                <a:gd name="T1" fmla="*/ 0 h 536"/>
                <a:gd name="T2" fmla="*/ 295 w 295"/>
                <a:gd name="T3" fmla="*/ 0 h 536"/>
                <a:gd name="T4" fmla="*/ 259 w 295"/>
                <a:gd name="T5" fmla="*/ 62 h 536"/>
                <a:gd name="T6" fmla="*/ 230 w 295"/>
                <a:gd name="T7" fmla="*/ 117 h 536"/>
                <a:gd name="T8" fmla="*/ 200 w 295"/>
                <a:gd name="T9" fmla="*/ 171 h 536"/>
                <a:gd name="T10" fmla="*/ 172 w 295"/>
                <a:gd name="T11" fmla="*/ 224 h 536"/>
                <a:gd name="T12" fmla="*/ 144 w 295"/>
                <a:gd name="T13" fmla="*/ 275 h 536"/>
                <a:gd name="T14" fmla="*/ 118 w 295"/>
                <a:gd name="T15" fmla="*/ 323 h 536"/>
                <a:gd name="T16" fmla="*/ 94 w 295"/>
                <a:gd name="T17" fmla="*/ 369 h 536"/>
                <a:gd name="T18" fmla="*/ 71 w 295"/>
                <a:gd name="T19" fmla="*/ 408 h 536"/>
                <a:gd name="T20" fmla="*/ 51 w 295"/>
                <a:gd name="T21" fmla="*/ 446 h 536"/>
                <a:gd name="T22" fmla="*/ 34 w 295"/>
                <a:gd name="T23" fmla="*/ 476 h 536"/>
                <a:gd name="T24" fmla="*/ 21 w 295"/>
                <a:gd name="T25" fmla="*/ 502 h 536"/>
                <a:gd name="T26" fmla="*/ 10 w 295"/>
                <a:gd name="T27" fmla="*/ 521 h 536"/>
                <a:gd name="T28" fmla="*/ 4 w 295"/>
                <a:gd name="T29" fmla="*/ 532 h 536"/>
                <a:gd name="T30" fmla="*/ 0 w 295"/>
                <a:gd name="T31" fmla="*/ 536 h 536"/>
                <a:gd name="T32" fmla="*/ 4 w 295"/>
                <a:gd name="T33" fmla="*/ 532 h 536"/>
                <a:gd name="T34" fmla="*/ 10 w 295"/>
                <a:gd name="T35" fmla="*/ 517 h 536"/>
                <a:gd name="T36" fmla="*/ 21 w 295"/>
                <a:gd name="T37" fmla="*/ 494 h 536"/>
                <a:gd name="T38" fmla="*/ 34 w 295"/>
                <a:gd name="T39" fmla="*/ 464 h 536"/>
                <a:gd name="T40" fmla="*/ 53 w 295"/>
                <a:gd name="T41" fmla="*/ 427 h 536"/>
                <a:gd name="T42" fmla="*/ 71 w 295"/>
                <a:gd name="T43" fmla="*/ 384 h 536"/>
                <a:gd name="T44" fmla="*/ 94 w 295"/>
                <a:gd name="T45" fmla="*/ 335 h 536"/>
                <a:gd name="T46" fmla="*/ 118 w 295"/>
                <a:gd name="T47" fmla="*/ 282 h 536"/>
                <a:gd name="T48" fmla="*/ 144 w 295"/>
                <a:gd name="T49" fmla="*/ 226 h 536"/>
                <a:gd name="T50" fmla="*/ 170 w 295"/>
                <a:gd name="T51" fmla="*/ 167 h 536"/>
                <a:gd name="T52" fmla="*/ 198 w 295"/>
                <a:gd name="T53" fmla="*/ 107 h 536"/>
                <a:gd name="T54" fmla="*/ 226 w 295"/>
                <a:gd name="T55" fmla="*/ 47 h 536"/>
                <a:gd name="T56" fmla="*/ 246 w 295"/>
                <a:gd name="T57" fmla="*/ 0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95" h="536">
                  <a:moveTo>
                    <a:pt x="246" y="0"/>
                  </a:moveTo>
                  <a:lnTo>
                    <a:pt x="295" y="0"/>
                  </a:lnTo>
                  <a:lnTo>
                    <a:pt x="259" y="62"/>
                  </a:lnTo>
                  <a:lnTo>
                    <a:pt x="230" y="117"/>
                  </a:lnTo>
                  <a:lnTo>
                    <a:pt x="200" y="171"/>
                  </a:lnTo>
                  <a:lnTo>
                    <a:pt x="172" y="224"/>
                  </a:lnTo>
                  <a:lnTo>
                    <a:pt x="144" y="275"/>
                  </a:lnTo>
                  <a:lnTo>
                    <a:pt x="118" y="323"/>
                  </a:lnTo>
                  <a:lnTo>
                    <a:pt x="94" y="369"/>
                  </a:lnTo>
                  <a:lnTo>
                    <a:pt x="71" y="408"/>
                  </a:lnTo>
                  <a:lnTo>
                    <a:pt x="51" y="446"/>
                  </a:lnTo>
                  <a:lnTo>
                    <a:pt x="34" y="476"/>
                  </a:lnTo>
                  <a:lnTo>
                    <a:pt x="21" y="502"/>
                  </a:lnTo>
                  <a:lnTo>
                    <a:pt x="10" y="521"/>
                  </a:lnTo>
                  <a:lnTo>
                    <a:pt x="4" y="532"/>
                  </a:lnTo>
                  <a:lnTo>
                    <a:pt x="0" y="536"/>
                  </a:lnTo>
                  <a:lnTo>
                    <a:pt x="4" y="532"/>
                  </a:lnTo>
                  <a:lnTo>
                    <a:pt x="10" y="517"/>
                  </a:lnTo>
                  <a:lnTo>
                    <a:pt x="21" y="494"/>
                  </a:lnTo>
                  <a:lnTo>
                    <a:pt x="34" y="464"/>
                  </a:lnTo>
                  <a:lnTo>
                    <a:pt x="53" y="427"/>
                  </a:lnTo>
                  <a:lnTo>
                    <a:pt x="71" y="384"/>
                  </a:lnTo>
                  <a:lnTo>
                    <a:pt x="94" y="335"/>
                  </a:lnTo>
                  <a:lnTo>
                    <a:pt x="118" y="282"/>
                  </a:lnTo>
                  <a:lnTo>
                    <a:pt x="144" y="226"/>
                  </a:lnTo>
                  <a:lnTo>
                    <a:pt x="170" y="167"/>
                  </a:lnTo>
                  <a:lnTo>
                    <a:pt x="198" y="107"/>
                  </a:lnTo>
                  <a:lnTo>
                    <a:pt x="226" y="47"/>
                  </a:lnTo>
                  <a:lnTo>
                    <a:pt x="2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6" name="Freeform 95"/>
            <p:cNvSpPr>
              <a:spLocks/>
            </p:cNvSpPr>
            <p:nvPr/>
          </p:nvSpPr>
          <p:spPr bwMode="auto">
            <a:xfrm>
              <a:off x="6686550" y="930276"/>
              <a:ext cx="911225" cy="1452562"/>
            </a:xfrm>
            <a:custGeom>
              <a:avLst/>
              <a:gdLst>
                <a:gd name="T0" fmla="*/ 1148 w 1148"/>
                <a:gd name="T1" fmla="*/ 0 h 1829"/>
                <a:gd name="T2" fmla="*/ 1081 w 1148"/>
                <a:gd name="T3" fmla="*/ 107 h 1829"/>
                <a:gd name="T4" fmla="*/ 1023 w 1148"/>
                <a:gd name="T5" fmla="*/ 196 h 1829"/>
                <a:gd name="T6" fmla="*/ 978 w 1148"/>
                <a:gd name="T7" fmla="*/ 265 h 1829"/>
                <a:gd name="T8" fmla="*/ 948 w 1148"/>
                <a:gd name="T9" fmla="*/ 308 h 1829"/>
                <a:gd name="T10" fmla="*/ 939 w 1148"/>
                <a:gd name="T11" fmla="*/ 325 h 1829"/>
                <a:gd name="T12" fmla="*/ 928 w 1148"/>
                <a:gd name="T13" fmla="*/ 342 h 1829"/>
                <a:gd name="T14" fmla="*/ 898 w 1148"/>
                <a:gd name="T15" fmla="*/ 389 h 1829"/>
                <a:gd name="T16" fmla="*/ 852 w 1148"/>
                <a:gd name="T17" fmla="*/ 463 h 1829"/>
                <a:gd name="T18" fmla="*/ 792 w 1148"/>
                <a:gd name="T19" fmla="*/ 558 h 1829"/>
                <a:gd name="T20" fmla="*/ 719 w 1148"/>
                <a:gd name="T21" fmla="*/ 673 h 1829"/>
                <a:gd name="T22" fmla="*/ 639 w 1148"/>
                <a:gd name="T23" fmla="*/ 799 h 1829"/>
                <a:gd name="T24" fmla="*/ 553 w 1148"/>
                <a:gd name="T25" fmla="*/ 934 h 1829"/>
                <a:gd name="T26" fmla="*/ 466 w 1148"/>
                <a:gd name="T27" fmla="*/ 1075 h 1829"/>
                <a:gd name="T28" fmla="*/ 378 w 1148"/>
                <a:gd name="T29" fmla="*/ 1216 h 1829"/>
                <a:gd name="T30" fmla="*/ 294 w 1148"/>
                <a:gd name="T31" fmla="*/ 1352 h 1829"/>
                <a:gd name="T32" fmla="*/ 216 w 1148"/>
                <a:gd name="T33" fmla="*/ 1479 h 1829"/>
                <a:gd name="T34" fmla="*/ 145 w 1148"/>
                <a:gd name="T35" fmla="*/ 1594 h 1829"/>
                <a:gd name="T36" fmla="*/ 85 w 1148"/>
                <a:gd name="T37" fmla="*/ 1690 h 1829"/>
                <a:gd name="T38" fmla="*/ 41 w 1148"/>
                <a:gd name="T39" fmla="*/ 1765 h 1829"/>
                <a:gd name="T40" fmla="*/ 11 w 1148"/>
                <a:gd name="T41" fmla="*/ 1812 h 1829"/>
                <a:gd name="T42" fmla="*/ 0 w 1148"/>
                <a:gd name="T43" fmla="*/ 1829 h 1829"/>
                <a:gd name="T44" fmla="*/ 11 w 1148"/>
                <a:gd name="T45" fmla="*/ 1812 h 1829"/>
                <a:gd name="T46" fmla="*/ 39 w 1148"/>
                <a:gd name="T47" fmla="*/ 1763 h 1829"/>
                <a:gd name="T48" fmla="*/ 82 w 1148"/>
                <a:gd name="T49" fmla="*/ 1688 h 1829"/>
                <a:gd name="T50" fmla="*/ 139 w 1148"/>
                <a:gd name="T51" fmla="*/ 1590 h 1829"/>
                <a:gd name="T52" fmla="*/ 206 w 1148"/>
                <a:gd name="T53" fmla="*/ 1474 h 1829"/>
                <a:gd name="T54" fmla="*/ 281 w 1148"/>
                <a:gd name="T55" fmla="*/ 1344 h 1829"/>
                <a:gd name="T56" fmla="*/ 361 w 1148"/>
                <a:gd name="T57" fmla="*/ 1205 h 1829"/>
                <a:gd name="T58" fmla="*/ 443 w 1148"/>
                <a:gd name="T59" fmla="*/ 1062 h 1829"/>
                <a:gd name="T60" fmla="*/ 525 w 1148"/>
                <a:gd name="T61" fmla="*/ 917 h 1829"/>
                <a:gd name="T62" fmla="*/ 604 w 1148"/>
                <a:gd name="T63" fmla="*/ 778 h 1829"/>
                <a:gd name="T64" fmla="*/ 676 w 1148"/>
                <a:gd name="T65" fmla="*/ 647 h 1829"/>
                <a:gd name="T66" fmla="*/ 743 w 1148"/>
                <a:gd name="T67" fmla="*/ 530 h 1829"/>
                <a:gd name="T68" fmla="*/ 799 w 1148"/>
                <a:gd name="T69" fmla="*/ 431 h 1829"/>
                <a:gd name="T70" fmla="*/ 842 w 1148"/>
                <a:gd name="T71" fmla="*/ 354 h 1829"/>
                <a:gd name="T72" fmla="*/ 870 w 1148"/>
                <a:gd name="T73" fmla="*/ 305 h 1829"/>
                <a:gd name="T74" fmla="*/ 879 w 1148"/>
                <a:gd name="T75" fmla="*/ 288 h 1829"/>
                <a:gd name="T76" fmla="*/ 889 w 1148"/>
                <a:gd name="T77" fmla="*/ 271 h 1829"/>
                <a:gd name="T78" fmla="*/ 915 w 1148"/>
                <a:gd name="T79" fmla="*/ 224 h 1829"/>
                <a:gd name="T80" fmla="*/ 954 w 1148"/>
                <a:gd name="T81" fmla="*/ 150 h 1829"/>
                <a:gd name="T82" fmla="*/ 1006 w 1148"/>
                <a:gd name="T83" fmla="*/ 55 h 1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48" h="1829">
                  <a:moveTo>
                    <a:pt x="1036" y="0"/>
                  </a:moveTo>
                  <a:lnTo>
                    <a:pt x="1148" y="0"/>
                  </a:lnTo>
                  <a:lnTo>
                    <a:pt x="1113" y="55"/>
                  </a:lnTo>
                  <a:lnTo>
                    <a:pt x="1081" y="107"/>
                  </a:lnTo>
                  <a:lnTo>
                    <a:pt x="1049" y="154"/>
                  </a:lnTo>
                  <a:lnTo>
                    <a:pt x="1023" y="196"/>
                  </a:lnTo>
                  <a:lnTo>
                    <a:pt x="999" y="233"/>
                  </a:lnTo>
                  <a:lnTo>
                    <a:pt x="978" y="265"/>
                  </a:lnTo>
                  <a:lnTo>
                    <a:pt x="962" y="290"/>
                  </a:lnTo>
                  <a:lnTo>
                    <a:pt x="948" y="308"/>
                  </a:lnTo>
                  <a:lnTo>
                    <a:pt x="941" y="320"/>
                  </a:lnTo>
                  <a:lnTo>
                    <a:pt x="939" y="325"/>
                  </a:lnTo>
                  <a:lnTo>
                    <a:pt x="937" y="329"/>
                  </a:lnTo>
                  <a:lnTo>
                    <a:pt x="928" y="342"/>
                  </a:lnTo>
                  <a:lnTo>
                    <a:pt x="915" y="361"/>
                  </a:lnTo>
                  <a:lnTo>
                    <a:pt x="898" y="389"/>
                  </a:lnTo>
                  <a:lnTo>
                    <a:pt x="878" y="423"/>
                  </a:lnTo>
                  <a:lnTo>
                    <a:pt x="852" y="463"/>
                  </a:lnTo>
                  <a:lnTo>
                    <a:pt x="824" y="508"/>
                  </a:lnTo>
                  <a:lnTo>
                    <a:pt x="792" y="558"/>
                  </a:lnTo>
                  <a:lnTo>
                    <a:pt x="756" y="613"/>
                  </a:lnTo>
                  <a:lnTo>
                    <a:pt x="719" y="673"/>
                  </a:lnTo>
                  <a:lnTo>
                    <a:pt x="680" y="735"/>
                  </a:lnTo>
                  <a:lnTo>
                    <a:pt x="639" y="799"/>
                  </a:lnTo>
                  <a:lnTo>
                    <a:pt x="596" y="867"/>
                  </a:lnTo>
                  <a:lnTo>
                    <a:pt x="553" y="934"/>
                  </a:lnTo>
                  <a:lnTo>
                    <a:pt x="510" y="1004"/>
                  </a:lnTo>
                  <a:lnTo>
                    <a:pt x="466" y="1075"/>
                  </a:lnTo>
                  <a:lnTo>
                    <a:pt x="421" y="1145"/>
                  </a:lnTo>
                  <a:lnTo>
                    <a:pt x="378" y="1216"/>
                  </a:lnTo>
                  <a:lnTo>
                    <a:pt x="335" y="1284"/>
                  </a:lnTo>
                  <a:lnTo>
                    <a:pt x="294" y="1352"/>
                  </a:lnTo>
                  <a:lnTo>
                    <a:pt x="255" y="1417"/>
                  </a:lnTo>
                  <a:lnTo>
                    <a:pt x="216" y="1479"/>
                  </a:lnTo>
                  <a:lnTo>
                    <a:pt x="179" y="1540"/>
                  </a:lnTo>
                  <a:lnTo>
                    <a:pt x="145" y="1594"/>
                  </a:lnTo>
                  <a:lnTo>
                    <a:pt x="113" y="1645"/>
                  </a:lnTo>
                  <a:lnTo>
                    <a:pt x="85" y="1690"/>
                  </a:lnTo>
                  <a:lnTo>
                    <a:pt x="61" y="1731"/>
                  </a:lnTo>
                  <a:lnTo>
                    <a:pt x="41" y="1765"/>
                  </a:lnTo>
                  <a:lnTo>
                    <a:pt x="24" y="1793"/>
                  </a:lnTo>
                  <a:lnTo>
                    <a:pt x="11" y="1812"/>
                  </a:lnTo>
                  <a:lnTo>
                    <a:pt x="3" y="1825"/>
                  </a:lnTo>
                  <a:lnTo>
                    <a:pt x="0" y="1829"/>
                  </a:lnTo>
                  <a:lnTo>
                    <a:pt x="3" y="1825"/>
                  </a:lnTo>
                  <a:lnTo>
                    <a:pt x="11" y="1812"/>
                  </a:lnTo>
                  <a:lnTo>
                    <a:pt x="22" y="1792"/>
                  </a:lnTo>
                  <a:lnTo>
                    <a:pt x="39" y="1763"/>
                  </a:lnTo>
                  <a:lnTo>
                    <a:pt x="57" y="1729"/>
                  </a:lnTo>
                  <a:lnTo>
                    <a:pt x="82" y="1688"/>
                  </a:lnTo>
                  <a:lnTo>
                    <a:pt x="110" y="1641"/>
                  </a:lnTo>
                  <a:lnTo>
                    <a:pt x="139" y="1590"/>
                  </a:lnTo>
                  <a:lnTo>
                    <a:pt x="171" y="1534"/>
                  </a:lnTo>
                  <a:lnTo>
                    <a:pt x="206" y="1474"/>
                  </a:lnTo>
                  <a:lnTo>
                    <a:pt x="242" y="1410"/>
                  </a:lnTo>
                  <a:lnTo>
                    <a:pt x="281" y="1344"/>
                  </a:lnTo>
                  <a:lnTo>
                    <a:pt x="320" y="1275"/>
                  </a:lnTo>
                  <a:lnTo>
                    <a:pt x="361" y="1205"/>
                  </a:lnTo>
                  <a:lnTo>
                    <a:pt x="402" y="1134"/>
                  </a:lnTo>
                  <a:lnTo>
                    <a:pt x="443" y="1062"/>
                  </a:lnTo>
                  <a:lnTo>
                    <a:pt x="484" y="989"/>
                  </a:lnTo>
                  <a:lnTo>
                    <a:pt x="525" y="917"/>
                  </a:lnTo>
                  <a:lnTo>
                    <a:pt x="564" y="846"/>
                  </a:lnTo>
                  <a:lnTo>
                    <a:pt x="604" y="778"/>
                  </a:lnTo>
                  <a:lnTo>
                    <a:pt x="641" y="711"/>
                  </a:lnTo>
                  <a:lnTo>
                    <a:pt x="676" y="647"/>
                  </a:lnTo>
                  <a:lnTo>
                    <a:pt x="712" y="587"/>
                  </a:lnTo>
                  <a:lnTo>
                    <a:pt x="743" y="530"/>
                  </a:lnTo>
                  <a:lnTo>
                    <a:pt x="773" y="478"/>
                  </a:lnTo>
                  <a:lnTo>
                    <a:pt x="799" y="431"/>
                  </a:lnTo>
                  <a:lnTo>
                    <a:pt x="822" y="389"/>
                  </a:lnTo>
                  <a:lnTo>
                    <a:pt x="842" y="354"/>
                  </a:lnTo>
                  <a:lnTo>
                    <a:pt x="857" y="325"/>
                  </a:lnTo>
                  <a:lnTo>
                    <a:pt x="870" y="305"/>
                  </a:lnTo>
                  <a:lnTo>
                    <a:pt x="876" y="291"/>
                  </a:lnTo>
                  <a:lnTo>
                    <a:pt x="879" y="288"/>
                  </a:lnTo>
                  <a:lnTo>
                    <a:pt x="881" y="284"/>
                  </a:lnTo>
                  <a:lnTo>
                    <a:pt x="889" y="271"/>
                  </a:lnTo>
                  <a:lnTo>
                    <a:pt x="900" y="250"/>
                  </a:lnTo>
                  <a:lnTo>
                    <a:pt x="915" y="224"/>
                  </a:lnTo>
                  <a:lnTo>
                    <a:pt x="934" y="190"/>
                  </a:lnTo>
                  <a:lnTo>
                    <a:pt x="954" y="150"/>
                  </a:lnTo>
                  <a:lnTo>
                    <a:pt x="980" y="105"/>
                  </a:lnTo>
                  <a:lnTo>
                    <a:pt x="1006" y="55"/>
                  </a:lnTo>
                  <a:lnTo>
                    <a:pt x="10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7" name="Freeform 96"/>
            <p:cNvSpPr>
              <a:spLocks/>
            </p:cNvSpPr>
            <p:nvPr/>
          </p:nvSpPr>
          <p:spPr bwMode="auto">
            <a:xfrm>
              <a:off x="7307263" y="930276"/>
              <a:ext cx="455613" cy="641350"/>
            </a:xfrm>
            <a:custGeom>
              <a:avLst/>
              <a:gdLst>
                <a:gd name="T0" fmla="*/ 518 w 574"/>
                <a:gd name="T1" fmla="*/ 0 h 808"/>
                <a:gd name="T2" fmla="*/ 574 w 574"/>
                <a:gd name="T3" fmla="*/ 0 h 808"/>
                <a:gd name="T4" fmla="*/ 0 w 574"/>
                <a:gd name="T5" fmla="*/ 808 h 808"/>
                <a:gd name="T6" fmla="*/ 518 w 574"/>
                <a:gd name="T7" fmla="*/ 0 h 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4" h="808">
                  <a:moveTo>
                    <a:pt x="518" y="0"/>
                  </a:moveTo>
                  <a:lnTo>
                    <a:pt x="574" y="0"/>
                  </a:lnTo>
                  <a:lnTo>
                    <a:pt x="0" y="808"/>
                  </a:lnTo>
                  <a:lnTo>
                    <a:pt x="5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8" name="Freeform 97"/>
            <p:cNvSpPr>
              <a:spLocks/>
            </p:cNvSpPr>
            <p:nvPr/>
          </p:nvSpPr>
          <p:spPr bwMode="auto">
            <a:xfrm>
              <a:off x="7518400" y="930276"/>
              <a:ext cx="428625" cy="538162"/>
            </a:xfrm>
            <a:custGeom>
              <a:avLst/>
              <a:gdLst>
                <a:gd name="T0" fmla="*/ 479 w 539"/>
                <a:gd name="T1" fmla="*/ 0 h 679"/>
                <a:gd name="T2" fmla="*/ 539 w 539"/>
                <a:gd name="T3" fmla="*/ 0 h 679"/>
                <a:gd name="T4" fmla="*/ 0 w 539"/>
                <a:gd name="T5" fmla="*/ 679 h 679"/>
                <a:gd name="T6" fmla="*/ 479 w 539"/>
                <a:gd name="T7" fmla="*/ 0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679">
                  <a:moveTo>
                    <a:pt x="479" y="0"/>
                  </a:moveTo>
                  <a:lnTo>
                    <a:pt x="539" y="0"/>
                  </a:lnTo>
                  <a:lnTo>
                    <a:pt x="0" y="679"/>
                  </a:lnTo>
                  <a:lnTo>
                    <a:pt x="4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9" name="Freeform 98"/>
            <p:cNvSpPr>
              <a:spLocks/>
            </p:cNvSpPr>
            <p:nvPr/>
          </p:nvSpPr>
          <p:spPr bwMode="auto">
            <a:xfrm>
              <a:off x="6962775" y="930276"/>
              <a:ext cx="1198563" cy="1387475"/>
            </a:xfrm>
            <a:custGeom>
              <a:avLst/>
              <a:gdLst>
                <a:gd name="T0" fmla="*/ 1510 w 1510"/>
                <a:gd name="T1" fmla="*/ 0 h 1748"/>
                <a:gd name="T2" fmla="*/ 1412 w 1510"/>
                <a:gd name="T3" fmla="*/ 113 h 1748"/>
                <a:gd name="T4" fmla="*/ 1320 w 1510"/>
                <a:gd name="T5" fmla="*/ 218 h 1748"/>
                <a:gd name="T6" fmla="*/ 1238 w 1510"/>
                <a:gd name="T7" fmla="*/ 312 h 1748"/>
                <a:gd name="T8" fmla="*/ 1167 w 1510"/>
                <a:gd name="T9" fmla="*/ 391 h 1748"/>
                <a:gd name="T10" fmla="*/ 1115 w 1510"/>
                <a:gd name="T11" fmla="*/ 451 h 1748"/>
                <a:gd name="T12" fmla="*/ 1080 w 1510"/>
                <a:gd name="T13" fmla="*/ 491 h 1748"/>
                <a:gd name="T14" fmla="*/ 1067 w 1510"/>
                <a:gd name="T15" fmla="*/ 506 h 1748"/>
                <a:gd name="T16" fmla="*/ 1055 w 1510"/>
                <a:gd name="T17" fmla="*/ 519 h 1748"/>
                <a:gd name="T18" fmla="*/ 1022 w 1510"/>
                <a:gd name="T19" fmla="*/ 558 h 1748"/>
                <a:gd name="T20" fmla="*/ 968 w 1510"/>
                <a:gd name="T21" fmla="*/ 620 h 1748"/>
                <a:gd name="T22" fmla="*/ 901 w 1510"/>
                <a:gd name="T23" fmla="*/ 699 h 1748"/>
                <a:gd name="T24" fmla="*/ 819 w 1510"/>
                <a:gd name="T25" fmla="*/ 793 h 1748"/>
                <a:gd name="T26" fmla="*/ 729 w 1510"/>
                <a:gd name="T27" fmla="*/ 897 h 1748"/>
                <a:gd name="T28" fmla="*/ 632 w 1510"/>
                <a:gd name="T29" fmla="*/ 1010 h 1748"/>
                <a:gd name="T30" fmla="*/ 532 w 1510"/>
                <a:gd name="T31" fmla="*/ 1124 h 1748"/>
                <a:gd name="T32" fmla="*/ 433 w 1510"/>
                <a:gd name="T33" fmla="*/ 1241 h 1748"/>
                <a:gd name="T34" fmla="*/ 338 w 1510"/>
                <a:gd name="T35" fmla="*/ 1354 h 1748"/>
                <a:gd name="T36" fmla="*/ 248 w 1510"/>
                <a:gd name="T37" fmla="*/ 1459 h 1748"/>
                <a:gd name="T38" fmla="*/ 166 w 1510"/>
                <a:gd name="T39" fmla="*/ 1553 h 1748"/>
                <a:gd name="T40" fmla="*/ 99 w 1510"/>
                <a:gd name="T41" fmla="*/ 1634 h 1748"/>
                <a:gd name="T42" fmla="*/ 47 w 1510"/>
                <a:gd name="T43" fmla="*/ 1694 h 1748"/>
                <a:gd name="T44" fmla="*/ 13 w 1510"/>
                <a:gd name="T45" fmla="*/ 1733 h 1748"/>
                <a:gd name="T46" fmla="*/ 0 w 1510"/>
                <a:gd name="T47" fmla="*/ 1748 h 1748"/>
                <a:gd name="T48" fmla="*/ 13 w 1510"/>
                <a:gd name="T49" fmla="*/ 1733 h 1748"/>
                <a:gd name="T50" fmla="*/ 45 w 1510"/>
                <a:gd name="T51" fmla="*/ 1694 h 1748"/>
                <a:gd name="T52" fmla="*/ 97 w 1510"/>
                <a:gd name="T53" fmla="*/ 1630 h 1748"/>
                <a:gd name="T54" fmla="*/ 162 w 1510"/>
                <a:gd name="T55" fmla="*/ 1549 h 1748"/>
                <a:gd name="T56" fmla="*/ 241 w 1510"/>
                <a:gd name="T57" fmla="*/ 1453 h 1748"/>
                <a:gd name="T58" fmla="*/ 328 w 1510"/>
                <a:gd name="T59" fmla="*/ 1346 h 1748"/>
                <a:gd name="T60" fmla="*/ 422 w 1510"/>
                <a:gd name="T61" fmla="*/ 1231 h 1748"/>
                <a:gd name="T62" fmla="*/ 519 w 1510"/>
                <a:gd name="T63" fmla="*/ 1113 h 1748"/>
                <a:gd name="T64" fmla="*/ 616 w 1510"/>
                <a:gd name="T65" fmla="*/ 995 h 1748"/>
                <a:gd name="T66" fmla="*/ 709 w 1510"/>
                <a:gd name="T67" fmla="*/ 878 h 1748"/>
                <a:gd name="T68" fmla="*/ 794 w 1510"/>
                <a:gd name="T69" fmla="*/ 771 h 1748"/>
                <a:gd name="T70" fmla="*/ 873 w 1510"/>
                <a:gd name="T71" fmla="*/ 673 h 1748"/>
                <a:gd name="T72" fmla="*/ 938 w 1510"/>
                <a:gd name="T73" fmla="*/ 592 h 1748"/>
                <a:gd name="T74" fmla="*/ 988 w 1510"/>
                <a:gd name="T75" fmla="*/ 528 h 1748"/>
                <a:gd name="T76" fmla="*/ 1022 w 1510"/>
                <a:gd name="T77" fmla="*/ 489 h 1748"/>
                <a:gd name="T78" fmla="*/ 1033 w 1510"/>
                <a:gd name="T79" fmla="*/ 474 h 1748"/>
                <a:gd name="T80" fmla="*/ 1044 w 1510"/>
                <a:gd name="T81" fmla="*/ 459 h 1748"/>
                <a:gd name="T82" fmla="*/ 1078 w 1510"/>
                <a:gd name="T83" fmla="*/ 417 h 1748"/>
                <a:gd name="T84" fmla="*/ 1128 w 1510"/>
                <a:gd name="T85" fmla="*/ 352 h 1748"/>
                <a:gd name="T86" fmla="*/ 1195 w 1510"/>
                <a:gd name="T87" fmla="*/ 269 h 1748"/>
                <a:gd name="T88" fmla="*/ 1274 w 1510"/>
                <a:gd name="T89" fmla="*/ 169 h 1748"/>
                <a:gd name="T90" fmla="*/ 1361 w 1510"/>
                <a:gd name="T91" fmla="*/ 5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10" h="1748">
                  <a:moveTo>
                    <a:pt x="1408" y="0"/>
                  </a:moveTo>
                  <a:lnTo>
                    <a:pt x="1510" y="0"/>
                  </a:lnTo>
                  <a:lnTo>
                    <a:pt x="1460" y="57"/>
                  </a:lnTo>
                  <a:lnTo>
                    <a:pt x="1412" y="113"/>
                  </a:lnTo>
                  <a:lnTo>
                    <a:pt x="1365" y="166"/>
                  </a:lnTo>
                  <a:lnTo>
                    <a:pt x="1320" y="218"/>
                  </a:lnTo>
                  <a:lnTo>
                    <a:pt x="1277" y="265"/>
                  </a:lnTo>
                  <a:lnTo>
                    <a:pt x="1238" y="312"/>
                  </a:lnTo>
                  <a:lnTo>
                    <a:pt x="1201" y="354"/>
                  </a:lnTo>
                  <a:lnTo>
                    <a:pt x="1167" y="391"/>
                  </a:lnTo>
                  <a:lnTo>
                    <a:pt x="1139" y="423"/>
                  </a:lnTo>
                  <a:lnTo>
                    <a:pt x="1115" y="451"/>
                  </a:lnTo>
                  <a:lnTo>
                    <a:pt x="1095" y="474"/>
                  </a:lnTo>
                  <a:lnTo>
                    <a:pt x="1080" y="491"/>
                  </a:lnTo>
                  <a:lnTo>
                    <a:pt x="1070" y="502"/>
                  </a:lnTo>
                  <a:lnTo>
                    <a:pt x="1067" y="506"/>
                  </a:lnTo>
                  <a:lnTo>
                    <a:pt x="1065" y="510"/>
                  </a:lnTo>
                  <a:lnTo>
                    <a:pt x="1055" y="519"/>
                  </a:lnTo>
                  <a:lnTo>
                    <a:pt x="1041" y="536"/>
                  </a:lnTo>
                  <a:lnTo>
                    <a:pt x="1022" y="558"/>
                  </a:lnTo>
                  <a:lnTo>
                    <a:pt x="998" y="587"/>
                  </a:lnTo>
                  <a:lnTo>
                    <a:pt x="968" y="620"/>
                  </a:lnTo>
                  <a:lnTo>
                    <a:pt x="936" y="658"/>
                  </a:lnTo>
                  <a:lnTo>
                    <a:pt x="901" y="699"/>
                  </a:lnTo>
                  <a:lnTo>
                    <a:pt x="862" y="744"/>
                  </a:lnTo>
                  <a:lnTo>
                    <a:pt x="819" y="793"/>
                  </a:lnTo>
                  <a:lnTo>
                    <a:pt x="774" y="844"/>
                  </a:lnTo>
                  <a:lnTo>
                    <a:pt x="729" y="897"/>
                  </a:lnTo>
                  <a:lnTo>
                    <a:pt x="681" y="953"/>
                  </a:lnTo>
                  <a:lnTo>
                    <a:pt x="632" y="1010"/>
                  </a:lnTo>
                  <a:lnTo>
                    <a:pt x="582" y="1068"/>
                  </a:lnTo>
                  <a:lnTo>
                    <a:pt x="532" y="1124"/>
                  </a:lnTo>
                  <a:lnTo>
                    <a:pt x="483" y="1182"/>
                  </a:lnTo>
                  <a:lnTo>
                    <a:pt x="433" y="1241"/>
                  </a:lnTo>
                  <a:lnTo>
                    <a:pt x="384" y="1299"/>
                  </a:lnTo>
                  <a:lnTo>
                    <a:pt x="338" y="1354"/>
                  </a:lnTo>
                  <a:lnTo>
                    <a:pt x="291" y="1408"/>
                  </a:lnTo>
                  <a:lnTo>
                    <a:pt x="248" y="1459"/>
                  </a:lnTo>
                  <a:lnTo>
                    <a:pt x="205" y="1508"/>
                  </a:lnTo>
                  <a:lnTo>
                    <a:pt x="166" y="1553"/>
                  </a:lnTo>
                  <a:lnTo>
                    <a:pt x="131" y="1596"/>
                  </a:lnTo>
                  <a:lnTo>
                    <a:pt x="99" y="1634"/>
                  </a:lnTo>
                  <a:lnTo>
                    <a:pt x="71" y="1666"/>
                  </a:lnTo>
                  <a:lnTo>
                    <a:pt x="47" y="1694"/>
                  </a:lnTo>
                  <a:lnTo>
                    <a:pt x="28" y="1716"/>
                  </a:lnTo>
                  <a:lnTo>
                    <a:pt x="13" y="1733"/>
                  </a:lnTo>
                  <a:lnTo>
                    <a:pt x="4" y="1745"/>
                  </a:lnTo>
                  <a:lnTo>
                    <a:pt x="0" y="1748"/>
                  </a:lnTo>
                  <a:lnTo>
                    <a:pt x="4" y="1745"/>
                  </a:lnTo>
                  <a:lnTo>
                    <a:pt x="13" y="1733"/>
                  </a:lnTo>
                  <a:lnTo>
                    <a:pt x="26" y="1716"/>
                  </a:lnTo>
                  <a:lnTo>
                    <a:pt x="45" y="1694"/>
                  </a:lnTo>
                  <a:lnTo>
                    <a:pt x="69" y="1664"/>
                  </a:lnTo>
                  <a:lnTo>
                    <a:pt x="97" y="1630"/>
                  </a:lnTo>
                  <a:lnTo>
                    <a:pt x="129" y="1592"/>
                  </a:lnTo>
                  <a:lnTo>
                    <a:pt x="162" y="1549"/>
                  </a:lnTo>
                  <a:lnTo>
                    <a:pt x="202" y="1502"/>
                  </a:lnTo>
                  <a:lnTo>
                    <a:pt x="241" y="1453"/>
                  </a:lnTo>
                  <a:lnTo>
                    <a:pt x="284" y="1401"/>
                  </a:lnTo>
                  <a:lnTo>
                    <a:pt x="328" y="1346"/>
                  </a:lnTo>
                  <a:lnTo>
                    <a:pt x="375" y="1290"/>
                  </a:lnTo>
                  <a:lnTo>
                    <a:pt x="422" y="1231"/>
                  </a:lnTo>
                  <a:lnTo>
                    <a:pt x="470" y="1173"/>
                  </a:lnTo>
                  <a:lnTo>
                    <a:pt x="519" y="1113"/>
                  </a:lnTo>
                  <a:lnTo>
                    <a:pt x="567" y="1053"/>
                  </a:lnTo>
                  <a:lnTo>
                    <a:pt x="616" y="995"/>
                  </a:lnTo>
                  <a:lnTo>
                    <a:pt x="662" y="934"/>
                  </a:lnTo>
                  <a:lnTo>
                    <a:pt x="709" y="878"/>
                  </a:lnTo>
                  <a:lnTo>
                    <a:pt x="752" y="823"/>
                  </a:lnTo>
                  <a:lnTo>
                    <a:pt x="794" y="771"/>
                  </a:lnTo>
                  <a:lnTo>
                    <a:pt x="835" y="720"/>
                  </a:lnTo>
                  <a:lnTo>
                    <a:pt x="873" y="673"/>
                  </a:lnTo>
                  <a:lnTo>
                    <a:pt x="906" y="630"/>
                  </a:lnTo>
                  <a:lnTo>
                    <a:pt x="938" y="592"/>
                  </a:lnTo>
                  <a:lnTo>
                    <a:pt x="966" y="558"/>
                  </a:lnTo>
                  <a:lnTo>
                    <a:pt x="988" y="528"/>
                  </a:lnTo>
                  <a:lnTo>
                    <a:pt x="1007" y="506"/>
                  </a:lnTo>
                  <a:lnTo>
                    <a:pt x="1022" y="489"/>
                  </a:lnTo>
                  <a:lnTo>
                    <a:pt x="1029" y="478"/>
                  </a:lnTo>
                  <a:lnTo>
                    <a:pt x="1033" y="474"/>
                  </a:lnTo>
                  <a:lnTo>
                    <a:pt x="1035" y="470"/>
                  </a:lnTo>
                  <a:lnTo>
                    <a:pt x="1044" y="459"/>
                  </a:lnTo>
                  <a:lnTo>
                    <a:pt x="1059" y="442"/>
                  </a:lnTo>
                  <a:lnTo>
                    <a:pt x="1078" y="417"/>
                  </a:lnTo>
                  <a:lnTo>
                    <a:pt x="1102" y="387"/>
                  </a:lnTo>
                  <a:lnTo>
                    <a:pt x="1128" y="352"/>
                  </a:lnTo>
                  <a:lnTo>
                    <a:pt x="1160" y="312"/>
                  </a:lnTo>
                  <a:lnTo>
                    <a:pt x="1195" y="269"/>
                  </a:lnTo>
                  <a:lnTo>
                    <a:pt x="1234" y="220"/>
                  </a:lnTo>
                  <a:lnTo>
                    <a:pt x="1274" y="169"/>
                  </a:lnTo>
                  <a:lnTo>
                    <a:pt x="1316" y="115"/>
                  </a:lnTo>
                  <a:lnTo>
                    <a:pt x="1361" y="58"/>
                  </a:lnTo>
                  <a:lnTo>
                    <a:pt x="14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0" name="Freeform 99"/>
            <p:cNvSpPr>
              <a:spLocks/>
            </p:cNvSpPr>
            <p:nvPr/>
          </p:nvSpPr>
          <p:spPr bwMode="auto">
            <a:xfrm>
              <a:off x="7142163" y="930276"/>
              <a:ext cx="1298575" cy="1304925"/>
            </a:xfrm>
            <a:custGeom>
              <a:avLst/>
              <a:gdLst>
                <a:gd name="T0" fmla="*/ 1635 w 1635"/>
                <a:gd name="T1" fmla="*/ 0 h 1643"/>
                <a:gd name="T2" fmla="*/ 1556 w 1635"/>
                <a:gd name="T3" fmla="*/ 77 h 1643"/>
                <a:gd name="T4" fmla="*/ 1450 w 1635"/>
                <a:gd name="T5" fmla="*/ 181 h 1643"/>
                <a:gd name="T6" fmla="*/ 1349 w 1635"/>
                <a:gd name="T7" fmla="*/ 280 h 1643"/>
                <a:gd name="T8" fmla="*/ 1258 w 1635"/>
                <a:gd name="T9" fmla="*/ 370 h 1643"/>
                <a:gd name="T10" fmla="*/ 1180 w 1635"/>
                <a:gd name="T11" fmla="*/ 446 h 1643"/>
                <a:gd name="T12" fmla="*/ 1120 w 1635"/>
                <a:gd name="T13" fmla="*/ 506 h 1643"/>
                <a:gd name="T14" fmla="*/ 1081 w 1635"/>
                <a:gd name="T15" fmla="*/ 543 h 1643"/>
                <a:gd name="T16" fmla="*/ 1068 w 1635"/>
                <a:gd name="T17" fmla="*/ 557 h 1643"/>
                <a:gd name="T18" fmla="*/ 1055 w 1635"/>
                <a:gd name="T19" fmla="*/ 572 h 1643"/>
                <a:gd name="T20" fmla="*/ 1016 w 1635"/>
                <a:gd name="T21" fmla="*/ 609 h 1643"/>
                <a:gd name="T22" fmla="*/ 956 w 1635"/>
                <a:gd name="T23" fmla="*/ 669 h 1643"/>
                <a:gd name="T24" fmla="*/ 880 w 1635"/>
                <a:gd name="T25" fmla="*/ 746 h 1643"/>
                <a:gd name="T26" fmla="*/ 790 w 1635"/>
                <a:gd name="T27" fmla="*/ 837 h 1643"/>
                <a:gd name="T28" fmla="*/ 690 w 1635"/>
                <a:gd name="T29" fmla="*/ 938 h 1643"/>
                <a:gd name="T30" fmla="*/ 585 w 1635"/>
                <a:gd name="T31" fmla="*/ 1043 h 1643"/>
                <a:gd name="T32" fmla="*/ 477 w 1635"/>
                <a:gd name="T33" fmla="*/ 1152 h 1643"/>
                <a:gd name="T34" fmla="*/ 374 w 1635"/>
                <a:gd name="T35" fmla="*/ 1260 h 1643"/>
                <a:gd name="T36" fmla="*/ 276 w 1635"/>
                <a:gd name="T37" fmla="*/ 1359 h 1643"/>
                <a:gd name="T38" fmla="*/ 186 w 1635"/>
                <a:gd name="T39" fmla="*/ 1451 h 1643"/>
                <a:gd name="T40" fmla="*/ 110 w 1635"/>
                <a:gd name="T41" fmla="*/ 1530 h 1643"/>
                <a:gd name="T42" fmla="*/ 52 w 1635"/>
                <a:gd name="T43" fmla="*/ 1590 h 1643"/>
                <a:gd name="T44" fmla="*/ 15 w 1635"/>
                <a:gd name="T45" fmla="*/ 1628 h 1643"/>
                <a:gd name="T46" fmla="*/ 0 w 1635"/>
                <a:gd name="T47" fmla="*/ 1643 h 1643"/>
                <a:gd name="T48" fmla="*/ 13 w 1635"/>
                <a:gd name="T49" fmla="*/ 1628 h 1643"/>
                <a:gd name="T50" fmla="*/ 50 w 1635"/>
                <a:gd name="T51" fmla="*/ 1588 h 1643"/>
                <a:gd name="T52" fmla="*/ 106 w 1635"/>
                <a:gd name="T53" fmla="*/ 1525 h 1643"/>
                <a:gd name="T54" fmla="*/ 179 w 1635"/>
                <a:gd name="T55" fmla="*/ 1444 h 1643"/>
                <a:gd name="T56" fmla="*/ 264 w 1635"/>
                <a:gd name="T57" fmla="*/ 1350 h 1643"/>
                <a:gd name="T58" fmla="*/ 358 w 1635"/>
                <a:gd name="T59" fmla="*/ 1245 h 1643"/>
                <a:gd name="T60" fmla="*/ 458 w 1635"/>
                <a:gd name="T61" fmla="*/ 1134 h 1643"/>
                <a:gd name="T62" fmla="*/ 559 w 1635"/>
                <a:gd name="T63" fmla="*/ 1021 h 1643"/>
                <a:gd name="T64" fmla="*/ 658 w 1635"/>
                <a:gd name="T65" fmla="*/ 908 h 1643"/>
                <a:gd name="T66" fmla="*/ 751 w 1635"/>
                <a:gd name="T67" fmla="*/ 803 h 1643"/>
                <a:gd name="T68" fmla="*/ 835 w 1635"/>
                <a:gd name="T69" fmla="*/ 707 h 1643"/>
                <a:gd name="T70" fmla="*/ 908 w 1635"/>
                <a:gd name="T71" fmla="*/ 624 h 1643"/>
                <a:gd name="T72" fmla="*/ 964 w 1635"/>
                <a:gd name="T73" fmla="*/ 562 h 1643"/>
                <a:gd name="T74" fmla="*/ 999 w 1635"/>
                <a:gd name="T75" fmla="*/ 521 h 1643"/>
                <a:gd name="T76" fmla="*/ 1012 w 1635"/>
                <a:gd name="T77" fmla="*/ 506 h 1643"/>
                <a:gd name="T78" fmla="*/ 1023 w 1635"/>
                <a:gd name="T79" fmla="*/ 491 h 1643"/>
                <a:gd name="T80" fmla="*/ 1059 w 1635"/>
                <a:gd name="T81" fmla="*/ 451 h 1643"/>
                <a:gd name="T82" fmla="*/ 1113 w 1635"/>
                <a:gd name="T83" fmla="*/ 389 h 1643"/>
                <a:gd name="T84" fmla="*/ 1180 w 1635"/>
                <a:gd name="T85" fmla="*/ 310 h 1643"/>
                <a:gd name="T86" fmla="*/ 1262 w 1635"/>
                <a:gd name="T87" fmla="*/ 216 h 1643"/>
                <a:gd name="T88" fmla="*/ 1351 w 1635"/>
                <a:gd name="T89" fmla="*/ 111 h 1643"/>
                <a:gd name="T90" fmla="*/ 1446 w 1635"/>
                <a:gd name="T91" fmla="*/ 0 h 1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35" h="1643">
                  <a:moveTo>
                    <a:pt x="1446" y="0"/>
                  </a:moveTo>
                  <a:lnTo>
                    <a:pt x="1635" y="0"/>
                  </a:lnTo>
                  <a:lnTo>
                    <a:pt x="1610" y="23"/>
                  </a:lnTo>
                  <a:lnTo>
                    <a:pt x="1556" y="77"/>
                  </a:lnTo>
                  <a:lnTo>
                    <a:pt x="1502" y="130"/>
                  </a:lnTo>
                  <a:lnTo>
                    <a:pt x="1450" y="181"/>
                  </a:lnTo>
                  <a:lnTo>
                    <a:pt x="1398" y="231"/>
                  </a:lnTo>
                  <a:lnTo>
                    <a:pt x="1349" y="280"/>
                  </a:lnTo>
                  <a:lnTo>
                    <a:pt x="1303" y="327"/>
                  </a:lnTo>
                  <a:lnTo>
                    <a:pt x="1258" y="370"/>
                  </a:lnTo>
                  <a:lnTo>
                    <a:pt x="1217" y="410"/>
                  </a:lnTo>
                  <a:lnTo>
                    <a:pt x="1180" y="446"/>
                  </a:lnTo>
                  <a:lnTo>
                    <a:pt x="1148" y="478"/>
                  </a:lnTo>
                  <a:lnTo>
                    <a:pt x="1120" y="506"/>
                  </a:lnTo>
                  <a:lnTo>
                    <a:pt x="1098" y="526"/>
                  </a:lnTo>
                  <a:lnTo>
                    <a:pt x="1081" y="543"/>
                  </a:lnTo>
                  <a:lnTo>
                    <a:pt x="1072" y="553"/>
                  </a:lnTo>
                  <a:lnTo>
                    <a:pt x="1068" y="557"/>
                  </a:lnTo>
                  <a:lnTo>
                    <a:pt x="1064" y="560"/>
                  </a:lnTo>
                  <a:lnTo>
                    <a:pt x="1055" y="572"/>
                  </a:lnTo>
                  <a:lnTo>
                    <a:pt x="1038" y="587"/>
                  </a:lnTo>
                  <a:lnTo>
                    <a:pt x="1016" y="609"/>
                  </a:lnTo>
                  <a:lnTo>
                    <a:pt x="988" y="637"/>
                  </a:lnTo>
                  <a:lnTo>
                    <a:pt x="956" y="669"/>
                  </a:lnTo>
                  <a:lnTo>
                    <a:pt x="919" y="707"/>
                  </a:lnTo>
                  <a:lnTo>
                    <a:pt x="880" y="746"/>
                  </a:lnTo>
                  <a:lnTo>
                    <a:pt x="835" y="790"/>
                  </a:lnTo>
                  <a:lnTo>
                    <a:pt x="790" y="837"/>
                  </a:lnTo>
                  <a:lnTo>
                    <a:pt x="740" y="885"/>
                  </a:lnTo>
                  <a:lnTo>
                    <a:pt x="690" y="938"/>
                  </a:lnTo>
                  <a:lnTo>
                    <a:pt x="637" y="991"/>
                  </a:lnTo>
                  <a:lnTo>
                    <a:pt x="585" y="1043"/>
                  </a:lnTo>
                  <a:lnTo>
                    <a:pt x="531" y="1098"/>
                  </a:lnTo>
                  <a:lnTo>
                    <a:pt x="477" y="1152"/>
                  </a:lnTo>
                  <a:lnTo>
                    <a:pt x="425" y="1205"/>
                  </a:lnTo>
                  <a:lnTo>
                    <a:pt x="374" y="1260"/>
                  </a:lnTo>
                  <a:lnTo>
                    <a:pt x="324" y="1310"/>
                  </a:lnTo>
                  <a:lnTo>
                    <a:pt x="276" y="1359"/>
                  </a:lnTo>
                  <a:lnTo>
                    <a:pt x="229" y="1406"/>
                  </a:lnTo>
                  <a:lnTo>
                    <a:pt x="186" y="1451"/>
                  </a:lnTo>
                  <a:lnTo>
                    <a:pt x="147" y="1493"/>
                  </a:lnTo>
                  <a:lnTo>
                    <a:pt x="110" y="1530"/>
                  </a:lnTo>
                  <a:lnTo>
                    <a:pt x="78" y="1562"/>
                  </a:lnTo>
                  <a:lnTo>
                    <a:pt x="52" y="1590"/>
                  </a:lnTo>
                  <a:lnTo>
                    <a:pt x="30" y="1613"/>
                  </a:lnTo>
                  <a:lnTo>
                    <a:pt x="15" y="1628"/>
                  </a:lnTo>
                  <a:lnTo>
                    <a:pt x="3" y="1639"/>
                  </a:lnTo>
                  <a:lnTo>
                    <a:pt x="0" y="1643"/>
                  </a:lnTo>
                  <a:lnTo>
                    <a:pt x="3" y="1639"/>
                  </a:lnTo>
                  <a:lnTo>
                    <a:pt x="13" y="1628"/>
                  </a:lnTo>
                  <a:lnTo>
                    <a:pt x="30" y="1611"/>
                  </a:lnTo>
                  <a:lnTo>
                    <a:pt x="50" y="1588"/>
                  </a:lnTo>
                  <a:lnTo>
                    <a:pt x="76" y="1558"/>
                  </a:lnTo>
                  <a:lnTo>
                    <a:pt x="106" y="1525"/>
                  </a:lnTo>
                  <a:lnTo>
                    <a:pt x="141" y="1487"/>
                  </a:lnTo>
                  <a:lnTo>
                    <a:pt x="179" y="1444"/>
                  </a:lnTo>
                  <a:lnTo>
                    <a:pt x="220" y="1399"/>
                  </a:lnTo>
                  <a:lnTo>
                    <a:pt x="264" y="1350"/>
                  </a:lnTo>
                  <a:lnTo>
                    <a:pt x="311" y="1297"/>
                  </a:lnTo>
                  <a:lnTo>
                    <a:pt x="358" y="1245"/>
                  </a:lnTo>
                  <a:lnTo>
                    <a:pt x="408" y="1190"/>
                  </a:lnTo>
                  <a:lnTo>
                    <a:pt x="458" y="1134"/>
                  </a:lnTo>
                  <a:lnTo>
                    <a:pt x="509" y="1077"/>
                  </a:lnTo>
                  <a:lnTo>
                    <a:pt x="559" y="1021"/>
                  </a:lnTo>
                  <a:lnTo>
                    <a:pt x="609" y="964"/>
                  </a:lnTo>
                  <a:lnTo>
                    <a:pt x="658" y="908"/>
                  </a:lnTo>
                  <a:lnTo>
                    <a:pt x="706" y="854"/>
                  </a:lnTo>
                  <a:lnTo>
                    <a:pt x="751" y="803"/>
                  </a:lnTo>
                  <a:lnTo>
                    <a:pt x="794" y="752"/>
                  </a:lnTo>
                  <a:lnTo>
                    <a:pt x="835" y="707"/>
                  </a:lnTo>
                  <a:lnTo>
                    <a:pt x="874" y="664"/>
                  </a:lnTo>
                  <a:lnTo>
                    <a:pt x="908" y="624"/>
                  </a:lnTo>
                  <a:lnTo>
                    <a:pt x="937" y="590"/>
                  </a:lnTo>
                  <a:lnTo>
                    <a:pt x="964" y="562"/>
                  </a:lnTo>
                  <a:lnTo>
                    <a:pt x="984" y="538"/>
                  </a:lnTo>
                  <a:lnTo>
                    <a:pt x="999" y="521"/>
                  </a:lnTo>
                  <a:lnTo>
                    <a:pt x="1008" y="510"/>
                  </a:lnTo>
                  <a:lnTo>
                    <a:pt x="1012" y="506"/>
                  </a:lnTo>
                  <a:lnTo>
                    <a:pt x="1016" y="502"/>
                  </a:lnTo>
                  <a:lnTo>
                    <a:pt x="1023" y="491"/>
                  </a:lnTo>
                  <a:lnTo>
                    <a:pt x="1038" y="474"/>
                  </a:lnTo>
                  <a:lnTo>
                    <a:pt x="1059" y="451"/>
                  </a:lnTo>
                  <a:lnTo>
                    <a:pt x="1083" y="423"/>
                  </a:lnTo>
                  <a:lnTo>
                    <a:pt x="1113" y="389"/>
                  </a:lnTo>
                  <a:lnTo>
                    <a:pt x="1144" y="352"/>
                  </a:lnTo>
                  <a:lnTo>
                    <a:pt x="1180" y="310"/>
                  </a:lnTo>
                  <a:lnTo>
                    <a:pt x="1221" y="263"/>
                  </a:lnTo>
                  <a:lnTo>
                    <a:pt x="1262" y="216"/>
                  </a:lnTo>
                  <a:lnTo>
                    <a:pt x="1307" y="164"/>
                  </a:lnTo>
                  <a:lnTo>
                    <a:pt x="1351" y="111"/>
                  </a:lnTo>
                  <a:lnTo>
                    <a:pt x="1398" y="57"/>
                  </a:lnTo>
                  <a:lnTo>
                    <a:pt x="14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1" name="Freeform 100"/>
            <p:cNvSpPr>
              <a:spLocks/>
            </p:cNvSpPr>
            <p:nvPr/>
          </p:nvSpPr>
          <p:spPr bwMode="auto">
            <a:xfrm>
              <a:off x="6921500" y="1001713"/>
              <a:ext cx="1576388" cy="1570037"/>
            </a:xfrm>
            <a:custGeom>
              <a:avLst/>
              <a:gdLst>
                <a:gd name="T0" fmla="*/ 1987 w 1987"/>
                <a:gd name="T1" fmla="*/ 198 h 1978"/>
                <a:gd name="T2" fmla="*/ 1913 w 1987"/>
                <a:gd name="T3" fmla="*/ 262 h 1978"/>
                <a:gd name="T4" fmla="*/ 1792 w 1987"/>
                <a:gd name="T5" fmla="*/ 369 h 1978"/>
                <a:gd name="T6" fmla="*/ 1674 w 1987"/>
                <a:gd name="T7" fmla="*/ 470 h 1978"/>
                <a:gd name="T8" fmla="*/ 1568 w 1987"/>
                <a:gd name="T9" fmla="*/ 564 h 1978"/>
                <a:gd name="T10" fmla="*/ 1473 w 1987"/>
                <a:gd name="T11" fmla="*/ 647 h 1978"/>
                <a:gd name="T12" fmla="*/ 1398 w 1987"/>
                <a:gd name="T13" fmla="*/ 713 h 1978"/>
                <a:gd name="T14" fmla="*/ 1342 w 1987"/>
                <a:gd name="T15" fmla="*/ 762 h 1978"/>
                <a:gd name="T16" fmla="*/ 1314 w 1987"/>
                <a:gd name="T17" fmla="*/ 786 h 1978"/>
                <a:gd name="T18" fmla="*/ 1307 w 1987"/>
                <a:gd name="T19" fmla="*/ 794 h 1978"/>
                <a:gd name="T20" fmla="*/ 1277 w 1987"/>
                <a:gd name="T21" fmla="*/ 820 h 1978"/>
                <a:gd name="T22" fmla="*/ 1223 w 1987"/>
                <a:gd name="T23" fmla="*/ 867 h 1978"/>
                <a:gd name="T24" fmla="*/ 1148 w 1987"/>
                <a:gd name="T25" fmla="*/ 935 h 1978"/>
                <a:gd name="T26" fmla="*/ 1055 w 1987"/>
                <a:gd name="T27" fmla="*/ 1017 h 1978"/>
                <a:gd name="T28" fmla="*/ 951 w 1987"/>
                <a:gd name="T29" fmla="*/ 1113 h 1978"/>
                <a:gd name="T30" fmla="*/ 835 w 1987"/>
                <a:gd name="T31" fmla="*/ 1217 h 1978"/>
                <a:gd name="T32" fmla="*/ 712 w 1987"/>
                <a:gd name="T33" fmla="*/ 1326 h 1978"/>
                <a:gd name="T34" fmla="*/ 591 w 1987"/>
                <a:gd name="T35" fmla="*/ 1436 h 1978"/>
                <a:gd name="T36" fmla="*/ 470 w 1987"/>
                <a:gd name="T37" fmla="*/ 1547 h 1978"/>
                <a:gd name="T38" fmla="*/ 356 w 1987"/>
                <a:gd name="T39" fmla="*/ 1653 h 1978"/>
                <a:gd name="T40" fmla="*/ 250 w 1987"/>
                <a:gd name="T41" fmla="*/ 1749 h 1978"/>
                <a:gd name="T42" fmla="*/ 159 w 1987"/>
                <a:gd name="T43" fmla="*/ 1831 h 1978"/>
                <a:gd name="T44" fmla="*/ 84 w 1987"/>
                <a:gd name="T45" fmla="*/ 1901 h 1978"/>
                <a:gd name="T46" fmla="*/ 32 w 1987"/>
                <a:gd name="T47" fmla="*/ 1950 h 1978"/>
                <a:gd name="T48" fmla="*/ 4 w 1987"/>
                <a:gd name="T49" fmla="*/ 1976 h 1978"/>
                <a:gd name="T50" fmla="*/ 2 w 1987"/>
                <a:gd name="T51" fmla="*/ 1976 h 1978"/>
                <a:gd name="T52" fmla="*/ 30 w 1987"/>
                <a:gd name="T53" fmla="*/ 1948 h 1978"/>
                <a:gd name="T54" fmla="*/ 82 w 1987"/>
                <a:gd name="T55" fmla="*/ 1897 h 1978"/>
                <a:gd name="T56" fmla="*/ 155 w 1987"/>
                <a:gd name="T57" fmla="*/ 1827 h 1978"/>
                <a:gd name="T58" fmla="*/ 244 w 1987"/>
                <a:gd name="T59" fmla="*/ 1741 h 1978"/>
                <a:gd name="T60" fmla="*/ 347 w 1987"/>
                <a:gd name="T61" fmla="*/ 1641 h 1978"/>
                <a:gd name="T62" fmla="*/ 459 w 1987"/>
                <a:gd name="T63" fmla="*/ 1534 h 1978"/>
                <a:gd name="T64" fmla="*/ 574 w 1987"/>
                <a:gd name="T65" fmla="*/ 1420 h 1978"/>
                <a:gd name="T66" fmla="*/ 694 w 1987"/>
                <a:gd name="T67" fmla="*/ 1303 h 1978"/>
                <a:gd name="T68" fmla="*/ 809 w 1987"/>
                <a:gd name="T69" fmla="*/ 1188 h 1978"/>
                <a:gd name="T70" fmla="*/ 919 w 1987"/>
                <a:gd name="T71" fmla="*/ 1079 h 1978"/>
                <a:gd name="T72" fmla="*/ 1022 w 1987"/>
                <a:gd name="T73" fmla="*/ 978 h 1978"/>
                <a:gd name="T74" fmla="*/ 1109 w 1987"/>
                <a:gd name="T75" fmla="*/ 891 h 1978"/>
                <a:gd name="T76" fmla="*/ 1180 w 1987"/>
                <a:gd name="T77" fmla="*/ 820 h 1978"/>
                <a:gd name="T78" fmla="*/ 1232 w 1987"/>
                <a:gd name="T79" fmla="*/ 769 h 1978"/>
                <a:gd name="T80" fmla="*/ 1260 w 1987"/>
                <a:gd name="T81" fmla="*/ 741 h 1978"/>
                <a:gd name="T82" fmla="*/ 1268 w 1987"/>
                <a:gd name="T83" fmla="*/ 733 h 1978"/>
                <a:gd name="T84" fmla="*/ 1294 w 1987"/>
                <a:gd name="T85" fmla="*/ 707 h 1978"/>
                <a:gd name="T86" fmla="*/ 1344 w 1987"/>
                <a:gd name="T87" fmla="*/ 654 h 1978"/>
                <a:gd name="T88" fmla="*/ 1415 w 1987"/>
                <a:gd name="T89" fmla="*/ 583 h 1978"/>
                <a:gd name="T90" fmla="*/ 1503 w 1987"/>
                <a:gd name="T91" fmla="*/ 495 h 1978"/>
                <a:gd name="T92" fmla="*/ 1603 w 1987"/>
                <a:gd name="T93" fmla="*/ 393 h 1978"/>
                <a:gd name="T94" fmla="*/ 1711 w 1987"/>
                <a:gd name="T95" fmla="*/ 282 h 1978"/>
                <a:gd name="T96" fmla="*/ 1827 w 1987"/>
                <a:gd name="T97" fmla="*/ 166 h 1978"/>
                <a:gd name="T98" fmla="*/ 1987 w 1987"/>
                <a:gd name="T99" fmla="*/ 0 h 19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87" h="1978">
                  <a:moveTo>
                    <a:pt x="1987" y="0"/>
                  </a:moveTo>
                  <a:lnTo>
                    <a:pt x="1987" y="198"/>
                  </a:lnTo>
                  <a:lnTo>
                    <a:pt x="1976" y="207"/>
                  </a:lnTo>
                  <a:lnTo>
                    <a:pt x="1913" y="262"/>
                  </a:lnTo>
                  <a:lnTo>
                    <a:pt x="1851" y="314"/>
                  </a:lnTo>
                  <a:lnTo>
                    <a:pt x="1792" y="369"/>
                  </a:lnTo>
                  <a:lnTo>
                    <a:pt x="1732" y="421"/>
                  </a:lnTo>
                  <a:lnTo>
                    <a:pt x="1674" y="470"/>
                  </a:lnTo>
                  <a:lnTo>
                    <a:pt x="1618" y="519"/>
                  </a:lnTo>
                  <a:lnTo>
                    <a:pt x="1568" y="564"/>
                  </a:lnTo>
                  <a:lnTo>
                    <a:pt x="1518" y="608"/>
                  </a:lnTo>
                  <a:lnTo>
                    <a:pt x="1473" y="647"/>
                  </a:lnTo>
                  <a:lnTo>
                    <a:pt x="1434" y="683"/>
                  </a:lnTo>
                  <a:lnTo>
                    <a:pt x="1398" y="713"/>
                  </a:lnTo>
                  <a:lnTo>
                    <a:pt x="1367" y="739"/>
                  </a:lnTo>
                  <a:lnTo>
                    <a:pt x="1342" y="762"/>
                  </a:lnTo>
                  <a:lnTo>
                    <a:pt x="1326" y="777"/>
                  </a:lnTo>
                  <a:lnTo>
                    <a:pt x="1314" y="786"/>
                  </a:lnTo>
                  <a:lnTo>
                    <a:pt x="1311" y="790"/>
                  </a:lnTo>
                  <a:lnTo>
                    <a:pt x="1307" y="794"/>
                  </a:lnTo>
                  <a:lnTo>
                    <a:pt x="1296" y="803"/>
                  </a:lnTo>
                  <a:lnTo>
                    <a:pt x="1277" y="820"/>
                  </a:lnTo>
                  <a:lnTo>
                    <a:pt x="1253" y="841"/>
                  </a:lnTo>
                  <a:lnTo>
                    <a:pt x="1223" y="867"/>
                  </a:lnTo>
                  <a:lnTo>
                    <a:pt x="1189" y="899"/>
                  </a:lnTo>
                  <a:lnTo>
                    <a:pt x="1148" y="935"/>
                  </a:lnTo>
                  <a:lnTo>
                    <a:pt x="1104" y="974"/>
                  </a:lnTo>
                  <a:lnTo>
                    <a:pt x="1055" y="1017"/>
                  </a:lnTo>
                  <a:lnTo>
                    <a:pt x="1005" y="1064"/>
                  </a:lnTo>
                  <a:lnTo>
                    <a:pt x="951" y="1113"/>
                  </a:lnTo>
                  <a:lnTo>
                    <a:pt x="893" y="1164"/>
                  </a:lnTo>
                  <a:lnTo>
                    <a:pt x="835" y="1217"/>
                  </a:lnTo>
                  <a:lnTo>
                    <a:pt x="774" y="1271"/>
                  </a:lnTo>
                  <a:lnTo>
                    <a:pt x="712" y="1326"/>
                  </a:lnTo>
                  <a:lnTo>
                    <a:pt x="651" y="1380"/>
                  </a:lnTo>
                  <a:lnTo>
                    <a:pt x="591" y="1436"/>
                  </a:lnTo>
                  <a:lnTo>
                    <a:pt x="530" y="1493"/>
                  </a:lnTo>
                  <a:lnTo>
                    <a:pt x="470" y="1547"/>
                  </a:lnTo>
                  <a:lnTo>
                    <a:pt x="412" y="1600"/>
                  </a:lnTo>
                  <a:lnTo>
                    <a:pt x="356" y="1653"/>
                  </a:lnTo>
                  <a:lnTo>
                    <a:pt x="302" y="1702"/>
                  </a:lnTo>
                  <a:lnTo>
                    <a:pt x="250" y="1749"/>
                  </a:lnTo>
                  <a:lnTo>
                    <a:pt x="203" y="1792"/>
                  </a:lnTo>
                  <a:lnTo>
                    <a:pt x="159" y="1831"/>
                  </a:lnTo>
                  <a:lnTo>
                    <a:pt x="119" y="1869"/>
                  </a:lnTo>
                  <a:lnTo>
                    <a:pt x="84" y="1901"/>
                  </a:lnTo>
                  <a:lnTo>
                    <a:pt x="56" y="1927"/>
                  </a:lnTo>
                  <a:lnTo>
                    <a:pt x="32" y="1950"/>
                  </a:lnTo>
                  <a:lnTo>
                    <a:pt x="13" y="1965"/>
                  </a:lnTo>
                  <a:lnTo>
                    <a:pt x="4" y="1976"/>
                  </a:lnTo>
                  <a:lnTo>
                    <a:pt x="0" y="1978"/>
                  </a:lnTo>
                  <a:lnTo>
                    <a:pt x="2" y="1976"/>
                  </a:lnTo>
                  <a:lnTo>
                    <a:pt x="13" y="1965"/>
                  </a:lnTo>
                  <a:lnTo>
                    <a:pt x="30" y="1948"/>
                  </a:lnTo>
                  <a:lnTo>
                    <a:pt x="54" y="1925"/>
                  </a:lnTo>
                  <a:lnTo>
                    <a:pt x="82" y="1897"/>
                  </a:lnTo>
                  <a:lnTo>
                    <a:pt x="116" y="1865"/>
                  </a:lnTo>
                  <a:lnTo>
                    <a:pt x="155" y="1827"/>
                  </a:lnTo>
                  <a:lnTo>
                    <a:pt x="198" y="1786"/>
                  </a:lnTo>
                  <a:lnTo>
                    <a:pt x="244" y="1741"/>
                  </a:lnTo>
                  <a:lnTo>
                    <a:pt x="295" y="1692"/>
                  </a:lnTo>
                  <a:lnTo>
                    <a:pt x="347" y="1641"/>
                  </a:lnTo>
                  <a:lnTo>
                    <a:pt x="401" y="1589"/>
                  </a:lnTo>
                  <a:lnTo>
                    <a:pt x="459" y="1534"/>
                  </a:lnTo>
                  <a:lnTo>
                    <a:pt x="517" y="1478"/>
                  </a:lnTo>
                  <a:lnTo>
                    <a:pt x="574" y="1420"/>
                  </a:lnTo>
                  <a:lnTo>
                    <a:pt x="634" y="1361"/>
                  </a:lnTo>
                  <a:lnTo>
                    <a:pt x="694" y="1303"/>
                  </a:lnTo>
                  <a:lnTo>
                    <a:pt x="751" y="1245"/>
                  </a:lnTo>
                  <a:lnTo>
                    <a:pt x="809" y="1188"/>
                  </a:lnTo>
                  <a:lnTo>
                    <a:pt x="865" y="1132"/>
                  </a:lnTo>
                  <a:lnTo>
                    <a:pt x="919" y="1079"/>
                  </a:lnTo>
                  <a:lnTo>
                    <a:pt x="971" y="1027"/>
                  </a:lnTo>
                  <a:lnTo>
                    <a:pt x="1022" y="978"/>
                  </a:lnTo>
                  <a:lnTo>
                    <a:pt x="1066" y="933"/>
                  </a:lnTo>
                  <a:lnTo>
                    <a:pt x="1109" y="891"/>
                  </a:lnTo>
                  <a:lnTo>
                    <a:pt x="1147" y="852"/>
                  </a:lnTo>
                  <a:lnTo>
                    <a:pt x="1180" y="820"/>
                  </a:lnTo>
                  <a:lnTo>
                    <a:pt x="1210" y="792"/>
                  </a:lnTo>
                  <a:lnTo>
                    <a:pt x="1232" y="769"/>
                  </a:lnTo>
                  <a:lnTo>
                    <a:pt x="1249" y="752"/>
                  </a:lnTo>
                  <a:lnTo>
                    <a:pt x="1260" y="741"/>
                  </a:lnTo>
                  <a:lnTo>
                    <a:pt x="1264" y="737"/>
                  </a:lnTo>
                  <a:lnTo>
                    <a:pt x="1268" y="733"/>
                  </a:lnTo>
                  <a:lnTo>
                    <a:pt x="1277" y="724"/>
                  </a:lnTo>
                  <a:lnTo>
                    <a:pt x="1294" y="707"/>
                  </a:lnTo>
                  <a:lnTo>
                    <a:pt x="1316" y="683"/>
                  </a:lnTo>
                  <a:lnTo>
                    <a:pt x="1344" y="654"/>
                  </a:lnTo>
                  <a:lnTo>
                    <a:pt x="1378" y="621"/>
                  </a:lnTo>
                  <a:lnTo>
                    <a:pt x="1415" y="583"/>
                  </a:lnTo>
                  <a:lnTo>
                    <a:pt x="1458" y="540"/>
                  </a:lnTo>
                  <a:lnTo>
                    <a:pt x="1503" y="495"/>
                  </a:lnTo>
                  <a:lnTo>
                    <a:pt x="1551" y="444"/>
                  </a:lnTo>
                  <a:lnTo>
                    <a:pt x="1603" y="393"/>
                  </a:lnTo>
                  <a:lnTo>
                    <a:pt x="1657" y="339"/>
                  </a:lnTo>
                  <a:lnTo>
                    <a:pt x="1711" y="282"/>
                  </a:lnTo>
                  <a:lnTo>
                    <a:pt x="1769" y="224"/>
                  </a:lnTo>
                  <a:lnTo>
                    <a:pt x="1827" y="166"/>
                  </a:lnTo>
                  <a:lnTo>
                    <a:pt x="1885" y="106"/>
                  </a:lnTo>
                  <a:lnTo>
                    <a:pt x="19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2" name="Freeform 101"/>
            <p:cNvSpPr>
              <a:spLocks/>
            </p:cNvSpPr>
            <p:nvPr/>
          </p:nvSpPr>
          <p:spPr bwMode="auto">
            <a:xfrm>
              <a:off x="7734300" y="1287463"/>
              <a:ext cx="763588" cy="676275"/>
            </a:xfrm>
            <a:custGeom>
              <a:avLst/>
              <a:gdLst>
                <a:gd name="T0" fmla="*/ 962 w 962"/>
                <a:gd name="T1" fmla="*/ 0 h 854"/>
                <a:gd name="T2" fmla="*/ 962 w 962"/>
                <a:gd name="T3" fmla="*/ 83 h 854"/>
                <a:gd name="T4" fmla="*/ 884 w 962"/>
                <a:gd name="T5" fmla="*/ 143 h 854"/>
                <a:gd name="T6" fmla="*/ 0 w 962"/>
                <a:gd name="T7" fmla="*/ 854 h 854"/>
                <a:gd name="T8" fmla="*/ 849 w 962"/>
                <a:gd name="T9" fmla="*/ 104 h 854"/>
                <a:gd name="T10" fmla="*/ 962 w 962"/>
                <a:gd name="T11" fmla="*/ 0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2" h="854">
                  <a:moveTo>
                    <a:pt x="962" y="0"/>
                  </a:moveTo>
                  <a:lnTo>
                    <a:pt x="962" y="83"/>
                  </a:lnTo>
                  <a:lnTo>
                    <a:pt x="884" y="143"/>
                  </a:lnTo>
                  <a:lnTo>
                    <a:pt x="0" y="854"/>
                  </a:lnTo>
                  <a:lnTo>
                    <a:pt x="849" y="104"/>
                  </a:lnTo>
                  <a:lnTo>
                    <a:pt x="9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3" name="Freeform 102"/>
            <p:cNvSpPr>
              <a:spLocks/>
            </p:cNvSpPr>
            <p:nvPr/>
          </p:nvSpPr>
          <p:spPr bwMode="auto">
            <a:xfrm>
              <a:off x="6862763" y="1481138"/>
              <a:ext cx="1635125" cy="1279525"/>
            </a:xfrm>
            <a:custGeom>
              <a:avLst/>
              <a:gdLst>
                <a:gd name="T0" fmla="*/ 2060 w 2060"/>
                <a:gd name="T1" fmla="*/ 94 h 1613"/>
                <a:gd name="T2" fmla="*/ 1934 w 2060"/>
                <a:gd name="T3" fmla="*/ 186 h 1613"/>
                <a:gd name="T4" fmla="*/ 1818 w 2060"/>
                <a:gd name="T5" fmla="*/ 270 h 1613"/>
                <a:gd name="T6" fmla="*/ 1716 w 2060"/>
                <a:gd name="T7" fmla="*/ 344 h 1613"/>
                <a:gd name="T8" fmla="*/ 1628 w 2060"/>
                <a:gd name="T9" fmla="*/ 408 h 1613"/>
                <a:gd name="T10" fmla="*/ 1563 w 2060"/>
                <a:gd name="T11" fmla="*/ 455 h 1613"/>
                <a:gd name="T12" fmla="*/ 1520 w 2060"/>
                <a:gd name="T13" fmla="*/ 487 h 1613"/>
                <a:gd name="T14" fmla="*/ 1505 w 2060"/>
                <a:gd name="T15" fmla="*/ 498 h 1613"/>
                <a:gd name="T16" fmla="*/ 1490 w 2060"/>
                <a:gd name="T17" fmla="*/ 509 h 1613"/>
                <a:gd name="T18" fmla="*/ 1447 w 2060"/>
                <a:gd name="T19" fmla="*/ 539 h 1613"/>
                <a:gd name="T20" fmla="*/ 1380 w 2060"/>
                <a:gd name="T21" fmla="*/ 588 h 1613"/>
                <a:gd name="T22" fmla="*/ 1292 w 2060"/>
                <a:gd name="T23" fmla="*/ 652 h 1613"/>
                <a:gd name="T24" fmla="*/ 1190 w 2060"/>
                <a:gd name="T25" fmla="*/ 729 h 1613"/>
                <a:gd name="T26" fmla="*/ 1074 w 2060"/>
                <a:gd name="T27" fmla="*/ 814 h 1613"/>
                <a:gd name="T28" fmla="*/ 947 w 2060"/>
                <a:gd name="T29" fmla="*/ 908 h 1613"/>
                <a:gd name="T30" fmla="*/ 817 w 2060"/>
                <a:gd name="T31" fmla="*/ 1004 h 1613"/>
                <a:gd name="T32" fmla="*/ 685 w 2060"/>
                <a:gd name="T33" fmla="*/ 1101 h 1613"/>
                <a:gd name="T34" fmla="*/ 554 w 2060"/>
                <a:gd name="T35" fmla="*/ 1199 h 1613"/>
                <a:gd name="T36" fmla="*/ 429 w 2060"/>
                <a:gd name="T37" fmla="*/ 1293 h 1613"/>
                <a:gd name="T38" fmla="*/ 314 w 2060"/>
                <a:gd name="T39" fmla="*/ 1379 h 1613"/>
                <a:gd name="T40" fmla="*/ 211 w 2060"/>
                <a:gd name="T41" fmla="*/ 1457 h 1613"/>
                <a:gd name="T42" fmla="*/ 123 w 2060"/>
                <a:gd name="T43" fmla="*/ 1520 h 1613"/>
                <a:gd name="T44" fmla="*/ 58 w 2060"/>
                <a:gd name="T45" fmla="*/ 1569 h 1613"/>
                <a:gd name="T46" fmla="*/ 15 w 2060"/>
                <a:gd name="T47" fmla="*/ 1601 h 1613"/>
                <a:gd name="T48" fmla="*/ 0 w 2060"/>
                <a:gd name="T49" fmla="*/ 1613 h 1613"/>
                <a:gd name="T50" fmla="*/ 15 w 2060"/>
                <a:gd name="T51" fmla="*/ 1601 h 1613"/>
                <a:gd name="T52" fmla="*/ 56 w 2060"/>
                <a:gd name="T53" fmla="*/ 1569 h 1613"/>
                <a:gd name="T54" fmla="*/ 122 w 2060"/>
                <a:gd name="T55" fmla="*/ 1519 h 1613"/>
                <a:gd name="T56" fmla="*/ 207 w 2060"/>
                <a:gd name="T57" fmla="*/ 1453 h 1613"/>
                <a:gd name="T58" fmla="*/ 310 w 2060"/>
                <a:gd name="T59" fmla="*/ 1374 h 1613"/>
                <a:gd name="T60" fmla="*/ 424 w 2060"/>
                <a:gd name="T61" fmla="*/ 1285 h 1613"/>
                <a:gd name="T62" fmla="*/ 547 w 2060"/>
                <a:gd name="T63" fmla="*/ 1190 h 1613"/>
                <a:gd name="T64" fmla="*/ 675 w 2060"/>
                <a:gd name="T65" fmla="*/ 1090 h 1613"/>
                <a:gd name="T66" fmla="*/ 806 w 2060"/>
                <a:gd name="T67" fmla="*/ 988 h 1613"/>
                <a:gd name="T68" fmla="*/ 934 w 2060"/>
                <a:gd name="T69" fmla="*/ 889 h 1613"/>
                <a:gd name="T70" fmla="*/ 1057 w 2060"/>
                <a:gd name="T71" fmla="*/ 793 h 1613"/>
                <a:gd name="T72" fmla="*/ 1171 w 2060"/>
                <a:gd name="T73" fmla="*/ 703 h 1613"/>
                <a:gd name="T74" fmla="*/ 1272 w 2060"/>
                <a:gd name="T75" fmla="*/ 624 h 1613"/>
                <a:gd name="T76" fmla="*/ 1358 w 2060"/>
                <a:gd name="T77" fmla="*/ 558 h 1613"/>
                <a:gd name="T78" fmla="*/ 1421 w 2060"/>
                <a:gd name="T79" fmla="*/ 507 h 1613"/>
                <a:gd name="T80" fmla="*/ 1464 w 2060"/>
                <a:gd name="T81" fmla="*/ 473 h 1613"/>
                <a:gd name="T82" fmla="*/ 1479 w 2060"/>
                <a:gd name="T83" fmla="*/ 462 h 1613"/>
                <a:gd name="T84" fmla="*/ 1494 w 2060"/>
                <a:gd name="T85" fmla="*/ 449 h 1613"/>
                <a:gd name="T86" fmla="*/ 1540 w 2060"/>
                <a:gd name="T87" fmla="*/ 413 h 1613"/>
                <a:gd name="T88" fmla="*/ 1609 w 2060"/>
                <a:gd name="T89" fmla="*/ 357 h 1613"/>
                <a:gd name="T90" fmla="*/ 1701 w 2060"/>
                <a:gd name="T91" fmla="*/ 285 h 1613"/>
                <a:gd name="T92" fmla="*/ 1809 w 2060"/>
                <a:gd name="T93" fmla="*/ 199 h 1613"/>
                <a:gd name="T94" fmla="*/ 1930 w 2060"/>
                <a:gd name="T95" fmla="*/ 103 h 1613"/>
                <a:gd name="T96" fmla="*/ 2060 w 2060"/>
                <a:gd name="T97" fmla="*/ 0 h 1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60" h="1613">
                  <a:moveTo>
                    <a:pt x="2060" y="0"/>
                  </a:moveTo>
                  <a:lnTo>
                    <a:pt x="2060" y="94"/>
                  </a:lnTo>
                  <a:lnTo>
                    <a:pt x="1995" y="141"/>
                  </a:lnTo>
                  <a:lnTo>
                    <a:pt x="1934" y="186"/>
                  </a:lnTo>
                  <a:lnTo>
                    <a:pt x="1874" y="229"/>
                  </a:lnTo>
                  <a:lnTo>
                    <a:pt x="1818" y="270"/>
                  </a:lnTo>
                  <a:lnTo>
                    <a:pt x="1764" y="308"/>
                  </a:lnTo>
                  <a:lnTo>
                    <a:pt x="1716" y="344"/>
                  </a:lnTo>
                  <a:lnTo>
                    <a:pt x="1669" y="378"/>
                  </a:lnTo>
                  <a:lnTo>
                    <a:pt x="1628" y="408"/>
                  </a:lnTo>
                  <a:lnTo>
                    <a:pt x="1592" y="434"/>
                  </a:lnTo>
                  <a:lnTo>
                    <a:pt x="1563" y="455"/>
                  </a:lnTo>
                  <a:lnTo>
                    <a:pt x="1537" y="473"/>
                  </a:lnTo>
                  <a:lnTo>
                    <a:pt x="1520" y="487"/>
                  </a:lnTo>
                  <a:lnTo>
                    <a:pt x="1509" y="494"/>
                  </a:lnTo>
                  <a:lnTo>
                    <a:pt x="1505" y="498"/>
                  </a:lnTo>
                  <a:lnTo>
                    <a:pt x="1501" y="500"/>
                  </a:lnTo>
                  <a:lnTo>
                    <a:pt x="1490" y="509"/>
                  </a:lnTo>
                  <a:lnTo>
                    <a:pt x="1471" y="522"/>
                  </a:lnTo>
                  <a:lnTo>
                    <a:pt x="1447" y="539"/>
                  </a:lnTo>
                  <a:lnTo>
                    <a:pt x="1415" y="562"/>
                  </a:lnTo>
                  <a:lnTo>
                    <a:pt x="1380" y="588"/>
                  </a:lnTo>
                  <a:lnTo>
                    <a:pt x="1339" y="620"/>
                  </a:lnTo>
                  <a:lnTo>
                    <a:pt x="1292" y="652"/>
                  </a:lnTo>
                  <a:lnTo>
                    <a:pt x="1244" y="690"/>
                  </a:lnTo>
                  <a:lnTo>
                    <a:pt x="1190" y="729"/>
                  </a:lnTo>
                  <a:lnTo>
                    <a:pt x="1132" y="770"/>
                  </a:lnTo>
                  <a:lnTo>
                    <a:pt x="1074" y="814"/>
                  </a:lnTo>
                  <a:lnTo>
                    <a:pt x="1011" y="861"/>
                  </a:lnTo>
                  <a:lnTo>
                    <a:pt x="947" y="908"/>
                  </a:lnTo>
                  <a:lnTo>
                    <a:pt x="882" y="955"/>
                  </a:lnTo>
                  <a:lnTo>
                    <a:pt x="817" y="1004"/>
                  </a:lnTo>
                  <a:lnTo>
                    <a:pt x="750" y="1052"/>
                  </a:lnTo>
                  <a:lnTo>
                    <a:pt x="685" y="1101"/>
                  </a:lnTo>
                  <a:lnTo>
                    <a:pt x="619" y="1150"/>
                  </a:lnTo>
                  <a:lnTo>
                    <a:pt x="554" y="1199"/>
                  </a:lnTo>
                  <a:lnTo>
                    <a:pt x="491" y="1246"/>
                  </a:lnTo>
                  <a:lnTo>
                    <a:pt x="429" y="1293"/>
                  </a:lnTo>
                  <a:lnTo>
                    <a:pt x="370" y="1336"/>
                  </a:lnTo>
                  <a:lnTo>
                    <a:pt x="314" y="1379"/>
                  </a:lnTo>
                  <a:lnTo>
                    <a:pt x="260" y="1419"/>
                  </a:lnTo>
                  <a:lnTo>
                    <a:pt x="211" y="1457"/>
                  </a:lnTo>
                  <a:lnTo>
                    <a:pt x="164" y="1490"/>
                  </a:lnTo>
                  <a:lnTo>
                    <a:pt x="123" y="1520"/>
                  </a:lnTo>
                  <a:lnTo>
                    <a:pt x="88" y="1547"/>
                  </a:lnTo>
                  <a:lnTo>
                    <a:pt x="58" y="1569"/>
                  </a:lnTo>
                  <a:lnTo>
                    <a:pt x="34" y="1588"/>
                  </a:lnTo>
                  <a:lnTo>
                    <a:pt x="15" y="1601"/>
                  </a:lnTo>
                  <a:lnTo>
                    <a:pt x="4" y="1611"/>
                  </a:lnTo>
                  <a:lnTo>
                    <a:pt x="0" y="1613"/>
                  </a:lnTo>
                  <a:lnTo>
                    <a:pt x="4" y="1611"/>
                  </a:lnTo>
                  <a:lnTo>
                    <a:pt x="15" y="1601"/>
                  </a:lnTo>
                  <a:lnTo>
                    <a:pt x="32" y="1588"/>
                  </a:lnTo>
                  <a:lnTo>
                    <a:pt x="56" y="1569"/>
                  </a:lnTo>
                  <a:lnTo>
                    <a:pt x="86" y="1547"/>
                  </a:lnTo>
                  <a:lnTo>
                    <a:pt x="122" y="1519"/>
                  </a:lnTo>
                  <a:lnTo>
                    <a:pt x="163" y="1487"/>
                  </a:lnTo>
                  <a:lnTo>
                    <a:pt x="207" y="1453"/>
                  </a:lnTo>
                  <a:lnTo>
                    <a:pt x="258" y="1415"/>
                  </a:lnTo>
                  <a:lnTo>
                    <a:pt x="310" y="1374"/>
                  </a:lnTo>
                  <a:lnTo>
                    <a:pt x="366" y="1331"/>
                  </a:lnTo>
                  <a:lnTo>
                    <a:pt x="424" y="1285"/>
                  </a:lnTo>
                  <a:lnTo>
                    <a:pt x="485" y="1238"/>
                  </a:lnTo>
                  <a:lnTo>
                    <a:pt x="547" y="1190"/>
                  </a:lnTo>
                  <a:lnTo>
                    <a:pt x="612" y="1141"/>
                  </a:lnTo>
                  <a:lnTo>
                    <a:pt x="675" y="1090"/>
                  </a:lnTo>
                  <a:lnTo>
                    <a:pt x="741" y="1041"/>
                  </a:lnTo>
                  <a:lnTo>
                    <a:pt x="806" y="988"/>
                  </a:lnTo>
                  <a:lnTo>
                    <a:pt x="871" y="938"/>
                  </a:lnTo>
                  <a:lnTo>
                    <a:pt x="934" y="889"/>
                  </a:lnTo>
                  <a:lnTo>
                    <a:pt x="996" y="840"/>
                  </a:lnTo>
                  <a:lnTo>
                    <a:pt x="1057" y="793"/>
                  </a:lnTo>
                  <a:lnTo>
                    <a:pt x="1115" y="746"/>
                  </a:lnTo>
                  <a:lnTo>
                    <a:pt x="1171" y="703"/>
                  </a:lnTo>
                  <a:lnTo>
                    <a:pt x="1223" y="661"/>
                  </a:lnTo>
                  <a:lnTo>
                    <a:pt x="1272" y="624"/>
                  </a:lnTo>
                  <a:lnTo>
                    <a:pt x="1317" y="588"/>
                  </a:lnTo>
                  <a:lnTo>
                    <a:pt x="1358" y="558"/>
                  </a:lnTo>
                  <a:lnTo>
                    <a:pt x="1391" y="530"/>
                  </a:lnTo>
                  <a:lnTo>
                    <a:pt x="1421" y="507"/>
                  </a:lnTo>
                  <a:lnTo>
                    <a:pt x="1445" y="488"/>
                  </a:lnTo>
                  <a:lnTo>
                    <a:pt x="1464" y="473"/>
                  </a:lnTo>
                  <a:lnTo>
                    <a:pt x="1475" y="466"/>
                  </a:lnTo>
                  <a:lnTo>
                    <a:pt x="1479" y="462"/>
                  </a:lnTo>
                  <a:lnTo>
                    <a:pt x="1482" y="458"/>
                  </a:lnTo>
                  <a:lnTo>
                    <a:pt x="1494" y="449"/>
                  </a:lnTo>
                  <a:lnTo>
                    <a:pt x="1514" y="434"/>
                  </a:lnTo>
                  <a:lnTo>
                    <a:pt x="1540" y="413"/>
                  </a:lnTo>
                  <a:lnTo>
                    <a:pt x="1572" y="387"/>
                  </a:lnTo>
                  <a:lnTo>
                    <a:pt x="1609" y="357"/>
                  </a:lnTo>
                  <a:lnTo>
                    <a:pt x="1652" y="323"/>
                  </a:lnTo>
                  <a:lnTo>
                    <a:pt x="1701" y="285"/>
                  </a:lnTo>
                  <a:lnTo>
                    <a:pt x="1753" y="244"/>
                  </a:lnTo>
                  <a:lnTo>
                    <a:pt x="1809" y="199"/>
                  </a:lnTo>
                  <a:lnTo>
                    <a:pt x="1868" y="152"/>
                  </a:lnTo>
                  <a:lnTo>
                    <a:pt x="1930" y="103"/>
                  </a:lnTo>
                  <a:lnTo>
                    <a:pt x="1993" y="52"/>
                  </a:lnTo>
                  <a:lnTo>
                    <a:pt x="20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4" name="Freeform 103"/>
            <p:cNvSpPr>
              <a:spLocks/>
            </p:cNvSpPr>
            <p:nvPr/>
          </p:nvSpPr>
          <p:spPr bwMode="auto">
            <a:xfrm>
              <a:off x="7399338" y="1854200"/>
              <a:ext cx="1098550" cy="701675"/>
            </a:xfrm>
            <a:custGeom>
              <a:avLst/>
              <a:gdLst>
                <a:gd name="T0" fmla="*/ 1385 w 1385"/>
                <a:gd name="T1" fmla="*/ 99 h 883"/>
                <a:gd name="T2" fmla="*/ 1337 w 1385"/>
                <a:gd name="T3" fmla="*/ 124 h 883"/>
                <a:gd name="T4" fmla="*/ 1320 w 1385"/>
                <a:gd name="T5" fmla="*/ 133 h 883"/>
                <a:gd name="T6" fmla="*/ 1303 w 1385"/>
                <a:gd name="T7" fmla="*/ 143 h 883"/>
                <a:gd name="T8" fmla="*/ 1257 w 1385"/>
                <a:gd name="T9" fmla="*/ 169 h 883"/>
                <a:gd name="T10" fmla="*/ 1182 w 1385"/>
                <a:gd name="T11" fmla="*/ 210 h 883"/>
                <a:gd name="T12" fmla="*/ 1089 w 1385"/>
                <a:gd name="T13" fmla="*/ 265 h 883"/>
                <a:gd name="T14" fmla="*/ 977 w 1385"/>
                <a:gd name="T15" fmla="*/ 327 h 883"/>
                <a:gd name="T16" fmla="*/ 854 w 1385"/>
                <a:gd name="T17" fmla="*/ 394 h 883"/>
                <a:gd name="T18" fmla="*/ 724 w 1385"/>
                <a:gd name="T19" fmla="*/ 468 h 883"/>
                <a:gd name="T20" fmla="*/ 593 w 1385"/>
                <a:gd name="T21" fmla="*/ 543 h 883"/>
                <a:gd name="T22" fmla="*/ 463 w 1385"/>
                <a:gd name="T23" fmla="*/ 616 h 883"/>
                <a:gd name="T24" fmla="*/ 341 w 1385"/>
                <a:gd name="T25" fmla="*/ 688 h 883"/>
                <a:gd name="T26" fmla="*/ 231 w 1385"/>
                <a:gd name="T27" fmla="*/ 752 h 883"/>
                <a:gd name="T28" fmla="*/ 136 w 1385"/>
                <a:gd name="T29" fmla="*/ 804 h 883"/>
                <a:gd name="T30" fmla="*/ 64 w 1385"/>
                <a:gd name="T31" fmla="*/ 847 h 883"/>
                <a:gd name="T32" fmla="*/ 17 w 1385"/>
                <a:gd name="T33" fmla="*/ 874 h 883"/>
                <a:gd name="T34" fmla="*/ 0 w 1385"/>
                <a:gd name="T35" fmla="*/ 883 h 883"/>
                <a:gd name="T36" fmla="*/ 17 w 1385"/>
                <a:gd name="T37" fmla="*/ 874 h 883"/>
                <a:gd name="T38" fmla="*/ 62 w 1385"/>
                <a:gd name="T39" fmla="*/ 844 h 883"/>
                <a:gd name="T40" fmla="*/ 134 w 1385"/>
                <a:gd name="T41" fmla="*/ 800 h 883"/>
                <a:gd name="T42" fmla="*/ 226 w 1385"/>
                <a:gd name="T43" fmla="*/ 742 h 883"/>
                <a:gd name="T44" fmla="*/ 334 w 1385"/>
                <a:gd name="T45" fmla="*/ 675 h 883"/>
                <a:gd name="T46" fmla="*/ 453 w 1385"/>
                <a:gd name="T47" fmla="*/ 599 h 883"/>
                <a:gd name="T48" fmla="*/ 578 w 1385"/>
                <a:gd name="T49" fmla="*/ 520 h 883"/>
                <a:gd name="T50" fmla="*/ 707 w 1385"/>
                <a:gd name="T51" fmla="*/ 438 h 883"/>
                <a:gd name="T52" fmla="*/ 832 w 1385"/>
                <a:gd name="T53" fmla="*/ 359 h 883"/>
                <a:gd name="T54" fmla="*/ 951 w 1385"/>
                <a:gd name="T55" fmla="*/ 282 h 883"/>
                <a:gd name="T56" fmla="*/ 1057 w 1385"/>
                <a:gd name="T57" fmla="*/ 212 h 883"/>
                <a:gd name="T58" fmla="*/ 1149 w 1385"/>
                <a:gd name="T59" fmla="*/ 154 h 883"/>
                <a:gd name="T60" fmla="*/ 1219 w 1385"/>
                <a:gd name="T61" fmla="*/ 109 h 883"/>
                <a:gd name="T62" fmla="*/ 1266 w 1385"/>
                <a:gd name="T63" fmla="*/ 79 h 883"/>
                <a:gd name="T64" fmla="*/ 1281 w 1385"/>
                <a:gd name="T65" fmla="*/ 69 h 883"/>
                <a:gd name="T66" fmla="*/ 1294 w 1385"/>
                <a:gd name="T67" fmla="*/ 60 h 883"/>
                <a:gd name="T68" fmla="*/ 1329 w 1385"/>
                <a:gd name="T69" fmla="*/ 37 h 883"/>
                <a:gd name="T70" fmla="*/ 1385 w 1385"/>
                <a:gd name="T71" fmla="*/ 0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85" h="883">
                  <a:moveTo>
                    <a:pt x="1385" y="0"/>
                  </a:moveTo>
                  <a:lnTo>
                    <a:pt x="1385" y="99"/>
                  </a:lnTo>
                  <a:lnTo>
                    <a:pt x="1357" y="114"/>
                  </a:lnTo>
                  <a:lnTo>
                    <a:pt x="1337" y="124"/>
                  </a:lnTo>
                  <a:lnTo>
                    <a:pt x="1326" y="131"/>
                  </a:lnTo>
                  <a:lnTo>
                    <a:pt x="1320" y="133"/>
                  </a:lnTo>
                  <a:lnTo>
                    <a:pt x="1316" y="137"/>
                  </a:lnTo>
                  <a:lnTo>
                    <a:pt x="1303" y="143"/>
                  </a:lnTo>
                  <a:lnTo>
                    <a:pt x="1283" y="154"/>
                  </a:lnTo>
                  <a:lnTo>
                    <a:pt x="1257" y="169"/>
                  </a:lnTo>
                  <a:lnTo>
                    <a:pt x="1223" y="190"/>
                  </a:lnTo>
                  <a:lnTo>
                    <a:pt x="1182" y="210"/>
                  </a:lnTo>
                  <a:lnTo>
                    <a:pt x="1137" y="237"/>
                  </a:lnTo>
                  <a:lnTo>
                    <a:pt x="1089" y="265"/>
                  </a:lnTo>
                  <a:lnTo>
                    <a:pt x="1035" y="295"/>
                  </a:lnTo>
                  <a:lnTo>
                    <a:pt x="977" y="327"/>
                  </a:lnTo>
                  <a:lnTo>
                    <a:pt x="917" y="361"/>
                  </a:lnTo>
                  <a:lnTo>
                    <a:pt x="854" y="394"/>
                  </a:lnTo>
                  <a:lnTo>
                    <a:pt x="791" y="432"/>
                  </a:lnTo>
                  <a:lnTo>
                    <a:pt x="724" y="468"/>
                  </a:lnTo>
                  <a:lnTo>
                    <a:pt x="658" y="505"/>
                  </a:lnTo>
                  <a:lnTo>
                    <a:pt x="593" y="543"/>
                  </a:lnTo>
                  <a:lnTo>
                    <a:pt x="528" y="581"/>
                  </a:lnTo>
                  <a:lnTo>
                    <a:pt x="463" y="616"/>
                  </a:lnTo>
                  <a:lnTo>
                    <a:pt x="401" y="652"/>
                  </a:lnTo>
                  <a:lnTo>
                    <a:pt x="341" y="688"/>
                  </a:lnTo>
                  <a:lnTo>
                    <a:pt x="284" y="720"/>
                  </a:lnTo>
                  <a:lnTo>
                    <a:pt x="231" y="752"/>
                  </a:lnTo>
                  <a:lnTo>
                    <a:pt x="181" y="780"/>
                  </a:lnTo>
                  <a:lnTo>
                    <a:pt x="136" y="804"/>
                  </a:lnTo>
                  <a:lnTo>
                    <a:pt x="97" y="827"/>
                  </a:lnTo>
                  <a:lnTo>
                    <a:pt x="64" y="847"/>
                  </a:lnTo>
                  <a:lnTo>
                    <a:pt x="38" y="862"/>
                  </a:lnTo>
                  <a:lnTo>
                    <a:pt x="17" y="874"/>
                  </a:lnTo>
                  <a:lnTo>
                    <a:pt x="4" y="881"/>
                  </a:lnTo>
                  <a:lnTo>
                    <a:pt x="0" y="883"/>
                  </a:lnTo>
                  <a:lnTo>
                    <a:pt x="4" y="881"/>
                  </a:lnTo>
                  <a:lnTo>
                    <a:pt x="17" y="874"/>
                  </a:lnTo>
                  <a:lnTo>
                    <a:pt x="36" y="861"/>
                  </a:lnTo>
                  <a:lnTo>
                    <a:pt x="62" y="844"/>
                  </a:lnTo>
                  <a:lnTo>
                    <a:pt x="95" y="823"/>
                  </a:lnTo>
                  <a:lnTo>
                    <a:pt x="134" y="800"/>
                  </a:lnTo>
                  <a:lnTo>
                    <a:pt x="177" y="772"/>
                  </a:lnTo>
                  <a:lnTo>
                    <a:pt x="226" y="742"/>
                  </a:lnTo>
                  <a:lnTo>
                    <a:pt x="278" y="708"/>
                  </a:lnTo>
                  <a:lnTo>
                    <a:pt x="334" y="675"/>
                  </a:lnTo>
                  <a:lnTo>
                    <a:pt x="392" y="637"/>
                  </a:lnTo>
                  <a:lnTo>
                    <a:pt x="453" y="599"/>
                  </a:lnTo>
                  <a:lnTo>
                    <a:pt x="515" y="560"/>
                  </a:lnTo>
                  <a:lnTo>
                    <a:pt x="578" y="520"/>
                  </a:lnTo>
                  <a:lnTo>
                    <a:pt x="643" y="479"/>
                  </a:lnTo>
                  <a:lnTo>
                    <a:pt x="707" y="438"/>
                  </a:lnTo>
                  <a:lnTo>
                    <a:pt x="770" y="398"/>
                  </a:lnTo>
                  <a:lnTo>
                    <a:pt x="832" y="359"/>
                  </a:lnTo>
                  <a:lnTo>
                    <a:pt x="891" y="319"/>
                  </a:lnTo>
                  <a:lnTo>
                    <a:pt x="951" y="282"/>
                  </a:lnTo>
                  <a:lnTo>
                    <a:pt x="1005" y="246"/>
                  </a:lnTo>
                  <a:lnTo>
                    <a:pt x="1057" y="212"/>
                  </a:lnTo>
                  <a:lnTo>
                    <a:pt x="1106" y="182"/>
                  </a:lnTo>
                  <a:lnTo>
                    <a:pt x="1149" y="154"/>
                  </a:lnTo>
                  <a:lnTo>
                    <a:pt x="1188" y="129"/>
                  </a:lnTo>
                  <a:lnTo>
                    <a:pt x="1219" y="109"/>
                  </a:lnTo>
                  <a:lnTo>
                    <a:pt x="1246" y="92"/>
                  </a:lnTo>
                  <a:lnTo>
                    <a:pt x="1266" y="79"/>
                  </a:lnTo>
                  <a:lnTo>
                    <a:pt x="1277" y="71"/>
                  </a:lnTo>
                  <a:lnTo>
                    <a:pt x="1281" y="69"/>
                  </a:lnTo>
                  <a:lnTo>
                    <a:pt x="1285" y="65"/>
                  </a:lnTo>
                  <a:lnTo>
                    <a:pt x="1294" y="60"/>
                  </a:lnTo>
                  <a:lnTo>
                    <a:pt x="1309" y="50"/>
                  </a:lnTo>
                  <a:lnTo>
                    <a:pt x="1329" y="37"/>
                  </a:lnTo>
                  <a:lnTo>
                    <a:pt x="1356" y="20"/>
                  </a:lnTo>
                  <a:lnTo>
                    <a:pt x="13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5" name="Freeform 104"/>
            <p:cNvSpPr>
              <a:spLocks/>
            </p:cNvSpPr>
            <p:nvPr/>
          </p:nvSpPr>
          <p:spPr bwMode="auto">
            <a:xfrm>
              <a:off x="8461375" y="2101850"/>
              <a:ext cx="36513" cy="20637"/>
            </a:xfrm>
            <a:custGeom>
              <a:avLst/>
              <a:gdLst>
                <a:gd name="T0" fmla="*/ 46 w 46"/>
                <a:gd name="T1" fmla="*/ 0 h 26"/>
                <a:gd name="T2" fmla="*/ 46 w 46"/>
                <a:gd name="T3" fmla="*/ 3 h 26"/>
                <a:gd name="T4" fmla="*/ 0 w 46"/>
                <a:gd name="T5" fmla="*/ 26 h 26"/>
                <a:gd name="T6" fmla="*/ 46 w 46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26">
                  <a:moveTo>
                    <a:pt x="46" y="0"/>
                  </a:moveTo>
                  <a:lnTo>
                    <a:pt x="46" y="3"/>
                  </a:lnTo>
                  <a:lnTo>
                    <a:pt x="0" y="26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6" name="Freeform 105"/>
            <p:cNvSpPr>
              <a:spLocks/>
            </p:cNvSpPr>
            <p:nvPr/>
          </p:nvSpPr>
          <p:spPr bwMode="auto">
            <a:xfrm>
              <a:off x="7759700" y="2235200"/>
              <a:ext cx="738188" cy="347662"/>
            </a:xfrm>
            <a:custGeom>
              <a:avLst/>
              <a:gdLst>
                <a:gd name="T0" fmla="*/ 930 w 930"/>
                <a:gd name="T1" fmla="*/ 0 h 440"/>
                <a:gd name="T2" fmla="*/ 930 w 930"/>
                <a:gd name="T3" fmla="*/ 43 h 440"/>
                <a:gd name="T4" fmla="*/ 0 w 930"/>
                <a:gd name="T5" fmla="*/ 440 h 440"/>
                <a:gd name="T6" fmla="*/ 930 w 930"/>
                <a:gd name="T7" fmla="*/ 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0" h="440">
                  <a:moveTo>
                    <a:pt x="930" y="0"/>
                  </a:moveTo>
                  <a:lnTo>
                    <a:pt x="930" y="43"/>
                  </a:lnTo>
                  <a:lnTo>
                    <a:pt x="0" y="440"/>
                  </a:lnTo>
                  <a:lnTo>
                    <a:pt x="9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7" name="Freeform 106"/>
            <p:cNvSpPr>
              <a:spLocks/>
            </p:cNvSpPr>
            <p:nvPr/>
          </p:nvSpPr>
          <p:spPr bwMode="auto">
            <a:xfrm>
              <a:off x="8207375" y="2536825"/>
              <a:ext cx="290513" cy="106362"/>
            </a:xfrm>
            <a:custGeom>
              <a:avLst/>
              <a:gdLst>
                <a:gd name="T0" fmla="*/ 367 w 367"/>
                <a:gd name="T1" fmla="*/ 0 h 133"/>
                <a:gd name="T2" fmla="*/ 367 w 367"/>
                <a:gd name="T3" fmla="*/ 28 h 133"/>
                <a:gd name="T4" fmla="*/ 308 w 367"/>
                <a:gd name="T5" fmla="*/ 45 h 133"/>
                <a:gd name="T6" fmla="*/ 252 w 367"/>
                <a:gd name="T7" fmla="*/ 60 h 133"/>
                <a:gd name="T8" fmla="*/ 200 w 367"/>
                <a:gd name="T9" fmla="*/ 75 h 133"/>
                <a:gd name="T10" fmla="*/ 151 w 367"/>
                <a:gd name="T11" fmla="*/ 90 h 133"/>
                <a:gd name="T12" fmla="*/ 108 w 367"/>
                <a:gd name="T13" fmla="*/ 101 h 133"/>
                <a:gd name="T14" fmla="*/ 71 w 367"/>
                <a:gd name="T15" fmla="*/ 112 h 133"/>
                <a:gd name="T16" fmla="*/ 41 w 367"/>
                <a:gd name="T17" fmla="*/ 120 h 133"/>
                <a:gd name="T18" fmla="*/ 19 w 367"/>
                <a:gd name="T19" fmla="*/ 127 h 133"/>
                <a:gd name="T20" fmla="*/ 6 w 367"/>
                <a:gd name="T21" fmla="*/ 131 h 133"/>
                <a:gd name="T22" fmla="*/ 0 w 367"/>
                <a:gd name="T23" fmla="*/ 133 h 133"/>
                <a:gd name="T24" fmla="*/ 6 w 367"/>
                <a:gd name="T25" fmla="*/ 131 h 133"/>
                <a:gd name="T26" fmla="*/ 19 w 367"/>
                <a:gd name="T27" fmla="*/ 126 h 133"/>
                <a:gd name="T28" fmla="*/ 41 w 367"/>
                <a:gd name="T29" fmla="*/ 118 h 133"/>
                <a:gd name="T30" fmla="*/ 71 w 367"/>
                <a:gd name="T31" fmla="*/ 107 h 133"/>
                <a:gd name="T32" fmla="*/ 108 w 367"/>
                <a:gd name="T33" fmla="*/ 94 h 133"/>
                <a:gd name="T34" fmla="*/ 151 w 367"/>
                <a:gd name="T35" fmla="*/ 79 h 133"/>
                <a:gd name="T36" fmla="*/ 200 w 367"/>
                <a:gd name="T37" fmla="*/ 60 h 133"/>
                <a:gd name="T38" fmla="*/ 252 w 367"/>
                <a:gd name="T39" fmla="*/ 41 h 133"/>
                <a:gd name="T40" fmla="*/ 308 w 367"/>
                <a:gd name="T41" fmla="*/ 20 h 133"/>
                <a:gd name="T42" fmla="*/ 367 w 367"/>
                <a:gd name="T43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7" h="133">
                  <a:moveTo>
                    <a:pt x="367" y="0"/>
                  </a:moveTo>
                  <a:lnTo>
                    <a:pt x="367" y="28"/>
                  </a:lnTo>
                  <a:lnTo>
                    <a:pt x="308" y="45"/>
                  </a:lnTo>
                  <a:lnTo>
                    <a:pt x="252" y="60"/>
                  </a:lnTo>
                  <a:lnTo>
                    <a:pt x="200" y="75"/>
                  </a:lnTo>
                  <a:lnTo>
                    <a:pt x="151" y="90"/>
                  </a:lnTo>
                  <a:lnTo>
                    <a:pt x="108" y="101"/>
                  </a:lnTo>
                  <a:lnTo>
                    <a:pt x="71" y="112"/>
                  </a:lnTo>
                  <a:lnTo>
                    <a:pt x="41" y="120"/>
                  </a:lnTo>
                  <a:lnTo>
                    <a:pt x="19" y="127"/>
                  </a:lnTo>
                  <a:lnTo>
                    <a:pt x="6" y="131"/>
                  </a:lnTo>
                  <a:lnTo>
                    <a:pt x="0" y="133"/>
                  </a:lnTo>
                  <a:lnTo>
                    <a:pt x="6" y="131"/>
                  </a:lnTo>
                  <a:lnTo>
                    <a:pt x="19" y="126"/>
                  </a:lnTo>
                  <a:lnTo>
                    <a:pt x="41" y="118"/>
                  </a:lnTo>
                  <a:lnTo>
                    <a:pt x="71" y="107"/>
                  </a:lnTo>
                  <a:lnTo>
                    <a:pt x="108" y="94"/>
                  </a:lnTo>
                  <a:lnTo>
                    <a:pt x="151" y="79"/>
                  </a:lnTo>
                  <a:lnTo>
                    <a:pt x="200" y="60"/>
                  </a:lnTo>
                  <a:lnTo>
                    <a:pt x="252" y="41"/>
                  </a:lnTo>
                  <a:lnTo>
                    <a:pt x="308" y="20"/>
                  </a:lnTo>
                  <a:lnTo>
                    <a:pt x="3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8" name="Freeform 107"/>
            <p:cNvSpPr>
              <a:spLocks/>
            </p:cNvSpPr>
            <p:nvPr/>
          </p:nvSpPr>
          <p:spPr bwMode="auto">
            <a:xfrm>
              <a:off x="7180263" y="2706688"/>
              <a:ext cx="1317625" cy="349250"/>
            </a:xfrm>
            <a:custGeom>
              <a:avLst/>
              <a:gdLst>
                <a:gd name="T0" fmla="*/ 1661 w 1661"/>
                <a:gd name="T1" fmla="*/ 0 h 440"/>
                <a:gd name="T2" fmla="*/ 1661 w 1661"/>
                <a:gd name="T3" fmla="*/ 71 h 440"/>
                <a:gd name="T4" fmla="*/ 1615 w 1661"/>
                <a:gd name="T5" fmla="*/ 81 h 440"/>
                <a:gd name="T6" fmla="*/ 1559 w 1661"/>
                <a:gd name="T7" fmla="*/ 92 h 440"/>
                <a:gd name="T8" fmla="*/ 1492 w 1661"/>
                <a:gd name="T9" fmla="*/ 107 h 440"/>
                <a:gd name="T10" fmla="*/ 1417 w 1661"/>
                <a:gd name="T11" fmla="*/ 124 h 440"/>
                <a:gd name="T12" fmla="*/ 1337 w 1661"/>
                <a:gd name="T13" fmla="*/ 141 h 440"/>
                <a:gd name="T14" fmla="*/ 1249 w 1661"/>
                <a:gd name="T15" fmla="*/ 160 h 440"/>
                <a:gd name="T16" fmla="*/ 1156 w 1661"/>
                <a:gd name="T17" fmla="*/ 180 h 440"/>
                <a:gd name="T18" fmla="*/ 1059 w 1661"/>
                <a:gd name="T19" fmla="*/ 201 h 440"/>
                <a:gd name="T20" fmla="*/ 960 w 1661"/>
                <a:gd name="T21" fmla="*/ 222 h 440"/>
                <a:gd name="T22" fmla="*/ 862 w 1661"/>
                <a:gd name="T23" fmla="*/ 244 h 440"/>
                <a:gd name="T24" fmla="*/ 776 w 1661"/>
                <a:gd name="T25" fmla="*/ 263 h 440"/>
                <a:gd name="T26" fmla="*/ 690 w 1661"/>
                <a:gd name="T27" fmla="*/ 282 h 440"/>
                <a:gd name="T28" fmla="*/ 606 w 1661"/>
                <a:gd name="T29" fmla="*/ 303 h 440"/>
                <a:gd name="T30" fmla="*/ 524 w 1661"/>
                <a:gd name="T31" fmla="*/ 319 h 440"/>
                <a:gd name="T32" fmla="*/ 446 w 1661"/>
                <a:gd name="T33" fmla="*/ 338 h 440"/>
                <a:gd name="T34" fmla="*/ 373 w 1661"/>
                <a:gd name="T35" fmla="*/ 355 h 440"/>
                <a:gd name="T36" fmla="*/ 302 w 1661"/>
                <a:gd name="T37" fmla="*/ 370 h 440"/>
                <a:gd name="T38" fmla="*/ 237 w 1661"/>
                <a:gd name="T39" fmla="*/ 385 h 440"/>
                <a:gd name="T40" fmla="*/ 179 w 1661"/>
                <a:gd name="T41" fmla="*/ 398 h 440"/>
                <a:gd name="T42" fmla="*/ 127 w 1661"/>
                <a:gd name="T43" fmla="*/ 412 h 440"/>
                <a:gd name="T44" fmla="*/ 84 w 1661"/>
                <a:gd name="T45" fmla="*/ 421 h 440"/>
                <a:gd name="T46" fmla="*/ 49 w 1661"/>
                <a:gd name="T47" fmla="*/ 428 h 440"/>
                <a:gd name="T48" fmla="*/ 23 w 1661"/>
                <a:gd name="T49" fmla="*/ 434 h 440"/>
                <a:gd name="T50" fmla="*/ 6 w 1661"/>
                <a:gd name="T51" fmla="*/ 438 h 440"/>
                <a:gd name="T52" fmla="*/ 0 w 1661"/>
                <a:gd name="T53" fmla="*/ 440 h 440"/>
                <a:gd name="T54" fmla="*/ 6 w 1661"/>
                <a:gd name="T55" fmla="*/ 438 h 440"/>
                <a:gd name="T56" fmla="*/ 23 w 1661"/>
                <a:gd name="T57" fmla="*/ 434 h 440"/>
                <a:gd name="T58" fmla="*/ 49 w 1661"/>
                <a:gd name="T59" fmla="*/ 427 h 440"/>
                <a:gd name="T60" fmla="*/ 84 w 1661"/>
                <a:gd name="T61" fmla="*/ 419 h 440"/>
                <a:gd name="T62" fmla="*/ 127 w 1661"/>
                <a:gd name="T63" fmla="*/ 408 h 440"/>
                <a:gd name="T64" fmla="*/ 177 w 1661"/>
                <a:gd name="T65" fmla="*/ 395 h 440"/>
                <a:gd name="T66" fmla="*/ 235 w 1661"/>
                <a:gd name="T67" fmla="*/ 380 h 440"/>
                <a:gd name="T68" fmla="*/ 300 w 1661"/>
                <a:gd name="T69" fmla="*/ 363 h 440"/>
                <a:gd name="T70" fmla="*/ 369 w 1661"/>
                <a:gd name="T71" fmla="*/ 344 h 440"/>
                <a:gd name="T72" fmla="*/ 444 w 1661"/>
                <a:gd name="T73" fmla="*/ 325 h 440"/>
                <a:gd name="T74" fmla="*/ 520 w 1661"/>
                <a:gd name="T75" fmla="*/ 306 h 440"/>
                <a:gd name="T76" fmla="*/ 603 w 1661"/>
                <a:gd name="T77" fmla="*/ 284 h 440"/>
                <a:gd name="T78" fmla="*/ 685 w 1661"/>
                <a:gd name="T79" fmla="*/ 263 h 440"/>
                <a:gd name="T80" fmla="*/ 768 w 1661"/>
                <a:gd name="T81" fmla="*/ 240 h 440"/>
                <a:gd name="T82" fmla="*/ 854 w 1661"/>
                <a:gd name="T83" fmla="*/ 220 h 440"/>
                <a:gd name="T84" fmla="*/ 949 w 1661"/>
                <a:gd name="T85" fmla="*/ 193 h 440"/>
                <a:gd name="T86" fmla="*/ 1042 w 1661"/>
                <a:gd name="T87" fmla="*/ 169 h 440"/>
                <a:gd name="T88" fmla="*/ 1132 w 1661"/>
                <a:gd name="T89" fmla="*/ 145 h 440"/>
                <a:gd name="T90" fmla="*/ 1220 w 1661"/>
                <a:gd name="T91" fmla="*/ 120 h 440"/>
                <a:gd name="T92" fmla="*/ 1303 w 1661"/>
                <a:gd name="T93" fmla="*/ 98 h 440"/>
                <a:gd name="T94" fmla="*/ 1382 w 1661"/>
                <a:gd name="T95" fmla="*/ 77 h 440"/>
                <a:gd name="T96" fmla="*/ 1454 w 1661"/>
                <a:gd name="T97" fmla="*/ 56 h 440"/>
                <a:gd name="T98" fmla="*/ 1520 w 1661"/>
                <a:gd name="T99" fmla="*/ 39 h 440"/>
                <a:gd name="T100" fmla="*/ 1576 w 1661"/>
                <a:gd name="T101" fmla="*/ 24 h 440"/>
                <a:gd name="T102" fmla="*/ 1624 w 1661"/>
                <a:gd name="T103" fmla="*/ 11 h 440"/>
                <a:gd name="T104" fmla="*/ 1661 w 1661"/>
                <a:gd name="T105" fmla="*/ 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61" h="440">
                  <a:moveTo>
                    <a:pt x="1661" y="0"/>
                  </a:moveTo>
                  <a:lnTo>
                    <a:pt x="1661" y="71"/>
                  </a:lnTo>
                  <a:lnTo>
                    <a:pt x="1615" y="81"/>
                  </a:lnTo>
                  <a:lnTo>
                    <a:pt x="1559" y="92"/>
                  </a:lnTo>
                  <a:lnTo>
                    <a:pt x="1492" y="107"/>
                  </a:lnTo>
                  <a:lnTo>
                    <a:pt x="1417" y="124"/>
                  </a:lnTo>
                  <a:lnTo>
                    <a:pt x="1337" y="141"/>
                  </a:lnTo>
                  <a:lnTo>
                    <a:pt x="1249" y="160"/>
                  </a:lnTo>
                  <a:lnTo>
                    <a:pt x="1156" y="180"/>
                  </a:lnTo>
                  <a:lnTo>
                    <a:pt x="1059" y="201"/>
                  </a:lnTo>
                  <a:lnTo>
                    <a:pt x="960" y="222"/>
                  </a:lnTo>
                  <a:lnTo>
                    <a:pt x="862" y="244"/>
                  </a:lnTo>
                  <a:lnTo>
                    <a:pt x="776" y="263"/>
                  </a:lnTo>
                  <a:lnTo>
                    <a:pt x="690" y="282"/>
                  </a:lnTo>
                  <a:lnTo>
                    <a:pt x="606" y="303"/>
                  </a:lnTo>
                  <a:lnTo>
                    <a:pt x="524" y="319"/>
                  </a:lnTo>
                  <a:lnTo>
                    <a:pt x="446" y="338"/>
                  </a:lnTo>
                  <a:lnTo>
                    <a:pt x="373" y="355"/>
                  </a:lnTo>
                  <a:lnTo>
                    <a:pt x="302" y="370"/>
                  </a:lnTo>
                  <a:lnTo>
                    <a:pt x="237" y="385"/>
                  </a:lnTo>
                  <a:lnTo>
                    <a:pt x="179" y="398"/>
                  </a:lnTo>
                  <a:lnTo>
                    <a:pt x="127" y="412"/>
                  </a:lnTo>
                  <a:lnTo>
                    <a:pt x="84" y="421"/>
                  </a:lnTo>
                  <a:lnTo>
                    <a:pt x="49" y="428"/>
                  </a:lnTo>
                  <a:lnTo>
                    <a:pt x="23" y="434"/>
                  </a:lnTo>
                  <a:lnTo>
                    <a:pt x="6" y="438"/>
                  </a:lnTo>
                  <a:lnTo>
                    <a:pt x="0" y="440"/>
                  </a:lnTo>
                  <a:lnTo>
                    <a:pt x="6" y="438"/>
                  </a:lnTo>
                  <a:lnTo>
                    <a:pt x="23" y="434"/>
                  </a:lnTo>
                  <a:lnTo>
                    <a:pt x="49" y="427"/>
                  </a:lnTo>
                  <a:lnTo>
                    <a:pt x="84" y="419"/>
                  </a:lnTo>
                  <a:lnTo>
                    <a:pt x="127" y="408"/>
                  </a:lnTo>
                  <a:lnTo>
                    <a:pt x="177" y="395"/>
                  </a:lnTo>
                  <a:lnTo>
                    <a:pt x="235" y="380"/>
                  </a:lnTo>
                  <a:lnTo>
                    <a:pt x="300" y="363"/>
                  </a:lnTo>
                  <a:lnTo>
                    <a:pt x="369" y="344"/>
                  </a:lnTo>
                  <a:lnTo>
                    <a:pt x="444" y="325"/>
                  </a:lnTo>
                  <a:lnTo>
                    <a:pt x="520" y="306"/>
                  </a:lnTo>
                  <a:lnTo>
                    <a:pt x="603" y="284"/>
                  </a:lnTo>
                  <a:lnTo>
                    <a:pt x="685" y="263"/>
                  </a:lnTo>
                  <a:lnTo>
                    <a:pt x="768" y="240"/>
                  </a:lnTo>
                  <a:lnTo>
                    <a:pt x="854" y="220"/>
                  </a:lnTo>
                  <a:lnTo>
                    <a:pt x="949" y="193"/>
                  </a:lnTo>
                  <a:lnTo>
                    <a:pt x="1042" y="169"/>
                  </a:lnTo>
                  <a:lnTo>
                    <a:pt x="1132" y="145"/>
                  </a:lnTo>
                  <a:lnTo>
                    <a:pt x="1220" y="120"/>
                  </a:lnTo>
                  <a:lnTo>
                    <a:pt x="1303" y="98"/>
                  </a:lnTo>
                  <a:lnTo>
                    <a:pt x="1382" y="77"/>
                  </a:lnTo>
                  <a:lnTo>
                    <a:pt x="1454" y="56"/>
                  </a:lnTo>
                  <a:lnTo>
                    <a:pt x="1520" y="39"/>
                  </a:lnTo>
                  <a:lnTo>
                    <a:pt x="1576" y="24"/>
                  </a:lnTo>
                  <a:lnTo>
                    <a:pt x="1624" y="11"/>
                  </a:lnTo>
                  <a:lnTo>
                    <a:pt x="16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9" name="Freeform 108"/>
            <p:cNvSpPr>
              <a:spLocks/>
            </p:cNvSpPr>
            <p:nvPr/>
          </p:nvSpPr>
          <p:spPr bwMode="auto">
            <a:xfrm>
              <a:off x="8186738" y="2867025"/>
              <a:ext cx="311150" cy="65087"/>
            </a:xfrm>
            <a:custGeom>
              <a:avLst/>
              <a:gdLst>
                <a:gd name="T0" fmla="*/ 393 w 393"/>
                <a:gd name="T1" fmla="*/ 0 h 83"/>
                <a:gd name="T2" fmla="*/ 393 w 393"/>
                <a:gd name="T3" fmla="*/ 21 h 83"/>
                <a:gd name="T4" fmla="*/ 0 w 393"/>
                <a:gd name="T5" fmla="*/ 83 h 83"/>
                <a:gd name="T6" fmla="*/ 393 w 393"/>
                <a:gd name="T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3" h="83">
                  <a:moveTo>
                    <a:pt x="393" y="0"/>
                  </a:moveTo>
                  <a:lnTo>
                    <a:pt x="393" y="21"/>
                  </a:lnTo>
                  <a:lnTo>
                    <a:pt x="0" y="83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0" name="Freeform 109"/>
            <p:cNvSpPr>
              <a:spLocks/>
            </p:cNvSpPr>
            <p:nvPr/>
          </p:nvSpPr>
          <p:spPr bwMode="auto">
            <a:xfrm>
              <a:off x="8408988" y="2997200"/>
              <a:ext cx="88900" cy="14287"/>
            </a:xfrm>
            <a:custGeom>
              <a:avLst/>
              <a:gdLst>
                <a:gd name="T0" fmla="*/ 111 w 111"/>
                <a:gd name="T1" fmla="*/ 0 h 18"/>
                <a:gd name="T2" fmla="*/ 111 w 111"/>
                <a:gd name="T3" fmla="*/ 7 h 18"/>
                <a:gd name="T4" fmla="*/ 0 w 111"/>
                <a:gd name="T5" fmla="*/ 18 h 18"/>
                <a:gd name="T6" fmla="*/ 111 w 111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18">
                  <a:moveTo>
                    <a:pt x="111" y="0"/>
                  </a:moveTo>
                  <a:lnTo>
                    <a:pt x="111" y="7"/>
                  </a:lnTo>
                  <a:lnTo>
                    <a:pt x="0" y="18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1" name="Freeform 110"/>
            <p:cNvSpPr>
              <a:spLocks/>
            </p:cNvSpPr>
            <p:nvPr/>
          </p:nvSpPr>
          <p:spPr bwMode="auto">
            <a:xfrm>
              <a:off x="7418388" y="3106738"/>
              <a:ext cx="1079500" cy="101600"/>
            </a:xfrm>
            <a:custGeom>
              <a:avLst/>
              <a:gdLst>
                <a:gd name="T0" fmla="*/ 1361 w 1361"/>
                <a:gd name="T1" fmla="*/ 0 h 127"/>
                <a:gd name="T2" fmla="*/ 1361 w 1361"/>
                <a:gd name="T3" fmla="*/ 37 h 127"/>
                <a:gd name="T4" fmla="*/ 1264 w 1361"/>
                <a:gd name="T5" fmla="*/ 43 h 127"/>
                <a:gd name="T6" fmla="*/ 1160 w 1361"/>
                <a:gd name="T7" fmla="*/ 50 h 127"/>
                <a:gd name="T8" fmla="*/ 1048 w 1361"/>
                <a:gd name="T9" fmla="*/ 56 h 127"/>
                <a:gd name="T10" fmla="*/ 933 w 1361"/>
                <a:gd name="T11" fmla="*/ 64 h 127"/>
                <a:gd name="T12" fmla="*/ 813 w 1361"/>
                <a:gd name="T13" fmla="*/ 71 h 127"/>
                <a:gd name="T14" fmla="*/ 726 w 1361"/>
                <a:gd name="T15" fmla="*/ 77 h 127"/>
                <a:gd name="T16" fmla="*/ 640 w 1361"/>
                <a:gd name="T17" fmla="*/ 82 h 127"/>
                <a:gd name="T18" fmla="*/ 556 w 1361"/>
                <a:gd name="T19" fmla="*/ 88 h 127"/>
                <a:gd name="T20" fmla="*/ 474 w 1361"/>
                <a:gd name="T21" fmla="*/ 94 h 127"/>
                <a:gd name="T22" fmla="*/ 396 w 1361"/>
                <a:gd name="T23" fmla="*/ 99 h 127"/>
                <a:gd name="T24" fmla="*/ 323 w 1361"/>
                <a:gd name="T25" fmla="*/ 105 h 127"/>
                <a:gd name="T26" fmla="*/ 254 w 1361"/>
                <a:gd name="T27" fmla="*/ 109 h 127"/>
                <a:gd name="T28" fmla="*/ 193 w 1361"/>
                <a:gd name="T29" fmla="*/ 114 h 127"/>
                <a:gd name="T30" fmla="*/ 137 w 1361"/>
                <a:gd name="T31" fmla="*/ 118 h 127"/>
                <a:gd name="T32" fmla="*/ 90 w 1361"/>
                <a:gd name="T33" fmla="*/ 120 h 127"/>
                <a:gd name="T34" fmla="*/ 53 w 1361"/>
                <a:gd name="T35" fmla="*/ 124 h 127"/>
                <a:gd name="T36" fmla="*/ 25 w 1361"/>
                <a:gd name="T37" fmla="*/ 126 h 127"/>
                <a:gd name="T38" fmla="*/ 6 w 1361"/>
                <a:gd name="T39" fmla="*/ 127 h 127"/>
                <a:gd name="T40" fmla="*/ 0 w 1361"/>
                <a:gd name="T41" fmla="*/ 127 h 127"/>
                <a:gd name="T42" fmla="*/ 6 w 1361"/>
                <a:gd name="T43" fmla="*/ 126 h 127"/>
                <a:gd name="T44" fmla="*/ 25 w 1361"/>
                <a:gd name="T45" fmla="*/ 126 h 127"/>
                <a:gd name="T46" fmla="*/ 53 w 1361"/>
                <a:gd name="T47" fmla="*/ 122 h 127"/>
                <a:gd name="T48" fmla="*/ 90 w 1361"/>
                <a:gd name="T49" fmla="*/ 118 h 127"/>
                <a:gd name="T50" fmla="*/ 137 w 1361"/>
                <a:gd name="T51" fmla="*/ 114 h 127"/>
                <a:gd name="T52" fmla="*/ 193 w 1361"/>
                <a:gd name="T53" fmla="*/ 109 h 127"/>
                <a:gd name="T54" fmla="*/ 254 w 1361"/>
                <a:gd name="T55" fmla="*/ 105 h 127"/>
                <a:gd name="T56" fmla="*/ 323 w 1361"/>
                <a:gd name="T57" fmla="*/ 97 h 127"/>
                <a:gd name="T58" fmla="*/ 396 w 1361"/>
                <a:gd name="T59" fmla="*/ 92 h 127"/>
                <a:gd name="T60" fmla="*/ 474 w 1361"/>
                <a:gd name="T61" fmla="*/ 84 h 127"/>
                <a:gd name="T62" fmla="*/ 556 w 1361"/>
                <a:gd name="T63" fmla="*/ 77 h 127"/>
                <a:gd name="T64" fmla="*/ 640 w 1361"/>
                <a:gd name="T65" fmla="*/ 69 h 127"/>
                <a:gd name="T66" fmla="*/ 726 w 1361"/>
                <a:gd name="T67" fmla="*/ 62 h 127"/>
                <a:gd name="T68" fmla="*/ 813 w 1361"/>
                <a:gd name="T69" fmla="*/ 54 h 127"/>
                <a:gd name="T70" fmla="*/ 931 w 1361"/>
                <a:gd name="T71" fmla="*/ 41 h 127"/>
                <a:gd name="T72" fmla="*/ 1048 w 1361"/>
                <a:gd name="T73" fmla="*/ 30 h 127"/>
                <a:gd name="T74" fmla="*/ 1160 w 1361"/>
                <a:gd name="T75" fmla="*/ 20 h 127"/>
                <a:gd name="T76" fmla="*/ 1264 w 1361"/>
                <a:gd name="T77" fmla="*/ 9 h 127"/>
                <a:gd name="T78" fmla="*/ 1361 w 1361"/>
                <a:gd name="T79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61" h="127">
                  <a:moveTo>
                    <a:pt x="1361" y="0"/>
                  </a:moveTo>
                  <a:lnTo>
                    <a:pt x="1361" y="37"/>
                  </a:lnTo>
                  <a:lnTo>
                    <a:pt x="1264" y="43"/>
                  </a:lnTo>
                  <a:lnTo>
                    <a:pt x="1160" y="50"/>
                  </a:lnTo>
                  <a:lnTo>
                    <a:pt x="1048" y="56"/>
                  </a:lnTo>
                  <a:lnTo>
                    <a:pt x="933" y="64"/>
                  </a:lnTo>
                  <a:lnTo>
                    <a:pt x="813" y="71"/>
                  </a:lnTo>
                  <a:lnTo>
                    <a:pt x="726" y="77"/>
                  </a:lnTo>
                  <a:lnTo>
                    <a:pt x="640" y="82"/>
                  </a:lnTo>
                  <a:lnTo>
                    <a:pt x="556" y="88"/>
                  </a:lnTo>
                  <a:lnTo>
                    <a:pt x="474" y="94"/>
                  </a:lnTo>
                  <a:lnTo>
                    <a:pt x="396" y="99"/>
                  </a:lnTo>
                  <a:lnTo>
                    <a:pt x="323" y="105"/>
                  </a:lnTo>
                  <a:lnTo>
                    <a:pt x="254" y="109"/>
                  </a:lnTo>
                  <a:lnTo>
                    <a:pt x="193" y="114"/>
                  </a:lnTo>
                  <a:lnTo>
                    <a:pt x="137" y="118"/>
                  </a:lnTo>
                  <a:lnTo>
                    <a:pt x="90" y="120"/>
                  </a:lnTo>
                  <a:lnTo>
                    <a:pt x="53" y="124"/>
                  </a:lnTo>
                  <a:lnTo>
                    <a:pt x="25" y="126"/>
                  </a:lnTo>
                  <a:lnTo>
                    <a:pt x="6" y="127"/>
                  </a:lnTo>
                  <a:lnTo>
                    <a:pt x="0" y="127"/>
                  </a:lnTo>
                  <a:lnTo>
                    <a:pt x="6" y="126"/>
                  </a:lnTo>
                  <a:lnTo>
                    <a:pt x="25" y="126"/>
                  </a:lnTo>
                  <a:lnTo>
                    <a:pt x="53" y="122"/>
                  </a:lnTo>
                  <a:lnTo>
                    <a:pt x="90" y="118"/>
                  </a:lnTo>
                  <a:lnTo>
                    <a:pt x="137" y="114"/>
                  </a:lnTo>
                  <a:lnTo>
                    <a:pt x="193" y="109"/>
                  </a:lnTo>
                  <a:lnTo>
                    <a:pt x="254" y="105"/>
                  </a:lnTo>
                  <a:lnTo>
                    <a:pt x="323" y="97"/>
                  </a:lnTo>
                  <a:lnTo>
                    <a:pt x="396" y="92"/>
                  </a:lnTo>
                  <a:lnTo>
                    <a:pt x="474" y="84"/>
                  </a:lnTo>
                  <a:lnTo>
                    <a:pt x="556" y="77"/>
                  </a:lnTo>
                  <a:lnTo>
                    <a:pt x="640" y="69"/>
                  </a:lnTo>
                  <a:lnTo>
                    <a:pt x="726" y="62"/>
                  </a:lnTo>
                  <a:lnTo>
                    <a:pt x="813" y="54"/>
                  </a:lnTo>
                  <a:lnTo>
                    <a:pt x="931" y="41"/>
                  </a:lnTo>
                  <a:lnTo>
                    <a:pt x="1048" y="30"/>
                  </a:lnTo>
                  <a:lnTo>
                    <a:pt x="1160" y="20"/>
                  </a:lnTo>
                  <a:lnTo>
                    <a:pt x="1264" y="9"/>
                  </a:lnTo>
                  <a:lnTo>
                    <a:pt x="13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2" name="Freeform 111"/>
            <p:cNvSpPr>
              <a:spLocks/>
            </p:cNvSpPr>
            <p:nvPr/>
          </p:nvSpPr>
          <p:spPr bwMode="auto">
            <a:xfrm>
              <a:off x="7604125" y="3238500"/>
              <a:ext cx="893763" cy="41275"/>
            </a:xfrm>
            <a:custGeom>
              <a:avLst/>
              <a:gdLst>
                <a:gd name="T0" fmla="*/ 1126 w 1126"/>
                <a:gd name="T1" fmla="*/ 0 h 53"/>
                <a:gd name="T2" fmla="*/ 1126 w 1126"/>
                <a:gd name="T3" fmla="*/ 53 h 53"/>
                <a:gd name="T4" fmla="*/ 1009 w 1126"/>
                <a:gd name="T5" fmla="*/ 51 h 53"/>
                <a:gd name="T6" fmla="*/ 886 w 1126"/>
                <a:gd name="T7" fmla="*/ 51 h 53"/>
                <a:gd name="T8" fmla="*/ 759 w 1126"/>
                <a:gd name="T9" fmla="*/ 49 h 53"/>
                <a:gd name="T10" fmla="*/ 672 w 1126"/>
                <a:gd name="T11" fmla="*/ 49 h 53"/>
                <a:gd name="T12" fmla="*/ 586 w 1126"/>
                <a:gd name="T13" fmla="*/ 51 h 53"/>
                <a:gd name="T14" fmla="*/ 502 w 1126"/>
                <a:gd name="T15" fmla="*/ 51 h 53"/>
                <a:gd name="T16" fmla="*/ 420 w 1126"/>
                <a:gd name="T17" fmla="*/ 51 h 53"/>
                <a:gd name="T18" fmla="*/ 343 w 1126"/>
                <a:gd name="T19" fmla="*/ 51 h 53"/>
                <a:gd name="T20" fmla="*/ 271 w 1126"/>
                <a:gd name="T21" fmla="*/ 51 h 53"/>
                <a:gd name="T22" fmla="*/ 205 w 1126"/>
                <a:gd name="T23" fmla="*/ 51 h 53"/>
                <a:gd name="T24" fmla="*/ 148 w 1126"/>
                <a:gd name="T25" fmla="*/ 51 h 53"/>
                <a:gd name="T26" fmla="*/ 97 w 1126"/>
                <a:gd name="T27" fmla="*/ 51 h 53"/>
                <a:gd name="T28" fmla="*/ 56 w 1126"/>
                <a:gd name="T29" fmla="*/ 51 h 53"/>
                <a:gd name="T30" fmla="*/ 26 w 1126"/>
                <a:gd name="T31" fmla="*/ 53 h 53"/>
                <a:gd name="T32" fmla="*/ 8 w 1126"/>
                <a:gd name="T33" fmla="*/ 53 h 53"/>
                <a:gd name="T34" fmla="*/ 0 w 1126"/>
                <a:gd name="T35" fmla="*/ 53 h 53"/>
                <a:gd name="T36" fmla="*/ 8 w 1126"/>
                <a:gd name="T37" fmla="*/ 51 h 53"/>
                <a:gd name="T38" fmla="*/ 26 w 1126"/>
                <a:gd name="T39" fmla="*/ 51 h 53"/>
                <a:gd name="T40" fmla="*/ 56 w 1126"/>
                <a:gd name="T41" fmla="*/ 49 h 53"/>
                <a:gd name="T42" fmla="*/ 97 w 1126"/>
                <a:gd name="T43" fmla="*/ 47 h 53"/>
                <a:gd name="T44" fmla="*/ 148 w 1126"/>
                <a:gd name="T45" fmla="*/ 45 h 53"/>
                <a:gd name="T46" fmla="*/ 205 w 1126"/>
                <a:gd name="T47" fmla="*/ 43 h 53"/>
                <a:gd name="T48" fmla="*/ 271 w 1126"/>
                <a:gd name="T49" fmla="*/ 40 h 53"/>
                <a:gd name="T50" fmla="*/ 342 w 1126"/>
                <a:gd name="T51" fmla="*/ 38 h 53"/>
                <a:gd name="T52" fmla="*/ 420 w 1126"/>
                <a:gd name="T53" fmla="*/ 34 h 53"/>
                <a:gd name="T54" fmla="*/ 500 w 1126"/>
                <a:gd name="T55" fmla="*/ 30 h 53"/>
                <a:gd name="T56" fmla="*/ 584 w 1126"/>
                <a:gd name="T57" fmla="*/ 26 h 53"/>
                <a:gd name="T58" fmla="*/ 670 w 1126"/>
                <a:gd name="T59" fmla="*/ 23 h 53"/>
                <a:gd name="T60" fmla="*/ 757 w 1126"/>
                <a:gd name="T61" fmla="*/ 19 h 53"/>
                <a:gd name="T62" fmla="*/ 884 w 1126"/>
                <a:gd name="T63" fmla="*/ 13 h 53"/>
                <a:gd name="T64" fmla="*/ 1009 w 1126"/>
                <a:gd name="T65" fmla="*/ 6 h 53"/>
                <a:gd name="T66" fmla="*/ 1126 w 1126"/>
                <a:gd name="T6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26" h="53">
                  <a:moveTo>
                    <a:pt x="1126" y="0"/>
                  </a:moveTo>
                  <a:lnTo>
                    <a:pt x="1126" y="53"/>
                  </a:lnTo>
                  <a:lnTo>
                    <a:pt x="1009" y="51"/>
                  </a:lnTo>
                  <a:lnTo>
                    <a:pt x="886" y="51"/>
                  </a:lnTo>
                  <a:lnTo>
                    <a:pt x="759" y="49"/>
                  </a:lnTo>
                  <a:lnTo>
                    <a:pt x="672" y="49"/>
                  </a:lnTo>
                  <a:lnTo>
                    <a:pt x="586" y="51"/>
                  </a:lnTo>
                  <a:lnTo>
                    <a:pt x="502" y="51"/>
                  </a:lnTo>
                  <a:lnTo>
                    <a:pt x="420" y="51"/>
                  </a:lnTo>
                  <a:lnTo>
                    <a:pt x="343" y="51"/>
                  </a:lnTo>
                  <a:lnTo>
                    <a:pt x="271" y="51"/>
                  </a:lnTo>
                  <a:lnTo>
                    <a:pt x="205" y="51"/>
                  </a:lnTo>
                  <a:lnTo>
                    <a:pt x="148" y="51"/>
                  </a:lnTo>
                  <a:lnTo>
                    <a:pt x="97" y="51"/>
                  </a:lnTo>
                  <a:lnTo>
                    <a:pt x="56" y="51"/>
                  </a:lnTo>
                  <a:lnTo>
                    <a:pt x="26" y="53"/>
                  </a:lnTo>
                  <a:lnTo>
                    <a:pt x="8" y="53"/>
                  </a:lnTo>
                  <a:lnTo>
                    <a:pt x="0" y="53"/>
                  </a:lnTo>
                  <a:lnTo>
                    <a:pt x="8" y="51"/>
                  </a:lnTo>
                  <a:lnTo>
                    <a:pt x="26" y="51"/>
                  </a:lnTo>
                  <a:lnTo>
                    <a:pt x="56" y="49"/>
                  </a:lnTo>
                  <a:lnTo>
                    <a:pt x="97" y="47"/>
                  </a:lnTo>
                  <a:lnTo>
                    <a:pt x="148" y="45"/>
                  </a:lnTo>
                  <a:lnTo>
                    <a:pt x="205" y="43"/>
                  </a:lnTo>
                  <a:lnTo>
                    <a:pt x="271" y="40"/>
                  </a:lnTo>
                  <a:lnTo>
                    <a:pt x="342" y="38"/>
                  </a:lnTo>
                  <a:lnTo>
                    <a:pt x="420" y="34"/>
                  </a:lnTo>
                  <a:lnTo>
                    <a:pt x="500" y="30"/>
                  </a:lnTo>
                  <a:lnTo>
                    <a:pt x="584" y="26"/>
                  </a:lnTo>
                  <a:lnTo>
                    <a:pt x="670" y="23"/>
                  </a:lnTo>
                  <a:lnTo>
                    <a:pt x="757" y="19"/>
                  </a:lnTo>
                  <a:lnTo>
                    <a:pt x="884" y="13"/>
                  </a:lnTo>
                  <a:lnTo>
                    <a:pt x="1009" y="6"/>
                  </a:lnTo>
                  <a:lnTo>
                    <a:pt x="11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3" name="Freeform 112"/>
            <p:cNvSpPr>
              <a:spLocks/>
            </p:cNvSpPr>
            <p:nvPr/>
          </p:nvSpPr>
          <p:spPr bwMode="auto">
            <a:xfrm>
              <a:off x="3771900" y="3290888"/>
              <a:ext cx="1284288" cy="50800"/>
            </a:xfrm>
            <a:custGeom>
              <a:avLst/>
              <a:gdLst>
                <a:gd name="T0" fmla="*/ 0 w 1618"/>
                <a:gd name="T1" fmla="*/ 0 h 64"/>
                <a:gd name="T2" fmla="*/ 67 w 1618"/>
                <a:gd name="T3" fmla="*/ 2 h 64"/>
                <a:gd name="T4" fmla="*/ 144 w 1618"/>
                <a:gd name="T5" fmla="*/ 4 h 64"/>
                <a:gd name="T6" fmla="*/ 229 w 1618"/>
                <a:gd name="T7" fmla="*/ 6 h 64"/>
                <a:gd name="T8" fmla="*/ 323 w 1618"/>
                <a:gd name="T9" fmla="*/ 7 h 64"/>
                <a:gd name="T10" fmla="*/ 421 w 1618"/>
                <a:gd name="T11" fmla="*/ 9 h 64"/>
                <a:gd name="T12" fmla="*/ 524 w 1618"/>
                <a:gd name="T13" fmla="*/ 13 h 64"/>
                <a:gd name="T14" fmla="*/ 630 w 1618"/>
                <a:gd name="T15" fmla="*/ 15 h 64"/>
                <a:gd name="T16" fmla="*/ 738 w 1618"/>
                <a:gd name="T17" fmla="*/ 19 h 64"/>
                <a:gd name="T18" fmla="*/ 831 w 1618"/>
                <a:gd name="T19" fmla="*/ 19 h 64"/>
                <a:gd name="T20" fmla="*/ 925 w 1618"/>
                <a:gd name="T21" fmla="*/ 21 h 64"/>
                <a:gd name="T22" fmla="*/ 1016 w 1618"/>
                <a:gd name="T23" fmla="*/ 22 h 64"/>
                <a:gd name="T24" fmla="*/ 1105 w 1618"/>
                <a:gd name="T25" fmla="*/ 22 h 64"/>
                <a:gd name="T26" fmla="*/ 1189 w 1618"/>
                <a:gd name="T27" fmla="*/ 24 h 64"/>
                <a:gd name="T28" fmla="*/ 1270 w 1618"/>
                <a:gd name="T29" fmla="*/ 24 h 64"/>
                <a:gd name="T30" fmla="*/ 1344 w 1618"/>
                <a:gd name="T31" fmla="*/ 26 h 64"/>
                <a:gd name="T32" fmla="*/ 1411 w 1618"/>
                <a:gd name="T33" fmla="*/ 26 h 64"/>
                <a:gd name="T34" fmla="*/ 1471 w 1618"/>
                <a:gd name="T35" fmla="*/ 26 h 64"/>
                <a:gd name="T36" fmla="*/ 1521 w 1618"/>
                <a:gd name="T37" fmla="*/ 28 h 64"/>
                <a:gd name="T38" fmla="*/ 1562 w 1618"/>
                <a:gd name="T39" fmla="*/ 28 h 64"/>
                <a:gd name="T40" fmla="*/ 1594 w 1618"/>
                <a:gd name="T41" fmla="*/ 30 h 64"/>
                <a:gd name="T42" fmla="*/ 1613 w 1618"/>
                <a:gd name="T43" fmla="*/ 30 h 64"/>
                <a:gd name="T44" fmla="*/ 1618 w 1618"/>
                <a:gd name="T45" fmla="*/ 30 h 64"/>
                <a:gd name="T46" fmla="*/ 1613 w 1618"/>
                <a:gd name="T47" fmla="*/ 30 h 64"/>
                <a:gd name="T48" fmla="*/ 1594 w 1618"/>
                <a:gd name="T49" fmla="*/ 30 h 64"/>
                <a:gd name="T50" fmla="*/ 1562 w 1618"/>
                <a:gd name="T51" fmla="*/ 30 h 64"/>
                <a:gd name="T52" fmla="*/ 1521 w 1618"/>
                <a:gd name="T53" fmla="*/ 32 h 64"/>
                <a:gd name="T54" fmla="*/ 1471 w 1618"/>
                <a:gd name="T55" fmla="*/ 32 h 64"/>
                <a:gd name="T56" fmla="*/ 1411 w 1618"/>
                <a:gd name="T57" fmla="*/ 34 h 64"/>
                <a:gd name="T58" fmla="*/ 1344 w 1618"/>
                <a:gd name="T59" fmla="*/ 34 h 64"/>
                <a:gd name="T60" fmla="*/ 1270 w 1618"/>
                <a:gd name="T61" fmla="*/ 36 h 64"/>
                <a:gd name="T62" fmla="*/ 1189 w 1618"/>
                <a:gd name="T63" fmla="*/ 36 h 64"/>
                <a:gd name="T64" fmla="*/ 1105 w 1618"/>
                <a:gd name="T65" fmla="*/ 37 h 64"/>
                <a:gd name="T66" fmla="*/ 1016 w 1618"/>
                <a:gd name="T67" fmla="*/ 39 h 64"/>
                <a:gd name="T68" fmla="*/ 925 w 1618"/>
                <a:gd name="T69" fmla="*/ 41 h 64"/>
                <a:gd name="T70" fmla="*/ 831 w 1618"/>
                <a:gd name="T71" fmla="*/ 41 h 64"/>
                <a:gd name="T72" fmla="*/ 738 w 1618"/>
                <a:gd name="T73" fmla="*/ 43 h 64"/>
                <a:gd name="T74" fmla="*/ 630 w 1618"/>
                <a:gd name="T75" fmla="*/ 47 h 64"/>
                <a:gd name="T76" fmla="*/ 524 w 1618"/>
                <a:gd name="T77" fmla="*/ 49 h 64"/>
                <a:gd name="T78" fmla="*/ 421 w 1618"/>
                <a:gd name="T79" fmla="*/ 52 h 64"/>
                <a:gd name="T80" fmla="*/ 323 w 1618"/>
                <a:gd name="T81" fmla="*/ 54 h 64"/>
                <a:gd name="T82" fmla="*/ 229 w 1618"/>
                <a:gd name="T83" fmla="*/ 56 h 64"/>
                <a:gd name="T84" fmla="*/ 144 w 1618"/>
                <a:gd name="T85" fmla="*/ 60 h 64"/>
                <a:gd name="T86" fmla="*/ 67 w 1618"/>
                <a:gd name="T87" fmla="*/ 62 h 64"/>
                <a:gd name="T88" fmla="*/ 0 w 1618"/>
                <a:gd name="T89" fmla="*/ 64 h 64"/>
                <a:gd name="T90" fmla="*/ 0 w 1618"/>
                <a:gd name="T9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18" h="64">
                  <a:moveTo>
                    <a:pt x="0" y="0"/>
                  </a:moveTo>
                  <a:lnTo>
                    <a:pt x="67" y="2"/>
                  </a:lnTo>
                  <a:lnTo>
                    <a:pt x="144" y="4"/>
                  </a:lnTo>
                  <a:lnTo>
                    <a:pt x="229" y="6"/>
                  </a:lnTo>
                  <a:lnTo>
                    <a:pt x="323" y="7"/>
                  </a:lnTo>
                  <a:lnTo>
                    <a:pt x="421" y="9"/>
                  </a:lnTo>
                  <a:lnTo>
                    <a:pt x="524" y="13"/>
                  </a:lnTo>
                  <a:lnTo>
                    <a:pt x="630" y="15"/>
                  </a:lnTo>
                  <a:lnTo>
                    <a:pt x="738" y="19"/>
                  </a:lnTo>
                  <a:lnTo>
                    <a:pt x="831" y="19"/>
                  </a:lnTo>
                  <a:lnTo>
                    <a:pt x="925" y="21"/>
                  </a:lnTo>
                  <a:lnTo>
                    <a:pt x="1016" y="22"/>
                  </a:lnTo>
                  <a:lnTo>
                    <a:pt x="1105" y="22"/>
                  </a:lnTo>
                  <a:lnTo>
                    <a:pt x="1189" y="24"/>
                  </a:lnTo>
                  <a:lnTo>
                    <a:pt x="1270" y="24"/>
                  </a:lnTo>
                  <a:lnTo>
                    <a:pt x="1344" y="26"/>
                  </a:lnTo>
                  <a:lnTo>
                    <a:pt x="1411" y="26"/>
                  </a:lnTo>
                  <a:lnTo>
                    <a:pt x="1471" y="26"/>
                  </a:lnTo>
                  <a:lnTo>
                    <a:pt x="1521" y="28"/>
                  </a:lnTo>
                  <a:lnTo>
                    <a:pt x="1562" y="28"/>
                  </a:lnTo>
                  <a:lnTo>
                    <a:pt x="1594" y="30"/>
                  </a:lnTo>
                  <a:lnTo>
                    <a:pt x="1613" y="30"/>
                  </a:lnTo>
                  <a:lnTo>
                    <a:pt x="1618" y="30"/>
                  </a:lnTo>
                  <a:lnTo>
                    <a:pt x="1613" y="30"/>
                  </a:lnTo>
                  <a:lnTo>
                    <a:pt x="1594" y="30"/>
                  </a:lnTo>
                  <a:lnTo>
                    <a:pt x="1562" y="30"/>
                  </a:lnTo>
                  <a:lnTo>
                    <a:pt x="1521" y="32"/>
                  </a:lnTo>
                  <a:lnTo>
                    <a:pt x="1471" y="32"/>
                  </a:lnTo>
                  <a:lnTo>
                    <a:pt x="1411" y="34"/>
                  </a:lnTo>
                  <a:lnTo>
                    <a:pt x="1344" y="34"/>
                  </a:lnTo>
                  <a:lnTo>
                    <a:pt x="1270" y="36"/>
                  </a:lnTo>
                  <a:lnTo>
                    <a:pt x="1189" y="36"/>
                  </a:lnTo>
                  <a:lnTo>
                    <a:pt x="1105" y="37"/>
                  </a:lnTo>
                  <a:lnTo>
                    <a:pt x="1016" y="39"/>
                  </a:lnTo>
                  <a:lnTo>
                    <a:pt x="925" y="41"/>
                  </a:lnTo>
                  <a:lnTo>
                    <a:pt x="831" y="41"/>
                  </a:lnTo>
                  <a:lnTo>
                    <a:pt x="738" y="43"/>
                  </a:lnTo>
                  <a:lnTo>
                    <a:pt x="630" y="47"/>
                  </a:lnTo>
                  <a:lnTo>
                    <a:pt x="524" y="49"/>
                  </a:lnTo>
                  <a:lnTo>
                    <a:pt x="421" y="52"/>
                  </a:lnTo>
                  <a:lnTo>
                    <a:pt x="323" y="54"/>
                  </a:lnTo>
                  <a:lnTo>
                    <a:pt x="229" y="56"/>
                  </a:lnTo>
                  <a:lnTo>
                    <a:pt x="144" y="60"/>
                  </a:lnTo>
                  <a:lnTo>
                    <a:pt x="67" y="62"/>
                  </a:lnTo>
                  <a:lnTo>
                    <a:pt x="0" y="6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4" name="Freeform 113"/>
            <p:cNvSpPr>
              <a:spLocks/>
            </p:cNvSpPr>
            <p:nvPr/>
          </p:nvSpPr>
          <p:spPr bwMode="auto">
            <a:xfrm>
              <a:off x="3771900" y="3176588"/>
              <a:ext cx="282575" cy="22225"/>
            </a:xfrm>
            <a:custGeom>
              <a:avLst/>
              <a:gdLst>
                <a:gd name="T0" fmla="*/ 0 w 356"/>
                <a:gd name="T1" fmla="*/ 0 h 28"/>
                <a:gd name="T2" fmla="*/ 356 w 356"/>
                <a:gd name="T3" fmla="*/ 28 h 28"/>
                <a:gd name="T4" fmla="*/ 0 w 356"/>
                <a:gd name="T5" fmla="*/ 17 h 28"/>
                <a:gd name="T6" fmla="*/ 0 w 356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6" h="28">
                  <a:moveTo>
                    <a:pt x="0" y="0"/>
                  </a:moveTo>
                  <a:lnTo>
                    <a:pt x="356" y="28"/>
                  </a:lnTo>
                  <a:lnTo>
                    <a:pt x="0" y="1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5" name="Freeform 114"/>
            <p:cNvSpPr>
              <a:spLocks/>
            </p:cNvSpPr>
            <p:nvPr/>
          </p:nvSpPr>
          <p:spPr bwMode="auto">
            <a:xfrm>
              <a:off x="3771900" y="3043238"/>
              <a:ext cx="1454150" cy="171450"/>
            </a:xfrm>
            <a:custGeom>
              <a:avLst/>
              <a:gdLst>
                <a:gd name="T0" fmla="*/ 0 w 1833"/>
                <a:gd name="T1" fmla="*/ 0 h 216"/>
                <a:gd name="T2" fmla="*/ 30 w 1833"/>
                <a:gd name="T3" fmla="*/ 4 h 216"/>
                <a:gd name="T4" fmla="*/ 73 w 1833"/>
                <a:gd name="T5" fmla="*/ 9 h 216"/>
                <a:gd name="T6" fmla="*/ 125 w 1833"/>
                <a:gd name="T7" fmla="*/ 15 h 216"/>
                <a:gd name="T8" fmla="*/ 186 w 1833"/>
                <a:gd name="T9" fmla="*/ 22 h 216"/>
                <a:gd name="T10" fmla="*/ 257 w 1833"/>
                <a:gd name="T11" fmla="*/ 32 h 216"/>
                <a:gd name="T12" fmla="*/ 337 w 1833"/>
                <a:gd name="T13" fmla="*/ 41 h 216"/>
                <a:gd name="T14" fmla="*/ 421 w 1833"/>
                <a:gd name="T15" fmla="*/ 51 h 216"/>
                <a:gd name="T16" fmla="*/ 513 w 1833"/>
                <a:gd name="T17" fmla="*/ 62 h 216"/>
                <a:gd name="T18" fmla="*/ 606 w 1833"/>
                <a:gd name="T19" fmla="*/ 73 h 216"/>
                <a:gd name="T20" fmla="*/ 705 w 1833"/>
                <a:gd name="T21" fmla="*/ 86 h 216"/>
                <a:gd name="T22" fmla="*/ 803 w 1833"/>
                <a:gd name="T23" fmla="*/ 98 h 216"/>
                <a:gd name="T24" fmla="*/ 906 w 1833"/>
                <a:gd name="T25" fmla="*/ 111 h 216"/>
                <a:gd name="T26" fmla="*/ 997 w 1833"/>
                <a:gd name="T27" fmla="*/ 120 h 216"/>
                <a:gd name="T28" fmla="*/ 1091 w 1833"/>
                <a:gd name="T29" fmla="*/ 131 h 216"/>
                <a:gd name="T30" fmla="*/ 1180 w 1833"/>
                <a:gd name="T31" fmla="*/ 141 h 216"/>
                <a:gd name="T32" fmla="*/ 1268 w 1833"/>
                <a:gd name="T33" fmla="*/ 150 h 216"/>
                <a:gd name="T34" fmla="*/ 1352 w 1833"/>
                <a:gd name="T35" fmla="*/ 161 h 216"/>
                <a:gd name="T36" fmla="*/ 1432 w 1833"/>
                <a:gd name="T37" fmla="*/ 169 h 216"/>
                <a:gd name="T38" fmla="*/ 1508 w 1833"/>
                <a:gd name="T39" fmla="*/ 178 h 216"/>
                <a:gd name="T40" fmla="*/ 1577 w 1833"/>
                <a:gd name="T41" fmla="*/ 186 h 216"/>
                <a:gd name="T42" fmla="*/ 1641 w 1833"/>
                <a:gd name="T43" fmla="*/ 193 h 216"/>
                <a:gd name="T44" fmla="*/ 1695 w 1833"/>
                <a:gd name="T45" fmla="*/ 199 h 216"/>
                <a:gd name="T46" fmla="*/ 1743 w 1833"/>
                <a:gd name="T47" fmla="*/ 205 h 216"/>
                <a:gd name="T48" fmla="*/ 1780 w 1833"/>
                <a:gd name="T49" fmla="*/ 210 h 216"/>
                <a:gd name="T50" fmla="*/ 1808 w 1833"/>
                <a:gd name="T51" fmla="*/ 212 h 216"/>
                <a:gd name="T52" fmla="*/ 1827 w 1833"/>
                <a:gd name="T53" fmla="*/ 214 h 216"/>
                <a:gd name="T54" fmla="*/ 1833 w 1833"/>
                <a:gd name="T55" fmla="*/ 216 h 216"/>
                <a:gd name="T56" fmla="*/ 1827 w 1833"/>
                <a:gd name="T57" fmla="*/ 214 h 216"/>
                <a:gd name="T58" fmla="*/ 1808 w 1833"/>
                <a:gd name="T59" fmla="*/ 212 h 216"/>
                <a:gd name="T60" fmla="*/ 1780 w 1833"/>
                <a:gd name="T61" fmla="*/ 210 h 216"/>
                <a:gd name="T62" fmla="*/ 1743 w 1833"/>
                <a:gd name="T63" fmla="*/ 207 h 216"/>
                <a:gd name="T64" fmla="*/ 1695 w 1833"/>
                <a:gd name="T65" fmla="*/ 203 h 216"/>
                <a:gd name="T66" fmla="*/ 1639 w 1833"/>
                <a:gd name="T67" fmla="*/ 197 h 216"/>
                <a:gd name="T68" fmla="*/ 1575 w 1833"/>
                <a:gd name="T69" fmla="*/ 190 h 216"/>
                <a:gd name="T70" fmla="*/ 1506 w 1833"/>
                <a:gd name="T71" fmla="*/ 184 h 216"/>
                <a:gd name="T72" fmla="*/ 1432 w 1833"/>
                <a:gd name="T73" fmla="*/ 177 h 216"/>
                <a:gd name="T74" fmla="*/ 1350 w 1833"/>
                <a:gd name="T75" fmla="*/ 169 h 216"/>
                <a:gd name="T76" fmla="*/ 1266 w 1833"/>
                <a:gd name="T77" fmla="*/ 160 h 216"/>
                <a:gd name="T78" fmla="*/ 1178 w 1833"/>
                <a:gd name="T79" fmla="*/ 152 h 216"/>
                <a:gd name="T80" fmla="*/ 1087 w 1833"/>
                <a:gd name="T81" fmla="*/ 143 h 216"/>
                <a:gd name="T82" fmla="*/ 996 w 1833"/>
                <a:gd name="T83" fmla="*/ 133 h 216"/>
                <a:gd name="T84" fmla="*/ 902 w 1833"/>
                <a:gd name="T85" fmla="*/ 124 h 216"/>
                <a:gd name="T86" fmla="*/ 803 w 1833"/>
                <a:gd name="T87" fmla="*/ 116 h 216"/>
                <a:gd name="T88" fmla="*/ 705 w 1833"/>
                <a:gd name="T89" fmla="*/ 107 h 216"/>
                <a:gd name="T90" fmla="*/ 608 w 1833"/>
                <a:gd name="T91" fmla="*/ 98 h 216"/>
                <a:gd name="T92" fmla="*/ 513 w 1833"/>
                <a:gd name="T93" fmla="*/ 90 h 216"/>
                <a:gd name="T94" fmla="*/ 423 w 1833"/>
                <a:gd name="T95" fmla="*/ 81 h 216"/>
                <a:gd name="T96" fmla="*/ 339 w 1833"/>
                <a:gd name="T97" fmla="*/ 73 h 216"/>
                <a:gd name="T98" fmla="*/ 261 w 1833"/>
                <a:gd name="T99" fmla="*/ 67 h 216"/>
                <a:gd name="T100" fmla="*/ 190 w 1833"/>
                <a:gd name="T101" fmla="*/ 60 h 216"/>
                <a:gd name="T102" fmla="*/ 129 w 1833"/>
                <a:gd name="T103" fmla="*/ 54 h 216"/>
                <a:gd name="T104" fmla="*/ 75 w 1833"/>
                <a:gd name="T105" fmla="*/ 51 h 216"/>
                <a:gd name="T106" fmla="*/ 32 w 1833"/>
                <a:gd name="T107" fmla="*/ 47 h 216"/>
                <a:gd name="T108" fmla="*/ 0 w 1833"/>
                <a:gd name="T109" fmla="*/ 43 h 216"/>
                <a:gd name="T110" fmla="*/ 0 w 1833"/>
                <a:gd name="T11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33" h="216">
                  <a:moveTo>
                    <a:pt x="0" y="0"/>
                  </a:moveTo>
                  <a:lnTo>
                    <a:pt x="30" y="4"/>
                  </a:lnTo>
                  <a:lnTo>
                    <a:pt x="73" y="9"/>
                  </a:lnTo>
                  <a:lnTo>
                    <a:pt x="125" y="15"/>
                  </a:lnTo>
                  <a:lnTo>
                    <a:pt x="186" y="22"/>
                  </a:lnTo>
                  <a:lnTo>
                    <a:pt x="257" y="32"/>
                  </a:lnTo>
                  <a:lnTo>
                    <a:pt x="337" y="41"/>
                  </a:lnTo>
                  <a:lnTo>
                    <a:pt x="421" y="51"/>
                  </a:lnTo>
                  <a:lnTo>
                    <a:pt x="513" y="62"/>
                  </a:lnTo>
                  <a:lnTo>
                    <a:pt x="606" y="73"/>
                  </a:lnTo>
                  <a:lnTo>
                    <a:pt x="705" y="86"/>
                  </a:lnTo>
                  <a:lnTo>
                    <a:pt x="803" y="98"/>
                  </a:lnTo>
                  <a:lnTo>
                    <a:pt x="906" y="111"/>
                  </a:lnTo>
                  <a:lnTo>
                    <a:pt x="997" y="120"/>
                  </a:lnTo>
                  <a:lnTo>
                    <a:pt x="1091" y="131"/>
                  </a:lnTo>
                  <a:lnTo>
                    <a:pt x="1180" y="141"/>
                  </a:lnTo>
                  <a:lnTo>
                    <a:pt x="1268" y="150"/>
                  </a:lnTo>
                  <a:lnTo>
                    <a:pt x="1352" y="161"/>
                  </a:lnTo>
                  <a:lnTo>
                    <a:pt x="1432" y="169"/>
                  </a:lnTo>
                  <a:lnTo>
                    <a:pt x="1508" y="178"/>
                  </a:lnTo>
                  <a:lnTo>
                    <a:pt x="1577" y="186"/>
                  </a:lnTo>
                  <a:lnTo>
                    <a:pt x="1641" y="193"/>
                  </a:lnTo>
                  <a:lnTo>
                    <a:pt x="1695" y="199"/>
                  </a:lnTo>
                  <a:lnTo>
                    <a:pt x="1743" y="205"/>
                  </a:lnTo>
                  <a:lnTo>
                    <a:pt x="1780" y="210"/>
                  </a:lnTo>
                  <a:lnTo>
                    <a:pt x="1808" y="212"/>
                  </a:lnTo>
                  <a:lnTo>
                    <a:pt x="1827" y="214"/>
                  </a:lnTo>
                  <a:lnTo>
                    <a:pt x="1833" y="216"/>
                  </a:lnTo>
                  <a:lnTo>
                    <a:pt x="1827" y="214"/>
                  </a:lnTo>
                  <a:lnTo>
                    <a:pt x="1808" y="212"/>
                  </a:lnTo>
                  <a:lnTo>
                    <a:pt x="1780" y="210"/>
                  </a:lnTo>
                  <a:lnTo>
                    <a:pt x="1743" y="207"/>
                  </a:lnTo>
                  <a:lnTo>
                    <a:pt x="1695" y="203"/>
                  </a:lnTo>
                  <a:lnTo>
                    <a:pt x="1639" y="197"/>
                  </a:lnTo>
                  <a:lnTo>
                    <a:pt x="1575" y="190"/>
                  </a:lnTo>
                  <a:lnTo>
                    <a:pt x="1506" y="184"/>
                  </a:lnTo>
                  <a:lnTo>
                    <a:pt x="1432" y="177"/>
                  </a:lnTo>
                  <a:lnTo>
                    <a:pt x="1350" y="169"/>
                  </a:lnTo>
                  <a:lnTo>
                    <a:pt x="1266" y="160"/>
                  </a:lnTo>
                  <a:lnTo>
                    <a:pt x="1178" y="152"/>
                  </a:lnTo>
                  <a:lnTo>
                    <a:pt x="1087" y="143"/>
                  </a:lnTo>
                  <a:lnTo>
                    <a:pt x="996" y="133"/>
                  </a:lnTo>
                  <a:lnTo>
                    <a:pt x="902" y="124"/>
                  </a:lnTo>
                  <a:lnTo>
                    <a:pt x="803" y="116"/>
                  </a:lnTo>
                  <a:lnTo>
                    <a:pt x="705" y="107"/>
                  </a:lnTo>
                  <a:lnTo>
                    <a:pt x="608" y="98"/>
                  </a:lnTo>
                  <a:lnTo>
                    <a:pt x="513" y="90"/>
                  </a:lnTo>
                  <a:lnTo>
                    <a:pt x="423" y="81"/>
                  </a:lnTo>
                  <a:lnTo>
                    <a:pt x="339" y="73"/>
                  </a:lnTo>
                  <a:lnTo>
                    <a:pt x="261" y="67"/>
                  </a:lnTo>
                  <a:lnTo>
                    <a:pt x="190" y="60"/>
                  </a:lnTo>
                  <a:lnTo>
                    <a:pt x="129" y="54"/>
                  </a:lnTo>
                  <a:lnTo>
                    <a:pt x="75" y="51"/>
                  </a:lnTo>
                  <a:lnTo>
                    <a:pt x="32" y="47"/>
                  </a:lnTo>
                  <a:lnTo>
                    <a:pt x="0" y="4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6" name="Freeform 115"/>
            <p:cNvSpPr>
              <a:spLocks/>
            </p:cNvSpPr>
            <p:nvPr/>
          </p:nvSpPr>
          <p:spPr bwMode="auto">
            <a:xfrm>
              <a:off x="3771900" y="2773363"/>
              <a:ext cx="925513" cy="223837"/>
            </a:xfrm>
            <a:custGeom>
              <a:avLst/>
              <a:gdLst>
                <a:gd name="T0" fmla="*/ 0 w 1165"/>
                <a:gd name="T1" fmla="*/ 0 h 282"/>
                <a:gd name="T2" fmla="*/ 99 w 1165"/>
                <a:gd name="T3" fmla="*/ 24 h 282"/>
                <a:gd name="T4" fmla="*/ 205 w 1165"/>
                <a:gd name="T5" fmla="*/ 50 h 282"/>
                <a:gd name="T6" fmla="*/ 315 w 1165"/>
                <a:gd name="T7" fmla="*/ 77 h 282"/>
                <a:gd name="T8" fmla="*/ 429 w 1165"/>
                <a:gd name="T9" fmla="*/ 107 h 282"/>
                <a:gd name="T10" fmla="*/ 507 w 1165"/>
                <a:gd name="T11" fmla="*/ 126 h 282"/>
                <a:gd name="T12" fmla="*/ 585 w 1165"/>
                <a:gd name="T13" fmla="*/ 142 h 282"/>
                <a:gd name="T14" fmla="*/ 662 w 1165"/>
                <a:gd name="T15" fmla="*/ 161 h 282"/>
                <a:gd name="T16" fmla="*/ 735 w 1165"/>
                <a:gd name="T17" fmla="*/ 180 h 282"/>
                <a:gd name="T18" fmla="*/ 805 w 1165"/>
                <a:gd name="T19" fmla="*/ 197 h 282"/>
                <a:gd name="T20" fmla="*/ 872 w 1165"/>
                <a:gd name="T21" fmla="*/ 212 h 282"/>
                <a:gd name="T22" fmla="*/ 934 w 1165"/>
                <a:gd name="T23" fmla="*/ 227 h 282"/>
                <a:gd name="T24" fmla="*/ 990 w 1165"/>
                <a:gd name="T25" fmla="*/ 240 h 282"/>
                <a:gd name="T26" fmla="*/ 1040 w 1165"/>
                <a:gd name="T27" fmla="*/ 251 h 282"/>
                <a:gd name="T28" fmla="*/ 1083 w 1165"/>
                <a:gd name="T29" fmla="*/ 263 h 282"/>
                <a:gd name="T30" fmla="*/ 1119 w 1165"/>
                <a:gd name="T31" fmla="*/ 270 h 282"/>
                <a:gd name="T32" fmla="*/ 1143 w 1165"/>
                <a:gd name="T33" fmla="*/ 276 h 282"/>
                <a:gd name="T34" fmla="*/ 1160 w 1165"/>
                <a:gd name="T35" fmla="*/ 280 h 282"/>
                <a:gd name="T36" fmla="*/ 1165 w 1165"/>
                <a:gd name="T37" fmla="*/ 282 h 282"/>
                <a:gd name="T38" fmla="*/ 1160 w 1165"/>
                <a:gd name="T39" fmla="*/ 282 h 282"/>
                <a:gd name="T40" fmla="*/ 1143 w 1165"/>
                <a:gd name="T41" fmla="*/ 278 h 282"/>
                <a:gd name="T42" fmla="*/ 1117 w 1165"/>
                <a:gd name="T43" fmla="*/ 272 h 282"/>
                <a:gd name="T44" fmla="*/ 1083 w 1165"/>
                <a:gd name="T45" fmla="*/ 265 h 282"/>
                <a:gd name="T46" fmla="*/ 1040 w 1165"/>
                <a:gd name="T47" fmla="*/ 257 h 282"/>
                <a:gd name="T48" fmla="*/ 990 w 1165"/>
                <a:gd name="T49" fmla="*/ 248 h 282"/>
                <a:gd name="T50" fmla="*/ 932 w 1165"/>
                <a:gd name="T51" fmla="*/ 236 h 282"/>
                <a:gd name="T52" fmla="*/ 871 w 1165"/>
                <a:gd name="T53" fmla="*/ 223 h 282"/>
                <a:gd name="T54" fmla="*/ 802 w 1165"/>
                <a:gd name="T55" fmla="*/ 210 h 282"/>
                <a:gd name="T56" fmla="*/ 731 w 1165"/>
                <a:gd name="T57" fmla="*/ 195 h 282"/>
                <a:gd name="T58" fmla="*/ 656 w 1165"/>
                <a:gd name="T59" fmla="*/ 182 h 282"/>
                <a:gd name="T60" fmla="*/ 580 w 1165"/>
                <a:gd name="T61" fmla="*/ 165 h 282"/>
                <a:gd name="T62" fmla="*/ 500 w 1165"/>
                <a:gd name="T63" fmla="*/ 150 h 282"/>
                <a:gd name="T64" fmla="*/ 421 w 1165"/>
                <a:gd name="T65" fmla="*/ 135 h 282"/>
                <a:gd name="T66" fmla="*/ 309 w 1165"/>
                <a:gd name="T67" fmla="*/ 114 h 282"/>
                <a:gd name="T68" fmla="*/ 201 w 1165"/>
                <a:gd name="T69" fmla="*/ 94 h 282"/>
                <a:gd name="T70" fmla="*/ 97 w 1165"/>
                <a:gd name="T71" fmla="*/ 75 h 282"/>
                <a:gd name="T72" fmla="*/ 0 w 1165"/>
                <a:gd name="T73" fmla="*/ 56 h 282"/>
                <a:gd name="T74" fmla="*/ 0 w 1165"/>
                <a:gd name="T75" fmla="*/ 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65" h="282">
                  <a:moveTo>
                    <a:pt x="0" y="0"/>
                  </a:moveTo>
                  <a:lnTo>
                    <a:pt x="99" y="24"/>
                  </a:lnTo>
                  <a:lnTo>
                    <a:pt x="205" y="50"/>
                  </a:lnTo>
                  <a:lnTo>
                    <a:pt x="315" y="77"/>
                  </a:lnTo>
                  <a:lnTo>
                    <a:pt x="429" y="107"/>
                  </a:lnTo>
                  <a:lnTo>
                    <a:pt x="507" y="126"/>
                  </a:lnTo>
                  <a:lnTo>
                    <a:pt x="585" y="142"/>
                  </a:lnTo>
                  <a:lnTo>
                    <a:pt x="662" y="161"/>
                  </a:lnTo>
                  <a:lnTo>
                    <a:pt x="735" y="180"/>
                  </a:lnTo>
                  <a:lnTo>
                    <a:pt x="805" y="197"/>
                  </a:lnTo>
                  <a:lnTo>
                    <a:pt x="872" y="212"/>
                  </a:lnTo>
                  <a:lnTo>
                    <a:pt x="934" y="227"/>
                  </a:lnTo>
                  <a:lnTo>
                    <a:pt x="990" y="240"/>
                  </a:lnTo>
                  <a:lnTo>
                    <a:pt x="1040" y="251"/>
                  </a:lnTo>
                  <a:lnTo>
                    <a:pt x="1083" y="263"/>
                  </a:lnTo>
                  <a:lnTo>
                    <a:pt x="1119" y="270"/>
                  </a:lnTo>
                  <a:lnTo>
                    <a:pt x="1143" y="276"/>
                  </a:lnTo>
                  <a:lnTo>
                    <a:pt x="1160" y="280"/>
                  </a:lnTo>
                  <a:lnTo>
                    <a:pt x="1165" y="282"/>
                  </a:lnTo>
                  <a:lnTo>
                    <a:pt x="1160" y="282"/>
                  </a:lnTo>
                  <a:lnTo>
                    <a:pt x="1143" y="278"/>
                  </a:lnTo>
                  <a:lnTo>
                    <a:pt x="1117" y="272"/>
                  </a:lnTo>
                  <a:lnTo>
                    <a:pt x="1083" y="265"/>
                  </a:lnTo>
                  <a:lnTo>
                    <a:pt x="1040" y="257"/>
                  </a:lnTo>
                  <a:lnTo>
                    <a:pt x="990" y="248"/>
                  </a:lnTo>
                  <a:lnTo>
                    <a:pt x="932" y="236"/>
                  </a:lnTo>
                  <a:lnTo>
                    <a:pt x="871" y="223"/>
                  </a:lnTo>
                  <a:lnTo>
                    <a:pt x="802" y="210"/>
                  </a:lnTo>
                  <a:lnTo>
                    <a:pt x="731" y="195"/>
                  </a:lnTo>
                  <a:lnTo>
                    <a:pt x="656" y="182"/>
                  </a:lnTo>
                  <a:lnTo>
                    <a:pt x="580" y="165"/>
                  </a:lnTo>
                  <a:lnTo>
                    <a:pt x="500" y="150"/>
                  </a:lnTo>
                  <a:lnTo>
                    <a:pt x="421" y="135"/>
                  </a:lnTo>
                  <a:lnTo>
                    <a:pt x="309" y="114"/>
                  </a:lnTo>
                  <a:lnTo>
                    <a:pt x="201" y="94"/>
                  </a:lnTo>
                  <a:lnTo>
                    <a:pt x="97" y="75"/>
                  </a:lnTo>
                  <a:lnTo>
                    <a:pt x="0" y="5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7" name="Freeform 116"/>
            <p:cNvSpPr>
              <a:spLocks/>
            </p:cNvSpPr>
            <p:nvPr/>
          </p:nvSpPr>
          <p:spPr bwMode="auto">
            <a:xfrm>
              <a:off x="3771900" y="2476500"/>
              <a:ext cx="681038" cy="252412"/>
            </a:xfrm>
            <a:custGeom>
              <a:avLst/>
              <a:gdLst>
                <a:gd name="T0" fmla="*/ 0 w 858"/>
                <a:gd name="T1" fmla="*/ 0 h 317"/>
                <a:gd name="T2" fmla="*/ 858 w 858"/>
                <a:gd name="T3" fmla="*/ 317 h 317"/>
                <a:gd name="T4" fmla="*/ 0 w 858"/>
                <a:gd name="T5" fmla="*/ 37 h 317"/>
                <a:gd name="T6" fmla="*/ 0 w 858"/>
                <a:gd name="T7" fmla="*/ 0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8" h="317">
                  <a:moveTo>
                    <a:pt x="0" y="0"/>
                  </a:moveTo>
                  <a:lnTo>
                    <a:pt x="858" y="31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8" name="Freeform 117"/>
            <p:cNvSpPr>
              <a:spLocks/>
            </p:cNvSpPr>
            <p:nvPr/>
          </p:nvSpPr>
          <p:spPr bwMode="auto">
            <a:xfrm>
              <a:off x="3771900" y="2173288"/>
              <a:ext cx="396875" cy="206375"/>
            </a:xfrm>
            <a:custGeom>
              <a:avLst/>
              <a:gdLst>
                <a:gd name="T0" fmla="*/ 0 w 500"/>
                <a:gd name="T1" fmla="*/ 0 h 259"/>
                <a:gd name="T2" fmla="*/ 22 w 500"/>
                <a:gd name="T3" fmla="*/ 11 h 259"/>
                <a:gd name="T4" fmla="*/ 78 w 500"/>
                <a:gd name="T5" fmla="*/ 39 h 259"/>
                <a:gd name="T6" fmla="*/ 132 w 500"/>
                <a:gd name="T7" fmla="*/ 68 h 259"/>
                <a:gd name="T8" fmla="*/ 185 w 500"/>
                <a:gd name="T9" fmla="*/ 96 h 259"/>
                <a:gd name="T10" fmla="*/ 235 w 500"/>
                <a:gd name="T11" fmla="*/ 122 h 259"/>
                <a:gd name="T12" fmla="*/ 283 w 500"/>
                <a:gd name="T13" fmla="*/ 147 h 259"/>
                <a:gd name="T14" fmla="*/ 330 w 500"/>
                <a:gd name="T15" fmla="*/ 171 h 259"/>
                <a:gd name="T16" fmla="*/ 371 w 500"/>
                <a:gd name="T17" fmla="*/ 192 h 259"/>
                <a:gd name="T18" fmla="*/ 406 w 500"/>
                <a:gd name="T19" fmla="*/ 210 h 259"/>
                <a:gd name="T20" fmla="*/ 438 w 500"/>
                <a:gd name="T21" fmla="*/ 227 h 259"/>
                <a:gd name="T22" fmla="*/ 464 w 500"/>
                <a:gd name="T23" fmla="*/ 241 h 259"/>
                <a:gd name="T24" fmla="*/ 483 w 500"/>
                <a:gd name="T25" fmla="*/ 250 h 259"/>
                <a:gd name="T26" fmla="*/ 496 w 500"/>
                <a:gd name="T27" fmla="*/ 256 h 259"/>
                <a:gd name="T28" fmla="*/ 500 w 500"/>
                <a:gd name="T29" fmla="*/ 259 h 259"/>
                <a:gd name="T30" fmla="*/ 494 w 500"/>
                <a:gd name="T31" fmla="*/ 256 h 259"/>
                <a:gd name="T32" fmla="*/ 479 w 500"/>
                <a:gd name="T33" fmla="*/ 250 h 259"/>
                <a:gd name="T34" fmla="*/ 457 w 500"/>
                <a:gd name="T35" fmla="*/ 241 h 259"/>
                <a:gd name="T36" fmla="*/ 427 w 500"/>
                <a:gd name="T37" fmla="*/ 227 h 259"/>
                <a:gd name="T38" fmla="*/ 390 w 500"/>
                <a:gd name="T39" fmla="*/ 210 h 259"/>
                <a:gd name="T40" fmla="*/ 345 w 500"/>
                <a:gd name="T41" fmla="*/ 192 h 259"/>
                <a:gd name="T42" fmla="*/ 296 w 500"/>
                <a:gd name="T43" fmla="*/ 171 h 259"/>
                <a:gd name="T44" fmla="*/ 244 w 500"/>
                <a:gd name="T45" fmla="*/ 148 h 259"/>
                <a:gd name="T46" fmla="*/ 188 w 500"/>
                <a:gd name="T47" fmla="*/ 124 h 259"/>
                <a:gd name="T48" fmla="*/ 129 w 500"/>
                <a:gd name="T49" fmla="*/ 98 h 259"/>
                <a:gd name="T50" fmla="*/ 69 w 500"/>
                <a:gd name="T51" fmla="*/ 71 h 259"/>
                <a:gd name="T52" fmla="*/ 7 w 500"/>
                <a:gd name="T53" fmla="*/ 45 h 259"/>
                <a:gd name="T54" fmla="*/ 0 w 500"/>
                <a:gd name="T55" fmla="*/ 41 h 259"/>
                <a:gd name="T56" fmla="*/ 0 w 500"/>
                <a:gd name="T57" fmla="*/ 0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00" h="259">
                  <a:moveTo>
                    <a:pt x="0" y="0"/>
                  </a:moveTo>
                  <a:lnTo>
                    <a:pt x="22" y="11"/>
                  </a:lnTo>
                  <a:lnTo>
                    <a:pt x="78" y="39"/>
                  </a:lnTo>
                  <a:lnTo>
                    <a:pt x="132" y="68"/>
                  </a:lnTo>
                  <a:lnTo>
                    <a:pt x="185" y="96"/>
                  </a:lnTo>
                  <a:lnTo>
                    <a:pt x="235" y="122"/>
                  </a:lnTo>
                  <a:lnTo>
                    <a:pt x="283" y="147"/>
                  </a:lnTo>
                  <a:lnTo>
                    <a:pt x="330" y="171"/>
                  </a:lnTo>
                  <a:lnTo>
                    <a:pt x="371" y="192"/>
                  </a:lnTo>
                  <a:lnTo>
                    <a:pt x="406" y="210"/>
                  </a:lnTo>
                  <a:lnTo>
                    <a:pt x="438" y="227"/>
                  </a:lnTo>
                  <a:lnTo>
                    <a:pt x="464" y="241"/>
                  </a:lnTo>
                  <a:lnTo>
                    <a:pt x="483" y="250"/>
                  </a:lnTo>
                  <a:lnTo>
                    <a:pt x="496" y="256"/>
                  </a:lnTo>
                  <a:lnTo>
                    <a:pt x="500" y="259"/>
                  </a:lnTo>
                  <a:lnTo>
                    <a:pt x="494" y="256"/>
                  </a:lnTo>
                  <a:lnTo>
                    <a:pt x="479" y="250"/>
                  </a:lnTo>
                  <a:lnTo>
                    <a:pt x="457" y="241"/>
                  </a:lnTo>
                  <a:lnTo>
                    <a:pt x="427" y="227"/>
                  </a:lnTo>
                  <a:lnTo>
                    <a:pt x="390" y="210"/>
                  </a:lnTo>
                  <a:lnTo>
                    <a:pt x="345" y="192"/>
                  </a:lnTo>
                  <a:lnTo>
                    <a:pt x="296" y="171"/>
                  </a:lnTo>
                  <a:lnTo>
                    <a:pt x="244" y="148"/>
                  </a:lnTo>
                  <a:lnTo>
                    <a:pt x="188" y="124"/>
                  </a:lnTo>
                  <a:lnTo>
                    <a:pt x="129" y="98"/>
                  </a:lnTo>
                  <a:lnTo>
                    <a:pt x="69" y="71"/>
                  </a:lnTo>
                  <a:lnTo>
                    <a:pt x="7" y="45"/>
                  </a:lnTo>
                  <a:lnTo>
                    <a:pt x="0" y="4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9" name="Freeform 118"/>
            <p:cNvSpPr>
              <a:spLocks/>
            </p:cNvSpPr>
            <p:nvPr/>
          </p:nvSpPr>
          <p:spPr bwMode="auto">
            <a:xfrm>
              <a:off x="3771900" y="1927225"/>
              <a:ext cx="1423988" cy="852487"/>
            </a:xfrm>
            <a:custGeom>
              <a:avLst/>
              <a:gdLst>
                <a:gd name="T0" fmla="*/ 52 w 1793"/>
                <a:gd name="T1" fmla="*/ 32 h 1075"/>
                <a:gd name="T2" fmla="*/ 144 w 1793"/>
                <a:gd name="T3" fmla="*/ 88 h 1075"/>
                <a:gd name="T4" fmla="*/ 214 w 1793"/>
                <a:gd name="T5" fmla="*/ 133 h 1075"/>
                <a:gd name="T6" fmla="*/ 261 w 1793"/>
                <a:gd name="T7" fmla="*/ 161 h 1075"/>
                <a:gd name="T8" fmla="*/ 278 w 1793"/>
                <a:gd name="T9" fmla="*/ 171 h 1075"/>
                <a:gd name="T10" fmla="*/ 295 w 1793"/>
                <a:gd name="T11" fmla="*/ 180 h 1075"/>
                <a:gd name="T12" fmla="*/ 341 w 1793"/>
                <a:gd name="T13" fmla="*/ 210 h 1075"/>
                <a:gd name="T14" fmla="*/ 416 w 1793"/>
                <a:gd name="T15" fmla="*/ 255 h 1075"/>
                <a:gd name="T16" fmla="*/ 513 w 1793"/>
                <a:gd name="T17" fmla="*/ 314 h 1075"/>
                <a:gd name="T18" fmla="*/ 628 w 1793"/>
                <a:gd name="T19" fmla="*/ 383 h 1075"/>
                <a:gd name="T20" fmla="*/ 755 w 1793"/>
                <a:gd name="T21" fmla="*/ 460 h 1075"/>
                <a:gd name="T22" fmla="*/ 893 w 1793"/>
                <a:gd name="T23" fmla="*/ 543 h 1075"/>
                <a:gd name="T24" fmla="*/ 1033 w 1793"/>
                <a:gd name="T25" fmla="*/ 628 h 1075"/>
                <a:gd name="T26" fmla="*/ 1174 w 1793"/>
                <a:gd name="T27" fmla="*/ 710 h 1075"/>
                <a:gd name="T28" fmla="*/ 1312 w 1793"/>
                <a:gd name="T29" fmla="*/ 791 h 1075"/>
                <a:gd name="T30" fmla="*/ 1441 w 1793"/>
                <a:gd name="T31" fmla="*/ 868 h 1075"/>
                <a:gd name="T32" fmla="*/ 1557 w 1793"/>
                <a:gd name="T33" fmla="*/ 936 h 1075"/>
                <a:gd name="T34" fmla="*/ 1654 w 1793"/>
                <a:gd name="T35" fmla="*/ 992 h 1075"/>
                <a:gd name="T36" fmla="*/ 1728 w 1793"/>
                <a:gd name="T37" fmla="*/ 1037 h 1075"/>
                <a:gd name="T38" fmla="*/ 1777 w 1793"/>
                <a:gd name="T39" fmla="*/ 1066 h 1075"/>
                <a:gd name="T40" fmla="*/ 1793 w 1793"/>
                <a:gd name="T41" fmla="*/ 1075 h 1075"/>
                <a:gd name="T42" fmla="*/ 1777 w 1793"/>
                <a:gd name="T43" fmla="*/ 1066 h 1075"/>
                <a:gd name="T44" fmla="*/ 1728 w 1793"/>
                <a:gd name="T45" fmla="*/ 1039 h 1075"/>
                <a:gd name="T46" fmla="*/ 1652 w 1793"/>
                <a:gd name="T47" fmla="*/ 996 h 1075"/>
                <a:gd name="T48" fmla="*/ 1553 w 1793"/>
                <a:gd name="T49" fmla="*/ 942 h 1075"/>
                <a:gd name="T50" fmla="*/ 1435 w 1793"/>
                <a:gd name="T51" fmla="*/ 878 h 1075"/>
                <a:gd name="T52" fmla="*/ 1305 w 1793"/>
                <a:gd name="T53" fmla="*/ 806 h 1075"/>
                <a:gd name="T54" fmla="*/ 1165 w 1793"/>
                <a:gd name="T55" fmla="*/ 729 h 1075"/>
                <a:gd name="T56" fmla="*/ 1020 w 1793"/>
                <a:gd name="T57" fmla="*/ 648 h 1075"/>
                <a:gd name="T58" fmla="*/ 874 w 1793"/>
                <a:gd name="T59" fmla="*/ 571 h 1075"/>
                <a:gd name="T60" fmla="*/ 735 w 1793"/>
                <a:gd name="T61" fmla="*/ 496 h 1075"/>
                <a:gd name="T62" fmla="*/ 602 w 1793"/>
                <a:gd name="T63" fmla="*/ 425 h 1075"/>
                <a:gd name="T64" fmla="*/ 485 w 1793"/>
                <a:gd name="T65" fmla="*/ 363 h 1075"/>
                <a:gd name="T66" fmla="*/ 384 w 1793"/>
                <a:gd name="T67" fmla="*/ 308 h 1075"/>
                <a:gd name="T68" fmla="*/ 308 w 1793"/>
                <a:gd name="T69" fmla="*/ 267 h 1075"/>
                <a:gd name="T70" fmla="*/ 257 w 1793"/>
                <a:gd name="T71" fmla="*/ 240 h 1075"/>
                <a:gd name="T72" fmla="*/ 240 w 1793"/>
                <a:gd name="T73" fmla="*/ 231 h 1075"/>
                <a:gd name="T74" fmla="*/ 224 w 1793"/>
                <a:gd name="T75" fmla="*/ 222 h 1075"/>
                <a:gd name="T76" fmla="*/ 175 w 1793"/>
                <a:gd name="T77" fmla="*/ 197 h 1075"/>
                <a:gd name="T78" fmla="*/ 99 w 1793"/>
                <a:gd name="T79" fmla="*/ 158 h 1075"/>
                <a:gd name="T80" fmla="*/ 0 w 1793"/>
                <a:gd name="T81" fmla="*/ 105 h 10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93" h="1075">
                  <a:moveTo>
                    <a:pt x="0" y="0"/>
                  </a:moveTo>
                  <a:lnTo>
                    <a:pt x="52" y="32"/>
                  </a:lnTo>
                  <a:lnTo>
                    <a:pt x="101" y="62"/>
                  </a:lnTo>
                  <a:lnTo>
                    <a:pt x="144" y="88"/>
                  </a:lnTo>
                  <a:lnTo>
                    <a:pt x="183" y="113"/>
                  </a:lnTo>
                  <a:lnTo>
                    <a:pt x="214" y="133"/>
                  </a:lnTo>
                  <a:lnTo>
                    <a:pt x="240" y="148"/>
                  </a:lnTo>
                  <a:lnTo>
                    <a:pt x="261" y="161"/>
                  </a:lnTo>
                  <a:lnTo>
                    <a:pt x="272" y="169"/>
                  </a:lnTo>
                  <a:lnTo>
                    <a:pt x="278" y="171"/>
                  </a:lnTo>
                  <a:lnTo>
                    <a:pt x="282" y="173"/>
                  </a:lnTo>
                  <a:lnTo>
                    <a:pt x="295" y="180"/>
                  </a:lnTo>
                  <a:lnTo>
                    <a:pt x="315" y="193"/>
                  </a:lnTo>
                  <a:lnTo>
                    <a:pt x="341" y="210"/>
                  </a:lnTo>
                  <a:lnTo>
                    <a:pt x="377" y="231"/>
                  </a:lnTo>
                  <a:lnTo>
                    <a:pt x="416" y="255"/>
                  </a:lnTo>
                  <a:lnTo>
                    <a:pt x="462" y="284"/>
                  </a:lnTo>
                  <a:lnTo>
                    <a:pt x="513" y="314"/>
                  </a:lnTo>
                  <a:lnTo>
                    <a:pt x="569" y="348"/>
                  </a:lnTo>
                  <a:lnTo>
                    <a:pt x="628" y="383"/>
                  </a:lnTo>
                  <a:lnTo>
                    <a:pt x="690" y="421"/>
                  </a:lnTo>
                  <a:lnTo>
                    <a:pt x="755" y="460"/>
                  </a:lnTo>
                  <a:lnTo>
                    <a:pt x="822" y="500"/>
                  </a:lnTo>
                  <a:lnTo>
                    <a:pt x="893" y="543"/>
                  </a:lnTo>
                  <a:lnTo>
                    <a:pt x="962" y="584"/>
                  </a:lnTo>
                  <a:lnTo>
                    <a:pt x="1033" y="628"/>
                  </a:lnTo>
                  <a:lnTo>
                    <a:pt x="1104" y="669"/>
                  </a:lnTo>
                  <a:lnTo>
                    <a:pt x="1174" y="710"/>
                  </a:lnTo>
                  <a:lnTo>
                    <a:pt x="1245" y="752"/>
                  </a:lnTo>
                  <a:lnTo>
                    <a:pt x="1312" y="791"/>
                  </a:lnTo>
                  <a:lnTo>
                    <a:pt x="1378" y="831"/>
                  </a:lnTo>
                  <a:lnTo>
                    <a:pt x="1441" y="868"/>
                  </a:lnTo>
                  <a:lnTo>
                    <a:pt x="1501" y="902"/>
                  </a:lnTo>
                  <a:lnTo>
                    <a:pt x="1557" y="936"/>
                  </a:lnTo>
                  <a:lnTo>
                    <a:pt x="1607" y="966"/>
                  </a:lnTo>
                  <a:lnTo>
                    <a:pt x="1654" y="992"/>
                  </a:lnTo>
                  <a:lnTo>
                    <a:pt x="1695" y="1017"/>
                  </a:lnTo>
                  <a:lnTo>
                    <a:pt x="1728" y="1037"/>
                  </a:lnTo>
                  <a:lnTo>
                    <a:pt x="1756" y="1052"/>
                  </a:lnTo>
                  <a:lnTo>
                    <a:pt x="1777" y="1066"/>
                  </a:lnTo>
                  <a:lnTo>
                    <a:pt x="1790" y="1073"/>
                  </a:lnTo>
                  <a:lnTo>
                    <a:pt x="1793" y="1075"/>
                  </a:lnTo>
                  <a:lnTo>
                    <a:pt x="1790" y="1073"/>
                  </a:lnTo>
                  <a:lnTo>
                    <a:pt x="1777" y="1066"/>
                  </a:lnTo>
                  <a:lnTo>
                    <a:pt x="1756" y="1054"/>
                  </a:lnTo>
                  <a:lnTo>
                    <a:pt x="1728" y="1039"/>
                  </a:lnTo>
                  <a:lnTo>
                    <a:pt x="1693" y="1019"/>
                  </a:lnTo>
                  <a:lnTo>
                    <a:pt x="1652" y="996"/>
                  </a:lnTo>
                  <a:lnTo>
                    <a:pt x="1605" y="972"/>
                  </a:lnTo>
                  <a:lnTo>
                    <a:pt x="1553" y="942"/>
                  </a:lnTo>
                  <a:lnTo>
                    <a:pt x="1495" y="911"/>
                  </a:lnTo>
                  <a:lnTo>
                    <a:pt x="1435" y="878"/>
                  </a:lnTo>
                  <a:lnTo>
                    <a:pt x="1370" y="842"/>
                  </a:lnTo>
                  <a:lnTo>
                    <a:pt x="1305" y="806"/>
                  </a:lnTo>
                  <a:lnTo>
                    <a:pt x="1236" y="767"/>
                  </a:lnTo>
                  <a:lnTo>
                    <a:pt x="1165" y="729"/>
                  </a:lnTo>
                  <a:lnTo>
                    <a:pt x="1092" y="690"/>
                  </a:lnTo>
                  <a:lnTo>
                    <a:pt x="1020" y="648"/>
                  </a:lnTo>
                  <a:lnTo>
                    <a:pt x="947" y="611"/>
                  </a:lnTo>
                  <a:lnTo>
                    <a:pt x="874" y="571"/>
                  </a:lnTo>
                  <a:lnTo>
                    <a:pt x="803" y="534"/>
                  </a:lnTo>
                  <a:lnTo>
                    <a:pt x="735" y="496"/>
                  </a:lnTo>
                  <a:lnTo>
                    <a:pt x="667" y="460"/>
                  </a:lnTo>
                  <a:lnTo>
                    <a:pt x="602" y="425"/>
                  </a:lnTo>
                  <a:lnTo>
                    <a:pt x="541" y="393"/>
                  </a:lnTo>
                  <a:lnTo>
                    <a:pt x="485" y="363"/>
                  </a:lnTo>
                  <a:lnTo>
                    <a:pt x="433" y="334"/>
                  </a:lnTo>
                  <a:lnTo>
                    <a:pt x="384" y="308"/>
                  </a:lnTo>
                  <a:lnTo>
                    <a:pt x="343" y="286"/>
                  </a:lnTo>
                  <a:lnTo>
                    <a:pt x="308" y="267"/>
                  </a:lnTo>
                  <a:lnTo>
                    <a:pt x="280" y="252"/>
                  </a:lnTo>
                  <a:lnTo>
                    <a:pt x="257" y="240"/>
                  </a:lnTo>
                  <a:lnTo>
                    <a:pt x="244" y="233"/>
                  </a:lnTo>
                  <a:lnTo>
                    <a:pt x="240" y="231"/>
                  </a:lnTo>
                  <a:lnTo>
                    <a:pt x="237" y="229"/>
                  </a:lnTo>
                  <a:lnTo>
                    <a:pt x="224" y="222"/>
                  </a:lnTo>
                  <a:lnTo>
                    <a:pt x="203" y="212"/>
                  </a:lnTo>
                  <a:lnTo>
                    <a:pt x="175" y="197"/>
                  </a:lnTo>
                  <a:lnTo>
                    <a:pt x="140" y="178"/>
                  </a:lnTo>
                  <a:lnTo>
                    <a:pt x="99" y="158"/>
                  </a:lnTo>
                  <a:lnTo>
                    <a:pt x="52" y="133"/>
                  </a:lnTo>
                  <a:lnTo>
                    <a:pt x="0" y="10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0" name="Freeform 119"/>
            <p:cNvSpPr>
              <a:spLocks/>
            </p:cNvSpPr>
            <p:nvPr/>
          </p:nvSpPr>
          <p:spPr bwMode="auto">
            <a:xfrm>
              <a:off x="3771900" y="1766888"/>
              <a:ext cx="606425" cy="414337"/>
            </a:xfrm>
            <a:custGeom>
              <a:avLst/>
              <a:gdLst>
                <a:gd name="T0" fmla="*/ 0 w 764"/>
                <a:gd name="T1" fmla="*/ 0 h 520"/>
                <a:gd name="T2" fmla="*/ 764 w 764"/>
                <a:gd name="T3" fmla="*/ 520 h 520"/>
                <a:gd name="T4" fmla="*/ 0 w 764"/>
                <a:gd name="T5" fmla="*/ 52 h 520"/>
                <a:gd name="T6" fmla="*/ 0 w 764"/>
                <a:gd name="T7" fmla="*/ 0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4" h="520">
                  <a:moveTo>
                    <a:pt x="0" y="0"/>
                  </a:moveTo>
                  <a:lnTo>
                    <a:pt x="764" y="520"/>
                  </a:lnTo>
                  <a:lnTo>
                    <a:pt x="0" y="5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1" name="Freeform 120"/>
            <p:cNvSpPr>
              <a:spLocks/>
            </p:cNvSpPr>
            <p:nvPr/>
          </p:nvSpPr>
          <p:spPr bwMode="auto">
            <a:xfrm>
              <a:off x="3771900" y="1589088"/>
              <a:ext cx="495300" cy="379412"/>
            </a:xfrm>
            <a:custGeom>
              <a:avLst/>
              <a:gdLst>
                <a:gd name="T0" fmla="*/ 0 w 625"/>
                <a:gd name="T1" fmla="*/ 0 h 477"/>
                <a:gd name="T2" fmla="*/ 625 w 625"/>
                <a:gd name="T3" fmla="*/ 477 h 477"/>
                <a:gd name="T4" fmla="*/ 0 w 625"/>
                <a:gd name="T5" fmla="*/ 53 h 477"/>
                <a:gd name="T6" fmla="*/ 0 w 625"/>
                <a:gd name="T7" fmla="*/ 0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5" h="477">
                  <a:moveTo>
                    <a:pt x="0" y="0"/>
                  </a:moveTo>
                  <a:lnTo>
                    <a:pt x="625" y="477"/>
                  </a:lnTo>
                  <a:lnTo>
                    <a:pt x="0" y="5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2" name="Freeform 121"/>
            <p:cNvSpPr>
              <a:spLocks/>
            </p:cNvSpPr>
            <p:nvPr/>
          </p:nvSpPr>
          <p:spPr bwMode="auto">
            <a:xfrm>
              <a:off x="3771900" y="1382713"/>
              <a:ext cx="1354138" cy="1123950"/>
            </a:xfrm>
            <a:custGeom>
              <a:avLst/>
              <a:gdLst>
                <a:gd name="T0" fmla="*/ 54 w 1706"/>
                <a:gd name="T1" fmla="*/ 45 h 1415"/>
                <a:gd name="T2" fmla="*/ 158 w 1706"/>
                <a:gd name="T3" fmla="*/ 133 h 1415"/>
                <a:gd name="T4" fmla="*/ 252 w 1706"/>
                <a:gd name="T5" fmla="*/ 212 h 1415"/>
                <a:gd name="T6" fmla="*/ 330 w 1706"/>
                <a:gd name="T7" fmla="*/ 278 h 1415"/>
                <a:gd name="T8" fmla="*/ 391 w 1706"/>
                <a:gd name="T9" fmla="*/ 329 h 1415"/>
                <a:gd name="T10" fmla="*/ 429 w 1706"/>
                <a:gd name="T11" fmla="*/ 362 h 1415"/>
                <a:gd name="T12" fmla="*/ 444 w 1706"/>
                <a:gd name="T13" fmla="*/ 374 h 1415"/>
                <a:gd name="T14" fmla="*/ 457 w 1706"/>
                <a:gd name="T15" fmla="*/ 385 h 1415"/>
                <a:gd name="T16" fmla="*/ 498 w 1706"/>
                <a:gd name="T17" fmla="*/ 419 h 1415"/>
                <a:gd name="T18" fmla="*/ 559 w 1706"/>
                <a:gd name="T19" fmla="*/ 470 h 1415"/>
                <a:gd name="T20" fmla="*/ 639 w 1706"/>
                <a:gd name="T21" fmla="*/ 537 h 1415"/>
                <a:gd name="T22" fmla="*/ 735 w 1706"/>
                <a:gd name="T23" fmla="*/ 616 h 1415"/>
                <a:gd name="T24" fmla="*/ 841 w 1706"/>
                <a:gd name="T25" fmla="*/ 705 h 1415"/>
                <a:gd name="T26" fmla="*/ 954 w 1706"/>
                <a:gd name="T27" fmla="*/ 799 h 1415"/>
                <a:gd name="T28" fmla="*/ 1072 w 1706"/>
                <a:gd name="T29" fmla="*/ 896 h 1415"/>
                <a:gd name="T30" fmla="*/ 1191 w 1706"/>
                <a:gd name="T31" fmla="*/ 994 h 1415"/>
                <a:gd name="T32" fmla="*/ 1305 w 1706"/>
                <a:gd name="T33" fmla="*/ 1086 h 1415"/>
                <a:gd name="T34" fmla="*/ 1411 w 1706"/>
                <a:gd name="T35" fmla="*/ 1175 h 1415"/>
                <a:gd name="T36" fmla="*/ 1508 w 1706"/>
                <a:gd name="T37" fmla="*/ 1253 h 1415"/>
                <a:gd name="T38" fmla="*/ 1588 w 1706"/>
                <a:gd name="T39" fmla="*/ 1319 h 1415"/>
                <a:gd name="T40" fmla="*/ 1652 w 1706"/>
                <a:gd name="T41" fmla="*/ 1370 h 1415"/>
                <a:gd name="T42" fmla="*/ 1691 w 1706"/>
                <a:gd name="T43" fmla="*/ 1404 h 1415"/>
                <a:gd name="T44" fmla="*/ 1706 w 1706"/>
                <a:gd name="T45" fmla="*/ 1415 h 1415"/>
                <a:gd name="T46" fmla="*/ 1691 w 1706"/>
                <a:gd name="T47" fmla="*/ 1404 h 1415"/>
                <a:gd name="T48" fmla="*/ 1650 w 1706"/>
                <a:gd name="T49" fmla="*/ 1372 h 1415"/>
                <a:gd name="T50" fmla="*/ 1586 w 1706"/>
                <a:gd name="T51" fmla="*/ 1323 h 1415"/>
                <a:gd name="T52" fmla="*/ 1504 w 1706"/>
                <a:gd name="T53" fmla="*/ 1257 h 1415"/>
                <a:gd name="T54" fmla="*/ 1408 w 1706"/>
                <a:gd name="T55" fmla="*/ 1182 h 1415"/>
                <a:gd name="T56" fmla="*/ 1298 w 1706"/>
                <a:gd name="T57" fmla="*/ 1096 h 1415"/>
                <a:gd name="T58" fmla="*/ 1182 w 1706"/>
                <a:gd name="T59" fmla="*/ 1005 h 1415"/>
                <a:gd name="T60" fmla="*/ 1063 w 1706"/>
                <a:gd name="T61" fmla="*/ 911 h 1415"/>
                <a:gd name="T62" fmla="*/ 941 w 1706"/>
                <a:gd name="T63" fmla="*/ 817 h 1415"/>
                <a:gd name="T64" fmla="*/ 824 w 1706"/>
                <a:gd name="T65" fmla="*/ 727 h 1415"/>
                <a:gd name="T66" fmla="*/ 716 w 1706"/>
                <a:gd name="T67" fmla="*/ 643 h 1415"/>
                <a:gd name="T68" fmla="*/ 617 w 1706"/>
                <a:gd name="T69" fmla="*/ 567 h 1415"/>
                <a:gd name="T70" fmla="*/ 535 w 1706"/>
                <a:gd name="T71" fmla="*/ 503 h 1415"/>
                <a:gd name="T72" fmla="*/ 472 w 1706"/>
                <a:gd name="T73" fmla="*/ 455 h 1415"/>
                <a:gd name="T74" fmla="*/ 431 w 1706"/>
                <a:gd name="T75" fmla="*/ 423 h 1415"/>
                <a:gd name="T76" fmla="*/ 416 w 1706"/>
                <a:gd name="T77" fmla="*/ 411 h 1415"/>
                <a:gd name="T78" fmla="*/ 401 w 1706"/>
                <a:gd name="T79" fmla="*/ 400 h 1415"/>
                <a:gd name="T80" fmla="*/ 358 w 1706"/>
                <a:gd name="T81" fmla="*/ 368 h 1415"/>
                <a:gd name="T82" fmla="*/ 295 w 1706"/>
                <a:gd name="T83" fmla="*/ 319 h 1415"/>
                <a:gd name="T84" fmla="*/ 211 w 1706"/>
                <a:gd name="T85" fmla="*/ 255 h 1415"/>
                <a:gd name="T86" fmla="*/ 110 w 1706"/>
                <a:gd name="T87" fmla="*/ 180 h 1415"/>
                <a:gd name="T88" fmla="*/ 0 w 1706"/>
                <a:gd name="T89" fmla="*/ 96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06" h="1415">
                  <a:moveTo>
                    <a:pt x="0" y="0"/>
                  </a:moveTo>
                  <a:lnTo>
                    <a:pt x="54" y="45"/>
                  </a:lnTo>
                  <a:lnTo>
                    <a:pt x="108" y="90"/>
                  </a:lnTo>
                  <a:lnTo>
                    <a:pt x="158" y="133"/>
                  </a:lnTo>
                  <a:lnTo>
                    <a:pt x="207" y="174"/>
                  </a:lnTo>
                  <a:lnTo>
                    <a:pt x="252" y="212"/>
                  </a:lnTo>
                  <a:lnTo>
                    <a:pt x="293" y="246"/>
                  </a:lnTo>
                  <a:lnTo>
                    <a:pt x="330" y="278"/>
                  </a:lnTo>
                  <a:lnTo>
                    <a:pt x="364" y="306"/>
                  </a:lnTo>
                  <a:lnTo>
                    <a:pt x="391" y="329"/>
                  </a:lnTo>
                  <a:lnTo>
                    <a:pt x="414" y="347"/>
                  </a:lnTo>
                  <a:lnTo>
                    <a:pt x="429" y="362"/>
                  </a:lnTo>
                  <a:lnTo>
                    <a:pt x="440" y="370"/>
                  </a:lnTo>
                  <a:lnTo>
                    <a:pt x="444" y="374"/>
                  </a:lnTo>
                  <a:lnTo>
                    <a:pt x="447" y="376"/>
                  </a:lnTo>
                  <a:lnTo>
                    <a:pt x="457" y="385"/>
                  </a:lnTo>
                  <a:lnTo>
                    <a:pt x="475" y="398"/>
                  </a:lnTo>
                  <a:lnTo>
                    <a:pt x="498" y="419"/>
                  </a:lnTo>
                  <a:lnTo>
                    <a:pt x="526" y="441"/>
                  </a:lnTo>
                  <a:lnTo>
                    <a:pt x="559" y="470"/>
                  </a:lnTo>
                  <a:lnTo>
                    <a:pt x="598" y="502"/>
                  </a:lnTo>
                  <a:lnTo>
                    <a:pt x="639" y="537"/>
                  </a:lnTo>
                  <a:lnTo>
                    <a:pt x="686" y="575"/>
                  </a:lnTo>
                  <a:lnTo>
                    <a:pt x="735" y="616"/>
                  </a:lnTo>
                  <a:lnTo>
                    <a:pt x="787" y="659"/>
                  </a:lnTo>
                  <a:lnTo>
                    <a:pt x="841" y="705"/>
                  </a:lnTo>
                  <a:lnTo>
                    <a:pt x="899" y="752"/>
                  </a:lnTo>
                  <a:lnTo>
                    <a:pt x="954" y="799"/>
                  </a:lnTo>
                  <a:lnTo>
                    <a:pt x="1014" y="847"/>
                  </a:lnTo>
                  <a:lnTo>
                    <a:pt x="1072" y="896"/>
                  </a:lnTo>
                  <a:lnTo>
                    <a:pt x="1132" y="945"/>
                  </a:lnTo>
                  <a:lnTo>
                    <a:pt x="1191" y="994"/>
                  </a:lnTo>
                  <a:lnTo>
                    <a:pt x="1249" y="1041"/>
                  </a:lnTo>
                  <a:lnTo>
                    <a:pt x="1305" y="1086"/>
                  </a:lnTo>
                  <a:lnTo>
                    <a:pt x="1359" y="1131"/>
                  </a:lnTo>
                  <a:lnTo>
                    <a:pt x="1411" y="1175"/>
                  </a:lnTo>
                  <a:lnTo>
                    <a:pt x="1462" y="1216"/>
                  </a:lnTo>
                  <a:lnTo>
                    <a:pt x="1508" y="1253"/>
                  </a:lnTo>
                  <a:lnTo>
                    <a:pt x="1551" y="1289"/>
                  </a:lnTo>
                  <a:lnTo>
                    <a:pt x="1588" y="1319"/>
                  </a:lnTo>
                  <a:lnTo>
                    <a:pt x="1622" y="1347"/>
                  </a:lnTo>
                  <a:lnTo>
                    <a:pt x="1652" y="1370"/>
                  </a:lnTo>
                  <a:lnTo>
                    <a:pt x="1674" y="1391"/>
                  </a:lnTo>
                  <a:lnTo>
                    <a:pt x="1691" y="1404"/>
                  </a:lnTo>
                  <a:lnTo>
                    <a:pt x="1702" y="1413"/>
                  </a:lnTo>
                  <a:lnTo>
                    <a:pt x="1706" y="1415"/>
                  </a:lnTo>
                  <a:lnTo>
                    <a:pt x="1702" y="1413"/>
                  </a:lnTo>
                  <a:lnTo>
                    <a:pt x="1691" y="1404"/>
                  </a:lnTo>
                  <a:lnTo>
                    <a:pt x="1674" y="1391"/>
                  </a:lnTo>
                  <a:lnTo>
                    <a:pt x="1650" y="1372"/>
                  </a:lnTo>
                  <a:lnTo>
                    <a:pt x="1622" y="1349"/>
                  </a:lnTo>
                  <a:lnTo>
                    <a:pt x="1586" y="1323"/>
                  </a:lnTo>
                  <a:lnTo>
                    <a:pt x="1547" y="1291"/>
                  </a:lnTo>
                  <a:lnTo>
                    <a:pt x="1504" y="1257"/>
                  </a:lnTo>
                  <a:lnTo>
                    <a:pt x="1458" y="1222"/>
                  </a:lnTo>
                  <a:lnTo>
                    <a:pt x="1408" y="1182"/>
                  </a:lnTo>
                  <a:lnTo>
                    <a:pt x="1353" y="1139"/>
                  </a:lnTo>
                  <a:lnTo>
                    <a:pt x="1298" y="1096"/>
                  </a:lnTo>
                  <a:lnTo>
                    <a:pt x="1242" y="1050"/>
                  </a:lnTo>
                  <a:lnTo>
                    <a:pt x="1182" y="1005"/>
                  </a:lnTo>
                  <a:lnTo>
                    <a:pt x="1122" y="958"/>
                  </a:lnTo>
                  <a:lnTo>
                    <a:pt x="1063" y="911"/>
                  </a:lnTo>
                  <a:lnTo>
                    <a:pt x="1001" y="864"/>
                  </a:lnTo>
                  <a:lnTo>
                    <a:pt x="941" y="817"/>
                  </a:lnTo>
                  <a:lnTo>
                    <a:pt x="882" y="772"/>
                  </a:lnTo>
                  <a:lnTo>
                    <a:pt x="824" y="727"/>
                  </a:lnTo>
                  <a:lnTo>
                    <a:pt x="768" y="684"/>
                  </a:lnTo>
                  <a:lnTo>
                    <a:pt x="716" y="643"/>
                  </a:lnTo>
                  <a:lnTo>
                    <a:pt x="666" y="603"/>
                  </a:lnTo>
                  <a:lnTo>
                    <a:pt x="617" y="567"/>
                  </a:lnTo>
                  <a:lnTo>
                    <a:pt x="574" y="534"/>
                  </a:lnTo>
                  <a:lnTo>
                    <a:pt x="535" y="503"/>
                  </a:lnTo>
                  <a:lnTo>
                    <a:pt x="500" y="477"/>
                  </a:lnTo>
                  <a:lnTo>
                    <a:pt x="472" y="455"/>
                  </a:lnTo>
                  <a:lnTo>
                    <a:pt x="447" y="436"/>
                  </a:lnTo>
                  <a:lnTo>
                    <a:pt x="431" y="423"/>
                  </a:lnTo>
                  <a:lnTo>
                    <a:pt x="419" y="413"/>
                  </a:lnTo>
                  <a:lnTo>
                    <a:pt x="416" y="411"/>
                  </a:lnTo>
                  <a:lnTo>
                    <a:pt x="412" y="408"/>
                  </a:lnTo>
                  <a:lnTo>
                    <a:pt x="401" y="400"/>
                  </a:lnTo>
                  <a:lnTo>
                    <a:pt x="382" y="387"/>
                  </a:lnTo>
                  <a:lnTo>
                    <a:pt x="358" y="368"/>
                  </a:lnTo>
                  <a:lnTo>
                    <a:pt x="328" y="346"/>
                  </a:lnTo>
                  <a:lnTo>
                    <a:pt x="295" y="319"/>
                  </a:lnTo>
                  <a:lnTo>
                    <a:pt x="254" y="289"/>
                  </a:lnTo>
                  <a:lnTo>
                    <a:pt x="211" y="255"/>
                  </a:lnTo>
                  <a:lnTo>
                    <a:pt x="162" y="218"/>
                  </a:lnTo>
                  <a:lnTo>
                    <a:pt x="110" y="180"/>
                  </a:lnTo>
                  <a:lnTo>
                    <a:pt x="56" y="139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3" name="Freeform 122"/>
            <p:cNvSpPr>
              <a:spLocks/>
            </p:cNvSpPr>
            <p:nvPr/>
          </p:nvSpPr>
          <p:spPr bwMode="auto">
            <a:xfrm>
              <a:off x="3771900" y="1116013"/>
              <a:ext cx="1265238" cy="1211262"/>
            </a:xfrm>
            <a:custGeom>
              <a:avLst/>
              <a:gdLst>
                <a:gd name="T0" fmla="*/ 54 w 1594"/>
                <a:gd name="T1" fmla="*/ 53 h 1527"/>
                <a:gd name="T2" fmla="*/ 158 w 1594"/>
                <a:gd name="T3" fmla="*/ 156 h 1527"/>
                <a:gd name="T4" fmla="*/ 255 w 1594"/>
                <a:gd name="T5" fmla="*/ 250 h 1527"/>
                <a:gd name="T6" fmla="*/ 339 w 1594"/>
                <a:gd name="T7" fmla="*/ 333 h 1527"/>
                <a:gd name="T8" fmla="*/ 408 w 1594"/>
                <a:gd name="T9" fmla="*/ 401 h 1527"/>
                <a:gd name="T10" fmla="*/ 459 w 1594"/>
                <a:gd name="T11" fmla="*/ 451 h 1527"/>
                <a:gd name="T12" fmla="*/ 487 w 1594"/>
                <a:gd name="T13" fmla="*/ 478 h 1527"/>
                <a:gd name="T14" fmla="*/ 494 w 1594"/>
                <a:gd name="T15" fmla="*/ 483 h 1527"/>
                <a:gd name="T16" fmla="*/ 520 w 1594"/>
                <a:gd name="T17" fmla="*/ 510 h 1527"/>
                <a:gd name="T18" fmla="*/ 570 w 1594"/>
                <a:gd name="T19" fmla="*/ 558 h 1527"/>
                <a:gd name="T20" fmla="*/ 641 w 1594"/>
                <a:gd name="T21" fmla="*/ 626 h 1527"/>
                <a:gd name="T22" fmla="*/ 727 w 1594"/>
                <a:gd name="T23" fmla="*/ 707 h 1527"/>
                <a:gd name="T24" fmla="*/ 824 w 1594"/>
                <a:gd name="T25" fmla="*/ 801 h 1527"/>
                <a:gd name="T26" fmla="*/ 930 w 1594"/>
                <a:gd name="T27" fmla="*/ 902 h 1527"/>
                <a:gd name="T28" fmla="*/ 1038 w 1594"/>
                <a:gd name="T29" fmla="*/ 1006 h 1527"/>
                <a:gd name="T30" fmla="*/ 1150 w 1594"/>
                <a:gd name="T31" fmla="*/ 1109 h 1527"/>
                <a:gd name="T32" fmla="*/ 1256 w 1594"/>
                <a:gd name="T33" fmla="*/ 1209 h 1527"/>
                <a:gd name="T34" fmla="*/ 1355 w 1594"/>
                <a:gd name="T35" fmla="*/ 1301 h 1527"/>
                <a:gd name="T36" fmla="*/ 1441 w 1594"/>
                <a:gd name="T37" fmla="*/ 1382 h 1527"/>
                <a:gd name="T38" fmla="*/ 1512 w 1594"/>
                <a:gd name="T39" fmla="*/ 1449 h 1527"/>
                <a:gd name="T40" fmla="*/ 1564 w 1594"/>
                <a:gd name="T41" fmla="*/ 1496 h 1527"/>
                <a:gd name="T42" fmla="*/ 1590 w 1594"/>
                <a:gd name="T43" fmla="*/ 1523 h 1527"/>
                <a:gd name="T44" fmla="*/ 1590 w 1594"/>
                <a:gd name="T45" fmla="*/ 1523 h 1527"/>
                <a:gd name="T46" fmla="*/ 1562 w 1594"/>
                <a:gd name="T47" fmla="*/ 1498 h 1527"/>
                <a:gd name="T48" fmla="*/ 1510 w 1594"/>
                <a:gd name="T49" fmla="*/ 1451 h 1527"/>
                <a:gd name="T50" fmla="*/ 1435 w 1594"/>
                <a:gd name="T51" fmla="*/ 1389 h 1527"/>
                <a:gd name="T52" fmla="*/ 1346 w 1594"/>
                <a:gd name="T53" fmla="*/ 1310 h 1527"/>
                <a:gd name="T54" fmla="*/ 1243 w 1594"/>
                <a:gd name="T55" fmla="*/ 1222 h 1527"/>
                <a:gd name="T56" fmla="*/ 1133 w 1594"/>
                <a:gd name="T57" fmla="*/ 1128 h 1527"/>
                <a:gd name="T58" fmla="*/ 1020 w 1594"/>
                <a:gd name="T59" fmla="*/ 1028 h 1527"/>
                <a:gd name="T60" fmla="*/ 904 w 1594"/>
                <a:gd name="T61" fmla="*/ 931 h 1527"/>
                <a:gd name="T62" fmla="*/ 792 w 1594"/>
                <a:gd name="T63" fmla="*/ 837 h 1527"/>
                <a:gd name="T64" fmla="*/ 690 w 1594"/>
                <a:gd name="T65" fmla="*/ 748 h 1527"/>
                <a:gd name="T66" fmla="*/ 598 w 1594"/>
                <a:gd name="T67" fmla="*/ 673 h 1527"/>
                <a:gd name="T68" fmla="*/ 526 w 1594"/>
                <a:gd name="T69" fmla="*/ 609 h 1527"/>
                <a:gd name="T70" fmla="*/ 472 w 1594"/>
                <a:gd name="T71" fmla="*/ 564 h 1527"/>
                <a:gd name="T72" fmla="*/ 444 w 1594"/>
                <a:gd name="T73" fmla="*/ 540 h 1527"/>
                <a:gd name="T74" fmla="*/ 436 w 1594"/>
                <a:gd name="T75" fmla="*/ 534 h 1527"/>
                <a:gd name="T76" fmla="*/ 408 w 1594"/>
                <a:gd name="T77" fmla="*/ 511 h 1527"/>
                <a:gd name="T78" fmla="*/ 358 w 1594"/>
                <a:gd name="T79" fmla="*/ 470 h 1527"/>
                <a:gd name="T80" fmla="*/ 289 w 1594"/>
                <a:gd name="T81" fmla="*/ 412 h 1527"/>
                <a:gd name="T82" fmla="*/ 203 w 1594"/>
                <a:gd name="T83" fmla="*/ 342 h 1527"/>
                <a:gd name="T84" fmla="*/ 106 w 1594"/>
                <a:gd name="T85" fmla="*/ 261 h 1527"/>
                <a:gd name="T86" fmla="*/ 0 w 1594"/>
                <a:gd name="T87" fmla="*/ 173 h 1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94" h="1527">
                  <a:moveTo>
                    <a:pt x="0" y="0"/>
                  </a:moveTo>
                  <a:lnTo>
                    <a:pt x="54" y="53"/>
                  </a:lnTo>
                  <a:lnTo>
                    <a:pt x="106" y="105"/>
                  </a:lnTo>
                  <a:lnTo>
                    <a:pt x="158" y="156"/>
                  </a:lnTo>
                  <a:lnTo>
                    <a:pt x="207" y="203"/>
                  </a:lnTo>
                  <a:lnTo>
                    <a:pt x="255" y="250"/>
                  </a:lnTo>
                  <a:lnTo>
                    <a:pt x="298" y="293"/>
                  </a:lnTo>
                  <a:lnTo>
                    <a:pt x="339" y="333"/>
                  </a:lnTo>
                  <a:lnTo>
                    <a:pt x="377" y="369"/>
                  </a:lnTo>
                  <a:lnTo>
                    <a:pt x="408" y="401"/>
                  </a:lnTo>
                  <a:lnTo>
                    <a:pt x="436" y="429"/>
                  </a:lnTo>
                  <a:lnTo>
                    <a:pt x="459" y="451"/>
                  </a:lnTo>
                  <a:lnTo>
                    <a:pt x="475" y="466"/>
                  </a:lnTo>
                  <a:lnTo>
                    <a:pt x="487" y="478"/>
                  </a:lnTo>
                  <a:lnTo>
                    <a:pt x="490" y="480"/>
                  </a:lnTo>
                  <a:lnTo>
                    <a:pt x="494" y="483"/>
                  </a:lnTo>
                  <a:lnTo>
                    <a:pt x="503" y="495"/>
                  </a:lnTo>
                  <a:lnTo>
                    <a:pt x="520" y="510"/>
                  </a:lnTo>
                  <a:lnTo>
                    <a:pt x="542" y="532"/>
                  </a:lnTo>
                  <a:lnTo>
                    <a:pt x="570" y="558"/>
                  </a:lnTo>
                  <a:lnTo>
                    <a:pt x="604" y="590"/>
                  </a:lnTo>
                  <a:lnTo>
                    <a:pt x="641" y="626"/>
                  </a:lnTo>
                  <a:lnTo>
                    <a:pt x="682" y="666"/>
                  </a:lnTo>
                  <a:lnTo>
                    <a:pt x="727" y="707"/>
                  </a:lnTo>
                  <a:lnTo>
                    <a:pt x="776" y="754"/>
                  </a:lnTo>
                  <a:lnTo>
                    <a:pt x="824" y="801"/>
                  </a:lnTo>
                  <a:lnTo>
                    <a:pt x="876" y="850"/>
                  </a:lnTo>
                  <a:lnTo>
                    <a:pt x="930" y="902"/>
                  </a:lnTo>
                  <a:lnTo>
                    <a:pt x="984" y="953"/>
                  </a:lnTo>
                  <a:lnTo>
                    <a:pt x="1038" y="1006"/>
                  </a:lnTo>
                  <a:lnTo>
                    <a:pt x="1094" y="1058"/>
                  </a:lnTo>
                  <a:lnTo>
                    <a:pt x="1150" y="1109"/>
                  </a:lnTo>
                  <a:lnTo>
                    <a:pt x="1204" y="1160"/>
                  </a:lnTo>
                  <a:lnTo>
                    <a:pt x="1256" y="1209"/>
                  </a:lnTo>
                  <a:lnTo>
                    <a:pt x="1307" y="1256"/>
                  </a:lnTo>
                  <a:lnTo>
                    <a:pt x="1355" y="1301"/>
                  </a:lnTo>
                  <a:lnTo>
                    <a:pt x="1400" y="1344"/>
                  </a:lnTo>
                  <a:lnTo>
                    <a:pt x="1441" y="1382"/>
                  </a:lnTo>
                  <a:lnTo>
                    <a:pt x="1478" y="1418"/>
                  </a:lnTo>
                  <a:lnTo>
                    <a:pt x="1512" y="1449"/>
                  </a:lnTo>
                  <a:lnTo>
                    <a:pt x="1540" y="1476"/>
                  </a:lnTo>
                  <a:lnTo>
                    <a:pt x="1564" y="1496"/>
                  </a:lnTo>
                  <a:lnTo>
                    <a:pt x="1581" y="1513"/>
                  </a:lnTo>
                  <a:lnTo>
                    <a:pt x="1590" y="1523"/>
                  </a:lnTo>
                  <a:lnTo>
                    <a:pt x="1594" y="1527"/>
                  </a:lnTo>
                  <a:lnTo>
                    <a:pt x="1590" y="1523"/>
                  </a:lnTo>
                  <a:lnTo>
                    <a:pt x="1579" y="1513"/>
                  </a:lnTo>
                  <a:lnTo>
                    <a:pt x="1562" y="1498"/>
                  </a:lnTo>
                  <a:lnTo>
                    <a:pt x="1538" y="1478"/>
                  </a:lnTo>
                  <a:lnTo>
                    <a:pt x="1510" y="1451"/>
                  </a:lnTo>
                  <a:lnTo>
                    <a:pt x="1475" y="1423"/>
                  </a:lnTo>
                  <a:lnTo>
                    <a:pt x="1435" y="1389"/>
                  </a:lnTo>
                  <a:lnTo>
                    <a:pt x="1393" y="1352"/>
                  </a:lnTo>
                  <a:lnTo>
                    <a:pt x="1346" y="1310"/>
                  </a:lnTo>
                  <a:lnTo>
                    <a:pt x="1296" y="1267"/>
                  </a:lnTo>
                  <a:lnTo>
                    <a:pt x="1243" y="1222"/>
                  </a:lnTo>
                  <a:lnTo>
                    <a:pt x="1189" y="1175"/>
                  </a:lnTo>
                  <a:lnTo>
                    <a:pt x="1133" y="1128"/>
                  </a:lnTo>
                  <a:lnTo>
                    <a:pt x="1078" y="1077"/>
                  </a:lnTo>
                  <a:lnTo>
                    <a:pt x="1020" y="1028"/>
                  </a:lnTo>
                  <a:lnTo>
                    <a:pt x="962" y="980"/>
                  </a:lnTo>
                  <a:lnTo>
                    <a:pt x="904" y="931"/>
                  </a:lnTo>
                  <a:lnTo>
                    <a:pt x="848" y="884"/>
                  </a:lnTo>
                  <a:lnTo>
                    <a:pt x="792" y="837"/>
                  </a:lnTo>
                  <a:lnTo>
                    <a:pt x="740" y="792"/>
                  </a:lnTo>
                  <a:lnTo>
                    <a:pt x="690" y="748"/>
                  </a:lnTo>
                  <a:lnTo>
                    <a:pt x="643" y="709"/>
                  </a:lnTo>
                  <a:lnTo>
                    <a:pt x="598" y="673"/>
                  </a:lnTo>
                  <a:lnTo>
                    <a:pt x="559" y="639"/>
                  </a:lnTo>
                  <a:lnTo>
                    <a:pt x="526" y="609"/>
                  </a:lnTo>
                  <a:lnTo>
                    <a:pt x="496" y="585"/>
                  </a:lnTo>
                  <a:lnTo>
                    <a:pt x="472" y="564"/>
                  </a:lnTo>
                  <a:lnTo>
                    <a:pt x="453" y="549"/>
                  </a:lnTo>
                  <a:lnTo>
                    <a:pt x="444" y="540"/>
                  </a:lnTo>
                  <a:lnTo>
                    <a:pt x="440" y="536"/>
                  </a:lnTo>
                  <a:lnTo>
                    <a:pt x="436" y="534"/>
                  </a:lnTo>
                  <a:lnTo>
                    <a:pt x="425" y="525"/>
                  </a:lnTo>
                  <a:lnTo>
                    <a:pt x="408" y="511"/>
                  </a:lnTo>
                  <a:lnTo>
                    <a:pt x="386" y="493"/>
                  </a:lnTo>
                  <a:lnTo>
                    <a:pt x="358" y="470"/>
                  </a:lnTo>
                  <a:lnTo>
                    <a:pt x="326" y="444"/>
                  </a:lnTo>
                  <a:lnTo>
                    <a:pt x="289" y="412"/>
                  </a:lnTo>
                  <a:lnTo>
                    <a:pt x="248" y="378"/>
                  </a:lnTo>
                  <a:lnTo>
                    <a:pt x="203" y="342"/>
                  </a:lnTo>
                  <a:lnTo>
                    <a:pt x="157" y="303"/>
                  </a:lnTo>
                  <a:lnTo>
                    <a:pt x="106" y="261"/>
                  </a:lnTo>
                  <a:lnTo>
                    <a:pt x="54" y="218"/>
                  </a:lnTo>
                  <a:lnTo>
                    <a:pt x="0" y="17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4" name="Freeform 123"/>
            <p:cNvSpPr>
              <a:spLocks/>
            </p:cNvSpPr>
            <p:nvPr/>
          </p:nvSpPr>
          <p:spPr bwMode="auto">
            <a:xfrm>
              <a:off x="3771900" y="930276"/>
              <a:ext cx="1604963" cy="1609725"/>
            </a:xfrm>
            <a:custGeom>
              <a:avLst/>
              <a:gdLst>
                <a:gd name="T0" fmla="*/ 136 w 2023"/>
                <a:gd name="T1" fmla="*/ 0 h 2028"/>
                <a:gd name="T2" fmla="*/ 268 w 2023"/>
                <a:gd name="T3" fmla="*/ 147 h 2028"/>
                <a:gd name="T4" fmla="*/ 378 w 2023"/>
                <a:gd name="T5" fmla="*/ 267 h 2028"/>
                <a:gd name="T6" fmla="*/ 483 w 2023"/>
                <a:gd name="T7" fmla="*/ 382 h 2028"/>
                <a:gd name="T8" fmla="*/ 578 w 2023"/>
                <a:gd name="T9" fmla="*/ 487 h 2028"/>
                <a:gd name="T10" fmla="*/ 662 w 2023"/>
                <a:gd name="T11" fmla="*/ 579 h 2028"/>
                <a:gd name="T12" fmla="*/ 731 w 2023"/>
                <a:gd name="T13" fmla="*/ 654 h 2028"/>
                <a:gd name="T14" fmla="*/ 779 w 2023"/>
                <a:gd name="T15" fmla="*/ 709 h 2028"/>
                <a:gd name="T16" fmla="*/ 805 w 2023"/>
                <a:gd name="T17" fmla="*/ 737 h 2028"/>
                <a:gd name="T18" fmla="*/ 813 w 2023"/>
                <a:gd name="T19" fmla="*/ 744 h 2028"/>
                <a:gd name="T20" fmla="*/ 839 w 2023"/>
                <a:gd name="T21" fmla="*/ 773 h 2028"/>
                <a:gd name="T22" fmla="*/ 887 w 2023"/>
                <a:gd name="T23" fmla="*/ 825 h 2028"/>
                <a:gd name="T24" fmla="*/ 956 w 2023"/>
                <a:gd name="T25" fmla="*/ 899 h 2028"/>
                <a:gd name="T26" fmla="*/ 1042 w 2023"/>
                <a:gd name="T27" fmla="*/ 991 h 2028"/>
                <a:gd name="T28" fmla="*/ 1139 w 2023"/>
                <a:gd name="T29" fmla="*/ 1094 h 2028"/>
                <a:gd name="T30" fmla="*/ 1245 w 2023"/>
                <a:gd name="T31" fmla="*/ 1209 h 2028"/>
                <a:gd name="T32" fmla="*/ 1355 w 2023"/>
                <a:gd name="T33" fmla="*/ 1327 h 2028"/>
                <a:gd name="T34" fmla="*/ 1469 w 2023"/>
                <a:gd name="T35" fmla="*/ 1448 h 2028"/>
                <a:gd name="T36" fmla="*/ 1583 w 2023"/>
                <a:gd name="T37" fmla="*/ 1566 h 2028"/>
                <a:gd name="T38" fmla="*/ 1689 w 2023"/>
                <a:gd name="T39" fmla="*/ 1679 h 2028"/>
                <a:gd name="T40" fmla="*/ 1788 w 2023"/>
                <a:gd name="T41" fmla="*/ 1782 h 2028"/>
                <a:gd name="T42" fmla="*/ 1874 w 2023"/>
                <a:gd name="T43" fmla="*/ 1872 h 2028"/>
                <a:gd name="T44" fmla="*/ 1943 w 2023"/>
                <a:gd name="T45" fmla="*/ 1944 h 2028"/>
                <a:gd name="T46" fmla="*/ 1993 w 2023"/>
                <a:gd name="T47" fmla="*/ 1996 h 2028"/>
                <a:gd name="T48" fmla="*/ 2019 w 2023"/>
                <a:gd name="T49" fmla="*/ 2025 h 2028"/>
                <a:gd name="T50" fmla="*/ 2019 w 2023"/>
                <a:gd name="T51" fmla="*/ 2025 h 2028"/>
                <a:gd name="T52" fmla="*/ 1991 w 2023"/>
                <a:gd name="T53" fmla="*/ 1998 h 2028"/>
                <a:gd name="T54" fmla="*/ 1941 w 2023"/>
                <a:gd name="T55" fmla="*/ 1948 h 2028"/>
                <a:gd name="T56" fmla="*/ 1868 w 2023"/>
                <a:gd name="T57" fmla="*/ 1876 h 2028"/>
                <a:gd name="T58" fmla="*/ 1780 w 2023"/>
                <a:gd name="T59" fmla="*/ 1788 h 2028"/>
                <a:gd name="T60" fmla="*/ 1678 w 2023"/>
                <a:gd name="T61" fmla="*/ 1688 h 2028"/>
                <a:gd name="T62" fmla="*/ 1568 w 2023"/>
                <a:gd name="T63" fmla="*/ 1577 h 2028"/>
                <a:gd name="T64" fmla="*/ 1452 w 2023"/>
                <a:gd name="T65" fmla="*/ 1463 h 2028"/>
                <a:gd name="T66" fmla="*/ 1333 w 2023"/>
                <a:gd name="T67" fmla="*/ 1348 h 2028"/>
                <a:gd name="T68" fmla="*/ 1217 w 2023"/>
                <a:gd name="T69" fmla="*/ 1233 h 2028"/>
                <a:gd name="T70" fmla="*/ 1105 w 2023"/>
                <a:gd name="T71" fmla="*/ 1126 h 2028"/>
                <a:gd name="T72" fmla="*/ 1003 w 2023"/>
                <a:gd name="T73" fmla="*/ 1026 h 2028"/>
                <a:gd name="T74" fmla="*/ 913 w 2023"/>
                <a:gd name="T75" fmla="*/ 940 h 2028"/>
                <a:gd name="T76" fmla="*/ 841 w 2023"/>
                <a:gd name="T77" fmla="*/ 870 h 2028"/>
                <a:gd name="T78" fmla="*/ 789 w 2023"/>
                <a:gd name="T79" fmla="*/ 820 h 2028"/>
                <a:gd name="T80" fmla="*/ 762 w 2023"/>
                <a:gd name="T81" fmla="*/ 791 h 2028"/>
                <a:gd name="T82" fmla="*/ 755 w 2023"/>
                <a:gd name="T83" fmla="*/ 786 h 2028"/>
                <a:gd name="T84" fmla="*/ 727 w 2023"/>
                <a:gd name="T85" fmla="*/ 760 h 2028"/>
                <a:gd name="T86" fmla="*/ 673 w 2023"/>
                <a:gd name="T87" fmla="*/ 709 h 2028"/>
                <a:gd name="T88" fmla="*/ 600 w 2023"/>
                <a:gd name="T89" fmla="*/ 639 h 2028"/>
                <a:gd name="T90" fmla="*/ 511 w 2023"/>
                <a:gd name="T91" fmla="*/ 555 h 2028"/>
                <a:gd name="T92" fmla="*/ 406 w 2023"/>
                <a:gd name="T93" fmla="*/ 457 h 2028"/>
                <a:gd name="T94" fmla="*/ 295 w 2023"/>
                <a:gd name="T95" fmla="*/ 350 h 2028"/>
                <a:gd name="T96" fmla="*/ 175 w 2023"/>
                <a:gd name="T97" fmla="*/ 237 h 2028"/>
                <a:gd name="T98" fmla="*/ 0 w 2023"/>
                <a:gd name="T99" fmla="*/ 73 h 2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23" h="2028">
                  <a:moveTo>
                    <a:pt x="0" y="0"/>
                  </a:moveTo>
                  <a:lnTo>
                    <a:pt x="136" y="0"/>
                  </a:lnTo>
                  <a:lnTo>
                    <a:pt x="213" y="87"/>
                  </a:lnTo>
                  <a:lnTo>
                    <a:pt x="268" y="147"/>
                  </a:lnTo>
                  <a:lnTo>
                    <a:pt x="324" y="207"/>
                  </a:lnTo>
                  <a:lnTo>
                    <a:pt x="378" y="267"/>
                  </a:lnTo>
                  <a:lnTo>
                    <a:pt x="431" y="325"/>
                  </a:lnTo>
                  <a:lnTo>
                    <a:pt x="483" y="382"/>
                  </a:lnTo>
                  <a:lnTo>
                    <a:pt x="531" y="436"/>
                  </a:lnTo>
                  <a:lnTo>
                    <a:pt x="578" y="487"/>
                  </a:lnTo>
                  <a:lnTo>
                    <a:pt x="623" y="536"/>
                  </a:lnTo>
                  <a:lnTo>
                    <a:pt x="662" y="579"/>
                  </a:lnTo>
                  <a:lnTo>
                    <a:pt x="699" y="620"/>
                  </a:lnTo>
                  <a:lnTo>
                    <a:pt x="731" y="654"/>
                  </a:lnTo>
                  <a:lnTo>
                    <a:pt x="757" y="684"/>
                  </a:lnTo>
                  <a:lnTo>
                    <a:pt x="779" y="709"/>
                  </a:lnTo>
                  <a:lnTo>
                    <a:pt x="796" y="726"/>
                  </a:lnTo>
                  <a:lnTo>
                    <a:pt x="805" y="737"/>
                  </a:lnTo>
                  <a:lnTo>
                    <a:pt x="809" y="741"/>
                  </a:lnTo>
                  <a:lnTo>
                    <a:pt x="813" y="744"/>
                  </a:lnTo>
                  <a:lnTo>
                    <a:pt x="822" y="756"/>
                  </a:lnTo>
                  <a:lnTo>
                    <a:pt x="839" y="773"/>
                  </a:lnTo>
                  <a:lnTo>
                    <a:pt x="861" y="795"/>
                  </a:lnTo>
                  <a:lnTo>
                    <a:pt x="887" y="825"/>
                  </a:lnTo>
                  <a:lnTo>
                    <a:pt x="921" y="859"/>
                  </a:lnTo>
                  <a:lnTo>
                    <a:pt x="956" y="899"/>
                  </a:lnTo>
                  <a:lnTo>
                    <a:pt x="997" y="942"/>
                  </a:lnTo>
                  <a:lnTo>
                    <a:pt x="1042" y="991"/>
                  </a:lnTo>
                  <a:lnTo>
                    <a:pt x="1089" y="1041"/>
                  </a:lnTo>
                  <a:lnTo>
                    <a:pt x="1139" y="1094"/>
                  </a:lnTo>
                  <a:lnTo>
                    <a:pt x="1191" y="1151"/>
                  </a:lnTo>
                  <a:lnTo>
                    <a:pt x="1245" y="1209"/>
                  </a:lnTo>
                  <a:lnTo>
                    <a:pt x="1299" y="1267"/>
                  </a:lnTo>
                  <a:lnTo>
                    <a:pt x="1355" y="1327"/>
                  </a:lnTo>
                  <a:lnTo>
                    <a:pt x="1413" y="1387"/>
                  </a:lnTo>
                  <a:lnTo>
                    <a:pt x="1469" y="1448"/>
                  </a:lnTo>
                  <a:lnTo>
                    <a:pt x="1527" y="1508"/>
                  </a:lnTo>
                  <a:lnTo>
                    <a:pt x="1583" y="1566"/>
                  </a:lnTo>
                  <a:lnTo>
                    <a:pt x="1637" y="1622"/>
                  </a:lnTo>
                  <a:lnTo>
                    <a:pt x="1689" y="1679"/>
                  </a:lnTo>
                  <a:lnTo>
                    <a:pt x="1739" y="1731"/>
                  </a:lnTo>
                  <a:lnTo>
                    <a:pt x="1788" y="1782"/>
                  </a:lnTo>
                  <a:lnTo>
                    <a:pt x="1833" y="1829"/>
                  </a:lnTo>
                  <a:lnTo>
                    <a:pt x="1874" y="1872"/>
                  </a:lnTo>
                  <a:lnTo>
                    <a:pt x="1911" y="1910"/>
                  </a:lnTo>
                  <a:lnTo>
                    <a:pt x="1943" y="1944"/>
                  </a:lnTo>
                  <a:lnTo>
                    <a:pt x="1971" y="1974"/>
                  </a:lnTo>
                  <a:lnTo>
                    <a:pt x="1993" y="1996"/>
                  </a:lnTo>
                  <a:lnTo>
                    <a:pt x="2010" y="2013"/>
                  </a:lnTo>
                  <a:lnTo>
                    <a:pt x="2019" y="2025"/>
                  </a:lnTo>
                  <a:lnTo>
                    <a:pt x="2023" y="2028"/>
                  </a:lnTo>
                  <a:lnTo>
                    <a:pt x="2019" y="2025"/>
                  </a:lnTo>
                  <a:lnTo>
                    <a:pt x="2008" y="2015"/>
                  </a:lnTo>
                  <a:lnTo>
                    <a:pt x="1991" y="1998"/>
                  </a:lnTo>
                  <a:lnTo>
                    <a:pt x="1969" y="1976"/>
                  </a:lnTo>
                  <a:lnTo>
                    <a:pt x="1941" y="1948"/>
                  </a:lnTo>
                  <a:lnTo>
                    <a:pt x="1907" y="1914"/>
                  </a:lnTo>
                  <a:lnTo>
                    <a:pt x="1868" y="1876"/>
                  </a:lnTo>
                  <a:lnTo>
                    <a:pt x="1825" y="1833"/>
                  </a:lnTo>
                  <a:lnTo>
                    <a:pt x="1780" y="1788"/>
                  </a:lnTo>
                  <a:lnTo>
                    <a:pt x="1730" y="1739"/>
                  </a:lnTo>
                  <a:lnTo>
                    <a:pt x="1678" y="1688"/>
                  </a:lnTo>
                  <a:lnTo>
                    <a:pt x="1624" y="1634"/>
                  </a:lnTo>
                  <a:lnTo>
                    <a:pt x="1568" y="1577"/>
                  </a:lnTo>
                  <a:lnTo>
                    <a:pt x="1510" y="1521"/>
                  </a:lnTo>
                  <a:lnTo>
                    <a:pt x="1452" y="1463"/>
                  </a:lnTo>
                  <a:lnTo>
                    <a:pt x="1393" y="1404"/>
                  </a:lnTo>
                  <a:lnTo>
                    <a:pt x="1333" y="1348"/>
                  </a:lnTo>
                  <a:lnTo>
                    <a:pt x="1275" y="1290"/>
                  </a:lnTo>
                  <a:lnTo>
                    <a:pt x="1217" y="1233"/>
                  </a:lnTo>
                  <a:lnTo>
                    <a:pt x="1160" y="1179"/>
                  </a:lnTo>
                  <a:lnTo>
                    <a:pt x="1105" y="1126"/>
                  </a:lnTo>
                  <a:lnTo>
                    <a:pt x="1053" y="1075"/>
                  </a:lnTo>
                  <a:lnTo>
                    <a:pt x="1003" y="1026"/>
                  </a:lnTo>
                  <a:lnTo>
                    <a:pt x="956" y="981"/>
                  </a:lnTo>
                  <a:lnTo>
                    <a:pt x="913" y="940"/>
                  </a:lnTo>
                  <a:lnTo>
                    <a:pt x="876" y="902"/>
                  </a:lnTo>
                  <a:lnTo>
                    <a:pt x="841" y="870"/>
                  </a:lnTo>
                  <a:lnTo>
                    <a:pt x="813" y="842"/>
                  </a:lnTo>
                  <a:lnTo>
                    <a:pt x="789" y="820"/>
                  </a:lnTo>
                  <a:lnTo>
                    <a:pt x="772" y="803"/>
                  </a:lnTo>
                  <a:lnTo>
                    <a:pt x="762" y="791"/>
                  </a:lnTo>
                  <a:lnTo>
                    <a:pt x="759" y="790"/>
                  </a:lnTo>
                  <a:lnTo>
                    <a:pt x="755" y="786"/>
                  </a:lnTo>
                  <a:lnTo>
                    <a:pt x="744" y="775"/>
                  </a:lnTo>
                  <a:lnTo>
                    <a:pt x="727" y="760"/>
                  </a:lnTo>
                  <a:lnTo>
                    <a:pt x="703" y="737"/>
                  </a:lnTo>
                  <a:lnTo>
                    <a:pt x="673" y="709"/>
                  </a:lnTo>
                  <a:lnTo>
                    <a:pt x="639" y="677"/>
                  </a:lnTo>
                  <a:lnTo>
                    <a:pt x="600" y="639"/>
                  </a:lnTo>
                  <a:lnTo>
                    <a:pt x="557" y="598"/>
                  </a:lnTo>
                  <a:lnTo>
                    <a:pt x="511" y="555"/>
                  </a:lnTo>
                  <a:lnTo>
                    <a:pt x="460" y="506"/>
                  </a:lnTo>
                  <a:lnTo>
                    <a:pt x="406" y="457"/>
                  </a:lnTo>
                  <a:lnTo>
                    <a:pt x="352" y="404"/>
                  </a:lnTo>
                  <a:lnTo>
                    <a:pt x="295" y="350"/>
                  </a:lnTo>
                  <a:lnTo>
                    <a:pt x="235" y="293"/>
                  </a:lnTo>
                  <a:lnTo>
                    <a:pt x="175" y="237"/>
                  </a:lnTo>
                  <a:lnTo>
                    <a:pt x="116" y="181"/>
                  </a:lnTo>
                  <a:lnTo>
                    <a:pt x="0" y="7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5" name="Freeform 124"/>
            <p:cNvSpPr>
              <a:spLocks/>
            </p:cNvSpPr>
            <p:nvPr/>
          </p:nvSpPr>
          <p:spPr bwMode="auto">
            <a:xfrm>
              <a:off x="4006850" y="930276"/>
              <a:ext cx="747713" cy="808037"/>
            </a:xfrm>
            <a:custGeom>
              <a:avLst/>
              <a:gdLst>
                <a:gd name="T0" fmla="*/ 0 w 942"/>
                <a:gd name="T1" fmla="*/ 0 h 1017"/>
                <a:gd name="T2" fmla="*/ 95 w 942"/>
                <a:gd name="T3" fmla="*/ 0 h 1017"/>
                <a:gd name="T4" fmla="*/ 215 w 942"/>
                <a:gd name="T5" fmla="*/ 147 h 1017"/>
                <a:gd name="T6" fmla="*/ 942 w 942"/>
                <a:gd name="T7" fmla="*/ 1017 h 1017"/>
                <a:gd name="T8" fmla="*/ 176 w 942"/>
                <a:gd name="T9" fmla="*/ 184 h 1017"/>
                <a:gd name="T10" fmla="*/ 0 w 942"/>
                <a:gd name="T11" fmla="*/ 0 h 1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42" h="1017">
                  <a:moveTo>
                    <a:pt x="0" y="0"/>
                  </a:moveTo>
                  <a:lnTo>
                    <a:pt x="95" y="0"/>
                  </a:lnTo>
                  <a:lnTo>
                    <a:pt x="215" y="147"/>
                  </a:lnTo>
                  <a:lnTo>
                    <a:pt x="942" y="1017"/>
                  </a:lnTo>
                  <a:lnTo>
                    <a:pt x="176" y="18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6" name="Freeform 125"/>
            <p:cNvSpPr>
              <a:spLocks/>
            </p:cNvSpPr>
            <p:nvPr/>
          </p:nvSpPr>
          <p:spPr bwMode="auto">
            <a:xfrm>
              <a:off x="4211638" y="930276"/>
              <a:ext cx="1355725" cy="1662112"/>
            </a:xfrm>
            <a:custGeom>
              <a:avLst/>
              <a:gdLst>
                <a:gd name="T0" fmla="*/ 100 w 1707"/>
                <a:gd name="T1" fmla="*/ 0 h 2094"/>
                <a:gd name="T2" fmla="*/ 195 w 1707"/>
                <a:gd name="T3" fmla="*/ 128 h 2094"/>
                <a:gd name="T4" fmla="*/ 285 w 1707"/>
                <a:gd name="T5" fmla="*/ 246 h 2094"/>
                <a:gd name="T6" fmla="*/ 367 w 1707"/>
                <a:gd name="T7" fmla="*/ 355 h 2094"/>
                <a:gd name="T8" fmla="*/ 438 w 1707"/>
                <a:gd name="T9" fmla="*/ 447 h 2094"/>
                <a:gd name="T10" fmla="*/ 496 w 1707"/>
                <a:gd name="T11" fmla="*/ 525 h 2094"/>
                <a:gd name="T12" fmla="*/ 537 w 1707"/>
                <a:gd name="T13" fmla="*/ 577 h 2094"/>
                <a:gd name="T14" fmla="*/ 557 w 1707"/>
                <a:gd name="T15" fmla="*/ 607 h 2094"/>
                <a:gd name="T16" fmla="*/ 563 w 1707"/>
                <a:gd name="T17" fmla="*/ 615 h 2094"/>
                <a:gd name="T18" fmla="*/ 585 w 1707"/>
                <a:gd name="T19" fmla="*/ 643 h 2094"/>
                <a:gd name="T20" fmla="*/ 628 w 1707"/>
                <a:gd name="T21" fmla="*/ 698 h 2094"/>
                <a:gd name="T22" fmla="*/ 686 w 1707"/>
                <a:gd name="T23" fmla="*/ 775 h 2094"/>
                <a:gd name="T24" fmla="*/ 758 w 1707"/>
                <a:gd name="T25" fmla="*/ 869 h 2094"/>
                <a:gd name="T26" fmla="*/ 842 w 1707"/>
                <a:gd name="T27" fmla="*/ 978 h 2094"/>
                <a:gd name="T28" fmla="*/ 934 w 1707"/>
                <a:gd name="T29" fmla="*/ 1096 h 2094"/>
                <a:gd name="T30" fmla="*/ 1031 w 1707"/>
                <a:gd name="T31" fmla="*/ 1224 h 2094"/>
                <a:gd name="T32" fmla="*/ 1131 w 1707"/>
                <a:gd name="T33" fmla="*/ 1355 h 2094"/>
                <a:gd name="T34" fmla="*/ 1232 w 1707"/>
                <a:gd name="T35" fmla="*/ 1485 h 2094"/>
                <a:gd name="T36" fmla="*/ 1331 w 1707"/>
                <a:gd name="T37" fmla="*/ 1611 h 2094"/>
                <a:gd name="T38" fmla="*/ 1424 w 1707"/>
                <a:gd name="T39" fmla="*/ 1729 h 2094"/>
                <a:gd name="T40" fmla="*/ 1508 w 1707"/>
                <a:gd name="T41" fmla="*/ 1839 h 2094"/>
                <a:gd name="T42" fmla="*/ 1581 w 1707"/>
                <a:gd name="T43" fmla="*/ 1932 h 2094"/>
                <a:gd name="T44" fmla="*/ 1640 w 1707"/>
                <a:gd name="T45" fmla="*/ 2008 h 2094"/>
                <a:gd name="T46" fmla="*/ 1681 w 1707"/>
                <a:gd name="T47" fmla="*/ 2062 h 2094"/>
                <a:gd name="T48" fmla="*/ 1704 w 1707"/>
                <a:gd name="T49" fmla="*/ 2090 h 2094"/>
                <a:gd name="T50" fmla="*/ 1704 w 1707"/>
                <a:gd name="T51" fmla="*/ 2090 h 2094"/>
                <a:gd name="T52" fmla="*/ 1681 w 1707"/>
                <a:gd name="T53" fmla="*/ 2062 h 2094"/>
                <a:gd name="T54" fmla="*/ 1638 w 1707"/>
                <a:gd name="T55" fmla="*/ 2010 h 2094"/>
                <a:gd name="T56" fmla="*/ 1579 w 1707"/>
                <a:gd name="T57" fmla="*/ 1934 h 2094"/>
                <a:gd name="T58" fmla="*/ 1504 w 1707"/>
                <a:gd name="T59" fmla="*/ 1842 h 2094"/>
                <a:gd name="T60" fmla="*/ 1418 w 1707"/>
                <a:gd name="T61" fmla="*/ 1735 h 2094"/>
                <a:gd name="T62" fmla="*/ 1323 w 1707"/>
                <a:gd name="T63" fmla="*/ 1617 h 2094"/>
                <a:gd name="T64" fmla="*/ 1223 w 1707"/>
                <a:gd name="T65" fmla="*/ 1493 h 2094"/>
                <a:gd name="T66" fmla="*/ 1120 w 1707"/>
                <a:gd name="T67" fmla="*/ 1363 h 2094"/>
                <a:gd name="T68" fmla="*/ 1016 w 1707"/>
                <a:gd name="T69" fmla="*/ 1235 h 2094"/>
                <a:gd name="T70" fmla="*/ 913 w 1707"/>
                <a:gd name="T71" fmla="*/ 1111 h 2094"/>
                <a:gd name="T72" fmla="*/ 818 w 1707"/>
                <a:gd name="T73" fmla="*/ 995 h 2094"/>
                <a:gd name="T74" fmla="*/ 730 w 1707"/>
                <a:gd name="T75" fmla="*/ 889 h 2094"/>
                <a:gd name="T76" fmla="*/ 656 w 1707"/>
                <a:gd name="T77" fmla="*/ 795 h 2094"/>
                <a:gd name="T78" fmla="*/ 594 w 1707"/>
                <a:gd name="T79" fmla="*/ 722 h 2094"/>
                <a:gd name="T80" fmla="*/ 551 w 1707"/>
                <a:gd name="T81" fmla="*/ 669 h 2094"/>
                <a:gd name="T82" fmla="*/ 529 w 1707"/>
                <a:gd name="T83" fmla="*/ 639 h 2094"/>
                <a:gd name="T84" fmla="*/ 522 w 1707"/>
                <a:gd name="T85" fmla="*/ 632 h 2094"/>
                <a:gd name="T86" fmla="*/ 497 w 1707"/>
                <a:gd name="T87" fmla="*/ 602 h 2094"/>
                <a:gd name="T88" fmla="*/ 449 w 1707"/>
                <a:gd name="T89" fmla="*/ 545 h 2094"/>
                <a:gd name="T90" fmla="*/ 384 w 1707"/>
                <a:gd name="T91" fmla="*/ 464 h 2094"/>
                <a:gd name="T92" fmla="*/ 302 w 1707"/>
                <a:gd name="T93" fmla="*/ 367 h 2094"/>
                <a:gd name="T94" fmla="*/ 208 w 1707"/>
                <a:gd name="T95" fmla="*/ 254 h 2094"/>
                <a:gd name="T96" fmla="*/ 106 w 1707"/>
                <a:gd name="T97" fmla="*/ 130 h 2094"/>
                <a:gd name="T98" fmla="*/ 0 w 1707"/>
                <a:gd name="T99" fmla="*/ 0 h 2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07" h="2094">
                  <a:moveTo>
                    <a:pt x="0" y="0"/>
                  </a:moveTo>
                  <a:lnTo>
                    <a:pt x="100" y="0"/>
                  </a:lnTo>
                  <a:lnTo>
                    <a:pt x="149" y="64"/>
                  </a:lnTo>
                  <a:lnTo>
                    <a:pt x="195" y="128"/>
                  </a:lnTo>
                  <a:lnTo>
                    <a:pt x="242" y="188"/>
                  </a:lnTo>
                  <a:lnTo>
                    <a:pt x="285" y="246"/>
                  </a:lnTo>
                  <a:lnTo>
                    <a:pt x="328" y="303"/>
                  </a:lnTo>
                  <a:lnTo>
                    <a:pt x="367" y="355"/>
                  </a:lnTo>
                  <a:lnTo>
                    <a:pt x="404" y="404"/>
                  </a:lnTo>
                  <a:lnTo>
                    <a:pt x="438" y="447"/>
                  </a:lnTo>
                  <a:lnTo>
                    <a:pt x="469" y="489"/>
                  </a:lnTo>
                  <a:lnTo>
                    <a:pt x="496" y="525"/>
                  </a:lnTo>
                  <a:lnTo>
                    <a:pt x="518" y="555"/>
                  </a:lnTo>
                  <a:lnTo>
                    <a:pt x="537" y="577"/>
                  </a:lnTo>
                  <a:lnTo>
                    <a:pt x="550" y="596"/>
                  </a:lnTo>
                  <a:lnTo>
                    <a:pt x="557" y="607"/>
                  </a:lnTo>
                  <a:lnTo>
                    <a:pt x="561" y="611"/>
                  </a:lnTo>
                  <a:lnTo>
                    <a:pt x="563" y="615"/>
                  </a:lnTo>
                  <a:lnTo>
                    <a:pt x="572" y="624"/>
                  </a:lnTo>
                  <a:lnTo>
                    <a:pt x="585" y="643"/>
                  </a:lnTo>
                  <a:lnTo>
                    <a:pt x="604" y="667"/>
                  </a:lnTo>
                  <a:lnTo>
                    <a:pt x="628" y="698"/>
                  </a:lnTo>
                  <a:lnTo>
                    <a:pt x="654" y="733"/>
                  </a:lnTo>
                  <a:lnTo>
                    <a:pt x="686" y="775"/>
                  </a:lnTo>
                  <a:lnTo>
                    <a:pt x="721" y="820"/>
                  </a:lnTo>
                  <a:lnTo>
                    <a:pt x="758" y="869"/>
                  </a:lnTo>
                  <a:lnTo>
                    <a:pt x="799" y="921"/>
                  </a:lnTo>
                  <a:lnTo>
                    <a:pt x="842" y="978"/>
                  </a:lnTo>
                  <a:lnTo>
                    <a:pt x="887" y="1036"/>
                  </a:lnTo>
                  <a:lnTo>
                    <a:pt x="934" y="1096"/>
                  </a:lnTo>
                  <a:lnTo>
                    <a:pt x="982" y="1160"/>
                  </a:lnTo>
                  <a:lnTo>
                    <a:pt x="1031" y="1224"/>
                  </a:lnTo>
                  <a:lnTo>
                    <a:pt x="1081" y="1290"/>
                  </a:lnTo>
                  <a:lnTo>
                    <a:pt x="1131" y="1355"/>
                  </a:lnTo>
                  <a:lnTo>
                    <a:pt x="1182" y="1419"/>
                  </a:lnTo>
                  <a:lnTo>
                    <a:pt x="1232" y="1485"/>
                  </a:lnTo>
                  <a:lnTo>
                    <a:pt x="1282" y="1549"/>
                  </a:lnTo>
                  <a:lnTo>
                    <a:pt x="1331" y="1611"/>
                  </a:lnTo>
                  <a:lnTo>
                    <a:pt x="1377" y="1671"/>
                  </a:lnTo>
                  <a:lnTo>
                    <a:pt x="1424" y="1729"/>
                  </a:lnTo>
                  <a:lnTo>
                    <a:pt x="1467" y="1786"/>
                  </a:lnTo>
                  <a:lnTo>
                    <a:pt x="1508" y="1839"/>
                  </a:lnTo>
                  <a:lnTo>
                    <a:pt x="1547" y="1887"/>
                  </a:lnTo>
                  <a:lnTo>
                    <a:pt x="1581" y="1932"/>
                  </a:lnTo>
                  <a:lnTo>
                    <a:pt x="1612" y="1974"/>
                  </a:lnTo>
                  <a:lnTo>
                    <a:pt x="1640" y="2008"/>
                  </a:lnTo>
                  <a:lnTo>
                    <a:pt x="1663" y="2038"/>
                  </a:lnTo>
                  <a:lnTo>
                    <a:pt x="1681" y="2062"/>
                  </a:lnTo>
                  <a:lnTo>
                    <a:pt x="1696" y="2081"/>
                  </a:lnTo>
                  <a:lnTo>
                    <a:pt x="1704" y="2090"/>
                  </a:lnTo>
                  <a:lnTo>
                    <a:pt x="1707" y="2094"/>
                  </a:lnTo>
                  <a:lnTo>
                    <a:pt x="1704" y="2090"/>
                  </a:lnTo>
                  <a:lnTo>
                    <a:pt x="1696" y="2081"/>
                  </a:lnTo>
                  <a:lnTo>
                    <a:pt x="1681" y="2062"/>
                  </a:lnTo>
                  <a:lnTo>
                    <a:pt x="1663" y="2040"/>
                  </a:lnTo>
                  <a:lnTo>
                    <a:pt x="1638" y="2010"/>
                  </a:lnTo>
                  <a:lnTo>
                    <a:pt x="1610" y="1974"/>
                  </a:lnTo>
                  <a:lnTo>
                    <a:pt x="1579" y="1934"/>
                  </a:lnTo>
                  <a:lnTo>
                    <a:pt x="1543" y="1891"/>
                  </a:lnTo>
                  <a:lnTo>
                    <a:pt x="1504" y="1842"/>
                  </a:lnTo>
                  <a:lnTo>
                    <a:pt x="1461" y="1790"/>
                  </a:lnTo>
                  <a:lnTo>
                    <a:pt x="1418" y="1735"/>
                  </a:lnTo>
                  <a:lnTo>
                    <a:pt x="1372" y="1677"/>
                  </a:lnTo>
                  <a:lnTo>
                    <a:pt x="1323" y="1617"/>
                  </a:lnTo>
                  <a:lnTo>
                    <a:pt x="1273" y="1555"/>
                  </a:lnTo>
                  <a:lnTo>
                    <a:pt x="1223" y="1493"/>
                  </a:lnTo>
                  <a:lnTo>
                    <a:pt x="1170" y="1429"/>
                  </a:lnTo>
                  <a:lnTo>
                    <a:pt x="1120" y="1363"/>
                  </a:lnTo>
                  <a:lnTo>
                    <a:pt x="1066" y="1299"/>
                  </a:lnTo>
                  <a:lnTo>
                    <a:pt x="1016" y="1235"/>
                  </a:lnTo>
                  <a:lnTo>
                    <a:pt x="963" y="1173"/>
                  </a:lnTo>
                  <a:lnTo>
                    <a:pt x="913" y="1111"/>
                  </a:lnTo>
                  <a:lnTo>
                    <a:pt x="865" y="1053"/>
                  </a:lnTo>
                  <a:lnTo>
                    <a:pt x="818" y="995"/>
                  </a:lnTo>
                  <a:lnTo>
                    <a:pt x="773" y="940"/>
                  </a:lnTo>
                  <a:lnTo>
                    <a:pt x="730" y="889"/>
                  </a:lnTo>
                  <a:lnTo>
                    <a:pt x="691" y="840"/>
                  </a:lnTo>
                  <a:lnTo>
                    <a:pt x="656" y="795"/>
                  </a:lnTo>
                  <a:lnTo>
                    <a:pt x="624" y="756"/>
                  </a:lnTo>
                  <a:lnTo>
                    <a:pt x="594" y="722"/>
                  </a:lnTo>
                  <a:lnTo>
                    <a:pt x="572" y="692"/>
                  </a:lnTo>
                  <a:lnTo>
                    <a:pt x="551" y="669"/>
                  </a:lnTo>
                  <a:lnTo>
                    <a:pt x="537" y="651"/>
                  </a:lnTo>
                  <a:lnTo>
                    <a:pt x="529" y="639"/>
                  </a:lnTo>
                  <a:lnTo>
                    <a:pt x="525" y="637"/>
                  </a:lnTo>
                  <a:lnTo>
                    <a:pt x="522" y="632"/>
                  </a:lnTo>
                  <a:lnTo>
                    <a:pt x="512" y="620"/>
                  </a:lnTo>
                  <a:lnTo>
                    <a:pt x="497" y="602"/>
                  </a:lnTo>
                  <a:lnTo>
                    <a:pt x="477" y="577"/>
                  </a:lnTo>
                  <a:lnTo>
                    <a:pt x="449" y="545"/>
                  </a:lnTo>
                  <a:lnTo>
                    <a:pt x="419" y="508"/>
                  </a:lnTo>
                  <a:lnTo>
                    <a:pt x="384" y="464"/>
                  </a:lnTo>
                  <a:lnTo>
                    <a:pt x="345" y="417"/>
                  </a:lnTo>
                  <a:lnTo>
                    <a:pt x="302" y="367"/>
                  </a:lnTo>
                  <a:lnTo>
                    <a:pt x="257" y="312"/>
                  </a:lnTo>
                  <a:lnTo>
                    <a:pt x="208" y="254"/>
                  </a:lnTo>
                  <a:lnTo>
                    <a:pt x="158" y="194"/>
                  </a:lnTo>
                  <a:lnTo>
                    <a:pt x="106" y="130"/>
                  </a:lnTo>
                  <a:lnTo>
                    <a:pt x="54" y="6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7" name="Freeform 126"/>
            <p:cNvSpPr>
              <a:spLocks/>
            </p:cNvSpPr>
            <p:nvPr/>
          </p:nvSpPr>
          <p:spPr bwMode="auto">
            <a:xfrm>
              <a:off x="4440238" y="930276"/>
              <a:ext cx="1588" cy="1587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8" name="Freeform 127"/>
            <p:cNvSpPr>
              <a:spLocks/>
            </p:cNvSpPr>
            <p:nvPr/>
          </p:nvSpPr>
          <p:spPr bwMode="auto">
            <a:xfrm>
              <a:off x="4595813" y="930276"/>
              <a:ext cx="754063" cy="1130300"/>
            </a:xfrm>
            <a:custGeom>
              <a:avLst/>
              <a:gdLst>
                <a:gd name="T0" fmla="*/ 105 w 949"/>
                <a:gd name="T1" fmla="*/ 0 h 1423"/>
                <a:gd name="T2" fmla="*/ 138 w 949"/>
                <a:gd name="T3" fmla="*/ 60 h 1423"/>
                <a:gd name="T4" fmla="*/ 161 w 949"/>
                <a:gd name="T5" fmla="*/ 100 h 1423"/>
                <a:gd name="T6" fmla="*/ 170 w 949"/>
                <a:gd name="T7" fmla="*/ 113 h 1423"/>
                <a:gd name="T8" fmla="*/ 179 w 949"/>
                <a:gd name="T9" fmla="*/ 130 h 1423"/>
                <a:gd name="T10" fmla="*/ 207 w 949"/>
                <a:gd name="T11" fmla="*/ 177 h 1423"/>
                <a:gd name="T12" fmla="*/ 250 w 949"/>
                <a:gd name="T13" fmla="*/ 250 h 1423"/>
                <a:gd name="T14" fmla="*/ 304 w 949"/>
                <a:gd name="T15" fmla="*/ 344 h 1423"/>
                <a:gd name="T16" fmla="*/ 370 w 949"/>
                <a:gd name="T17" fmla="*/ 453 h 1423"/>
                <a:gd name="T18" fmla="*/ 440 w 949"/>
                <a:gd name="T19" fmla="*/ 575 h 1423"/>
                <a:gd name="T20" fmla="*/ 517 w 949"/>
                <a:gd name="T21" fmla="*/ 705 h 1423"/>
                <a:gd name="T22" fmla="*/ 595 w 949"/>
                <a:gd name="T23" fmla="*/ 835 h 1423"/>
                <a:gd name="T24" fmla="*/ 672 w 949"/>
                <a:gd name="T25" fmla="*/ 964 h 1423"/>
                <a:gd name="T26" fmla="*/ 744 w 949"/>
                <a:gd name="T27" fmla="*/ 1085 h 1423"/>
                <a:gd name="T28" fmla="*/ 811 w 949"/>
                <a:gd name="T29" fmla="*/ 1194 h 1423"/>
                <a:gd name="T30" fmla="*/ 867 w 949"/>
                <a:gd name="T31" fmla="*/ 1288 h 1423"/>
                <a:gd name="T32" fmla="*/ 910 w 949"/>
                <a:gd name="T33" fmla="*/ 1359 h 1423"/>
                <a:gd name="T34" fmla="*/ 938 w 949"/>
                <a:gd name="T35" fmla="*/ 1406 h 1423"/>
                <a:gd name="T36" fmla="*/ 949 w 949"/>
                <a:gd name="T37" fmla="*/ 1423 h 1423"/>
                <a:gd name="T38" fmla="*/ 938 w 949"/>
                <a:gd name="T39" fmla="*/ 1406 h 1423"/>
                <a:gd name="T40" fmla="*/ 908 w 949"/>
                <a:gd name="T41" fmla="*/ 1361 h 1423"/>
                <a:gd name="T42" fmla="*/ 862 w 949"/>
                <a:gd name="T43" fmla="*/ 1290 h 1423"/>
                <a:gd name="T44" fmla="*/ 802 w 949"/>
                <a:gd name="T45" fmla="*/ 1199 h 1423"/>
                <a:gd name="T46" fmla="*/ 731 w 949"/>
                <a:gd name="T47" fmla="*/ 1092 h 1423"/>
                <a:gd name="T48" fmla="*/ 655 w 949"/>
                <a:gd name="T49" fmla="*/ 974 h 1423"/>
                <a:gd name="T50" fmla="*/ 573 w 949"/>
                <a:gd name="T51" fmla="*/ 850 h 1423"/>
                <a:gd name="T52" fmla="*/ 487 w 949"/>
                <a:gd name="T53" fmla="*/ 722 h 1423"/>
                <a:gd name="T54" fmla="*/ 405 w 949"/>
                <a:gd name="T55" fmla="*/ 598 h 1423"/>
                <a:gd name="T56" fmla="*/ 325 w 949"/>
                <a:gd name="T57" fmla="*/ 481 h 1423"/>
                <a:gd name="T58" fmla="*/ 254 w 949"/>
                <a:gd name="T59" fmla="*/ 374 h 1423"/>
                <a:gd name="T60" fmla="*/ 192 w 949"/>
                <a:gd name="T61" fmla="*/ 284 h 1423"/>
                <a:gd name="T62" fmla="*/ 146 w 949"/>
                <a:gd name="T63" fmla="*/ 214 h 1423"/>
                <a:gd name="T64" fmla="*/ 116 w 949"/>
                <a:gd name="T65" fmla="*/ 169 h 1423"/>
                <a:gd name="T66" fmla="*/ 105 w 949"/>
                <a:gd name="T67" fmla="*/ 152 h 1423"/>
                <a:gd name="T68" fmla="*/ 95 w 949"/>
                <a:gd name="T69" fmla="*/ 139 h 1423"/>
                <a:gd name="T70" fmla="*/ 67 w 949"/>
                <a:gd name="T71" fmla="*/ 100 h 1423"/>
                <a:gd name="T72" fmla="*/ 25 w 949"/>
                <a:gd name="T73" fmla="*/ 38 h 1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49" h="1423">
                  <a:moveTo>
                    <a:pt x="0" y="0"/>
                  </a:moveTo>
                  <a:lnTo>
                    <a:pt x="105" y="0"/>
                  </a:lnTo>
                  <a:lnTo>
                    <a:pt x="123" y="32"/>
                  </a:lnTo>
                  <a:lnTo>
                    <a:pt x="138" y="60"/>
                  </a:lnTo>
                  <a:lnTo>
                    <a:pt x="151" y="83"/>
                  </a:lnTo>
                  <a:lnTo>
                    <a:pt x="161" y="100"/>
                  </a:lnTo>
                  <a:lnTo>
                    <a:pt x="168" y="109"/>
                  </a:lnTo>
                  <a:lnTo>
                    <a:pt x="170" y="113"/>
                  </a:lnTo>
                  <a:lnTo>
                    <a:pt x="172" y="117"/>
                  </a:lnTo>
                  <a:lnTo>
                    <a:pt x="179" y="130"/>
                  </a:lnTo>
                  <a:lnTo>
                    <a:pt x="191" y="150"/>
                  </a:lnTo>
                  <a:lnTo>
                    <a:pt x="207" y="177"/>
                  </a:lnTo>
                  <a:lnTo>
                    <a:pt x="226" y="211"/>
                  </a:lnTo>
                  <a:lnTo>
                    <a:pt x="250" y="250"/>
                  </a:lnTo>
                  <a:lnTo>
                    <a:pt x="276" y="295"/>
                  </a:lnTo>
                  <a:lnTo>
                    <a:pt x="304" y="344"/>
                  </a:lnTo>
                  <a:lnTo>
                    <a:pt x="336" y="397"/>
                  </a:lnTo>
                  <a:lnTo>
                    <a:pt x="370" y="453"/>
                  </a:lnTo>
                  <a:lnTo>
                    <a:pt x="405" y="513"/>
                  </a:lnTo>
                  <a:lnTo>
                    <a:pt x="440" y="575"/>
                  </a:lnTo>
                  <a:lnTo>
                    <a:pt x="479" y="639"/>
                  </a:lnTo>
                  <a:lnTo>
                    <a:pt x="517" y="705"/>
                  </a:lnTo>
                  <a:lnTo>
                    <a:pt x="556" y="771"/>
                  </a:lnTo>
                  <a:lnTo>
                    <a:pt x="595" y="835"/>
                  </a:lnTo>
                  <a:lnTo>
                    <a:pt x="634" y="901"/>
                  </a:lnTo>
                  <a:lnTo>
                    <a:pt x="672" y="964"/>
                  </a:lnTo>
                  <a:lnTo>
                    <a:pt x="709" y="1025"/>
                  </a:lnTo>
                  <a:lnTo>
                    <a:pt x="744" y="1085"/>
                  </a:lnTo>
                  <a:lnTo>
                    <a:pt x="778" y="1141"/>
                  </a:lnTo>
                  <a:lnTo>
                    <a:pt x="811" y="1194"/>
                  </a:lnTo>
                  <a:lnTo>
                    <a:pt x="839" y="1243"/>
                  </a:lnTo>
                  <a:lnTo>
                    <a:pt x="867" y="1288"/>
                  </a:lnTo>
                  <a:lnTo>
                    <a:pt x="890" y="1327"/>
                  </a:lnTo>
                  <a:lnTo>
                    <a:pt x="910" y="1359"/>
                  </a:lnTo>
                  <a:lnTo>
                    <a:pt x="927" y="1387"/>
                  </a:lnTo>
                  <a:lnTo>
                    <a:pt x="938" y="1406"/>
                  </a:lnTo>
                  <a:lnTo>
                    <a:pt x="946" y="1419"/>
                  </a:lnTo>
                  <a:lnTo>
                    <a:pt x="949" y="1423"/>
                  </a:lnTo>
                  <a:lnTo>
                    <a:pt x="946" y="1419"/>
                  </a:lnTo>
                  <a:lnTo>
                    <a:pt x="938" y="1406"/>
                  </a:lnTo>
                  <a:lnTo>
                    <a:pt x="925" y="1387"/>
                  </a:lnTo>
                  <a:lnTo>
                    <a:pt x="908" y="1361"/>
                  </a:lnTo>
                  <a:lnTo>
                    <a:pt x="886" y="1329"/>
                  </a:lnTo>
                  <a:lnTo>
                    <a:pt x="862" y="1290"/>
                  </a:lnTo>
                  <a:lnTo>
                    <a:pt x="834" y="1246"/>
                  </a:lnTo>
                  <a:lnTo>
                    <a:pt x="802" y="1199"/>
                  </a:lnTo>
                  <a:lnTo>
                    <a:pt x="768" y="1147"/>
                  </a:lnTo>
                  <a:lnTo>
                    <a:pt x="731" y="1092"/>
                  </a:lnTo>
                  <a:lnTo>
                    <a:pt x="694" y="1034"/>
                  </a:lnTo>
                  <a:lnTo>
                    <a:pt x="655" y="974"/>
                  </a:lnTo>
                  <a:lnTo>
                    <a:pt x="614" y="912"/>
                  </a:lnTo>
                  <a:lnTo>
                    <a:pt x="573" y="850"/>
                  </a:lnTo>
                  <a:lnTo>
                    <a:pt x="530" y="786"/>
                  </a:lnTo>
                  <a:lnTo>
                    <a:pt x="487" y="722"/>
                  </a:lnTo>
                  <a:lnTo>
                    <a:pt x="446" y="660"/>
                  </a:lnTo>
                  <a:lnTo>
                    <a:pt x="405" y="598"/>
                  </a:lnTo>
                  <a:lnTo>
                    <a:pt x="364" y="538"/>
                  </a:lnTo>
                  <a:lnTo>
                    <a:pt x="325" y="481"/>
                  </a:lnTo>
                  <a:lnTo>
                    <a:pt x="289" y="427"/>
                  </a:lnTo>
                  <a:lnTo>
                    <a:pt x="254" y="374"/>
                  </a:lnTo>
                  <a:lnTo>
                    <a:pt x="222" y="327"/>
                  </a:lnTo>
                  <a:lnTo>
                    <a:pt x="192" y="284"/>
                  </a:lnTo>
                  <a:lnTo>
                    <a:pt x="168" y="246"/>
                  </a:lnTo>
                  <a:lnTo>
                    <a:pt x="146" y="214"/>
                  </a:lnTo>
                  <a:lnTo>
                    <a:pt x="129" y="188"/>
                  </a:lnTo>
                  <a:lnTo>
                    <a:pt x="116" y="169"/>
                  </a:lnTo>
                  <a:lnTo>
                    <a:pt x="107" y="158"/>
                  </a:lnTo>
                  <a:lnTo>
                    <a:pt x="105" y="152"/>
                  </a:lnTo>
                  <a:lnTo>
                    <a:pt x="103" y="149"/>
                  </a:lnTo>
                  <a:lnTo>
                    <a:pt x="95" y="139"/>
                  </a:lnTo>
                  <a:lnTo>
                    <a:pt x="82" y="122"/>
                  </a:lnTo>
                  <a:lnTo>
                    <a:pt x="67" y="100"/>
                  </a:lnTo>
                  <a:lnTo>
                    <a:pt x="49" y="72"/>
                  </a:lnTo>
                  <a:lnTo>
                    <a:pt x="25" y="3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9" name="Freeform 128"/>
            <p:cNvSpPr>
              <a:spLocks/>
            </p:cNvSpPr>
            <p:nvPr/>
          </p:nvSpPr>
          <p:spPr bwMode="auto">
            <a:xfrm>
              <a:off x="4849813" y="930276"/>
              <a:ext cx="39688" cy="68262"/>
            </a:xfrm>
            <a:custGeom>
              <a:avLst/>
              <a:gdLst>
                <a:gd name="T0" fmla="*/ 0 w 51"/>
                <a:gd name="T1" fmla="*/ 0 h 87"/>
                <a:gd name="T2" fmla="*/ 8 w 51"/>
                <a:gd name="T3" fmla="*/ 0 h 87"/>
                <a:gd name="T4" fmla="*/ 51 w 51"/>
                <a:gd name="T5" fmla="*/ 87 h 87"/>
                <a:gd name="T6" fmla="*/ 0 w 51"/>
                <a:gd name="T7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87">
                  <a:moveTo>
                    <a:pt x="0" y="0"/>
                  </a:moveTo>
                  <a:lnTo>
                    <a:pt x="8" y="0"/>
                  </a:lnTo>
                  <a:lnTo>
                    <a:pt x="51" y="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0" name="Freeform 129"/>
            <p:cNvSpPr>
              <a:spLocks/>
            </p:cNvSpPr>
            <p:nvPr/>
          </p:nvSpPr>
          <p:spPr bwMode="auto">
            <a:xfrm>
              <a:off x="4984750" y="930276"/>
              <a:ext cx="382588" cy="765175"/>
            </a:xfrm>
            <a:custGeom>
              <a:avLst/>
              <a:gdLst>
                <a:gd name="T0" fmla="*/ 0 w 481"/>
                <a:gd name="T1" fmla="*/ 0 h 964"/>
                <a:gd name="T2" fmla="*/ 46 w 481"/>
                <a:gd name="T3" fmla="*/ 0 h 964"/>
                <a:gd name="T4" fmla="*/ 481 w 481"/>
                <a:gd name="T5" fmla="*/ 964 h 964"/>
                <a:gd name="T6" fmla="*/ 0 w 481"/>
                <a:gd name="T7" fmla="*/ 0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1" h="964">
                  <a:moveTo>
                    <a:pt x="0" y="0"/>
                  </a:moveTo>
                  <a:lnTo>
                    <a:pt x="46" y="0"/>
                  </a:lnTo>
                  <a:lnTo>
                    <a:pt x="481" y="96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1" name="Freeform 130"/>
            <p:cNvSpPr>
              <a:spLocks/>
            </p:cNvSpPr>
            <p:nvPr/>
          </p:nvSpPr>
          <p:spPr bwMode="auto">
            <a:xfrm>
              <a:off x="5292725" y="930276"/>
              <a:ext cx="122238" cy="314325"/>
            </a:xfrm>
            <a:custGeom>
              <a:avLst/>
              <a:gdLst>
                <a:gd name="T0" fmla="*/ 0 w 153"/>
                <a:gd name="T1" fmla="*/ 0 h 397"/>
                <a:gd name="T2" fmla="*/ 30 w 153"/>
                <a:gd name="T3" fmla="*/ 0 h 397"/>
                <a:gd name="T4" fmla="*/ 49 w 153"/>
                <a:gd name="T5" fmla="*/ 64 h 397"/>
                <a:gd name="T6" fmla="*/ 68 w 153"/>
                <a:gd name="T7" fmla="*/ 122 h 397"/>
                <a:gd name="T8" fmla="*/ 86 w 153"/>
                <a:gd name="T9" fmla="*/ 179 h 397"/>
                <a:gd name="T10" fmla="*/ 101 w 153"/>
                <a:gd name="T11" fmla="*/ 231 h 397"/>
                <a:gd name="T12" fmla="*/ 116 w 153"/>
                <a:gd name="T13" fmla="*/ 278 h 397"/>
                <a:gd name="T14" fmla="*/ 129 w 153"/>
                <a:gd name="T15" fmla="*/ 318 h 397"/>
                <a:gd name="T16" fmla="*/ 138 w 153"/>
                <a:gd name="T17" fmla="*/ 352 h 397"/>
                <a:gd name="T18" fmla="*/ 146 w 153"/>
                <a:gd name="T19" fmla="*/ 376 h 397"/>
                <a:gd name="T20" fmla="*/ 151 w 153"/>
                <a:gd name="T21" fmla="*/ 391 h 397"/>
                <a:gd name="T22" fmla="*/ 153 w 153"/>
                <a:gd name="T23" fmla="*/ 397 h 397"/>
                <a:gd name="T24" fmla="*/ 151 w 153"/>
                <a:gd name="T25" fmla="*/ 391 h 397"/>
                <a:gd name="T26" fmla="*/ 146 w 153"/>
                <a:gd name="T27" fmla="*/ 380 h 397"/>
                <a:gd name="T28" fmla="*/ 138 w 153"/>
                <a:gd name="T29" fmla="*/ 359 h 397"/>
                <a:gd name="T30" fmla="*/ 127 w 153"/>
                <a:gd name="T31" fmla="*/ 331 h 397"/>
                <a:gd name="T32" fmla="*/ 114 w 153"/>
                <a:gd name="T33" fmla="*/ 297 h 397"/>
                <a:gd name="T34" fmla="*/ 99 w 153"/>
                <a:gd name="T35" fmla="*/ 258 h 397"/>
                <a:gd name="T36" fmla="*/ 82 w 153"/>
                <a:gd name="T37" fmla="*/ 213 h 397"/>
                <a:gd name="T38" fmla="*/ 62 w 153"/>
                <a:gd name="T39" fmla="*/ 164 h 397"/>
                <a:gd name="T40" fmla="*/ 43 w 153"/>
                <a:gd name="T41" fmla="*/ 113 h 397"/>
                <a:gd name="T42" fmla="*/ 21 w 153"/>
                <a:gd name="T43" fmla="*/ 57 h 397"/>
                <a:gd name="T44" fmla="*/ 0 w 153"/>
                <a:gd name="T45" fmla="*/ 0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397">
                  <a:moveTo>
                    <a:pt x="0" y="0"/>
                  </a:moveTo>
                  <a:lnTo>
                    <a:pt x="30" y="0"/>
                  </a:lnTo>
                  <a:lnTo>
                    <a:pt x="49" y="64"/>
                  </a:lnTo>
                  <a:lnTo>
                    <a:pt x="68" y="122"/>
                  </a:lnTo>
                  <a:lnTo>
                    <a:pt x="86" y="179"/>
                  </a:lnTo>
                  <a:lnTo>
                    <a:pt x="101" y="231"/>
                  </a:lnTo>
                  <a:lnTo>
                    <a:pt x="116" y="278"/>
                  </a:lnTo>
                  <a:lnTo>
                    <a:pt x="129" y="318"/>
                  </a:lnTo>
                  <a:lnTo>
                    <a:pt x="138" y="352"/>
                  </a:lnTo>
                  <a:lnTo>
                    <a:pt x="146" y="376"/>
                  </a:lnTo>
                  <a:lnTo>
                    <a:pt x="151" y="391"/>
                  </a:lnTo>
                  <a:lnTo>
                    <a:pt x="153" y="397"/>
                  </a:lnTo>
                  <a:lnTo>
                    <a:pt x="151" y="391"/>
                  </a:lnTo>
                  <a:lnTo>
                    <a:pt x="146" y="380"/>
                  </a:lnTo>
                  <a:lnTo>
                    <a:pt x="138" y="359"/>
                  </a:lnTo>
                  <a:lnTo>
                    <a:pt x="127" y="331"/>
                  </a:lnTo>
                  <a:lnTo>
                    <a:pt x="114" y="297"/>
                  </a:lnTo>
                  <a:lnTo>
                    <a:pt x="99" y="258"/>
                  </a:lnTo>
                  <a:lnTo>
                    <a:pt x="82" y="213"/>
                  </a:lnTo>
                  <a:lnTo>
                    <a:pt x="62" y="164"/>
                  </a:lnTo>
                  <a:lnTo>
                    <a:pt x="43" y="113"/>
                  </a:lnTo>
                  <a:lnTo>
                    <a:pt x="21" y="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2" name="Freeform 131"/>
            <p:cNvSpPr>
              <a:spLocks/>
            </p:cNvSpPr>
            <p:nvPr/>
          </p:nvSpPr>
          <p:spPr bwMode="auto">
            <a:xfrm>
              <a:off x="5464175" y="930276"/>
              <a:ext cx="388938" cy="1336675"/>
            </a:xfrm>
            <a:custGeom>
              <a:avLst/>
              <a:gdLst>
                <a:gd name="T0" fmla="*/ 0 w 488"/>
                <a:gd name="T1" fmla="*/ 0 h 1684"/>
                <a:gd name="T2" fmla="*/ 71 w 488"/>
                <a:gd name="T3" fmla="*/ 0 h 1684"/>
                <a:gd name="T4" fmla="*/ 80 w 488"/>
                <a:gd name="T5" fmla="*/ 38 h 1684"/>
                <a:gd name="T6" fmla="*/ 91 w 488"/>
                <a:gd name="T7" fmla="*/ 85 h 1684"/>
                <a:gd name="T8" fmla="*/ 104 w 488"/>
                <a:gd name="T9" fmla="*/ 143 h 1684"/>
                <a:gd name="T10" fmla="*/ 121 w 488"/>
                <a:gd name="T11" fmla="*/ 209 h 1684"/>
                <a:gd name="T12" fmla="*/ 140 w 488"/>
                <a:gd name="T13" fmla="*/ 282 h 1684"/>
                <a:gd name="T14" fmla="*/ 158 w 488"/>
                <a:gd name="T15" fmla="*/ 361 h 1684"/>
                <a:gd name="T16" fmla="*/ 179 w 488"/>
                <a:gd name="T17" fmla="*/ 447 h 1684"/>
                <a:gd name="T18" fmla="*/ 201 w 488"/>
                <a:gd name="T19" fmla="*/ 538 h 1684"/>
                <a:gd name="T20" fmla="*/ 223 w 488"/>
                <a:gd name="T21" fmla="*/ 630 h 1684"/>
                <a:gd name="T22" fmla="*/ 246 w 488"/>
                <a:gd name="T23" fmla="*/ 726 h 1684"/>
                <a:gd name="T24" fmla="*/ 270 w 488"/>
                <a:gd name="T25" fmla="*/ 822 h 1684"/>
                <a:gd name="T26" fmla="*/ 291 w 488"/>
                <a:gd name="T27" fmla="*/ 908 h 1684"/>
                <a:gd name="T28" fmla="*/ 313 w 488"/>
                <a:gd name="T29" fmla="*/ 993 h 1684"/>
                <a:gd name="T30" fmla="*/ 333 w 488"/>
                <a:gd name="T31" fmla="*/ 1077 h 1684"/>
                <a:gd name="T32" fmla="*/ 354 w 488"/>
                <a:gd name="T33" fmla="*/ 1158 h 1684"/>
                <a:gd name="T34" fmla="*/ 374 w 488"/>
                <a:gd name="T35" fmla="*/ 1237 h 1684"/>
                <a:gd name="T36" fmla="*/ 393 w 488"/>
                <a:gd name="T37" fmla="*/ 1312 h 1684"/>
                <a:gd name="T38" fmla="*/ 412 w 488"/>
                <a:gd name="T39" fmla="*/ 1382 h 1684"/>
                <a:gd name="T40" fmla="*/ 427 w 488"/>
                <a:gd name="T41" fmla="*/ 1446 h 1684"/>
                <a:gd name="T42" fmla="*/ 442 w 488"/>
                <a:gd name="T43" fmla="*/ 1504 h 1684"/>
                <a:gd name="T44" fmla="*/ 455 w 488"/>
                <a:gd name="T45" fmla="*/ 1557 h 1684"/>
                <a:gd name="T46" fmla="*/ 466 w 488"/>
                <a:gd name="T47" fmla="*/ 1600 h 1684"/>
                <a:gd name="T48" fmla="*/ 475 w 488"/>
                <a:gd name="T49" fmla="*/ 1635 h 1684"/>
                <a:gd name="T50" fmla="*/ 483 w 488"/>
                <a:gd name="T51" fmla="*/ 1662 h 1684"/>
                <a:gd name="T52" fmla="*/ 486 w 488"/>
                <a:gd name="T53" fmla="*/ 1679 h 1684"/>
                <a:gd name="T54" fmla="*/ 488 w 488"/>
                <a:gd name="T55" fmla="*/ 1684 h 1684"/>
                <a:gd name="T56" fmla="*/ 486 w 488"/>
                <a:gd name="T57" fmla="*/ 1679 h 1684"/>
                <a:gd name="T58" fmla="*/ 481 w 488"/>
                <a:gd name="T59" fmla="*/ 1662 h 1684"/>
                <a:gd name="T60" fmla="*/ 473 w 488"/>
                <a:gd name="T61" fmla="*/ 1635 h 1684"/>
                <a:gd name="T62" fmla="*/ 464 w 488"/>
                <a:gd name="T63" fmla="*/ 1600 h 1684"/>
                <a:gd name="T64" fmla="*/ 451 w 488"/>
                <a:gd name="T65" fmla="*/ 1557 h 1684"/>
                <a:gd name="T66" fmla="*/ 438 w 488"/>
                <a:gd name="T67" fmla="*/ 1506 h 1684"/>
                <a:gd name="T68" fmla="*/ 421 w 488"/>
                <a:gd name="T69" fmla="*/ 1448 h 1684"/>
                <a:gd name="T70" fmla="*/ 402 w 488"/>
                <a:gd name="T71" fmla="*/ 1384 h 1684"/>
                <a:gd name="T72" fmla="*/ 384 w 488"/>
                <a:gd name="T73" fmla="*/ 1314 h 1684"/>
                <a:gd name="T74" fmla="*/ 361 w 488"/>
                <a:gd name="T75" fmla="*/ 1241 h 1684"/>
                <a:gd name="T76" fmla="*/ 339 w 488"/>
                <a:gd name="T77" fmla="*/ 1162 h 1684"/>
                <a:gd name="T78" fmla="*/ 317 w 488"/>
                <a:gd name="T79" fmla="*/ 1081 h 1684"/>
                <a:gd name="T80" fmla="*/ 292 w 488"/>
                <a:gd name="T81" fmla="*/ 998 h 1684"/>
                <a:gd name="T82" fmla="*/ 270 w 488"/>
                <a:gd name="T83" fmla="*/ 914 h 1684"/>
                <a:gd name="T84" fmla="*/ 246 w 488"/>
                <a:gd name="T85" fmla="*/ 829 h 1684"/>
                <a:gd name="T86" fmla="*/ 218 w 488"/>
                <a:gd name="T87" fmla="*/ 737 h 1684"/>
                <a:gd name="T88" fmla="*/ 192 w 488"/>
                <a:gd name="T89" fmla="*/ 647 h 1684"/>
                <a:gd name="T90" fmla="*/ 166 w 488"/>
                <a:gd name="T91" fmla="*/ 557 h 1684"/>
                <a:gd name="T92" fmla="*/ 140 w 488"/>
                <a:gd name="T93" fmla="*/ 472 h 1684"/>
                <a:gd name="T94" fmla="*/ 115 w 488"/>
                <a:gd name="T95" fmla="*/ 389 h 1684"/>
                <a:gd name="T96" fmla="*/ 93 w 488"/>
                <a:gd name="T97" fmla="*/ 312 h 1684"/>
                <a:gd name="T98" fmla="*/ 71 w 488"/>
                <a:gd name="T99" fmla="*/ 241 h 1684"/>
                <a:gd name="T100" fmla="*/ 52 w 488"/>
                <a:gd name="T101" fmla="*/ 175 h 1684"/>
                <a:gd name="T102" fmla="*/ 35 w 488"/>
                <a:gd name="T103" fmla="*/ 119 h 1684"/>
                <a:gd name="T104" fmla="*/ 20 w 488"/>
                <a:gd name="T105" fmla="*/ 70 h 1684"/>
                <a:gd name="T106" fmla="*/ 9 w 488"/>
                <a:gd name="T107" fmla="*/ 30 h 1684"/>
                <a:gd name="T108" fmla="*/ 0 w 488"/>
                <a:gd name="T109" fmla="*/ 0 h 1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88" h="1684">
                  <a:moveTo>
                    <a:pt x="0" y="0"/>
                  </a:moveTo>
                  <a:lnTo>
                    <a:pt x="71" y="0"/>
                  </a:lnTo>
                  <a:lnTo>
                    <a:pt x="80" y="38"/>
                  </a:lnTo>
                  <a:lnTo>
                    <a:pt x="91" y="85"/>
                  </a:lnTo>
                  <a:lnTo>
                    <a:pt x="104" y="143"/>
                  </a:lnTo>
                  <a:lnTo>
                    <a:pt x="121" y="209"/>
                  </a:lnTo>
                  <a:lnTo>
                    <a:pt x="140" y="282"/>
                  </a:lnTo>
                  <a:lnTo>
                    <a:pt x="158" y="361"/>
                  </a:lnTo>
                  <a:lnTo>
                    <a:pt x="179" y="447"/>
                  </a:lnTo>
                  <a:lnTo>
                    <a:pt x="201" y="538"/>
                  </a:lnTo>
                  <a:lnTo>
                    <a:pt x="223" y="630"/>
                  </a:lnTo>
                  <a:lnTo>
                    <a:pt x="246" y="726"/>
                  </a:lnTo>
                  <a:lnTo>
                    <a:pt x="270" y="822"/>
                  </a:lnTo>
                  <a:lnTo>
                    <a:pt x="291" y="908"/>
                  </a:lnTo>
                  <a:lnTo>
                    <a:pt x="313" y="993"/>
                  </a:lnTo>
                  <a:lnTo>
                    <a:pt x="333" y="1077"/>
                  </a:lnTo>
                  <a:lnTo>
                    <a:pt x="354" y="1158"/>
                  </a:lnTo>
                  <a:lnTo>
                    <a:pt x="374" y="1237"/>
                  </a:lnTo>
                  <a:lnTo>
                    <a:pt x="393" y="1312"/>
                  </a:lnTo>
                  <a:lnTo>
                    <a:pt x="412" y="1382"/>
                  </a:lnTo>
                  <a:lnTo>
                    <a:pt x="427" y="1446"/>
                  </a:lnTo>
                  <a:lnTo>
                    <a:pt x="442" y="1504"/>
                  </a:lnTo>
                  <a:lnTo>
                    <a:pt x="455" y="1557"/>
                  </a:lnTo>
                  <a:lnTo>
                    <a:pt x="466" y="1600"/>
                  </a:lnTo>
                  <a:lnTo>
                    <a:pt x="475" y="1635"/>
                  </a:lnTo>
                  <a:lnTo>
                    <a:pt x="483" y="1662"/>
                  </a:lnTo>
                  <a:lnTo>
                    <a:pt x="486" y="1679"/>
                  </a:lnTo>
                  <a:lnTo>
                    <a:pt x="488" y="1684"/>
                  </a:lnTo>
                  <a:lnTo>
                    <a:pt x="486" y="1679"/>
                  </a:lnTo>
                  <a:lnTo>
                    <a:pt x="481" y="1662"/>
                  </a:lnTo>
                  <a:lnTo>
                    <a:pt x="473" y="1635"/>
                  </a:lnTo>
                  <a:lnTo>
                    <a:pt x="464" y="1600"/>
                  </a:lnTo>
                  <a:lnTo>
                    <a:pt x="451" y="1557"/>
                  </a:lnTo>
                  <a:lnTo>
                    <a:pt x="438" y="1506"/>
                  </a:lnTo>
                  <a:lnTo>
                    <a:pt x="421" y="1448"/>
                  </a:lnTo>
                  <a:lnTo>
                    <a:pt x="402" y="1384"/>
                  </a:lnTo>
                  <a:lnTo>
                    <a:pt x="384" y="1314"/>
                  </a:lnTo>
                  <a:lnTo>
                    <a:pt x="361" y="1241"/>
                  </a:lnTo>
                  <a:lnTo>
                    <a:pt x="339" y="1162"/>
                  </a:lnTo>
                  <a:lnTo>
                    <a:pt x="317" y="1081"/>
                  </a:lnTo>
                  <a:lnTo>
                    <a:pt x="292" y="998"/>
                  </a:lnTo>
                  <a:lnTo>
                    <a:pt x="270" y="914"/>
                  </a:lnTo>
                  <a:lnTo>
                    <a:pt x="246" y="829"/>
                  </a:lnTo>
                  <a:lnTo>
                    <a:pt x="218" y="737"/>
                  </a:lnTo>
                  <a:lnTo>
                    <a:pt x="192" y="647"/>
                  </a:lnTo>
                  <a:lnTo>
                    <a:pt x="166" y="557"/>
                  </a:lnTo>
                  <a:lnTo>
                    <a:pt x="140" y="472"/>
                  </a:lnTo>
                  <a:lnTo>
                    <a:pt x="115" y="389"/>
                  </a:lnTo>
                  <a:lnTo>
                    <a:pt x="93" y="312"/>
                  </a:lnTo>
                  <a:lnTo>
                    <a:pt x="71" y="241"/>
                  </a:lnTo>
                  <a:lnTo>
                    <a:pt x="52" y="175"/>
                  </a:lnTo>
                  <a:lnTo>
                    <a:pt x="35" y="119"/>
                  </a:lnTo>
                  <a:lnTo>
                    <a:pt x="20" y="70"/>
                  </a:lnTo>
                  <a:lnTo>
                    <a:pt x="9" y="3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3" name="Freeform 132"/>
            <p:cNvSpPr>
              <a:spLocks/>
            </p:cNvSpPr>
            <p:nvPr/>
          </p:nvSpPr>
          <p:spPr bwMode="auto">
            <a:xfrm>
              <a:off x="5624513" y="930276"/>
              <a:ext cx="76200" cy="325437"/>
            </a:xfrm>
            <a:custGeom>
              <a:avLst/>
              <a:gdLst>
                <a:gd name="T0" fmla="*/ 0 w 97"/>
                <a:gd name="T1" fmla="*/ 0 h 410"/>
                <a:gd name="T2" fmla="*/ 21 w 97"/>
                <a:gd name="T3" fmla="*/ 0 h 410"/>
                <a:gd name="T4" fmla="*/ 97 w 97"/>
                <a:gd name="T5" fmla="*/ 410 h 410"/>
                <a:gd name="T6" fmla="*/ 0 w 97"/>
                <a:gd name="T7" fmla="*/ 0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7" h="410">
                  <a:moveTo>
                    <a:pt x="0" y="0"/>
                  </a:moveTo>
                  <a:lnTo>
                    <a:pt x="21" y="0"/>
                  </a:lnTo>
                  <a:lnTo>
                    <a:pt x="97" y="4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4" name="Freeform 133"/>
            <p:cNvSpPr>
              <a:spLocks/>
            </p:cNvSpPr>
            <p:nvPr/>
          </p:nvSpPr>
          <p:spPr bwMode="auto">
            <a:xfrm>
              <a:off x="5754688" y="930276"/>
              <a:ext cx="17463" cy="100012"/>
            </a:xfrm>
            <a:custGeom>
              <a:avLst/>
              <a:gdLst>
                <a:gd name="T0" fmla="*/ 0 w 22"/>
                <a:gd name="T1" fmla="*/ 0 h 126"/>
                <a:gd name="T2" fmla="*/ 8 w 22"/>
                <a:gd name="T3" fmla="*/ 0 h 126"/>
                <a:gd name="T4" fmla="*/ 22 w 22"/>
                <a:gd name="T5" fmla="*/ 126 h 126"/>
                <a:gd name="T6" fmla="*/ 0 w 22"/>
                <a:gd name="T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26">
                  <a:moveTo>
                    <a:pt x="0" y="0"/>
                  </a:moveTo>
                  <a:lnTo>
                    <a:pt x="8" y="0"/>
                  </a:lnTo>
                  <a:lnTo>
                    <a:pt x="22" y="12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5" name="Freeform 134"/>
            <p:cNvSpPr>
              <a:spLocks/>
            </p:cNvSpPr>
            <p:nvPr/>
          </p:nvSpPr>
          <p:spPr bwMode="auto">
            <a:xfrm>
              <a:off x="5865813" y="930276"/>
              <a:ext cx="128588" cy="1090612"/>
            </a:xfrm>
            <a:custGeom>
              <a:avLst/>
              <a:gdLst>
                <a:gd name="T0" fmla="*/ 0 w 162"/>
                <a:gd name="T1" fmla="*/ 0 h 1374"/>
                <a:gd name="T2" fmla="*/ 37 w 162"/>
                <a:gd name="T3" fmla="*/ 0 h 1374"/>
                <a:gd name="T4" fmla="*/ 45 w 162"/>
                <a:gd name="T5" fmla="*/ 98 h 1374"/>
                <a:gd name="T6" fmla="*/ 54 w 162"/>
                <a:gd name="T7" fmla="*/ 203 h 1374"/>
                <a:gd name="T8" fmla="*/ 65 w 162"/>
                <a:gd name="T9" fmla="*/ 318 h 1374"/>
                <a:gd name="T10" fmla="*/ 74 w 162"/>
                <a:gd name="T11" fmla="*/ 434 h 1374"/>
                <a:gd name="T12" fmla="*/ 86 w 162"/>
                <a:gd name="T13" fmla="*/ 555 h 1374"/>
                <a:gd name="T14" fmla="*/ 93 w 162"/>
                <a:gd name="T15" fmla="*/ 643 h 1374"/>
                <a:gd name="T16" fmla="*/ 102 w 162"/>
                <a:gd name="T17" fmla="*/ 729 h 1374"/>
                <a:gd name="T18" fmla="*/ 110 w 162"/>
                <a:gd name="T19" fmla="*/ 814 h 1374"/>
                <a:gd name="T20" fmla="*/ 117 w 162"/>
                <a:gd name="T21" fmla="*/ 897 h 1374"/>
                <a:gd name="T22" fmla="*/ 125 w 162"/>
                <a:gd name="T23" fmla="*/ 976 h 1374"/>
                <a:gd name="T24" fmla="*/ 132 w 162"/>
                <a:gd name="T25" fmla="*/ 1049 h 1374"/>
                <a:gd name="T26" fmla="*/ 138 w 162"/>
                <a:gd name="T27" fmla="*/ 1119 h 1374"/>
                <a:gd name="T28" fmla="*/ 145 w 162"/>
                <a:gd name="T29" fmla="*/ 1181 h 1374"/>
                <a:gd name="T30" fmla="*/ 149 w 162"/>
                <a:gd name="T31" fmla="*/ 1235 h 1374"/>
                <a:gd name="T32" fmla="*/ 155 w 162"/>
                <a:gd name="T33" fmla="*/ 1284 h 1374"/>
                <a:gd name="T34" fmla="*/ 158 w 162"/>
                <a:gd name="T35" fmla="*/ 1322 h 1374"/>
                <a:gd name="T36" fmla="*/ 160 w 162"/>
                <a:gd name="T37" fmla="*/ 1350 h 1374"/>
                <a:gd name="T38" fmla="*/ 162 w 162"/>
                <a:gd name="T39" fmla="*/ 1369 h 1374"/>
                <a:gd name="T40" fmla="*/ 162 w 162"/>
                <a:gd name="T41" fmla="*/ 1374 h 1374"/>
                <a:gd name="T42" fmla="*/ 162 w 162"/>
                <a:gd name="T43" fmla="*/ 1369 h 1374"/>
                <a:gd name="T44" fmla="*/ 160 w 162"/>
                <a:gd name="T45" fmla="*/ 1350 h 1374"/>
                <a:gd name="T46" fmla="*/ 156 w 162"/>
                <a:gd name="T47" fmla="*/ 1322 h 1374"/>
                <a:gd name="T48" fmla="*/ 153 w 162"/>
                <a:gd name="T49" fmla="*/ 1284 h 1374"/>
                <a:gd name="T50" fmla="*/ 147 w 162"/>
                <a:gd name="T51" fmla="*/ 1237 h 1374"/>
                <a:gd name="T52" fmla="*/ 140 w 162"/>
                <a:gd name="T53" fmla="*/ 1181 h 1374"/>
                <a:gd name="T54" fmla="*/ 134 w 162"/>
                <a:gd name="T55" fmla="*/ 1119 h 1374"/>
                <a:gd name="T56" fmla="*/ 125 w 162"/>
                <a:gd name="T57" fmla="*/ 1051 h 1374"/>
                <a:gd name="T58" fmla="*/ 117 w 162"/>
                <a:gd name="T59" fmla="*/ 976 h 1374"/>
                <a:gd name="T60" fmla="*/ 108 w 162"/>
                <a:gd name="T61" fmla="*/ 899 h 1374"/>
                <a:gd name="T62" fmla="*/ 99 w 162"/>
                <a:gd name="T63" fmla="*/ 816 h 1374"/>
                <a:gd name="T64" fmla="*/ 88 w 162"/>
                <a:gd name="T65" fmla="*/ 731 h 1374"/>
                <a:gd name="T66" fmla="*/ 78 w 162"/>
                <a:gd name="T67" fmla="*/ 645 h 1374"/>
                <a:gd name="T68" fmla="*/ 69 w 162"/>
                <a:gd name="T69" fmla="*/ 558 h 1374"/>
                <a:gd name="T70" fmla="*/ 54 w 162"/>
                <a:gd name="T71" fmla="*/ 436 h 1374"/>
                <a:gd name="T72" fmla="*/ 39 w 162"/>
                <a:gd name="T73" fmla="*/ 318 h 1374"/>
                <a:gd name="T74" fmla="*/ 24 w 162"/>
                <a:gd name="T75" fmla="*/ 205 h 1374"/>
                <a:gd name="T76" fmla="*/ 11 w 162"/>
                <a:gd name="T77" fmla="*/ 98 h 1374"/>
                <a:gd name="T78" fmla="*/ 0 w 162"/>
                <a:gd name="T79" fmla="*/ 0 h 1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2" h="1374">
                  <a:moveTo>
                    <a:pt x="0" y="0"/>
                  </a:moveTo>
                  <a:lnTo>
                    <a:pt x="37" y="0"/>
                  </a:lnTo>
                  <a:lnTo>
                    <a:pt x="45" y="98"/>
                  </a:lnTo>
                  <a:lnTo>
                    <a:pt x="54" y="203"/>
                  </a:lnTo>
                  <a:lnTo>
                    <a:pt x="65" y="318"/>
                  </a:lnTo>
                  <a:lnTo>
                    <a:pt x="74" y="434"/>
                  </a:lnTo>
                  <a:lnTo>
                    <a:pt x="86" y="555"/>
                  </a:lnTo>
                  <a:lnTo>
                    <a:pt x="93" y="643"/>
                  </a:lnTo>
                  <a:lnTo>
                    <a:pt x="102" y="729"/>
                  </a:lnTo>
                  <a:lnTo>
                    <a:pt x="110" y="814"/>
                  </a:lnTo>
                  <a:lnTo>
                    <a:pt x="117" y="897"/>
                  </a:lnTo>
                  <a:lnTo>
                    <a:pt x="125" y="976"/>
                  </a:lnTo>
                  <a:lnTo>
                    <a:pt x="132" y="1049"/>
                  </a:lnTo>
                  <a:lnTo>
                    <a:pt x="138" y="1119"/>
                  </a:lnTo>
                  <a:lnTo>
                    <a:pt x="145" y="1181"/>
                  </a:lnTo>
                  <a:lnTo>
                    <a:pt x="149" y="1235"/>
                  </a:lnTo>
                  <a:lnTo>
                    <a:pt x="155" y="1284"/>
                  </a:lnTo>
                  <a:lnTo>
                    <a:pt x="158" y="1322"/>
                  </a:lnTo>
                  <a:lnTo>
                    <a:pt x="160" y="1350"/>
                  </a:lnTo>
                  <a:lnTo>
                    <a:pt x="162" y="1369"/>
                  </a:lnTo>
                  <a:lnTo>
                    <a:pt x="162" y="1374"/>
                  </a:lnTo>
                  <a:lnTo>
                    <a:pt x="162" y="1369"/>
                  </a:lnTo>
                  <a:lnTo>
                    <a:pt x="160" y="1350"/>
                  </a:lnTo>
                  <a:lnTo>
                    <a:pt x="156" y="1322"/>
                  </a:lnTo>
                  <a:lnTo>
                    <a:pt x="153" y="1284"/>
                  </a:lnTo>
                  <a:lnTo>
                    <a:pt x="147" y="1237"/>
                  </a:lnTo>
                  <a:lnTo>
                    <a:pt x="140" y="1181"/>
                  </a:lnTo>
                  <a:lnTo>
                    <a:pt x="134" y="1119"/>
                  </a:lnTo>
                  <a:lnTo>
                    <a:pt x="125" y="1051"/>
                  </a:lnTo>
                  <a:lnTo>
                    <a:pt x="117" y="976"/>
                  </a:lnTo>
                  <a:lnTo>
                    <a:pt x="108" y="899"/>
                  </a:lnTo>
                  <a:lnTo>
                    <a:pt x="99" y="816"/>
                  </a:lnTo>
                  <a:lnTo>
                    <a:pt x="88" y="731"/>
                  </a:lnTo>
                  <a:lnTo>
                    <a:pt x="78" y="645"/>
                  </a:lnTo>
                  <a:lnTo>
                    <a:pt x="69" y="558"/>
                  </a:lnTo>
                  <a:lnTo>
                    <a:pt x="54" y="436"/>
                  </a:lnTo>
                  <a:lnTo>
                    <a:pt x="39" y="318"/>
                  </a:lnTo>
                  <a:lnTo>
                    <a:pt x="24" y="205"/>
                  </a:lnTo>
                  <a:lnTo>
                    <a:pt x="11" y="9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6" name="Freeform 135"/>
            <p:cNvSpPr>
              <a:spLocks/>
            </p:cNvSpPr>
            <p:nvPr/>
          </p:nvSpPr>
          <p:spPr bwMode="auto">
            <a:xfrm>
              <a:off x="5995988" y="930276"/>
              <a:ext cx="65088" cy="903287"/>
            </a:xfrm>
            <a:custGeom>
              <a:avLst/>
              <a:gdLst>
                <a:gd name="T0" fmla="*/ 0 w 82"/>
                <a:gd name="T1" fmla="*/ 0 h 1137"/>
                <a:gd name="T2" fmla="*/ 52 w 82"/>
                <a:gd name="T3" fmla="*/ 0 h 1137"/>
                <a:gd name="T4" fmla="*/ 54 w 82"/>
                <a:gd name="T5" fmla="*/ 120 h 1137"/>
                <a:gd name="T6" fmla="*/ 56 w 82"/>
                <a:gd name="T7" fmla="*/ 244 h 1137"/>
                <a:gd name="T8" fmla="*/ 60 w 82"/>
                <a:gd name="T9" fmla="*/ 374 h 1137"/>
                <a:gd name="T10" fmla="*/ 61 w 82"/>
                <a:gd name="T11" fmla="*/ 463 h 1137"/>
                <a:gd name="T12" fmla="*/ 63 w 82"/>
                <a:gd name="T13" fmla="*/ 549 h 1137"/>
                <a:gd name="T14" fmla="*/ 67 w 82"/>
                <a:gd name="T15" fmla="*/ 634 h 1137"/>
                <a:gd name="T16" fmla="*/ 69 w 82"/>
                <a:gd name="T17" fmla="*/ 714 h 1137"/>
                <a:gd name="T18" fmla="*/ 71 w 82"/>
                <a:gd name="T19" fmla="*/ 793 h 1137"/>
                <a:gd name="T20" fmla="*/ 73 w 82"/>
                <a:gd name="T21" fmla="*/ 865 h 1137"/>
                <a:gd name="T22" fmla="*/ 76 w 82"/>
                <a:gd name="T23" fmla="*/ 931 h 1137"/>
                <a:gd name="T24" fmla="*/ 76 w 82"/>
                <a:gd name="T25" fmla="*/ 989 h 1137"/>
                <a:gd name="T26" fmla="*/ 78 w 82"/>
                <a:gd name="T27" fmla="*/ 1040 h 1137"/>
                <a:gd name="T28" fmla="*/ 80 w 82"/>
                <a:gd name="T29" fmla="*/ 1081 h 1137"/>
                <a:gd name="T30" fmla="*/ 80 w 82"/>
                <a:gd name="T31" fmla="*/ 1111 h 1137"/>
                <a:gd name="T32" fmla="*/ 82 w 82"/>
                <a:gd name="T33" fmla="*/ 1132 h 1137"/>
                <a:gd name="T34" fmla="*/ 82 w 82"/>
                <a:gd name="T35" fmla="*/ 1137 h 1137"/>
                <a:gd name="T36" fmla="*/ 82 w 82"/>
                <a:gd name="T37" fmla="*/ 1132 h 1137"/>
                <a:gd name="T38" fmla="*/ 80 w 82"/>
                <a:gd name="T39" fmla="*/ 1111 h 1137"/>
                <a:gd name="T40" fmla="*/ 78 w 82"/>
                <a:gd name="T41" fmla="*/ 1081 h 1137"/>
                <a:gd name="T42" fmla="*/ 75 w 82"/>
                <a:gd name="T43" fmla="*/ 1040 h 1137"/>
                <a:gd name="T44" fmla="*/ 71 w 82"/>
                <a:gd name="T45" fmla="*/ 991 h 1137"/>
                <a:gd name="T46" fmla="*/ 67 w 82"/>
                <a:gd name="T47" fmla="*/ 931 h 1137"/>
                <a:gd name="T48" fmla="*/ 63 w 82"/>
                <a:gd name="T49" fmla="*/ 865 h 1137"/>
                <a:gd name="T50" fmla="*/ 58 w 82"/>
                <a:gd name="T51" fmla="*/ 793 h 1137"/>
                <a:gd name="T52" fmla="*/ 52 w 82"/>
                <a:gd name="T53" fmla="*/ 716 h 1137"/>
                <a:gd name="T54" fmla="*/ 47 w 82"/>
                <a:gd name="T55" fmla="*/ 634 h 1137"/>
                <a:gd name="T56" fmla="*/ 41 w 82"/>
                <a:gd name="T57" fmla="*/ 549 h 1137"/>
                <a:gd name="T58" fmla="*/ 35 w 82"/>
                <a:gd name="T59" fmla="*/ 463 h 1137"/>
                <a:gd name="T60" fmla="*/ 30 w 82"/>
                <a:gd name="T61" fmla="*/ 376 h 1137"/>
                <a:gd name="T62" fmla="*/ 19 w 82"/>
                <a:gd name="T63" fmla="*/ 246 h 1137"/>
                <a:gd name="T64" fmla="*/ 9 w 82"/>
                <a:gd name="T65" fmla="*/ 120 h 1137"/>
                <a:gd name="T66" fmla="*/ 0 w 82"/>
                <a:gd name="T67" fmla="*/ 0 h 1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2" h="1137">
                  <a:moveTo>
                    <a:pt x="0" y="0"/>
                  </a:moveTo>
                  <a:lnTo>
                    <a:pt x="52" y="0"/>
                  </a:lnTo>
                  <a:lnTo>
                    <a:pt x="54" y="120"/>
                  </a:lnTo>
                  <a:lnTo>
                    <a:pt x="56" y="244"/>
                  </a:lnTo>
                  <a:lnTo>
                    <a:pt x="60" y="374"/>
                  </a:lnTo>
                  <a:lnTo>
                    <a:pt x="61" y="463"/>
                  </a:lnTo>
                  <a:lnTo>
                    <a:pt x="63" y="549"/>
                  </a:lnTo>
                  <a:lnTo>
                    <a:pt x="67" y="634"/>
                  </a:lnTo>
                  <a:lnTo>
                    <a:pt x="69" y="714"/>
                  </a:lnTo>
                  <a:lnTo>
                    <a:pt x="71" y="793"/>
                  </a:lnTo>
                  <a:lnTo>
                    <a:pt x="73" y="865"/>
                  </a:lnTo>
                  <a:lnTo>
                    <a:pt x="76" y="931"/>
                  </a:lnTo>
                  <a:lnTo>
                    <a:pt x="76" y="989"/>
                  </a:lnTo>
                  <a:lnTo>
                    <a:pt x="78" y="1040"/>
                  </a:lnTo>
                  <a:lnTo>
                    <a:pt x="80" y="1081"/>
                  </a:lnTo>
                  <a:lnTo>
                    <a:pt x="80" y="1111"/>
                  </a:lnTo>
                  <a:lnTo>
                    <a:pt x="82" y="1132"/>
                  </a:lnTo>
                  <a:lnTo>
                    <a:pt x="82" y="1137"/>
                  </a:lnTo>
                  <a:lnTo>
                    <a:pt x="82" y="1132"/>
                  </a:lnTo>
                  <a:lnTo>
                    <a:pt x="80" y="1111"/>
                  </a:lnTo>
                  <a:lnTo>
                    <a:pt x="78" y="1081"/>
                  </a:lnTo>
                  <a:lnTo>
                    <a:pt x="75" y="1040"/>
                  </a:lnTo>
                  <a:lnTo>
                    <a:pt x="71" y="991"/>
                  </a:lnTo>
                  <a:lnTo>
                    <a:pt x="67" y="931"/>
                  </a:lnTo>
                  <a:lnTo>
                    <a:pt x="63" y="865"/>
                  </a:lnTo>
                  <a:lnTo>
                    <a:pt x="58" y="793"/>
                  </a:lnTo>
                  <a:lnTo>
                    <a:pt x="52" y="716"/>
                  </a:lnTo>
                  <a:lnTo>
                    <a:pt x="47" y="634"/>
                  </a:lnTo>
                  <a:lnTo>
                    <a:pt x="41" y="549"/>
                  </a:lnTo>
                  <a:lnTo>
                    <a:pt x="35" y="463"/>
                  </a:lnTo>
                  <a:lnTo>
                    <a:pt x="30" y="376"/>
                  </a:lnTo>
                  <a:lnTo>
                    <a:pt x="19" y="246"/>
                  </a:lnTo>
                  <a:lnTo>
                    <a:pt x="9" y="12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7" name="Freeform 136"/>
            <p:cNvSpPr>
              <a:spLocks/>
            </p:cNvSpPr>
            <p:nvPr/>
          </p:nvSpPr>
          <p:spPr bwMode="auto">
            <a:xfrm>
              <a:off x="6003925" y="5167313"/>
              <a:ext cx="38100" cy="528637"/>
            </a:xfrm>
            <a:custGeom>
              <a:avLst/>
              <a:gdLst>
                <a:gd name="T0" fmla="*/ 49 w 49"/>
                <a:gd name="T1" fmla="*/ 0 h 665"/>
                <a:gd name="T2" fmla="*/ 49 w 49"/>
                <a:gd name="T3" fmla="*/ 7 h 665"/>
                <a:gd name="T4" fmla="*/ 49 w 49"/>
                <a:gd name="T5" fmla="*/ 26 h 665"/>
                <a:gd name="T6" fmla="*/ 49 w 49"/>
                <a:gd name="T7" fmla="*/ 56 h 665"/>
                <a:gd name="T8" fmla="*/ 47 w 49"/>
                <a:gd name="T9" fmla="*/ 95 h 665"/>
                <a:gd name="T10" fmla="*/ 47 w 49"/>
                <a:gd name="T11" fmla="*/ 144 h 665"/>
                <a:gd name="T12" fmla="*/ 45 w 49"/>
                <a:gd name="T13" fmla="*/ 203 h 665"/>
                <a:gd name="T14" fmla="*/ 43 w 49"/>
                <a:gd name="T15" fmla="*/ 265 h 665"/>
                <a:gd name="T16" fmla="*/ 41 w 49"/>
                <a:gd name="T17" fmla="*/ 334 h 665"/>
                <a:gd name="T18" fmla="*/ 39 w 49"/>
                <a:gd name="T19" fmla="*/ 407 h 665"/>
                <a:gd name="T20" fmla="*/ 38 w 49"/>
                <a:gd name="T21" fmla="*/ 486 h 665"/>
                <a:gd name="T22" fmla="*/ 36 w 49"/>
                <a:gd name="T23" fmla="*/ 565 h 665"/>
                <a:gd name="T24" fmla="*/ 34 w 49"/>
                <a:gd name="T25" fmla="*/ 646 h 665"/>
                <a:gd name="T26" fmla="*/ 34 w 49"/>
                <a:gd name="T27" fmla="*/ 665 h 665"/>
                <a:gd name="T28" fmla="*/ 0 w 49"/>
                <a:gd name="T29" fmla="*/ 665 h 665"/>
                <a:gd name="T30" fmla="*/ 2 w 49"/>
                <a:gd name="T31" fmla="*/ 644 h 665"/>
                <a:gd name="T32" fmla="*/ 8 w 49"/>
                <a:gd name="T33" fmla="*/ 563 h 665"/>
                <a:gd name="T34" fmla="*/ 13 w 49"/>
                <a:gd name="T35" fmla="*/ 485 h 665"/>
                <a:gd name="T36" fmla="*/ 19 w 49"/>
                <a:gd name="T37" fmla="*/ 407 h 665"/>
                <a:gd name="T38" fmla="*/ 25 w 49"/>
                <a:gd name="T39" fmla="*/ 334 h 665"/>
                <a:gd name="T40" fmla="*/ 30 w 49"/>
                <a:gd name="T41" fmla="*/ 265 h 665"/>
                <a:gd name="T42" fmla="*/ 34 w 49"/>
                <a:gd name="T43" fmla="*/ 201 h 665"/>
                <a:gd name="T44" fmla="*/ 39 w 49"/>
                <a:gd name="T45" fmla="*/ 144 h 665"/>
                <a:gd name="T46" fmla="*/ 43 w 49"/>
                <a:gd name="T47" fmla="*/ 95 h 665"/>
                <a:gd name="T48" fmla="*/ 45 w 49"/>
                <a:gd name="T49" fmla="*/ 56 h 665"/>
                <a:gd name="T50" fmla="*/ 47 w 49"/>
                <a:gd name="T51" fmla="*/ 26 h 665"/>
                <a:gd name="T52" fmla="*/ 49 w 49"/>
                <a:gd name="T53" fmla="*/ 7 h 665"/>
                <a:gd name="T54" fmla="*/ 49 w 49"/>
                <a:gd name="T55" fmla="*/ 0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9" h="665">
                  <a:moveTo>
                    <a:pt x="49" y="0"/>
                  </a:moveTo>
                  <a:lnTo>
                    <a:pt x="49" y="7"/>
                  </a:lnTo>
                  <a:lnTo>
                    <a:pt x="49" y="26"/>
                  </a:lnTo>
                  <a:lnTo>
                    <a:pt x="49" y="56"/>
                  </a:lnTo>
                  <a:lnTo>
                    <a:pt x="47" y="95"/>
                  </a:lnTo>
                  <a:lnTo>
                    <a:pt x="47" y="144"/>
                  </a:lnTo>
                  <a:lnTo>
                    <a:pt x="45" y="203"/>
                  </a:lnTo>
                  <a:lnTo>
                    <a:pt x="43" y="265"/>
                  </a:lnTo>
                  <a:lnTo>
                    <a:pt x="41" y="334"/>
                  </a:lnTo>
                  <a:lnTo>
                    <a:pt x="39" y="407"/>
                  </a:lnTo>
                  <a:lnTo>
                    <a:pt x="38" y="486"/>
                  </a:lnTo>
                  <a:lnTo>
                    <a:pt x="36" y="565"/>
                  </a:lnTo>
                  <a:lnTo>
                    <a:pt x="34" y="646"/>
                  </a:lnTo>
                  <a:lnTo>
                    <a:pt x="34" y="665"/>
                  </a:lnTo>
                  <a:lnTo>
                    <a:pt x="0" y="665"/>
                  </a:lnTo>
                  <a:lnTo>
                    <a:pt x="2" y="644"/>
                  </a:lnTo>
                  <a:lnTo>
                    <a:pt x="8" y="563"/>
                  </a:lnTo>
                  <a:lnTo>
                    <a:pt x="13" y="485"/>
                  </a:lnTo>
                  <a:lnTo>
                    <a:pt x="19" y="407"/>
                  </a:lnTo>
                  <a:lnTo>
                    <a:pt x="25" y="334"/>
                  </a:lnTo>
                  <a:lnTo>
                    <a:pt x="30" y="265"/>
                  </a:lnTo>
                  <a:lnTo>
                    <a:pt x="34" y="201"/>
                  </a:lnTo>
                  <a:lnTo>
                    <a:pt x="39" y="144"/>
                  </a:lnTo>
                  <a:lnTo>
                    <a:pt x="43" y="95"/>
                  </a:lnTo>
                  <a:lnTo>
                    <a:pt x="45" y="56"/>
                  </a:lnTo>
                  <a:lnTo>
                    <a:pt x="47" y="26"/>
                  </a:lnTo>
                  <a:lnTo>
                    <a:pt x="49" y="7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8" name="Freeform 137"/>
            <p:cNvSpPr>
              <a:spLocks/>
            </p:cNvSpPr>
            <p:nvPr/>
          </p:nvSpPr>
          <p:spPr bwMode="auto">
            <a:xfrm>
              <a:off x="5748338" y="5029200"/>
              <a:ext cx="117475" cy="666750"/>
            </a:xfrm>
            <a:custGeom>
              <a:avLst/>
              <a:gdLst>
                <a:gd name="T0" fmla="*/ 147 w 147"/>
                <a:gd name="T1" fmla="*/ 0 h 840"/>
                <a:gd name="T2" fmla="*/ 31 w 147"/>
                <a:gd name="T3" fmla="*/ 840 h 840"/>
                <a:gd name="T4" fmla="*/ 0 w 147"/>
                <a:gd name="T5" fmla="*/ 840 h 840"/>
                <a:gd name="T6" fmla="*/ 147 w 147"/>
                <a:gd name="T7" fmla="*/ 0 h 8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7" h="840">
                  <a:moveTo>
                    <a:pt x="147" y="0"/>
                  </a:moveTo>
                  <a:lnTo>
                    <a:pt x="31" y="840"/>
                  </a:lnTo>
                  <a:lnTo>
                    <a:pt x="0" y="84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9" name="Freeform 138"/>
            <p:cNvSpPr>
              <a:spLocks/>
            </p:cNvSpPr>
            <p:nvPr/>
          </p:nvSpPr>
          <p:spPr bwMode="auto">
            <a:xfrm>
              <a:off x="5483225" y="5386388"/>
              <a:ext cx="93663" cy="309562"/>
            </a:xfrm>
            <a:custGeom>
              <a:avLst/>
              <a:gdLst>
                <a:gd name="T0" fmla="*/ 119 w 119"/>
                <a:gd name="T1" fmla="*/ 0 h 391"/>
                <a:gd name="T2" fmla="*/ 118 w 119"/>
                <a:gd name="T3" fmla="*/ 6 h 391"/>
                <a:gd name="T4" fmla="*/ 114 w 119"/>
                <a:gd name="T5" fmla="*/ 21 h 391"/>
                <a:gd name="T6" fmla="*/ 108 w 119"/>
                <a:gd name="T7" fmla="*/ 43 h 391"/>
                <a:gd name="T8" fmla="*/ 101 w 119"/>
                <a:gd name="T9" fmla="*/ 77 h 391"/>
                <a:gd name="T10" fmla="*/ 91 w 119"/>
                <a:gd name="T11" fmla="*/ 117 h 391"/>
                <a:gd name="T12" fmla="*/ 80 w 119"/>
                <a:gd name="T13" fmla="*/ 162 h 391"/>
                <a:gd name="T14" fmla="*/ 69 w 119"/>
                <a:gd name="T15" fmla="*/ 212 h 391"/>
                <a:gd name="T16" fmla="*/ 56 w 119"/>
                <a:gd name="T17" fmla="*/ 269 h 391"/>
                <a:gd name="T18" fmla="*/ 41 w 119"/>
                <a:gd name="T19" fmla="*/ 329 h 391"/>
                <a:gd name="T20" fmla="*/ 28 w 119"/>
                <a:gd name="T21" fmla="*/ 391 h 391"/>
                <a:gd name="T22" fmla="*/ 0 w 119"/>
                <a:gd name="T23" fmla="*/ 391 h 391"/>
                <a:gd name="T24" fmla="*/ 19 w 119"/>
                <a:gd name="T25" fmla="*/ 329 h 391"/>
                <a:gd name="T26" fmla="*/ 37 w 119"/>
                <a:gd name="T27" fmla="*/ 269 h 391"/>
                <a:gd name="T28" fmla="*/ 54 w 119"/>
                <a:gd name="T29" fmla="*/ 212 h 391"/>
                <a:gd name="T30" fmla="*/ 69 w 119"/>
                <a:gd name="T31" fmla="*/ 162 h 391"/>
                <a:gd name="T32" fmla="*/ 84 w 119"/>
                <a:gd name="T33" fmla="*/ 117 h 391"/>
                <a:gd name="T34" fmla="*/ 95 w 119"/>
                <a:gd name="T35" fmla="*/ 77 h 391"/>
                <a:gd name="T36" fmla="*/ 104 w 119"/>
                <a:gd name="T37" fmla="*/ 45 h 391"/>
                <a:gd name="T38" fmla="*/ 112 w 119"/>
                <a:gd name="T39" fmla="*/ 21 h 391"/>
                <a:gd name="T40" fmla="*/ 118 w 119"/>
                <a:gd name="T41" fmla="*/ 6 h 391"/>
                <a:gd name="T42" fmla="*/ 119 w 119"/>
                <a:gd name="T43" fmla="*/ 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9" h="391">
                  <a:moveTo>
                    <a:pt x="119" y="0"/>
                  </a:moveTo>
                  <a:lnTo>
                    <a:pt x="118" y="6"/>
                  </a:lnTo>
                  <a:lnTo>
                    <a:pt x="114" y="21"/>
                  </a:lnTo>
                  <a:lnTo>
                    <a:pt x="108" y="43"/>
                  </a:lnTo>
                  <a:lnTo>
                    <a:pt x="101" y="77"/>
                  </a:lnTo>
                  <a:lnTo>
                    <a:pt x="91" y="117"/>
                  </a:lnTo>
                  <a:lnTo>
                    <a:pt x="80" y="162"/>
                  </a:lnTo>
                  <a:lnTo>
                    <a:pt x="69" y="212"/>
                  </a:lnTo>
                  <a:lnTo>
                    <a:pt x="56" y="269"/>
                  </a:lnTo>
                  <a:lnTo>
                    <a:pt x="41" y="329"/>
                  </a:lnTo>
                  <a:lnTo>
                    <a:pt x="28" y="391"/>
                  </a:lnTo>
                  <a:lnTo>
                    <a:pt x="0" y="391"/>
                  </a:lnTo>
                  <a:lnTo>
                    <a:pt x="19" y="329"/>
                  </a:lnTo>
                  <a:lnTo>
                    <a:pt x="37" y="269"/>
                  </a:lnTo>
                  <a:lnTo>
                    <a:pt x="54" y="212"/>
                  </a:lnTo>
                  <a:lnTo>
                    <a:pt x="69" y="162"/>
                  </a:lnTo>
                  <a:lnTo>
                    <a:pt x="84" y="117"/>
                  </a:lnTo>
                  <a:lnTo>
                    <a:pt x="95" y="77"/>
                  </a:lnTo>
                  <a:lnTo>
                    <a:pt x="104" y="45"/>
                  </a:lnTo>
                  <a:lnTo>
                    <a:pt x="112" y="21"/>
                  </a:lnTo>
                  <a:lnTo>
                    <a:pt x="118" y="6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0" name="Freeform 139"/>
            <p:cNvSpPr>
              <a:spLocks/>
            </p:cNvSpPr>
            <p:nvPr/>
          </p:nvSpPr>
          <p:spPr bwMode="auto">
            <a:xfrm>
              <a:off x="5176838" y="5514975"/>
              <a:ext cx="77788" cy="180975"/>
            </a:xfrm>
            <a:custGeom>
              <a:avLst/>
              <a:gdLst>
                <a:gd name="T0" fmla="*/ 99 w 99"/>
                <a:gd name="T1" fmla="*/ 0 h 227"/>
                <a:gd name="T2" fmla="*/ 15 w 99"/>
                <a:gd name="T3" fmla="*/ 227 h 227"/>
                <a:gd name="T4" fmla="*/ 0 w 99"/>
                <a:gd name="T5" fmla="*/ 227 h 227"/>
                <a:gd name="T6" fmla="*/ 99 w 99"/>
                <a:gd name="T7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227">
                  <a:moveTo>
                    <a:pt x="99" y="0"/>
                  </a:moveTo>
                  <a:lnTo>
                    <a:pt x="15" y="227"/>
                  </a:lnTo>
                  <a:lnTo>
                    <a:pt x="0" y="227"/>
                  </a:lnTo>
                  <a:lnTo>
                    <a:pt x="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1" name="Freeform 140"/>
            <p:cNvSpPr>
              <a:spLocks/>
            </p:cNvSpPr>
            <p:nvPr/>
          </p:nvSpPr>
          <p:spPr bwMode="auto">
            <a:xfrm>
              <a:off x="4867275" y="5661025"/>
              <a:ext cx="20638" cy="34925"/>
            </a:xfrm>
            <a:custGeom>
              <a:avLst/>
              <a:gdLst>
                <a:gd name="T0" fmla="*/ 26 w 26"/>
                <a:gd name="T1" fmla="*/ 0 h 43"/>
                <a:gd name="T2" fmla="*/ 24 w 26"/>
                <a:gd name="T3" fmla="*/ 4 h 43"/>
                <a:gd name="T4" fmla="*/ 20 w 26"/>
                <a:gd name="T5" fmla="*/ 11 h 43"/>
                <a:gd name="T6" fmla="*/ 13 w 26"/>
                <a:gd name="T7" fmla="*/ 24 h 43"/>
                <a:gd name="T8" fmla="*/ 5 w 26"/>
                <a:gd name="T9" fmla="*/ 43 h 43"/>
                <a:gd name="T10" fmla="*/ 0 w 26"/>
                <a:gd name="T11" fmla="*/ 43 h 43"/>
                <a:gd name="T12" fmla="*/ 11 w 26"/>
                <a:gd name="T13" fmla="*/ 24 h 43"/>
                <a:gd name="T14" fmla="*/ 18 w 26"/>
                <a:gd name="T15" fmla="*/ 11 h 43"/>
                <a:gd name="T16" fmla="*/ 24 w 26"/>
                <a:gd name="T17" fmla="*/ 4 h 43"/>
                <a:gd name="T18" fmla="*/ 26 w 26"/>
                <a:gd name="T1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43">
                  <a:moveTo>
                    <a:pt x="26" y="0"/>
                  </a:moveTo>
                  <a:lnTo>
                    <a:pt x="24" y="4"/>
                  </a:lnTo>
                  <a:lnTo>
                    <a:pt x="20" y="11"/>
                  </a:lnTo>
                  <a:lnTo>
                    <a:pt x="13" y="24"/>
                  </a:lnTo>
                  <a:lnTo>
                    <a:pt x="5" y="43"/>
                  </a:lnTo>
                  <a:lnTo>
                    <a:pt x="0" y="43"/>
                  </a:lnTo>
                  <a:lnTo>
                    <a:pt x="11" y="24"/>
                  </a:lnTo>
                  <a:lnTo>
                    <a:pt x="18" y="11"/>
                  </a:lnTo>
                  <a:lnTo>
                    <a:pt x="24" y="4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2" name="Freeform 141"/>
            <p:cNvSpPr>
              <a:spLocks/>
            </p:cNvSpPr>
            <p:nvPr/>
          </p:nvSpPr>
          <p:spPr bwMode="auto">
            <a:xfrm>
              <a:off x="4602163" y="4883150"/>
              <a:ext cx="547688" cy="812800"/>
            </a:xfrm>
            <a:custGeom>
              <a:avLst/>
              <a:gdLst>
                <a:gd name="T0" fmla="*/ 690 w 690"/>
                <a:gd name="T1" fmla="*/ 0 h 1024"/>
                <a:gd name="T2" fmla="*/ 686 w 690"/>
                <a:gd name="T3" fmla="*/ 5 h 1024"/>
                <a:gd name="T4" fmla="*/ 680 w 690"/>
                <a:gd name="T5" fmla="*/ 16 h 1024"/>
                <a:gd name="T6" fmla="*/ 667 w 690"/>
                <a:gd name="T7" fmla="*/ 35 h 1024"/>
                <a:gd name="T8" fmla="*/ 652 w 690"/>
                <a:gd name="T9" fmla="*/ 62 h 1024"/>
                <a:gd name="T10" fmla="*/ 634 w 690"/>
                <a:gd name="T11" fmla="*/ 94 h 1024"/>
                <a:gd name="T12" fmla="*/ 611 w 690"/>
                <a:gd name="T13" fmla="*/ 131 h 1024"/>
                <a:gd name="T14" fmla="*/ 587 w 690"/>
                <a:gd name="T15" fmla="*/ 174 h 1024"/>
                <a:gd name="T16" fmla="*/ 559 w 690"/>
                <a:gd name="T17" fmla="*/ 219 h 1024"/>
                <a:gd name="T18" fmla="*/ 529 w 690"/>
                <a:gd name="T19" fmla="*/ 270 h 1024"/>
                <a:gd name="T20" fmla="*/ 498 w 690"/>
                <a:gd name="T21" fmla="*/ 323 h 1024"/>
                <a:gd name="T22" fmla="*/ 464 w 690"/>
                <a:gd name="T23" fmla="*/ 379 h 1024"/>
                <a:gd name="T24" fmla="*/ 430 w 690"/>
                <a:gd name="T25" fmla="*/ 436 h 1024"/>
                <a:gd name="T26" fmla="*/ 395 w 690"/>
                <a:gd name="T27" fmla="*/ 496 h 1024"/>
                <a:gd name="T28" fmla="*/ 360 w 690"/>
                <a:gd name="T29" fmla="*/ 554 h 1024"/>
                <a:gd name="T30" fmla="*/ 320 w 690"/>
                <a:gd name="T31" fmla="*/ 624 h 1024"/>
                <a:gd name="T32" fmla="*/ 281 w 690"/>
                <a:gd name="T33" fmla="*/ 689 h 1024"/>
                <a:gd name="T34" fmla="*/ 244 w 690"/>
                <a:gd name="T35" fmla="*/ 755 h 1024"/>
                <a:gd name="T36" fmla="*/ 207 w 690"/>
                <a:gd name="T37" fmla="*/ 819 h 1024"/>
                <a:gd name="T38" fmla="*/ 173 w 690"/>
                <a:gd name="T39" fmla="*/ 877 h 1024"/>
                <a:gd name="T40" fmla="*/ 142 w 690"/>
                <a:gd name="T41" fmla="*/ 932 h 1024"/>
                <a:gd name="T42" fmla="*/ 114 w 690"/>
                <a:gd name="T43" fmla="*/ 981 h 1024"/>
                <a:gd name="T44" fmla="*/ 89 w 690"/>
                <a:gd name="T45" fmla="*/ 1024 h 1024"/>
                <a:gd name="T46" fmla="*/ 0 w 690"/>
                <a:gd name="T47" fmla="*/ 1024 h 1024"/>
                <a:gd name="T48" fmla="*/ 22 w 690"/>
                <a:gd name="T49" fmla="*/ 990 h 1024"/>
                <a:gd name="T50" fmla="*/ 50 w 690"/>
                <a:gd name="T51" fmla="*/ 951 h 1024"/>
                <a:gd name="T52" fmla="*/ 82 w 690"/>
                <a:gd name="T53" fmla="*/ 904 h 1024"/>
                <a:gd name="T54" fmla="*/ 119 w 690"/>
                <a:gd name="T55" fmla="*/ 851 h 1024"/>
                <a:gd name="T56" fmla="*/ 156 w 690"/>
                <a:gd name="T57" fmla="*/ 793 h 1024"/>
                <a:gd name="T58" fmla="*/ 199 w 690"/>
                <a:gd name="T59" fmla="*/ 733 h 1024"/>
                <a:gd name="T60" fmla="*/ 242 w 690"/>
                <a:gd name="T61" fmla="*/ 669 h 1024"/>
                <a:gd name="T62" fmla="*/ 287 w 690"/>
                <a:gd name="T63" fmla="*/ 603 h 1024"/>
                <a:gd name="T64" fmla="*/ 332 w 690"/>
                <a:gd name="T65" fmla="*/ 537 h 1024"/>
                <a:gd name="T66" fmla="*/ 371 w 690"/>
                <a:gd name="T67" fmla="*/ 479 h 1024"/>
                <a:gd name="T68" fmla="*/ 408 w 690"/>
                <a:gd name="T69" fmla="*/ 422 h 1024"/>
                <a:gd name="T70" fmla="*/ 445 w 690"/>
                <a:gd name="T71" fmla="*/ 368 h 1024"/>
                <a:gd name="T72" fmla="*/ 481 w 690"/>
                <a:gd name="T73" fmla="*/ 313 h 1024"/>
                <a:gd name="T74" fmla="*/ 514 w 690"/>
                <a:gd name="T75" fmla="*/ 261 h 1024"/>
                <a:gd name="T76" fmla="*/ 548 w 690"/>
                <a:gd name="T77" fmla="*/ 214 h 1024"/>
                <a:gd name="T78" fmla="*/ 578 w 690"/>
                <a:gd name="T79" fmla="*/ 169 h 1024"/>
                <a:gd name="T80" fmla="*/ 606 w 690"/>
                <a:gd name="T81" fmla="*/ 127 h 1024"/>
                <a:gd name="T82" fmla="*/ 628 w 690"/>
                <a:gd name="T83" fmla="*/ 92 h 1024"/>
                <a:gd name="T84" fmla="*/ 650 w 690"/>
                <a:gd name="T85" fmla="*/ 60 h 1024"/>
                <a:gd name="T86" fmla="*/ 667 w 690"/>
                <a:gd name="T87" fmla="*/ 35 h 1024"/>
                <a:gd name="T88" fmla="*/ 678 w 690"/>
                <a:gd name="T89" fmla="*/ 16 h 1024"/>
                <a:gd name="T90" fmla="*/ 686 w 690"/>
                <a:gd name="T91" fmla="*/ 5 h 1024"/>
                <a:gd name="T92" fmla="*/ 690 w 690"/>
                <a:gd name="T93" fmla="*/ 0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90" h="1024">
                  <a:moveTo>
                    <a:pt x="690" y="0"/>
                  </a:moveTo>
                  <a:lnTo>
                    <a:pt x="686" y="5"/>
                  </a:lnTo>
                  <a:lnTo>
                    <a:pt x="680" y="16"/>
                  </a:lnTo>
                  <a:lnTo>
                    <a:pt x="667" y="35"/>
                  </a:lnTo>
                  <a:lnTo>
                    <a:pt x="652" y="62"/>
                  </a:lnTo>
                  <a:lnTo>
                    <a:pt x="634" y="94"/>
                  </a:lnTo>
                  <a:lnTo>
                    <a:pt x="611" y="131"/>
                  </a:lnTo>
                  <a:lnTo>
                    <a:pt x="587" y="174"/>
                  </a:lnTo>
                  <a:lnTo>
                    <a:pt x="559" y="219"/>
                  </a:lnTo>
                  <a:lnTo>
                    <a:pt x="529" y="270"/>
                  </a:lnTo>
                  <a:lnTo>
                    <a:pt x="498" y="323"/>
                  </a:lnTo>
                  <a:lnTo>
                    <a:pt x="464" y="379"/>
                  </a:lnTo>
                  <a:lnTo>
                    <a:pt x="430" y="436"/>
                  </a:lnTo>
                  <a:lnTo>
                    <a:pt x="395" y="496"/>
                  </a:lnTo>
                  <a:lnTo>
                    <a:pt x="360" y="554"/>
                  </a:lnTo>
                  <a:lnTo>
                    <a:pt x="320" y="624"/>
                  </a:lnTo>
                  <a:lnTo>
                    <a:pt x="281" y="689"/>
                  </a:lnTo>
                  <a:lnTo>
                    <a:pt x="244" y="755"/>
                  </a:lnTo>
                  <a:lnTo>
                    <a:pt x="207" y="819"/>
                  </a:lnTo>
                  <a:lnTo>
                    <a:pt x="173" y="877"/>
                  </a:lnTo>
                  <a:lnTo>
                    <a:pt x="142" y="932"/>
                  </a:lnTo>
                  <a:lnTo>
                    <a:pt x="114" y="981"/>
                  </a:lnTo>
                  <a:lnTo>
                    <a:pt x="89" y="1024"/>
                  </a:lnTo>
                  <a:lnTo>
                    <a:pt x="0" y="1024"/>
                  </a:lnTo>
                  <a:lnTo>
                    <a:pt x="22" y="990"/>
                  </a:lnTo>
                  <a:lnTo>
                    <a:pt x="50" y="951"/>
                  </a:lnTo>
                  <a:lnTo>
                    <a:pt x="82" y="904"/>
                  </a:lnTo>
                  <a:lnTo>
                    <a:pt x="119" y="851"/>
                  </a:lnTo>
                  <a:lnTo>
                    <a:pt x="156" y="793"/>
                  </a:lnTo>
                  <a:lnTo>
                    <a:pt x="199" y="733"/>
                  </a:lnTo>
                  <a:lnTo>
                    <a:pt x="242" y="669"/>
                  </a:lnTo>
                  <a:lnTo>
                    <a:pt x="287" y="603"/>
                  </a:lnTo>
                  <a:lnTo>
                    <a:pt x="332" y="537"/>
                  </a:lnTo>
                  <a:lnTo>
                    <a:pt x="371" y="479"/>
                  </a:lnTo>
                  <a:lnTo>
                    <a:pt x="408" y="422"/>
                  </a:lnTo>
                  <a:lnTo>
                    <a:pt x="445" y="368"/>
                  </a:lnTo>
                  <a:lnTo>
                    <a:pt x="481" y="313"/>
                  </a:lnTo>
                  <a:lnTo>
                    <a:pt x="514" y="261"/>
                  </a:lnTo>
                  <a:lnTo>
                    <a:pt x="548" y="214"/>
                  </a:lnTo>
                  <a:lnTo>
                    <a:pt x="578" y="169"/>
                  </a:lnTo>
                  <a:lnTo>
                    <a:pt x="606" y="127"/>
                  </a:lnTo>
                  <a:lnTo>
                    <a:pt x="628" y="92"/>
                  </a:lnTo>
                  <a:lnTo>
                    <a:pt x="650" y="60"/>
                  </a:lnTo>
                  <a:lnTo>
                    <a:pt x="667" y="35"/>
                  </a:lnTo>
                  <a:lnTo>
                    <a:pt x="678" y="16"/>
                  </a:lnTo>
                  <a:lnTo>
                    <a:pt x="686" y="5"/>
                  </a:lnTo>
                  <a:lnTo>
                    <a:pt x="6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3" name="Freeform 142"/>
            <p:cNvSpPr>
              <a:spLocks/>
            </p:cNvSpPr>
            <p:nvPr/>
          </p:nvSpPr>
          <p:spPr bwMode="auto">
            <a:xfrm>
              <a:off x="4432300" y="5426075"/>
              <a:ext cx="204788" cy="269875"/>
            </a:xfrm>
            <a:custGeom>
              <a:avLst/>
              <a:gdLst>
                <a:gd name="T0" fmla="*/ 260 w 260"/>
                <a:gd name="T1" fmla="*/ 0 h 340"/>
                <a:gd name="T2" fmla="*/ 36 w 260"/>
                <a:gd name="T3" fmla="*/ 340 h 340"/>
                <a:gd name="T4" fmla="*/ 0 w 260"/>
                <a:gd name="T5" fmla="*/ 340 h 340"/>
                <a:gd name="T6" fmla="*/ 260 w 260"/>
                <a:gd name="T7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340">
                  <a:moveTo>
                    <a:pt x="260" y="0"/>
                  </a:moveTo>
                  <a:lnTo>
                    <a:pt x="36" y="340"/>
                  </a:lnTo>
                  <a:lnTo>
                    <a:pt x="0" y="340"/>
                  </a:lnTo>
                  <a:lnTo>
                    <a:pt x="2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4" name="Freeform 143"/>
            <p:cNvSpPr>
              <a:spLocks/>
            </p:cNvSpPr>
            <p:nvPr/>
          </p:nvSpPr>
          <p:spPr bwMode="auto">
            <a:xfrm>
              <a:off x="4240213" y="5465763"/>
              <a:ext cx="196850" cy="230187"/>
            </a:xfrm>
            <a:custGeom>
              <a:avLst/>
              <a:gdLst>
                <a:gd name="T0" fmla="*/ 248 w 248"/>
                <a:gd name="T1" fmla="*/ 0 h 289"/>
                <a:gd name="T2" fmla="*/ 39 w 248"/>
                <a:gd name="T3" fmla="*/ 289 h 289"/>
                <a:gd name="T4" fmla="*/ 0 w 248"/>
                <a:gd name="T5" fmla="*/ 289 h 289"/>
                <a:gd name="T6" fmla="*/ 248 w 248"/>
                <a:gd name="T7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8" h="289">
                  <a:moveTo>
                    <a:pt x="248" y="0"/>
                  </a:moveTo>
                  <a:lnTo>
                    <a:pt x="39" y="289"/>
                  </a:lnTo>
                  <a:lnTo>
                    <a:pt x="0" y="289"/>
                  </a:lnTo>
                  <a:lnTo>
                    <a:pt x="2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5" name="Freeform 144"/>
            <p:cNvSpPr>
              <a:spLocks/>
            </p:cNvSpPr>
            <p:nvPr/>
          </p:nvSpPr>
          <p:spPr bwMode="auto">
            <a:xfrm>
              <a:off x="4013200" y="4822825"/>
              <a:ext cx="801688" cy="873125"/>
            </a:xfrm>
            <a:custGeom>
              <a:avLst/>
              <a:gdLst>
                <a:gd name="T0" fmla="*/ 1010 w 1010"/>
                <a:gd name="T1" fmla="*/ 0 h 1100"/>
                <a:gd name="T2" fmla="*/ 248 w 1010"/>
                <a:gd name="T3" fmla="*/ 914 h 1100"/>
                <a:gd name="T4" fmla="*/ 97 w 1010"/>
                <a:gd name="T5" fmla="*/ 1100 h 1100"/>
                <a:gd name="T6" fmla="*/ 0 w 1010"/>
                <a:gd name="T7" fmla="*/ 1100 h 1100"/>
                <a:gd name="T8" fmla="*/ 209 w 1010"/>
                <a:gd name="T9" fmla="*/ 878 h 1100"/>
                <a:gd name="T10" fmla="*/ 1010 w 1010"/>
                <a:gd name="T11" fmla="*/ 0 h 1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10" h="1100">
                  <a:moveTo>
                    <a:pt x="1010" y="0"/>
                  </a:moveTo>
                  <a:lnTo>
                    <a:pt x="248" y="914"/>
                  </a:lnTo>
                  <a:lnTo>
                    <a:pt x="97" y="1100"/>
                  </a:lnTo>
                  <a:lnTo>
                    <a:pt x="0" y="1100"/>
                  </a:lnTo>
                  <a:lnTo>
                    <a:pt x="209" y="878"/>
                  </a:lnTo>
                  <a:lnTo>
                    <a:pt x="10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6" name="Freeform 145"/>
            <p:cNvSpPr>
              <a:spLocks/>
            </p:cNvSpPr>
            <p:nvPr/>
          </p:nvSpPr>
          <p:spPr bwMode="auto">
            <a:xfrm>
              <a:off x="3771900" y="4840288"/>
              <a:ext cx="863600" cy="855662"/>
            </a:xfrm>
            <a:custGeom>
              <a:avLst/>
              <a:gdLst>
                <a:gd name="T0" fmla="*/ 1087 w 1089"/>
                <a:gd name="T1" fmla="*/ 4 h 1077"/>
                <a:gd name="T2" fmla="*/ 1063 w 1089"/>
                <a:gd name="T3" fmla="*/ 30 h 1077"/>
                <a:gd name="T4" fmla="*/ 1018 w 1089"/>
                <a:gd name="T5" fmla="*/ 79 h 1077"/>
                <a:gd name="T6" fmla="*/ 956 w 1089"/>
                <a:gd name="T7" fmla="*/ 145 h 1077"/>
                <a:gd name="T8" fmla="*/ 884 w 1089"/>
                <a:gd name="T9" fmla="*/ 225 h 1077"/>
                <a:gd name="T10" fmla="*/ 802 w 1089"/>
                <a:gd name="T11" fmla="*/ 314 h 1077"/>
                <a:gd name="T12" fmla="*/ 716 w 1089"/>
                <a:gd name="T13" fmla="*/ 408 h 1077"/>
                <a:gd name="T14" fmla="*/ 632 w 1089"/>
                <a:gd name="T15" fmla="*/ 502 h 1077"/>
                <a:gd name="T16" fmla="*/ 552 w 1089"/>
                <a:gd name="T17" fmla="*/ 590 h 1077"/>
                <a:gd name="T18" fmla="*/ 479 w 1089"/>
                <a:gd name="T19" fmla="*/ 671 h 1077"/>
                <a:gd name="T20" fmla="*/ 419 w 1089"/>
                <a:gd name="T21" fmla="*/ 739 h 1077"/>
                <a:gd name="T22" fmla="*/ 375 w 1089"/>
                <a:gd name="T23" fmla="*/ 788 h 1077"/>
                <a:gd name="T24" fmla="*/ 350 w 1089"/>
                <a:gd name="T25" fmla="*/ 814 h 1077"/>
                <a:gd name="T26" fmla="*/ 345 w 1089"/>
                <a:gd name="T27" fmla="*/ 821 h 1077"/>
                <a:gd name="T28" fmla="*/ 323 w 1089"/>
                <a:gd name="T29" fmla="*/ 846 h 1077"/>
                <a:gd name="T30" fmla="*/ 282 w 1089"/>
                <a:gd name="T31" fmla="*/ 893 h 1077"/>
                <a:gd name="T32" fmla="*/ 226 w 1089"/>
                <a:gd name="T33" fmla="*/ 957 h 1077"/>
                <a:gd name="T34" fmla="*/ 157 w 1089"/>
                <a:gd name="T35" fmla="*/ 1034 h 1077"/>
                <a:gd name="T36" fmla="*/ 0 w 1089"/>
                <a:gd name="T37" fmla="*/ 1077 h 1077"/>
                <a:gd name="T38" fmla="*/ 47 w 1089"/>
                <a:gd name="T39" fmla="*/ 977 h 1077"/>
                <a:gd name="T40" fmla="*/ 130 w 1089"/>
                <a:gd name="T41" fmla="*/ 900 h 1077"/>
                <a:gd name="T42" fmla="*/ 201 w 1089"/>
                <a:gd name="T43" fmla="*/ 836 h 1077"/>
                <a:gd name="T44" fmla="*/ 254 w 1089"/>
                <a:gd name="T45" fmla="*/ 788 h 1077"/>
                <a:gd name="T46" fmla="*/ 282 w 1089"/>
                <a:gd name="T47" fmla="*/ 763 h 1077"/>
                <a:gd name="T48" fmla="*/ 289 w 1089"/>
                <a:gd name="T49" fmla="*/ 756 h 1077"/>
                <a:gd name="T50" fmla="*/ 315 w 1089"/>
                <a:gd name="T51" fmla="*/ 731 h 1077"/>
                <a:gd name="T52" fmla="*/ 364 w 1089"/>
                <a:gd name="T53" fmla="*/ 686 h 1077"/>
                <a:gd name="T54" fmla="*/ 431 w 1089"/>
                <a:gd name="T55" fmla="*/ 624 h 1077"/>
                <a:gd name="T56" fmla="*/ 509 w 1089"/>
                <a:gd name="T57" fmla="*/ 551 h 1077"/>
                <a:gd name="T58" fmla="*/ 597 w 1089"/>
                <a:gd name="T59" fmla="*/ 468 h 1077"/>
                <a:gd name="T60" fmla="*/ 690 w 1089"/>
                <a:gd name="T61" fmla="*/ 383 h 1077"/>
                <a:gd name="T62" fmla="*/ 781 w 1089"/>
                <a:gd name="T63" fmla="*/ 295 h 1077"/>
                <a:gd name="T64" fmla="*/ 869 w 1089"/>
                <a:gd name="T65" fmla="*/ 212 h 1077"/>
                <a:gd name="T66" fmla="*/ 947 w 1089"/>
                <a:gd name="T67" fmla="*/ 137 h 1077"/>
                <a:gd name="T68" fmla="*/ 1012 w 1089"/>
                <a:gd name="T69" fmla="*/ 75 h 1077"/>
                <a:gd name="T70" fmla="*/ 1061 w 1089"/>
                <a:gd name="T71" fmla="*/ 28 h 1077"/>
                <a:gd name="T72" fmla="*/ 1085 w 1089"/>
                <a:gd name="T73" fmla="*/ 4 h 1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89" h="1077">
                  <a:moveTo>
                    <a:pt x="1089" y="0"/>
                  </a:moveTo>
                  <a:lnTo>
                    <a:pt x="1087" y="4"/>
                  </a:lnTo>
                  <a:lnTo>
                    <a:pt x="1078" y="13"/>
                  </a:lnTo>
                  <a:lnTo>
                    <a:pt x="1063" y="30"/>
                  </a:lnTo>
                  <a:lnTo>
                    <a:pt x="1042" y="53"/>
                  </a:lnTo>
                  <a:lnTo>
                    <a:pt x="1018" y="79"/>
                  </a:lnTo>
                  <a:lnTo>
                    <a:pt x="988" y="111"/>
                  </a:lnTo>
                  <a:lnTo>
                    <a:pt x="956" y="145"/>
                  </a:lnTo>
                  <a:lnTo>
                    <a:pt x="921" y="184"/>
                  </a:lnTo>
                  <a:lnTo>
                    <a:pt x="884" y="225"/>
                  </a:lnTo>
                  <a:lnTo>
                    <a:pt x="843" y="269"/>
                  </a:lnTo>
                  <a:lnTo>
                    <a:pt x="802" y="314"/>
                  </a:lnTo>
                  <a:lnTo>
                    <a:pt x="759" y="361"/>
                  </a:lnTo>
                  <a:lnTo>
                    <a:pt x="716" y="408"/>
                  </a:lnTo>
                  <a:lnTo>
                    <a:pt x="673" y="455"/>
                  </a:lnTo>
                  <a:lnTo>
                    <a:pt x="632" y="502"/>
                  </a:lnTo>
                  <a:lnTo>
                    <a:pt x="591" y="547"/>
                  </a:lnTo>
                  <a:lnTo>
                    <a:pt x="552" y="590"/>
                  </a:lnTo>
                  <a:lnTo>
                    <a:pt x="515" y="632"/>
                  </a:lnTo>
                  <a:lnTo>
                    <a:pt x="479" y="671"/>
                  </a:lnTo>
                  <a:lnTo>
                    <a:pt x="447" y="707"/>
                  </a:lnTo>
                  <a:lnTo>
                    <a:pt x="419" y="739"/>
                  </a:lnTo>
                  <a:lnTo>
                    <a:pt x="393" y="765"/>
                  </a:lnTo>
                  <a:lnTo>
                    <a:pt x="375" y="788"/>
                  </a:lnTo>
                  <a:lnTo>
                    <a:pt x="360" y="804"/>
                  </a:lnTo>
                  <a:lnTo>
                    <a:pt x="350" y="814"/>
                  </a:lnTo>
                  <a:lnTo>
                    <a:pt x="347" y="818"/>
                  </a:lnTo>
                  <a:lnTo>
                    <a:pt x="345" y="821"/>
                  </a:lnTo>
                  <a:lnTo>
                    <a:pt x="336" y="831"/>
                  </a:lnTo>
                  <a:lnTo>
                    <a:pt x="323" y="846"/>
                  </a:lnTo>
                  <a:lnTo>
                    <a:pt x="304" y="868"/>
                  </a:lnTo>
                  <a:lnTo>
                    <a:pt x="282" y="893"/>
                  </a:lnTo>
                  <a:lnTo>
                    <a:pt x="255" y="923"/>
                  </a:lnTo>
                  <a:lnTo>
                    <a:pt x="226" y="957"/>
                  </a:lnTo>
                  <a:lnTo>
                    <a:pt x="192" y="994"/>
                  </a:lnTo>
                  <a:lnTo>
                    <a:pt x="157" y="1034"/>
                  </a:lnTo>
                  <a:lnTo>
                    <a:pt x="119" y="1077"/>
                  </a:lnTo>
                  <a:lnTo>
                    <a:pt x="0" y="1077"/>
                  </a:lnTo>
                  <a:lnTo>
                    <a:pt x="0" y="1021"/>
                  </a:lnTo>
                  <a:lnTo>
                    <a:pt x="47" y="977"/>
                  </a:lnTo>
                  <a:lnTo>
                    <a:pt x="89" y="938"/>
                  </a:lnTo>
                  <a:lnTo>
                    <a:pt x="130" y="900"/>
                  </a:lnTo>
                  <a:lnTo>
                    <a:pt x="168" y="866"/>
                  </a:lnTo>
                  <a:lnTo>
                    <a:pt x="201" y="836"/>
                  </a:lnTo>
                  <a:lnTo>
                    <a:pt x="231" y="810"/>
                  </a:lnTo>
                  <a:lnTo>
                    <a:pt x="254" y="788"/>
                  </a:lnTo>
                  <a:lnTo>
                    <a:pt x="272" y="772"/>
                  </a:lnTo>
                  <a:lnTo>
                    <a:pt x="282" y="763"/>
                  </a:lnTo>
                  <a:lnTo>
                    <a:pt x="285" y="759"/>
                  </a:lnTo>
                  <a:lnTo>
                    <a:pt x="289" y="756"/>
                  </a:lnTo>
                  <a:lnTo>
                    <a:pt x="300" y="746"/>
                  </a:lnTo>
                  <a:lnTo>
                    <a:pt x="315" y="731"/>
                  </a:lnTo>
                  <a:lnTo>
                    <a:pt x="337" y="710"/>
                  </a:lnTo>
                  <a:lnTo>
                    <a:pt x="364" y="686"/>
                  </a:lnTo>
                  <a:lnTo>
                    <a:pt x="395" y="658"/>
                  </a:lnTo>
                  <a:lnTo>
                    <a:pt x="431" y="624"/>
                  </a:lnTo>
                  <a:lnTo>
                    <a:pt x="468" y="588"/>
                  </a:lnTo>
                  <a:lnTo>
                    <a:pt x="509" y="551"/>
                  </a:lnTo>
                  <a:lnTo>
                    <a:pt x="552" y="511"/>
                  </a:lnTo>
                  <a:lnTo>
                    <a:pt x="597" y="468"/>
                  </a:lnTo>
                  <a:lnTo>
                    <a:pt x="643" y="427"/>
                  </a:lnTo>
                  <a:lnTo>
                    <a:pt x="690" y="383"/>
                  </a:lnTo>
                  <a:lnTo>
                    <a:pt x="735" y="338"/>
                  </a:lnTo>
                  <a:lnTo>
                    <a:pt x="781" y="295"/>
                  </a:lnTo>
                  <a:lnTo>
                    <a:pt x="826" y="252"/>
                  </a:lnTo>
                  <a:lnTo>
                    <a:pt x="869" y="212"/>
                  </a:lnTo>
                  <a:lnTo>
                    <a:pt x="908" y="173"/>
                  </a:lnTo>
                  <a:lnTo>
                    <a:pt x="947" y="137"/>
                  </a:lnTo>
                  <a:lnTo>
                    <a:pt x="981" y="103"/>
                  </a:lnTo>
                  <a:lnTo>
                    <a:pt x="1012" y="75"/>
                  </a:lnTo>
                  <a:lnTo>
                    <a:pt x="1038" y="49"/>
                  </a:lnTo>
                  <a:lnTo>
                    <a:pt x="1061" y="28"/>
                  </a:lnTo>
                  <a:lnTo>
                    <a:pt x="1076" y="13"/>
                  </a:lnTo>
                  <a:lnTo>
                    <a:pt x="1085" y="4"/>
                  </a:lnTo>
                  <a:lnTo>
                    <a:pt x="10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7" name="Freeform 146"/>
            <p:cNvSpPr>
              <a:spLocks/>
            </p:cNvSpPr>
            <p:nvPr/>
          </p:nvSpPr>
          <p:spPr bwMode="auto">
            <a:xfrm>
              <a:off x="3771900" y="4549775"/>
              <a:ext cx="989013" cy="955675"/>
            </a:xfrm>
            <a:custGeom>
              <a:avLst/>
              <a:gdLst>
                <a:gd name="T0" fmla="*/ 1242 w 1245"/>
                <a:gd name="T1" fmla="*/ 4 h 1203"/>
                <a:gd name="T2" fmla="*/ 1215 w 1245"/>
                <a:gd name="T3" fmla="*/ 29 h 1203"/>
                <a:gd name="T4" fmla="*/ 1165 w 1245"/>
                <a:gd name="T5" fmla="*/ 74 h 1203"/>
                <a:gd name="T6" fmla="*/ 1098 w 1245"/>
                <a:gd name="T7" fmla="*/ 138 h 1203"/>
                <a:gd name="T8" fmla="*/ 1018 w 1245"/>
                <a:gd name="T9" fmla="*/ 215 h 1203"/>
                <a:gd name="T10" fmla="*/ 927 w 1245"/>
                <a:gd name="T11" fmla="*/ 303 h 1203"/>
                <a:gd name="T12" fmla="*/ 828 w 1245"/>
                <a:gd name="T13" fmla="*/ 395 h 1203"/>
                <a:gd name="T14" fmla="*/ 729 w 1245"/>
                <a:gd name="T15" fmla="*/ 491 h 1203"/>
                <a:gd name="T16" fmla="*/ 632 w 1245"/>
                <a:gd name="T17" fmla="*/ 583 h 1203"/>
                <a:gd name="T18" fmla="*/ 541 w 1245"/>
                <a:gd name="T19" fmla="*/ 671 h 1203"/>
                <a:gd name="T20" fmla="*/ 460 w 1245"/>
                <a:gd name="T21" fmla="*/ 750 h 1203"/>
                <a:gd name="T22" fmla="*/ 395 w 1245"/>
                <a:gd name="T23" fmla="*/ 814 h 1203"/>
                <a:gd name="T24" fmla="*/ 347 w 1245"/>
                <a:gd name="T25" fmla="*/ 861 h 1203"/>
                <a:gd name="T26" fmla="*/ 321 w 1245"/>
                <a:gd name="T27" fmla="*/ 886 h 1203"/>
                <a:gd name="T28" fmla="*/ 313 w 1245"/>
                <a:gd name="T29" fmla="*/ 893 h 1203"/>
                <a:gd name="T30" fmla="*/ 287 w 1245"/>
                <a:gd name="T31" fmla="*/ 920 h 1203"/>
                <a:gd name="T32" fmla="*/ 239 w 1245"/>
                <a:gd name="T33" fmla="*/ 968 h 1203"/>
                <a:gd name="T34" fmla="*/ 172 w 1245"/>
                <a:gd name="T35" fmla="*/ 1034 h 1203"/>
                <a:gd name="T36" fmla="*/ 91 w 1245"/>
                <a:gd name="T37" fmla="*/ 1113 h 1203"/>
                <a:gd name="T38" fmla="*/ 0 w 1245"/>
                <a:gd name="T39" fmla="*/ 1203 h 1203"/>
                <a:gd name="T40" fmla="*/ 43 w 1245"/>
                <a:gd name="T41" fmla="*/ 1008 h 1203"/>
                <a:gd name="T42" fmla="*/ 123 w 1245"/>
                <a:gd name="T43" fmla="*/ 944 h 1203"/>
                <a:gd name="T44" fmla="*/ 186 w 1245"/>
                <a:gd name="T45" fmla="*/ 891 h 1203"/>
                <a:gd name="T46" fmla="*/ 233 w 1245"/>
                <a:gd name="T47" fmla="*/ 852 h 1203"/>
                <a:gd name="T48" fmla="*/ 259 w 1245"/>
                <a:gd name="T49" fmla="*/ 833 h 1203"/>
                <a:gd name="T50" fmla="*/ 267 w 1245"/>
                <a:gd name="T51" fmla="*/ 827 h 1203"/>
                <a:gd name="T52" fmla="*/ 295 w 1245"/>
                <a:gd name="T53" fmla="*/ 803 h 1203"/>
                <a:gd name="T54" fmla="*/ 345 w 1245"/>
                <a:gd name="T55" fmla="*/ 760 h 1203"/>
                <a:gd name="T56" fmla="*/ 416 w 1245"/>
                <a:gd name="T57" fmla="*/ 702 h 1203"/>
                <a:gd name="T58" fmla="*/ 503 w 1245"/>
                <a:gd name="T59" fmla="*/ 628 h 1203"/>
                <a:gd name="T60" fmla="*/ 600 w 1245"/>
                <a:gd name="T61" fmla="*/ 547 h 1203"/>
                <a:gd name="T62" fmla="*/ 703 w 1245"/>
                <a:gd name="T63" fmla="*/ 461 h 1203"/>
                <a:gd name="T64" fmla="*/ 807 w 1245"/>
                <a:gd name="T65" fmla="*/ 373 h 1203"/>
                <a:gd name="T66" fmla="*/ 910 w 1245"/>
                <a:gd name="T67" fmla="*/ 286 h 1203"/>
                <a:gd name="T68" fmla="*/ 1007 w 1245"/>
                <a:gd name="T69" fmla="*/ 203 h 1203"/>
                <a:gd name="T70" fmla="*/ 1092 w 1245"/>
                <a:gd name="T71" fmla="*/ 130 h 1203"/>
                <a:gd name="T72" fmla="*/ 1161 w 1245"/>
                <a:gd name="T73" fmla="*/ 70 h 1203"/>
                <a:gd name="T74" fmla="*/ 1214 w 1245"/>
                <a:gd name="T75" fmla="*/ 27 h 1203"/>
                <a:gd name="T76" fmla="*/ 1242 w 1245"/>
                <a:gd name="T77" fmla="*/ 2 h 1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45" h="1203">
                  <a:moveTo>
                    <a:pt x="1245" y="0"/>
                  </a:moveTo>
                  <a:lnTo>
                    <a:pt x="1242" y="4"/>
                  </a:lnTo>
                  <a:lnTo>
                    <a:pt x="1230" y="14"/>
                  </a:lnTo>
                  <a:lnTo>
                    <a:pt x="1215" y="29"/>
                  </a:lnTo>
                  <a:lnTo>
                    <a:pt x="1193" y="49"/>
                  </a:lnTo>
                  <a:lnTo>
                    <a:pt x="1165" y="74"/>
                  </a:lnTo>
                  <a:lnTo>
                    <a:pt x="1133" y="104"/>
                  </a:lnTo>
                  <a:lnTo>
                    <a:pt x="1098" y="138"/>
                  </a:lnTo>
                  <a:lnTo>
                    <a:pt x="1059" y="175"/>
                  </a:lnTo>
                  <a:lnTo>
                    <a:pt x="1018" y="215"/>
                  </a:lnTo>
                  <a:lnTo>
                    <a:pt x="973" y="258"/>
                  </a:lnTo>
                  <a:lnTo>
                    <a:pt x="927" y="303"/>
                  </a:lnTo>
                  <a:lnTo>
                    <a:pt x="878" y="348"/>
                  </a:lnTo>
                  <a:lnTo>
                    <a:pt x="828" y="395"/>
                  </a:lnTo>
                  <a:lnTo>
                    <a:pt x="777" y="442"/>
                  </a:lnTo>
                  <a:lnTo>
                    <a:pt x="729" y="491"/>
                  </a:lnTo>
                  <a:lnTo>
                    <a:pt x="680" y="538"/>
                  </a:lnTo>
                  <a:lnTo>
                    <a:pt x="632" y="583"/>
                  </a:lnTo>
                  <a:lnTo>
                    <a:pt x="585" y="628"/>
                  </a:lnTo>
                  <a:lnTo>
                    <a:pt x="541" y="671"/>
                  </a:lnTo>
                  <a:lnTo>
                    <a:pt x="500" y="713"/>
                  </a:lnTo>
                  <a:lnTo>
                    <a:pt x="460" y="750"/>
                  </a:lnTo>
                  <a:lnTo>
                    <a:pt x="425" y="784"/>
                  </a:lnTo>
                  <a:lnTo>
                    <a:pt x="395" y="814"/>
                  </a:lnTo>
                  <a:lnTo>
                    <a:pt x="367" y="841"/>
                  </a:lnTo>
                  <a:lnTo>
                    <a:pt x="347" y="861"/>
                  </a:lnTo>
                  <a:lnTo>
                    <a:pt x="330" y="876"/>
                  </a:lnTo>
                  <a:lnTo>
                    <a:pt x="321" y="886"/>
                  </a:lnTo>
                  <a:lnTo>
                    <a:pt x="317" y="889"/>
                  </a:lnTo>
                  <a:lnTo>
                    <a:pt x="313" y="893"/>
                  </a:lnTo>
                  <a:lnTo>
                    <a:pt x="304" y="903"/>
                  </a:lnTo>
                  <a:lnTo>
                    <a:pt x="287" y="920"/>
                  </a:lnTo>
                  <a:lnTo>
                    <a:pt x="265" y="940"/>
                  </a:lnTo>
                  <a:lnTo>
                    <a:pt x="239" y="968"/>
                  </a:lnTo>
                  <a:lnTo>
                    <a:pt x="207" y="999"/>
                  </a:lnTo>
                  <a:lnTo>
                    <a:pt x="172" y="1034"/>
                  </a:lnTo>
                  <a:lnTo>
                    <a:pt x="132" y="1072"/>
                  </a:lnTo>
                  <a:lnTo>
                    <a:pt x="91" y="1113"/>
                  </a:lnTo>
                  <a:lnTo>
                    <a:pt x="47" y="1158"/>
                  </a:lnTo>
                  <a:lnTo>
                    <a:pt x="0" y="1203"/>
                  </a:lnTo>
                  <a:lnTo>
                    <a:pt x="0" y="1044"/>
                  </a:lnTo>
                  <a:lnTo>
                    <a:pt x="43" y="1008"/>
                  </a:lnTo>
                  <a:lnTo>
                    <a:pt x="84" y="974"/>
                  </a:lnTo>
                  <a:lnTo>
                    <a:pt x="123" y="944"/>
                  </a:lnTo>
                  <a:lnTo>
                    <a:pt x="157" y="916"/>
                  </a:lnTo>
                  <a:lnTo>
                    <a:pt x="186" y="891"/>
                  </a:lnTo>
                  <a:lnTo>
                    <a:pt x="213" y="871"/>
                  </a:lnTo>
                  <a:lnTo>
                    <a:pt x="233" y="852"/>
                  </a:lnTo>
                  <a:lnTo>
                    <a:pt x="250" y="841"/>
                  </a:lnTo>
                  <a:lnTo>
                    <a:pt x="259" y="833"/>
                  </a:lnTo>
                  <a:lnTo>
                    <a:pt x="263" y="829"/>
                  </a:lnTo>
                  <a:lnTo>
                    <a:pt x="267" y="827"/>
                  </a:lnTo>
                  <a:lnTo>
                    <a:pt x="276" y="818"/>
                  </a:lnTo>
                  <a:lnTo>
                    <a:pt x="295" y="803"/>
                  </a:lnTo>
                  <a:lnTo>
                    <a:pt x="317" y="784"/>
                  </a:lnTo>
                  <a:lnTo>
                    <a:pt x="345" y="760"/>
                  </a:lnTo>
                  <a:lnTo>
                    <a:pt x="378" y="732"/>
                  </a:lnTo>
                  <a:lnTo>
                    <a:pt x="416" y="702"/>
                  </a:lnTo>
                  <a:lnTo>
                    <a:pt x="459" y="666"/>
                  </a:lnTo>
                  <a:lnTo>
                    <a:pt x="503" y="628"/>
                  </a:lnTo>
                  <a:lnTo>
                    <a:pt x="550" y="589"/>
                  </a:lnTo>
                  <a:lnTo>
                    <a:pt x="600" y="547"/>
                  </a:lnTo>
                  <a:lnTo>
                    <a:pt x="651" y="506"/>
                  </a:lnTo>
                  <a:lnTo>
                    <a:pt x="703" y="461"/>
                  </a:lnTo>
                  <a:lnTo>
                    <a:pt x="755" y="418"/>
                  </a:lnTo>
                  <a:lnTo>
                    <a:pt x="807" y="373"/>
                  </a:lnTo>
                  <a:lnTo>
                    <a:pt x="859" y="329"/>
                  </a:lnTo>
                  <a:lnTo>
                    <a:pt x="910" y="286"/>
                  </a:lnTo>
                  <a:lnTo>
                    <a:pt x="960" y="243"/>
                  </a:lnTo>
                  <a:lnTo>
                    <a:pt x="1007" y="203"/>
                  </a:lnTo>
                  <a:lnTo>
                    <a:pt x="1051" y="166"/>
                  </a:lnTo>
                  <a:lnTo>
                    <a:pt x="1092" y="130"/>
                  </a:lnTo>
                  <a:lnTo>
                    <a:pt x="1130" y="98"/>
                  </a:lnTo>
                  <a:lnTo>
                    <a:pt x="1161" y="70"/>
                  </a:lnTo>
                  <a:lnTo>
                    <a:pt x="1191" y="45"/>
                  </a:lnTo>
                  <a:lnTo>
                    <a:pt x="1214" y="27"/>
                  </a:lnTo>
                  <a:lnTo>
                    <a:pt x="1230" y="12"/>
                  </a:lnTo>
                  <a:lnTo>
                    <a:pt x="1242" y="2"/>
                  </a:lnTo>
                  <a:lnTo>
                    <a:pt x="12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8" name="Freeform 147"/>
            <p:cNvSpPr>
              <a:spLocks/>
            </p:cNvSpPr>
            <p:nvPr/>
          </p:nvSpPr>
          <p:spPr bwMode="auto">
            <a:xfrm>
              <a:off x="3771900" y="4932363"/>
              <a:ext cx="347663" cy="300037"/>
            </a:xfrm>
            <a:custGeom>
              <a:avLst/>
              <a:gdLst>
                <a:gd name="T0" fmla="*/ 438 w 438"/>
                <a:gd name="T1" fmla="*/ 0 h 377"/>
                <a:gd name="T2" fmla="*/ 0 w 438"/>
                <a:gd name="T3" fmla="*/ 377 h 377"/>
                <a:gd name="T4" fmla="*/ 0 w 438"/>
                <a:gd name="T5" fmla="*/ 327 h 377"/>
                <a:gd name="T6" fmla="*/ 438 w 438"/>
                <a:gd name="T7" fmla="*/ 0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8" h="377">
                  <a:moveTo>
                    <a:pt x="438" y="0"/>
                  </a:moveTo>
                  <a:lnTo>
                    <a:pt x="0" y="377"/>
                  </a:lnTo>
                  <a:lnTo>
                    <a:pt x="0" y="327"/>
                  </a:lnTo>
                  <a:lnTo>
                    <a:pt x="4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9" name="Freeform 148"/>
            <p:cNvSpPr>
              <a:spLocks/>
            </p:cNvSpPr>
            <p:nvPr/>
          </p:nvSpPr>
          <p:spPr bwMode="auto">
            <a:xfrm>
              <a:off x="3771900" y="4324350"/>
              <a:ext cx="962025" cy="727075"/>
            </a:xfrm>
            <a:custGeom>
              <a:avLst/>
              <a:gdLst>
                <a:gd name="T0" fmla="*/ 1212 w 1212"/>
                <a:gd name="T1" fmla="*/ 0 h 915"/>
                <a:gd name="T2" fmla="*/ 125 w 1212"/>
                <a:gd name="T3" fmla="*/ 817 h 915"/>
                <a:gd name="T4" fmla="*/ 0 w 1212"/>
                <a:gd name="T5" fmla="*/ 915 h 915"/>
                <a:gd name="T6" fmla="*/ 0 w 1212"/>
                <a:gd name="T7" fmla="*/ 840 h 915"/>
                <a:gd name="T8" fmla="*/ 95 w 1212"/>
                <a:gd name="T9" fmla="*/ 776 h 915"/>
                <a:gd name="T10" fmla="*/ 1212 w 1212"/>
                <a:gd name="T11" fmla="*/ 0 h 9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2" h="915">
                  <a:moveTo>
                    <a:pt x="1212" y="0"/>
                  </a:moveTo>
                  <a:lnTo>
                    <a:pt x="125" y="817"/>
                  </a:lnTo>
                  <a:lnTo>
                    <a:pt x="0" y="915"/>
                  </a:lnTo>
                  <a:lnTo>
                    <a:pt x="0" y="840"/>
                  </a:lnTo>
                  <a:lnTo>
                    <a:pt x="95" y="776"/>
                  </a:lnTo>
                  <a:lnTo>
                    <a:pt x="12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0" name="Freeform 149"/>
            <p:cNvSpPr>
              <a:spLocks/>
            </p:cNvSpPr>
            <p:nvPr/>
          </p:nvSpPr>
          <p:spPr bwMode="auto">
            <a:xfrm>
              <a:off x="3771900" y="4368800"/>
              <a:ext cx="506413" cy="312737"/>
            </a:xfrm>
            <a:custGeom>
              <a:avLst/>
              <a:gdLst>
                <a:gd name="T0" fmla="*/ 638 w 638"/>
                <a:gd name="T1" fmla="*/ 0 h 395"/>
                <a:gd name="T2" fmla="*/ 634 w 638"/>
                <a:gd name="T3" fmla="*/ 2 h 395"/>
                <a:gd name="T4" fmla="*/ 623 w 638"/>
                <a:gd name="T5" fmla="*/ 9 h 395"/>
                <a:gd name="T6" fmla="*/ 604 w 638"/>
                <a:gd name="T7" fmla="*/ 21 h 395"/>
                <a:gd name="T8" fmla="*/ 578 w 638"/>
                <a:gd name="T9" fmla="*/ 36 h 395"/>
                <a:gd name="T10" fmla="*/ 548 w 638"/>
                <a:gd name="T11" fmla="*/ 56 h 395"/>
                <a:gd name="T12" fmla="*/ 511 w 638"/>
                <a:gd name="T13" fmla="*/ 77 h 395"/>
                <a:gd name="T14" fmla="*/ 472 w 638"/>
                <a:gd name="T15" fmla="*/ 103 h 395"/>
                <a:gd name="T16" fmla="*/ 427 w 638"/>
                <a:gd name="T17" fmla="*/ 130 h 395"/>
                <a:gd name="T18" fmla="*/ 378 w 638"/>
                <a:gd name="T19" fmla="*/ 160 h 395"/>
                <a:gd name="T20" fmla="*/ 328 w 638"/>
                <a:gd name="T21" fmla="*/ 190 h 395"/>
                <a:gd name="T22" fmla="*/ 276 w 638"/>
                <a:gd name="T23" fmla="*/ 222 h 395"/>
                <a:gd name="T24" fmla="*/ 224 w 638"/>
                <a:gd name="T25" fmla="*/ 256 h 395"/>
                <a:gd name="T26" fmla="*/ 170 w 638"/>
                <a:gd name="T27" fmla="*/ 288 h 395"/>
                <a:gd name="T28" fmla="*/ 84 w 638"/>
                <a:gd name="T29" fmla="*/ 342 h 395"/>
                <a:gd name="T30" fmla="*/ 0 w 638"/>
                <a:gd name="T31" fmla="*/ 395 h 395"/>
                <a:gd name="T32" fmla="*/ 0 w 638"/>
                <a:gd name="T33" fmla="*/ 333 h 395"/>
                <a:gd name="T34" fmla="*/ 151 w 638"/>
                <a:gd name="T35" fmla="*/ 258 h 395"/>
                <a:gd name="T36" fmla="*/ 207 w 638"/>
                <a:gd name="T37" fmla="*/ 227 h 395"/>
                <a:gd name="T38" fmla="*/ 261 w 638"/>
                <a:gd name="T39" fmla="*/ 197 h 395"/>
                <a:gd name="T40" fmla="*/ 317 w 638"/>
                <a:gd name="T41" fmla="*/ 169 h 395"/>
                <a:gd name="T42" fmla="*/ 369 w 638"/>
                <a:gd name="T43" fmla="*/ 141 h 395"/>
                <a:gd name="T44" fmla="*/ 418 w 638"/>
                <a:gd name="T45" fmla="*/ 117 h 395"/>
                <a:gd name="T46" fmla="*/ 464 w 638"/>
                <a:gd name="T47" fmla="*/ 92 h 395"/>
                <a:gd name="T48" fmla="*/ 507 w 638"/>
                <a:gd name="T49" fmla="*/ 70 h 395"/>
                <a:gd name="T50" fmla="*/ 544 w 638"/>
                <a:gd name="T51" fmla="*/ 49 h 395"/>
                <a:gd name="T52" fmla="*/ 576 w 638"/>
                <a:gd name="T53" fmla="*/ 32 h 395"/>
                <a:gd name="T54" fmla="*/ 602 w 638"/>
                <a:gd name="T55" fmla="*/ 19 h 395"/>
                <a:gd name="T56" fmla="*/ 623 w 638"/>
                <a:gd name="T57" fmla="*/ 9 h 395"/>
                <a:gd name="T58" fmla="*/ 634 w 638"/>
                <a:gd name="T59" fmla="*/ 2 h 395"/>
                <a:gd name="T60" fmla="*/ 638 w 638"/>
                <a:gd name="T61" fmla="*/ 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38" h="395">
                  <a:moveTo>
                    <a:pt x="638" y="0"/>
                  </a:moveTo>
                  <a:lnTo>
                    <a:pt x="634" y="2"/>
                  </a:lnTo>
                  <a:lnTo>
                    <a:pt x="623" y="9"/>
                  </a:lnTo>
                  <a:lnTo>
                    <a:pt x="604" y="21"/>
                  </a:lnTo>
                  <a:lnTo>
                    <a:pt x="578" y="36"/>
                  </a:lnTo>
                  <a:lnTo>
                    <a:pt x="548" y="56"/>
                  </a:lnTo>
                  <a:lnTo>
                    <a:pt x="511" y="77"/>
                  </a:lnTo>
                  <a:lnTo>
                    <a:pt x="472" y="103"/>
                  </a:lnTo>
                  <a:lnTo>
                    <a:pt x="427" y="130"/>
                  </a:lnTo>
                  <a:lnTo>
                    <a:pt x="378" y="160"/>
                  </a:lnTo>
                  <a:lnTo>
                    <a:pt x="328" y="190"/>
                  </a:lnTo>
                  <a:lnTo>
                    <a:pt x="276" y="222"/>
                  </a:lnTo>
                  <a:lnTo>
                    <a:pt x="224" y="256"/>
                  </a:lnTo>
                  <a:lnTo>
                    <a:pt x="170" y="288"/>
                  </a:lnTo>
                  <a:lnTo>
                    <a:pt x="84" y="342"/>
                  </a:lnTo>
                  <a:lnTo>
                    <a:pt x="0" y="395"/>
                  </a:lnTo>
                  <a:lnTo>
                    <a:pt x="0" y="333"/>
                  </a:lnTo>
                  <a:lnTo>
                    <a:pt x="151" y="258"/>
                  </a:lnTo>
                  <a:lnTo>
                    <a:pt x="207" y="227"/>
                  </a:lnTo>
                  <a:lnTo>
                    <a:pt x="261" y="197"/>
                  </a:lnTo>
                  <a:lnTo>
                    <a:pt x="317" y="169"/>
                  </a:lnTo>
                  <a:lnTo>
                    <a:pt x="369" y="141"/>
                  </a:lnTo>
                  <a:lnTo>
                    <a:pt x="418" y="117"/>
                  </a:lnTo>
                  <a:lnTo>
                    <a:pt x="464" y="92"/>
                  </a:lnTo>
                  <a:lnTo>
                    <a:pt x="507" y="70"/>
                  </a:lnTo>
                  <a:lnTo>
                    <a:pt x="544" y="49"/>
                  </a:lnTo>
                  <a:lnTo>
                    <a:pt x="576" y="32"/>
                  </a:lnTo>
                  <a:lnTo>
                    <a:pt x="602" y="19"/>
                  </a:lnTo>
                  <a:lnTo>
                    <a:pt x="623" y="9"/>
                  </a:lnTo>
                  <a:lnTo>
                    <a:pt x="634" y="2"/>
                  </a:lnTo>
                  <a:lnTo>
                    <a:pt x="6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1" name="Freeform 150"/>
            <p:cNvSpPr>
              <a:spLocks/>
            </p:cNvSpPr>
            <p:nvPr/>
          </p:nvSpPr>
          <p:spPr bwMode="auto">
            <a:xfrm>
              <a:off x="3771900" y="4227513"/>
              <a:ext cx="188913" cy="87312"/>
            </a:xfrm>
            <a:custGeom>
              <a:avLst/>
              <a:gdLst>
                <a:gd name="T0" fmla="*/ 239 w 239"/>
                <a:gd name="T1" fmla="*/ 0 h 109"/>
                <a:gd name="T2" fmla="*/ 0 w 239"/>
                <a:gd name="T3" fmla="*/ 109 h 109"/>
                <a:gd name="T4" fmla="*/ 0 w 239"/>
                <a:gd name="T5" fmla="*/ 92 h 109"/>
                <a:gd name="T6" fmla="*/ 239 w 239"/>
                <a:gd name="T7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9" h="109">
                  <a:moveTo>
                    <a:pt x="239" y="0"/>
                  </a:moveTo>
                  <a:lnTo>
                    <a:pt x="0" y="109"/>
                  </a:lnTo>
                  <a:lnTo>
                    <a:pt x="0" y="92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2" name="Freeform 151"/>
            <p:cNvSpPr>
              <a:spLocks/>
            </p:cNvSpPr>
            <p:nvPr/>
          </p:nvSpPr>
          <p:spPr bwMode="auto">
            <a:xfrm>
              <a:off x="3771900" y="3708400"/>
              <a:ext cx="560388" cy="139700"/>
            </a:xfrm>
            <a:custGeom>
              <a:avLst/>
              <a:gdLst>
                <a:gd name="T0" fmla="*/ 707 w 707"/>
                <a:gd name="T1" fmla="*/ 0 h 175"/>
                <a:gd name="T2" fmla="*/ 701 w 707"/>
                <a:gd name="T3" fmla="*/ 2 h 175"/>
                <a:gd name="T4" fmla="*/ 686 w 707"/>
                <a:gd name="T5" fmla="*/ 6 h 175"/>
                <a:gd name="T6" fmla="*/ 660 w 707"/>
                <a:gd name="T7" fmla="*/ 11 h 175"/>
                <a:gd name="T8" fmla="*/ 626 w 707"/>
                <a:gd name="T9" fmla="*/ 19 h 175"/>
                <a:gd name="T10" fmla="*/ 585 w 707"/>
                <a:gd name="T11" fmla="*/ 30 h 175"/>
                <a:gd name="T12" fmla="*/ 539 w 707"/>
                <a:gd name="T13" fmla="*/ 42 h 175"/>
                <a:gd name="T14" fmla="*/ 485 w 707"/>
                <a:gd name="T15" fmla="*/ 55 h 175"/>
                <a:gd name="T16" fmla="*/ 425 w 707"/>
                <a:gd name="T17" fmla="*/ 70 h 175"/>
                <a:gd name="T18" fmla="*/ 362 w 707"/>
                <a:gd name="T19" fmla="*/ 85 h 175"/>
                <a:gd name="T20" fmla="*/ 296 w 707"/>
                <a:gd name="T21" fmla="*/ 102 h 175"/>
                <a:gd name="T22" fmla="*/ 227 w 707"/>
                <a:gd name="T23" fmla="*/ 119 h 175"/>
                <a:gd name="T24" fmla="*/ 157 w 707"/>
                <a:gd name="T25" fmla="*/ 136 h 175"/>
                <a:gd name="T26" fmla="*/ 84 w 707"/>
                <a:gd name="T27" fmla="*/ 152 h 175"/>
                <a:gd name="T28" fmla="*/ 0 w 707"/>
                <a:gd name="T29" fmla="*/ 175 h 175"/>
                <a:gd name="T30" fmla="*/ 0 w 707"/>
                <a:gd name="T31" fmla="*/ 134 h 175"/>
                <a:gd name="T32" fmla="*/ 76 w 707"/>
                <a:gd name="T33" fmla="*/ 120 h 175"/>
                <a:gd name="T34" fmla="*/ 149 w 707"/>
                <a:gd name="T35" fmla="*/ 107 h 175"/>
                <a:gd name="T36" fmla="*/ 220 w 707"/>
                <a:gd name="T37" fmla="*/ 92 h 175"/>
                <a:gd name="T38" fmla="*/ 291 w 707"/>
                <a:gd name="T39" fmla="*/ 79 h 175"/>
                <a:gd name="T40" fmla="*/ 358 w 707"/>
                <a:gd name="T41" fmla="*/ 66 h 175"/>
                <a:gd name="T42" fmla="*/ 421 w 707"/>
                <a:gd name="T43" fmla="*/ 55 h 175"/>
                <a:gd name="T44" fmla="*/ 481 w 707"/>
                <a:gd name="T45" fmla="*/ 43 h 175"/>
                <a:gd name="T46" fmla="*/ 535 w 707"/>
                <a:gd name="T47" fmla="*/ 32 h 175"/>
                <a:gd name="T48" fmla="*/ 584 w 707"/>
                <a:gd name="T49" fmla="*/ 23 h 175"/>
                <a:gd name="T50" fmla="*/ 626 w 707"/>
                <a:gd name="T51" fmla="*/ 15 h 175"/>
                <a:gd name="T52" fmla="*/ 660 w 707"/>
                <a:gd name="T53" fmla="*/ 10 h 175"/>
                <a:gd name="T54" fmla="*/ 684 w 707"/>
                <a:gd name="T55" fmla="*/ 4 h 175"/>
                <a:gd name="T56" fmla="*/ 701 w 707"/>
                <a:gd name="T57" fmla="*/ 2 h 175"/>
                <a:gd name="T58" fmla="*/ 707 w 707"/>
                <a:gd name="T59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07" h="175">
                  <a:moveTo>
                    <a:pt x="707" y="0"/>
                  </a:moveTo>
                  <a:lnTo>
                    <a:pt x="701" y="2"/>
                  </a:lnTo>
                  <a:lnTo>
                    <a:pt x="686" y="6"/>
                  </a:lnTo>
                  <a:lnTo>
                    <a:pt x="660" y="11"/>
                  </a:lnTo>
                  <a:lnTo>
                    <a:pt x="626" y="19"/>
                  </a:lnTo>
                  <a:lnTo>
                    <a:pt x="585" y="30"/>
                  </a:lnTo>
                  <a:lnTo>
                    <a:pt x="539" y="42"/>
                  </a:lnTo>
                  <a:lnTo>
                    <a:pt x="485" y="55"/>
                  </a:lnTo>
                  <a:lnTo>
                    <a:pt x="425" y="70"/>
                  </a:lnTo>
                  <a:lnTo>
                    <a:pt x="362" y="85"/>
                  </a:lnTo>
                  <a:lnTo>
                    <a:pt x="296" y="102"/>
                  </a:lnTo>
                  <a:lnTo>
                    <a:pt x="227" y="119"/>
                  </a:lnTo>
                  <a:lnTo>
                    <a:pt x="157" y="136"/>
                  </a:lnTo>
                  <a:lnTo>
                    <a:pt x="84" y="152"/>
                  </a:lnTo>
                  <a:lnTo>
                    <a:pt x="0" y="175"/>
                  </a:lnTo>
                  <a:lnTo>
                    <a:pt x="0" y="134"/>
                  </a:lnTo>
                  <a:lnTo>
                    <a:pt x="76" y="120"/>
                  </a:lnTo>
                  <a:lnTo>
                    <a:pt x="149" y="107"/>
                  </a:lnTo>
                  <a:lnTo>
                    <a:pt x="220" y="92"/>
                  </a:lnTo>
                  <a:lnTo>
                    <a:pt x="291" y="79"/>
                  </a:lnTo>
                  <a:lnTo>
                    <a:pt x="358" y="66"/>
                  </a:lnTo>
                  <a:lnTo>
                    <a:pt x="421" y="55"/>
                  </a:lnTo>
                  <a:lnTo>
                    <a:pt x="481" y="43"/>
                  </a:lnTo>
                  <a:lnTo>
                    <a:pt x="535" y="32"/>
                  </a:lnTo>
                  <a:lnTo>
                    <a:pt x="584" y="23"/>
                  </a:lnTo>
                  <a:lnTo>
                    <a:pt x="626" y="15"/>
                  </a:lnTo>
                  <a:lnTo>
                    <a:pt x="660" y="10"/>
                  </a:lnTo>
                  <a:lnTo>
                    <a:pt x="684" y="4"/>
                  </a:lnTo>
                  <a:lnTo>
                    <a:pt x="701" y="2"/>
                  </a:lnTo>
                  <a:lnTo>
                    <a:pt x="7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3" name="Freeform 152"/>
            <p:cNvSpPr>
              <a:spLocks/>
            </p:cNvSpPr>
            <p:nvPr/>
          </p:nvSpPr>
          <p:spPr bwMode="auto">
            <a:xfrm>
              <a:off x="3771900" y="3425825"/>
              <a:ext cx="369888" cy="28575"/>
            </a:xfrm>
            <a:custGeom>
              <a:avLst/>
              <a:gdLst>
                <a:gd name="T0" fmla="*/ 466 w 466"/>
                <a:gd name="T1" fmla="*/ 0 h 36"/>
                <a:gd name="T2" fmla="*/ 0 w 466"/>
                <a:gd name="T3" fmla="*/ 36 h 36"/>
                <a:gd name="T4" fmla="*/ 0 w 466"/>
                <a:gd name="T5" fmla="*/ 15 h 36"/>
                <a:gd name="T6" fmla="*/ 466 w 466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6" h="36">
                  <a:moveTo>
                    <a:pt x="466" y="0"/>
                  </a:moveTo>
                  <a:lnTo>
                    <a:pt x="0" y="36"/>
                  </a:lnTo>
                  <a:lnTo>
                    <a:pt x="0" y="15"/>
                  </a:lnTo>
                  <a:lnTo>
                    <a:pt x="4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4" name="Freeform 153"/>
            <p:cNvSpPr>
              <a:spLocks/>
            </p:cNvSpPr>
            <p:nvPr/>
          </p:nvSpPr>
          <p:spPr bwMode="auto">
            <a:xfrm>
              <a:off x="7977188" y="3352800"/>
              <a:ext cx="520700" cy="26987"/>
            </a:xfrm>
            <a:custGeom>
              <a:avLst/>
              <a:gdLst>
                <a:gd name="T0" fmla="*/ 656 w 656"/>
                <a:gd name="T1" fmla="*/ 0 h 34"/>
                <a:gd name="T2" fmla="*/ 656 w 656"/>
                <a:gd name="T3" fmla="*/ 34 h 34"/>
                <a:gd name="T4" fmla="*/ 640 w 656"/>
                <a:gd name="T5" fmla="*/ 32 h 34"/>
                <a:gd name="T6" fmla="*/ 559 w 656"/>
                <a:gd name="T7" fmla="*/ 28 h 34"/>
                <a:gd name="T8" fmla="*/ 481 w 656"/>
                <a:gd name="T9" fmla="*/ 24 h 34"/>
                <a:gd name="T10" fmla="*/ 405 w 656"/>
                <a:gd name="T11" fmla="*/ 20 h 34"/>
                <a:gd name="T12" fmla="*/ 332 w 656"/>
                <a:gd name="T13" fmla="*/ 19 h 34"/>
                <a:gd name="T14" fmla="*/ 263 w 656"/>
                <a:gd name="T15" fmla="*/ 15 h 34"/>
                <a:gd name="T16" fmla="*/ 200 w 656"/>
                <a:gd name="T17" fmla="*/ 11 h 34"/>
                <a:gd name="T18" fmla="*/ 144 w 656"/>
                <a:gd name="T19" fmla="*/ 9 h 34"/>
                <a:gd name="T20" fmla="*/ 95 w 656"/>
                <a:gd name="T21" fmla="*/ 5 h 34"/>
                <a:gd name="T22" fmla="*/ 54 w 656"/>
                <a:gd name="T23" fmla="*/ 4 h 34"/>
                <a:gd name="T24" fmla="*/ 24 w 656"/>
                <a:gd name="T25" fmla="*/ 4 h 34"/>
                <a:gd name="T26" fmla="*/ 6 w 656"/>
                <a:gd name="T27" fmla="*/ 2 h 34"/>
                <a:gd name="T28" fmla="*/ 0 w 656"/>
                <a:gd name="T29" fmla="*/ 2 h 34"/>
                <a:gd name="T30" fmla="*/ 6 w 656"/>
                <a:gd name="T31" fmla="*/ 2 h 34"/>
                <a:gd name="T32" fmla="*/ 24 w 656"/>
                <a:gd name="T33" fmla="*/ 2 h 34"/>
                <a:gd name="T34" fmla="*/ 54 w 656"/>
                <a:gd name="T35" fmla="*/ 2 h 34"/>
                <a:gd name="T36" fmla="*/ 95 w 656"/>
                <a:gd name="T37" fmla="*/ 2 h 34"/>
                <a:gd name="T38" fmla="*/ 144 w 656"/>
                <a:gd name="T39" fmla="*/ 2 h 34"/>
                <a:gd name="T40" fmla="*/ 200 w 656"/>
                <a:gd name="T41" fmla="*/ 2 h 34"/>
                <a:gd name="T42" fmla="*/ 263 w 656"/>
                <a:gd name="T43" fmla="*/ 2 h 34"/>
                <a:gd name="T44" fmla="*/ 332 w 656"/>
                <a:gd name="T45" fmla="*/ 0 h 34"/>
                <a:gd name="T46" fmla="*/ 405 w 656"/>
                <a:gd name="T47" fmla="*/ 0 h 34"/>
                <a:gd name="T48" fmla="*/ 483 w 656"/>
                <a:gd name="T49" fmla="*/ 0 h 34"/>
                <a:gd name="T50" fmla="*/ 561 w 656"/>
                <a:gd name="T51" fmla="*/ 0 h 34"/>
                <a:gd name="T52" fmla="*/ 641 w 656"/>
                <a:gd name="T53" fmla="*/ 0 h 34"/>
                <a:gd name="T54" fmla="*/ 656 w 656"/>
                <a:gd name="T5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56" h="34">
                  <a:moveTo>
                    <a:pt x="656" y="0"/>
                  </a:moveTo>
                  <a:lnTo>
                    <a:pt x="656" y="34"/>
                  </a:lnTo>
                  <a:lnTo>
                    <a:pt x="640" y="32"/>
                  </a:lnTo>
                  <a:lnTo>
                    <a:pt x="559" y="28"/>
                  </a:lnTo>
                  <a:lnTo>
                    <a:pt x="481" y="24"/>
                  </a:lnTo>
                  <a:lnTo>
                    <a:pt x="405" y="20"/>
                  </a:lnTo>
                  <a:lnTo>
                    <a:pt x="332" y="19"/>
                  </a:lnTo>
                  <a:lnTo>
                    <a:pt x="263" y="15"/>
                  </a:lnTo>
                  <a:lnTo>
                    <a:pt x="200" y="11"/>
                  </a:lnTo>
                  <a:lnTo>
                    <a:pt x="144" y="9"/>
                  </a:lnTo>
                  <a:lnTo>
                    <a:pt x="95" y="5"/>
                  </a:lnTo>
                  <a:lnTo>
                    <a:pt x="54" y="4"/>
                  </a:lnTo>
                  <a:lnTo>
                    <a:pt x="24" y="4"/>
                  </a:lnTo>
                  <a:lnTo>
                    <a:pt x="6" y="2"/>
                  </a:lnTo>
                  <a:lnTo>
                    <a:pt x="0" y="2"/>
                  </a:lnTo>
                  <a:lnTo>
                    <a:pt x="6" y="2"/>
                  </a:lnTo>
                  <a:lnTo>
                    <a:pt x="24" y="2"/>
                  </a:lnTo>
                  <a:lnTo>
                    <a:pt x="54" y="2"/>
                  </a:lnTo>
                  <a:lnTo>
                    <a:pt x="95" y="2"/>
                  </a:lnTo>
                  <a:lnTo>
                    <a:pt x="144" y="2"/>
                  </a:lnTo>
                  <a:lnTo>
                    <a:pt x="200" y="2"/>
                  </a:lnTo>
                  <a:lnTo>
                    <a:pt x="263" y="2"/>
                  </a:lnTo>
                  <a:lnTo>
                    <a:pt x="332" y="0"/>
                  </a:lnTo>
                  <a:lnTo>
                    <a:pt x="405" y="0"/>
                  </a:lnTo>
                  <a:lnTo>
                    <a:pt x="483" y="0"/>
                  </a:lnTo>
                  <a:lnTo>
                    <a:pt x="561" y="0"/>
                  </a:lnTo>
                  <a:lnTo>
                    <a:pt x="641" y="0"/>
                  </a:lnTo>
                  <a:lnTo>
                    <a:pt x="6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5" name="Freeform 154"/>
            <p:cNvSpPr>
              <a:spLocks/>
            </p:cNvSpPr>
            <p:nvPr/>
          </p:nvSpPr>
          <p:spPr bwMode="auto">
            <a:xfrm>
              <a:off x="7843838" y="3538538"/>
              <a:ext cx="654050" cy="96837"/>
            </a:xfrm>
            <a:custGeom>
              <a:avLst/>
              <a:gdLst>
                <a:gd name="T0" fmla="*/ 0 w 824"/>
                <a:gd name="T1" fmla="*/ 0 h 122"/>
                <a:gd name="T2" fmla="*/ 824 w 824"/>
                <a:gd name="T3" fmla="*/ 90 h 122"/>
                <a:gd name="T4" fmla="*/ 824 w 824"/>
                <a:gd name="T5" fmla="*/ 122 h 122"/>
                <a:gd name="T6" fmla="*/ 0 w 824"/>
                <a:gd name="T7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4" h="122">
                  <a:moveTo>
                    <a:pt x="0" y="0"/>
                  </a:moveTo>
                  <a:lnTo>
                    <a:pt x="824" y="90"/>
                  </a:lnTo>
                  <a:lnTo>
                    <a:pt x="824" y="12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6" name="Freeform 155"/>
            <p:cNvSpPr>
              <a:spLocks/>
            </p:cNvSpPr>
            <p:nvPr/>
          </p:nvSpPr>
          <p:spPr bwMode="auto">
            <a:xfrm>
              <a:off x="8204200" y="3819525"/>
              <a:ext cx="293688" cy="80962"/>
            </a:xfrm>
            <a:custGeom>
              <a:avLst/>
              <a:gdLst>
                <a:gd name="T0" fmla="*/ 0 w 371"/>
                <a:gd name="T1" fmla="*/ 0 h 104"/>
                <a:gd name="T2" fmla="*/ 6 w 371"/>
                <a:gd name="T3" fmla="*/ 0 h 104"/>
                <a:gd name="T4" fmla="*/ 21 w 371"/>
                <a:gd name="T5" fmla="*/ 4 h 104"/>
                <a:gd name="T6" fmla="*/ 43 w 371"/>
                <a:gd name="T7" fmla="*/ 10 h 104"/>
                <a:gd name="T8" fmla="*/ 73 w 371"/>
                <a:gd name="T9" fmla="*/ 15 h 104"/>
                <a:gd name="T10" fmla="*/ 110 w 371"/>
                <a:gd name="T11" fmla="*/ 23 h 104"/>
                <a:gd name="T12" fmla="*/ 153 w 371"/>
                <a:gd name="T13" fmla="*/ 32 h 104"/>
                <a:gd name="T14" fmla="*/ 202 w 371"/>
                <a:gd name="T15" fmla="*/ 42 h 104"/>
                <a:gd name="T16" fmla="*/ 254 w 371"/>
                <a:gd name="T17" fmla="*/ 53 h 104"/>
                <a:gd name="T18" fmla="*/ 312 w 371"/>
                <a:gd name="T19" fmla="*/ 64 h 104"/>
                <a:gd name="T20" fmla="*/ 371 w 371"/>
                <a:gd name="T21" fmla="*/ 77 h 104"/>
                <a:gd name="T22" fmla="*/ 371 w 371"/>
                <a:gd name="T23" fmla="*/ 104 h 104"/>
                <a:gd name="T24" fmla="*/ 312 w 371"/>
                <a:gd name="T25" fmla="*/ 87 h 104"/>
                <a:gd name="T26" fmla="*/ 254 w 371"/>
                <a:gd name="T27" fmla="*/ 70 h 104"/>
                <a:gd name="T28" fmla="*/ 202 w 371"/>
                <a:gd name="T29" fmla="*/ 57 h 104"/>
                <a:gd name="T30" fmla="*/ 153 w 371"/>
                <a:gd name="T31" fmla="*/ 42 h 104"/>
                <a:gd name="T32" fmla="*/ 110 w 371"/>
                <a:gd name="T33" fmla="*/ 30 h 104"/>
                <a:gd name="T34" fmla="*/ 73 w 371"/>
                <a:gd name="T35" fmla="*/ 21 h 104"/>
                <a:gd name="T36" fmla="*/ 43 w 371"/>
                <a:gd name="T37" fmla="*/ 12 h 104"/>
                <a:gd name="T38" fmla="*/ 21 w 371"/>
                <a:gd name="T39" fmla="*/ 6 h 104"/>
                <a:gd name="T40" fmla="*/ 6 w 371"/>
                <a:gd name="T41" fmla="*/ 2 h 104"/>
                <a:gd name="T42" fmla="*/ 0 w 371"/>
                <a:gd name="T43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1" h="104">
                  <a:moveTo>
                    <a:pt x="0" y="0"/>
                  </a:moveTo>
                  <a:lnTo>
                    <a:pt x="6" y="0"/>
                  </a:lnTo>
                  <a:lnTo>
                    <a:pt x="21" y="4"/>
                  </a:lnTo>
                  <a:lnTo>
                    <a:pt x="43" y="10"/>
                  </a:lnTo>
                  <a:lnTo>
                    <a:pt x="73" y="15"/>
                  </a:lnTo>
                  <a:lnTo>
                    <a:pt x="110" y="23"/>
                  </a:lnTo>
                  <a:lnTo>
                    <a:pt x="153" y="32"/>
                  </a:lnTo>
                  <a:lnTo>
                    <a:pt x="202" y="42"/>
                  </a:lnTo>
                  <a:lnTo>
                    <a:pt x="254" y="53"/>
                  </a:lnTo>
                  <a:lnTo>
                    <a:pt x="312" y="64"/>
                  </a:lnTo>
                  <a:lnTo>
                    <a:pt x="371" y="77"/>
                  </a:lnTo>
                  <a:lnTo>
                    <a:pt x="371" y="104"/>
                  </a:lnTo>
                  <a:lnTo>
                    <a:pt x="312" y="87"/>
                  </a:lnTo>
                  <a:lnTo>
                    <a:pt x="254" y="70"/>
                  </a:lnTo>
                  <a:lnTo>
                    <a:pt x="202" y="57"/>
                  </a:lnTo>
                  <a:lnTo>
                    <a:pt x="153" y="42"/>
                  </a:lnTo>
                  <a:lnTo>
                    <a:pt x="110" y="30"/>
                  </a:lnTo>
                  <a:lnTo>
                    <a:pt x="73" y="21"/>
                  </a:lnTo>
                  <a:lnTo>
                    <a:pt x="43" y="12"/>
                  </a:lnTo>
                  <a:lnTo>
                    <a:pt x="21" y="6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7" name="Freeform 156"/>
            <p:cNvSpPr>
              <a:spLocks/>
            </p:cNvSpPr>
            <p:nvPr/>
          </p:nvSpPr>
          <p:spPr bwMode="auto">
            <a:xfrm>
              <a:off x="8339138" y="4140200"/>
              <a:ext cx="158750" cy="63500"/>
            </a:xfrm>
            <a:custGeom>
              <a:avLst/>
              <a:gdLst>
                <a:gd name="T0" fmla="*/ 0 w 199"/>
                <a:gd name="T1" fmla="*/ 0 h 81"/>
                <a:gd name="T2" fmla="*/ 199 w 199"/>
                <a:gd name="T3" fmla="*/ 68 h 81"/>
                <a:gd name="T4" fmla="*/ 199 w 199"/>
                <a:gd name="T5" fmla="*/ 81 h 81"/>
                <a:gd name="T6" fmla="*/ 0 w 199"/>
                <a:gd name="T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9" h="81">
                  <a:moveTo>
                    <a:pt x="0" y="0"/>
                  </a:moveTo>
                  <a:lnTo>
                    <a:pt x="199" y="68"/>
                  </a:lnTo>
                  <a:lnTo>
                    <a:pt x="199" y="8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8" name="Freeform 157"/>
            <p:cNvSpPr>
              <a:spLocks/>
            </p:cNvSpPr>
            <p:nvPr/>
          </p:nvSpPr>
          <p:spPr bwMode="auto">
            <a:xfrm>
              <a:off x="8494713" y="4505325"/>
              <a:ext cx="3175" cy="1587"/>
            </a:xfrm>
            <a:custGeom>
              <a:avLst/>
              <a:gdLst>
                <a:gd name="T0" fmla="*/ 0 w 3"/>
                <a:gd name="T1" fmla="*/ 0 h 2"/>
                <a:gd name="T2" fmla="*/ 2 w 3"/>
                <a:gd name="T3" fmla="*/ 0 h 2"/>
                <a:gd name="T4" fmla="*/ 2 w 3"/>
                <a:gd name="T5" fmla="*/ 0 h 2"/>
                <a:gd name="T6" fmla="*/ 3 w 3"/>
                <a:gd name="T7" fmla="*/ 0 h 2"/>
                <a:gd name="T8" fmla="*/ 3 w 3"/>
                <a:gd name="T9" fmla="*/ 2 h 2"/>
                <a:gd name="T10" fmla="*/ 2 w 3"/>
                <a:gd name="T11" fmla="*/ 0 h 2"/>
                <a:gd name="T12" fmla="*/ 2 w 3"/>
                <a:gd name="T13" fmla="*/ 0 h 2"/>
                <a:gd name="T14" fmla="*/ 0 w 3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9" name="Freeform 158"/>
            <p:cNvSpPr>
              <a:spLocks/>
            </p:cNvSpPr>
            <p:nvPr/>
          </p:nvSpPr>
          <p:spPr bwMode="auto">
            <a:xfrm>
              <a:off x="7718425" y="4264025"/>
              <a:ext cx="779463" cy="501650"/>
            </a:xfrm>
            <a:custGeom>
              <a:avLst/>
              <a:gdLst>
                <a:gd name="T0" fmla="*/ 0 w 982"/>
                <a:gd name="T1" fmla="*/ 0 h 632"/>
                <a:gd name="T2" fmla="*/ 4 w 982"/>
                <a:gd name="T3" fmla="*/ 2 h 632"/>
                <a:gd name="T4" fmla="*/ 17 w 982"/>
                <a:gd name="T5" fmla="*/ 10 h 632"/>
                <a:gd name="T6" fmla="*/ 35 w 982"/>
                <a:gd name="T7" fmla="*/ 19 h 632"/>
                <a:gd name="T8" fmla="*/ 61 w 982"/>
                <a:gd name="T9" fmla="*/ 34 h 632"/>
                <a:gd name="T10" fmla="*/ 93 w 982"/>
                <a:gd name="T11" fmla="*/ 53 h 632"/>
                <a:gd name="T12" fmla="*/ 132 w 982"/>
                <a:gd name="T13" fmla="*/ 74 h 632"/>
                <a:gd name="T14" fmla="*/ 175 w 982"/>
                <a:gd name="T15" fmla="*/ 98 h 632"/>
                <a:gd name="T16" fmla="*/ 222 w 982"/>
                <a:gd name="T17" fmla="*/ 125 h 632"/>
                <a:gd name="T18" fmla="*/ 272 w 982"/>
                <a:gd name="T19" fmla="*/ 155 h 632"/>
                <a:gd name="T20" fmla="*/ 326 w 982"/>
                <a:gd name="T21" fmla="*/ 185 h 632"/>
                <a:gd name="T22" fmla="*/ 382 w 982"/>
                <a:gd name="T23" fmla="*/ 217 h 632"/>
                <a:gd name="T24" fmla="*/ 440 w 982"/>
                <a:gd name="T25" fmla="*/ 249 h 632"/>
                <a:gd name="T26" fmla="*/ 500 w 982"/>
                <a:gd name="T27" fmla="*/ 282 h 632"/>
                <a:gd name="T28" fmla="*/ 559 w 982"/>
                <a:gd name="T29" fmla="*/ 316 h 632"/>
                <a:gd name="T30" fmla="*/ 638 w 982"/>
                <a:gd name="T31" fmla="*/ 359 h 632"/>
                <a:gd name="T32" fmla="*/ 714 w 982"/>
                <a:gd name="T33" fmla="*/ 403 h 632"/>
                <a:gd name="T34" fmla="*/ 789 w 982"/>
                <a:gd name="T35" fmla="*/ 444 h 632"/>
                <a:gd name="T36" fmla="*/ 859 w 982"/>
                <a:gd name="T37" fmla="*/ 482 h 632"/>
                <a:gd name="T38" fmla="*/ 925 w 982"/>
                <a:gd name="T39" fmla="*/ 517 h 632"/>
                <a:gd name="T40" fmla="*/ 982 w 982"/>
                <a:gd name="T41" fmla="*/ 549 h 632"/>
                <a:gd name="T42" fmla="*/ 982 w 982"/>
                <a:gd name="T43" fmla="*/ 632 h 632"/>
                <a:gd name="T44" fmla="*/ 934 w 982"/>
                <a:gd name="T45" fmla="*/ 602 h 632"/>
                <a:gd name="T46" fmla="*/ 880 w 982"/>
                <a:gd name="T47" fmla="*/ 566 h 632"/>
                <a:gd name="T48" fmla="*/ 818 w 982"/>
                <a:gd name="T49" fmla="*/ 527 h 632"/>
                <a:gd name="T50" fmla="*/ 753 w 982"/>
                <a:gd name="T51" fmla="*/ 484 h 632"/>
                <a:gd name="T52" fmla="*/ 684 w 982"/>
                <a:gd name="T53" fmla="*/ 438 h 632"/>
                <a:gd name="T54" fmla="*/ 613 w 982"/>
                <a:gd name="T55" fmla="*/ 391 h 632"/>
                <a:gd name="T56" fmla="*/ 541 w 982"/>
                <a:gd name="T57" fmla="*/ 344 h 632"/>
                <a:gd name="T58" fmla="*/ 483 w 982"/>
                <a:gd name="T59" fmla="*/ 309 h 632"/>
                <a:gd name="T60" fmla="*/ 425 w 982"/>
                <a:gd name="T61" fmla="*/ 271 h 632"/>
                <a:gd name="T62" fmla="*/ 369 w 982"/>
                <a:gd name="T63" fmla="*/ 235 h 632"/>
                <a:gd name="T64" fmla="*/ 315 w 982"/>
                <a:gd name="T65" fmla="*/ 202 h 632"/>
                <a:gd name="T66" fmla="*/ 263 w 982"/>
                <a:gd name="T67" fmla="*/ 168 h 632"/>
                <a:gd name="T68" fmla="*/ 214 w 982"/>
                <a:gd name="T69" fmla="*/ 136 h 632"/>
                <a:gd name="T70" fmla="*/ 170 w 982"/>
                <a:gd name="T71" fmla="*/ 108 h 632"/>
                <a:gd name="T72" fmla="*/ 127 w 982"/>
                <a:gd name="T73" fmla="*/ 81 h 632"/>
                <a:gd name="T74" fmla="*/ 91 w 982"/>
                <a:gd name="T75" fmla="*/ 59 h 632"/>
                <a:gd name="T76" fmla="*/ 60 w 982"/>
                <a:gd name="T77" fmla="*/ 38 h 632"/>
                <a:gd name="T78" fmla="*/ 35 w 982"/>
                <a:gd name="T79" fmla="*/ 21 h 632"/>
                <a:gd name="T80" fmla="*/ 15 w 982"/>
                <a:gd name="T81" fmla="*/ 10 h 632"/>
                <a:gd name="T82" fmla="*/ 4 w 982"/>
                <a:gd name="T83" fmla="*/ 2 h 632"/>
                <a:gd name="T84" fmla="*/ 0 w 982"/>
                <a:gd name="T85" fmla="*/ 0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82" h="632">
                  <a:moveTo>
                    <a:pt x="0" y="0"/>
                  </a:moveTo>
                  <a:lnTo>
                    <a:pt x="4" y="2"/>
                  </a:lnTo>
                  <a:lnTo>
                    <a:pt x="17" y="10"/>
                  </a:lnTo>
                  <a:lnTo>
                    <a:pt x="35" y="19"/>
                  </a:lnTo>
                  <a:lnTo>
                    <a:pt x="61" y="34"/>
                  </a:lnTo>
                  <a:lnTo>
                    <a:pt x="93" y="53"/>
                  </a:lnTo>
                  <a:lnTo>
                    <a:pt x="132" y="74"/>
                  </a:lnTo>
                  <a:lnTo>
                    <a:pt x="175" y="98"/>
                  </a:lnTo>
                  <a:lnTo>
                    <a:pt x="222" y="125"/>
                  </a:lnTo>
                  <a:lnTo>
                    <a:pt x="272" y="155"/>
                  </a:lnTo>
                  <a:lnTo>
                    <a:pt x="326" y="185"/>
                  </a:lnTo>
                  <a:lnTo>
                    <a:pt x="382" y="217"/>
                  </a:lnTo>
                  <a:lnTo>
                    <a:pt x="440" y="249"/>
                  </a:lnTo>
                  <a:lnTo>
                    <a:pt x="500" y="282"/>
                  </a:lnTo>
                  <a:lnTo>
                    <a:pt x="559" y="316"/>
                  </a:lnTo>
                  <a:lnTo>
                    <a:pt x="638" y="359"/>
                  </a:lnTo>
                  <a:lnTo>
                    <a:pt x="714" y="403"/>
                  </a:lnTo>
                  <a:lnTo>
                    <a:pt x="789" y="444"/>
                  </a:lnTo>
                  <a:lnTo>
                    <a:pt x="859" y="482"/>
                  </a:lnTo>
                  <a:lnTo>
                    <a:pt x="925" y="517"/>
                  </a:lnTo>
                  <a:lnTo>
                    <a:pt x="982" y="549"/>
                  </a:lnTo>
                  <a:lnTo>
                    <a:pt x="982" y="632"/>
                  </a:lnTo>
                  <a:lnTo>
                    <a:pt x="934" y="602"/>
                  </a:lnTo>
                  <a:lnTo>
                    <a:pt x="880" y="566"/>
                  </a:lnTo>
                  <a:lnTo>
                    <a:pt x="818" y="527"/>
                  </a:lnTo>
                  <a:lnTo>
                    <a:pt x="753" y="484"/>
                  </a:lnTo>
                  <a:lnTo>
                    <a:pt x="684" y="438"/>
                  </a:lnTo>
                  <a:lnTo>
                    <a:pt x="613" y="391"/>
                  </a:lnTo>
                  <a:lnTo>
                    <a:pt x="541" y="344"/>
                  </a:lnTo>
                  <a:lnTo>
                    <a:pt x="483" y="309"/>
                  </a:lnTo>
                  <a:lnTo>
                    <a:pt x="425" y="271"/>
                  </a:lnTo>
                  <a:lnTo>
                    <a:pt x="369" y="235"/>
                  </a:lnTo>
                  <a:lnTo>
                    <a:pt x="315" y="202"/>
                  </a:lnTo>
                  <a:lnTo>
                    <a:pt x="263" y="168"/>
                  </a:lnTo>
                  <a:lnTo>
                    <a:pt x="214" y="136"/>
                  </a:lnTo>
                  <a:lnTo>
                    <a:pt x="170" y="108"/>
                  </a:lnTo>
                  <a:lnTo>
                    <a:pt x="127" y="81"/>
                  </a:lnTo>
                  <a:lnTo>
                    <a:pt x="91" y="59"/>
                  </a:lnTo>
                  <a:lnTo>
                    <a:pt x="60" y="38"/>
                  </a:lnTo>
                  <a:lnTo>
                    <a:pt x="35" y="21"/>
                  </a:lnTo>
                  <a:lnTo>
                    <a:pt x="15" y="10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0" name="Freeform 159"/>
            <p:cNvSpPr>
              <a:spLocks/>
            </p:cNvSpPr>
            <p:nvPr/>
          </p:nvSpPr>
          <p:spPr bwMode="auto">
            <a:xfrm>
              <a:off x="8274050" y="4765675"/>
              <a:ext cx="223838" cy="165100"/>
            </a:xfrm>
            <a:custGeom>
              <a:avLst/>
              <a:gdLst>
                <a:gd name="T0" fmla="*/ 0 w 283"/>
                <a:gd name="T1" fmla="*/ 0 h 209"/>
                <a:gd name="T2" fmla="*/ 283 w 283"/>
                <a:gd name="T3" fmla="*/ 179 h 209"/>
                <a:gd name="T4" fmla="*/ 283 w 283"/>
                <a:gd name="T5" fmla="*/ 209 h 209"/>
                <a:gd name="T6" fmla="*/ 0 w 283"/>
                <a:gd name="T7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3" h="209">
                  <a:moveTo>
                    <a:pt x="0" y="0"/>
                  </a:moveTo>
                  <a:lnTo>
                    <a:pt x="283" y="179"/>
                  </a:lnTo>
                  <a:lnTo>
                    <a:pt x="283" y="20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1" name="Freeform 160"/>
            <p:cNvSpPr>
              <a:spLocks/>
            </p:cNvSpPr>
            <p:nvPr/>
          </p:nvSpPr>
          <p:spPr bwMode="auto">
            <a:xfrm>
              <a:off x="8316913" y="4964113"/>
              <a:ext cx="180975" cy="149225"/>
            </a:xfrm>
            <a:custGeom>
              <a:avLst/>
              <a:gdLst>
                <a:gd name="T0" fmla="*/ 0 w 229"/>
                <a:gd name="T1" fmla="*/ 0 h 190"/>
                <a:gd name="T2" fmla="*/ 229 w 229"/>
                <a:gd name="T3" fmla="*/ 160 h 190"/>
                <a:gd name="T4" fmla="*/ 229 w 229"/>
                <a:gd name="T5" fmla="*/ 190 h 190"/>
                <a:gd name="T6" fmla="*/ 0 w 229"/>
                <a:gd name="T7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9" h="190">
                  <a:moveTo>
                    <a:pt x="0" y="0"/>
                  </a:moveTo>
                  <a:lnTo>
                    <a:pt x="229" y="160"/>
                  </a:lnTo>
                  <a:lnTo>
                    <a:pt x="229" y="19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2" name="Freeform 161"/>
            <p:cNvSpPr>
              <a:spLocks/>
            </p:cNvSpPr>
            <p:nvPr/>
          </p:nvSpPr>
          <p:spPr bwMode="auto">
            <a:xfrm>
              <a:off x="7669213" y="4602163"/>
              <a:ext cx="828675" cy="733425"/>
            </a:xfrm>
            <a:custGeom>
              <a:avLst/>
              <a:gdLst>
                <a:gd name="T0" fmla="*/ 0 w 1044"/>
                <a:gd name="T1" fmla="*/ 0 h 923"/>
                <a:gd name="T2" fmla="*/ 927 w 1044"/>
                <a:gd name="T3" fmla="*/ 745 h 923"/>
                <a:gd name="T4" fmla="*/ 1044 w 1044"/>
                <a:gd name="T5" fmla="*/ 837 h 923"/>
                <a:gd name="T6" fmla="*/ 1044 w 1044"/>
                <a:gd name="T7" fmla="*/ 923 h 923"/>
                <a:gd name="T8" fmla="*/ 892 w 1044"/>
                <a:gd name="T9" fmla="*/ 786 h 923"/>
                <a:gd name="T10" fmla="*/ 0 w 1044"/>
                <a:gd name="T11" fmla="*/ 0 h 9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4" h="923">
                  <a:moveTo>
                    <a:pt x="0" y="0"/>
                  </a:moveTo>
                  <a:lnTo>
                    <a:pt x="927" y="745"/>
                  </a:lnTo>
                  <a:lnTo>
                    <a:pt x="1044" y="837"/>
                  </a:lnTo>
                  <a:lnTo>
                    <a:pt x="1044" y="923"/>
                  </a:lnTo>
                  <a:lnTo>
                    <a:pt x="892" y="78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3" name="Freeform 162"/>
            <p:cNvSpPr>
              <a:spLocks/>
            </p:cNvSpPr>
            <p:nvPr/>
          </p:nvSpPr>
          <p:spPr bwMode="auto">
            <a:xfrm>
              <a:off x="7689850" y="4779963"/>
              <a:ext cx="808038" cy="828675"/>
            </a:xfrm>
            <a:custGeom>
              <a:avLst/>
              <a:gdLst>
                <a:gd name="T0" fmla="*/ 1 w 1017"/>
                <a:gd name="T1" fmla="*/ 4 h 1045"/>
                <a:gd name="T2" fmla="*/ 29 w 1017"/>
                <a:gd name="T3" fmla="*/ 26 h 1045"/>
                <a:gd name="T4" fmla="*/ 78 w 1017"/>
                <a:gd name="T5" fmla="*/ 71 h 1045"/>
                <a:gd name="T6" fmla="*/ 147 w 1017"/>
                <a:gd name="T7" fmla="*/ 130 h 1045"/>
                <a:gd name="T8" fmla="*/ 227 w 1017"/>
                <a:gd name="T9" fmla="*/ 201 h 1045"/>
                <a:gd name="T10" fmla="*/ 318 w 1017"/>
                <a:gd name="T11" fmla="*/ 282 h 1045"/>
                <a:gd name="T12" fmla="*/ 412 w 1017"/>
                <a:gd name="T13" fmla="*/ 365 h 1045"/>
                <a:gd name="T14" fmla="*/ 508 w 1017"/>
                <a:gd name="T15" fmla="*/ 447 h 1045"/>
                <a:gd name="T16" fmla="*/ 600 w 1017"/>
                <a:gd name="T17" fmla="*/ 526 h 1045"/>
                <a:gd name="T18" fmla="*/ 682 w 1017"/>
                <a:gd name="T19" fmla="*/ 598 h 1045"/>
                <a:gd name="T20" fmla="*/ 749 w 1017"/>
                <a:gd name="T21" fmla="*/ 656 h 1045"/>
                <a:gd name="T22" fmla="*/ 799 w 1017"/>
                <a:gd name="T23" fmla="*/ 699 h 1045"/>
                <a:gd name="T24" fmla="*/ 827 w 1017"/>
                <a:gd name="T25" fmla="*/ 724 h 1045"/>
                <a:gd name="T26" fmla="*/ 833 w 1017"/>
                <a:gd name="T27" fmla="*/ 729 h 1045"/>
                <a:gd name="T28" fmla="*/ 861 w 1017"/>
                <a:gd name="T29" fmla="*/ 752 h 1045"/>
                <a:gd name="T30" fmla="*/ 909 w 1017"/>
                <a:gd name="T31" fmla="*/ 793 h 1045"/>
                <a:gd name="T32" fmla="*/ 978 w 1017"/>
                <a:gd name="T33" fmla="*/ 851 h 1045"/>
                <a:gd name="T34" fmla="*/ 1017 w 1017"/>
                <a:gd name="T35" fmla="*/ 1045 h 1045"/>
                <a:gd name="T36" fmla="*/ 939 w 1017"/>
                <a:gd name="T37" fmla="*/ 964 h 1045"/>
                <a:gd name="T38" fmla="*/ 872 w 1017"/>
                <a:gd name="T39" fmla="*/ 895 h 1045"/>
                <a:gd name="T40" fmla="*/ 820 w 1017"/>
                <a:gd name="T41" fmla="*/ 838 h 1045"/>
                <a:gd name="T42" fmla="*/ 784 w 1017"/>
                <a:gd name="T43" fmla="*/ 802 h 1045"/>
                <a:gd name="T44" fmla="*/ 773 w 1017"/>
                <a:gd name="T45" fmla="*/ 789 h 1045"/>
                <a:gd name="T46" fmla="*/ 760 w 1017"/>
                <a:gd name="T47" fmla="*/ 776 h 1045"/>
                <a:gd name="T48" fmla="*/ 725 w 1017"/>
                <a:gd name="T49" fmla="*/ 739 h 1045"/>
                <a:gd name="T50" fmla="*/ 669 w 1017"/>
                <a:gd name="T51" fmla="*/ 682 h 1045"/>
                <a:gd name="T52" fmla="*/ 600 w 1017"/>
                <a:gd name="T53" fmla="*/ 611 h 1045"/>
                <a:gd name="T54" fmla="*/ 520 w 1017"/>
                <a:gd name="T55" fmla="*/ 528 h 1045"/>
                <a:gd name="T56" fmla="*/ 432 w 1017"/>
                <a:gd name="T57" fmla="*/ 438 h 1045"/>
                <a:gd name="T58" fmla="*/ 343 w 1017"/>
                <a:gd name="T59" fmla="*/ 348 h 1045"/>
                <a:gd name="T60" fmla="*/ 255 w 1017"/>
                <a:gd name="T61" fmla="*/ 259 h 1045"/>
                <a:gd name="T62" fmla="*/ 175 w 1017"/>
                <a:gd name="T63" fmla="*/ 177 h 1045"/>
                <a:gd name="T64" fmla="*/ 104 w 1017"/>
                <a:gd name="T65" fmla="*/ 105 h 1045"/>
                <a:gd name="T66" fmla="*/ 48 w 1017"/>
                <a:gd name="T67" fmla="*/ 51 h 1045"/>
                <a:gd name="T68" fmla="*/ 13 w 1017"/>
                <a:gd name="T69" fmla="*/ 13 h 1045"/>
                <a:gd name="T70" fmla="*/ 0 w 1017"/>
                <a:gd name="T71" fmla="*/ 0 h 10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17" h="1045">
                  <a:moveTo>
                    <a:pt x="0" y="0"/>
                  </a:moveTo>
                  <a:lnTo>
                    <a:pt x="1" y="4"/>
                  </a:lnTo>
                  <a:lnTo>
                    <a:pt x="13" y="13"/>
                  </a:lnTo>
                  <a:lnTo>
                    <a:pt x="29" y="26"/>
                  </a:lnTo>
                  <a:lnTo>
                    <a:pt x="52" y="47"/>
                  </a:lnTo>
                  <a:lnTo>
                    <a:pt x="78" y="71"/>
                  </a:lnTo>
                  <a:lnTo>
                    <a:pt x="111" y="99"/>
                  </a:lnTo>
                  <a:lnTo>
                    <a:pt x="147" y="130"/>
                  </a:lnTo>
                  <a:lnTo>
                    <a:pt x="186" y="165"/>
                  </a:lnTo>
                  <a:lnTo>
                    <a:pt x="227" y="201"/>
                  </a:lnTo>
                  <a:lnTo>
                    <a:pt x="272" y="240"/>
                  </a:lnTo>
                  <a:lnTo>
                    <a:pt x="318" y="282"/>
                  </a:lnTo>
                  <a:lnTo>
                    <a:pt x="365" y="323"/>
                  </a:lnTo>
                  <a:lnTo>
                    <a:pt x="412" y="365"/>
                  </a:lnTo>
                  <a:lnTo>
                    <a:pt x="460" y="406"/>
                  </a:lnTo>
                  <a:lnTo>
                    <a:pt x="508" y="447"/>
                  </a:lnTo>
                  <a:lnTo>
                    <a:pt x="555" y="489"/>
                  </a:lnTo>
                  <a:lnTo>
                    <a:pt x="600" y="526"/>
                  </a:lnTo>
                  <a:lnTo>
                    <a:pt x="641" y="564"/>
                  </a:lnTo>
                  <a:lnTo>
                    <a:pt x="682" y="598"/>
                  </a:lnTo>
                  <a:lnTo>
                    <a:pt x="717" y="628"/>
                  </a:lnTo>
                  <a:lnTo>
                    <a:pt x="749" y="656"/>
                  </a:lnTo>
                  <a:lnTo>
                    <a:pt x="777" y="680"/>
                  </a:lnTo>
                  <a:lnTo>
                    <a:pt x="799" y="699"/>
                  </a:lnTo>
                  <a:lnTo>
                    <a:pt x="816" y="714"/>
                  </a:lnTo>
                  <a:lnTo>
                    <a:pt x="827" y="724"/>
                  </a:lnTo>
                  <a:lnTo>
                    <a:pt x="829" y="725"/>
                  </a:lnTo>
                  <a:lnTo>
                    <a:pt x="833" y="729"/>
                  </a:lnTo>
                  <a:lnTo>
                    <a:pt x="844" y="739"/>
                  </a:lnTo>
                  <a:lnTo>
                    <a:pt x="861" y="752"/>
                  </a:lnTo>
                  <a:lnTo>
                    <a:pt x="883" y="771"/>
                  </a:lnTo>
                  <a:lnTo>
                    <a:pt x="909" y="793"/>
                  </a:lnTo>
                  <a:lnTo>
                    <a:pt x="941" y="819"/>
                  </a:lnTo>
                  <a:lnTo>
                    <a:pt x="978" y="851"/>
                  </a:lnTo>
                  <a:lnTo>
                    <a:pt x="1017" y="883"/>
                  </a:lnTo>
                  <a:lnTo>
                    <a:pt x="1017" y="1045"/>
                  </a:lnTo>
                  <a:lnTo>
                    <a:pt x="976" y="1004"/>
                  </a:lnTo>
                  <a:lnTo>
                    <a:pt x="939" y="964"/>
                  </a:lnTo>
                  <a:lnTo>
                    <a:pt x="904" y="928"/>
                  </a:lnTo>
                  <a:lnTo>
                    <a:pt x="872" y="895"/>
                  </a:lnTo>
                  <a:lnTo>
                    <a:pt x="844" y="865"/>
                  </a:lnTo>
                  <a:lnTo>
                    <a:pt x="820" y="838"/>
                  </a:lnTo>
                  <a:lnTo>
                    <a:pt x="799" y="818"/>
                  </a:lnTo>
                  <a:lnTo>
                    <a:pt x="784" y="802"/>
                  </a:lnTo>
                  <a:lnTo>
                    <a:pt x="777" y="793"/>
                  </a:lnTo>
                  <a:lnTo>
                    <a:pt x="773" y="789"/>
                  </a:lnTo>
                  <a:lnTo>
                    <a:pt x="769" y="786"/>
                  </a:lnTo>
                  <a:lnTo>
                    <a:pt x="760" y="776"/>
                  </a:lnTo>
                  <a:lnTo>
                    <a:pt x="745" y="759"/>
                  </a:lnTo>
                  <a:lnTo>
                    <a:pt x="725" y="739"/>
                  </a:lnTo>
                  <a:lnTo>
                    <a:pt x="699" y="712"/>
                  </a:lnTo>
                  <a:lnTo>
                    <a:pt x="669" y="682"/>
                  </a:lnTo>
                  <a:lnTo>
                    <a:pt x="635" y="648"/>
                  </a:lnTo>
                  <a:lnTo>
                    <a:pt x="600" y="611"/>
                  </a:lnTo>
                  <a:lnTo>
                    <a:pt x="561" y="569"/>
                  </a:lnTo>
                  <a:lnTo>
                    <a:pt x="520" y="528"/>
                  </a:lnTo>
                  <a:lnTo>
                    <a:pt x="477" y="483"/>
                  </a:lnTo>
                  <a:lnTo>
                    <a:pt x="432" y="438"/>
                  </a:lnTo>
                  <a:lnTo>
                    <a:pt x="387" y="393"/>
                  </a:lnTo>
                  <a:lnTo>
                    <a:pt x="343" y="348"/>
                  </a:lnTo>
                  <a:lnTo>
                    <a:pt x="300" y="302"/>
                  </a:lnTo>
                  <a:lnTo>
                    <a:pt x="255" y="259"/>
                  </a:lnTo>
                  <a:lnTo>
                    <a:pt x="214" y="216"/>
                  </a:lnTo>
                  <a:lnTo>
                    <a:pt x="175" y="177"/>
                  </a:lnTo>
                  <a:lnTo>
                    <a:pt x="137" y="141"/>
                  </a:lnTo>
                  <a:lnTo>
                    <a:pt x="104" y="105"/>
                  </a:lnTo>
                  <a:lnTo>
                    <a:pt x="74" y="75"/>
                  </a:lnTo>
                  <a:lnTo>
                    <a:pt x="48" y="51"/>
                  </a:lnTo>
                  <a:lnTo>
                    <a:pt x="27" y="28"/>
                  </a:lnTo>
                  <a:lnTo>
                    <a:pt x="13" y="13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4" name="Freeform 163"/>
            <p:cNvSpPr>
              <a:spLocks/>
            </p:cNvSpPr>
            <p:nvPr/>
          </p:nvSpPr>
          <p:spPr bwMode="auto">
            <a:xfrm>
              <a:off x="7399338" y="4665663"/>
              <a:ext cx="1036638" cy="1030287"/>
            </a:xfrm>
            <a:custGeom>
              <a:avLst/>
              <a:gdLst>
                <a:gd name="T0" fmla="*/ 4 w 1307"/>
                <a:gd name="T1" fmla="*/ 4 h 1299"/>
                <a:gd name="T2" fmla="*/ 28 w 1307"/>
                <a:gd name="T3" fmla="*/ 30 h 1299"/>
                <a:gd name="T4" fmla="*/ 77 w 1307"/>
                <a:gd name="T5" fmla="*/ 77 h 1299"/>
                <a:gd name="T6" fmla="*/ 142 w 1307"/>
                <a:gd name="T7" fmla="*/ 143 h 1299"/>
                <a:gd name="T8" fmla="*/ 220 w 1307"/>
                <a:gd name="T9" fmla="*/ 224 h 1299"/>
                <a:gd name="T10" fmla="*/ 308 w 1307"/>
                <a:gd name="T11" fmla="*/ 314 h 1299"/>
                <a:gd name="T12" fmla="*/ 403 w 1307"/>
                <a:gd name="T13" fmla="*/ 410 h 1299"/>
                <a:gd name="T14" fmla="*/ 500 w 1307"/>
                <a:gd name="T15" fmla="*/ 508 h 1299"/>
                <a:gd name="T16" fmla="*/ 597 w 1307"/>
                <a:gd name="T17" fmla="*/ 602 h 1299"/>
                <a:gd name="T18" fmla="*/ 686 w 1307"/>
                <a:gd name="T19" fmla="*/ 692 h 1299"/>
                <a:gd name="T20" fmla="*/ 766 w 1307"/>
                <a:gd name="T21" fmla="*/ 771 h 1299"/>
                <a:gd name="T22" fmla="*/ 832 w 1307"/>
                <a:gd name="T23" fmla="*/ 835 h 1299"/>
                <a:gd name="T24" fmla="*/ 878 w 1307"/>
                <a:gd name="T25" fmla="*/ 884 h 1299"/>
                <a:gd name="T26" fmla="*/ 904 w 1307"/>
                <a:gd name="T27" fmla="*/ 908 h 1299"/>
                <a:gd name="T28" fmla="*/ 912 w 1307"/>
                <a:gd name="T29" fmla="*/ 916 h 1299"/>
                <a:gd name="T30" fmla="*/ 936 w 1307"/>
                <a:gd name="T31" fmla="*/ 940 h 1299"/>
                <a:gd name="T32" fmla="*/ 983 w 1307"/>
                <a:gd name="T33" fmla="*/ 985 h 1299"/>
                <a:gd name="T34" fmla="*/ 1046 w 1307"/>
                <a:gd name="T35" fmla="*/ 1047 h 1299"/>
                <a:gd name="T36" fmla="*/ 1124 w 1307"/>
                <a:gd name="T37" fmla="*/ 1122 h 1299"/>
                <a:gd name="T38" fmla="*/ 1212 w 1307"/>
                <a:gd name="T39" fmla="*/ 1207 h 1299"/>
                <a:gd name="T40" fmla="*/ 1307 w 1307"/>
                <a:gd name="T41" fmla="*/ 1299 h 1299"/>
                <a:gd name="T42" fmla="*/ 1089 w 1307"/>
                <a:gd name="T43" fmla="*/ 1250 h 1299"/>
                <a:gd name="T44" fmla="*/ 1013 w 1307"/>
                <a:gd name="T45" fmla="*/ 1160 h 1299"/>
                <a:gd name="T46" fmla="*/ 945 w 1307"/>
                <a:gd name="T47" fmla="*/ 1081 h 1299"/>
                <a:gd name="T48" fmla="*/ 895 w 1307"/>
                <a:gd name="T49" fmla="*/ 1021 h 1299"/>
                <a:gd name="T50" fmla="*/ 862 w 1307"/>
                <a:gd name="T51" fmla="*/ 981 h 1299"/>
                <a:gd name="T52" fmla="*/ 848 w 1307"/>
                <a:gd name="T53" fmla="*/ 966 h 1299"/>
                <a:gd name="T54" fmla="*/ 837 w 1307"/>
                <a:gd name="T55" fmla="*/ 953 h 1299"/>
                <a:gd name="T56" fmla="*/ 802 w 1307"/>
                <a:gd name="T57" fmla="*/ 914 h 1299"/>
                <a:gd name="T58" fmla="*/ 750 w 1307"/>
                <a:gd name="T59" fmla="*/ 852 h 1299"/>
                <a:gd name="T60" fmla="*/ 681 w 1307"/>
                <a:gd name="T61" fmla="*/ 775 h 1299"/>
                <a:gd name="T62" fmla="*/ 602 w 1307"/>
                <a:gd name="T63" fmla="*/ 684 h 1299"/>
                <a:gd name="T64" fmla="*/ 517 w 1307"/>
                <a:gd name="T65" fmla="*/ 585 h 1299"/>
                <a:gd name="T66" fmla="*/ 427 w 1307"/>
                <a:gd name="T67" fmla="*/ 481 h 1299"/>
                <a:gd name="T68" fmla="*/ 336 w 1307"/>
                <a:gd name="T69" fmla="*/ 378 h 1299"/>
                <a:gd name="T70" fmla="*/ 248 w 1307"/>
                <a:gd name="T71" fmla="*/ 280 h 1299"/>
                <a:gd name="T72" fmla="*/ 170 w 1307"/>
                <a:gd name="T73" fmla="*/ 190 h 1299"/>
                <a:gd name="T74" fmla="*/ 101 w 1307"/>
                <a:gd name="T75" fmla="*/ 113 h 1299"/>
                <a:gd name="T76" fmla="*/ 47 w 1307"/>
                <a:gd name="T77" fmla="*/ 53 h 1299"/>
                <a:gd name="T78" fmla="*/ 13 w 1307"/>
                <a:gd name="T79" fmla="*/ 15 h 1299"/>
                <a:gd name="T80" fmla="*/ 0 w 1307"/>
                <a:gd name="T81" fmla="*/ 0 h 1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07" h="1299">
                  <a:moveTo>
                    <a:pt x="0" y="0"/>
                  </a:moveTo>
                  <a:lnTo>
                    <a:pt x="4" y="4"/>
                  </a:lnTo>
                  <a:lnTo>
                    <a:pt x="13" y="13"/>
                  </a:lnTo>
                  <a:lnTo>
                    <a:pt x="28" y="30"/>
                  </a:lnTo>
                  <a:lnTo>
                    <a:pt x="51" y="51"/>
                  </a:lnTo>
                  <a:lnTo>
                    <a:pt x="77" y="77"/>
                  </a:lnTo>
                  <a:lnTo>
                    <a:pt x="107" y="109"/>
                  </a:lnTo>
                  <a:lnTo>
                    <a:pt x="142" y="143"/>
                  </a:lnTo>
                  <a:lnTo>
                    <a:pt x="179" y="182"/>
                  </a:lnTo>
                  <a:lnTo>
                    <a:pt x="220" y="224"/>
                  </a:lnTo>
                  <a:lnTo>
                    <a:pt x="263" y="267"/>
                  </a:lnTo>
                  <a:lnTo>
                    <a:pt x="308" y="314"/>
                  </a:lnTo>
                  <a:lnTo>
                    <a:pt x="356" y="361"/>
                  </a:lnTo>
                  <a:lnTo>
                    <a:pt x="403" y="410"/>
                  </a:lnTo>
                  <a:lnTo>
                    <a:pt x="451" y="459"/>
                  </a:lnTo>
                  <a:lnTo>
                    <a:pt x="500" y="508"/>
                  </a:lnTo>
                  <a:lnTo>
                    <a:pt x="548" y="555"/>
                  </a:lnTo>
                  <a:lnTo>
                    <a:pt x="597" y="602"/>
                  </a:lnTo>
                  <a:lnTo>
                    <a:pt x="642" y="649"/>
                  </a:lnTo>
                  <a:lnTo>
                    <a:pt x="686" y="692"/>
                  </a:lnTo>
                  <a:lnTo>
                    <a:pt x="727" y="733"/>
                  </a:lnTo>
                  <a:lnTo>
                    <a:pt x="766" y="771"/>
                  </a:lnTo>
                  <a:lnTo>
                    <a:pt x="800" y="805"/>
                  </a:lnTo>
                  <a:lnTo>
                    <a:pt x="832" y="835"/>
                  </a:lnTo>
                  <a:lnTo>
                    <a:pt x="858" y="861"/>
                  </a:lnTo>
                  <a:lnTo>
                    <a:pt x="878" y="884"/>
                  </a:lnTo>
                  <a:lnTo>
                    <a:pt x="895" y="899"/>
                  </a:lnTo>
                  <a:lnTo>
                    <a:pt x="904" y="908"/>
                  </a:lnTo>
                  <a:lnTo>
                    <a:pt x="908" y="912"/>
                  </a:lnTo>
                  <a:lnTo>
                    <a:pt x="912" y="916"/>
                  </a:lnTo>
                  <a:lnTo>
                    <a:pt x="921" y="925"/>
                  </a:lnTo>
                  <a:lnTo>
                    <a:pt x="936" y="940"/>
                  </a:lnTo>
                  <a:lnTo>
                    <a:pt x="957" y="959"/>
                  </a:lnTo>
                  <a:lnTo>
                    <a:pt x="983" y="985"/>
                  </a:lnTo>
                  <a:lnTo>
                    <a:pt x="1013" y="1013"/>
                  </a:lnTo>
                  <a:lnTo>
                    <a:pt x="1046" y="1047"/>
                  </a:lnTo>
                  <a:lnTo>
                    <a:pt x="1085" y="1083"/>
                  </a:lnTo>
                  <a:lnTo>
                    <a:pt x="1124" y="1122"/>
                  </a:lnTo>
                  <a:lnTo>
                    <a:pt x="1167" y="1164"/>
                  </a:lnTo>
                  <a:lnTo>
                    <a:pt x="1212" y="1207"/>
                  </a:lnTo>
                  <a:lnTo>
                    <a:pt x="1259" y="1252"/>
                  </a:lnTo>
                  <a:lnTo>
                    <a:pt x="1307" y="1299"/>
                  </a:lnTo>
                  <a:lnTo>
                    <a:pt x="1130" y="1299"/>
                  </a:lnTo>
                  <a:lnTo>
                    <a:pt x="1089" y="1250"/>
                  </a:lnTo>
                  <a:lnTo>
                    <a:pt x="1050" y="1203"/>
                  </a:lnTo>
                  <a:lnTo>
                    <a:pt x="1013" y="1160"/>
                  </a:lnTo>
                  <a:lnTo>
                    <a:pt x="977" y="1119"/>
                  </a:lnTo>
                  <a:lnTo>
                    <a:pt x="945" y="1081"/>
                  </a:lnTo>
                  <a:lnTo>
                    <a:pt x="917" y="1049"/>
                  </a:lnTo>
                  <a:lnTo>
                    <a:pt x="895" y="1021"/>
                  </a:lnTo>
                  <a:lnTo>
                    <a:pt x="875" y="998"/>
                  </a:lnTo>
                  <a:lnTo>
                    <a:pt x="862" y="981"/>
                  </a:lnTo>
                  <a:lnTo>
                    <a:pt x="852" y="970"/>
                  </a:lnTo>
                  <a:lnTo>
                    <a:pt x="848" y="966"/>
                  </a:lnTo>
                  <a:lnTo>
                    <a:pt x="845" y="963"/>
                  </a:lnTo>
                  <a:lnTo>
                    <a:pt x="837" y="953"/>
                  </a:lnTo>
                  <a:lnTo>
                    <a:pt x="822" y="936"/>
                  </a:lnTo>
                  <a:lnTo>
                    <a:pt x="802" y="914"/>
                  </a:lnTo>
                  <a:lnTo>
                    <a:pt x="778" y="885"/>
                  </a:lnTo>
                  <a:lnTo>
                    <a:pt x="750" y="852"/>
                  </a:lnTo>
                  <a:lnTo>
                    <a:pt x="716" y="816"/>
                  </a:lnTo>
                  <a:lnTo>
                    <a:pt x="681" y="775"/>
                  </a:lnTo>
                  <a:lnTo>
                    <a:pt x="643" y="729"/>
                  </a:lnTo>
                  <a:lnTo>
                    <a:pt x="602" y="684"/>
                  </a:lnTo>
                  <a:lnTo>
                    <a:pt x="561" y="635"/>
                  </a:lnTo>
                  <a:lnTo>
                    <a:pt x="517" y="585"/>
                  </a:lnTo>
                  <a:lnTo>
                    <a:pt x="472" y="532"/>
                  </a:lnTo>
                  <a:lnTo>
                    <a:pt x="427" y="481"/>
                  </a:lnTo>
                  <a:lnTo>
                    <a:pt x="381" y="429"/>
                  </a:lnTo>
                  <a:lnTo>
                    <a:pt x="336" y="378"/>
                  </a:lnTo>
                  <a:lnTo>
                    <a:pt x="291" y="329"/>
                  </a:lnTo>
                  <a:lnTo>
                    <a:pt x="248" y="280"/>
                  </a:lnTo>
                  <a:lnTo>
                    <a:pt x="209" y="235"/>
                  </a:lnTo>
                  <a:lnTo>
                    <a:pt x="170" y="190"/>
                  </a:lnTo>
                  <a:lnTo>
                    <a:pt x="134" y="150"/>
                  </a:lnTo>
                  <a:lnTo>
                    <a:pt x="101" y="113"/>
                  </a:lnTo>
                  <a:lnTo>
                    <a:pt x="73" y="81"/>
                  </a:lnTo>
                  <a:lnTo>
                    <a:pt x="47" y="53"/>
                  </a:lnTo>
                  <a:lnTo>
                    <a:pt x="28" y="30"/>
                  </a:lnTo>
                  <a:lnTo>
                    <a:pt x="13" y="1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5" name="Freeform 164"/>
            <p:cNvSpPr>
              <a:spLocks/>
            </p:cNvSpPr>
            <p:nvPr/>
          </p:nvSpPr>
          <p:spPr bwMode="auto">
            <a:xfrm>
              <a:off x="7794625" y="5299075"/>
              <a:ext cx="355600" cy="396875"/>
            </a:xfrm>
            <a:custGeom>
              <a:avLst/>
              <a:gdLst>
                <a:gd name="T0" fmla="*/ 0 w 447"/>
                <a:gd name="T1" fmla="*/ 0 h 500"/>
                <a:gd name="T2" fmla="*/ 447 w 447"/>
                <a:gd name="T3" fmla="*/ 500 h 500"/>
                <a:gd name="T4" fmla="*/ 388 w 447"/>
                <a:gd name="T5" fmla="*/ 500 h 500"/>
                <a:gd name="T6" fmla="*/ 0 w 447"/>
                <a:gd name="T7" fmla="*/ 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7" h="500">
                  <a:moveTo>
                    <a:pt x="0" y="0"/>
                  </a:moveTo>
                  <a:lnTo>
                    <a:pt x="447" y="500"/>
                  </a:lnTo>
                  <a:lnTo>
                    <a:pt x="388" y="50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6" name="Freeform 165"/>
            <p:cNvSpPr>
              <a:spLocks/>
            </p:cNvSpPr>
            <p:nvPr/>
          </p:nvSpPr>
          <p:spPr bwMode="auto">
            <a:xfrm>
              <a:off x="7177088" y="4697413"/>
              <a:ext cx="784225" cy="998537"/>
            </a:xfrm>
            <a:custGeom>
              <a:avLst/>
              <a:gdLst>
                <a:gd name="T0" fmla="*/ 0 w 988"/>
                <a:gd name="T1" fmla="*/ 0 h 1258"/>
                <a:gd name="T2" fmla="*/ 839 w 988"/>
                <a:gd name="T3" fmla="*/ 1072 h 1258"/>
                <a:gd name="T4" fmla="*/ 988 w 988"/>
                <a:gd name="T5" fmla="*/ 1258 h 1258"/>
                <a:gd name="T6" fmla="*/ 908 w 988"/>
                <a:gd name="T7" fmla="*/ 1258 h 1258"/>
                <a:gd name="T8" fmla="*/ 799 w 988"/>
                <a:gd name="T9" fmla="*/ 1104 h 1258"/>
                <a:gd name="T10" fmla="*/ 0 w 988"/>
                <a:gd name="T11" fmla="*/ 0 h 1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88" h="1258">
                  <a:moveTo>
                    <a:pt x="0" y="0"/>
                  </a:moveTo>
                  <a:lnTo>
                    <a:pt x="839" y="1072"/>
                  </a:lnTo>
                  <a:lnTo>
                    <a:pt x="988" y="1258"/>
                  </a:lnTo>
                  <a:lnTo>
                    <a:pt x="908" y="1258"/>
                  </a:lnTo>
                  <a:lnTo>
                    <a:pt x="799" y="110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7" name="Freeform 166"/>
            <p:cNvSpPr>
              <a:spLocks/>
            </p:cNvSpPr>
            <p:nvPr/>
          </p:nvSpPr>
          <p:spPr bwMode="auto">
            <a:xfrm>
              <a:off x="7229475" y="5154613"/>
              <a:ext cx="350838" cy="541337"/>
            </a:xfrm>
            <a:custGeom>
              <a:avLst/>
              <a:gdLst>
                <a:gd name="T0" fmla="*/ 0 w 442"/>
                <a:gd name="T1" fmla="*/ 0 h 682"/>
                <a:gd name="T2" fmla="*/ 3 w 442"/>
                <a:gd name="T3" fmla="*/ 3 h 682"/>
                <a:gd name="T4" fmla="*/ 11 w 442"/>
                <a:gd name="T5" fmla="*/ 15 h 682"/>
                <a:gd name="T6" fmla="*/ 22 w 442"/>
                <a:gd name="T7" fmla="*/ 33 h 682"/>
                <a:gd name="T8" fmla="*/ 39 w 442"/>
                <a:gd name="T9" fmla="*/ 58 h 682"/>
                <a:gd name="T10" fmla="*/ 58 w 442"/>
                <a:gd name="T11" fmla="*/ 90 h 682"/>
                <a:gd name="T12" fmla="*/ 82 w 442"/>
                <a:gd name="T13" fmla="*/ 126 h 682"/>
                <a:gd name="T14" fmla="*/ 108 w 442"/>
                <a:gd name="T15" fmla="*/ 165 h 682"/>
                <a:gd name="T16" fmla="*/ 136 w 442"/>
                <a:gd name="T17" fmla="*/ 210 h 682"/>
                <a:gd name="T18" fmla="*/ 166 w 442"/>
                <a:gd name="T19" fmla="*/ 257 h 682"/>
                <a:gd name="T20" fmla="*/ 197 w 442"/>
                <a:gd name="T21" fmla="*/ 306 h 682"/>
                <a:gd name="T22" fmla="*/ 231 w 442"/>
                <a:gd name="T23" fmla="*/ 359 h 682"/>
                <a:gd name="T24" fmla="*/ 264 w 442"/>
                <a:gd name="T25" fmla="*/ 411 h 682"/>
                <a:gd name="T26" fmla="*/ 300 w 442"/>
                <a:gd name="T27" fmla="*/ 464 h 682"/>
                <a:gd name="T28" fmla="*/ 348 w 442"/>
                <a:gd name="T29" fmla="*/ 539 h 682"/>
                <a:gd name="T30" fmla="*/ 397 w 442"/>
                <a:gd name="T31" fmla="*/ 612 h 682"/>
                <a:gd name="T32" fmla="*/ 442 w 442"/>
                <a:gd name="T33" fmla="*/ 682 h 682"/>
                <a:gd name="T34" fmla="*/ 374 w 442"/>
                <a:gd name="T35" fmla="*/ 682 h 682"/>
                <a:gd name="T36" fmla="*/ 322 w 442"/>
                <a:gd name="T37" fmla="*/ 584 h 682"/>
                <a:gd name="T38" fmla="*/ 268 w 442"/>
                <a:gd name="T39" fmla="*/ 485 h 682"/>
                <a:gd name="T40" fmla="*/ 238 w 442"/>
                <a:gd name="T41" fmla="*/ 428 h 682"/>
                <a:gd name="T42" fmla="*/ 207 w 442"/>
                <a:gd name="T43" fmla="*/ 374 h 682"/>
                <a:gd name="T44" fmla="*/ 177 w 442"/>
                <a:gd name="T45" fmla="*/ 319 h 682"/>
                <a:gd name="T46" fmla="*/ 149 w 442"/>
                <a:gd name="T47" fmla="*/ 267 h 682"/>
                <a:gd name="T48" fmla="*/ 121 w 442"/>
                <a:gd name="T49" fmla="*/ 218 h 682"/>
                <a:gd name="T50" fmla="*/ 97 w 442"/>
                <a:gd name="T51" fmla="*/ 173 h 682"/>
                <a:gd name="T52" fmla="*/ 72 w 442"/>
                <a:gd name="T53" fmla="*/ 129 h 682"/>
                <a:gd name="T54" fmla="*/ 52 w 442"/>
                <a:gd name="T55" fmla="*/ 94 h 682"/>
                <a:gd name="T56" fmla="*/ 35 w 442"/>
                <a:gd name="T57" fmla="*/ 62 h 682"/>
                <a:gd name="T58" fmla="*/ 20 w 442"/>
                <a:gd name="T59" fmla="*/ 35 h 682"/>
                <a:gd name="T60" fmla="*/ 9 w 442"/>
                <a:gd name="T61" fmla="*/ 15 h 682"/>
                <a:gd name="T62" fmla="*/ 3 w 442"/>
                <a:gd name="T63" fmla="*/ 3 h 682"/>
                <a:gd name="T64" fmla="*/ 0 w 442"/>
                <a:gd name="T65" fmla="*/ 0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42" h="682">
                  <a:moveTo>
                    <a:pt x="0" y="0"/>
                  </a:moveTo>
                  <a:lnTo>
                    <a:pt x="3" y="3"/>
                  </a:lnTo>
                  <a:lnTo>
                    <a:pt x="11" y="15"/>
                  </a:lnTo>
                  <a:lnTo>
                    <a:pt x="22" y="33"/>
                  </a:lnTo>
                  <a:lnTo>
                    <a:pt x="39" y="58"/>
                  </a:lnTo>
                  <a:lnTo>
                    <a:pt x="58" y="90"/>
                  </a:lnTo>
                  <a:lnTo>
                    <a:pt x="82" y="126"/>
                  </a:lnTo>
                  <a:lnTo>
                    <a:pt x="108" y="165"/>
                  </a:lnTo>
                  <a:lnTo>
                    <a:pt x="136" y="210"/>
                  </a:lnTo>
                  <a:lnTo>
                    <a:pt x="166" y="257"/>
                  </a:lnTo>
                  <a:lnTo>
                    <a:pt x="197" y="306"/>
                  </a:lnTo>
                  <a:lnTo>
                    <a:pt x="231" y="359"/>
                  </a:lnTo>
                  <a:lnTo>
                    <a:pt x="264" y="411"/>
                  </a:lnTo>
                  <a:lnTo>
                    <a:pt x="300" y="464"/>
                  </a:lnTo>
                  <a:lnTo>
                    <a:pt x="348" y="539"/>
                  </a:lnTo>
                  <a:lnTo>
                    <a:pt x="397" y="612"/>
                  </a:lnTo>
                  <a:lnTo>
                    <a:pt x="442" y="682"/>
                  </a:lnTo>
                  <a:lnTo>
                    <a:pt x="374" y="682"/>
                  </a:lnTo>
                  <a:lnTo>
                    <a:pt x="322" y="584"/>
                  </a:lnTo>
                  <a:lnTo>
                    <a:pt x="268" y="485"/>
                  </a:lnTo>
                  <a:lnTo>
                    <a:pt x="238" y="428"/>
                  </a:lnTo>
                  <a:lnTo>
                    <a:pt x="207" y="374"/>
                  </a:lnTo>
                  <a:lnTo>
                    <a:pt x="177" y="319"/>
                  </a:lnTo>
                  <a:lnTo>
                    <a:pt x="149" y="267"/>
                  </a:lnTo>
                  <a:lnTo>
                    <a:pt x="121" y="218"/>
                  </a:lnTo>
                  <a:lnTo>
                    <a:pt x="97" y="173"/>
                  </a:lnTo>
                  <a:lnTo>
                    <a:pt x="72" y="129"/>
                  </a:lnTo>
                  <a:lnTo>
                    <a:pt x="52" y="94"/>
                  </a:lnTo>
                  <a:lnTo>
                    <a:pt x="35" y="62"/>
                  </a:lnTo>
                  <a:lnTo>
                    <a:pt x="20" y="35"/>
                  </a:lnTo>
                  <a:lnTo>
                    <a:pt x="9" y="1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8" name="Freeform 167"/>
            <p:cNvSpPr>
              <a:spLocks/>
            </p:cNvSpPr>
            <p:nvPr/>
          </p:nvSpPr>
          <p:spPr bwMode="auto">
            <a:xfrm>
              <a:off x="7099300" y="5478463"/>
              <a:ext cx="106363" cy="217487"/>
            </a:xfrm>
            <a:custGeom>
              <a:avLst/>
              <a:gdLst>
                <a:gd name="T0" fmla="*/ 0 w 132"/>
                <a:gd name="T1" fmla="*/ 0 h 274"/>
                <a:gd name="T2" fmla="*/ 132 w 132"/>
                <a:gd name="T3" fmla="*/ 274 h 274"/>
                <a:gd name="T4" fmla="*/ 113 w 132"/>
                <a:gd name="T5" fmla="*/ 274 h 274"/>
                <a:gd name="T6" fmla="*/ 0 w 132"/>
                <a:gd name="T7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274">
                  <a:moveTo>
                    <a:pt x="0" y="0"/>
                  </a:moveTo>
                  <a:lnTo>
                    <a:pt x="132" y="274"/>
                  </a:lnTo>
                  <a:lnTo>
                    <a:pt x="113" y="27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9" name="Freeform 168"/>
            <p:cNvSpPr>
              <a:spLocks/>
            </p:cNvSpPr>
            <p:nvPr/>
          </p:nvSpPr>
          <p:spPr bwMode="auto">
            <a:xfrm>
              <a:off x="6575425" y="5116513"/>
              <a:ext cx="157163" cy="579437"/>
            </a:xfrm>
            <a:custGeom>
              <a:avLst/>
              <a:gdLst>
                <a:gd name="T0" fmla="*/ 0 w 197"/>
                <a:gd name="T1" fmla="*/ 0 h 729"/>
                <a:gd name="T2" fmla="*/ 2 w 197"/>
                <a:gd name="T3" fmla="*/ 5 h 729"/>
                <a:gd name="T4" fmla="*/ 5 w 197"/>
                <a:gd name="T5" fmla="*/ 20 h 729"/>
                <a:gd name="T6" fmla="*/ 11 w 197"/>
                <a:gd name="T7" fmla="*/ 47 h 729"/>
                <a:gd name="T8" fmla="*/ 20 w 197"/>
                <a:gd name="T9" fmla="*/ 79 h 729"/>
                <a:gd name="T10" fmla="*/ 31 w 197"/>
                <a:gd name="T11" fmla="*/ 120 h 729"/>
                <a:gd name="T12" fmla="*/ 44 w 197"/>
                <a:gd name="T13" fmla="*/ 169 h 729"/>
                <a:gd name="T14" fmla="*/ 59 w 197"/>
                <a:gd name="T15" fmla="*/ 221 h 729"/>
                <a:gd name="T16" fmla="*/ 76 w 197"/>
                <a:gd name="T17" fmla="*/ 282 h 729"/>
                <a:gd name="T18" fmla="*/ 93 w 197"/>
                <a:gd name="T19" fmla="*/ 344 h 729"/>
                <a:gd name="T20" fmla="*/ 112 w 197"/>
                <a:gd name="T21" fmla="*/ 411 h 729"/>
                <a:gd name="T22" fmla="*/ 130 w 197"/>
                <a:gd name="T23" fmla="*/ 481 h 729"/>
                <a:gd name="T24" fmla="*/ 149 w 197"/>
                <a:gd name="T25" fmla="*/ 550 h 729"/>
                <a:gd name="T26" fmla="*/ 168 w 197"/>
                <a:gd name="T27" fmla="*/ 622 h 729"/>
                <a:gd name="T28" fmla="*/ 197 w 197"/>
                <a:gd name="T29" fmla="*/ 729 h 729"/>
                <a:gd name="T30" fmla="*/ 156 w 197"/>
                <a:gd name="T31" fmla="*/ 729 h 729"/>
                <a:gd name="T32" fmla="*/ 136 w 197"/>
                <a:gd name="T33" fmla="*/ 631 h 729"/>
                <a:gd name="T34" fmla="*/ 121 w 197"/>
                <a:gd name="T35" fmla="*/ 558 h 729"/>
                <a:gd name="T36" fmla="*/ 104 w 197"/>
                <a:gd name="T37" fmla="*/ 487 h 729"/>
                <a:gd name="T38" fmla="*/ 89 w 197"/>
                <a:gd name="T39" fmla="*/ 417 h 729"/>
                <a:gd name="T40" fmla="*/ 74 w 197"/>
                <a:gd name="T41" fmla="*/ 349 h 729"/>
                <a:gd name="T42" fmla="*/ 61 w 197"/>
                <a:gd name="T43" fmla="*/ 285 h 729"/>
                <a:gd name="T44" fmla="*/ 48 w 197"/>
                <a:gd name="T45" fmla="*/ 225 h 729"/>
                <a:gd name="T46" fmla="*/ 37 w 197"/>
                <a:gd name="T47" fmla="*/ 171 h 729"/>
                <a:gd name="T48" fmla="*/ 26 w 197"/>
                <a:gd name="T49" fmla="*/ 122 h 729"/>
                <a:gd name="T50" fmla="*/ 17 w 197"/>
                <a:gd name="T51" fmla="*/ 80 h 729"/>
                <a:gd name="T52" fmla="*/ 9 w 197"/>
                <a:gd name="T53" fmla="*/ 47 h 729"/>
                <a:gd name="T54" fmla="*/ 3 w 197"/>
                <a:gd name="T55" fmla="*/ 22 h 729"/>
                <a:gd name="T56" fmla="*/ 0 w 197"/>
                <a:gd name="T57" fmla="*/ 5 h 729"/>
                <a:gd name="T58" fmla="*/ 0 w 197"/>
                <a:gd name="T59" fmla="*/ 0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7" h="729">
                  <a:moveTo>
                    <a:pt x="0" y="0"/>
                  </a:moveTo>
                  <a:lnTo>
                    <a:pt x="2" y="5"/>
                  </a:lnTo>
                  <a:lnTo>
                    <a:pt x="5" y="20"/>
                  </a:lnTo>
                  <a:lnTo>
                    <a:pt x="11" y="47"/>
                  </a:lnTo>
                  <a:lnTo>
                    <a:pt x="20" y="79"/>
                  </a:lnTo>
                  <a:lnTo>
                    <a:pt x="31" y="120"/>
                  </a:lnTo>
                  <a:lnTo>
                    <a:pt x="44" y="169"/>
                  </a:lnTo>
                  <a:lnTo>
                    <a:pt x="59" y="221"/>
                  </a:lnTo>
                  <a:lnTo>
                    <a:pt x="76" y="282"/>
                  </a:lnTo>
                  <a:lnTo>
                    <a:pt x="93" y="344"/>
                  </a:lnTo>
                  <a:lnTo>
                    <a:pt x="112" y="411"/>
                  </a:lnTo>
                  <a:lnTo>
                    <a:pt x="130" y="481"/>
                  </a:lnTo>
                  <a:lnTo>
                    <a:pt x="149" y="550"/>
                  </a:lnTo>
                  <a:lnTo>
                    <a:pt x="168" y="622"/>
                  </a:lnTo>
                  <a:lnTo>
                    <a:pt x="197" y="729"/>
                  </a:lnTo>
                  <a:lnTo>
                    <a:pt x="156" y="729"/>
                  </a:lnTo>
                  <a:lnTo>
                    <a:pt x="136" y="631"/>
                  </a:lnTo>
                  <a:lnTo>
                    <a:pt x="121" y="558"/>
                  </a:lnTo>
                  <a:lnTo>
                    <a:pt x="104" y="487"/>
                  </a:lnTo>
                  <a:lnTo>
                    <a:pt x="89" y="417"/>
                  </a:lnTo>
                  <a:lnTo>
                    <a:pt x="74" y="349"/>
                  </a:lnTo>
                  <a:lnTo>
                    <a:pt x="61" y="285"/>
                  </a:lnTo>
                  <a:lnTo>
                    <a:pt x="48" y="225"/>
                  </a:lnTo>
                  <a:lnTo>
                    <a:pt x="37" y="171"/>
                  </a:lnTo>
                  <a:lnTo>
                    <a:pt x="26" y="122"/>
                  </a:lnTo>
                  <a:lnTo>
                    <a:pt x="17" y="80"/>
                  </a:lnTo>
                  <a:lnTo>
                    <a:pt x="9" y="47"/>
                  </a:lnTo>
                  <a:lnTo>
                    <a:pt x="3" y="22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0" name="Freeform 169"/>
            <p:cNvSpPr>
              <a:spLocks/>
            </p:cNvSpPr>
            <p:nvPr/>
          </p:nvSpPr>
          <p:spPr bwMode="auto">
            <a:xfrm>
              <a:off x="6302375" y="5319713"/>
              <a:ext cx="38100" cy="376237"/>
            </a:xfrm>
            <a:custGeom>
              <a:avLst/>
              <a:gdLst>
                <a:gd name="T0" fmla="*/ 0 w 48"/>
                <a:gd name="T1" fmla="*/ 0 h 474"/>
                <a:gd name="T2" fmla="*/ 48 w 48"/>
                <a:gd name="T3" fmla="*/ 474 h 474"/>
                <a:gd name="T4" fmla="*/ 28 w 48"/>
                <a:gd name="T5" fmla="*/ 474 h 474"/>
                <a:gd name="T6" fmla="*/ 0 w 48"/>
                <a:gd name="T7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474">
                  <a:moveTo>
                    <a:pt x="0" y="0"/>
                  </a:moveTo>
                  <a:lnTo>
                    <a:pt x="48" y="474"/>
                  </a:lnTo>
                  <a:lnTo>
                    <a:pt x="28" y="47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1" name="Freeform 170"/>
            <p:cNvSpPr>
              <a:spLocks/>
            </p:cNvSpPr>
            <p:nvPr/>
          </p:nvSpPr>
          <p:spPr bwMode="auto">
            <a:xfrm>
              <a:off x="6189663" y="5459413"/>
              <a:ext cx="14288" cy="236537"/>
            </a:xfrm>
            <a:custGeom>
              <a:avLst/>
              <a:gdLst>
                <a:gd name="T0" fmla="*/ 2 w 19"/>
                <a:gd name="T1" fmla="*/ 0 h 299"/>
                <a:gd name="T2" fmla="*/ 2 w 19"/>
                <a:gd name="T3" fmla="*/ 6 h 299"/>
                <a:gd name="T4" fmla="*/ 2 w 19"/>
                <a:gd name="T5" fmla="*/ 23 h 299"/>
                <a:gd name="T6" fmla="*/ 4 w 19"/>
                <a:gd name="T7" fmla="*/ 51 h 299"/>
                <a:gd name="T8" fmla="*/ 6 w 19"/>
                <a:gd name="T9" fmla="*/ 87 h 299"/>
                <a:gd name="T10" fmla="*/ 9 w 19"/>
                <a:gd name="T11" fmla="*/ 130 h 299"/>
                <a:gd name="T12" fmla="*/ 11 w 19"/>
                <a:gd name="T13" fmla="*/ 181 h 299"/>
                <a:gd name="T14" fmla="*/ 15 w 19"/>
                <a:gd name="T15" fmla="*/ 237 h 299"/>
                <a:gd name="T16" fmla="*/ 19 w 19"/>
                <a:gd name="T17" fmla="*/ 299 h 299"/>
                <a:gd name="T18" fmla="*/ 0 w 19"/>
                <a:gd name="T19" fmla="*/ 299 h 299"/>
                <a:gd name="T20" fmla="*/ 0 w 19"/>
                <a:gd name="T21" fmla="*/ 237 h 299"/>
                <a:gd name="T22" fmla="*/ 0 w 19"/>
                <a:gd name="T23" fmla="*/ 181 h 299"/>
                <a:gd name="T24" fmla="*/ 0 w 19"/>
                <a:gd name="T25" fmla="*/ 130 h 299"/>
                <a:gd name="T26" fmla="*/ 0 w 19"/>
                <a:gd name="T27" fmla="*/ 87 h 299"/>
                <a:gd name="T28" fmla="*/ 0 w 19"/>
                <a:gd name="T29" fmla="*/ 51 h 299"/>
                <a:gd name="T30" fmla="*/ 2 w 19"/>
                <a:gd name="T31" fmla="*/ 23 h 299"/>
                <a:gd name="T32" fmla="*/ 2 w 19"/>
                <a:gd name="T33" fmla="*/ 6 h 299"/>
                <a:gd name="T34" fmla="*/ 2 w 19"/>
                <a:gd name="T35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299">
                  <a:moveTo>
                    <a:pt x="2" y="0"/>
                  </a:moveTo>
                  <a:lnTo>
                    <a:pt x="2" y="6"/>
                  </a:lnTo>
                  <a:lnTo>
                    <a:pt x="2" y="23"/>
                  </a:lnTo>
                  <a:lnTo>
                    <a:pt x="4" y="51"/>
                  </a:lnTo>
                  <a:lnTo>
                    <a:pt x="6" y="87"/>
                  </a:lnTo>
                  <a:lnTo>
                    <a:pt x="9" y="130"/>
                  </a:lnTo>
                  <a:lnTo>
                    <a:pt x="11" y="181"/>
                  </a:lnTo>
                  <a:lnTo>
                    <a:pt x="15" y="237"/>
                  </a:lnTo>
                  <a:lnTo>
                    <a:pt x="19" y="299"/>
                  </a:lnTo>
                  <a:lnTo>
                    <a:pt x="0" y="299"/>
                  </a:lnTo>
                  <a:lnTo>
                    <a:pt x="0" y="237"/>
                  </a:lnTo>
                  <a:lnTo>
                    <a:pt x="0" y="181"/>
                  </a:lnTo>
                  <a:lnTo>
                    <a:pt x="0" y="130"/>
                  </a:lnTo>
                  <a:lnTo>
                    <a:pt x="0" y="87"/>
                  </a:lnTo>
                  <a:lnTo>
                    <a:pt x="0" y="51"/>
                  </a:lnTo>
                  <a:lnTo>
                    <a:pt x="2" y="23"/>
                  </a:lnTo>
                  <a:lnTo>
                    <a:pt x="2" y="6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72" name="Rectangle 371"/>
          <p:cNvSpPr/>
          <p:nvPr/>
        </p:nvSpPr>
        <p:spPr>
          <a:xfrm>
            <a:off x="0" y="0"/>
            <a:ext cx="12192000" cy="3601156"/>
          </a:xfrm>
          <a:custGeom>
            <a:avLst/>
            <a:gdLst>
              <a:gd name="connsiteX0" fmla="*/ 0 w 12192000"/>
              <a:gd name="connsiteY0" fmla="*/ 0 h 3601156"/>
              <a:gd name="connsiteX1" fmla="*/ 12192000 w 12192000"/>
              <a:gd name="connsiteY1" fmla="*/ 0 h 3601156"/>
              <a:gd name="connsiteX2" fmla="*/ 12192000 w 12192000"/>
              <a:gd name="connsiteY2" fmla="*/ 3601156 h 3601156"/>
              <a:gd name="connsiteX3" fmla="*/ 0 w 12192000"/>
              <a:gd name="connsiteY3" fmla="*/ 3601156 h 3601156"/>
              <a:gd name="connsiteX4" fmla="*/ 0 w 12192000"/>
              <a:gd name="connsiteY4" fmla="*/ 0 h 3601156"/>
              <a:gd name="connsiteX0" fmla="*/ 0 w 12192000"/>
              <a:gd name="connsiteY0" fmla="*/ 0 h 3601156"/>
              <a:gd name="connsiteX1" fmla="*/ 12192000 w 12192000"/>
              <a:gd name="connsiteY1" fmla="*/ 0 h 3601156"/>
              <a:gd name="connsiteX2" fmla="*/ 12192000 w 12192000"/>
              <a:gd name="connsiteY2" fmla="*/ 3601156 h 3601156"/>
              <a:gd name="connsiteX3" fmla="*/ 0 w 12192000"/>
              <a:gd name="connsiteY3" fmla="*/ 2779169 h 3601156"/>
              <a:gd name="connsiteX4" fmla="*/ 0 w 12192000"/>
              <a:gd name="connsiteY4" fmla="*/ 0 h 3601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000" h="3601156">
                <a:moveTo>
                  <a:pt x="0" y="0"/>
                </a:moveTo>
                <a:lnTo>
                  <a:pt x="12192000" y="0"/>
                </a:lnTo>
                <a:lnTo>
                  <a:pt x="12192000" y="3601156"/>
                </a:lnTo>
                <a:lnTo>
                  <a:pt x="0" y="2779169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73" name="Group 372"/>
          <p:cNvGrpSpPr/>
          <p:nvPr/>
        </p:nvGrpSpPr>
        <p:grpSpPr>
          <a:xfrm>
            <a:off x="0" y="1255"/>
            <a:ext cx="12165124" cy="3493381"/>
            <a:chOff x="0" y="1255"/>
            <a:chExt cx="12165124" cy="3493381"/>
          </a:xfrm>
          <a:solidFill>
            <a:schemeClr val="accent1">
              <a:lumMod val="75000"/>
            </a:schemeClr>
          </a:solidFill>
        </p:grpSpPr>
        <p:sp>
          <p:nvSpPr>
            <p:cNvPr id="375" name="Freeform 542"/>
            <p:cNvSpPr>
              <a:spLocks noEditPoints="1"/>
            </p:cNvSpPr>
            <p:nvPr/>
          </p:nvSpPr>
          <p:spPr bwMode="auto">
            <a:xfrm>
              <a:off x="0" y="2303271"/>
              <a:ext cx="6841475" cy="355150"/>
            </a:xfrm>
            <a:custGeom>
              <a:avLst/>
              <a:gdLst>
                <a:gd name="T0" fmla="*/ 985 w 4238"/>
                <a:gd name="T1" fmla="*/ 220 h 220"/>
                <a:gd name="T2" fmla="*/ 726 w 4238"/>
                <a:gd name="T3" fmla="*/ 194 h 220"/>
                <a:gd name="T4" fmla="*/ 600 w 4238"/>
                <a:gd name="T5" fmla="*/ 219 h 220"/>
                <a:gd name="T6" fmla="*/ 333 w 4238"/>
                <a:gd name="T7" fmla="*/ 195 h 220"/>
                <a:gd name="T8" fmla="*/ 215 w 4238"/>
                <a:gd name="T9" fmla="*/ 217 h 220"/>
                <a:gd name="T10" fmla="*/ 4153 w 4238"/>
                <a:gd name="T11" fmla="*/ 132 h 220"/>
                <a:gd name="T12" fmla="*/ 4040 w 4238"/>
                <a:gd name="T13" fmla="*/ 149 h 220"/>
                <a:gd name="T14" fmla="*/ 3761 w 4238"/>
                <a:gd name="T15" fmla="*/ 135 h 220"/>
                <a:gd name="T16" fmla="*/ 3654 w 4238"/>
                <a:gd name="T17" fmla="*/ 147 h 220"/>
                <a:gd name="T18" fmla="*/ 3370 w 4238"/>
                <a:gd name="T19" fmla="*/ 137 h 220"/>
                <a:gd name="T20" fmla="*/ 3265 w 4238"/>
                <a:gd name="T21" fmla="*/ 143 h 220"/>
                <a:gd name="T22" fmla="*/ 2981 w 4238"/>
                <a:gd name="T23" fmla="*/ 143 h 220"/>
                <a:gd name="T24" fmla="*/ 2876 w 4238"/>
                <a:gd name="T25" fmla="*/ 137 h 220"/>
                <a:gd name="T26" fmla="*/ 2592 w 4238"/>
                <a:gd name="T27" fmla="*/ 147 h 220"/>
                <a:gd name="T28" fmla="*/ 2485 w 4238"/>
                <a:gd name="T29" fmla="*/ 135 h 220"/>
                <a:gd name="T30" fmla="*/ 2206 w 4238"/>
                <a:gd name="T31" fmla="*/ 149 h 220"/>
                <a:gd name="T32" fmla="*/ 2094 w 4238"/>
                <a:gd name="T33" fmla="*/ 132 h 220"/>
                <a:gd name="T34" fmla="*/ 1820 w 4238"/>
                <a:gd name="T35" fmla="*/ 152 h 220"/>
                <a:gd name="T36" fmla="*/ 1702 w 4238"/>
                <a:gd name="T37" fmla="*/ 130 h 220"/>
                <a:gd name="T38" fmla="*/ 1434 w 4238"/>
                <a:gd name="T39" fmla="*/ 154 h 220"/>
                <a:gd name="T40" fmla="*/ 1309 w 4238"/>
                <a:gd name="T41" fmla="*/ 130 h 220"/>
                <a:gd name="T42" fmla="*/ 1050 w 4238"/>
                <a:gd name="T43" fmla="*/ 154 h 220"/>
                <a:gd name="T44" fmla="*/ 790 w 4238"/>
                <a:gd name="T45" fmla="*/ 130 h 220"/>
                <a:gd name="T46" fmla="*/ 665 w 4238"/>
                <a:gd name="T47" fmla="*/ 154 h 220"/>
                <a:gd name="T48" fmla="*/ 397 w 4238"/>
                <a:gd name="T49" fmla="*/ 130 h 220"/>
                <a:gd name="T50" fmla="*/ 279 w 4238"/>
                <a:gd name="T51" fmla="*/ 152 h 220"/>
                <a:gd name="T52" fmla="*/ 6 w 4238"/>
                <a:gd name="T53" fmla="*/ 132 h 220"/>
                <a:gd name="T54" fmla="*/ 4235 w 4238"/>
                <a:gd name="T55" fmla="*/ 85 h 220"/>
                <a:gd name="T56" fmla="*/ 3955 w 4238"/>
                <a:gd name="T57" fmla="*/ 69 h 220"/>
                <a:gd name="T58" fmla="*/ 3848 w 4238"/>
                <a:gd name="T59" fmla="*/ 81 h 220"/>
                <a:gd name="T60" fmla="*/ 3565 w 4238"/>
                <a:gd name="T61" fmla="*/ 73 h 220"/>
                <a:gd name="T62" fmla="*/ 3460 w 4238"/>
                <a:gd name="T63" fmla="*/ 77 h 220"/>
                <a:gd name="T64" fmla="*/ 3175 w 4238"/>
                <a:gd name="T65" fmla="*/ 77 h 220"/>
                <a:gd name="T66" fmla="*/ 3070 w 4238"/>
                <a:gd name="T67" fmla="*/ 73 h 220"/>
                <a:gd name="T68" fmla="*/ 2787 w 4238"/>
                <a:gd name="T69" fmla="*/ 81 h 220"/>
                <a:gd name="T70" fmla="*/ 2680 w 4238"/>
                <a:gd name="T71" fmla="*/ 69 h 220"/>
                <a:gd name="T72" fmla="*/ 2400 w 4238"/>
                <a:gd name="T73" fmla="*/ 85 h 220"/>
                <a:gd name="T74" fmla="*/ 2289 w 4238"/>
                <a:gd name="T75" fmla="*/ 67 h 220"/>
                <a:gd name="T76" fmla="*/ 2014 w 4238"/>
                <a:gd name="T77" fmla="*/ 88 h 220"/>
                <a:gd name="T78" fmla="*/ 1896 w 4238"/>
                <a:gd name="T79" fmla="*/ 65 h 220"/>
                <a:gd name="T80" fmla="*/ 1629 w 4238"/>
                <a:gd name="T81" fmla="*/ 89 h 220"/>
                <a:gd name="T82" fmla="*/ 1503 w 4238"/>
                <a:gd name="T83" fmla="*/ 64 h 220"/>
                <a:gd name="T84" fmla="*/ 1244 w 4238"/>
                <a:gd name="T85" fmla="*/ 90 h 220"/>
                <a:gd name="T86" fmla="*/ 985 w 4238"/>
                <a:gd name="T87" fmla="*/ 64 h 220"/>
                <a:gd name="T88" fmla="*/ 859 w 4238"/>
                <a:gd name="T89" fmla="*/ 89 h 220"/>
                <a:gd name="T90" fmla="*/ 592 w 4238"/>
                <a:gd name="T91" fmla="*/ 65 h 220"/>
                <a:gd name="T92" fmla="*/ 474 w 4238"/>
                <a:gd name="T93" fmla="*/ 88 h 220"/>
                <a:gd name="T94" fmla="*/ 199 w 4238"/>
                <a:gd name="T95" fmla="*/ 67 h 220"/>
                <a:gd name="T96" fmla="*/ 88 w 4238"/>
                <a:gd name="T97" fmla="*/ 85 h 220"/>
                <a:gd name="T98" fmla="*/ 4021 w 4238"/>
                <a:gd name="T99" fmla="*/ 5 h 220"/>
                <a:gd name="T100" fmla="*/ 3913 w 4238"/>
                <a:gd name="T101" fmla="*/ 17 h 220"/>
                <a:gd name="T102" fmla="*/ 3629 w 4238"/>
                <a:gd name="T103" fmla="*/ 8 h 220"/>
                <a:gd name="T104" fmla="*/ 3524 w 4238"/>
                <a:gd name="T105" fmla="*/ 13 h 220"/>
                <a:gd name="T106" fmla="*/ 3240 w 4238"/>
                <a:gd name="T107" fmla="*/ 13 h 220"/>
                <a:gd name="T108" fmla="*/ 3136 w 4238"/>
                <a:gd name="T109" fmla="*/ 8 h 220"/>
                <a:gd name="T110" fmla="*/ 2852 w 4238"/>
                <a:gd name="T111" fmla="*/ 17 h 220"/>
                <a:gd name="T112" fmla="*/ 2744 w 4238"/>
                <a:gd name="T113" fmla="*/ 5 h 220"/>
                <a:gd name="T114" fmla="*/ 2465 w 4238"/>
                <a:gd name="T115" fmla="*/ 20 h 220"/>
                <a:gd name="T116" fmla="*/ 2353 w 4238"/>
                <a:gd name="T117" fmla="*/ 3 h 220"/>
                <a:gd name="T118" fmla="*/ 2079 w 4238"/>
                <a:gd name="T119" fmla="*/ 22 h 220"/>
                <a:gd name="T120" fmla="*/ 1961 w 4238"/>
                <a:gd name="T121" fmla="*/ 0 h 220"/>
                <a:gd name="T122" fmla="*/ 1693 w 4238"/>
                <a:gd name="T123" fmla="*/ 25 h 220"/>
                <a:gd name="T124" fmla="*/ 1569 w 4238"/>
                <a:gd name="T125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38" h="220">
                  <a:moveTo>
                    <a:pt x="1114" y="194"/>
                  </a:moveTo>
                  <a:lnTo>
                    <a:pt x="1110" y="195"/>
                  </a:lnTo>
                  <a:lnTo>
                    <a:pt x="1107" y="196"/>
                  </a:lnTo>
                  <a:lnTo>
                    <a:pt x="1104" y="199"/>
                  </a:lnTo>
                  <a:lnTo>
                    <a:pt x="1103" y="203"/>
                  </a:lnTo>
                  <a:lnTo>
                    <a:pt x="1101" y="207"/>
                  </a:lnTo>
                  <a:lnTo>
                    <a:pt x="1103" y="211"/>
                  </a:lnTo>
                  <a:lnTo>
                    <a:pt x="1104" y="215"/>
                  </a:lnTo>
                  <a:lnTo>
                    <a:pt x="1107" y="217"/>
                  </a:lnTo>
                  <a:lnTo>
                    <a:pt x="1110" y="219"/>
                  </a:lnTo>
                  <a:lnTo>
                    <a:pt x="1114" y="220"/>
                  </a:lnTo>
                  <a:lnTo>
                    <a:pt x="1118" y="219"/>
                  </a:lnTo>
                  <a:lnTo>
                    <a:pt x="1122" y="217"/>
                  </a:lnTo>
                  <a:lnTo>
                    <a:pt x="1125" y="215"/>
                  </a:lnTo>
                  <a:lnTo>
                    <a:pt x="1126" y="211"/>
                  </a:lnTo>
                  <a:lnTo>
                    <a:pt x="1127" y="207"/>
                  </a:lnTo>
                  <a:lnTo>
                    <a:pt x="1126" y="203"/>
                  </a:lnTo>
                  <a:lnTo>
                    <a:pt x="1125" y="199"/>
                  </a:lnTo>
                  <a:lnTo>
                    <a:pt x="1122" y="196"/>
                  </a:lnTo>
                  <a:lnTo>
                    <a:pt x="1118" y="195"/>
                  </a:lnTo>
                  <a:lnTo>
                    <a:pt x="1114" y="194"/>
                  </a:lnTo>
                  <a:close/>
                  <a:moveTo>
                    <a:pt x="985" y="194"/>
                  </a:moveTo>
                  <a:lnTo>
                    <a:pt x="981" y="195"/>
                  </a:lnTo>
                  <a:lnTo>
                    <a:pt x="977" y="196"/>
                  </a:lnTo>
                  <a:lnTo>
                    <a:pt x="974" y="199"/>
                  </a:lnTo>
                  <a:lnTo>
                    <a:pt x="973" y="203"/>
                  </a:lnTo>
                  <a:lnTo>
                    <a:pt x="972" y="207"/>
                  </a:lnTo>
                  <a:lnTo>
                    <a:pt x="973" y="211"/>
                  </a:lnTo>
                  <a:lnTo>
                    <a:pt x="974" y="215"/>
                  </a:lnTo>
                  <a:lnTo>
                    <a:pt x="977" y="217"/>
                  </a:lnTo>
                  <a:lnTo>
                    <a:pt x="981" y="219"/>
                  </a:lnTo>
                  <a:lnTo>
                    <a:pt x="985" y="220"/>
                  </a:lnTo>
                  <a:lnTo>
                    <a:pt x="989" y="219"/>
                  </a:lnTo>
                  <a:lnTo>
                    <a:pt x="993" y="217"/>
                  </a:lnTo>
                  <a:lnTo>
                    <a:pt x="995" y="215"/>
                  </a:lnTo>
                  <a:lnTo>
                    <a:pt x="997" y="211"/>
                  </a:lnTo>
                  <a:lnTo>
                    <a:pt x="998" y="207"/>
                  </a:lnTo>
                  <a:lnTo>
                    <a:pt x="997" y="203"/>
                  </a:lnTo>
                  <a:lnTo>
                    <a:pt x="995" y="199"/>
                  </a:lnTo>
                  <a:lnTo>
                    <a:pt x="993" y="196"/>
                  </a:lnTo>
                  <a:lnTo>
                    <a:pt x="989" y="195"/>
                  </a:lnTo>
                  <a:lnTo>
                    <a:pt x="985" y="194"/>
                  </a:lnTo>
                  <a:close/>
                  <a:moveTo>
                    <a:pt x="855" y="194"/>
                  </a:moveTo>
                  <a:lnTo>
                    <a:pt x="851" y="195"/>
                  </a:lnTo>
                  <a:lnTo>
                    <a:pt x="847" y="196"/>
                  </a:lnTo>
                  <a:lnTo>
                    <a:pt x="845" y="199"/>
                  </a:lnTo>
                  <a:lnTo>
                    <a:pt x="843" y="203"/>
                  </a:lnTo>
                  <a:lnTo>
                    <a:pt x="842" y="207"/>
                  </a:lnTo>
                  <a:lnTo>
                    <a:pt x="843" y="211"/>
                  </a:lnTo>
                  <a:lnTo>
                    <a:pt x="845" y="215"/>
                  </a:lnTo>
                  <a:lnTo>
                    <a:pt x="847" y="217"/>
                  </a:lnTo>
                  <a:lnTo>
                    <a:pt x="851" y="219"/>
                  </a:lnTo>
                  <a:lnTo>
                    <a:pt x="855" y="220"/>
                  </a:lnTo>
                  <a:lnTo>
                    <a:pt x="859" y="219"/>
                  </a:lnTo>
                  <a:lnTo>
                    <a:pt x="863" y="217"/>
                  </a:lnTo>
                  <a:lnTo>
                    <a:pt x="866" y="215"/>
                  </a:lnTo>
                  <a:lnTo>
                    <a:pt x="867" y="211"/>
                  </a:lnTo>
                  <a:lnTo>
                    <a:pt x="868" y="207"/>
                  </a:lnTo>
                  <a:lnTo>
                    <a:pt x="867" y="203"/>
                  </a:lnTo>
                  <a:lnTo>
                    <a:pt x="866" y="199"/>
                  </a:lnTo>
                  <a:lnTo>
                    <a:pt x="863" y="196"/>
                  </a:lnTo>
                  <a:lnTo>
                    <a:pt x="859" y="195"/>
                  </a:lnTo>
                  <a:lnTo>
                    <a:pt x="855" y="194"/>
                  </a:lnTo>
                  <a:close/>
                  <a:moveTo>
                    <a:pt x="726" y="194"/>
                  </a:moveTo>
                  <a:lnTo>
                    <a:pt x="722" y="195"/>
                  </a:lnTo>
                  <a:lnTo>
                    <a:pt x="718" y="196"/>
                  </a:lnTo>
                  <a:lnTo>
                    <a:pt x="715" y="199"/>
                  </a:lnTo>
                  <a:lnTo>
                    <a:pt x="714" y="203"/>
                  </a:lnTo>
                  <a:lnTo>
                    <a:pt x="713" y="207"/>
                  </a:lnTo>
                  <a:lnTo>
                    <a:pt x="714" y="211"/>
                  </a:lnTo>
                  <a:lnTo>
                    <a:pt x="715" y="215"/>
                  </a:lnTo>
                  <a:lnTo>
                    <a:pt x="718" y="217"/>
                  </a:lnTo>
                  <a:lnTo>
                    <a:pt x="722" y="219"/>
                  </a:lnTo>
                  <a:lnTo>
                    <a:pt x="726" y="220"/>
                  </a:lnTo>
                  <a:lnTo>
                    <a:pt x="730" y="219"/>
                  </a:lnTo>
                  <a:lnTo>
                    <a:pt x="733" y="217"/>
                  </a:lnTo>
                  <a:lnTo>
                    <a:pt x="736" y="215"/>
                  </a:lnTo>
                  <a:lnTo>
                    <a:pt x="737" y="211"/>
                  </a:lnTo>
                  <a:lnTo>
                    <a:pt x="739" y="207"/>
                  </a:lnTo>
                  <a:lnTo>
                    <a:pt x="737" y="203"/>
                  </a:lnTo>
                  <a:lnTo>
                    <a:pt x="736" y="199"/>
                  </a:lnTo>
                  <a:lnTo>
                    <a:pt x="733" y="196"/>
                  </a:lnTo>
                  <a:lnTo>
                    <a:pt x="730" y="195"/>
                  </a:lnTo>
                  <a:lnTo>
                    <a:pt x="726" y="194"/>
                  </a:lnTo>
                  <a:close/>
                  <a:moveTo>
                    <a:pt x="596" y="194"/>
                  </a:moveTo>
                  <a:lnTo>
                    <a:pt x="592" y="195"/>
                  </a:lnTo>
                  <a:lnTo>
                    <a:pt x="588" y="196"/>
                  </a:lnTo>
                  <a:lnTo>
                    <a:pt x="586" y="199"/>
                  </a:lnTo>
                  <a:lnTo>
                    <a:pt x="584" y="203"/>
                  </a:lnTo>
                  <a:lnTo>
                    <a:pt x="583" y="207"/>
                  </a:lnTo>
                  <a:lnTo>
                    <a:pt x="584" y="211"/>
                  </a:lnTo>
                  <a:lnTo>
                    <a:pt x="586" y="215"/>
                  </a:lnTo>
                  <a:lnTo>
                    <a:pt x="588" y="217"/>
                  </a:lnTo>
                  <a:lnTo>
                    <a:pt x="592" y="219"/>
                  </a:lnTo>
                  <a:lnTo>
                    <a:pt x="596" y="220"/>
                  </a:lnTo>
                  <a:lnTo>
                    <a:pt x="600" y="219"/>
                  </a:lnTo>
                  <a:lnTo>
                    <a:pt x="604" y="217"/>
                  </a:lnTo>
                  <a:lnTo>
                    <a:pt x="606" y="215"/>
                  </a:lnTo>
                  <a:lnTo>
                    <a:pt x="608" y="211"/>
                  </a:lnTo>
                  <a:lnTo>
                    <a:pt x="609" y="207"/>
                  </a:lnTo>
                  <a:lnTo>
                    <a:pt x="608" y="203"/>
                  </a:lnTo>
                  <a:lnTo>
                    <a:pt x="606" y="199"/>
                  </a:lnTo>
                  <a:lnTo>
                    <a:pt x="604" y="196"/>
                  </a:lnTo>
                  <a:lnTo>
                    <a:pt x="600" y="195"/>
                  </a:lnTo>
                  <a:lnTo>
                    <a:pt x="596" y="194"/>
                  </a:lnTo>
                  <a:close/>
                  <a:moveTo>
                    <a:pt x="466" y="194"/>
                  </a:moveTo>
                  <a:lnTo>
                    <a:pt x="462" y="195"/>
                  </a:lnTo>
                  <a:lnTo>
                    <a:pt x="459" y="196"/>
                  </a:lnTo>
                  <a:lnTo>
                    <a:pt x="456" y="199"/>
                  </a:lnTo>
                  <a:lnTo>
                    <a:pt x="455" y="203"/>
                  </a:lnTo>
                  <a:lnTo>
                    <a:pt x="453" y="207"/>
                  </a:lnTo>
                  <a:lnTo>
                    <a:pt x="455" y="211"/>
                  </a:lnTo>
                  <a:lnTo>
                    <a:pt x="456" y="215"/>
                  </a:lnTo>
                  <a:lnTo>
                    <a:pt x="459" y="217"/>
                  </a:lnTo>
                  <a:lnTo>
                    <a:pt x="462" y="219"/>
                  </a:lnTo>
                  <a:lnTo>
                    <a:pt x="466" y="220"/>
                  </a:lnTo>
                  <a:lnTo>
                    <a:pt x="470" y="219"/>
                  </a:lnTo>
                  <a:lnTo>
                    <a:pt x="474" y="217"/>
                  </a:lnTo>
                  <a:lnTo>
                    <a:pt x="477" y="215"/>
                  </a:lnTo>
                  <a:lnTo>
                    <a:pt x="478" y="211"/>
                  </a:lnTo>
                  <a:lnTo>
                    <a:pt x="479" y="207"/>
                  </a:lnTo>
                  <a:lnTo>
                    <a:pt x="478" y="203"/>
                  </a:lnTo>
                  <a:lnTo>
                    <a:pt x="477" y="199"/>
                  </a:lnTo>
                  <a:lnTo>
                    <a:pt x="474" y="196"/>
                  </a:lnTo>
                  <a:lnTo>
                    <a:pt x="470" y="195"/>
                  </a:lnTo>
                  <a:lnTo>
                    <a:pt x="466" y="194"/>
                  </a:lnTo>
                  <a:close/>
                  <a:moveTo>
                    <a:pt x="337" y="194"/>
                  </a:moveTo>
                  <a:lnTo>
                    <a:pt x="333" y="195"/>
                  </a:lnTo>
                  <a:lnTo>
                    <a:pt x="329" y="196"/>
                  </a:lnTo>
                  <a:lnTo>
                    <a:pt x="326" y="199"/>
                  </a:lnTo>
                  <a:lnTo>
                    <a:pt x="325" y="203"/>
                  </a:lnTo>
                  <a:lnTo>
                    <a:pt x="324" y="207"/>
                  </a:lnTo>
                  <a:lnTo>
                    <a:pt x="325" y="211"/>
                  </a:lnTo>
                  <a:lnTo>
                    <a:pt x="326" y="215"/>
                  </a:lnTo>
                  <a:lnTo>
                    <a:pt x="329" y="217"/>
                  </a:lnTo>
                  <a:lnTo>
                    <a:pt x="333" y="219"/>
                  </a:lnTo>
                  <a:lnTo>
                    <a:pt x="337" y="220"/>
                  </a:lnTo>
                  <a:lnTo>
                    <a:pt x="341" y="219"/>
                  </a:lnTo>
                  <a:lnTo>
                    <a:pt x="345" y="217"/>
                  </a:lnTo>
                  <a:lnTo>
                    <a:pt x="347" y="215"/>
                  </a:lnTo>
                  <a:lnTo>
                    <a:pt x="349" y="211"/>
                  </a:lnTo>
                  <a:lnTo>
                    <a:pt x="350" y="207"/>
                  </a:lnTo>
                  <a:lnTo>
                    <a:pt x="349" y="203"/>
                  </a:lnTo>
                  <a:lnTo>
                    <a:pt x="347" y="199"/>
                  </a:lnTo>
                  <a:lnTo>
                    <a:pt x="345" y="196"/>
                  </a:lnTo>
                  <a:lnTo>
                    <a:pt x="341" y="195"/>
                  </a:lnTo>
                  <a:lnTo>
                    <a:pt x="337" y="194"/>
                  </a:lnTo>
                  <a:close/>
                  <a:moveTo>
                    <a:pt x="207" y="194"/>
                  </a:moveTo>
                  <a:lnTo>
                    <a:pt x="203" y="195"/>
                  </a:lnTo>
                  <a:lnTo>
                    <a:pt x="199" y="196"/>
                  </a:lnTo>
                  <a:lnTo>
                    <a:pt x="197" y="199"/>
                  </a:lnTo>
                  <a:lnTo>
                    <a:pt x="195" y="203"/>
                  </a:lnTo>
                  <a:lnTo>
                    <a:pt x="194" y="207"/>
                  </a:lnTo>
                  <a:lnTo>
                    <a:pt x="195" y="211"/>
                  </a:lnTo>
                  <a:lnTo>
                    <a:pt x="197" y="215"/>
                  </a:lnTo>
                  <a:lnTo>
                    <a:pt x="199" y="217"/>
                  </a:lnTo>
                  <a:lnTo>
                    <a:pt x="203" y="219"/>
                  </a:lnTo>
                  <a:lnTo>
                    <a:pt x="207" y="220"/>
                  </a:lnTo>
                  <a:lnTo>
                    <a:pt x="211" y="219"/>
                  </a:lnTo>
                  <a:lnTo>
                    <a:pt x="215" y="217"/>
                  </a:lnTo>
                  <a:lnTo>
                    <a:pt x="218" y="215"/>
                  </a:lnTo>
                  <a:lnTo>
                    <a:pt x="219" y="211"/>
                  </a:lnTo>
                  <a:lnTo>
                    <a:pt x="220" y="207"/>
                  </a:lnTo>
                  <a:lnTo>
                    <a:pt x="219" y="203"/>
                  </a:lnTo>
                  <a:lnTo>
                    <a:pt x="218" y="199"/>
                  </a:lnTo>
                  <a:lnTo>
                    <a:pt x="215" y="196"/>
                  </a:lnTo>
                  <a:lnTo>
                    <a:pt x="211" y="195"/>
                  </a:lnTo>
                  <a:lnTo>
                    <a:pt x="207" y="194"/>
                  </a:lnTo>
                  <a:close/>
                  <a:moveTo>
                    <a:pt x="78" y="194"/>
                  </a:moveTo>
                  <a:lnTo>
                    <a:pt x="74" y="195"/>
                  </a:lnTo>
                  <a:lnTo>
                    <a:pt x="70" y="196"/>
                  </a:lnTo>
                  <a:lnTo>
                    <a:pt x="67" y="199"/>
                  </a:lnTo>
                  <a:lnTo>
                    <a:pt x="66" y="203"/>
                  </a:lnTo>
                  <a:lnTo>
                    <a:pt x="65" y="207"/>
                  </a:lnTo>
                  <a:lnTo>
                    <a:pt x="66" y="211"/>
                  </a:lnTo>
                  <a:lnTo>
                    <a:pt x="67" y="215"/>
                  </a:lnTo>
                  <a:lnTo>
                    <a:pt x="70" y="217"/>
                  </a:lnTo>
                  <a:lnTo>
                    <a:pt x="74" y="219"/>
                  </a:lnTo>
                  <a:lnTo>
                    <a:pt x="78" y="220"/>
                  </a:lnTo>
                  <a:lnTo>
                    <a:pt x="82" y="219"/>
                  </a:lnTo>
                  <a:lnTo>
                    <a:pt x="85" y="217"/>
                  </a:lnTo>
                  <a:lnTo>
                    <a:pt x="88" y="215"/>
                  </a:lnTo>
                  <a:lnTo>
                    <a:pt x="89" y="211"/>
                  </a:lnTo>
                  <a:lnTo>
                    <a:pt x="91" y="207"/>
                  </a:lnTo>
                  <a:lnTo>
                    <a:pt x="89" y="203"/>
                  </a:lnTo>
                  <a:lnTo>
                    <a:pt x="88" y="199"/>
                  </a:lnTo>
                  <a:lnTo>
                    <a:pt x="85" y="196"/>
                  </a:lnTo>
                  <a:lnTo>
                    <a:pt x="82" y="195"/>
                  </a:lnTo>
                  <a:lnTo>
                    <a:pt x="78" y="194"/>
                  </a:lnTo>
                  <a:close/>
                  <a:moveTo>
                    <a:pt x="4161" y="130"/>
                  </a:moveTo>
                  <a:lnTo>
                    <a:pt x="4155" y="130"/>
                  </a:lnTo>
                  <a:lnTo>
                    <a:pt x="4153" y="132"/>
                  </a:lnTo>
                  <a:lnTo>
                    <a:pt x="4150" y="135"/>
                  </a:lnTo>
                  <a:lnTo>
                    <a:pt x="4148" y="137"/>
                  </a:lnTo>
                  <a:lnTo>
                    <a:pt x="4148" y="143"/>
                  </a:lnTo>
                  <a:lnTo>
                    <a:pt x="4148" y="147"/>
                  </a:lnTo>
                  <a:lnTo>
                    <a:pt x="4150" y="149"/>
                  </a:lnTo>
                  <a:lnTo>
                    <a:pt x="4153" y="152"/>
                  </a:lnTo>
                  <a:lnTo>
                    <a:pt x="4155" y="154"/>
                  </a:lnTo>
                  <a:lnTo>
                    <a:pt x="4161" y="154"/>
                  </a:lnTo>
                  <a:lnTo>
                    <a:pt x="4165" y="154"/>
                  </a:lnTo>
                  <a:lnTo>
                    <a:pt x="4167" y="152"/>
                  </a:lnTo>
                  <a:lnTo>
                    <a:pt x="4170" y="149"/>
                  </a:lnTo>
                  <a:lnTo>
                    <a:pt x="4172" y="147"/>
                  </a:lnTo>
                  <a:lnTo>
                    <a:pt x="4172" y="143"/>
                  </a:lnTo>
                  <a:lnTo>
                    <a:pt x="4172" y="137"/>
                  </a:lnTo>
                  <a:lnTo>
                    <a:pt x="4170" y="135"/>
                  </a:lnTo>
                  <a:lnTo>
                    <a:pt x="4167" y="132"/>
                  </a:lnTo>
                  <a:lnTo>
                    <a:pt x="4165" y="130"/>
                  </a:lnTo>
                  <a:lnTo>
                    <a:pt x="4161" y="130"/>
                  </a:lnTo>
                  <a:close/>
                  <a:moveTo>
                    <a:pt x="4031" y="130"/>
                  </a:moveTo>
                  <a:lnTo>
                    <a:pt x="4026" y="130"/>
                  </a:lnTo>
                  <a:lnTo>
                    <a:pt x="4023" y="132"/>
                  </a:lnTo>
                  <a:lnTo>
                    <a:pt x="4021" y="135"/>
                  </a:lnTo>
                  <a:lnTo>
                    <a:pt x="4018" y="137"/>
                  </a:lnTo>
                  <a:lnTo>
                    <a:pt x="4018" y="143"/>
                  </a:lnTo>
                  <a:lnTo>
                    <a:pt x="4018" y="147"/>
                  </a:lnTo>
                  <a:lnTo>
                    <a:pt x="4021" y="149"/>
                  </a:lnTo>
                  <a:lnTo>
                    <a:pt x="4023" y="152"/>
                  </a:lnTo>
                  <a:lnTo>
                    <a:pt x="4026" y="154"/>
                  </a:lnTo>
                  <a:lnTo>
                    <a:pt x="4031" y="154"/>
                  </a:lnTo>
                  <a:lnTo>
                    <a:pt x="4035" y="154"/>
                  </a:lnTo>
                  <a:lnTo>
                    <a:pt x="4038" y="152"/>
                  </a:lnTo>
                  <a:lnTo>
                    <a:pt x="4040" y="149"/>
                  </a:lnTo>
                  <a:lnTo>
                    <a:pt x="4043" y="147"/>
                  </a:lnTo>
                  <a:lnTo>
                    <a:pt x="4043" y="143"/>
                  </a:lnTo>
                  <a:lnTo>
                    <a:pt x="4043" y="137"/>
                  </a:lnTo>
                  <a:lnTo>
                    <a:pt x="4040" y="135"/>
                  </a:lnTo>
                  <a:lnTo>
                    <a:pt x="4038" y="132"/>
                  </a:lnTo>
                  <a:lnTo>
                    <a:pt x="4035" y="130"/>
                  </a:lnTo>
                  <a:lnTo>
                    <a:pt x="4031" y="130"/>
                  </a:lnTo>
                  <a:close/>
                  <a:moveTo>
                    <a:pt x="3901" y="130"/>
                  </a:moveTo>
                  <a:lnTo>
                    <a:pt x="3896" y="130"/>
                  </a:lnTo>
                  <a:lnTo>
                    <a:pt x="3894" y="132"/>
                  </a:lnTo>
                  <a:lnTo>
                    <a:pt x="3891" y="135"/>
                  </a:lnTo>
                  <a:lnTo>
                    <a:pt x="3888" y="137"/>
                  </a:lnTo>
                  <a:lnTo>
                    <a:pt x="3888" y="143"/>
                  </a:lnTo>
                  <a:lnTo>
                    <a:pt x="3888" y="147"/>
                  </a:lnTo>
                  <a:lnTo>
                    <a:pt x="3891" y="149"/>
                  </a:lnTo>
                  <a:lnTo>
                    <a:pt x="3894" y="152"/>
                  </a:lnTo>
                  <a:lnTo>
                    <a:pt x="3896" y="154"/>
                  </a:lnTo>
                  <a:lnTo>
                    <a:pt x="3901" y="154"/>
                  </a:lnTo>
                  <a:lnTo>
                    <a:pt x="3905" y="154"/>
                  </a:lnTo>
                  <a:lnTo>
                    <a:pt x="3908" y="152"/>
                  </a:lnTo>
                  <a:lnTo>
                    <a:pt x="3911" y="149"/>
                  </a:lnTo>
                  <a:lnTo>
                    <a:pt x="3913" y="147"/>
                  </a:lnTo>
                  <a:lnTo>
                    <a:pt x="3913" y="143"/>
                  </a:lnTo>
                  <a:lnTo>
                    <a:pt x="3913" y="137"/>
                  </a:lnTo>
                  <a:lnTo>
                    <a:pt x="3911" y="135"/>
                  </a:lnTo>
                  <a:lnTo>
                    <a:pt x="3908" y="132"/>
                  </a:lnTo>
                  <a:lnTo>
                    <a:pt x="3905" y="130"/>
                  </a:lnTo>
                  <a:lnTo>
                    <a:pt x="3901" y="130"/>
                  </a:lnTo>
                  <a:close/>
                  <a:moveTo>
                    <a:pt x="3772" y="130"/>
                  </a:moveTo>
                  <a:lnTo>
                    <a:pt x="3767" y="130"/>
                  </a:lnTo>
                  <a:lnTo>
                    <a:pt x="3764" y="132"/>
                  </a:lnTo>
                  <a:lnTo>
                    <a:pt x="3761" y="135"/>
                  </a:lnTo>
                  <a:lnTo>
                    <a:pt x="3759" y="137"/>
                  </a:lnTo>
                  <a:lnTo>
                    <a:pt x="3759" y="143"/>
                  </a:lnTo>
                  <a:lnTo>
                    <a:pt x="3759" y="147"/>
                  </a:lnTo>
                  <a:lnTo>
                    <a:pt x="3761" y="149"/>
                  </a:lnTo>
                  <a:lnTo>
                    <a:pt x="3764" y="152"/>
                  </a:lnTo>
                  <a:lnTo>
                    <a:pt x="3767" y="154"/>
                  </a:lnTo>
                  <a:lnTo>
                    <a:pt x="3772" y="154"/>
                  </a:lnTo>
                  <a:lnTo>
                    <a:pt x="3776" y="154"/>
                  </a:lnTo>
                  <a:lnTo>
                    <a:pt x="3778" y="152"/>
                  </a:lnTo>
                  <a:lnTo>
                    <a:pt x="3781" y="149"/>
                  </a:lnTo>
                  <a:lnTo>
                    <a:pt x="3784" y="147"/>
                  </a:lnTo>
                  <a:lnTo>
                    <a:pt x="3784" y="143"/>
                  </a:lnTo>
                  <a:lnTo>
                    <a:pt x="3784" y="137"/>
                  </a:lnTo>
                  <a:lnTo>
                    <a:pt x="3781" y="135"/>
                  </a:lnTo>
                  <a:lnTo>
                    <a:pt x="3778" y="132"/>
                  </a:lnTo>
                  <a:lnTo>
                    <a:pt x="3776" y="130"/>
                  </a:lnTo>
                  <a:lnTo>
                    <a:pt x="3772" y="130"/>
                  </a:lnTo>
                  <a:close/>
                  <a:moveTo>
                    <a:pt x="3642" y="130"/>
                  </a:moveTo>
                  <a:lnTo>
                    <a:pt x="3637" y="130"/>
                  </a:lnTo>
                  <a:lnTo>
                    <a:pt x="3634" y="132"/>
                  </a:lnTo>
                  <a:lnTo>
                    <a:pt x="3632" y="135"/>
                  </a:lnTo>
                  <a:lnTo>
                    <a:pt x="3629" y="137"/>
                  </a:lnTo>
                  <a:lnTo>
                    <a:pt x="3629" y="143"/>
                  </a:lnTo>
                  <a:lnTo>
                    <a:pt x="3629" y="147"/>
                  </a:lnTo>
                  <a:lnTo>
                    <a:pt x="3632" y="149"/>
                  </a:lnTo>
                  <a:lnTo>
                    <a:pt x="3634" y="152"/>
                  </a:lnTo>
                  <a:lnTo>
                    <a:pt x="3637" y="154"/>
                  </a:lnTo>
                  <a:lnTo>
                    <a:pt x="3642" y="154"/>
                  </a:lnTo>
                  <a:lnTo>
                    <a:pt x="3646" y="154"/>
                  </a:lnTo>
                  <a:lnTo>
                    <a:pt x="3649" y="152"/>
                  </a:lnTo>
                  <a:lnTo>
                    <a:pt x="3651" y="149"/>
                  </a:lnTo>
                  <a:lnTo>
                    <a:pt x="3654" y="147"/>
                  </a:lnTo>
                  <a:lnTo>
                    <a:pt x="3654" y="143"/>
                  </a:lnTo>
                  <a:lnTo>
                    <a:pt x="3654" y="137"/>
                  </a:lnTo>
                  <a:lnTo>
                    <a:pt x="3651" y="135"/>
                  </a:lnTo>
                  <a:lnTo>
                    <a:pt x="3649" y="132"/>
                  </a:lnTo>
                  <a:lnTo>
                    <a:pt x="3646" y="130"/>
                  </a:lnTo>
                  <a:lnTo>
                    <a:pt x="3642" y="130"/>
                  </a:lnTo>
                  <a:close/>
                  <a:moveTo>
                    <a:pt x="3513" y="130"/>
                  </a:moveTo>
                  <a:lnTo>
                    <a:pt x="3507" y="130"/>
                  </a:lnTo>
                  <a:lnTo>
                    <a:pt x="3505" y="132"/>
                  </a:lnTo>
                  <a:lnTo>
                    <a:pt x="3502" y="135"/>
                  </a:lnTo>
                  <a:lnTo>
                    <a:pt x="3500" y="137"/>
                  </a:lnTo>
                  <a:lnTo>
                    <a:pt x="3500" y="143"/>
                  </a:lnTo>
                  <a:lnTo>
                    <a:pt x="3500" y="147"/>
                  </a:lnTo>
                  <a:lnTo>
                    <a:pt x="3502" y="149"/>
                  </a:lnTo>
                  <a:lnTo>
                    <a:pt x="3505" y="152"/>
                  </a:lnTo>
                  <a:lnTo>
                    <a:pt x="3507" y="154"/>
                  </a:lnTo>
                  <a:lnTo>
                    <a:pt x="3513" y="154"/>
                  </a:lnTo>
                  <a:lnTo>
                    <a:pt x="3517" y="154"/>
                  </a:lnTo>
                  <a:lnTo>
                    <a:pt x="3519" y="152"/>
                  </a:lnTo>
                  <a:lnTo>
                    <a:pt x="3522" y="149"/>
                  </a:lnTo>
                  <a:lnTo>
                    <a:pt x="3524" y="147"/>
                  </a:lnTo>
                  <a:lnTo>
                    <a:pt x="3524" y="143"/>
                  </a:lnTo>
                  <a:lnTo>
                    <a:pt x="3524" y="137"/>
                  </a:lnTo>
                  <a:lnTo>
                    <a:pt x="3522" y="135"/>
                  </a:lnTo>
                  <a:lnTo>
                    <a:pt x="3519" y="132"/>
                  </a:lnTo>
                  <a:lnTo>
                    <a:pt x="3517" y="130"/>
                  </a:lnTo>
                  <a:lnTo>
                    <a:pt x="3513" y="130"/>
                  </a:lnTo>
                  <a:close/>
                  <a:moveTo>
                    <a:pt x="3383" y="130"/>
                  </a:moveTo>
                  <a:lnTo>
                    <a:pt x="3378" y="130"/>
                  </a:lnTo>
                  <a:lnTo>
                    <a:pt x="3375" y="132"/>
                  </a:lnTo>
                  <a:lnTo>
                    <a:pt x="3373" y="135"/>
                  </a:lnTo>
                  <a:lnTo>
                    <a:pt x="3370" y="137"/>
                  </a:lnTo>
                  <a:lnTo>
                    <a:pt x="3370" y="143"/>
                  </a:lnTo>
                  <a:lnTo>
                    <a:pt x="3370" y="147"/>
                  </a:lnTo>
                  <a:lnTo>
                    <a:pt x="3373" y="149"/>
                  </a:lnTo>
                  <a:lnTo>
                    <a:pt x="3375" y="152"/>
                  </a:lnTo>
                  <a:lnTo>
                    <a:pt x="3378" y="154"/>
                  </a:lnTo>
                  <a:lnTo>
                    <a:pt x="3383" y="154"/>
                  </a:lnTo>
                  <a:lnTo>
                    <a:pt x="3387" y="154"/>
                  </a:lnTo>
                  <a:lnTo>
                    <a:pt x="3390" y="152"/>
                  </a:lnTo>
                  <a:lnTo>
                    <a:pt x="3392" y="149"/>
                  </a:lnTo>
                  <a:lnTo>
                    <a:pt x="3395" y="147"/>
                  </a:lnTo>
                  <a:lnTo>
                    <a:pt x="3395" y="143"/>
                  </a:lnTo>
                  <a:lnTo>
                    <a:pt x="3395" y="137"/>
                  </a:lnTo>
                  <a:lnTo>
                    <a:pt x="3392" y="135"/>
                  </a:lnTo>
                  <a:lnTo>
                    <a:pt x="3390" y="132"/>
                  </a:lnTo>
                  <a:lnTo>
                    <a:pt x="3387" y="130"/>
                  </a:lnTo>
                  <a:lnTo>
                    <a:pt x="3383" y="130"/>
                  </a:lnTo>
                  <a:close/>
                  <a:moveTo>
                    <a:pt x="3253" y="130"/>
                  </a:moveTo>
                  <a:lnTo>
                    <a:pt x="3248" y="130"/>
                  </a:lnTo>
                  <a:lnTo>
                    <a:pt x="3246" y="132"/>
                  </a:lnTo>
                  <a:lnTo>
                    <a:pt x="3243" y="135"/>
                  </a:lnTo>
                  <a:lnTo>
                    <a:pt x="3240" y="137"/>
                  </a:lnTo>
                  <a:lnTo>
                    <a:pt x="3240" y="143"/>
                  </a:lnTo>
                  <a:lnTo>
                    <a:pt x="3240" y="147"/>
                  </a:lnTo>
                  <a:lnTo>
                    <a:pt x="3243" y="149"/>
                  </a:lnTo>
                  <a:lnTo>
                    <a:pt x="3246" y="152"/>
                  </a:lnTo>
                  <a:lnTo>
                    <a:pt x="3248" y="154"/>
                  </a:lnTo>
                  <a:lnTo>
                    <a:pt x="3253" y="154"/>
                  </a:lnTo>
                  <a:lnTo>
                    <a:pt x="3257" y="154"/>
                  </a:lnTo>
                  <a:lnTo>
                    <a:pt x="3260" y="152"/>
                  </a:lnTo>
                  <a:lnTo>
                    <a:pt x="3263" y="149"/>
                  </a:lnTo>
                  <a:lnTo>
                    <a:pt x="3265" y="147"/>
                  </a:lnTo>
                  <a:lnTo>
                    <a:pt x="3265" y="143"/>
                  </a:lnTo>
                  <a:lnTo>
                    <a:pt x="3265" y="137"/>
                  </a:lnTo>
                  <a:lnTo>
                    <a:pt x="3263" y="135"/>
                  </a:lnTo>
                  <a:lnTo>
                    <a:pt x="3260" y="132"/>
                  </a:lnTo>
                  <a:lnTo>
                    <a:pt x="3257" y="130"/>
                  </a:lnTo>
                  <a:lnTo>
                    <a:pt x="3253" y="130"/>
                  </a:lnTo>
                  <a:close/>
                  <a:moveTo>
                    <a:pt x="3124" y="130"/>
                  </a:moveTo>
                  <a:lnTo>
                    <a:pt x="3119" y="130"/>
                  </a:lnTo>
                  <a:lnTo>
                    <a:pt x="3116" y="132"/>
                  </a:lnTo>
                  <a:lnTo>
                    <a:pt x="3113" y="135"/>
                  </a:lnTo>
                  <a:lnTo>
                    <a:pt x="3111" y="137"/>
                  </a:lnTo>
                  <a:lnTo>
                    <a:pt x="3111" y="143"/>
                  </a:lnTo>
                  <a:lnTo>
                    <a:pt x="3111" y="147"/>
                  </a:lnTo>
                  <a:lnTo>
                    <a:pt x="3113" y="149"/>
                  </a:lnTo>
                  <a:lnTo>
                    <a:pt x="3116" y="152"/>
                  </a:lnTo>
                  <a:lnTo>
                    <a:pt x="3119" y="154"/>
                  </a:lnTo>
                  <a:lnTo>
                    <a:pt x="3124" y="154"/>
                  </a:lnTo>
                  <a:lnTo>
                    <a:pt x="3128" y="154"/>
                  </a:lnTo>
                  <a:lnTo>
                    <a:pt x="3130" y="152"/>
                  </a:lnTo>
                  <a:lnTo>
                    <a:pt x="3133" y="149"/>
                  </a:lnTo>
                  <a:lnTo>
                    <a:pt x="3136" y="147"/>
                  </a:lnTo>
                  <a:lnTo>
                    <a:pt x="3136" y="143"/>
                  </a:lnTo>
                  <a:lnTo>
                    <a:pt x="3136" y="137"/>
                  </a:lnTo>
                  <a:lnTo>
                    <a:pt x="3133" y="135"/>
                  </a:lnTo>
                  <a:lnTo>
                    <a:pt x="3130" y="132"/>
                  </a:lnTo>
                  <a:lnTo>
                    <a:pt x="3128" y="130"/>
                  </a:lnTo>
                  <a:lnTo>
                    <a:pt x="3124" y="130"/>
                  </a:lnTo>
                  <a:close/>
                  <a:moveTo>
                    <a:pt x="2994" y="130"/>
                  </a:moveTo>
                  <a:lnTo>
                    <a:pt x="2989" y="130"/>
                  </a:lnTo>
                  <a:lnTo>
                    <a:pt x="2986" y="132"/>
                  </a:lnTo>
                  <a:lnTo>
                    <a:pt x="2984" y="135"/>
                  </a:lnTo>
                  <a:lnTo>
                    <a:pt x="2981" y="137"/>
                  </a:lnTo>
                  <a:lnTo>
                    <a:pt x="2981" y="143"/>
                  </a:lnTo>
                  <a:lnTo>
                    <a:pt x="2981" y="147"/>
                  </a:lnTo>
                  <a:lnTo>
                    <a:pt x="2984" y="149"/>
                  </a:lnTo>
                  <a:lnTo>
                    <a:pt x="2986" y="152"/>
                  </a:lnTo>
                  <a:lnTo>
                    <a:pt x="2989" y="154"/>
                  </a:lnTo>
                  <a:lnTo>
                    <a:pt x="2994" y="154"/>
                  </a:lnTo>
                  <a:lnTo>
                    <a:pt x="2998" y="154"/>
                  </a:lnTo>
                  <a:lnTo>
                    <a:pt x="3001" y="152"/>
                  </a:lnTo>
                  <a:lnTo>
                    <a:pt x="3003" y="149"/>
                  </a:lnTo>
                  <a:lnTo>
                    <a:pt x="3006" y="147"/>
                  </a:lnTo>
                  <a:lnTo>
                    <a:pt x="3006" y="143"/>
                  </a:lnTo>
                  <a:lnTo>
                    <a:pt x="3006" y="137"/>
                  </a:lnTo>
                  <a:lnTo>
                    <a:pt x="3003" y="135"/>
                  </a:lnTo>
                  <a:lnTo>
                    <a:pt x="3001" y="132"/>
                  </a:lnTo>
                  <a:lnTo>
                    <a:pt x="2998" y="130"/>
                  </a:lnTo>
                  <a:lnTo>
                    <a:pt x="2994" y="130"/>
                  </a:lnTo>
                  <a:close/>
                  <a:moveTo>
                    <a:pt x="2865" y="130"/>
                  </a:moveTo>
                  <a:lnTo>
                    <a:pt x="2859" y="130"/>
                  </a:lnTo>
                  <a:lnTo>
                    <a:pt x="2857" y="132"/>
                  </a:lnTo>
                  <a:lnTo>
                    <a:pt x="2854" y="135"/>
                  </a:lnTo>
                  <a:lnTo>
                    <a:pt x="2852" y="137"/>
                  </a:lnTo>
                  <a:lnTo>
                    <a:pt x="2852" y="143"/>
                  </a:lnTo>
                  <a:lnTo>
                    <a:pt x="2852" y="147"/>
                  </a:lnTo>
                  <a:lnTo>
                    <a:pt x="2854" y="149"/>
                  </a:lnTo>
                  <a:lnTo>
                    <a:pt x="2857" y="152"/>
                  </a:lnTo>
                  <a:lnTo>
                    <a:pt x="2859" y="154"/>
                  </a:lnTo>
                  <a:lnTo>
                    <a:pt x="2865" y="154"/>
                  </a:lnTo>
                  <a:lnTo>
                    <a:pt x="2869" y="154"/>
                  </a:lnTo>
                  <a:lnTo>
                    <a:pt x="2871" y="152"/>
                  </a:lnTo>
                  <a:lnTo>
                    <a:pt x="2874" y="149"/>
                  </a:lnTo>
                  <a:lnTo>
                    <a:pt x="2876" y="147"/>
                  </a:lnTo>
                  <a:lnTo>
                    <a:pt x="2876" y="143"/>
                  </a:lnTo>
                  <a:lnTo>
                    <a:pt x="2876" y="137"/>
                  </a:lnTo>
                  <a:lnTo>
                    <a:pt x="2874" y="135"/>
                  </a:lnTo>
                  <a:lnTo>
                    <a:pt x="2871" y="132"/>
                  </a:lnTo>
                  <a:lnTo>
                    <a:pt x="2869" y="130"/>
                  </a:lnTo>
                  <a:lnTo>
                    <a:pt x="2865" y="130"/>
                  </a:lnTo>
                  <a:close/>
                  <a:moveTo>
                    <a:pt x="2735" y="130"/>
                  </a:moveTo>
                  <a:lnTo>
                    <a:pt x="2730" y="130"/>
                  </a:lnTo>
                  <a:lnTo>
                    <a:pt x="2727" y="132"/>
                  </a:lnTo>
                  <a:lnTo>
                    <a:pt x="2725" y="135"/>
                  </a:lnTo>
                  <a:lnTo>
                    <a:pt x="2722" y="137"/>
                  </a:lnTo>
                  <a:lnTo>
                    <a:pt x="2722" y="143"/>
                  </a:lnTo>
                  <a:lnTo>
                    <a:pt x="2722" y="147"/>
                  </a:lnTo>
                  <a:lnTo>
                    <a:pt x="2725" y="149"/>
                  </a:lnTo>
                  <a:lnTo>
                    <a:pt x="2727" y="152"/>
                  </a:lnTo>
                  <a:lnTo>
                    <a:pt x="2730" y="154"/>
                  </a:lnTo>
                  <a:lnTo>
                    <a:pt x="2735" y="154"/>
                  </a:lnTo>
                  <a:lnTo>
                    <a:pt x="2739" y="154"/>
                  </a:lnTo>
                  <a:lnTo>
                    <a:pt x="2742" y="152"/>
                  </a:lnTo>
                  <a:lnTo>
                    <a:pt x="2744" y="149"/>
                  </a:lnTo>
                  <a:lnTo>
                    <a:pt x="2747" y="147"/>
                  </a:lnTo>
                  <a:lnTo>
                    <a:pt x="2747" y="143"/>
                  </a:lnTo>
                  <a:lnTo>
                    <a:pt x="2747" y="137"/>
                  </a:lnTo>
                  <a:lnTo>
                    <a:pt x="2744" y="135"/>
                  </a:lnTo>
                  <a:lnTo>
                    <a:pt x="2742" y="132"/>
                  </a:lnTo>
                  <a:lnTo>
                    <a:pt x="2739" y="130"/>
                  </a:lnTo>
                  <a:lnTo>
                    <a:pt x="2735" y="130"/>
                  </a:lnTo>
                  <a:close/>
                  <a:moveTo>
                    <a:pt x="2604" y="130"/>
                  </a:moveTo>
                  <a:lnTo>
                    <a:pt x="2600" y="130"/>
                  </a:lnTo>
                  <a:lnTo>
                    <a:pt x="2598" y="132"/>
                  </a:lnTo>
                  <a:lnTo>
                    <a:pt x="2595" y="135"/>
                  </a:lnTo>
                  <a:lnTo>
                    <a:pt x="2592" y="137"/>
                  </a:lnTo>
                  <a:lnTo>
                    <a:pt x="2592" y="143"/>
                  </a:lnTo>
                  <a:lnTo>
                    <a:pt x="2592" y="147"/>
                  </a:lnTo>
                  <a:lnTo>
                    <a:pt x="2595" y="149"/>
                  </a:lnTo>
                  <a:lnTo>
                    <a:pt x="2598" y="152"/>
                  </a:lnTo>
                  <a:lnTo>
                    <a:pt x="2600" y="154"/>
                  </a:lnTo>
                  <a:lnTo>
                    <a:pt x="2604" y="154"/>
                  </a:lnTo>
                  <a:lnTo>
                    <a:pt x="2609" y="154"/>
                  </a:lnTo>
                  <a:lnTo>
                    <a:pt x="2612" y="152"/>
                  </a:lnTo>
                  <a:lnTo>
                    <a:pt x="2615" y="149"/>
                  </a:lnTo>
                  <a:lnTo>
                    <a:pt x="2617" y="147"/>
                  </a:lnTo>
                  <a:lnTo>
                    <a:pt x="2617" y="143"/>
                  </a:lnTo>
                  <a:lnTo>
                    <a:pt x="2617" y="137"/>
                  </a:lnTo>
                  <a:lnTo>
                    <a:pt x="2615" y="135"/>
                  </a:lnTo>
                  <a:lnTo>
                    <a:pt x="2612" y="132"/>
                  </a:lnTo>
                  <a:lnTo>
                    <a:pt x="2609" y="130"/>
                  </a:lnTo>
                  <a:lnTo>
                    <a:pt x="2604" y="130"/>
                  </a:lnTo>
                  <a:close/>
                  <a:moveTo>
                    <a:pt x="2475" y="130"/>
                  </a:moveTo>
                  <a:lnTo>
                    <a:pt x="2471" y="130"/>
                  </a:lnTo>
                  <a:lnTo>
                    <a:pt x="2468" y="132"/>
                  </a:lnTo>
                  <a:lnTo>
                    <a:pt x="2465" y="135"/>
                  </a:lnTo>
                  <a:lnTo>
                    <a:pt x="2463" y="137"/>
                  </a:lnTo>
                  <a:lnTo>
                    <a:pt x="2463" y="143"/>
                  </a:lnTo>
                  <a:lnTo>
                    <a:pt x="2463" y="147"/>
                  </a:lnTo>
                  <a:lnTo>
                    <a:pt x="2465" y="149"/>
                  </a:lnTo>
                  <a:lnTo>
                    <a:pt x="2468" y="152"/>
                  </a:lnTo>
                  <a:lnTo>
                    <a:pt x="2471" y="154"/>
                  </a:lnTo>
                  <a:lnTo>
                    <a:pt x="2475" y="154"/>
                  </a:lnTo>
                  <a:lnTo>
                    <a:pt x="2480" y="154"/>
                  </a:lnTo>
                  <a:lnTo>
                    <a:pt x="2482" y="152"/>
                  </a:lnTo>
                  <a:lnTo>
                    <a:pt x="2485" y="149"/>
                  </a:lnTo>
                  <a:lnTo>
                    <a:pt x="2488" y="147"/>
                  </a:lnTo>
                  <a:lnTo>
                    <a:pt x="2488" y="143"/>
                  </a:lnTo>
                  <a:lnTo>
                    <a:pt x="2488" y="137"/>
                  </a:lnTo>
                  <a:lnTo>
                    <a:pt x="2485" y="135"/>
                  </a:lnTo>
                  <a:lnTo>
                    <a:pt x="2482" y="132"/>
                  </a:lnTo>
                  <a:lnTo>
                    <a:pt x="2480" y="130"/>
                  </a:lnTo>
                  <a:lnTo>
                    <a:pt x="2475" y="130"/>
                  </a:lnTo>
                  <a:close/>
                  <a:moveTo>
                    <a:pt x="2346" y="130"/>
                  </a:moveTo>
                  <a:lnTo>
                    <a:pt x="2341" y="130"/>
                  </a:lnTo>
                  <a:lnTo>
                    <a:pt x="2338" y="132"/>
                  </a:lnTo>
                  <a:lnTo>
                    <a:pt x="2336" y="135"/>
                  </a:lnTo>
                  <a:lnTo>
                    <a:pt x="2333" y="137"/>
                  </a:lnTo>
                  <a:lnTo>
                    <a:pt x="2333" y="143"/>
                  </a:lnTo>
                  <a:lnTo>
                    <a:pt x="2333" y="147"/>
                  </a:lnTo>
                  <a:lnTo>
                    <a:pt x="2336" y="149"/>
                  </a:lnTo>
                  <a:lnTo>
                    <a:pt x="2338" y="152"/>
                  </a:lnTo>
                  <a:lnTo>
                    <a:pt x="2341" y="154"/>
                  </a:lnTo>
                  <a:lnTo>
                    <a:pt x="2346" y="154"/>
                  </a:lnTo>
                  <a:lnTo>
                    <a:pt x="2350" y="154"/>
                  </a:lnTo>
                  <a:lnTo>
                    <a:pt x="2353" y="152"/>
                  </a:lnTo>
                  <a:lnTo>
                    <a:pt x="2355" y="149"/>
                  </a:lnTo>
                  <a:lnTo>
                    <a:pt x="2358" y="147"/>
                  </a:lnTo>
                  <a:lnTo>
                    <a:pt x="2358" y="143"/>
                  </a:lnTo>
                  <a:lnTo>
                    <a:pt x="2358" y="137"/>
                  </a:lnTo>
                  <a:lnTo>
                    <a:pt x="2355" y="135"/>
                  </a:lnTo>
                  <a:lnTo>
                    <a:pt x="2353" y="132"/>
                  </a:lnTo>
                  <a:lnTo>
                    <a:pt x="2350" y="130"/>
                  </a:lnTo>
                  <a:lnTo>
                    <a:pt x="2346" y="130"/>
                  </a:lnTo>
                  <a:close/>
                  <a:moveTo>
                    <a:pt x="2217" y="130"/>
                  </a:moveTo>
                  <a:lnTo>
                    <a:pt x="2211" y="130"/>
                  </a:lnTo>
                  <a:lnTo>
                    <a:pt x="2209" y="132"/>
                  </a:lnTo>
                  <a:lnTo>
                    <a:pt x="2206" y="135"/>
                  </a:lnTo>
                  <a:lnTo>
                    <a:pt x="2204" y="137"/>
                  </a:lnTo>
                  <a:lnTo>
                    <a:pt x="2204" y="143"/>
                  </a:lnTo>
                  <a:lnTo>
                    <a:pt x="2204" y="147"/>
                  </a:lnTo>
                  <a:lnTo>
                    <a:pt x="2206" y="149"/>
                  </a:lnTo>
                  <a:lnTo>
                    <a:pt x="2209" y="152"/>
                  </a:lnTo>
                  <a:lnTo>
                    <a:pt x="2211" y="154"/>
                  </a:lnTo>
                  <a:lnTo>
                    <a:pt x="2217" y="154"/>
                  </a:lnTo>
                  <a:lnTo>
                    <a:pt x="2221" y="154"/>
                  </a:lnTo>
                  <a:lnTo>
                    <a:pt x="2223" y="152"/>
                  </a:lnTo>
                  <a:lnTo>
                    <a:pt x="2226" y="149"/>
                  </a:lnTo>
                  <a:lnTo>
                    <a:pt x="2228" y="147"/>
                  </a:lnTo>
                  <a:lnTo>
                    <a:pt x="2228" y="143"/>
                  </a:lnTo>
                  <a:lnTo>
                    <a:pt x="2228" y="137"/>
                  </a:lnTo>
                  <a:lnTo>
                    <a:pt x="2226" y="135"/>
                  </a:lnTo>
                  <a:lnTo>
                    <a:pt x="2223" y="132"/>
                  </a:lnTo>
                  <a:lnTo>
                    <a:pt x="2221" y="130"/>
                  </a:lnTo>
                  <a:lnTo>
                    <a:pt x="2217" y="130"/>
                  </a:lnTo>
                  <a:close/>
                  <a:moveTo>
                    <a:pt x="2087" y="130"/>
                  </a:moveTo>
                  <a:lnTo>
                    <a:pt x="2082" y="130"/>
                  </a:lnTo>
                  <a:lnTo>
                    <a:pt x="2079" y="132"/>
                  </a:lnTo>
                  <a:lnTo>
                    <a:pt x="2077" y="135"/>
                  </a:lnTo>
                  <a:lnTo>
                    <a:pt x="2074" y="137"/>
                  </a:lnTo>
                  <a:lnTo>
                    <a:pt x="2074" y="143"/>
                  </a:lnTo>
                  <a:lnTo>
                    <a:pt x="2074" y="147"/>
                  </a:lnTo>
                  <a:lnTo>
                    <a:pt x="2077" y="149"/>
                  </a:lnTo>
                  <a:lnTo>
                    <a:pt x="2079" y="152"/>
                  </a:lnTo>
                  <a:lnTo>
                    <a:pt x="2082" y="154"/>
                  </a:lnTo>
                  <a:lnTo>
                    <a:pt x="2087" y="154"/>
                  </a:lnTo>
                  <a:lnTo>
                    <a:pt x="2091" y="154"/>
                  </a:lnTo>
                  <a:lnTo>
                    <a:pt x="2094" y="152"/>
                  </a:lnTo>
                  <a:lnTo>
                    <a:pt x="2096" y="149"/>
                  </a:lnTo>
                  <a:lnTo>
                    <a:pt x="2099" y="147"/>
                  </a:lnTo>
                  <a:lnTo>
                    <a:pt x="2099" y="143"/>
                  </a:lnTo>
                  <a:lnTo>
                    <a:pt x="2099" y="137"/>
                  </a:lnTo>
                  <a:lnTo>
                    <a:pt x="2096" y="135"/>
                  </a:lnTo>
                  <a:lnTo>
                    <a:pt x="2094" y="132"/>
                  </a:lnTo>
                  <a:lnTo>
                    <a:pt x="2091" y="130"/>
                  </a:lnTo>
                  <a:lnTo>
                    <a:pt x="2087" y="130"/>
                  </a:lnTo>
                  <a:close/>
                  <a:moveTo>
                    <a:pt x="1957" y="130"/>
                  </a:moveTo>
                  <a:lnTo>
                    <a:pt x="1952" y="130"/>
                  </a:lnTo>
                  <a:lnTo>
                    <a:pt x="1950" y="132"/>
                  </a:lnTo>
                  <a:lnTo>
                    <a:pt x="1947" y="135"/>
                  </a:lnTo>
                  <a:lnTo>
                    <a:pt x="1944" y="137"/>
                  </a:lnTo>
                  <a:lnTo>
                    <a:pt x="1944" y="143"/>
                  </a:lnTo>
                  <a:lnTo>
                    <a:pt x="1944" y="147"/>
                  </a:lnTo>
                  <a:lnTo>
                    <a:pt x="1947" y="149"/>
                  </a:lnTo>
                  <a:lnTo>
                    <a:pt x="1950" y="152"/>
                  </a:lnTo>
                  <a:lnTo>
                    <a:pt x="1952" y="154"/>
                  </a:lnTo>
                  <a:lnTo>
                    <a:pt x="1957" y="154"/>
                  </a:lnTo>
                  <a:lnTo>
                    <a:pt x="1961" y="154"/>
                  </a:lnTo>
                  <a:lnTo>
                    <a:pt x="1964" y="152"/>
                  </a:lnTo>
                  <a:lnTo>
                    <a:pt x="1967" y="149"/>
                  </a:lnTo>
                  <a:lnTo>
                    <a:pt x="1969" y="147"/>
                  </a:lnTo>
                  <a:lnTo>
                    <a:pt x="1969" y="143"/>
                  </a:lnTo>
                  <a:lnTo>
                    <a:pt x="1969" y="137"/>
                  </a:lnTo>
                  <a:lnTo>
                    <a:pt x="1967" y="135"/>
                  </a:lnTo>
                  <a:lnTo>
                    <a:pt x="1964" y="132"/>
                  </a:lnTo>
                  <a:lnTo>
                    <a:pt x="1961" y="130"/>
                  </a:lnTo>
                  <a:lnTo>
                    <a:pt x="1957" y="130"/>
                  </a:lnTo>
                  <a:close/>
                  <a:moveTo>
                    <a:pt x="1828" y="130"/>
                  </a:moveTo>
                  <a:lnTo>
                    <a:pt x="1823" y="130"/>
                  </a:lnTo>
                  <a:lnTo>
                    <a:pt x="1820" y="132"/>
                  </a:lnTo>
                  <a:lnTo>
                    <a:pt x="1817" y="135"/>
                  </a:lnTo>
                  <a:lnTo>
                    <a:pt x="1815" y="137"/>
                  </a:lnTo>
                  <a:lnTo>
                    <a:pt x="1815" y="143"/>
                  </a:lnTo>
                  <a:lnTo>
                    <a:pt x="1815" y="147"/>
                  </a:lnTo>
                  <a:lnTo>
                    <a:pt x="1817" y="149"/>
                  </a:lnTo>
                  <a:lnTo>
                    <a:pt x="1820" y="152"/>
                  </a:lnTo>
                  <a:lnTo>
                    <a:pt x="1823" y="154"/>
                  </a:lnTo>
                  <a:lnTo>
                    <a:pt x="1828" y="154"/>
                  </a:lnTo>
                  <a:lnTo>
                    <a:pt x="1832" y="154"/>
                  </a:lnTo>
                  <a:lnTo>
                    <a:pt x="1834" y="152"/>
                  </a:lnTo>
                  <a:lnTo>
                    <a:pt x="1837" y="149"/>
                  </a:lnTo>
                  <a:lnTo>
                    <a:pt x="1840" y="147"/>
                  </a:lnTo>
                  <a:lnTo>
                    <a:pt x="1840" y="143"/>
                  </a:lnTo>
                  <a:lnTo>
                    <a:pt x="1840" y="137"/>
                  </a:lnTo>
                  <a:lnTo>
                    <a:pt x="1837" y="135"/>
                  </a:lnTo>
                  <a:lnTo>
                    <a:pt x="1834" y="132"/>
                  </a:lnTo>
                  <a:lnTo>
                    <a:pt x="1832" y="130"/>
                  </a:lnTo>
                  <a:lnTo>
                    <a:pt x="1828" y="130"/>
                  </a:lnTo>
                  <a:close/>
                  <a:moveTo>
                    <a:pt x="1698" y="130"/>
                  </a:moveTo>
                  <a:lnTo>
                    <a:pt x="1693" y="130"/>
                  </a:lnTo>
                  <a:lnTo>
                    <a:pt x="1690" y="132"/>
                  </a:lnTo>
                  <a:lnTo>
                    <a:pt x="1688" y="135"/>
                  </a:lnTo>
                  <a:lnTo>
                    <a:pt x="1685" y="137"/>
                  </a:lnTo>
                  <a:lnTo>
                    <a:pt x="1685" y="143"/>
                  </a:lnTo>
                  <a:lnTo>
                    <a:pt x="1685" y="147"/>
                  </a:lnTo>
                  <a:lnTo>
                    <a:pt x="1688" y="149"/>
                  </a:lnTo>
                  <a:lnTo>
                    <a:pt x="1690" y="152"/>
                  </a:lnTo>
                  <a:lnTo>
                    <a:pt x="1693" y="154"/>
                  </a:lnTo>
                  <a:lnTo>
                    <a:pt x="1698" y="154"/>
                  </a:lnTo>
                  <a:lnTo>
                    <a:pt x="1702" y="154"/>
                  </a:lnTo>
                  <a:lnTo>
                    <a:pt x="1705" y="152"/>
                  </a:lnTo>
                  <a:lnTo>
                    <a:pt x="1707" y="149"/>
                  </a:lnTo>
                  <a:lnTo>
                    <a:pt x="1710" y="147"/>
                  </a:lnTo>
                  <a:lnTo>
                    <a:pt x="1710" y="143"/>
                  </a:lnTo>
                  <a:lnTo>
                    <a:pt x="1710" y="137"/>
                  </a:lnTo>
                  <a:lnTo>
                    <a:pt x="1707" y="135"/>
                  </a:lnTo>
                  <a:lnTo>
                    <a:pt x="1705" y="132"/>
                  </a:lnTo>
                  <a:lnTo>
                    <a:pt x="1702" y="130"/>
                  </a:lnTo>
                  <a:lnTo>
                    <a:pt x="1698" y="130"/>
                  </a:lnTo>
                  <a:close/>
                  <a:moveTo>
                    <a:pt x="1569" y="130"/>
                  </a:moveTo>
                  <a:lnTo>
                    <a:pt x="1563" y="130"/>
                  </a:lnTo>
                  <a:lnTo>
                    <a:pt x="1561" y="132"/>
                  </a:lnTo>
                  <a:lnTo>
                    <a:pt x="1558" y="135"/>
                  </a:lnTo>
                  <a:lnTo>
                    <a:pt x="1556" y="137"/>
                  </a:lnTo>
                  <a:lnTo>
                    <a:pt x="1556" y="143"/>
                  </a:lnTo>
                  <a:lnTo>
                    <a:pt x="1556" y="147"/>
                  </a:lnTo>
                  <a:lnTo>
                    <a:pt x="1558" y="149"/>
                  </a:lnTo>
                  <a:lnTo>
                    <a:pt x="1561" y="152"/>
                  </a:lnTo>
                  <a:lnTo>
                    <a:pt x="1563" y="154"/>
                  </a:lnTo>
                  <a:lnTo>
                    <a:pt x="1569" y="154"/>
                  </a:lnTo>
                  <a:lnTo>
                    <a:pt x="1573" y="154"/>
                  </a:lnTo>
                  <a:lnTo>
                    <a:pt x="1575" y="152"/>
                  </a:lnTo>
                  <a:lnTo>
                    <a:pt x="1578" y="149"/>
                  </a:lnTo>
                  <a:lnTo>
                    <a:pt x="1580" y="147"/>
                  </a:lnTo>
                  <a:lnTo>
                    <a:pt x="1580" y="143"/>
                  </a:lnTo>
                  <a:lnTo>
                    <a:pt x="1580" y="137"/>
                  </a:lnTo>
                  <a:lnTo>
                    <a:pt x="1578" y="135"/>
                  </a:lnTo>
                  <a:lnTo>
                    <a:pt x="1575" y="132"/>
                  </a:lnTo>
                  <a:lnTo>
                    <a:pt x="1573" y="130"/>
                  </a:lnTo>
                  <a:lnTo>
                    <a:pt x="1569" y="130"/>
                  </a:lnTo>
                  <a:close/>
                  <a:moveTo>
                    <a:pt x="1439" y="130"/>
                  </a:moveTo>
                  <a:lnTo>
                    <a:pt x="1434" y="130"/>
                  </a:lnTo>
                  <a:lnTo>
                    <a:pt x="1431" y="132"/>
                  </a:lnTo>
                  <a:lnTo>
                    <a:pt x="1429" y="135"/>
                  </a:lnTo>
                  <a:lnTo>
                    <a:pt x="1426" y="137"/>
                  </a:lnTo>
                  <a:lnTo>
                    <a:pt x="1426" y="143"/>
                  </a:lnTo>
                  <a:lnTo>
                    <a:pt x="1426" y="147"/>
                  </a:lnTo>
                  <a:lnTo>
                    <a:pt x="1429" y="149"/>
                  </a:lnTo>
                  <a:lnTo>
                    <a:pt x="1431" y="152"/>
                  </a:lnTo>
                  <a:lnTo>
                    <a:pt x="1434" y="154"/>
                  </a:lnTo>
                  <a:lnTo>
                    <a:pt x="1439" y="154"/>
                  </a:lnTo>
                  <a:lnTo>
                    <a:pt x="1443" y="154"/>
                  </a:lnTo>
                  <a:lnTo>
                    <a:pt x="1446" y="152"/>
                  </a:lnTo>
                  <a:lnTo>
                    <a:pt x="1448" y="149"/>
                  </a:lnTo>
                  <a:lnTo>
                    <a:pt x="1451" y="147"/>
                  </a:lnTo>
                  <a:lnTo>
                    <a:pt x="1451" y="143"/>
                  </a:lnTo>
                  <a:lnTo>
                    <a:pt x="1451" y="137"/>
                  </a:lnTo>
                  <a:lnTo>
                    <a:pt x="1448" y="135"/>
                  </a:lnTo>
                  <a:lnTo>
                    <a:pt x="1446" y="132"/>
                  </a:lnTo>
                  <a:lnTo>
                    <a:pt x="1443" y="130"/>
                  </a:lnTo>
                  <a:lnTo>
                    <a:pt x="1439" y="130"/>
                  </a:lnTo>
                  <a:close/>
                  <a:moveTo>
                    <a:pt x="1309" y="130"/>
                  </a:moveTo>
                  <a:lnTo>
                    <a:pt x="1304" y="130"/>
                  </a:lnTo>
                  <a:lnTo>
                    <a:pt x="1302" y="132"/>
                  </a:lnTo>
                  <a:lnTo>
                    <a:pt x="1299" y="135"/>
                  </a:lnTo>
                  <a:lnTo>
                    <a:pt x="1296" y="137"/>
                  </a:lnTo>
                  <a:lnTo>
                    <a:pt x="1296" y="143"/>
                  </a:lnTo>
                  <a:lnTo>
                    <a:pt x="1296" y="147"/>
                  </a:lnTo>
                  <a:lnTo>
                    <a:pt x="1299" y="149"/>
                  </a:lnTo>
                  <a:lnTo>
                    <a:pt x="1302" y="152"/>
                  </a:lnTo>
                  <a:lnTo>
                    <a:pt x="1304" y="154"/>
                  </a:lnTo>
                  <a:lnTo>
                    <a:pt x="1309" y="154"/>
                  </a:lnTo>
                  <a:lnTo>
                    <a:pt x="1313" y="154"/>
                  </a:lnTo>
                  <a:lnTo>
                    <a:pt x="1316" y="152"/>
                  </a:lnTo>
                  <a:lnTo>
                    <a:pt x="1319" y="149"/>
                  </a:lnTo>
                  <a:lnTo>
                    <a:pt x="1321" y="147"/>
                  </a:lnTo>
                  <a:lnTo>
                    <a:pt x="1321" y="143"/>
                  </a:lnTo>
                  <a:lnTo>
                    <a:pt x="1321" y="137"/>
                  </a:lnTo>
                  <a:lnTo>
                    <a:pt x="1319" y="135"/>
                  </a:lnTo>
                  <a:lnTo>
                    <a:pt x="1316" y="132"/>
                  </a:lnTo>
                  <a:lnTo>
                    <a:pt x="1313" y="130"/>
                  </a:lnTo>
                  <a:lnTo>
                    <a:pt x="1309" y="130"/>
                  </a:lnTo>
                  <a:close/>
                  <a:moveTo>
                    <a:pt x="1180" y="130"/>
                  </a:moveTo>
                  <a:lnTo>
                    <a:pt x="1175" y="130"/>
                  </a:lnTo>
                  <a:lnTo>
                    <a:pt x="1172" y="132"/>
                  </a:lnTo>
                  <a:lnTo>
                    <a:pt x="1169" y="135"/>
                  </a:lnTo>
                  <a:lnTo>
                    <a:pt x="1167" y="137"/>
                  </a:lnTo>
                  <a:lnTo>
                    <a:pt x="1167" y="143"/>
                  </a:lnTo>
                  <a:lnTo>
                    <a:pt x="1167" y="147"/>
                  </a:lnTo>
                  <a:lnTo>
                    <a:pt x="1169" y="149"/>
                  </a:lnTo>
                  <a:lnTo>
                    <a:pt x="1172" y="152"/>
                  </a:lnTo>
                  <a:lnTo>
                    <a:pt x="1175" y="154"/>
                  </a:lnTo>
                  <a:lnTo>
                    <a:pt x="1180" y="154"/>
                  </a:lnTo>
                  <a:lnTo>
                    <a:pt x="1184" y="154"/>
                  </a:lnTo>
                  <a:lnTo>
                    <a:pt x="1186" y="152"/>
                  </a:lnTo>
                  <a:lnTo>
                    <a:pt x="1189" y="149"/>
                  </a:lnTo>
                  <a:lnTo>
                    <a:pt x="1192" y="147"/>
                  </a:lnTo>
                  <a:lnTo>
                    <a:pt x="1192" y="143"/>
                  </a:lnTo>
                  <a:lnTo>
                    <a:pt x="1192" y="137"/>
                  </a:lnTo>
                  <a:lnTo>
                    <a:pt x="1189" y="135"/>
                  </a:lnTo>
                  <a:lnTo>
                    <a:pt x="1186" y="132"/>
                  </a:lnTo>
                  <a:lnTo>
                    <a:pt x="1184" y="130"/>
                  </a:lnTo>
                  <a:lnTo>
                    <a:pt x="1180" y="130"/>
                  </a:lnTo>
                  <a:close/>
                  <a:moveTo>
                    <a:pt x="1050" y="130"/>
                  </a:moveTo>
                  <a:lnTo>
                    <a:pt x="1045" y="130"/>
                  </a:lnTo>
                  <a:lnTo>
                    <a:pt x="1042" y="132"/>
                  </a:lnTo>
                  <a:lnTo>
                    <a:pt x="1040" y="135"/>
                  </a:lnTo>
                  <a:lnTo>
                    <a:pt x="1037" y="137"/>
                  </a:lnTo>
                  <a:lnTo>
                    <a:pt x="1037" y="143"/>
                  </a:lnTo>
                  <a:lnTo>
                    <a:pt x="1037" y="147"/>
                  </a:lnTo>
                  <a:lnTo>
                    <a:pt x="1040" y="149"/>
                  </a:lnTo>
                  <a:lnTo>
                    <a:pt x="1042" y="152"/>
                  </a:lnTo>
                  <a:lnTo>
                    <a:pt x="1045" y="154"/>
                  </a:lnTo>
                  <a:lnTo>
                    <a:pt x="1050" y="154"/>
                  </a:lnTo>
                  <a:lnTo>
                    <a:pt x="1054" y="154"/>
                  </a:lnTo>
                  <a:lnTo>
                    <a:pt x="1057" y="152"/>
                  </a:lnTo>
                  <a:lnTo>
                    <a:pt x="1059" y="149"/>
                  </a:lnTo>
                  <a:lnTo>
                    <a:pt x="1062" y="147"/>
                  </a:lnTo>
                  <a:lnTo>
                    <a:pt x="1062" y="143"/>
                  </a:lnTo>
                  <a:lnTo>
                    <a:pt x="1062" y="137"/>
                  </a:lnTo>
                  <a:lnTo>
                    <a:pt x="1059" y="135"/>
                  </a:lnTo>
                  <a:lnTo>
                    <a:pt x="1057" y="132"/>
                  </a:lnTo>
                  <a:lnTo>
                    <a:pt x="1054" y="130"/>
                  </a:lnTo>
                  <a:lnTo>
                    <a:pt x="1050" y="130"/>
                  </a:lnTo>
                  <a:close/>
                  <a:moveTo>
                    <a:pt x="919" y="130"/>
                  </a:moveTo>
                  <a:lnTo>
                    <a:pt x="915" y="130"/>
                  </a:lnTo>
                  <a:lnTo>
                    <a:pt x="913" y="132"/>
                  </a:lnTo>
                  <a:lnTo>
                    <a:pt x="910" y="135"/>
                  </a:lnTo>
                  <a:lnTo>
                    <a:pt x="908" y="137"/>
                  </a:lnTo>
                  <a:lnTo>
                    <a:pt x="908" y="143"/>
                  </a:lnTo>
                  <a:lnTo>
                    <a:pt x="908" y="147"/>
                  </a:lnTo>
                  <a:lnTo>
                    <a:pt x="910" y="149"/>
                  </a:lnTo>
                  <a:lnTo>
                    <a:pt x="913" y="152"/>
                  </a:lnTo>
                  <a:lnTo>
                    <a:pt x="915" y="154"/>
                  </a:lnTo>
                  <a:lnTo>
                    <a:pt x="919" y="154"/>
                  </a:lnTo>
                  <a:lnTo>
                    <a:pt x="925" y="154"/>
                  </a:lnTo>
                  <a:lnTo>
                    <a:pt x="927" y="152"/>
                  </a:lnTo>
                  <a:lnTo>
                    <a:pt x="930" y="149"/>
                  </a:lnTo>
                  <a:lnTo>
                    <a:pt x="932" y="147"/>
                  </a:lnTo>
                  <a:lnTo>
                    <a:pt x="932" y="143"/>
                  </a:lnTo>
                  <a:lnTo>
                    <a:pt x="932" y="137"/>
                  </a:lnTo>
                  <a:lnTo>
                    <a:pt x="930" y="135"/>
                  </a:lnTo>
                  <a:lnTo>
                    <a:pt x="927" y="132"/>
                  </a:lnTo>
                  <a:lnTo>
                    <a:pt x="925" y="130"/>
                  </a:lnTo>
                  <a:lnTo>
                    <a:pt x="919" y="130"/>
                  </a:lnTo>
                  <a:close/>
                  <a:moveTo>
                    <a:pt x="790" y="130"/>
                  </a:moveTo>
                  <a:lnTo>
                    <a:pt x="786" y="130"/>
                  </a:lnTo>
                  <a:lnTo>
                    <a:pt x="783" y="132"/>
                  </a:lnTo>
                  <a:lnTo>
                    <a:pt x="781" y="135"/>
                  </a:lnTo>
                  <a:lnTo>
                    <a:pt x="778" y="137"/>
                  </a:lnTo>
                  <a:lnTo>
                    <a:pt x="778" y="143"/>
                  </a:lnTo>
                  <a:lnTo>
                    <a:pt x="778" y="147"/>
                  </a:lnTo>
                  <a:lnTo>
                    <a:pt x="781" y="149"/>
                  </a:lnTo>
                  <a:lnTo>
                    <a:pt x="783" y="152"/>
                  </a:lnTo>
                  <a:lnTo>
                    <a:pt x="786" y="154"/>
                  </a:lnTo>
                  <a:lnTo>
                    <a:pt x="790" y="154"/>
                  </a:lnTo>
                  <a:lnTo>
                    <a:pt x="795" y="154"/>
                  </a:lnTo>
                  <a:lnTo>
                    <a:pt x="798" y="152"/>
                  </a:lnTo>
                  <a:lnTo>
                    <a:pt x="800" y="149"/>
                  </a:lnTo>
                  <a:lnTo>
                    <a:pt x="803" y="147"/>
                  </a:lnTo>
                  <a:lnTo>
                    <a:pt x="803" y="143"/>
                  </a:lnTo>
                  <a:lnTo>
                    <a:pt x="803" y="137"/>
                  </a:lnTo>
                  <a:lnTo>
                    <a:pt x="800" y="135"/>
                  </a:lnTo>
                  <a:lnTo>
                    <a:pt x="798" y="132"/>
                  </a:lnTo>
                  <a:lnTo>
                    <a:pt x="795" y="130"/>
                  </a:lnTo>
                  <a:lnTo>
                    <a:pt x="790" y="130"/>
                  </a:lnTo>
                  <a:close/>
                  <a:moveTo>
                    <a:pt x="661" y="130"/>
                  </a:moveTo>
                  <a:lnTo>
                    <a:pt x="656" y="130"/>
                  </a:lnTo>
                  <a:lnTo>
                    <a:pt x="654" y="132"/>
                  </a:lnTo>
                  <a:lnTo>
                    <a:pt x="651" y="135"/>
                  </a:lnTo>
                  <a:lnTo>
                    <a:pt x="648" y="137"/>
                  </a:lnTo>
                  <a:lnTo>
                    <a:pt x="648" y="143"/>
                  </a:lnTo>
                  <a:lnTo>
                    <a:pt x="648" y="147"/>
                  </a:lnTo>
                  <a:lnTo>
                    <a:pt x="651" y="149"/>
                  </a:lnTo>
                  <a:lnTo>
                    <a:pt x="654" y="152"/>
                  </a:lnTo>
                  <a:lnTo>
                    <a:pt x="656" y="154"/>
                  </a:lnTo>
                  <a:lnTo>
                    <a:pt x="661" y="154"/>
                  </a:lnTo>
                  <a:lnTo>
                    <a:pt x="665" y="154"/>
                  </a:lnTo>
                  <a:lnTo>
                    <a:pt x="668" y="152"/>
                  </a:lnTo>
                  <a:lnTo>
                    <a:pt x="671" y="149"/>
                  </a:lnTo>
                  <a:lnTo>
                    <a:pt x="673" y="147"/>
                  </a:lnTo>
                  <a:lnTo>
                    <a:pt x="673" y="143"/>
                  </a:lnTo>
                  <a:lnTo>
                    <a:pt x="673" y="137"/>
                  </a:lnTo>
                  <a:lnTo>
                    <a:pt x="671" y="135"/>
                  </a:lnTo>
                  <a:lnTo>
                    <a:pt x="668" y="132"/>
                  </a:lnTo>
                  <a:lnTo>
                    <a:pt x="665" y="130"/>
                  </a:lnTo>
                  <a:lnTo>
                    <a:pt x="661" y="130"/>
                  </a:lnTo>
                  <a:close/>
                  <a:moveTo>
                    <a:pt x="532" y="130"/>
                  </a:moveTo>
                  <a:lnTo>
                    <a:pt x="527" y="130"/>
                  </a:lnTo>
                  <a:lnTo>
                    <a:pt x="524" y="132"/>
                  </a:lnTo>
                  <a:lnTo>
                    <a:pt x="521" y="135"/>
                  </a:lnTo>
                  <a:lnTo>
                    <a:pt x="519" y="137"/>
                  </a:lnTo>
                  <a:lnTo>
                    <a:pt x="519" y="143"/>
                  </a:lnTo>
                  <a:lnTo>
                    <a:pt x="519" y="147"/>
                  </a:lnTo>
                  <a:lnTo>
                    <a:pt x="521" y="149"/>
                  </a:lnTo>
                  <a:lnTo>
                    <a:pt x="524" y="152"/>
                  </a:lnTo>
                  <a:lnTo>
                    <a:pt x="527" y="154"/>
                  </a:lnTo>
                  <a:lnTo>
                    <a:pt x="532" y="154"/>
                  </a:lnTo>
                  <a:lnTo>
                    <a:pt x="536" y="154"/>
                  </a:lnTo>
                  <a:lnTo>
                    <a:pt x="538" y="152"/>
                  </a:lnTo>
                  <a:lnTo>
                    <a:pt x="541" y="149"/>
                  </a:lnTo>
                  <a:lnTo>
                    <a:pt x="544" y="147"/>
                  </a:lnTo>
                  <a:lnTo>
                    <a:pt x="544" y="143"/>
                  </a:lnTo>
                  <a:lnTo>
                    <a:pt x="544" y="137"/>
                  </a:lnTo>
                  <a:lnTo>
                    <a:pt x="541" y="135"/>
                  </a:lnTo>
                  <a:lnTo>
                    <a:pt x="538" y="132"/>
                  </a:lnTo>
                  <a:lnTo>
                    <a:pt x="536" y="130"/>
                  </a:lnTo>
                  <a:lnTo>
                    <a:pt x="532" y="130"/>
                  </a:lnTo>
                  <a:close/>
                  <a:moveTo>
                    <a:pt x="402" y="130"/>
                  </a:moveTo>
                  <a:lnTo>
                    <a:pt x="397" y="130"/>
                  </a:lnTo>
                  <a:lnTo>
                    <a:pt x="394" y="132"/>
                  </a:lnTo>
                  <a:lnTo>
                    <a:pt x="392" y="135"/>
                  </a:lnTo>
                  <a:lnTo>
                    <a:pt x="389" y="137"/>
                  </a:lnTo>
                  <a:lnTo>
                    <a:pt x="389" y="143"/>
                  </a:lnTo>
                  <a:lnTo>
                    <a:pt x="389" y="147"/>
                  </a:lnTo>
                  <a:lnTo>
                    <a:pt x="392" y="149"/>
                  </a:lnTo>
                  <a:lnTo>
                    <a:pt x="394" y="152"/>
                  </a:lnTo>
                  <a:lnTo>
                    <a:pt x="397" y="154"/>
                  </a:lnTo>
                  <a:lnTo>
                    <a:pt x="402" y="154"/>
                  </a:lnTo>
                  <a:lnTo>
                    <a:pt x="406" y="154"/>
                  </a:lnTo>
                  <a:lnTo>
                    <a:pt x="409" y="152"/>
                  </a:lnTo>
                  <a:lnTo>
                    <a:pt x="411" y="149"/>
                  </a:lnTo>
                  <a:lnTo>
                    <a:pt x="414" y="147"/>
                  </a:lnTo>
                  <a:lnTo>
                    <a:pt x="414" y="143"/>
                  </a:lnTo>
                  <a:lnTo>
                    <a:pt x="414" y="137"/>
                  </a:lnTo>
                  <a:lnTo>
                    <a:pt x="411" y="135"/>
                  </a:lnTo>
                  <a:lnTo>
                    <a:pt x="409" y="132"/>
                  </a:lnTo>
                  <a:lnTo>
                    <a:pt x="406" y="130"/>
                  </a:lnTo>
                  <a:lnTo>
                    <a:pt x="402" y="130"/>
                  </a:lnTo>
                  <a:close/>
                  <a:moveTo>
                    <a:pt x="271" y="130"/>
                  </a:moveTo>
                  <a:lnTo>
                    <a:pt x="267" y="130"/>
                  </a:lnTo>
                  <a:lnTo>
                    <a:pt x="265" y="132"/>
                  </a:lnTo>
                  <a:lnTo>
                    <a:pt x="262" y="135"/>
                  </a:lnTo>
                  <a:lnTo>
                    <a:pt x="260" y="137"/>
                  </a:lnTo>
                  <a:lnTo>
                    <a:pt x="260" y="143"/>
                  </a:lnTo>
                  <a:lnTo>
                    <a:pt x="260" y="147"/>
                  </a:lnTo>
                  <a:lnTo>
                    <a:pt x="262" y="149"/>
                  </a:lnTo>
                  <a:lnTo>
                    <a:pt x="265" y="152"/>
                  </a:lnTo>
                  <a:lnTo>
                    <a:pt x="267" y="154"/>
                  </a:lnTo>
                  <a:lnTo>
                    <a:pt x="271" y="154"/>
                  </a:lnTo>
                  <a:lnTo>
                    <a:pt x="277" y="154"/>
                  </a:lnTo>
                  <a:lnTo>
                    <a:pt x="279" y="152"/>
                  </a:lnTo>
                  <a:lnTo>
                    <a:pt x="282" y="149"/>
                  </a:lnTo>
                  <a:lnTo>
                    <a:pt x="284" y="147"/>
                  </a:lnTo>
                  <a:lnTo>
                    <a:pt x="284" y="143"/>
                  </a:lnTo>
                  <a:lnTo>
                    <a:pt x="284" y="137"/>
                  </a:lnTo>
                  <a:lnTo>
                    <a:pt x="282" y="135"/>
                  </a:lnTo>
                  <a:lnTo>
                    <a:pt x="279" y="132"/>
                  </a:lnTo>
                  <a:lnTo>
                    <a:pt x="277" y="130"/>
                  </a:lnTo>
                  <a:lnTo>
                    <a:pt x="271" y="130"/>
                  </a:lnTo>
                  <a:close/>
                  <a:moveTo>
                    <a:pt x="142" y="130"/>
                  </a:moveTo>
                  <a:lnTo>
                    <a:pt x="138" y="130"/>
                  </a:lnTo>
                  <a:lnTo>
                    <a:pt x="135" y="132"/>
                  </a:lnTo>
                  <a:lnTo>
                    <a:pt x="133" y="135"/>
                  </a:lnTo>
                  <a:lnTo>
                    <a:pt x="130" y="137"/>
                  </a:lnTo>
                  <a:lnTo>
                    <a:pt x="130" y="143"/>
                  </a:lnTo>
                  <a:lnTo>
                    <a:pt x="130" y="147"/>
                  </a:lnTo>
                  <a:lnTo>
                    <a:pt x="133" y="149"/>
                  </a:lnTo>
                  <a:lnTo>
                    <a:pt x="135" y="152"/>
                  </a:lnTo>
                  <a:lnTo>
                    <a:pt x="138" y="154"/>
                  </a:lnTo>
                  <a:lnTo>
                    <a:pt x="142" y="154"/>
                  </a:lnTo>
                  <a:lnTo>
                    <a:pt x="147" y="154"/>
                  </a:lnTo>
                  <a:lnTo>
                    <a:pt x="150" y="152"/>
                  </a:lnTo>
                  <a:lnTo>
                    <a:pt x="152" y="149"/>
                  </a:lnTo>
                  <a:lnTo>
                    <a:pt x="155" y="147"/>
                  </a:lnTo>
                  <a:lnTo>
                    <a:pt x="155" y="143"/>
                  </a:lnTo>
                  <a:lnTo>
                    <a:pt x="155" y="137"/>
                  </a:lnTo>
                  <a:lnTo>
                    <a:pt x="152" y="135"/>
                  </a:lnTo>
                  <a:lnTo>
                    <a:pt x="150" y="132"/>
                  </a:lnTo>
                  <a:lnTo>
                    <a:pt x="147" y="130"/>
                  </a:lnTo>
                  <a:lnTo>
                    <a:pt x="142" y="130"/>
                  </a:lnTo>
                  <a:close/>
                  <a:moveTo>
                    <a:pt x="12" y="130"/>
                  </a:moveTo>
                  <a:lnTo>
                    <a:pt x="8" y="130"/>
                  </a:lnTo>
                  <a:lnTo>
                    <a:pt x="6" y="132"/>
                  </a:lnTo>
                  <a:lnTo>
                    <a:pt x="3" y="135"/>
                  </a:lnTo>
                  <a:lnTo>
                    <a:pt x="0" y="137"/>
                  </a:lnTo>
                  <a:lnTo>
                    <a:pt x="0" y="143"/>
                  </a:lnTo>
                  <a:lnTo>
                    <a:pt x="0" y="147"/>
                  </a:lnTo>
                  <a:lnTo>
                    <a:pt x="3" y="149"/>
                  </a:lnTo>
                  <a:lnTo>
                    <a:pt x="6" y="152"/>
                  </a:lnTo>
                  <a:lnTo>
                    <a:pt x="8" y="154"/>
                  </a:lnTo>
                  <a:lnTo>
                    <a:pt x="12" y="154"/>
                  </a:lnTo>
                  <a:lnTo>
                    <a:pt x="17" y="154"/>
                  </a:lnTo>
                  <a:lnTo>
                    <a:pt x="20" y="152"/>
                  </a:lnTo>
                  <a:lnTo>
                    <a:pt x="23" y="149"/>
                  </a:lnTo>
                  <a:lnTo>
                    <a:pt x="25" y="147"/>
                  </a:lnTo>
                  <a:lnTo>
                    <a:pt x="25" y="143"/>
                  </a:lnTo>
                  <a:lnTo>
                    <a:pt x="25" y="137"/>
                  </a:lnTo>
                  <a:lnTo>
                    <a:pt x="23" y="135"/>
                  </a:lnTo>
                  <a:lnTo>
                    <a:pt x="20" y="132"/>
                  </a:lnTo>
                  <a:lnTo>
                    <a:pt x="17" y="130"/>
                  </a:lnTo>
                  <a:lnTo>
                    <a:pt x="12" y="130"/>
                  </a:lnTo>
                  <a:close/>
                  <a:moveTo>
                    <a:pt x="4225" y="64"/>
                  </a:moveTo>
                  <a:lnTo>
                    <a:pt x="4221" y="65"/>
                  </a:lnTo>
                  <a:lnTo>
                    <a:pt x="4217" y="67"/>
                  </a:lnTo>
                  <a:lnTo>
                    <a:pt x="4214" y="69"/>
                  </a:lnTo>
                  <a:lnTo>
                    <a:pt x="4213" y="73"/>
                  </a:lnTo>
                  <a:lnTo>
                    <a:pt x="4212" y="77"/>
                  </a:lnTo>
                  <a:lnTo>
                    <a:pt x="4213" y="81"/>
                  </a:lnTo>
                  <a:lnTo>
                    <a:pt x="4214" y="85"/>
                  </a:lnTo>
                  <a:lnTo>
                    <a:pt x="4217" y="88"/>
                  </a:lnTo>
                  <a:lnTo>
                    <a:pt x="4221" y="89"/>
                  </a:lnTo>
                  <a:lnTo>
                    <a:pt x="4225" y="90"/>
                  </a:lnTo>
                  <a:lnTo>
                    <a:pt x="4229" y="89"/>
                  </a:lnTo>
                  <a:lnTo>
                    <a:pt x="4233" y="88"/>
                  </a:lnTo>
                  <a:lnTo>
                    <a:pt x="4235" y="85"/>
                  </a:lnTo>
                  <a:lnTo>
                    <a:pt x="4237" y="81"/>
                  </a:lnTo>
                  <a:lnTo>
                    <a:pt x="4238" y="77"/>
                  </a:lnTo>
                  <a:lnTo>
                    <a:pt x="4237" y="73"/>
                  </a:lnTo>
                  <a:lnTo>
                    <a:pt x="4235" y="69"/>
                  </a:lnTo>
                  <a:lnTo>
                    <a:pt x="4233" y="67"/>
                  </a:lnTo>
                  <a:lnTo>
                    <a:pt x="4229" y="65"/>
                  </a:lnTo>
                  <a:lnTo>
                    <a:pt x="4225" y="64"/>
                  </a:lnTo>
                  <a:close/>
                  <a:moveTo>
                    <a:pt x="4095" y="64"/>
                  </a:moveTo>
                  <a:lnTo>
                    <a:pt x="4091" y="65"/>
                  </a:lnTo>
                  <a:lnTo>
                    <a:pt x="4087" y="67"/>
                  </a:lnTo>
                  <a:lnTo>
                    <a:pt x="4085" y="69"/>
                  </a:lnTo>
                  <a:lnTo>
                    <a:pt x="4083" y="73"/>
                  </a:lnTo>
                  <a:lnTo>
                    <a:pt x="4082" y="77"/>
                  </a:lnTo>
                  <a:lnTo>
                    <a:pt x="4083" y="81"/>
                  </a:lnTo>
                  <a:lnTo>
                    <a:pt x="4085" y="85"/>
                  </a:lnTo>
                  <a:lnTo>
                    <a:pt x="4087" y="88"/>
                  </a:lnTo>
                  <a:lnTo>
                    <a:pt x="4091" y="89"/>
                  </a:lnTo>
                  <a:lnTo>
                    <a:pt x="4095" y="90"/>
                  </a:lnTo>
                  <a:lnTo>
                    <a:pt x="4099" y="89"/>
                  </a:lnTo>
                  <a:lnTo>
                    <a:pt x="4103" y="88"/>
                  </a:lnTo>
                  <a:lnTo>
                    <a:pt x="4106" y="85"/>
                  </a:lnTo>
                  <a:lnTo>
                    <a:pt x="4107" y="81"/>
                  </a:lnTo>
                  <a:lnTo>
                    <a:pt x="4108" y="77"/>
                  </a:lnTo>
                  <a:lnTo>
                    <a:pt x="4107" y="73"/>
                  </a:lnTo>
                  <a:lnTo>
                    <a:pt x="4106" y="69"/>
                  </a:lnTo>
                  <a:lnTo>
                    <a:pt x="4103" y="67"/>
                  </a:lnTo>
                  <a:lnTo>
                    <a:pt x="4099" y="65"/>
                  </a:lnTo>
                  <a:lnTo>
                    <a:pt x="4095" y="64"/>
                  </a:lnTo>
                  <a:close/>
                  <a:moveTo>
                    <a:pt x="3966" y="64"/>
                  </a:moveTo>
                  <a:lnTo>
                    <a:pt x="3962" y="65"/>
                  </a:lnTo>
                  <a:lnTo>
                    <a:pt x="3958" y="67"/>
                  </a:lnTo>
                  <a:lnTo>
                    <a:pt x="3955" y="69"/>
                  </a:lnTo>
                  <a:lnTo>
                    <a:pt x="3954" y="73"/>
                  </a:lnTo>
                  <a:lnTo>
                    <a:pt x="3953" y="77"/>
                  </a:lnTo>
                  <a:lnTo>
                    <a:pt x="3954" y="81"/>
                  </a:lnTo>
                  <a:lnTo>
                    <a:pt x="3955" y="85"/>
                  </a:lnTo>
                  <a:lnTo>
                    <a:pt x="3958" y="88"/>
                  </a:lnTo>
                  <a:lnTo>
                    <a:pt x="3962" y="89"/>
                  </a:lnTo>
                  <a:lnTo>
                    <a:pt x="3966" y="90"/>
                  </a:lnTo>
                  <a:lnTo>
                    <a:pt x="3970" y="89"/>
                  </a:lnTo>
                  <a:lnTo>
                    <a:pt x="3973" y="88"/>
                  </a:lnTo>
                  <a:lnTo>
                    <a:pt x="3976" y="85"/>
                  </a:lnTo>
                  <a:lnTo>
                    <a:pt x="3977" y="81"/>
                  </a:lnTo>
                  <a:lnTo>
                    <a:pt x="3979" y="77"/>
                  </a:lnTo>
                  <a:lnTo>
                    <a:pt x="3977" y="73"/>
                  </a:lnTo>
                  <a:lnTo>
                    <a:pt x="3976" y="69"/>
                  </a:lnTo>
                  <a:lnTo>
                    <a:pt x="3973" y="67"/>
                  </a:lnTo>
                  <a:lnTo>
                    <a:pt x="3970" y="65"/>
                  </a:lnTo>
                  <a:lnTo>
                    <a:pt x="3966" y="64"/>
                  </a:lnTo>
                  <a:close/>
                  <a:moveTo>
                    <a:pt x="3836" y="64"/>
                  </a:moveTo>
                  <a:lnTo>
                    <a:pt x="3832" y="65"/>
                  </a:lnTo>
                  <a:lnTo>
                    <a:pt x="3828" y="67"/>
                  </a:lnTo>
                  <a:lnTo>
                    <a:pt x="3826" y="69"/>
                  </a:lnTo>
                  <a:lnTo>
                    <a:pt x="3824" y="73"/>
                  </a:lnTo>
                  <a:lnTo>
                    <a:pt x="3823" y="77"/>
                  </a:lnTo>
                  <a:lnTo>
                    <a:pt x="3824" y="81"/>
                  </a:lnTo>
                  <a:lnTo>
                    <a:pt x="3826" y="85"/>
                  </a:lnTo>
                  <a:lnTo>
                    <a:pt x="3828" y="88"/>
                  </a:lnTo>
                  <a:lnTo>
                    <a:pt x="3832" y="89"/>
                  </a:lnTo>
                  <a:lnTo>
                    <a:pt x="3836" y="90"/>
                  </a:lnTo>
                  <a:lnTo>
                    <a:pt x="3840" y="89"/>
                  </a:lnTo>
                  <a:lnTo>
                    <a:pt x="3844" y="88"/>
                  </a:lnTo>
                  <a:lnTo>
                    <a:pt x="3846" y="85"/>
                  </a:lnTo>
                  <a:lnTo>
                    <a:pt x="3848" y="81"/>
                  </a:lnTo>
                  <a:lnTo>
                    <a:pt x="3849" y="77"/>
                  </a:lnTo>
                  <a:lnTo>
                    <a:pt x="3848" y="73"/>
                  </a:lnTo>
                  <a:lnTo>
                    <a:pt x="3846" y="69"/>
                  </a:lnTo>
                  <a:lnTo>
                    <a:pt x="3844" y="67"/>
                  </a:lnTo>
                  <a:lnTo>
                    <a:pt x="3840" y="65"/>
                  </a:lnTo>
                  <a:lnTo>
                    <a:pt x="3836" y="64"/>
                  </a:lnTo>
                  <a:close/>
                  <a:moveTo>
                    <a:pt x="3706" y="64"/>
                  </a:moveTo>
                  <a:lnTo>
                    <a:pt x="3702" y="65"/>
                  </a:lnTo>
                  <a:lnTo>
                    <a:pt x="3699" y="67"/>
                  </a:lnTo>
                  <a:lnTo>
                    <a:pt x="3696" y="69"/>
                  </a:lnTo>
                  <a:lnTo>
                    <a:pt x="3695" y="73"/>
                  </a:lnTo>
                  <a:lnTo>
                    <a:pt x="3693" y="77"/>
                  </a:lnTo>
                  <a:lnTo>
                    <a:pt x="3695" y="81"/>
                  </a:lnTo>
                  <a:lnTo>
                    <a:pt x="3696" y="85"/>
                  </a:lnTo>
                  <a:lnTo>
                    <a:pt x="3699" y="88"/>
                  </a:lnTo>
                  <a:lnTo>
                    <a:pt x="3702" y="89"/>
                  </a:lnTo>
                  <a:lnTo>
                    <a:pt x="3706" y="90"/>
                  </a:lnTo>
                  <a:lnTo>
                    <a:pt x="3710" y="89"/>
                  </a:lnTo>
                  <a:lnTo>
                    <a:pt x="3714" y="88"/>
                  </a:lnTo>
                  <a:lnTo>
                    <a:pt x="3717" y="85"/>
                  </a:lnTo>
                  <a:lnTo>
                    <a:pt x="3718" y="81"/>
                  </a:lnTo>
                  <a:lnTo>
                    <a:pt x="3719" y="77"/>
                  </a:lnTo>
                  <a:lnTo>
                    <a:pt x="3718" y="73"/>
                  </a:lnTo>
                  <a:lnTo>
                    <a:pt x="3717" y="69"/>
                  </a:lnTo>
                  <a:lnTo>
                    <a:pt x="3714" y="67"/>
                  </a:lnTo>
                  <a:lnTo>
                    <a:pt x="3710" y="65"/>
                  </a:lnTo>
                  <a:lnTo>
                    <a:pt x="3706" y="64"/>
                  </a:lnTo>
                  <a:close/>
                  <a:moveTo>
                    <a:pt x="3577" y="64"/>
                  </a:moveTo>
                  <a:lnTo>
                    <a:pt x="3573" y="65"/>
                  </a:lnTo>
                  <a:lnTo>
                    <a:pt x="3569" y="67"/>
                  </a:lnTo>
                  <a:lnTo>
                    <a:pt x="3566" y="69"/>
                  </a:lnTo>
                  <a:lnTo>
                    <a:pt x="3565" y="73"/>
                  </a:lnTo>
                  <a:lnTo>
                    <a:pt x="3564" y="77"/>
                  </a:lnTo>
                  <a:lnTo>
                    <a:pt x="3565" y="81"/>
                  </a:lnTo>
                  <a:lnTo>
                    <a:pt x="3566" y="85"/>
                  </a:lnTo>
                  <a:lnTo>
                    <a:pt x="3569" y="88"/>
                  </a:lnTo>
                  <a:lnTo>
                    <a:pt x="3573" y="89"/>
                  </a:lnTo>
                  <a:lnTo>
                    <a:pt x="3577" y="90"/>
                  </a:lnTo>
                  <a:lnTo>
                    <a:pt x="3581" y="89"/>
                  </a:lnTo>
                  <a:lnTo>
                    <a:pt x="3585" y="88"/>
                  </a:lnTo>
                  <a:lnTo>
                    <a:pt x="3587" y="85"/>
                  </a:lnTo>
                  <a:lnTo>
                    <a:pt x="3589" y="81"/>
                  </a:lnTo>
                  <a:lnTo>
                    <a:pt x="3590" y="77"/>
                  </a:lnTo>
                  <a:lnTo>
                    <a:pt x="3589" y="73"/>
                  </a:lnTo>
                  <a:lnTo>
                    <a:pt x="3587" y="69"/>
                  </a:lnTo>
                  <a:lnTo>
                    <a:pt x="3585" y="67"/>
                  </a:lnTo>
                  <a:lnTo>
                    <a:pt x="3581" y="65"/>
                  </a:lnTo>
                  <a:lnTo>
                    <a:pt x="3577" y="64"/>
                  </a:lnTo>
                  <a:close/>
                  <a:moveTo>
                    <a:pt x="3447" y="64"/>
                  </a:moveTo>
                  <a:lnTo>
                    <a:pt x="3443" y="65"/>
                  </a:lnTo>
                  <a:lnTo>
                    <a:pt x="3439" y="67"/>
                  </a:lnTo>
                  <a:lnTo>
                    <a:pt x="3437" y="69"/>
                  </a:lnTo>
                  <a:lnTo>
                    <a:pt x="3435" y="73"/>
                  </a:lnTo>
                  <a:lnTo>
                    <a:pt x="3434" y="77"/>
                  </a:lnTo>
                  <a:lnTo>
                    <a:pt x="3435" y="81"/>
                  </a:lnTo>
                  <a:lnTo>
                    <a:pt x="3437" y="85"/>
                  </a:lnTo>
                  <a:lnTo>
                    <a:pt x="3439" y="88"/>
                  </a:lnTo>
                  <a:lnTo>
                    <a:pt x="3443" y="89"/>
                  </a:lnTo>
                  <a:lnTo>
                    <a:pt x="3447" y="90"/>
                  </a:lnTo>
                  <a:lnTo>
                    <a:pt x="3451" y="89"/>
                  </a:lnTo>
                  <a:lnTo>
                    <a:pt x="3455" y="88"/>
                  </a:lnTo>
                  <a:lnTo>
                    <a:pt x="3458" y="85"/>
                  </a:lnTo>
                  <a:lnTo>
                    <a:pt x="3459" y="81"/>
                  </a:lnTo>
                  <a:lnTo>
                    <a:pt x="3460" y="77"/>
                  </a:lnTo>
                  <a:lnTo>
                    <a:pt x="3459" y="73"/>
                  </a:lnTo>
                  <a:lnTo>
                    <a:pt x="3458" y="69"/>
                  </a:lnTo>
                  <a:lnTo>
                    <a:pt x="3455" y="67"/>
                  </a:lnTo>
                  <a:lnTo>
                    <a:pt x="3451" y="65"/>
                  </a:lnTo>
                  <a:lnTo>
                    <a:pt x="3447" y="64"/>
                  </a:lnTo>
                  <a:close/>
                  <a:moveTo>
                    <a:pt x="3318" y="64"/>
                  </a:moveTo>
                  <a:lnTo>
                    <a:pt x="3314" y="65"/>
                  </a:lnTo>
                  <a:lnTo>
                    <a:pt x="3310" y="67"/>
                  </a:lnTo>
                  <a:lnTo>
                    <a:pt x="3307" y="69"/>
                  </a:lnTo>
                  <a:lnTo>
                    <a:pt x="3306" y="73"/>
                  </a:lnTo>
                  <a:lnTo>
                    <a:pt x="3305" y="77"/>
                  </a:lnTo>
                  <a:lnTo>
                    <a:pt x="3306" y="81"/>
                  </a:lnTo>
                  <a:lnTo>
                    <a:pt x="3307" y="85"/>
                  </a:lnTo>
                  <a:lnTo>
                    <a:pt x="3310" y="88"/>
                  </a:lnTo>
                  <a:lnTo>
                    <a:pt x="3314" y="89"/>
                  </a:lnTo>
                  <a:lnTo>
                    <a:pt x="3318" y="90"/>
                  </a:lnTo>
                  <a:lnTo>
                    <a:pt x="3322" y="89"/>
                  </a:lnTo>
                  <a:lnTo>
                    <a:pt x="3325" y="88"/>
                  </a:lnTo>
                  <a:lnTo>
                    <a:pt x="3328" y="85"/>
                  </a:lnTo>
                  <a:lnTo>
                    <a:pt x="3329" y="81"/>
                  </a:lnTo>
                  <a:lnTo>
                    <a:pt x="3331" y="77"/>
                  </a:lnTo>
                  <a:lnTo>
                    <a:pt x="3329" y="73"/>
                  </a:lnTo>
                  <a:lnTo>
                    <a:pt x="3328" y="69"/>
                  </a:lnTo>
                  <a:lnTo>
                    <a:pt x="3325" y="67"/>
                  </a:lnTo>
                  <a:lnTo>
                    <a:pt x="3322" y="65"/>
                  </a:lnTo>
                  <a:lnTo>
                    <a:pt x="3318" y="64"/>
                  </a:lnTo>
                  <a:close/>
                  <a:moveTo>
                    <a:pt x="3188" y="64"/>
                  </a:moveTo>
                  <a:lnTo>
                    <a:pt x="3184" y="65"/>
                  </a:lnTo>
                  <a:lnTo>
                    <a:pt x="3180" y="67"/>
                  </a:lnTo>
                  <a:lnTo>
                    <a:pt x="3178" y="69"/>
                  </a:lnTo>
                  <a:lnTo>
                    <a:pt x="3176" y="73"/>
                  </a:lnTo>
                  <a:lnTo>
                    <a:pt x="3175" y="77"/>
                  </a:lnTo>
                  <a:lnTo>
                    <a:pt x="3176" y="81"/>
                  </a:lnTo>
                  <a:lnTo>
                    <a:pt x="3178" y="85"/>
                  </a:lnTo>
                  <a:lnTo>
                    <a:pt x="3180" y="88"/>
                  </a:lnTo>
                  <a:lnTo>
                    <a:pt x="3184" y="89"/>
                  </a:lnTo>
                  <a:lnTo>
                    <a:pt x="3188" y="90"/>
                  </a:lnTo>
                  <a:lnTo>
                    <a:pt x="3192" y="89"/>
                  </a:lnTo>
                  <a:lnTo>
                    <a:pt x="3196" y="88"/>
                  </a:lnTo>
                  <a:lnTo>
                    <a:pt x="3198" y="85"/>
                  </a:lnTo>
                  <a:lnTo>
                    <a:pt x="3200" y="81"/>
                  </a:lnTo>
                  <a:lnTo>
                    <a:pt x="3201" y="77"/>
                  </a:lnTo>
                  <a:lnTo>
                    <a:pt x="3200" y="73"/>
                  </a:lnTo>
                  <a:lnTo>
                    <a:pt x="3198" y="69"/>
                  </a:lnTo>
                  <a:lnTo>
                    <a:pt x="3196" y="67"/>
                  </a:lnTo>
                  <a:lnTo>
                    <a:pt x="3192" y="65"/>
                  </a:lnTo>
                  <a:lnTo>
                    <a:pt x="3188" y="64"/>
                  </a:lnTo>
                  <a:close/>
                  <a:moveTo>
                    <a:pt x="3058" y="64"/>
                  </a:moveTo>
                  <a:lnTo>
                    <a:pt x="3054" y="65"/>
                  </a:lnTo>
                  <a:lnTo>
                    <a:pt x="3051" y="67"/>
                  </a:lnTo>
                  <a:lnTo>
                    <a:pt x="3048" y="69"/>
                  </a:lnTo>
                  <a:lnTo>
                    <a:pt x="3047" y="73"/>
                  </a:lnTo>
                  <a:lnTo>
                    <a:pt x="3045" y="77"/>
                  </a:lnTo>
                  <a:lnTo>
                    <a:pt x="3047" y="81"/>
                  </a:lnTo>
                  <a:lnTo>
                    <a:pt x="3048" y="85"/>
                  </a:lnTo>
                  <a:lnTo>
                    <a:pt x="3051" y="88"/>
                  </a:lnTo>
                  <a:lnTo>
                    <a:pt x="3054" y="89"/>
                  </a:lnTo>
                  <a:lnTo>
                    <a:pt x="3058" y="90"/>
                  </a:lnTo>
                  <a:lnTo>
                    <a:pt x="3062" y="89"/>
                  </a:lnTo>
                  <a:lnTo>
                    <a:pt x="3066" y="88"/>
                  </a:lnTo>
                  <a:lnTo>
                    <a:pt x="3069" y="85"/>
                  </a:lnTo>
                  <a:lnTo>
                    <a:pt x="3070" y="81"/>
                  </a:lnTo>
                  <a:lnTo>
                    <a:pt x="3071" y="77"/>
                  </a:lnTo>
                  <a:lnTo>
                    <a:pt x="3070" y="73"/>
                  </a:lnTo>
                  <a:lnTo>
                    <a:pt x="3069" y="69"/>
                  </a:lnTo>
                  <a:lnTo>
                    <a:pt x="3066" y="67"/>
                  </a:lnTo>
                  <a:lnTo>
                    <a:pt x="3062" y="65"/>
                  </a:lnTo>
                  <a:lnTo>
                    <a:pt x="3058" y="64"/>
                  </a:lnTo>
                  <a:close/>
                  <a:moveTo>
                    <a:pt x="2929" y="64"/>
                  </a:moveTo>
                  <a:lnTo>
                    <a:pt x="2925" y="65"/>
                  </a:lnTo>
                  <a:lnTo>
                    <a:pt x="2921" y="67"/>
                  </a:lnTo>
                  <a:lnTo>
                    <a:pt x="2918" y="69"/>
                  </a:lnTo>
                  <a:lnTo>
                    <a:pt x="2917" y="73"/>
                  </a:lnTo>
                  <a:lnTo>
                    <a:pt x="2916" y="77"/>
                  </a:lnTo>
                  <a:lnTo>
                    <a:pt x="2917" y="81"/>
                  </a:lnTo>
                  <a:lnTo>
                    <a:pt x="2918" y="85"/>
                  </a:lnTo>
                  <a:lnTo>
                    <a:pt x="2921" y="88"/>
                  </a:lnTo>
                  <a:lnTo>
                    <a:pt x="2925" y="89"/>
                  </a:lnTo>
                  <a:lnTo>
                    <a:pt x="2929" y="90"/>
                  </a:lnTo>
                  <a:lnTo>
                    <a:pt x="2933" y="89"/>
                  </a:lnTo>
                  <a:lnTo>
                    <a:pt x="2937" y="88"/>
                  </a:lnTo>
                  <a:lnTo>
                    <a:pt x="2939" y="85"/>
                  </a:lnTo>
                  <a:lnTo>
                    <a:pt x="2941" y="81"/>
                  </a:lnTo>
                  <a:lnTo>
                    <a:pt x="2942" y="77"/>
                  </a:lnTo>
                  <a:lnTo>
                    <a:pt x="2941" y="73"/>
                  </a:lnTo>
                  <a:lnTo>
                    <a:pt x="2939" y="69"/>
                  </a:lnTo>
                  <a:lnTo>
                    <a:pt x="2937" y="67"/>
                  </a:lnTo>
                  <a:lnTo>
                    <a:pt x="2933" y="65"/>
                  </a:lnTo>
                  <a:lnTo>
                    <a:pt x="2929" y="64"/>
                  </a:lnTo>
                  <a:close/>
                  <a:moveTo>
                    <a:pt x="2799" y="64"/>
                  </a:moveTo>
                  <a:lnTo>
                    <a:pt x="2795" y="65"/>
                  </a:lnTo>
                  <a:lnTo>
                    <a:pt x="2791" y="67"/>
                  </a:lnTo>
                  <a:lnTo>
                    <a:pt x="2789" y="69"/>
                  </a:lnTo>
                  <a:lnTo>
                    <a:pt x="2787" y="73"/>
                  </a:lnTo>
                  <a:lnTo>
                    <a:pt x="2786" y="77"/>
                  </a:lnTo>
                  <a:lnTo>
                    <a:pt x="2787" y="81"/>
                  </a:lnTo>
                  <a:lnTo>
                    <a:pt x="2789" y="85"/>
                  </a:lnTo>
                  <a:lnTo>
                    <a:pt x="2791" y="88"/>
                  </a:lnTo>
                  <a:lnTo>
                    <a:pt x="2795" y="89"/>
                  </a:lnTo>
                  <a:lnTo>
                    <a:pt x="2799" y="90"/>
                  </a:lnTo>
                  <a:lnTo>
                    <a:pt x="2803" y="89"/>
                  </a:lnTo>
                  <a:lnTo>
                    <a:pt x="2807" y="88"/>
                  </a:lnTo>
                  <a:lnTo>
                    <a:pt x="2810" y="85"/>
                  </a:lnTo>
                  <a:lnTo>
                    <a:pt x="2811" y="81"/>
                  </a:lnTo>
                  <a:lnTo>
                    <a:pt x="2812" y="77"/>
                  </a:lnTo>
                  <a:lnTo>
                    <a:pt x="2811" y="73"/>
                  </a:lnTo>
                  <a:lnTo>
                    <a:pt x="2810" y="69"/>
                  </a:lnTo>
                  <a:lnTo>
                    <a:pt x="2807" y="67"/>
                  </a:lnTo>
                  <a:lnTo>
                    <a:pt x="2803" y="65"/>
                  </a:lnTo>
                  <a:lnTo>
                    <a:pt x="2799" y="64"/>
                  </a:lnTo>
                  <a:close/>
                  <a:moveTo>
                    <a:pt x="2670" y="64"/>
                  </a:moveTo>
                  <a:lnTo>
                    <a:pt x="2666" y="65"/>
                  </a:lnTo>
                  <a:lnTo>
                    <a:pt x="2662" y="67"/>
                  </a:lnTo>
                  <a:lnTo>
                    <a:pt x="2659" y="69"/>
                  </a:lnTo>
                  <a:lnTo>
                    <a:pt x="2658" y="73"/>
                  </a:lnTo>
                  <a:lnTo>
                    <a:pt x="2657" y="77"/>
                  </a:lnTo>
                  <a:lnTo>
                    <a:pt x="2658" y="81"/>
                  </a:lnTo>
                  <a:lnTo>
                    <a:pt x="2659" y="85"/>
                  </a:lnTo>
                  <a:lnTo>
                    <a:pt x="2662" y="88"/>
                  </a:lnTo>
                  <a:lnTo>
                    <a:pt x="2666" y="89"/>
                  </a:lnTo>
                  <a:lnTo>
                    <a:pt x="2670" y="90"/>
                  </a:lnTo>
                  <a:lnTo>
                    <a:pt x="2674" y="89"/>
                  </a:lnTo>
                  <a:lnTo>
                    <a:pt x="2677" y="88"/>
                  </a:lnTo>
                  <a:lnTo>
                    <a:pt x="2680" y="85"/>
                  </a:lnTo>
                  <a:lnTo>
                    <a:pt x="2681" y="81"/>
                  </a:lnTo>
                  <a:lnTo>
                    <a:pt x="2683" y="77"/>
                  </a:lnTo>
                  <a:lnTo>
                    <a:pt x="2681" y="73"/>
                  </a:lnTo>
                  <a:lnTo>
                    <a:pt x="2680" y="69"/>
                  </a:lnTo>
                  <a:lnTo>
                    <a:pt x="2677" y="67"/>
                  </a:lnTo>
                  <a:lnTo>
                    <a:pt x="2674" y="65"/>
                  </a:lnTo>
                  <a:lnTo>
                    <a:pt x="2670" y="64"/>
                  </a:lnTo>
                  <a:close/>
                  <a:moveTo>
                    <a:pt x="2540" y="64"/>
                  </a:moveTo>
                  <a:lnTo>
                    <a:pt x="2536" y="65"/>
                  </a:lnTo>
                  <a:lnTo>
                    <a:pt x="2532" y="67"/>
                  </a:lnTo>
                  <a:lnTo>
                    <a:pt x="2530" y="69"/>
                  </a:lnTo>
                  <a:lnTo>
                    <a:pt x="2528" y="73"/>
                  </a:lnTo>
                  <a:lnTo>
                    <a:pt x="2527" y="77"/>
                  </a:lnTo>
                  <a:lnTo>
                    <a:pt x="2528" y="81"/>
                  </a:lnTo>
                  <a:lnTo>
                    <a:pt x="2530" y="85"/>
                  </a:lnTo>
                  <a:lnTo>
                    <a:pt x="2532" y="88"/>
                  </a:lnTo>
                  <a:lnTo>
                    <a:pt x="2536" y="89"/>
                  </a:lnTo>
                  <a:lnTo>
                    <a:pt x="2540" y="90"/>
                  </a:lnTo>
                  <a:lnTo>
                    <a:pt x="2544" y="89"/>
                  </a:lnTo>
                  <a:lnTo>
                    <a:pt x="2548" y="88"/>
                  </a:lnTo>
                  <a:lnTo>
                    <a:pt x="2550" y="85"/>
                  </a:lnTo>
                  <a:lnTo>
                    <a:pt x="2552" y="81"/>
                  </a:lnTo>
                  <a:lnTo>
                    <a:pt x="2553" y="77"/>
                  </a:lnTo>
                  <a:lnTo>
                    <a:pt x="2552" y="73"/>
                  </a:lnTo>
                  <a:lnTo>
                    <a:pt x="2550" y="69"/>
                  </a:lnTo>
                  <a:lnTo>
                    <a:pt x="2548" y="67"/>
                  </a:lnTo>
                  <a:lnTo>
                    <a:pt x="2544" y="65"/>
                  </a:lnTo>
                  <a:lnTo>
                    <a:pt x="2540" y="64"/>
                  </a:lnTo>
                  <a:close/>
                  <a:moveTo>
                    <a:pt x="2410" y="64"/>
                  </a:moveTo>
                  <a:lnTo>
                    <a:pt x="2406" y="65"/>
                  </a:lnTo>
                  <a:lnTo>
                    <a:pt x="2403" y="67"/>
                  </a:lnTo>
                  <a:lnTo>
                    <a:pt x="2400" y="69"/>
                  </a:lnTo>
                  <a:lnTo>
                    <a:pt x="2399" y="73"/>
                  </a:lnTo>
                  <a:lnTo>
                    <a:pt x="2397" y="77"/>
                  </a:lnTo>
                  <a:lnTo>
                    <a:pt x="2399" y="81"/>
                  </a:lnTo>
                  <a:lnTo>
                    <a:pt x="2400" y="85"/>
                  </a:lnTo>
                  <a:lnTo>
                    <a:pt x="2403" y="88"/>
                  </a:lnTo>
                  <a:lnTo>
                    <a:pt x="2406" y="89"/>
                  </a:lnTo>
                  <a:lnTo>
                    <a:pt x="2410" y="90"/>
                  </a:lnTo>
                  <a:lnTo>
                    <a:pt x="2414" y="89"/>
                  </a:lnTo>
                  <a:lnTo>
                    <a:pt x="2418" y="88"/>
                  </a:lnTo>
                  <a:lnTo>
                    <a:pt x="2421" y="85"/>
                  </a:lnTo>
                  <a:lnTo>
                    <a:pt x="2422" y="81"/>
                  </a:lnTo>
                  <a:lnTo>
                    <a:pt x="2423" y="77"/>
                  </a:lnTo>
                  <a:lnTo>
                    <a:pt x="2422" y="73"/>
                  </a:lnTo>
                  <a:lnTo>
                    <a:pt x="2421" y="69"/>
                  </a:lnTo>
                  <a:lnTo>
                    <a:pt x="2418" y="67"/>
                  </a:lnTo>
                  <a:lnTo>
                    <a:pt x="2414" y="65"/>
                  </a:lnTo>
                  <a:lnTo>
                    <a:pt x="2410" y="64"/>
                  </a:lnTo>
                  <a:close/>
                  <a:moveTo>
                    <a:pt x="2281" y="64"/>
                  </a:moveTo>
                  <a:lnTo>
                    <a:pt x="2277" y="65"/>
                  </a:lnTo>
                  <a:lnTo>
                    <a:pt x="2273" y="67"/>
                  </a:lnTo>
                  <a:lnTo>
                    <a:pt x="2270" y="69"/>
                  </a:lnTo>
                  <a:lnTo>
                    <a:pt x="2269" y="73"/>
                  </a:lnTo>
                  <a:lnTo>
                    <a:pt x="2268" y="77"/>
                  </a:lnTo>
                  <a:lnTo>
                    <a:pt x="2269" y="81"/>
                  </a:lnTo>
                  <a:lnTo>
                    <a:pt x="2270" y="85"/>
                  </a:lnTo>
                  <a:lnTo>
                    <a:pt x="2273" y="88"/>
                  </a:lnTo>
                  <a:lnTo>
                    <a:pt x="2277" y="89"/>
                  </a:lnTo>
                  <a:lnTo>
                    <a:pt x="2281" y="90"/>
                  </a:lnTo>
                  <a:lnTo>
                    <a:pt x="2285" y="89"/>
                  </a:lnTo>
                  <a:lnTo>
                    <a:pt x="2289" y="88"/>
                  </a:lnTo>
                  <a:lnTo>
                    <a:pt x="2291" y="85"/>
                  </a:lnTo>
                  <a:lnTo>
                    <a:pt x="2293" y="81"/>
                  </a:lnTo>
                  <a:lnTo>
                    <a:pt x="2294" y="77"/>
                  </a:lnTo>
                  <a:lnTo>
                    <a:pt x="2293" y="73"/>
                  </a:lnTo>
                  <a:lnTo>
                    <a:pt x="2291" y="69"/>
                  </a:lnTo>
                  <a:lnTo>
                    <a:pt x="2289" y="67"/>
                  </a:lnTo>
                  <a:lnTo>
                    <a:pt x="2285" y="65"/>
                  </a:lnTo>
                  <a:lnTo>
                    <a:pt x="2281" y="64"/>
                  </a:lnTo>
                  <a:close/>
                  <a:moveTo>
                    <a:pt x="2151" y="64"/>
                  </a:moveTo>
                  <a:lnTo>
                    <a:pt x="2147" y="65"/>
                  </a:lnTo>
                  <a:lnTo>
                    <a:pt x="2143" y="67"/>
                  </a:lnTo>
                  <a:lnTo>
                    <a:pt x="2141" y="69"/>
                  </a:lnTo>
                  <a:lnTo>
                    <a:pt x="2139" y="73"/>
                  </a:lnTo>
                  <a:lnTo>
                    <a:pt x="2138" y="77"/>
                  </a:lnTo>
                  <a:lnTo>
                    <a:pt x="2139" y="81"/>
                  </a:lnTo>
                  <a:lnTo>
                    <a:pt x="2141" y="85"/>
                  </a:lnTo>
                  <a:lnTo>
                    <a:pt x="2143" y="88"/>
                  </a:lnTo>
                  <a:lnTo>
                    <a:pt x="2147" y="89"/>
                  </a:lnTo>
                  <a:lnTo>
                    <a:pt x="2151" y="90"/>
                  </a:lnTo>
                  <a:lnTo>
                    <a:pt x="2155" y="89"/>
                  </a:lnTo>
                  <a:lnTo>
                    <a:pt x="2159" y="88"/>
                  </a:lnTo>
                  <a:lnTo>
                    <a:pt x="2162" y="85"/>
                  </a:lnTo>
                  <a:lnTo>
                    <a:pt x="2163" y="81"/>
                  </a:lnTo>
                  <a:lnTo>
                    <a:pt x="2164" y="77"/>
                  </a:lnTo>
                  <a:lnTo>
                    <a:pt x="2163" y="73"/>
                  </a:lnTo>
                  <a:lnTo>
                    <a:pt x="2162" y="69"/>
                  </a:lnTo>
                  <a:lnTo>
                    <a:pt x="2159" y="67"/>
                  </a:lnTo>
                  <a:lnTo>
                    <a:pt x="2155" y="65"/>
                  </a:lnTo>
                  <a:lnTo>
                    <a:pt x="2151" y="64"/>
                  </a:lnTo>
                  <a:close/>
                  <a:moveTo>
                    <a:pt x="2022" y="64"/>
                  </a:moveTo>
                  <a:lnTo>
                    <a:pt x="2018" y="65"/>
                  </a:lnTo>
                  <a:lnTo>
                    <a:pt x="2014" y="67"/>
                  </a:lnTo>
                  <a:lnTo>
                    <a:pt x="2011" y="69"/>
                  </a:lnTo>
                  <a:lnTo>
                    <a:pt x="2010" y="73"/>
                  </a:lnTo>
                  <a:lnTo>
                    <a:pt x="2009" y="77"/>
                  </a:lnTo>
                  <a:lnTo>
                    <a:pt x="2010" y="81"/>
                  </a:lnTo>
                  <a:lnTo>
                    <a:pt x="2011" y="85"/>
                  </a:lnTo>
                  <a:lnTo>
                    <a:pt x="2014" y="88"/>
                  </a:lnTo>
                  <a:lnTo>
                    <a:pt x="2018" y="89"/>
                  </a:lnTo>
                  <a:lnTo>
                    <a:pt x="2022" y="90"/>
                  </a:lnTo>
                  <a:lnTo>
                    <a:pt x="2026" y="89"/>
                  </a:lnTo>
                  <a:lnTo>
                    <a:pt x="2029" y="88"/>
                  </a:lnTo>
                  <a:lnTo>
                    <a:pt x="2032" y="85"/>
                  </a:lnTo>
                  <a:lnTo>
                    <a:pt x="2033" y="81"/>
                  </a:lnTo>
                  <a:lnTo>
                    <a:pt x="2035" y="77"/>
                  </a:lnTo>
                  <a:lnTo>
                    <a:pt x="2033" y="73"/>
                  </a:lnTo>
                  <a:lnTo>
                    <a:pt x="2032" y="69"/>
                  </a:lnTo>
                  <a:lnTo>
                    <a:pt x="2029" y="67"/>
                  </a:lnTo>
                  <a:lnTo>
                    <a:pt x="2026" y="65"/>
                  </a:lnTo>
                  <a:lnTo>
                    <a:pt x="2022" y="64"/>
                  </a:lnTo>
                  <a:close/>
                  <a:moveTo>
                    <a:pt x="1892" y="64"/>
                  </a:moveTo>
                  <a:lnTo>
                    <a:pt x="1888" y="65"/>
                  </a:lnTo>
                  <a:lnTo>
                    <a:pt x="1884" y="67"/>
                  </a:lnTo>
                  <a:lnTo>
                    <a:pt x="1882" y="69"/>
                  </a:lnTo>
                  <a:lnTo>
                    <a:pt x="1880" y="73"/>
                  </a:lnTo>
                  <a:lnTo>
                    <a:pt x="1879" y="77"/>
                  </a:lnTo>
                  <a:lnTo>
                    <a:pt x="1880" y="81"/>
                  </a:lnTo>
                  <a:lnTo>
                    <a:pt x="1882" y="85"/>
                  </a:lnTo>
                  <a:lnTo>
                    <a:pt x="1884" y="88"/>
                  </a:lnTo>
                  <a:lnTo>
                    <a:pt x="1888" y="89"/>
                  </a:lnTo>
                  <a:lnTo>
                    <a:pt x="1892" y="90"/>
                  </a:lnTo>
                  <a:lnTo>
                    <a:pt x="1896" y="89"/>
                  </a:lnTo>
                  <a:lnTo>
                    <a:pt x="1900" y="88"/>
                  </a:lnTo>
                  <a:lnTo>
                    <a:pt x="1902" y="85"/>
                  </a:lnTo>
                  <a:lnTo>
                    <a:pt x="1904" y="81"/>
                  </a:lnTo>
                  <a:lnTo>
                    <a:pt x="1905" y="77"/>
                  </a:lnTo>
                  <a:lnTo>
                    <a:pt x="1904" y="73"/>
                  </a:lnTo>
                  <a:lnTo>
                    <a:pt x="1902" y="69"/>
                  </a:lnTo>
                  <a:lnTo>
                    <a:pt x="1900" y="67"/>
                  </a:lnTo>
                  <a:lnTo>
                    <a:pt x="1896" y="65"/>
                  </a:lnTo>
                  <a:lnTo>
                    <a:pt x="1892" y="64"/>
                  </a:lnTo>
                  <a:close/>
                  <a:moveTo>
                    <a:pt x="1762" y="64"/>
                  </a:moveTo>
                  <a:lnTo>
                    <a:pt x="1758" y="65"/>
                  </a:lnTo>
                  <a:lnTo>
                    <a:pt x="1755" y="67"/>
                  </a:lnTo>
                  <a:lnTo>
                    <a:pt x="1752" y="69"/>
                  </a:lnTo>
                  <a:lnTo>
                    <a:pt x="1751" y="73"/>
                  </a:lnTo>
                  <a:lnTo>
                    <a:pt x="1749" y="77"/>
                  </a:lnTo>
                  <a:lnTo>
                    <a:pt x="1751" y="81"/>
                  </a:lnTo>
                  <a:lnTo>
                    <a:pt x="1752" y="85"/>
                  </a:lnTo>
                  <a:lnTo>
                    <a:pt x="1755" y="88"/>
                  </a:lnTo>
                  <a:lnTo>
                    <a:pt x="1758" y="89"/>
                  </a:lnTo>
                  <a:lnTo>
                    <a:pt x="1762" y="90"/>
                  </a:lnTo>
                  <a:lnTo>
                    <a:pt x="1766" y="89"/>
                  </a:lnTo>
                  <a:lnTo>
                    <a:pt x="1770" y="88"/>
                  </a:lnTo>
                  <a:lnTo>
                    <a:pt x="1773" y="85"/>
                  </a:lnTo>
                  <a:lnTo>
                    <a:pt x="1774" y="81"/>
                  </a:lnTo>
                  <a:lnTo>
                    <a:pt x="1775" y="77"/>
                  </a:lnTo>
                  <a:lnTo>
                    <a:pt x="1774" y="73"/>
                  </a:lnTo>
                  <a:lnTo>
                    <a:pt x="1773" y="69"/>
                  </a:lnTo>
                  <a:lnTo>
                    <a:pt x="1770" y="67"/>
                  </a:lnTo>
                  <a:lnTo>
                    <a:pt x="1766" y="65"/>
                  </a:lnTo>
                  <a:lnTo>
                    <a:pt x="1762" y="64"/>
                  </a:lnTo>
                  <a:close/>
                  <a:moveTo>
                    <a:pt x="1633" y="64"/>
                  </a:moveTo>
                  <a:lnTo>
                    <a:pt x="1629" y="65"/>
                  </a:lnTo>
                  <a:lnTo>
                    <a:pt x="1625" y="67"/>
                  </a:lnTo>
                  <a:lnTo>
                    <a:pt x="1622" y="69"/>
                  </a:lnTo>
                  <a:lnTo>
                    <a:pt x="1621" y="73"/>
                  </a:lnTo>
                  <a:lnTo>
                    <a:pt x="1620" y="77"/>
                  </a:lnTo>
                  <a:lnTo>
                    <a:pt x="1621" y="81"/>
                  </a:lnTo>
                  <a:lnTo>
                    <a:pt x="1622" y="85"/>
                  </a:lnTo>
                  <a:lnTo>
                    <a:pt x="1625" y="88"/>
                  </a:lnTo>
                  <a:lnTo>
                    <a:pt x="1629" y="89"/>
                  </a:lnTo>
                  <a:lnTo>
                    <a:pt x="1633" y="90"/>
                  </a:lnTo>
                  <a:lnTo>
                    <a:pt x="1637" y="89"/>
                  </a:lnTo>
                  <a:lnTo>
                    <a:pt x="1641" y="88"/>
                  </a:lnTo>
                  <a:lnTo>
                    <a:pt x="1643" y="85"/>
                  </a:lnTo>
                  <a:lnTo>
                    <a:pt x="1645" y="81"/>
                  </a:lnTo>
                  <a:lnTo>
                    <a:pt x="1646" y="77"/>
                  </a:lnTo>
                  <a:lnTo>
                    <a:pt x="1645" y="73"/>
                  </a:lnTo>
                  <a:lnTo>
                    <a:pt x="1643" y="69"/>
                  </a:lnTo>
                  <a:lnTo>
                    <a:pt x="1641" y="67"/>
                  </a:lnTo>
                  <a:lnTo>
                    <a:pt x="1637" y="65"/>
                  </a:lnTo>
                  <a:lnTo>
                    <a:pt x="1633" y="64"/>
                  </a:lnTo>
                  <a:close/>
                  <a:moveTo>
                    <a:pt x="1503" y="64"/>
                  </a:moveTo>
                  <a:lnTo>
                    <a:pt x="1499" y="65"/>
                  </a:lnTo>
                  <a:lnTo>
                    <a:pt x="1495" y="67"/>
                  </a:lnTo>
                  <a:lnTo>
                    <a:pt x="1493" y="69"/>
                  </a:lnTo>
                  <a:lnTo>
                    <a:pt x="1491" y="73"/>
                  </a:lnTo>
                  <a:lnTo>
                    <a:pt x="1490" y="77"/>
                  </a:lnTo>
                  <a:lnTo>
                    <a:pt x="1491" y="81"/>
                  </a:lnTo>
                  <a:lnTo>
                    <a:pt x="1493" y="85"/>
                  </a:lnTo>
                  <a:lnTo>
                    <a:pt x="1495" y="88"/>
                  </a:lnTo>
                  <a:lnTo>
                    <a:pt x="1499" y="89"/>
                  </a:lnTo>
                  <a:lnTo>
                    <a:pt x="1503" y="90"/>
                  </a:lnTo>
                  <a:lnTo>
                    <a:pt x="1507" y="89"/>
                  </a:lnTo>
                  <a:lnTo>
                    <a:pt x="1511" y="88"/>
                  </a:lnTo>
                  <a:lnTo>
                    <a:pt x="1514" y="85"/>
                  </a:lnTo>
                  <a:lnTo>
                    <a:pt x="1515" y="81"/>
                  </a:lnTo>
                  <a:lnTo>
                    <a:pt x="1516" y="77"/>
                  </a:lnTo>
                  <a:lnTo>
                    <a:pt x="1515" y="73"/>
                  </a:lnTo>
                  <a:lnTo>
                    <a:pt x="1514" y="69"/>
                  </a:lnTo>
                  <a:lnTo>
                    <a:pt x="1511" y="67"/>
                  </a:lnTo>
                  <a:lnTo>
                    <a:pt x="1507" y="65"/>
                  </a:lnTo>
                  <a:lnTo>
                    <a:pt x="1503" y="64"/>
                  </a:lnTo>
                  <a:close/>
                  <a:moveTo>
                    <a:pt x="1374" y="64"/>
                  </a:moveTo>
                  <a:lnTo>
                    <a:pt x="1370" y="65"/>
                  </a:lnTo>
                  <a:lnTo>
                    <a:pt x="1366" y="67"/>
                  </a:lnTo>
                  <a:lnTo>
                    <a:pt x="1363" y="69"/>
                  </a:lnTo>
                  <a:lnTo>
                    <a:pt x="1362" y="73"/>
                  </a:lnTo>
                  <a:lnTo>
                    <a:pt x="1361" y="77"/>
                  </a:lnTo>
                  <a:lnTo>
                    <a:pt x="1362" y="81"/>
                  </a:lnTo>
                  <a:lnTo>
                    <a:pt x="1363" y="85"/>
                  </a:lnTo>
                  <a:lnTo>
                    <a:pt x="1366" y="88"/>
                  </a:lnTo>
                  <a:lnTo>
                    <a:pt x="1370" y="89"/>
                  </a:lnTo>
                  <a:lnTo>
                    <a:pt x="1374" y="90"/>
                  </a:lnTo>
                  <a:lnTo>
                    <a:pt x="1378" y="89"/>
                  </a:lnTo>
                  <a:lnTo>
                    <a:pt x="1381" y="88"/>
                  </a:lnTo>
                  <a:lnTo>
                    <a:pt x="1384" y="85"/>
                  </a:lnTo>
                  <a:lnTo>
                    <a:pt x="1385" y="81"/>
                  </a:lnTo>
                  <a:lnTo>
                    <a:pt x="1387" y="77"/>
                  </a:lnTo>
                  <a:lnTo>
                    <a:pt x="1385" y="73"/>
                  </a:lnTo>
                  <a:lnTo>
                    <a:pt x="1384" y="69"/>
                  </a:lnTo>
                  <a:lnTo>
                    <a:pt x="1381" y="67"/>
                  </a:lnTo>
                  <a:lnTo>
                    <a:pt x="1378" y="65"/>
                  </a:lnTo>
                  <a:lnTo>
                    <a:pt x="1374" y="64"/>
                  </a:lnTo>
                  <a:close/>
                  <a:moveTo>
                    <a:pt x="1244" y="64"/>
                  </a:moveTo>
                  <a:lnTo>
                    <a:pt x="1240" y="65"/>
                  </a:lnTo>
                  <a:lnTo>
                    <a:pt x="1236" y="67"/>
                  </a:lnTo>
                  <a:lnTo>
                    <a:pt x="1234" y="69"/>
                  </a:lnTo>
                  <a:lnTo>
                    <a:pt x="1232" y="73"/>
                  </a:lnTo>
                  <a:lnTo>
                    <a:pt x="1231" y="77"/>
                  </a:lnTo>
                  <a:lnTo>
                    <a:pt x="1232" y="81"/>
                  </a:lnTo>
                  <a:lnTo>
                    <a:pt x="1234" y="85"/>
                  </a:lnTo>
                  <a:lnTo>
                    <a:pt x="1236" y="88"/>
                  </a:lnTo>
                  <a:lnTo>
                    <a:pt x="1240" y="89"/>
                  </a:lnTo>
                  <a:lnTo>
                    <a:pt x="1244" y="90"/>
                  </a:lnTo>
                  <a:lnTo>
                    <a:pt x="1248" y="89"/>
                  </a:lnTo>
                  <a:lnTo>
                    <a:pt x="1252" y="88"/>
                  </a:lnTo>
                  <a:lnTo>
                    <a:pt x="1254" y="85"/>
                  </a:lnTo>
                  <a:lnTo>
                    <a:pt x="1256" y="81"/>
                  </a:lnTo>
                  <a:lnTo>
                    <a:pt x="1257" y="77"/>
                  </a:lnTo>
                  <a:lnTo>
                    <a:pt x="1256" y="73"/>
                  </a:lnTo>
                  <a:lnTo>
                    <a:pt x="1254" y="69"/>
                  </a:lnTo>
                  <a:lnTo>
                    <a:pt x="1252" y="67"/>
                  </a:lnTo>
                  <a:lnTo>
                    <a:pt x="1248" y="65"/>
                  </a:lnTo>
                  <a:lnTo>
                    <a:pt x="1244" y="64"/>
                  </a:lnTo>
                  <a:close/>
                  <a:moveTo>
                    <a:pt x="1114" y="64"/>
                  </a:moveTo>
                  <a:lnTo>
                    <a:pt x="1110" y="65"/>
                  </a:lnTo>
                  <a:lnTo>
                    <a:pt x="1107" y="67"/>
                  </a:lnTo>
                  <a:lnTo>
                    <a:pt x="1104" y="69"/>
                  </a:lnTo>
                  <a:lnTo>
                    <a:pt x="1103" y="73"/>
                  </a:lnTo>
                  <a:lnTo>
                    <a:pt x="1101" y="77"/>
                  </a:lnTo>
                  <a:lnTo>
                    <a:pt x="1103" y="81"/>
                  </a:lnTo>
                  <a:lnTo>
                    <a:pt x="1104" y="85"/>
                  </a:lnTo>
                  <a:lnTo>
                    <a:pt x="1107" y="88"/>
                  </a:lnTo>
                  <a:lnTo>
                    <a:pt x="1110" y="89"/>
                  </a:lnTo>
                  <a:lnTo>
                    <a:pt x="1114" y="90"/>
                  </a:lnTo>
                  <a:lnTo>
                    <a:pt x="1118" y="89"/>
                  </a:lnTo>
                  <a:lnTo>
                    <a:pt x="1122" y="88"/>
                  </a:lnTo>
                  <a:lnTo>
                    <a:pt x="1125" y="85"/>
                  </a:lnTo>
                  <a:lnTo>
                    <a:pt x="1126" y="81"/>
                  </a:lnTo>
                  <a:lnTo>
                    <a:pt x="1127" y="77"/>
                  </a:lnTo>
                  <a:lnTo>
                    <a:pt x="1126" y="73"/>
                  </a:lnTo>
                  <a:lnTo>
                    <a:pt x="1125" y="69"/>
                  </a:lnTo>
                  <a:lnTo>
                    <a:pt x="1122" y="67"/>
                  </a:lnTo>
                  <a:lnTo>
                    <a:pt x="1118" y="65"/>
                  </a:lnTo>
                  <a:lnTo>
                    <a:pt x="1114" y="64"/>
                  </a:lnTo>
                  <a:close/>
                  <a:moveTo>
                    <a:pt x="985" y="64"/>
                  </a:moveTo>
                  <a:lnTo>
                    <a:pt x="981" y="65"/>
                  </a:lnTo>
                  <a:lnTo>
                    <a:pt x="977" y="67"/>
                  </a:lnTo>
                  <a:lnTo>
                    <a:pt x="974" y="69"/>
                  </a:lnTo>
                  <a:lnTo>
                    <a:pt x="973" y="73"/>
                  </a:lnTo>
                  <a:lnTo>
                    <a:pt x="972" y="77"/>
                  </a:lnTo>
                  <a:lnTo>
                    <a:pt x="973" y="81"/>
                  </a:lnTo>
                  <a:lnTo>
                    <a:pt x="974" y="85"/>
                  </a:lnTo>
                  <a:lnTo>
                    <a:pt x="977" y="88"/>
                  </a:lnTo>
                  <a:lnTo>
                    <a:pt x="981" y="89"/>
                  </a:lnTo>
                  <a:lnTo>
                    <a:pt x="985" y="90"/>
                  </a:lnTo>
                  <a:lnTo>
                    <a:pt x="989" y="89"/>
                  </a:lnTo>
                  <a:lnTo>
                    <a:pt x="993" y="88"/>
                  </a:lnTo>
                  <a:lnTo>
                    <a:pt x="995" y="85"/>
                  </a:lnTo>
                  <a:lnTo>
                    <a:pt x="997" y="81"/>
                  </a:lnTo>
                  <a:lnTo>
                    <a:pt x="998" y="77"/>
                  </a:lnTo>
                  <a:lnTo>
                    <a:pt x="997" y="73"/>
                  </a:lnTo>
                  <a:lnTo>
                    <a:pt x="995" y="69"/>
                  </a:lnTo>
                  <a:lnTo>
                    <a:pt x="993" y="67"/>
                  </a:lnTo>
                  <a:lnTo>
                    <a:pt x="989" y="65"/>
                  </a:lnTo>
                  <a:lnTo>
                    <a:pt x="985" y="64"/>
                  </a:lnTo>
                  <a:close/>
                  <a:moveTo>
                    <a:pt x="855" y="64"/>
                  </a:moveTo>
                  <a:lnTo>
                    <a:pt x="851" y="65"/>
                  </a:lnTo>
                  <a:lnTo>
                    <a:pt x="847" y="67"/>
                  </a:lnTo>
                  <a:lnTo>
                    <a:pt x="845" y="69"/>
                  </a:lnTo>
                  <a:lnTo>
                    <a:pt x="843" y="73"/>
                  </a:lnTo>
                  <a:lnTo>
                    <a:pt x="842" y="77"/>
                  </a:lnTo>
                  <a:lnTo>
                    <a:pt x="843" y="81"/>
                  </a:lnTo>
                  <a:lnTo>
                    <a:pt x="845" y="85"/>
                  </a:lnTo>
                  <a:lnTo>
                    <a:pt x="847" y="88"/>
                  </a:lnTo>
                  <a:lnTo>
                    <a:pt x="851" y="89"/>
                  </a:lnTo>
                  <a:lnTo>
                    <a:pt x="855" y="90"/>
                  </a:lnTo>
                  <a:lnTo>
                    <a:pt x="859" y="89"/>
                  </a:lnTo>
                  <a:lnTo>
                    <a:pt x="863" y="88"/>
                  </a:lnTo>
                  <a:lnTo>
                    <a:pt x="866" y="85"/>
                  </a:lnTo>
                  <a:lnTo>
                    <a:pt x="867" y="81"/>
                  </a:lnTo>
                  <a:lnTo>
                    <a:pt x="868" y="77"/>
                  </a:lnTo>
                  <a:lnTo>
                    <a:pt x="867" y="73"/>
                  </a:lnTo>
                  <a:lnTo>
                    <a:pt x="866" y="69"/>
                  </a:lnTo>
                  <a:lnTo>
                    <a:pt x="863" y="67"/>
                  </a:lnTo>
                  <a:lnTo>
                    <a:pt x="859" y="65"/>
                  </a:lnTo>
                  <a:lnTo>
                    <a:pt x="855" y="64"/>
                  </a:lnTo>
                  <a:close/>
                  <a:moveTo>
                    <a:pt x="726" y="64"/>
                  </a:moveTo>
                  <a:lnTo>
                    <a:pt x="722" y="65"/>
                  </a:lnTo>
                  <a:lnTo>
                    <a:pt x="718" y="67"/>
                  </a:lnTo>
                  <a:lnTo>
                    <a:pt x="715" y="69"/>
                  </a:lnTo>
                  <a:lnTo>
                    <a:pt x="714" y="73"/>
                  </a:lnTo>
                  <a:lnTo>
                    <a:pt x="713" y="77"/>
                  </a:lnTo>
                  <a:lnTo>
                    <a:pt x="714" y="81"/>
                  </a:lnTo>
                  <a:lnTo>
                    <a:pt x="715" y="85"/>
                  </a:lnTo>
                  <a:lnTo>
                    <a:pt x="718" y="88"/>
                  </a:lnTo>
                  <a:lnTo>
                    <a:pt x="722" y="89"/>
                  </a:lnTo>
                  <a:lnTo>
                    <a:pt x="726" y="90"/>
                  </a:lnTo>
                  <a:lnTo>
                    <a:pt x="730" y="89"/>
                  </a:lnTo>
                  <a:lnTo>
                    <a:pt x="733" y="88"/>
                  </a:lnTo>
                  <a:lnTo>
                    <a:pt x="736" y="85"/>
                  </a:lnTo>
                  <a:lnTo>
                    <a:pt x="737" y="81"/>
                  </a:lnTo>
                  <a:lnTo>
                    <a:pt x="739" y="77"/>
                  </a:lnTo>
                  <a:lnTo>
                    <a:pt x="737" y="73"/>
                  </a:lnTo>
                  <a:lnTo>
                    <a:pt x="736" y="69"/>
                  </a:lnTo>
                  <a:lnTo>
                    <a:pt x="733" y="67"/>
                  </a:lnTo>
                  <a:lnTo>
                    <a:pt x="730" y="65"/>
                  </a:lnTo>
                  <a:lnTo>
                    <a:pt x="726" y="64"/>
                  </a:lnTo>
                  <a:close/>
                  <a:moveTo>
                    <a:pt x="596" y="64"/>
                  </a:moveTo>
                  <a:lnTo>
                    <a:pt x="592" y="65"/>
                  </a:lnTo>
                  <a:lnTo>
                    <a:pt x="588" y="67"/>
                  </a:lnTo>
                  <a:lnTo>
                    <a:pt x="586" y="69"/>
                  </a:lnTo>
                  <a:lnTo>
                    <a:pt x="584" y="73"/>
                  </a:lnTo>
                  <a:lnTo>
                    <a:pt x="583" y="77"/>
                  </a:lnTo>
                  <a:lnTo>
                    <a:pt x="584" y="81"/>
                  </a:lnTo>
                  <a:lnTo>
                    <a:pt x="586" y="85"/>
                  </a:lnTo>
                  <a:lnTo>
                    <a:pt x="588" y="88"/>
                  </a:lnTo>
                  <a:lnTo>
                    <a:pt x="592" y="89"/>
                  </a:lnTo>
                  <a:lnTo>
                    <a:pt x="596" y="90"/>
                  </a:lnTo>
                  <a:lnTo>
                    <a:pt x="600" y="89"/>
                  </a:lnTo>
                  <a:lnTo>
                    <a:pt x="604" y="88"/>
                  </a:lnTo>
                  <a:lnTo>
                    <a:pt x="606" y="85"/>
                  </a:lnTo>
                  <a:lnTo>
                    <a:pt x="608" y="81"/>
                  </a:lnTo>
                  <a:lnTo>
                    <a:pt x="609" y="77"/>
                  </a:lnTo>
                  <a:lnTo>
                    <a:pt x="608" y="73"/>
                  </a:lnTo>
                  <a:lnTo>
                    <a:pt x="606" y="69"/>
                  </a:lnTo>
                  <a:lnTo>
                    <a:pt x="604" y="67"/>
                  </a:lnTo>
                  <a:lnTo>
                    <a:pt x="600" y="65"/>
                  </a:lnTo>
                  <a:lnTo>
                    <a:pt x="596" y="64"/>
                  </a:lnTo>
                  <a:close/>
                  <a:moveTo>
                    <a:pt x="466" y="64"/>
                  </a:moveTo>
                  <a:lnTo>
                    <a:pt x="462" y="65"/>
                  </a:lnTo>
                  <a:lnTo>
                    <a:pt x="459" y="67"/>
                  </a:lnTo>
                  <a:lnTo>
                    <a:pt x="456" y="69"/>
                  </a:lnTo>
                  <a:lnTo>
                    <a:pt x="455" y="73"/>
                  </a:lnTo>
                  <a:lnTo>
                    <a:pt x="453" y="77"/>
                  </a:lnTo>
                  <a:lnTo>
                    <a:pt x="455" y="81"/>
                  </a:lnTo>
                  <a:lnTo>
                    <a:pt x="456" y="85"/>
                  </a:lnTo>
                  <a:lnTo>
                    <a:pt x="459" y="88"/>
                  </a:lnTo>
                  <a:lnTo>
                    <a:pt x="462" y="89"/>
                  </a:lnTo>
                  <a:lnTo>
                    <a:pt x="466" y="90"/>
                  </a:lnTo>
                  <a:lnTo>
                    <a:pt x="470" y="89"/>
                  </a:lnTo>
                  <a:lnTo>
                    <a:pt x="474" y="88"/>
                  </a:lnTo>
                  <a:lnTo>
                    <a:pt x="477" y="85"/>
                  </a:lnTo>
                  <a:lnTo>
                    <a:pt x="478" y="81"/>
                  </a:lnTo>
                  <a:lnTo>
                    <a:pt x="479" y="77"/>
                  </a:lnTo>
                  <a:lnTo>
                    <a:pt x="478" y="73"/>
                  </a:lnTo>
                  <a:lnTo>
                    <a:pt x="477" y="69"/>
                  </a:lnTo>
                  <a:lnTo>
                    <a:pt x="474" y="67"/>
                  </a:lnTo>
                  <a:lnTo>
                    <a:pt x="470" y="65"/>
                  </a:lnTo>
                  <a:lnTo>
                    <a:pt x="466" y="64"/>
                  </a:lnTo>
                  <a:close/>
                  <a:moveTo>
                    <a:pt x="337" y="64"/>
                  </a:moveTo>
                  <a:lnTo>
                    <a:pt x="333" y="65"/>
                  </a:lnTo>
                  <a:lnTo>
                    <a:pt x="329" y="67"/>
                  </a:lnTo>
                  <a:lnTo>
                    <a:pt x="326" y="69"/>
                  </a:lnTo>
                  <a:lnTo>
                    <a:pt x="325" y="73"/>
                  </a:lnTo>
                  <a:lnTo>
                    <a:pt x="324" y="77"/>
                  </a:lnTo>
                  <a:lnTo>
                    <a:pt x="325" y="81"/>
                  </a:lnTo>
                  <a:lnTo>
                    <a:pt x="326" y="85"/>
                  </a:lnTo>
                  <a:lnTo>
                    <a:pt x="329" y="88"/>
                  </a:lnTo>
                  <a:lnTo>
                    <a:pt x="333" y="89"/>
                  </a:lnTo>
                  <a:lnTo>
                    <a:pt x="337" y="90"/>
                  </a:lnTo>
                  <a:lnTo>
                    <a:pt x="341" y="89"/>
                  </a:lnTo>
                  <a:lnTo>
                    <a:pt x="345" y="88"/>
                  </a:lnTo>
                  <a:lnTo>
                    <a:pt x="347" y="85"/>
                  </a:lnTo>
                  <a:lnTo>
                    <a:pt x="349" y="81"/>
                  </a:lnTo>
                  <a:lnTo>
                    <a:pt x="350" y="77"/>
                  </a:lnTo>
                  <a:lnTo>
                    <a:pt x="349" y="73"/>
                  </a:lnTo>
                  <a:lnTo>
                    <a:pt x="347" y="69"/>
                  </a:lnTo>
                  <a:lnTo>
                    <a:pt x="345" y="67"/>
                  </a:lnTo>
                  <a:lnTo>
                    <a:pt x="341" y="65"/>
                  </a:lnTo>
                  <a:lnTo>
                    <a:pt x="337" y="64"/>
                  </a:lnTo>
                  <a:close/>
                  <a:moveTo>
                    <a:pt x="207" y="64"/>
                  </a:moveTo>
                  <a:lnTo>
                    <a:pt x="203" y="65"/>
                  </a:lnTo>
                  <a:lnTo>
                    <a:pt x="199" y="67"/>
                  </a:lnTo>
                  <a:lnTo>
                    <a:pt x="197" y="69"/>
                  </a:lnTo>
                  <a:lnTo>
                    <a:pt x="195" y="73"/>
                  </a:lnTo>
                  <a:lnTo>
                    <a:pt x="194" y="77"/>
                  </a:lnTo>
                  <a:lnTo>
                    <a:pt x="195" y="81"/>
                  </a:lnTo>
                  <a:lnTo>
                    <a:pt x="197" y="85"/>
                  </a:lnTo>
                  <a:lnTo>
                    <a:pt x="199" y="88"/>
                  </a:lnTo>
                  <a:lnTo>
                    <a:pt x="203" y="89"/>
                  </a:lnTo>
                  <a:lnTo>
                    <a:pt x="207" y="90"/>
                  </a:lnTo>
                  <a:lnTo>
                    <a:pt x="211" y="89"/>
                  </a:lnTo>
                  <a:lnTo>
                    <a:pt x="215" y="88"/>
                  </a:lnTo>
                  <a:lnTo>
                    <a:pt x="218" y="85"/>
                  </a:lnTo>
                  <a:lnTo>
                    <a:pt x="219" y="81"/>
                  </a:lnTo>
                  <a:lnTo>
                    <a:pt x="220" y="77"/>
                  </a:lnTo>
                  <a:lnTo>
                    <a:pt x="219" y="73"/>
                  </a:lnTo>
                  <a:lnTo>
                    <a:pt x="218" y="69"/>
                  </a:lnTo>
                  <a:lnTo>
                    <a:pt x="215" y="67"/>
                  </a:lnTo>
                  <a:lnTo>
                    <a:pt x="211" y="65"/>
                  </a:lnTo>
                  <a:lnTo>
                    <a:pt x="207" y="64"/>
                  </a:lnTo>
                  <a:close/>
                  <a:moveTo>
                    <a:pt x="78" y="64"/>
                  </a:moveTo>
                  <a:lnTo>
                    <a:pt x="74" y="65"/>
                  </a:lnTo>
                  <a:lnTo>
                    <a:pt x="70" y="67"/>
                  </a:lnTo>
                  <a:lnTo>
                    <a:pt x="67" y="69"/>
                  </a:lnTo>
                  <a:lnTo>
                    <a:pt x="66" y="73"/>
                  </a:lnTo>
                  <a:lnTo>
                    <a:pt x="65" y="77"/>
                  </a:lnTo>
                  <a:lnTo>
                    <a:pt x="66" y="81"/>
                  </a:lnTo>
                  <a:lnTo>
                    <a:pt x="67" y="85"/>
                  </a:lnTo>
                  <a:lnTo>
                    <a:pt x="70" y="88"/>
                  </a:lnTo>
                  <a:lnTo>
                    <a:pt x="74" y="89"/>
                  </a:lnTo>
                  <a:lnTo>
                    <a:pt x="78" y="90"/>
                  </a:lnTo>
                  <a:lnTo>
                    <a:pt x="82" y="89"/>
                  </a:lnTo>
                  <a:lnTo>
                    <a:pt x="85" y="88"/>
                  </a:lnTo>
                  <a:lnTo>
                    <a:pt x="88" y="85"/>
                  </a:lnTo>
                  <a:lnTo>
                    <a:pt x="89" y="81"/>
                  </a:lnTo>
                  <a:lnTo>
                    <a:pt x="91" y="77"/>
                  </a:lnTo>
                  <a:lnTo>
                    <a:pt x="89" y="73"/>
                  </a:lnTo>
                  <a:lnTo>
                    <a:pt x="88" y="69"/>
                  </a:lnTo>
                  <a:lnTo>
                    <a:pt x="85" y="67"/>
                  </a:lnTo>
                  <a:lnTo>
                    <a:pt x="82" y="65"/>
                  </a:lnTo>
                  <a:lnTo>
                    <a:pt x="78" y="64"/>
                  </a:lnTo>
                  <a:close/>
                  <a:moveTo>
                    <a:pt x="4161" y="0"/>
                  </a:moveTo>
                  <a:lnTo>
                    <a:pt x="4155" y="0"/>
                  </a:lnTo>
                  <a:lnTo>
                    <a:pt x="4153" y="3"/>
                  </a:lnTo>
                  <a:lnTo>
                    <a:pt x="4150" y="5"/>
                  </a:lnTo>
                  <a:lnTo>
                    <a:pt x="4148" y="8"/>
                  </a:lnTo>
                  <a:lnTo>
                    <a:pt x="4148" y="13"/>
                  </a:lnTo>
                  <a:lnTo>
                    <a:pt x="4148" y="17"/>
                  </a:lnTo>
                  <a:lnTo>
                    <a:pt x="4150" y="20"/>
                  </a:lnTo>
                  <a:lnTo>
                    <a:pt x="4153" y="22"/>
                  </a:lnTo>
                  <a:lnTo>
                    <a:pt x="4155" y="25"/>
                  </a:lnTo>
                  <a:lnTo>
                    <a:pt x="4161" y="25"/>
                  </a:lnTo>
                  <a:lnTo>
                    <a:pt x="4165" y="25"/>
                  </a:lnTo>
                  <a:lnTo>
                    <a:pt x="4167" y="22"/>
                  </a:lnTo>
                  <a:lnTo>
                    <a:pt x="4170" y="20"/>
                  </a:lnTo>
                  <a:lnTo>
                    <a:pt x="4172" y="17"/>
                  </a:lnTo>
                  <a:lnTo>
                    <a:pt x="4172" y="13"/>
                  </a:lnTo>
                  <a:lnTo>
                    <a:pt x="4172" y="8"/>
                  </a:lnTo>
                  <a:lnTo>
                    <a:pt x="4170" y="5"/>
                  </a:lnTo>
                  <a:lnTo>
                    <a:pt x="4167" y="3"/>
                  </a:lnTo>
                  <a:lnTo>
                    <a:pt x="4165" y="0"/>
                  </a:lnTo>
                  <a:lnTo>
                    <a:pt x="4161" y="0"/>
                  </a:lnTo>
                  <a:close/>
                  <a:moveTo>
                    <a:pt x="4031" y="0"/>
                  </a:moveTo>
                  <a:lnTo>
                    <a:pt x="4026" y="0"/>
                  </a:lnTo>
                  <a:lnTo>
                    <a:pt x="4023" y="3"/>
                  </a:lnTo>
                  <a:lnTo>
                    <a:pt x="4021" y="5"/>
                  </a:lnTo>
                  <a:lnTo>
                    <a:pt x="4018" y="8"/>
                  </a:lnTo>
                  <a:lnTo>
                    <a:pt x="4018" y="13"/>
                  </a:lnTo>
                  <a:lnTo>
                    <a:pt x="4018" y="17"/>
                  </a:lnTo>
                  <a:lnTo>
                    <a:pt x="4021" y="20"/>
                  </a:lnTo>
                  <a:lnTo>
                    <a:pt x="4023" y="22"/>
                  </a:lnTo>
                  <a:lnTo>
                    <a:pt x="4026" y="25"/>
                  </a:lnTo>
                  <a:lnTo>
                    <a:pt x="4031" y="25"/>
                  </a:lnTo>
                  <a:lnTo>
                    <a:pt x="4035" y="25"/>
                  </a:lnTo>
                  <a:lnTo>
                    <a:pt x="4038" y="22"/>
                  </a:lnTo>
                  <a:lnTo>
                    <a:pt x="4040" y="20"/>
                  </a:lnTo>
                  <a:lnTo>
                    <a:pt x="4043" y="17"/>
                  </a:lnTo>
                  <a:lnTo>
                    <a:pt x="4043" y="13"/>
                  </a:lnTo>
                  <a:lnTo>
                    <a:pt x="4043" y="8"/>
                  </a:lnTo>
                  <a:lnTo>
                    <a:pt x="4040" y="5"/>
                  </a:lnTo>
                  <a:lnTo>
                    <a:pt x="4038" y="3"/>
                  </a:lnTo>
                  <a:lnTo>
                    <a:pt x="4035" y="0"/>
                  </a:lnTo>
                  <a:lnTo>
                    <a:pt x="4031" y="0"/>
                  </a:lnTo>
                  <a:close/>
                  <a:moveTo>
                    <a:pt x="3901" y="0"/>
                  </a:moveTo>
                  <a:lnTo>
                    <a:pt x="3896" y="0"/>
                  </a:lnTo>
                  <a:lnTo>
                    <a:pt x="3894" y="3"/>
                  </a:lnTo>
                  <a:lnTo>
                    <a:pt x="3891" y="5"/>
                  </a:lnTo>
                  <a:lnTo>
                    <a:pt x="3888" y="8"/>
                  </a:lnTo>
                  <a:lnTo>
                    <a:pt x="3888" y="13"/>
                  </a:lnTo>
                  <a:lnTo>
                    <a:pt x="3888" y="17"/>
                  </a:lnTo>
                  <a:lnTo>
                    <a:pt x="3891" y="20"/>
                  </a:lnTo>
                  <a:lnTo>
                    <a:pt x="3894" y="22"/>
                  </a:lnTo>
                  <a:lnTo>
                    <a:pt x="3896" y="25"/>
                  </a:lnTo>
                  <a:lnTo>
                    <a:pt x="3901" y="25"/>
                  </a:lnTo>
                  <a:lnTo>
                    <a:pt x="3905" y="25"/>
                  </a:lnTo>
                  <a:lnTo>
                    <a:pt x="3908" y="22"/>
                  </a:lnTo>
                  <a:lnTo>
                    <a:pt x="3911" y="20"/>
                  </a:lnTo>
                  <a:lnTo>
                    <a:pt x="3913" y="17"/>
                  </a:lnTo>
                  <a:lnTo>
                    <a:pt x="3913" y="13"/>
                  </a:lnTo>
                  <a:lnTo>
                    <a:pt x="3913" y="8"/>
                  </a:lnTo>
                  <a:lnTo>
                    <a:pt x="3911" y="5"/>
                  </a:lnTo>
                  <a:lnTo>
                    <a:pt x="3908" y="3"/>
                  </a:lnTo>
                  <a:lnTo>
                    <a:pt x="3905" y="0"/>
                  </a:lnTo>
                  <a:lnTo>
                    <a:pt x="3901" y="0"/>
                  </a:lnTo>
                  <a:close/>
                  <a:moveTo>
                    <a:pt x="3772" y="0"/>
                  </a:moveTo>
                  <a:lnTo>
                    <a:pt x="3767" y="0"/>
                  </a:lnTo>
                  <a:lnTo>
                    <a:pt x="3764" y="3"/>
                  </a:lnTo>
                  <a:lnTo>
                    <a:pt x="3761" y="5"/>
                  </a:lnTo>
                  <a:lnTo>
                    <a:pt x="3759" y="8"/>
                  </a:lnTo>
                  <a:lnTo>
                    <a:pt x="3759" y="13"/>
                  </a:lnTo>
                  <a:lnTo>
                    <a:pt x="3759" y="17"/>
                  </a:lnTo>
                  <a:lnTo>
                    <a:pt x="3761" y="20"/>
                  </a:lnTo>
                  <a:lnTo>
                    <a:pt x="3764" y="22"/>
                  </a:lnTo>
                  <a:lnTo>
                    <a:pt x="3767" y="25"/>
                  </a:lnTo>
                  <a:lnTo>
                    <a:pt x="3772" y="25"/>
                  </a:lnTo>
                  <a:lnTo>
                    <a:pt x="3776" y="25"/>
                  </a:lnTo>
                  <a:lnTo>
                    <a:pt x="3778" y="22"/>
                  </a:lnTo>
                  <a:lnTo>
                    <a:pt x="3781" y="20"/>
                  </a:lnTo>
                  <a:lnTo>
                    <a:pt x="3784" y="17"/>
                  </a:lnTo>
                  <a:lnTo>
                    <a:pt x="3784" y="13"/>
                  </a:lnTo>
                  <a:lnTo>
                    <a:pt x="3784" y="8"/>
                  </a:lnTo>
                  <a:lnTo>
                    <a:pt x="3781" y="5"/>
                  </a:lnTo>
                  <a:lnTo>
                    <a:pt x="3778" y="3"/>
                  </a:lnTo>
                  <a:lnTo>
                    <a:pt x="3776" y="0"/>
                  </a:lnTo>
                  <a:lnTo>
                    <a:pt x="3772" y="0"/>
                  </a:lnTo>
                  <a:close/>
                  <a:moveTo>
                    <a:pt x="3642" y="0"/>
                  </a:moveTo>
                  <a:lnTo>
                    <a:pt x="3637" y="0"/>
                  </a:lnTo>
                  <a:lnTo>
                    <a:pt x="3634" y="3"/>
                  </a:lnTo>
                  <a:lnTo>
                    <a:pt x="3632" y="5"/>
                  </a:lnTo>
                  <a:lnTo>
                    <a:pt x="3629" y="8"/>
                  </a:lnTo>
                  <a:lnTo>
                    <a:pt x="3629" y="13"/>
                  </a:lnTo>
                  <a:lnTo>
                    <a:pt x="3629" y="17"/>
                  </a:lnTo>
                  <a:lnTo>
                    <a:pt x="3632" y="20"/>
                  </a:lnTo>
                  <a:lnTo>
                    <a:pt x="3634" y="22"/>
                  </a:lnTo>
                  <a:lnTo>
                    <a:pt x="3637" y="25"/>
                  </a:lnTo>
                  <a:lnTo>
                    <a:pt x="3642" y="25"/>
                  </a:lnTo>
                  <a:lnTo>
                    <a:pt x="3646" y="25"/>
                  </a:lnTo>
                  <a:lnTo>
                    <a:pt x="3649" y="22"/>
                  </a:lnTo>
                  <a:lnTo>
                    <a:pt x="3651" y="20"/>
                  </a:lnTo>
                  <a:lnTo>
                    <a:pt x="3654" y="17"/>
                  </a:lnTo>
                  <a:lnTo>
                    <a:pt x="3654" y="13"/>
                  </a:lnTo>
                  <a:lnTo>
                    <a:pt x="3654" y="8"/>
                  </a:lnTo>
                  <a:lnTo>
                    <a:pt x="3651" y="5"/>
                  </a:lnTo>
                  <a:lnTo>
                    <a:pt x="3649" y="3"/>
                  </a:lnTo>
                  <a:lnTo>
                    <a:pt x="3646" y="0"/>
                  </a:lnTo>
                  <a:lnTo>
                    <a:pt x="3642" y="0"/>
                  </a:lnTo>
                  <a:close/>
                  <a:moveTo>
                    <a:pt x="3513" y="0"/>
                  </a:moveTo>
                  <a:lnTo>
                    <a:pt x="3507" y="0"/>
                  </a:lnTo>
                  <a:lnTo>
                    <a:pt x="3505" y="3"/>
                  </a:lnTo>
                  <a:lnTo>
                    <a:pt x="3502" y="5"/>
                  </a:lnTo>
                  <a:lnTo>
                    <a:pt x="3500" y="8"/>
                  </a:lnTo>
                  <a:lnTo>
                    <a:pt x="3500" y="13"/>
                  </a:lnTo>
                  <a:lnTo>
                    <a:pt x="3500" y="17"/>
                  </a:lnTo>
                  <a:lnTo>
                    <a:pt x="3502" y="20"/>
                  </a:lnTo>
                  <a:lnTo>
                    <a:pt x="3505" y="22"/>
                  </a:lnTo>
                  <a:lnTo>
                    <a:pt x="3507" y="25"/>
                  </a:lnTo>
                  <a:lnTo>
                    <a:pt x="3513" y="25"/>
                  </a:lnTo>
                  <a:lnTo>
                    <a:pt x="3517" y="25"/>
                  </a:lnTo>
                  <a:lnTo>
                    <a:pt x="3519" y="22"/>
                  </a:lnTo>
                  <a:lnTo>
                    <a:pt x="3522" y="20"/>
                  </a:lnTo>
                  <a:lnTo>
                    <a:pt x="3524" y="17"/>
                  </a:lnTo>
                  <a:lnTo>
                    <a:pt x="3524" y="13"/>
                  </a:lnTo>
                  <a:lnTo>
                    <a:pt x="3524" y="8"/>
                  </a:lnTo>
                  <a:lnTo>
                    <a:pt x="3522" y="5"/>
                  </a:lnTo>
                  <a:lnTo>
                    <a:pt x="3519" y="3"/>
                  </a:lnTo>
                  <a:lnTo>
                    <a:pt x="3517" y="0"/>
                  </a:lnTo>
                  <a:lnTo>
                    <a:pt x="3513" y="0"/>
                  </a:lnTo>
                  <a:close/>
                  <a:moveTo>
                    <a:pt x="3383" y="0"/>
                  </a:moveTo>
                  <a:lnTo>
                    <a:pt x="3378" y="0"/>
                  </a:lnTo>
                  <a:lnTo>
                    <a:pt x="3375" y="3"/>
                  </a:lnTo>
                  <a:lnTo>
                    <a:pt x="3373" y="5"/>
                  </a:lnTo>
                  <a:lnTo>
                    <a:pt x="3370" y="8"/>
                  </a:lnTo>
                  <a:lnTo>
                    <a:pt x="3370" y="13"/>
                  </a:lnTo>
                  <a:lnTo>
                    <a:pt x="3370" y="17"/>
                  </a:lnTo>
                  <a:lnTo>
                    <a:pt x="3373" y="20"/>
                  </a:lnTo>
                  <a:lnTo>
                    <a:pt x="3375" y="22"/>
                  </a:lnTo>
                  <a:lnTo>
                    <a:pt x="3378" y="25"/>
                  </a:lnTo>
                  <a:lnTo>
                    <a:pt x="3383" y="25"/>
                  </a:lnTo>
                  <a:lnTo>
                    <a:pt x="3387" y="25"/>
                  </a:lnTo>
                  <a:lnTo>
                    <a:pt x="3390" y="22"/>
                  </a:lnTo>
                  <a:lnTo>
                    <a:pt x="3392" y="20"/>
                  </a:lnTo>
                  <a:lnTo>
                    <a:pt x="3395" y="17"/>
                  </a:lnTo>
                  <a:lnTo>
                    <a:pt x="3395" y="13"/>
                  </a:lnTo>
                  <a:lnTo>
                    <a:pt x="3395" y="8"/>
                  </a:lnTo>
                  <a:lnTo>
                    <a:pt x="3392" y="5"/>
                  </a:lnTo>
                  <a:lnTo>
                    <a:pt x="3390" y="3"/>
                  </a:lnTo>
                  <a:lnTo>
                    <a:pt x="3387" y="0"/>
                  </a:lnTo>
                  <a:lnTo>
                    <a:pt x="3383" y="0"/>
                  </a:lnTo>
                  <a:close/>
                  <a:moveTo>
                    <a:pt x="3253" y="0"/>
                  </a:moveTo>
                  <a:lnTo>
                    <a:pt x="3248" y="0"/>
                  </a:lnTo>
                  <a:lnTo>
                    <a:pt x="3246" y="3"/>
                  </a:lnTo>
                  <a:lnTo>
                    <a:pt x="3243" y="5"/>
                  </a:lnTo>
                  <a:lnTo>
                    <a:pt x="3240" y="8"/>
                  </a:lnTo>
                  <a:lnTo>
                    <a:pt x="3240" y="13"/>
                  </a:lnTo>
                  <a:lnTo>
                    <a:pt x="3240" y="17"/>
                  </a:lnTo>
                  <a:lnTo>
                    <a:pt x="3243" y="20"/>
                  </a:lnTo>
                  <a:lnTo>
                    <a:pt x="3246" y="22"/>
                  </a:lnTo>
                  <a:lnTo>
                    <a:pt x="3248" y="25"/>
                  </a:lnTo>
                  <a:lnTo>
                    <a:pt x="3253" y="25"/>
                  </a:lnTo>
                  <a:lnTo>
                    <a:pt x="3257" y="25"/>
                  </a:lnTo>
                  <a:lnTo>
                    <a:pt x="3260" y="22"/>
                  </a:lnTo>
                  <a:lnTo>
                    <a:pt x="3263" y="20"/>
                  </a:lnTo>
                  <a:lnTo>
                    <a:pt x="3265" y="17"/>
                  </a:lnTo>
                  <a:lnTo>
                    <a:pt x="3265" y="13"/>
                  </a:lnTo>
                  <a:lnTo>
                    <a:pt x="3265" y="8"/>
                  </a:lnTo>
                  <a:lnTo>
                    <a:pt x="3263" y="5"/>
                  </a:lnTo>
                  <a:lnTo>
                    <a:pt x="3260" y="3"/>
                  </a:lnTo>
                  <a:lnTo>
                    <a:pt x="3257" y="0"/>
                  </a:lnTo>
                  <a:lnTo>
                    <a:pt x="3253" y="0"/>
                  </a:lnTo>
                  <a:close/>
                  <a:moveTo>
                    <a:pt x="3124" y="0"/>
                  </a:moveTo>
                  <a:lnTo>
                    <a:pt x="3119" y="0"/>
                  </a:lnTo>
                  <a:lnTo>
                    <a:pt x="3116" y="3"/>
                  </a:lnTo>
                  <a:lnTo>
                    <a:pt x="3113" y="5"/>
                  </a:lnTo>
                  <a:lnTo>
                    <a:pt x="3111" y="8"/>
                  </a:lnTo>
                  <a:lnTo>
                    <a:pt x="3111" y="13"/>
                  </a:lnTo>
                  <a:lnTo>
                    <a:pt x="3111" y="17"/>
                  </a:lnTo>
                  <a:lnTo>
                    <a:pt x="3113" y="20"/>
                  </a:lnTo>
                  <a:lnTo>
                    <a:pt x="3116" y="22"/>
                  </a:lnTo>
                  <a:lnTo>
                    <a:pt x="3119" y="25"/>
                  </a:lnTo>
                  <a:lnTo>
                    <a:pt x="3124" y="25"/>
                  </a:lnTo>
                  <a:lnTo>
                    <a:pt x="3128" y="25"/>
                  </a:lnTo>
                  <a:lnTo>
                    <a:pt x="3130" y="22"/>
                  </a:lnTo>
                  <a:lnTo>
                    <a:pt x="3133" y="20"/>
                  </a:lnTo>
                  <a:lnTo>
                    <a:pt x="3136" y="17"/>
                  </a:lnTo>
                  <a:lnTo>
                    <a:pt x="3136" y="13"/>
                  </a:lnTo>
                  <a:lnTo>
                    <a:pt x="3136" y="8"/>
                  </a:lnTo>
                  <a:lnTo>
                    <a:pt x="3133" y="5"/>
                  </a:lnTo>
                  <a:lnTo>
                    <a:pt x="3130" y="3"/>
                  </a:lnTo>
                  <a:lnTo>
                    <a:pt x="3128" y="0"/>
                  </a:lnTo>
                  <a:lnTo>
                    <a:pt x="3124" y="0"/>
                  </a:lnTo>
                  <a:close/>
                  <a:moveTo>
                    <a:pt x="2994" y="0"/>
                  </a:moveTo>
                  <a:lnTo>
                    <a:pt x="2989" y="0"/>
                  </a:lnTo>
                  <a:lnTo>
                    <a:pt x="2986" y="3"/>
                  </a:lnTo>
                  <a:lnTo>
                    <a:pt x="2984" y="5"/>
                  </a:lnTo>
                  <a:lnTo>
                    <a:pt x="2981" y="8"/>
                  </a:lnTo>
                  <a:lnTo>
                    <a:pt x="2981" y="13"/>
                  </a:lnTo>
                  <a:lnTo>
                    <a:pt x="2981" y="17"/>
                  </a:lnTo>
                  <a:lnTo>
                    <a:pt x="2984" y="20"/>
                  </a:lnTo>
                  <a:lnTo>
                    <a:pt x="2986" y="22"/>
                  </a:lnTo>
                  <a:lnTo>
                    <a:pt x="2989" y="25"/>
                  </a:lnTo>
                  <a:lnTo>
                    <a:pt x="2994" y="25"/>
                  </a:lnTo>
                  <a:lnTo>
                    <a:pt x="2998" y="25"/>
                  </a:lnTo>
                  <a:lnTo>
                    <a:pt x="3001" y="22"/>
                  </a:lnTo>
                  <a:lnTo>
                    <a:pt x="3003" y="20"/>
                  </a:lnTo>
                  <a:lnTo>
                    <a:pt x="3006" y="17"/>
                  </a:lnTo>
                  <a:lnTo>
                    <a:pt x="3006" y="13"/>
                  </a:lnTo>
                  <a:lnTo>
                    <a:pt x="3006" y="8"/>
                  </a:lnTo>
                  <a:lnTo>
                    <a:pt x="3003" y="5"/>
                  </a:lnTo>
                  <a:lnTo>
                    <a:pt x="3001" y="3"/>
                  </a:lnTo>
                  <a:lnTo>
                    <a:pt x="2998" y="0"/>
                  </a:lnTo>
                  <a:lnTo>
                    <a:pt x="2994" y="0"/>
                  </a:lnTo>
                  <a:close/>
                  <a:moveTo>
                    <a:pt x="2865" y="0"/>
                  </a:moveTo>
                  <a:lnTo>
                    <a:pt x="2859" y="0"/>
                  </a:lnTo>
                  <a:lnTo>
                    <a:pt x="2857" y="3"/>
                  </a:lnTo>
                  <a:lnTo>
                    <a:pt x="2854" y="5"/>
                  </a:lnTo>
                  <a:lnTo>
                    <a:pt x="2852" y="8"/>
                  </a:lnTo>
                  <a:lnTo>
                    <a:pt x="2852" y="13"/>
                  </a:lnTo>
                  <a:lnTo>
                    <a:pt x="2852" y="17"/>
                  </a:lnTo>
                  <a:lnTo>
                    <a:pt x="2854" y="20"/>
                  </a:lnTo>
                  <a:lnTo>
                    <a:pt x="2857" y="22"/>
                  </a:lnTo>
                  <a:lnTo>
                    <a:pt x="2859" y="25"/>
                  </a:lnTo>
                  <a:lnTo>
                    <a:pt x="2865" y="25"/>
                  </a:lnTo>
                  <a:lnTo>
                    <a:pt x="2869" y="25"/>
                  </a:lnTo>
                  <a:lnTo>
                    <a:pt x="2871" y="22"/>
                  </a:lnTo>
                  <a:lnTo>
                    <a:pt x="2874" y="20"/>
                  </a:lnTo>
                  <a:lnTo>
                    <a:pt x="2876" y="17"/>
                  </a:lnTo>
                  <a:lnTo>
                    <a:pt x="2876" y="13"/>
                  </a:lnTo>
                  <a:lnTo>
                    <a:pt x="2876" y="8"/>
                  </a:lnTo>
                  <a:lnTo>
                    <a:pt x="2874" y="5"/>
                  </a:lnTo>
                  <a:lnTo>
                    <a:pt x="2871" y="3"/>
                  </a:lnTo>
                  <a:lnTo>
                    <a:pt x="2869" y="0"/>
                  </a:lnTo>
                  <a:lnTo>
                    <a:pt x="2865" y="0"/>
                  </a:lnTo>
                  <a:close/>
                  <a:moveTo>
                    <a:pt x="2735" y="0"/>
                  </a:moveTo>
                  <a:lnTo>
                    <a:pt x="2730" y="0"/>
                  </a:lnTo>
                  <a:lnTo>
                    <a:pt x="2727" y="3"/>
                  </a:lnTo>
                  <a:lnTo>
                    <a:pt x="2725" y="5"/>
                  </a:lnTo>
                  <a:lnTo>
                    <a:pt x="2722" y="8"/>
                  </a:lnTo>
                  <a:lnTo>
                    <a:pt x="2722" y="13"/>
                  </a:lnTo>
                  <a:lnTo>
                    <a:pt x="2722" y="17"/>
                  </a:lnTo>
                  <a:lnTo>
                    <a:pt x="2725" y="20"/>
                  </a:lnTo>
                  <a:lnTo>
                    <a:pt x="2727" y="22"/>
                  </a:lnTo>
                  <a:lnTo>
                    <a:pt x="2730" y="25"/>
                  </a:lnTo>
                  <a:lnTo>
                    <a:pt x="2735" y="25"/>
                  </a:lnTo>
                  <a:lnTo>
                    <a:pt x="2739" y="25"/>
                  </a:lnTo>
                  <a:lnTo>
                    <a:pt x="2742" y="22"/>
                  </a:lnTo>
                  <a:lnTo>
                    <a:pt x="2744" y="20"/>
                  </a:lnTo>
                  <a:lnTo>
                    <a:pt x="2747" y="17"/>
                  </a:lnTo>
                  <a:lnTo>
                    <a:pt x="2747" y="13"/>
                  </a:lnTo>
                  <a:lnTo>
                    <a:pt x="2747" y="8"/>
                  </a:lnTo>
                  <a:lnTo>
                    <a:pt x="2744" y="5"/>
                  </a:lnTo>
                  <a:lnTo>
                    <a:pt x="2742" y="3"/>
                  </a:lnTo>
                  <a:lnTo>
                    <a:pt x="2739" y="0"/>
                  </a:lnTo>
                  <a:lnTo>
                    <a:pt x="2735" y="0"/>
                  </a:lnTo>
                  <a:close/>
                  <a:moveTo>
                    <a:pt x="2604" y="0"/>
                  </a:moveTo>
                  <a:lnTo>
                    <a:pt x="2600" y="0"/>
                  </a:lnTo>
                  <a:lnTo>
                    <a:pt x="2598" y="3"/>
                  </a:lnTo>
                  <a:lnTo>
                    <a:pt x="2595" y="5"/>
                  </a:lnTo>
                  <a:lnTo>
                    <a:pt x="2592" y="8"/>
                  </a:lnTo>
                  <a:lnTo>
                    <a:pt x="2592" y="13"/>
                  </a:lnTo>
                  <a:lnTo>
                    <a:pt x="2592" y="17"/>
                  </a:lnTo>
                  <a:lnTo>
                    <a:pt x="2595" y="20"/>
                  </a:lnTo>
                  <a:lnTo>
                    <a:pt x="2598" y="22"/>
                  </a:lnTo>
                  <a:lnTo>
                    <a:pt x="2600" y="25"/>
                  </a:lnTo>
                  <a:lnTo>
                    <a:pt x="2604" y="25"/>
                  </a:lnTo>
                  <a:lnTo>
                    <a:pt x="2609" y="25"/>
                  </a:lnTo>
                  <a:lnTo>
                    <a:pt x="2612" y="22"/>
                  </a:lnTo>
                  <a:lnTo>
                    <a:pt x="2615" y="20"/>
                  </a:lnTo>
                  <a:lnTo>
                    <a:pt x="2617" y="17"/>
                  </a:lnTo>
                  <a:lnTo>
                    <a:pt x="2617" y="13"/>
                  </a:lnTo>
                  <a:lnTo>
                    <a:pt x="2617" y="8"/>
                  </a:lnTo>
                  <a:lnTo>
                    <a:pt x="2615" y="5"/>
                  </a:lnTo>
                  <a:lnTo>
                    <a:pt x="2612" y="3"/>
                  </a:lnTo>
                  <a:lnTo>
                    <a:pt x="2609" y="0"/>
                  </a:lnTo>
                  <a:lnTo>
                    <a:pt x="2604" y="0"/>
                  </a:lnTo>
                  <a:close/>
                  <a:moveTo>
                    <a:pt x="2475" y="0"/>
                  </a:moveTo>
                  <a:lnTo>
                    <a:pt x="2471" y="0"/>
                  </a:lnTo>
                  <a:lnTo>
                    <a:pt x="2468" y="3"/>
                  </a:lnTo>
                  <a:lnTo>
                    <a:pt x="2465" y="5"/>
                  </a:lnTo>
                  <a:lnTo>
                    <a:pt x="2463" y="8"/>
                  </a:lnTo>
                  <a:lnTo>
                    <a:pt x="2463" y="13"/>
                  </a:lnTo>
                  <a:lnTo>
                    <a:pt x="2463" y="17"/>
                  </a:lnTo>
                  <a:lnTo>
                    <a:pt x="2465" y="20"/>
                  </a:lnTo>
                  <a:lnTo>
                    <a:pt x="2468" y="22"/>
                  </a:lnTo>
                  <a:lnTo>
                    <a:pt x="2471" y="25"/>
                  </a:lnTo>
                  <a:lnTo>
                    <a:pt x="2475" y="25"/>
                  </a:lnTo>
                  <a:lnTo>
                    <a:pt x="2480" y="25"/>
                  </a:lnTo>
                  <a:lnTo>
                    <a:pt x="2482" y="22"/>
                  </a:lnTo>
                  <a:lnTo>
                    <a:pt x="2485" y="20"/>
                  </a:lnTo>
                  <a:lnTo>
                    <a:pt x="2488" y="17"/>
                  </a:lnTo>
                  <a:lnTo>
                    <a:pt x="2488" y="13"/>
                  </a:lnTo>
                  <a:lnTo>
                    <a:pt x="2488" y="8"/>
                  </a:lnTo>
                  <a:lnTo>
                    <a:pt x="2485" y="5"/>
                  </a:lnTo>
                  <a:lnTo>
                    <a:pt x="2482" y="3"/>
                  </a:lnTo>
                  <a:lnTo>
                    <a:pt x="2480" y="0"/>
                  </a:lnTo>
                  <a:lnTo>
                    <a:pt x="2475" y="0"/>
                  </a:lnTo>
                  <a:close/>
                  <a:moveTo>
                    <a:pt x="2346" y="0"/>
                  </a:moveTo>
                  <a:lnTo>
                    <a:pt x="2341" y="0"/>
                  </a:lnTo>
                  <a:lnTo>
                    <a:pt x="2338" y="3"/>
                  </a:lnTo>
                  <a:lnTo>
                    <a:pt x="2336" y="5"/>
                  </a:lnTo>
                  <a:lnTo>
                    <a:pt x="2333" y="8"/>
                  </a:lnTo>
                  <a:lnTo>
                    <a:pt x="2333" y="13"/>
                  </a:lnTo>
                  <a:lnTo>
                    <a:pt x="2333" y="17"/>
                  </a:lnTo>
                  <a:lnTo>
                    <a:pt x="2336" y="20"/>
                  </a:lnTo>
                  <a:lnTo>
                    <a:pt x="2338" y="22"/>
                  </a:lnTo>
                  <a:lnTo>
                    <a:pt x="2341" y="25"/>
                  </a:lnTo>
                  <a:lnTo>
                    <a:pt x="2346" y="25"/>
                  </a:lnTo>
                  <a:lnTo>
                    <a:pt x="2350" y="25"/>
                  </a:lnTo>
                  <a:lnTo>
                    <a:pt x="2353" y="22"/>
                  </a:lnTo>
                  <a:lnTo>
                    <a:pt x="2355" y="20"/>
                  </a:lnTo>
                  <a:lnTo>
                    <a:pt x="2358" y="17"/>
                  </a:lnTo>
                  <a:lnTo>
                    <a:pt x="2358" y="13"/>
                  </a:lnTo>
                  <a:lnTo>
                    <a:pt x="2358" y="8"/>
                  </a:lnTo>
                  <a:lnTo>
                    <a:pt x="2355" y="5"/>
                  </a:lnTo>
                  <a:lnTo>
                    <a:pt x="2353" y="3"/>
                  </a:lnTo>
                  <a:lnTo>
                    <a:pt x="2350" y="0"/>
                  </a:lnTo>
                  <a:lnTo>
                    <a:pt x="2346" y="0"/>
                  </a:lnTo>
                  <a:close/>
                  <a:moveTo>
                    <a:pt x="2217" y="0"/>
                  </a:moveTo>
                  <a:lnTo>
                    <a:pt x="2211" y="0"/>
                  </a:lnTo>
                  <a:lnTo>
                    <a:pt x="2209" y="3"/>
                  </a:lnTo>
                  <a:lnTo>
                    <a:pt x="2206" y="5"/>
                  </a:lnTo>
                  <a:lnTo>
                    <a:pt x="2204" y="8"/>
                  </a:lnTo>
                  <a:lnTo>
                    <a:pt x="2204" y="13"/>
                  </a:lnTo>
                  <a:lnTo>
                    <a:pt x="2204" y="17"/>
                  </a:lnTo>
                  <a:lnTo>
                    <a:pt x="2206" y="20"/>
                  </a:lnTo>
                  <a:lnTo>
                    <a:pt x="2209" y="22"/>
                  </a:lnTo>
                  <a:lnTo>
                    <a:pt x="2211" y="25"/>
                  </a:lnTo>
                  <a:lnTo>
                    <a:pt x="2217" y="25"/>
                  </a:lnTo>
                  <a:lnTo>
                    <a:pt x="2221" y="25"/>
                  </a:lnTo>
                  <a:lnTo>
                    <a:pt x="2223" y="22"/>
                  </a:lnTo>
                  <a:lnTo>
                    <a:pt x="2226" y="20"/>
                  </a:lnTo>
                  <a:lnTo>
                    <a:pt x="2228" y="17"/>
                  </a:lnTo>
                  <a:lnTo>
                    <a:pt x="2228" y="13"/>
                  </a:lnTo>
                  <a:lnTo>
                    <a:pt x="2228" y="8"/>
                  </a:lnTo>
                  <a:lnTo>
                    <a:pt x="2226" y="5"/>
                  </a:lnTo>
                  <a:lnTo>
                    <a:pt x="2223" y="3"/>
                  </a:lnTo>
                  <a:lnTo>
                    <a:pt x="2221" y="0"/>
                  </a:lnTo>
                  <a:lnTo>
                    <a:pt x="2217" y="0"/>
                  </a:lnTo>
                  <a:close/>
                  <a:moveTo>
                    <a:pt x="2087" y="0"/>
                  </a:moveTo>
                  <a:lnTo>
                    <a:pt x="2082" y="0"/>
                  </a:lnTo>
                  <a:lnTo>
                    <a:pt x="2079" y="3"/>
                  </a:lnTo>
                  <a:lnTo>
                    <a:pt x="2077" y="5"/>
                  </a:lnTo>
                  <a:lnTo>
                    <a:pt x="2074" y="8"/>
                  </a:lnTo>
                  <a:lnTo>
                    <a:pt x="2074" y="13"/>
                  </a:lnTo>
                  <a:lnTo>
                    <a:pt x="2074" y="17"/>
                  </a:lnTo>
                  <a:lnTo>
                    <a:pt x="2077" y="20"/>
                  </a:lnTo>
                  <a:lnTo>
                    <a:pt x="2079" y="22"/>
                  </a:lnTo>
                  <a:lnTo>
                    <a:pt x="2082" y="25"/>
                  </a:lnTo>
                  <a:lnTo>
                    <a:pt x="2087" y="25"/>
                  </a:lnTo>
                  <a:lnTo>
                    <a:pt x="2091" y="25"/>
                  </a:lnTo>
                  <a:lnTo>
                    <a:pt x="2094" y="22"/>
                  </a:lnTo>
                  <a:lnTo>
                    <a:pt x="2096" y="20"/>
                  </a:lnTo>
                  <a:lnTo>
                    <a:pt x="2099" y="17"/>
                  </a:lnTo>
                  <a:lnTo>
                    <a:pt x="2099" y="13"/>
                  </a:lnTo>
                  <a:lnTo>
                    <a:pt x="2099" y="8"/>
                  </a:lnTo>
                  <a:lnTo>
                    <a:pt x="2096" y="5"/>
                  </a:lnTo>
                  <a:lnTo>
                    <a:pt x="2094" y="3"/>
                  </a:lnTo>
                  <a:lnTo>
                    <a:pt x="2091" y="0"/>
                  </a:lnTo>
                  <a:lnTo>
                    <a:pt x="2087" y="0"/>
                  </a:lnTo>
                  <a:close/>
                  <a:moveTo>
                    <a:pt x="1957" y="0"/>
                  </a:moveTo>
                  <a:lnTo>
                    <a:pt x="1952" y="0"/>
                  </a:lnTo>
                  <a:lnTo>
                    <a:pt x="1950" y="3"/>
                  </a:lnTo>
                  <a:lnTo>
                    <a:pt x="1947" y="5"/>
                  </a:lnTo>
                  <a:lnTo>
                    <a:pt x="1944" y="8"/>
                  </a:lnTo>
                  <a:lnTo>
                    <a:pt x="1944" y="13"/>
                  </a:lnTo>
                  <a:lnTo>
                    <a:pt x="1944" y="17"/>
                  </a:lnTo>
                  <a:lnTo>
                    <a:pt x="1947" y="20"/>
                  </a:lnTo>
                  <a:lnTo>
                    <a:pt x="1950" y="22"/>
                  </a:lnTo>
                  <a:lnTo>
                    <a:pt x="1952" y="25"/>
                  </a:lnTo>
                  <a:lnTo>
                    <a:pt x="1957" y="25"/>
                  </a:lnTo>
                  <a:lnTo>
                    <a:pt x="1961" y="25"/>
                  </a:lnTo>
                  <a:lnTo>
                    <a:pt x="1964" y="22"/>
                  </a:lnTo>
                  <a:lnTo>
                    <a:pt x="1967" y="20"/>
                  </a:lnTo>
                  <a:lnTo>
                    <a:pt x="1969" y="17"/>
                  </a:lnTo>
                  <a:lnTo>
                    <a:pt x="1969" y="13"/>
                  </a:lnTo>
                  <a:lnTo>
                    <a:pt x="1969" y="8"/>
                  </a:lnTo>
                  <a:lnTo>
                    <a:pt x="1967" y="5"/>
                  </a:lnTo>
                  <a:lnTo>
                    <a:pt x="1964" y="3"/>
                  </a:lnTo>
                  <a:lnTo>
                    <a:pt x="1961" y="0"/>
                  </a:lnTo>
                  <a:lnTo>
                    <a:pt x="1957" y="0"/>
                  </a:lnTo>
                  <a:close/>
                  <a:moveTo>
                    <a:pt x="1828" y="0"/>
                  </a:moveTo>
                  <a:lnTo>
                    <a:pt x="1823" y="0"/>
                  </a:lnTo>
                  <a:lnTo>
                    <a:pt x="1820" y="3"/>
                  </a:lnTo>
                  <a:lnTo>
                    <a:pt x="1817" y="5"/>
                  </a:lnTo>
                  <a:lnTo>
                    <a:pt x="1815" y="8"/>
                  </a:lnTo>
                  <a:lnTo>
                    <a:pt x="1815" y="13"/>
                  </a:lnTo>
                  <a:lnTo>
                    <a:pt x="1815" y="17"/>
                  </a:lnTo>
                  <a:lnTo>
                    <a:pt x="1817" y="20"/>
                  </a:lnTo>
                  <a:lnTo>
                    <a:pt x="1820" y="22"/>
                  </a:lnTo>
                  <a:lnTo>
                    <a:pt x="1823" y="25"/>
                  </a:lnTo>
                  <a:lnTo>
                    <a:pt x="1828" y="25"/>
                  </a:lnTo>
                  <a:lnTo>
                    <a:pt x="1832" y="25"/>
                  </a:lnTo>
                  <a:lnTo>
                    <a:pt x="1834" y="22"/>
                  </a:lnTo>
                  <a:lnTo>
                    <a:pt x="1837" y="20"/>
                  </a:lnTo>
                  <a:lnTo>
                    <a:pt x="1840" y="17"/>
                  </a:lnTo>
                  <a:lnTo>
                    <a:pt x="1840" y="13"/>
                  </a:lnTo>
                  <a:lnTo>
                    <a:pt x="1840" y="8"/>
                  </a:lnTo>
                  <a:lnTo>
                    <a:pt x="1837" y="5"/>
                  </a:lnTo>
                  <a:lnTo>
                    <a:pt x="1834" y="3"/>
                  </a:lnTo>
                  <a:lnTo>
                    <a:pt x="1832" y="0"/>
                  </a:lnTo>
                  <a:lnTo>
                    <a:pt x="1828" y="0"/>
                  </a:lnTo>
                  <a:close/>
                  <a:moveTo>
                    <a:pt x="1698" y="0"/>
                  </a:moveTo>
                  <a:lnTo>
                    <a:pt x="1693" y="0"/>
                  </a:lnTo>
                  <a:lnTo>
                    <a:pt x="1690" y="3"/>
                  </a:lnTo>
                  <a:lnTo>
                    <a:pt x="1688" y="5"/>
                  </a:lnTo>
                  <a:lnTo>
                    <a:pt x="1685" y="8"/>
                  </a:lnTo>
                  <a:lnTo>
                    <a:pt x="1685" y="13"/>
                  </a:lnTo>
                  <a:lnTo>
                    <a:pt x="1685" y="17"/>
                  </a:lnTo>
                  <a:lnTo>
                    <a:pt x="1688" y="20"/>
                  </a:lnTo>
                  <a:lnTo>
                    <a:pt x="1690" y="22"/>
                  </a:lnTo>
                  <a:lnTo>
                    <a:pt x="1693" y="25"/>
                  </a:lnTo>
                  <a:lnTo>
                    <a:pt x="1698" y="25"/>
                  </a:lnTo>
                  <a:lnTo>
                    <a:pt x="1702" y="25"/>
                  </a:lnTo>
                  <a:lnTo>
                    <a:pt x="1705" y="22"/>
                  </a:lnTo>
                  <a:lnTo>
                    <a:pt x="1707" y="20"/>
                  </a:lnTo>
                  <a:lnTo>
                    <a:pt x="1710" y="17"/>
                  </a:lnTo>
                  <a:lnTo>
                    <a:pt x="1710" y="13"/>
                  </a:lnTo>
                  <a:lnTo>
                    <a:pt x="1710" y="8"/>
                  </a:lnTo>
                  <a:lnTo>
                    <a:pt x="1707" y="5"/>
                  </a:lnTo>
                  <a:lnTo>
                    <a:pt x="1705" y="3"/>
                  </a:lnTo>
                  <a:lnTo>
                    <a:pt x="1702" y="0"/>
                  </a:lnTo>
                  <a:lnTo>
                    <a:pt x="1698" y="0"/>
                  </a:lnTo>
                  <a:close/>
                  <a:moveTo>
                    <a:pt x="1569" y="0"/>
                  </a:moveTo>
                  <a:lnTo>
                    <a:pt x="1563" y="0"/>
                  </a:lnTo>
                  <a:lnTo>
                    <a:pt x="1561" y="3"/>
                  </a:lnTo>
                  <a:lnTo>
                    <a:pt x="1558" y="5"/>
                  </a:lnTo>
                  <a:lnTo>
                    <a:pt x="1556" y="8"/>
                  </a:lnTo>
                  <a:lnTo>
                    <a:pt x="1556" y="13"/>
                  </a:lnTo>
                  <a:lnTo>
                    <a:pt x="1556" y="17"/>
                  </a:lnTo>
                  <a:lnTo>
                    <a:pt x="1558" y="20"/>
                  </a:lnTo>
                  <a:lnTo>
                    <a:pt x="1561" y="22"/>
                  </a:lnTo>
                  <a:lnTo>
                    <a:pt x="1563" y="25"/>
                  </a:lnTo>
                  <a:lnTo>
                    <a:pt x="1569" y="25"/>
                  </a:lnTo>
                  <a:lnTo>
                    <a:pt x="1573" y="25"/>
                  </a:lnTo>
                  <a:lnTo>
                    <a:pt x="1575" y="22"/>
                  </a:lnTo>
                  <a:lnTo>
                    <a:pt x="1578" y="20"/>
                  </a:lnTo>
                  <a:lnTo>
                    <a:pt x="1580" y="17"/>
                  </a:lnTo>
                  <a:lnTo>
                    <a:pt x="1580" y="13"/>
                  </a:lnTo>
                  <a:lnTo>
                    <a:pt x="1580" y="8"/>
                  </a:lnTo>
                  <a:lnTo>
                    <a:pt x="1578" y="5"/>
                  </a:lnTo>
                  <a:lnTo>
                    <a:pt x="1575" y="3"/>
                  </a:lnTo>
                  <a:lnTo>
                    <a:pt x="1573" y="0"/>
                  </a:lnTo>
                  <a:lnTo>
                    <a:pt x="156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6" name="Freeform 543"/>
            <p:cNvSpPr>
              <a:spLocks noEditPoints="1"/>
            </p:cNvSpPr>
            <p:nvPr/>
          </p:nvSpPr>
          <p:spPr bwMode="auto">
            <a:xfrm>
              <a:off x="0" y="1988480"/>
              <a:ext cx="6841475" cy="355150"/>
            </a:xfrm>
            <a:custGeom>
              <a:avLst/>
              <a:gdLst>
                <a:gd name="T0" fmla="*/ 1309 w 4238"/>
                <a:gd name="T1" fmla="*/ 220 h 220"/>
                <a:gd name="T2" fmla="*/ 1050 w 4238"/>
                <a:gd name="T3" fmla="*/ 195 h 220"/>
                <a:gd name="T4" fmla="*/ 925 w 4238"/>
                <a:gd name="T5" fmla="*/ 220 h 220"/>
                <a:gd name="T6" fmla="*/ 656 w 4238"/>
                <a:gd name="T7" fmla="*/ 195 h 220"/>
                <a:gd name="T8" fmla="*/ 538 w 4238"/>
                <a:gd name="T9" fmla="*/ 217 h 220"/>
                <a:gd name="T10" fmla="*/ 265 w 4238"/>
                <a:gd name="T11" fmla="*/ 198 h 220"/>
                <a:gd name="T12" fmla="*/ 152 w 4238"/>
                <a:gd name="T13" fmla="*/ 215 h 220"/>
                <a:gd name="T14" fmla="*/ 4214 w 4238"/>
                <a:gd name="T15" fmla="*/ 135 h 220"/>
                <a:gd name="T16" fmla="*/ 4107 w 4238"/>
                <a:gd name="T17" fmla="*/ 147 h 220"/>
                <a:gd name="T18" fmla="*/ 3824 w 4238"/>
                <a:gd name="T19" fmla="*/ 139 h 220"/>
                <a:gd name="T20" fmla="*/ 3719 w 4238"/>
                <a:gd name="T21" fmla="*/ 143 h 220"/>
                <a:gd name="T22" fmla="*/ 3434 w 4238"/>
                <a:gd name="T23" fmla="*/ 143 h 220"/>
                <a:gd name="T24" fmla="*/ 3329 w 4238"/>
                <a:gd name="T25" fmla="*/ 139 h 220"/>
                <a:gd name="T26" fmla="*/ 3047 w 4238"/>
                <a:gd name="T27" fmla="*/ 147 h 220"/>
                <a:gd name="T28" fmla="*/ 2939 w 4238"/>
                <a:gd name="T29" fmla="*/ 135 h 220"/>
                <a:gd name="T30" fmla="*/ 2659 w 4238"/>
                <a:gd name="T31" fmla="*/ 150 h 220"/>
                <a:gd name="T32" fmla="*/ 2548 w 4238"/>
                <a:gd name="T33" fmla="*/ 132 h 220"/>
                <a:gd name="T34" fmla="*/ 2273 w 4238"/>
                <a:gd name="T35" fmla="*/ 153 h 220"/>
                <a:gd name="T36" fmla="*/ 2155 w 4238"/>
                <a:gd name="T37" fmla="*/ 131 h 220"/>
                <a:gd name="T38" fmla="*/ 1888 w 4238"/>
                <a:gd name="T39" fmla="*/ 154 h 220"/>
                <a:gd name="T40" fmla="*/ 1762 w 4238"/>
                <a:gd name="T41" fmla="*/ 130 h 220"/>
                <a:gd name="T42" fmla="*/ 1503 w 4238"/>
                <a:gd name="T43" fmla="*/ 156 h 220"/>
                <a:gd name="T44" fmla="*/ 1244 w 4238"/>
                <a:gd name="T45" fmla="*/ 130 h 220"/>
                <a:gd name="T46" fmla="*/ 1118 w 4238"/>
                <a:gd name="T47" fmla="*/ 154 h 220"/>
                <a:gd name="T48" fmla="*/ 851 w 4238"/>
                <a:gd name="T49" fmla="*/ 131 h 220"/>
                <a:gd name="T50" fmla="*/ 733 w 4238"/>
                <a:gd name="T51" fmla="*/ 153 h 220"/>
                <a:gd name="T52" fmla="*/ 459 w 4238"/>
                <a:gd name="T53" fmla="*/ 132 h 220"/>
                <a:gd name="T54" fmla="*/ 347 w 4238"/>
                <a:gd name="T55" fmla="*/ 150 h 220"/>
                <a:gd name="T56" fmla="*/ 67 w 4238"/>
                <a:gd name="T57" fmla="*/ 135 h 220"/>
                <a:gd name="T58" fmla="*/ 4172 w 4238"/>
                <a:gd name="T59" fmla="*/ 82 h 220"/>
                <a:gd name="T60" fmla="*/ 3888 w 4238"/>
                <a:gd name="T61" fmla="*/ 73 h 220"/>
                <a:gd name="T62" fmla="*/ 3784 w 4238"/>
                <a:gd name="T63" fmla="*/ 78 h 220"/>
                <a:gd name="T64" fmla="*/ 3500 w 4238"/>
                <a:gd name="T65" fmla="*/ 78 h 220"/>
                <a:gd name="T66" fmla="*/ 3395 w 4238"/>
                <a:gd name="T67" fmla="*/ 73 h 220"/>
                <a:gd name="T68" fmla="*/ 3111 w 4238"/>
                <a:gd name="T69" fmla="*/ 82 h 220"/>
                <a:gd name="T70" fmla="*/ 3003 w 4238"/>
                <a:gd name="T71" fmla="*/ 71 h 220"/>
                <a:gd name="T72" fmla="*/ 2725 w 4238"/>
                <a:gd name="T73" fmla="*/ 85 h 220"/>
                <a:gd name="T74" fmla="*/ 2612 w 4238"/>
                <a:gd name="T75" fmla="*/ 68 h 220"/>
                <a:gd name="T76" fmla="*/ 2338 w 4238"/>
                <a:gd name="T77" fmla="*/ 88 h 220"/>
                <a:gd name="T78" fmla="*/ 2221 w 4238"/>
                <a:gd name="T79" fmla="*/ 65 h 220"/>
                <a:gd name="T80" fmla="*/ 1952 w 4238"/>
                <a:gd name="T81" fmla="*/ 90 h 220"/>
                <a:gd name="T82" fmla="*/ 1828 w 4238"/>
                <a:gd name="T83" fmla="*/ 65 h 220"/>
                <a:gd name="T84" fmla="*/ 1569 w 4238"/>
                <a:gd name="T85" fmla="*/ 90 h 220"/>
                <a:gd name="T86" fmla="*/ 1309 w 4238"/>
                <a:gd name="T87" fmla="*/ 65 h 220"/>
                <a:gd name="T88" fmla="*/ 1184 w 4238"/>
                <a:gd name="T89" fmla="*/ 90 h 220"/>
                <a:gd name="T90" fmla="*/ 915 w 4238"/>
                <a:gd name="T91" fmla="*/ 65 h 220"/>
                <a:gd name="T92" fmla="*/ 798 w 4238"/>
                <a:gd name="T93" fmla="*/ 88 h 220"/>
                <a:gd name="T94" fmla="*/ 524 w 4238"/>
                <a:gd name="T95" fmla="*/ 68 h 220"/>
                <a:gd name="T96" fmla="*/ 411 w 4238"/>
                <a:gd name="T97" fmla="*/ 85 h 220"/>
                <a:gd name="T98" fmla="*/ 133 w 4238"/>
                <a:gd name="T99" fmla="*/ 71 h 220"/>
                <a:gd name="T100" fmla="*/ 25 w 4238"/>
                <a:gd name="T101" fmla="*/ 82 h 220"/>
                <a:gd name="T102" fmla="*/ 4083 w 4238"/>
                <a:gd name="T103" fmla="*/ 9 h 220"/>
                <a:gd name="T104" fmla="*/ 3979 w 4238"/>
                <a:gd name="T105" fmla="*/ 13 h 220"/>
                <a:gd name="T106" fmla="*/ 3693 w 4238"/>
                <a:gd name="T107" fmla="*/ 13 h 220"/>
                <a:gd name="T108" fmla="*/ 3589 w 4238"/>
                <a:gd name="T109" fmla="*/ 9 h 220"/>
                <a:gd name="T110" fmla="*/ 3306 w 4238"/>
                <a:gd name="T111" fmla="*/ 17 h 220"/>
                <a:gd name="T112" fmla="*/ 3198 w 4238"/>
                <a:gd name="T113" fmla="*/ 5 h 220"/>
                <a:gd name="T114" fmla="*/ 2918 w 4238"/>
                <a:gd name="T115" fmla="*/ 21 h 220"/>
                <a:gd name="T116" fmla="*/ 2807 w 4238"/>
                <a:gd name="T117" fmla="*/ 3 h 220"/>
                <a:gd name="T118" fmla="*/ 2532 w 4238"/>
                <a:gd name="T119" fmla="*/ 23 h 220"/>
                <a:gd name="T120" fmla="*/ 2414 w 4238"/>
                <a:gd name="T121" fmla="*/ 1 h 220"/>
                <a:gd name="T122" fmla="*/ 2147 w 4238"/>
                <a:gd name="T123" fmla="*/ 25 h 220"/>
                <a:gd name="T124" fmla="*/ 2022 w 4238"/>
                <a:gd name="T125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38" h="220">
                  <a:moveTo>
                    <a:pt x="1439" y="195"/>
                  </a:moveTo>
                  <a:lnTo>
                    <a:pt x="1434" y="195"/>
                  </a:lnTo>
                  <a:lnTo>
                    <a:pt x="1431" y="198"/>
                  </a:lnTo>
                  <a:lnTo>
                    <a:pt x="1429" y="200"/>
                  </a:lnTo>
                  <a:lnTo>
                    <a:pt x="1426" y="203"/>
                  </a:lnTo>
                  <a:lnTo>
                    <a:pt x="1426" y="208"/>
                  </a:lnTo>
                  <a:lnTo>
                    <a:pt x="1426" y="212"/>
                  </a:lnTo>
                  <a:lnTo>
                    <a:pt x="1429" y="215"/>
                  </a:lnTo>
                  <a:lnTo>
                    <a:pt x="1431" y="217"/>
                  </a:lnTo>
                  <a:lnTo>
                    <a:pt x="1434" y="220"/>
                  </a:lnTo>
                  <a:lnTo>
                    <a:pt x="1439" y="220"/>
                  </a:lnTo>
                  <a:lnTo>
                    <a:pt x="1443" y="220"/>
                  </a:lnTo>
                  <a:lnTo>
                    <a:pt x="1446" y="217"/>
                  </a:lnTo>
                  <a:lnTo>
                    <a:pt x="1448" y="215"/>
                  </a:lnTo>
                  <a:lnTo>
                    <a:pt x="1451" y="212"/>
                  </a:lnTo>
                  <a:lnTo>
                    <a:pt x="1451" y="208"/>
                  </a:lnTo>
                  <a:lnTo>
                    <a:pt x="1451" y="203"/>
                  </a:lnTo>
                  <a:lnTo>
                    <a:pt x="1448" y="200"/>
                  </a:lnTo>
                  <a:lnTo>
                    <a:pt x="1446" y="198"/>
                  </a:lnTo>
                  <a:lnTo>
                    <a:pt x="1443" y="195"/>
                  </a:lnTo>
                  <a:lnTo>
                    <a:pt x="1439" y="195"/>
                  </a:lnTo>
                  <a:close/>
                  <a:moveTo>
                    <a:pt x="1309" y="195"/>
                  </a:moveTo>
                  <a:lnTo>
                    <a:pt x="1304" y="195"/>
                  </a:lnTo>
                  <a:lnTo>
                    <a:pt x="1302" y="198"/>
                  </a:lnTo>
                  <a:lnTo>
                    <a:pt x="1299" y="200"/>
                  </a:lnTo>
                  <a:lnTo>
                    <a:pt x="1296" y="203"/>
                  </a:lnTo>
                  <a:lnTo>
                    <a:pt x="1296" y="208"/>
                  </a:lnTo>
                  <a:lnTo>
                    <a:pt x="1296" y="212"/>
                  </a:lnTo>
                  <a:lnTo>
                    <a:pt x="1299" y="215"/>
                  </a:lnTo>
                  <a:lnTo>
                    <a:pt x="1302" y="217"/>
                  </a:lnTo>
                  <a:lnTo>
                    <a:pt x="1304" y="220"/>
                  </a:lnTo>
                  <a:lnTo>
                    <a:pt x="1309" y="220"/>
                  </a:lnTo>
                  <a:lnTo>
                    <a:pt x="1313" y="220"/>
                  </a:lnTo>
                  <a:lnTo>
                    <a:pt x="1316" y="217"/>
                  </a:lnTo>
                  <a:lnTo>
                    <a:pt x="1319" y="215"/>
                  </a:lnTo>
                  <a:lnTo>
                    <a:pt x="1321" y="212"/>
                  </a:lnTo>
                  <a:lnTo>
                    <a:pt x="1321" y="208"/>
                  </a:lnTo>
                  <a:lnTo>
                    <a:pt x="1321" y="203"/>
                  </a:lnTo>
                  <a:lnTo>
                    <a:pt x="1319" y="200"/>
                  </a:lnTo>
                  <a:lnTo>
                    <a:pt x="1316" y="198"/>
                  </a:lnTo>
                  <a:lnTo>
                    <a:pt x="1313" y="195"/>
                  </a:lnTo>
                  <a:lnTo>
                    <a:pt x="1309" y="195"/>
                  </a:lnTo>
                  <a:close/>
                  <a:moveTo>
                    <a:pt x="1180" y="195"/>
                  </a:moveTo>
                  <a:lnTo>
                    <a:pt x="1175" y="195"/>
                  </a:lnTo>
                  <a:lnTo>
                    <a:pt x="1172" y="198"/>
                  </a:lnTo>
                  <a:lnTo>
                    <a:pt x="1169" y="200"/>
                  </a:lnTo>
                  <a:lnTo>
                    <a:pt x="1167" y="203"/>
                  </a:lnTo>
                  <a:lnTo>
                    <a:pt x="1167" y="208"/>
                  </a:lnTo>
                  <a:lnTo>
                    <a:pt x="1167" y="212"/>
                  </a:lnTo>
                  <a:lnTo>
                    <a:pt x="1169" y="215"/>
                  </a:lnTo>
                  <a:lnTo>
                    <a:pt x="1172" y="217"/>
                  </a:lnTo>
                  <a:lnTo>
                    <a:pt x="1175" y="220"/>
                  </a:lnTo>
                  <a:lnTo>
                    <a:pt x="1180" y="220"/>
                  </a:lnTo>
                  <a:lnTo>
                    <a:pt x="1184" y="220"/>
                  </a:lnTo>
                  <a:lnTo>
                    <a:pt x="1186" y="217"/>
                  </a:lnTo>
                  <a:lnTo>
                    <a:pt x="1189" y="215"/>
                  </a:lnTo>
                  <a:lnTo>
                    <a:pt x="1192" y="212"/>
                  </a:lnTo>
                  <a:lnTo>
                    <a:pt x="1192" y="208"/>
                  </a:lnTo>
                  <a:lnTo>
                    <a:pt x="1192" y="203"/>
                  </a:lnTo>
                  <a:lnTo>
                    <a:pt x="1189" y="200"/>
                  </a:lnTo>
                  <a:lnTo>
                    <a:pt x="1186" y="198"/>
                  </a:lnTo>
                  <a:lnTo>
                    <a:pt x="1184" y="195"/>
                  </a:lnTo>
                  <a:lnTo>
                    <a:pt x="1180" y="195"/>
                  </a:lnTo>
                  <a:close/>
                  <a:moveTo>
                    <a:pt x="1050" y="195"/>
                  </a:moveTo>
                  <a:lnTo>
                    <a:pt x="1045" y="195"/>
                  </a:lnTo>
                  <a:lnTo>
                    <a:pt x="1042" y="198"/>
                  </a:lnTo>
                  <a:lnTo>
                    <a:pt x="1040" y="200"/>
                  </a:lnTo>
                  <a:lnTo>
                    <a:pt x="1037" y="203"/>
                  </a:lnTo>
                  <a:lnTo>
                    <a:pt x="1037" y="208"/>
                  </a:lnTo>
                  <a:lnTo>
                    <a:pt x="1037" y="212"/>
                  </a:lnTo>
                  <a:lnTo>
                    <a:pt x="1040" y="215"/>
                  </a:lnTo>
                  <a:lnTo>
                    <a:pt x="1042" y="217"/>
                  </a:lnTo>
                  <a:lnTo>
                    <a:pt x="1045" y="220"/>
                  </a:lnTo>
                  <a:lnTo>
                    <a:pt x="1050" y="220"/>
                  </a:lnTo>
                  <a:lnTo>
                    <a:pt x="1054" y="220"/>
                  </a:lnTo>
                  <a:lnTo>
                    <a:pt x="1057" y="217"/>
                  </a:lnTo>
                  <a:lnTo>
                    <a:pt x="1059" y="215"/>
                  </a:lnTo>
                  <a:lnTo>
                    <a:pt x="1062" y="212"/>
                  </a:lnTo>
                  <a:lnTo>
                    <a:pt x="1062" y="208"/>
                  </a:lnTo>
                  <a:lnTo>
                    <a:pt x="1062" y="203"/>
                  </a:lnTo>
                  <a:lnTo>
                    <a:pt x="1059" y="200"/>
                  </a:lnTo>
                  <a:lnTo>
                    <a:pt x="1057" y="198"/>
                  </a:lnTo>
                  <a:lnTo>
                    <a:pt x="1054" y="195"/>
                  </a:lnTo>
                  <a:lnTo>
                    <a:pt x="1050" y="195"/>
                  </a:lnTo>
                  <a:close/>
                  <a:moveTo>
                    <a:pt x="919" y="195"/>
                  </a:moveTo>
                  <a:lnTo>
                    <a:pt x="915" y="195"/>
                  </a:lnTo>
                  <a:lnTo>
                    <a:pt x="913" y="198"/>
                  </a:lnTo>
                  <a:lnTo>
                    <a:pt x="910" y="200"/>
                  </a:lnTo>
                  <a:lnTo>
                    <a:pt x="908" y="203"/>
                  </a:lnTo>
                  <a:lnTo>
                    <a:pt x="908" y="208"/>
                  </a:lnTo>
                  <a:lnTo>
                    <a:pt x="908" y="212"/>
                  </a:lnTo>
                  <a:lnTo>
                    <a:pt x="910" y="215"/>
                  </a:lnTo>
                  <a:lnTo>
                    <a:pt x="913" y="217"/>
                  </a:lnTo>
                  <a:lnTo>
                    <a:pt x="915" y="220"/>
                  </a:lnTo>
                  <a:lnTo>
                    <a:pt x="919" y="220"/>
                  </a:lnTo>
                  <a:lnTo>
                    <a:pt x="925" y="220"/>
                  </a:lnTo>
                  <a:lnTo>
                    <a:pt x="927" y="217"/>
                  </a:lnTo>
                  <a:lnTo>
                    <a:pt x="930" y="215"/>
                  </a:lnTo>
                  <a:lnTo>
                    <a:pt x="932" y="212"/>
                  </a:lnTo>
                  <a:lnTo>
                    <a:pt x="932" y="208"/>
                  </a:lnTo>
                  <a:lnTo>
                    <a:pt x="932" y="203"/>
                  </a:lnTo>
                  <a:lnTo>
                    <a:pt x="930" y="200"/>
                  </a:lnTo>
                  <a:lnTo>
                    <a:pt x="927" y="198"/>
                  </a:lnTo>
                  <a:lnTo>
                    <a:pt x="925" y="195"/>
                  </a:lnTo>
                  <a:lnTo>
                    <a:pt x="919" y="195"/>
                  </a:lnTo>
                  <a:close/>
                  <a:moveTo>
                    <a:pt x="790" y="195"/>
                  </a:moveTo>
                  <a:lnTo>
                    <a:pt x="786" y="195"/>
                  </a:lnTo>
                  <a:lnTo>
                    <a:pt x="783" y="198"/>
                  </a:lnTo>
                  <a:lnTo>
                    <a:pt x="781" y="200"/>
                  </a:lnTo>
                  <a:lnTo>
                    <a:pt x="778" y="203"/>
                  </a:lnTo>
                  <a:lnTo>
                    <a:pt x="778" y="208"/>
                  </a:lnTo>
                  <a:lnTo>
                    <a:pt x="778" y="212"/>
                  </a:lnTo>
                  <a:lnTo>
                    <a:pt x="781" y="215"/>
                  </a:lnTo>
                  <a:lnTo>
                    <a:pt x="783" y="217"/>
                  </a:lnTo>
                  <a:lnTo>
                    <a:pt x="786" y="220"/>
                  </a:lnTo>
                  <a:lnTo>
                    <a:pt x="790" y="220"/>
                  </a:lnTo>
                  <a:lnTo>
                    <a:pt x="795" y="220"/>
                  </a:lnTo>
                  <a:lnTo>
                    <a:pt x="798" y="217"/>
                  </a:lnTo>
                  <a:lnTo>
                    <a:pt x="800" y="215"/>
                  </a:lnTo>
                  <a:lnTo>
                    <a:pt x="803" y="212"/>
                  </a:lnTo>
                  <a:lnTo>
                    <a:pt x="803" y="208"/>
                  </a:lnTo>
                  <a:lnTo>
                    <a:pt x="803" y="203"/>
                  </a:lnTo>
                  <a:lnTo>
                    <a:pt x="800" y="200"/>
                  </a:lnTo>
                  <a:lnTo>
                    <a:pt x="798" y="198"/>
                  </a:lnTo>
                  <a:lnTo>
                    <a:pt x="795" y="195"/>
                  </a:lnTo>
                  <a:lnTo>
                    <a:pt x="790" y="195"/>
                  </a:lnTo>
                  <a:close/>
                  <a:moveTo>
                    <a:pt x="661" y="195"/>
                  </a:moveTo>
                  <a:lnTo>
                    <a:pt x="656" y="195"/>
                  </a:lnTo>
                  <a:lnTo>
                    <a:pt x="654" y="198"/>
                  </a:lnTo>
                  <a:lnTo>
                    <a:pt x="651" y="200"/>
                  </a:lnTo>
                  <a:lnTo>
                    <a:pt x="648" y="203"/>
                  </a:lnTo>
                  <a:lnTo>
                    <a:pt x="648" y="208"/>
                  </a:lnTo>
                  <a:lnTo>
                    <a:pt x="648" y="212"/>
                  </a:lnTo>
                  <a:lnTo>
                    <a:pt x="651" y="215"/>
                  </a:lnTo>
                  <a:lnTo>
                    <a:pt x="654" y="217"/>
                  </a:lnTo>
                  <a:lnTo>
                    <a:pt x="656" y="220"/>
                  </a:lnTo>
                  <a:lnTo>
                    <a:pt x="661" y="220"/>
                  </a:lnTo>
                  <a:lnTo>
                    <a:pt x="665" y="220"/>
                  </a:lnTo>
                  <a:lnTo>
                    <a:pt x="668" y="217"/>
                  </a:lnTo>
                  <a:lnTo>
                    <a:pt x="671" y="215"/>
                  </a:lnTo>
                  <a:lnTo>
                    <a:pt x="673" y="212"/>
                  </a:lnTo>
                  <a:lnTo>
                    <a:pt x="673" y="208"/>
                  </a:lnTo>
                  <a:lnTo>
                    <a:pt x="673" y="203"/>
                  </a:lnTo>
                  <a:lnTo>
                    <a:pt x="671" y="200"/>
                  </a:lnTo>
                  <a:lnTo>
                    <a:pt x="668" y="198"/>
                  </a:lnTo>
                  <a:lnTo>
                    <a:pt x="665" y="195"/>
                  </a:lnTo>
                  <a:lnTo>
                    <a:pt x="661" y="195"/>
                  </a:lnTo>
                  <a:close/>
                  <a:moveTo>
                    <a:pt x="532" y="195"/>
                  </a:moveTo>
                  <a:lnTo>
                    <a:pt x="527" y="195"/>
                  </a:lnTo>
                  <a:lnTo>
                    <a:pt x="524" y="198"/>
                  </a:lnTo>
                  <a:lnTo>
                    <a:pt x="521" y="200"/>
                  </a:lnTo>
                  <a:lnTo>
                    <a:pt x="519" y="203"/>
                  </a:lnTo>
                  <a:lnTo>
                    <a:pt x="519" y="208"/>
                  </a:lnTo>
                  <a:lnTo>
                    <a:pt x="519" y="212"/>
                  </a:lnTo>
                  <a:lnTo>
                    <a:pt x="521" y="215"/>
                  </a:lnTo>
                  <a:lnTo>
                    <a:pt x="524" y="217"/>
                  </a:lnTo>
                  <a:lnTo>
                    <a:pt x="527" y="220"/>
                  </a:lnTo>
                  <a:lnTo>
                    <a:pt x="532" y="220"/>
                  </a:lnTo>
                  <a:lnTo>
                    <a:pt x="536" y="220"/>
                  </a:lnTo>
                  <a:lnTo>
                    <a:pt x="538" y="217"/>
                  </a:lnTo>
                  <a:lnTo>
                    <a:pt x="541" y="215"/>
                  </a:lnTo>
                  <a:lnTo>
                    <a:pt x="544" y="212"/>
                  </a:lnTo>
                  <a:lnTo>
                    <a:pt x="544" y="208"/>
                  </a:lnTo>
                  <a:lnTo>
                    <a:pt x="544" y="203"/>
                  </a:lnTo>
                  <a:lnTo>
                    <a:pt x="541" y="200"/>
                  </a:lnTo>
                  <a:lnTo>
                    <a:pt x="538" y="198"/>
                  </a:lnTo>
                  <a:lnTo>
                    <a:pt x="536" y="195"/>
                  </a:lnTo>
                  <a:lnTo>
                    <a:pt x="532" y="195"/>
                  </a:lnTo>
                  <a:close/>
                  <a:moveTo>
                    <a:pt x="402" y="195"/>
                  </a:moveTo>
                  <a:lnTo>
                    <a:pt x="397" y="195"/>
                  </a:lnTo>
                  <a:lnTo>
                    <a:pt x="394" y="198"/>
                  </a:lnTo>
                  <a:lnTo>
                    <a:pt x="392" y="200"/>
                  </a:lnTo>
                  <a:lnTo>
                    <a:pt x="389" y="203"/>
                  </a:lnTo>
                  <a:lnTo>
                    <a:pt x="389" y="208"/>
                  </a:lnTo>
                  <a:lnTo>
                    <a:pt x="389" y="212"/>
                  </a:lnTo>
                  <a:lnTo>
                    <a:pt x="392" y="215"/>
                  </a:lnTo>
                  <a:lnTo>
                    <a:pt x="394" y="217"/>
                  </a:lnTo>
                  <a:lnTo>
                    <a:pt x="397" y="220"/>
                  </a:lnTo>
                  <a:lnTo>
                    <a:pt x="402" y="220"/>
                  </a:lnTo>
                  <a:lnTo>
                    <a:pt x="406" y="220"/>
                  </a:lnTo>
                  <a:lnTo>
                    <a:pt x="409" y="217"/>
                  </a:lnTo>
                  <a:lnTo>
                    <a:pt x="411" y="215"/>
                  </a:lnTo>
                  <a:lnTo>
                    <a:pt x="414" y="212"/>
                  </a:lnTo>
                  <a:lnTo>
                    <a:pt x="414" y="208"/>
                  </a:lnTo>
                  <a:lnTo>
                    <a:pt x="414" y="203"/>
                  </a:lnTo>
                  <a:lnTo>
                    <a:pt x="411" y="200"/>
                  </a:lnTo>
                  <a:lnTo>
                    <a:pt x="409" y="198"/>
                  </a:lnTo>
                  <a:lnTo>
                    <a:pt x="406" y="195"/>
                  </a:lnTo>
                  <a:lnTo>
                    <a:pt x="402" y="195"/>
                  </a:lnTo>
                  <a:close/>
                  <a:moveTo>
                    <a:pt x="271" y="195"/>
                  </a:moveTo>
                  <a:lnTo>
                    <a:pt x="267" y="195"/>
                  </a:lnTo>
                  <a:lnTo>
                    <a:pt x="265" y="198"/>
                  </a:lnTo>
                  <a:lnTo>
                    <a:pt x="262" y="200"/>
                  </a:lnTo>
                  <a:lnTo>
                    <a:pt x="260" y="203"/>
                  </a:lnTo>
                  <a:lnTo>
                    <a:pt x="260" y="208"/>
                  </a:lnTo>
                  <a:lnTo>
                    <a:pt x="260" y="212"/>
                  </a:lnTo>
                  <a:lnTo>
                    <a:pt x="262" y="215"/>
                  </a:lnTo>
                  <a:lnTo>
                    <a:pt x="265" y="217"/>
                  </a:lnTo>
                  <a:lnTo>
                    <a:pt x="267" y="220"/>
                  </a:lnTo>
                  <a:lnTo>
                    <a:pt x="271" y="220"/>
                  </a:lnTo>
                  <a:lnTo>
                    <a:pt x="277" y="220"/>
                  </a:lnTo>
                  <a:lnTo>
                    <a:pt x="279" y="217"/>
                  </a:lnTo>
                  <a:lnTo>
                    <a:pt x="282" y="215"/>
                  </a:lnTo>
                  <a:lnTo>
                    <a:pt x="284" y="212"/>
                  </a:lnTo>
                  <a:lnTo>
                    <a:pt x="284" y="208"/>
                  </a:lnTo>
                  <a:lnTo>
                    <a:pt x="284" y="203"/>
                  </a:lnTo>
                  <a:lnTo>
                    <a:pt x="282" y="200"/>
                  </a:lnTo>
                  <a:lnTo>
                    <a:pt x="279" y="198"/>
                  </a:lnTo>
                  <a:lnTo>
                    <a:pt x="277" y="195"/>
                  </a:lnTo>
                  <a:lnTo>
                    <a:pt x="271" y="195"/>
                  </a:lnTo>
                  <a:close/>
                  <a:moveTo>
                    <a:pt x="142" y="195"/>
                  </a:moveTo>
                  <a:lnTo>
                    <a:pt x="138" y="195"/>
                  </a:lnTo>
                  <a:lnTo>
                    <a:pt x="135" y="198"/>
                  </a:lnTo>
                  <a:lnTo>
                    <a:pt x="133" y="200"/>
                  </a:lnTo>
                  <a:lnTo>
                    <a:pt x="130" y="203"/>
                  </a:lnTo>
                  <a:lnTo>
                    <a:pt x="130" y="208"/>
                  </a:lnTo>
                  <a:lnTo>
                    <a:pt x="130" y="212"/>
                  </a:lnTo>
                  <a:lnTo>
                    <a:pt x="133" y="215"/>
                  </a:lnTo>
                  <a:lnTo>
                    <a:pt x="135" y="217"/>
                  </a:lnTo>
                  <a:lnTo>
                    <a:pt x="138" y="220"/>
                  </a:lnTo>
                  <a:lnTo>
                    <a:pt x="142" y="220"/>
                  </a:lnTo>
                  <a:lnTo>
                    <a:pt x="147" y="220"/>
                  </a:lnTo>
                  <a:lnTo>
                    <a:pt x="150" y="217"/>
                  </a:lnTo>
                  <a:lnTo>
                    <a:pt x="152" y="215"/>
                  </a:lnTo>
                  <a:lnTo>
                    <a:pt x="155" y="212"/>
                  </a:lnTo>
                  <a:lnTo>
                    <a:pt x="155" y="208"/>
                  </a:lnTo>
                  <a:lnTo>
                    <a:pt x="155" y="203"/>
                  </a:lnTo>
                  <a:lnTo>
                    <a:pt x="152" y="200"/>
                  </a:lnTo>
                  <a:lnTo>
                    <a:pt x="150" y="198"/>
                  </a:lnTo>
                  <a:lnTo>
                    <a:pt x="147" y="195"/>
                  </a:lnTo>
                  <a:lnTo>
                    <a:pt x="142" y="195"/>
                  </a:lnTo>
                  <a:close/>
                  <a:moveTo>
                    <a:pt x="12" y="195"/>
                  </a:moveTo>
                  <a:lnTo>
                    <a:pt x="8" y="195"/>
                  </a:lnTo>
                  <a:lnTo>
                    <a:pt x="6" y="198"/>
                  </a:lnTo>
                  <a:lnTo>
                    <a:pt x="3" y="200"/>
                  </a:lnTo>
                  <a:lnTo>
                    <a:pt x="0" y="203"/>
                  </a:lnTo>
                  <a:lnTo>
                    <a:pt x="0" y="208"/>
                  </a:lnTo>
                  <a:lnTo>
                    <a:pt x="0" y="212"/>
                  </a:lnTo>
                  <a:lnTo>
                    <a:pt x="3" y="215"/>
                  </a:lnTo>
                  <a:lnTo>
                    <a:pt x="6" y="217"/>
                  </a:lnTo>
                  <a:lnTo>
                    <a:pt x="8" y="220"/>
                  </a:lnTo>
                  <a:lnTo>
                    <a:pt x="12" y="220"/>
                  </a:lnTo>
                  <a:lnTo>
                    <a:pt x="17" y="220"/>
                  </a:lnTo>
                  <a:lnTo>
                    <a:pt x="20" y="217"/>
                  </a:lnTo>
                  <a:lnTo>
                    <a:pt x="23" y="215"/>
                  </a:lnTo>
                  <a:lnTo>
                    <a:pt x="25" y="212"/>
                  </a:lnTo>
                  <a:lnTo>
                    <a:pt x="25" y="208"/>
                  </a:lnTo>
                  <a:lnTo>
                    <a:pt x="25" y="203"/>
                  </a:lnTo>
                  <a:lnTo>
                    <a:pt x="23" y="200"/>
                  </a:lnTo>
                  <a:lnTo>
                    <a:pt x="20" y="198"/>
                  </a:lnTo>
                  <a:lnTo>
                    <a:pt x="17" y="195"/>
                  </a:lnTo>
                  <a:lnTo>
                    <a:pt x="12" y="195"/>
                  </a:lnTo>
                  <a:close/>
                  <a:moveTo>
                    <a:pt x="4225" y="130"/>
                  </a:moveTo>
                  <a:lnTo>
                    <a:pt x="4221" y="131"/>
                  </a:lnTo>
                  <a:lnTo>
                    <a:pt x="4217" y="132"/>
                  </a:lnTo>
                  <a:lnTo>
                    <a:pt x="4214" y="135"/>
                  </a:lnTo>
                  <a:lnTo>
                    <a:pt x="4213" y="139"/>
                  </a:lnTo>
                  <a:lnTo>
                    <a:pt x="4212" y="143"/>
                  </a:lnTo>
                  <a:lnTo>
                    <a:pt x="4213" y="147"/>
                  </a:lnTo>
                  <a:lnTo>
                    <a:pt x="4214" y="150"/>
                  </a:lnTo>
                  <a:lnTo>
                    <a:pt x="4217" y="153"/>
                  </a:lnTo>
                  <a:lnTo>
                    <a:pt x="4221" y="154"/>
                  </a:lnTo>
                  <a:lnTo>
                    <a:pt x="4225" y="156"/>
                  </a:lnTo>
                  <a:lnTo>
                    <a:pt x="4229" y="154"/>
                  </a:lnTo>
                  <a:lnTo>
                    <a:pt x="4233" y="153"/>
                  </a:lnTo>
                  <a:lnTo>
                    <a:pt x="4235" y="150"/>
                  </a:lnTo>
                  <a:lnTo>
                    <a:pt x="4237" y="147"/>
                  </a:lnTo>
                  <a:lnTo>
                    <a:pt x="4238" y="143"/>
                  </a:lnTo>
                  <a:lnTo>
                    <a:pt x="4237" y="139"/>
                  </a:lnTo>
                  <a:lnTo>
                    <a:pt x="4235" y="135"/>
                  </a:lnTo>
                  <a:lnTo>
                    <a:pt x="4233" y="132"/>
                  </a:lnTo>
                  <a:lnTo>
                    <a:pt x="4229" y="131"/>
                  </a:lnTo>
                  <a:lnTo>
                    <a:pt x="4225" y="130"/>
                  </a:lnTo>
                  <a:close/>
                  <a:moveTo>
                    <a:pt x="4095" y="130"/>
                  </a:moveTo>
                  <a:lnTo>
                    <a:pt x="4091" y="131"/>
                  </a:lnTo>
                  <a:lnTo>
                    <a:pt x="4087" y="132"/>
                  </a:lnTo>
                  <a:lnTo>
                    <a:pt x="4085" y="135"/>
                  </a:lnTo>
                  <a:lnTo>
                    <a:pt x="4083" y="139"/>
                  </a:lnTo>
                  <a:lnTo>
                    <a:pt x="4082" y="143"/>
                  </a:lnTo>
                  <a:lnTo>
                    <a:pt x="4083" y="147"/>
                  </a:lnTo>
                  <a:lnTo>
                    <a:pt x="4085" y="150"/>
                  </a:lnTo>
                  <a:lnTo>
                    <a:pt x="4087" y="153"/>
                  </a:lnTo>
                  <a:lnTo>
                    <a:pt x="4091" y="154"/>
                  </a:lnTo>
                  <a:lnTo>
                    <a:pt x="4095" y="156"/>
                  </a:lnTo>
                  <a:lnTo>
                    <a:pt x="4099" y="154"/>
                  </a:lnTo>
                  <a:lnTo>
                    <a:pt x="4103" y="153"/>
                  </a:lnTo>
                  <a:lnTo>
                    <a:pt x="4106" y="150"/>
                  </a:lnTo>
                  <a:lnTo>
                    <a:pt x="4107" y="147"/>
                  </a:lnTo>
                  <a:lnTo>
                    <a:pt x="4108" y="143"/>
                  </a:lnTo>
                  <a:lnTo>
                    <a:pt x="4107" y="139"/>
                  </a:lnTo>
                  <a:lnTo>
                    <a:pt x="4106" y="135"/>
                  </a:lnTo>
                  <a:lnTo>
                    <a:pt x="4103" y="132"/>
                  </a:lnTo>
                  <a:lnTo>
                    <a:pt x="4099" y="131"/>
                  </a:lnTo>
                  <a:lnTo>
                    <a:pt x="4095" y="130"/>
                  </a:lnTo>
                  <a:close/>
                  <a:moveTo>
                    <a:pt x="3966" y="130"/>
                  </a:moveTo>
                  <a:lnTo>
                    <a:pt x="3962" y="131"/>
                  </a:lnTo>
                  <a:lnTo>
                    <a:pt x="3958" y="132"/>
                  </a:lnTo>
                  <a:lnTo>
                    <a:pt x="3955" y="135"/>
                  </a:lnTo>
                  <a:lnTo>
                    <a:pt x="3954" y="139"/>
                  </a:lnTo>
                  <a:lnTo>
                    <a:pt x="3953" y="143"/>
                  </a:lnTo>
                  <a:lnTo>
                    <a:pt x="3954" y="147"/>
                  </a:lnTo>
                  <a:lnTo>
                    <a:pt x="3955" y="150"/>
                  </a:lnTo>
                  <a:lnTo>
                    <a:pt x="3958" y="153"/>
                  </a:lnTo>
                  <a:lnTo>
                    <a:pt x="3962" y="154"/>
                  </a:lnTo>
                  <a:lnTo>
                    <a:pt x="3966" y="156"/>
                  </a:lnTo>
                  <a:lnTo>
                    <a:pt x="3970" y="154"/>
                  </a:lnTo>
                  <a:lnTo>
                    <a:pt x="3973" y="153"/>
                  </a:lnTo>
                  <a:lnTo>
                    <a:pt x="3976" y="150"/>
                  </a:lnTo>
                  <a:lnTo>
                    <a:pt x="3977" y="147"/>
                  </a:lnTo>
                  <a:lnTo>
                    <a:pt x="3979" y="143"/>
                  </a:lnTo>
                  <a:lnTo>
                    <a:pt x="3977" y="139"/>
                  </a:lnTo>
                  <a:lnTo>
                    <a:pt x="3976" y="135"/>
                  </a:lnTo>
                  <a:lnTo>
                    <a:pt x="3973" y="132"/>
                  </a:lnTo>
                  <a:lnTo>
                    <a:pt x="3970" y="131"/>
                  </a:lnTo>
                  <a:lnTo>
                    <a:pt x="3966" y="130"/>
                  </a:lnTo>
                  <a:close/>
                  <a:moveTo>
                    <a:pt x="3836" y="130"/>
                  </a:moveTo>
                  <a:lnTo>
                    <a:pt x="3832" y="131"/>
                  </a:lnTo>
                  <a:lnTo>
                    <a:pt x="3828" y="132"/>
                  </a:lnTo>
                  <a:lnTo>
                    <a:pt x="3826" y="135"/>
                  </a:lnTo>
                  <a:lnTo>
                    <a:pt x="3824" y="139"/>
                  </a:lnTo>
                  <a:lnTo>
                    <a:pt x="3823" y="143"/>
                  </a:lnTo>
                  <a:lnTo>
                    <a:pt x="3824" y="147"/>
                  </a:lnTo>
                  <a:lnTo>
                    <a:pt x="3826" y="150"/>
                  </a:lnTo>
                  <a:lnTo>
                    <a:pt x="3828" y="153"/>
                  </a:lnTo>
                  <a:lnTo>
                    <a:pt x="3832" y="154"/>
                  </a:lnTo>
                  <a:lnTo>
                    <a:pt x="3836" y="156"/>
                  </a:lnTo>
                  <a:lnTo>
                    <a:pt x="3840" y="154"/>
                  </a:lnTo>
                  <a:lnTo>
                    <a:pt x="3844" y="153"/>
                  </a:lnTo>
                  <a:lnTo>
                    <a:pt x="3846" y="150"/>
                  </a:lnTo>
                  <a:lnTo>
                    <a:pt x="3848" y="147"/>
                  </a:lnTo>
                  <a:lnTo>
                    <a:pt x="3849" y="143"/>
                  </a:lnTo>
                  <a:lnTo>
                    <a:pt x="3848" y="139"/>
                  </a:lnTo>
                  <a:lnTo>
                    <a:pt x="3846" y="135"/>
                  </a:lnTo>
                  <a:lnTo>
                    <a:pt x="3844" y="132"/>
                  </a:lnTo>
                  <a:lnTo>
                    <a:pt x="3840" y="131"/>
                  </a:lnTo>
                  <a:lnTo>
                    <a:pt x="3836" y="130"/>
                  </a:lnTo>
                  <a:close/>
                  <a:moveTo>
                    <a:pt x="3706" y="130"/>
                  </a:moveTo>
                  <a:lnTo>
                    <a:pt x="3702" y="131"/>
                  </a:lnTo>
                  <a:lnTo>
                    <a:pt x="3699" y="132"/>
                  </a:lnTo>
                  <a:lnTo>
                    <a:pt x="3696" y="135"/>
                  </a:lnTo>
                  <a:lnTo>
                    <a:pt x="3695" y="139"/>
                  </a:lnTo>
                  <a:lnTo>
                    <a:pt x="3693" y="143"/>
                  </a:lnTo>
                  <a:lnTo>
                    <a:pt x="3695" y="147"/>
                  </a:lnTo>
                  <a:lnTo>
                    <a:pt x="3696" y="150"/>
                  </a:lnTo>
                  <a:lnTo>
                    <a:pt x="3699" y="153"/>
                  </a:lnTo>
                  <a:lnTo>
                    <a:pt x="3702" y="154"/>
                  </a:lnTo>
                  <a:lnTo>
                    <a:pt x="3706" y="156"/>
                  </a:lnTo>
                  <a:lnTo>
                    <a:pt x="3710" y="154"/>
                  </a:lnTo>
                  <a:lnTo>
                    <a:pt x="3714" y="153"/>
                  </a:lnTo>
                  <a:lnTo>
                    <a:pt x="3717" y="150"/>
                  </a:lnTo>
                  <a:lnTo>
                    <a:pt x="3718" y="147"/>
                  </a:lnTo>
                  <a:lnTo>
                    <a:pt x="3719" y="143"/>
                  </a:lnTo>
                  <a:lnTo>
                    <a:pt x="3718" y="139"/>
                  </a:lnTo>
                  <a:lnTo>
                    <a:pt x="3717" y="135"/>
                  </a:lnTo>
                  <a:lnTo>
                    <a:pt x="3714" y="132"/>
                  </a:lnTo>
                  <a:lnTo>
                    <a:pt x="3710" y="131"/>
                  </a:lnTo>
                  <a:lnTo>
                    <a:pt x="3706" y="130"/>
                  </a:lnTo>
                  <a:close/>
                  <a:moveTo>
                    <a:pt x="3577" y="130"/>
                  </a:moveTo>
                  <a:lnTo>
                    <a:pt x="3573" y="131"/>
                  </a:lnTo>
                  <a:lnTo>
                    <a:pt x="3569" y="132"/>
                  </a:lnTo>
                  <a:lnTo>
                    <a:pt x="3566" y="135"/>
                  </a:lnTo>
                  <a:lnTo>
                    <a:pt x="3565" y="139"/>
                  </a:lnTo>
                  <a:lnTo>
                    <a:pt x="3564" y="143"/>
                  </a:lnTo>
                  <a:lnTo>
                    <a:pt x="3565" y="147"/>
                  </a:lnTo>
                  <a:lnTo>
                    <a:pt x="3566" y="150"/>
                  </a:lnTo>
                  <a:lnTo>
                    <a:pt x="3569" y="153"/>
                  </a:lnTo>
                  <a:lnTo>
                    <a:pt x="3573" y="154"/>
                  </a:lnTo>
                  <a:lnTo>
                    <a:pt x="3577" y="156"/>
                  </a:lnTo>
                  <a:lnTo>
                    <a:pt x="3581" y="154"/>
                  </a:lnTo>
                  <a:lnTo>
                    <a:pt x="3585" y="153"/>
                  </a:lnTo>
                  <a:lnTo>
                    <a:pt x="3587" y="150"/>
                  </a:lnTo>
                  <a:lnTo>
                    <a:pt x="3589" y="147"/>
                  </a:lnTo>
                  <a:lnTo>
                    <a:pt x="3590" y="143"/>
                  </a:lnTo>
                  <a:lnTo>
                    <a:pt x="3589" y="139"/>
                  </a:lnTo>
                  <a:lnTo>
                    <a:pt x="3587" y="135"/>
                  </a:lnTo>
                  <a:lnTo>
                    <a:pt x="3585" y="132"/>
                  </a:lnTo>
                  <a:lnTo>
                    <a:pt x="3581" y="131"/>
                  </a:lnTo>
                  <a:lnTo>
                    <a:pt x="3577" y="130"/>
                  </a:lnTo>
                  <a:close/>
                  <a:moveTo>
                    <a:pt x="3447" y="130"/>
                  </a:moveTo>
                  <a:lnTo>
                    <a:pt x="3443" y="131"/>
                  </a:lnTo>
                  <a:lnTo>
                    <a:pt x="3439" y="132"/>
                  </a:lnTo>
                  <a:lnTo>
                    <a:pt x="3437" y="135"/>
                  </a:lnTo>
                  <a:lnTo>
                    <a:pt x="3435" y="139"/>
                  </a:lnTo>
                  <a:lnTo>
                    <a:pt x="3434" y="143"/>
                  </a:lnTo>
                  <a:lnTo>
                    <a:pt x="3435" y="147"/>
                  </a:lnTo>
                  <a:lnTo>
                    <a:pt x="3437" y="150"/>
                  </a:lnTo>
                  <a:lnTo>
                    <a:pt x="3439" y="153"/>
                  </a:lnTo>
                  <a:lnTo>
                    <a:pt x="3443" y="154"/>
                  </a:lnTo>
                  <a:lnTo>
                    <a:pt x="3447" y="156"/>
                  </a:lnTo>
                  <a:lnTo>
                    <a:pt x="3451" y="154"/>
                  </a:lnTo>
                  <a:lnTo>
                    <a:pt x="3455" y="153"/>
                  </a:lnTo>
                  <a:lnTo>
                    <a:pt x="3458" y="150"/>
                  </a:lnTo>
                  <a:lnTo>
                    <a:pt x="3459" y="147"/>
                  </a:lnTo>
                  <a:lnTo>
                    <a:pt x="3460" y="143"/>
                  </a:lnTo>
                  <a:lnTo>
                    <a:pt x="3459" y="139"/>
                  </a:lnTo>
                  <a:lnTo>
                    <a:pt x="3458" y="135"/>
                  </a:lnTo>
                  <a:lnTo>
                    <a:pt x="3455" y="132"/>
                  </a:lnTo>
                  <a:lnTo>
                    <a:pt x="3451" y="131"/>
                  </a:lnTo>
                  <a:lnTo>
                    <a:pt x="3447" y="130"/>
                  </a:lnTo>
                  <a:close/>
                  <a:moveTo>
                    <a:pt x="3318" y="130"/>
                  </a:moveTo>
                  <a:lnTo>
                    <a:pt x="3314" y="131"/>
                  </a:lnTo>
                  <a:lnTo>
                    <a:pt x="3310" y="132"/>
                  </a:lnTo>
                  <a:lnTo>
                    <a:pt x="3307" y="135"/>
                  </a:lnTo>
                  <a:lnTo>
                    <a:pt x="3306" y="139"/>
                  </a:lnTo>
                  <a:lnTo>
                    <a:pt x="3305" y="143"/>
                  </a:lnTo>
                  <a:lnTo>
                    <a:pt x="3306" y="147"/>
                  </a:lnTo>
                  <a:lnTo>
                    <a:pt x="3307" y="150"/>
                  </a:lnTo>
                  <a:lnTo>
                    <a:pt x="3310" y="153"/>
                  </a:lnTo>
                  <a:lnTo>
                    <a:pt x="3314" y="154"/>
                  </a:lnTo>
                  <a:lnTo>
                    <a:pt x="3318" y="156"/>
                  </a:lnTo>
                  <a:lnTo>
                    <a:pt x="3322" y="154"/>
                  </a:lnTo>
                  <a:lnTo>
                    <a:pt x="3325" y="153"/>
                  </a:lnTo>
                  <a:lnTo>
                    <a:pt x="3328" y="150"/>
                  </a:lnTo>
                  <a:lnTo>
                    <a:pt x="3329" y="147"/>
                  </a:lnTo>
                  <a:lnTo>
                    <a:pt x="3331" y="143"/>
                  </a:lnTo>
                  <a:lnTo>
                    <a:pt x="3329" y="139"/>
                  </a:lnTo>
                  <a:lnTo>
                    <a:pt x="3328" y="135"/>
                  </a:lnTo>
                  <a:lnTo>
                    <a:pt x="3325" y="132"/>
                  </a:lnTo>
                  <a:lnTo>
                    <a:pt x="3322" y="131"/>
                  </a:lnTo>
                  <a:lnTo>
                    <a:pt x="3318" y="130"/>
                  </a:lnTo>
                  <a:close/>
                  <a:moveTo>
                    <a:pt x="3188" y="130"/>
                  </a:moveTo>
                  <a:lnTo>
                    <a:pt x="3184" y="131"/>
                  </a:lnTo>
                  <a:lnTo>
                    <a:pt x="3180" y="132"/>
                  </a:lnTo>
                  <a:lnTo>
                    <a:pt x="3178" y="135"/>
                  </a:lnTo>
                  <a:lnTo>
                    <a:pt x="3176" y="139"/>
                  </a:lnTo>
                  <a:lnTo>
                    <a:pt x="3175" y="143"/>
                  </a:lnTo>
                  <a:lnTo>
                    <a:pt x="3176" y="147"/>
                  </a:lnTo>
                  <a:lnTo>
                    <a:pt x="3178" y="150"/>
                  </a:lnTo>
                  <a:lnTo>
                    <a:pt x="3180" y="153"/>
                  </a:lnTo>
                  <a:lnTo>
                    <a:pt x="3184" y="154"/>
                  </a:lnTo>
                  <a:lnTo>
                    <a:pt x="3188" y="156"/>
                  </a:lnTo>
                  <a:lnTo>
                    <a:pt x="3192" y="154"/>
                  </a:lnTo>
                  <a:lnTo>
                    <a:pt x="3196" y="153"/>
                  </a:lnTo>
                  <a:lnTo>
                    <a:pt x="3198" y="150"/>
                  </a:lnTo>
                  <a:lnTo>
                    <a:pt x="3200" y="147"/>
                  </a:lnTo>
                  <a:lnTo>
                    <a:pt x="3201" y="143"/>
                  </a:lnTo>
                  <a:lnTo>
                    <a:pt x="3200" y="139"/>
                  </a:lnTo>
                  <a:lnTo>
                    <a:pt x="3198" y="135"/>
                  </a:lnTo>
                  <a:lnTo>
                    <a:pt x="3196" y="132"/>
                  </a:lnTo>
                  <a:lnTo>
                    <a:pt x="3192" y="131"/>
                  </a:lnTo>
                  <a:lnTo>
                    <a:pt x="3188" y="130"/>
                  </a:lnTo>
                  <a:close/>
                  <a:moveTo>
                    <a:pt x="3058" y="130"/>
                  </a:moveTo>
                  <a:lnTo>
                    <a:pt x="3054" y="131"/>
                  </a:lnTo>
                  <a:lnTo>
                    <a:pt x="3051" y="132"/>
                  </a:lnTo>
                  <a:lnTo>
                    <a:pt x="3048" y="135"/>
                  </a:lnTo>
                  <a:lnTo>
                    <a:pt x="3047" y="139"/>
                  </a:lnTo>
                  <a:lnTo>
                    <a:pt x="3045" y="143"/>
                  </a:lnTo>
                  <a:lnTo>
                    <a:pt x="3047" y="147"/>
                  </a:lnTo>
                  <a:lnTo>
                    <a:pt x="3048" y="150"/>
                  </a:lnTo>
                  <a:lnTo>
                    <a:pt x="3051" y="153"/>
                  </a:lnTo>
                  <a:lnTo>
                    <a:pt x="3054" y="154"/>
                  </a:lnTo>
                  <a:lnTo>
                    <a:pt x="3058" y="156"/>
                  </a:lnTo>
                  <a:lnTo>
                    <a:pt x="3062" y="154"/>
                  </a:lnTo>
                  <a:lnTo>
                    <a:pt x="3066" y="153"/>
                  </a:lnTo>
                  <a:lnTo>
                    <a:pt x="3069" y="150"/>
                  </a:lnTo>
                  <a:lnTo>
                    <a:pt x="3070" y="147"/>
                  </a:lnTo>
                  <a:lnTo>
                    <a:pt x="3071" y="143"/>
                  </a:lnTo>
                  <a:lnTo>
                    <a:pt x="3070" y="139"/>
                  </a:lnTo>
                  <a:lnTo>
                    <a:pt x="3069" y="135"/>
                  </a:lnTo>
                  <a:lnTo>
                    <a:pt x="3066" y="132"/>
                  </a:lnTo>
                  <a:lnTo>
                    <a:pt x="3062" y="131"/>
                  </a:lnTo>
                  <a:lnTo>
                    <a:pt x="3058" y="130"/>
                  </a:lnTo>
                  <a:close/>
                  <a:moveTo>
                    <a:pt x="2929" y="130"/>
                  </a:moveTo>
                  <a:lnTo>
                    <a:pt x="2925" y="131"/>
                  </a:lnTo>
                  <a:lnTo>
                    <a:pt x="2921" y="132"/>
                  </a:lnTo>
                  <a:lnTo>
                    <a:pt x="2918" y="135"/>
                  </a:lnTo>
                  <a:lnTo>
                    <a:pt x="2917" y="139"/>
                  </a:lnTo>
                  <a:lnTo>
                    <a:pt x="2916" y="143"/>
                  </a:lnTo>
                  <a:lnTo>
                    <a:pt x="2917" y="147"/>
                  </a:lnTo>
                  <a:lnTo>
                    <a:pt x="2918" y="150"/>
                  </a:lnTo>
                  <a:lnTo>
                    <a:pt x="2921" y="153"/>
                  </a:lnTo>
                  <a:lnTo>
                    <a:pt x="2925" y="154"/>
                  </a:lnTo>
                  <a:lnTo>
                    <a:pt x="2929" y="156"/>
                  </a:lnTo>
                  <a:lnTo>
                    <a:pt x="2933" y="154"/>
                  </a:lnTo>
                  <a:lnTo>
                    <a:pt x="2937" y="153"/>
                  </a:lnTo>
                  <a:lnTo>
                    <a:pt x="2939" y="150"/>
                  </a:lnTo>
                  <a:lnTo>
                    <a:pt x="2941" y="147"/>
                  </a:lnTo>
                  <a:lnTo>
                    <a:pt x="2942" y="143"/>
                  </a:lnTo>
                  <a:lnTo>
                    <a:pt x="2941" y="139"/>
                  </a:lnTo>
                  <a:lnTo>
                    <a:pt x="2939" y="135"/>
                  </a:lnTo>
                  <a:lnTo>
                    <a:pt x="2937" y="132"/>
                  </a:lnTo>
                  <a:lnTo>
                    <a:pt x="2933" y="131"/>
                  </a:lnTo>
                  <a:lnTo>
                    <a:pt x="2929" y="130"/>
                  </a:lnTo>
                  <a:close/>
                  <a:moveTo>
                    <a:pt x="2799" y="130"/>
                  </a:moveTo>
                  <a:lnTo>
                    <a:pt x="2795" y="131"/>
                  </a:lnTo>
                  <a:lnTo>
                    <a:pt x="2791" y="132"/>
                  </a:lnTo>
                  <a:lnTo>
                    <a:pt x="2789" y="135"/>
                  </a:lnTo>
                  <a:lnTo>
                    <a:pt x="2787" y="139"/>
                  </a:lnTo>
                  <a:lnTo>
                    <a:pt x="2786" y="143"/>
                  </a:lnTo>
                  <a:lnTo>
                    <a:pt x="2787" y="147"/>
                  </a:lnTo>
                  <a:lnTo>
                    <a:pt x="2789" y="150"/>
                  </a:lnTo>
                  <a:lnTo>
                    <a:pt x="2791" y="153"/>
                  </a:lnTo>
                  <a:lnTo>
                    <a:pt x="2795" y="154"/>
                  </a:lnTo>
                  <a:lnTo>
                    <a:pt x="2799" y="156"/>
                  </a:lnTo>
                  <a:lnTo>
                    <a:pt x="2803" y="154"/>
                  </a:lnTo>
                  <a:lnTo>
                    <a:pt x="2807" y="153"/>
                  </a:lnTo>
                  <a:lnTo>
                    <a:pt x="2810" y="150"/>
                  </a:lnTo>
                  <a:lnTo>
                    <a:pt x="2811" y="147"/>
                  </a:lnTo>
                  <a:lnTo>
                    <a:pt x="2812" y="143"/>
                  </a:lnTo>
                  <a:lnTo>
                    <a:pt x="2811" y="139"/>
                  </a:lnTo>
                  <a:lnTo>
                    <a:pt x="2810" y="135"/>
                  </a:lnTo>
                  <a:lnTo>
                    <a:pt x="2807" y="132"/>
                  </a:lnTo>
                  <a:lnTo>
                    <a:pt x="2803" y="131"/>
                  </a:lnTo>
                  <a:lnTo>
                    <a:pt x="2799" y="130"/>
                  </a:lnTo>
                  <a:close/>
                  <a:moveTo>
                    <a:pt x="2670" y="130"/>
                  </a:moveTo>
                  <a:lnTo>
                    <a:pt x="2666" y="131"/>
                  </a:lnTo>
                  <a:lnTo>
                    <a:pt x="2662" y="132"/>
                  </a:lnTo>
                  <a:lnTo>
                    <a:pt x="2659" y="135"/>
                  </a:lnTo>
                  <a:lnTo>
                    <a:pt x="2658" y="139"/>
                  </a:lnTo>
                  <a:lnTo>
                    <a:pt x="2657" y="143"/>
                  </a:lnTo>
                  <a:lnTo>
                    <a:pt x="2658" y="147"/>
                  </a:lnTo>
                  <a:lnTo>
                    <a:pt x="2659" y="150"/>
                  </a:lnTo>
                  <a:lnTo>
                    <a:pt x="2662" y="153"/>
                  </a:lnTo>
                  <a:lnTo>
                    <a:pt x="2666" y="154"/>
                  </a:lnTo>
                  <a:lnTo>
                    <a:pt x="2670" y="156"/>
                  </a:lnTo>
                  <a:lnTo>
                    <a:pt x="2674" y="154"/>
                  </a:lnTo>
                  <a:lnTo>
                    <a:pt x="2677" y="153"/>
                  </a:lnTo>
                  <a:lnTo>
                    <a:pt x="2680" y="150"/>
                  </a:lnTo>
                  <a:lnTo>
                    <a:pt x="2681" y="147"/>
                  </a:lnTo>
                  <a:lnTo>
                    <a:pt x="2683" y="143"/>
                  </a:lnTo>
                  <a:lnTo>
                    <a:pt x="2681" y="139"/>
                  </a:lnTo>
                  <a:lnTo>
                    <a:pt x="2680" y="135"/>
                  </a:lnTo>
                  <a:lnTo>
                    <a:pt x="2677" y="132"/>
                  </a:lnTo>
                  <a:lnTo>
                    <a:pt x="2674" y="131"/>
                  </a:lnTo>
                  <a:lnTo>
                    <a:pt x="2670" y="130"/>
                  </a:lnTo>
                  <a:close/>
                  <a:moveTo>
                    <a:pt x="2540" y="130"/>
                  </a:moveTo>
                  <a:lnTo>
                    <a:pt x="2536" y="131"/>
                  </a:lnTo>
                  <a:lnTo>
                    <a:pt x="2532" y="132"/>
                  </a:lnTo>
                  <a:lnTo>
                    <a:pt x="2530" y="135"/>
                  </a:lnTo>
                  <a:lnTo>
                    <a:pt x="2528" y="139"/>
                  </a:lnTo>
                  <a:lnTo>
                    <a:pt x="2527" y="143"/>
                  </a:lnTo>
                  <a:lnTo>
                    <a:pt x="2528" y="147"/>
                  </a:lnTo>
                  <a:lnTo>
                    <a:pt x="2530" y="150"/>
                  </a:lnTo>
                  <a:lnTo>
                    <a:pt x="2532" y="153"/>
                  </a:lnTo>
                  <a:lnTo>
                    <a:pt x="2536" y="154"/>
                  </a:lnTo>
                  <a:lnTo>
                    <a:pt x="2540" y="156"/>
                  </a:lnTo>
                  <a:lnTo>
                    <a:pt x="2544" y="154"/>
                  </a:lnTo>
                  <a:lnTo>
                    <a:pt x="2548" y="153"/>
                  </a:lnTo>
                  <a:lnTo>
                    <a:pt x="2550" y="150"/>
                  </a:lnTo>
                  <a:lnTo>
                    <a:pt x="2552" y="147"/>
                  </a:lnTo>
                  <a:lnTo>
                    <a:pt x="2553" y="143"/>
                  </a:lnTo>
                  <a:lnTo>
                    <a:pt x="2552" y="139"/>
                  </a:lnTo>
                  <a:lnTo>
                    <a:pt x="2550" y="135"/>
                  </a:lnTo>
                  <a:lnTo>
                    <a:pt x="2548" y="132"/>
                  </a:lnTo>
                  <a:lnTo>
                    <a:pt x="2544" y="131"/>
                  </a:lnTo>
                  <a:lnTo>
                    <a:pt x="2540" y="130"/>
                  </a:lnTo>
                  <a:close/>
                  <a:moveTo>
                    <a:pt x="2410" y="130"/>
                  </a:moveTo>
                  <a:lnTo>
                    <a:pt x="2406" y="131"/>
                  </a:lnTo>
                  <a:lnTo>
                    <a:pt x="2403" y="132"/>
                  </a:lnTo>
                  <a:lnTo>
                    <a:pt x="2400" y="135"/>
                  </a:lnTo>
                  <a:lnTo>
                    <a:pt x="2399" y="139"/>
                  </a:lnTo>
                  <a:lnTo>
                    <a:pt x="2397" y="143"/>
                  </a:lnTo>
                  <a:lnTo>
                    <a:pt x="2399" y="147"/>
                  </a:lnTo>
                  <a:lnTo>
                    <a:pt x="2400" y="150"/>
                  </a:lnTo>
                  <a:lnTo>
                    <a:pt x="2403" y="153"/>
                  </a:lnTo>
                  <a:lnTo>
                    <a:pt x="2406" y="154"/>
                  </a:lnTo>
                  <a:lnTo>
                    <a:pt x="2410" y="156"/>
                  </a:lnTo>
                  <a:lnTo>
                    <a:pt x="2414" y="154"/>
                  </a:lnTo>
                  <a:lnTo>
                    <a:pt x="2418" y="153"/>
                  </a:lnTo>
                  <a:lnTo>
                    <a:pt x="2421" y="150"/>
                  </a:lnTo>
                  <a:lnTo>
                    <a:pt x="2422" y="147"/>
                  </a:lnTo>
                  <a:lnTo>
                    <a:pt x="2423" y="143"/>
                  </a:lnTo>
                  <a:lnTo>
                    <a:pt x="2422" y="139"/>
                  </a:lnTo>
                  <a:lnTo>
                    <a:pt x="2421" y="135"/>
                  </a:lnTo>
                  <a:lnTo>
                    <a:pt x="2418" y="132"/>
                  </a:lnTo>
                  <a:lnTo>
                    <a:pt x="2414" y="131"/>
                  </a:lnTo>
                  <a:lnTo>
                    <a:pt x="2410" y="130"/>
                  </a:lnTo>
                  <a:close/>
                  <a:moveTo>
                    <a:pt x="2281" y="130"/>
                  </a:moveTo>
                  <a:lnTo>
                    <a:pt x="2277" y="131"/>
                  </a:lnTo>
                  <a:lnTo>
                    <a:pt x="2273" y="132"/>
                  </a:lnTo>
                  <a:lnTo>
                    <a:pt x="2270" y="135"/>
                  </a:lnTo>
                  <a:lnTo>
                    <a:pt x="2269" y="139"/>
                  </a:lnTo>
                  <a:lnTo>
                    <a:pt x="2268" y="143"/>
                  </a:lnTo>
                  <a:lnTo>
                    <a:pt x="2269" y="147"/>
                  </a:lnTo>
                  <a:lnTo>
                    <a:pt x="2270" y="150"/>
                  </a:lnTo>
                  <a:lnTo>
                    <a:pt x="2273" y="153"/>
                  </a:lnTo>
                  <a:lnTo>
                    <a:pt x="2277" y="154"/>
                  </a:lnTo>
                  <a:lnTo>
                    <a:pt x="2281" y="156"/>
                  </a:lnTo>
                  <a:lnTo>
                    <a:pt x="2285" y="154"/>
                  </a:lnTo>
                  <a:lnTo>
                    <a:pt x="2289" y="153"/>
                  </a:lnTo>
                  <a:lnTo>
                    <a:pt x="2291" y="150"/>
                  </a:lnTo>
                  <a:lnTo>
                    <a:pt x="2293" y="147"/>
                  </a:lnTo>
                  <a:lnTo>
                    <a:pt x="2294" y="143"/>
                  </a:lnTo>
                  <a:lnTo>
                    <a:pt x="2293" y="139"/>
                  </a:lnTo>
                  <a:lnTo>
                    <a:pt x="2291" y="135"/>
                  </a:lnTo>
                  <a:lnTo>
                    <a:pt x="2289" y="132"/>
                  </a:lnTo>
                  <a:lnTo>
                    <a:pt x="2285" y="131"/>
                  </a:lnTo>
                  <a:lnTo>
                    <a:pt x="2281" y="130"/>
                  </a:lnTo>
                  <a:close/>
                  <a:moveTo>
                    <a:pt x="2151" y="130"/>
                  </a:moveTo>
                  <a:lnTo>
                    <a:pt x="2147" y="131"/>
                  </a:lnTo>
                  <a:lnTo>
                    <a:pt x="2143" y="132"/>
                  </a:lnTo>
                  <a:lnTo>
                    <a:pt x="2141" y="135"/>
                  </a:lnTo>
                  <a:lnTo>
                    <a:pt x="2139" y="139"/>
                  </a:lnTo>
                  <a:lnTo>
                    <a:pt x="2138" y="143"/>
                  </a:lnTo>
                  <a:lnTo>
                    <a:pt x="2139" y="147"/>
                  </a:lnTo>
                  <a:lnTo>
                    <a:pt x="2141" y="150"/>
                  </a:lnTo>
                  <a:lnTo>
                    <a:pt x="2143" y="153"/>
                  </a:lnTo>
                  <a:lnTo>
                    <a:pt x="2147" y="154"/>
                  </a:lnTo>
                  <a:lnTo>
                    <a:pt x="2151" y="156"/>
                  </a:lnTo>
                  <a:lnTo>
                    <a:pt x="2155" y="154"/>
                  </a:lnTo>
                  <a:lnTo>
                    <a:pt x="2159" y="153"/>
                  </a:lnTo>
                  <a:lnTo>
                    <a:pt x="2162" y="150"/>
                  </a:lnTo>
                  <a:lnTo>
                    <a:pt x="2163" y="147"/>
                  </a:lnTo>
                  <a:lnTo>
                    <a:pt x="2164" y="143"/>
                  </a:lnTo>
                  <a:lnTo>
                    <a:pt x="2163" y="139"/>
                  </a:lnTo>
                  <a:lnTo>
                    <a:pt x="2162" y="135"/>
                  </a:lnTo>
                  <a:lnTo>
                    <a:pt x="2159" y="132"/>
                  </a:lnTo>
                  <a:lnTo>
                    <a:pt x="2155" y="131"/>
                  </a:lnTo>
                  <a:lnTo>
                    <a:pt x="2151" y="130"/>
                  </a:lnTo>
                  <a:close/>
                  <a:moveTo>
                    <a:pt x="2022" y="130"/>
                  </a:moveTo>
                  <a:lnTo>
                    <a:pt x="2018" y="131"/>
                  </a:lnTo>
                  <a:lnTo>
                    <a:pt x="2014" y="132"/>
                  </a:lnTo>
                  <a:lnTo>
                    <a:pt x="2011" y="135"/>
                  </a:lnTo>
                  <a:lnTo>
                    <a:pt x="2010" y="139"/>
                  </a:lnTo>
                  <a:lnTo>
                    <a:pt x="2009" y="143"/>
                  </a:lnTo>
                  <a:lnTo>
                    <a:pt x="2010" y="147"/>
                  </a:lnTo>
                  <a:lnTo>
                    <a:pt x="2011" y="150"/>
                  </a:lnTo>
                  <a:lnTo>
                    <a:pt x="2014" y="153"/>
                  </a:lnTo>
                  <a:lnTo>
                    <a:pt x="2018" y="154"/>
                  </a:lnTo>
                  <a:lnTo>
                    <a:pt x="2022" y="156"/>
                  </a:lnTo>
                  <a:lnTo>
                    <a:pt x="2026" y="154"/>
                  </a:lnTo>
                  <a:lnTo>
                    <a:pt x="2029" y="153"/>
                  </a:lnTo>
                  <a:lnTo>
                    <a:pt x="2032" y="150"/>
                  </a:lnTo>
                  <a:lnTo>
                    <a:pt x="2033" y="147"/>
                  </a:lnTo>
                  <a:lnTo>
                    <a:pt x="2035" y="143"/>
                  </a:lnTo>
                  <a:lnTo>
                    <a:pt x="2033" y="139"/>
                  </a:lnTo>
                  <a:lnTo>
                    <a:pt x="2032" y="135"/>
                  </a:lnTo>
                  <a:lnTo>
                    <a:pt x="2029" y="132"/>
                  </a:lnTo>
                  <a:lnTo>
                    <a:pt x="2026" y="131"/>
                  </a:lnTo>
                  <a:lnTo>
                    <a:pt x="2022" y="130"/>
                  </a:lnTo>
                  <a:close/>
                  <a:moveTo>
                    <a:pt x="1892" y="130"/>
                  </a:moveTo>
                  <a:lnTo>
                    <a:pt x="1888" y="131"/>
                  </a:lnTo>
                  <a:lnTo>
                    <a:pt x="1884" y="132"/>
                  </a:lnTo>
                  <a:lnTo>
                    <a:pt x="1882" y="135"/>
                  </a:lnTo>
                  <a:lnTo>
                    <a:pt x="1880" y="139"/>
                  </a:lnTo>
                  <a:lnTo>
                    <a:pt x="1879" y="143"/>
                  </a:lnTo>
                  <a:lnTo>
                    <a:pt x="1880" y="147"/>
                  </a:lnTo>
                  <a:lnTo>
                    <a:pt x="1882" y="150"/>
                  </a:lnTo>
                  <a:lnTo>
                    <a:pt x="1884" y="153"/>
                  </a:lnTo>
                  <a:lnTo>
                    <a:pt x="1888" y="154"/>
                  </a:lnTo>
                  <a:lnTo>
                    <a:pt x="1892" y="156"/>
                  </a:lnTo>
                  <a:lnTo>
                    <a:pt x="1896" y="154"/>
                  </a:lnTo>
                  <a:lnTo>
                    <a:pt x="1900" y="153"/>
                  </a:lnTo>
                  <a:lnTo>
                    <a:pt x="1902" y="150"/>
                  </a:lnTo>
                  <a:lnTo>
                    <a:pt x="1904" y="147"/>
                  </a:lnTo>
                  <a:lnTo>
                    <a:pt x="1905" y="143"/>
                  </a:lnTo>
                  <a:lnTo>
                    <a:pt x="1904" y="139"/>
                  </a:lnTo>
                  <a:lnTo>
                    <a:pt x="1902" y="135"/>
                  </a:lnTo>
                  <a:lnTo>
                    <a:pt x="1900" y="132"/>
                  </a:lnTo>
                  <a:lnTo>
                    <a:pt x="1896" y="131"/>
                  </a:lnTo>
                  <a:lnTo>
                    <a:pt x="1892" y="130"/>
                  </a:lnTo>
                  <a:close/>
                  <a:moveTo>
                    <a:pt x="1762" y="130"/>
                  </a:moveTo>
                  <a:lnTo>
                    <a:pt x="1758" y="131"/>
                  </a:lnTo>
                  <a:lnTo>
                    <a:pt x="1755" y="132"/>
                  </a:lnTo>
                  <a:lnTo>
                    <a:pt x="1752" y="135"/>
                  </a:lnTo>
                  <a:lnTo>
                    <a:pt x="1751" y="139"/>
                  </a:lnTo>
                  <a:lnTo>
                    <a:pt x="1749" y="143"/>
                  </a:lnTo>
                  <a:lnTo>
                    <a:pt x="1751" y="147"/>
                  </a:lnTo>
                  <a:lnTo>
                    <a:pt x="1752" y="150"/>
                  </a:lnTo>
                  <a:lnTo>
                    <a:pt x="1755" y="153"/>
                  </a:lnTo>
                  <a:lnTo>
                    <a:pt x="1758" y="154"/>
                  </a:lnTo>
                  <a:lnTo>
                    <a:pt x="1762" y="156"/>
                  </a:lnTo>
                  <a:lnTo>
                    <a:pt x="1766" y="154"/>
                  </a:lnTo>
                  <a:lnTo>
                    <a:pt x="1770" y="153"/>
                  </a:lnTo>
                  <a:lnTo>
                    <a:pt x="1773" y="150"/>
                  </a:lnTo>
                  <a:lnTo>
                    <a:pt x="1774" y="147"/>
                  </a:lnTo>
                  <a:lnTo>
                    <a:pt x="1775" y="143"/>
                  </a:lnTo>
                  <a:lnTo>
                    <a:pt x="1774" y="139"/>
                  </a:lnTo>
                  <a:lnTo>
                    <a:pt x="1773" y="135"/>
                  </a:lnTo>
                  <a:lnTo>
                    <a:pt x="1770" y="132"/>
                  </a:lnTo>
                  <a:lnTo>
                    <a:pt x="1766" y="131"/>
                  </a:lnTo>
                  <a:lnTo>
                    <a:pt x="1762" y="130"/>
                  </a:lnTo>
                  <a:close/>
                  <a:moveTo>
                    <a:pt x="1633" y="130"/>
                  </a:moveTo>
                  <a:lnTo>
                    <a:pt x="1629" y="131"/>
                  </a:lnTo>
                  <a:lnTo>
                    <a:pt x="1625" y="132"/>
                  </a:lnTo>
                  <a:lnTo>
                    <a:pt x="1622" y="135"/>
                  </a:lnTo>
                  <a:lnTo>
                    <a:pt x="1621" y="139"/>
                  </a:lnTo>
                  <a:lnTo>
                    <a:pt x="1620" y="143"/>
                  </a:lnTo>
                  <a:lnTo>
                    <a:pt x="1621" y="147"/>
                  </a:lnTo>
                  <a:lnTo>
                    <a:pt x="1622" y="150"/>
                  </a:lnTo>
                  <a:lnTo>
                    <a:pt x="1625" y="153"/>
                  </a:lnTo>
                  <a:lnTo>
                    <a:pt x="1629" y="154"/>
                  </a:lnTo>
                  <a:lnTo>
                    <a:pt x="1633" y="156"/>
                  </a:lnTo>
                  <a:lnTo>
                    <a:pt x="1637" y="154"/>
                  </a:lnTo>
                  <a:lnTo>
                    <a:pt x="1641" y="153"/>
                  </a:lnTo>
                  <a:lnTo>
                    <a:pt x="1643" y="150"/>
                  </a:lnTo>
                  <a:lnTo>
                    <a:pt x="1645" y="147"/>
                  </a:lnTo>
                  <a:lnTo>
                    <a:pt x="1646" y="143"/>
                  </a:lnTo>
                  <a:lnTo>
                    <a:pt x="1645" y="139"/>
                  </a:lnTo>
                  <a:lnTo>
                    <a:pt x="1643" y="135"/>
                  </a:lnTo>
                  <a:lnTo>
                    <a:pt x="1641" y="132"/>
                  </a:lnTo>
                  <a:lnTo>
                    <a:pt x="1637" y="131"/>
                  </a:lnTo>
                  <a:lnTo>
                    <a:pt x="1633" y="130"/>
                  </a:lnTo>
                  <a:close/>
                  <a:moveTo>
                    <a:pt x="1503" y="130"/>
                  </a:moveTo>
                  <a:lnTo>
                    <a:pt x="1499" y="131"/>
                  </a:lnTo>
                  <a:lnTo>
                    <a:pt x="1495" y="132"/>
                  </a:lnTo>
                  <a:lnTo>
                    <a:pt x="1493" y="135"/>
                  </a:lnTo>
                  <a:lnTo>
                    <a:pt x="1491" y="139"/>
                  </a:lnTo>
                  <a:lnTo>
                    <a:pt x="1490" y="143"/>
                  </a:lnTo>
                  <a:lnTo>
                    <a:pt x="1491" y="147"/>
                  </a:lnTo>
                  <a:lnTo>
                    <a:pt x="1493" y="150"/>
                  </a:lnTo>
                  <a:lnTo>
                    <a:pt x="1495" y="153"/>
                  </a:lnTo>
                  <a:lnTo>
                    <a:pt x="1499" y="154"/>
                  </a:lnTo>
                  <a:lnTo>
                    <a:pt x="1503" y="156"/>
                  </a:lnTo>
                  <a:lnTo>
                    <a:pt x="1507" y="154"/>
                  </a:lnTo>
                  <a:lnTo>
                    <a:pt x="1511" y="153"/>
                  </a:lnTo>
                  <a:lnTo>
                    <a:pt x="1514" y="150"/>
                  </a:lnTo>
                  <a:lnTo>
                    <a:pt x="1515" y="147"/>
                  </a:lnTo>
                  <a:lnTo>
                    <a:pt x="1516" y="143"/>
                  </a:lnTo>
                  <a:lnTo>
                    <a:pt x="1515" y="139"/>
                  </a:lnTo>
                  <a:lnTo>
                    <a:pt x="1514" y="135"/>
                  </a:lnTo>
                  <a:lnTo>
                    <a:pt x="1511" y="132"/>
                  </a:lnTo>
                  <a:lnTo>
                    <a:pt x="1507" y="131"/>
                  </a:lnTo>
                  <a:lnTo>
                    <a:pt x="1503" y="130"/>
                  </a:lnTo>
                  <a:close/>
                  <a:moveTo>
                    <a:pt x="1374" y="130"/>
                  </a:moveTo>
                  <a:lnTo>
                    <a:pt x="1370" y="131"/>
                  </a:lnTo>
                  <a:lnTo>
                    <a:pt x="1366" y="132"/>
                  </a:lnTo>
                  <a:lnTo>
                    <a:pt x="1363" y="135"/>
                  </a:lnTo>
                  <a:lnTo>
                    <a:pt x="1362" y="139"/>
                  </a:lnTo>
                  <a:lnTo>
                    <a:pt x="1361" y="143"/>
                  </a:lnTo>
                  <a:lnTo>
                    <a:pt x="1362" y="147"/>
                  </a:lnTo>
                  <a:lnTo>
                    <a:pt x="1363" y="150"/>
                  </a:lnTo>
                  <a:lnTo>
                    <a:pt x="1366" y="153"/>
                  </a:lnTo>
                  <a:lnTo>
                    <a:pt x="1370" y="154"/>
                  </a:lnTo>
                  <a:lnTo>
                    <a:pt x="1374" y="156"/>
                  </a:lnTo>
                  <a:lnTo>
                    <a:pt x="1378" y="154"/>
                  </a:lnTo>
                  <a:lnTo>
                    <a:pt x="1381" y="153"/>
                  </a:lnTo>
                  <a:lnTo>
                    <a:pt x="1384" y="150"/>
                  </a:lnTo>
                  <a:lnTo>
                    <a:pt x="1385" y="147"/>
                  </a:lnTo>
                  <a:lnTo>
                    <a:pt x="1387" y="143"/>
                  </a:lnTo>
                  <a:lnTo>
                    <a:pt x="1385" y="139"/>
                  </a:lnTo>
                  <a:lnTo>
                    <a:pt x="1384" y="135"/>
                  </a:lnTo>
                  <a:lnTo>
                    <a:pt x="1381" y="132"/>
                  </a:lnTo>
                  <a:lnTo>
                    <a:pt x="1378" y="131"/>
                  </a:lnTo>
                  <a:lnTo>
                    <a:pt x="1374" y="130"/>
                  </a:lnTo>
                  <a:close/>
                  <a:moveTo>
                    <a:pt x="1244" y="130"/>
                  </a:moveTo>
                  <a:lnTo>
                    <a:pt x="1240" y="131"/>
                  </a:lnTo>
                  <a:lnTo>
                    <a:pt x="1236" y="132"/>
                  </a:lnTo>
                  <a:lnTo>
                    <a:pt x="1234" y="135"/>
                  </a:lnTo>
                  <a:lnTo>
                    <a:pt x="1232" y="139"/>
                  </a:lnTo>
                  <a:lnTo>
                    <a:pt x="1231" y="143"/>
                  </a:lnTo>
                  <a:lnTo>
                    <a:pt x="1232" y="147"/>
                  </a:lnTo>
                  <a:lnTo>
                    <a:pt x="1234" y="150"/>
                  </a:lnTo>
                  <a:lnTo>
                    <a:pt x="1236" y="153"/>
                  </a:lnTo>
                  <a:lnTo>
                    <a:pt x="1240" y="154"/>
                  </a:lnTo>
                  <a:lnTo>
                    <a:pt x="1244" y="156"/>
                  </a:lnTo>
                  <a:lnTo>
                    <a:pt x="1248" y="154"/>
                  </a:lnTo>
                  <a:lnTo>
                    <a:pt x="1252" y="153"/>
                  </a:lnTo>
                  <a:lnTo>
                    <a:pt x="1254" y="150"/>
                  </a:lnTo>
                  <a:lnTo>
                    <a:pt x="1256" y="147"/>
                  </a:lnTo>
                  <a:lnTo>
                    <a:pt x="1257" y="143"/>
                  </a:lnTo>
                  <a:lnTo>
                    <a:pt x="1256" y="139"/>
                  </a:lnTo>
                  <a:lnTo>
                    <a:pt x="1254" y="135"/>
                  </a:lnTo>
                  <a:lnTo>
                    <a:pt x="1252" y="132"/>
                  </a:lnTo>
                  <a:lnTo>
                    <a:pt x="1248" y="131"/>
                  </a:lnTo>
                  <a:lnTo>
                    <a:pt x="1244" y="130"/>
                  </a:lnTo>
                  <a:close/>
                  <a:moveTo>
                    <a:pt x="1114" y="130"/>
                  </a:moveTo>
                  <a:lnTo>
                    <a:pt x="1110" y="131"/>
                  </a:lnTo>
                  <a:lnTo>
                    <a:pt x="1107" y="132"/>
                  </a:lnTo>
                  <a:lnTo>
                    <a:pt x="1104" y="135"/>
                  </a:lnTo>
                  <a:lnTo>
                    <a:pt x="1103" y="139"/>
                  </a:lnTo>
                  <a:lnTo>
                    <a:pt x="1101" y="143"/>
                  </a:lnTo>
                  <a:lnTo>
                    <a:pt x="1103" y="147"/>
                  </a:lnTo>
                  <a:lnTo>
                    <a:pt x="1104" y="150"/>
                  </a:lnTo>
                  <a:lnTo>
                    <a:pt x="1107" y="153"/>
                  </a:lnTo>
                  <a:lnTo>
                    <a:pt x="1110" y="154"/>
                  </a:lnTo>
                  <a:lnTo>
                    <a:pt x="1114" y="156"/>
                  </a:lnTo>
                  <a:lnTo>
                    <a:pt x="1118" y="154"/>
                  </a:lnTo>
                  <a:lnTo>
                    <a:pt x="1122" y="153"/>
                  </a:lnTo>
                  <a:lnTo>
                    <a:pt x="1125" y="150"/>
                  </a:lnTo>
                  <a:lnTo>
                    <a:pt x="1126" y="147"/>
                  </a:lnTo>
                  <a:lnTo>
                    <a:pt x="1127" y="143"/>
                  </a:lnTo>
                  <a:lnTo>
                    <a:pt x="1126" y="139"/>
                  </a:lnTo>
                  <a:lnTo>
                    <a:pt x="1125" y="135"/>
                  </a:lnTo>
                  <a:lnTo>
                    <a:pt x="1122" y="132"/>
                  </a:lnTo>
                  <a:lnTo>
                    <a:pt x="1118" y="131"/>
                  </a:lnTo>
                  <a:lnTo>
                    <a:pt x="1114" y="130"/>
                  </a:lnTo>
                  <a:close/>
                  <a:moveTo>
                    <a:pt x="985" y="130"/>
                  </a:moveTo>
                  <a:lnTo>
                    <a:pt x="981" y="131"/>
                  </a:lnTo>
                  <a:lnTo>
                    <a:pt x="977" y="132"/>
                  </a:lnTo>
                  <a:lnTo>
                    <a:pt x="974" y="135"/>
                  </a:lnTo>
                  <a:lnTo>
                    <a:pt x="973" y="139"/>
                  </a:lnTo>
                  <a:lnTo>
                    <a:pt x="972" y="143"/>
                  </a:lnTo>
                  <a:lnTo>
                    <a:pt x="973" y="147"/>
                  </a:lnTo>
                  <a:lnTo>
                    <a:pt x="974" y="150"/>
                  </a:lnTo>
                  <a:lnTo>
                    <a:pt x="977" y="153"/>
                  </a:lnTo>
                  <a:lnTo>
                    <a:pt x="981" y="154"/>
                  </a:lnTo>
                  <a:lnTo>
                    <a:pt x="985" y="156"/>
                  </a:lnTo>
                  <a:lnTo>
                    <a:pt x="989" y="154"/>
                  </a:lnTo>
                  <a:lnTo>
                    <a:pt x="993" y="153"/>
                  </a:lnTo>
                  <a:lnTo>
                    <a:pt x="995" y="150"/>
                  </a:lnTo>
                  <a:lnTo>
                    <a:pt x="997" y="147"/>
                  </a:lnTo>
                  <a:lnTo>
                    <a:pt x="998" y="143"/>
                  </a:lnTo>
                  <a:lnTo>
                    <a:pt x="997" y="139"/>
                  </a:lnTo>
                  <a:lnTo>
                    <a:pt x="995" y="135"/>
                  </a:lnTo>
                  <a:lnTo>
                    <a:pt x="993" y="132"/>
                  </a:lnTo>
                  <a:lnTo>
                    <a:pt x="989" y="131"/>
                  </a:lnTo>
                  <a:lnTo>
                    <a:pt x="985" y="130"/>
                  </a:lnTo>
                  <a:close/>
                  <a:moveTo>
                    <a:pt x="855" y="130"/>
                  </a:moveTo>
                  <a:lnTo>
                    <a:pt x="851" y="131"/>
                  </a:lnTo>
                  <a:lnTo>
                    <a:pt x="847" y="132"/>
                  </a:lnTo>
                  <a:lnTo>
                    <a:pt x="845" y="135"/>
                  </a:lnTo>
                  <a:lnTo>
                    <a:pt x="843" y="139"/>
                  </a:lnTo>
                  <a:lnTo>
                    <a:pt x="842" y="143"/>
                  </a:lnTo>
                  <a:lnTo>
                    <a:pt x="843" y="147"/>
                  </a:lnTo>
                  <a:lnTo>
                    <a:pt x="845" y="150"/>
                  </a:lnTo>
                  <a:lnTo>
                    <a:pt x="847" y="153"/>
                  </a:lnTo>
                  <a:lnTo>
                    <a:pt x="851" y="154"/>
                  </a:lnTo>
                  <a:lnTo>
                    <a:pt x="855" y="156"/>
                  </a:lnTo>
                  <a:lnTo>
                    <a:pt x="859" y="154"/>
                  </a:lnTo>
                  <a:lnTo>
                    <a:pt x="863" y="153"/>
                  </a:lnTo>
                  <a:lnTo>
                    <a:pt x="866" y="150"/>
                  </a:lnTo>
                  <a:lnTo>
                    <a:pt x="867" y="147"/>
                  </a:lnTo>
                  <a:lnTo>
                    <a:pt x="868" y="143"/>
                  </a:lnTo>
                  <a:lnTo>
                    <a:pt x="867" y="139"/>
                  </a:lnTo>
                  <a:lnTo>
                    <a:pt x="866" y="135"/>
                  </a:lnTo>
                  <a:lnTo>
                    <a:pt x="863" y="132"/>
                  </a:lnTo>
                  <a:lnTo>
                    <a:pt x="859" y="131"/>
                  </a:lnTo>
                  <a:lnTo>
                    <a:pt x="855" y="130"/>
                  </a:lnTo>
                  <a:close/>
                  <a:moveTo>
                    <a:pt x="726" y="130"/>
                  </a:moveTo>
                  <a:lnTo>
                    <a:pt x="722" y="131"/>
                  </a:lnTo>
                  <a:lnTo>
                    <a:pt x="718" y="132"/>
                  </a:lnTo>
                  <a:lnTo>
                    <a:pt x="715" y="135"/>
                  </a:lnTo>
                  <a:lnTo>
                    <a:pt x="714" y="139"/>
                  </a:lnTo>
                  <a:lnTo>
                    <a:pt x="713" y="143"/>
                  </a:lnTo>
                  <a:lnTo>
                    <a:pt x="714" y="147"/>
                  </a:lnTo>
                  <a:lnTo>
                    <a:pt x="715" y="150"/>
                  </a:lnTo>
                  <a:lnTo>
                    <a:pt x="718" y="153"/>
                  </a:lnTo>
                  <a:lnTo>
                    <a:pt x="722" y="154"/>
                  </a:lnTo>
                  <a:lnTo>
                    <a:pt x="726" y="156"/>
                  </a:lnTo>
                  <a:lnTo>
                    <a:pt x="730" y="154"/>
                  </a:lnTo>
                  <a:lnTo>
                    <a:pt x="733" y="153"/>
                  </a:lnTo>
                  <a:lnTo>
                    <a:pt x="736" y="150"/>
                  </a:lnTo>
                  <a:lnTo>
                    <a:pt x="737" y="147"/>
                  </a:lnTo>
                  <a:lnTo>
                    <a:pt x="739" y="143"/>
                  </a:lnTo>
                  <a:lnTo>
                    <a:pt x="737" y="139"/>
                  </a:lnTo>
                  <a:lnTo>
                    <a:pt x="736" y="135"/>
                  </a:lnTo>
                  <a:lnTo>
                    <a:pt x="733" y="132"/>
                  </a:lnTo>
                  <a:lnTo>
                    <a:pt x="730" y="131"/>
                  </a:lnTo>
                  <a:lnTo>
                    <a:pt x="726" y="130"/>
                  </a:lnTo>
                  <a:close/>
                  <a:moveTo>
                    <a:pt x="596" y="130"/>
                  </a:moveTo>
                  <a:lnTo>
                    <a:pt x="592" y="131"/>
                  </a:lnTo>
                  <a:lnTo>
                    <a:pt x="588" y="132"/>
                  </a:lnTo>
                  <a:lnTo>
                    <a:pt x="586" y="135"/>
                  </a:lnTo>
                  <a:lnTo>
                    <a:pt x="584" y="139"/>
                  </a:lnTo>
                  <a:lnTo>
                    <a:pt x="583" y="143"/>
                  </a:lnTo>
                  <a:lnTo>
                    <a:pt x="584" y="147"/>
                  </a:lnTo>
                  <a:lnTo>
                    <a:pt x="586" y="150"/>
                  </a:lnTo>
                  <a:lnTo>
                    <a:pt x="588" y="153"/>
                  </a:lnTo>
                  <a:lnTo>
                    <a:pt x="592" y="154"/>
                  </a:lnTo>
                  <a:lnTo>
                    <a:pt x="596" y="156"/>
                  </a:lnTo>
                  <a:lnTo>
                    <a:pt x="600" y="154"/>
                  </a:lnTo>
                  <a:lnTo>
                    <a:pt x="604" y="153"/>
                  </a:lnTo>
                  <a:lnTo>
                    <a:pt x="606" y="150"/>
                  </a:lnTo>
                  <a:lnTo>
                    <a:pt x="608" y="147"/>
                  </a:lnTo>
                  <a:lnTo>
                    <a:pt x="609" y="143"/>
                  </a:lnTo>
                  <a:lnTo>
                    <a:pt x="608" y="139"/>
                  </a:lnTo>
                  <a:lnTo>
                    <a:pt x="606" y="135"/>
                  </a:lnTo>
                  <a:lnTo>
                    <a:pt x="604" y="132"/>
                  </a:lnTo>
                  <a:lnTo>
                    <a:pt x="600" y="131"/>
                  </a:lnTo>
                  <a:lnTo>
                    <a:pt x="596" y="130"/>
                  </a:lnTo>
                  <a:close/>
                  <a:moveTo>
                    <a:pt x="466" y="130"/>
                  </a:moveTo>
                  <a:lnTo>
                    <a:pt x="462" y="131"/>
                  </a:lnTo>
                  <a:lnTo>
                    <a:pt x="459" y="132"/>
                  </a:lnTo>
                  <a:lnTo>
                    <a:pt x="456" y="135"/>
                  </a:lnTo>
                  <a:lnTo>
                    <a:pt x="455" y="139"/>
                  </a:lnTo>
                  <a:lnTo>
                    <a:pt x="453" y="143"/>
                  </a:lnTo>
                  <a:lnTo>
                    <a:pt x="455" y="147"/>
                  </a:lnTo>
                  <a:lnTo>
                    <a:pt x="456" y="150"/>
                  </a:lnTo>
                  <a:lnTo>
                    <a:pt x="459" y="153"/>
                  </a:lnTo>
                  <a:lnTo>
                    <a:pt x="462" y="154"/>
                  </a:lnTo>
                  <a:lnTo>
                    <a:pt x="466" y="156"/>
                  </a:lnTo>
                  <a:lnTo>
                    <a:pt x="470" y="154"/>
                  </a:lnTo>
                  <a:lnTo>
                    <a:pt x="474" y="153"/>
                  </a:lnTo>
                  <a:lnTo>
                    <a:pt x="477" y="150"/>
                  </a:lnTo>
                  <a:lnTo>
                    <a:pt x="478" y="147"/>
                  </a:lnTo>
                  <a:lnTo>
                    <a:pt x="479" y="143"/>
                  </a:lnTo>
                  <a:lnTo>
                    <a:pt x="478" y="139"/>
                  </a:lnTo>
                  <a:lnTo>
                    <a:pt x="477" y="135"/>
                  </a:lnTo>
                  <a:lnTo>
                    <a:pt x="474" y="132"/>
                  </a:lnTo>
                  <a:lnTo>
                    <a:pt x="470" y="131"/>
                  </a:lnTo>
                  <a:lnTo>
                    <a:pt x="466" y="130"/>
                  </a:lnTo>
                  <a:close/>
                  <a:moveTo>
                    <a:pt x="337" y="130"/>
                  </a:moveTo>
                  <a:lnTo>
                    <a:pt x="333" y="131"/>
                  </a:lnTo>
                  <a:lnTo>
                    <a:pt x="329" y="132"/>
                  </a:lnTo>
                  <a:lnTo>
                    <a:pt x="326" y="135"/>
                  </a:lnTo>
                  <a:lnTo>
                    <a:pt x="325" y="139"/>
                  </a:lnTo>
                  <a:lnTo>
                    <a:pt x="324" y="143"/>
                  </a:lnTo>
                  <a:lnTo>
                    <a:pt x="325" y="147"/>
                  </a:lnTo>
                  <a:lnTo>
                    <a:pt x="326" y="150"/>
                  </a:lnTo>
                  <a:lnTo>
                    <a:pt x="329" y="153"/>
                  </a:lnTo>
                  <a:lnTo>
                    <a:pt x="333" y="154"/>
                  </a:lnTo>
                  <a:lnTo>
                    <a:pt x="337" y="156"/>
                  </a:lnTo>
                  <a:lnTo>
                    <a:pt x="341" y="154"/>
                  </a:lnTo>
                  <a:lnTo>
                    <a:pt x="345" y="153"/>
                  </a:lnTo>
                  <a:lnTo>
                    <a:pt x="347" y="150"/>
                  </a:lnTo>
                  <a:lnTo>
                    <a:pt x="349" y="147"/>
                  </a:lnTo>
                  <a:lnTo>
                    <a:pt x="350" y="143"/>
                  </a:lnTo>
                  <a:lnTo>
                    <a:pt x="349" y="139"/>
                  </a:lnTo>
                  <a:lnTo>
                    <a:pt x="347" y="135"/>
                  </a:lnTo>
                  <a:lnTo>
                    <a:pt x="345" y="132"/>
                  </a:lnTo>
                  <a:lnTo>
                    <a:pt x="341" y="131"/>
                  </a:lnTo>
                  <a:lnTo>
                    <a:pt x="337" y="130"/>
                  </a:lnTo>
                  <a:close/>
                  <a:moveTo>
                    <a:pt x="207" y="130"/>
                  </a:moveTo>
                  <a:lnTo>
                    <a:pt x="203" y="131"/>
                  </a:lnTo>
                  <a:lnTo>
                    <a:pt x="199" y="132"/>
                  </a:lnTo>
                  <a:lnTo>
                    <a:pt x="197" y="135"/>
                  </a:lnTo>
                  <a:lnTo>
                    <a:pt x="195" y="139"/>
                  </a:lnTo>
                  <a:lnTo>
                    <a:pt x="194" y="143"/>
                  </a:lnTo>
                  <a:lnTo>
                    <a:pt x="195" y="147"/>
                  </a:lnTo>
                  <a:lnTo>
                    <a:pt x="197" y="150"/>
                  </a:lnTo>
                  <a:lnTo>
                    <a:pt x="199" y="153"/>
                  </a:lnTo>
                  <a:lnTo>
                    <a:pt x="203" y="154"/>
                  </a:lnTo>
                  <a:lnTo>
                    <a:pt x="207" y="156"/>
                  </a:lnTo>
                  <a:lnTo>
                    <a:pt x="211" y="154"/>
                  </a:lnTo>
                  <a:lnTo>
                    <a:pt x="215" y="153"/>
                  </a:lnTo>
                  <a:lnTo>
                    <a:pt x="218" y="150"/>
                  </a:lnTo>
                  <a:lnTo>
                    <a:pt x="219" y="147"/>
                  </a:lnTo>
                  <a:lnTo>
                    <a:pt x="220" y="143"/>
                  </a:lnTo>
                  <a:lnTo>
                    <a:pt x="219" y="139"/>
                  </a:lnTo>
                  <a:lnTo>
                    <a:pt x="218" y="135"/>
                  </a:lnTo>
                  <a:lnTo>
                    <a:pt x="215" y="132"/>
                  </a:lnTo>
                  <a:lnTo>
                    <a:pt x="211" y="131"/>
                  </a:lnTo>
                  <a:lnTo>
                    <a:pt x="207" y="130"/>
                  </a:lnTo>
                  <a:close/>
                  <a:moveTo>
                    <a:pt x="78" y="130"/>
                  </a:moveTo>
                  <a:lnTo>
                    <a:pt x="74" y="131"/>
                  </a:lnTo>
                  <a:lnTo>
                    <a:pt x="70" y="132"/>
                  </a:lnTo>
                  <a:lnTo>
                    <a:pt x="67" y="135"/>
                  </a:lnTo>
                  <a:lnTo>
                    <a:pt x="66" y="139"/>
                  </a:lnTo>
                  <a:lnTo>
                    <a:pt x="65" y="143"/>
                  </a:lnTo>
                  <a:lnTo>
                    <a:pt x="66" y="147"/>
                  </a:lnTo>
                  <a:lnTo>
                    <a:pt x="67" y="150"/>
                  </a:lnTo>
                  <a:lnTo>
                    <a:pt x="70" y="153"/>
                  </a:lnTo>
                  <a:lnTo>
                    <a:pt x="74" y="154"/>
                  </a:lnTo>
                  <a:lnTo>
                    <a:pt x="78" y="156"/>
                  </a:lnTo>
                  <a:lnTo>
                    <a:pt x="82" y="154"/>
                  </a:lnTo>
                  <a:lnTo>
                    <a:pt x="85" y="153"/>
                  </a:lnTo>
                  <a:lnTo>
                    <a:pt x="88" y="150"/>
                  </a:lnTo>
                  <a:lnTo>
                    <a:pt x="89" y="147"/>
                  </a:lnTo>
                  <a:lnTo>
                    <a:pt x="91" y="143"/>
                  </a:lnTo>
                  <a:lnTo>
                    <a:pt x="89" y="139"/>
                  </a:lnTo>
                  <a:lnTo>
                    <a:pt x="88" y="135"/>
                  </a:lnTo>
                  <a:lnTo>
                    <a:pt x="85" y="132"/>
                  </a:lnTo>
                  <a:lnTo>
                    <a:pt x="82" y="131"/>
                  </a:lnTo>
                  <a:lnTo>
                    <a:pt x="78" y="130"/>
                  </a:lnTo>
                  <a:close/>
                  <a:moveTo>
                    <a:pt x="4161" y="65"/>
                  </a:moveTo>
                  <a:lnTo>
                    <a:pt x="4155" y="65"/>
                  </a:lnTo>
                  <a:lnTo>
                    <a:pt x="4153" y="68"/>
                  </a:lnTo>
                  <a:lnTo>
                    <a:pt x="4150" y="71"/>
                  </a:lnTo>
                  <a:lnTo>
                    <a:pt x="4148" y="73"/>
                  </a:lnTo>
                  <a:lnTo>
                    <a:pt x="4148" y="78"/>
                  </a:lnTo>
                  <a:lnTo>
                    <a:pt x="4148" y="82"/>
                  </a:lnTo>
                  <a:lnTo>
                    <a:pt x="4150" y="85"/>
                  </a:lnTo>
                  <a:lnTo>
                    <a:pt x="4153" y="88"/>
                  </a:lnTo>
                  <a:lnTo>
                    <a:pt x="4155" y="90"/>
                  </a:lnTo>
                  <a:lnTo>
                    <a:pt x="4161" y="90"/>
                  </a:lnTo>
                  <a:lnTo>
                    <a:pt x="4165" y="90"/>
                  </a:lnTo>
                  <a:lnTo>
                    <a:pt x="4167" y="88"/>
                  </a:lnTo>
                  <a:lnTo>
                    <a:pt x="4170" y="85"/>
                  </a:lnTo>
                  <a:lnTo>
                    <a:pt x="4172" y="82"/>
                  </a:lnTo>
                  <a:lnTo>
                    <a:pt x="4172" y="78"/>
                  </a:lnTo>
                  <a:lnTo>
                    <a:pt x="4172" y="73"/>
                  </a:lnTo>
                  <a:lnTo>
                    <a:pt x="4170" y="71"/>
                  </a:lnTo>
                  <a:lnTo>
                    <a:pt x="4167" y="68"/>
                  </a:lnTo>
                  <a:lnTo>
                    <a:pt x="4165" y="65"/>
                  </a:lnTo>
                  <a:lnTo>
                    <a:pt x="4161" y="65"/>
                  </a:lnTo>
                  <a:close/>
                  <a:moveTo>
                    <a:pt x="4031" y="65"/>
                  </a:moveTo>
                  <a:lnTo>
                    <a:pt x="4026" y="65"/>
                  </a:lnTo>
                  <a:lnTo>
                    <a:pt x="4023" y="68"/>
                  </a:lnTo>
                  <a:lnTo>
                    <a:pt x="4021" y="71"/>
                  </a:lnTo>
                  <a:lnTo>
                    <a:pt x="4018" y="73"/>
                  </a:lnTo>
                  <a:lnTo>
                    <a:pt x="4018" y="78"/>
                  </a:lnTo>
                  <a:lnTo>
                    <a:pt x="4018" y="82"/>
                  </a:lnTo>
                  <a:lnTo>
                    <a:pt x="4021" y="85"/>
                  </a:lnTo>
                  <a:lnTo>
                    <a:pt x="4023" y="88"/>
                  </a:lnTo>
                  <a:lnTo>
                    <a:pt x="4026" y="90"/>
                  </a:lnTo>
                  <a:lnTo>
                    <a:pt x="4031" y="90"/>
                  </a:lnTo>
                  <a:lnTo>
                    <a:pt x="4035" y="90"/>
                  </a:lnTo>
                  <a:lnTo>
                    <a:pt x="4038" y="88"/>
                  </a:lnTo>
                  <a:lnTo>
                    <a:pt x="4040" y="85"/>
                  </a:lnTo>
                  <a:lnTo>
                    <a:pt x="4043" y="82"/>
                  </a:lnTo>
                  <a:lnTo>
                    <a:pt x="4043" y="78"/>
                  </a:lnTo>
                  <a:lnTo>
                    <a:pt x="4043" y="73"/>
                  </a:lnTo>
                  <a:lnTo>
                    <a:pt x="4040" y="71"/>
                  </a:lnTo>
                  <a:lnTo>
                    <a:pt x="4038" y="68"/>
                  </a:lnTo>
                  <a:lnTo>
                    <a:pt x="4035" y="65"/>
                  </a:lnTo>
                  <a:lnTo>
                    <a:pt x="4031" y="65"/>
                  </a:lnTo>
                  <a:close/>
                  <a:moveTo>
                    <a:pt x="3901" y="65"/>
                  </a:moveTo>
                  <a:lnTo>
                    <a:pt x="3896" y="65"/>
                  </a:lnTo>
                  <a:lnTo>
                    <a:pt x="3894" y="68"/>
                  </a:lnTo>
                  <a:lnTo>
                    <a:pt x="3891" y="71"/>
                  </a:lnTo>
                  <a:lnTo>
                    <a:pt x="3888" y="73"/>
                  </a:lnTo>
                  <a:lnTo>
                    <a:pt x="3888" y="78"/>
                  </a:lnTo>
                  <a:lnTo>
                    <a:pt x="3888" y="82"/>
                  </a:lnTo>
                  <a:lnTo>
                    <a:pt x="3891" y="85"/>
                  </a:lnTo>
                  <a:lnTo>
                    <a:pt x="3894" y="88"/>
                  </a:lnTo>
                  <a:lnTo>
                    <a:pt x="3896" y="90"/>
                  </a:lnTo>
                  <a:lnTo>
                    <a:pt x="3901" y="90"/>
                  </a:lnTo>
                  <a:lnTo>
                    <a:pt x="3905" y="90"/>
                  </a:lnTo>
                  <a:lnTo>
                    <a:pt x="3908" y="88"/>
                  </a:lnTo>
                  <a:lnTo>
                    <a:pt x="3911" y="85"/>
                  </a:lnTo>
                  <a:lnTo>
                    <a:pt x="3913" y="82"/>
                  </a:lnTo>
                  <a:lnTo>
                    <a:pt x="3913" y="78"/>
                  </a:lnTo>
                  <a:lnTo>
                    <a:pt x="3913" y="73"/>
                  </a:lnTo>
                  <a:lnTo>
                    <a:pt x="3911" y="71"/>
                  </a:lnTo>
                  <a:lnTo>
                    <a:pt x="3908" y="68"/>
                  </a:lnTo>
                  <a:lnTo>
                    <a:pt x="3905" y="65"/>
                  </a:lnTo>
                  <a:lnTo>
                    <a:pt x="3901" y="65"/>
                  </a:lnTo>
                  <a:close/>
                  <a:moveTo>
                    <a:pt x="3772" y="65"/>
                  </a:moveTo>
                  <a:lnTo>
                    <a:pt x="3767" y="65"/>
                  </a:lnTo>
                  <a:lnTo>
                    <a:pt x="3764" y="68"/>
                  </a:lnTo>
                  <a:lnTo>
                    <a:pt x="3761" y="71"/>
                  </a:lnTo>
                  <a:lnTo>
                    <a:pt x="3759" y="73"/>
                  </a:lnTo>
                  <a:lnTo>
                    <a:pt x="3759" y="78"/>
                  </a:lnTo>
                  <a:lnTo>
                    <a:pt x="3759" y="82"/>
                  </a:lnTo>
                  <a:lnTo>
                    <a:pt x="3761" y="85"/>
                  </a:lnTo>
                  <a:lnTo>
                    <a:pt x="3764" y="88"/>
                  </a:lnTo>
                  <a:lnTo>
                    <a:pt x="3767" y="90"/>
                  </a:lnTo>
                  <a:lnTo>
                    <a:pt x="3772" y="90"/>
                  </a:lnTo>
                  <a:lnTo>
                    <a:pt x="3776" y="90"/>
                  </a:lnTo>
                  <a:lnTo>
                    <a:pt x="3778" y="88"/>
                  </a:lnTo>
                  <a:lnTo>
                    <a:pt x="3781" y="85"/>
                  </a:lnTo>
                  <a:lnTo>
                    <a:pt x="3784" y="82"/>
                  </a:lnTo>
                  <a:lnTo>
                    <a:pt x="3784" y="78"/>
                  </a:lnTo>
                  <a:lnTo>
                    <a:pt x="3784" y="73"/>
                  </a:lnTo>
                  <a:lnTo>
                    <a:pt x="3781" y="71"/>
                  </a:lnTo>
                  <a:lnTo>
                    <a:pt x="3778" y="68"/>
                  </a:lnTo>
                  <a:lnTo>
                    <a:pt x="3776" y="65"/>
                  </a:lnTo>
                  <a:lnTo>
                    <a:pt x="3772" y="65"/>
                  </a:lnTo>
                  <a:close/>
                  <a:moveTo>
                    <a:pt x="3642" y="65"/>
                  </a:moveTo>
                  <a:lnTo>
                    <a:pt x="3637" y="65"/>
                  </a:lnTo>
                  <a:lnTo>
                    <a:pt x="3634" y="68"/>
                  </a:lnTo>
                  <a:lnTo>
                    <a:pt x="3632" y="71"/>
                  </a:lnTo>
                  <a:lnTo>
                    <a:pt x="3629" y="73"/>
                  </a:lnTo>
                  <a:lnTo>
                    <a:pt x="3629" y="78"/>
                  </a:lnTo>
                  <a:lnTo>
                    <a:pt x="3629" y="82"/>
                  </a:lnTo>
                  <a:lnTo>
                    <a:pt x="3632" y="85"/>
                  </a:lnTo>
                  <a:lnTo>
                    <a:pt x="3634" y="88"/>
                  </a:lnTo>
                  <a:lnTo>
                    <a:pt x="3637" y="90"/>
                  </a:lnTo>
                  <a:lnTo>
                    <a:pt x="3642" y="90"/>
                  </a:lnTo>
                  <a:lnTo>
                    <a:pt x="3646" y="90"/>
                  </a:lnTo>
                  <a:lnTo>
                    <a:pt x="3649" y="88"/>
                  </a:lnTo>
                  <a:lnTo>
                    <a:pt x="3651" y="85"/>
                  </a:lnTo>
                  <a:lnTo>
                    <a:pt x="3654" y="82"/>
                  </a:lnTo>
                  <a:lnTo>
                    <a:pt x="3654" y="78"/>
                  </a:lnTo>
                  <a:lnTo>
                    <a:pt x="3654" y="73"/>
                  </a:lnTo>
                  <a:lnTo>
                    <a:pt x="3651" y="71"/>
                  </a:lnTo>
                  <a:lnTo>
                    <a:pt x="3649" y="68"/>
                  </a:lnTo>
                  <a:lnTo>
                    <a:pt x="3646" y="65"/>
                  </a:lnTo>
                  <a:lnTo>
                    <a:pt x="3642" y="65"/>
                  </a:lnTo>
                  <a:close/>
                  <a:moveTo>
                    <a:pt x="3513" y="65"/>
                  </a:moveTo>
                  <a:lnTo>
                    <a:pt x="3507" y="65"/>
                  </a:lnTo>
                  <a:lnTo>
                    <a:pt x="3505" y="68"/>
                  </a:lnTo>
                  <a:lnTo>
                    <a:pt x="3502" y="71"/>
                  </a:lnTo>
                  <a:lnTo>
                    <a:pt x="3500" y="73"/>
                  </a:lnTo>
                  <a:lnTo>
                    <a:pt x="3500" y="78"/>
                  </a:lnTo>
                  <a:lnTo>
                    <a:pt x="3500" y="82"/>
                  </a:lnTo>
                  <a:lnTo>
                    <a:pt x="3502" y="85"/>
                  </a:lnTo>
                  <a:lnTo>
                    <a:pt x="3505" y="88"/>
                  </a:lnTo>
                  <a:lnTo>
                    <a:pt x="3507" y="90"/>
                  </a:lnTo>
                  <a:lnTo>
                    <a:pt x="3513" y="90"/>
                  </a:lnTo>
                  <a:lnTo>
                    <a:pt x="3517" y="90"/>
                  </a:lnTo>
                  <a:lnTo>
                    <a:pt x="3519" y="88"/>
                  </a:lnTo>
                  <a:lnTo>
                    <a:pt x="3522" y="85"/>
                  </a:lnTo>
                  <a:lnTo>
                    <a:pt x="3524" y="82"/>
                  </a:lnTo>
                  <a:lnTo>
                    <a:pt x="3524" y="78"/>
                  </a:lnTo>
                  <a:lnTo>
                    <a:pt x="3524" y="73"/>
                  </a:lnTo>
                  <a:lnTo>
                    <a:pt x="3522" y="71"/>
                  </a:lnTo>
                  <a:lnTo>
                    <a:pt x="3519" y="68"/>
                  </a:lnTo>
                  <a:lnTo>
                    <a:pt x="3517" y="65"/>
                  </a:lnTo>
                  <a:lnTo>
                    <a:pt x="3513" y="65"/>
                  </a:lnTo>
                  <a:close/>
                  <a:moveTo>
                    <a:pt x="3383" y="65"/>
                  </a:moveTo>
                  <a:lnTo>
                    <a:pt x="3378" y="65"/>
                  </a:lnTo>
                  <a:lnTo>
                    <a:pt x="3375" y="68"/>
                  </a:lnTo>
                  <a:lnTo>
                    <a:pt x="3373" y="71"/>
                  </a:lnTo>
                  <a:lnTo>
                    <a:pt x="3370" y="73"/>
                  </a:lnTo>
                  <a:lnTo>
                    <a:pt x="3370" y="78"/>
                  </a:lnTo>
                  <a:lnTo>
                    <a:pt x="3370" y="82"/>
                  </a:lnTo>
                  <a:lnTo>
                    <a:pt x="3373" y="85"/>
                  </a:lnTo>
                  <a:lnTo>
                    <a:pt x="3375" y="88"/>
                  </a:lnTo>
                  <a:lnTo>
                    <a:pt x="3378" y="90"/>
                  </a:lnTo>
                  <a:lnTo>
                    <a:pt x="3383" y="90"/>
                  </a:lnTo>
                  <a:lnTo>
                    <a:pt x="3387" y="90"/>
                  </a:lnTo>
                  <a:lnTo>
                    <a:pt x="3390" y="88"/>
                  </a:lnTo>
                  <a:lnTo>
                    <a:pt x="3392" y="85"/>
                  </a:lnTo>
                  <a:lnTo>
                    <a:pt x="3395" y="82"/>
                  </a:lnTo>
                  <a:lnTo>
                    <a:pt x="3395" y="78"/>
                  </a:lnTo>
                  <a:lnTo>
                    <a:pt x="3395" y="73"/>
                  </a:lnTo>
                  <a:lnTo>
                    <a:pt x="3392" y="71"/>
                  </a:lnTo>
                  <a:lnTo>
                    <a:pt x="3390" y="68"/>
                  </a:lnTo>
                  <a:lnTo>
                    <a:pt x="3387" y="65"/>
                  </a:lnTo>
                  <a:lnTo>
                    <a:pt x="3383" y="65"/>
                  </a:lnTo>
                  <a:close/>
                  <a:moveTo>
                    <a:pt x="3253" y="65"/>
                  </a:moveTo>
                  <a:lnTo>
                    <a:pt x="3248" y="65"/>
                  </a:lnTo>
                  <a:lnTo>
                    <a:pt x="3246" y="68"/>
                  </a:lnTo>
                  <a:lnTo>
                    <a:pt x="3243" y="71"/>
                  </a:lnTo>
                  <a:lnTo>
                    <a:pt x="3240" y="73"/>
                  </a:lnTo>
                  <a:lnTo>
                    <a:pt x="3240" y="78"/>
                  </a:lnTo>
                  <a:lnTo>
                    <a:pt x="3240" y="82"/>
                  </a:lnTo>
                  <a:lnTo>
                    <a:pt x="3243" y="85"/>
                  </a:lnTo>
                  <a:lnTo>
                    <a:pt x="3246" y="88"/>
                  </a:lnTo>
                  <a:lnTo>
                    <a:pt x="3248" y="90"/>
                  </a:lnTo>
                  <a:lnTo>
                    <a:pt x="3253" y="90"/>
                  </a:lnTo>
                  <a:lnTo>
                    <a:pt x="3257" y="90"/>
                  </a:lnTo>
                  <a:lnTo>
                    <a:pt x="3260" y="88"/>
                  </a:lnTo>
                  <a:lnTo>
                    <a:pt x="3263" y="85"/>
                  </a:lnTo>
                  <a:lnTo>
                    <a:pt x="3265" y="82"/>
                  </a:lnTo>
                  <a:lnTo>
                    <a:pt x="3265" y="78"/>
                  </a:lnTo>
                  <a:lnTo>
                    <a:pt x="3265" y="73"/>
                  </a:lnTo>
                  <a:lnTo>
                    <a:pt x="3263" y="71"/>
                  </a:lnTo>
                  <a:lnTo>
                    <a:pt x="3260" y="68"/>
                  </a:lnTo>
                  <a:lnTo>
                    <a:pt x="3257" y="65"/>
                  </a:lnTo>
                  <a:lnTo>
                    <a:pt x="3253" y="65"/>
                  </a:lnTo>
                  <a:close/>
                  <a:moveTo>
                    <a:pt x="3124" y="65"/>
                  </a:moveTo>
                  <a:lnTo>
                    <a:pt x="3119" y="65"/>
                  </a:lnTo>
                  <a:lnTo>
                    <a:pt x="3116" y="68"/>
                  </a:lnTo>
                  <a:lnTo>
                    <a:pt x="3113" y="71"/>
                  </a:lnTo>
                  <a:lnTo>
                    <a:pt x="3111" y="73"/>
                  </a:lnTo>
                  <a:lnTo>
                    <a:pt x="3111" y="78"/>
                  </a:lnTo>
                  <a:lnTo>
                    <a:pt x="3111" y="82"/>
                  </a:lnTo>
                  <a:lnTo>
                    <a:pt x="3113" y="85"/>
                  </a:lnTo>
                  <a:lnTo>
                    <a:pt x="3116" y="88"/>
                  </a:lnTo>
                  <a:lnTo>
                    <a:pt x="3119" y="90"/>
                  </a:lnTo>
                  <a:lnTo>
                    <a:pt x="3124" y="90"/>
                  </a:lnTo>
                  <a:lnTo>
                    <a:pt x="3128" y="90"/>
                  </a:lnTo>
                  <a:lnTo>
                    <a:pt x="3130" y="88"/>
                  </a:lnTo>
                  <a:lnTo>
                    <a:pt x="3133" y="85"/>
                  </a:lnTo>
                  <a:lnTo>
                    <a:pt x="3136" y="82"/>
                  </a:lnTo>
                  <a:lnTo>
                    <a:pt x="3136" y="78"/>
                  </a:lnTo>
                  <a:lnTo>
                    <a:pt x="3136" y="73"/>
                  </a:lnTo>
                  <a:lnTo>
                    <a:pt x="3133" y="71"/>
                  </a:lnTo>
                  <a:lnTo>
                    <a:pt x="3130" y="68"/>
                  </a:lnTo>
                  <a:lnTo>
                    <a:pt x="3128" y="65"/>
                  </a:lnTo>
                  <a:lnTo>
                    <a:pt x="3124" y="65"/>
                  </a:lnTo>
                  <a:close/>
                  <a:moveTo>
                    <a:pt x="2994" y="65"/>
                  </a:moveTo>
                  <a:lnTo>
                    <a:pt x="2989" y="65"/>
                  </a:lnTo>
                  <a:lnTo>
                    <a:pt x="2986" y="68"/>
                  </a:lnTo>
                  <a:lnTo>
                    <a:pt x="2984" y="71"/>
                  </a:lnTo>
                  <a:lnTo>
                    <a:pt x="2981" y="73"/>
                  </a:lnTo>
                  <a:lnTo>
                    <a:pt x="2981" y="78"/>
                  </a:lnTo>
                  <a:lnTo>
                    <a:pt x="2981" y="82"/>
                  </a:lnTo>
                  <a:lnTo>
                    <a:pt x="2984" y="85"/>
                  </a:lnTo>
                  <a:lnTo>
                    <a:pt x="2986" y="88"/>
                  </a:lnTo>
                  <a:lnTo>
                    <a:pt x="2989" y="90"/>
                  </a:lnTo>
                  <a:lnTo>
                    <a:pt x="2994" y="90"/>
                  </a:lnTo>
                  <a:lnTo>
                    <a:pt x="2998" y="90"/>
                  </a:lnTo>
                  <a:lnTo>
                    <a:pt x="3001" y="88"/>
                  </a:lnTo>
                  <a:lnTo>
                    <a:pt x="3003" y="85"/>
                  </a:lnTo>
                  <a:lnTo>
                    <a:pt x="3006" y="82"/>
                  </a:lnTo>
                  <a:lnTo>
                    <a:pt x="3006" y="78"/>
                  </a:lnTo>
                  <a:lnTo>
                    <a:pt x="3006" y="73"/>
                  </a:lnTo>
                  <a:lnTo>
                    <a:pt x="3003" y="71"/>
                  </a:lnTo>
                  <a:lnTo>
                    <a:pt x="3001" y="68"/>
                  </a:lnTo>
                  <a:lnTo>
                    <a:pt x="2998" y="65"/>
                  </a:lnTo>
                  <a:lnTo>
                    <a:pt x="2994" y="65"/>
                  </a:lnTo>
                  <a:close/>
                  <a:moveTo>
                    <a:pt x="2865" y="65"/>
                  </a:moveTo>
                  <a:lnTo>
                    <a:pt x="2859" y="65"/>
                  </a:lnTo>
                  <a:lnTo>
                    <a:pt x="2857" y="68"/>
                  </a:lnTo>
                  <a:lnTo>
                    <a:pt x="2854" y="71"/>
                  </a:lnTo>
                  <a:lnTo>
                    <a:pt x="2852" y="73"/>
                  </a:lnTo>
                  <a:lnTo>
                    <a:pt x="2852" y="78"/>
                  </a:lnTo>
                  <a:lnTo>
                    <a:pt x="2852" y="82"/>
                  </a:lnTo>
                  <a:lnTo>
                    <a:pt x="2854" y="85"/>
                  </a:lnTo>
                  <a:lnTo>
                    <a:pt x="2857" y="88"/>
                  </a:lnTo>
                  <a:lnTo>
                    <a:pt x="2859" y="90"/>
                  </a:lnTo>
                  <a:lnTo>
                    <a:pt x="2865" y="90"/>
                  </a:lnTo>
                  <a:lnTo>
                    <a:pt x="2869" y="90"/>
                  </a:lnTo>
                  <a:lnTo>
                    <a:pt x="2871" y="88"/>
                  </a:lnTo>
                  <a:lnTo>
                    <a:pt x="2874" y="85"/>
                  </a:lnTo>
                  <a:lnTo>
                    <a:pt x="2876" y="82"/>
                  </a:lnTo>
                  <a:lnTo>
                    <a:pt x="2876" y="78"/>
                  </a:lnTo>
                  <a:lnTo>
                    <a:pt x="2876" y="73"/>
                  </a:lnTo>
                  <a:lnTo>
                    <a:pt x="2874" y="71"/>
                  </a:lnTo>
                  <a:lnTo>
                    <a:pt x="2871" y="68"/>
                  </a:lnTo>
                  <a:lnTo>
                    <a:pt x="2869" y="65"/>
                  </a:lnTo>
                  <a:lnTo>
                    <a:pt x="2865" y="65"/>
                  </a:lnTo>
                  <a:close/>
                  <a:moveTo>
                    <a:pt x="2735" y="65"/>
                  </a:moveTo>
                  <a:lnTo>
                    <a:pt x="2730" y="65"/>
                  </a:lnTo>
                  <a:lnTo>
                    <a:pt x="2727" y="68"/>
                  </a:lnTo>
                  <a:lnTo>
                    <a:pt x="2725" y="71"/>
                  </a:lnTo>
                  <a:lnTo>
                    <a:pt x="2722" y="73"/>
                  </a:lnTo>
                  <a:lnTo>
                    <a:pt x="2722" y="78"/>
                  </a:lnTo>
                  <a:lnTo>
                    <a:pt x="2722" y="82"/>
                  </a:lnTo>
                  <a:lnTo>
                    <a:pt x="2725" y="85"/>
                  </a:lnTo>
                  <a:lnTo>
                    <a:pt x="2727" y="88"/>
                  </a:lnTo>
                  <a:lnTo>
                    <a:pt x="2730" y="90"/>
                  </a:lnTo>
                  <a:lnTo>
                    <a:pt x="2735" y="90"/>
                  </a:lnTo>
                  <a:lnTo>
                    <a:pt x="2739" y="90"/>
                  </a:lnTo>
                  <a:lnTo>
                    <a:pt x="2742" y="88"/>
                  </a:lnTo>
                  <a:lnTo>
                    <a:pt x="2744" y="85"/>
                  </a:lnTo>
                  <a:lnTo>
                    <a:pt x="2747" y="82"/>
                  </a:lnTo>
                  <a:lnTo>
                    <a:pt x="2747" y="78"/>
                  </a:lnTo>
                  <a:lnTo>
                    <a:pt x="2747" y="73"/>
                  </a:lnTo>
                  <a:lnTo>
                    <a:pt x="2744" y="71"/>
                  </a:lnTo>
                  <a:lnTo>
                    <a:pt x="2742" y="68"/>
                  </a:lnTo>
                  <a:lnTo>
                    <a:pt x="2739" y="65"/>
                  </a:lnTo>
                  <a:lnTo>
                    <a:pt x="2735" y="65"/>
                  </a:lnTo>
                  <a:close/>
                  <a:moveTo>
                    <a:pt x="2604" y="65"/>
                  </a:moveTo>
                  <a:lnTo>
                    <a:pt x="2600" y="65"/>
                  </a:lnTo>
                  <a:lnTo>
                    <a:pt x="2598" y="68"/>
                  </a:lnTo>
                  <a:lnTo>
                    <a:pt x="2595" y="71"/>
                  </a:lnTo>
                  <a:lnTo>
                    <a:pt x="2592" y="73"/>
                  </a:lnTo>
                  <a:lnTo>
                    <a:pt x="2592" y="78"/>
                  </a:lnTo>
                  <a:lnTo>
                    <a:pt x="2592" y="82"/>
                  </a:lnTo>
                  <a:lnTo>
                    <a:pt x="2595" y="85"/>
                  </a:lnTo>
                  <a:lnTo>
                    <a:pt x="2598" y="88"/>
                  </a:lnTo>
                  <a:lnTo>
                    <a:pt x="2600" y="90"/>
                  </a:lnTo>
                  <a:lnTo>
                    <a:pt x="2604" y="90"/>
                  </a:lnTo>
                  <a:lnTo>
                    <a:pt x="2609" y="90"/>
                  </a:lnTo>
                  <a:lnTo>
                    <a:pt x="2612" y="88"/>
                  </a:lnTo>
                  <a:lnTo>
                    <a:pt x="2615" y="85"/>
                  </a:lnTo>
                  <a:lnTo>
                    <a:pt x="2617" y="82"/>
                  </a:lnTo>
                  <a:lnTo>
                    <a:pt x="2617" y="78"/>
                  </a:lnTo>
                  <a:lnTo>
                    <a:pt x="2617" y="73"/>
                  </a:lnTo>
                  <a:lnTo>
                    <a:pt x="2615" y="71"/>
                  </a:lnTo>
                  <a:lnTo>
                    <a:pt x="2612" y="68"/>
                  </a:lnTo>
                  <a:lnTo>
                    <a:pt x="2609" y="65"/>
                  </a:lnTo>
                  <a:lnTo>
                    <a:pt x="2604" y="65"/>
                  </a:lnTo>
                  <a:close/>
                  <a:moveTo>
                    <a:pt x="2475" y="65"/>
                  </a:moveTo>
                  <a:lnTo>
                    <a:pt x="2471" y="65"/>
                  </a:lnTo>
                  <a:lnTo>
                    <a:pt x="2468" y="68"/>
                  </a:lnTo>
                  <a:lnTo>
                    <a:pt x="2465" y="71"/>
                  </a:lnTo>
                  <a:lnTo>
                    <a:pt x="2463" y="73"/>
                  </a:lnTo>
                  <a:lnTo>
                    <a:pt x="2463" y="78"/>
                  </a:lnTo>
                  <a:lnTo>
                    <a:pt x="2463" y="82"/>
                  </a:lnTo>
                  <a:lnTo>
                    <a:pt x="2465" y="85"/>
                  </a:lnTo>
                  <a:lnTo>
                    <a:pt x="2468" y="88"/>
                  </a:lnTo>
                  <a:lnTo>
                    <a:pt x="2471" y="90"/>
                  </a:lnTo>
                  <a:lnTo>
                    <a:pt x="2475" y="90"/>
                  </a:lnTo>
                  <a:lnTo>
                    <a:pt x="2480" y="90"/>
                  </a:lnTo>
                  <a:lnTo>
                    <a:pt x="2482" y="88"/>
                  </a:lnTo>
                  <a:lnTo>
                    <a:pt x="2485" y="85"/>
                  </a:lnTo>
                  <a:lnTo>
                    <a:pt x="2488" y="82"/>
                  </a:lnTo>
                  <a:lnTo>
                    <a:pt x="2488" y="78"/>
                  </a:lnTo>
                  <a:lnTo>
                    <a:pt x="2488" y="73"/>
                  </a:lnTo>
                  <a:lnTo>
                    <a:pt x="2485" y="71"/>
                  </a:lnTo>
                  <a:lnTo>
                    <a:pt x="2482" y="68"/>
                  </a:lnTo>
                  <a:lnTo>
                    <a:pt x="2480" y="65"/>
                  </a:lnTo>
                  <a:lnTo>
                    <a:pt x="2475" y="65"/>
                  </a:lnTo>
                  <a:close/>
                  <a:moveTo>
                    <a:pt x="2346" y="65"/>
                  </a:moveTo>
                  <a:lnTo>
                    <a:pt x="2341" y="65"/>
                  </a:lnTo>
                  <a:lnTo>
                    <a:pt x="2338" y="68"/>
                  </a:lnTo>
                  <a:lnTo>
                    <a:pt x="2336" y="71"/>
                  </a:lnTo>
                  <a:lnTo>
                    <a:pt x="2333" y="73"/>
                  </a:lnTo>
                  <a:lnTo>
                    <a:pt x="2333" y="78"/>
                  </a:lnTo>
                  <a:lnTo>
                    <a:pt x="2333" y="82"/>
                  </a:lnTo>
                  <a:lnTo>
                    <a:pt x="2336" y="85"/>
                  </a:lnTo>
                  <a:lnTo>
                    <a:pt x="2338" y="88"/>
                  </a:lnTo>
                  <a:lnTo>
                    <a:pt x="2341" y="90"/>
                  </a:lnTo>
                  <a:lnTo>
                    <a:pt x="2346" y="90"/>
                  </a:lnTo>
                  <a:lnTo>
                    <a:pt x="2350" y="90"/>
                  </a:lnTo>
                  <a:lnTo>
                    <a:pt x="2353" y="88"/>
                  </a:lnTo>
                  <a:lnTo>
                    <a:pt x="2355" y="85"/>
                  </a:lnTo>
                  <a:lnTo>
                    <a:pt x="2358" y="82"/>
                  </a:lnTo>
                  <a:lnTo>
                    <a:pt x="2358" y="78"/>
                  </a:lnTo>
                  <a:lnTo>
                    <a:pt x="2358" y="73"/>
                  </a:lnTo>
                  <a:lnTo>
                    <a:pt x="2355" y="71"/>
                  </a:lnTo>
                  <a:lnTo>
                    <a:pt x="2353" y="68"/>
                  </a:lnTo>
                  <a:lnTo>
                    <a:pt x="2350" y="65"/>
                  </a:lnTo>
                  <a:lnTo>
                    <a:pt x="2346" y="65"/>
                  </a:lnTo>
                  <a:close/>
                  <a:moveTo>
                    <a:pt x="2217" y="65"/>
                  </a:moveTo>
                  <a:lnTo>
                    <a:pt x="2211" y="65"/>
                  </a:lnTo>
                  <a:lnTo>
                    <a:pt x="2209" y="68"/>
                  </a:lnTo>
                  <a:lnTo>
                    <a:pt x="2206" y="71"/>
                  </a:lnTo>
                  <a:lnTo>
                    <a:pt x="2204" y="73"/>
                  </a:lnTo>
                  <a:lnTo>
                    <a:pt x="2204" y="78"/>
                  </a:lnTo>
                  <a:lnTo>
                    <a:pt x="2204" y="82"/>
                  </a:lnTo>
                  <a:lnTo>
                    <a:pt x="2206" y="85"/>
                  </a:lnTo>
                  <a:lnTo>
                    <a:pt x="2209" y="88"/>
                  </a:lnTo>
                  <a:lnTo>
                    <a:pt x="2211" y="90"/>
                  </a:lnTo>
                  <a:lnTo>
                    <a:pt x="2217" y="90"/>
                  </a:lnTo>
                  <a:lnTo>
                    <a:pt x="2221" y="90"/>
                  </a:lnTo>
                  <a:lnTo>
                    <a:pt x="2223" y="88"/>
                  </a:lnTo>
                  <a:lnTo>
                    <a:pt x="2226" y="85"/>
                  </a:lnTo>
                  <a:lnTo>
                    <a:pt x="2228" y="82"/>
                  </a:lnTo>
                  <a:lnTo>
                    <a:pt x="2228" y="78"/>
                  </a:lnTo>
                  <a:lnTo>
                    <a:pt x="2228" y="73"/>
                  </a:lnTo>
                  <a:lnTo>
                    <a:pt x="2226" y="71"/>
                  </a:lnTo>
                  <a:lnTo>
                    <a:pt x="2223" y="68"/>
                  </a:lnTo>
                  <a:lnTo>
                    <a:pt x="2221" y="65"/>
                  </a:lnTo>
                  <a:lnTo>
                    <a:pt x="2217" y="65"/>
                  </a:lnTo>
                  <a:close/>
                  <a:moveTo>
                    <a:pt x="2087" y="65"/>
                  </a:moveTo>
                  <a:lnTo>
                    <a:pt x="2082" y="65"/>
                  </a:lnTo>
                  <a:lnTo>
                    <a:pt x="2079" y="68"/>
                  </a:lnTo>
                  <a:lnTo>
                    <a:pt x="2077" y="71"/>
                  </a:lnTo>
                  <a:lnTo>
                    <a:pt x="2074" y="73"/>
                  </a:lnTo>
                  <a:lnTo>
                    <a:pt x="2074" y="78"/>
                  </a:lnTo>
                  <a:lnTo>
                    <a:pt x="2074" y="82"/>
                  </a:lnTo>
                  <a:lnTo>
                    <a:pt x="2077" y="85"/>
                  </a:lnTo>
                  <a:lnTo>
                    <a:pt x="2079" y="88"/>
                  </a:lnTo>
                  <a:lnTo>
                    <a:pt x="2082" y="90"/>
                  </a:lnTo>
                  <a:lnTo>
                    <a:pt x="2087" y="90"/>
                  </a:lnTo>
                  <a:lnTo>
                    <a:pt x="2091" y="90"/>
                  </a:lnTo>
                  <a:lnTo>
                    <a:pt x="2094" y="88"/>
                  </a:lnTo>
                  <a:lnTo>
                    <a:pt x="2096" y="85"/>
                  </a:lnTo>
                  <a:lnTo>
                    <a:pt x="2099" y="82"/>
                  </a:lnTo>
                  <a:lnTo>
                    <a:pt x="2099" y="78"/>
                  </a:lnTo>
                  <a:lnTo>
                    <a:pt x="2099" y="73"/>
                  </a:lnTo>
                  <a:lnTo>
                    <a:pt x="2096" y="71"/>
                  </a:lnTo>
                  <a:lnTo>
                    <a:pt x="2094" y="68"/>
                  </a:lnTo>
                  <a:lnTo>
                    <a:pt x="2091" y="65"/>
                  </a:lnTo>
                  <a:lnTo>
                    <a:pt x="2087" y="65"/>
                  </a:lnTo>
                  <a:close/>
                  <a:moveTo>
                    <a:pt x="1957" y="65"/>
                  </a:moveTo>
                  <a:lnTo>
                    <a:pt x="1952" y="65"/>
                  </a:lnTo>
                  <a:lnTo>
                    <a:pt x="1950" y="68"/>
                  </a:lnTo>
                  <a:lnTo>
                    <a:pt x="1947" y="71"/>
                  </a:lnTo>
                  <a:lnTo>
                    <a:pt x="1944" y="73"/>
                  </a:lnTo>
                  <a:lnTo>
                    <a:pt x="1944" y="78"/>
                  </a:lnTo>
                  <a:lnTo>
                    <a:pt x="1944" y="82"/>
                  </a:lnTo>
                  <a:lnTo>
                    <a:pt x="1947" y="85"/>
                  </a:lnTo>
                  <a:lnTo>
                    <a:pt x="1950" y="88"/>
                  </a:lnTo>
                  <a:lnTo>
                    <a:pt x="1952" y="90"/>
                  </a:lnTo>
                  <a:lnTo>
                    <a:pt x="1957" y="90"/>
                  </a:lnTo>
                  <a:lnTo>
                    <a:pt x="1961" y="90"/>
                  </a:lnTo>
                  <a:lnTo>
                    <a:pt x="1964" y="88"/>
                  </a:lnTo>
                  <a:lnTo>
                    <a:pt x="1967" y="85"/>
                  </a:lnTo>
                  <a:lnTo>
                    <a:pt x="1969" y="82"/>
                  </a:lnTo>
                  <a:lnTo>
                    <a:pt x="1969" y="78"/>
                  </a:lnTo>
                  <a:lnTo>
                    <a:pt x="1969" y="73"/>
                  </a:lnTo>
                  <a:lnTo>
                    <a:pt x="1967" y="71"/>
                  </a:lnTo>
                  <a:lnTo>
                    <a:pt x="1964" y="68"/>
                  </a:lnTo>
                  <a:lnTo>
                    <a:pt x="1961" y="65"/>
                  </a:lnTo>
                  <a:lnTo>
                    <a:pt x="1957" y="65"/>
                  </a:lnTo>
                  <a:close/>
                  <a:moveTo>
                    <a:pt x="1828" y="65"/>
                  </a:moveTo>
                  <a:lnTo>
                    <a:pt x="1823" y="65"/>
                  </a:lnTo>
                  <a:lnTo>
                    <a:pt x="1820" y="68"/>
                  </a:lnTo>
                  <a:lnTo>
                    <a:pt x="1817" y="71"/>
                  </a:lnTo>
                  <a:lnTo>
                    <a:pt x="1815" y="73"/>
                  </a:lnTo>
                  <a:lnTo>
                    <a:pt x="1815" y="78"/>
                  </a:lnTo>
                  <a:lnTo>
                    <a:pt x="1815" y="82"/>
                  </a:lnTo>
                  <a:lnTo>
                    <a:pt x="1817" y="85"/>
                  </a:lnTo>
                  <a:lnTo>
                    <a:pt x="1820" y="88"/>
                  </a:lnTo>
                  <a:lnTo>
                    <a:pt x="1823" y="90"/>
                  </a:lnTo>
                  <a:lnTo>
                    <a:pt x="1828" y="90"/>
                  </a:lnTo>
                  <a:lnTo>
                    <a:pt x="1832" y="90"/>
                  </a:lnTo>
                  <a:lnTo>
                    <a:pt x="1834" y="88"/>
                  </a:lnTo>
                  <a:lnTo>
                    <a:pt x="1837" y="85"/>
                  </a:lnTo>
                  <a:lnTo>
                    <a:pt x="1840" y="82"/>
                  </a:lnTo>
                  <a:lnTo>
                    <a:pt x="1840" y="78"/>
                  </a:lnTo>
                  <a:lnTo>
                    <a:pt x="1840" y="73"/>
                  </a:lnTo>
                  <a:lnTo>
                    <a:pt x="1837" y="71"/>
                  </a:lnTo>
                  <a:lnTo>
                    <a:pt x="1834" y="68"/>
                  </a:lnTo>
                  <a:lnTo>
                    <a:pt x="1832" y="65"/>
                  </a:lnTo>
                  <a:lnTo>
                    <a:pt x="1828" y="65"/>
                  </a:lnTo>
                  <a:close/>
                  <a:moveTo>
                    <a:pt x="1698" y="65"/>
                  </a:moveTo>
                  <a:lnTo>
                    <a:pt x="1693" y="65"/>
                  </a:lnTo>
                  <a:lnTo>
                    <a:pt x="1690" y="68"/>
                  </a:lnTo>
                  <a:lnTo>
                    <a:pt x="1688" y="71"/>
                  </a:lnTo>
                  <a:lnTo>
                    <a:pt x="1685" y="73"/>
                  </a:lnTo>
                  <a:lnTo>
                    <a:pt x="1685" y="78"/>
                  </a:lnTo>
                  <a:lnTo>
                    <a:pt x="1685" y="82"/>
                  </a:lnTo>
                  <a:lnTo>
                    <a:pt x="1688" y="85"/>
                  </a:lnTo>
                  <a:lnTo>
                    <a:pt x="1690" y="88"/>
                  </a:lnTo>
                  <a:lnTo>
                    <a:pt x="1693" y="90"/>
                  </a:lnTo>
                  <a:lnTo>
                    <a:pt x="1698" y="90"/>
                  </a:lnTo>
                  <a:lnTo>
                    <a:pt x="1702" y="90"/>
                  </a:lnTo>
                  <a:lnTo>
                    <a:pt x="1705" y="88"/>
                  </a:lnTo>
                  <a:lnTo>
                    <a:pt x="1707" y="85"/>
                  </a:lnTo>
                  <a:lnTo>
                    <a:pt x="1710" y="82"/>
                  </a:lnTo>
                  <a:lnTo>
                    <a:pt x="1710" y="78"/>
                  </a:lnTo>
                  <a:lnTo>
                    <a:pt x="1710" y="73"/>
                  </a:lnTo>
                  <a:lnTo>
                    <a:pt x="1707" y="71"/>
                  </a:lnTo>
                  <a:lnTo>
                    <a:pt x="1705" y="68"/>
                  </a:lnTo>
                  <a:lnTo>
                    <a:pt x="1702" y="65"/>
                  </a:lnTo>
                  <a:lnTo>
                    <a:pt x="1698" y="65"/>
                  </a:lnTo>
                  <a:close/>
                  <a:moveTo>
                    <a:pt x="1569" y="65"/>
                  </a:moveTo>
                  <a:lnTo>
                    <a:pt x="1563" y="65"/>
                  </a:lnTo>
                  <a:lnTo>
                    <a:pt x="1561" y="68"/>
                  </a:lnTo>
                  <a:lnTo>
                    <a:pt x="1558" y="71"/>
                  </a:lnTo>
                  <a:lnTo>
                    <a:pt x="1556" y="73"/>
                  </a:lnTo>
                  <a:lnTo>
                    <a:pt x="1556" y="78"/>
                  </a:lnTo>
                  <a:lnTo>
                    <a:pt x="1556" y="82"/>
                  </a:lnTo>
                  <a:lnTo>
                    <a:pt x="1558" y="85"/>
                  </a:lnTo>
                  <a:lnTo>
                    <a:pt x="1561" y="88"/>
                  </a:lnTo>
                  <a:lnTo>
                    <a:pt x="1563" y="90"/>
                  </a:lnTo>
                  <a:lnTo>
                    <a:pt x="1569" y="90"/>
                  </a:lnTo>
                  <a:lnTo>
                    <a:pt x="1573" y="90"/>
                  </a:lnTo>
                  <a:lnTo>
                    <a:pt x="1575" y="88"/>
                  </a:lnTo>
                  <a:lnTo>
                    <a:pt x="1578" y="85"/>
                  </a:lnTo>
                  <a:lnTo>
                    <a:pt x="1580" y="82"/>
                  </a:lnTo>
                  <a:lnTo>
                    <a:pt x="1580" y="78"/>
                  </a:lnTo>
                  <a:lnTo>
                    <a:pt x="1580" y="73"/>
                  </a:lnTo>
                  <a:lnTo>
                    <a:pt x="1578" y="71"/>
                  </a:lnTo>
                  <a:lnTo>
                    <a:pt x="1575" y="68"/>
                  </a:lnTo>
                  <a:lnTo>
                    <a:pt x="1573" y="65"/>
                  </a:lnTo>
                  <a:lnTo>
                    <a:pt x="1569" y="65"/>
                  </a:lnTo>
                  <a:close/>
                  <a:moveTo>
                    <a:pt x="1439" y="65"/>
                  </a:moveTo>
                  <a:lnTo>
                    <a:pt x="1434" y="65"/>
                  </a:lnTo>
                  <a:lnTo>
                    <a:pt x="1431" y="68"/>
                  </a:lnTo>
                  <a:lnTo>
                    <a:pt x="1429" y="71"/>
                  </a:lnTo>
                  <a:lnTo>
                    <a:pt x="1426" y="73"/>
                  </a:lnTo>
                  <a:lnTo>
                    <a:pt x="1426" y="78"/>
                  </a:lnTo>
                  <a:lnTo>
                    <a:pt x="1426" y="82"/>
                  </a:lnTo>
                  <a:lnTo>
                    <a:pt x="1429" y="85"/>
                  </a:lnTo>
                  <a:lnTo>
                    <a:pt x="1431" y="88"/>
                  </a:lnTo>
                  <a:lnTo>
                    <a:pt x="1434" y="90"/>
                  </a:lnTo>
                  <a:lnTo>
                    <a:pt x="1439" y="90"/>
                  </a:lnTo>
                  <a:lnTo>
                    <a:pt x="1443" y="90"/>
                  </a:lnTo>
                  <a:lnTo>
                    <a:pt x="1446" y="88"/>
                  </a:lnTo>
                  <a:lnTo>
                    <a:pt x="1448" y="85"/>
                  </a:lnTo>
                  <a:lnTo>
                    <a:pt x="1451" y="82"/>
                  </a:lnTo>
                  <a:lnTo>
                    <a:pt x="1451" y="78"/>
                  </a:lnTo>
                  <a:lnTo>
                    <a:pt x="1451" y="73"/>
                  </a:lnTo>
                  <a:lnTo>
                    <a:pt x="1448" y="71"/>
                  </a:lnTo>
                  <a:lnTo>
                    <a:pt x="1446" y="68"/>
                  </a:lnTo>
                  <a:lnTo>
                    <a:pt x="1443" y="65"/>
                  </a:lnTo>
                  <a:lnTo>
                    <a:pt x="1439" y="65"/>
                  </a:lnTo>
                  <a:close/>
                  <a:moveTo>
                    <a:pt x="1309" y="65"/>
                  </a:moveTo>
                  <a:lnTo>
                    <a:pt x="1304" y="65"/>
                  </a:lnTo>
                  <a:lnTo>
                    <a:pt x="1302" y="68"/>
                  </a:lnTo>
                  <a:lnTo>
                    <a:pt x="1299" y="71"/>
                  </a:lnTo>
                  <a:lnTo>
                    <a:pt x="1296" y="73"/>
                  </a:lnTo>
                  <a:lnTo>
                    <a:pt x="1296" y="78"/>
                  </a:lnTo>
                  <a:lnTo>
                    <a:pt x="1296" y="82"/>
                  </a:lnTo>
                  <a:lnTo>
                    <a:pt x="1299" y="85"/>
                  </a:lnTo>
                  <a:lnTo>
                    <a:pt x="1302" y="88"/>
                  </a:lnTo>
                  <a:lnTo>
                    <a:pt x="1304" y="90"/>
                  </a:lnTo>
                  <a:lnTo>
                    <a:pt x="1309" y="90"/>
                  </a:lnTo>
                  <a:lnTo>
                    <a:pt x="1313" y="90"/>
                  </a:lnTo>
                  <a:lnTo>
                    <a:pt x="1316" y="88"/>
                  </a:lnTo>
                  <a:lnTo>
                    <a:pt x="1319" y="85"/>
                  </a:lnTo>
                  <a:lnTo>
                    <a:pt x="1321" y="82"/>
                  </a:lnTo>
                  <a:lnTo>
                    <a:pt x="1321" y="78"/>
                  </a:lnTo>
                  <a:lnTo>
                    <a:pt x="1321" y="73"/>
                  </a:lnTo>
                  <a:lnTo>
                    <a:pt x="1319" y="71"/>
                  </a:lnTo>
                  <a:lnTo>
                    <a:pt x="1316" y="68"/>
                  </a:lnTo>
                  <a:lnTo>
                    <a:pt x="1313" y="65"/>
                  </a:lnTo>
                  <a:lnTo>
                    <a:pt x="1309" y="65"/>
                  </a:lnTo>
                  <a:close/>
                  <a:moveTo>
                    <a:pt x="1180" y="65"/>
                  </a:moveTo>
                  <a:lnTo>
                    <a:pt x="1175" y="65"/>
                  </a:lnTo>
                  <a:lnTo>
                    <a:pt x="1172" y="68"/>
                  </a:lnTo>
                  <a:lnTo>
                    <a:pt x="1169" y="71"/>
                  </a:lnTo>
                  <a:lnTo>
                    <a:pt x="1167" y="73"/>
                  </a:lnTo>
                  <a:lnTo>
                    <a:pt x="1167" y="78"/>
                  </a:lnTo>
                  <a:lnTo>
                    <a:pt x="1167" y="82"/>
                  </a:lnTo>
                  <a:lnTo>
                    <a:pt x="1169" y="85"/>
                  </a:lnTo>
                  <a:lnTo>
                    <a:pt x="1172" y="88"/>
                  </a:lnTo>
                  <a:lnTo>
                    <a:pt x="1175" y="90"/>
                  </a:lnTo>
                  <a:lnTo>
                    <a:pt x="1180" y="90"/>
                  </a:lnTo>
                  <a:lnTo>
                    <a:pt x="1184" y="90"/>
                  </a:lnTo>
                  <a:lnTo>
                    <a:pt x="1186" y="88"/>
                  </a:lnTo>
                  <a:lnTo>
                    <a:pt x="1189" y="85"/>
                  </a:lnTo>
                  <a:lnTo>
                    <a:pt x="1192" y="82"/>
                  </a:lnTo>
                  <a:lnTo>
                    <a:pt x="1192" y="78"/>
                  </a:lnTo>
                  <a:lnTo>
                    <a:pt x="1192" y="73"/>
                  </a:lnTo>
                  <a:lnTo>
                    <a:pt x="1189" y="71"/>
                  </a:lnTo>
                  <a:lnTo>
                    <a:pt x="1186" y="68"/>
                  </a:lnTo>
                  <a:lnTo>
                    <a:pt x="1184" y="65"/>
                  </a:lnTo>
                  <a:lnTo>
                    <a:pt x="1180" y="65"/>
                  </a:lnTo>
                  <a:close/>
                  <a:moveTo>
                    <a:pt x="1050" y="65"/>
                  </a:moveTo>
                  <a:lnTo>
                    <a:pt x="1045" y="65"/>
                  </a:lnTo>
                  <a:lnTo>
                    <a:pt x="1042" y="68"/>
                  </a:lnTo>
                  <a:lnTo>
                    <a:pt x="1040" y="71"/>
                  </a:lnTo>
                  <a:lnTo>
                    <a:pt x="1037" y="73"/>
                  </a:lnTo>
                  <a:lnTo>
                    <a:pt x="1037" y="78"/>
                  </a:lnTo>
                  <a:lnTo>
                    <a:pt x="1037" y="82"/>
                  </a:lnTo>
                  <a:lnTo>
                    <a:pt x="1040" y="85"/>
                  </a:lnTo>
                  <a:lnTo>
                    <a:pt x="1042" y="88"/>
                  </a:lnTo>
                  <a:lnTo>
                    <a:pt x="1045" y="90"/>
                  </a:lnTo>
                  <a:lnTo>
                    <a:pt x="1050" y="90"/>
                  </a:lnTo>
                  <a:lnTo>
                    <a:pt x="1054" y="90"/>
                  </a:lnTo>
                  <a:lnTo>
                    <a:pt x="1057" y="88"/>
                  </a:lnTo>
                  <a:lnTo>
                    <a:pt x="1059" y="85"/>
                  </a:lnTo>
                  <a:lnTo>
                    <a:pt x="1062" y="82"/>
                  </a:lnTo>
                  <a:lnTo>
                    <a:pt x="1062" y="78"/>
                  </a:lnTo>
                  <a:lnTo>
                    <a:pt x="1062" y="73"/>
                  </a:lnTo>
                  <a:lnTo>
                    <a:pt x="1059" y="71"/>
                  </a:lnTo>
                  <a:lnTo>
                    <a:pt x="1057" y="68"/>
                  </a:lnTo>
                  <a:lnTo>
                    <a:pt x="1054" y="65"/>
                  </a:lnTo>
                  <a:lnTo>
                    <a:pt x="1050" y="65"/>
                  </a:lnTo>
                  <a:close/>
                  <a:moveTo>
                    <a:pt x="919" y="65"/>
                  </a:moveTo>
                  <a:lnTo>
                    <a:pt x="915" y="65"/>
                  </a:lnTo>
                  <a:lnTo>
                    <a:pt x="913" y="68"/>
                  </a:lnTo>
                  <a:lnTo>
                    <a:pt x="910" y="71"/>
                  </a:lnTo>
                  <a:lnTo>
                    <a:pt x="908" y="73"/>
                  </a:lnTo>
                  <a:lnTo>
                    <a:pt x="908" y="78"/>
                  </a:lnTo>
                  <a:lnTo>
                    <a:pt x="908" y="82"/>
                  </a:lnTo>
                  <a:lnTo>
                    <a:pt x="910" y="85"/>
                  </a:lnTo>
                  <a:lnTo>
                    <a:pt x="913" y="88"/>
                  </a:lnTo>
                  <a:lnTo>
                    <a:pt x="915" y="90"/>
                  </a:lnTo>
                  <a:lnTo>
                    <a:pt x="919" y="90"/>
                  </a:lnTo>
                  <a:lnTo>
                    <a:pt x="925" y="90"/>
                  </a:lnTo>
                  <a:lnTo>
                    <a:pt x="927" y="88"/>
                  </a:lnTo>
                  <a:lnTo>
                    <a:pt x="930" y="85"/>
                  </a:lnTo>
                  <a:lnTo>
                    <a:pt x="932" y="82"/>
                  </a:lnTo>
                  <a:lnTo>
                    <a:pt x="932" y="78"/>
                  </a:lnTo>
                  <a:lnTo>
                    <a:pt x="932" y="73"/>
                  </a:lnTo>
                  <a:lnTo>
                    <a:pt x="930" y="71"/>
                  </a:lnTo>
                  <a:lnTo>
                    <a:pt x="927" y="68"/>
                  </a:lnTo>
                  <a:lnTo>
                    <a:pt x="925" y="65"/>
                  </a:lnTo>
                  <a:lnTo>
                    <a:pt x="919" y="65"/>
                  </a:lnTo>
                  <a:close/>
                  <a:moveTo>
                    <a:pt x="790" y="65"/>
                  </a:moveTo>
                  <a:lnTo>
                    <a:pt x="786" y="65"/>
                  </a:lnTo>
                  <a:lnTo>
                    <a:pt x="783" y="68"/>
                  </a:lnTo>
                  <a:lnTo>
                    <a:pt x="781" y="71"/>
                  </a:lnTo>
                  <a:lnTo>
                    <a:pt x="778" y="73"/>
                  </a:lnTo>
                  <a:lnTo>
                    <a:pt x="778" y="78"/>
                  </a:lnTo>
                  <a:lnTo>
                    <a:pt x="778" y="82"/>
                  </a:lnTo>
                  <a:lnTo>
                    <a:pt x="781" y="85"/>
                  </a:lnTo>
                  <a:lnTo>
                    <a:pt x="783" y="88"/>
                  </a:lnTo>
                  <a:lnTo>
                    <a:pt x="786" y="90"/>
                  </a:lnTo>
                  <a:lnTo>
                    <a:pt x="790" y="90"/>
                  </a:lnTo>
                  <a:lnTo>
                    <a:pt x="795" y="90"/>
                  </a:lnTo>
                  <a:lnTo>
                    <a:pt x="798" y="88"/>
                  </a:lnTo>
                  <a:lnTo>
                    <a:pt x="800" y="85"/>
                  </a:lnTo>
                  <a:lnTo>
                    <a:pt x="803" y="82"/>
                  </a:lnTo>
                  <a:lnTo>
                    <a:pt x="803" y="78"/>
                  </a:lnTo>
                  <a:lnTo>
                    <a:pt x="803" y="73"/>
                  </a:lnTo>
                  <a:lnTo>
                    <a:pt x="800" y="71"/>
                  </a:lnTo>
                  <a:lnTo>
                    <a:pt x="798" y="68"/>
                  </a:lnTo>
                  <a:lnTo>
                    <a:pt x="795" y="65"/>
                  </a:lnTo>
                  <a:lnTo>
                    <a:pt x="790" y="65"/>
                  </a:lnTo>
                  <a:close/>
                  <a:moveTo>
                    <a:pt x="661" y="65"/>
                  </a:moveTo>
                  <a:lnTo>
                    <a:pt x="656" y="65"/>
                  </a:lnTo>
                  <a:lnTo>
                    <a:pt x="654" y="68"/>
                  </a:lnTo>
                  <a:lnTo>
                    <a:pt x="651" y="71"/>
                  </a:lnTo>
                  <a:lnTo>
                    <a:pt x="648" y="73"/>
                  </a:lnTo>
                  <a:lnTo>
                    <a:pt x="648" y="78"/>
                  </a:lnTo>
                  <a:lnTo>
                    <a:pt x="648" y="82"/>
                  </a:lnTo>
                  <a:lnTo>
                    <a:pt x="651" y="85"/>
                  </a:lnTo>
                  <a:lnTo>
                    <a:pt x="654" y="88"/>
                  </a:lnTo>
                  <a:lnTo>
                    <a:pt x="656" y="90"/>
                  </a:lnTo>
                  <a:lnTo>
                    <a:pt x="661" y="90"/>
                  </a:lnTo>
                  <a:lnTo>
                    <a:pt x="665" y="90"/>
                  </a:lnTo>
                  <a:lnTo>
                    <a:pt x="668" y="88"/>
                  </a:lnTo>
                  <a:lnTo>
                    <a:pt x="671" y="85"/>
                  </a:lnTo>
                  <a:lnTo>
                    <a:pt x="673" y="82"/>
                  </a:lnTo>
                  <a:lnTo>
                    <a:pt x="673" y="78"/>
                  </a:lnTo>
                  <a:lnTo>
                    <a:pt x="673" y="73"/>
                  </a:lnTo>
                  <a:lnTo>
                    <a:pt x="671" y="71"/>
                  </a:lnTo>
                  <a:lnTo>
                    <a:pt x="668" y="68"/>
                  </a:lnTo>
                  <a:lnTo>
                    <a:pt x="665" y="65"/>
                  </a:lnTo>
                  <a:lnTo>
                    <a:pt x="661" y="65"/>
                  </a:lnTo>
                  <a:close/>
                  <a:moveTo>
                    <a:pt x="532" y="65"/>
                  </a:moveTo>
                  <a:lnTo>
                    <a:pt x="527" y="65"/>
                  </a:lnTo>
                  <a:lnTo>
                    <a:pt x="524" y="68"/>
                  </a:lnTo>
                  <a:lnTo>
                    <a:pt x="521" y="71"/>
                  </a:lnTo>
                  <a:lnTo>
                    <a:pt x="519" y="73"/>
                  </a:lnTo>
                  <a:lnTo>
                    <a:pt x="519" y="78"/>
                  </a:lnTo>
                  <a:lnTo>
                    <a:pt x="519" y="82"/>
                  </a:lnTo>
                  <a:lnTo>
                    <a:pt x="521" y="85"/>
                  </a:lnTo>
                  <a:lnTo>
                    <a:pt x="524" y="88"/>
                  </a:lnTo>
                  <a:lnTo>
                    <a:pt x="527" y="90"/>
                  </a:lnTo>
                  <a:lnTo>
                    <a:pt x="532" y="90"/>
                  </a:lnTo>
                  <a:lnTo>
                    <a:pt x="536" y="90"/>
                  </a:lnTo>
                  <a:lnTo>
                    <a:pt x="538" y="88"/>
                  </a:lnTo>
                  <a:lnTo>
                    <a:pt x="541" y="85"/>
                  </a:lnTo>
                  <a:lnTo>
                    <a:pt x="544" y="82"/>
                  </a:lnTo>
                  <a:lnTo>
                    <a:pt x="544" y="78"/>
                  </a:lnTo>
                  <a:lnTo>
                    <a:pt x="544" y="73"/>
                  </a:lnTo>
                  <a:lnTo>
                    <a:pt x="541" y="71"/>
                  </a:lnTo>
                  <a:lnTo>
                    <a:pt x="538" y="68"/>
                  </a:lnTo>
                  <a:lnTo>
                    <a:pt x="536" y="65"/>
                  </a:lnTo>
                  <a:lnTo>
                    <a:pt x="532" y="65"/>
                  </a:lnTo>
                  <a:close/>
                  <a:moveTo>
                    <a:pt x="402" y="65"/>
                  </a:moveTo>
                  <a:lnTo>
                    <a:pt x="397" y="65"/>
                  </a:lnTo>
                  <a:lnTo>
                    <a:pt x="394" y="68"/>
                  </a:lnTo>
                  <a:lnTo>
                    <a:pt x="392" y="71"/>
                  </a:lnTo>
                  <a:lnTo>
                    <a:pt x="389" y="73"/>
                  </a:lnTo>
                  <a:lnTo>
                    <a:pt x="389" y="78"/>
                  </a:lnTo>
                  <a:lnTo>
                    <a:pt x="389" y="82"/>
                  </a:lnTo>
                  <a:lnTo>
                    <a:pt x="392" y="85"/>
                  </a:lnTo>
                  <a:lnTo>
                    <a:pt x="394" y="88"/>
                  </a:lnTo>
                  <a:lnTo>
                    <a:pt x="397" y="90"/>
                  </a:lnTo>
                  <a:lnTo>
                    <a:pt x="402" y="90"/>
                  </a:lnTo>
                  <a:lnTo>
                    <a:pt x="406" y="90"/>
                  </a:lnTo>
                  <a:lnTo>
                    <a:pt x="409" y="88"/>
                  </a:lnTo>
                  <a:lnTo>
                    <a:pt x="411" y="85"/>
                  </a:lnTo>
                  <a:lnTo>
                    <a:pt x="414" y="82"/>
                  </a:lnTo>
                  <a:lnTo>
                    <a:pt x="414" y="78"/>
                  </a:lnTo>
                  <a:lnTo>
                    <a:pt x="414" y="73"/>
                  </a:lnTo>
                  <a:lnTo>
                    <a:pt x="411" y="71"/>
                  </a:lnTo>
                  <a:lnTo>
                    <a:pt x="409" y="68"/>
                  </a:lnTo>
                  <a:lnTo>
                    <a:pt x="406" y="65"/>
                  </a:lnTo>
                  <a:lnTo>
                    <a:pt x="402" y="65"/>
                  </a:lnTo>
                  <a:close/>
                  <a:moveTo>
                    <a:pt x="271" y="65"/>
                  </a:moveTo>
                  <a:lnTo>
                    <a:pt x="267" y="65"/>
                  </a:lnTo>
                  <a:lnTo>
                    <a:pt x="265" y="68"/>
                  </a:lnTo>
                  <a:lnTo>
                    <a:pt x="262" y="71"/>
                  </a:lnTo>
                  <a:lnTo>
                    <a:pt x="260" y="73"/>
                  </a:lnTo>
                  <a:lnTo>
                    <a:pt x="260" y="78"/>
                  </a:lnTo>
                  <a:lnTo>
                    <a:pt x="260" y="82"/>
                  </a:lnTo>
                  <a:lnTo>
                    <a:pt x="262" y="85"/>
                  </a:lnTo>
                  <a:lnTo>
                    <a:pt x="265" y="88"/>
                  </a:lnTo>
                  <a:lnTo>
                    <a:pt x="267" y="90"/>
                  </a:lnTo>
                  <a:lnTo>
                    <a:pt x="271" y="90"/>
                  </a:lnTo>
                  <a:lnTo>
                    <a:pt x="277" y="90"/>
                  </a:lnTo>
                  <a:lnTo>
                    <a:pt x="279" y="88"/>
                  </a:lnTo>
                  <a:lnTo>
                    <a:pt x="282" y="85"/>
                  </a:lnTo>
                  <a:lnTo>
                    <a:pt x="284" y="82"/>
                  </a:lnTo>
                  <a:lnTo>
                    <a:pt x="284" y="78"/>
                  </a:lnTo>
                  <a:lnTo>
                    <a:pt x="284" y="73"/>
                  </a:lnTo>
                  <a:lnTo>
                    <a:pt x="282" y="71"/>
                  </a:lnTo>
                  <a:lnTo>
                    <a:pt x="279" y="68"/>
                  </a:lnTo>
                  <a:lnTo>
                    <a:pt x="277" y="65"/>
                  </a:lnTo>
                  <a:lnTo>
                    <a:pt x="271" y="65"/>
                  </a:lnTo>
                  <a:close/>
                  <a:moveTo>
                    <a:pt x="142" y="65"/>
                  </a:moveTo>
                  <a:lnTo>
                    <a:pt x="138" y="65"/>
                  </a:lnTo>
                  <a:lnTo>
                    <a:pt x="135" y="68"/>
                  </a:lnTo>
                  <a:lnTo>
                    <a:pt x="133" y="71"/>
                  </a:lnTo>
                  <a:lnTo>
                    <a:pt x="130" y="73"/>
                  </a:lnTo>
                  <a:lnTo>
                    <a:pt x="130" y="78"/>
                  </a:lnTo>
                  <a:lnTo>
                    <a:pt x="130" y="82"/>
                  </a:lnTo>
                  <a:lnTo>
                    <a:pt x="133" y="85"/>
                  </a:lnTo>
                  <a:lnTo>
                    <a:pt x="135" y="88"/>
                  </a:lnTo>
                  <a:lnTo>
                    <a:pt x="138" y="90"/>
                  </a:lnTo>
                  <a:lnTo>
                    <a:pt x="142" y="90"/>
                  </a:lnTo>
                  <a:lnTo>
                    <a:pt x="147" y="90"/>
                  </a:lnTo>
                  <a:lnTo>
                    <a:pt x="150" y="88"/>
                  </a:lnTo>
                  <a:lnTo>
                    <a:pt x="152" y="85"/>
                  </a:lnTo>
                  <a:lnTo>
                    <a:pt x="155" y="82"/>
                  </a:lnTo>
                  <a:lnTo>
                    <a:pt x="155" y="78"/>
                  </a:lnTo>
                  <a:lnTo>
                    <a:pt x="155" y="73"/>
                  </a:lnTo>
                  <a:lnTo>
                    <a:pt x="152" y="71"/>
                  </a:lnTo>
                  <a:lnTo>
                    <a:pt x="150" y="68"/>
                  </a:lnTo>
                  <a:lnTo>
                    <a:pt x="147" y="65"/>
                  </a:lnTo>
                  <a:lnTo>
                    <a:pt x="142" y="65"/>
                  </a:lnTo>
                  <a:close/>
                  <a:moveTo>
                    <a:pt x="12" y="65"/>
                  </a:moveTo>
                  <a:lnTo>
                    <a:pt x="8" y="65"/>
                  </a:lnTo>
                  <a:lnTo>
                    <a:pt x="6" y="68"/>
                  </a:lnTo>
                  <a:lnTo>
                    <a:pt x="3" y="71"/>
                  </a:lnTo>
                  <a:lnTo>
                    <a:pt x="0" y="73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3" y="85"/>
                  </a:lnTo>
                  <a:lnTo>
                    <a:pt x="6" y="88"/>
                  </a:lnTo>
                  <a:lnTo>
                    <a:pt x="8" y="90"/>
                  </a:lnTo>
                  <a:lnTo>
                    <a:pt x="12" y="90"/>
                  </a:lnTo>
                  <a:lnTo>
                    <a:pt x="17" y="90"/>
                  </a:lnTo>
                  <a:lnTo>
                    <a:pt x="20" y="88"/>
                  </a:lnTo>
                  <a:lnTo>
                    <a:pt x="23" y="85"/>
                  </a:lnTo>
                  <a:lnTo>
                    <a:pt x="25" y="82"/>
                  </a:lnTo>
                  <a:lnTo>
                    <a:pt x="25" y="78"/>
                  </a:lnTo>
                  <a:lnTo>
                    <a:pt x="25" y="73"/>
                  </a:lnTo>
                  <a:lnTo>
                    <a:pt x="23" y="71"/>
                  </a:lnTo>
                  <a:lnTo>
                    <a:pt x="20" y="68"/>
                  </a:lnTo>
                  <a:lnTo>
                    <a:pt x="17" y="65"/>
                  </a:lnTo>
                  <a:lnTo>
                    <a:pt x="12" y="65"/>
                  </a:lnTo>
                  <a:close/>
                  <a:moveTo>
                    <a:pt x="4225" y="0"/>
                  </a:moveTo>
                  <a:lnTo>
                    <a:pt x="4221" y="1"/>
                  </a:lnTo>
                  <a:lnTo>
                    <a:pt x="4217" y="3"/>
                  </a:lnTo>
                  <a:lnTo>
                    <a:pt x="4214" y="5"/>
                  </a:lnTo>
                  <a:lnTo>
                    <a:pt x="4213" y="9"/>
                  </a:lnTo>
                  <a:lnTo>
                    <a:pt x="4212" y="13"/>
                  </a:lnTo>
                  <a:lnTo>
                    <a:pt x="4213" y="17"/>
                  </a:lnTo>
                  <a:lnTo>
                    <a:pt x="4214" y="21"/>
                  </a:lnTo>
                  <a:lnTo>
                    <a:pt x="4217" y="23"/>
                  </a:lnTo>
                  <a:lnTo>
                    <a:pt x="4221" y="25"/>
                  </a:lnTo>
                  <a:lnTo>
                    <a:pt x="4225" y="26"/>
                  </a:lnTo>
                  <a:lnTo>
                    <a:pt x="4229" y="25"/>
                  </a:lnTo>
                  <a:lnTo>
                    <a:pt x="4233" y="23"/>
                  </a:lnTo>
                  <a:lnTo>
                    <a:pt x="4235" y="21"/>
                  </a:lnTo>
                  <a:lnTo>
                    <a:pt x="4237" y="17"/>
                  </a:lnTo>
                  <a:lnTo>
                    <a:pt x="4238" y="13"/>
                  </a:lnTo>
                  <a:lnTo>
                    <a:pt x="4237" y="9"/>
                  </a:lnTo>
                  <a:lnTo>
                    <a:pt x="4235" y="5"/>
                  </a:lnTo>
                  <a:lnTo>
                    <a:pt x="4233" y="3"/>
                  </a:lnTo>
                  <a:lnTo>
                    <a:pt x="4229" y="1"/>
                  </a:lnTo>
                  <a:lnTo>
                    <a:pt x="4225" y="0"/>
                  </a:lnTo>
                  <a:close/>
                  <a:moveTo>
                    <a:pt x="4095" y="0"/>
                  </a:moveTo>
                  <a:lnTo>
                    <a:pt x="4091" y="1"/>
                  </a:lnTo>
                  <a:lnTo>
                    <a:pt x="4087" y="3"/>
                  </a:lnTo>
                  <a:lnTo>
                    <a:pt x="4085" y="5"/>
                  </a:lnTo>
                  <a:lnTo>
                    <a:pt x="4083" y="9"/>
                  </a:lnTo>
                  <a:lnTo>
                    <a:pt x="4082" y="13"/>
                  </a:lnTo>
                  <a:lnTo>
                    <a:pt x="4083" y="17"/>
                  </a:lnTo>
                  <a:lnTo>
                    <a:pt x="4085" y="21"/>
                  </a:lnTo>
                  <a:lnTo>
                    <a:pt x="4087" y="23"/>
                  </a:lnTo>
                  <a:lnTo>
                    <a:pt x="4091" y="25"/>
                  </a:lnTo>
                  <a:lnTo>
                    <a:pt x="4095" y="26"/>
                  </a:lnTo>
                  <a:lnTo>
                    <a:pt x="4099" y="25"/>
                  </a:lnTo>
                  <a:lnTo>
                    <a:pt x="4103" y="23"/>
                  </a:lnTo>
                  <a:lnTo>
                    <a:pt x="4106" y="21"/>
                  </a:lnTo>
                  <a:lnTo>
                    <a:pt x="4107" y="17"/>
                  </a:lnTo>
                  <a:lnTo>
                    <a:pt x="4108" y="13"/>
                  </a:lnTo>
                  <a:lnTo>
                    <a:pt x="4107" y="9"/>
                  </a:lnTo>
                  <a:lnTo>
                    <a:pt x="4106" y="5"/>
                  </a:lnTo>
                  <a:lnTo>
                    <a:pt x="4103" y="3"/>
                  </a:lnTo>
                  <a:lnTo>
                    <a:pt x="4099" y="1"/>
                  </a:lnTo>
                  <a:lnTo>
                    <a:pt x="4095" y="0"/>
                  </a:lnTo>
                  <a:close/>
                  <a:moveTo>
                    <a:pt x="3966" y="0"/>
                  </a:moveTo>
                  <a:lnTo>
                    <a:pt x="3962" y="1"/>
                  </a:lnTo>
                  <a:lnTo>
                    <a:pt x="3958" y="3"/>
                  </a:lnTo>
                  <a:lnTo>
                    <a:pt x="3955" y="5"/>
                  </a:lnTo>
                  <a:lnTo>
                    <a:pt x="3954" y="9"/>
                  </a:lnTo>
                  <a:lnTo>
                    <a:pt x="3953" y="13"/>
                  </a:lnTo>
                  <a:lnTo>
                    <a:pt x="3954" y="17"/>
                  </a:lnTo>
                  <a:lnTo>
                    <a:pt x="3955" y="21"/>
                  </a:lnTo>
                  <a:lnTo>
                    <a:pt x="3958" y="23"/>
                  </a:lnTo>
                  <a:lnTo>
                    <a:pt x="3962" y="25"/>
                  </a:lnTo>
                  <a:lnTo>
                    <a:pt x="3966" y="26"/>
                  </a:lnTo>
                  <a:lnTo>
                    <a:pt x="3970" y="25"/>
                  </a:lnTo>
                  <a:lnTo>
                    <a:pt x="3973" y="23"/>
                  </a:lnTo>
                  <a:lnTo>
                    <a:pt x="3976" y="21"/>
                  </a:lnTo>
                  <a:lnTo>
                    <a:pt x="3977" y="17"/>
                  </a:lnTo>
                  <a:lnTo>
                    <a:pt x="3979" y="13"/>
                  </a:lnTo>
                  <a:lnTo>
                    <a:pt x="3977" y="9"/>
                  </a:lnTo>
                  <a:lnTo>
                    <a:pt x="3976" y="5"/>
                  </a:lnTo>
                  <a:lnTo>
                    <a:pt x="3973" y="3"/>
                  </a:lnTo>
                  <a:lnTo>
                    <a:pt x="3970" y="1"/>
                  </a:lnTo>
                  <a:lnTo>
                    <a:pt x="3966" y="0"/>
                  </a:lnTo>
                  <a:close/>
                  <a:moveTo>
                    <a:pt x="3836" y="0"/>
                  </a:moveTo>
                  <a:lnTo>
                    <a:pt x="3832" y="1"/>
                  </a:lnTo>
                  <a:lnTo>
                    <a:pt x="3828" y="3"/>
                  </a:lnTo>
                  <a:lnTo>
                    <a:pt x="3826" y="5"/>
                  </a:lnTo>
                  <a:lnTo>
                    <a:pt x="3824" y="9"/>
                  </a:lnTo>
                  <a:lnTo>
                    <a:pt x="3823" y="13"/>
                  </a:lnTo>
                  <a:lnTo>
                    <a:pt x="3824" y="17"/>
                  </a:lnTo>
                  <a:lnTo>
                    <a:pt x="3826" y="21"/>
                  </a:lnTo>
                  <a:lnTo>
                    <a:pt x="3828" y="23"/>
                  </a:lnTo>
                  <a:lnTo>
                    <a:pt x="3832" y="25"/>
                  </a:lnTo>
                  <a:lnTo>
                    <a:pt x="3836" y="26"/>
                  </a:lnTo>
                  <a:lnTo>
                    <a:pt x="3840" y="25"/>
                  </a:lnTo>
                  <a:lnTo>
                    <a:pt x="3844" y="23"/>
                  </a:lnTo>
                  <a:lnTo>
                    <a:pt x="3846" y="21"/>
                  </a:lnTo>
                  <a:lnTo>
                    <a:pt x="3848" y="17"/>
                  </a:lnTo>
                  <a:lnTo>
                    <a:pt x="3849" y="13"/>
                  </a:lnTo>
                  <a:lnTo>
                    <a:pt x="3848" y="9"/>
                  </a:lnTo>
                  <a:lnTo>
                    <a:pt x="3846" y="5"/>
                  </a:lnTo>
                  <a:lnTo>
                    <a:pt x="3844" y="3"/>
                  </a:lnTo>
                  <a:lnTo>
                    <a:pt x="3840" y="1"/>
                  </a:lnTo>
                  <a:lnTo>
                    <a:pt x="3836" y="0"/>
                  </a:lnTo>
                  <a:close/>
                  <a:moveTo>
                    <a:pt x="3706" y="0"/>
                  </a:moveTo>
                  <a:lnTo>
                    <a:pt x="3702" y="1"/>
                  </a:lnTo>
                  <a:lnTo>
                    <a:pt x="3699" y="3"/>
                  </a:lnTo>
                  <a:lnTo>
                    <a:pt x="3696" y="5"/>
                  </a:lnTo>
                  <a:lnTo>
                    <a:pt x="3695" y="9"/>
                  </a:lnTo>
                  <a:lnTo>
                    <a:pt x="3693" y="13"/>
                  </a:lnTo>
                  <a:lnTo>
                    <a:pt x="3695" y="17"/>
                  </a:lnTo>
                  <a:lnTo>
                    <a:pt x="3696" y="21"/>
                  </a:lnTo>
                  <a:lnTo>
                    <a:pt x="3699" y="23"/>
                  </a:lnTo>
                  <a:lnTo>
                    <a:pt x="3702" y="25"/>
                  </a:lnTo>
                  <a:lnTo>
                    <a:pt x="3706" y="26"/>
                  </a:lnTo>
                  <a:lnTo>
                    <a:pt x="3710" y="25"/>
                  </a:lnTo>
                  <a:lnTo>
                    <a:pt x="3714" y="23"/>
                  </a:lnTo>
                  <a:lnTo>
                    <a:pt x="3717" y="21"/>
                  </a:lnTo>
                  <a:lnTo>
                    <a:pt x="3718" y="17"/>
                  </a:lnTo>
                  <a:lnTo>
                    <a:pt x="3719" y="13"/>
                  </a:lnTo>
                  <a:lnTo>
                    <a:pt x="3718" y="9"/>
                  </a:lnTo>
                  <a:lnTo>
                    <a:pt x="3717" y="5"/>
                  </a:lnTo>
                  <a:lnTo>
                    <a:pt x="3714" y="3"/>
                  </a:lnTo>
                  <a:lnTo>
                    <a:pt x="3710" y="1"/>
                  </a:lnTo>
                  <a:lnTo>
                    <a:pt x="3706" y="0"/>
                  </a:lnTo>
                  <a:close/>
                  <a:moveTo>
                    <a:pt x="3577" y="0"/>
                  </a:moveTo>
                  <a:lnTo>
                    <a:pt x="3573" y="1"/>
                  </a:lnTo>
                  <a:lnTo>
                    <a:pt x="3569" y="3"/>
                  </a:lnTo>
                  <a:lnTo>
                    <a:pt x="3566" y="5"/>
                  </a:lnTo>
                  <a:lnTo>
                    <a:pt x="3565" y="9"/>
                  </a:lnTo>
                  <a:lnTo>
                    <a:pt x="3564" y="13"/>
                  </a:lnTo>
                  <a:lnTo>
                    <a:pt x="3565" y="17"/>
                  </a:lnTo>
                  <a:lnTo>
                    <a:pt x="3566" y="21"/>
                  </a:lnTo>
                  <a:lnTo>
                    <a:pt x="3569" y="23"/>
                  </a:lnTo>
                  <a:lnTo>
                    <a:pt x="3573" y="25"/>
                  </a:lnTo>
                  <a:lnTo>
                    <a:pt x="3577" y="26"/>
                  </a:lnTo>
                  <a:lnTo>
                    <a:pt x="3581" y="25"/>
                  </a:lnTo>
                  <a:lnTo>
                    <a:pt x="3585" y="23"/>
                  </a:lnTo>
                  <a:lnTo>
                    <a:pt x="3587" y="21"/>
                  </a:lnTo>
                  <a:lnTo>
                    <a:pt x="3589" y="17"/>
                  </a:lnTo>
                  <a:lnTo>
                    <a:pt x="3590" y="13"/>
                  </a:lnTo>
                  <a:lnTo>
                    <a:pt x="3589" y="9"/>
                  </a:lnTo>
                  <a:lnTo>
                    <a:pt x="3587" y="5"/>
                  </a:lnTo>
                  <a:lnTo>
                    <a:pt x="3585" y="3"/>
                  </a:lnTo>
                  <a:lnTo>
                    <a:pt x="3581" y="1"/>
                  </a:lnTo>
                  <a:lnTo>
                    <a:pt x="3577" y="0"/>
                  </a:lnTo>
                  <a:close/>
                  <a:moveTo>
                    <a:pt x="3447" y="0"/>
                  </a:moveTo>
                  <a:lnTo>
                    <a:pt x="3443" y="1"/>
                  </a:lnTo>
                  <a:lnTo>
                    <a:pt x="3439" y="3"/>
                  </a:lnTo>
                  <a:lnTo>
                    <a:pt x="3437" y="5"/>
                  </a:lnTo>
                  <a:lnTo>
                    <a:pt x="3435" y="9"/>
                  </a:lnTo>
                  <a:lnTo>
                    <a:pt x="3434" y="13"/>
                  </a:lnTo>
                  <a:lnTo>
                    <a:pt x="3435" y="17"/>
                  </a:lnTo>
                  <a:lnTo>
                    <a:pt x="3437" y="21"/>
                  </a:lnTo>
                  <a:lnTo>
                    <a:pt x="3439" y="23"/>
                  </a:lnTo>
                  <a:lnTo>
                    <a:pt x="3443" y="25"/>
                  </a:lnTo>
                  <a:lnTo>
                    <a:pt x="3447" y="26"/>
                  </a:lnTo>
                  <a:lnTo>
                    <a:pt x="3451" y="25"/>
                  </a:lnTo>
                  <a:lnTo>
                    <a:pt x="3455" y="23"/>
                  </a:lnTo>
                  <a:lnTo>
                    <a:pt x="3458" y="21"/>
                  </a:lnTo>
                  <a:lnTo>
                    <a:pt x="3459" y="17"/>
                  </a:lnTo>
                  <a:lnTo>
                    <a:pt x="3460" y="13"/>
                  </a:lnTo>
                  <a:lnTo>
                    <a:pt x="3459" y="9"/>
                  </a:lnTo>
                  <a:lnTo>
                    <a:pt x="3458" y="5"/>
                  </a:lnTo>
                  <a:lnTo>
                    <a:pt x="3455" y="3"/>
                  </a:lnTo>
                  <a:lnTo>
                    <a:pt x="3451" y="1"/>
                  </a:lnTo>
                  <a:lnTo>
                    <a:pt x="3447" y="0"/>
                  </a:lnTo>
                  <a:close/>
                  <a:moveTo>
                    <a:pt x="3318" y="0"/>
                  </a:moveTo>
                  <a:lnTo>
                    <a:pt x="3314" y="1"/>
                  </a:lnTo>
                  <a:lnTo>
                    <a:pt x="3310" y="3"/>
                  </a:lnTo>
                  <a:lnTo>
                    <a:pt x="3307" y="5"/>
                  </a:lnTo>
                  <a:lnTo>
                    <a:pt x="3306" y="9"/>
                  </a:lnTo>
                  <a:lnTo>
                    <a:pt x="3305" y="13"/>
                  </a:lnTo>
                  <a:lnTo>
                    <a:pt x="3306" y="17"/>
                  </a:lnTo>
                  <a:lnTo>
                    <a:pt x="3307" y="21"/>
                  </a:lnTo>
                  <a:lnTo>
                    <a:pt x="3310" y="23"/>
                  </a:lnTo>
                  <a:lnTo>
                    <a:pt x="3314" y="25"/>
                  </a:lnTo>
                  <a:lnTo>
                    <a:pt x="3318" y="26"/>
                  </a:lnTo>
                  <a:lnTo>
                    <a:pt x="3322" y="25"/>
                  </a:lnTo>
                  <a:lnTo>
                    <a:pt x="3325" y="23"/>
                  </a:lnTo>
                  <a:lnTo>
                    <a:pt x="3328" y="21"/>
                  </a:lnTo>
                  <a:lnTo>
                    <a:pt x="3329" y="17"/>
                  </a:lnTo>
                  <a:lnTo>
                    <a:pt x="3331" y="13"/>
                  </a:lnTo>
                  <a:lnTo>
                    <a:pt x="3329" y="9"/>
                  </a:lnTo>
                  <a:lnTo>
                    <a:pt x="3328" y="5"/>
                  </a:lnTo>
                  <a:lnTo>
                    <a:pt x="3325" y="3"/>
                  </a:lnTo>
                  <a:lnTo>
                    <a:pt x="3322" y="1"/>
                  </a:lnTo>
                  <a:lnTo>
                    <a:pt x="3318" y="0"/>
                  </a:lnTo>
                  <a:close/>
                  <a:moveTo>
                    <a:pt x="3188" y="0"/>
                  </a:moveTo>
                  <a:lnTo>
                    <a:pt x="3184" y="1"/>
                  </a:lnTo>
                  <a:lnTo>
                    <a:pt x="3180" y="3"/>
                  </a:lnTo>
                  <a:lnTo>
                    <a:pt x="3178" y="5"/>
                  </a:lnTo>
                  <a:lnTo>
                    <a:pt x="3176" y="9"/>
                  </a:lnTo>
                  <a:lnTo>
                    <a:pt x="3175" y="13"/>
                  </a:lnTo>
                  <a:lnTo>
                    <a:pt x="3176" y="17"/>
                  </a:lnTo>
                  <a:lnTo>
                    <a:pt x="3178" y="21"/>
                  </a:lnTo>
                  <a:lnTo>
                    <a:pt x="3180" y="23"/>
                  </a:lnTo>
                  <a:lnTo>
                    <a:pt x="3184" y="25"/>
                  </a:lnTo>
                  <a:lnTo>
                    <a:pt x="3188" y="26"/>
                  </a:lnTo>
                  <a:lnTo>
                    <a:pt x="3192" y="25"/>
                  </a:lnTo>
                  <a:lnTo>
                    <a:pt x="3196" y="23"/>
                  </a:lnTo>
                  <a:lnTo>
                    <a:pt x="3198" y="21"/>
                  </a:lnTo>
                  <a:lnTo>
                    <a:pt x="3200" y="17"/>
                  </a:lnTo>
                  <a:lnTo>
                    <a:pt x="3201" y="13"/>
                  </a:lnTo>
                  <a:lnTo>
                    <a:pt x="3200" y="9"/>
                  </a:lnTo>
                  <a:lnTo>
                    <a:pt x="3198" y="5"/>
                  </a:lnTo>
                  <a:lnTo>
                    <a:pt x="3196" y="3"/>
                  </a:lnTo>
                  <a:lnTo>
                    <a:pt x="3192" y="1"/>
                  </a:lnTo>
                  <a:lnTo>
                    <a:pt x="3188" y="0"/>
                  </a:lnTo>
                  <a:close/>
                  <a:moveTo>
                    <a:pt x="3058" y="0"/>
                  </a:moveTo>
                  <a:lnTo>
                    <a:pt x="3054" y="1"/>
                  </a:lnTo>
                  <a:lnTo>
                    <a:pt x="3051" y="3"/>
                  </a:lnTo>
                  <a:lnTo>
                    <a:pt x="3048" y="5"/>
                  </a:lnTo>
                  <a:lnTo>
                    <a:pt x="3047" y="9"/>
                  </a:lnTo>
                  <a:lnTo>
                    <a:pt x="3045" y="13"/>
                  </a:lnTo>
                  <a:lnTo>
                    <a:pt x="3047" y="17"/>
                  </a:lnTo>
                  <a:lnTo>
                    <a:pt x="3048" y="21"/>
                  </a:lnTo>
                  <a:lnTo>
                    <a:pt x="3051" y="23"/>
                  </a:lnTo>
                  <a:lnTo>
                    <a:pt x="3054" y="25"/>
                  </a:lnTo>
                  <a:lnTo>
                    <a:pt x="3058" y="26"/>
                  </a:lnTo>
                  <a:lnTo>
                    <a:pt x="3062" y="25"/>
                  </a:lnTo>
                  <a:lnTo>
                    <a:pt x="3066" y="23"/>
                  </a:lnTo>
                  <a:lnTo>
                    <a:pt x="3069" y="21"/>
                  </a:lnTo>
                  <a:lnTo>
                    <a:pt x="3070" y="17"/>
                  </a:lnTo>
                  <a:lnTo>
                    <a:pt x="3071" y="13"/>
                  </a:lnTo>
                  <a:lnTo>
                    <a:pt x="3070" y="9"/>
                  </a:lnTo>
                  <a:lnTo>
                    <a:pt x="3069" y="5"/>
                  </a:lnTo>
                  <a:lnTo>
                    <a:pt x="3066" y="3"/>
                  </a:lnTo>
                  <a:lnTo>
                    <a:pt x="3062" y="1"/>
                  </a:lnTo>
                  <a:lnTo>
                    <a:pt x="3058" y="0"/>
                  </a:lnTo>
                  <a:close/>
                  <a:moveTo>
                    <a:pt x="2929" y="0"/>
                  </a:moveTo>
                  <a:lnTo>
                    <a:pt x="2925" y="1"/>
                  </a:lnTo>
                  <a:lnTo>
                    <a:pt x="2921" y="3"/>
                  </a:lnTo>
                  <a:lnTo>
                    <a:pt x="2918" y="5"/>
                  </a:lnTo>
                  <a:lnTo>
                    <a:pt x="2917" y="9"/>
                  </a:lnTo>
                  <a:lnTo>
                    <a:pt x="2916" y="13"/>
                  </a:lnTo>
                  <a:lnTo>
                    <a:pt x="2917" y="17"/>
                  </a:lnTo>
                  <a:lnTo>
                    <a:pt x="2918" y="21"/>
                  </a:lnTo>
                  <a:lnTo>
                    <a:pt x="2921" y="23"/>
                  </a:lnTo>
                  <a:lnTo>
                    <a:pt x="2925" y="25"/>
                  </a:lnTo>
                  <a:lnTo>
                    <a:pt x="2929" y="26"/>
                  </a:lnTo>
                  <a:lnTo>
                    <a:pt x="2933" y="25"/>
                  </a:lnTo>
                  <a:lnTo>
                    <a:pt x="2937" y="23"/>
                  </a:lnTo>
                  <a:lnTo>
                    <a:pt x="2939" y="21"/>
                  </a:lnTo>
                  <a:lnTo>
                    <a:pt x="2941" y="17"/>
                  </a:lnTo>
                  <a:lnTo>
                    <a:pt x="2942" y="13"/>
                  </a:lnTo>
                  <a:lnTo>
                    <a:pt x="2941" y="9"/>
                  </a:lnTo>
                  <a:lnTo>
                    <a:pt x="2939" y="5"/>
                  </a:lnTo>
                  <a:lnTo>
                    <a:pt x="2937" y="3"/>
                  </a:lnTo>
                  <a:lnTo>
                    <a:pt x="2933" y="1"/>
                  </a:lnTo>
                  <a:lnTo>
                    <a:pt x="2929" y="0"/>
                  </a:lnTo>
                  <a:close/>
                  <a:moveTo>
                    <a:pt x="2799" y="0"/>
                  </a:moveTo>
                  <a:lnTo>
                    <a:pt x="2795" y="1"/>
                  </a:lnTo>
                  <a:lnTo>
                    <a:pt x="2791" y="3"/>
                  </a:lnTo>
                  <a:lnTo>
                    <a:pt x="2789" y="5"/>
                  </a:lnTo>
                  <a:lnTo>
                    <a:pt x="2787" y="9"/>
                  </a:lnTo>
                  <a:lnTo>
                    <a:pt x="2786" y="13"/>
                  </a:lnTo>
                  <a:lnTo>
                    <a:pt x="2787" y="17"/>
                  </a:lnTo>
                  <a:lnTo>
                    <a:pt x="2789" y="21"/>
                  </a:lnTo>
                  <a:lnTo>
                    <a:pt x="2791" y="23"/>
                  </a:lnTo>
                  <a:lnTo>
                    <a:pt x="2795" y="25"/>
                  </a:lnTo>
                  <a:lnTo>
                    <a:pt x="2799" y="26"/>
                  </a:lnTo>
                  <a:lnTo>
                    <a:pt x="2803" y="25"/>
                  </a:lnTo>
                  <a:lnTo>
                    <a:pt x="2807" y="23"/>
                  </a:lnTo>
                  <a:lnTo>
                    <a:pt x="2810" y="21"/>
                  </a:lnTo>
                  <a:lnTo>
                    <a:pt x="2811" y="17"/>
                  </a:lnTo>
                  <a:lnTo>
                    <a:pt x="2812" y="13"/>
                  </a:lnTo>
                  <a:lnTo>
                    <a:pt x="2811" y="9"/>
                  </a:lnTo>
                  <a:lnTo>
                    <a:pt x="2810" y="5"/>
                  </a:lnTo>
                  <a:lnTo>
                    <a:pt x="2807" y="3"/>
                  </a:lnTo>
                  <a:lnTo>
                    <a:pt x="2803" y="1"/>
                  </a:lnTo>
                  <a:lnTo>
                    <a:pt x="2799" y="0"/>
                  </a:lnTo>
                  <a:close/>
                  <a:moveTo>
                    <a:pt x="2670" y="0"/>
                  </a:moveTo>
                  <a:lnTo>
                    <a:pt x="2666" y="1"/>
                  </a:lnTo>
                  <a:lnTo>
                    <a:pt x="2662" y="3"/>
                  </a:lnTo>
                  <a:lnTo>
                    <a:pt x="2659" y="5"/>
                  </a:lnTo>
                  <a:lnTo>
                    <a:pt x="2658" y="9"/>
                  </a:lnTo>
                  <a:lnTo>
                    <a:pt x="2657" y="13"/>
                  </a:lnTo>
                  <a:lnTo>
                    <a:pt x="2658" y="17"/>
                  </a:lnTo>
                  <a:lnTo>
                    <a:pt x="2659" y="21"/>
                  </a:lnTo>
                  <a:lnTo>
                    <a:pt x="2662" y="23"/>
                  </a:lnTo>
                  <a:lnTo>
                    <a:pt x="2666" y="25"/>
                  </a:lnTo>
                  <a:lnTo>
                    <a:pt x="2670" y="26"/>
                  </a:lnTo>
                  <a:lnTo>
                    <a:pt x="2674" y="25"/>
                  </a:lnTo>
                  <a:lnTo>
                    <a:pt x="2677" y="23"/>
                  </a:lnTo>
                  <a:lnTo>
                    <a:pt x="2680" y="21"/>
                  </a:lnTo>
                  <a:lnTo>
                    <a:pt x="2681" y="17"/>
                  </a:lnTo>
                  <a:lnTo>
                    <a:pt x="2683" y="13"/>
                  </a:lnTo>
                  <a:lnTo>
                    <a:pt x="2681" y="9"/>
                  </a:lnTo>
                  <a:lnTo>
                    <a:pt x="2680" y="5"/>
                  </a:lnTo>
                  <a:lnTo>
                    <a:pt x="2677" y="3"/>
                  </a:lnTo>
                  <a:lnTo>
                    <a:pt x="2674" y="1"/>
                  </a:lnTo>
                  <a:lnTo>
                    <a:pt x="2670" y="0"/>
                  </a:lnTo>
                  <a:close/>
                  <a:moveTo>
                    <a:pt x="2540" y="0"/>
                  </a:moveTo>
                  <a:lnTo>
                    <a:pt x="2536" y="1"/>
                  </a:lnTo>
                  <a:lnTo>
                    <a:pt x="2532" y="3"/>
                  </a:lnTo>
                  <a:lnTo>
                    <a:pt x="2530" y="5"/>
                  </a:lnTo>
                  <a:lnTo>
                    <a:pt x="2528" y="9"/>
                  </a:lnTo>
                  <a:lnTo>
                    <a:pt x="2527" y="13"/>
                  </a:lnTo>
                  <a:lnTo>
                    <a:pt x="2528" y="17"/>
                  </a:lnTo>
                  <a:lnTo>
                    <a:pt x="2530" y="21"/>
                  </a:lnTo>
                  <a:lnTo>
                    <a:pt x="2532" y="23"/>
                  </a:lnTo>
                  <a:lnTo>
                    <a:pt x="2536" y="25"/>
                  </a:lnTo>
                  <a:lnTo>
                    <a:pt x="2540" y="26"/>
                  </a:lnTo>
                  <a:lnTo>
                    <a:pt x="2544" y="25"/>
                  </a:lnTo>
                  <a:lnTo>
                    <a:pt x="2548" y="23"/>
                  </a:lnTo>
                  <a:lnTo>
                    <a:pt x="2550" y="21"/>
                  </a:lnTo>
                  <a:lnTo>
                    <a:pt x="2552" y="17"/>
                  </a:lnTo>
                  <a:lnTo>
                    <a:pt x="2553" y="13"/>
                  </a:lnTo>
                  <a:lnTo>
                    <a:pt x="2552" y="9"/>
                  </a:lnTo>
                  <a:lnTo>
                    <a:pt x="2550" y="5"/>
                  </a:lnTo>
                  <a:lnTo>
                    <a:pt x="2548" y="3"/>
                  </a:lnTo>
                  <a:lnTo>
                    <a:pt x="2544" y="1"/>
                  </a:lnTo>
                  <a:lnTo>
                    <a:pt x="2540" y="0"/>
                  </a:lnTo>
                  <a:close/>
                  <a:moveTo>
                    <a:pt x="2410" y="0"/>
                  </a:moveTo>
                  <a:lnTo>
                    <a:pt x="2406" y="1"/>
                  </a:lnTo>
                  <a:lnTo>
                    <a:pt x="2403" y="3"/>
                  </a:lnTo>
                  <a:lnTo>
                    <a:pt x="2400" y="5"/>
                  </a:lnTo>
                  <a:lnTo>
                    <a:pt x="2399" y="9"/>
                  </a:lnTo>
                  <a:lnTo>
                    <a:pt x="2397" y="13"/>
                  </a:lnTo>
                  <a:lnTo>
                    <a:pt x="2399" y="17"/>
                  </a:lnTo>
                  <a:lnTo>
                    <a:pt x="2400" y="21"/>
                  </a:lnTo>
                  <a:lnTo>
                    <a:pt x="2403" y="23"/>
                  </a:lnTo>
                  <a:lnTo>
                    <a:pt x="2406" y="25"/>
                  </a:lnTo>
                  <a:lnTo>
                    <a:pt x="2410" y="26"/>
                  </a:lnTo>
                  <a:lnTo>
                    <a:pt x="2414" y="25"/>
                  </a:lnTo>
                  <a:lnTo>
                    <a:pt x="2418" y="23"/>
                  </a:lnTo>
                  <a:lnTo>
                    <a:pt x="2421" y="21"/>
                  </a:lnTo>
                  <a:lnTo>
                    <a:pt x="2422" y="17"/>
                  </a:lnTo>
                  <a:lnTo>
                    <a:pt x="2423" y="13"/>
                  </a:lnTo>
                  <a:lnTo>
                    <a:pt x="2422" y="9"/>
                  </a:lnTo>
                  <a:lnTo>
                    <a:pt x="2421" y="5"/>
                  </a:lnTo>
                  <a:lnTo>
                    <a:pt x="2418" y="3"/>
                  </a:lnTo>
                  <a:lnTo>
                    <a:pt x="2414" y="1"/>
                  </a:lnTo>
                  <a:lnTo>
                    <a:pt x="2410" y="0"/>
                  </a:lnTo>
                  <a:close/>
                  <a:moveTo>
                    <a:pt x="2281" y="0"/>
                  </a:moveTo>
                  <a:lnTo>
                    <a:pt x="2277" y="1"/>
                  </a:lnTo>
                  <a:lnTo>
                    <a:pt x="2273" y="3"/>
                  </a:lnTo>
                  <a:lnTo>
                    <a:pt x="2270" y="5"/>
                  </a:lnTo>
                  <a:lnTo>
                    <a:pt x="2269" y="9"/>
                  </a:lnTo>
                  <a:lnTo>
                    <a:pt x="2268" y="13"/>
                  </a:lnTo>
                  <a:lnTo>
                    <a:pt x="2269" y="17"/>
                  </a:lnTo>
                  <a:lnTo>
                    <a:pt x="2270" y="21"/>
                  </a:lnTo>
                  <a:lnTo>
                    <a:pt x="2273" y="23"/>
                  </a:lnTo>
                  <a:lnTo>
                    <a:pt x="2277" y="25"/>
                  </a:lnTo>
                  <a:lnTo>
                    <a:pt x="2281" y="26"/>
                  </a:lnTo>
                  <a:lnTo>
                    <a:pt x="2285" y="25"/>
                  </a:lnTo>
                  <a:lnTo>
                    <a:pt x="2289" y="23"/>
                  </a:lnTo>
                  <a:lnTo>
                    <a:pt x="2291" y="21"/>
                  </a:lnTo>
                  <a:lnTo>
                    <a:pt x="2293" y="17"/>
                  </a:lnTo>
                  <a:lnTo>
                    <a:pt x="2294" y="13"/>
                  </a:lnTo>
                  <a:lnTo>
                    <a:pt x="2293" y="9"/>
                  </a:lnTo>
                  <a:lnTo>
                    <a:pt x="2291" y="5"/>
                  </a:lnTo>
                  <a:lnTo>
                    <a:pt x="2289" y="3"/>
                  </a:lnTo>
                  <a:lnTo>
                    <a:pt x="2285" y="1"/>
                  </a:lnTo>
                  <a:lnTo>
                    <a:pt x="2281" y="0"/>
                  </a:lnTo>
                  <a:close/>
                  <a:moveTo>
                    <a:pt x="2151" y="0"/>
                  </a:moveTo>
                  <a:lnTo>
                    <a:pt x="2147" y="1"/>
                  </a:lnTo>
                  <a:lnTo>
                    <a:pt x="2143" y="3"/>
                  </a:lnTo>
                  <a:lnTo>
                    <a:pt x="2141" y="5"/>
                  </a:lnTo>
                  <a:lnTo>
                    <a:pt x="2139" y="9"/>
                  </a:lnTo>
                  <a:lnTo>
                    <a:pt x="2138" y="13"/>
                  </a:lnTo>
                  <a:lnTo>
                    <a:pt x="2139" y="17"/>
                  </a:lnTo>
                  <a:lnTo>
                    <a:pt x="2141" y="21"/>
                  </a:lnTo>
                  <a:lnTo>
                    <a:pt x="2143" y="23"/>
                  </a:lnTo>
                  <a:lnTo>
                    <a:pt x="2147" y="25"/>
                  </a:lnTo>
                  <a:lnTo>
                    <a:pt x="2151" y="26"/>
                  </a:lnTo>
                  <a:lnTo>
                    <a:pt x="2155" y="25"/>
                  </a:lnTo>
                  <a:lnTo>
                    <a:pt x="2159" y="23"/>
                  </a:lnTo>
                  <a:lnTo>
                    <a:pt x="2162" y="21"/>
                  </a:lnTo>
                  <a:lnTo>
                    <a:pt x="2163" y="17"/>
                  </a:lnTo>
                  <a:lnTo>
                    <a:pt x="2164" y="13"/>
                  </a:lnTo>
                  <a:lnTo>
                    <a:pt x="2163" y="9"/>
                  </a:lnTo>
                  <a:lnTo>
                    <a:pt x="2162" y="5"/>
                  </a:lnTo>
                  <a:lnTo>
                    <a:pt x="2159" y="3"/>
                  </a:lnTo>
                  <a:lnTo>
                    <a:pt x="2155" y="1"/>
                  </a:lnTo>
                  <a:lnTo>
                    <a:pt x="2151" y="0"/>
                  </a:lnTo>
                  <a:close/>
                  <a:moveTo>
                    <a:pt x="2022" y="0"/>
                  </a:moveTo>
                  <a:lnTo>
                    <a:pt x="2018" y="1"/>
                  </a:lnTo>
                  <a:lnTo>
                    <a:pt x="2014" y="3"/>
                  </a:lnTo>
                  <a:lnTo>
                    <a:pt x="2011" y="5"/>
                  </a:lnTo>
                  <a:lnTo>
                    <a:pt x="2010" y="9"/>
                  </a:lnTo>
                  <a:lnTo>
                    <a:pt x="2009" y="13"/>
                  </a:lnTo>
                  <a:lnTo>
                    <a:pt x="2010" y="17"/>
                  </a:lnTo>
                  <a:lnTo>
                    <a:pt x="2011" y="21"/>
                  </a:lnTo>
                  <a:lnTo>
                    <a:pt x="2014" y="23"/>
                  </a:lnTo>
                  <a:lnTo>
                    <a:pt x="2018" y="25"/>
                  </a:lnTo>
                  <a:lnTo>
                    <a:pt x="2022" y="26"/>
                  </a:lnTo>
                  <a:lnTo>
                    <a:pt x="2026" y="25"/>
                  </a:lnTo>
                  <a:lnTo>
                    <a:pt x="2029" y="23"/>
                  </a:lnTo>
                  <a:lnTo>
                    <a:pt x="2032" y="21"/>
                  </a:lnTo>
                  <a:lnTo>
                    <a:pt x="2033" y="17"/>
                  </a:lnTo>
                  <a:lnTo>
                    <a:pt x="2035" y="13"/>
                  </a:lnTo>
                  <a:lnTo>
                    <a:pt x="2033" y="9"/>
                  </a:lnTo>
                  <a:lnTo>
                    <a:pt x="2032" y="5"/>
                  </a:lnTo>
                  <a:lnTo>
                    <a:pt x="2029" y="3"/>
                  </a:lnTo>
                  <a:lnTo>
                    <a:pt x="2026" y="1"/>
                  </a:lnTo>
                  <a:lnTo>
                    <a:pt x="202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7" name="Freeform 544"/>
            <p:cNvSpPr>
              <a:spLocks noEditPoints="1"/>
            </p:cNvSpPr>
            <p:nvPr/>
          </p:nvSpPr>
          <p:spPr bwMode="auto">
            <a:xfrm>
              <a:off x="0" y="1675302"/>
              <a:ext cx="6841475" cy="355150"/>
            </a:xfrm>
            <a:custGeom>
              <a:avLst/>
              <a:gdLst>
                <a:gd name="T0" fmla="*/ 1762 w 4238"/>
                <a:gd name="T1" fmla="*/ 220 h 220"/>
                <a:gd name="T2" fmla="*/ 1503 w 4238"/>
                <a:gd name="T3" fmla="*/ 194 h 220"/>
                <a:gd name="T4" fmla="*/ 1378 w 4238"/>
                <a:gd name="T5" fmla="*/ 219 h 220"/>
                <a:gd name="T6" fmla="*/ 1110 w 4238"/>
                <a:gd name="T7" fmla="*/ 195 h 220"/>
                <a:gd name="T8" fmla="*/ 993 w 4238"/>
                <a:gd name="T9" fmla="*/ 217 h 220"/>
                <a:gd name="T10" fmla="*/ 718 w 4238"/>
                <a:gd name="T11" fmla="*/ 197 h 220"/>
                <a:gd name="T12" fmla="*/ 606 w 4238"/>
                <a:gd name="T13" fmla="*/ 215 h 220"/>
                <a:gd name="T14" fmla="*/ 326 w 4238"/>
                <a:gd name="T15" fmla="*/ 199 h 220"/>
                <a:gd name="T16" fmla="*/ 219 w 4238"/>
                <a:gd name="T17" fmla="*/ 211 h 220"/>
                <a:gd name="T18" fmla="*/ 4148 w 4238"/>
                <a:gd name="T19" fmla="*/ 138 h 220"/>
                <a:gd name="T20" fmla="*/ 4043 w 4238"/>
                <a:gd name="T21" fmla="*/ 143 h 220"/>
                <a:gd name="T22" fmla="*/ 3759 w 4238"/>
                <a:gd name="T23" fmla="*/ 143 h 220"/>
                <a:gd name="T24" fmla="*/ 3654 w 4238"/>
                <a:gd name="T25" fmla="*/ 138 h 220"/>
                <a:gd name="T26" fmla="*/ 3370 w 4238"/>
                <a:gd name="T27" fmla="*/ 147 h 220"/>
                <a:gd name="T28" fmla="*/ 3263 w 4238"/>
                <a:gd name="T29" fmla="*/ 135 h 220"/>
                <a:gd name="T30" fmla="*/ 2984 w 4238"/>
                <a:gd name="T31" fmla="*/ 149 h 220"/>
                <a:gd name="T32" fmla="*/ 2871 w 4238"/>
                <a:gd name="T33" fmla="*/ 132 h 220"/>
                <a:gd name="T34" fmla="*/ 2598 w 4238"/>
                <a:gd name="T35" fmla="*/ 152 h 220"/>
                <a:gd name="T36" fmla="*/ 2480 w 4238"/>
                <a:gd name="T37" fmla="*/ 130 h 220"/>
                <a:gd name="T38" fmla="*/ 2211 w 4238"/>
                <a:gd name="T39" fmla="*/ 155 h 220"/>
                <a:gd name="T40" fmla="*/ 2087 w 4238"/>
                <a:gd name="T41" fmla="*/ 130 h 220"/>
                <a:gd name="T42" fmla="*/ 1828 w 4238"/>
                <a:gd name="T43" fmla="*/ 155 h 220"/>
                <a:gd name="T44" fmla="*/ 1569 w 4238"/>
                <a:gd name="T45" fmla="*/ 130 h 220"/>
                <a:gd name="T46" fmla="*/ 1443 w 4238"/>
                <a:gd name="T47" fmla="*/ 155 h 220"/>
                <a:gd name="T48" fmla="*/ 1175 w 4238"/>
                <a:gd name="T49" fmla="*/ 130 h 220"/>
                <a:gd name="T50" fmla="*/ 1057 w 4238"/>
                <a:gd name="T51" fmla="*/ 152 h 220"/>
                <a:gd name="T52" fmla="*/ 783 w 4238"/>
                <a:gd name="T53" fmla="*/ 132 h 220"/>
                <a:gd name="T54" fmla="*/ 671 w 4238"/>
                <a:gd name="T55" fmla="*/ 149 h 220"/>
                <a:gd name="T56" fmla="*/ 392 w 4238"/>
                <a:gd name="T57" fmla="*/ 135 h 220"/>
                <a:gd name="T58" fmla="*/ 284 w 4238"/>
                <a:gd name="T59" fmla="*/ 147 h 220"/>
                <a:gd name="T60" fmla="*/ 0 w 4238"/>
                <a:gd name="T61" fmla="*/ 138 h 220"/>
                <a:gd name="T62" fmla="*/ 4238 w 4238"/>
                <a:gd name="T63" fmla="*/ 77 h 220"/>
                <a:gd name="T64" fmla="*/ 3953 w 4238"/>
                <a:gd name="T65" fmla="*/ 77 h 220"/>
                <a:gd name="T66" fmla="*/ 3848 w 4238"/>
                <a:gd name="T67" fmla="*/ 73 h 220"/>
                <a:gd name="T68" fmla="*/ 3565 w 4238"/>
                <a:gd name="T69" fmla="*/ 81 h 220"/>
                <a:gd name="T70" fmla="*/ 3458 w 4238"/>
                <a:gd name="T71" fmla="*/ 70 h 220"/>
                <a:gd name="T72" fmla="*/ 3178 w 4238"/>
                <a:gd name="T73" fmla="*/ 85 h 220"/>
                <a:gd name="T74" fmla="*/ 3066 w 4238"/>
                <a:gd name="T75" fmla="*/ 67 h 220"/>
                <a:gd name="T76" fmla="*/ 2791 w 4238"/>
                <a:gd name="T77" fmla="*/ 88 h 220"/>
                <a:gd name="T78" fmla="*/ 2674 w 4238"/>
                <a:gd name="T79" fmla="*/ 66 h 220"/>
                <a:gd name="T80" fmla="*/ 2406 w 4238"/>
                <a:gd name="T81" fmla="*/ 89 h 220"/>
                <a:gd name="T82" fmla="*/ 2281 w 4238"/>
                <a:gd name="T83" fmla="*/ 64 h 220"/>
                <a:gd name="T84" fmla="*/ 2022 w 4238"/>
                <a:gd name="T85" fmla="*/ 90 h 220"/>
                <a:gd name="T86" fmla="*/ 1762 w 4238"/>
                <a:gd name="T87" fmla="*/ 64 h 220"/>
                <a:gd name="T88" fmla="*/ 1637 w 4238"/>
                <a:gd name="T89" fmla="*/ 89 h 220"/>
                <a:gd name="T90" fmla="*/ 1370 w 4238"/>
                <a:gd name="T91" fmla="*/ 66 h 220"/>
                <a:gd name="T92" fmla="*/ 1252 w 4238"/>
                <a:gd name="T93" fmla="*/ 88 h 220"/>
                <a:gd name="T94" fmla="*/ 977 w 4238"/>
                <a:gd name="T95" fmla="*/ 67 h 220"/>
                <a:gd name="T96" fmla="*/ 866 w 4238"/>
                <a:gd name="T97" fmla="*/ 85 h 220"/>
                <a:gd name="T98" fmla="*/ 586 w 4238"/>
                <a:gd name="T99" fmla="*/ 70 h 220"/>
                <a:gd name="T100" fmla="*/ 478 w 4238"/>
                <a:gd name="T101" fmla="*/ 81 h 220"/>
                <a:gd name="T102" fmla="*/ 195 w 4238"/>
                <a:gd name="T103" fmla="*/ 73 h 220"/>
                <a:gd name="T104" fmla="*/ 91 w 4238"/>
                <a:gd name="T105" fmla="*/ 77 h 220"/>
                <a:gd name="T106" fmla="*/ 4018 w 4238"/>
                <a:gd name="T107" fmla="*/ 13 h 220"/>
                <a:gd name="T108" fmla="*/ 3913 w 4238"/>
                <a:gd name="T109" fmla="*/ 8 h 220"/>
                <a:gd name="T110" fmla="*/ 3629 w 4238"/>
                <a:gd name="T111" fmla="*/ 17 h 220"/>
                <a:gd name="T112" fmla="*/ 3522 w 4238"/>
                <a:gd name="T113" fmla="*/ 5 h 220"/>
                <a:gd name="T114" fmla="*/ 3243 w 4238"/>
                <a:gd name="T115" fmla="*/ 20 h 220"/>
                <a:gd name="T116" fmla="*/ 3130 w 4238"/>
                <a:gd name="T117" fmla="*/ 3 h 220"/>
                <a:gd name="T118" fmla="*/ 2857 w 4238"/>
                <a:gd name="T119" fmla="*/ 22 h 220"/>
                <a:gd name="T120" fmla="*/ 2739 w 4238"/>
                <a:gd name="T121" fmla="*/ 0 h 220"/>
                <a:gd name="T122" fmla="*/ 2471 w 4238"/>
                <a:gd name="T123" fmla="*/ 25 h 220"/>
                <a:gd name="T124" fmla="*/ 2346 w 4238"/>
                <a:gd name="T125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38" h="220">
                  <a:moveTo>
                    <a:pt x="1892" y="194"/>
                  </a:moveTo>
                  <a:lnTo>
                    <a:pt x="1888" y="195"/>
                  </a:lnTo>
                  <a:lnTo>
                    <a:pt x="1884" y="197"/>
                  </a:lnTo>
                  <a:lnTo>
                    <a:pt x="1882" y="199"/>
                  </a:lnTo>
                  <a:lnTo>
                    <a:pt x="1880" y="203"/>
                  </a:lnTo>
                  <a:lnTo>
                    <a:pt x="1879" y="207"/>
                  </a:lnTo>
                  <a:lnTo>
                    <a:pt x="1880" y="211"/>
                  </a:lnTo>
                  <a:lnTo>
                    <a:pt x="1882" y="215"/>
                  </a:lnTo>
                  <a:lnTo>
                    <a:pt x="1884" y="217"/>
                  </a:lnTo>
                  <a:lnTo>
                    <a:pt x="1888" y="219"/>
                  </a:lnTo>
                  <a:lnTo>
                    <a:pt x="1892" y="220"/>
                  </a:lnTo>
                  <a:lnTo>
                    <a:pt x="1896" y="219"/>
                  </a:lnTo>
                  <a:lnTo>
                    <a:pt x="1900" y="217"/>
                  </a:lnTo>
                  <a:lnTo>
                    <a:pt x="1902" y="215"/>
                  </a:lnTo>
                  <a:lnTo>
                    <a:pt x="1904" y="211"/>
                  </a:lnTo>
                  <a:lnTo>
                    <a:pt x="1905" y="207"/>
                  </a:lnTo>
                  <a:lnTo>
                    <a:pt x="1904" y="203"/>
                  </a:lnTo>
                  <a:lnTo>
                    <a:pt x="1902" y="199"/>
                  </a:lnTo>
                  <a:lnTo>
                    <a:pt x="1900" y="197"/>
                  </a:lnTo>
                  <a:lnTo>
                    <a:pt x="1896" y="195"/>
                  </a:lnTo>
                  <a:lnTo>
                    <a:pt x="1892" y="194"/>
                  </a:lnTo>
                  <a:close/>
                  <a:moveTo>
                    <a:pt x="1762" y="194"/>
                  </a:moveTo>
                  <a:lnTo>
                    <a:pt x="1758" y="195"/>
                  </a:lnTo>
                  <a:lnTo>
                    <a:pt x="1755" y="197"/>
                  </a:lnTo>
                  <a:lnTo>
                    <a:pt x="1752" y="199"/>
                  </a:lnTo>
                  <a:lnTo>
                    <a:pt x="1751" y="203"/>
                  </a:lnTo>
                  <a:lnTo>
                    <a:pt x="1749" y="207"/>
                  </a:lnTo>
                  <a:lnTo>
                    <a:pt x="1751" y="211"/>
                  </a:lnTo>
                  <a:lnTo>
                    <a:pt x="1752" y="215"/>
                  </a:lnTo>
                  <a:lnTo>
                    <a:pt x="1755" y="217"/>
                  </a:lnTo>
                  <a:lnTo>
                    <a:pt x="1758" y="219"/>
                  </a:lnTo>
                  <a:lnTo>
                    <a:pt x="1762" y="220"/>
                  </a:lnTo>
                  <a:lnTo>
                    <a:pt x="1766" y="219"/>
                  </a:lnTo>
                  <a:lnTo>
                    <a:pt x="1770" y="217"/>
                  </a:lnTo>
                  <a:lnTo>
                    <a:pt x="1773" y="215"/>
                  </a:lnTo>
                  <a:lnTo>
                    <a:pt x="1774" y="211"/>
                  </a:lnTo>
                  <a:lnTo>
                    <a:pt x="1775" y="207"/>
                  </a:lnTo>
                  <a:lnTo>
                    <a:pt x="1774" y="203"/>
                  </a:lnTo>
                  <a:lnTo>
                    <a:pt x="1773" y="199"/>
                  </a:lnTo>
                  <a:lnTo>
                    <a:pt x="1770" y="197"/>
                  </a:lnTo>
                  <a:lnTo>
                    <a:pt x="1766" y="195"/>
                  </a:lnTo>
                  <a:lnTo>
                    <a:pt x="1762" y="194"/>
                  </a:lnTo>
                  <a:close/>
                  <a:moveTo>
                    <a:pt x="1633" y="194"/>
                  </a:moveTo>
                  <a:lnTo>
                    <a:pt x="1629" y="195"/>
                  </a:lnTo>
                  <a:lnTo>
                    <a:pt x="1625" y="197"/>
                  </a:lnTo>
                  <a:lnTo>
                    <a:pt x="1622" y="199"/>
                  </a:lnTo>
                  <a:lnTo>
                    <a:pt x="1621" y="203"/>
                  </a:lnTo>
                  <a:lnTo>
                    <a:pt x="1620" y="207"/>
                  </a:lnTo>
                  <a:lnTo>
                    <a:pt x="1621" y="211"/>
                  </a:lnTo>
                  <a:lnTo>
                    <a:pt x="1622" y="215"/>
                  </a:lnTo>
                  <a:lnTo>
                    <a:pt x="1625" y="217"/>
                  </a:lnTo>
                  <a:lnTo>
                    <a:pt x="1629" y="219"/>
                  </a:lnTo>
                  <a:lnTo>
                    <a:pt x="1633" y="220"/>
                  </a:lnTo>
                  <a:lnTo>
                    <a:pt x="1637" y="219"/>
                  </a:lnTo>
                  <a:lnTo>
                    <a:pt x="1641" y="217"/>
                  </a:lnTo>
                  <a:lnTo>
                    <a:pt x="1643" y="215"/>
                  </a:lnTo>
                  <a:lnTo>
                    <a:pt x="1645" y="211"/>
                  </a:lnTo>
                  <a:lnTo>
                    <a:pt x="1646" y="207"/>
                  </a:lnTo>
                  <a:lnTo>
                    <a:pt x="1645" y="203"/>
                  </a:lnTo>
                  <a:lnTo>
                    <a:pt x="1643" y="199"/>
                  </a:lnTo>
                  <a:lnTo>
                    <a:pt x="1641" y="197"/>
                  </a:lnTo>
                  <a:lnTo>
                    <a:pt x="1637" y="195"/>
                  </a:lnTo>
                  <a:lnTo>
                    <a:pt x="1633" y="194"/>
                  </a:lnTo>
                  <a:close/>
                  <a:moveTo>
                    <a:pt x="1503" y="194"/>
                  </a:moveTo>
                  <a:lnTo>
                    <a:pt x="1499" y="195"/>
                  </a:lnTo>
                  <a:lnTo>
                    <a:pt x="1495" y="197"/>
                  </a:lnTo>
                  <a:lnTo>
                    <a:pt x="1493" y="199"/>
                  </a:lnTo>
                  <a:lnTo>
                    <a:pt x="1491" y="203"/>
                  </a:lnTo>
                  <a:lnTo>
                    <a:pt x="1490" y="207"/>
                  </a:lnTo>
                  <a:lnTo>
                    <a:pt x="1491" y="211"/>
                  </a:lnTo>
                  <a:lnTo>
                    <a:pt x="1493" y="215"/>
                  </a:lnTo>
                  <a:lnTo>
                    <a:pt x="1495" y="217"/>
                  </a:lnTo>
                  <a:lnTo>
                    <a:pt x="1499" y="219"/>
                  </a:lnTo>
                  <a:lnTo>
                    <a:pt x="1503" y="220"/>
                  </a:lnTo>
                  <a:lnTo>
                    <a:pt x="1507" y="219"/>
                  </a:lnTo>
                  <a:lnTo>
                    <a:pt x="1511" y="217"/>
                  </a:lnTo>
                  <a:lnTo>
                    <a:pt x="1514" y="215"/>
                  </a:lnTo>
                  <a:lnTo>
                    <a:pt x="1515" y="211"/>
                  </a:lnTo>
                  <a:lnTo>
                    <a:pt x="1516" y="207"/>
                  </a:lnTo>
                  <a:lnTo>
                    <a:pt x="1515" y="203"/>
                  </a:lnTo>
                  <a:lnTo>
                    <a:pt x="1514" y="199"/>
                  </a:lnTo>
                  <a:lnTo>
                    <a:pt x="1511" y="197"/>
                  </a:lnTo>
                  <a:lnTo>
                    <a:pt x="1507" y="195"/>
                  </a:lnTo>
                  <a:lnTo>
                    <a:pt x="1503" y="194"/>
                  </a:lnTo>
                  <a:close/>
                  <a:moveTo>
                    <a:pt x="1374" y="194"/>
                  </a:moveTo>
                  <a:lnTo>
                    <a:pt x="1370" y="195"/>
                  </a:lnTo>
                  <a:lnTo>
                    <a:pt x="1366" y="197"/>
                  </a:lnTo>
                  <a:lnTo>
                    <a:pt x="1363" y="199"/>
                  </a:lnTo>
                  <a:lnTo>
                    <a:pt x="1362" y="203"/>
                  </a:lnTo>
                  <a:lnTo>
                    <a:pt x="1361" y="207"/>
                  </a:lnTo>
                  <a:lnTo>
                    <a:pt x="1362" y="211"/>
                  </a:lnTo>
                  <a:lnTo>
                    <a:pt x="1363" y="215"/>
                  </a:lnTo>
                  <a:lnTo>
                    <a:pt x="1366" y="217"/>
                  </a:lnTo>
                  <a:lnTo>
                    <a:pt x="1370" y="219"/>
                  </a:lnTo>
                  <a:lnTo>
                    <a:pt x="1374" y="220"/>
                  </a:lnTo>
                  <a:lnTo>
                    <a:pt x="1378" y="219"/>
                  </a:lnTo>
                  <a:lnTo>
                    <a:pt x="1381" y="217"/>
                  </a:lnTo>
                  <a:lnTo>
                    <a:pt x="1384" y="215"/>
                  </a:lnTo>
                  <a:lnTo>
                    <a:pt x="1385" y="211"/>
                  </a:lnTo>
                  <a:lnTo>
                    <a:pt x="1387" y="207"/>
                  </a:lnTo>
                  <a:lnTo>
                    <a:pt x="1385" y="203"/>
                  </a:lnTo>
                  <a:lnTo>
                    <a:pt x="1384" y="199"/>
                  </a:lnTo>
                  <a:lnTo>
                    <a:pt x="1381" y="197"/>
                  </a:lnTo>
                  <a:lnTo>
                    <a:pt x="1378" y="195"/>
                  </a:lnTo>
                  <a:lnTo>
                    <a:pt x="1374" y="194"/>
                  </a:lnTo>
                  <a:close/>
                  <a:moveTo>
                    <a:pt x="1244" y="194"/>
                  </a:moveTo>
                  <a:lnTo>
                    <a:pt x="1240" y="195"/>
                  </a:lnTo>
                  <a:lnTo>
                    <a:pt x="1236" y="197"/>
                  </a:lnTo>
                  <a:lnTo>
                    <a:pt x="1234" y="199"/>
                  </a:lnTo>
                  <a:lnTo>
                    <a:pt x="1232" y="203"/>
                  </a:lnTo>
                  <a:lnTo>
                    <a:pt x="1231" y="207"/>
                  </a:lnTo>
                  <a:lnTo>
                    <a:pt x="1232" y="211"/>
                  </a:lnTo>
                  <a:lnTo>
                    <a:pt x="1234" y="215"/>
                  </a:lnTo>
                  <a:lnTo>
                    <a:pt x="1236" y="217"/>
                  </a:lnTo>
                  <a:lnTo>
                    <a:pt x="1240" y="219"/>
                  </a:lnTo>
                  <a:lnTo>
                    <a:pt x="1244" y="220"/>
                  </a:lnTo>
                  <a:lnTo>
                    <a:pt x="1248" y="219"/>
                  </a:lnTo>
                  <a:lnTo>
                    <a:pt x="1252" y="217"/>
                  </a:lnTo>
                  <a:lnTo>
                    <a:pt x="1254" y="215"/>
                  </a:lnTo>
                  <a:lnTo>
                    <a:pt x="1256" y="211"/>
                  </a:lnTo>
                  <a:lnTo>
                    <a:pt x="1257" y="207"/>
                  </a:lnTo>
                  <a:lnTo>
                    <a:pt x="1256" y="203"/>
                  </a:lnTo>
                  <a:lnTo>
                    <a:pt x="1254" y="199"/>
                  </a:lnTo>
                  <a:lnTo>
                    <a:pt x="1252" y="197"/>
                  </a:lnTo>
                  <a:lnTo>
                    <a:pt x="1248" y="195"/>
                  </a:lnTo>
                  <a:lnTo>
                    <a:pt x="1244" y="194"/>
                  </a:lnTo>
                  <a:close/>
                  <a:moveTo>
                    <a:pt x="1114" y="194"/>
                  </a:moveTo>
                  <a:lnTo>
                    <a:pt x="1110" y="195"/>
                  </a:lnTo>
                  <a:lnTo>
                    <a:pt x="1107" y="197"/>
                  </a:lnTo>
                  <a:lnTo>
                    <a:pt x="1104" y="199"/>
                  </a:lnTo>
                  <a:lnTo>
                    <a:pt x="1103" y="203"/>
                  </a:lnTo>
                  <a:lnTo>
                    <a:pt x="1101" y="207"/>
                  </a:lnTo>
                  <a:lnTo>
                    <a:pt x="1103" y="211"/>
                  </a:lnTo>
                  <a:lnTo>
                    <a:pt x="1104" y="215"/>
                  </a:lnTo>
                  <a:lnTo>
                    <a:pt x="1107" y="217"/>
                  </a:lnTo>
                  <a:lnTo>
                    <a:pt x="1110" y="219"/>
                  </a:lnTo>
                  <a:lnTo>
                    <a:pt x="1114" y="220"/>
                  </a:lnTo>
                  <a:lnTo>
                    <a:pt x="1118" y="219"/>
                  </a:lnTo>
                  <a:lnTo>
                    <a:pt x="1122" y="217"/>
                  </a:lnTo>
                  <a:lnTo>
                    <a:pt x="1125" y="215"/>
                  </a:lnTo>
                  <a:lnTo>
                    <a:pt x="1126" y="211"/>
                  </a:lnTo>
                  <a:lnTo>
                    <a:pt x="1127" y="207"/>
                  </a:lnTo>
                  <a:lnTo>
                    <a:pt x="1126" y="203"/>
                  </a:lnTo>
                  <a:lnTo>
                    <a:pt x="1125" y="199"/>
                  </a:lnTo>
                  <a:lnTo>
                    <a:pt x="1122" y="197"/>
                  </a:lnTo>
                  <a:lnTo>
                    <a:pt x="1118" y="195"/>
                  </a:lnTo>
                  <a:lnTo>
                    <a:pt x="1114" y="194"/>
                  </a:lnTo>
                  <a:close/>
                  <a:moveTo>
                    <a:pt x="985" y="194"/>
                  </a:moveTo>
                  <a:lnTo>
                    <a:pt x="981" y="195"/>
                  </a:lnTo>
                  <a:lnTo>
                    <a:pt x="977" y="197"/>
                  </a:lnTo>
                  <a:lnTo>
                    <a:pt x="974" y="199"/>
                  </a:lnTo>
                  <a:lnTo>
                    <a:pt x="973" y="203"/>
                  </a:lnTo>
                  <a:lnTo>
                    <a:pt x="972" y="207"/>
                  </a:lnTo>
                  <a:lnTo>
                    <a:pt x="973" y="211"/>
                  </a:lnTo>
                  <a:lnTo>
                    <a:pt x="974" y="215"/>
                  </a:lnTo>
                  <a:lnTo>
                    <a:pt x="977" y="217"/>
                  </a:lnTo>
                  <a:lnTo>
                    <a:pt x="981" y="219"/>
                  </a:lnTo>
                  <a:lnTo>
                    <a:pt x="985" y="220"/>
                  </a:lnTo>
                  <a:lnTo>
                    <a:pt x="989" y="219"/>
                  </a:lnTo>
                  <a:lnTo>
                    <a:pt x="993" y="217"/>
                  </a:lnTo>
                  <a:lnTo>
                    <a:pt x="995" y="215"/>
                  </a:lnTo>
                  <a:lnTo>
                    <a:pt x="997" y="211"/>
                  </a:lnTo>
                  <a:lnTo>
                    <a:pt x="998" y="207"/>
                  </a:lnTo>
                  <a:lnTo>
                    <a:pt x="997" y="203"/>
                  </a:lnTo>
                  <a:lnTo>
                    <a:pt x="995" y="199"/>
                  </a:lnTo>
                  <a:lnTo>
                    <a:pt x="993" y="197"/>
                  </a:lnTo>
                  <a:lnTo>
                    <a:pt x="989" y="195"/>
                  </a:lnTo>
                  <a:lnTo>
                    <a:pt x="985" y="194"/>
                  </a:lnTo>
                  <a:close/>
                  <a:moveTo>
                    <a:pt x="855" y="194"/>
                  </a:moveTo>
                  <a:lnTo>
                    <a:pt x="851" y="195"/>
                  </a:lnTo>
                  <a:lnTo>
                    <a:pt x="847" y="197"/>
                  </a:lnTo>
                  <a:lnTo>
                    <a:pt x="845" y="199"/>
                  </a:lnTo>
                  <a:lnTo>
                    <a:pt x="843" y="203"/>
                  </a:lnTo>
                  <a:lnTo>
                    <a:pt x="842" y="207"/>
                  </a:lnTo>
                  <a:lnTo>
                    <a:pt x="843" y="211"/>
                  </a:lnTo>
                  <a:lnTo>
                    <a:pt x="845" y="215"/>
                  </a:lnTo>
                  <a:lnTo>
                    <a:pt x="847" y="217"/>
                  </a:lnTo>
                  <a:lnTo>
                    <a:pt x="851" y="219"/>
                  </a:lnTo>
                  <a:lnTo>
                    <a:pt x="855" y="220"/>
                  </a:lnTo>
                  <a:lnTo>
                    <a:pt x="859" y="219"/>
                  </a:lnTo>
                  <a:lnTo>
                    <a:pt x="863" y="217"/>
                  </a:lnTo>
                  <a:lnTo>
                    <a:pt x="866" y="215"/>
                  </a:lnTo>
                  <a:lnTo>
                    <a:pt x="867" y="211"/>
                  </a:lnTo>
                  <a:lnTo>
                    <a:pt x="868" y="207"/>
                  </a:lnTo>
                  <a:lnTo>
                    <a:pt x="867" y="203"/>
                  </a:lnTo>
                  <a:lnTo>
                    <a:pt x="866" y="199"/>
                  </a:lnTo>
                  <a:lnTo>
                    <a:pt x="863" y="197"/>
                  </a:lnTo>
                  <a:lnTo>
                    <a:pt x="859" y="195"/>
                  </a:lnTo>
                  <a:lnTo>
                    <a:pt x="855" y="194"/>
                  </a:lnTo>
                  <a:close/>
                  <a:moveTo>
                    <a:pt x="726" y="194"/>
                  </a:moveTo>
                  <a:lnTo>
                    <a:pt x="722" y="195"/>
                  </a:lnTo>
                  <a:lnTo>
                    <a:pt x="718" y="197"/>
                  </a:lnTo>
                  <a:lnTo>
                    <a:pt x="715" y="199"/>
                  </a:lnTo>
                  <a:lnTo>
                    <a:pt x="714" y="203"/>
                  </a:lnTo>
                  <a:lnTo>
                    <a:pt x="713" y="207"/>
                  </a:lnTo>
                  <a:lnTo>
                    <a:pt x="714" y="211"/>
                  </a:lnTo>
                  <a:lnTo>
                    <a:pt x="715" y="215"/>
                  </a:lnTo>
                  <a:lnTo>
                    <a:pt x="718" y="217"/>
                  </a:lnTo>
                  <a:lnTo>
                    <a:pt x="722" y="219"/>
                  </a:lnTo>
                  <a:lnTo>
                    <a:pt x="726" y="220"/>
                  </a:lnTo>
                  <a:lnTo>
                    <a:pt x="730" y="219"/>
                  </a:lnTo>
                  <a:lnTo>
                    <a:pt x="733" y="217"/>
                  </a:lnTo>
                  <a:lnTo>
                    <a:pt x="736" y="215"/>
                  </a:lnTo>
                  <a:lnTo>
                    <a:pt x="737" y="211"/>
                  </a:lnTo>
                  <a:lnTo>
                    <a:pt x="739" y="207"/>
                  </a:lnTo>
                  <a:lnTo>
                    <a:pt x="737" y="203"/>
                  </a:lnTo>
                  <a:lnTo>
                    <a:pt x="736" y="199"/>
                  </a:lnTo>
                  <a:lnTo>
                    <a:pt x="733" y="197"/>
                  </a:lnTo>
                  <a:lnTo>
                    <a:pt x="730" y="195"/>
                  </a:lnTo>
                  <a:lnTo>
                    <a:pt x="726" y="194"/>
                  </a:lnTo>
                  <a:close/>
                  <a:moveTo>
                    <a:pt x="596" y="194"/>
                  </a:moveTo>
                  <a:lnTo>
                    <a:pt x="592" y="195"/>
                  </a:lnTo>
                  <a:lnTo>
                    <a:pt x="588" y="197"/>
                  </a:lnTo>
                  <a:lnTo>
                    <a:pt x="586" y="199"/>
                  </a:lnTo>
                  <a:lnTo>
                    <a:pt x="584" y="203"/>
                  </a:lnTo>
                  <a:lnTo>
                    <a:pt x="583" y="207"/>
                  </a:lnTo>
                  <a:lnTo>
                    <a:pt x="584" y="211"/>
                  </a:lnTo>
                  <a:lnTo>
                    <a:pt x="586" y="215"/>
                  </a:lnTo>
                  <a:lnTo>
                    <a:pt x="588" y="217"/>
                  </a:lnTo>
                  <a:lnTo>
                    <a:pt x="592" y="219"/>
                  </a:lnTo>
                  <a:lnTo>
                    <a:pt x="596" y="220"/>
                  </a:lnTo>
                  <a:lnTo>
                    <a:pt x="600" y="219"/>
                  </a:lnTo>
                  <a:lnTo>
                    <a:pt x="604" y="217"/>
                  </a:lnTo>
                  <a:lnTo>
                    <a:pt x="606" y="215"/>
                  </a:lnTo>
                  <a:lnTo>
                    <a:pt x="608" y="211"/>
                  </a:lnTo>
                  <a:lnTo>
                    <a:pt x="609" y="207"/>
                  </a:lnTo>
                  <a:lnTo>
                    <a:pt x="608" y="203"/>
                  </a:lnTo>
                  <a:lnTo>
                    <a:pt x="606" y="199"/>
                  </a:lnTo>
                  <a:lnTo>
                    <a:pt x="604" y="197"/>
                  </a:lnTo>
                  <a:lnTo>
                    <a:pt x="600" y="195"/>
                  </a:lnTo>
                  <a:lnTo>
                    <a:pt x="596" y="194"/>
                  </a:lnTo>
                  <a:close/>
                  <a:moveTo>
                    <a:pt x="466" y="194"/>
                  </a:moveTo>
                  <a:lnTo>
                    <a:pt x="462" y="195"/>
                  </a:lnTo>
                  <a:lnTo>
                    <a:pt x="459" y="197"/>
                  </a:lnTo>
                  <a:lnTo>
                    <a:pt x="456" y="199"/>
                  </a:lnTo>
                  <a:lnTo>
                    <a:pt x="455" y="203"/>
                  </a:lnTo>
                  <a:lnTo>
                    <a:pt x="453" y="207"/>
                  </a:lnTo>
                  <a:lnTo>
                    <a:pt x="455" y="211"/>
                  </a:lnTo>
                  <a:lnTo>
                    <a:pt x="456" y="215"/>
                  </a:lnTo>
                  <a:lnTo>
                    <a:pt x="459" y="217"/>
                  </a:lnTo>
                  <a:lnTo>
                    <a:pt x="462" y="219"/>
                  </a:lnTo>
                  <a:lnTo>
                    <a:pt x="466" y="220"/>
                  </a:lnTo>
                  <a:lnTo>
                    <a:pt x="470" y="219"/>
                  </a:lnTo>
                  <a:lnTo>
                    <a:pt x="474" y="217"/>
                  </a:lnTo>
                  <a:lnTo>
                    <a:pt x="477" y="215"/>
                  </a:lnTo>
                  <a:lnTo>
                    <a:pt x="478" y="211"/>
                  </a:lnTo>
                  <a:lnTo>
                    <a:pt x="479" y="207"/>
                  </a:lnTo>
                  <a:lnTo>
                    <a:pt x="478" y="203"/>
                  </a:lnTo>
                  <a:lnTo>
                    <a:pt x="477" y="199"/>
                  </a:lnTo>
                  <a:lnTo>
                    <a:pt x="474" y="197"/>
                  </a:lnTo>
                  <a:lnTo>
                    <a:pt x="470" y="195"/>
                  </a:lnTo>
                  <a:lnTo>
                    <a:pt x="466" y="194"/>
                  </a:lnTo>
                  <a:close/>
                  <a:moveTo>
                    <a:pt x="337" y="194"/>
                  </a:moveTo>
                  <a:lnTo>
                    <a:pt x="333" y="195"/>
                  </a:lnTo>
                  <a:lnTo>
                    <a:pt x="329" y="197"/>
                  </a:lnTo>
                  <a:lnTo>
                    <a:pt x="326" y="199"/>
                  </a:lnTo>
                  <a:lnTo>
                    <a:pt x="325" y="203"/>
                  </a:lnTo>
                  <a:lnTo>
                    <a:pt x="324" y="207"/>
                  </a:lnTo>
                  <a:lnTo>
                    <a:pt x="325" y="211"/>
                  </a:lnTo>
                  <a:lnTo>
                    <a:pt x="326" y="215"/>
                  </a:lnTo>
                  <a:lnTo>
                    <a:pt x="329" y="217"/>
                  </a:lnTo>
                  <a:lnTo>
                    <a:pt x="333" y="219"/>
                  </a:lnTo>
                  <a:lnTo>
                    <a:pt x="337" y="220"/>
                  </a:lnTo>
                  <a:lnTo>
                    <a:pt x="341" y="219"/>
                  </a:lnTo>
                  <a:lnTo>
                    <a:pt x="345" y="217"/>
                  </a:lnTo>
                  <a:lnTo>
                    <a:pt x="347" y="215"/>
                  </a:lnTo>
                  <a:lnTo>
                    <a:pt x="349" y="211"/>
                  </a:lnTo>
                  <a:lnTo>
                    <a:pt x="350" y="207"/>
                  </a:lnTo>
                  <a:lnTo>
                    <a:pt x="349" y="203"/>
                  </a:lnTo>
                  <a:lnTo>
                    <a:pt x="347" y="199"/>
                  </a:lnTo>
                  <a:lnTo>
                    <a:pt x="345" y="197"/>
                  </a:lnTo>
                  <a:lnTo>
                    <a:pt x="341" y="195"/>
                  </a:lnTo>
                  <a:lnTo>
                    <a:pt x="337" y="194"/>
                  </a:lnTo>
                  <a:close/>
                  <a:moveTo>
                    <a:pt x="207" y="194"/>
                  </a:moveTo>
                  <a:lnTo>
                    <a:pt x="203" y="195"/>
                  </a:lnTo>
                  <a:lnTo>
                    <a:pt x="199" y="197"/>
                  </a:lnTo>
                  <a:lnTo>
                    <a:pt x="197" y="199"/>
                  </a:lnTo>
                  <a:lnTo>
                    <a:pt x="195" y="203"/>
                  </a:lnTo>
                  <a:lnTo>
                    <a:pt x="194" y="207"/>
                  </a:lnTo>
                  <a:lnTo>
                    <a:pt x="195" y="211"/>
                  </a:lnTo>
                  <a:lnTo>
                    <a:pt x="197" y="215"/>
                  </a:lnTo>
                  <a:lnTo>
                    <a:pt x="199" y="217"/>
                  </a:lnTo>
                  <a:lnTo>
                    <a:pt x="203" y="219"/>
                  </a:lnTo>
                  <a:lnTo>
                    <a:pt x="207" y="220"/>
                  </a:lnTo>
                  <a:lnTo>
                    <a:pt x="211" y="219"/>
                  </a:lnTo>
                  <a:lnTo>
                    <a:pt x="215" y="217"/>
                  </a:lnTo>
                  <a:lnTo>
                    <a:pt x="218" y="215"/>
                  </a:lnTo>
                  <a:lnTo>
                    <a:pt x="219" y="211"/>
                  </a:lnTo>
                  <a:lnTo>
                    <a:pt x="220" y="207"/>
                  </a:lnTo>
                  <a:lnTo>
                    <a:pt x="219" y="203"/>
                  </a:lnTo>
                  <a:lnTo>
                    <a:pt x="218" y="199"/>
                  </a:lnTo>
                  <a:lnTo>
                    <a:pt x="215" y="197"/>
                  </a:lnTo>
                  <a:lnTo>
                    <a:pt x="211" y="195"/>
                  </a:lnTo>
                  <a:lnTo>
                    <a:pt x="207" y="194"/>
                  </a:lnTo>
                  <a:close/>
                  <a:moveTo>
                    <a:pt x="78" y="194"/>
                  </a:moveTo>
                  <a:lnTo>
                    <a:pt x="74" y="195"/>
                  </a:lnTo>
                  <a:lnTo>
                    <a:pt x="70" y="197"/>
                  </a:lnTo>
                  <a:lnTo>
                    <a:pt x="67" y="199"/>
                  </a:lnTo>
                  <a:lnTo>
                    <a:pt x="66" y="203"/>
                  </a:lnTo>
                  <a:lnTo>
                    <a:pt x="65" y="207"/>
                  </a:lnTo>
                  <a:lnTo>
                    <a:pt x="66" y="211"/>
                  </a:lnTo>
                  <a:lnTo>
                    <a:pt x="67" y="215"/>
                  </a:lnTo>
                  <a:lnTo>
                    <a:pt x="70" y="217"/>
                  </a:lnTo>
                  <a:lnTo>
                    <a:pt x="74" y="219"/>
                  </a:lnTo>
                  <a:lnTo>
                    <a:pt x="78" y="220"/>
                  </a:lnTo>
                  <a:lnTo>
                    <a:pt x="82" y="219"/>
                  </a:lnTo>
                  <a:lnTo>
                    <a:pt x="85" y="217"/>
                  </a:lnTo>
                  <a:lnTo>
                    <a:pt x="88" y="215"/>
                  </a:lnTo>
                  <a:lnTo>
                    <a:pt x="89" y="211"/>
                  </a:lnTo>
                  <a:lnTo>
                    <a:pt x="91" y="207"/>
                  </a:lnTo>
                  <a:lnTo>
                    <a:pt x="89" y="203"/>
                  </a:lnTo>
                  <a:lnTo>
                    <a:pt x="88" y="199"/>
                  </a:lnTo>
                  <a:lnTo>
                    <a:pt x="85" y="197"/>
                  </a:lnTo>
                  <a:lnTo>
                    <a:pt x="82" y="195"/>
                  </a:lnTo>
                  <a:lnTo>
                    <a:pt x="78" y="194"/>
                  </a:lnTo>
                  <a:close/>
                  <a:moveTo>
                    <a:pt x="4161" y="130"/>
                  </a:moveTo>
                  <a:lnTo>
                    <a:pt x="4155" y="130"/>
                  </a:lnTo>
                  <a:lnTo>
                    <a:pt x="4153" y="132"/>
                  </a:lnTo>
                  <a:lnTo>
                    <a:pt x="4150" y="135"/>
                  </a:lnTo>
                  <a:lnTo>
                    <a:pt x="4148" y="138"/>
                  </a:lnTo>
                  <a:lnTo>
                    <a:pt x="4148" y="143"/>
                  </a:lnTo>
                  <a:lnTo>
                    <a:pt x="4148" y="147"/>
                  </a:lnTo>
                  <a:lnTo>
                    <a:pt x="4150" y="149"/>
                  </a:lnTo>
                  <a:lnTo>
                    <a:pt x="4153" y="152"/>
                  </a:lnTo>
                  <a:lnTo>
                    <a:pt x="4155" y="155"/>
                  </a:lnTo>
                  <a:lnTo>
                    <a:pt x="4161" y="155"/>
                  </a:lnTo>
                  <a:lnTo>
                    <a:pt x="4165" y="155"/>
                  </a:lnTo>
                  <a:lnTo>
                    <a:pt x="4167" y="152"/>
                  </a:lnTo>
                  <a:lnTo>
                    <a:pt x="4170" y="149"/>
                  </a:lnTo>
                  <a:lnTo>
                    <a:pt x="4172" y="147"/>
                  </a:lnTo>
                  <a:lnTo>
                    <a:pt x="4172" y="143"/>
                  </a:lnTo>
                  <a:lnTo>
                    <a:pt x="4172" y="138"/>
                  </a:lnTo>
                  <a:lnTo>
                    <a:pt x="4170" y="135"/>
                  </a:lnTo>
                  <a:lnTo>
                    <a:pt x="4167" y="132"/>
                  </a:lnTo>
                  <a:lnTo>
                    <a:pt x="4165" y="130"/>
                  </a:lnTo>
                  <a:lnTo>
                    <a:pt x="4161" y="130"/>
                  </a:lnTo>
                  <a:close/>
                  <a:moveTo>
                    <a:pt x="4031" y="130"/>
                  </a:moveTo>
                  <a:lnTo>
                    <a:pt x="4026" y="130"/>
                  </a:lnTo>
                  <a:lnTo>
                    <a:pt x="4023" y="132"/>
                  </a:lnTo>
                  <a:lnTo>
                    <a:pt x="4021" y="135"/>
                  </a:lnTo>
                  <a:lnTo>
                    <a:pt x="4018" y="138"/>
                  </a:lnTo>
                  <a:lnTo>
                    <a:pt x="4018" y="143"/>
                  </a:lnTo>
                  <a:lnTo>
                    <a:pt x="4018" y="147"/>
                  </a:lnTo>
                  <a:lnTo>
                    <a:pt x="4021" y="149"/>
                  </a:lnTo>
                  <a:lnTo>
                    <a:pt x="4023" y="152"/>
                  </a:lnTo>
                  <a:lnTo>
                    <a:pt x="4026" y="155"/>
                  </a:lnTo>
                  <a:lnTo>
                    <a:pt x="4031" y="155"/>
                  </a:lnTo>
                  <a:lnTo>
                    <a:pt x="4035" y="155"/>
                  </a:lnTo>
                  <a:lnTo>
                    <a:pt x="4038" y="152"/>
                  </a:lnTo>
                  <a:lnTo>
                    <a:pt x="4040" y="149"/>
                  </a:lnTo>
                  <a:lnTo>
                    <a:pt x="4043" y="147"/>
                  </a:lnTo>
                  <a:lnTo>
                    <a:pt x="4043" y="143"/>
                  </a:lnTo>
                  <a:lnTo>
                    <a:pt x="4043" y="138"/>
                  </a:lnTo>
                  <a:lnTo>
                    <a:pt x="4040" y="135"/>
                  </a:lnTo>
                  <a:lnTo>
                    <a:pt x="4038" y="132"/>
                  </a:lnTo>
                  <a:lnTo>
                    <a:pt x="4035" y="130"/>
                  </a:lnTo>
                  <a:lnTo>
                    <a:pt x="4031" y="130"/>
                  </a:lnTo>
                  <a:close/>
                  <a:moveTo>
                    <a:pt x="3901" y="130"/>
                  </a:moveTo>
                  <a:lnTo>
                    <a:pt x="3896" y="130"/>
                  </a:lnTo>
                  <a:lnTo>
                    <a:pt x="3894" y="132"/>
                  </a:lnTo>
                  <a:lnTo>
                    <a:pt x="3891" y="135"/>
                  </a:lnTo>
                  <a:lnTo>
                    <a:pt x="3888" y="138"/>
                  </a:lnTo>
                  <a:lnTo>
                    <a:pt x="3888" y="143"/>
                  </a:lnTo>
                  <a:lnTo>
                    <a:pt x="3888" y="147"/>
                  </a:lnTo>
                  <a:lnTo>
                    <a:pt x="3891" y="149"/>
                  </a:lnTo>
                  <a:lnTo>
                    <a:pt x="3894" y="152"/>
                  </a:lnTo>
                  <a:lnTo>
                    <a:pt x="3896" y="155"/>
                  </a:lnTo>
                  <a:lnTo>
                    <a:pt x="3901" y="155"/>
                  </a:lnTo>
                  <a:lnTo>
                    <a:pt x="3905" y="155"/>
                  </a:lnTo>
                  <a:lnTo>
                    <a:pt x="3908" y="152"/>
                  </a:lnTo>
                  <a:lnTo>
                    <a:pt x="3911" y="149"/>
                  </a:lnTo>
                  <a:lnTo>
                    <a:pt x="3913" y="147"/>
                  </a:lnTo>
                  <a:lnTo>
                    <a:pt x="3913" y="143"/>
                  </a:lnTo>
                  <a:lnTo>
                    <a:pt x="3913" y="138"/>
                  </a:lnTo>
                  <a:lnTo>
                    <a:pt x="3911" y="135"/>
                  </a:lnTo>
                  <a:lnTo>
                    <a:pt x="3908" y="132"/>
                  </a:lnTo>
                  <a:lnTo>
                    <a:pt x="3905" y="130"/>
                  </a:lnTo>
                  <a:lnTo>
                    <a:pt x="3901" y="130"/>
                  </a:lnTo>
                  <a:close/>
                  <a:moveTo>
                    <a:pt x="3772" y="130"/>
                  </a:moveTo>
                  <a:lnTo>
                    <a:pt x="3767" y="130"/>
                  </a:lnTo>
                  <a:lnTo>
                    <a:pt x="3764" y="132"/>
                  </a:lnTo>
                  <a:lnTo>
                    <a:pt x="3761" y="135"/>
                  </a:lnTo>
                  <a:lnTo>
                    <a:pt x="3759" y="138"/>
                  </a:lnTo>
                  <a:lnTo>
                    <a:pt x="3759" y="143"/>
                  </a:lnTo>
                  <a:lnTo>
                    <a:pt x="3759" y="147"/>
                  </a:lnTo>
                  <a:lnTo>
                    <a:pt x="3761" y="149"/>
                  </a:lnTo>
                  <a:lnTo>
                    <a:pt x="3764" y="152"/>
                  </a:lnTo>
                  <a:lnTo>
                    <a:pt x="3767" y="155"/>
                  </a:lnTo>
                  <a:lnTo>
                    <a:pt x="3772" y="155"/>
                  </a:lnTo>
                  <a:lnTo>
                    <a:pt x="3776" y="155"/>
                  </a:lnTo>
                  <a:lnTo>
                    <a:pt x="3778" y="152"/>
                  </a:lnTo>
                  <a:lnTo>
                    <a:pt x="3781" y="149"/>
                  </a:lnTo>
                  <a:lnTo>
                    <a:pt x="3784" y="147"/>
                  </a:lnTo>
                  <a:lnTo>
                    <a:pt x="3784" y="143"/>
                  </a:lnTo>
                  <a:lnTo>
                    <a:pt x="3784" y="138"/>
                  </a:lnTo>
                  <a:lnTo>
                    <a:pt x="3781" y="135"/>
                  </a:lnTo>
                  <a:lnTo>
                    <a:pt x="3778" y="132"/>
                  </a:lnTo>
                  <a:lnTo>
                    <a:pt x="3776" y="130"/>
                  </a:lnTo>
                  <a:lnTo>
                    <a:pt x="3772" y="130"/>
                  </a:lnTo>
                  <a:close/>
                  <a:moveTo>
                    <a:pt x="3642" y="130"/>
                  </a:moveTo>
                  <a:lnTo>
                    <a:pt x="3637" y="130"/>
                  </a:lnTo>
                  <a:lnTo>
                    <a:pt x="3634" y="132"/>
                  </a:lnTo>
                  <a:lnTo>
                    <a:pt x="3632" y="135"/>
                  </a:lnTo>
                  <a:lnTo>
                    <a:pt x="3629" y="138"/>
                  </a:lnTo>
                  <a:lnTo>
                    <a:pt x="3629" y="143"/>
                  </a:lnTo>
                  <a:lnTo>
                    <a:pt x="3629" y="147"/>
                  </a:lnTo>
                  <a:lnTo>
                    <a:pt x="3632" y="149"/>
                  </a:lnTo>
                  <a:lnTo>
                    <a:pt x="3634" y="152"/>
                  </a:lnTo>
                  <a:lnTo>
                    <a:pt x="3637" y="155"/>
                  </a:lnTo>
                  <a:lnTo>
                    <a:pt x="3642" y="155"/>
                  </a:lnTo>
                  <a:lnTo>
                    <a:pt x="3646" y="155"/>
                  </a:lnTo>
                  <a:lnTo>
                    <a:pt x="3649" y="152"/>
                  </a:lnTo>
                  <a:lnTo>
                    <a:pt x="3651" y="149"/>
                  </a:lnTo>
                  <a:lnTo>
                    <a:pt x="3654" y="147"/>
                  </a:lnTo>
                  <a:lnTo>
                    <a:pt x="3654" y="143"/>
                  </a:lnTo>
                  <a:lnTo>
                    <a:pt x="3654" y="138"/>
                  </a:lnTo>
                  <a:lnTo>
                    <a:pt x="3651" y="135"/>
                  </a:lnTo>
                  <a:lnTo>
                    <a:pt x="3649" y="132"/>
                  </a:lnTo>
                  <a:lnTo>
                    <a:pt x="3646" y="130"/>
                  </a:lnTo>
                  <a:lnTo>
                    <a:pt x="3642" y="130"/>
                  </a:lnTo>
                  <a:close/>
                  <a:moveTo>
                    <a:pt x="3513" y="130"/>
                  </a:moveTo>
                  <a:lnTo>
                    <a:pt x="3507" y="130"/>
                  </a:lnTo>
                  <a:lnTo>
                    <a:pt x="3505" y="132"/>
                  </a:lnTo>
                  <a:lnTo>
                    <a:pt x="3502" y="135"/>
                  </a:lnTo>
                  <a:lnTo>
                    <a:pt x="3500" y="138"/>
                  </a:lnTo>
                  <a:lnTo>
                    <a:pt x="3500" y="143"/>
                  </a:lnTo>
                  <a:lnTo>
                    <a:pt x="3500" y="147"/>
                  </a:lnTo>
                  <a:lnTo>
                    <a:pt x="3502" y="149"/>
                  </a:lnTo>
                  <a:lnTo>
                    <a:pt x="3505" y="152"/>
                  </a:lnTo>
                  <a:lnTo>
                    <a:pt x="3507" y="155"/>
                  </a:lnTo>
                  <a:lnTo>
                    <a:pt x="3513" y="155"/>
                  </a:lnTo>
                  <a:lnTo>
                    <a:pt x="3517" y="155"/>
                  </a:lnTo>
                  <a:lnTo>
                    <a:pt x="3519" y="152"/>
                  </a:lnTo>
                  <a:lnTo>
                    <a:pt x="3522" y="149"/>
                  </a:lnTo>
                  <a:lnTo>
                    <a:pt x="3524" y="147"/>
                  </a:lnTo>
                  <a:lnTo>
                    <a:pt x="3524" y="143"/>
                  </a:lnTo>
                  <a:lnTo>
                    <a:pt x="3524" y="138"/>
                  </a:lnTo>
                  <a:lnTo>
                    <a:pt x="3522" y="135"/>
                  </a:lnTo>
                  <a:lnTo>
                    <a:pt x="3519" y="132"/>
                  </a:lnTo>
                  <a:lnTo>
                    <a:pt x="3517" y="130"/>
                  </a:lnTo>
                  <a:lnTo>
                    <a:pt x="3513" y="130"/>
                  </a:lnTo>
                  <a:close/>
                  <a:moveTo>
                    <a:pt x="3383" y="130"/>
                  </a:moveTo>
                  <a:lnTo>
                    <a:pt x="3378" y="130"/>
                  </a:lnTo>
                  <a:lnTo>
                    <a:pt x="3375" y="132"/>
                  </a:lnTo>
                  <a:lnTo>
                    <a:pt x="3373" y="135"/>
                  </a:lnTo>
                  <a:lnTo>
                    <a:pt x="3370" y="138"/>
                  </a:lnTo>
                  <a:lnTo>
                    <a:pt x="3370" y="143"/>
                  </a:lnTo>
                  <a:lnTo>
                    <a:pt x="3370" y="147"/>
                  </a:lnTo>
                  <a:lnTo>
                    <a:pt x="3373" y="149"/>
                  </a:lnTo>
                  <a:lnTo>
                    <a:pt x="3375" y="152"/>
                  </a:lnTo>
                  <a:lnTo>
                    <a:pt x="3378" y="155"/>
                  </a:lnTo>
                  <a:lnTo>
                    <a:pt x="3383" y="155"/>
                  </a:lnTo>
                  <a:lnTo>
                    <a:pt x="3387" y="155"/>
                  </a:lnTo>
                  <a:lnTo>
                    <a:pt x="3390" y="152"/>
                  </a:lnTo>
                  <a:lnTo>
                    <a:pt x="3392" y="149"/>
                  </a:lnTo>
                  <a:lnTo>
                    <a:pt x="3395" y="147"/>
                  </a:lnTo>
                  <a:lnTo>
                    <a:pt x="3395" y="143"/>
                  </a:lnTo>
                  <a:lnTo>
                    <a:pt x="3395" y="138"/>
                  </a:lnTo>
                  <a:lnTo>
                    <a:pt x="3392" y="135"/>
                  </a:lnTo>
                  <a:lnTo>
                    <a:pt x="3390" y="132"/>
                  </a:lnTo>
                  <a:lnTo>
                    <a:pt x="3387" y="130"/>
                  </a:lnTo>
                  <a:lnTo>
                    <a:pt x="3383" y="130"/>
                  </a:lnTo>
                  <a:close/>
                  <a:moveTo>
                    <a:pt x="3253" y="130"/>
                  </a:moveTo>
                  <a:lnTo>
                    <a:pt x="3248" y="130"/>
                  </a:lnTo>
                  <a:lnTo>
                    <a:pt x="3246" y="132"/>
                  </a:lnTo>
                  <a:lnTo>
                    <a:pt x="3243" y="135"/>
                  </a:lnTo>
                  <a:lnTo>
                    <a:pt x="3240" y="138"/>
                  </a:lnTo>
                  <a:lnTo>
                    <a:pt x="3240" y="143"/>
                  </a:lnTo>
                  <a:lnTo>
                    <a:pt x="3240" y="147"/>
                  </a:lnTo>
                  <a:lnTo>
                    <a:pt x="3243" y="149"/>
                  </a:lnTo>
                  <a:lnTo>
                    <a:pt x="3246" y="152"/>
                  </a:lnTo>
                  <a:lnTo>
                    <a:pt x="3248" y="155"/>
                  </a:lnTo>
                  <a:lnTo>
                    <a:pt x="3253" y="155"/>
                  </a:lnTo>
                  <a:lnTo>
                    <a:pt x="3257" y="155"/>
                  </a:lnTo>
                  <a:lnTo>
                    <a:pt x="3260" y="152"/>
                  </a:lnTo>
                  <a:lnTo>
                    <a:pt x="3263" y="149"/>
                  </a:lnTo>
                  <a:lnTo>
                    <a:pt x="3265" y="147"/>
                  </a:lnTo>
                  <a:lnTo>
                    <a:pt x="3265" y="143"/>
                  </a:lnTo>
                  <a:lnTo>
                    <a:pt x="3265" y="138"/>
                  </a:lnTo>
                  <a:lnTo>
                    <a:pt x="3263" y="135"/>
                  </a:lnTo>
                  <a:lnTo>
                    <a:pt x="3260" y="132"/>
                  </a:lnTo>
                  <a:lnTo>
                    <a:pt x="3257" y="130"/>
                  </a:lnTo>
                  <a:lnTo>
                    <a:pt x="3253" y="130"/>
                  </a:lnTo>
                  <a:close/>
                  <a:moveTo>
                    <a:pt x="3124" y="130"/>
                  </a:moveTo>
                  <a:lnTo>
                    <a:pt x="3119" y="130"/>
                  </a:lnTo>
                  <a:lnTo>
                    <a:pt x="3116" y="132"/>
                  </a:lnTo>
                  <a:lnTo>
                    <a:pt x="3113" y="135"/>
                  </a:lnTo>
                  <a:lnTo>
                    <a:pt x="3111" y="138"/>
                  </a:lnTo>
                  <a:lnTo>
                    <a:pt x="3111" y="143"/>
                  </a:lnTo>
                  <a:lnTo>
                    <a:pt x="3111" y="147"/>
                  </a:lnTo>
                  <a:lnTo>
                    <a:pt x="3113" y="149"/>
                  </a:lnTo>
                  <a:lnTo>
                    <a:pt x="3116" y="152"/>
                  </a:lnTo>
                  <a:lnTo>
                    <a:pt x="3119" y="155"/>
                  </a:lnTo>
                  <a:lnTo>
                    <a:pt x="3124" y="155"/>
                  </a:lnTo>
                  <a:lnTo>
                    <a:pt x="3128" y="155"/>
                  </a:lnTo>
                  <a:lnTo>
                    <a:pt x="3130" y="152"/>
                  </a:lnTo>
                  <a:lnTo>
                    <a:pt x="3133" y="149"/>
                  </a:lnTo>
                  <a:lnTo>
                    <a:pt x="3136" y="147"/>
                  </a:lnTo>
                  <a:lnTo>
                    <a:pt x="3136" y="143"/>
                  </a:lnTo>
                  <a:lnTo>
                    <a:pt x="3136" y="138"/>
                  </a:lnTo>
                  <a:lnTo>
                    <a:pt x="3133" y="135"/>
                  </a:lnTo>
                  <a:lnTo>
                    <a:pt x="3130" y="132"/>
                  </a:lnTo>
                  <a:lnTo>
                    <a:pt x="3128" y="130"/>
                  </a:lnTo>
                  <a:lnTo>
                    <a:pt x="3124" y="130"/>
                  </a:lnTo>
                  <a:close/>
                  <a:moveTo>
                    <a:pt x="2994" y="130"/>
                  </a:moveTo>
                  <a:lnTo>
                    <a:pt x="2989" y="130"/>
                  </a:lnTo>
                  <a:lnTo>
                    <a:pt x="2986" y="132"/>
                  </a:lnTo>
                  <a:lnTo>
                    <a:pt x="2984" y="135"/>
                  </a:lnTo>
                  <a:lnTo>
                    <a:pt x="2981" y="138"/>
                  </a:lnTo>
                  <a:lnTo>
                    <a:pt x="2981" y="143"/>
                  </a:lnTo>
                  <a:lnTo>
                    <a:pt x="2981" y="147"/>
                  </a:lnTo>
                  <a:lnTo>
                    <a:pt x="2984" y="149"/>
                  </a:lnTo>
                  <a:lnTo>
                    <a:pt x="2986" y="152"/>
                  </a:lnTo>
                  <a:lnTo>
                    <a:pt x="2989" y="155"/>
                  </a:lnTo>
                  <a:lnTo>
                    <a:pt x="2994" y="155"/>
                  </a:lnTo>
                  <a:lnTo>
                    <a:pt x="2998" y="155"/>
                  </a:lnTo>
                  <a:lnTo>
                    <a:pt x="3001" y="152"/>
                  </a:lnTo>
                  <a:lnTo>
                    <a:pt x="3003" y="149"/>
                  </a:lnTo>
                  <a:lnTo>
                    <a:pt x="3006" y="147"/>
                  </a:lnTo>
                  <a:lnTo>
                    <a:pt x="3006" y="143"/>
                  </a:lnTo>
                  <a:lnTo>
                    <a:pt x="3006" y="138"/>
                  </a:lnTo>
                  <a:lnTo>
                    <a:pt x="3003" y="135"/>
                  </a:lnTo>
                  <a:lnTo>
                    <a:pt x="3001" y="132"/>
                  </a:lnTo>
                  <a:lnTo>
                    <a:pt x="2998" y="130"/>
                  </a:lnTo>
                  <a:lnTo>
                    <a:pt x="2994" y="130"/>
                  </a:lnTo>
                  <a:close/>
                  <a:moveTo>
                    <a:pt x="2865" y="130"/>
                  </a:moveTo>
                  <a:lnTo>
                    <a:pt x="2859" y="130"/>
                  </a:lnTo>
                  <a:lnTo>
                    <a:pt x="2857" y="132"/>
                  </a:lnTo>
                  <a:lnTo>
                    <a:pt x="2854" y="135"/>
                  </a:lnTo>
                  <a:lnTo>
                    <a:pt x="2852" y="138"/>
                  </a:lnTo>
                  <a:lnTo>
                    <a:pt x="2852" y="143"/>
                  </a:lnTo>
                  <a:lnTo>
                    <a:pt x="2852" y="147"/>
                  </a:lnTo>
                  <a:lnTo>
                    <a:pt x="2854" y="149"/>
                  </a:lnTo>
                  <a:lnTo>
                    <a:pt x="2857" y="152"/>
                  </a:lnTo>
                  <a:lnTo>
                    <a:pt x="2859" y="155"/>
                  </a:lnTo>
                  <a:lnTo>
                    <a:pt x="2865" y="155"/>
                  </a:lnTo>
                  <a:lnTo>
                    <a:pt x="2869" y="155"/>
                  </a:lnTo>
                  <a:lnTo>
                    <a:pt x="2871" y="152"/>
                  </a:lnTo>
                  <a:lnTo>
                    <a:pt x="2874" y="149"/>
                  </a:lnTo>
                  <a:lnTo>
                    <a:pt x="2876" y="147"/>
                  </a:lnTo>
                  <a:lnTo>
                    <a:pt x="2876" y="143"/>
                  </a:lnTo>
                  <a:lnTo>
                    <a:pt x="2876" y="138"/>
                  </a:lnTo>
                  <a:lnTo>
                    <a:pt x="2874" y="135"/>
                  </a:lnTo>
                  <a:lnTo>
                    <a:pt x="2871" y="132"/>
                  </a:lnTo>
                  <a:lnTo>
                    <a:pt x="2869" y="130"/>
                  </a:lnTo>
                  <a:lnTo>
                    <a:pt x="2865" y="130"/>
                  </a:lnTo>
                  <a:close/>
                  <a:moveTo>
                    <a:pt x="2735" y="130"/>
                  </a:moveTo>
                  <a:lnTo>
                    <a:pt x="2730" y="130"/>
                  </a:lnTo>
                  <a:lnTo>
                    <a:pt x="2727" y="132"/>
                  </a:lnTo>
                  <a:lnTo>
                    <a:pt x="2725" y="135"/>
                  </a:lnTo>
                  <a:lnTo>
                    <a:pt x="2722" y="138"/>
                  </a:lnTo>
                  <a:lnTo>
                    <a:pt x="2722" y="143"/>
                  </a:lnTo>
                  <a:lnTo>
                    <a:pt x="2722" y="147"/>
                  </a:lnTo>
                  <a:lnTo>
                    <a:pt x="2725" y="149"/>
                  </a:lnTo>
                  <a:lnTo>
                    <a:pt x="2727" y="152"/>
                  </a:lnTo>
                  <a:lnTo>
                    <a:pt x="2730" y="155"/>
                  </a:lnTo>
                  <a:lnTo>
                    <a:pt x="2735" y="155"/>
                  </a:lnTo>
                  <a:lnTo>
                    <a:pt x="2739" y="155"/>
                  </a:lnTo>
                  <a:lnTo>
                    <a:pt x="2742" y="152"/>
                  </a:lnTo>
                  <a:lnTo>
                    <a:pt x="2744" y="149"/>
                  </a:lnTo>
                  <a:lnTo>
                    <a:pt x="2747" y="147"/>
                  </a:lnTo>
                  <a:lnTo>
                    <a:pt x="2747" y="143"/>
                  </a:lnTo>
                  <a:lnTo>
                    <a:pt x="2747" y="138"/>
                  </a:lnTo>
                  <a:lnTo>
                    <a:pt x="2744" y="135"/>
                  </a:lnTo>
                  <a:lnTo>
                    <a:pt x="2742" y="132"/>
                  </a:lnTo>
                  <a:lnTo>
                    <a:pt x="2739" y="130"/>
                  </a:lnTo>
                  <a:lnTo>
                    <a:pt x="2735" y="130"/>
                  </a:lnTo>
                  <a:close/>
                  <a:moveTo>
                    <a:pt x="2604" y="130"/>
                  </a:moveTo>
                  <a:lnTo>
                    <a:pt x="2600" y="130"/>
                  </a:lnTo>
                  <a:lnTo>
                    <a:pt x="2598" y="132"/>
                  </a:lnTo>
                  <a:lnTo>
                    <a:pt x="2595" y="135"/>
                  </a:lnTo>
                  <a:lnTo>
                    <a:pt x="2592" y="138"/>
                  </a:lnTo>
                  <a:lnTo>
                    <a:pt x="2592" y="143"/>
                  </a:lnTo>
                  <a:lnTo>
                    <a:pt x="2592" y="147"/>
                  </a:lnTo>
                  <a:lnTo>
                    <a:pt x="2595" y="149"/>
                  </a:lnTo>
                  <a:lnTo>
                    <a:pt x="2598" y="152"/>
                  </a:lnTo>
                  <a:lnTo>
                    <a:pt x="2600" y="155"/>
                  </a:lnTo>
                  <a:lnTo>
                    <a:pt x="2604" y="155"/>
                  </a:lnTo>
                  <a:lnTo>
                    <a:pt x="2609" y="155"/>
                  </a:lnTo>
                  <a:lnTo>
                    <a:pt x="2612" y="152"/>
                  </a:lnTo>
                  <a:lnTo>
                    <a:pt x="2615" y="149"/>
                  </a:lnTo>
                  <a:lnTo>
                    <a:pt x="2617" y="147"/>
                  </a:lnTo>
                  <a:lnTo>
                    <a:pt x="2617" y="143"/>
                  </a:lnTo>
                  <a:lnTo>
                    <a:pt x="2617" y="138"/>
                  </a:lnTo>
                  <a:lnTo>
                    <a:pt x="2615" y="135"/>
                  </a:lnTo>
                  <a:lnTo>
                    <a:pt x="2612" y="132"/>
                  </a:lnTo>
                  <a:lnTo>
                    <a:pt x="2609" y="130"/>
                  </a:lnTo>
                  <a:lnTo>
                    <a:pt x="2604" y="130"/>
                  </a:lnTo>
                  <a:close/>
                  <a:moveTo>
                    <a:pt x="2475" y="130"/>
                  </a:moveTo>
                  <a:lnTo>
                    <a:pt x="2471" y="130"/>
                  </a:lnTo>
                  <a:lnTo>
                    <a:pt x="2468" y="132"/>
                  </a:lnTo>
                  <a:lnTo>
                    <a:pt x="2465" y="135"/>
                  </a:lnTo>
                  <a:lnTo>
                    <a:pt x="2463" y="138"/>
                  </a:lnTo>
                  <a:lnTo>
                    <a:pt x="2463" y="143"/>
                  </a:lnTo>
                  <a:lnTo>
                    <a:pt x="2463" y="147"/>
                  </a:lnTo>
                  <a:lnTo>
                    <a:pt x="2465" y="149"/>
                  </a:lnTo>
                  <a:lnTo>
                    <a:pt x="2468" y="152"/>
                  </a:lnTo>
                  <a:lnTo>
                    <a:pt x="2471" y="155"/>
                  </a:lnTo>
                  <a:lnTo>
                    <a:pt x="2475" y="155"/>
                  </a:lnTo>
                  <a:lnTo>
                    <a:pt x="2480" y="155"/>
                  </a:lnTo>
                  <a:lnTo>
                    <a:pt x="2482" y="152"/>
                  </a:lnTo>
                  <a:lnTo>
                    <a:pt x="2485" y="149"/>
                  </a:lnTo>
                  <a:lnTo>
                    <a:pt x="2488" y="147"/>
                  </a:lnTo>
                  <a:lnTo>
                    <a:pt x="2488" y="143"/>
                  </a:lnTo>
                  <a:lnTo>
                    <a:pt x="2488" y="138"/>
                  </a:lnTo>
                  <a:lnTo>
                    <a:pt x="2485" y="135"/>
                  </a:lnTo>
                  <a:lnTo>
                    <a:pt x="2482" y="132"/>
                  </a:lnTo>
                  <a:lnTo>
                    <a:pt x="2480" y="130"/>
                  </a:lnTo>
                  <a:lnTo>
                    <a:pt x="2475" y="130"/>
                  </a:lnTo>
                  <a:close/>
                  <a:moveTo>
                    <a:pt x="2346" y="130"/>
                  </a:moveTo>
                  <a:lnTo>
                    <a:pt x="2341" y="130"/>
                  </a:lnTo>
                  <a:lnTo>
                    <a:pt x="2338" y="132"/>
                  </a:lnTo>
                  <a:lnTo>
                    <a:pt x="2336" y="135"/>
                  </a:lnTo>
                  <a:lnTo>
                    <a:pt x="2333" y="138"/>
                  </a:lnTo>
                  <a:lnTo>
                    <a:pt x="2333" y="143"/>
                  </a:lnTo>
                  <a:lnTo>
                    <a:pt x="2333" y="147"/>
                  </a:lnTo>
                  <a:lnTo>
                    <a:pt x="2336" y="149"/>
                  </a:lnTo>
                  <a:lnTo>
                    <a:pt x="2338" y="152"/>
                  </a:lnTo>
                  <a:lnTo>
                    <a:pt x="2341" y="155"/>
                  </a:lnTo>
                  <a:lnTo>
                    <a:pt x="2346" y="155"/>
                  </a:lnTo>
                  <a:lnTo>
                    <a:pt x="2350" y="155"/>
                  </a:lnTo>
                  <a:lnTo>
                    <a:pt x="2353" y="152"/>
                  </a:lnTo>
                  <a:lnTo>
                    <a:pt x="2355" y="149"/>
                  </a:lnTo>
                  <a:lnTo>
                    <a:pt x="2358" y="147"/>
                  </a:lnTo>
                  <a:lnTo>
                    <a:pt x="2358" y="143"/>
                  </a:lnTo>
                  <a:lnTo>
                    <a:pt x="2358" y="138"/>
                  </a:lnTo>
                  <a:lnTo>
                    <a:pt x="2355" y="135"/>
                  </a:lnTo>
                  <a:lnTo>
                    <a:pt x="2353" y="132"/>
                  </a:lnTo>
                  <a:lnTo>
                    <a:pt x="2350" y="130"/>
                  </a:lnTo>
                  <a:lnTo>
                    <a:pt x="2346" y="130"/>
                  </a:lnTo>
                  <a:close/>
                  <a:moveTo>
                    <a:pt x="2217" y="130"/>
                  </a:moveTo>
                  <a:lnTo>
                    <a:pt x="2211" y="130"/>
                  </a:lnTo>
                  <a:lnTo>
                    <a:pt x="2209" y="132"/>
                  </a:lnTo>
                  <a:lnTo>
                    <a:pt x="2206" y="135"/>
                  </a:lnTo>
                  <a:lnTo>
                    <a:pt x="2204" y="138"/>
                  </a:lnTo>
                  <a:lnTo>
                    <a:pt x="2204" y="143"/>
                  </a:lnTo>
                  <a:lnTo>
                    <a:pt x="2204" y="147"/>
                  </a:lnTo>
                  <a:lnTo>
                    <a:pt x="2206" y="149"/>
                  </a:lnTo>
                  <a:lnTo>
                    <a:pt x="2209" y="152"/>
                  </a:lnTo>
                  <a:lnTo>
                    <a:pt x="2211" y="155"/>
                  </a:lnTo>
                  <a:lnTo>
                    <a:pt x="2217" y="155"/>
                  </a:lnTo>
                  <a:lnTo>
                    <a:pt x="2221" y="155"/>
                  </a:lnTo>
                  <a:lnTo>
                    <a:pt x="2223" y="152"/>
                  </a:lnTo>
                  <a:lnTo>
                    <a:pt x="2226" y="149"/>
                  </a:lnTo>
                  <a:lnTo>
                    <a:pt x="2228" y="147"/>
                  </a:lnTo>
                  <a:lnTo>
                    <a:pt x="2228" y="143"/>
                  </a:lnTo>
                  <a:lnTo>
                    <a:pt x="2228" y="138"/>
                  </a:lnTo>
                  <a:lnTo>
                    <a:pt x="2226" y="135"/>
                  </a:lnTo>
                  <a:lnTo>
                    <a:pt x="2223" y="132"/>
                  </a:lnTo>
                  <a:lnTo>
                    <a:pt x="2221" y="130"/>
                  </a:lnTo>
                  <a:lnTo>
                    <a:pt x="2217" y="130"/>
                  </a:lnTo>
                  <a:close/>
                  <a:moveTo>
                    <a:pt x="2087" y="130"/>
                  </a:moveTo>
                  <a:lnTo>
                    <a:pt x="2082" y="130"/>
                  </a:lnTo>
                  <a:lnTo>
                    <a:pt x="2079" y="132"/>
                  </a:lnTo>
                  <a:lnTo>
                    <a:pt x="2077" y="135"/>
                  </a:lnTo>
                  <a:lnTo>
                    <a:pt x="2074" y="138"/>
                  </a:lnTo>
                  <a:lnTo>
                    <a:pt x="2074" y="143"/>
                  </a:lnTo>
                  <a:lnTo>
                    <a:pt x="2074" y="147"/>
                  </a:lnTo>
                  <a:lnTo>
                    <a:pt x="2077" y="149"/>
                  </a:lnTo>
                  <a:lnTo>
                    <a:pt x="2079" y="152"/>
                  </a:lnTo>
                  <a:lnTo>
                    <a:pt x="2082" y="155"/>
                  </a:lnTo>
                  <a:lnTo>
                    <a:pt x="2087" y="155"/>
                  </a:lnTo>
                  <a:lnTo>
                    <a:pt x="2091" y="155"/>
                  </a:lnTo>
                  <a:lnTo>
                    <a:pt x="2094" y="152"/>
                  </a:lnTo>
                  <a:lnTo>
                    <a:pt x="2096" y="149"/>
                  </a:lnTo>
                  <a:lnTo>
                    <a:pt x="2099" y="147"/>
                  </a:lnTo>
                  <a:lnTo>
                    <a:pt x="2099" y="143"/>
                  </a:lnTo>
                  <a:lnTo>
                    <a:pt x="2099" y="138"/>
                  </a:lnTo>
                  <a:lnTo>
                    <a:pt x="2096" y="135"/>
                  </a:lnTo>
                  <a:lnTo>
                    <a:pt x="2094" y="132"/>
                  </a:lnTo>
                  <a:lnTo>
                    <a:pt x="2091" y="130"/>
                  </a:lnTo>
                  <a:lnTo>
                    <a:pt x="2087" y="130"/>
                  </a:lnTo>
                  <a:close/>
                  <a:moveTo>
                    <a:pt x="1957" y="130"/>
                  </a:moveTo>
                  <a:lnTo>
                    <a:pt x="1952" y="130"/>
                  </a:lnTo>
                  <a:lnTo>
                    <a:pt x="1950" y="132"/>
                  </a:lnTo>
                  <a:lnTo>
                    <a:pt x="1947" y="135"/>
                  </a:lnTo>
                  <a:lnTo>
                    <a:pt x="1944" y="138"/>
                  </a:lnTo>
                  <a:lnTo>
                    <a:pt x="1944" y="143"/>
                  </a:lnTo>
                  <a:lnTo>
                    <a:pt x="1944" y="147"/>
                  </a:lnTo>
                  <a:lnTo>
                    <a:pt x="1947" y="149"/>
                  </a:lnTo>
                  <a:lnTo>
                    <a:pt x="1950" y="152"/>
                  </a:lnTo>
                  <a:lnTo>
                    <a:pt x="1952" y="155"/>
                  </a:lnTo>
                  <a:lnTo>
                    <a:pt x="1957" y="155"/>
                  </a:lnTo>
                  <a:lnTo>
                    <a:pt x="1961" y="155"/>
                  </a:lnTo>
                  <a:lnTo>
                    <a:pt x="1964" y="152"/>
                  </a:lnTo>
                  <a:lnTo>
                    <a:pt x="1967" y="149"/>
                  </a:lnTo>
                  <a:lnTo>
                    <a:pt x="1969" y="147"/>
                  </a:lnTo>
                  <a:lnTo>
                    <a:pt x="1969" y="143"/>
                  </a:lnTo>
                  <a:lnTo>
                    <a:pt x="1969" y="138"/>
                  </a:lnTo>
                  <a:lnTo>
                    <a:pt x="1967" y="135"/>
                  </a:lnTo>
                  <a:lnTo>
                    <a:pt x="1964" y="132"/>
                  </a:lnTo>
                  <a:lnTo>
                    <a:pt x="1961" y="130"/>
                  </a:lnTo>
                  <a:lnTo>
                    <a:pt x="1957" y="130"/>
                  </a:lnTo>
                  <a:close/>
                  <a:moveTo>
                    <a:pt x="1828" y="130"/>
                  </a:moveTo>
                  <a:lnTo>
                    <a:pt x="1823" y="130"/>
                  </a:lnTo>
                  <a:lnTo>
                    <a:pt x="1820" y="132"/>
                  </a:lnTo>
                  <a:lnTo>
                    <a:pt x="1817" y="135"/>
                  </a:lnTo>
                  <a:lnTo>
                    <a:pt x="1815" y="138"/>
                  </a:lnTo>
                  <a:lnTo>
                    <a:pt x="1815" y="143"/>
                  </a:lnTo>
                  <a:lnTo>
                    <a:pt x="1815" y="147"/>
                  </a:lnTo>
                  <a:lnTo>
                    <a:pt x="1817" y="149"/>
                  </a:lnTo>
                  <a:lnTo>
                    <a:pt x="1820" y="152"/>
                  </a:lnTo>
                  <a:lnTo>
                    <a:pt x="1823" y="155"/>
                  </a:lnTo>
                  <a:lnTo>
                    <a:pt x="1828" y="155"/>
                  </a:lnTo>
                  <a:lnTo>
                    <a:pt x="1832" y="155"/>
                  </a:lnTo>
                  <a:lnTo>
                    <a:pt x="1834" y="152"/>
                  </a:lnTo>
                  <a:lnTo>
                    <a:pt x="1837" y="149"/>
                  </a:lnTo>
                  <a:lnTo>
                    <a:pt x="1840" y="147"/>
                  </a:lnTo>
                  <a:lnTo>
                    <a:pt x="1840" y="143"/>
                  </a:lnTo>
                  <a:lnTo>
                    <a:pt x="1840" y="138"/>
                  </a:lnTo>
                  <a:lnTo>
                    <a:pt x="1837" y="135"/>
                  </a:lnTo>
                  <a:lnTo>
                    <a:pt x="1834" y="132"/>
                  </a:lnTo>
                  <a:lnTo>
                    <a:pt x="1832" y="130"/>
                  </a:lnTo>
                  <a:lnTo>
                    <a:pt x="1828" y="130"/>
                  </a:lnTo>
                  <a:close/>
                  <a:moveTo>
                    <a:pt x="1698" y="130"/>
                  </a:moveTo>
                  <a:lnTo>
                    <a:pt x="1693" y="130"/>
                  </a:lnTo>
                  <a:lnTo>
                    <a:pt x="1690" y="132"/>
                  </a:lnTo>
                  <a:lnTo>
                    <a:pt x="1688" y="135"/>
                  </a:lnTo>
                  <a:lnTo>
                    <a:pt x="1685" y="138"/>
                  </a:lnTo>
                  <a:lnTo>
                    <a:pt x="1685" y="143"/>
                  </a:lnTo>
                  <a:lnTo>
                    <a:pt x="1685" y="147"/>
                  </a:lnTo>
                  <a:lnTo>
                    <a:pt x="1688" y="149"/>
                  </a:lnTo>
                  <a:lnTo>
                    <a:pt x="1690" y="152"/>
                  </a:lnTo>
                  <a:lnTo>
                    <a:pt x="1693" y="155"/>
                  </a:lnTo>
                  <a:lnTo>
                    <a:pt x="1698" y="155"/>
                  </a:lnTo>
                  <a:lnTo>
                    <a:pt x="1702" y="155"/>
                  </a:lnTo>
                  <a:lnTo>
                    <a:pt x="1705" y="152"/>
                  </a:lnTo>
                  <a:lnTo>
                    <a:pt x="1707" y="149"/>
                  </a:lnTo>
                  <a:lnTo>
                    <a:pt x="1710" y="147"/>
                  </a:lnTo>
                  <a:lnTo>
                    <a:pt x="1710" y="143"/>
                  </a:lnTo>
                  <a:lnTo>
                    <a:pt x="1710" y="138"/>
                  </a:lnTo>
                  <a:lnTo>
                    <a:pt x="1707" y="135"/>
                  </a:lnTo>
                  <a:lnTo>
                    <a:pt x="1705" y="132"/>
                  </a:lnTo>
                  <a:lnTo>
                    <a:pt x="1702" y="130"/>
                  </a:lnTo>
                  <a:lnTo>
                    <a:pt x="1698" y="130"/>
                  </a:lnTo>
                  <a:close/>
                  <a:moveTo>
                    <a:pt x="1569" y="130"/>
                  </a:moveTo>
                  <a:lnTo>
                    <a:pt x="1563" y="130"/>
                  </a:lnTo>
                  <a:lnTo>
                    <a:pt x="1561" y="132"/>
                  </a:lnTo>
                  <a:lnTo>
                    <a:pt x="1558" y="135"/>
                  </a:lnTo>
                  <a:lnTo>
                    <a:pt x="1556" y="138"/>
                  </a:lnTo>
                  <a:lnTo>
                    <a:pt x="1556" y="143"/>
                  </a:lnTo>
                  <a:lnTo>
                    <a:pt x="1556" y="147"/>
                  </a:lnTo>
                  <a:lnTo>
                    <a:pt x="1558" y="149"/>
                  </a:lnTo>
                  <a:lnTo>
                    <a:pt x="1561" y="152"/>
                  </a:lnTo>
                  <a:lnTo>
                    <a:pt x="1563" y="155"/>
                  </a:lnTo>
                  <a:lnTo>
                    <a:pt x="1569" y="155"/>
                  </a:lnTo>
                  <a:lnTo>
                    <a:pt x="1573" y="155"/>
                  </a:lnTo>
                  <a:lnTo>
                    <a:pt x="1575" y="152"/>
                  </a:lnTo>
                  <a:lnTo>
                    <a:pt x="1578" y="149"/>
                  </a:lnTo>
                  <a:lnTo>
                    <a:pt x="1580" y="147"/>
                  </a:lnTo>
                  <a:lnTo>
                    <a:pt x="1580" y="143"/>
                  </a:lnTo>
                  <a:lnTo>
                    <a:pt x="1580" y="138"/>
                  </a:lnTo>
                  <a:lnTo>
                    <a:pt x="1578" y="135"/>
                  </a:lnTo>
                  <a:lnTo>
                    <a:pt x="1575" y="132"/>
                  </a:lnTo>
                  <a:lnTo>
                    <a:pt x="1573" y="130"/>
                  </a:lnTo>
                  <a:lnTo>
                    <a:pt x="1569" y="130"/>
                  </a:lnTo>
                  <a:close/>
                  <a:moveTo>
                    <a:pt x="1439" y="130"/>
                  </a:moveTo>
                  <a:lnTo>
                    <a:pt x="1434" y="130"/>
                  </a:lnTo>
                  <a:lnTo>
                    <a:pt x="1431" y="132"/>
                  </a:lnTo>
                  <a:lnTo>
                    <a:pt x="1429" y="135"/>
                  </a:lnTo>
                  <a:lnTo>
                    <a:pt x="1426" y="138"/>
                  </a:lnTo>
                  <a:lnTo>
                    <a:pt x="1426" y="143"/>
                  </a:lnTo>
                  <a:lnTo>
                    <a:pt x="1426" y="147"/>
                  </a:lnTo>
                  <a:lnTo>
                    <a:pt x="1429" y="149"/>
                  </a:lnTo>
                  <a:lnTo>
                    <a:pt x="1431" y="152"/>
                  </a:lnTo>
                  <a:lnTo>
                    <a:pt x="1434" y="155"/>
                  </a:lnTo>
                  <a:lnTo>
                    <a:pt x="1439" y="155"/>
                  </a:lnTo>
                  <a:lnTo>
                    <a:pt x="1443" y="155"/>
                  </a:lnTo>
                  <a:lnTo>
                    <a:pt x="1446" y="152"/>
                  </a:lnTo>
                  <a:lnTo>
                    <a:pt x="1448" y="149"/>
                  </a:lnTo>
                  <a:lnTo>
                    <a:pt x="1451" y="147"/>
                  </a:lnTo>
                  <a:lnTo>
                    <a:pt x="1451" y="143"/>
                  </a:lnTo>
                  <a:lnTo>
                    <a:pt x="1451" y="138"/>
                  </a:lnTo>
                  <a:lnTo>
                    <a:pt x="1448" y="135"/>
                  </a:lnTo>
                  <a:lnTo>
                    <a:pt x="1446" y="132"/>
                  </a:lnTo>
                  <a:lnTo>
                    <a:pt x="1443" y="130"/>
                  </a:lnTo>
                  <a:lnTo>
                    <a:pt x="1439" y="130"/>
                  </a:lnTo>
                  <a:close/>
                  <a:moveTo>
                    <a:pt x="1309" y="130"/>
                  </a:moveTo>
                  <a:lnTo>
                    <a:pt x="1304" y="130"/>
                  </a:lnTo>
                  <a:lnTo>
                    <a:pt x="1302" y="132"/>
                  </a:lnTo>
                  <a:lnTo>
                    <a:pt x="1299" y="135"/>
                  </a:lnTo>
                  <a:lnTo>
                    <a:pt x="1296" y="138"/>
                  </a:lnTo>
                  <a:lnTo>
                    <a:pt x="1296" y="143"/>
                  </a:lnTo>
                  <a:lnTo>
                    <a:pt x="1296" y="147"/>
                  </a:lnTo>
                  <a:lnTo>
                    <a:pt x="1299" y="149"/>
                  </a:lnTo>
                  <a:lnTo>
                    <a:pt x="1302" y="152"/>
                  </a:lnTo>
                  <a:lnTo>
                    <a:pt x="1304" y="155"/>
                  </a:lnTo>
                  <a:lnTo>
                    <a:pt x="1309" y="155"/>
                  </a:lnTo>
                  <a:lnTo>
                    <a:pt x="1313" y="155"/>
                  </a:lnTo>
                  <a:lnTo>
                    <a:pt x="1316" y="152"/>
                  </a:lnTo>
                  <a:lnTo>
                    <a:pt x="1319" y="149"/>
                  </a:lnTo>
                  <a:lnTo>
                    <a:pt x="1321" y="147"/>
                  </a:lnTo>
                  <a:lnTo>
                    <a:pt x="1321" y="143"/>
                  </a:lnTo>
                  <a:lnTo>
                    <a:pt x="1321" y="138"/>
                  </a:lnTo>
                  <a:lnTo>
                    <a:pt x="1319" y="135"/>
                  </a:lnTo>
                  <a:lnTo>
                    <a:pt x="1316" y="132"/>
                  </a:lnTo>
                  <a:lnTo>
                    <a:pt x="1313" y="130"/>
                  </a:lnTo>
                  <a:lnTo>
                    <a:pt x="1309" y="130"/>
                  </a:lnTo>
                  <a:close/>
                  <a:moveTo>
                    <a:pt x="1180" y="130"/>
                  </a:moveTo>
                  <a:lnTo>
                    <a:pt x="1175" y="130"/>
                  </a:lnTo>
                  <a:lnTo>
                    <a:pt x="1172" y="132"/>
                  </a:lnTo>
                  <a:lnTo>
                    <a:pt x="1169" y="135"/>
                  </a:lnTo>
                  <a:lnTo>
                    <a:pt x="1167" y="138"/>
                  </a:lnTo>
                  <a:lnTo>
                    <a:pt x="1167" y="143"/>
                  </a:lnTo>
                  <a:lnTo>
                    <a:pt x="1167" y="147"/>
                  </a:lnTo>
                  <a:lnTo>
                    <a:pt x="1169" y="149"/>
                  </a:lnTo>
                  <a:lnTo>
                    <a:pt x="1172" y="152"/>
                  </a:lnTo>
                  <a:lnTo>
                    <a:pt x="1175" y="155"/>
                  </a:lnTo>
                  <a:lnTo>
                    <a:pt x="1180" y="155"/>
                  </a:lnTo>
                  <a:lnTo>
                    <a:pt x="1184" y="155"/>
                  </a:lnTo>
                  <a:lnTo>
                    <a:pt x="1186" y="152"/>
                  </a:lnTo>
                  <a:lnTo>
                    <a:pt x="1189" y="149"/>
                  </a:lnTo>
                  <a:lnTo>
                    <a:pt x="1192" y="147"/>
                  </a:lnTo>
                  <a:lnTo>
                    <a:pt x="1192" y="143"/>
                  </a:lnTo>
                  <a:lnTo>
                    <a:pt x="1192" y="138"/>
                  </a:lnTo>
                  <a:lnTo>
                    <a:pt x="1189" y="135"/>
                  </a:lnTo>
                  <a:lnTo>
                    <a:pt x="1186" y="132"/>
                  </a:lnTo>
                  <a:lnTo>
                    <a:pt x="1184" y="130"/>
                  </a:lnTo>
                  <a:lnTo>
                    <a:pt x="1180" y="130"/>
                  </a:lnTo>
                  <a:close/>
                  <a:moveTo>
                    <a:pt x="1050" y="130"/>
                  </a:moveTo>
                  <a:lnTo>
                    <a:pt x="1045" y="130"/>
                  </a:lnTo>
                  <a:lnTo>
                    <a:pt x="1042" y="132"/>
                  </a:lnTo>
                  <a:lnTo>
                    <a:pt x="1040" y="135"/>
                  </a:lnTo>
                  <a:lnTo>
                    <a:pt x="1037" y="138"/>
                  </a:lnTo>
                  <a:lnTo>
                    <a:pt x="1037" y="143"/>
                  </a:lnTo>
                  <a:lnTo>
                    <a:pt x="1037" y="147"/>
                  </a:lnTo>
                  <a:lnTo>
                    <a:pt x="1040" y="149"/>
                  </a:lnTo>
                  <a:lnTo>
                    <a:pt x="1042" y="152"/>
                  </a:lnTo>
                  <a:lnTo>
                    <a:pt x="1045" y="155"/>
                  </a:lnTo>
                  <a:lnTo>
                    <a:pt x="1050" y="155"/>
                  </a:lnTo>
                  <a:lnTo>
                    <a:pt x="1054" y="155"/>
                  </a:lnTo>
                  <a:lnTo>
                    <a:pt x="1057" y="152"/>
                  </a:lnTo>
                  <a:lnTo>
                    <a:pt x="1059" y="149"/>
                  </a:lnTo>
                  <a:lnTo>
                    <a:pt x="1062" y="147"/>
                  </a:lnTo>
                  <a:lnTo>
                    <a:pt x="1062" y="143"/>
                  </a:lnTo>
                  <a:lnTo>
                    <a:pt x="1062" y="138"/>
                  </a:lnTo>
                  <a:lnTo>
                    <a:pt x="1059" y="135"/>
                  </a:lnTo>
                  <a:lnTo>
                    <a:pt x="1057" y="132"/>
                  </a:lnTo>
                  <a:lnTo>
                    <a:pt x="1054" y="130"/>
                  </a:lnTo>
                  <a:lnTo>
                    <a:pt x="1050" y="130"/>
                  </a:lnTo>
                  <a:close/>
                  <a:moveTo>
                    <a:pt x="919" y="130"/>
                  </a:moveTo>
                  <a:lnTo>
                    <a:pt x="915" y="130"/>
                  </a:lnTo>
                  <a:lnTo>
                    <a:pt x="913" y="132"/>
                  </a:lnTo>
                  <a:lnTo>
                    <a:pt x="910" y="135"/>
                  </a:lnTo>
                  <a:lnTo>
                    <a:pt x="908" y="138"/>
                  </a:lnTo>
                  <a:lnTo>
                    <a:pt x="908" y="143"/>
                  </a:lnTo>
                  <a:lnTo>
                    <a:pt x="908" y="147"/>
                  </a:lnTo>
                  <a:lnTo>
                    <a:pt x="910" y="149"/>
                  </a:lnTo>
                  <a:lnTo>
                    <a:pt x="913" y="152"/>
                  </a:lnTo>
                  <a:lnTo>
                    <a:pt x="915" y="155"/>
                  </a:lnTo>
                  <a:lnTo>
                    <a:pt x="919" y="155"/>
                  </a:lnTo>
                  <a:lnTo>
                    <a:pt x="925" y="155"/>
                  </a:lnTo>
                  <a:lnTo>
                    <a:pt x="927" y="152"/>
                  </a:lnTo>
                  <a:lnTo>
                    <a:pt x="930" y="149"/>
                  </a:lnTo>
                  <a:lnTo>
                    <a:pt x="932" y="147"/>
                  </a:lnTo>
                  <a:lnTo>
                    <a:pt x="932" y="143"/>
                  </a:lnTo>
                  <a:lnTo>
                    <a:pt x="932" y="138"/>
                  </a:lnTo>
                  <a:lnTo>
                    <a:pt x="930" y="135"/>
                  </a:lnTo>
                  <a:lnTo>
                    <a:pt x="927" y="132"/>
                  </a:lnTo>
                  <a:lnTo>
                    <a:pt x="925" y="130"/>
                  </a:lnTo>
                  <a:lnTo>
                    <a:pt x="919" y="130"/>
                  </a:lnTo>
                  <a:close/>
                  <a:moveTo>
                    <a:pt x="790" y="130"/>
                  </a:moveTo>
                  <a:lnTo>
                    <a:pt x="786" y="130"/>
                  </a:lnTo>
                  <a:lnTo>
                    <a:pt x="783" y="132"/>
                  </a:lnTo>
                  <a:lnTo>
                    <a:pt x="781" y="135"/>
                  </a:lnTo>
                  <a:lnTo>
                    <a:pt x="778" y="138"/>
                  </a:lnTo>
                  <a:lnTo>
                    <a:pt x="778" y="143"/>
                  </a:lnTo>
                  <a:lnTo>
                    <a:pt x="778" y="147"/>
                  </a:lnTo>
                  <a:lnTo>
                    <a:pt x="781" y="149"/>
                  </a:lnTo>
                  <a:lnTo>
                    <a:pt x="783" y="152"/>
                  </a:lnTo>
                  <a:lnTo>
                    <a:pt x="786" y="155"/>
                  </a:lnTo>
                  <a:lnTo>
                    <a:pt x="790" y="155"/>
                  </a:lnTo>
                  <a:lnTo>
                    <a:pt x="795" y="155"/>
                  </a:lnTo>
                  <a:lnTo>
                    <a:pt x="798" y="152"/>
                  </a:lnTo>
                  <a:lnTo>
                    <a:pt x="800" y="149"/>
                  </a:lnTo>
                  <a:lnTo>
                    <a:pt x="803" y="147"/>
                  </a:lnTo>
                  <a:lnTo>
                    <a:pt x="803" y="143"/>
                  </a:lnTo>
                  <a:lnTo>
                    <a:pt x="803" y="138"/>
                  </a:lnTo>
                  <a:lnTo>
                    <a:pt x="800" y="135"/>
                  </a:lnTo>
                  <a:lnTo>
                    <a:pt x="798" y="132"/>
                  </a:lnTo>
                  <a:lnTo>
                    <a:pt x="795" y="130"/>
                  </a:lnTo>
                  <a:lnTo>
                    <a:pt x="790" y="130"/>
                  </a:lnTo>
                  <a:close/>
                  <a:moveTo>
                    <a:pt x="661" y="130"/>
                  </a:moveTo>
                  <a:lnTo>
                    <a:pt x="656" y="130"/>
                  </a:lnTo>
                  <a:lnTo>
                    <a:pt x="654" y="132"/>
                  </a:lnTo>
                  <a:lnTo>
                    <a:pt x="651" y="135"/>
                  </a:lnTo>
                  <a:lnTo>
                    <a:pt x="648" y="138"/>
                  </a:lnTo>
                  <a:lnTo>
                    <a:pt x="648" y="143"/>
                  </a:lnTo>
                  <a:lnTo>
                    <a:pt x="648" y="147"/>
                  </a:lnTo>
                  <a:lnTo>
                    <a:pt x="651" y="149"/>
                  </a:lnTo>
                  <a:lnTo>
                    <a:pt x="654" y="152"/>
                  </a:lnTo>
                  <a:lnTo>
                    <a:pt x="656" y="155"/>
                  </a:lnTo>
                  <a:lnTo>
                    <a:pt x="661" y="155"/>
                  </a:lnTo>
                  <a:lnTo>
                    <a:pt x="665" y="155"/>
                  </a:lnTo>
                  <a:lnTo>
                    <a:pt x="668" y="152"/>
                  </a:lnTo>
                  <a:lnTo>
                    <a:pt x="671" y="149"/>
                  </a:lnTo>
                  <a:lnTo>
                    <a:pt x="673" y="147"/>
                  </a:lnTo>
                  <a:lnTo>
                    <a:pt x="673" y="143"/>
                  </a:lnTo>
                  <a:lnTo>
                    <a:pt x="673" y="138"/>
                  </a:lnTo>
                  <a:lnTo>
                    <a:pt x="671" y="135"/>
                  </a:lnTo>
                  <a:lnTo>
                    <a:pt x="668" y="132"/>
                  </a:lnTo>
                  <a:lnTo>
                    <a:pt x="665" y="130"/>
                  </a:lnTo>
                  <a:lnTo>
                    <a:pt x="661" y="130"/>
                  </a:lnTo>
                  <a:close/>
                  <a:moveTo>
                    <a:pt x="532" y="130"/>
                  </a:moveTo>
                  <a:lnTo>
                    <a:pt x="527" y="130"/>
                  </a:lnTo>
                  <a:lnTo>
                    <a:pt x="524" y="132"/>
                  </a:lnTo>
                  <a:lnTo>
                    <a:pt x="521" y="135"/>
                  </a:lnTo>
                  <a:lnTo>
                    <a:pt x="519" y="138"/>
                  </a:lnTo>
                  <a:lnTo>
                    <a:pt x="519" y="143"/>
                  </a:lnTo>
                  <a:lnTo>
                    <a:pt x="519" y="147"/>
                  </a:lnTo>
                  <a:lnTo>
                    <a:pt x="521" y="149"/>
                  </a:lnTo>
                  <a:lnTo>
                    <a:pt x="524" y="152"/>
                  </a:lnTo>
                  <a:lnTo>
                    <a:pt x="527" y="155"/>
                  </a:lnTo>
                  <a:lnTo>
                    <a:pt x="532" y="155"/>
                  </a:lnTo>
                  <a:lnTo>
                    <a:pt x="536" y="155"/>
                  </a:lnTo>
                  <a:lnTo>
                    <a:pt x="538" y="152"/>
                  </a:lnTo>
                  <a:lnTo>
                    <a:pt x="541" y="149"/>
                  </a:lnTo>
                  <a:lnTo>
                    <a:pt x="544" y="147"/>
                  </a:lnTo>
                  <a:lnTo>
                    <a:pt x="544" y="143"/>
                  </a:lnTo>
                  <a:lnTo>
                    <a:pt x="544" y="138"/>
                  </a:lnTo>
                  <a:lnTo>
                    <a:pt x="541" y="135"/>
                  </a:lnTo>
                  <a:lnTo>
                    <a:pt x="538" y="132"/>
                  </a:lnTo>
                  <a:lnTo>
                    <a:pt x="536" y="130"/>
                  </a:lnTo>
                  <a:lnTo>
                    <a:pt x="532" y="130"/>
                  </a:lnTo>
                  <a:close/>
                  <a:moveTo>
                    <a:pt x="402" y="130"/>
                  </a:moveTo>
                  <a:lnTo>
                    <a:pt x="397" y="130"/>
                  </a:lnTo>
                  <a:lnTo>
                    <a:pt x="394" y="132"/>
                  </a:lnTo>
                  <a:lnTo>
                    <a:pt x="392" y="135"/>
                  </a:lnTo>
                  <a:lnTo>
                    <a:pt x="389" y="138"/>
                  </a:lnTo>
                  <a:lnTo>
                    <a:pt x="389" y="143"/>
                  </a:lnTo>
                  <a:lnTo>
                    <a:pt x="389" y="147"/>
                  </a:lnTo>
                  <a:lnTo>
                    <a:pt x="392" y="149"/>
                  </a:lnTo>
                  <a:lnTo>
                    <a:pt x="394" y="152"/>
                  </a:lnTo>
                  <a:lnTo>
                    <a:pt x="397" y="155"/>
                  </a:lnTo>
                  <a:lnTo>
                    <a:pt x="402" y="155"/>
                  </a:lnTo>
                  <a:lnTo>
                    <a:pt x="406" y="155"/>
                  </a:lnTo>
                  <a:lnTo>
                    <a:pt x="409" y="152"/>
                  </a:lnTo>
                  <a:lnTo>
                    <a:pt x="411" y="149"/>
                  </a:lnTo>
                  <a:lnTo>
                    <a:pt x="414" y="147"/>
                  </a:lnTo>
                  <a:lnTo>
                    <a:pt x="414" y="143"/>
                  </a:lnTo>
                  <a:lnTo>
                    <a:pt x="414" y="138"/>
                  </a:lnTo>
                  <a:lnTo>
                    <a:pt x="411" y="135"/>
                  </a:lnTo>
                  <a:lnTo>
                    <a:pt x="409" y="132"/>
                  </a:lnTo>
                  <a:lnTo>
                    <a:pt x="406" y="130"/>
                  </a:lnTo>
                  <a:lnTo>
                    <a:pt x="402" y="130"/>
                  </a:lnTo>
                  <a:close/>
                  <a:moveTo>
                    <a:pt x="271" y="130"/>
                  </a:moveTo>
                  <a:lnTo>
                    <a:pt x="267" y="130"/>
                  </a:lnTo>
                  <a:lnTo>
                    <a:pt x="265" y="132"/>
                  </a:lnTo>
                  <a:lnTo>
                    <a:pt x="262" y="135"/>
                  </a:lnTo>
                  <a:lnTo>
                    <a:pt x="260" y="138"/>
                  </a:lnTo>
                  <a:lnTo>
                    <a:pt x="260" y="143"/>
                  </a:lnTo>
                  <a:lnTo>
                    <a:pt x="260" y="147"/>
                  </a:lnTo>
                  <a:lnTo>
                    <a:pt x="262" y="149"/>
                  </a:lnTo>
                  <a:lnTo>
                    <a:pt x="265" y="152"/>
                  </a:lnTo>
                  <a:lnTo>
                    <a:pt x="267" y="155"/>
                  </a:lnTo>
                  <a:lnTo>
                    <a:pt x="271" y="155"/>
                  </a:lnTo>
                  <a:lnTo>
                    <a:pt x="277" y="155"/>
                  </a:lnTo>
                  <a:lnTo>
                    <a:pt x="279" y="152"/>
                  </a:lnTo>
                  <a:lnTo>
                    <a:pt x="282" y="149"/>
                  </a:lnTo>
                  <a:lnTo>
                    <a:pt x="284" y="147"/>
                  </a:lnTo>
                  <a:lnTo>
                    <a:pt x="284" y="143"/>
                  </a:lnTo>
                  <a:lnTo>
                    <a:pt x="284" y="138"/>
                  </a:lnTo>
                  <a:lnTo>
                    <a:pt x="282" y="135"/>
                  </a:lnTo>
                  <a:lnTo>
                    <a:pt x="279" y="132"/>
                  </a:lnTo>
                  <a:lnTo>
                    <a:pt x="277" y="130"/>
                  </a:lnTo>
                  <a:lnTo>
                    <a:pt x="271" y="130"/>
                  </a:lnTo>
                  <a:close/>
                  <a:moveTo>
                    <a:pt x="142" y="130"/>
                  </a:moveTo>
                  <a:lnTo>
                    <a:pt x="138" y="130"/>
                  </a:lnTo>
                  <a:lnTo>
                    <a:pt x="135" y="132"/>
                  </a:lnTo>
                  <a:lnTo>
                    <a:pt x="133" y="135"/>
                  </a:lnTo>
                  <a:lnTo>
                    <a:pt x="130" y="138"/>
                  </a:lnTo>
                  <a:lnTo>
                    <a:pt x="130" y="143"/>
                  </a:lnTo>
                  <a:lnTo>
                    <a:pt x="130" y="147"/>
                  </a:lnTo>
                  <a:lnTo>
                    <a:pt x="133" y="149"/>
                  </a:lnTo>
                  <a:lnTo>
                    <a:pt x="135" y="152"/>
                  </a:lnTo>
                  <a:lnTo>
                    <a:pt x="138" y="155"/>
                  </a:lnTo>
                  <a:lnTo>
                    <a:pt x="142" y="155"/>
                  </a:lnTo>
                  <a:lnTo>
                    <a:pt x="147" y="155"/>
                  </a:lnTo>
                  <a:lnTo>
                    <a:pt x="150" y="152"/>
                  </a:lnTo>
                  <a:lnTo>
                    <a:pt x="152" y="149"/>
                  </a:lnTo>
                  <a:lnTo>
                    <a:pt x="155" y="147"/>
                  </a:lnTo>
                  <a:lnTo>
                    <a:pt x="155" y="143"/>
                  </a:lnTo>
                  <a:lnTo>
                    <a:pt x="155" y="138"/>
                  </a:lnTo>
                  <a:lnTo>
                    <a:pt x="152" y="135"/>
                  </a:lnTo>
                  <a:lnTo>
                    <a:pt x="150" y="132"/>
                  </a:lnTo>
                  <a:lnTo>
                    <a:pt x="147" y="130"/>
                  </a:lnTo>
                  <a:lnTo>
                    <a:pt x="142" y="130"/>
                  </a:lnTo>
                  <a:close/>
                  <a:moveTo>
                    <a:pt x="12" y="130"/>
                  </a:moveTo>
                  <a:lnTo>
                    <a:pt x="8" y="130"/>
                  </a:lnTo>
                  <a:lnTo>
                    <a:pt x="6" y="132"/>
                  </a:lnTo>
                  <a:lnTo>
                    <a:pt x="3" y="135"/>
                  </a:lnTo>
                  <a:lnTo>
                    <a:pt x="0" y="138"/>
                  </a:lnTo>
                  <a:lnTo>
                    <a:pt x="0" y="143"/>
                  </a:lnTo>
                  <a:lnTo>
                    <a:pt x="0" y="147"/>
                  </a:lnTo>
                  <a:lnTo>
                    <a:pt x="3" y="149"/>
                  </a:lnTo>
                  <a:lnTo>
                    <a:pt x="6" y="152"/>
                  </a:lnTo>
                  <a:lnTo>
                    <a:pt x="8" y="155"/>
                  </a:lnTo>
                  <a:lnTo>
                    <a:pt x="12" y="155"/>
                  </a:lnTo>
                  <a:lnTo>
                    <a:pt x="17" y="155"/>
                  </a:lnTo>
                  <a:lnTo>
                    <a:pt x="20" y="152"/>
                  </a:lnTo>
                  <a:lnTo>
                    <a:pt x="23" y="149"/>
                  </a:lnTo>
                  <a:lnTo>
                    <a:pt x="25" y="147"/>
                  </a:lnTo>
                  <a:lnTo>
                    <a:pt x="25" y="143"/>
                  </a:lnTo>
                  <a:lnTo>
                    <a:pt x="25" y="138"/>
                  </a:lnTo>
                  <a:lnTo>
                    <a:pt x="23" y="135"/>
                  </a:lnTo>
                  <a:lnTo>
                    <a:pt x="20" y="132"/>
                  </a:lnTo>
                  <a:lnTo>
                    <a:pt x="17" y="130"/>
                  </a:lnTo>
                  <a:lnTo>
                    <a:pt x="12" y="130"/>
                  </a:lnTo>
                  <a:close/>
                  <a:moveTo>
                    <a:pt x="4225" y="64"/>
                  </a:moveTo>
                  <a:lnTo>
                    <a:pt x="4221" y="66"/>
                  </a:lnTo>
                  <a:lnTo>
                    <a:pt x="4217" y="67"/>
                  </a:lnTo>
                  <a:lnTo>
                    <a:pt x="4214" y="70"/>
                  </a:lnTo>
                  <a:lnTo>
                    <a:pt x="4213" y="73"/>
                  </a:lnTo>
                  <a:lnTo>
                    <a:pt x="4212" y="77"/>
                  </a:lnTo>
                  <a:lnTo>
                    <a:pt x="4213" y="81"/>
                  </a:lnTo>
                  <a:lnTo>
                    <a:pt x="4214" y="85"/>
                  </a:lnTo>
                  <a:lnTo>
                    <a:pt x="4217" y="88"/>
                  </a:lnTo>
                  <a:lnTo>
                    <a:pt x="4221" y="89"/>
                  </a:lnTo>
                  <a:lnTo>
                    <a:pt x="4225" y="90"/>
                  </a:lnTo>
                  <a:lnTo>
                    <a:pt x="4229" y="89"/>
                  </a:lnTo>
                  <a:lnTo>
                    <a:pt x="4233" y="88"/>
                  </a:lnTo>
                  <a:lnTo>
                    <a:pt x="4235" y="85"/>
                  </a:lnTo>
                  <a:lnTo>
                    <a:pt x="4237" y="81"/>
                  </a:lnTo>
                  <a:lnTo>
                    <a:pt x="4238" y="77"/>
                  </a:lnTo>
                  <a:lnTo>
                    <a:pt x="4237" y="73"/>
                  </a:lnTo>
                  <a:lnTo>
                    <a:pt x="4235" y="70"/>
                  </a:lnTo>
                  <a:lnTo>
                    <a:pt x="4233" y="67"/>
                  </a:lnTo>
                  <a:lnTo>
                    <a:pt x="4229" y="66"/>
                  </a:lnTo>
                  <a:lnTo>
                    <a:pt x="4225" y="64"/>
                  </a:lnTo>
                  <a:close/>
                  <a:moveTo>
                    <a:pt x="4095" y="64"/>
                  </a:moveTo>
                  <a:lnTo>
                    <a:pt x="4091" y="66"/>
                  </a:lnTo>
                  <a:lnTo>
                    <a:pt x="4087" y="67"/>
                  </a:lnTo>
                  <a:lnTo>
                    <a:pt x="4085" y="70"/>
                  </a:lnTo>
                  <a:lnTo>
                    <a:pt x="4083" y="73"/>
                  </a:lnTo>
                  <a:lnTo>
                    <a:pt x="4082" y="77"/>
                  </a:lnTo>
                  <a:lnTo>
                    <a:pt x="4083" y="81"/>
                  </a:lnTo>
                  <a:lnTo>
                    <a:pt x="4085" y="85"/>
                  </a:lnTo>
                  <a:lnTo>
                    <a:pt x="4087" y="88"/>
                  </a:lnTo>
                  <a:lnTo>
                    <a:pt x="4091" y="89"/>
                  </a:lnTo>
                  <a:lnTo>
                    <a:pt x="4095" y="90"/>
                  </a:lnTo>
                  <a:lnTo>
                    <a:pt x="4099" y="89"/>
                  </a:lnTo>
                  <a:lnTo>
                    <a:pt x="4103" y="88"/>
                  </a:lnTo>
                  <a:lnTo>
                    <a:pt x="4106" y="85"/>
                  </a:lnTo>
                  <a:lnTo>
                    <a:pt x="4107" y="81"/>
                  </a:lnTo>
                  <a:lnTo>
                    <a:pt x="4108" y="77"/>
                  </a:lnTo>
                  <a:lnTo>
                    <a:pt x="4107" y="73"/>
                  </a:lnTo>
                  <a:lnTo>
                    <a:pt x="4106" y="70"/>
                  </a:lnTo>
                  <a:lnTo>
                    <a:pt x="4103" y="67"/>
                  </a:lnTo>
                  <a:lnTo>
                    <a:pt x="4099" y="66"/>
                  </a:lnTo>
                  <a:lnTo>
                    <a:pt x="4095" y="64"/>
                  </a:lnTo>
                  <a:close/>
                  <a:moveTo>
                    <a:pt x="3966" y="64"/>
                  </a:moveTo>
                  <a:lnTo>
                    <a:pt x="3962" y="66"/>
                  </a:lnTo>
                  <a:lnTo>
                    <a:pt x="3958" y="67"/>
                  </a:lnTo>
                  <a:lnTo>
                    <a:pt x="3955" y="70"/>
                  </a:lnTo>
                  <a:lnTo>
                    <a:pt x="3954" y="73"/>
                  </a:lnTo>
                  <a:lnTo>
                    <a:pt x="3953" y="77"/>
                  </a:lnTo>
                  <a:lnTo>
                    <a:pt x="3954" y="81"/>
                  </a:lnTo>
                  <a:lnTo>
                    <a:pt x="3955" y="85"/>
                  </a:lnTo>
                  <a:lnTo>
                    <a:pt x="3958" y="88"/>
                  </a:lnTo>
                  <a:lnTo>
                    <a:pt x="3962" y="89"/>
                  </a:lnTo>
                  <a:lnTo>
                    <a:pt x="3966" y="90"/>
                  </a:lnTo>
                  <a:lnTo>
                    <a:pt x="3970" y="89"/>
                  </a:lnTo>
                  <a:lnTo>
                    <a:pt x="3973" y="88"/>
                  </a:lnTo>
                  <a:lnTo>
                    <a:pt x="3976" y="85"/>
                  </a:lnTo>
                  <a:lnTo>
                    <a:pt x="3977" y="81"/>
                  </a:lnTo>
                  <a:lnTo>
                    <a:pt x="3979" y="77"/>
                  </a:lnTo>
                  <a:lnTo>
                    <a:pt x="3977" y="73"/>
                  </a:lnTo>
                  <a:lnTo>
                    <a:pt x="3976" y="70"/>
                  </a:lnTo>
                  <a:lnTo>
                    <a:pt x="3973" y="67"/>
                  </a:lnTo>
                  <a:lnTo>
                    <a:pt x="3970" y="66"/>
                  </a:lnTo>
                  <a:lnTo>
                    <a:pt x="3966" y="64"/>
                  </a:lnTo>
                  <a:close/>
                  <a:moveTo>
                    <a:pt x="3836" y="64"/>
                  </a:moveTo>
                  <a:lnTo>
                    <a:pt x="3832" y="66"/>
                  </a:lnTo>
                  <a:lnTo>
                    <a:pt x="3828" y="67"/>
                  </a:lnTo>
                  <a:lnTo>
                    <a:pt x="3826" y="70"/>
                  </a:lnTo>
                  <a:lnTo>
                    <a:pt x="3824" y="73"/>
                  </a:lnTo>
                  <a:lnTo>
                    <a:pt x="3823" y="77"/>
                  </a:lnTo>
                  <a:lnTo>
                    <a:pt x="3824" y="81"/>
                  </a:lnTo>
                  <a:lnTo>
                    <a:pt x="3826" y="85"/>
                  </a:lnTo>
                  <a:lnTo>
                    <a:pt x="3828" y="88"/>
                  </a:lnTo>
                  <a:lnTo>
                    <a:pt x="3832" y="89"/>
                  </a:lnTo>
                  <a:lnTo>
                    <a:pt x="3836" y="90"/>
                  </a:lnTo>
                  <a:lnTo>
                    <a:pt x="3840" y="89"/>
                  </a:lnTo>
                  <a:lnTo>
                    <a:pt x="3844" y="88"/>
                  </a:lnTo>
                  <a:lnTo>
                    <a:pt x="3846" y="85"/>
                  </a:lnTo>
                  <a:lnTo>
                    <a:pt x="3848" y="81"/>
                  </a:lnTo>
                  <a:lnTo>
                    <a:pt x="3849" y="77"/>
                  </a:lnTo>
                  <a:lnTo>
                    <a:pt x="3848" y="73"/>
                  </a:lnTo>
                  <a:lnTo>
                    <a:pt x="3846" y="70"/>
                  </a:lnTo>
                  <a:lnTo>
                    <a:pt x="3844" y="67"/>
                  </a:lnTo>
                  <a:lnTo>
                    <a:pt x="3840" y="66"/>
                  </a:lnTo>
                  <a:lnTo>
                    <a:pt x="3836" y="64"/>
                  </a:lnTo>
                  <a:close/>
                  <a:moveTo>
                    <a:pt x="3706" y="64"/>
                  </a:moveTo>
                  <a:lnTo>
                    <a:pt x="3702" y="66"/>
                  </a:lnTo>
                  <a:lnTo>
                    <a:pt x="3699" y="67"/>
                  </a:lnTo>
                  <a:lnTo>
                    <a:pt x="3696" y="70"/>
                  </a:lnTo>
                  <a:lnTo>
                    <a:pt x="3695" y="73"/>
                  </a:lnTo>
                  <a:lnTo>
                    <a:pt x="3693" y="77"/>
                  </a:lnTo>
                  <a:lnTo>
                    <a:pt x="3695" y="81"/>
                  </a:lnTo>
                  <a:lnTo>
                    <a:pt x="3696" y="85"/>
                  </a:lnTo>
                  <a:lnTo>
                    <a:pt x="3699" y="88"/>
                  </a:lnTo>
                  <a:lnTo>
                    <a:pt x="3702" y="89"/>
                  </a:lnTo>
                  <a:lnTo>
                    <a:pt x="3706" y="90"/>
                  </a:lnTo>
                  <a:lnTo>
                    <a:pt x="3710" y="89"/>
                  </a:lnTo>
                  <a:lnTo>
                    <a:pt x="3714" y="88"/>
                  </a:lnTo>
                  <a:lnTo>
                    <a:pt x="3717" y="85"/>
                  </a:lnTo>
                  <a:lnTo>
                    <a:pt x="3718" y="81"/>
                  </a:lnTo>
                  <a:lnTo>
                    <a:pt x="3719" y="77"/>
                  </a:lnTo>
                  <a:lnTo>
                    <a:pt x="3718" y="73"/>
                  </a:lnTo>
                  <a:lnTo>
                    <a:pt x="3717" y="70"/>
                  </a:lnTo>
                  <a:lnTo>
                    <a:pt x="3714" y="67"/>
                  </a:lnTo>
                  <a:lnTo>
                    <a:pt x="3710" y="66"/>
                  </a:lnTo>
                  <a:lnTo>
                    <a:pt x="3706" y="64"/>
                  </a:lnTo>
                  <a:close/>
                  <a:moveTo>
                    <a:pt x="3577" y="64"/>
                  </a:moveTo>
                  <a:lnTo>
                    <a:pt x="3573" y="66"/>
                  </a:lnTo>
                  <a:lnTo>
                    <a:pt x="3569" y="67"/>
                  </a:lnTo>
                  <a:lnTo>
                    <a:pt x="3566" y="70"/>
                  </a:lnTo>
                  <a:lnTo>
                    <a:pt x="3565" y="73"/>
                  </a:lnTo>
                  <a:lnTo>
                    <a:pt x="3564" y="77"/>
                  </a:lnTo>
                  <a:lnTo>
                    <a:pt x="3565" y="81"/>
                  </a:lnTo>
                  <a:lnTo>
                    <a:pt x="3566" y="85"/>
                  </a:lnTo>
                  <a:lnTo>
                    <a:pt x="3569" y="88"/>
                  </a:lnTo>
                  <a:lnTo>
                    <a:pt x="3573" y="89"/>
                  </a:lnTo>
                  <a:lnTo>
                    <a:pt x="3577" y="90"/>
                  </a:lnTo>
                  <a:lnTo>
                    <a:pt x="3581" y="89"/>
                  </a:lnTo>
                  <a:lnTo>
                    <a:pt x="3585" y="88"/>
                  </a:lnTo>
                  <a:lnTo>
                    <a:pt x="3587" y="85"/>
                  </a:lnTo>
                  <a:lnTo>
                    <a:pt x="3589" y="81"/>
                  </a:lnTo>
                  <a:lnTo>
                    <a:pt x="3590" y="77"/>
                  </a:lnTo>
                  <a:lnTo>
                    <a:pt x="3589" y="73"/>
                  </a:lnTo>
                  <a:lnTo>
                    <a:pt x="3587" y="70"/>
                  </a:lnTo>
                  <a:lnTo>
                    <a:pt x="3585" y="67"/>
                  </a:lnTo>
                  <a:lnTo>
                    <a:pt x="3581" y="66"/>
                  </a:lnTo>
                  <a:lnTo>
                    <a:pt x="3577" y="64"/>
                  </a:lnTo>
                  <a:close/>
                  <a:moveTo>
                    <a:pt x="3447" y="64"/>
                  </a:moveTo>
                  <a:lnTo>
                    <a:pt x="3443" y="66"/>
                  </a:lnTo>
                  <a:lnTo>
                    <a:pt x="3439" y="67"/>
                  </a:lnTo>
                  <a:lnTo>
                    <a:pt x="3437" y="70"/>
                  </a:lnTo>
                  <a:lnTo>
                    <a:pt x="3435" y="73"/>
                  </a:lnTo>
                  <a:lnTo>
                    <a:pt x="3434" y="77"/>
                  </a:lnTo>
                  <a:lnTo>
                    <a:pt x="3435" y="81"/>
                  </a:lnTo>
                  <a:lnTo>
                    <a:pt x="3437" y="85"/>
                  </a:lnTo>
                  <a:lnTo>
                    <a:pt x="3439" y="88"/>
                  </a:lnTo>
                  <a:lnTo>
                    <a:pt x="3443" y="89"/>
                  </a:lnTo>
                  <a:lnTo>
                    <a:pt x="3447" y="90"/>
                  </a:lnTo>
                  <a:lnTo>
                    <a:pt x="3451" y="89"/>
                  </a:lnTo>
                  <a:lnTo>
                    <a:pt x="3455" y="88"/>
                  </a:lnTo>
                  <a:lnTo>
                    <a:pt x="3458" y="85"/>
                  </a:lnTo>
                  <a:lnTo>
                    <a:pt x="3459" y="81"/>
                  </a:lnTo>
                  <a:lnTo>
                    <a:pt x="3460" y="77"/>
                  </a:lnTo>
                  <a:lnTo>
                    <a:pt x="3459" y="73"/>
                  </a:lnTo>
                  <a:lnTo>
                    <a:pt x="3458" y="70"/>
                  </a:lnTo>
                  <a:lnTo>
                    <a:pt x="3455" y="67"/>
                  </a:lnTo>
                  <a:lnTo>
                    <a:pt x="3451" y="66"/>
                  </a:lnTo>
                  <a:lnTo>
                    <a:pt x="3447" y="64"/>
                  </a:lnTo>
                  <a:close/>
                  <a:moveTo>
                    <a:pt x="3318" y="64"/>
                  </a:moveTo>
                  <a:lnTo>
                    <a:pt x="3314" y="66"/>
                  </a:lnTo>
                  <a:lnTo>
                    <a:pt x="3310" y="67"/>
                  </a:lnTo>
                  <a:lnTo>
                    <a:pt x="3307" y="70"/>
                  </a:lnTo>
                  <a:lnTo>
                    <a:pt x="3306" y="73"/>
                  </a:lnTo>
                  <a:lnTo>
                    <a:pt x="3305" y="77"/>
                  </a:lnTo>
                  <a:lnTo>
                    <a:pt x="3306" y="81"/>
                  </a:lnTo>
                  <a:lnTo>
                    <a:pt x="3307" y="85"/>
                  </a:lnTo>
                  <a:lnTo>
                    <a:pt x="3310" y="88"/>
                  </a:lnTo>
                  <a:lnTo>
                    <a:pt x="3314" y="89"/>
                  </a:lnTo>
                  <a:lnTo>
                    <a:pt x="3318" y="90"/>
                  </a:lnTo>
                  <a:lnTo>
                    <a:pt x="3322" y="89"/>
                  </a:lnTo>
                  <a:lnTo>
                    <a:pt x="3325" y="88"/>
                  </a:lnTo>
                  <a:lnTo>
                    <a:pt x="3328" y="85"/>
                  </a:lnTo>
                  <a:lnTo>
                    <a:pt x="3329" y="81"/>
                  </a:lnTo>
                  <a:lnTo>
                    <a:pt x="3331" y="77"/>
                  </a:lnTo>
                  <a:lnTo>
                    <a:pt x="3329" y="73"/>
                  </a:lnTo>
                  <a:lnTo>
                    <a:pt x="3328" y="70"/>
                  </a:lnTo>
                  <a:lnTo>
                    <a:pt x="3325" y="67"/>
                  </a:lnTo>
                  <a:lnTo>
                    <a:pt x="3322" y="66"/>
                  </a:lnTo>
                  <a:lnTo>
                    <a:pt x="3318" y="64"/>
                  </a:lnTo>
                  <a:close/>
                  <a:moveTo>
                    <a:pt x="3188" y="64"/>
                  </a:moveTo>
                  <a:lnTo>
                    <a:pt x="3184" y="66"/>
                  </a:lnTo>
                  <a:lnTo>
                    <a:pt x="3180" y="67"/>
                  </a:lnTo>
                  <a:lnTo>
                    <a:pt x="3178" y="70"/>
                  </a:lnTo>
                  <a:lnTo>
                    <a:pt x="3176" y="73"/>
                  </a:lnTo>
                  <a:lnTo>
                    <a:pt x="3175" y="77"/>
                  </a:lnTo>
                  <a:lnTo>
                    <a:pt x="3176" y="81"/>
                  </a:lnTo>
                  <a:lnTo>
                    <a:pt x="3178" y="85"/>
                  </a:lnTo>
                  <a:lnTo>
                    <a:pt x="3180" y="88"/>
                  </a:lnTo>
                  <a:lnTo>
                    <a:pt x="3184" y="89"/>
                  </a:lnTo>
                  <a:lnTo>
                    <a:pt x="3188" y="90"/>
                  </a:lnTo>
                  <a:lnTo>
                    <a:pt x="3192" y="89"/>
                  </a:lnTo>
                  <a:lnTo>
                    <a:pt x="3196" y="88"/>
                  </a:lnTo>
                  <a:lnTo>
                    <a:pt x="3198" y="85"/>
                  </a:lnTo>
                  <a:lnTo>
                    <a:pt x="3200" y="81"/>
                  </a:lnTo>
                  <a:lnTo>
                    <a:pt x="3201" y="77"/>
                  </a:lnTo>
                  <a:lnTo>
                    <a:pt x="3200" y="73"/>
                  </a:lnTo>
                  <a:lnTo>
                    <a:pt x="3198" y="70"/>
                  </a:lnTo>
                  <a:lnTo>
                    <a:pt x="3196" y="67"/>
                  </a:lnTo>
                  <a:lnTo>
                    <a:pt x="3192" y="66"/>
                  </a:lnTo>
                  <a:lnTo>
                    <a:pt x="3188" y="64"/>
                  </a:lnTo>
                  <a:close/>
                  <a:moveTo>
                    <a:pt x="3058" y="64"/>
                  </a:moveTo>
                  <a:lnTo>
                    <a:pt x="3054" y="66"/>
                  </a:lnTo>
                  <a:lnTo>
                    <a:pt x="3051" y="67"/>
                  </a:lnTo>
                  <a:lnTo>
                    <a:pt x="3048" y="70"/>
                  </a:lnTo>
                  <a:lnTo>
                    <a:pt x="3047" y="73"/>
                  </a:lnTo>
                  <a:lnTo>
                    <a:pt x="3045" y="77"/>
                  </a:lnTo>
                  <a:lnTo>
                    <a:pt x="3047" y="81"/>
                  </a:lnTo>
                  <a:lnTo>
                    <a:pt x="3048" y="85"/>
                  </a:lnTo>
                  <a:lnTo>
                    <a:pt x="3051" y="88"/>
                  </a:lnTo>
                  <a:lnTo>
                    <a:pt x="3054" y="89"/>
                  </a:lnTo>
                  <a:lnTo>
                    <a:pt x="3058" y="90"/>
                  </a:lnTo>
                  <a:lnTo>
                    <a:pt x="3062" y="89"/>
                  </a:lnTo>
                  <a:lnTo>
                    <a:pt x="3066" y="88"/>
                  </a:lnTo>
                  <a:lnTo>
                    <a:pt x="3069" y="85"/>
                  </a:lnTo>
                  <a:lnTo>
                    <a:pt x="3070" y="81"/>
                  </a:lnTo>
                  <a:lnTo>
                    <a:pt x="3071" y="77"/>
                  </a:lnTo>
                  <a:lnTo>
                    <a:pt x="3070" y="73"/>
                  </a:lnTo>
                  <a:lnTo>
                    <a:pt x="3069" y="70"/>
                  </a:lnTo>
                  <a:lnTo>
                    <a:pt x="3066" y="67"/>
                  </a:lnTo>
                  <a:lnTo>
                    <a:pt x="3062" y="66"/>
                  </a:lnTo>
                  <a:lnTo>
                    <a:pt x="3058" y="64"/>
                  </a:lnTo>
                  <a:close/>
                  <a:moveTo>
                    <a:pt x="2929" y="64"/>
                  </a:moveTo>
                  <a:lnTo>
                    <a:pt x="2925" y="66"/>
                  </a:lnTo>
                  <a:lnTo>
                    <a:pt x="2921" y="67"/>
                  </a:lnTo>
                  <a:lnTo>
                    <a:pt x="2918" y="70"/>
                  </a:lnTo>
                  <a:lnTo>
                    <a:pt x="2917" y="73"/>
                  </a:lnTo>
                  <a:lnTo>
                    <a:pt x="2916" y="77"/>
                  </a:lnTo>
                  <a:lnTo>
                    <a:pt x="2917" y="81"/>
                  </a:lnTo>
                  <a:lnTo>
                    <a:pt x="2918" y="85"/>
                  </a:lnTo>
                  <a:lnTo>
                    <a:pt x="2921" y="88"/>
                  </a:lnTo>
                  <a:lnTo>
                    <a:pt x="2925" y="89"/>
                  </a:lnTo>
                  <a:lnTo>
                    <a:pt x="2929" y="90"/>
                  </a:lnTo>
                  <a:lnTo>
                    <a:pt x="2933" y="89"/>
                  </a:lnTo>
                  <a:lnTo>
                    <a:pt x="2937" y="88"/>
                  </a:lnTo>
                  <a:lnTo>
                    <a:pt x="2939" y="85"/>
                  </a:lnTo>
                  <a:lnTo>
                    <a:pt x="2941" y="81"/>
                  </a:lnTo>
                  <a:lnTo>
                    <a:pt x="2942" y="77"/>
                  </a:lnTo>
                  <a:lnTo>
                    <a:pt x="2941" y="73"/>
                  </a:lnTo>
                  <a:lnTo>
                    <a:pt x="2939" y="70"/>
                  </a:lnTo>
                  <a:lnTo>
                    <a:pt x="2937" y="67"/>
                  </a:lnTo>
                  <a:lnTo>
                    <a:pt x="2933" y="66"/>
                  </a:lnTo>
                  <a:lnTo>
                    <a:pt x="2929" y="64"/>
                  </a:lnTo>
                  <a:close/>
                  <a:moveTo>
                    <a:pt x="2799" y="64"/>
                  </a:moveTo>
                  <a:lnTo>
                    <a:pt x="2795" y="66"/>
                  </a:lnTo>
                  <a:lnTo>
                    <a:pt x="2791" y="67"/>
                  </a:lnTo>
                  <a:lnTo>
                    <a:pt x="2789" y="70"/>
                  </a:lnTo>
                  <a:lnTo>
                    <a:pt x="2787" y="73"/>
                  </a:lnTo>
                  <a:lnTo>
                    <a:pt x="2786" y="77"/>
                  </a:lnTo>
                  <a:lnTo>
                    <a:pt x="2787" y="81"/>
                  </a:lnTo>
                  <a:lnTo>
                    <a:pt x="2789" y="85"/>
                  </a:lnTo>
                  <a:lnTo>
                    <a:pt x="2791" y="88"/>
                  </a:lnTo>
                  <a:lnTo>
                    <a:pt x="2795" y="89"/>
                  </a:lnTo>
                  <a:lnTo>
                    <a:pt x="2799" y="90"/>
                  </a:lnTo>
                  <a:lnTo>
                    <a:pt x="2803" y="89"/>
                  </a:lnTo>
                  <a:lnTo>
                    <a:pt x="2807" y="88"/>
                  </a:lnTo>
                  <a:lnTo>
                    <a:pt x="2810" y="85"/>
                  </a:lnTo>
                  <a:lnTo>
                    <a:pt x="2811" y="81"/>
                  </a:lnTo>
                  <a:lnTo>
                    <a:pt x="2812" y="77"/>
                  </a:lnTo>
                  <a:lnTo>
                    <a:pt x="2811" y="73"/>
                  </a:lnTo>
                  <a:lnTo>
                    <a:pt x="2810" y="70"/>
                  </a:lnTo>
                  <a:lnTo>
                    <a:pt x="2807" y="67"/>
                  </a:lnTo>
                  <a:lnTo>
                    <a:pt x="2803" y="66"/>
                  </a:lnTo>
                  <a:lnTo>
                    <a:pt x="2799" y="64"/>
                  </a:lnTo>
                  <a:close/>
                  <a:moveTo>
                    <a:pt x="2670" y="64"/>
                  </a:moveTo>
                  <a:lnTo>
                    <a:pt x="2666" y="66"/>
                  </a:lnTo>
                  <a:lnTo>
                    <a:pt x="2662" y="67"/>
                  </a:lnTo>
                  <a:lnTo>
                    <a:pt x="2659" y="70"/>
                  </a:lnTo>
                  <a:lnTo>
                    <a:pt x="2658" y="73"/>
                  </a:lnTo>
                  <a:lnTo>
                    <a:pt x="2657" y="77"/>
                  </a:lnTo>
                  <a:lnTo>
                    <a:pt x="2658" y="81"/>
                  </a:lnTo>
                  <a:lnTo>
                    <a:pt x="2659" y="85"/>
                  </a:lnTo>
                  <a:lnTo>
                    <a:pt x="2662" y="88"/>
                  </a:lnTo>
                  <a:lnTo>
                    <a:pt x="2666" y="89"/>
                  </a:lnTo>
                  <a:lnTo>
                    <a:pt x="2670" y="90"/>
                  </a:lnTo>
                  <a:lnTo>
                    <a:pt x="2674" y="89"/>
                  </a:lnTo>
                  <a:lnTo>
                    <a:pt x="2677" y="88"/>
                  </a:lnTo>
                  <a:lnTo>
                    <a:pt x="2680" y="85"/>
                  </a:lnTo>
                  <a:lnTo>
                    <a:pt x="2681" y="81"/>
                  </a:lnTo>
                  <a:lnTo>
                    <a:pt x="2683" y="77"/>
                  </a:lnTo>
                  <a:lnTo>
                    <a:pt x="2681" y="73"/>
                  </a:lnTo>
                  <a:lnTo>
                    <a:pt x="2680" y="70"/>
                  </a:lnTo>
                  <a:lnTo>
                    <a:pt x="2677" y="67"/>
                  </a:lnTo>
                  <a:lnTo>
                    <a:pt x="2674" y="66"/>
                  </a:lnTo>
                  <a:lnTo>
                    <a:pt x="2670" y="64"/>
                  </a:lnTo>
                  <a:close/>
                  <a:moveTo>
                    <a:pt x="2540" y="64"/>
                  </a:moveTo>
                  <a:lnTo>
                    <a:pt x="2536" y="66"/>
                  </a:lnTo>
                  <a:lnTo>
                    <a:pt x="2532" y="67"/>
                  </a:lnTo>
                  <a:lnTo>
                    <a:pt x="2530" y="70"/>
                  </a:lnTo>
                  <a:lnTo>
                    <a:pt x="2528" y="73"/>
                  </a:lnTo>
                  <a:lnTo>
                    <a:pt x="2527" y="77"/>
                  </a:lnTo>
                  <a:lnTo>
                    <a:pt x="2528" y="81"/>
                  </a:lnTo>
                  <a:lnTo>
                    <a:pt x="2530" y="85"/>
                  </a:lnTo>
                  <a:lnTo>
                    <a:pt x="2532" y="88"/>
                  </a:lnTo>
                  <a:lnTo>
                    <a:pt x="2536" y="89"/>
                  </a:lnTo>
                  <a:lnTo>
                    <a:pt x="2540" y="90"/>
                  </a:lnTo>
                  <a:lnTo>
                    <a:pt x="2544" y="89"/>
                  </a:lnTo>
                  <a:lnTo>
                    <a:pt x="2548" y="88"/>
                  </a:lnTo>
                  <a:lnTo>
                    <a:pt x="2550" y="85"/>
                  </a:lnTo>
                  <a:lnTo>
                    <a:pt x="2552" y="81"/>
                  </a:lnTo>
                  <a:lnTo>
                    <a:pt x="2553" y="77"/>
                  </a:lnTo>
                  <a:lnTo>
                    <a:pt x="2552" y="73"/>
                  </a:lnTo>
                  <a:lnTo>
                    <a:pt x="2550" y="70"/>
                  </a:lnTo>
                  <a:lnTo>
                    <a:pt x="2548" y="67"/>
                  </a:lnTo>
                  <a:lnTo>
                    <a:pt x="2544" y="66"/>
                  </a:lnTo>
                  <a:lnTo>
                    <a:pt x="2540" y="64"/>
                  </a:lnTo>
                  <a:close/>
                  <a:moveTo>
                    <a:pt x="2410" y="64"/>
                  </a:moveTo>
                  <a:lnTo>
                    <a:pt x="2406" y="66"/>
                  </a:lnTo>
                  <a:lnTo>
                    <a:pt x="2403" y="67"/>
                  </a:lnTo>
                  <a:lnTo>
                    <a:pt x="2400" y="70"/>
                  </a:lnTo>
                  <a:lnTo>
                    <a:pt x="2399" y="73"/>
                  </a:lnTo>
                  <a:lnTo>
                    <a:pt x="2397" y="77"/>
                  </a:lnTo>
                  <a:lnTo>
                    <a:pt x="2399" y="81"/>
                  </a:lnTo>
                  <a:lnTo>
                    <a:pt x="2400" y="85"/>
                  </a:lnTo>
                  <a:lnTo>
                    <a:pt x="2403" y="88"/>
                  </a:lnTo>
                  <a:lnTo>
                    <a:pt x="2406" y="89"/>
                  </a:lnTo>
                  <a:lnTo>
                    <a:pt x="2410" y="90"/>
                  </a:lnTo>
                  <a:lnTo>
                    <a:pt x="2414" y="89"/>
                  </a:lnTo>
                  <a:lnTo>
                    <a:pt x="2418" y="88"/>
                  </a:lnTo>
                  <a:lnTo>
                    <a:pt x="2421" y="85"/>
                  </a:lnTo>
                  <a:lnTo>
                    <a:pt x="2422" y="81"/>
                  </a:lnTo>
                  <a:lnTo>
                    <a:pt x="2423" y="77"/>
                  </a:lnTo>
                  <a:lnTo>
                    <a:pt x="2422" y="73"/>
                  </a:lnTo>
                  <a:lnTo>
                    <a:pt x="2421" y="70"/>
                  </a:lnTo>
                  <a:lnTo>
                    <a:pt x="2418" y="67"/>
                  </a:lnTo>
                  <a:lnTo>
                    <a:pt x="2414" y="66"/>
                  </a:lnTo>
                  <a:lnTo>
                    <a:pt x="2410" y="64"/>
                  </a:lnTo>
                  <a:close/>
                  <a:moveTo>
                    <a:pt x="2281" y="64"/>
                  </a:moveTo>
                  <a:lnTo>
                    <a:pt x="2277" y="66"/>
                  </a:lnTo>
                  <a:lnTo>
                    <a:pt x="2273" y="67"/>
                  </a:lnTo>
                  <a:lnTo>
                    <a:pt x="2270" y="70"/>
                  </a:lnTo>
                  <a:lnTo>
                    <a:pt x="2269" y="73"/>
                  </a:lnTo>
                  <a:lnTo>
                    <a:pt x="2268" y="77"/>
                  </a:lnTo>
                  <a:lnTo>
                    <a:pt x="2269" y="81"/>
                  </a:lnTo>
                  <a:lnTo>
                    <a:pt x="2270" y="85"/>
                  </a:lnTo>
                  <a:lnTo>
                    <a:pt x="2273" y="88"/>
                  </a:lnTo>
                  <a:lnTo>
                    <a:pt x="2277" y="89"/>
                  </a:lnTo>
                  <a:lnTo>
                    <a:pt x="2281" y="90"/>
                  </a:lnTo>
                  <a:lnTo>
                    <a:pt x="2285" y="89"/>
                  </a:lnTo>
                  <a:lnTo>
                    <a:pt x="2289" y="88"/>
                  </a:lnTo>
                  <a:lnTo>
                    <a:pt x="2291" y="85"/>
                  </a:lnTo>
                  <a:lnTo>
                    <a:pt x="2293" y="81"/>
                  </a:lnTo>
                  <a:lnTo>
                    <a:pt x="2294" y="77"/>
                  </a:lnTo>
                  <a:lnTo>
                    <a:pt x="2293" y="73"/>
                  </a:lnTo>
                  <a:lnTo>
                    <a:pt x="2291" y="70"/>
                  </a:lnTo>
                  <a:lnTo>
                    <a:pt x="2289" y="67"/>
                  </a:lnTo>
                  <a:lnTo>
                    <a:pt x="2285" y="66"/>
                  </a:lnTo>
                  <a:lnTo>
                    <a:pt x="2281" y="64"/>
                  </a:lnTo>
                  <a:close/>
                  <a:moveTo>
                    <a:pt x="2151" y="64"/>
                  </a:moveTo>
                  <a:lnTo>
                    <a:pt x="2147" y="66"/>
                  </a:lnTo>
                  <a:lnTo>
                    <a:pt x="2143" y="67"/>
                  </a:lnTo>
                  <a:lnTo>
                    <a:pt x="2141" y="70"/>
                  </a:lnTo>
                  <a:lnTo>
                    <a:pt x="2139" y="73"/>
                  </a:lnTo>
                  <a:lnTo>
                    <a:pt x="2138" y="77"/>
                  </a:lnTo>
                  <a:lnTo>
                    <a:pt x="2139" y="81"/>
                  </a:lnTo>
                  <a:lnTo>
                    <a:pt x="2141" y="85"/>
                  </a:lnTo>
                  <a:lnTo>
                    <a:pt x="2143" y="88"/>
                  </a:lnTo>
                  <a:lnTo>
                    <a:pt x="2147" y="89"/>
                  </a:lnTo>
                  <a:lnTo>
                    <a:pt x="2151" y="90"/>
                  </a:lnTo>
                  <a:lnTo>
                    <a:pt x="2155" y="89"/>
                  </a:lnTo>
                  <a:lnTo>
                    <a:pt x="2159" y="88"/>
                  </a:lnTo>
                  <a:lnTo>
                    <a:pt x="2162" y="85"/>
                  </a:lnTo>
                  <a:lnTo>
                    <a:pt x="2163" y="81"/>
                  </a:lnTo>
                  <a:lnTo>
                    <a:pt x="2164" y="77"/>
                  </a:lnTo>
                  <a:lnTo>
                    <a:pt x="2163" y="73"/>
                  </a:lnTo>
                  <a:lnTo>
                    <a:pt x="2162" y="70"/>
                  </a:lnTo>
                  <a:lnTo>
                    <a:pt x="2159" y="67"/>
                  </a:lnTo>
                  <a:lnTo>
                    <a:pt x="2155" y="66"/>
                  </a:lnTo>
                  <a:lnTo>
                    <a:pt x="2151" y="64"/>
                  </a:lnTo>
                  <a:close/>
                  <a:moveTo>
                    <a:pt x="2022" y="64"/>
                  </a:moveTo>
                  <a:lnTo>
                    <a:pt x="2018" y="66"/>
                  </a:lnTo>
                  <a:lnTo>
                    <a:pt x="2014" y="67"/>
                  </a:lnTo>
                  <a:lnTo>
                    <a:pt x="2011" y="70"/>
                  </a:lnTo>
                  <a:lnTo>
                    <a:pt x="2010" y="73"/>
                  </a:lnTo>
                  <a:lnTo>
                    <a:pt x="2009" y="77"/>
                  </a:lnTo>
                  <a:lnTo>
                    <a:pt x="2010" y="81"/>
                  </a:lnTo>
                  <a:lnTo>
                    <a:pt x="2011" y="85"/>
                  </a:lnTo>
                  <a:lnTo>
                    <a:pt x="2014" y="88"/>
                  </a:lnTo>
                  <a:lnTo>
                    <a:pt x="2018" y="89"/>
                  </a:lnTo>
                  <a:lnTo>
                    <a:pt x="2022" y="90"/>
                  </a:lnTo>
                  <a:lnTo>
                    <a:pt x="2026" y="89"/>
                  </a:lnTo>
                  <a:lnTo>
                    <a:pt x="2029" y="88"/>
                  </a:lnTo>
                  <a:lnTo>
                    <a:pt x="2032" y="85"/>
                  </a:lnTo>
                  <a:lnTo>
                    <a:pt x="2033" y="81"/>
                  </a:lnTo>
                  <a:lnTo>
                    <a:pt x="2035" y="77"/>
                  </a:lnTo>
                  <a:lnTo>
                    <a:pt x="2033" y="73"/>
                  </a:lnTo>
                  <a:lnTo>
                    <a:pt x="2032" y="70"/>
                  </a:lnTo>
                  <a:lnTo>
                    <a:pt x="2029" y="67"/>
                  </a:lnTo>
                  <a:lnTo>
                    <a:pt x="2026" y="66"/>
                  </a:lnTo>
                  <a:lnTo>
                    <a:pt x="2022" y="64"/>
                  </a:lnTo>
                  <a:close/>
                  <a:moveTo>
                    <a:pt x="1892" y="64"/>
                  </a:moveTo>
                  <a:lnTo>
                    <a:pt x="1888" y="66"/>
                  </a:lnTo>
                  <a:lnTo>
                    <a:pt x="1884" y="67"/>
                  </a:lnTo>
                  <a:lnTo>
                    <a:pt x="1882" y="70"/>
                  </a:lnTo>
                  <a:lnTo>
                    <a:pt x="1880" y="73"/>
                  </a:lnTo>
                  <a:lnTo>
                    <a:pt x="1879" y="77"/>
                  </a:lnTo>
                  <a:lnTo>
                    <a:pt x="1880" y="81"/>
                  </a:lnTo>
                  <a:lnTo>
                    <a:pt x="1882" y="85"/>
                  </a:lnTo>
                  <a:lnTo>
                    <a:pt x="1884" y="88"/>
                  </a:lnTo>
                  <a:lnTo>
                    <a:pt x="1888" y="89"/>
                  </a:lnTo>
                  <a:lnTo>
                    <a:pt x="1892" y="90"/>
                  </a:lnTo>
                  <a:lnTo>
                    <a:pt x="1896" y="89"/>
                  </a:lnTo>
                  <a:lnTo>
                    <a:pt x="1900" y="88"/>
                  </a:lnTo>
                  <a:lnTo>
                    <a:pt x="1902" y="85"/>
                  </a:lnTo>
                  <a:lnTo>
                    <a:pt x="1904" y="81"/>
                  </a:lnTo>
                  <a:lnTo>
                    <a:pt x="1905" y="77"/>
                  </a:lnTo>
                  <a:lnTo>
                    <a:pt x="1904" y="73"/>
                  </a:lnTo>
                  <a:lnTo>
                    <a:pt x="1902" y="70"/>
                  </a:lnTo>
                  <a:lnTo>
                    <a:pt x="1900" y="67"/>
                  </a:lnTo>
                  <a:lnTo>
                    <a:pt x="1896" y="66"/>
                  </a:lnTo>
                  <a:lnTo>
                    <a:pt x="1892" y="64"/>
                  </a:lnTo>
                  <a:close/>
                  <a:moveTo>
                    <a:pt x="1762" y="64"/>
                  </a:moveTo>
                  <a:lnTo>
                    <a:pt x="1758" y="66"/>
                  </a:lnTo>
                  <a:lnTo>
                    <a:pt x="1755" y="67"/>
                  </a:lnTo>
                  <a:lnTo>
                    <a:pt x="1752" y="70"/>
                  </a:lnTo>
                  <a:lnTo>
                    <a:pt x="1751" y="73"/>
                  </a:lnTo>
                  <a:lnTo>
                    <a:pt x="1749" y="77"/>
                  </a:lnTo>
                  <a:lnTo>
                    <a:pt x="1751" y="81"/>
                  </a:lnTo>
                  <a:lnTo>
                    <a:pt x="1752" y="85"/>
                  </a:lnTo>
                  <a:lnTo>
                    <a:pt x="1755" y="88"/>
                  </a:lnTo>
                  <a:lnTo>
                    <a:pt x="1758" y="89"/>
                  </a:lnTo>
                  <a:lnTo>
                    <a:pt x="1762" y="90"/>
                  </a:lnTo>
                  <a:lnTo>
                    <a:pt x="1766" y="89"/>
                  </a:lnTo>
                  <a:lnTo>
                    <a:pt x="1770" y="88"/>
                  </a:lnTo>
                  <a:lnTo>
                    <a:pt x="1773" y="85"/>
                  </a:lnTo>
                  <a:lnTo>
                    <a:pt x="1774" y="81"/>
                  </a:lnTo>
                  <a:lnTo>
                    <a:pt x="1775" y="77"/>
                  </a:lnTo>
                  <a:lnTo>
                    <a:pt x="1774" y="73"/>
                  </a:lnTo>
                  <a:lnTo>
                    <a:pt x="1773" y="70"/>
                  </a:lnTo>
                  <a:lnTo>
                    <a:pt x="1770" y="67"/>
                  </a:lnTo>
                  <a:lnTo>
                    <a:pt x="1766" y="66"/>
                  </a:lnTo>
                  <a:lnTo>
                    <a:pt x="1762" y="64"/>
                  </a:lnTo>
                  <a:close/>
                  <a:moveTo>
                    <a:pt x="1633" y="64"/>
                  </a:moveTo>
                  <a:lnTo>
                    <a:pt x="1629" y="66"/>
                  </a:lnTo>
                  <a:lnTo>
                    <a:pt x="1625" y="67"/>
                  </a:lnTo>
                  <a:lnTo>
                    <a:pt x="1622" y="70"/>
                  </a:lnTo>
                  <a:lnTo>
                    <a:pt x="1621" y="73"/>
                  </a:lnTo>
                  <a:lnTo>
                    <a:pt x="1620" y="77"/>
                  </a:lnTo>
                  <a:lnTo>
                    <a:pt x="1621" y="81"/>
                  </a:lnTo>
                  <a:lnTo>
                    <a:pt x="1622" y="85"/>
                  </a:lnTo>
                  <a:lnTo>
                    <a:pt x="1625" y="88"/>
                  </a:lnTo>
                  <a:lnTo>
                    <a:pt x="1629" y="89"/>
                  </a:lnTo>
                  <a:lnTo>
                    <a:pt x="1633" y="90"/>
                  </a:lnTo>
                  <a:lnTo>
                    <a:pt x="1637" y="89"/>
                  </a:lnTo>
                  <a:lnTo>
                    <a:pt x="1641" y="88"/>
                  </a:lnTo>
                  <a:lnTo>
                    <a:pt x="1643" y="85"/>
                  </a:lnTo>
                  <a:lnTo>
                    <a:pt x="1645" y="81"/>
                  </a:lnTo>
                  <a:lnTo>
                    <a:pt x="1646" y="77"/>
                  </a:lnTo>
                  <a:lnTo>
                    <a:pt x="1645" y="73"/>
                  </a:lnTo>
                  <a:lnTo>
                    <a:pt x="1643" y="70"/>
                  </a:lnTo>
                  <a:lnTo>
                    <a:pt x="1641" y="67"/>
                  </a:lnTo>
                  <a:lnTo>
                    <a:pt x="1637" y="66"/>
                  </a:lnTo>
                  <a:lnTo>
                    <a:pt x="1633" y="64"/>
                  </a:lnTo>
                  <a:close/>
                  <a:moveTo>
                    <a:pt x="1503" y="64"/>
                  </a:moveTo>
                  <a:lnTo>
                    <a:pt x="1499" y="66"/>
                  </a:lnTo>
                  <a:lnTo>
                    <a:pt x="1495" y="67"/>
                  </a:lnTo>
                  <a:lnTo>
                    <a:pt x="1493" y="70"/>
                  </a:lnTo>
                  <a:lnTo>
                    <a:pt x="1491" y="73"/>
                  </a:lnTo>
                  <a:lnTo>
                    <a:pt x="1490" y="77"/>
                  </a:lnTo>
                  <a:lnTo>
                    <a:pt x="1491" y="81"/>
                  </a:lnTo>
                  <a:lnTo>
                    <a:pt x="1493" y="85"/>
                  </a:lnTo>
                  <a:lnTo>
                    <a:pt x="1495" y="88"/>
                  </a:lnTo>
                  <a:lnTo>
                    <a:pt x="1499" y="89"/>
                  </a:lnTo>
                  <a:lnTo>
                    <a:pt x="1503" y="90"/>
                  </a:lnTo>
                  <a:lnTo>
                    <a:pt x="1507" y="89"/>
                  </a:lnTo>
                  <a:lnTo>
                    <a:pt x="1511" y="88"/>
                  </a:lnTo>
                  <a:lnTo>
                    <a:pt x="1514" y="85"/>
                  </a:lnTo>
                  <a:lnTo>
                    <a:pt x="1515" y="81"/>
                  </a:lnTo>
                  <a:lnTo>
                    <a:pt x="1516" y="77"/>
                  </a:lnTo>
                  <a:lnTo>
                    <a:pt x="1515" y="73"/>
                  </a:lnTo>
                  <a:lnTo>
                    <a:pt x="1514" y="70"/>
                  </a:lnTo>
                  <a:lnTo>
                    <a:pt x="1511" y="67"/>
                  </a:lnTo>
                  <a:lnTo>
                    <a:pt x="1507" y="66"/>
                  </a:lnTo>
                  <a:lnTo>
                    <a:pt x="1503" y="64"/>
                  </a:lnTo>
                  <a:close/>
                  <a:moveTo>
                    <a:pt x="1374" y="64"/>
                  </a:moveTo>
                  <a:lnTo>
                    <a:pt x="1370" y="66"/>
                  </a:lnTo>
                  <a:lnTo>
                    <a:pt x="1366" y="67"/>
                  </a:lnTo>
                  <a:lnTo>
                    <a:pt x="1363" y="70"/>
                  </a:lnTo>
                  <a:lnTo>
                    <a:pt x="1362" y="73"/>
                  </a:lnTo>
                  <a:lnTo>
                    <a:pt x="1361" y="77"/>
                  </a:lnTo>
                  <a:lnTo>
                    <a:pt x="1362" y="81"/>
                  </a:lnTo>
                  <a:lnTo>
                    <a:pt x="1363" y="85"/>
                  </a:lnTo>
                  <a:lnTo>
                    <a:pt x="1366" y="88"/>
                  </a:lnTo>
                  <a:lnTo>
                    <a:pt x="1370" y="89"/>
                  </a:lnTo>
                  <a:lnTo>
                    <a:pt x="1374" y="90"/>
                  </a:lnTo>
                  <a:lnTo>
                    <a:pt x="1378" y="89"/>
                  </a:lnTo>
                  <a:lnTo>
                    <a:pt x="1381" y="88"/>
                  </a:lnTo>
                  <a:lnTo>
                    <a:pt x="1384" y="85"/>
                  </a:lnTo>
                  <a:lnTo>
                    <a:pt x="1385" y="81"/>
                  </a:lnTo>
                  <a:lnTo>
                    <a:pt x="1387" y="77"/>
                  </a:lnTo>
                  <a:lnTo>
                    <a:pt x="1385" y="73"/>
                  </a:lnTo>
                  <a:lnTo>
                    <a:pt x="1384" y="70"/>
                  </a:lnTo>
                  <a:lnTo>
                    <a:pt x="1381" y="67"/>
                  </a:lnTo>
                  <a:lnTo>
                    <a:pt x="1378" y="66"/>
                  </a:lnTo>
                  <a:lnTo>
                    <a:pt x="1374" y="64"/>
                  </a:lnTo>
                  <a:close/>
                  <a:moveTo>
                    <a:pt x="1244" y="64"/>
                  </a:moveTo>
                  <a:lnTo>
                    <a:pt x="1240" y="66"/>
                  </a:lnTo>
                  <a:lnTo>
                    <a:pt x="1236" y="67"/>
                  </a:lnTo>
                  <a:lnTo>
                    <a:pt x="1234" y="70"/>
                  </a:lnTo>
                  <a:lnTo>
                    <a:pt x="1232" y="73"/>
                  </a:lnTo>
                  <a:lnTo>
                    <a:pt x="1231" y="77"/>
                  </a:lnTo>
                  <a:lnTo>
                    <a:pt x="1232" y="81"/>
                  </a:lnTo>
                  <a:lnTo>
                    <a:pt x="1234" y="85"/>
                  </a:lnTo>
                  <a:lnTo>
                    <a:pt x="1236" y="88"/>
                  </a:lnTo>
                  <a:lnTo>
                    <a:pt x="1240" y="89"/>
                  </a:lnTo>
                  <a:lnTo>
                    <a:pt x="1244" y="90"/>
                  </a:lnTo>
                  <a:lnTo>
                    <a:pt x="1248" y="89"/>
                  </a:lnTo>
                  <a:lnTo>
                    <a:pt x="1252" y="88"/>
                  </a:lnTo>
                  <a:lnTo>
                    <a:pt x="1254" y="85"/>
                  </a:lnTo>
                  <a:lnTo>
                    <a:pt x="1256" y="81"/>
                  </a:lnTo>
                  <a:lnTo>
                    <a:pt x="1257" y="77"/>
                  </a:lnTo>
                  <a:lnTo>
                    <a:pt x="1256" y="73"/>
                  </a:lnTo>
                  <a:lnTo>
                    <a:pt x="1254" y="70"/>
                  </a:lnTo>
                  <a:lnTo>
                    <a:pt x="1252" y="67"/>
                  </a:lnTo>
                  <a:lnTo>
                    <a:pt x="1248" y="66"/>
                  </a:lnTo>
                  <a:lnTo>
                    <a:pt x="1244" y="64"/>
                  </a:lnTo>
                  <a:close/>
                  <a:moveTo>
                    <a:pt x="1114" y="64"/>
                  </a:moveTo>
                  <a:lnTo>
                    <a:pt x="1110" y="66"/>
                  </a:lnTo>
                  <a:lnTo>
                    <a:pt x="1107" y="67"/>
                  </a:lnTo>
                  <a:lnTo>
                    <a:pt x="1104" y="70"/>
                  </a:lnTo>
                  <a:lnTo>
                    <a:pt x="1103" y="73"/>
                  </a:lnTo>
                  <a:lnTo>
                    <a:pt x="1101" y="77"/>
                  </a:lnTo>
                  <a:lnTo>
                    <a:pt x="1103" y="81"/>
                  </a:lnTo>
                  <a:lnTo>
                    <a:pt x="1104" y="85"/>
                  </a:lnTo>
                  <a:lnTo>
                    <a:pt x="1107" y="88"/>
                  </a:lnTo>
                  <a:lnTo>
                    <a:pt x="1110" y="89"/>
                  </a:lnTo>
                  <a:lnTo>
                    <a:pt x="1114" y="90"/>
                  </a:lnTo>
                  <a:lnTo>
                    <a:pt x="1118" y="89"/>
                  </a:lnTo>
                  <a:lnTo>
                    <a:pt x="1122" y="88"/>
                  </a:lnTo>
                  <a:lnTo>
                    <a:pt x="1125" y="85"/>
                  </a:lnTo>
                  <a:lnTo>
                    <a:pt x="1126" y="81"/>
                  </a:lnTo>
                  <a:lnTo>
                    <a:pt x="1127" y="77"/>
                  </a:lnTo>
                  <a:lnTo>
                    <a:pt x="1126" y="73"/>
                  </a:lnTo>
                  <a:lnTo>
                    <a:pt x="1125" y="70"/>
                  </a:lnTo>
                  <a:lnTo>
                    <a:pt x="1122" y="67"/>
                  </a:lnTo>
                  <a:lnTo>
                    <a:pt x="1118" y="66"/>
                  </a:lnTo>
                  <a:lnTo>
                    <a:pt x="1114" y="64"/>
                  </a:lnTo>
                  <a:close/>
                  <a:moveTo>
                    <a:pt x="985" y="64"/>
                  </a:moveTo>
                  <a:lnTo>
                    <a:pt x="981" y="66"/>
                  </a:lnTo>
                  <a:lnTo>
                    <a:pt x="977" y="67"/>
                  </a:lnTo>
                  <a:lnTo>
                    <a:pt x="974" y="70"/>
                  </a:lnTo>
                  <a:lnTo>
                    <a:pt x="973" y="73"/>
                  </a:lnTo>
                  <a:lnTo>
                    <a:pt x="972" y="77"/>
                  </a:lnTo>
                  <a:lnTo>
                    <a:pt x="973" y="81"/>
                  </a:lnTo>
                  <a:lnTo>
                    <a:pt x="974" y="85"/>
                  </a:lnTo>
                  <a:lnTo>
                    <a:pt x="977" y="88"/>
                  </a:lnTo>
                  <a:lnTo>
                    <a:pt x="981" y="89"/>
                  </a:lnTo>
                  <a:lnTo>
                    <a:pt x="985" y="90"/>
                  </a:lnTo>
                  <a:lnTo>
                    <a:pt x="989" y="89"/>
                  </a:lnTo>
                  <a:lnTo>
                    <a:pt x="993" y="88"/>
                  </a:lnTo>
                  <a:lnTo>
                    <a:pt x="995" y="85"/>
                  </a:lnTo>
                  <a:lnTo>
                    <a:pt x="997" y="81"/>
                  </a:lnTo>
                  <a:lnTo>
                    <a:pt x="998" y="77"/>
                  </a:lnTo>
                  <a:lnTo>
                    <a:pt x="997" y="73"/>
                  </a:lnTo>
                  <a:lnTo>
                    <a:pt x="995" y="70"/>
                  </a:lnTo>
                  <a:lnTo>
                    <a:pt x="993" y="67"/>
                  </a:lnTo>
                  <a:lnTo>
                    <a:pt x="989" y="66"/>
                  </a:lnTo>
                  <a:lnTo>
                    <a:pt x="985" y="64"/>
                  </a:lnTo>
                  <a:close/>
                  <a:moveTo>
                    <a:pt x="855" y="64"/>
                  </a:moveTo>
                  <a:lnTo>
                    <a:pt x="851" y="66"/>
                  </a:lnTo>
                  <a:lnTo>
                    <a:pt x="847" y="67"/>
                  </a:lnTo>
                  <a:lnTo>
                    <a:pt x="845" y="70"/>
                  </a:lnTo>
                  <a:lnTo>
                    <a:pt x="843" y="73"/>
                  </a:lnTo>
                  <a:lnTo>
                    <a:pt x="842" y="77"/>
                  </a:lnTo>
                  <a:lnTo>
                    <a:pt x="843" y="81"/>
                  </a:lnTo>
                  <a:lnTo>
                    <a:pt x="845" y="85"/>
                  </a:lnTo>
                  <a:lnTo>
                    <a:pt x="847" y="88"/>
                  </a:lnTo>
                  <a:lnTo>
                    <a:pt x="851" y="89"/>
                  </a:lnTo>
                  <a:lnTo>
                    <a:pt x="855" y="90"/>
                  </a:lnTo>
                  <a:lnTo>
                    <a:pt x="859" y="89"/>
                  </a:lnTo>
                  <a:lnTo>
                    <a:pt x="863" y="88"/>
                  </a:lnTo>
                  <a:lnTo>
                    <a:pt x="866" y="85"/>
                  </a:lnTo>
                  <a:lnTo>
                    <a:pt x="867" y="81"/>
                  </a:lnTo>
                  <a:lnTo>
                    <a:pt x="868" y="77"/>
                  </a:lnTo>
                  <a:lnTo>
                    <a:pt x="867" y="73"/>
                  </a:lnTo>
                  <a:lnTo>
                    <a:pt x="866" y="70"/>
                  </a:lnTo>
                  <a:lnTo>
                    <a:pt x="863" y="67"/>
                  </a:lnTo>
                  <a:lnTo>
                    <a:pt x="859" y="66"/>
                  </a:lnTo>
                  <a:lnTo>
                    <a:pt x="855" y="64"/>
                  </a:lnTo>
                  <a:close/>
                  <a:moveTo>
                    <a:pt x="726" y="64"/>
                  </a:moveTo>
                  <a:lnTo>
                    <a:pt x="722" y="66"/>
                  </a:lnTo>
                  <a:lnTo>
                    <a:pt x="718" y="67"/>
                  </a:lnTo>
                  <a:lnTo>
                    <a:pt x="715" y="70"/>
                  </a:lnTo>
                  <a:lnTo>
                    <a:pt x="714" y="73"/>
                  </a:lnTo>
                  <a:lnTo>
                    <a:pt x="713" y="77"/>
                  </a:lnTo>
                  <a:lnTo>
                    <a:pt x="714" y="81"/>
                  </a:lnTo>
                  <a:lnTo>
                    <a:pt x="715" y="85"/>
                  </a:lnTo>
                  <a:lnTo>
                    <a:pt x="718" y="88"/>
                  </a:lnTo>
                  <a:lnTo>
                    <a:pt x="722" y="89"/>
                  </a:lnTo>
                  <a:lnTo>
                    <a:pt x="726" y="90"/>
                  </a:lnTo>
                  <a:lnTo>
                    <a:pt x="730" y="89"/>
                  </a:lnTo>
                  <a:lnTo>
                    <a:pt x="733" y="88"/>
                  </a:lnTo>
                  <a:lnTo>
                    <a:pt x="736" y="85"/>
                  </a:lnTo>
                  <a:lnTo>
                    <a:pt x="737" y="81"/>
                  </a:lnTo>
                  <a:lnTo>
                    <a:pt x="739" y="77"/>
                  </a:lnTo>
                  <a:lnTo>
                    <a:pt x="737" y="73"/>
                  </a:lnTo>
                  <a:lnTo>
                    <a:pt x="736" y="70"/>
                  </a:lnTo>
                  <a:lnTo>
                    <a:pt x="733" y="67"/>
                  </a:lnTo>
                  <a:lnTo>
                    <a:pt x="730" y="66"/>
                  </a:lnTo>
                  <a:lnTo>
                    <a:pt x="726" y="64"/>
                  </a:lnTo>
                  <a:close/>
                  <a:moveTo>
                    <a:pt x="596" y="64"/>
                  </a:moveTo>
                  <a:lnTo>
                    <a:pt x="592" y="66"/>
                  </a:lnTo>
                  <a:lnTo>
                    <a:pt x="588" y="67"/>
                  </a:lnTo>
                  <a:lnTo>
                    <a:pt x="586" y="70"/>
                  </a:lnTo>
                  <a:lnTo>
                    <a:pt x="584" y="73"/>
                  </a:lnTo>
                  <a:lnTo>
                    <a:pt x="583" y="77"/>
                  </a:lnTo>
                  <a:lnTo>
                    <a:pt x="584" y="81"/>
                  </a:lnTo>
                  <a:lnTo>
                    <a:pt x="586" y="85"/>
                  </a:lnTo>
                  <a:lnTo>
                    <a:pt x="588" y="88"/>
                  </a:lnTo>
                  <a:lnTo>
                    <a:pt x="592" y="89"/>
                  </a:lnTo>
                  <a:lnTo>
                    <a:pt x="596" y="90"/>
                  </a:lnTo>
                  <a:lnTo>
                    <a:pt x="600" y="89"/>
                  </a:lnTo>
                  <a:lnTo>
                    <a:pt x="604" y="88"/>
                  </a:lnTo>
                  <a:lnTo>
                    <a:pt x="606" y="85"/>
                  </a:lnTo>
                  <a:lnTo>
                    <a:pt x="608" y="81"/>
                  </a:lnTo>
                  <a:lnTo>
                    <a:pt x="609" y="77"/>
                  </a:lnTo>
                  <a:lnTo>
                    <a:pt x="608" y="73"/>
                  </a:lnTo>
                  <a:lnTo>
                    <a:pt x="606" y="70"/>
                  </a:lnTo>
                  <a:lnTo>
                    <a:pt x="604" y="67"/>
                  </a:lnTo>
                  <a:lnTo>
                    <a:pt x="600" y="66"/>
                  </a:lnTo>
                  <a:lnTo>
                    <a:pt x="596" y="64"/>
                  </a:lnTo>
                  <a:close/>
                  <a:moveTo>
                    <a:pt x="466" y="64"/>
                  </a:moveTo>
                  <a:lnTo>
                    <a:pt x="462" y="66"/>
                  </a:lnTo>
                  <a:lnTo>
                    <a:pt x="459" y="67"/>
                  </a:lnTo>
                  <a:lnTo>
                    <a:pt x="456" y="70"/>
                  </a:lnTo>
                  <a:lnTo>
                    <a:pt x="455" y="73"/>
                  </a:lnTo>
                  <a:lnTo>
                    <a:pt x="453" y="77"/>
                  </a:lnTo>
                  <a:lnTo>
                    <a:pt x="455" y="81"/>
                  </a:lnTo>
                  <a:lnTo>
                    <a:pt x="456" y="85"/>
                  </a:lnTo>
                  <a:lnTo>
                    <a:pt x="459" y="88"/>
                  </a:lnTo>
                  <a:lnTo>
                    <a:pt x="462" y="89"/>
                  </a:lnTo>
                  <a:lnTo>
                    <a:pt x="466" y="90"/>
                  </a:lnTo>
                  <a:lnTo>
                    <a:pt x="470" y="89"/>
                  </a:lnTo>
                  <a:lnTo>
                    <a:pt x="474" y="88"/>
                  </a:lnTo>
                  <a:lnTo>
                    <a:pt x="477" y="85"/>
                  </a:lnTo>
                  <a:lnTo>
                    <a:pt x="478" y="81"/>
                  </a:lnTo>
                  <a:lnTo>
                    <a:pt x="479" y="77"/>
                  </a:lnTo>
                  <a:lnTo>
                    <a:pt x="478" y="73"/>
                  </a:lnTo>
                  <a:lnTo>
                    <a:pt x="477" y="70"/>
                  </a:lnTo>
                  <a:lnTo>
                    <a:pt x="474" y="67"/>
                  </a:lnTo>
                  <a:lnTo>
                    <a:pt x="470" y="66"/>
                  </a:lnTo>
                  <a:lnTo>
                    <a:pt x="466" y="64"/>
                  </a:lnTo>
                  <a:close/>
                  <a:moveTo>
                    <a:pt x="337" y="64"/>
                  </a:moveTo>
                  <a:lnTo>
                    <a:pt x="333" y="66"/>
                  </a:lnTo>
                  <a:lnTo>
                    <a:pt x="329" y="67"/>
                  </a:lnTo>
                  <a:lnTo>
                    <a:pt x="326" y="70"/>
                  </a:lnTo>
                  <a:lnTo>
                    <a:pt x="325" y="73"/>
                  </a:lnTo>
                  <a:lnTo>
                    <a:pt x="324" y="77"/>
                  </a:lnTo>
                  <a:lnTo>
                    <a:pt x="325" y="81"/>
                  </a:lnTo>
                  <a:lnTo>
                    <a:pt x="326" y="85"/>
                  </a:lnTo>
                  <a:lnTo>
                    <a:pt x="329" y="88"/>
                  </a:lnTo>
                  <a:lnTo>
                    <a:pt x="333" y="89"/>
                  </a:lnTo>
                  <a:lnTo>
                    <a:pt x="337" y="90"/>
                  </a:lnTo>
                  <a:lnTo>
                    <a:pt x="341" y="89"/>
                  </a:lnTo>
                  <a:lnTo>
                    <a:pt x="345" y="88"/>
                  </a:lnTo>
                  <a:lnTo>
                    <a:pt x="347" y="85"/>
                  </a:lnTo>
                  <a:lnTo>
                    <a:pt x="349" y="81"/>
                  </a:lnTo>
                  <a:lnTo>
                    <a:pt x="350" y="77"/>
                  </a:lnTo>
                  <a:lnTo>
                    <a:pt x="349" y="73"/>
                  </a:lnTo>
                  <a:lnTo>
                    <a:pt x="347" y="70"/>
                  </a:lnTo>
                  <a:lnTo>
                    <a:pt x="345" y="67"/>
                  </a:lnTo>
                  <a:lnTo>
                    <a:pt x="341" y="66"/>
                  </a:lnTo>
                  <a:lnTo>
                    <a:pt x="337" y="64"/>
                  </a:lnTo>
                  <a:close/>
                  <a:moveTo>
                    <a:pt x="207" y="64"/>
                  </a:moveTo>
                  <a:lnTo>
                    <a:pt x="203" y="66"/>
                  </a:lnTo>
                  <a:lnTo>
                    <a:pt x="199" y="67"/>
                  </a:lnTo>
                  <a:lnTo>
                    <a:pt x="197" y="70"/>
                  </a:lnTo>
                  <a:lnTo>
                    <a:pt x="195" y="73"/>
                  </a:lnTo>
                  <a:lnTo>
                    <a:pt x="194" y="77"/>
                  </a:lnTo>
                  <a:lnTo>
                    <a:pt x="195" y="81"/>
                  </a:lnTo>
                  <a:lnTo>
                    <a:pt x="197" y="85"/>
                  </a:lnTo>
                  <a:lnTo>
                    <a:pt x="199" y="88"/>
                  </a:lnTo>
                  <a:lnTo>
                    <a:pt x="203" y="89"/>
                  </a:lnTo>
                  <a:lnTo>
                    <a:pt x="207" y="90"/>
                  </a:lnTo>
                  <a:lnTo>
                    <a:pt x="211" y="89"/>
                  </a:lnTo>
                  <a:lnTo>
                    <a:pt x="215" y="88"/>
                  </a:lnTo>
                  <a:lnTo>
                    <a:pt x="218" y="85"/>
                  </a:lnTo>
                  <a:lnTo>
                    <a:pt x="219" y="81"/>
                  </a:lnTo>
                  <a:lnTo>
                    <a:pt x="220" y="77"/>
                  </a:lnTo>
                  <a:lnTo>
                    <a:pt x="219" y="73"/>
                  </a:lnTo>
                  <a:lnTo>
                    <a:pt x="218" y="70"/>
                  </a:lnTo>
                  <a:lnTo>
                    <a:pt x="215" y="67"/>
                  </a:lnTo>
                  <a:lnTo>
                    <a:pt x="211" y="66"/>
                  </a:lnTo>
                  <a:lnTo>
                    <a:pt x="207" y="64"/>
                  </a:lnTo>
                  <a:close/>
                  <a:moveTo>
                    <a:pt x="78" y="64"/>
                  </a:moveTo>
                  <a:lnTo>
                    <a:pt x="74" y="66"/>
                  </a:lnTo>
                  <a:lnTo>
                    <a:pt x="70" y="67"/>
                  </a:lnTo>
                  <a:lnTo>
                    <a:pt x="67" y="70"/>
                  </a:lnTo>
                  <a:lnTo>
                    <a:pt x="66" y="73"/>
                  </a:lnTo>
                  <a:lnTo>
                    <a:pt x="65" y="77"/>
                  </a:lnTo>
                  <a:lnTo>
                    <a:pt x="66" y="81"/>
                  </a:lnTo>
                  <a:lnTo>
                    <a:pt x="67" y="85"/>
                  </a:lnTo>
                  <a:lnTo>
                    <a:pt x="70" y="88"/>
                  </a:lnTo>
                  <a:lnTo>
                    <a:pt x="74" y="89"/>
                  </a:lnTo>
                  <a:lnTo>
                    <a:pt x="78" y="90"/>
                  </a:lnTo>
                  <a:lnTo>
                    <a:pt x="82" y="89"/>
                  </a:lnTo>
                  <a:lnTo>
                    <a:pt x="85" y="88"/>
                  </a:lnTo>
                  <a:lnTo>
                    <a:pt x="88" y="85"/>
                  </a:lnTo>
                  <a:lnTo>
                    <a:pt x="89" y="81"/>
                  </a:lnTo>
                  <a:lnTo>
                    <a:pt x="91" y="77"/>
                  </a:lnTo>
                  <a:lnTo>
                    <a:pt x="89" y="73"/>
                  </a:lnTo>
                  <a:lnTo>
                    <a:pt x="88" y="70"/>
                  </a:lnTo>
                  <a:lnTo>
                    <a:pt x="85" y="67"/>
                  </a:lnTo>
                  <a:lnTo>
                    <a:pt x="82" y="66"/>
                  </a:lnTo>
                  <a:lnTo>
                    <a:pt x="78" y="64"/>
                  </a:lnTo>
                  <a:close/>
                  <a:moveTo>
                    <a:pt x="4161" y="0"/>
                  </a:moveTo>
                  <a:lnTo>
                    <a:pt x="4155" y="0"/>
                  </a:lnTo>
                  <a:lnTo>
                    <a:pt x="4153" y="3"/>
                  </a:lnTo>
                  <a:lnTo>
                    <a:pt x="4150" y="5"/>
                  </a:lnTo>
                  <a:lnTo>
                    <a:pt x="4148" y="8"/>
                  </a:lnTo>
                  <a:lnTo>
                    <a:pt x="4148" y="13"/>
                  </a:lnTo>
                  <a:lnTo>
                    <a:pt x="4148" y="17"/>
                  </a:lnTo>
                  <a:lnTo>
                    <a:pt x="4150" y="20"/>
                  </a:lnTo>
                  <a:lnTo>
                    <a:pt x="4153" y="22"/>
                  </a:lnTo>
                  <a:lnTo>
                    <a:pt x="4155" y="25"/>
                  </a:lnTo>
                  <a:lnTo>
                    <a:pt x="4161" y="25"/>
                  </a:lnTo>
                  <a:lnTo>
                    <a:pt x="4165" y="25"/>
                  </a:lnTo>
                  <a:lnTo>
                    <a:pt x="4167" y="22"/>
                  </a:lnTo>
                  <a:lnTo>
                    <a:pt x="4170" y="20"/>
                  </a:lnTo>
                  <a:lnTo>
                    <a:pt x="4172" y="17"/>
                  </a:lnTo>
                  <a:lnTo>
                    <a:pt x="4172" y="13"/>
                  </a:lnTo>
                  <a:lnTo>
                    <a:pt x="4172" y="8"/>
                  </a:lnTo>
                  <a:lnTo>
                    <a:pt x="4170" y="5"/>
                  </a:lnTo>
                  <a:lnTo>
                    <a:pt x="4167" y="3"/>
                  </a:lnTo>
                  <a:lnTo>
                    <a:pt x="4165" y="0"/>
                  </a:lnTo>
                  <a:lnTo>
                    <a:pt x="4161" y="0"/>
                  </a:lnTo>
                  <a:close/>
                  <a:moveTo>
                    <a:pt x="4031" y="0"/>
                  </a:moveTo>
                  <a:lnTo>
                    <a:pt x="4026" y="0"/>
                  </a:lnTo>
                  <a:lnTo>
                    <a:pt x="4023" y="3"/>
                  </a:lnTo>
                  <a:lnTo>
                    <a:pt x="4021" y="5"/>
                  </a:lnTo>
                  <a:lnTo>
                    <a:pt x="4018" y="8"/>
                  </a:lnTo>
                  <a:lnTo>
                    <a:pt x="4018" y="13"/>
                  </a:lnTo>
                  <a:lnTo>
                    <a:pt x="4018" y="17"/>
                  </a:lnTo>
                  <a:lnTo>
                    <a:pt x="4021" y="20"/>
                  </a:lnTo>
                  <a:lnTo>
                    <a:pt x="4023" y="22"/>
                  </a:lnTo>
                  <a:lnTo>
                    <a:pt x="4026" y="25"/>
                  </a:lnTo>
                  <a:lnTo>
                    <a:pt x="4031" y="25"/>
                  </a:lnTo>
                  <a:lnTo>
                    <a:pt x="4035" y="25"/>
                  </a:lnTo>
                  <a:lnTo>
                    <a:pt x="4038" y="22"/>
                  </a:lnTo>
                  <a:lnTo>
                    <a:pt x="4040" y="20"/>
                  </a:lnTo>
                  <a:lnTo>
                    <a:pt x="4043" y="17"/>
                  </a:lnTo>
                  <a:lnTo>
                    <a:pt x="4043" y="13"/>
                  </a:lnTo>
                  <a:lnTo>
                    <a:pt x="4043" y="8"/>
                  </a:lnTo>
                  <a:lnTo>
                    <a:pt x="4040" y="5"/>
                  </a:lnTo>
                  <a:lnTo>
                    <a:pt x="4038" y="3"/>
                  </a:lnTo>
                  <a:lnTo>
                    <a:pt x="4035" y="0"/>
                  </a:lnTo>
                  <a:lnTo>
                    <a:pt x="4031" y="0"/>
                  </a:lnTo>
                  <a:close/>
                  <a:moveTo>
                    <a:pt x="3901" y="0"/>
                  </a:moveTo>
                  <a:lnTo>
                    <a:pt x="3896" y="0"/>
                  </a:lnTo>
                  <a:lnTo>
                    <a:pt x="3894" y="3"/>
                  </a:lnTo>
                  <a:lnTo>
                    <a:pt x="3891" y="5"/>
                  </a:lnTo>
                  <a:lnTo>
                    <a:pt x="3888" y="8"/>
                  </a:lnTo>
                  <a:lnTo>
                    <a:pt x="3888" y="13"/>
                  </a:lnTo>
                  <a:lnTo>
                    <a:pt x="3888" y="17"/>
                  </a:lnTo>
                  <a:lnTo>
                    <a:pt x="3891" y="20"/>
                  </a:lnTo>
                  <a:lnTo>
                    <a:pt x="3894" y="22"/>
                  </a:lnTo>
                  <a:lnTo>
                    <a:pt x="3896" y="25"/>
                  </a:lnTo>
                  <a:lnTo>
                    <a:pt x="3901" y="25"/>
                  </a:lnTo>
                  <a:lnTo>
                    <a:pt x="3905" y="25"/>
                  </a:lnTo>
                  <a:lnTo>
                    <a:pt x="3908" y="22"/>
                  </a:lnTo>
                  <a:lnTo>
                    <a:pt x="3911" y="20"/>
                  </a:lnTo>
                  <a:lnTo>
                    <a:pt x="3913" y="17"/>
                  </a:lnTo>
                  <a:lnTo>
                    <a:pt x="3913" y="13"/>
                  </a:lnTo>
                  <a:lnTo>
                    <a:pt x="3913" y="8"/>
                  </a:lnTo>
                  <a:lnTo>
                    <a:pt x="3911" y="5"/>
                  </a:lnTo>
                  <a:lnTo>
                    <a:pt x="3908" y="3"/>
                  </a:lnTo>
                  <a:lnTo>
                    <a:pt x="3905" y="0"/>
                  </a:lnTo>
                  <a:lnTo>
                    <a:pt x="3901" y="0"/>
                  </a:lnTo>
                  <a:close/>
                  <a:moveTo>
                    <a:pt x="3772" y="0"/>
                  </a:moveTo>
                  <a:lnTo>
                    <a:pt x="3767" y="0"/>
                  </a:lnTo>
                  <a:lnTo>
                    <a:pt x="3764" y="3"/>
                  </a:lnTo>
                  <a:lnTo>
                    <a:pt x="3761" y="5"/>
                  </a:lnTo>
                  <a:lnTo>
                    <a:pt x="3759" y="8"/>
                  </a:lnTo>
                  <a:lnTo>
                    <a:pt x="3759" y="13"/>
                  </a:lnTo>
                  <a:lnTo>
                    <a:pt x="3759" y="17"/>
                  </a:lnTo>
                  <a:lnTo>
                    <a:pt x="3761" y="20"/>
                  </a:lnTo>
                  <a:lnTo>
                    <a:pt x="3764" y="22"/>
                  </a:lnTo>
                  <a:lnTo>
                    <a:pt x="3767" y="25"/>
                  </a:lnTo>
                  <a:lnTo>
                    <a:pt x="3772" y="25"/>
                  </a:lnTo>
                  <a:lnTo>
                    <a:pt x="3776" y="25"/>
                  </a:lnTo>
                  <a:lnTo>
                    <a:pt x="3778" y="22"/>
                  </a:lnTo>
                  <a:lnTo>
                    <a:pt x="3781" y="20"/>
                  </a:lnTo>
                  <a:lnTo>
                    <a:pt x="3784" y="17"/>
                  </a:lnTo>
                  <a:lnTo>
                    <a:pt x="3784" y="13"/>
                  </a:lnTo>
                  <a:lnTo>
                    <a:pt x="3784" y="8"/>
                  </a:lnTo>
                  <a:lnTo>
                    <a:pt x="3781" y="5"/>
                  </a:lnTo>
                  <a:lnTo>
                    <a:pt x="3778" y="3"/>
                  </a:lnTo>
                  <a:lnTo>
                    <a:pt x="3776" y="0"/>
                  </a:lnTo>
                  <a:lnTo>
                    <a:pt x="3772" y="0"/>
                  </a:lnTo>
                  <a:close/>
                  <a:moveTo>
                    <a:pt x="3642" y="0"/>
                  </a:moveTo>
                  <a:lnTo>
                    <a:pt x="3637" y="0"/>
                  </a:lnTo>
                  <a:lnTo>
                    <a:pt x="3634" y="3"/>
                  </a:lnTo>
                  <a:lnTo>
                    <a:pt x="3632" y="5"/>
                  </a:lnTo>
                  <a:lnTo>
                    <a:pt x="3629" y="8"/>
                  </a:lnTo>
                  <a:lnTo>
                    <a:pt x="3629" y="13"/>
                  </a:lnTo>
                  <a:lnTo>
                    <a:pt x="3629" y="17"/>
                  </a:lnTo>
                  <a:lnTo>
                    <a:pt x="3632" y="20"/>
                  </a:lnTo>
                  <a:lnTo>
                    <a:pt x="3634" y="22"/>
                  </a:lnTo>
                  <a:lnTo>
                    <a:pt x="3637" y="25"/>
                  </a:lnTo>
                  <a:lnTo>
                    <a:pt x="3642" y="25"/>
                  </a:lnTo>
                  <a:lnTo>
                    <a:pt x="3646" y="25"/>
                  </a:lnTo>
                  <a:lnTo>
                    <a:pt x="3649" y="22"/>
                  </a:lnTo>
                  <a:lnTo>
                    <a:pt x="3651" y="20"/>
                  </a:lnTo>
                  <a:lnTo>
                    <a:pt x="3654" y="17"/>
                  </a:lnTo>
                  <a:lnTo>
                    <a:pt x="3654" y="13"/>
                  </a:lnTo>
                  <a:lnTo>
                    <a:pt x="3654" y="8"/>
                  </a:lnTo>
                  <a:lnTo>
                    <a:pt x="3651" y="5"/>
                  </a:lnTo>
                  <a:lnTo>
                    <a:pt x="3649" y="3"/>
                  </a:lnTo>
                  <a:lnTo>
                    <a:pt x="3646" y="0"/>
                  </a:lnTo>
                  <a:lnTo>
                    <a:pt x="3642" y="0"/>
                  </a:lnTo>
                  <a:close/>
                  <a:moveTo>
                    <a:pt x="3513" y="0"/>
                  </a:moveTo>
                  <a:lnTo>
                    <a:pt x="3507" y="0"/>
                  </a:lnTo>
                  <a:lnTo>
                    <a:pt x="3505" y="3"/>
                  </a:lnTo>
                  <a:lnTo>
                    <a:pt x="3502" y="5"/>
                  </a:lnTo>
                  <a:lnTo>
                    <a:pt x="3500" y="8"/>
                  </a:lnTo>
                  <a:lnTo>
                    <a:pt x="3500" y="13"/>
                  </a:lnTo>
                  <a:lnTo>
                    <a:pt x="3500" y="17"/>
                  </a:lnTo>
                  <a:lnTo>
                    <a:pt x="3502" y="20"/>
                  </a:lnTo>
                  <a:lnTo>
                    <a:pt x="3505" y="22"/>
                  </a:lnTo>
                  <a:lnTo>
                    <a:pt x="3507" y="25"/>
                  </a:lnTo>
                  <a:lnTo>
                    <a:pt x="3513" y="25"/>
                  </a:lnTo>
                  <a:lnTo>
                    <a:pt x="3517" y="25"/>
                  </a:lnTo>
                  <a:lnTo>
                    <a:pt x="3519" y="22"/>
                  </a:lnTo>
                  <a:lnTo>
                    <a:pt x="3522" y="20"/>
                  </a:lnTo>
                  <a:lnTo>
                    <a:pt x="3524" y="17"/>
                  </a:lnTo>
                  <a:lnTo>
                    <a:pt x="3524" y="13"/>
                  </a:lnTo>
                  <a:lnTo>
                    <a:pt x="3524" y="8"/>
                  </a:lnTo>
                  <a:lnTo>
                    <a:pt x="3522" y="5"/>
                  </a:lnTo>
                  <a:lnTo>
                    <a:pt x="3519" y="3"/>
                  </a:lnTo>
                  <a:lnTo>
                    <a:pt x="3517" y="0"/>
                  </a:lnTo>
                  <a:lnTo>
                    <a:pt x="3513" y="0"/>
                  </a:lnTo>
                  <a:close/>
                  <a:moveTo>
                    <a:pt x="3383" y="0"/>
                  </a:moveTo>
                  <a:lnTo>
                    <a:pt x="3378" y="0"/>
                  </a:lnTo>
                  <a:lnTo>
                    <a:pt x="3375" y="3"/>
                  </a:lnTo>
                  <a:lnTo>
                    <a:pt x="3373" y="5"/>
                  </a:lnTo>
                  <a:lnTo>
                    <a:pt x="3370" y="8"/>
                  </a:lnTo>
                  <a:lnTo>
                    <a:pt x="3370" y="13"/>
                  </a:lnTo>
                  <a:lnTo>
                    <a:pt x="3370" y="17"/>
                  </a:lnTo>
                  <a:lnTo>
                    <a:pt x="3373" y="20"/>
                  </a:lnTo>
                  <a:lnTo>
                    <a:pt x="3375" y="22"/>
                  </a:lnTo>
                  <a:lnTo>
                    <a:pt x="3378" y="25"/>
                  </a:lnTo>
                  <a:lnTo>
                    <a:pt x="3383" y="25"/>
                  </a:lnTo>
                  <a:lnTo>
                    <a:pt x="3387" y="25"/>
                  </a:lnTo>
                  <a:lnTo>
                    <a:pt x="3390" y="22"/>
                  </a:lnTo>
                  <a:lnTo>
                    <a:pt x="3392" y="20"/>
                  </a:lnTo>
                  <a:lnTo>
                    <a:pt x="3395" y="17"/>
                  </a:lnTo>
                  <a:lnTo>
                    <a:pt x="3395" y="13"/>
                  </a:lnTo>
                  <a:lnTo>
                    <a:pt x="3395" y="8"/>
                  </a:lnTo>
                  <a:lnTo>
                    <a:pt x="3392" y="5"/>
                  </a:lnTo>
                  <a:lnTo>
                    <a:pt x="3390" y="3"/>
                  </a:lnTo>
                  <a:lnTo>
                    <a:pt x="3387" y="0"/>
                  </a:lnTo>
                  <a:lnTo>
                    <a:pt x="3383" y="0"/>
                  </a:lnTo>
                  <a:close/>
                  <a:moveTo>
                    <a:pt x="3253" y="0"/>
                  </a:moveTo>
                  <a:lnTo>
                    <a:pt x="3248" y="0"/>
                  </a:lnTo>
                  <a:lnTo>
                    <a:pt x="3246" y="3"/>
                  </a:lnTo>
                  <a:lnTo>
                    <a:pt x="3243" y="5"/>
                  </a:lnTo>
                  <a:lnTo>
                    <a:pt x="3240" y="8"/>
                  </a:lnTo>
                  <a:lnTo>
                    <a:pt x="3240" y="13"/>
                  </a:lnTo>
                  <a:lnTo>
                    <a:pt x="3240" y="17"/>
                  </a:lnTo>
                  <a:lnTo>
                    <a:pt x="3243" y="20"/>
                  </a:lnTo>
                  <a:lnTo>
                    <a:pt x="3246" y="22"/>
                  </a:lnTo>
                  <a:lnTo>
                    <a:pt x="3248" y="25"/>
                  </a:lnTo>
                  <a:lnTo>
                    <a:pt x="3253" y="25"/>
                  </a:lnTo>
                  <a:lnTo>
                    <a:pt x="3257" y="25"/>
                  </a:lnTo>
                  <a:lnTo>
                    <a:pt x="3260" y="22"/>
                  </a:lnTo>
                  <a:lnTo>
                    <a:pt x="3263" y="20"/>
                  </a:lnTo>
                  <a:lnTo>
                    <a:pt x="3265" y="17"/>
                  </a:lnTo>
                  <a:lnTo>
                    <a:pt x="3265" y="13"/>
                  </a:lnTo>
                  <a:lnTo>
                    <a:pt x="3265" y="8"/>
                  </a:lnTo>
                  <a:lnTo>
                    <a:pt x="3263" y="5"/>
                  </a:lnTo>
                  <a:lnTo>
                    <a:pt x="3260" y="3"/>
                  </a:lnTo>
                  <a:lnTo>
                    <a:pt x="3257" y="0"/>
                  </a:lnTo>
                  <a:lnTo>
                    <a:pt x="3253" y="0"/>
                  </a:lnTo>
                  <a:close/>
                  <a:moveTo>
                    <a:pt x="3124" y="0"/>
                  </a:moveTo>
                  <a:lnTo>
                    <a:pt x="3119" y="0"/>
                  </a:lnTo>
                  <a:lnTo>
                    <a:pt x="3116" y="3"/>
                  </a:lnTo>
                  <a:lnTo>
                    <a:pt x="3113" y="5"/>
                  </a:lnTo>
                  <a:lnTo>
                    <a:pt x="3111" y="8"/>
                  </a:lnTo>
                  <a:lnTo>
                    <a:pt x="3111" y="13"/>
                  </a:lnTo>
                  <a:lnTo>
                    <a:pt x="3111" y="17"/>
                  </a:lnTo>
                  <a:lnTo>
                    <a:pt x="3113" y="20"/>
                  </a:lnTo>
                  <a:lnTo>
                    <a:pt x="3116" y="22"/>
                  </a:lnTo>
                  <a:lnTo>
                    <a:pt x="3119" y="25"/>
                  </a:lnTo>
                  <a:lnTo>
                    <a:pt x="3124" y="25"/>
                  </a:lnTo>
                  <a:lnTo>
                    <a:pt x="3128" y="25"/>
                  </a:lnTo>
                  <a:lnTo>
                    <a:pt x="3130" y="22"/>
                  </a:lnTo>
                  <a:lnTo>
                    <a:pt x="3133" y="20"/>
                  </a:lnTo>
                  <a:lnTo>
                    <a:pt x="3136" y="17"/>
                  </a:lnTo>
                  <a:lnTo>
                    <a:pt x="3136" y="13"/>
                  </a:lnTo>
                  <a:lnTo>
                    <a:pt x="3136" y="8"/>
                  </a:lnTo>
                  <a:lnTo>
                    <a:pt x="3133" y="5"/>
                  </a:lnTo>
                  <a:lnTo>
                    <a:pt x="3130" y="3"/>
                  </a:lnTo>
                  <a:lnTo>
                    <a:pt x="3128" y="0"/>
                  </a:lnTo>
                  <a:lnTo>
                    <a:pt x="3124" y="0"/>
                  </a:lnTo>
                  <a:close/>
                  <a:moveTo>
                    <a:pt x="2994" y="0"/>
                  </a:moveTo>
                  <a:lnTo>
                    <a:pt x="2989" y="0"/>
                  </a:lnTo>
                  <a:lnTo>
                    <a:pt x="2986" y="3"/>
                  </a:lnTo>
                  <a:lnTo>
                    <a:pt x="2984" y="5"/>
                  </a:lnTo>
                  <a:lnTo>
                    <a:pt x="2981" y="8"/>
                  </a:lnTo>
                  <a:lnTo>
                    <a:pt x="2981" y="13"/>
                  </a:lnTo>
                  <a:lnTo>
                    <a:pt x="2981" y="17"/>
                  </a:lnTo>
                  <a:lnTo>
                    <a:pt x="2984" y="20"/>
                  </a:lnTo>
                  <a:lnTo>
                    <a:pt x="2986" y="22"/>
                  </a:lnTo>
                  <a:lnTo>
                    <a:pt x="2989" y="25"/>
                  </a:lnTo>
                  <a:lnTo>
                    <a:pt x="2994" y="25"/>
                  </a:lnTo>
                  <a:lnTo>
                    <a:pt x="2998" y="25"/>
                  </a:lnTo>
                  <a:lnTo>
                    <a:pt x="3001" y="22"/>
                  </a:lnTo>
                  <a:lnTo>
                    <a:pt x="3003" y="20"/>
                  </a:lnTo>
                  <a:lnTo>
                    <a:pt x="3006" y="17"/>
                  </a:lnTo>
                  <a:lnTo>
                    <a:pt x="3006" y="13"/>
                  </a:lnTo>
                  <a:lnTo>
                    <a:pt x="3006" y="8"/>
                  </a:lnTo>
                  <a:lnTo>
                    <a:pt x="3003" y="5"/>
                  </a:lnTo>
                  <a:lnTo>
                    <a:pt x="3001" y="3"/>
                  </a:lnTo>
                  <a:lnTo>
                    <a:pt x="2998" y="0"/>
                  </a:lnTo>
                  <a:lnTo>
                    <a:pt x="2994" y="0"/>
                  </a:lnTo>
                  <a:close/>
                  <a:moveTo>
                    <a:pt x="2865" y="0"/>
                  </a:moveTo>
                  <a:lnTo>
                    <a:pt x="2859" y="0"/>
                  </a:lnTo>
                  <a:lnTo>
                    <a:pt x="2857" y="3"/>
                  </a:lnTo>
                  <a:lnTo>
                    <a:pt x="2854" y="5"/>
                  </a:lnTo>
                  <a:lnTo>
                    <a:pt x="2852" y="8"/>
                  </a:lnTo>
                  <a:lnTo>
                    <a:pt x="2852" y="13"/>
                  </a:lnTo>
                  <a:lnTo>
                    <a:pt x="2852" y="17"/>
                  </a:lnTo>
                  <a:lnTo>
                    <a:pt x="2854" y="20"/>
                  </a:lnTo>
                  <a:lnTo>
                    <a:pt x="2857" y="22"/>
                  </a:lnTo>
                  <a:lnTo>
                    <a:pt x="2859" y="25"/>
                  </a:lnTo>
                  <a:lnTo>
                    <a:pt x="2865" y="25"/>
                  </a:lnTo>
                  <a:lnTo>
                    <a:pt x="2869" y="25"/>
                  </a:lnTo>
                  <a:lnTo>
                    <a:pt x="2871" y="22"/>
                  </a:lnTo>
                  <a:lnTo>
                    <a:pt x="2874" y="20"/>
                  </a:lnTo>
                  <a:lnTo>
                    <a:pt x="2876" y="17"/>
                  </a:lnTo>
                  <a:lnTo>
                    <a:pt x="2876" y="13"/>
                  </a:lnTo>
                  <a:lnTo>
                    <a:pt x="2876" y="8"/>
                  </a:lnTo>
                  <a:lnTo>
                    <a:pt x="2874" y="5"/>
                  </a:lnTo>
                  <a:lnTo>
                    <a:pt x="2871" y="3"/>
                  </a:lnTo>
                  <a:lnTo>
                    <a:pt x="2869" y="0"/>
                  </a:lnTo>
                  <a:lnTo>
                    <a:pt x="2865" y="0"/>
                  </a:lnTo>
                  <a:close/>
                  <a:moveTo>
                    <a:pt x="2735" y="0"/>
                  </a:moveTo>
                  <a:lnTo>
                    <a:pt x="2730" y="0"/>
                  </a:lnTo>
                  <a:lnTo>
                    <a:pt x="2727" y="3"/>
                  </a:lnTo>
                  <a:lnTo>
                    <a:pt x="2725" y="5"/>
                  </a:lnTo>
                  <a:lnTo>
                    <a:pt x="2722" y="8"/>
                  </a:lnTo>
                  <a:lnTo>
                    <a:pt x="2722" y="13"/>
                  </a:lnTo>
                  <a:lnTo>
                    <a:pt x="2722" y="17"/>
                  </a:lnTo>
                  <a:lnTo>
                    <a:pt x="2725" y="20"/>
                  </a:lnTo>
                  <a:lnTo>
                    <a:pt x="2727" y="22"/>
                  </a:lnTo>
                  <a:lnTo>
                    <a:pt x="2730" y="25"/>
                  </a:lnTo>
                  <a:lnTo>
                    <a:pt x="2735" y="25"/>
                  </a:lnTo>
                  <a:lnTo>
                    <a:pt x="2739" y="25"/>
                  </a:lnTo>
                  <a:lnTo>
                    <a:pt x="2742" y="22"/>
                  </a:lnTo>
                  <a:lnTo>
                    <a:pt x="2744" y="20"/>
                  </a:lnTo>
                  <a:lnTo>
                    <a:pt x="2747" y="17"/>
                  </a:lnTo>
                  <a:lnTo>
                    <a:pt x="2747" y="13"/>
                  </a:lnTo>
                  <a:lnTo>
                    <a:pt x="2747" y="8"/>
                  </a:lnTo>
                  <a:lnTo>
                    <a:pt x="2744" y="5"/>
                  </a:lnTo>
                  <a:lnTo>
                    <a:pt x="2742" y="3"/>
                  </a:lnTo>
                  <a:lnTo>
                    <a:pt x="2739" y="0"/>
                  </a:lnTo>
                  <a:lnTo>
                    <a:pt x="2735" y="0"/>
                  </a:lnTo>
                  <a:close/>
                  <a:moveTo>
                    <a:pt x="2604" y="0"/>
                  </a:moveTo>
                  <a:lnTo>
                    <a:pt x="2600" y="0"/>
                  </a:lnTo>
                  <a:lnTo>
                    <a:pt x="2598" y="3"/>
                  </a:lnTo>
                  <a:lnTo>
                    <a:pt x="2595" y="5"/>
                  </a:lnTo>
                  <a:lnTo>
                    <a:pt x="2592" y="8"/>
                  </a:lnTo>
                  <a:lnTo>
                    <a:pt x="2592" y="13"/>
                  </a:lnTo>
                  <a:lnTo>
                    <a:pt x="2592" y="17"/>
                  </a:lnTo>
                  <a:lnTo>
                    <a:pt x="2595" y="20"/>
                  </a:lnTo>
                  <a:lnTo>
                    <a:pt x="2598" y="22"/>
                  </a:lnTo>
                  <a:lnTo>
                    <a:pt x="2600" y="25"/>
                  </a:lnTo>
                  <a:lnTo>
                    <a:pt x="2604" y="25"/>
                  </a:lnTo>
                  <a:lnTo>
                    <a:pt x="2609" y="25"/>
                  </a:lnTo>
                  <a:lnTo>
                    <a:pt x="2612" y="22"/>
                  </a:lnTo>
                  <a:lnTo>
                    <a:pt x="2615" y="20"/>
                  </a:lnTo>
                  <a:lnTo>
                    <a:pt x="2617" y="17"/>
                  </a:lnTo>
                  <a:lnTo>
                    <a:pt x="2617" y="13"/>
                  </a:lnTo>
                  <a:lnTo>
                    <a:pt x="2617" y="8"/>
                  </a:lnTo>
                  <a:lnTo>
                    <a:pt x="2615" y="5"/>
                  </a:lnTo>
                  <a:lnTo>
                    <a:pt x="2612" y="3"/>
                  </a:lnTo>
                  <a:lnTo>
                    <a:pt x="2609" y="0"/>
                  </a:lnTo>
                  <a:lnTo>
                    <a:pt x="2604" y="0"/>
                  </a:lnTo>
                  <a:close/>
                  <a:moveTo>
                    <a:pt x="2475" y="0"/>
                  </a:moveTo>
                  <a:lnTo>
                    <a:pt x="2471" y="0"/>
                  </a:lnTo>
                  <a:lnTo>
                    <a:pt x="2468" y="3"/>
                  </a:lnTo>
                  <a:lnTo>
                    <a:pt x="2465" y="5"/>
                  </a:lnTo>
                  <a:lnTo>
                    <a:pt x="2463" y="8"/>
                  </a:lnTo>
                  <a:lnTo>
                    <a:pt x="2463" y="13"/>
                  </a:lnTo>
                  <a:lnTo>
                    <a:pt x="2463" y="17"/>
                  </a:lnTo>
                  <a:lnTo>
                    <a:pt x="2465" y="20"/>
                  </a:lnTo>
                  <a:lnTo>
                    <a:pt x="2468" y="22"/>
                  </a:lnTo>
                  <a:lnTo>
                    <a:pt x="2471" y="25"/>
                  </a:lnTo>
                  <a:lnTo>
                    <a:pt x="2475" y="25"/>
                  </a:lnTo>
                  <a:lnTo>
                    <a:pt x="2480" y="25"/>
                  </a:lnTo>
                  <a:lnTo>
                    <a:pt x="2482" y="22"/>
                  </a:lnTo>
                  <a:lnTo>
                    <a:pt x="2485" y="20"/>
                  </a:lnTo>
                  <a:lnTo>
                    <a:pt x="2488" y="17"/>
                  </a:lnTo>
                  <a:lnTo>
                    <a:pt x="2488" y="13"/>
                  </a:lnTo>
                  <a:lnTo>
                    <a:pt x="2488" y="8"/>
                  </a:lnTo>
                  <a:lnTo>
                    <a:pt x="2485" y="5"/>
                  </a:lnTo>
                  <a:lnTo>
                    <a:pt x="2482" y="3"/>
                  </a:lnTo>
                  <a:lnTo>
                    <a:pt x="2480" y="0"/>
                  </a:lnTo>
                  <a:lnTo>
                    <a:pt x="2475" y="0"/>
                  </a:lnTo>
                  <a:close/>
                  <a:moveTo>
                    <a:pt x="2346" y="0"/>
                  </a:moveTo>
                  <a:lnTo>
                    <a:pt x="2341" y="0"/>
                  </a:lnTo>
                  <a:lnTo>
                    <a:pt x="2338" y="3"/>
                  </a:lnTo>
                  <a:lnTo>
                    <a:pt x="2336" y="5"/>
                  </a:lnTo>
                  <a:lnTo>
                    <a:pt x="2333" y="8"/>
                  </a:lnTo>
                  <a:lnTo>
                    <a:pt x="2333" y="13"/>
                  </a:lnTo>
                  <a:lnTo>
                    <a:pt x="2333" y="17"/>
                  </a:lnTo>
                  <a:lnTo>
                    <a:pt x="2336" y="20"/>
                  </a:lnTo>
                  <a:lnTo>
                    <a:pt x="2338" y="22"/>
                  </a:lnTo>
                  <a:lnTo>
                    <a:pt x="2341" y="25"/>
                  </a:lnTo>
                  <a:lnTo>
                    <a:pt x="2346" y="25"/>
                  </a:lnTo>
                  <a:lnTo>
                    <a:pt x="2350" y="25"/>
                  </a:lnTo>
                  <a:lnTo>
                    <a:pt x="2353" y="22"/>
                  </a:lnTo>
                  <a:lnTo>
                    <a:pt x="2355" y="20"/>
                  </a:lnTo>
                  <a:lnTo>
                    <a:pt x="2358" y="17"/>
                  </a:lnTo>
                  <a:lnTo>
                    <a:pt x="2358" y="13"/>
                  </a:lnTo>
                  <a:lnTo>
                    <a:pt x="2358" y="8"/>
                  </a:lnTo>
                  <a:lnTo>
                    <a:pt x="2355" y="5"/>
                  </a:lnTo>
                  <a:lnTo>
                    <a:pt x="2353" y="3"/>
                  </a:lnTo>
                  <a:lnTo>
                    <a:pt x="2350" y="0"/>
                  </a:lnTo>
                  <a:lnTo>
                    <a:pt x="2346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" name="Freeform 545"/>
            <p:cNvSpPr>
              <a:spLocks noEditPoints="1"/>
            </p:cNvSpPr>
            <p:nvPr/>
          </p:nvSpPr>
          <p:spPr bwMode="auto">
            <a:xfrm>
              <a:off x="0" y="1360510"/>
              <a:ext cx="6841475" cy="355150"/>
            </a:xfrm>
            <a:custGeom>
              <a:avLst/>
              <a:gdLst>
                <a:gd name="T0" fmla="*/ 2087 w 4238"/>
                <a:gd name="T1" fmla="*/ 220 h 220"/>
                <a:gd name="T2" fmla="*/ 1828 w 4238"/>
                <a:gd name="T3" fmla="*/ 195 h 220"/>
                <a:gd name="T4" fmla="*/ 1702 w 4238"/>
                <a:gd name="T5" fmla="*/ 220 h 220"/>
                <a:gd name="T6" fmla="*/ 1434 w 4238"/>
                <a:gd name="T7" fmla="*/ 195 h 220"/>
                <a:gd name="T8" fmla="*/ 1316 w 4238"/>
                <a:gd name="T9" fmla="*/ 217 h 220"/>
                <a:gd name="T10" fmla="*/ 1042 w 4238"/>
                <a:gd name="T11" fmla="*/ 198 h 220"/>
                <a:gd name="T12" fmla="*/ 930 w 4238"/>
                <a:gd name="T13" fmla="*/ 215 h 220"/>
                <a:gd name="T14" fmla="*/ 651 w 4238"/>
                <a:gd name="T15" fmla="*/ 200 h 220"/>
                <a:gd name="T16" fmla="*/ 544 w 4238"/>
                <a:gd name="T17" fmla="*/ 212 h 220"/>
                <a:gd name="T18" fmla="*/ 260 w 4238"/>
                <a:gd name="T19" fmla="*/ 203 h 220"/>
                <a:gd name="T20" fmla="*/ 155 w 4238"/>
                <a:gd name="T21" fmla="*/ 208 h 220"/>
                <a:gd name="T22" fmla="*/ 4212 w 4238"/>
                <a:gd name="T23" fmla="*/ 143 h 220"/>
                <a:gd name="T24" fmla="*/ 4107 w 4238"/>
                <a:gd name="T25" fmla="*/ 139 h 220"/>
                <a:gd name="T26" fmla="*/ 3824 w 4238"/>
                <a:gd name="T27" fmla="*/ 147 h 220"/>
                <a:gd name="T28" fmla="*/ 3717 w 4238"/>
                <a:gd name="T29" fmla="*/ 135 h 220"/>
                <a:gd name="T30" fmla="*/ 3437 w 4238"/>
                <a:gd name="T31" fmla="*/ 151 h 220"/>
                <a:gd name="T32" fmla="*/ 3325 w 4238"/>
                <a:gd name="T33" fmla="*/ 132 h 220"/>
                <a:gd name="T34" fmla="*/ 3051 w 4238"/>
                <a:gd name="T35" fmla="*/ 153 h 220"/>
                <a:gd name="T36" fmla="*/ 2933 w 4238"/>
                <a:gd name="T37" fmla="*/ 131 h 220"/>
                <a:gd name="T38" fmla="*/ 2666 w 4238"/>
                <a:gd name="T39" fmla="*/ 155 h 220"/>
                <a:gd name="T40" fmla="*/ 2540 w 4238"/>
                <a:gd name="T41" fmla="*/ 130 h 220"/>
                <a:gd name="T42" fmla="*/ 2281 w 4238"/>
                <a:gd name="T43" fmla="*/ 156 h 220"/>
                <a:gd name="T44" fmla="*/ 2022 w 4238"/>
                <a:gd name="T45" fmla="*/ 130 h 220"/>
                <a:gd name="T46" fmla="*/ 1896 w 4238"/>
                <a:gd name="T47" fmla="*/ 155 h 220"/>
                <a:gd name="T48" fmla="*/ 1629 w 4238"/>
                <a:gd name="T49" fmla="*/ 131 h 220"/>
                <a:gd name="T50" fmla="*/ 1511 w 4238"/>
                <a:gd name="T51" fmla="*/ 153 h 220"/>
                <a:gd name="T52" fmla="*/ 1236 w 4238"/>
                <a:gd name="T53" fmla="*/ 132 h 220"/>
                <a:gd name="T54" fmla="*/ 1125 w 4238"/>
                <a:gd name="T55" fmla="*/ 151 h 220"/>
                <a:gd name="T56" fmla="*/ 845 w 4238"/>
                <a:gd name="T57" fmla="*/ 135 h 220"/>
                <a:gd name="T58" fmla="*/ 737 w 4238"/>
                <a:gd name="T59" fmla="*/ 147 h 220"/>
                <a:gd name="T60" fmla="*/ 455 w 4238"/>
                <a:gd name="T61" fmla="*/ 139 h 220"/>
                <a:gd name="T62" fmla="*/ 350 w 4238"/>
                <a:gd name="T63" fmla="*/ 143 h 220"/>
                <a:gd name="T64" fmla="*/ 65 w 4238"/>
                <a:gd name="T65" fmla="*/ 143 h 220"/>
                <a:gd name="T66" fmla="*/ 4172 w 4238"/>
                <a:gd name="T67" fmla="*/ 73 h 220"/>
                <a:gd name="T68" fmla="*/ 3888 w 4238"/>
                <a:gd name="T69" fmla="*/ 83 h 220"/>
                <a:gd name="T70" fmla="*/ 3781 w 4238"/>
                <a:gd name="T71" fmla="*/ 71 h 220"/>
                <a:gd name="T72" fmla="*/ 3502 w 4238"/>
                <a:gd name="T73" fmla="*/ 85 h 220"/>
                <a:gd name="T74" fmla="*/ 3390 w 4238"/>
                <a:gd name="T75" fmla="*/ 68 h 220"/>
                <a:gd name="T76" fmla="*/ 3116 w 4238"/>
                <a:gd name="T77" fmla="*/ 88 h 220"/>
                <a:gd name="T78" fmla="*/ 2998 w 4238"/>
                <a:gd name="T79" fmla="*/ 66 h 220"/>
                <a:gd name="T80" fmla="*/ 2730 w 4238"/>
                <a:gd name="T81" fmla="*/ 90 h 220"/>
                <a:gd name="T82" fmla="*/ 2604 w 4238"/>
                <a:gd name="T83" fmla="*/ 66 h 220"/>
                <a:gd name="T84" fmla="*/ 2346 w 4238"/>
                <a:gd name="T85" fmla="*/ 90 h 220"/>
                <a:gd name="T86" fmla="*/ 2087 w 4238"/>
                <a:gd name="T87" fmla="*/ 66 h 220"/>
                <a:gd name="T88" fmla="*/ 1961 w 4238"/>
                <a:gd name="T89" fmla="*/ 90 h 220"/>
                <a:gd name="T90" fmla="*/ 1693 w 4238"/>
                <a:gd name="T91" fmla="*/ 66 h 220"/>
                <a:gd name="T92" fmla="*/ 1575 w 4238"/>
                <a:gd name="T93" fmla="*/ 88 h 220"/>
                <a:gd name="T94" fmla="*/ 1302 w 4238"/>
                <a:gd name="T95" fmla="*/ 68 h 220"/>
                <a:gd name="T96" fmla="*/ 1189 w 4238"/>
                <a:gd name="T97" fmla="*/ 85 h 220"/>
                <a:gd name="T98" fmla="*/ 910 w 4238"/>
                <a:gd name="T99" fmla="*/ 71 h 220"/>
                <a:gd name="T100" fmla="*/ 803 w 4238"/>
                <a:gd name="T101" fmla="*/ 83 h 220"/>
                <a:gd name="T102" fmla="*/ 519 w 4238"/>
                <a:gd name="T103" fmla="*/ 73 h 220"/>
                <a:gd name="T104" fmla="*/ 414 w 4238"/>
                <a:gd name="T105" fmla="*/ 77 h 220"/>
                <a:gd name="T106" fmla="*/ 130 w 4238"/>
                <a:gd name="T107" fmla="*/ 77 h 220"/>
                <a:gd name="T108" fmla="*/ 25 w 4238"/>
                <a:gd name="T109" fmla="*/ 73 h 220"/>
                <a:gd name="T110" fmla="*/ 4083 w 4238"/>
                <a:gd name="T111" fmla="*/ 17 h 220"/>
                <a:gd name="T112" fmla="*/ 3976 w 4238"/>
                <a:gd name="T113" fmla="*/ 5 h 220"/>
                <a:gd name="T114" fmla="*/ 3696 w 4238"/>
                <a:gd name="T115" fmla="*/ 21 h 220"/>
                <a:gd name="T116" fmla="*/ 3585 w 4238"/>
                <a:gd name="T117" fmla="*/ 3 h 220"/>
                <a:gd name="T118" fmla="*/ 3310 w 4238"/>
                <a:gd name="T119" fmla="*/ 24 h 220"/>
                <a:gd name="T120" fmla="*/ 3192 w 4238"/>
                <a:gd name="T121" fmla="*/ 1 h 220"/>
                <a:gd name="T122" fmla="*/ 2925 w 4238"/>
                <a:gd name="T123" fmla="*/ 25 h 220"/>
                <a:gd name="T124" fmla="*/ 2799 w 4238"/>
                <a:gd name="T125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38" h="220">
                  <a:moveTo>
                    <a:pt x="2217" y="195"/>
                  </a:moveTo>
                  <a:lnTo>
                    <a:pt x="2211" y="195"/>
                  </a:lnTo>
                  <a:lnTo>
                    <a:pt x="2209" y="198"/>
                  </a:lnTo>
                  <a:lnTo>
                    <a:pt x="2206" y="200"/>
                  </a:lnTo>
                  <a:lnTo>
                    <a:pt x="2204" y="203"/>
                  </a:lnTo>
                  <a:lnTo>
                    <a:pt x="2204" y="208"/>
                  </a:lnTo>
                  <a:lnTo>
                    <a:pt x="2204" y="212"/>
                  </a:lnTo>
                  <a:lnTo>
                    <a:pt x="2206" y="215"/>
                  </a:lnTo>
                  <a:lnTo>
                    <a:pt x="2209" y="217"/>
                  </a:lnTo>
                  <a:lnTo>
                    <a:pt x="2211" y="220"/>
                  </a:lnTo>
                  <a:lnTo>
                    <a:pt x="2217" y="220"/>
                  </a:lnTo>
                  <a:lnTo>
                    <a:pt x="2221" y="220"/>
                  </a:lnTo>
                  <a:lnTo>
                    <a:pt x="2223" y="217"/>
                  </a:lnTo>
                  <a:lnTo>
                    <a:pt x="2226" y="215"/>
                  </a:lnTo>
                  <a:lnTo>
                    <a:pt x="2228" y="212"/>
                  </a:lnTo>
                  <a:lnTo>
                    <a:pt x="2228" y="208"/>
                  </a:lnTo>
                  <a:lnTo>
                    <a:pt x="2228" y="203"/>
                  </a:lnTo>
                  <a:lnTo>
                    <a:pt x="2226" y="200"/>
                  </a:lnTo>
                  <a:lnTo>
                    <a:pt x="2223" y="198"/>
                  </a:lnTo>
                  <a:lnTo>
                    <a:pt x="2221" y="195"/>
                  </a:lnTo>
                  <a:lnTo>
                    <a:pt x="2217" y="195"/>
                  </a:lnTo>
                  <a:close/>
                  <a:moveTo>
                    <a:pt x="2087" y="195"/>
                  </a:moveTo>
                  <a:lnTo>
                    <a:pt x="2082" y="195"/>
                  </a:lnTo>
                  <a:lnTo>
                    <a:pt x="2079" y="198"/>
                  </a:lnTo>
                  <a:lnTo>
                    <a:pt x="2077" y="200"/>
                  </a:lnTo>
                  <a:lnTo>
                    <a:pt x="2074" y="203"/>
                  </a:lnTo>
                  <a:lnTo>
                    <a:pt x="2074" y="208"/>
                  </a:lnTo>
                  <a:lnTo>
                    <a:pt x="2074" y="212"/>
                  </a:lnTo>
                  <a:lnTo>
                    <a:pt x="2077" y="215"/>
                  </a:lnTo>
                  <a:lnTo>
                    <a:pt x="2079" y="217"/>
                  </a:lnTo>
                  <a:lnTo>
                    <a:pt x="2082" y="220"/>
                  </a:lnTo>
                  <a:lnTo>
                    <a:pt x="2087" y="220"/>
                  </a:lnTo>
                  <a:lnTo>
                    <a:pt x="2091" y="220"/>
                  </a:lnTo>
                  <a:lnTo>
                    <a:pt x="2094" y="217"/>
                  </a:lnTo>
                  <a:lnTo>
                    <a:pt x="2096" y="215"/>
                  </a:lnTo>
                  <a:lnTo>
                    <a:pt x="2099" y="212"/>
                  </a:lnTo>
                  <a:lnTo>
                    <a:pt x="2099" y="208"/>
                  </a:lnTo>
                  <a:lnTo>
                    <a:pt x="2099" y="203"/>
                  </a:lnTo>
                  <a:lnTo>
                    <a:pt x="2096" y="200"/>
                  </a:lnTo>
                  <a:lnTo>
                    <a:pt x="2094" y="198"/>
                  </a:lnTo>
                  <a:lnTo>
                    <a:pt x="2091" y="195"/>
                  </a:lnTo>
                  <a:lnTo>
                    <a:pt x="2087" y="195"/>
                  </a:lnTo>
                  <a:close/>
                  <a:moveTo>
                    <a:pt x="1957" y="195"/>
                  </a:moveTo>
                  <a:lnTo>
                    <a:pt x="1952" y="195"/>
                  </a:lnTo>
                  <a:lnTo>
                    <a:pt x="1950" y="198"/>
                  </a:lnTo>
                  <a:lnTo>
                    <a:pt x="1947" y="200"/>
                  </a:lnTo>
                  <a:lnTo>
                    <a:pt x="1944" y="203"/>
                  </a:lnTo>
                  <a:lnTo>
                    <a:pt x="1944" y="208"/>
                  </a:lnTo>
                  <a:lnTo>
                    <a:pt x="1944" y="212"/>
                  </a:lnTo>
                  <a:lnTo>
                    <a:pt x="1947" y="215"/>
                  </a:lnTo>
                  <a:lnTo>
                    <a:pt x="1950" y="217"/>
                  </a:lnTo>
                  <a:lnTo>
                    <a:pt x="1952" y="220"/>
                  </a:lnTo>
                  <a:lnTo>
                    <a:pt x="1957" y="220"/>
                  </a:lnTo>
                  <a:lnTo>
                    <a:pt x="1961" y="220"/>
                  </a:lnTo>
                  <a:lnTo>
                    <a:pt x="1964" y="217"/>
                  </a:lnTo>
                  <a:lnTo>
                    <a:pt x="1967" y="215"/>
                  </a:lnTo>
                  <a:lnTo>
                    <a:pt x="1969" y="212"/>
                  </a:lnTo>
                  <a:lnTo>
                    <a:pt x="1969" y="208"/>
                  </a:lnTo>
                  <a:lnTo>
                    <a:pt x="1969" y="203"/>
                  </a:lnTo>
                  <a:lnTo>
                    <a:pt x="1967" y="200"/>
                  </a:lnTo>
                  <a:lnTo>
                    <a:pt x="1964" y="198"/>
                  </a:lnTo>
                  <a:lnTo>
                    <a:pt x="1961" y="195"/>
                  </a:lnTo>
                  <a:lnTo>
                    <a:pt x="1957" y="195"/>
                  </a:lnTo>
                  <a:close/>
                  <a:moveTo>
                    <a:pt x="1828" y="195"/>
                  </a:moveTo>
                  <a:lnTo>
                    <a:pt x="1823" y="195"/>
                  </a:lnTo>
                  <a:lnTo>
                    <a:pt x="1820" y="198"/>
                  </a:lnTo>
                  <a:lnTo>
                    <a:pt x="1817" y="200"/>
                  </a:lnTo>
                  <a:lnTo>
                    <a:pt x="1815" y="203"/>
                  </a:lnTo>
                  <a:lnTo>
                    <a:pt x="1815" y="208"/>
                  </a:lnTo>
                  <a:lnTo>
                    <a:pt x="1815" y="212"/>
                  </a:lnTo>
                  <a:lnTo>
                    <a:pt x="1817" y="215"/>
                  </a:lnTo>
                  <a:lnTo>
                    <a:pt x="1820" y="217"/>
                  </a:lnTo>
                  <a:lnTo>
                    <a:pt x="1823" y="220"/>
                  </a:lnTo>
                  <a:lnTo>
                    <a:pt x="1828" y="220"/>
                  </a:lnTo>
                  <a:lnTo>
                    <a:pt x="1832" y="220"/>
                  </a:lnTo>
                  <a:lnTo>
                    <a:pt x="1834" y="217"/>
                  </a:lnTo>
                  <a:lnTo>
                    <a:pt x="1837" y="215"/>
                  </a:lnTo>
                  <a:lnTo>
                    <a:pt x="1840" y="212"/>
                  </a:lnTo>
                  <a:lnTo>
                    <a:pt x="1840" y="208"/>
                  </a:lnTo>
                  <a:lnTo>
                    <a:pt x="1840" y="203"/>
                  </a:lnTo>
                  <a:lnTo>
                    <a:pt x="1837" y="200"/>
                  </a:lnTo>
                  <a:lnTo>
                    <a:pt x="1834" y="198"/>
                  </a:lnTo>
                  <a:lnTo>
                    <a:pt x="1832" y="195"/>
                  </a:lnTo>
                  <a:lnTo>
                    <a:pt x="1828" y="195"/>
                  </a:lnTo>
                  <a:close/>
                  <a:moveTo>
                    <a:pt x="1698" y="195"/>
                  </a:moveTo>
                  <a:lnTo>
                    <a:pt x="1693" y="195"/>
                  </a:lnTo>
                  <a:lnTo>
                    <a:pt x="1690" y="198"/>
                  </a:lnTo>
                  <a:lnTo>
                    <a:pt x="1688" y="200"/>
                  </a:lnTo>
                  <a:lnTo>
                    <a:pt x="1685" y="203"/>
                  </a:lnTo>
                  <a:lnTo>
                    <a:pt x="1685" y="208"/>
                  </a:lnTo>
                  <a:lnTo>
                    <a:pt x="1685" y="212"/>
                  </a:lnTo>
                  <a:lnTo>
                    <a:pt x="1688" y="215"/>
                  </a:lnTo>
                  <a:lnTo>
                    <a:pt x="1690" y="217"/>
                  </a:lnTo>
                  <a:lnTo>
                    <a:pt x="1693" y="220"/>
                  </a:lnTo>
                  <a:lnTo>
                    <a:pt x="1698" y="220"/>
                  </a:lnTo>
                  <a:lnTo>
                    <a:pt x="1702" y="220"/>
                  </a:lnTo>
                  <a:lnTo>
                    <a:pt x="1705" y="217"/>
                  </a:lnTo>
                  <a:lnTo>
                    <a:pt x="1707" y="215"/>
                  </a:lnTo>
                  <a:lnTo>
                    <a:pt x="1710" y="212"/>
                  </a:lnTo>
                  <a:lnTo>
                    <a:pt x="1710" y="208"/>
                  </a:lnTo>
                  <a:lnTo>
                    <a:pt x="1710" y="203"/>
                  </a:lnTo>
                  <a:lnTo>
                    <a:pt x="1707" y="200"/>
                  </a:lnTo>
                  <a:lnTo>
                    <a:pt x="1705" y="198"/>
                  </a:lnTo>
                  <a:lnTo>
                    <a:pt x="1702" y="195"/>
                  </a:lnTo>
                  <a:lnTo>
                    <a:pt x="1698" y="195"/>
                  </a:lnTo>
                  <a:close/>
                  <a:moveTo>
                    <a:pt x="1569" y="195"/>
                  </a:moveTo>
                  <a:lnTo>
                    <a:pt x="1563" y="195"/>
                  </a:lnTo>
                  <a:lnTo>
                    <a:pt x="1561" y="198"/>
                  </a:lnTo>
                  <a:lnTo>
                    <a:pt x="1558" y="200"/>
                  </a:lnTo>
                  <a:lnTo>
                    <a:pt x="1556" y="203"/>
                  </a:lnTo>
                  <a:lnTo>
                    <a:pt x="1556" y="208"/>
                  </a:lnTo>
                  <a:lnTo>
                    <a:pt x="1556" y="212"/>
                  </a:lnTo>
                  <a:lnTo>
                    <a:pt x="1558" y="215"/>
                  </a:lnTo>
                  <a:lnTo>
                    <a:pt x="1561" y="217"/>
                  </a:lnTo>
                  <a:lnTo>
                    <a:pt x="1563" y="220"/>
                  </a:lnTo>
                  <a:lnTo>
                    <a:pt x="1569" y="220"/>
                  </a:lnTo>
                  <a:lnTo>
                    <a:pt x="1573" y="220"/>
                  </a:lnTo>
                  <a:lnTo>
                    <a:pt x="1575" y="217"/>
                  </a:lnTo>
                  <a:lnTo>
                    <a:pt x="1578" y="215"/>
                  </a:lnTo>
                  <a:lnTo>
                    <a:pt x="1580" y="212"/>
                  </a:lnTo>
                  <a:lnTo>
                    <a:pt x="1580" y="208"/>
                  </a:lnTo>
                  <a:lnTo>
                    <a:pt x="1580" y="203"/>
                  </a:lnTo>
                  <a:lnTo>
                    <a:pt x="1578" y="200"/>
                  </a:lnTo>
                  <a:lnTo>
                    <a:pt x="1575" y="198"/>
                  </a:lnTo>
                  <a:lnTo>
                    <a:pt x="1573" y="195"/>
                  </a:lnTo>
                  <a:lnTo>
                    <a:pt x="1569" y="195"/>
                  </a:lnTo>
                  <a:close/>
                  <a:moveTo>
                    <a:pt x="1439" y="195"/>
                  </a:moveTo>
                  <a:lnTo>
                    <a:pt x="1434" y="195"/>
                  </a:lnTo>
                  <a:lnTo>
                    <a:pt x="1431" y="198"/>
                  </a:lnTo>
                  <a:lnTo>
                    <a:pt x="1429" y="200"/>
                  </a:lnTo>
                  <a:lnTo>
                    <a:pt x="1426" y="203"/>
                  </a:lnTo>
                  <a:lnTo>
                    <a:pt x="1426" y="208"/>
                  </a:lnTo>
                  <a:lnTo>
                    <a:pt x="1426" y="212"/>
                  </a:lnTo>
                  <a:lnTo>
                    <a:pt x="1429" y="215"/>
                  </a:lnTo>
                  <a:lnTo>
                    <a:pt x="1431" y="217"/>
                  </a:lnTo>
                  <a:lnTo>
                    <a:pt x="1434" y="220"/>
                  </a:lnTo>
                  <a:lnTo>
                    <a:pt x="1439" y="220"/>
                  </a:lnTo>
                  <a:lnTo>
                    <a:pt x="1443" y="220"/>
                  </a:lnTo>
                  <a:lnTo>
                    <a:pt x="1446" y="217"/>
                  </a:lnTo>
                  <a:lnTo>
                    <a:pt x="1448" y="215"/>
                  </a:lnTo>
                  <a:lnTo>
                    <a:pt x="1451" y="212"/>
                  </a:lnTo>
                  <a:lnTo>
                    <a:pt x="1451" y="208"/>
                  </a:lnTo>
                  <a:lnTo>
                    <a:pt x="1451" y="203"/>
                  </a:lnTo>
                  <a:lnTo>
                    <a:pt x="1448" y="200"/>
                  </a:lnTo>
                  <a:lnTo>
                    <a:pt x="1446" y="198"/>
                  </a:lnTo>
                  <a:lnTo>
                    <a:pt x="1443" y="195"/>
                  </a:lnTo>
                  <a:lnTo>
                    <a:pt x="1439" y="195"/>
                  </a:lnTo>
                  <a:close/>
                  <a:moveTo>
                    <a:pt x="1309" y="195"/>
                  </a:moveTo>
                  <a:lnTo>
                    <a:pt x="1304" y="195"/>
                  </a:lnTo>
                  <a:lnTo>
                    <a:pt x="1302" y="198"/>
                  </a:lnTo>
                  <a:lnTo>
                    <a:pt x="1299" y="200"/>
                  </a:lnTo>
                  <a:lnTo>
                    <a:pt x="1296" y="203"/>
                  </a:lnTo>
                  <a:lnTo>
                    <a:pt x="1296" y="208"/>
                  </a:lnTo>
                  <a:lnTo>
                    <a:pt x="1296" y="212"/>
                  </a:lnTo>
                  <a:lnTo>
                    <a:pt x="1299" y="215"/>
                  </a:lnTo>
                  <a:lnTo>
                    <a:pt x="1302" y="217"/>
                  </a:lnTo>
                  <a:lnTo>
                    <a:pt x="1304" y="220"/>
                  </a:lnTo>
                  <a:lnTo>
                    <a:pt x="1309" y="220"/>
                  </a:lnTo>
                  <a:lnTo>
                    <a:pt x="1313" y="220"/>
                  </a:lnTo>
                  <a:lnTo>
                    <a:pt x="1316" y="217"/>
                  </a:lnTo>
                  <a:lnTo>
                    <a:pt x="1319" y="215"/>
                  </a:lnTo>
                  <a:lnTo>
                    <a:pt x="1321" y="212"/>
                  </a:lnTo>
                  <a:lnTo>
                    <a:pt x="1321" y="208"/>
                  </a:lnTo>
                  <a:lnTo>
                    <a:pt x="1321" y="203"/>
                  </a:lnTo>
                  <a:lnTo>
                    <a:pt x="1319" y="200"/>
                  </a:lnTo>
                  <a:lnTo>
                    <a:pt x="1316" y="198"/>
                  </a:lnTo>
                  <a:lnTo>
                    <a:pt x="1313" y="195"/>
                  </a:lnTo>
                  <a:lnTo>
                    <a:pt x="1309" y="195"/>
                  </a:lnTo>
                  <a:close/>
                  <a:moveTo>
                    <a:pt x="1180" y="195"/>
                  </a:moveTo>
                  <a:lnTo>
                    <a:pt x="1175" y="195"/>
                  </a:lnTo>
                  <a:lnTo>
                    <a:pt x="1172" y="198"/>
                  </a:lnTo>
                  <a:lnTo>
                    <a:pt x="1169" y="200"/>
                  </a:lnTo>
                  <a:lnTo>
                    <a:pt x="1167" y="203"/>
                  </a:lnTo>
                  <a:lnTo>
                    <a:pt x="1167" y="208"/>
                  </a:lnTo>
                  <a:lnTo>
                    <a:pt x="1167" y="212"/>
                  </a:lnTo>
                  <a:lnTo>
                    <a:pt x="1169" y="215"/>
                  </a:lnTo>
                  <a:lnTo>
                    <a:pt x="1172" y="217"/>
                  </a:lnTo>
                  <a:lnTo>
                    <a:pt x="1175" y="220"/>
                  </a:lnTo>
                  <a:lnTo>
                    <a:pt x="1180" y="220"/>
                  </a:lnTo>
                  <a:lnTo>
                    <a:pt x="1184" y="220"/>
                  </a:lnTo>
                  <a:lnTo>
                    <a:pt x="1186" y="217"/>
                  </a:lnTo>
                  <a:lnTo>
                    <a:pt x="1189" y="215"/>
                  </a:lnTo>
                  <a:lnTo>
                    <a:pt x="1192" y="212"/>
                  </a:lnTo>
                  <a:lnTo>
                    <a:pt x="1192" y="208"/>
                  </a:lnTo>
                  <a:lnTo>
                    <a:pt x="1192" y="203"/>
                  </a:lnTo>
                  <a:lnTo>
                    <a:pt x="1189" y="200"/>
                  </a:lnTo>
                  <a:lnTo>
                    <a:pt x="1186" y="198"/>
                  </a:lnTo>
                  <a:lnTo>
                    <a:pt x="1184" y="195"/>
                  </a:lnTo>
                  <a:lnTo>
                    <a:pt x="1180" y="195"/>
                  </a:lnTo>
                  <a:close/>
                  <a:moveTo>
                    <a:pt x="1050" y="195"/>
                  </a:moveTo>
                  <a:lnTo>
                    <a:pt x="1045" y="195"/>
                  </a:lnTo>
                  <a:lnTo>
                    <a:pt x="1042" y="198"/>
                  </a:lnTo>
                  <a:lnTo>
                    <a:pt x="1040" y="200"/>
                  </a:lnTo>
                  <a:lnTo>
                    <a:pt x="1037" y="203"/>
                  </a:lnTo>
                  <a:lnTo>
                    <a:pt x="1037" y="208"/>
                  </a:lnTo>
                  <a:lnTo>
                    <a:pt x="1037" y="212"/>
                  </a:lnTo>
                  <a:lnTo>
                    <a:pt x="1040" y="215"/>
                  </a:lnTo>
                  <a:lnTo>
                    <a:pt x="1042" y="217"/>
                  </a:lnTo>
                  <a:lnTo>
                    <a:pt x="1045" y="220"/>
                  </a:lnTo>
                  <a:lnTo>
                    <a:pt x="1050" y="220"/>
                  </a:lnTo>
                  <a:lnTo>
                    <a:pt x="1054" y="220"/>
                  </a:lnTo>
                  <a:lnTo>
                    <a:pt x="1057" y="217"/>
                  </a:lnTo>
                  <a:lnTo>
                    <a:pt x="1059" y="215"/>
                  </a:lnTo>
                  <a:lnTo>
                    <a:pt x="1062" y="212"/>
                  </a:lnTo>
                  <a:lnTo>
                    <a:pt x="1062" y="208"/>
                  </a:lnTo>
                  <a:lnTo>
                    <a:pt x="1062" y="203"/>
                  </a:lnTo>
                  <a:lnTo>
                    <a:pt x="1059" y="200"/>
                  </a:lnTo>
                  <a:lnTo>
                    <a:pt x="1057" y="198"/>
                  </a:lnTo>
                  <a:lnTo>
                    <a:pt x="1054" y="195"/>
                  </a:lnTo>
                  <a:lnTo>
                    <a:pt x="1050" y="195"/>
                  </a:lnTo>
                  <a:close/>
                  <a:moveTo>
                    <a:pt x="919" y="195"/>
                  </a:moveTo>
                  <a:lnTo>
                    <a:pt x="915" y="195"/>
                  </a:lnTo>
                  <a:lnTo>
                    <a:pt x="913" y="198"/>
                  </a:lnTo>
                  <a:lnTo>
                    <a:pt x="910" y="200"/>
                  </a:lnTo>
                  <a:lnTo>
                    <a:pt x="908" y="203"/>
                  </a:lnTo>
                  <a:lnTo>
                    <a:pt x="908" y="208"/>
                  </a:lnTo>
                  <a:lnTo>
                    <a:pt x="908" y="212"/>
                  </a:lnTo>
                  <a:lnTo>
                    <a:pt x="910" y="215"/>
                  </a:lnTo>
                  <a:lnTo>
                    <a:pt x="913" y="217"/>
                  </a:lnTo>
                  <a:lnTo>
                    <a:pt x="915" y="220"/>
                  </a:lnTo>
                  <a:lnTo>
                    <a:pt x="919" y="220"/>
                  </a:lnTo>
                  <a:lnTo>
                    <a:pt x="925" y="220"/>
                  </a:lnTo>
                  <a:lnTo>
                    <a:pt x="927" y="217"/>
                  </a:lnTo>
                  <a:lnTo>
                    <a:pt x="930" y="215"/>
                  </a:lnTo>
                  <a:lnTo>
                    <a:pt x="932" y="212"/>
                  </a:lnTo>
                  <a:lnTo>
                    <a:pt x="932" y="208"/>
                  </a:lnTo>
                  <a:lnTo>
                    <a:pt x="932" y="203"/>
                  </a:lnTo>
                  <a:lnTo>
                    <a:pt x="930" y="200"/>
                  </a:lnTo>
                  <a:lnTo>
                    <a:pt x="927" y="198"/>
                  </a:lnTo>
                  <a:lnTo>
                    <a:pt x="925" y="195"/>
                  </a:lnTo>
                  <a:lnTo>
                    <a:pt x="919" y="195"/>
                  </a:lnTo>
                  <a:close/>
                  <a:moveTo>
                    <a:pt x="790" y="195"/>
                  </a:moveTo>
                  <a:lnTo>
                    <a:pt x="786" y="195"/>
                  </a:lnTo>
                  <a:lnTo>
                    <a:pt x="783" y="198"/>
                  </a:lnTo>
                  <a:lnTo>
                    <a:pt x="781" y="200"/>
                  </a:lnTo>
                  <a:lnTo>
                    <a:pt x="778" y="203"/>
                  </a:lnTo>
                  <a:lnTo>
                    <a:pt x="778" y="208"/>
                  </a:lnTo>
                  <a:lnTo>
                    <a:pt x="778" y="212"/>
                  </a:lnTo>
                  <a:lnTo>
                    <a:pt x="781" y="215"/>
                  </a:lnTo>
                  <a:lnTo>
                    <a:pt x="783" y="217"/>
                  </a:lnTo>
                  <a:lnTo>
                    <a:pt x="786" y="220"/>
                  </a:lnTo>
                  <a:lnTo>
                    <a:pt x="790" y="220"/>
                  </a:lnTo>
                  <a:lnTo>
                    <a:pt x="795" y="220"/>
                  </a:lnTo>
                  <a:lnTo>
                    <a:pt x="798" y="217"/>
                  </a:lnTo>
                  <a:lnTo>
                    <a:pt x="800" y="215"/>
                  </a:lnTo>
                  <a:lnTo>
                    <a:pt x="803" y="212"/>
                  </a:lnTo>
                  <a:lnTo>
                    <a:pt x="803" y="208"/>
                  </a:lnTo>
                  <a:lnTo>
                    <a:pt x="803" y="203"/>
                  </a:lnTo>
                  <a:lnTo>
                    <a:pt x="800" y="200"/>
                  </a:lnTo>
                  <a:lnTo>
                    <a:pt x="798" y="198"/>
                  </a:lnTo>
                  <a:lnTo>
                    <a:pt x="795" y="195"/>
                  </a:lnTo>
                  <a:lnTo>
                    <a:pt x="790" y="195"/>
                  </a:lnTo>
                  <a:close/>
                  <a:moveTo>
                    <a:pt x="661" y="195"/>
                  </a:moveTo>
                  <a:lnTo>
                    <a:pt x="656" y="195"/>
                  </a:lnTo>
                  <a:lnTo>
                    <a:pt x="654" y="198"/>
                  </a:lnTo>
                  <a:lnTo>
                    <a:pt x="651" y="200"/>
                  </a:lnTo>
                  <a:lnTo>
                    <a:pt x="648" y="203"/>
                  </a:lnTo>
                  <a:lnTo>
                    <a:pt x="648" y="208"/>
                  </a:lnTo>
                  <a:lnTo>
                    <a:pt x="648" y="212"/>
                  </a:lnTo>
                  <a:lnTo>
                    <a:pt x="651" y="215"/>
                  </a:lnTo>
                  <a:lnTo>
                    <a:pt x="654" y="217"/>
                  </a:lnTo>
                  <a:lnTo>
                    <a:pt x="656" y="220"/>
                  </a:lnTo>
                  <a:lnTo>
                    <a:pt x="661" y="220"/>
                  </a:lnTo>
                  <a:lnTo>
                    <a:pt x="665" y="220"/>
                  </a:lnTo>
                  <a:lnTo>
                    <a:pt x="668" y="217"/>
                  </a:lnTo>
                  <a:lnTo>
                    <a:pt x="671" y="215"/>
                  </a:lnTo>
                  <a:lnTo>
                    <a:pt x="673" y="212"/>
                  </a:lnTo>
                  <a:lnTo>
                    <a:pt x="673" y="208"/>
                  </a:lnTo>
                  <a:lnTo>
                    <a:pt x="673" y="203"/>
                  </a:lnTo>
                  <a:lnTo>
                    <a:pt x="671" y="200"/>
                  </a:lnTo>
                  <a:lnTo>
                    <a:pt x="668" y="198"/>
                  </a:lnTo>
                  <a:lnTo>
                    <a:pt x="665" y="195"/>
                  </a:lnTo>
                  <a:lnTo>
                    <a:pt x="661" y="195"/>
                  </a:lnTo>
                  <a:close/>
                  <a:moveTo>
                    <a:pt x="532" y="195"/>
                  </a:moveTo>
                  <a:lnTo>
                    <a:pt x="527" y="195"/>
                  </a:lnTo>
                  <a:lnTo>
                    <a:pt x="524" y="198"/>
                  </a:lnTo>
                  <a:lnTo>
                    <a:pt x="521" y="200"/>
                  </a:lnTo>
                  <a:lnTo>
                    <a:pt x="519" y="203"/>
                  </a:lnTo>
                  <a:lnTo>
                    <a:pt x="519" y="208"/>
                  </a:lnTo>
                  <a:lnTo>
                    <a:pt x="519" y="212"/>
                  </a:lnTo>
                  <a:lnTo>
                    <a:pt x="521" y="215"/>
                  </a:lnTo>
                  <a:lnTo>
                    <a:pt x="524" y="217"/>
                  </a:lnTo>
                  <a:lnTo>
                    <a:pt x="527" y="220"/>
                  </a:lnTo>
                  <a:lnTo>
                    <a:pt x="532" y="220"/>
                  </a:lnTo>
                  <a:lnTo>
                    <a:pt x="536" y="220"/>
                  </a:lnTo>
                  <a:lnTo>
                    <a:pt x="538" y="217"/>
                  </a:lnTo>
                  <a:lnTo>
                    <a:pt x="541" y="215"/>
                  </a:lnTo>
                  <a:lnTo>
                    <a:pt x="544" y="212"/>
                  </a:lnTo>
                  <a:lnTo>
                    <a:pt x="544" y="208"/>
                  </a:lnTo>
                  <a:lnTo>
                    <a:pt x="544" y="203"/>
                  </a:lnTo>
                  <a:lnTo>
                    <a:pt x="541" y="200"/>
                  </a:lnTo>
                  <a:lnTo>
                    <a:pt x="538" y="198"/>
                  </a:lnTo>
                  <a:lnTo>
                    <a:pt x="536" y="195"/>
                  </a:lnTo>
                  <a:lnTo>
                    <a:pt x="532" y="195"/>
                  </a:lnTo>
                  <a:close/>
                  <a:moveTo>
                    <a:pt x="402" y="195"/>
                  </a:moveTo>
                  <a:lnTo>
                    <a:pt x="397" y="195"/>
                  </a:lnTo>
                  <a:lnTo>
                    <a:pt x="394" y="198"/>
                  </a:lnTo>
                  <a:lnTo>
                    <a:pt x="392" y="200"/>
                  </a:lnTo>
                  <a:lnTo>
                    <a:pt x="389" y="203"/>
                  </a:lnTo>
                  <a:lnTo>
                    <a:pt x="389" y="208"/>
                  </a:lnTo>
                  <a:lnTo>
                    <a:pt x="389" y="212"/>
                  </a:lnTo>
                  <a:lnTo>
                    <a:pt x="392" y="215"/>
                  </a:lnTo>
                  <a:lnTo>
                    <a:pt x="394" y="217"/>
                  </a:lnTo>
                  <a:lnTo>
                    <a:pt x="397" y="220"/>
                  </a:lnTo>
                  <a:lnTo>
                    <a:pt x="402" y="220"/>
                  </a:lnTo>
                  <a:lnTo>
                    <a:pt x="406" y="220"/>
                  </a:lnTo>
                  <a:lnTo>
                    <a:pt x="409" y="217"/>
                  </a:lnTo>
                  <a:lnTo>
                    <a:pt x="411" y="215"/>
                  </a:lnTo>
                  <a:lnTo>
                    <a:pt x="414" y="212"/>
                  </a:lnTo>
                  <a:lnTo>
                    <a:pt x="414" y="208"/>
                  </a:lnTo>
                  <a:lnTo>
                    <a:pt x="414" y="203"/>
                  </a:lnTo>
                  <a:lnTo>
                    <a:pt x="411" y="200"/>
                  </a:lnTo>
                  <a:lnTo>
                    <a:pt x="409" y="198"/>
                  </a:lnTo>
                  <a:lnTo>
                    <a:pt x="406" y="195"/>
                  </a:lnTo>
                  <a:lnTo>
                    <a:pt x="402" y="195"/>
                  </a:lnTo>
                  <a:close/>
                  <a:moveTo>
                    <a:pt x="271" y="195"/>
                  </a:moveTo>
                  <a:lnTo>
                    <a:pt x="267" y="195"/>
                  </a:lnTo>
                  <a:lnTo>
                    <a:pt x="265" y="198"/>
                  </a:lnTo>
                  <a:lnTo>
                    <a:pt x="262" y="200"/>
                  </a:lnTo>
                  <a:lnTo>
                    <a:pt x="260" y="203"/>
                  </a:lnTo>
                  <a:lnTo>
                    <a:pt x="260" y="208"/>
                  </a:lnTo>
                  <a:lnTo>
                    <a:pt x="260" y="212"/>
                  </a:lnTo>
                  <a:lnTo>
                    <a:pt x="262" y="215"/>
                  </a:lnTo>
                  <a:lnTo>
                    <a:pt x="265" y="217"/>
                  </a:lnTo>
                  <a:lnTo>
                    <a:pt x="267" y="220"/>
                  </a:lnTo>
                  <a:lnTo>
                    <a:pt x="271" y="220"/>
                  </a:lnTo>
                  <a:lnTo>
                    <a:pt x="277" y="220"/>
                  </a:lnTo>
                  <a:lnTo>
                    <a:pt x="279" y="217"/>
                  </a:lnTo>
                  <a:lnTo>
                    <a:pt x="282" y="215"/>
                  </a:lnTo>
                  <a:lnTo>
                    <a:pt x="284" y="212"/>
                  </a:lnTo>
                  <a:lnTo>
                    <a:pt x="284" y="208"/>
                  </a:lnTo>
                  <a:lnTo>
                    <a:pt x="284" y="203"/>
                  </a:lnTo>
                  <a:lnTo>
                    <a:pt x="282" y="200"/>
                  </a:lnTo>
                  <a:lnTo>
                    <a:pt x="279" y="198"/>
                  </a:lnTo>
                  <a:lnTo>
                    <a:pt x="277" y="195"/>
                  </a:lnTo>
                  <a:lnTo>
                    <a:pt x="271" y="195"/>
                  </a:lnTo>
                  <a:close/>
                  <a:moveTo>
                    <a:pt x="142" y="195"/>
                  </a:moveTo>
                  <a:lnTo>
                    <a:pt x="138" y="195"/>
                  </a:lnTo>
                  <a:lnTo>
                    <a:pt x="135" y="198"/>
                  </a:lnTo>
                  <a:lnTo>
                    <a:pt x="133" y="200"/>
                  </a:lnTo>
                  <a:lnTo>
                    <a:pt x="130" y="203"/>
                  </a:lnTo>
                  <a:lnTo>
                    <a:pt x="130" y="208"/>
                  </a:lnTo>
                  <a:lnTo>
                    <a:pt x="130" y="212"/>
                  </a:lnTo>
                  <a:lnTo>
                    <a:pt x="133" y="215"/>
                  </a:lnTo>
                  <a:lnTo>
                    <a:pt x="135" y="217"/>
                  </a:lnTo>
                  <a:lnTo>
                    <a:pt x="138" y="220"/>
                  </a:lnTo>
                  <a:lnTo>
                    <a:pt x="142" y="220"/>
                  </a:lnTo>
                  <a:lnTo>
                    <a:pt x="147" y="220"/>
                  </a:lnTo>
                  <a:lnTo>
                    <a:pt x="150" y="217"/>
                  </a:lnTo>
                  <a:lnTo>
                    <a:pt x="152" y="215"/>
                  </a:lnTo>
                  <a:lnTo>
                    <a:pt x="155" y="212"/>
                  </a:lnTo>
                  <a:lnTo>
                    <a:pt x="155" y="208"/>
                  </a:lnTo>
                  <a:lnTo>
                    <a:pt x="155" y="203"/>
                  </a:lnTo>
                  <a:lnTo>
                    <a:pt x="152" y="200"/>
                  </a:lnTo>
                  <a:lnTo>
                    <a:pt x="150" y="198"/>
                  </a:lnTo>
                  <a:lnTo>
                    <a:pt x="147" y="195"/>
                  </a:lnTo>
                  <a:lnTo>
                    <a:pt x="142" y="195"/>
                  </a:lnTo>
                  <a:close/>
                  <a:moveTo>
                    <a:pt x="12" y="195"/>
                  </a:moveTo>
                  <a:lnTo>
                    <a:pt x="8" y="195"/>
                  </a:lnTo>
                  <a:lnTo>
                    <a:pt x="6" y="198"/>
                  </a:lnTo>
                  <a:lnTo>
                    <a:pt x="3" y="200"/>
                  </a:lnTo>
                  <a:lnTo>
                    <a:pt x="0" y="203"/>
                  </a:lnTo>
                  <a:lnTo>
                    <a:pt x="0" y="208"/>
                  </a:lnTo>
                  <a:lnTo>
                    <a:pt x="0" y="212"/>
                  </a:lnTo>
                  <a:lnTo>
                    <a:pt x="3" y="215"/>
                  </a:lnTo>
                  <a:lnTo>
                    <a:pt x="6" y="217"/>
                  </a:lnTo>
                  <a:lnTo>
                    <a:pt x="8" y="220"/>
                  </a:lnTo>
                  <a:lnTo>
                    <a:pt x="12" y="220"/>
                  </a:lnTo>
                  <a:lnTo>
                    <a:pt x="17" y="220"/>
                  </a:lnTo>
                  <a:lnTo>
                    <a:pt x="20" y="217"/>
                  </a:lnTo>
                  <a:lnTo>
                    <a:pt x="23" y="215"/>
                  </a:lnTo>
                  <a:lnTo>
                    <a:pt x="25" y="212"/>
                  </a:lnTo>
                  <a:lnTo>
                    <a:pt x="25" y="208"/>
                  </a:lnTo>
                  <a:lnTo>
                    <a:pt x="25" y="203"/>
                  </a:lnTo>
                  <a:lnTo>
                    <a:pt x="23" y="200"/>
                  </a:lnTo>
                  <a:lnTo>
                    <a:pt x="20" y="198"/>
                  </a:lnTo>
                  <a:lnTo>
                    <a:pt x="17" y="195"/>
                  </a:lnTo>
                  <a:lnTo>
                    <a:pt x="12" y="195"/>
                  </a:lnTo>
                  <a:close/>
                  <a:moveTo>
                    <a:pt x="4225" y="130"/>
                  </a:moveTo>
                  <a:lnTo>
                    <a:pt x="4221" y="131"/>
                  </a:lnTo>
                  <a:lnTo>
                    <a:pt x="4217" y="132"/>
                  </a:lnTo>
                  <a:lnTo>
                    <a:pt x="4214" y="135"/>
                  </a:lnTo>
                  <a:lnTo>
                    <a:pt x="4213" y="139"/>
                  </a:lnTo>
                  <a:lnTo>
                    <a:pt x="4212" y="143"/>
                  </a:lnTo>
                  <a:lnTo>
                    <a:pt x="4213" y="147"/>
                  </a:lnTo>
                  <a:lnTo>
                    <a:pt x="4214" y="151"/>
                  </a:lnTo>
                  <a:lnTo>
                    <a:pt x="4217" y="153"/>
                  </a:lnTo>
                  <a:lnTo>
                    <a:pt x="4221" y="155"/>
                  </a:lnTo>
                  <a:lnTo>
                    <a:pt x="4225" y="156"/>
                  </a:lnTo>
                  <a:lnTo>
                    <a:pt x="4229" y="155"/>
                  </a:lnTo>
                  <a:lnTo>
                    <a:pt x="4233" y="153"/>
                  </a:lnTo>
                  <a:lnTo>
                    <a:pt x="4235" y="151"/>
                  </a:lnTo>
                  <a:lnTo>
                    <a:pt x="4237" y="147"/>
                  </a:lnTo>
                  <a:lnTo>
                    <a:pt x="4238" y="143"/>
                  </a:lnTo>
                  <a:lnTo>
                    <a:pt x="4237" y="139"/>
                  </a:lnTo>
                  <a:lnTo>
                    <a:pt x="4235" y="135"/>
                  </a:lnTo>
                  <a:lnTo>
                    <a:pt x="4233" y="132"/>
                  </a:lnTo>
                  <a:lnTo>
                    <a:pt x="4229" y="131"/>
                  </a:lnTo>
                  <a:lnTo>
                    <a:pt x="4225" y="130"/>
                  </a:lnTo>
                  <a:close/>
                  <a:moveTo>
                    <a:pt x="4095" y="130"/>
                  </a:moveTo>
                  <a:lnTo>
                    <a:pt x="4091" y="131"/>
                  </a:lnTo>
                  <a:lnTo>
                    <a:pt x="4087" y="132"/>
                  </a:lnTo>
                  <a:lnTo>
                    <a:pt x="4085" y="135"/>
                  </a:lnTo>
                  <a:lnTo>
                    <a:pt x="4083" y="139"/>
                  </a:lnTo>
                  <a:lnTo>
                    <a:pt x="4082" y="143"/>
                  </a:lnTo>
                  <a:lnTo>
                    <a:pt x="4083" y="147"/>
                  </a:lnTo>
                  <a:lnTo>
                    <a:pt x="4085" y="151"/>
                  </a:lnTo>
                  <a:lnTo>
                    <a:pt x="4087" y="153"/>
                  </a:lnTo>
                  <a:lnTo>
                    <a:pt x="4091" y="155"/>
                  </a:lnTo>
                  <a:lnTo>
                    <a:pt x="4095" y="156"/>
                  </a:lnTo>
                  <a:lnTo>
                    <a:pt x="4099" y="155"/>
                  </a:lnTo>
                  <a:lnTo>
                    <a:pt x="4103" y="153"/>
                  </a:lnTo>
                  <a:lnTo>
                    <a:pt x="4106" y="151"/>
                  </a:lnTo>
                  <a:lnTo>
                    <a:pt x="4107" y="147"/>
                  </a:lnTo>
                  <a:lnTo>
                    <a:pt x="4108" y="143"/>
                  </a:lnTo>
                  <a:lnTo>
                    <a:pt x="4107" y="139"/>
                  </a:lnTo>
                  <a:lnTo>
                    <a:pt x="4106" y="135"/>
                  </a:lnTo>
                  <a:lnTo>
                    <a:pt x="4103" y="132"/>
                  </a:lnTo>
                  <a:lnTo>
                    <a:pt x="4099" y="131"/>
                  </a:lnTo>
                  <a:lnTo>
                    <a:pt x="4095" y="130"/>
                  </a:lnTo>
                  <a:close/>
                  <a:moveTo>
                    <a:pt x="3966" y="130"/>
                  </a:moveTo>
                  <a:lnTo>
                    <a:pt x="3962" y="131"/>
                  </a:lnTo>
                  <a:lnTo>
                    <a:pt x="3958" y="132"/>
                  </a:lnTo>
                  <a:lnTo>
                    <a:pt x="3955" y="135"/>
                  </a:lnTo>
                  <a:lnTo>
                    <a:pt x="3954" y="139"/>
                  </a:lnTo>
                  <a:lnTo>
                    <a:pt x="3953" y="143"/>
                  </a:lnTo>
                  <a:lnTo>
                    <a:pt x="3954" y="147"/>
                  </a:lnTo>
                  <a:lnTo>
                    <a:pt x="3955" y="151"/>
                  </a:lnTo>
                  <a:lnTo>
                    <a:pt x="3958" y="153"/>
                  </a:lnTo>
                  <a:lnTo>
                    <a:pt x="3962" y="155"/>
                  </a:lnTo>
                  <a:lnTo>
                    <a:pt x="3966" y="156"/>
                  </a:lnTo>
                  <a:lnTo>
                    <a:pt x="3970" y="155"/>
                  </a:lnTo>
                  <a:lnTo>
                    <a:pt x="3973" y="153"/>
                  </a:lnTo>
                  <a:lnTo>
                    <a:pt x="3976" y="151"/>
                  </a:lnTo>
                  <a:lnTo>
                    <a:pt x="3977" y="147"/>
                  </a:lnTo>
                  <a:lnTo>
                    <a:pt x="3979" y="143"/>
                  </a:lnTo>
                  <a:lnTo>
                    <a:pt x="3977" y="139"/>
                  </a:lnTo>
                  <a:lnTo>
                    <a:pt x="3976" y="135"/>
                  </a:lnTo>
                  <a:lnTo>
                    <a:pt x="3973" y="132"/>
                  </a:lnTo>
                  <a:lnTo>
                    <a:pt x="3970" y="131"/>
                  </a:lnTo>
                  <a:lnTo>
                    <a:pt x="3966" y="130"/>
                  </a:lnTo>
                  <a:close/>
                  <a:moveTo>
                    <a:pt x="3836" y="130"/>
                  </a:moveTo>
                  <a:lnTo>
                    <a:pt x="3832" y="131"/>
                  </a:lnTo>
                  <a:lnTo>
                    <a:pt x="3828" y="132"/>
                  </a:lnTo>
                  <a:lnTo>
                    <a:pt x="3826" y="135"/>
                  </a:lnTo>
                  <a:lnTo>
                    <a:pt x="3824" y="139"/>
                  </a:lnTo>
                  <a:lnTo>
                    <a:pt x="3823" y="143"/>
                  </a:lnTo>
                  <a:lnTo>
                    <a:pt x="3824" y="147"/>
                  </a:lnTo>
                  <a:lnTo>
                    <a:pt x="3826" y="151"/>
                  </a:lnTo>
                  <a:lnTo>
                    <a:pt x="3828" y="153"/>
                  </a:lnTo>
                  <a:lnTo>
                    <a:pt x="3832" y="155"/>
                  </a:lnTo>
                  <a:lnTo>
                    <a:pt x="3836" y="156"/>
                  </a:lnTo>
                  <a:lnTo>
                    <a:pt x="3840" y="155"/>
                  </a:lnTo>
                  <a:lnTo>
                    <a:pt x="3844" y="153"/>
                  </a:lnTo>
                  <a:lnTo>
                    <a:pt x="3846" y="151"/>
                  </a:lnTo>
                  <a:lnTo>
                    <a:pt x="3848" y="147"/>
                  </a:lnTo>
                  <a:lnTo>
                    <a:pt x="3849" y="143"/>
                  </a:lnTo>
                  <a:lnTo>
                    <a:pt x="3848" y="139"/>
                  </a:lnTo>
                  <a:lnTo>
                    <a:pt x="3846" y="135"/>
                  </a:lnTo>
                  <a:lnTo>
                    <a:pt x="3844" y="132"/>
                  </a:lnTo>
                  <a:lnTo>
                    <a:pt x="3840" y="131"/>
                  </a:lnTo>
                  <a:lnTo>
                    <a:pt x="3836" y="130"/>
                  </a:lnTo>
                  <a:close/>
                  <a:moveTo>
                    <a:pt x="3706" y="130"/>
                  </a:moveTo>
                  <a:lnTo>
                    <a:pt x="3702" y="131"/>
                  </a:lnTo>
                  <a:lnTo>
                    <a:pt x="3699" y="132"/>
                  </a:lnTo>
                  <a:lnTo>
                    <a:pt x="3696" y="135"/>
                  </a:lnTo>
                  <a:lnTo>
                    <a:pt x="3695" y="139"/>
                  </a:lnTo>
                  <a:lnTo>
                    <a:pt x="3693" y="143"/>
                  </a:lnTo>
                  <a:lnTo>
                    <a:pt x="3695" y="147"/>
                  </a:lnTo>
                  <a:lnTo>
                    <a:pt x="3696" y="151"/>
                  </a:lnTo>
                  <a:lnTo>
                    <a:pt x="3699" y="153"/>
                  </a:lnTo>
                  <a:lnTo>
                    <a:pt x="3702" y="155"/>
                  </a:lnTo>
                  <a:lnTo>
                    <a:pt x="3706" y="156"/>
                  </a:lnTo>
                  <a:lnTo>
                    <a:pt x="3710" y="155"/>
                  </a:lnTo>
                  <a:lnTo>
                    <a:pt x="3714" y="153"/>
                  </a:lnTo>
                  <a:lnTo>
                    <a:pt x="3717" y="151"/>
                  </a:lnTo>
                  <a:lnTo>
                    <a:pt x="3718" y="147"/>
                  </a:lnTo>
                  <a:lnTo>
                    <a:pt x="3719" y="143"/>
                  </a:lnTo>
                  <a:lnTo>
                    <a:pt x="3718" y="139"/>
                  </a:lnTo>
                  <a:lnTo>
                    <a:pt x="3717" y="135"/>
                  </a:lnTo>
                  <a:lnTo>
                    <a:pt x="3714" y="132"/>
                  </a:lnTo>
                  <a:lnTo>
                    <a:pt x="3710" y="131"/>
                  </a:lnTo>
                  <a:lnTo>
                    <a:pt x="3706" y="130"/>
                  </a:lnTo>
                  <a:close/>
                  <a:moveTo>
                    <a:pt x="3577" y="130"/>
                  </a:moveTo>
                  <a:lnTo>
                    <a:pt x="3573" y="131"/>
                  </a:lnTo>
                  <a:lnTo>
                    <a:pt x="3569" y="132"/>
                  </a:lnTo>
                  <a:lnTo>
                    <a:pt x="3566" y="135"/>
                  </a:lnTo>
                  <a:lnTo>
                    <a:pt x="3565" y="139"/>
                  </a:lnTo>
                  <a:lnTo>
                    <a:pt x="3564" y="143"/>
                  </a:lnTo>
                  <a:lnTo>
                    <a:pt x="3565" y="147"/>
                  </a:lnTo>
                  <a:lnTo>
                    <a:pt x="3566" y="151"/>
                  </a:lnTo>
                  <a:lnTo>
                    <a:pt x="3569" y="153"/>
                  </a:lnTo>
                  <a:lnTo>
                    <a:pt x="3573" y="155"/>
                  </a:lnTo>
                  <a:lnTo>
                    <a:pt x="3577" y="156"/>
                  </a:lnTo>
                  <a:lnTo>
                    <a:pt x="3581" y="155"/>
                  </a:lnTo>
                  <a:lnTo>
                    <a:pt x="3585" y="153"/>
                  </a:lnTo>
                  <a:lnTo>
                    <a:pt x="3587" y="151"/>
                  </a:lnTo>
                  <a:lnTo>
                    <a:pt x="3589" y="147"/>
                  </a:lnTo>
                  <a:lnTo>
                    <a:pt x="3590" y="143"/>
                  </a:lnTo>
                  <a:lnTo>
                    <a:pt x="3589" y="139"/>
                  </a:lnTo>
                  <a:lnTo>
                    <a:pt x="3587" y="135"/>
                  </a:lnTo>
                  <a:lnTo>
                    <a:pt x="3585" y="132"/>
                  </a:lnTo>
                  <a:lnTo>
                    <a:pt x="3581" y="131"/>
                  </a:lnTo>
                  <a:lnTo>
                    <a:pt x="3577" y="130"/>
                  </a:lnTo>
                  <a:close/>
                  <a:moveTo>
                    <a:pt x="3447" y="130"/>
                  </a:moveTo>
                  <a:lnTo>
                    <a:pt x="3443" y="131"/>
                  </a:lnTo>
                  <a:lnTo>
                    <a:pt x="3439" y="132"/>
                  </a:lnTo>
                  <a:lnTo>
                    <a:pt x="3437" y="135"/>
                  </a:lnTo>
                  <a:lnTo>
                    <a:pt x="3435" y="139"/>
                  </a:lnTo>
                  <a:lnTo>
                    <a:pt x="3434" y="143"/>
                  </a:lnTo>
                  <a:lnTo>
                    <a:pt x="3435" y="147"/>
                  </a:lnTo>
                  <a:lnTo>
                    <a:pt x="3437" y="151"/>
                  </a:lnTo>
                  <a:lnTo>
                    <a:pt x="3439" y="153"/>
                  </a:lnTo>
                  <a:lnTo>
                    <a:pt x="3443" y="155"/>
                  </a:lnTo>
                  <a:lnTo>
                    <a:pt x="3447" y="156"/>
                  </a:lnTo>
                  <a:lnTo>
                    <a:pt x="3451" y="155"/>
                  </a:lnTo>
                  <a:lnTo>
                    <a:pt x="3455" y="153"/>
                  </a:lnTo>
                  <a:lnTo>
                    <a:pt x="3458" y="151"/>
                  </a:lnTo>
                  <a:lnTo>
                    <a:pt x="3459" y="147"/>
                  </a:lnTo>
                  <a:lnTo>
                    <a:pt x="3460" y="143"/>
                  </a:lnTo>
                  <a:lnTo>
                    <a:pt x="3459" y="139"/>
                  </a:lnTo>
                  <a:lnTo>
                    <a:pt x="3458" y="135"/>
                  </a:lnTo>
                  <a:lnTo>
                    <a:pt x="3455" y="132"/>
                  </a:lnTo>
                  <a:lnTo>
                    <a:pt x="3451" y="131"/>
                  </a:lnTo>
                  <a:lnTo>
                    <a:pt x="3447" y="130"/>
                  </a:lnTo>
                  <a:close/>
                  <a:moveTo>
                    <a:pt x="3318" y="130"/>
                  </a:moveTo>
                  <a:lnTo>
                    <a:pt x="3314" y="131"/>
                  </a:lnTo>
                  <a:lnTo>
                    <a:pt x="3310" y="132"/>
                  </a:lnTo>
                  <a:lnTo>
                    <a:pt x="3307" y="135"/>
                  </a:lnTo>
                  <a:lnTo>
                    <a:pt x="3306" y="139"/>
                  </a:lnTo>
                  <a:lnTo>
                    <a:pt x="3305" y="143"/>
                  </a:lnTo>
                  <a:lnTo>
                    <a:pt x="3306" y="147"/>
                  </a:lnTo>
                  <a:lnTo>
                    <a:pt x="3307" y="151"/>
                  </a:lnTo>
                  <a:lnTo>
                    <a:pt x="3310" y="153"/>
                  </a:lnTo>
                  <a:lnTo>
                    <a:pt x="3314" y="155"/>
                  </a:lnTo>
                  <a:lnTo>
                    <a:pt x="3318" y="156"/>
                  </a:lnTo>
                  <a:lnTo>
                    <a:pt x="3322" y="155"/>
                  </a:lnTo>
                  <a:lnTo>
                    <a:pt x="3325" y="153"/>
                  </a:lnTo>
                  <a:lnTo>
                    <a:pt x="3328" y="151"/>
                  </a:lnTo>
                  <a:lnTo>
                    <a:pt x="3329" y="147"/>
                  </a:lnTo>
                  <a:lnTo>
                    <a:pt x="3331" y="143"/>
                  </a:lnTo>
                  <a:lnTo>
                    <a:pt x="3329" y="139"/>
                  </a:lnTo>
                  <a:lnTo>
                    <a:pt x="3328" y="135"/>
                  </a:lnTo>
                  <a:lnTo>
                    <a:pt x="3325" y="132"/>
                  </a:lnTo>
                  <a:lnTo>
                    <a:pt x="3322" y="131"/>
                  </a:lnTo>
                  <a:lnTo>
                    <a:pt x="3318" y="130"/>
                  </a:lnTo>
                  <a:close/>
                  <a:moveTo>
                    <a:pt x="3188" y="130"/>
                  </a:moveTo>
                  <a:lnTo>
                    <a:pt x="3184" y="131"/>
                  </a:lnTo>
                  <a:lnTo>
                    <a:pt x="3180" y="132"/>
                  </a:lnTo>
                  <a:lnTo>
                    <a:pt x="3178" y="135"/>
                  </a:lnTo>
                  <a:lnTo>
                    <a:pt x="3176" y="139"/>
                  </a:lnTo>
                  <a:lnTo>
                    <a:pt x="3175" y="143"/>
                  </a:lnTo>
                  <a:lnTo>
                    <a:pt x="3176" y="147"/>
                  </a:lnTo>
                  <a:lnTo>
                    <a:pt x="3178" y="151"/>
                  </a:lnTo>
                  <a:lnTo>
                    <a:pt x="3180" y="153"/>
                  </a:lnTo>
                  <a:lnTo>
                    <a:pt x="3184" y="155"/>
                  </a:lnTo>
                  <a:lnTo>
                    <a:pt x="3188" y="156"/>
                  </a:lnTo>
                  <a:lnTo>
                    <a:pt x="3192" y="155"/>
                  </a:lnTo>
                  <a:lnTo>
                    <a:pt x="3196" y="153"/>
                  </a:lnTo>
                  <a:lnTo>
                    <a:pt x="3198" y="151"/>
                  </a:lnTo>
                  <a:lnTo>
                    <a:pt x="3200" y="147"/>
                  </a:lnTo>
                  <a:lnTo>
                    <a:pt x="3201" y="143"/>
                  </a:lnTo>
                  <a:lnTo>
                    <a:pt x="3200" y="139"/>
                  </a:lnTo>
                  <a:lnTo>
                    <a:pt x="3198" y="135"/>
                  </a:lnTo>
                  <a:lnTo>
                    <a:pt x="3196" y="132"/>
                  </a:lnTo>
                  <a:lnTo>
                    <a:pt x="3192" y="131"/>
                  </a:lnTo>
                  <a:lnTo>
                    <a:pt x="3188" y="130"/>
                  </a:lnTo>
                  <a:close/>
                  <a:moveTo>
                    <a:pt x="3058" y="130"/>
                  </a:moveTo>
                  <a:lnTo>
                    <a:pt x="3054" y="131"/>
                  </a:lnTo>
                  <a:lnTo>
                    <a:pt x="3051" y="132"/>
                  </a:lnTo>
                  <a:lnTo>
                    <a:pt x="3048" y="135"/>
                  </a:lnTo>
                  <a:lnTo>
                    <a:pt x="3047" y="139"/>
                  </a:lnTo>
                  <a:lnTo>
                    <a:pt x="3045" y="143"/>
                  </a:lnTo>
                  <a:lnTo>
                    <a:pt x="3047" y="147"/>
                  </a:lnTo>
                  <a:lnTo>
                    <a:pt x="3048" y="151"/>
                  </a:lnTo>
                  <a:lnTo>
                    <a:pt x="3051" y="153"/>
                  </a:lnTo>
                  <a:lnTo>
                    <a:pt x="3054" y="155"/>
                  </a:lnTo>
                  <a:lnTo>
                    <a:pt x="3058" y="156"/>
                  </a:lnTo>
                  <a:lnTo>
                    <a:pt x="3062" y="155"/>
                  </a:lnTo>
                  <a:lnTo>
                    <a:pt x="3066" y="153"/>
                  </a:lnTo>
                  <a:lnTo>
                    <a:pt x="3069" y="151"/>
                  </a:lnTo>
                  <a:lnTo>
                    <a:pt x="3070" y="147"/>
                  </a:lnTo>
                  <a:lnTo>
                    <a:pt x="3071" y="143"/>
                  </a:lnTo>
                  <a:lnTo>
                    <a:pt x="3070" y="139"/>
                  </a:lnTo>
                  <a:lnTo>
                    <a:pt x="3069" y="135"/>
                  </a:lnTo>
                  <a:lnTo>
                    <a:pt x="3066" y="132"/>
                  </a:lnTo>
                  <a:lnTo>
                    <a:pt x="3062" y="131"/>
                  </a:lnTo>
                  <a:lnTo>
                    <a:pt x="3058" y="130"/>
                  </a:lnTo>
                  <a:close/>
                  <a:moveTo>
                    <a:pt x="2929" y="130"/>
                  </a:moveTo>
                  <a:lnTo>
                    <a:pt x="2925" y="131"/>
                  </a:lnTo>
                  <a:lnTo>
                    <a:pt x="2921" y="132"/>
                  </a:lnTo>
                  <a:lnTo>
                    <a:pt x="2918" y="135"/>
                  </a:lnTo>
                  <a:lnTo>
                    <a:pt x="2917" y="139"/>
                  </a:lnTo>
                  <a:lnTo>
                    <a:pt x="2916" y="143"/>
                  </a:lnTo>
                  <a:lnTo>
                    <a:pt x="2917" y="147"/>
                  </a:lnTo>
                  <a:lnTo>
                    <a:pt x="2918" y="151"/>
                  </a:lnTo>
                  <a:lnTo>
                    <a:pt x="2921" y="153"/>
                  </a:lnTo>
                  <a:lnTo>
                    <a:pt x="2925" y="155"/>
                  </a:lnTo>
                  <a:lnTo>
                    <a:pt x="2929" y="156"/>
                  </a:lnTo>
                  <a:lnTo>
                    <a:pt x="2933" y="155"/>
                  </a:lnTo>
                  <a:lnTo>
                    <a:pt x="2937" y="153"/>
                  </a:lnTo>
                  <a:lnTo>
                    <a:pt x="2939" y="151"/>
                  </a:lnTo>
                  <a:lnTo>
                    <a:pt x="2941" y="147"/>
                  </a:lnTo>
                  <a:lnTo>
                    <a:pt x="2942" y="143"/>
                  </a:lnTo>
                  <a:lnTo>
                    <a:pt x="2941" y="139"/>
                  </a:lnTo>
                  <a:lnTo>
                    <a:pt x="2939" y="135"/>
                  </a:lnTo>
                  <a:lnTo>
                    <a:pt x="2937" y="132"/>
                  </a:lnTo>
                  <a:lnTo>
                    <a:pt x="2933" y="131"/>
                  </a:lnTo>
                  <a:lnTo>
                    <a:pt x="2929" y="130"/>
                  </a:lnTo>
                  <a:close/>
                  <a:moveTo>
                    <a:pt x="2799" y="130"/>
                  </a:moveTo>
                  <a:lnTo>
                    <a:pt x="2795" y="131"/>
                  </a:lnTo>
                  <a:lnTo>
                    <a:pt x="2791" y="132"/>
                  </a:lnTo>
                  <a:lnTo>
                    <a:pt x="2789" y="135"/>
                  </a:lnTo>
                  <a:lnTo>
                    <a:pt x="2787" y="139"/>
                  </a:lnTo>
                  <a:lnTo>
                    <a:pt x="2786" y="143"/>
                  </a:lnTo>
                  <a:lnTo>
                    <a:pt x="2787" y="147"/>
                  </a:lnTo>
                  <a:lnTo>
                    <a:pt x="2789" y="151"/>
                  </a:lnTo>
                  <a:lnTo>
                    <a:pt x="2791" y="153"/>
                  </a:lnTo>
                  <a:lnTo>
                    <a:pt x="2795" y="155"/>
                  </a:lnTo>
                  <a:lnTo>
                    <a:pt x="2799" y="156"/>
                  </a:lnTo>
                  <a:lnTo>
                    <a:pt x="2803" y="155"/>
                  </a:lnTo>
                  <a:lnTo>
                    <a:pt x="2807" y="153"/>
                  </a:lnTo>
                  <a:lnTo>
                    <a:pt x="2810" y="151"/>
                  </a:lnTo>
                  <a:lnTo>
                    <a:pt x="2811" y="147"/>
                  </a:lnTo>
                  <a:lnTo>
                    <a:pt x="2812" y="143"/>
                  </a:lnTo>
                  <a:lnTo>
                    <a:pt x="2811" y="139"/>
                  </a:lnTo>
                  <a:lnTo>
                    <a:pt x="2810" y="135"/>
                  </a:lnTo>
                  <a:lnTo>
                    <a:pt x="2807" y="132"/>
                  </a:lnTo>
                  <a:lnTo>
                    <a:pt x="2803" y="131"/>
                  </a:lnTo>
                  <a:lnTo>
                    <a:pt x="2799" y="130"/>
                  </a:lnTo>
                  <a:close/>
                  <a:moveTo>
                    <a:pt x="2670" y="130"/>
                  </a:moveTo>
                  <a:lnTo>
                    <a:pt x="2666" y="131"/>
                  </a:lnTo>
                  <a:lnTo>
                    <a:pt x="2662" y="132"/>
                  </a:lnTo>
                  <a:lnTo>
                    <a:pt x="2659" y="135"/>
                  </a:lnTo>
                  <a:lnTo>
                    <a:pt x="2658" y="139"/>
                  </a:lnTo>
                  <a:lnTo>
                    <a:pt x="2657" y="143"/>
                  </a:lnTo>
                  <a:lnTo>
                    <a:pt x="2658" y="147"/>
                  </a:lnTo>
                  <a:lnTo>
                    <a:pt x="2659" y="151"/>
                  </a:lnTo>
                  <a:lnTo>
                    <a:pt x="2662" y="153"/>
                  </a:lnTo>
                  <a:lnTo>
                    <a:pt x="2666" y="155"/>
                  </a:lnTo>
                  <a:lnTo>
                    <a:pt x="2670" y="156"/>
                  </a:lnTo>
                  <a:lnTo>
                    <a:pt x="2674" y="155"/>
                  </a:lnTo>
                  <a:lnTo>
                    <a:pt x="2677" y="153"/>
                  </a:lnTo>
                  <a:lnTo>
                    <a:pt x="2680" y="151"/>
                  </a:lnTo>
                  <a:lnTo>
                    <a:pt x="2681" y="147"/>
                  </a:lnTo>
                  <a:lnTo>
                    <a:pt x="2683" y="143"/>
                  </a:lnTo>
                  <a:lnTo>
                    <a:pt x="2681" y="139"/>
                  </a:lnTo>
                  <a:lnTo>
                    <a:pt x="2680" y="135"/>
                  </a:lnTo>
                  <a:lnTo>
                    <a:pt x="2677" y="132"/>
                  </a:lnTo>
                  <a:lnTo>
                    <a:pt x="2674" y="131"/>
                  </a:lnTo>
                  <a:lnTo>
                    <a:pt x="2670" y="130"/>
                  </a:lnTo>
                  <a:close/>
                  <a:moveTo>
                    <a:pt x="2540" y="130"/>
                  </a:moveTo>
                  <a:lnTo>
                    <a:pt x="2536" y="131"/>
                  </a:lnTo>
                  <a:lnTo>
                    <a:pt x="2532" y="132"/>
                  </a:lnTo>
                  <a:lnTo>
                    <a:pt x="2530" y="135"/>
                  </a:lnTo>
                  <a:lnTo>
                    <a:pt x="2528" y="139"/>
                  </a:lnTo>
                  <a:lnTo>
                    <a:pt x="2527" y="143"/>
                  </a:lnTo>
                  <a:lnTo>
                    <a:pt x="2528" y="147"/>
                  </a:lnTo>
                  <a:lnTo>
                    <a:pt x="2530" y="151"/>
                  </a:lnTo>
                  <a:lnTo>
                    <a:pt x="2532" y="153"/>
                  </a:lnTo>
                  <a:lnTo>
                    <a:pt x="2536" y="155"/>
                  </a:lnTo>
                  <a:lnTo>
                    <a:pt x="2540" y="156"/>
                  </a:lnTo>
                  <a:lnTo>
                    <a:pt x="2544" y="155"/>
                  </a:lnTo>
                  <a:lnTo>
                    <a:pt x="2548" y="153"/>
                  </a:lnTo>
                  <a:lnTo>
                    <a:pt x="2550" y="151"/>
                  </a:lnTo>
                  <a:lnTo>
                    <a:pt x="2552" y="147"/>
                  </a:lnTo>
                  <a:lnTo>
                    <a:pt x="2553" y="143"/>
                  </a:lnTo>
                  <a:lnTo>
                    <a:pt x="2552" y="139"/>
                  </a:lnTo>
                  <a:lnTo>
                    <a:pt x="2550" y="135"/>
                  </a:lnTo>
                  <a:lnTo>
                    <a:pt x="2548" y="132"/>
                  </a:lnTo>
                  <a:lnTo>
                    <a:pt x="2544" y="131"/>
                  </a:lnTo>
                  <a:lnTo>
                    <a:pt x="2540" y="130"/>
                  </a:lnTo>
                  <a:close/>
                  <a:moveTo>
                    <a:pt x="2410" y="130"/>
                  </a:moveTo>
                  <a:lnTo>
                    <a:pt x="2406" y="131"/>
                  </a:lnTo>
                  <a:lnTo>
                    <a:pt x="2403" y="132"/>
                  </a:lnTo>
                  <a:lnTo>
                    <a:pt x="2400" y="135"/>
                  </a:lnTo>
                  <a:lnTo>
                    <a:pt x="2399" y="139"/>
                  </a:lnTo>
                  <a:lnTo>
                    <a:pt x="2397" y="143"/>
                  </a:lnTo>
                  <a:lnTo>
                    <a:pt x="2399" y="147"/>
                  </a:lnTo>
                  <a:lnTo>
                    <a:pt x="2400" y="151"/>
                  </a:lnTo>
                  <a:lnTo>
                    <a:pt x="2403" y="153"/>
                  </a:lnTo>
                  <a:lnTo>
                    <a:pt x="2406" y="155"/>
                  </a:lnTo>
                  <a:lnTo>
                    <a:pt x="2410" y="156"/>
                  </a:lnTo>
                  <a:lnTo>
                    <a:pt x="2414" y="155"/>
                  </a:lnTo>
                  <a:lnTo>
                    <a:pt x="2418" y="153"/>
                  </a:lnTo>
                  <a:lnTo>
                    <a:pt x="2421" y="151"/>
                  </a:lnTo>
                  <a:lnTo>
                    <a:pt x="2422" y="147"/>
                  </a:lnTo>
                  <a:lnTo>
                    <a:pt x="2423" y="143"/>
                  </a:lnTo>
                  <a:lnTo>
                    <a:pt x="2422" y="139"/>
                  </a:lnTo>
                  <a:lnTo>
                    <a:pt x="2421" y="135"/>
                  </a:lnTo>
                  <a:lnTo>
                    <a:pt x="2418" y="132"/>
                  </a:lnTo>
                  <a:lnTo>
                    <a:pt x="2414" y="131"/>
                  </a:lnTo>
                  <a:lnTo>
                    <a:pt x="2410" y="130"/>
                  </a:lnTo>
                  <a:close/>
                  <a:moveTo>
                    <a:pt x="2281" y="130"/>
                  </a:moveTo>
                  <a:lnTo>
                    <a:pt x="2277" y="131"/>
                  </a:lnTo>
                  <a:lnTo>
                    <a:pt x="2273" y="132"/>
                  </a:lnTo>
                  <a:lnTo>
                    <a:pt x="2270" y="135"/>
                  </a:lnTo>
                  <a:lnTo>
                    <a:pt x="2269" y="139"/>
                  </a:lnTo>
                  <a:lnTo>
                    <a:pt x="2268" y="143"/>
                  </a:lnTo>
                  <a:lnTo>
                    <a:pt x="2269" y="147"/>
                  </a:lnTo>
                  <a:lnTo>
                    <a:pt x="2270" y="151"/>
                  </a:lnTo>
                  <a:lnTo>
                    <a:pt x="2273" y="153"/>
                  </a:lnTo>
                  <a:lnTo>
                    <a:pt x="2277" y="155"/>
                  </a:lnTo>
                  <a:lnTo>
                    <a:pt x="2281" y="156"/>
                  </a:lnTo>
                  <a:lnTo>
                    <a:pt x="2285" y="155"/>
                  </a:lnTo>
                  <a:lnTo>
                    <a:pt x="2289" y="153"/>
                  </a:lnTo>
                  <a:lnTo>
                    <a:pt x="2291" y="151"/>
                  </a:lnTo>
                  <a:lnTo>
                    <a:pt x="2293" y="147"/>
                  </a:lnTo>
                  <a:lnTo>
                    <a:pt x="2294" y="143"/>
                  </a:lnTo>
                  <a:lnTo>
                    <a:pt x="2293" y="139"/>
                  </a:lnTo>
                  <a:lnTo>
                    <a:pt x="2291" y="135"/>
                  </a:lnTo>
                  <a:lnTo>
                    <a:pt x="2289" y="132"/>
                  </a:lnTo>
                  <a:lnTo>
                    <a:pt x="2285" y="131"/>
                  </a:lnTo>
                  <a:lnTo>
                    <a:pt x="2281" y="130"/>
                  </a:lnTo>
                  <a:close/>
                  <a:moveTo>
                    <a:pt x="2151" y="130"/>
                  </a:moveTo>
                  <a:lnTo>
                    <a:pt x="2147" y="131"/>
                  </a:lnTo>
                  <a:lnTo>
                    <a:pt x="2143" y="132"/>
                  </a:lnTo>
                  <a:lnTo>
                    <a:pt x="2141" y="135"/>
                  </a:lnTo>
                  <a:lnTo>
                    <a:pt x="2139" y="139"/>
                  </a:lnTo>
                  <a:lnTo>
                    <a:pt x="2138" y="143"/>
                  </a:lnTo>
                  <a:lnTo>
                    <a:pt x="2139" y="147"/>
                  </a:lnTo>
                  <a:lnTo>
                    <a:pt x="2141" y="151"/>
                  </a:lnTo>
                  <a:lnTo>
                    <a:pt x="2143" y="153"/>
                  </a:lnTo>
                  <a:lnTo>
                    <a:pt x="2147" y="155"/>
                  </a:lnTo>
                  <a:lnTo>
                    <a:pt x="2151" y="156"/>
                  </a:lnTo>
                  <a:lnTo>
                    <a:pt x="2155" y="155"/>
                  </a:lnTo>
                  <a:lnTo>
                    <a:pt x="2159" y="153"/>
                  </a:lnTo>
                  <a:lnTo>
                    <a:pt x="2162" y="151"/>
                  </a:lnTo>
                  <a:lnTo>
                    <a:pt x="2163" y="147"/>
                  </a:lnTo>
                  <a:lnTo>
                    <a:pt x="2164" y="143"/>
                  </a:lnTo>
                  <a:lnTo>
                    <a:pt x="2163" y="139"/>
                  </a:lnTo>
                  <a:lnTo>
                    <a:pt x="2162" y="135"/>
                  </a:lnTo>
                  <a:lnTo>
                    <a:pt x="2159" y="132"/>
                  </a:lnTo>
                  <a:lnTo>
                    <a:pt x="2155" y="131"/>
                  </a:lnTo>
                  <a:lnTo>
                    <a:pt x="2151" y="130"/>
                  </a:lnTo>
                  <a:close/>
                  <a:moveTo>
                    <a:pt x="2022" y="130"/>
                  </a:moveTo>
                  <a:lnTo>
                    <a:pt x="2018" y="131"/>
                  </a:lnTo>
                  <a:lnTo>
                    <a:pt x="2014" y="132"/>
                  </a:lnTo>
                  <a:lnTo>
                    <a:pt x="2011" y="135"/>
                  </a:lnTo>
                  <a:lnTo>
                    <a:pt x="2010" y="139"/>
                  </a:lnTo>
                  <a:lnTo>
                    <a:pt x="2009" y="143"/>
                  </a:lnTo>
                  <a:lnTo>
                    <a:pt x="2010" y="147"/>
                  </a:lnTo>
                  <a:lnTo>
                    <a:pt x="2011" y="151"/>
                  </a:lnTo>
                  <a:lnTo>
                    <a:pt x="2014" y="153"/>
                  </a:lnTo>
                  <a:lnTo>
                    <a:pt x="2018" y="155"/>
                  </a:lnTo>
                  <a:lnTo>
                    <a:pt x="2022" y="156"/>
                  </a:lnTo>
                  <a:lnTo>
                    <a:pt x="2026" y="155"/>
                  </a:lnTo>
                  <a:lnTo>
                    <a:pt x="2029" y="153"/>
                  </a:lnTo>
                  <a:lnTo>
                    <a:pt x="2032" y="151"/>
                  </a:lnTo>
                  <a:lnTo>
                    <a:pt x="2033" y="147"/>
                  </a:lnTo>
                  <a:lnTo>
                    <a:pt x="2035" y="143"/>
                  </a:lnTo>
                  <a:lnTo>
                    <a:pt x="2033" y="139"/>
                  </a:lnTo>
                  <a:lnTo>
                    <a:pt x="2032" y="135"/>
                  </a:lnTo>
                  <a:lnTo>
                    <a:pt x="2029" y="132"/>
                  </a:lnTo>
                  <a:lnTo>
                    <a:pt x="2026" y="131"/>
                  </a:lnTo>
                  <a:lnTo>
                    <a:pt x="2022" y="130"/>
                  </a:lnTo>
                  <a:close/>
                  <a:moveTo>
                    <a:pt x="1892" y="130"/>
                  </a:moveTo>
                  <a:lnTo>
                    <a:pt x="1888" y="131"/>
                  </a:lnTo>
                  <a:lnTo>
                    <a:pt x="1884" y="132"/>
                  </a:lnTo>
                  <a:lnTo>
                    <a:pt x="1882" y="135"/>
                  </a:lnTo>
                  <a:lnTo>
                    <a:pt x="1880" y="139"/>
                  </a:lnTo>
                  <a:lnTo>
                    <a:pt x="1879" y="143"/>
                  </a:lnTo>
                  <a:lnTo>
                    <a:pt x="1880" y="147"/>
                  </a:lnTo>
                  <a:lnTo>
                    <a:pt x="1882" y="151"/>
                  </a:lnTo>
                  <a:lnTo>
                    <a:pt x="1884" y="153"/>
                  </a:lnTo>
                  <a:lnTo>
                    <a:pt x="1888" y="155"/>
                  </a:lnTo>
                  <a:lnTo>
                    <a:pt x="1892" y="156"/>
                  </a:lnTo>
                  <a:lnTo>
                    <a:pt x="1896" y="155"/>
                  </a:lnTo>
                  <a:lnTo>
                    <a:pt x="1900" y="153"/>
                  </a:lnTo>
                  <a:lnTo>
                    <a:pt x="1902" y="151"/>
                  </a:lnTo>
                  <a:lnTo>
                    <a:pt x="1904" y="147"/>
                  </a:lnTo>
                  <a:lnTo>
                    <a:pt x="1905" y="143"/>
                  </a:lnTo>
                  <a:lnTo>
                    <a:pt x="1904" y="139"/>
                  </a:lnTo>
                  <a:lnTo>
                    <a:pt x="1902" y="135"/>
                  </a:lnTo>
                  <a:lnTo>
                    <a:pt x="1900" y="132"/>
                  </a:lnTo>
                  <a:lnTo>
                    <a:pt x="1896" y="131"/>
                  </a:lnTo>
                  <a:lnTo>
                    <a:pt x="1892" y="130"/>
                  </a:lnTo>
                  <a:close/>
                  <a:moveTo>
                    <a:pt x="1762" y="130"/>
                  </a:moveTo>
                  <a:lnTo>
                    <a:pt x="1758" y="131"/>
                  </a:lnTo>
                  <a:lnTo>
                    <a:pt x="1755" y="132"/>
                  </a:lnTo>
                  <a:lnTo>
                    <a:pt x="1752" y="135"/>
                  </a:lnTo>
                  <a:lnTo>
                    <a:pt x="1751" y="139"/>
                  </a:lnTo>
                  <a:lnTo>
                    <a:pt x="1749" y="143"/>
                  </a:lnTo>
                  <a:lnTo>
                    <a:pt x="1751" y="147"/>
                  </a:lnTo>
                  <a:lnTo>
                    <a:pt x="1752" y="151"/>
                  </a:lnTo>
                  <a:lnTo>
                    <a:pt x="1755" y="153"/>
                  </a:lnTo>
                  <a:lnTo>
                    <a:pt x="1758" y="155"/>
                  </a:lnTo>
                  <a:lnTo>
                    <a:pt x="1762" y="156"/>
                  </a:lnTo>
                  <a:lnTo>
                    <a:pt x="1766" y="155"/>
                  </a:lnTo>
                  <a:lnTo>
                    <a:pt x="1770" y="153"/>
                  </a:lnTo>
                  <a:lnTo>
                    <a:pt x="1773" y="151"/>
                  </a:lnTo>
                  <a:lnTo>
                    <a:pt x="1774" y="147"/>
                  </a:lnTo>
                  <a:lnTo>
                    <a:pt x="1775" y="143"/>
                  </a:lnTo>
                  <a:lnTo>
                    <a:pt x="1774" y="139"/>
                  </a:lnTo>
                  <a:lnTo>
                    <a:pt x="1773" y="135"/>
                  </a:lnTo>
                  <a:lnTo>
                    <a:pt x="1770" y="132"/>
                  </a:lnTo>
                  <a:lnTo>
                    <a:pt x="1766" y="131"/>
                  </a:lnTo>
                  <a:lnTo>
                    <a:pt x="1762" y="130"/>
                  </a:lnTo>
                  <a:close/>
                  <a:moveTo>
                    <a:pt x="1633" y="130"/>
                  </a:moveTo>
                  <a:lnTo>
                    <a:pt x="1629" y="131"/>
                  </a:lnTo>
                  <a:lnTo>
                    <a:pt x="1625" y="132"/>
                  </a:lnTo>
                  <a:lnTo>
                    <a:pt x="1622" y="135"/>
                  </a:lnTo>
                  <a:lnTo>
                    <a:pt x="1621" y="139"/>
                  </a:lnTo>
                  <a:lnTo>
                    <a:pt x="1620" y="143"/>
                  </a:lnTo>
                  <a:lnTo>
                    <a:pt x="1621" y="147"/>
                  </a:lnTo>
                  <a:lnTo>
                    <a:pt x="1622" y="151"/>
                  </a:lnTo>
                  <a:lnTo>
                    <a:pt x="1625" y="153"/>
                  </a:lnTo>
                  <a:lnTo>
                    <a:pt x="1629" y="155"/>
                  </a:lnTo>
                  <a:lnTo>
                    <a:pt x="1633" y="156"/>
                  </a:lnTo>
                  <a:lnTo>
                    <a:pt x="1637" y="155"/>
                  </a:lnTo>
                  <a:lnTo>
                    <a:pt x="1641" y="153"/>
                  </a:lnTo>
                  <a:lnTo>
                    <a:pt x="1643" y="151"/>
                  </a:lnTo>
                  <a:lnTo>
                    <a:pt x="1645" y="147"/>
                  </a:lnTo>
                  <a:lnTo>
                    <a:pt x="1646" y="143"/>
                  </a:lnTo>
                  <a:lnTo>
                    <a:pt x="1645" y="139"/>
                  </a:lnTo>
                  <a:lnTo>
                    <a:pt x="1643" y="135"/>
                  </a:lnTo>
                  <a:lnTo>
                    <a:pt x="1641" y="132"/>
                  </a:lnTo>
                  <a:lnTo>
                    <a:pt x="1637" y="131"/>
                  </a:lnTo>
                  <a:lnTo>
                    <a:pt x="1633" y="130"/>
                  </a:lnTo>
                  <a:close/>
                  <a:moveTo>
                    <a:pt x="1503" y="130"/>
                  </a:moveTo>
                  <a:lnTo>
                    <a:pt x="1499" y="131"/>
                  </a:lnTo>
                  <a:lnTo>
                    <a:pt x="1495" y="132"/>
                  </a:lnTo>
                  <a:lnTo>
                    <a:pt x="1493" y="135"/>
                  </a:lnTo>
                  <a:lnTo>
                    <a:pt x="1491" y="139"/>
                  </a:lnTo>
                  <a:lnTo>
                    <a:pt x="1490" y="143"/>
                  </a:lnTo>
                  <a:lnTo>
                    <a:pt x="1491" y="147"/>
                  </a:lnTo>
                  <a:lnTo>
                    <a:pt x="1493" y="151"/>
                  </a:lnTo>
                  <a:lnTo>
                    <a:pt x="1495" y="153"/>
                  </a:lnTo>
                  <a:lnTo>
                    <a:pt x="1499" y="155"/>
                  </a:lnTo>
                  <a:lnTo>
                    <a:pt x="1503" y="156"/>
                  </a:lnTo>
                  <a:lnTo>
                    <a:pt x="1507" y="155"/>
                  </a:lnTo>
                  <a:lnTo>
                    <a:pt x="1511" y="153"/>
                  </a:lnTo>
                  <a:lnTo>
                    <a:pt x="1514" y="151"/>
                  </a:lnTo>
                  <a:lnTo>
                    <a:pt x="1515" y="147"/>
                  </a:lnTo>
                  <a:lnTo>
                    <a:pt x="1516" y="143"/>
                  </a:lnTo>
                  <a:lnTo>
                    <a:pt x="1515" y="139"/>
                  </a:lnTo>
                  <a:lnTo>
                    <a:pt x="1514" y="135"/>
                  </a:lnTo>
                  <a:lnTo>
                    <a:pt x="1511" y="132"/>
                  </a:lnTo>
                  <a:lnTo>
                    <a:pt x="1507" y="131"/>
                  </a:lnTo>
                  <a:lnTo>
                    <a:pt x="1503" y="130"/>
                  </a:lnTo>
                  <a:close/>
                  <a:moveTo>
                    <a:pt x="1374" y="130"/>
                  </a:moveTo>
                  <a:lnTo>
                    <a:pt x="1370" y="131"/>
                  </a:lnTo>
                  <a:lnTo>
                    <a:pt x="1366" y="132"/>
                  </a:lnTo>
                  <a:lnTo>
                    <a:pt x="1363" y="135"/>
                  </a:lnTo>
                  <a:lnTo>
                    <a:pt x="1362" y="139"/>
                  </a:lnTo>
                  <a:lnTo>
                    <a:pt x="1361" y="143"/>
                  </a:lnTo>
                  <a:lnTo>
                    <a:pt x="1362" y="147"/>
                  </a:lnTo>
                  <a:lnTo>
                    <a:pt x="1363" y="151"/>
                  </a:lnTo>
                  <a:lnTo>
                    <a:pt x="1366" y="153"/>
                  </a:lnTo>
                  <a:lnTo>
                    <a:pt x="1370" y="155"/>
                  </a:lnTo>
                  <a:lnTo>
                    <a:pt x="1374" y="156"/>
                  </a:lnTo>
                  <a:lnTo>
                    <a:pt x="1378" y="155"/>
                  </a:lnTo>
                  <a:lnTo>
                    <a:pt x="1381" y="153"/>
                  </a:lnTo>
                  <a:lnTo>
                    <a:pt x="1384" y="151"/>
                  </a:lnTo>
                  <a:lnTo>
                    <a:pt x="1385" y="147"/>
                  </a:lnTo>
                  <a:lnTo>
                    <a:pt x="1387" y="143"/>
                  </a:lnTo>
                  <a:lnTo>
                    <a:pt x="1385" y="139"/>
                  </a:lnTo>
                  <a:lnTo>
                    <a:pt x="1384" y="135"/>
                  </a:lnTo>
                  <a:lnTo>
                    <a:pt x="1381" y="132"/>
                  </a:lnTo>
                  <a:lnTo>
                    <a:pt x="1378" y="131"/>
                  </a:lnTo>
                  <a:lnTo>
                    <a:pt x="1374" y="130"/>
                  </a:lnTo>
                  <a:close/>
                  <a:moveTo>
                    <a:pt x="1244" y="130"/>
                  </a:moveTo>
                  <a:lnTo>
                    <a:pt x="1240" y="131"/>
                  </a:lnTo>
                  <a:lnTo>
                    <a:pt x="1236" y="132"/>
                  </a:lnTo>
                  <a:lnTo>
                    <a:pt x="1234" y="135"/>
                  </a:lnTo>
                  <a:lnTo>
                    <a:pt x="1232" y="139"/>
                  </a:lnTo>
                  <a:lnTo>
                    <a:pt x="1231" y="143"/>
                  </a:lnTo>
                  <a:lnTo>
                    <a:pt x="1232" y="147"/>
                  </a:lnTo>
                  <a:lnTo>
                    <a:pt x="1234" y="151"/>
                  </a:lnTo>
                  <a:lnTo>
                    <a:pt x="1236" y="153"/>
                  </a:lnTo>
                  <a:lnTo>
                    <a:pt x="1240" y="155"/>
                  </a:lnTo>
                  <a:lnTo>
                    <a:pt x="1244" y="156"/>
                  </a:lnTo>
                  <a:lnTo>
                    <a:pt x="1248" y="155"/>
                  </a:lnTo>
                  <a:lnTo>
                    <a:pt x="1252" y="153"/>
                  </a:lnTo>
                  <a:lnTo>
                    <a:pt x="1254" y="151"/>
                  </a:lnTo>
                  <a:lnTo>
                    <a:pt x="1256" y="147"/>
                  </a:lnTo>
                  <a:lnTo>
                    <a:pt x="1257" y="143"/>
                  </a:lnTo>
                  <a:lnTo>
                    <a:pt x="1256" y="139"/>
                  </a:lnTo>
                  <a:lnTo>
                    <a:pt x="1254" y="135"/>
                  </a:lnTo>
                  <a:lnTo>
                    <a:pt x="1252" y="132"/>
                  </a:lnTo>
                  <a:lnTo>
                    <a:pt x="1248" y="131"/>
                  </a:lnTo>
                  <a:lnTo>
                    <a:pt x="1244" y="130"/>
                  </a:lnTo>
                  <a:close/>
                  <a:moveTo>
                    <a:pt x="1114" y="130"/>
                  </a:moveTo>
                  <a:lnTo>
                    <a:pt x="1110" y="131"/>
                  </a:lnTo>
                  <a:lnTo>
                    <a:pt x="1107" y="132"/>
                  </a:lnTo>
                  <a:lnTo>
                    <a:pt x="1104" y="135"/>
                  </a:lnTo>
                  <a:lnTo>
                    <a:pt x="1103" y="139"/>
                  </a:lnTo>
                  <a:lnTo>
                    <a:pt x="1101" y="143"/>
                  </a:lnTo>
                  <a:lnTo>
                    <a:pt x="1103" y="147"/>
                  </a:lnTo>
                  <a:lnTo>
                    <a:pt x="1104" y="151"/>
                  </a:lnTo>
                  <a:lnTo>
                    <a:pt x="1107" y="153"/>
                  </a:lnTo>
                  <a:lnTo>
                    <a:pt x="1110" y="155"/>
                  </a:lnTo>
                  <a:lnTo>
                    <a:pt x="1114" y="156"/>
                  </a:lnTo>
                  <a:lnTo>
                    <a:pt x="1118" y="155"/>
                  </a:lnTo>
                  <a:lnTo>
                    <a:pt x="1122" y="153"/>
                  </a:lnTo>
                  <a:lnTo>
                    <a:pt x="1125" y="151"/>
                  </a:lnTo>
                  <a:lnTo>
                    <a:pt x="1126" y="147"/>
                  </a:lnTo>
                  <a:lnTo>
                    <a:pt x="1127" y="143"/>
                  </a:lnTo>
                  <a:lnTo>
                    <a:pt x="1126" y="139"/>
                  </a:lnTo>
                  <a:lnTo>
                    <a:pt x="1125" y="135"/>
                  </a:lnTo>
                  <a:lnTo>
                    <a:pt x="1122" y="132"/>
                  </a:lnTo>
                  <a:lnTo>
                    <a:pt x="1118" y="131"/>
                  </a:lnTo>
                  <a:lnTo>
                    <a:pt x="1114" y="130"/>
                  </a:lnTo>
                  <a:close/>
                  <a:moveTo>
                    <a:pt x="985" y="130"/>
                  </a:moveTo>
                  <a:lnTo>
                    <a:pt x="981" y="131"/>
                  </a:lnTo>
                  <a:lnTo>
                    <a:pt x="977" y="132"/>
                  </a:lnTo>
                  <a:lnTo>
                    <a:pt x="974" y="135"/>
                  </a:lnTo>
                  <a:lnTo>
                    <a:pt x="973" y="139"/>
                  </a:lnTo>
                  <a:lnTo>
                    <a:pt x="972" y="143"/>
                  </a:lnTo>
                  <a:lnTo>
                    <a:pt x="973" y="147"/>
                  </a:lnTo>
                  <a:lnTo>
                    <a:pt x="974" y="151"/>
                  </a:lnTo>
                  <a:lnTo>
                    <a:pt x="977" y="153"/>
                  </a:lnTo>
                  <a:lnTo>
                    <a:pt x="981" y="155"/>
                  </a:lnTo>
                  <a:lnTo>
                    <a:pt x="985" y="156"/>
                  </a:lnTo>
                  <a:lnTo>
                    <a:pt x="989" y="155"/>
                  </a:lnTo>
                  <a:lnTo>
                    <a:pt x="993" y="153"/>
                  </a:lnTo>
                  <a:lnTo>
                    <a:pt x="995" y="151"/>
                  </a:lnTo>
                  <a:lnTo>
                    <a:pt x="997" y="147"/>
                  </a:lnTo>
                  <a:lnTo>
                    <a:pt x="998" y="143"/>
                  </a:lnTo>
                  <a:lnTo>
                    <a:pt x="997" y="139"/>
                  </a:lnTo>
                  <a:lnTo>
                    <a:pt x="995" y="135"/>
                  </a:lnTo>
                  <a:lnTo>
                    <a:pt x="993" y="132"/>
                  </a:lnTo>
                  <a:lnTo>
                    <a:pt x="989" y="131"/>
                  </a:lnTo>
                  <a:lnTo>
                    <a:pt x="985" y="130"/>
                  </a:lnTo>
                  <a:close/>
                  <a:moveTo>
                    <a:pt x="855" y="130"/>
                  </a:moveTo>
                  <a:lnTo>
                    <a:pt x="851" y="131"/>
                  </a:lnTo>
                  <a:lnTo>
                    <a:pt x="847" y="132"/>
                  </a:lnTo>
                  <a:lnTo>
                    <a:pt x="845" y="135"/>
                  </a:lnTo>
                  <a:lnTo>
                    <a:pt x="843" y="139"/>
                  </a:lnTo>
                  <a:lnTo>
                    <a:pt x="842" y="143"/>
                  </a:lnTo>
                  <a:lnTo>
                    <a:pt x="843" y="147"/>
                  </a:lnTo>
                  <a:lnTo>
                    <a:pt x="845" y="151"/>
                  </a:lnTo>
                  <a:lnTo>
                    <a:pt x="847" y="153"/>
                  </a:lnTo>
                  <a:lnTo>
                    <a:pt x="851" y="155"/>
                  </a:lnTo>
                  <a:lnTo>
                    <a:pt x="855" y="156"/>
                  </a:lnTo>
                  <a:lnTo>
                    <a:pt x="859" y="155"/>
                  </a:lnTo>
                  <a:lnTo>
                    <a:pt x="863" y="153"/>
                  </a:lnTo>
                  <a:lnTo>
                    <a:pt x="866" y="151"/>
                  </a:lnTo>
                  <a:lnTo>
                    <a:pt x="867" y="147"/>
                  </a:lnTo>
                  <a:lnTo>
                    <a:pt x="868" y="143"/>
                  </a:lnTo>
                  <a:lnTo>
                    <a:pt x="867" y="139"/>
                  </a:lnTo>
                  <a:lnTo>
                    <a:pt x="866" y="135"/>
                  </a:lnTo>
                  <a:lnTo>
                    <a:pt x="863" y="132"/>
                  </a:lnTo>
                  <a:lnTo>
                    <a:pt x="859" y="131"/>
                  </a:lnTo>
                  <a:lnTo>
                    <a:pt x="855" y="130"/>
                  </a:lnTo>
                  <a:close/>
                  <a:moveTo>
                    <a:pt x="726" y="130"/>
                  </a:moveTo>
                  <a:lnTo>
                    <a:pt x="722" y="131"/>
                  </a:lnTo>
                  <a:lnTo>
                    <a:pt x="718" y="132"/>
                  </a:lnTo>
                  <a:lnTo>
                    <a:pt x="715" y="135"/>
                  </a:lnTo>
                  <a:lnTo>
                    <a:pt x="714" y="139"/>
                  </a:lnTo>
                  <a:lnTo>
                    <a:pt x="713" y="143"/>
                  </a:lnTo>
                  <a:lnTo>
                    <a:pt x="714" y="147"/>
                  </a:lnTo>
                  <a:lnTo>
                    <a:pt x="715" y="151"/>
                  </a:lnTo>
                  <a:lnTo>
                    <a:pt x="718" y="153"/>
                  </a:lnTo>
                  <a:lnTo>
                    <a:pt x="722" y="155"/>
                  </a:lnTo>
                  <a:lnTo>
                    <a:pt x="726" y="156"/>
                  </a:lnTo>
                  <a:lnTo>
                    <a:pt x="730" y="155"/>
                  </a:lnTo>
                  <a:lnTo>
                    <a:pt x="733" y="153"/>
                  </a:lnTo>
                  <a:lnTo>
                    <a:pt x="736" y="151"/>
                  </a:lnTo>
                  <a:lnTo>
                    <a:pt x="737" y="147"/>
                  </a:lnTo>
                  <a:lnTo>
                    <a:pt x="739" y="143"/>
                  </a:lnTo>
                  <a:lnTo>
                    <a:pt x="737" y="139"/>
                  </a:lnTo>
                  <a:lnTo>
                    <a:pt x="736" y="135"/>
                  </a:lnTo>
                  <a:lnTo>
                    <a:pt x="733" y="132"/>
                  </a:lnTo>
                  <a:lnTo>
                    <a:pt x="730" y="131"/>
                  </a:lnTo>
                  <a:lnTo>
                    <a:pt x="726" y="130"/>
                  </a:lnTo>
                  <a:close/>
                  <a:moveTo>
                    <a:pt x="596" y="130"/>
                  </a:moveTo>
                  <a:lnTo>
                    <a:pt x="592" y="131"/>
                  </a:lnTo>
                  <a:lnTo>
                    <a:pt x="588" y="132"/>
                  </a:lnTo>
                  <a:lnTo>
                    <a:pt x="586" y="135"/>
                  </a:lnTo>
                  <a:lnTo>
                    <a:pt x="584" y="139"/>
                  </a:lnTo>
                  <a:lnTo>
                    <a:pt x="583" y="143"/>
                  </a:lnTo>
                  <a:lnTo>
                    <a:pt x="584" y="147"/>
                  </a:lnTo>
                  <a:lnTo>
                    <a:pt x="586" y="151"/>
                  </a:lnTo>
                  <a:lnTo>
                    <a:pt x="588" y="153"/>
                  </a:lnTo>
                  <a:lnTo>
                    <a:pt x="592" y="155"/>
                  </a:lnTo>
                  <a:lnTo>
                    <a:pt x="596" y="156"/>
                  </a:lnTo>
                  <a:lnTo>
                    <a:pt x="600" y="155"/>
                  </a:lnTo>
                  <a:lnTo>
                    <a:pt x="604" y="153"/>
                  </a:lnTo>
                  <a:lnTo>
                    <a:pt x="606" y="151"/>
                  </a:lnTo>
                  <a:lnTo>
                    <a:pt x="608" y="147"/>
                  </a:lnTo>
                  <a:lnTo>
                    <a:pt x="609" y="143"/>
                  </a:lnTo>
                  <a:lnTo>
                    <a:pt x="608" y="139"/>
                  </a:lnTo>
                  <a:lnTo>
                    <a:pt x="606" y="135"/>
                  </a:lnTo>
                  <a:lnTo>
                    <a:pt x="604" y="132"/>
                  </a:lnTo>
                  <a:lnTo>
                    <a:pt x="600" y="131"/>
                  </a:lnTo>
                  <a:lnTo>
                    <a:pt x="596" y="130"/>
                  </a:lnTo>
                  <a:close/>
                  <a:moveTo>
                    <a:pt x="466" y="130"/>
                  </a:moveTo>
                  <a:lnTo>
                    <a:pt x="462" y="131"/>
                  </a:lnTo>
                  <a:lnTo>
                    <a:pt x="459" y="132"/>
                  </a:lnTo>
                  <a:lnTo>
                    <a:pt x="456" y="135"/>
                  </a:lnTo>
                  <a:lnTo>
                    <a:pt x="455" y="139"/>
                  </a:lnTo>
                  <a:lnTo>
                    <a:pt x="453" y="143"/>
                  </a:lnTo>
                  <a:lnTo>
                    <a:pt x="455" y="147"/>
                  </a:lnTo>
                  <a:lnTo>
                    <a:pt x="456" y="151"/>
                  </a:lnTo>
                  <a:lnTo>
                    <a:pt x="459" y="153"/>
                  </a:lnTo>
                  <a:lnTo>
                    <a:pt x="462" y="155"/>
                  </a:lnTo>
                  <a:lnTo>
                    <a:pt x="466" y="156"/>
                  </a:lnTo>
                  <a:lnTo>
                    <a:pt x="470" y="155"/>
                  </a:lnTo>
                  <a:lnTo>
                    <a:pt x="474" y="153"/>
                  </a:lnTo>
                  <a:lnTo>
                    <a:pt x="477" y="151"/>
                  </a:lnTo>
                  <a:lnTo>
                    <a:pt x="478" y="147"/>
                  </a:lnTo>
                  <a:lnTo>
                    <a:pt x="479" y="143"/>
                  </a:lnTo>
                  <a:lnTo>
                    <a:pt x="478" y="139"/>
                  </a:lnTo>
                  <a:lnTo>
                    <a:pt x="477" y="135"/>
                  </a:lnTo>
                  <a:lnTo>
                    <a:pt x="474" y="132"/>
                  </a:lnTo>
                  <a:lnTo>
                    <a:pt x="470" y="131"/>
                  </a:lnTo>
                  <a:lnTo>
                    <a:pt x="466" y="130"/>
                  </a:lnTo>
                  <a:close/>
                  <a:moveTo>
                    <a:pt x="337" y="130"/>
                  </a:moveTo>
                  <a:lnTo>
                    <a:pt x="333" y="131"/>
                  </a:lnTo>
                  <a:lnTo>
                    <a:pt x="329" y="132"/>
                  </a:lnTo>
                  <a:lnTo>
                    <a:pt x="326" y="135"/>
                  </a:lnTo>
                  <a:lnTo>
                    <a:pt x="325" y="139"/>
                  </a:lnTo>
                  <a:lnTo>
                    <a:pt x="324" y="143"/>
                  </a:lnTo>
                  <a:lnTo>
                    <a:pt x="325" y="147"/>
                  </a:lnTo>
                  <a:lnTo>
                    <a:pt x="326" y="151"/>
                  </a:lnTo>
                  <a:lnTo>
                    <a:pt x="329" y="153"/>
                  </a:lnTo>
                  <a:lnTo>
                    <a:pt x="333" y="155"/>
                  </a:lnTo>
                  <a:lnTo>
                    <a:pt x="337" y="156"/>
                  </a:lnTo>
                  <a:lnTo>
                    <a:pt x="341" y="155"/>
                  </a:lnTo>
                  <a:lnTo>
                    <a:pt x="345" y="153"/>
                  </a:lnTo>
                  <a:lnTo>
                    <a:pt x="347" y="151"/>
                  </a:lnTo>
                  <a:lnTo>
                    <a:pt x="349" y="147"/>
                  </a:lnTo>
                  <a:lnTo>
                    <a:pt x="350" y="143"/>
                  </a:lnTo>
                  <a:lnTo>
                    <a:pt x="349" y="139"/>
                  </a:lnTo>
                  <a:lnTo>
                    <a:pt x="347" y="135"/>
                  </a:lnTo>
                  <a:lnTo>
                    <a:pt x="345" y="132"/>
                  </a:lnTo>
                  <a:lnTo>
                    <a:pt x="341" y="131"/>
                  </a:lnTo>
                  <a:lnTo>
                    <a:pt x="337" y="130"/>
                  </a:lnTo>
                  <a:close/>
                  <a:moveTo>
                    <a:pt x="207" y="130"/>
                  </a:moveTo>
                  <a:lnTo>
                    <a:pt x="203" y="131"/>
                  </a:lnTo>
                  <a:lnTo>
                    <a:pt x="199" y="132"/>
                  </a:lnTo>
                  <a:lnTo>
                    <a:pt x="197" y="135"/>
                  </a:lnTo>
                  <a:lnTo>
                    <a:pt x="195" y="139"/>
                  </a:lnTo>
                  <a:lnTo>
                    <a:pt x="194" y="143"/>
                  </a:lnTo>
                  <a:lnTo>
                    <a:pt x="195" y="147"/>
                  </a:lnTo>
                  <a:lnTo>
                    <a:pt x="197" y="151"/>
                  </a:lnTo>
                  <a:lnTo>
                    <a:pt x="199" y="153"/>
                  </a:lnTo>
                  <a:lnTo>
                    <a:pt x="203" y="155"/>
                  </a:lnTo>
                  <a:lnTo>
                    <a:pt x="207" y="156"/>
                  </a:lnTo>
                  <a:lnTo>
                    <a:pt x="211" y="155"/>
                  </a:lnTo>
                  <a:lnTo>
                    <a:pt x="215" y="153"/>
                  </a:lnTo>
                  <a:lnTo>
                    <a:pt x="218" y="151"/>
                  </a:lnTo>
                  <a:lnTo>
                    <a:pt x="219" y="147"/>
                  </a:lnTo>
                  <a:lnTo>
                    <a:pt x="220" y="143"/>
                  </a:lnTo>
                  <a:lnTo>
                    <a:pt x="219" y="139"/>
                  </a:lnTo>
                  <a:lnTo>
                    <a:pt x="218" y="135"/>
                  </a:lnTo>
                  <a:lnTo>
                    <a:pt x="215" y="132"/>
                  </a:lnTo>
                  <a:lnTo>
                    <a:pt x="211" y="131"/>
                  </a:lnTo>
                  <a:lnTo>
                    <a:pt x="207" y="130"/>
                  </a:lnTo>
                  <a:close/>
                  <a:moveTo>
                    <a:pt x="78" y="130"/>
                  </a:moveTo>
                  <a:lnTo>
                    <a:pt x="74" y="131"/>
                  </a:lnTo>
                  <a:lnTo>
                    <a:pt x="70" y="132"/>
                  </a:lnTo>
                  <a:lnTo>
                    <a:pt x="67" y="135"/>
                  </a:lnTo>
                  <a:lnTo>
                    <a:pt x="66" y="139"/>
                  </a:lnTo>
                  <a:lnTo>
                    <a:pt x="65" y="143"/>
                  </a:lnTo>
                  <a:lnTo>
                    <a:pt x="66" y="147"/>
                  </a:lnTo>
                  <a:lnTo>
                    <a:pt x="67" y="151"/>
                  </a:lnTo>
                  <a:lnTo>
                    <a:pt x="70" y="153"/>
                  </a:lnTo>
                  <a:lnTo>
                    <a:pt x="74" y="155"/>
                  </a:lnTo>
                  <a:lnTo>
                    <a:pt x="78" y="156"/>
                  </a:lnTo>
                  <a:lnTo>
                    <a:pt x="82" y="155"/>
                  </a:lnTo>
                  <a:lnTo>
                    <a:pt x="85" y="153"/>
                  </a:lnTo>
                  <a:lnTo>
                    <a:pt x="88" y="151"/>
                  </a:lnTo>
                  <a:lnTo>
                    <a:pt x="89" y="147"/>
                  </a:lnTo>
                  <a:lnTo>
                    <a:pt x="91" y="143"/>
                  </a:lnTo>
                  <a:lnTo>
                    <a:pt x="89" y="139"/>
                  </a:lnTo>
                  <a:lnTo>
                    <a:pt x="88" y="135"/>
                  </a:lnTo>
                  <a:lnTo>
                    <a:pt x="85" y="132"/>
                  </a:lnTo>
                  <a:lnTo>
                    <a:pt x="82" y="131"/>
                  </a:lnTo>
                  <a:lnTo>
                    <a:pt x="78" y="130"/>
                  </a:lnTo>
                  <a:close/>
                  <a:moveTo>
                    <a:pt x="4161" y="66"/>
                  </a:moveTo>
                  <a:lnTo>
                    <a:pt x="4155" y="66"/>
                  </a:lnTo>
                  <a:lnTo>
                    <a:pt x="4153" y="68"/>
                  </a:lnTo>
                  <a:lnTo>
                    <a:pt x="4150" y="71"/>
                  </a:lnTo>
                  <a:lnTo>
                    <a:pt x="4148" y="73"/>
                  </a:lnTo>
                  <a:lnTo>
                    <a:pt x="4148" y="77"/>
                  </a:lnTo>
                  <a:lnTo>
                    <a:pt x="4148" y="83"/>
                  </a:lnTo>
                  <a:lnTo>
                    <a:pt x="4150" y="85"/>
                  </a:lnTo>
                  <a:lnTo>
                    <a:pt x="4153" y="88"/>
                  </a:lnTo>
                  <a:lnTo>
                    <a:pt x="4155" y="90"/>
                  </a:lnTo>
                  <a:lnTo>
                    <a:pt x="4161" y="90"/>
                  </a:lnTo>
                  <a:lnTo>
                    <a:pt x="4165" y="90"/>
                  </a:lnTo>
                  <a:lnTo>
                    <a:pt x="4167" y="88"/>
                  </a:lnTo>
                  <a:lnTo>
                    <a:pt x="4170" y="85"/>
                  </a:lnTo>
                  <a:lnTo>
                    <a:pt x="4172" y="83"/>
                  </a:lnTo>
                  <a:lnTo>
                    <a:pt x="4172" y="77"/>
                  </a:lnTo>
                  <a:lnTo>
                    <a:pt x="4172" y="73"/>
                  </a:lnTo>
                  <a:lnTo>
                    <a:pt x="4170" y="71"/>
                  </a:lnTo>
                  <a:lnTo>
                    <a:pt x="4167" y="68"/>
                  </a:lnTo>
                  <a:lnTo>
                    <a:pt x="4165" y="66"/>
                  </a:lnTo>
                  <a:lnTo>
                    <a:pt x="4161" y="66"/>
                  </a:lnTo>
                  <a:close/>
                  <a:moveTo>
                    <a:pt x="4031" y="66"/>
                  </a:moveTo>
                  <a:lnTo>
                    <a:pt x="4026" y="66"/>
                  </a:lnTo>
                  <a:lnTo>
                    <a:pt x="4023" y="68"/>
                  </a:lnTo>
                  <a:lnTo>
                    <a:pt x="4021" y="71"/>
                  </a:lnTo>
                  <a:lnTo>
                    <a:pt x="4018" y="73"/>
                  </a:lnTo>
                  <a:lnTo>
                    <a:pt x="4018" y="77"/>
                  </a:lnTo>
                  <a:lnTo>
                    <a:pt x="4018" y="83"/>
                  </a:lnTo>
                  <a:lnTo>
                    <a:pt x="4021" y="85"/>
                  </a:lnTo>
                  <a:lnTo>
                    <a:pt x="4023" y="88"/>
                  </a:lnTo>
                  <a:lnTo>
                    <a:pt x="4026" y="90"/>
                  </a:lnTo>
                  <a:lnTo>
                    <a:pt x="4031" y="90"/>
                  </a:lnTo>
                  <a:lnTo>
                    <a:pt x="4035" y="90"/>
                  </a:lnTo>
                  <a:lnTo>
                    <a:pt x="4038" y="88"/>
                  </a:lnTo>
                  <a:lnTo>
                    <a:pt x="4040" y="85"/>
                  </a:lnTo>
                  <a:lnTo>
                    <a:pt x="4043" y="83"/>
                  </a:lnTo>
                  <a:lnTo>
                    <a:pt x="4043" y="77"/>
                  </a:lnTo>
                  <a:lnTo>
                    <a:pt x="4043" y="73"/>
                  </a:lnTo>
                  <a:lnTo>
                    <a:pt x="4040" y="71"/>
                  </a:lnTo>
                  <a:lnTo>
                    <a:pt x="4038" y="68"/>
                  </a:lnTo>
                  <a:lnTo>
                    <a:pt x="4035" y="66"/>
                  </a:lnTo>
                  <a:lnTo>
                    <a:pt x="4031" y="66"/>
                  </a:lnTo>
                  <a:close/>
                  <a:moveTo>
                    <a:pt x="3901" y="66"/>
                  </a:moveTo>
                  <a:lnTo>
                    <a:pt x="3896" y="66"/>
                  </a:lnTo>
                  <a:lnTo>
                    <a:pt x="3894" y="68"/>
                  </a:lnTo>
                  <a:lnTo>
                    <a:pt x="3891" y="71"/>
                  </a:lnTo>
                  <a:lnTo>
                    <a:pt x="3888" y="73"/>
                  </a:lnTo>
                  <a:lnTo>
                    <a:pt x="3888" y="77"/>
                  </a:lnTo>
                  <a:lnTo>
                    <a:pt x="3888" y="83"/>
                  </a:lnTo>
                  <a:lnTo>
                    <a:pt x="3891" y="85"/>
                  </a:lnTo>
                  <a:lnTo>
                    <a:pt x="3894" y="88"/>
                  </a:lnTo>
                  <a:lnTo>
                    <a:pt x="3896" y="90"/>
                  </a:lnTo>
                  <a:lnTo>
                    <a:pt x="3901" y="90"/>
                  </a:lnTo>
                  <a:lnTo>
                    <a:pt x="3905" y="90"/>
                  </a:lnTo>
                  <a:lnTo>
                    <a:pt x="3908" y="88"/>
                  </a:lnTo>
                  <a:lnTo>
                    <a:pt x="3911" y="85"/>
                  </a:lnTo>
                  <a:lnTo>
                    <a:pt x="3913" y="83"/>
                  </a:lnTo>
                  <a:lnTo>
                    <a:pt x="3913" y="77"/>
                  </a:lnTo>
                  <a:lnTo>
                    <a:pt x="3913" y="73"/>
                  </a:lnTo>
                  <a:lnTo>
                    <a:pt x="3911" y="71"/>
                  </a:lnTo>
                  <a:lnTo>
                    <a:pt x="3908" y="68"/>
                  </a:lnTo>
                  <a:lnTo>
                    <a:pt x="3905" y="66"/>
                  </a:lnTo>
                  <a:lnTo>
                    <a:pt x="3901" y="66"/>
                  </a:lnTo>
                  <a:close/>
                  <a:moveTo>
                    <a:pt x="3772" y="66"/>
                  </a:moveTo>
                  <a:lnTo>
                    <a:pt x="3767" y="66"/>
                  </a:lnTo>
                  <a:lnTo>
                    <a:pt x="3764" y="68"/>
                  </a:lnTo>
                  <a:lnTo>
                    <a:pt x="3761" y="71"/>
                  </a:lnTo>
                  <a:lnTo>
                    <a:pt x="3759" y="73"/>
                  </a:lnTo>
                  <a:lnTo>
                    <a:pt x="3759" y="77"/>
                  </a:lnTo>
                  <a:lnTo>
                    <a:pt x="3759" y="83"/>
                  </a:lnTo>
                  <a:lnTo>
                    <a:pt x="3761" y="85"/>
                  </a:lnTo>
                  <a:lnTo>
                    <a:pt x="3764" y="88"/>
                  </a:lnTo>
                  <a:lnTo>
                    <a:pt x="3767" y="90"/>
                  </a:lnTo>
                  <a:lnTo>
                    <a:pt x="3772" y="90"/>
                  </a:lnTo>
                  <a:lnTo>
                    <a:pt x="3776" y="90"/>
                  </a:lnTo>
                  <a:lnTo>
                    <a:pt x="3778" y="88"/>
                  </a:lnTo>
                  <a:lnTo>
                    <a:pt x="3781" y="85"/>
                  </a:lnTo>
                  <a:lnTo>
                    <a:pt x="3784" y="83"/>
                  </a:lnTo>
                  <a:lnTo>
                    <a:pt x="3784" y="77"/>
                  </a:lnTo>
                  <a:lnTo>
                    <a:pt x="3784" y="73"/>
                  </a:lnTo>
                  <a:lnTo>
                    <a:pt x="3781" y="71"/>
                  </a:lnTo>
                  <a:lnTo>
                    <a:pt x="3778" y="68"/>
                  </a:lnTo>
                  <a:lnTo>
                    <a:pt x="3776" y="66"/>
                  </a:lnTo>
                  <a:lnTo>
                    <a:pt x="3772" y="66"/>
                  </a:lnTo>
                  <a:close/>
                  <a:moveTo>
                    <a:pt x="3642" y="66"/>
                  </a:moveTo>
                  <a:lnTo>
                    <a:pt x="3637" y="66"/>
                  </a:lnTo>
                  <a:lnTo>
                    <a:pt x="3634" y="68"/>
                  </a:lnTo>
                  <a:lnTo>
                    <a:pt x="3632" y="71"/>
                  </a:lnTo>
                  <a:lnTo>
                    <a:pt x="3629" y="73"/>
                  </a:lnTo>
                  <a:lnTo>
                    <a:pt x="3629" y="77"/>
                  </a:lnTo>
                  <a:lnTo>
                    <a:pt x="3629" y="83"/>
                  </a:lnTo>
                  <a:lnTo>
                    <a:pt x="3632" y="85"/>
                  </a:lnTo>
                  <a:lnTo>
                    <a:pt x="3634" y="88"/>
                  </a:lnTo>
                  <a:lnTo>
                    <a:pt x="3637" y="90"/>
                  </a:lnTo>
                  <a:lnTo>
                    <a:pt x="3642" y="90"/>
                  </a:lnTo>
                  <a:lnTo>
                    <a:pt x="3646" y="90"/>
                  </a:lnTo>
                  <a:lnTo>
                    <a:pt x="3649" y="88"/>
                  </a:lnTo>
                  <a:lnTo>
                    <a:pt x="3651" y="85"/>
                  </a:lnTo>
                  <a:lnTo>
                    <a:pt x="3654" y="83"/>
                  </a:lnTo>
                  <a:lnTo>
                    <a:pt x="3654" y="77"/>
                  </a:lnTo>
                  <a:lnTo>
                    <a:pt x="3654" y="73"/>
                  </a:lnTo>
                  <a:lnTo>
                    <a:pt x="3651" y="71"/>
                  </a:lnTo>
                  <a:lnTo>
                    <a:pt x="3649" y="68"/>
                  </a:lnTo>
                  <a:lnTo>
                    <a:pt x="3646" y="66"/>
                  </a:lnTo>
                  <a:lnTo>
                    <a:pt x="3642" y="66"/>
                  </a:lnTo>
                  <a:close/>
                  <a:moveTo>
                    <a:pt x="3513" y="66"/>
                  </a:moveTo>
                  <a:lnTo>
                    <a:pt x="3507" y="66"/>
                  </a:lnTo>
                  <a:lnTo>
                    <a:pt x="3505" y="68"/>
                  </a:lnTo>
                  <a:lnTo>
                    <a:pt x="3502" y="71"/>
                  </a:lnTo>
                  <a:lnTo>
                    <a:pt x="3500" y="73"/>
                  </a:lnTo>
                  <a:lnTo>
                    <a:pt x="3500" y="77"/>
                  </a:lnTo>
                  <a:lnTo>
                    <a:pt x="3500" y="83"/>
                  </a:lnTo>
                  <a:lnTo>
                    <a:pt x="3502" y="85"/>
                  </a:lnTo>
                  <a:lnTo>
                    <a:pt x="3505" y="88"/>
                  </a:lnTo>
                  <a:lnTo>
                    <a:pt x="3507" y="90"/>
                  </a:lnTo>
                  <a:lnTo>
                    <a:pt x="3513" y="90"/>
                  </a:lnTo>
                  <a:lnTo>
                    <a:pt x="3517" y="90"/>
                  </a:lnTo>
                  <a:lnTo>
                    <a:pt x="3519" y="88"/>
                  </a:lnTo>
                  <a:lnTo>
                    <a:pt x="3522" y="85"/>
                  </a:lnTo>
                  <a:lnTo>
                    <a:pt x="3524" y="83"/>
                  </a:lnTo>
                  <a:lnTo>
                    <a:pt x="3524" y="77"/>
                  </a:lnTo>
                  <a:lnTo>
                    <a:pt x="3524" y="73"/>
                  </a:lnTo>
                  <a:lnTo>
                    <a:pt x="3522" y="71"/>
                  </a:lnTo>
                  <a:lnTo>
                    <a:pt x="3519" y="68"/>
                  </a:lnTo>
                  <a:lnTo>
                    <a:pt x="3517" y="66"/>
                  </a:lnTo>
                  <a:lnTo>
                    <a:pt x="3513" y="66"/>
                  </a:lnTo>
                  <a:close/>
                  <a:moveTo>
                    <a:pt x="3383" y="66"/>
                  </a:moveTo>
                  <a:lnTo>
                    <a:pt x="3378" y="66"/>
                  </a:lnTo>
                  <a:lnTo>
                    <a:pt x="3375" y="68"/>
                  </a:lnTo>
                  <a:lnTo>
                    <a:pt x="3373" y="71"/>
                  </a:lnTo>
                  <a:lnTo>
                    <a:pt x="3370" y="73"/>
                  </a:lnTo>
                  <a:lnTo>
                    <a:pt x="3370" y="77"/>
                  </a:lnTo>
                  <a:lnTo>
                    <a:pt x="3370" y="83"/>
                  </a:lnTo>
                  <a:lnTo>
                    <a:pt x="3373" y="85"/>
                  </a:lnTo>
                  <a:lnTo>
                    <a:pt x="3375" y="88"/>
                  </a:lnTo>
                  <a:lnTo>
                    <a:pt x="3378" y="90"/>
                  </a:lnTo>
                  <a:lnTo>
                    <a:pt x="3383" y="90"/>
                  </a:lnTo>
                  <a:lnTo>
                    <a:pt x="3387" y="90"/>
                  </a:lnTo>
                  <a:lnTo>
                    <a:pt x="3390" y="88"/>
                  </a:lnTo>
                  <a:lnTo>
                    <a:pt x="3392" y="85"/>
                  </a:lnTo>
                  <a:lnTo>
                    <a:pt x="3395" y="83"/>
                  </a:lnTo>
                  <a:lnTo>
                    <a:pt x="3395" y="77"/>
                  </a:lnTo>
                  <a:lnTo>
                    <a:pt x="3395" y="73"/>
                  </a:lnTo>
                  <a:lnTo>
                    <a:pt x="3392" y="71"/>
                  </a:lnTo>
                  <a:lnTo>
                    <a:pt x="3390" y="68"/>
                  </a:lnTo>
                  <a:lnTo>
                    <a:pt x="3387" y="66"/>
                  </a:lnTo>
                  <a:lnTo>
                    <a:pt x="3383" y="66"/>
                  </a:lnTo>
                  <a:close/>
                  <a:moveTo>
                    <a:pt x="3253" y="66"/>
                  </a:moveTo>
                  <a:lnTo>
                    <a:pt x="3248" y="66"/>
                  </a:lnTo>
                  <a:lnTo>
                    <a:pt x="3246" y="68"/>
                  </a:lnTo>
                  <a:lnTo>
                    <a:pt x="3243" y="71"/>
                  </a:lnTo>
                  <a:lnTo>
                    <a:pt x="3240" y="73"/>
                  </a:lnTo>
                  <a:lnTo>
                    <a:pt x="3240" y="77"/>
                  </a:lnTo>
                  <a:lnTo>
                    <a:pt x="3240" y="83"/>
                  </a:lnTo>
                  <a:lnTo>
                    <a:pt x="3243" y="85"/>
                  </a:lnTo>
                  <a:lnTo>
                    <a:pt x="3246" y="88"/>
                  </a:lnTo>
                  <a:lnTo>
                    <a:pt x="3248" y="90"/>
                  </a:lnTo>
                  <a:lnTo>
                    <a:pt x="3253" y="90"/>
                  </a:lnTo>
                  <a:lnTo>
                    <a:pt x="3257" y="90"/>
                  </a:lnTo>
                  <a:lnTo>
                    <a:pt x="3260" y="88"/>
                  </a:lnTo>
                  <a:lnTo>
                    <a:pt x="3263" y="85"/>
                  </a:lnTo>
                  <a:lnTo>
                    <a:pt x="3265" y="83"/>
                  </a:lnTo>
                  <a:lnTo>
                    <a:pt x="3265" y="77"/>
                  </a:lnTo>
                  <a:lnTo>
                    <a:pt x="3265" y="73"/>
                  </a:lnTo>
                  <a:lnTo>
                    <a:pt x="3263" y="71"/>
                  </a:lnTo>
                  <a:lnTo>
                    <a:pt x="3260" y="68"/>
                  </a:lnTo>
                  <a:lnTo>
                    <a:pt x="3257" y="66"/>
                  </a:lnTo>
                  <a:lnTo>
                    <a:pt x="3253" y="66"/>
                  </a:lnTo>
                  <a:close/>
                  <a:moveTo>
                    <a:pt x="3124" y="66"/>
                  </a:moveTo>
                  <a:lnTo>
                    <a:pt x="3119" y="66"/>
                  </a:lnTo>
                  <a:lnTo>
                    <a:pt x="3116" y="68"/>
                  </a:lnTo>
                  <a:lnTo>
                    <a:pt x="3113" y="71"/>
                  </a:lnTo>
                  <a:lnTo>
                    <a:pt x="3111" y="73"/>
                  </a:lnTo>
                  <a:lnTo>
                    <a:pt x="3111" y="77"/>
                  </a:lnTo>
                  <a:lnTo>
                    <a:pt x="3111" y="83"/>
                  </a:lnTo>
                  <a:lnTo>
                    <a:pt x="3113" y="85"/>
                  </a:lnTo>
                  <a:lnTo>
                    <a:pt x="3116" y="88"/>
                  </a:lnTo>
                  <a:lnTo>
                    <a:pt x="3119" y="90"/>
                  </a:lnTo>
                  <a:lnTo>
                    <a:pt x="3124" y="90"/>
                  </a:lnTo>
                  <a:lnTo>
                    <a:pt x="3128" y="90"/>
                  </a:lnTo>
                  <a:lnTo>
                    <a:pt x="3130" y="88"/>
                  </a:lnTo>
                  <a:lnTo>
                    <a:pt x="3133" y="85"/>
                  </a:lnTo>
                  <a:lnTo>
                    <a:pt x="3136" y="83"/>
                  </a:lnTo>
                  <a:lnTo>
                    <a:pt x="3136" y="77"/>
                  </a:lnTo>
                  <a:lnTo>
                    <a:pt x="3136" y="73"/>
                  </a:lnTo>
                  <a:lnTo>
                    <a:pt x="3133" y="71"/>
                  </a:lnTo>
                  <a:lnTo>
                    <a:pt x="3130" y="68"/>
                  </a:lnTo>
                  <a:lnTo>
                    <a:pt x="3128" y="66"/>
                  </a:lnTo>
                  <a:lnTo>
                    <a:pt x="3124" y="66"/>
                  </a:lnTo>
                  <a:close/>
                  <a:moveTo>
                    <a:pt x="2994" y="66"/>
                  </a:moveTo>
                  <a:lnTo>
                    <a:pt x="2989" y="66"/>
                  </a:lnTo>
                  <a:lnTo>
                    <a:pt x="2986" y="68"/>
                  </a:lnTo>
                  <a:lnTo>
                    <a:pt x="2984" y="71"/>
                  </a:lnTo>
                  <a:lnTo>
                    <a:pt x="2981" y="73"/>
                  </a:lnTo>
                  <a:lnTo>
                    <a:pt x="2981" y="77"/>
                  </a:lnTo>
                  <a:lnTo>
                    <a:pt x="2981" y="83"/>
                  </a:lnTo>
                  <a:lnTo>
                    <a:pt x="2984" y="85"/>
                  </a:lnTo>
                  <a:lnTo>
                    <a:pt x="2986" y="88"/>
                  </a:lnTo>
                  <a:lnTo>
                    <a:pt x="2989" y="90"/>
                  </a:lnTo>
                  <a:lnTo>
                    <a:pt x="2994" y="90"/>
                  </a:lnTo>
                  <a:lnTo>
                    <a:pt x="2998" y="90"/>
                  </a:lnTo>
                  <a:lnTo>
                    <a:pt x="3001" y="88"/>
                  </a:lnTo>
                  <a:lnTo>
                    <a:pt x="3003" y="85"/>
                  </a:lnTo>
                  <a:lnTo>
                    <a:pt x="3006" y="83"/>
                  </a:lnTo>
                  <a:lnTo>
                    <a:pt x="3006" y="77"/>
                  </a:lnTo>
                  <a:lnTo>
                    <a:pt x="3006" y="73"/>
                  </a:lnTo>
                  <a:lnTo>
                    <a:pt x="3003" y="71"/>
                  </a:lnTo>
                  <a:lnTo>
                    <a:pt x="3001" y="68"/>
                  </a:lnTo>
                  <a:lnTo>
                    <a:pt x="2998" y="66"/>
                  </a:lnTo>
                  <a:lnTo>
                    <a:pt x="2994" y="66"/>
                  </a:lnTo>
                  <a:close/>
                  <a:moveTo>
                    <a:pt x="2865" y="66"/>
                  </a:moveTo>
                  <a:lnTo>
                    <a:pt x="2859" y="66"/>
                  </a:lnTo>
                  <a:lnTo>
                    <a:pt x="2857" y="68"/>
                  </a:lnTo>
                  <a:lnTo>
                    <a:pt x="2854" y="71"/>
                  </a:lnTo>
                  <a:lnTo>
                    <a:pt x="2852" y="73"/>
                  </a:lnTo>
                  <a:lnTo>
                    <a:pt x="2852" y="77"/>
                  </a:lnTo>
                  <a:lnTo>
                    <a:pt x="2852" y="83"/>
                  </a:lnTo>
                  <a:lnTo>
                    <a:pt x="2854" y="85"/>
                  </a:lnTo>
                  <a:lnTo>
                    <a:pt x="2857" y="88"/>
                  </a:lnTo>
                  <a:lnTo>
                    <a:pt x="2859" y="90"/>
                  </a:lnTo>
                  <a:lnTo>
                    <a:pt x="2865" y="90"/>
                  </a:lnTo>
                  <a:lnTo>
                    <a:pt x="2869" y="90"/>
                  </a:lnTo>
                  <a:lnTo>
                    <a:pt x="2871" y="88"/>
                  </a:lnTo>
                  <a:lnTo>
                    <a:pt x="2874" y="85"/>
                  </a:lnTo>
                  <a:lnTo>
                    <a:pt x="2876" y="83"/>
                  </a:lnTo>
                  <a:lnTo>
                    <a:pt x="2876" y="77"/>
                  </a:lnTo>
                  <a:lnTo>
                    <a:pt x="2876" y="73"/>
                  </a:lnTo>
                  <a:lnTo>
                    <a:pt x="2874" y="71"/>
                  </a:lnTo>
                  <a:lnTo>
                    <a:pt x="2871" y="68"/>
                  </a:lnTo>
                  <a:lnTo>
                    <a:pt x="2869" y="66"/>
                  </a:lnTo>
                  <a:lnTo>
                    <a:pt x="2865" y="66"/>
                  </a:lnTo>
                  <a:close/>
                  <a:moveTo>
                    <a:pt x="2735" y="66"/>
                  </a:moveTo>
                  <a:lnTo>
                    <a:pt x="2730" y="66"/>
                  </a:lnTo>
                  <a:lnTo>
                    <a:pt x="2727" y="68"/>
                  </a:lnTo>
                  <a:lnTo>
                    <a:pt x="2725" y="71"/>
                  </a:lnTo>
                  <a:lnTo>
                    <a:pt x="2722" y="73"/>
                  </a:lnTo>
                  <a:lnTo>
                    <a:pt x="2722" y="77"/>
                  </a:lnTo>
                  <a:lnTo>
                    <a:pt x="2722" y="83"/>
                  </a:lnTo>
                  <a:lnTo>
                    <a:pt x="2725" y="85"/>
                  </a:lnTo>
                  <a:lnTo>
                    <a:pt x="2727" y="88"/>
                  </a:lnTo>
                  <a:lnTo>
                    <a:pt x="2730" y="90"/>
                  </a:lnTo>
                  <a:lnTo>
                    <a:pt x="2735" y="90"/>
                  </a:lnTo>
                  <a:lnTo>
                    <a:pt x="2739" y="90"/>
                  </a:lnTo>
                  <a:lnTo>
                    <a:pt x="2742" y="88"/>
                  </a:lnTo>
                  <a:lnTo>
                    <a:pt x="2744" y="85"/>
                  </a:lnTo>
                  <a:lnTo>
                    <a:pt x="2747" y="83"/>
                  </a:lnTo>
                  <a:lnTo>
                    <a:pt x="2747" y="77"/>
                  </a:lnTo>
                  <a:lnTo>
                    <a:pt x="2747" y="73"/>
                  </a:lnTo>
                  <a:lnTo>
                    <a:pt x="2744" y="71"/>
                  </a:lnTo>
                  <a:lnTo>
                    <a:pt x="2742" y="68"/>
                  </a:lnTo>
                  <a:lnTo>
                    <a:pt x="2739" y="66"/>
                  </a:lnTo>
                  <a:lnTo>
                    <a:pt x="2735" y="66"/>
                  </a:lnTo>
                  <a:close/>
                  <a:moveTo>
                    <a:pt x="2604" y="66"/>
                  </a:moveTo>
                  <a:lnTo>
                    <a:pt x="2600" y="66"/>
                  </a:lnTo>
                  <a:lnTo>
                    <a:pt x="2598" y="68"/>
                  </a:lnTo>
                  <a:lnTo>
                    <a:pt x="2595" y="71"/>
                  </a:lnTo>
                  <a:lnTo>
                    <a:pt x="2592" y="73"/>
                  </a:lnTo>
                  <a:lnTo>
                    <a:pt x="2592" y="77"/>
                  </a:lnTo>
                  <a:lnTo>
                    <a:pt x="2592" y="83"/>
                  </a:lnTo>
                  <a:lnTo>
                    <a:pt x="2595" y="85"/>
                  </a:lnTo>
                  <a:lnTo>
                    <a:pt x="2598" y="88"/>
                  </a:lnTo>
                  <a:lnTo>
                    <a:pt x="2600" y="90"/>
                  </a:lnTo>
                  <a:lnTo>
                    <a:pt x="2604" y="90"/>
                  </a:lnTo>
                  <a:lnTo>
                    <a:pt x="2609" y="90"/>
                  </a:lnTo>
                  <a:lnTo>
                    <a:pt x="2612" y="88"/>
                  </a:lnTo>
                  <a:lnTo>
                    <a:pt x="2615" y="85"/>
                  </a:lnTo>
                  <a:lnTo>
                    <a:pt x="2617" y="83"/>
                  </a:lnTo>
                  <a:lnTo>
                    <a:pt x="2617" y="77"/>
                  </a:lnTo>
                  <a:lnTo>
                    <a:pt x="2617" y="73"/>
                  </a:lnTo>
                  <a:lnTo>
                    <a:pt x="2615" y="71"/>
                  </a:lnTo>
                  <a:lnTo>
                    <a:pt x="2612" y="68"/>
                  </a:lnTo>
                  <a:lnTo>
                    <a:pt x="2609" y="66"/>
                  </a:lnTo>
                  <a:lnTo>
                    <a:pt x="2604" y="66"/>
                  </a:lnTo>
                  <a:close/>
                  <a:moveTo>
                    <a:pt x="2475" y="66"/>
                  </a:moveTo>
                  <a:lnTo>
                    <a:pt x="2471" y="66"/>
                  </a:lnTo>
                  <a:lnTo>
                    <a:pt x="2468" y="68"/>
                  </a:lnTo>
                  <a:lnTo>
                    <a:pt x="2465" y="71"/>
                  </a:lnTo>
                  <a:lnTo>
                    <a:pt x="2463" y="73"/>
                  </a:lnTo>
                  <a:lnTo>
                    <a:pt x="2463" y="77"/>
                  </a:lnTo>
                  <a:lnTo>
                    <a:pt x="2463" y="83"/>
                  </a:lnTo>
                  <a:lnTo>
                    <a:pt x="2465" y="85"/>
                  </a:lnTo>
                  <a:lnTo>
                    <a:pt x="2468" y="88"/>
                  </a:lnTo>
                  <a:lnTo>
                    <a:pt x="2471" y="90"/>
                  </a:lnTo>
                  <a:lnTo>
                    <a:pt x="2475" y="90"/>
                  </a:lnTo>
                  <a:lnTo>
                    <a:pt x="2480" y="90"/>
                  </a:lnTo>
                  <a:lnTo>
                    <a:pt x="2482" y="88"/>
                  </a:lnTo>
                  <a:lnTo>
                    <a:pt x="2485" y="85"/>
                  </a:lnTo>
                  <a:lnTo>
                    <a:pt x="2488" y="83"/>
                  </a:lnTo>
                  <a:lnTo>
                    <a:pt x="2488" y="77"/>
                  </a:lnTo>
                  <a:lnTo>
                    <a:pt x="2488" y="73"/>
                  </a:lnTo>
                  <a:lnTo>
                    <a:pt x="2485" y="71"/>
                  </a:lnTo>
                  <a:lnTo>
                    <a:pt x="2482" y="68"/>
                  </a:lnTo>
                  <a:lnTo>
                    <a:pt x="2480" y="66"/>
                  </a:lnTo>
                  <a:lnTo>
                    <a:pt x="2475" y="66"/>
                  </a:lnTo>
                  <a:close/>
                  <a:moveTo>
                    <a:pt x="2346" y="66"/>
                  </a:moveTo>
                  <a:lnTo>
                    <a:pt x="2341" y="66"/>
                  </a:lnTo>
                  <a:lnTo>
                    <a:pt x="2338" y="68"/>
                  </a:lnTo>
                  <a:lnTo>
                    <a:pt x="2336" y="71"/>
                  </a:lnTo>
                  <a:lnTo>
                    <a:pt x="2333" y="73"/>
                  </a:lnTo>
                  <a:lnTo>
                    <a:pt x="2333" y="77"/>
                  </a:lnTo>
                  <a:lnTo>
                    <a:pt x="2333" y="83"/>
                  </a:lnTo>
                  <a:lnTo>
                    <a:pt x="2336" y="85"/>
                  </a:lnTo>
                  <a:lnTo>
                    <a:pt x="2338" y="88"/>
                  </a:lnTo>
                  <a:lnTo>
                    <a:pt x="2341" y="90"/>
                  </a:lnTo>
                  <a:lnTo>
                    <a:pt x="2346" y="90"/>
                  </a:lnTo>
                  <a:lnTo>
                    <a:pt x="2350" y="90"/>
                  </a:lnTo>
                  <a:lnTo>
                    <a:pt x="2353" y="88"/>
                  </a:lnTo>
                  <a:lnTo>
                    <a:pt x="2355" y="85"/>
                  </a:lnTo>
                  <a:lnTo>
                    <a:pt x="2358" y="83"/>
                  </a:lnTo>
                  <a:lnTo>
                    <a:pt x="2358" y="77"/>
                  </a:lnTo>
                  <a:lnTo>
                    <a:pt x="2358" y="73"/>
                  </a:lnTo>
                  <a:lnTo>
                    <a:pt x="2355" y="71"/>
                  </a:lnTo>
                  <a:lnTo>
                    <a:pt x="2353" y="68"/>
                  </a:lnTo>
                  <a:lnTo>
                    <a:pt x="2350" y="66"/>
                  </a:lnTo>
                  <a:lnTo>
                    <a:pt x="2346" y="66"/>
                  </a:lnTo>
                  <a:close/>
                  <a:moveTo>
                    <a:pt x="2217" y="66"/>
                  </a:moveTo>
                  <a:lnTo>
                    <a:pt x="2211" y="66"/>
                  </a:lnTo>
                  <a:lnTo>
                    <a:pt x="2209" y="68"/>
                  </a:lnTo>
                  <a:lnTo>
                    <a:pt x="2206" y="71"/>
                  </a:lnTo>
                  <a:lnTo>
                    <a:pt x="2204" y="73"/>
                  </a:lnTo>
                  <a:lnTo>
                    <a:pt x="2204" y="77"/>
                  </a:lnTo>
                  <a:lnTo>
                    <a:pt x="2204" y="83"/>
                  </a:lnTo>
                  <a:lnTo>
                    <a:pt x="2206" y="85"/>
                  </a:lnTo>
                  <a:lnTo>
                    <a:pt x="2209" y="88"/>
                  </a:lnTo>
                  <a:lnTo>
                    <a:pt x="2211" y="90"/>
                  </a:lnTo>
                  <a:lnTo>
                    <a:pt x="2217" y="90"/>
                  </a:lnTo>
                  <a:lnTo>
                    <a:pt x="2221" y="90"/>
                  </a:lnTo>
                  <a:lnTo>
                    <a:pt x="2223" y="88"/>
                  </a:lnTo>
                  <a:lnTo>
                    <a:pt x="2226" y="85"/>
                  </a:lnTo>
                  <a:lnTo>
                    <a:pt x="2228" y="83"/>
                  </a:lnTo>
                  <a:lnTo>
                    <a:pt x="2228" y="77"/>
                  </a:lnTo>
                  <a:lnTo>
                    <a:pt x="2228" y="73"/>
                  </a:lnTo>
                  <a:lnTo>
                    <a:pt x="2226" y="71"/>
                  </a:lnTo>
                  <a:lnTo>
                    <a:pt x="2223" y="68"/>
                  </a:lnTo>
                  <a:lnTo>
                    <a:pt x="2221" y="66"/>
                  </a:lnTo>
                  <a:lnTo>
                    <a:pt x="2217" y="66"/>
                  </a:lnTo>
                  <a:close/>
                  <a:moveTo>
                    <a:pt x="2087" y="66"/>
                  </a:moveTo>
                  <a:lnTo>
                    <a:pt x="2082" y="66"/>
                  </a:lnTo>
                  <a:lnTo>
                    <a:pt x="2079" y="68"/>
                  </a:lnTo>
                  <a:lnTo>
                    <a:pt x="2077" y="71"/>
                  </a:lnTo>
                  <a:lnTo>
                    <a:pt x="2074" y="73"/>
                  </a:lnTo>
                  <a:lnTo>
                    <a:pt x="2074" y="77"/>
                  </a:lnTo>
                  <a:lnTo>
                    <a:pt x="2074" y="83"/>
                  </a:lnTo>
                  <a:lnTo>
                    <a:pt x="2077" y="85"/>
                  </a:lnTo>
                  <a:lnTo>
                    <a:pt x="2079" y="88"/>
                  </a:lnTo>
                  <a:lnTo>
                    <a:pt x="2082" y="90"/>
                  </a:lnTo>
                  <a:lnTo>
                    <a:pt x="2087" y="90"/>
                  </a:lnTo>
                  <a:lnTo>
                    <a:pt x="2091" y="90"/>
                  </a:lnTo>
                  <a:lnTo>
                    <a:pt x="2094" y="88"/>
                  </a:lnTo>
                  <a:lnTo>
                    <a:pt x="2096" y="85"/>
                  </a:lnTo>
                  <a:lnTo>
                    <a:pt x="2099" y="83"/>
                  </a:lnTo>
                  <a:lnTo>
                    <a:pt x="2099" y="77"/>
                  </a:lnTo>
                  <a:lnTo>
                    <a:pt x="2099" y="73"/>
                  </a:lnTo>
                  <a:lnTo>
                    <a:pt x="2096" y="71"/>
                  </a:lnTo>
                  <a:lnTo>
                    <a:pt x="2094" y="68"/>
                  </a:lnTo>
                  <a:lnTo>
                    <a:pt x="2091" y="66"/>
                  </a:lnTo>
                  <a:lnTo>
                    <a:pt x="2087" y="66"/>
                  </a:lnTo>
                  <a:close/>
                  <a:moveTo>
                    <a:pt x="1957" y="66"/>
                  </a:moveTo>
                  <a:lnTo>
                    <a:pt x="1952" y="66"/>
                  </a:lnTo>
                  <a:lnTo>
                    <a:pt x="1950" y="68"/>
                  </a:lnTo>
                  <a:lnTo>
                    <a:pt x="1947" y="71"/>
                  </a:lnTo>
                  <a:lnTo>
                    <a:pt x="1944" y="73"/>
                  </a:lnTo>
                  <a:lnTo>
                    <a:pt x="1944" y="77"/>
                  </a:lnTo>
                  <a:lnTo>
                    <a:pt x="1944" y="83"/>
                  </a:lnTo>
                  <a:lnTo>
                    <a:pt x="1947" y="85"/>
                  </a:lnTo>
                  <a:lnTo>
                    <a:pt x="1950" y="88"/>
                  </a:lnTo>
                  <a:lnTo>
                    <a:pt x="1952" y="90"/>
                  </a:lnTo>
                  <a:lnTo>
                    <a:pt x="1957" y="90"/>
                  </a:lnTo>
                  <a:lnTo>
                    <a:pt x="1961" y="90"/>
                  </a:lnTo>
                  <a:lnTo>
                    <a:pt x="1964" y="88"/>
                  </a:lnTo>
                  <a:lnTo>
                    <a:pt x="1967" y="85"/>
                  </a:lnTo>
                  <a:lnTo>
                    <a:pt x="1969" y="83"/>
                  </a:lnTo>
                  <a:lnTo>
                    <a:pt x="1969" y="77"/>
                  </a:lnTo>
                  <a:lnTo>
                    <a:pt x="1969" y="73"/>
                  </a:lnTo>
                  <a:lnTo>
                    <a:pt x="1967" y="71"/>
                  </a:lnTo>
                  <a:lnTo>
                    <a:pt x="1964" y="68"/>
                  </a:lnTo>
                  <a:lnTo>
                    <a:pt x="1961" y="66"/>
                  </a:lnTo>
                  <a:lnTo>
                    <a:pt x="1957" y="66"/>
                  </a:lnTo>
                  <a:close/>
                  <a:moveTo>
                    <a:pt x="1828" y="66"/>
                  </a:moveTo>
                  <a:lnTo>
                    <a:pt x="1823" y="66"/>
                  </a:lnTo>
                  <a:lnTo>
                    <a:pt x="1820" y="68"/>
                  </a:lnTo>
                  <a:lnTo>
                    <a:pt x="1817" y="71"/>
                  </a:lnTo>
                  <a:lnTo>
                    <a:pt x="1815" y="73"/>
                  </a:lnTo>
                  <a:lnTo>
                    <a:pt x="1815" y="77"/>
                  </a:lnTo>
                  <a:lnTo>
                    <a:pt x="1815" y="83"/>
                  </a:lnTo>
                  <a:lnTo>
                    <a:pt x="1817" y="85"/>
                  </a:lnTo>
                  <a:lnTo>
                    <a:pt x="1820" y="88"/>
                  </a:lnTo>
                  <a:lnTo>
                    <a:pt x="1823" y="90"/>
                  </a:lnTo>
                  <a:lnTo>
                    <a:pt x="1828" y="90"/>
                  </a:lnTo>
                  <a:lnTo>
                    <a:pt x="1832" y="90"/>
                  </a:lnTo>
                  <a:lnTo>
                    <a:pt x="1834" y="88"/>
                  </a:lnTo>
                  <a:lnTo>
                    <a:pt x="1837" y="85"/>
                  </a:lnTo>
                  <a:lnTo>
                    <a:pt x="1840" y="83"/>
                  </a:lnTo>
                  <a:lnTo>
                    <a:pt x="1840" y="77"/>
                  </a:lnTo>
                  <a:lnTo>
                    <a:pt x="1840" y="73"/>
                  </a:lnTo>
                  <a:lnTo>
                    <a:pt x="1837" y="71"/>
                  </a:lnTo>
                  <a:lnTo>
                    <a:pt x="1834" y="68"/>
                  </a:lnTo>
                  <a:lnTo>
                    <a:pt x="1832" y="66"/>
                  </a:lnTo>
                  <a:lnTo>
                    <a:pt x="1828" y="66"/>
                  </a:lnTo>
                  <a:close/>
                  <a:moveTo>
                    <a:pt x="1698" y="66"/>
                  </a:moveTo>
                  <a:lnTo>
                    <a:pt x="1693" y="66"/>
                  </a:lnTo>
                  <a:lnTo>
                    <a:pt x="1690" y="68"/>
                  </a:lnTo>
                  <a:lnTo>
                    <a:pt x="1688" y="71"/>
                  </a:lnTo>
                  <a:lnTo>
                    <a:pt x="1685" y="73"/>
                  </a:lnTo>
                  <a:lnTo>
                    <a:pt x="1685" y="77"/>
                  </a:lnTo>
                  <a:lnTo>
                    <a:pt x="1685" y="83"/>
                  </a:lnTo>
                  <a:lnTo>
                    <a:pt x="1688" y="85"/>
                  </a:lnTo>
                  <a:lnTo>
                    <a:pt x="1690" y="88"/>
                  </a:lnTo>
                  <a:lnTo>
                    <a:pt x="1693" y="90"/>
                  </a:lnTo>
                  <a:lnTo>
                    <a:pt x="1698" y="90"/>
                  </a:lnTo>
                  <a:lnTo>
                    <a:pt x="1702" y="90"/>
                  </a:lnTo>
                  <a:lnTo>
                    <a:pt x="1705" y="88"/>
                  </a:lnTo>
                  <a:lnTo>
                    <a:pt x="1707" y="85"/>
                  </a:lnTo>
                  <a:lnTo>
                    <a:pt x="1710" y="83"/>
                  </a:lnTo>
                  <a:lnTo>
                    <a:pt x="1710" y="77"/>
                  </a:lnTo>
                  <a:lnTo>
                    <a:pt x="1710" y="73"/>
                  </a:lnTo>
                  <a:lnTo>
                    <a:pt x="1707" y="71"/>
                  </a:lnTo>
                  <a:lnTo>
                    <a:pt x="1705" y="68"/>
                  </a:lnTo>
                  <a:lnTo>
                    <a:pt x="1702" y="66"/>
                  </a:lnTo>
                  <a:lnTo>
                    <a:pt x="1698" y="66"/>
                  </a:lnTo>
                  <a:close/>
                  <a:moveTo>
                    <a:pt x="1569" y="66"/>
                  </a:moveTo>
                  <a:lnTo>
                    <a:pt x="1563" y="66"/>
                  </a:lnTo>
                  <a:lnTo>
                    <a:pt x="1561" y="68"/>
                  </a:lnTo>
                  <a:lnTo>
                    <a:pt x="1558" y="71"/>
                  </a:lnTo>
                  <a:lnTo>
                    <a:pt x="1556" y="73"/>
                  </a:lnTo>
                  <a:lnTo>
                    <a:pt x="1556" y="77"/>
                  </a:lnTo>
                  <a:lnTo>
                    <a:pt x="1556" y="83"/>
                  </a:lnTo>
                  <a:lnTo>
                    <a:pt x="1558" y="85"/>
                  </a:lnTo>
                  <a:lnTo>
                    <a:pt x="1561" y="88"/>
                  </a:lnTo>
                  <a:lnTo>
                    <a:pt x="1563" y="90"/>
                  </a:lnTo>
                  <a:lnTo>
                    <a:pt x="1569" y="90"/>
                  </a:lnTo>
                  <a:lnTo>
                    <a:pt x="1573" y="90"/>
                  </a:lnTo>
                  <a:lnTo>
                    <a:pt x="1575" y="88"/>
                  </a:lnTo>
                  <a:lnTo>
                    <a:pt x="1578" y="85"/>
                  </a:lnTo>
                  <a:lnTo>
                    <a:pt x="1580" y="83"/>
                  </a:lnTo>
                  <a:lnTo>
                    <a:pt x="1580" y="77"/>
                  </a:lnTo>
                  <a:lnTo>
                    <a:pt x="1580" y="73"/>
                  </a:lnTo>
                  <a:lnTo>
                    <a:pt x="1578" y="71"/>
                  </a:lnTo>
                  <a:lnTo>
                    <a:pt x="1575" y="68"/>
                  </a:lnTo>
                  <a:lnTo>
                    <a:pt x="1573" y="66"/>
                  </a:lnTo>
                  <a:lnTo>
                    <a:pt x="1569" y="66"/>
                  </a:lnTo>
                  <a:close/>
                  <a:moveTo>
                    <a:pt x="1439" y="66"/>
                  </a:moveTo>
                  <a:lnTo>
                    <a:pt x="1434" y="66"/>
                  </a:lnTo>
                  <a:lnTo>
                    <a:pt x="1431" y="68"/>
                  </a:lnTo>
                  <a:lnTo>
                    <a:pt x="1429" y="71"/>
                  </a:lnTo>
                  <a:lnTo>
                    <a:pt x="1426" y="73"/>
                  </a:lnTo>
                  <a:lnTo>
                    <a:pt x="1426" y="77"/>
                  </a:lnTo>
                  <a:lnTo>
                    <a:pt x="1426" y="83"/>
                  </a:lnTo>
                  <a:lnTo>
                    <a:pt x="1429" y="85"/>
                  </a:lnTo>
                  <a:lnTo>
                    <a:pt x="1431" y="88"/>
                  </a:lnTo>
                  <a:lnTo>
                    <a:pt x="1434" y="90"/>
                  </a:lnTo>
                  <a:lnTo>
                    <a:pt x="1439" y="90"/>
                  </a:lnTo>
                  <a:lnTo>
                    <a:pt x="1443" y="90"/>
                  </a:lnTo>
                  <a:lnTo>
                    <a:pt x="1446" y="88"/>
                  </a:lnTo>
                  <a:lnTo>
                    <a:pt x="1448" y="85"/>
                  </a:lnTo>
                  <a:lnTo>
                    <a:pt x="1451" y="83"/>
                  </a:lnTo>
                  <a:lnTo>
                    <a:pt x="1451" y="77"/>
                  </a:lnTo>
                  <a:lnTo>
                    <a:pt x="1451" y="73"/>
                  </a:lnTo>
                  <a:lnTo>
                    <a:pt x="1448" y="71"/>
                  </a:lnTo>
                  <a:lnTo>
                    <a:pt x="1446" y="68"/>
                  </a:lnTo>
                  <a:lnTo>
                    <a:pt x="1443" y="66"/>
                  </a:lnTo>
                  <a:lnTo>
                    <a:pt x="1439" y="66"/>
                  </a:lnTo>
                  <a:close/>
                  <a:moveTo>
                    <a:pt x="1309" y="66"/>
                  </a:moveTo>
                  <a:lnTo>
                    <a:pt x="1304" y="66"/>
                  </a:lnTo>
                  <a:lnTo>
                    <a:pt x="1302" y="68"/>
                  </a:lnTo>
                  <a:lnTo>
                    <a:pt x="1299" y="71"/>
                  </a:lnTo>
                  <a:lnTo>
                    <a:pt x="1296" y="73"/>
                  </a:lnTo>
                  <a:lnTo>
                    <a:pt x="1296" y="77"/>
                  </a:lnTo>
                  <a:lnTo>
                    <a:pt x="1296" y="83"/>
                  </a:lnTo>
                  <a:lnTo>
                    <a:pt x="1299" y="85"/>
                  </a:lnTo>
                  <a:lnTo>
                    <a:pt x="1302" y="88"/>
                  </a:lnTo>
                  <a:lnTo>
                    <a:pt x="1304" y="90"/>
                  </a:lnTo>
                  <a:lnTo>
                    <a:pt x="1309" y="90"/>
                  </a:lnTo>
                  <a:lnTo>
                    <a:pt x="1313" y="90"/>
                  </a:lnTo>
                  <a:lnTo>
                    <a:pt x="1316" y="88"/>
                  </a:lnTo>
                  <a:lnTo>
                    <a:pt x="1319" y="85"/>
                  </a:lnTo>
                  <a:lnTo>
                    <a:pt x="1321" y="83"/>
                  </a:lnTo>
                  <a:lnTo>
                    <a:pt x="1321" y="77"/>
                  </a:lnTo>
                  <a:lnTo>
                    <a:pt x="1321" y="73"/>
                  </a:lnTo>
                  <a:lnTo>
                    <a:pt x="1319" y="71"/>
                  </a:lnTo>
                  <a:lnTo>
                    <a:pt x="1316" y="68"/>
                  </a:lnTo>
                  <a:lnTo>
                    <a:pt x="1313" y="66"/>
                  </a:lnTo>
                  <a:lnTo>
                    <a:pt x="1309" y="66"/>
                  </a:lnTo>
                  <a:close/>
                  <a:moveTo>
                    <a:pt x="1180" y="66"/>
                  </a:moveTo>
                  <a:lnTo>
                    <a:pt x="1175" y="66"/>
                  </a:lnTo>
                  <a:lnTo>
                    <a:pt x="1172" y="68"/>
                  </a:lnTo>
                  <a:lnTo>
                    <a:pt x="1169" y="71"/>
                  </a:lnTo>
                  <a:lnTo>
                    <a:pt x="1167" y="73"/>
                  </a:lnTo>
                  <a:lnTo>
                    <a:pt x="1167" y="77"/>
                  </a:lnTo>
                  <a:lnTo>
                    <a:pt x="1167" y="83"/>
                  </a:lnTo>
                  <a:lnTo>
                    <a:pt x="1169" y="85"/>
                  </a:lnTo>
                  <a:lnTo>
                    <a:pt x="1172" y="88"/>
                  </a:lnTo>
                  <a:lnTo>
                    <a:pt x="1175" y="90"/>
                  </a:lnTo>
                  <a:lnTo>
                    <a:pt x="1180" y="90"/>
                  </a:lnTo>
                  <a:lnTo>
                    <a:pt x="1184" y="90"/>
                  </a:lnTo>
                  <a:lnTo>
                    <a:pt x="1186" y="88"/>
                  </a:lnTo>
                  <a:lnTo>
                    <a:pt x="1189" y="85"/>
                  </a:lnTo>
                  <a:lnTo>
                    <a:pt x="1192" y="83"/>
                  </a:lnTo>
                  <a:lnTo>
                    <a:pt x="1192" y="77"/>
                  </a:lnTo>
                  <a:lnTo>
                    <a:pt x="1192" y="73"/>
                  </a:lnTo>
                  <a:lnTo>
                    <a:pt x="1189" y="71"/>
                  </a:lnTo>
                  <a:lnTo>
                    <a:pt x="1186" y="68"/>
                  </a:lnTo>
                  <a:lnTo>
                    <a:pt x="1184" y="66"/>
                  </a:lnTo>
                  <a:lnTo>
                    <a:pt x="1180" y="66"/>
                  </a:lnTo>
                  <a:close/>
                  <a:moveTo>
                    <a:pt x="1050" y="66"/>
                  </a:moveTo>
                  <a:lnTo>
                    <a:pt x="1045" y="66"/>
                  </a:lnTo>
                  <a:lnTo>
                    <a:pt x="1042" y="68"/>
                  </a:lnTo>
                  <a:lnTo>
                    <a:pt x="1040" y="71"/>
                  </a:lnTo>
                  <a:lnTo>
                    <a:pt x="1037" y="73"/>
                  </a:lnTo>
                  <a:lnTo>
                    <a:pt x="1037" y="77"/>
                  </a:lnTo>
                  <a:lnTo>
                    <a:pt x="1037" y="83"/>
                  </a:lnTo>
                  <a:lnTo>
                    <a:pt x="1040" y="85"/>
                  </a:lnTo>
                  <a:lnTo>
                    <a:pt x="1042" y="88"/>
                  </a:lnTo>
                  <a:lnTo>
                    <a:pt x="1045" y="90"/>
                  </a:lnTo>
                  <a:lnTo>
                    <a:pt x="1050" y="90"/>
                  </a:lnTo>
                  <a:lnTo>
                    <a:pt x="1054" y="90"/>
                  </a:lnTo>
                  <a:lnTo>
                    <a:pt x="1057" y="88"/>
                  </a:lnTo>
                  <a:lnTo>
                    <a:pt x="1059" y="85"/>
                  </a:lnTo>
                  <a:lnTo>
                    <a:pt x="1062" y="83"/>
                  </a:lnTo>
                  <a:lnTo>
                    <a:pt x="1062" y="77"/>
                  </a:lnTo>
                  <a:lnTo>
                    <a:pt x="1062" y="73"/>
                  </a:lnTo>
                  <a:lnTo>
                    <a:pt x="1059" y="71"/>
                  </a:lnTo>
                  <a:lnTo>
                    <a:pt x="1057" y="68"/>
                  </a:lnTo>
                  <a:lnTo>
                    <a:pt x="1054" y="66"/>
                  </a:lnTo>
                  <a:lnTo>
                    <a:pt x="1050" y="66"/>
                  </a:lnTo>
                  <a:close/>
                  <a:moveTo>
                    <a:pt x="919" y="66"/>
                  </a:moveTo>
                  <a:lnTo>
                    <a:pt x="915" y="66"/>
                  </a:lnTo>
                  <a:lnTo>
                    <a:pt x="913" y="68"/>
                  </a:lnTo>
                  <a:lnTo>
                    <a:pt x="910" y="71"/>
                  </a:lnTo>
                  <a:lnTo>
                    <a:pt x="908" y="73"/>
                  </a:lnTo>
                  <a:lnTo>
                    <a:pt x="908" y="77"/>
                  </a:lnTo>
                  <a:lnTo>
                    <a:pt x="908" y="83"/>
                  </a:lnTo>
                  <a:lnTo>
                    <a:pt x="910" y="85"/>
                  </a:lnTo>
                  <a:lnTo>
                    <a:pt x="913" y="88"/>
                  </a:lnTo>
                  <a:lnTo>
                    <a:pt x="915" y="90"/>
                  </a:lnTo>
                  <a:lnTo>
                    <a:pt x="919" y="90"/>
                  </a:lnTo>
                  <a:lnTo>
                    <a:pt x="925" y="90"/>
                  </a:lnTo>
                  <a:lnTo>
                    <a:pt x="927" y="88"/>
                  </a:lnTo>
                  <a:lnTo>
                    <a:pt x="930" y="85"/>
                  </a:lnTo>
                  <a:lnTo>
                    <a:pt x="932" y="83"/>
                  </a:lnTo>
                  <a:lnTo>
                    <a:pt x="932" y="77"/>
                  </a:lnTo>
                  <a:lnTo>
                    <a:pt x="932" y="73"/>
                  </a:lnTo>
                  <a:lnTo>
                    <a:pt x="930" y="71"/>
                  </a:lnTo>
                  <a:lnTo>
                    <a:pt x="927" y="68"/>
                  </a:lnTo>
                  <a:lnTo>
                    <a:pt x="925" y="66"/>
                  </a:lnTo>
                  <a:lnTo>
                    <a:pt x="919" y="66"/>
                  </a:lnTo>
                  <a:close/>
                  <a:moveTo>
                    <a:pt x="790" y="66"/>
                  </a:moveTo>
                  <a:lnTo>
                    <a:pt x="786" y="66"/>
                  </a:lnTo>
                  <a:lnTo>
                    <a:pt x="783" y="68"/>
                  </a:lnTo>
                  <a:lnTo>
                    <a:pt x="781" y="71"/>
                  </a:lnTo>
                  <a:lnTo>
                    <a:pt x="778" y="73"/>
                  </a:lnTo>
                  <a:lnTo>
                    <a:pt x="778" y="77"/>
                  </a:lnTo>
                  <a:lnTo>
                    <a:pt x="778" y="83"/>
                  </a:lnTo>
                  <a:lnTo>
                    <a:pt x="781" y="85"/>
                  </a:lnTo>
                  <a:lnTo>
                    <a:pt x="783" y="88"/>
                  </a:lnTo>
                  <a:lnTo>
                    <a:pt x="786" y="90"/>
                  </a:lnTo>
                  <a:lnTo>
                    <a:pt x="790" y="90"/>
                  </a:lnTo>
                  <a:lnTo>
                    <a:pt x="795" y="90"/>
                  </a:lnTo>
                  <a:lnTo>
                    <a:pt x="798" y="88"/>
                  </a:lnTo>
                  <a:lnTo>
                    <a:pt x="800" y="85"/>
                  </a:lnTo>
                  <a:lnTo>
                    <a:pt x="803" y="83"/>
                  </a:lnTo>
                  <a:lnTo>
                    <a:pt x="803" y="77"/>
                  </a:lnTo>
                  <a:lnTo>
                    <a:pt x="803" y="73"/>
                  </a:lnTo>
                  <a:lnTo>
                    <a:pt x="800" y="71"/>
                  </a:lnTo>
                  <a:lnTo>
                    <a:pt x="798" y="68"/>
                  </a:lnTo>
                  <a:lnTo>
                    <a:pt x="795" y="66"/>
                  </a:lnTo>
                  <a:lnTo>
                    <a:pt x="790" y="66"/>
                  </a:lnTo>
                  <a:close/>
                  <a:moveTo>
                    <a:pt x="661" y="66"/>
                  </a:moveTo>
                  <a:lnTo>
                    <a:pt x="656" y="66"/>
                  </a:lnTo>
                  <a:lnTo>
                    <a:pt x="654" y="68"/>
                  </a:lnTo>
                  <a:lnTo>
                    <a:pt x="651" y="71"/>
                  </a:lnTo>
                  <a:lnTo>
                    <a:pt x="648" y="73"/>
                  </a:lnTo>
                  <a:lnTo>
                    <a:pt x="648" y="77"/>
                  </a:lnTo>
                  <a:lnTo>
                    <a:pt x="648" y="83"/>
                  </a:lnTo>
                  <a:lnTo>
                    <a:pt x="651" y="85"/>
                  </a:lnTo>
                  <a:lnTo>
                    <a:pt x="654" y="88"/>
                  </a:lnTo>
                  <a:lnTo>
                    <a:pt x="656" y="90"/>
                  </a:lnTo>
                  <a:lnTo>
                    <a:pt x="661" y="90"/>
                  </a:lnTo>
                  <a:lnTo>
                    <a:pt x="665" y="90"/>
                  </a:lnTo>
                  <a:lnTo>
                    <a:pt x="668" y="88"/>
                  </a:lnTo>
                  <a:lnTo>
                    <a:pt x="671" y="85"/>
                  </a:lnTo>
                  <a:lnTo>
                    <a:pt x="673" y="83"/>
                  </a:lnTo>
                  <a:lnTo>
                    <a:pt x="673" y="77"/>
                  </a:lnTo>
                  <a:lnTo>
                    <a:pt x="673" y="73"/>
                  </a:lnTo>
                  <a:lnTo>
                    <a:pt x="671" y="71"/>
                  </a:lnTo>
                  <a:lnTo>
                    <a:pt x="668" y="68"/>
                  </a:lnTo>
                  <a:lnTo>
                    <a:pt x="665" y="66"/>
                  </a:lnTo>
                  <a:lnTo>
                    <a:pt x="661" y="66"/>
                  </a:lnTo>
                  <a:close/>
                  <a:moveTo>
                    <a:pt x="532" y="66"/>
                  </a:moveTo>
                  <a:lnTo>
                    <a:pt x="527" y="66"/>
                  </a:lnTo>
                  <a:lnTo>
                    <a:pt x="524" y="68"/>
                  </a:lnTo>
                  <a:lnTo>
                    <a:pt x="521" y="71"/>
                  </a:lnTo>
                  <a:lnTo>
                    <a:pt x="519" y="73"/>
                  </a:lnTo>
                  <a:lnTo>
                    <a:pt x="519" y="77"/>
                  </a:lnTo>
                  <a:lnTo>
                    <a:pt x="519" y="83"/>
                  </a:lnTo>
                  <a:lnTo>
                    <a:pt x="521" y="85"/>
                  </a:lnTo>
                  <a:lnTo>
                    <a:pt x="524" y="88"/>
                  </a:lnTo>
                  <a:lnTo>
                    <a:pt x="527" y="90"/>
                  </a:lnTo>
                  <a:lnTo>
                    <a:pt x="532" y="90"/>
                  </a:lnTo>
                  <a:lnTo>
                    <a:pt x="536" y="90"/>
                  </a:lnTo>
                  <a:lnTo>
                    <a:pt x="538" y="88"/>
                  </a:lnTo>
                  <a:lnTo>
                    <a:pt x="541" y="85"/>
                  </a:lnTo>
                  <a:lnTo>
                    <a:pt x="544" y="83"/>
                  </a:lnTo>
                  <a:lnTo>
                    <a:pt x="544" y="77"/>
                  </a:lnTo>
                  <a:lnTo>
                    <a:pt x="544" y="73"/>
                  </a:lnTo>
                  <a:lnTo>
                    <a:pt x="541" y="71"/>
                  </a:lnTo>
                  <a:lnTo>
                    <a:pt x="538" y="68"/>
                  </a:lnTo>
                  <a:lnTo>
                    <a:pt x="536" y="66"/>
                  </a:lnTo>
                  <a:lnTo>
                    <a:pt x="532" y="66"/>
                  </a:lnTo>
                  <a:close/>
                  <a:moveTo>
                    <a:pt x="402" y="66"/>
                  </a:moveTo>
                  <a:lnTo>
                    <a:pt x="397" y="66"/>
                  </a:lnTo>
                  <a:lnTo>
                    <a:pt x="394" y="68"/>
                  </a:lnTo>
                  <a:lnTo>
                    <a:pt x="392" y="71"/>
                  </a:lnTo>
                  <a:lnTo>
                    <a:pt x="389" y="73"/>
                  </a:lnTo>
                  <a:lnTo>
                    <a:pt x="389" y="77"/>
                  </a:lnTo>
                  <a:lnTo>
                    <a:pt x="389" y="83"/>
                  </a:lnTo>
                  <a:lnTo>
                    <a:pt x="392" y="85"/>
                  </a:lnTo>
                  <a:lnTo>
                    <a:pt x="394" y="88"/>
                  </a:lnTo>
                  <a:lnTo>
                    <a:pt x="397" y="90"/>
                  </a:lnTo>
                  <a:lnTo>
                    <a:pt x="402" y="90"/>
                  </a:lnTo>
                  <a:lnTo>
                    <a:pt x="406" y="90"/>
                  </a:lnTo>
                  <a:lnTo>
                    <a:pt x="409" y="88"/>
                  </a:lnTo>
                  <a:lnTo>
                    <a:pt x="411" y="85"/>
                  </a:lnTo>
                  <a:lnTo>
                    <a:pt x="414" y="83"/>
                  </a:lnTo>
                  <a:lnTo>
                    <a:pt x="414" y="77"/>
                  </a:lnTo>
                  <a:lnTo>
                    <a:pt x="414" y="73"/>
                  </a:lnTo>
                  <a:lnTo>
                    <a:pt x="411" y="71"/>
                  </a:lnTo>
                  <a:lnTo>
                    <a:pt x="409" y="68"/>
                  </a:lnTo>
                  <a:lnTo>
                    <a:pt x="406" y="66"/>
                  </a:lnTo>
                  <a:lnTo>
                    <a:pt x="402" y="66"/>
                  </a:lnTo>
                  <a:close/>
                  <a:moveTo>
                    <a:pt x="271" y="66"/>
                  </a:moveTo>
                  <a:lnTo>
                    <a:pt x="267" y="66"/>
                  </a:lnTo>
                  <a:lnTo>
                    <a:pt x="265" y="68"/>
                  </a:lnTo>
                  <a:lnTo>
                    <a:pt x="262" y="71"/>
                  </a:lnTo>
                  <a:lnTo>
                    <a:pt x="260" y="73"/>
                  </a:lnTo>
                  <a:lnTo>
                    <a:pt x="260" y="77"/>
                  </a:lnTo>
                  <a:lnTo>
                    <a:pt x="260" y="83"/>
                  </a:lnTo>
                  <a:lnTo>
                    <a:pt x="262" y="85"/>
                  </a:lnTo>
                  <a:lnTo>
                    <a:pt x="265" y="88"/>
                  </a:lnTo>
                  <a:lnTo>
                    <a:pt x="267" y="90"/>
                  </a:lnTo>
                  <a:lnTo>
                    <a:pt x="271" y="90"/>
                  </a:lnTo>
                  <a:lnTo>
                    <a:pt x="277" y="90"/>
                  </a:lnTo>
                  <a:lnTo>
                    <a:pt x="279" y="88"/>
                  </a:lnTo>
                  <a:lnTo>
                    <a:pt x="282" y="85"/>
                  </a:lnTo>
                  <a:lnTo>
                    <a:pt x="284" y="83"/>
                  </a:lnTo>
                  <a:lnTo>
                    <a:pt x="284" y="77"/>
                  </a:lnTo>
                  <a:lnTo>
                    <a:pt x="284" y="73"/>
                  </a:lnTo>
                  <a:lnTo>
                    <a:pt x="282" y="71"/>
                  </a:lnTo>
                  <a:lnTo>
                    <a:pt x="279" y="68"/>
                  </a:lnTo>
                  <a:lnTo>
                    <a:pt x="277" y="66"/>
                  </a:lnTo>
                  <a:lnTo>
                    <a:pt x="271" y="66"/>
                  </a:lnTo>
                  <a:close/>
                  <a:moveTo>
                    <a:pt x="142" y="66"/>
                  </a:moveTo>
                  <a:lnTo>
                    <a:pt x="138" y="66"/>
                  </a:lnTo>
                  <a:lnTo>
                    <a:pt x="135" y="68"/>
                  </a:lnTo>
                  <a:lnTo>
                    <a:pt x="133" y="71"/>
                  </a:lnTo>
                  <a:lnTo>
                    <a:pt x="130" y="73"/>
                  </a:lnTo>
                  <a:lnTo>
                    <a:pt x="130" y="77"/>
                  </a:lnTo>
                  <a:lnTo>
                    <a:pt x="130" y="83"/>
                  </a:lnTo>
                  <a:lnTo>
                    <a:pt x="133" y="85"/>
                  </a:lnTo>
                  <a:lnTo>
                    <a:pt x="135" y="88"/>
                  </a:lnTo>
                  <a:lnTo>
                    <a:pt x="138" y="90"/>
                  </a:lnTo>
                  <a:lnTo>
                    <a:pt x="142" y="90"/>
                  </a:lnTo>
                  <a:lnTo>
                    <a:pt x="147" y="90"/>
                  </a:lnTo>
                  <a:lnTo>
                    <a:pt x="150" y="88"/>
                  </a:lnTo>
                  <a:lnTo>
                    <a:pt x="152" y="85"/>
                  </a:lnTo>
                  <a:lnTo>
                    <a:pt x="155" y="83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2" y="71"/>
                  </a:lnTo>
                  <a:lnTo>
                    <a:pt x="150" y="68"/>
                  </a:lnTo>
                  <a:lnTo>
                    <a:pt x="147" y="66"/>
                  </a:lnTo>
                  <a:lnTo>
                    <a:pt x="142" y="66"/>
                  </a:lnTo>
                  <a:close/>
                  <a:moveTo>
                    <a:pt x="12" y="66"/>
                  </a:moveTo>
                  <a:lnTo>
                    <a:pt x="8" y="66"/>
                  </a:lnTo>
                  <a:lnTo>
                    <a:pt x="6" y="68"/>
                  </a:lnTo>
                  <a:lnTo>
                    <a:pt x="3" y="71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3"/>
                  </a:lnTo>
                  <a:lnTo>
                    <a:pt x="3" y="85"/>
                  </a:lnTo>
                  <a:lnTo>
                    <a:pt x="6" y="88"/>
                  </a:lnTo>
                  <a:lnTo>
                    <a:pt x="8" y="90"/>
                  </a:lnTo>
                  <a:lnTo>
                    <a:pt x="12" y="90"/>
                  </a:lnTo>
                  <a:lnTo>
                    <a:pt x="17" y="90"/>
                  </a:lnTo>
                  <a:lnTo>
                    <a:pt x="20" y="88"/>
                  </a:lnTo>
                  <a:lnTo>
                    <a:pt x="23" y="85"/>
                  </a:lnTo>
                  <a:lnTo>
                    <a:pt x="25" y="83"/>
                  </a:lnTo>
                  <a:lnTo>
                    <a:pt x="25" y="77"/>
                  </a:lnTo>
                  <a:lnTo>
                    <a:pt x="25" y="73"/>
                  </a:lnTo>
                  <a:lnTo>
                    <a:pt x="23" y="71"/>
                  </a:lnTo>
                  <a:lnTo>
                    <a:pt x="20" y="68"/>
                  </a:lnTo>
                  <a:lnTo>
                    <a:pt x="17" y="66"/>
                  </a:lnTo>
                  <a:lnTo>
                    <a:pt x="12" y="66"/>
                  </a:lnTo>
                  <a:close/>
                  <a:moveTo>
                    <a:pt x="4225" y="0"/>
                  </a:moveTo>
                  <a:lnTo>
                    <a:pt x="4221" y="1"/>
                  </a:lnTo>
                  <a:lnTo>
                    <a:pt x="4217" y="3"/>
                  </a:lnTo>
                  <a:lnTo>
                    <a:pt x="4214" y="5"/>
                  </a:lnTo>
                  <a:lnTo>
                    <a:pt x="4213" y="9"/>
                  </a:lnTo>
                  <a:lnTo>
                    <a:pt x="4212" y="13"/>
                  </a:lnTo>
                  <a:lnTo>
                    <a:pt x="4213" y="17"/>
                  </a:lnTo>
                  <a:lnTo>
                    <a:pt x="4214" y="21"/>
                  </a:lnTo>
                  <a:lnTo>
                    <a:pt x="4217" y="24"/>
                  </a:lnTo>
                  <a:lnTo>
                    <a:pt x="4221" y="25"/>
                  </a:lnTo>
                  <a:lnTo>
                    <a:pt x="4225" y="26"/>
                  </a:lnTo>
                  <a:lnTo>
                    <a:pt x="4229" y="25"/>
                  </a:lnTo>
                  <a:lnTo>
                    <a:pt x="4233" y="24"/>
                  </a:lnTo>
                  <a:lnTo>
                    <a:pt x="4235" y="21"/>
                  </a:lnTo>
                  <a:lnTo>
                    <a:pt x="4237" y="17"/>
                  </a:lnTo>
                  <a:lnTo>
                    <a:pt x="4238" y="13"/>
                  </a:lnTo>
                  <a:lnTo>
                    <a:pt x="4237" y="9"/>
                  </a:lnTo>
                  <a:lnTo>
                    <a:pt x="4235" y="5"/>
                  </a:lnTo>
                  <a:lnTo>
                    <a:pt x="4233" y="3"/>
                  </a:lnTo>
                  <a:lnTo>
                    <a:pt x="4229" y="1"/>
                  </a:lnTo>
                  <a:lnTo>
                    <a:pt x="4225" y="0"/>
                  </a:lnTo>
                  <a:close/>
                  <a:moveTo>
                    <a:pt x="4095" y="0"/>
                  </a:moveTo>
                  <a:lnTo>
                    <a:pt x="4091" y="1"/>
                  </a:lnTo>
                  <a:lnTo>
                    <a:pt x="4087" y="3"/>
                  </a:lnTo>
                  <a:lnTo>
                    <a:pt x="4085" y="5"/>
                  </a:lnTo>
                  <a:lnTo>
                    <a:pt x="4083" y="9"/>
                  </a:lnTo>
                  <a:lnTo>
                    <a:pt x="4082" y="13"/>
                  </a:lnTo>
                  <a:lnTo>
                    <a:pt x="4083" y="17"/>
                  </a:lnTo>
                  <a:lnTo>
                    <a:pt x="4085" y="21"/>
                  </a:lnTo>
                  <a:lnTo>
                    <a:pt x="4087" y="24"/>
                  </a:lnTo>
                  <a:lnTo>
                    <a:pt x="4091" y="25"/>
                  </a:lnTo>
                  <a:lnTo>
                    <a:pt x="4095" y="26"/>
                  </a:lnTo>
                  <a:lnTo>
                    <a:pt x="4099" y="25"/>
                  </a:lnTo>
                  <a:lnTo>
                    <a:pt x="4103" y="24"/>
                  </a:lnTo>
                  <a:lnTo>
                    <a:pt x="4106" y="21"/>
                  </a:lnTo>
                  <a:lnTo>
                    <a:pt x="4107" y="17"/>
                  </a:lnTo>
                  <a:lnTo>
                    <a:pt x="4108" y="13"/>
                  </a:lnTo>
                  <a:lnTo>
                    <a:pt x="4107" y="9"/>
                  </a:lnTo>
                  <a:lnTo>
                    <a:pt x="4106" y="5"/>
                  </a:lnTo>
                  <a:lnTo>
                    <a:pt x="4103" y="3"/>
                  </a:lnTo>
                  <a:lnTo>
                    <a:pt x="4099" y="1"/>
                  </a:lnTo>
                  <a:lnTo>
                    <a:pt x="4095" y="0"/>
                  </a:lnTo>
                  <a:close/>
                  <a:moveTo>
                    <a:pt x="3966" y="0"/>
                  </a:moveTo>
                  <a:lnTo>
                    <a:pt x="3962" y="1"/>
                  </a:lnTo>
                  <a:lnTo>
                    <a:pt x="3958" y="3"/>
                  </a:lnTo>
                  <a:lnTo>
                    <a:pt x="3955" y="5"/>
                  </a:lnTo>
                  <a:lnTo>
                    <a:pt x="3954" y="9"/>
                  </a:lnTo>
                  <a:lnTo>
                    <a:pt x="3953" y="13"/>
                  </a:lnTo>
                  <a:lnTo>
                    <a:pt x="3954" y="17"/>
                  </a:lnTo>
                  <a:lnTo>
                    <a:pt x="3955" y="21"/>
                  </a:lnTo>
                  <a:lnTo>
                    <a:pt x="3958" y="24"/>
                  </a:lnTo>
                  <a:lnTo>
                    <a:pt x="3962" y="25"/>
                  </a:lnTo>
                  <a:lnTo>
                    <a:pt x="3966" y="26"/>
                  </a:lnTo>
                  <a:lnTo>
                    <a:pt x="3970" y="25"/>
                  </a:lnTo>
                  <a:lnTo>
                    <a:pt x="3973" y="24"/>
                  </a:lnTo>
                  <a:lnTo>
                    <a:pt x="3976" y="21"/>
                  </a:lnTo>
                  <a:lnTo>
                    <a:pt x="3977" y="17"/>
                  </a:lnTo>
                  <a:lnTo>
                    <a:pt x="3979" y="13"/>
                  </a:lnTo>
                  <a:lnTo>
                    <a:pt x="3977" y="9"/>
                  </a:lnTo>
                  <a:lnTo>
                    <a:pt x="3976" y="5"/>
                  </a:lnTo>
                  <a:lnTo>
                    <a:pt x="3973" y="3"/>
                  </a:lnTo>
                  <a:lnTo>
                    <a:pt x="3970" y="1"/>
                  </a:lnTo>
                  <a:lnTo>
                    <a:pt x="3966" y="0"/>
                  </a:lnTo>
                  <a:close/>
                  <a:moveTo>
                    <a:pt x="3836" y="0"/>
                  </a:moveTo>
                  <a:lnTo>
                    <a:pt x="3832" y="1"/>
                  </a:lnTo>
                  <a:lnTo>
                    <a:pt x="3828" y="3"/>
                  </a:lnTo>
                  <a:lnTo>
                    <a:pt x="3826" y="5"/>
                  </a:lnTo>
                  <a:lnTo>
                    <a:pt x="3824" y="9"/>
                  </a:lnTo>
                  <a:lnTo>
                    <a:pt x="3823" y="13"/>
                  </a:lnTo>
                  <a:lnTo>
                    <a:pt x="3824" y="17"/>
                  </a:lnTo>
                  <a:lnTo>
                    <a:pt x="3826" y="21"/>
                  </a:lnTo>
                  <a:lnTo>
                    <a:pt x="3828" y="24"/>
                  </a:lnTo>
                  <a:lnTo>
                    <a:pt x="3832" y="25"/>
                  </a:lnTo>
                  <a:lnTo>
                    <a:pt x="3836" y="26"/>
                  </a:lnTo>
                  <a:lnTo>
                    <a:pt x="3840" y="25"/>
                  </a:lnTo>
                  <a:lnTo>
                    <a:pt x="3844" y="24"/>
                  </a:lnTo>
                  <a:lnTo>
                    <a:pt x="3846" y="21"/>
                  </a:lnTo>
                  <a:lnTo>
                    <a:pt x="3848" y="17"/>
                  </a:lnTo>
                  <a:lnTo>
                    <a:pt x="3849" y="13"/>
                  </a:lnTo>
                  <a:lnTo>
                    <a:pt x="3848" y="9"/>
                  </a:lnTo>
                  <a:lnTo>
                    <a:pt x="3846" y="5"/>
                  </a:lnTo>
                  <a:lnTo>
                    <a:pt x="3844" y="3"/>
                  </a:lnTo>
                  <a:lnTo>
                    <a:pt x="3840" y="1"/>
                  </a:lnTo>
                  <a:lnTo>
                    <a:pt x="3836" y="0"/>
                  </a:lnTo>
                  <a:close/>
                  <a:moveTo>
                    <a:pt x="3706" y="0"/>
                  </a:moveTo>
                  <a:lnTo>
                    <a:pt x="3702" y="1"/>
                  </a:lnTo>
                  <a:lnTo>
                    <a:pt x="3699" y="3"/>
                  </a:lnTo>
                  <a:lnTo>
                    <a:pt x="3696" y="5"/>
                  </a:lnTo>
                  <a:lnTo>
                    <a:pt x="3695" y="9"/>
                  </a:lnTo>
                  <a:lnTo>
                    <a:pt x="3693" y="13"/>
                  </a:lnTo>
                  <a:lnTo>
                    <a:pt x="3695" y="17"/>
                  </a:lnTo>
                  <a:lnTo>
                    <a:pt x="3696" y="21"/>
                  </a:lnTo>
                  <a:lnTo>
                    <a:pt x="3699" y="24"/>
                  </a:lnTo>
                  <a:lnTo>
                    <a:pt x="3702" y="25"/>
                  </a:lnTo>
                  <a:lnTo>
                    <a:pt x="3706" y="26"/>
                  </a:lnTo>
                  <a:lnTo>
                    <a:pt x="3710" y="25"/>
                  </a:lnTo>
                  <a:lnTo>
                    <a:pt x="3714" y="24"/>
                  </a:lnTo>
                  <a:lnTo>
                    <a:pt x="3717" y="21"/>
                  </a:lnTo>
                  <a:lnTo>
                    <a:pt x="3718" y="17"/>
                  </a:lnTo>
                  <a:lnTo>
                    <a:pt x="3719" y="13"/>
                  </a:lnTo>
                  <a:lnTo>
                    <a:pt x="3718" y="9"/>
                  </a:lnTo>
                  <a:lnTo>
                    <a:pt x="3717" y="5"/>
                  </a:lnTo>
                  <a:lnTo>
                    <a:pt x="3714" y="3"/>
                  </a:lnTo>
                  <a:lnTo>
                    <a:pt x="3710" y="1"/>
                  </a:lnTo>
                  <a:lnTo>
                    <a:pt x="3706" y="0"/>
                  </a:lnTo>
                  <a:close/>
                  <a:moveTo>
                    <a:pt x="3577" y="0"/>
                  </a:moveTo>
                  <a:lnTo>
                    <a:pt x="3573" y="1"/>
                  </a:lnTo>
                  <a:lnTo>
                    <a:pt x="3569" y="3"/>
                  </a:lnTo>
                  <a:lnTo>
                    <a:pt x="3566" y="5"/>
                  </a:lnTo>
                  <a:lnTo>
                    <a:pt x="3565" y="9"/>
                  </a:lnTo>
                  <a:lnTo>
                    <a:pt x="3564" y="13"/>
                  </a:lnTo>
                  <a:lnTo>
                    <a:pt x="3565" y="17"/>
                  </a:lnTo>
                  <a:lnTo>
                    <a:pt x="3566" y="21"/>
                  </a:lnTo>
                  <a:lnTo>
                    <a:pt x="3569" y="24"/>
                  </a:lnTo>
                  <a:lnTo>
                    <a:pt x="3573" y="25"/>
                  </a:lnTo>
                  <a:lnTo>
                    <a:pt x="3577" y="26"/>
                  </a:lnTo>
                  <a:lnTo>
                    <a:pt x="3581" y="25"/>
                  </a:lnTo>
                  <a:lnTo>
                    <a:pt x="3585" y="24"/>
                  </a:lnTo>
                  <a:lnTo>
                    <a:pt x="3587" y="21"/>
                  </a:lnTo>
                  <a:lnTo>
                    <a:pt x="3589" y="17"/>
                  </a:lnTo>
                  <a:lnTo>
                    <a:pt x="3590" y="13"/>
                  </a:lnTo>
                  <a:lnTo>
                    <a:pt x="3589" y="9"/>
                  </a:lnTo>
                  <a:lnTo>
                    <a:pt x="3587" y="5"/>
                  </a:lnTo>
                  <a:lnTo>
                    <a:pt x="3585" y="3"/>
                  </a:lnTo>
                  <a:lnTo>
                    <a:pt x="3581" y="1"/>
                  </a:lnTo>
                  <a:lnTo>
                    <a:pt x="3577" y="0"/>
                  </a:lnTo>
                  <a:close/>
                  <a:moveTo>
                    <a:pt x="3447" y="0"/>
                  </a:moveTo>
                  <a:lnTo>
                    <a:pt x="3443" y="1"/>
                  </a:lnTo>
                  <a:lnTo>
                    <a:pt x="3439" y="3"/>
                  </a:lnTo>
                  <a:lnTo>
                    <a:pt x="3437" y="5"/>
                  </a:lnTo>
                  <a:lnTo>
                    <a:pt x="3435" y="9"/>
                  </a:lnTo>
                  <a:lnTo>
                    <a:pt x="3434" y="13"/>
                  </a:lnTo>
                  <a:lnTo>
                    <a:pt x="3435" y="17"/>
                  </a:lnTo>
                  <a:lnTo>
                    <a:pt x="3437" y="21"/>
                  </a:lnTo>
                  <a:lnTo>
                    <a:pt x="3439" y="24"/>
                  </a:lnTo>
                  <a:lnTo>
                    <a:pt x="3443" y="25"/>
                  </a:lnTo>
                  <a:lnTo>
                    <a:pt x="3447" y="26"/>
                  </a:lnTo>
                  <a:lnTo>
                    <a:pt x="3451" y="25"/>
                  </a:lnTo>
                  <a:lnTo>
                    <a:pt x="3455" y="24"/>
                  </a:lnTo>
                  <a:lnTo>
                    <a:pt x="3458" y="21"/>
                  </a:lnTo>
                  <a:lnTo>
                    <a:pt x="3459" y="17"/>
                  </a:lnTo>
                  <a:lnTo>
                    <a:pt x="3460" y="13"/>
                  </a:lnTo>
                  <a:lnTo>
                    <a:pt x="3459" y="9"/>
                  </a:lnTo>
                  <a:lnTo>
                    <a:pt x="3458" y="5"/>
                  </a:lnTo>
                  <a:lnTo>
                    <a:pt x="3455" y="3"/>
                  </a:lnTo>
                  <a:lnTo>
                    <a:pt x="3451" y="1"/>
                  </a:lnTo>
                  <a:lnTo>
                    <a:pt x="3447" y="0"/>
                  </a:lnTo>
                  <a:close/>
                  <a:moveTo>
                    <a:pt x="3318" y="0"/>
                  </a:moveTo>
                  <a:lnTo>
                    <a:pt x="3314" y="1"/>
                  </a:lnTo>
                  <a:lnTo>
                    <a:pt x="3310" y="3"/>
                  </a:lnTo>
                  <a:lnTo>
                    <a:pt x="3307" y="5"/>
                  </a:lnTo>
                  <a:lnTo>
                    <a:pt x="3306" y="9"/>
                  </a:lnTo>
                  <a:lnTo>
                    <a:pt x="3305" y="13"/>
                  </a:lnTo>
                  <a:lnTo>
                    <a:pt x="3306" y="17"/>
                  </a:lnTo>
                  <a:lnTo>
                    <a:pt x="3307" y="21"/>
                  </a:lnTo>
                  <a:lnTo>
                    <a:pt x="3310" y="24"/>
                  </a:lnTo>
                  <a:lnTo>
                    <a:pt x="3314" y="25"/>
                  </a:lnTo>
                  <a:lnTo>
                    <a:pt x="3318" y="26"/>
                  </a:lnTo>
                  <a:lnTo>
                    <a:pt x="3322" y="25"/>
                  </a:lnTo>
                  <a:lnTo>
                    <a:pt x="3325" y="24"/>
                  </a:lnTo>
                  <a:lnTo>
                    <a:pt x="3328" y="21"/>
                  </a:lnTo>
                  <a:lnTo>
                    <a:pt x="3329" y="17"/>
                  </a:lnTo>
                  <a:lnTo>
                    <a:pt x="3331" y="13"/>
                  </a:lnTo>
                  <a:lnTo>
                    <a:pt x="3329" y="9"/>
                  </a:lnTo>
                  <a:lnTo>
                    <a:pt x="3328" y="5"/>
                  </a:lnTo>
                  <a:lnTo>
                    <a:pt x="3325" y="3"/>
                  </a:lnTo>
                  <a:lnTo>
                    <a:pt x="3322" y="1"/>
                  </a:lnTo>
                  <a:lnTo>
                    <a:pt x="3318" y="0"/>
                  </a:lnTo>
                  <a:close/>
                  <a:moveTo>
                    <a:pt x="3188" y="0"/>
                  </a:moveTo>
                  <a:lnTo>
                    <a:pt x="3184" y="1"/>
                  </a:lnTo>
                  <a:lnTo>
                    <a:pt x="3180" y="3"/>
                  </a:lnTo>
                  <a:lnTo>
                    <a:pt x="3178" y="5"/>
                  </a:lnTo>
                  <a:lnTo>
                    <a:pt x="3176" y="9"/>
                  </a:lnTo>
                  <a:lnTo>
                    <a:pt x="3175" y="13"/>
                  </a:lnTo>
                  <a:lnTo>
                    <a:pt x="3176" y="17"/>
                  </a:lnTo>
                  <a:lnTo>
                    <a:pt x="3178" y="21"/>
                  </a:lnTo>
                  <a:lnTo>
                    <a:pt x="3180" y="24"/>
                  </a:lnTo>
                  <a:lnTo>
                    <a:pt x="3184" y="25"/>
                  </a:lnTo>
                  <a:lnTo>
                    <a:pt x="3188" y="26"/>
                  </a:lnTo>
                  <a:lnTo>
                    <a:pt x="3192" y="25"/>
                  </a:lnTo>
                  <a:lnTo>
                    <a:pt x="3196" y="24"/>
                  </a:lnTo>
                  <a:lnTo>
                    <a:pt x="3198" y="21"/>
                  </a:lnTo>
                  <a:lnTo>
                    <a:pt x="3200" y="17"/>
                  </a:lnTo>
                  <a:lnTo>
                    <a:pt x="3201" y="13"/>
                  </a:lnTo>
                  <a:lnTo>
                    <a:pt x="3200" y="9"/>
                  </a:lnTo>
                  <a:lnTo>
                    <a:pt x="3198" y="5"/>
                  </a:lnTo>
                  <a:lnTo>
                    <a:pt x="3196" y="3"/>
                  </a:lnTo>
                  <a:lnTo>
                    <a:pt x="3192" y="1"/>
                  </a:lnTo>
                  <a:lnTo>
                    <a:pt x="3188" y="0"/>
                  </a:lnTo>
                  <a:close/>
                  <a:moveTo>
                    <a:pt x="3058" y="0"/>
                  </a:moveTo>
                  <a:lnTo>
                    <a:pt x="3054" y="1"/>
                  </a:lnTo>
                  <a:lnTo>
                    <a:pt x="3051" y="3"/>
                  </a:lnTo>
                  <a:lnTo>
                    <a:pt x="3048" y="5"/>
                  </a:lnTo>
                  <a:lnTo>
                    <a:pt x="3047" y="9"/>
                  </a:lnTo>
                  <a:lnTo>
                    <a:pt x="3045" y="13"/>
                  </a:lnTo>
                  <a:lnTo>
                    <a:pt x="3047" y="17"/>
                  </a:lnTo>
                  <a:lnTo>
                    <a:pt x="3048" y="21"/>
                  </a:lnTo>
                  <a:lnTo>
                    <a:pt x="3051" y="24"/>
                  </a:lnTo>
                  <a:lnTo>
                    <a:pt x="3054" y="25"/>
                  </a:lnTo>
                  <a:lnTo>
                    <a:pt x="3058" y="26"/>
                  </a:lnTo>
                  <a:lnTo>
                    <a:pt x="3062" y="25"/>
                  </a:lnTo>
                  <a:lnTo>
                    <a:pt x="3066" y="24"/>
                  </a:lnTo>
                  <a:lnTo>
                    <a:pt x="3069" y="21"/>
                  </a:lnTo>
                  <a:lnTo>
                    <a:pt x="3070" y="17"/>
                  </a:lnTo>
                  <a:lnTo>
                    <a:pt x="3071" y="13"/>
                  </a:lnTo>
                  <a:lnTo>
                    <a:pt x="3070" y="9"/>
                  </a:lnTo>
                  <a:lnTo>
                    <a:pt x="3069" y="5"/>
                  </a:lnTo>
                  <a:lnTo>
                    <a:pt x="3066" y="3"/>
                  </a:lnTo>
                  <a:lnTo>
                    <a:pt x="3062" y="1"/>
                  </a:lnTo>
                  <a:lnTo>
                    <a:pt x="3058" y="0"/>
                  </a:lnTo>
                  <a:close/>
                  <a:moveTo>
                    <a:pt x="2929" y="0"/>
                  </a:moveTo>
                  <a:lnTo>
                    <a:pt x="2925" y="1"/>
                  </a:lnTo>
                  <a:lnTo>
                    <a:pt x="2921" y="3"/>
                  </a:lnTo>
                  <a:lnTo>
                    <a:pt x="2918" y="5"/>
                  </a:lnTo>
                  <a:lnTo>
                    <a:pt x="2917" y="9"/>
                  </a:lnTo>
                  <a:lnTo>
                    <a:pt x="2916" y="13"/>
                  </a:lnTo>
                  <a:lnTo>
                    <a:pt x="2917" y="17"/>
                  </a:lnTo>
                  <a:lnTo>
                    <a:pt x="2918" y="21"/>
                  </a:lnTo>
                  <a:lnTo>
                    <a:pt x="2921" y="24"/>
                  </a:lnTo>
                  <a:lnTo>
                    <a:pt x="2925" y="25"/>
                  </a:lnTo>
                  <a:lnTo>
                    <a:pt x="2929" y="26"/>
                  </a:lnTo>
                  <a:lnTo>
                    <a:pt x="2933" y="25"/>
                  </a:lnTo>
                  <a:lnTo>
                    <a:pt x="2937" y="24"/>
                  </a:lnTo>
                  <a:lnTo>
                    <a:pt x="2939" y="21"/>
                  </a:lnTo>
                  <a:lnTo>
                    <a:pt x="2941" y="17"/>
                  </a:lnTo>
                  <a:lnTo>
                    <a:pt x="2942" y="13"/>
                  </a:lnTo>
                  <a:lnTo>
                    <a:pt x="2941" y="9"/>
                  </a:lnTo>
                  <a:lnTo>
                    <a:pt x="2939" y="5"/>
                  </a:lnTo>
                  <a:lnTo>
                    <a:pt x="2937" y="3"/>
                  </a:lnTo>
                  <a:lnTo>
                    <a:pt x="2933" y="1"/>
                  </a:lnTo>
                  <a:lnTo>
                    <a:pt x="2929" y="0"/>
                  </a:lnTo>
                  <a:close/>
                  <a:moveTo>
                    <a:pt x="2799" y="0"/>
                  </a:moveTo>
                  <a:lnTo>
                    <a:pt x="2795" y="1"/>
                  </a:lnTo>
                  <a:lnTo>
                    <a:pt x="2791" y="3"/>
                  </a:lnTo>
                  <a:lnTo>
                    <a:pt x="2789" y="5"/>
                  </a:lnTo>
                  <a:lnTo>
                    <a:pt x="2787" y="9"/>
                  </a:lnTo>
                  <a:lnTo>
                    <a:pt x="2786" y="13"/>
                  </a:lnTo>
                  <a:lnTo>
                    <a:pt x="2787" y="17"/>
                  </a:lnTo>
                  <a:lnTo>
                    <a:pt x="2789" y="21"/>
                  </a:lnTo>
                  <a:lnTo>
                    <a:pt x="2791" y="24"/>
                  </a:lnTo>
                  <a:lnTo>
                    <a:pt x="2795" y="25"/>
                  </a:lnTo>
                  <a:lnTo>
                    <a:pt x="2799" y="26"/>
                  </a:lnTo>
                  <a:lnTo>
                    <a:pt x="2803" y="25"/>
                  </a:lnTo>
                  <a:lnTo>
                    <a:pt x="2807" y="24"/>
                  </a:lnTo>
                  <a:lnTo>
                    <a:pt x="2810" y="21"/>
                  </a:lnTo>
                  <a:lnTo>
                    <a:pt x="2811" y="17"/>
                  </a:lnTo>
                  <a:lnTo>
                    <a:pt x="2812" y="13"/>
                  </a:lnTo>
                  <a:lnTo>
                    <a:pt x="2811" y="9"/>
                  </a:lnTo>
                  <a:lnTo>
                    <a:pt x="2810" y="5"/>
                  </a:lnTo>
                  <a:lnTo>
                    <a:pt x="2807" y="3"/>
                  </a:lnTo>
                  <a:lnTo>
                    <a:pt x="2803" y="1"/>
                  </a:lnTo>
                  <a:lnTo>
                    <a:pt x="279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" name="Freeform 546"/>
            <p:cNvSpPr>
              <a:spLocks noEditPoints="1"/>
            </p:cNvSpPr>
            <p:nvPr/>
          </p:nvSpPr>
          <p:spPr bwMode="auto">
            <a:xfrm>
              <a:off x="0" y="1047332"/>
              <a:ext cx="6841475" cy="355150"/>
            </a:xfrm>
            <a:custGeom>
              <a:avLst/>
              <a:gdLst>
                <a:gd name="T0" fmla="*/ 2540 w 4238"/>
                <a:gd name="T1" fmla="*/ 220 h 220"/>
                <a:gd name="T2" fmla="*/ 2281 w 4238"/>
                <a:gd name="T3" fmla="*/ 194 h 220"/>
                <a:gd name="T4" fmla="*/ 2155 w 4238"/>
                <a:gd name="T5" fmla="*/ 219 h 220"/>
                <a:gd name="T6" fmla="*/ 1888 w 4238"/>
                <a:gd name="T7" fmla="*/ 195 h 220"/>
                <a:gd name="T8" fmla="*/ 1770 w 4238"/>
                <a:gd name="T9" fmla="*/ 218 h 220"/>
                <a:gd name="T10" fmla="*/ 1495 w 4238"/>
                <a:gd name="T11" fmla="*/ 197 h 220"/>
                <a:gd name="T12" fmla="*/ 1384 w 4238"/>
                <a:gd name="T13" fmla="*/ 215 h 220"/>
                <a:gd name="T14" fmla="*/ 1104 w 4238"/>
                <a:gd name="T15" fmla="*/ 199 h 220"/>
                <a:gd name="T16" fmla="*/ 997 w 4238"/>
                <a:gd name="T17" fmla="*/ 211 h 220"/>
                <a:gd name="T18" fmla="*/ 714 w 4238"/>
                <a:gd name="T19" fmla="*/ 203 h 220"/>
                <a:gd name="T20" fmla="*/ 609 w 4238"/>
                <a:gd name="T21" fmla="*/ 207 h 220"/>
                <a:gd name="T22" fmla="*/ 324 w 4238"/>
                <a:gd name="T23" fmla="*/ 207 h 220"/>
                <a:gd name="T24" fmla="*/ 219 w 4238"/>
                <a:gd name="T25" fmla="*/ 203 h 220"/>
                <a:gd name="T26" fmla="*/ 4148 w 4238"/>
                <a:gd name="T27" fmla="*/ 147 h 220"/>
                <a:gd name="T28" fmla="*/ 4040 w 4238"/>
                <a:gd name="T29" fmla="*/ 135 h 220"/>
                <a:gd name="T30" fmla="*/ 3761 w 4238"/>
                <a:gd name="T31" fmla="*/ 150 h 220"/>
                <a:gd name="T32" fmla="*/ 3649 w 4238"/>
                <a:gd name="T33" fmla="*/ 133 h 220"/>
                <a:gd name="T34" fmla="*/ 3375 w 4238"/>
                <a:gd name="T35" fmla="*/ 152 h 220"/>
                <a:gd name="T36" fmla="*/ 3257 w 4238"/>
                <a:gd name="T37" fmla="*/ 130 h 220"/>
                <a:gd name="T38" fmla="*/ 2989 w 4238"/>
                <a:gd name="T39" fmla="*/ 155 h 220"/>
                <a:gd name="T40" fmla="*/ 2865 w 4238"/>
                <a:gd name="T41" fmla="*/ 130 h 220"/>
                <a:gd name="T42" fmla="*/ 2604 w 4238"/>
                <a:gd name="T43" fmla="*/ 155 h 220"/>
                <a:gd name="T44" fmla="*/ 2346 w 4238"/>
                <a:gd name="T45" fmla="*/ 130 h 220"/>
                <a:gd name="T46" fmla="*/ 2221 w 4238"/>
                <a:gd name="T47" fmla="*/ 155 h 220"/>
                <a:gd name="T48" fmla="*/ 1952 w 4238"/>
                <a:gd name="T49" fmla="*/ 130 h 220"/>
                <a:gd name="T50" fmla="*/ 1834 w 4238"/>
                <a:gd name="T51" fmla="*/ 152 h 220"/>
                <a:gd name="T52" fmla="*/ 1561 w 4238"/>
                <a:gd name="T53" fmla="*/ 133 h 220"/>
                <a:gd name="T54" fmla="*/ 1448 w 4238"/>
                <a:gd name="T55" fmla="*/ 150 h 220"/>
                <a:gd name="T56" fmla="*/ 1169 w 4238"/>
                <a:gd name="T57" fmla="*/ 135 h 220"/>
                <a:gd name="T58" fmla="*/ 1062 w 4238"/>
                <a:gd name="T59" fmla="*/ 147 h 220"/>
                <a:gd name="T60" fmla="*/ 778 w 4238"/>
                <a:gd name="T61" fmla="*/ 138 h 220"/>
                <a:gd name="T62" fmla="*/ 673 w 4238"/>
                <a:gd name="T63" fmla="*/ 142 h 220"/>
                <a:gd name="T64" fmla="*/ 389 w 4238"/>
                <a:gd name="T65" fmla="*/ 142 h 220"/>
                <a:gd name="T66" fmla="*/ 284 w 4238"/>
                <a:gd name="T67" fmla="*/ 138 h 220"/>
                <a:gd name="T68" fmla="*/ 0 w 4238"/>
                <a:gd name="T69" fmla="*/ 147 h 220"/>
                <a:gd name="T70" fmla="*/ 4235 w 4238"/>
                <a:gd name="T71" fmla="*/ 70 h 220"/>
                <a:gd name="T72" fmla="*/ 3955 w 4238"/>
                <a:gd name="T73" fmla="*/ 85 h 220"/>
                <a:gd name="T74" fmla="*/ 3844 w 4238"/>
                <a:gd name="T75" fmla="*/ 67 h 220"/>
                <a:gd name="T76" fmla="*/ 3569 w 4238"/>
                <a:gd name="T77" fmla="*/ 88 h 220"/>
                <a:gd name="T78" fmla="*/ 3451 w 4238"/>
                <a:gd name="T79" fmla="*/ 66 h 220"/>
                <a:gd name="T80" fmla="*/ 3184 w 4238"/>
                <a:gd name="T81" fmla="*/ 89 h 220"/>
                <a:gd name="T82" fmla="*/ 3058 w 4238"/>
                <a:gd name="T83" fmla="*/ 65 h 220"/>
                <a:gd name="T84" fmla="*/ 2799 w 4238"/>
                <a:gd name="T85" fmla="*/ 91 h 220"/>
                <a:gd name="T86" fmla="*/ 2540 w 4238"/>
                <a:gd name="T87" fmla="*/ 65 h 220"/>
                <a:gd name="T88" fmla="*/ 2414 w 4238"/>
                <a:gd name="T89" fmla="*/ 89 h 220"/>
                <a:gd name="T90" fmla="*/ 2147 w 4238"/>
                <a:gd name="T91" fmla="*/ 66 h 220"/>
                <a:gd name="T92" fmla="*/ 2029 w 4238"/>
                <a:gd name="T93" fmla="*/ 88 h 220"/>
                <a:gd name="T94" fmla="*/ 1755 w 4238"/>
                <a:gd name="T95" fmla="*/ 67 h 220"/>
                <a:gd name="T96" fmla="*/ 1643 w 4238"/>
                <a:gd name="T97" fmla="*/ 85 h 220"/>
                <a:gd name="T98" fmla="*/ 1363 w 4238"/>
                <a:gd name="T99" fmla="*/ 70 h 220"/>
                <a:gd name="T100" fmla="*/ 1256 w 4238"/>
                <a:gd name="T101" fmla="*/ 82 h 220"/>
                <a:gd name="T102" fmla="*/ 973 w 4238"/>
                <a:gd name="T103" fmla="*/ 74 h 220"/>
                <a:gd name="T104" fmla="*/ 868 w 4238"/>
                <a:gd name="T105" fmla="*/ 78 h 220"/>
                <a:gd name="T106" fmla="*/ 583 w 4238"/>
                <a:gd name="T107" fmla="*/ 78 h 220"/>
                <a:gd name="T108" fmla="*/ 478 w 4238"/>
                <a:gd name="T109" fmla="*/ 74 h 220"/>
                <a:gd name="T110" fmla="*/ 195 w 4238"/>
                <a:gd name="T111" fmla="*/ 82 h 220"/>
                <a:gd name="T112" fmla="*/ 88 w 4238"/>
                <a:gd name="T113" fmla="*/ 70 h 220"/>
                <a:gd name="T114" fmla="*/ 4021 w 4238"/>
                <a:gd name="T115" fmla="*/ 20 h 220"/>
                <a:gd name="T116" fmla="*/ 3908 w 4238"/>
                <a:gd name="T117" fmla="*/ 3 h 220"/>
                <a:gd name="T118" fmla="*/ 3634 w 4238"/>
                <a:gd name="T119" fmla="*/ 23 h 220"/>
                <a:gd name="T120" fmla="*/ 3517 w 4238"/>
                <a:gd name="T121" fmla="*/ 0 h 220"/>
                <a:gd name="T122" fmla="*/ 3248 w 4238"/>
                <a:gd name="T123" fmla="*/ 25 h 220"/>
                <a:gd name="T124" fmla="*/ 3124 w 4238"/>
                <a:gd name="T125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38" h="220">
                  <a:moveTo>
                    <a:pt x="2670" y="194"/>
                  </a:moveTo>
                  <a:lnTo>
                    <a:pt x="2666" y="195"/>
                  </a:lnTo>
                  <a:lnTo>
                    <a:pt x="2662" y="197"/>
                  </a:lnTo>
                  <a:lnTo>
                    <a:pt x="2659" y="199"/>
                  </a:lnTo>
                  <a:lnTo>
                    <a:pt x="2658" y="203"/>
                  </a:lnTo>
                  <a:lnTo>
                    <a:pt x="2657" y="207"/>
                  </a:lnTo>
                  <a:lnTo>
                    <a:pt x="2658" y="211"/>
                  </a:lnTo>
                  <a:lnTo>
                    <a:pt x="2659" y="215"/>
                  </a:lnTo>
                  <a:lnTo>
                    <a:pt x="2662" y="218"/>
                  </a:lnTo>
                  <a:lnTo>
                    <a:pt x="2666" y="219"/>
                  </a:lnTo>
                  <a:lnTo>
                    <a:pt x="2670" y="220"/>
                  </a:lnTo>
                  <a:lnTo>
                    <a:pt x="2674" y="219"/>
                  </a:lnTo>
                  <a:lnTo>
                    <a:pt x="2677" y="218"/>
                  </a:lnTo>
                  <a:lnTo>
                    <a:pt x="2680" y="215"/>
                  </a:lnTo>
                  <a:lnTo>
                    <a:pt x="2681" y="211"/>
                  </a:lnTo>
                  <a:lnTo>
                    <a:pt x="2683" y="207"/>
                  </a:lnTo>
                  <a:lnTo>
                    <a:pt x="2681" y="203"/>
                  </a:lnTo>
                  <a:lnTo>
                    <a:pt x="2680" y="199"/>
                  </a:lnTo>
                  <a:lnTo>
                    <a:pt x="2677" y="197"/>
                  </a:lnTo>
                  <a:lnTo>
                    <a:pt x="2674" y="195"/>
                  </a:lnTo>
                  <a:lnTo>
                    <a:pt x="2670" y="194"/>
                  </a:lnTo>
                  <a:close/>
                  <a:moveTo>
                    <a:pt x="2540" y="194"/>
                  </a:moveTo>
                  <a:lnTo>
                    <a:pt x="2536" y="195"/>
                  </a:lnTo>
                  <a:lnTo>
                    <a:pt x="2532" y="197"/>
                  </a:lnTo>
                  <a:lnTo>
                    <a:pt x="2530" y="199"/>
                  </a:lnTo>
                  <a:lnTo>
                    <a:pt x="2528" y="203"/>
                  </a:lnTo>
                  <a:lnTo>
                    <a:pt x="2527" y="207"/>
                  </a:lnTo>
                  <a:lnTo>
                    <a:pt x="2528" y="211"/>
                  </a:lnTo>
                  <a:lnTo>
                    <a:pt x="2530" y="215"/>
                  </a:lnTo>
                  <a:lnTo>
                    <a:pt x="2532" y="218"/>
                  </a:lnTo>
                  <a:lnTo>
                    <a:pt x="2536" y="219"/>
                  </a:lnTo>
                  <a:lnTo>
                    <a:pt x="2540" y="220"/>
                  </a:lnTo>
                  <a:lnTo>
                    <a:pt x="2544" y="219"/>
                  </a:lnTo>
                  <a:lnTo>
                    <a:pt x="2548" y="218"/>
                  </a:lnTo>
                  <a:lnTo>
                    <a:pt x="2550" y="215"/>
                  </a:lnTo>
                  <a:lnTo>
                    <a:pt x="2552" y="211"/>
                  </a:lnTo>
                  <a:lnTo>
                    <a:pt x="2553" y="207"/>
                  </a:lnTo>
                  <a:lnTo>
                    <a:pt x="2552" y="203"/>
                  </a:lnTo>
                  <a:lnTo>
                    <a:pt x="2550" y="199"/>
                  </a:lnTo>
                  <a:lnTo>
                    <a:pt x="2548" y="197"/>
                  </a:lnTo>
                  <a:lnTo>
                    <a:pt x="2544" y="195"/>
                  </a:lnTo>
                  <a:lnTo>
                    <a:pt x="2540" y="194"/>
                  </a:lnTo>
                  <a:close/>
                  <a:moveTo>
                    <a:pt x="2410" y="194"/>
                  </a:moveTo>
                  <a:lnTo>
                    <a:pt x="2406" y="195"/>
                  </a:lnTo>
                  <a:lnTo>
                    <a:pt x="2403" y="197"/>
                  </a:lnTo>
                  <a:lnTo>
                    <a:pt x="2400" y="199"/>
                  </a:lnTo>
                  <a:lnTo>
                    <a:pt x="2399" y="203"/>
                  </a:lnTo>
                  <a:lnTo>
                    <a:pt x="2397" y="207"/>
                  </a:lnTo>
                  <a:lnTo>
                    <a:pt x="2399" y="211"/>
                  </a:lnTo>
                  <a:lnTo>
                    <a:pt x="2400" y="215"/>
                  </a:lnTo>
                  <a:lnTo>
                    <a:pt x="2403" y="218"/>
                  </a:lnTo>
                  <a:lnTo>
                    <a:pt x="2406" y="219"/>
                  </a:lnTo>
                  <a:lnTo>
                    <a:pt x="2410" y="220"/>
                  </a:lnTo>
                  <a:lnTo>
                    <a:pt x="2414" y="219"/>
                  </a:lnTo>
                  <a:lnTo>
                    <a:pt x="2418" y="218"/>
                  </a:lnTo>
                  <a:lnTo>
                    <a:pt x="2421" y="215"/>
                  </a:lnTo>
                  <a:lnTo>
                    <a:pt x="2422" y="211"/>
                  </a:lnTo>
                  <a:lnTo>
                    <a:pt x="2423" y="207"/>
                  </a:lnTo>
                  <a:lnTo>
                    <a:pt x="2422" y="203"/>
                  </a:lnTo>
                  <a:lnTo>
                    <a:pt x="2421" y="199"/>
                  </a:lnTo>
                  <a:lnTo>
                    <a:pt x="2418" y="197"/>
                  </a:lnTo>
                  <a:lnTo>
                    <a:pt x="2414" y="195"/>
                  </a:lnTo>
                  <a:lnTo>
                    <a:pt x="2410" y="194"/>
                  </a:lnTo>
                  <a:close/>
                  <a:moveTo>
                    <a:pt x="2281" y="194"/>
                  </a:moveTo>
                  <a:lnTo>
                    <a:pt x="2277" y="195"/>
                  </a:lnTo>
                  <a:lnTo>
                    <a:pt x="2273" y="197"/>
                  </a:lnTo>
                  <a:lnTo>
                    <a:pt x="2270" y="199"/>
                  </a:lnTo>
                  <a:lnTo>
                    <a:pt x="2269" y="203"/>
                  </a:lnTo>
                  <a:lnTo>
                    <a:pt x="2268" y="207"/>
                  </a:lnTo>
                  <a:lnTo>
                    <a:pt x="2269" y="211"/>
                  </a:lnTo>
                  <a:lnTo>
                    <a:pt x="2270" y="215"/>
                  </a:lnTo>
                  <a:lnTo>
                    <a:pt x="2273" y="218"/>
                  </a:lnTo>
                  <a:lnTo>
                    <a:pt x="2277" y="219"/>
                  </a:lnTo>
                  <a:lnTo>
                    <a:pt x="2281" y="220"/>
                  </a:lnTo>
                  <a:lnTo>
                    <a:pt x="2285" y="219"/>
                  </a:lnTo>
                  <a:lnTo>
                    <a:pt x="2289" y="218"/>
                  </a:lnTo>
                  <a:lnTo>
                    <a:pt x="2291" y="215"/>
                  </a:lnTo>
                  <a:lnTo>
                    <a:pt x="2293" y="211"/>
                  </a:lnTo>
                  <a:lnTo>
                    <a:pt x="2294" y="207"/>
                  </a:lnTo>
                  <a:lnTo>
                    <a:pt x="2293" y="203"/>
                  </a:lnTo>
                  <a:lnTo>
                    <a:pt x="2291" y="199"/>
                  </a:lnTo>
                  <a:lnTo>
                    <a:pt x="2289" y="197"/>
                  </a:lnTo>
                  <a:lnTo>
                    <a:pt x="2285" y="195"/>
                  </a:lnTo>
                  <a:lnTo>
                    <a:pt x="2281" y="194"/>
                  </a:lnTo>
                  <a:close/>
                  <a:moveTo>
                    <a:pt x="2151" y="194"/>
                  </a:moveTo>
                  <a:lnTo>
                    <a:pt x="2147" y="195"/>
                  </a:lnTo>
                  <a:lnTo>
                    <a:pt x="2143" y="197"/>
                  </a:lnTo>
                  <a:lnTo>
                    <a:pt x="2141" y="199"/>
                  </a:lnTo>
                  <a:lnTo>
                    <a:pt x="2139" y="203"/>
                  </a:lnTo>
                  <a:lnTo>
                    <a:pt x="2138" y="207"/>
                  </a:lnTo>
                  <a:lnTo>
                    <a:pt x="2139" y="211"/>
                  </a:lnTo>
                  <a:lnTo>
                    <a:pt x="2141" y="215"/>
                  </a:lnTo>
                  <a:lnTo>
                    <a:pt x="2143" y="218"/>
                  </a:lnTo>
                  <a:lnTo>
                    <a:pt x="2147" y="219"/>
                  </a:lnTo>
                  <a:lnTo>
                    <a:pt x="2151" y="220"/>
                  </a:lnTo>
                  <a:lnTo>
                    <a:pt x="2155" y="219"/>
                  </a:lnTo>
                  <a:lnTo>
                    <a:pt x="2159" y="218"/>
                  </a:lnTo>
                  <a:lnTo>
                    <a:pt x="2162" y="215"/>
                  </a:lnTo>
                  <a:lnTo>
                    <a:pt x="2163" y="211"/>
                  </a:lnTo>
                  <a:lnTo>
                    <a:pt x="2164" y="207"/>
                  </a:lnTo>
                  <a:lnTo>
                    <a:pt x="2163" y="203"/>
                  </a:lnTo>
                  <a:lnTo>
                    <a:pt x="2162" y="199"/>
                  </a:lnTo>
                  <a:lnTo>
                    <a:pt x="2159" y="197"/>
                  </a:lnTo>
                  <a:lnTo>
                    <a:pt x="2155" y="195"/>
                  </a:lnTo>
                  <a:lnTo>
                    <a:pt x="2151" y="194"/>
                  </a:lnTo>
                  <a:close/>
                  <a:moveTo>
                    <a:pt x="2022" y="194"/>
                  </a:moveTo>
                  <a:lnTo>
                    <a:pt x="2018" y="195"/>
                  </a:lnTo>
                  <a:lnTo>
                    <a:pt x="2014" y="197"/>
                  </a:lnTo>
                  <a:lnTo>
                    <a:pt x="2011" y="199"/>
                  </a:lnTo>
                  <a:lnTo>
                    <a:pt x="2010" y="203"/>
                  </a:lnTo>
                  <a:lnTo>
                    <a:pt x="2009" y="207"/>
                  </a:lnTo>
                  <a:lnTo>
                    <a:pt x="2010" y="211"/>
                  </a:lnTo>
                  <a:lnTo>
                    <a:pt x="2011" y="215"/>
                  </a:lnTo>
                  <a:lnTo>
                    <a:pt x="2014" y="218"/>
                  </a:lnTo>
                  <a:lnTo>
                    <a:pt x="2018" y="219"/>
                  </a:lnTo>
                  <a:lnTo>
                    <a:pt x="2022" y="220"/>
                  </a:lnTo>
                  <a:lnTo>
                    <a:pt x="2026" y="219"/>
                  </a:lnTo>
                  <a:lnTo>
                    <a:pt x="2029" y="218"/>
                  </a:lnTo>
                  <a:lnTo>
                    <a:pt x="2032" y="215"/>
                  </a:lnTo>
                  <a:lnTo>
                    <a:pt x="2033" y="211"/>
                  </a:lnTo>
                  <a:lnTo>
                    <a:pt x="2035" y="207"/>
                  </a:lnTo>
                  <a:lnTo>
                    <a:pt x="2033" y="203"/>
                  </a:lnTo>
                  <a:lnTo>
                    <a:pt x="2032" y="199"/>
                  </a:lnTo>
                  <a:lnTo>
                    <a:pt x="2029" y="197"/>
                  </a:lnTo>
                  <a:lnTo>
                    <a:pt x="2026" y="195"/>
                  </a:lnTo>
                  <a:lnTo>
                    <a:pt x="2022" y="194"/>
                  </a:lnTo>
                  <a:close/>
                  <a:moveTo>
                    <a:pt x="1892" y="194"/>
                  </a:moveTo>
                  <a:lnTo>
                    <a:pt x="1888" y="195"/>
                  </a:lnTo>
                  <a:lnTo>
                    <a:pt x="1884" y="197"/>
                  </a:lnTo>
                  <a:lnTo>
                    <a:pt x="1882" y="199"/>
                  </a:lnTo>
                  <a:lnTo>
                    <a:pt x="1880" y="203"/>
                  </a:lnTo>
                  <a:lnTo>
                    <a:pt x="1879" y="207"/>
                  </a:lnTo>
                  <a:lnTo>
                    <a:pt x="1880" y="211"/>
                  </a:lnTo>
                  <a:lnTo>
                    <a:pt x="1882" y="215"/>
                  </a:lnTo>
                  <a:lnTo>
                    <a:pt x="1884" y="218"/>
                  </a:lnTo>
                  <a:lnTo>
                    <a:pt x="1888" y="219"/>
                  </a:lnTo>
                  <a:lnTo>
                    <a:pt x="1892" y="220"/>
                  </a:lnTo>
                  <a:lnTo>
                    <a:pt x="1896" y="219"/>
                  </a:lnTo>
                  <a:lnTo>
                    <a:pt x="1900" y="218"/>
                  </a:lnTo>
                  <a:lnTo>
                    <a:pt x="1902" y="215"/>
                  </a:lnTo>
                  <a:lnTo>
                    <a:pt x="1904" y="211"/>
                  </a:lnTo>
                  <a:lnTo>
                    <a:pt x="1905" y="207"/>
                  </a:lnTo>
                  <a:lnTo>
                    <a:pt x="1904" y="203"/>
                  </a:lnTo>
                  <a:lnTo>
                    <a:pt x="1902" y="199"/>
                  </a:lnTo>
                  <a:lnTo>
                    <a:pt x="1900" y="197"/>
                  </a:lnTo>
                  <a:lnTo>
                    <a:pt x="1896" y="195"/>
                  </a:lnTo>
                  <a:lnTo>
                    <a:pt x="1892" y="194"/>
                  </a:lnTo>
                  <a:close/>
                  <a:moveTo>
                    <a:pt x="1762" y="194"/>
                  </a:moveTo>
                  <a:lnTo>
                    <a:pt x="1758" y="195"/>
                  </a:lnTo>
                  <a:lnTo>
                    <a:pt x="1755" y="197"/>
                  </a:lnTo>
                  <a:lnTo>
                    <a:pt x="1752" y="199"/>
                  </a:lnTo>
                  <a:lnTo>
                    <a:pt x="1751" y="203"/>
                  </a:lnTo>
                  <a:lnTo>
                    <a:pt x="1749" y="207"/>
                  </a:lnTo>
                  <a:lnTo>
                    <a:pt x="1751" y="211"/>
                  </a:lnTo>
                  <a:lnTo>
                    <a:pt x="1752" y="215"/>
                  </a:lnTo>
                  <a:lnTo>
                    <a:pt x="1755" y="218"/>
                  </a:lnTo>
                  <a:lnTo>
                    <a:pt x="1758" y="219"/>
                  </a:lnTo>
                  <a:lnTo>
                    <a:pt x="1762" y="220"/>
                  </a:lnTo>
                  <a:lnTo>
                    <a:pt x="1766" y="219"/>
                  </a:lnTo>
                  <a:lnTo>
                    <a:pt x="1770" y="218"/>
                  </a:lnTo>
                  <a:lnTo>
                    <a:pt x="1773" y="215"/>
                  </a:lnTo>
                  <a:lnTo>
                    <a:pt x="1774" y="211"/>
                  </a:lnTo>
                  <a:lnTo>
                    <a:pt x="1775" y="207"/>
                  </a:lnTo>
                  <a:lnTo>
                    <a:pt x="1774" y="203"/>
                  </a:lnTo>
                  <a:lnTo>
                    <a:pt x="1773" y="199"/>
                  </a:lnTo>
                  <a:lnTo>
                    <a:pt x="1770" y="197"/>
                  </a:lnTo>
                  <a:lnTo>
                    <a:pt x="1766" y="195"/>
                  </a:lnTo>
                  <a:lnTo>
                    <a:pt x="1762" y="194"/>
                  </a:lnTo>
                  <a:close/>
                  <a:moveTo>
                    <a:pt x="1633" y="194"/>
                  </a:moveTo>
                  <a:lnTo>
                    <a:pt x="1629" y="195"/>
                  </a:lnTo>
                  <a:lnTo>
                    <a:pt x="1625" y="197"/>
                  </a:lnTo>
                  <a:lnTo>
                    <a:pt x="1622" y="199"/>
                  </a:lnTo>
                  <a:lnTo>
                    <a:pt x="1621" y="203"/>
                  </a:lnTo>
                  <a:lnTo>
                    <a:pt x="1620" y="207"/>
                  </a:lnTo>
                  <a:lnTo>
                    <a:pt x="1621" y="211"/>
                  </a:lnTo>
                  <a:lnTo>
                    <a:pt x="1622" y="215"/>
                  </a:lnTo>
                  <a:lnTo>
                    <a:pt x="1625" y="218"/>
                  </a:lnTo>
                  <a:lnTo>
                    <a:pt x="1629" y="219"/>
                  </a:lnTo>
                  <a:lnTo>
                    <a:pt x="1633" y="220"/>
                  </a:lnTo>
                  <a:lnTo>
                    <a:pt x="1637" y="219"/>
                  </a:lnTo>
                  <a:lnTo>
                    <a:pt x="1641" y="218"/>
                  </a:lnTo>
                  <a:lnTo>
                    <a:pt x="1643" y="215"/>
                  </a:lnTo>
                  <a:lnTo>
                    <a:pt x="1645" y="211"/>
                  </a:lnTo>
                  <a:lnTo>
                    <a:pt x="1646" y="207"/>
                  </a:lnTo>
                  <a:lnTo>
                    <a:pt x="1645" y="203"/>
                  </a:lnTo>
                  <a:lnTo>
                    <a:pt x="1643" y="199"/>
                  </a:lnTo>
                  <a:lnTo>
                    <a:pt x="1641" y="197"/>
                  </a:lnTo>
                  <a:lnTo>
                    <a:pt x="1637" y="195"/>
                  </a:lnTo>
                  <a:lnTo>
                    <a:pt x="1633" y="194"/>
                  </a:lnTo>
                  <a:close/>
                  <a:moveTo>
                    <a:pt x="1503" y="194"/>
                  </a:moveTo>
                  <a:lnTo>
                    <a:pt x="1499" y="195"/>
                  </a:lnTo>
                  <a:lnTo>
                    <a:pt x="1495" y="197"/>
                  </a:lnTo>
                  <a:lnTo>
                    <a:pt x="1493" y="199"/>
                  </a:lnTo>
                  <a:lnTo>
                    <a:pt x="1491" y="203"/>
                  </a:lnTo>
                  <a:lnTo>
                    <a:pt x="1490" y="207"/>
                  </a:lnTo>
                  <a:lnTo>
                    <a:pt x="1491" y="211"/>
                  </a:lnTo>
                  <a:lnTo>
                    <a:pt x="1493" y="215"/>
                  </a:lnTo>
                  <a:lnTo>
                    <a:pt x="1495" y="218"/>
                  </a:lnTo>
                  <a:lnTo>
                    <a:pt x="1499" y="219"/>
                  </a:lnTo>
                  <a:lnTo>
                    <a:pt x="1503" y="220"/>
                  </a:lnTo>
                  <a:lnTo>
                    <a:pt x="1507" y="219"/>
                  </a:lnTo>
                  <a:lnTo>
                    <a:pt x="1511" y="218"/>
                  </a:lnTo>
                  <a:lnTo>
                    <a:pt x="1514" y="215"/>
                  </a:lnTo>
                  <a:lnTo>
                    <a:pt x="1515" y="211"/>
                  </a:lnTo>
                  <a:lnTo>
                    <a:pt x="1516" y="207"/>
                  </a:lnTo>
                  <a:lnTo>
                    <a:pt x="1515" y="203"/>
                  </a:lnTo>
                  <a:lnTo>
                    <a:pt x="1514" y="199"/>
                  </a:lnTo>
                  <a:lnTo>
                    <a:pt x="1511" y="197"/>
                  </a:lnTo>
                  <a:lnTo>
                    <a:pt x="1507" y="195"/>
                  </a:lnTo>
                  <a:lnTo>
                    <a:pt x="1503" y="194"/>
                  </a:lnTo>
                  <a:close/>
                  <a:moveTo>
                    <a:pt x="1374" y="194"/>
                  </a:moveTo>
                  <a:lnTo>
                    <a:pt x="1370" y="195"/>
                  </a:lnTo>
                  <a:lnTo>
                    <a:pt x="1366" y="197"/>
                  </a:lnTo>
                  <a:lnTo>
                    <a:pt x="1363" y="199"/>
                  </a:lnTo>
                  <a:lnTo>
                    <a:pt x="1362" y="203"/>
                  </a:lnTo>
                  <a:lnTo>
                    <a:pt x="1361" y="207"/>
                  </a:lnTo>
                  <a:lnTo>
                    <a:pt x="1362" y="211"/>
                  </a:lnTo>
                  <a:lnTo>
                    <a:pt x="1363" y="215"/>
                  </a:lnTo>
                  <a:lnTo>
                    <a:pt x="1366" y="218"/>
                  </a:lnTo>
                  <a:lnTo>
                    <a:pt x="1370" y="219"/>
                  </a:lnTo>
                  <a:lnTo>
                    <a:pt x="1374" y="220"/>
                  </a:lnTo>
                  <a:lnTo>
                    <a:pt x="1378" y="219"/>
                  </a:lnTo>
                  <a:lnTo>
                    <a:pt x="1381" y="218"/>
                  </a:lnTo>
                  <a:lnTo>
                    <a:pt x="1384" y="215"/>
                  </a:lnTo>
                  <a:lnTo>
                    <a:pt x="1385" y="211"/>
                  </a:lnTo>
                  <a:lnTo>
                    <a:pt x="1387" y="207"/>
                  </a:lnTo>
                  <a:lnTo>
                    <a:pt x="1385" y="203"/>
                  </a:lnTo>
                  <a:lnTo>
                    <a:pt x="1384" y="199"/>
                  </a:lnTo>
                  <a:lnTo>
                    <a:pt x="1381" y="197"/>
                  </a:lnTo>
                  <a:lnTo>
                    <a:pt x="1378" y="195"/>
                  </a:lnTo>
                  <a:lnTo>
                    <a:pt x="1374" y="194"/>
                  </a:lnTo>
                  <a:close/>
                  <a:moveTo>
                    <a:pt x="1244" y="194"/>
                  </a:moveTo>
                  <a:lnTo>
                    <a:pt x="1240" y="195"/>
                  </a:lnTo>
                  <a:lnTo>
                    <a:pt x="1236" y="197"/>
                  </a:lnTo>
                  <a:lnTo>
                    <a:pt x="1234" y="199"/>
                  </a:lnTo>
                  <a:lnTo>
                    <a:pt x="1232" y="203"/>
                  </a:lnTo>
                  <a:lnTo>
                    <a:pt x="1231" y="207"/>
                  </a:lnTo>
                  <a:lnTo>
                    <a:pt x="1232" y="211"/>
                  </a:lnTo>
                  <a:lnTo>
                    <a:pt x="1234" y="215"/>
                  </a:lnTo>
                  <a:lnTo>
                    <a:pt x="1236" y="218"/>
                  </a:lnTo>
                  <a:lnTo>
                    <a:pt x="1240" y="219"/>
                  </a:lnTo>
                  <a:lnTo>
                    <a:pt x="1244" y="220"/>
                  </a:lnTo>
                  <a:lnTo>
                    <a:pt x="1248" y="219"/>
                  </a:lnTo>
                  <a:lnTo>
                    <a:pt x="1252" y="218"/>
                  </a:lnTo>
                  <a:lnTo>
                    <a:pt x="1254" y="215"/>
                  </a:lnTo>
                  <a:lnTo>
                    <a:pt x="1256" y="211"/>
                  </a:lnTo>
                  <a:lnTo>
                    <a:pt x="1257" y="207"/>
                  </a:lnTo>
                  <a:lnTo>
                    <a:pt x="1256" y="203"/>
                  </a:lnTo>
                  <a:lnTo>
                    <a:pt x="1254" y="199"/>
                  </a:lnTo>
                  <a:lnTo>
                    <a:pt x="1252" y="197"/>
                  </a:lnTo>
                  <a:lnTo>
                    <a:pt x="1248" y="195"/>
                  </a:lnTo>
                  <a:lnTo>
                    <a:pt x="1244" y="194"/>
                  </a:lnTo>
                  <a:close/>
                  <a:moveTo>
                    <a:pt x="1114" y="194"/>
                  </a:moveTo>
                  <a:lnTo>
                    <a:pt x="1110" y="195"/>
                  </a:lnTo>
                  <a:lnTo>
                    <a:pt x="1107" y="197"/>
                  </a:lnTo>
                  <a:lnTo>
                    <a:pt x="1104" y="199"/>
                  </a:lnTo>
                  <a:lnTo>
                    <a:pt x="1103" y="203"/>
                  </a:lnTo>
                  <a:lnTo>
                    <a:pt x="1101" y="207"/>
                  </a:lnTo>
                  <a:lnTo>
                    <a:pt x="1103" y="211"/>
                  </a:lnTo>
                  <a:lnTo>
                    <a:pt x="1104" y="215"/>
                  </a:lnTo>
                  <a:lnTo>
                    <a:pt x="1107" y="218"/>
                  </a:lnTo>
                  <a:lnTo>
                    <a:pt x="1110" y="219"/>
                  </a:lnTo>
                  <a:lnTo>
                    <a:pt x="1114" y="220"/>
                  </a:lnTo>
                  <a:lnTo>
                    <a:pt x="1118" y="219"/>
                  </a:lnTo>
                  <a:lnTo>
                    <a:pt x="1122" y="218"/>
                  </a:lnTo>
                  <a:lnTo>
                    <a:pt x="1125" y="215"/>
                  </a:lnTo>
                  <a:lnTo>
                    <a:pt x="1126" y="211"/>
                  </a:lnTo>
                  <a:lnTo>
                    <a:pt x="1127" y="207"/>
                  </a:lnTo>
                  <a:lnTo>
                    <a:pt x="1126" y="203"/>
                  </a:lnTo>
                  <a:lnTo>
                    <a:pt x="1125" y="199"/>
                  </a:lnTo>
                  <a:lnTo>
                    <a:pt x="1122" y="197"/>
                  </a:lnTo>
                  <a:lnTo>
                    <a:pt x="1118" y="195"/>
                  </a:lnTo>
                  <a:lnTo>
                    <a:pt x="1114" y="194"/>
                  </a:lnTo>
                  <a:close/>
                  <a:moveTo>
                    <a:pt x="985" y="194"/>
                  </a:moveTo>
                  <a:lnTo>
                    <a:pt x="981" y="195"/>
                  </a:lnTo>
                  <a:lnTo>
                    <a:pt x="977" y="197"/>
                  </a:lnTo>
                  <a:lnTo>
                    <a:pt x="974" y="199"/>
                  </a:lnTo>
                  <a:lnTo>
                    <a:pt x="973" y="203"/>
                  </a:lnTo>
                  <a:lnTo>
                    <a:pt x="972" y="207"/>
                  </a:lnTo>
                  <a:lnTo>
                    <a:pt x="973" y="211"/>
                  </a:lnTo>
                  <a:lnTo>
                    <a:pt x="974" y="215"/>
                  </a:lnTo>
                  <a:lnTo>
                    <a:pt x="977" y="218"/>
                  </a:lnTo>
                  <a:lnTo>
                    <a:pt x="981" y="219"/>
                  </a:lnTo>
                  <a:lnTo>
                    <a:pt x="985" y="220"/>
                  </a:lnTo>
                  <a:lnTo>
                    <a:pt x="989" y="219"/>
                  </a:lnTo>
                  <a:lnTo>
                    <a:pt x="993" y="218"/>
                  </a:lnTo>
                  <a:lnTo>
                    <a:pt x="995" y="215"/>
                  </a:lnTo>
                  <a:lnTo>
                    <a:pt x="997" y="211"/>
                  </a:lnTo>
                  <a:lnTo>
                    <a:pt x="998" y="207"/>
                  </a:lnTo>
                  <a:lnTo>
                    <a:pt x="997" y="203"/>
                  </a:lnTo>
                  <a:lnTo>
                    <a:pt x="995" y="199"/>
                  </a:lnTo>
                  <a:lnTo>
                    <a:pt x="993" y="197"/>
                  </a:lnTo>
                  <a:lnTo>
                    <a:pt x="989" y="195"/>
                  </a:lnTo>
                  <a:lnTo>
                    <a:pt x="985" y="194"/>
                  </a:lnTo>
                  <a:close/>
                  <a:moveTo>
                    <a:pt x="855" y="194"/>
                  </a:moveTo>
                  <a:lnTo>
                    <a:pt x="851" y="195"/>
                  </a:lnTo>
                  <a:lnTo>
                    <a:pt x="847" y="197"/>
                  </a:lnTo>
                  <a:lnTo>
                    <a:pt x="845" y="199"/>
                  </a:lnTo>
                  <a:lnTo>
                    <a:pt x="843" y="203"/>
                  </a:lnTo>
                  <a:lnTo>
                    <a:pt x="842" y="207"/>
                  </a:lnTo>
                  <a:lnTo>
                    <a:pt x="843" y="211"/>
                  </a:lnTo>
                  <a:lnTo>
                    <a:pt x="845" y="215"/>
                  </a:lnTo>
                  <a:lnTo>
                    <a:pt x="847" y="218"/>
                  </a:lnTo>
                  <a:lnTo>
                    <a:pt x="851" y="219"/>
                  </a:lnTo>
                  <a:lnTo>
                    <a:pt x="855" y="220"/>
                  </a:lnTo>
                  <a:lnTo>
                    <a:pt x="859" y="219"/>
                  </a:lnTo>
                  <a:lnTo>
                    <a:pt x="863" y="218"/>
                  </a:lnTo>
                  <a:lnTo>
                    <a:pt x="866" y="215"/>
                  </a:lnTo>
                  <a:lnTo>
                    <a:pt x="867" y="211"/>
                  </a:lnTo>
                  <a:lnTo>
                    <a:pt x="868" y="207"/>
                  </a:lnTo>
                  <a:lnTo>
                    <a:pt x="867" y="203"/>
                  </a:lnTo>
                  <a:lnTo>
                    <a:pt x="866" y="199"/>
                  </a:lnTo>
                  <a:lnTo>
                    <a:pt x="863" y="197"/>
                  </a:lnTo>
                  <a:lnTo>
                    <a:pt x="859" y="195"/>
                  </a:lnTo>
                  <a:lnTo>
                    <a:pt x="855" y="194"/>
                  </a:lnTo>
                  <a:close/>
                  <a:moveTo>
                    <a:pt x="726" y="194"/>
                  </a:moveTo>
                  <a:lnTo>
                    <a:pt x="722" y="195"/>
                  </a:lnTo>
                  <a:lnTo>
                    <a:pt x="718" y="197"/>
                  </a:lnTo>
                  <a:lnTo>
                    <a:pt x="715" y="199"/>
                  </a:lnTo>
                  <a:lnTo>
                    <a:pt x="714" y="203"/>
                  </a:lnTo>
                  <a:lnTo>
                    <a:pt x="713" y="207"/>
                  </a:lnTo>
                  <a:lnTo>
                    <a:pt x="714" y="211"/>
                  </a:lnTo>
                  <a:lnTo>
                    <a:pt x="715" y="215"/>
                  </a:lnTo>
                  <a:lnTo>
                    <a:pt x="718" y="218"/>
                  </a:lnTo>
                  <a:lnTo>
                    <a:pt x="722" y="219"/>
                  </a:lnTo>
                  <a:lnTo>
                    <a:pt x="726" y="220"/>
                  </a:lnTo>
                  <a:lnTo>
                    <a:pt x="730" y="219"/>
                  </a:lnTo>
                  <a:lnTo>
                    <a:pt x="733" y="218"/>
                  </a:lnTo>
                  <a:lnTo>
                    <a:pt x="736" y="215"/>
                  </a:lnTo>
                  <a:lnTo>
                    <a:pt x="737" y="211"/>
                  </a:lnTo>
                  <a:lnTo>
                    <a:pt x="739" y="207"/>
                  </a:lnTo>
                  <a:lnTo>
                    <a:pt x="737" y="203"/>
                  </a:lnTo>
                  <a:lnTo>
                    <a:pt x="736" y="199"/>
                  </a:lnTo>
                  <a:lnTo>
                    <a:pt x="733" y="197"/>
                  </a:lnTo>
                  <a:lnTo>
                    <a:pt x="730" y="195"/>
                  </a:lnTo>
                  <a:lnTo>
                    <a:pt x="726" y="194"/>
                  </a:lnTo>
                  <a:close/>
                  <a:moveTo>
                    <a:pt x="596" y="194"/>
                  </a:moveTo>
                  <a:lnTo>
                    <a:pt x="592" y="195"/>
                  </a:lnTo>
                  <a:lnTo>
                    <a:pt x="588" y="197"/>
                  </a:lnTo>
                  <a:lnTo>
                    <a:pt x="586" y="199"/>
                  </a:lnTo>
                  <a:lnTo>
                    <a:pt x="584" y="203"/>
                  </a:lnTo>
                  <a:lnTo>
                    <a:pt x="583" y="207"/>
                  </a:lnTo>
                  <a:lnTo>
                    <a:pt x="584" y="211"/>
                  </a:lnTo>
                  <a:lnTo>
                    <a:pt x="586" y="215"/>
                  </a:lnTo>
                  <a:lnTo>
                    <a:pt x="588" y="218"/>
                  </a:lnTo>
                  <a:lnTo>
                    <a:pt x="592" y="219"/>
                  </a:lnTo>
                  <a:lnTo>
                    <a:pt x="596" y="220"/>
                  </a:lnTo>
                  <a:lnTo>
                    <a:pt x="600" y="219"/>
                  </a:lnTo>
                  <a:lnTo>
                    <a:pt x="604" y="218"/>
                  </a:lnTo>
                  <a:lnTo>
                    <a:pt x="606" y="215"/>
                  </a:lnTo>
                  <a:lnTo>
                    <a:pt x="608" y="211"/>
                  </a:lnTo>
                  <a:lnTo>
                    <a:pt x="609" y="207"/>
                  </a:lnTo>
                  <a:lnTo>
                    <a:pt x="608" y="203"/>
                  </a:lnTo>
                  <a:lnTo>
                    <a:pt x="606" y="199"/>
                  </a:lnTo>
                  <a:lnTo>
                    <a:pt x="604" y="197"/>
                  </a:lnTo>
                  <a:lnTo>
                    <a:pt x="600" y="195"/>
                  </a:lnTo>
                  <a:lnTo>
                    <a:pt x="596" y="194"/>
                  </a:lnTo>
                  <a:close/>
                  <a:moveTo>
                    <a:pt x="466" y="194"/>
                  </a:moveTo>
                  <a:lnTo>
                    <a:pt x="462" y="195"/>
                  </a:lnTo>
                  <a:lnTo>
                    <a:pt x="459" y="197"/>
                  </a:lnTo>
                  <a:lnTo>
                    <a:pt x="456" y="199"/>
                  </a:lnTo>
                  <a:lnTo>
                    <a:pt x="455" y="203"/>
                  </a:lnTo>
                  <a:lnTo>
                    <a:pt x="453" y="207"/>
                  </a:lnTo>
                  <a:lnTo>
                    <a:pt x="455" y="211"/>
                  </a:lnTo>
                  <a:lnTo>
                    <a:pt x="456" y="215"/>
                  </a:lnTo>
                  <a:lnTo>
                    <a:pt x="459" y="218"/>
                  </a:lnTo>
                  <a:lnTo>
                    <a:pt x="462" y="219"/>
                  </a:lnTo>
                  <a:lnTo>
                    <a:pt x="466" y="220"/>
                  </a:lnTo>
                  <a:lnTo>
                    <a:pt x="470" y="219"/>
                  </a:lnTo>
                  <a:lnTo>
                    <a:pt x="474" y="218"/>
                  </a:lnTo>
                  <a:lnTo>
                    <a:pt x="477" y="215"/>
                  </a:lnTo>
                  <a:lnTo>
                    <a:pt x="478" y="211"/>
                  </a:lnTo>
                  <a:lnTo>
                    <a:pt x="479" y="207"/>
                  </a:lnTo>
                  <a:lnTo>
                    <a:pt x="478" y="203"/>
                  </a:lnTo>
                  <a:lnTo>
                    <a:pt x="477" y="199"/>
                  </a:lnTo>
                  <a:lnTo>
                    <a:pt x="474" y="197"/>
                  </a:lnTo>
                  <a:lnTo>
                    <a:pt x="470" y="195"/>
                  </a:lnTo>
                  <a:lnTo>
                    <a:pt x="466" y="194"/>
                  </a:lnTo>
                  <a:close/>
                  <a:moveTo>
                    <a:pt x="337" y="194"/>
                  </a:moveTo>
                  <a:lnTo>
                    <a:pt x="333" y="195"/>
                  </a:lnTo>
                  <a:lnTo>
                    <a:pt x="329" y="197"/>
                  </a:lnTo>
                  <a:lnTo>
                    <a:pt x="326" y="199"/>
                  </a:lnTo>
                  <a:lnTo>
                    <a:pt x="325" y="203"/>
                  </a:lnTo>
                  <a:lnTo>
                    <a:pt x="324" y="207"/>
                  </a:lnTo>
                  <a:lnTo>
                    <a:pt x="325" y="211"/>
                  </a:lnTo>
                  <a:lnTo>
                    <a:pt x="326" y="215"/>
                  </a:lnTo>
                  <a:lnTo>
                    <a:pt x="329" y="218"/>
                  </a:lnTo>
                  <a:lnTo>
                    <a:pt x="333" y="219"/>
                  </a:lnTo>
                  <a:lnTo>
                    <a:pt x="337" y="220"/>
                  </a:lnTo>
                  <a:lnTo>
                    <a:pt x="341" y="219"/>
                  </a:lnTo>
                  <a:lnTo>
                    <a:pt x="345" y="218"/>
                  </a:lnTo>
                  <a:lnTo>
                    <a:pt x="347" y="215"/>
                  </a:lnTo>
                  <a:lnTo>
                    <a:pt x="349" y="211"/>
                  </a:lnTo>
                  <a:lnTo>
                    <a:pt x="350" y="207"/>
                  </a:lnTo>
                  <a:lnTo>
                    <a:pt x="349" y="203"/>
                  </a:lnTo>
                  <a:lnTo>
                    <a:pt x="347" y="199"/>
                  </a:lnTo>
                  <a:lnTo>
                    <a:pt x="345" y="197"/>
                  </a:lnTo>
                  <a:lnTo>
                    <a:pt x="341" y="195"/>
                  </a:lnTo>
                  <a:lnTo>
                    <a:pt x="337" y="194"/>
                  </a:lnTo>
                  <a:close/>
                  <a:moveTo>
                    <a:pt x="207" y="194"/>
                  </a:moveTo>
                  <a:lnTo>
                    <a:pt x="203" y="195"/>
                  </a:lnTo>
                  <a:lnTo>
                    <a:pt x="199" y="197"/>
                  </a:lnTo>
                  <a:lnTo>
                    <a:pt x="197" y="199"/>
                  </a:lnTo>
                  <a:lnTo>
                    <a:pt x="195" y="203"/>
                  </a:lnTo>
                  <a:lnTo>
                    <a:pt x="194" y="207"/>
                  </a:lnTo>
                  <a:lnTo>
                    <a:pt x="195" y="211"/>
                  </a:lnTo>
                  <a:lnTo>
                    <a:pt x="197" y="215"/>
                  </a:lnTo>
                  <a:lnTo>
                    <a:pt x="199" y="218"/>
                  </a:lnTo>
                  <a:lnTo>
                    <a:pt x="203" y="219"/>
                  </a:lnTo>
                  <a:lnTo>
                    <a:pt x="207" y="220"/>
                  </a:lnTo>
                  <a:lnTo>
                    <a:pt x="211" y="219"/>
                  </a:lnTo>
                  <a:lnTo>
                    <a:pt x="215" y="218"/>
                  </a:lnTo>
                  <a:lnTo>
                    <a:pt x="218" y="215"/>
                  </a:lnTo>
                  <a:lnTo>
                    <a:pt x="219" y="211"/>
                  </a:lnTo>
                  <a:lnTo>
                    <a:pt x="220" y="207"/>
                  </a:lnTo>
                  <a:lnTo>
                    <a:pt x="219" y="203"/>
                  </a:lnTo>
                  <a:lnTo>
                    <a:pt x="218" y="199"/>
                  </a:lnTo>
                  <a:lnTo>
                    <a:pt x="215" y="197"/>
                  </a:lnTo>
                  <a:lnTo>
                    <a:pt x="211" y="195"/>
                  </a:lnTo>
                  <a:lnTo>
                    <a:pt x="207" y="194"/>
                  </a:lnTo>
                  <a:close/>
                  <a:moveTo>
                    <a:pt x="78" y="194"/>
                  </a:moveTo>
                  <a:lnTo>
                    <a:pt x="74" y="195"/>
                  </a:lnTo>
                  <a:lnTo>
                    <a:pt x="70" y="197"/>
                  </a:lnTo>
                  <a:lnTo>
                    <a:pt x="67" y="199"/>
                  </a:lnTo>
                  <a:lnTo>
                    <a:pt x="66" y="203"/>
                  </a:lnTo>
                  <a:lnTo>
                    <a:pt x="65" y="207"/>
                  </a:lnTo>
                  <a:lnTo>
                    <a:pt x="66" y="211"/>
                  </a:lnTo>
                  <a:lnTo>
                    <a:pt x="67" y="215"/>
                  </a:lnTo>
                  <a:lnTo>
                    <a:pt x="70" y="218"/>
                  </a:lnTo>
                  <a:lnTo>
                    <a:pt x="74" y="219"/>
                  </a:lnTo>
                  <a:lnTo>
                    <a:pt x="78" y="220"/>
                  </a:lnTo>
                  <a:lnTo>
                    <a:pt x="82" y="219"/>
                  </a:lnTo>
                  <a:lnTo>
                    <a:pt x="85" y="218"/>
                  </a:lnTo>
                  <a:lnTo>
                    <a:pt x="88" y="215"/>
                  </a:lnTo>
                  <a:lnTo>
                    <a:pt x="89" y="211"/>
                  </a:lnTo>
                  <a:lnTo>
                    <a:pt x="91" y="207"/>
                  </a:lnTo>
                  <a:lnTo>
                    <a:pt x="89" y="203"/>
                  </a:lnTo>
                  <a:lnTo>
                    <a:pt x="88" y="199"/>
                  </a:lnTo>
                  <a:lnTo>
                    <a:pt x="85" y="197"/>
                  </a:lnTo>
                  <a:lnTo>
                    <a:pt x="82" y="195"/>
                  </a:lnTo>
                  <a:lnTo>
                    <a:pt x="78" y="194"/>
                  </a:lnTo>
                  <a:close/>
                  <a:moveTo>
                    <a:pt x="4161" y="130"/>
                  </a:moveTo>
                  <a:lnTo>
                    <a:pt x="4155" y="130"/>
                  </a:lnTo>
                  <a:lnTo>
                    <a:pt x="4153" y="133"/>
                  </a:lnTo>
                  <a:lnTo>
                    <a:pt x="4150" y="135"/>
                  </a:lnTo>
                  <a:lnTo>
                    <a:pt x="4148" y="138"/>
                  </a:lnTo>
                  <a:lnTo>
                    <a:pt x="4148" y="142"/>
                  </a:lnTo>
                  <a:lnTo>
                    <a:pt x="4148" y="147"/>
                  </a:lnTo>
                  <a:lnTo>
                    <a:pt x="4150" y="150"/>
                  </a:lnTo>
                  <a:lnTo>
                    <a:pt x="4153" y="152"/>
                  </a:lnTo>
                  <a:lnTo>
                    <a:pt x="4155" y="155"/>
                  </a:lnTo>
                  <a:lnTo>
                    <a:pt x="4161" y="155"/>
                  </a:lnTo>
                  <a:lnTo>
                    <a:pt x="4165" y="155"/>
                  </a:lnTo>
                  <a:lnTo>
                    <a:pt x="4167" y="152"/>
                  </a:lnTo>
                  <a:lnTo>
                    <a:pt x="4170" y="150"/>
                  </a:lnTo>
                  <a:lnTo>
                    <a:pt x="4172" y="147"/>
                  </a:lnTo>
                  <a:lnTo>
                    <a:pt x="4172" y="142"/>
                  </a:lnTo>
                  <a:lnTo>
                    <a:pt x="4172" y="138"/>
                  </a:lnTo>
                  <a:lnTo>
                    <a:pt x="4170" y="135"/>
                  </a:lnTo>
                  <a:lnTo>
                    <a:pt x="4167" y="133"/>
                  </a:lnTo>
                  <a:lnTo>
                    <a:pt x="4165" y="130"/>
                  </a:lnTo>
                  <a:lnTo>
                    <a:pt x="4161" y="130"/>
                  </a:lnTo>
                  <a:close/>
                  <a:moveTo>
                    <a:pt x="4031" y="130"/>
                  </a:moveTo>
                  <a:lnTo>
                    <a:pt x="4026" y="130"/>
                  </a:lnTo>
                  <a:lnTo>
                    <a:pt x="4023" y="133"/>
                  </a:lnTo>
                  <a:lnTo>
                    <a:pt x="4021" y="135"/>
                  </a:lnTo>
                  <a:lnTo>
                    <a:pt x="4018" y="138"/>
                  </a:lnTo>
                  <a:lnTo>
                    <a:pt x="4018" y="142"/>
                  </a:lnTo>
                  <a:lnTo>
                    <a:pt x="4018" y="147"/>
                  </a:lnTo>
                  <a:lnTo>
                    <a:pt x="4021" y="150"/>
                  </a:lnTo>
                  <a:lnTo>
                    <a:pt x="4023" y="152"/>
                  </a:lnTo>
                  <a:lnTo>
                    <a:pt x="4026" y="155"/>
                  </a:lnTo>
                  <a:lnTo>
                    <a:pt x="4031" y="155"/>
                  </a:lnTo>
                  <a:lnTo>
                    <a:pt x="4035" y="155"/>
                  </a:lnTo>
                  <a:lnTo>
                    <a:pt x="4038" y="152"/>
                  </a:lnTo>
                  <a:lnTo>
                    <a:pt x="4040" y="150"/>
                  </a:lnTo>
                  <a:lnTo>
                    <a:pt x="4043" y="147"/>
                  </a:lnTo>
                  <a:lnTo>
                    <a:pt x="4043" y="142"/>
                  </a:lnTo>
                  <a:lnTo>
                    <a:pt x="4043" y="138"/>
                  </a:lnTo>
                  <a:lnTo>
                    <a:pt x="4040" y="135"/>
                  </a:lnTo>
                  <a:lnTo>
                    <a:pt x="4038" y="133"/>
                  </a:lnTo>
                  <a:lnTo>
                    <a:pt x="4035" y="130"/>
                  </a:lnTo>
                  <a:lnTo>
                    <a:pt x="4031" y="130"/>
                  </a:lnTo>
                  <a:close/>
                  <a:moveTo>
                    <a:pt x="3901" y="130"/>
                  </a:moveTo>
                  <a:lnTo>
                    <a:pt x="3896" y="130"/>
                  </a:lnTo>
                  <a:lnTo>
                    <a:pt x="3894" y="133"/>
                  </a:lnTo>
                  <a:lnTo>
                    <a:pt x="3891" y="135"/>
                  </a:lnTo>
                  <a:lnTo>
                    <a:pt x="3888" y="138"/>
                  </a:lnTo>
                  <a:lnTo>
                    <a:pt x="3888" y="142"/>
                  </a:lnTo>
                  <a:lnTo>
                    <a:pt x="3888" y="147"/>
                  </a:lnTo>
                  <a:lnTo>
                    <a:pt x="3891" y="150"/>
                  </a:lnTo>
                  <a:lnTo>
                    <a:pt x="3894" y="152"/>
                  </a:lnTo>
                  <a:lnTo>
                    <a:pt x="3896" y="155"/>
                  </a:lnTo>
                  <a:lnTo>
                    <a:pt x="3901" y="155"/>
                  </a:lnTo>
                  <a:lnTo>
                    <a:pt x="3905" y="155"/>
                  </a:lnTo>
                  <a:lnTo>
                    <a:pt x="3908" y="152"/>
                  </a:lnTo>
                  <a:lnTo>
                    <a:pt x="3911" y="150"/>
                  </a:lnTo>
                  <a:lnTo>
                    <a:pt x="3913" y="147"/>
                  </a:lnTo>
                  <a:lnTo>
                    <a:pt x="3913" y="142"/>
                  </a:lnTo>
                  <a:lnTo>
                    <a:pt x="3913" y="138"/>
                  </a:lnTo>
                  <a:lnTo>
                    <a:pt x="3911" y="135"/>
                  </a:lnTo>
                  <a:lnTo>
                    <a:pt x="3908" y="133"/>
                  </a:lnTo>
                  <a:lnTo>
                    <a:pt x="3905" y="130"/>
                  </a:lnTo>
                  <a:lnTo>
                    <a:pt x="3901" y="130"/>
                  </a:lnTo>
                  <a:close/>
                  <a:moveTo>
                    <a:pt x="3772" y="130"/>
                  </a:moveTo>
                  <a:lnTo>
                    <a:pt x="3767" y="130"/>
                  </a:lnTo>
                  <a:lnTo>
                    <a:pt x="3764" y="133"/>
                  </a:lnTo>
                  <a:lnTo>
                    <a:pt x="3761" y="135"/>
                  </a:lnTo>
                  <a:lnTo>
                    <a:pt x="3759" y="138"/>
                  </a:lnTo>
                  <a:lnTo>
                    <a:pt x="3759" y="142"/>
                  </a:lnTo>
                  <a:lnTo>
                    <a:pt x="3759" y="147"/>
                  </a:lnTo>
                  <a:lnTo>
                    <a:pt x="3761" y="150"/>
                  </a:lnTo>
                  <a:lnTo>
                    <a:pt x="3764" y="152"/>
                  </a:lnTo>
                  <a:lnTo>
                    <a:pt x="3767" y="155"/>
                  </a:lnTo>
                  <a:lnTo>
                    <a:pt x="3772" y="155"/>
                  </a:lnTo>
                  <a:lnTo>
                    <a:pt x="3776" y="155"/>
                  </a:lnTo>
                  <a:lnTo>
                    <a:pt x="3778" y="152"/>
                  </a:lnTo>
                  <a:lnTo>
                    <a:pt x="3781" y="150"/>
                  </a:lnTo>
                  <a:lnTo>
                    <a:pt x="3784" y="147"/>
                  </a:lnTo>
                  <a:lnTo>
                    <a:pt x="3784" y="142"/>
                  </a:lnTo>
                  <a:lnTo>
                    <a:pt x="3784" y="138"/>
                  </a:lnTo>
                  <a:lnTo>
                    <a:pt x="3781" y="135"/>
                  </a:lnTo>
                  <a:lnTo>
                    <a:pt x="3778" y="133"/>
                  </a:lnTo>
                  <a:lnTo>
                    <a:pt x="3776" y="130"/>
                  </a:lnTo>
                  <a:lnTo>
                    <a:pt x="3772" y="130"/>
                  </a:lnTo>
                  <a:close/>
                  <a:moveTo>
                    <a:pt x="3642" y="130"/>
                  </a:moveTo>
                  <a:lnTo>
                    <a:pt x="3637" y="130"/>
                  </a:lnTo>
                  <a:lnTo>
                    <a:pt x="3634" y="133"/>
                  </a:lnTo>
                  <a:lnTo>
                    <a:pt x="3632" y="135"/>
                  </a:lnTo>
                  <a:lnTo>
                    <a:pt x="3629" y="138"/>
                  </a:lnTo>
                  <a:lnTo>
                    <a:pt x="3629" y="142"/>
                  </a:lnTo>
                  <a:lnTo>
                    <a:pt x="3629" y="147"/>
                  </a:lnTo>
                  <a:lnTo>
                    <a:pt x="3632" y="150"/>
                  </a:lnTo>
                  <a:lnTo>
                    <a:pt x="3634" y="152"/>
                  </a:lnTo>
                  <a:lnTo>
                    <a:pt x="3637" y="155"/>
                  </a:lnTo>
                  <a:lnTo>
                    <a:pt x="3642" y="155"/>
                  </a:lnTo>
                  <a:lnTo>
                    <a:pt x="3646" y="155"/>
                  </a:lnTo>
                  <a:lnTo>
                    <a:pt x="3649" y="152"/>
                  </a:lnTo>
                  <a:lnTo>
                    <a:pt x="3651" y="150"/>
                  </a:lnTo>
                  <a:lnTo>
                    <a:pt x="3654" y="147"/>
                  </a:lnTo>
                  <a:lnTo>
                    <a:pt x="3654" y="142"/>
                  </a:lnTo>
                  <a:lnTo>
                    <a:pt x="3654" y="138"/>
                  </a:lnTo>
                  <a:lnTo>
                    <a:pt x="3651" y="135"/>
                  </a:lnTo>
                  <a:lnTo>
                    <a:pt x="3649" y="133"/>
                  </a:lnTo>
                  <a:lnTo>
                    <a:pt x="3646" y="130"/>
                  </a:lnTo>
                  <a:lnTo>
                    <a:pt x="3642" y="130"/>
                  </a:lnTo>
                  <a:close/>
                  <a:moveTo>
                    <a:pt x="3513" y="130"/>
                  </a:moveTo>
                  <a:lnTo>
                    <a:pt x="3507" y="130"/>
                  </a:lnTo>
                  <a:lnTo>
                    <a:pt x="3505" y="133"/>
                  </a:lnTo>
                  <a:lnTo>
                    <a:pt x="3502" y="135"/>
                  </a:lnTo>
                  <a:lnTo>
                    <a:pt x="3500" y="138"/>
                  </a:lnTo>
                  <a:lnTo>
                    <a:pt x="3500" y="142"/>
                  </a:lnTo>
                  <a:lnTo>
                    <a:pt x="3500" y="147"/>
                  </a:lnTo>
                  <a:lnTo>
                    <a:pt x="3502" y="150"/>
                  </a:lnTo>
                  <a:lnTo>
                    <a:pt x="3505" y="152"/>
                  </a:lnTo>
                  <a:lnTo>
                    <a:pt x="3507" y="155"/>
                  </a:lnTo>
                  <a:lnTo>
                    <a:pt x="3513" y="155"/>
                  </a:lnTo>
                  <a:lnTo>
                    <a:pt x="3517" y="155"/>
                  </a:lnTo>
                  <a:lnTo>
                    <a:pt x="3519" y="152"/>
                  </a:lnTo>
                  <a:lnTo>
                    <a:pt x="3522" y="150"/>
                  </a:lnTo>
                  <a:lnTo>
                    <a:pt x="3524" y="147"/>
                  </a:lnTo>
                  <a:lnTo>
                    <a:pt x="3524" y="142"/>
                  </a:lnTo>
                  <a:lnTo>
                    <a:pt x="3524" y="138"/>
                  </a:lnTo>
                  <a:lnTo>
                    <a:pt x="3522" y="135"/>
                  </a:lnTo>
                  <a:lnTo>
                    <a:pt x="3519" y="133"/>
                  </a:lnTo>
                  <a:lnTo>
                    <a:pt x="3517" y="130"/>
                  </a:lnTo>
                  <a:lnTo>
                    <a:pt x="3513" y="130"/>
                  </a:lnTo>
                  <a:close/>
                  <a:moveTo>
                    <a:pt x="3383" y="130"/>
                  </a:moveTo>
                  <a:lnTo>
                    <a:pt x="3378" y="130"/>
                  </a:lnTo>
                  <a:lnTo>
                    <a:pt x="3375" y="133"/>
                  </a:lnTo>
                  <a:lnTo>
                    <a:pt x="3373" y="135"/>
                  </a:lnTo>
                  <a:lnTo>
                    <a:pt x="3370" y="138"/>
                  </a:lnTo>
                  <a:lnTo>
                    <a:pt x="3370" y="142"/>
                  </a:lnTo>
                  <a:lnTo>
                    <a:pt x="3370" y="147"/>
                  </a:lnTo>
                  <a:lnTo>
                    <a:pt x="3373" y="150"/>
                  </a:lnTo>
                  <a:lnTo>
                    <a:pt x="3375" y="152"/>
                  </a:lnTo>
                  <a:lnTo>
                    <a:pt x="3378" y="155"/>
                  </a:lnTo>
                  <a:lnTo>
                    <a:pt x="3383" y="155"/>
                  </a:lnTo>
                  <a:lnTo>
                    <a:pt x="3387" y="155"/>
                  </a:lnTo>
                  <a:lnTo>
                    <a:pt x="3390" y="152"/>
                  </a:lnTo>
                  <a:lnTo>
                    <a:pt x="3392" y="150"/>
                  </a:lnTo>
                  <a:lnTo>
                    <a:pt x="3395" y="147"/>
                  </a:lnTo>
                  <a:lnTo>
                    <a:pt x="3395" y="142"/>
                  </a:lnTo>
                  <a:lnTo>
                    <a:pt x="3395" y="138"/>
                  </a:lnTo>
                  <a:lnTo>
                    <a:pt x="3392" y="135"/>
                  </a:lnTo>
                  <a:lnTo>
                    <a:pt x="3390" y="133"/>
                  </a:lnTo>
                  <a:lnTo>
                    <a:pt x="3387" y="130"/>
                  </a:lnTo>
                  <a:lnTo>
                    <a:pt x="3383" y="130"/>
                  </a:lnTo>
                  <a:close/>
                  <a:moveTo>
                    <a:pt x="3253" y="130"/>
                  </a:moveTo>
                  <a:lnTo>
                    <a:pt x="3248" y="130"/>
                  </a:lnTo>
                  <a:lnTo>
                    <a:pt x="3246" y="133"/>
                  </a:lnTo>
                  <a:lnTo>
                    <a:pt x="3243" y="135"/>
                  </a:lnTo>
                  <a:lnTo>
                    <a:pt x="3240" y="138"/>
                  </a:lnTo>
                  <a:lnTo>
                    <a:pt x="3240" y="142"/>
                  </a:lnTo>
                  <a:lnTo>
                    <a:pt x="3240" y="147"/>
                  </a:lnTo>
                  <a:lnTo>
                    <a:pt x="3243" y="150"/>
                  </a:lnTo>
                  <a:lnTo>
                    <a:pt x="3246" y="152"/>
                  </a:lnTo>
                  <a:lnTo>
                    <a:pt x="3248" y="155"/>
                  </a:lnTo>
                  <a:lnTo>
                    <a:pt x="3253" y="155"/>
                  </a:lnTo>
                  <a:lnTo>
                    <a:pt x="3257" y="155"/>
                  </a:lnTo>
                  <a:lnTo>
                    <a:pt x="3260" y="152"/>
                  </a:lnTo>
                  <a:lnTo>
                    <a:pt x="3263" y="150"/>
                  </a:lnTo>
                  <a:lnTo>
                    <a:pt x="3265" y="147"/>
                  </a:lnTo>
                  <a:lnTo>
                    <a:pt x="3265" y="142"/>
                  </a:lnTo>
                  <a:lnTo>
                    <a:pt x="3265" y="138"/>
                  </a:lnTo>
                  <a:lnTo>
                    <a:pt x="3263" y="135"/>
                  </a:lnTo>
                  <a:lnTo>
                    <a:pt x="3260" y="133"/>
                  </a:lnTo>
                  <a:lnTo>
                    <a:pt x="3257" y="130"/>
                  </a:lnTo>
                  <a:lnTo>
                    <a:pt x="3253" y="130"/>
                  </a:lnTo>
                  <a:close/>
                  <a:moveTo>
                    <a:pt x="3124" y="130"/>
                  </a:moveTo>
                  <a:lnTo>
                    <a:pt x="3119" y="130"/>
                  </a:lnTo>
                  <a:lnTo>
                    <a:pt x="3116" y="133"/>
                  </a:lnTo>
                  <a:lnTo>
                    <a:pt x="3113" y="135"/>
                  </a:lnTo>
                  <a:lnTo>
                    <a:pt x="3111" y="138"/>
                  </a:lnTo>
                  <a:lnTo>
                    <a:pt x="3111" y="142"/>
                  </a:lnTo>
                  <a:lnTo>
                    <a:pt x="3111" y="147"/>
                  </a:lnTo>
                  <a:lnTo>
                    <a:pt x="3113" y="150"/>
                  </a:lnTo>
                  <a:lnTo>
                    <a:pt x="3116" y="152"/>
                  </a:lnTo>
                  <a:lnTo>
                    <a:pt x="3119" y="155"/>
                  </a:lnTo>
                  <a:lnTo>
                    <a:pt x="3124" y="155"/>
                  </a:lnTo>
                  <a:lnTo>
                    <a:pt x="3128" y="155"/>
                  </a:lnTo>
                  <a:lnTo>
                    <a:pt x="3130" y="152"/>
                  </a:lnTo>
                  <a:lnTo>
                    <a:pt x="3133" y="150"/>
                  </a:lnTo>
                  <a:lnTo>
                    <a:pt x="3136" y="147"/>
                  </a:lnTo>
                  <a:lnTo>
                    <a:pt x="3136" y="142"/>
                  </a:lnTo>
                  <a:lnTo>
                    <a:pt x="3136" y="138"/>
                  </a:lnTo>
                  <a:lnTo>
                    <a:pt x="3133" y="135"/>
                  </a:lnTo>
                  <a:lnTo>
                    <a:pt x="3130" y="133"/>
                  </a:lnTo>
                  <a:lnTo>
                    <a:pt x="3128" y="130"/>
                  </a:lnTo>
                  <a:lnTo>
                    <a:pt x="3124" y="130"/>
                  </a:lnTo>
                  <a:close/>
                  <a:moveTo>
                    <a:pt x="2994" y="130"/>
                  </a:moveTo>
                  <a:lnTo>
                    <a:pt x="2989" y="130"/>
                  </a:lnTo>
                  <a:lnTo>
                    <a:pt x="2986" y="133"/>
                  </a:lnTo>
                  <a:lnTo>
                    <a:pt x="2984" y="135"/>
                  </a:lnTo>
                  <a:lnTo>
                    <a:pt x="2981" y="138"/>
                  </a:lnTo>
                  <a:lnTo>
                    <a:pt x="2981" y="142"/>
                  </a:lnTo>
                  <a:lnTo>
                    <a:pt x="2981" y="147"/>
                  </a:lnTo>
                  <a:lnTo>
                    <a:pt x="2984" y="150"/>
                  </a:lnTo>
                  <a:lnTo>
                    <a:pt x="2986" y="152"/>
                  </a:lnTo>
                  <a:lnTo>
                    <a:pt x="2989" y="155"/>
                  </a:lnTo>
                  <a:lnTo>
                    <a:pt x="2994" y="155"/>
                  </a:lnTo>
                  <a:lnTo>
                    <a:pt x="2998" y="155"/>
                  </a:lnTo>
                  <a:lnTo>
                    <a:pt x="3001" y="152"/>
                  </a:lnTo>
                  <a:lnTo>
                    <a:pt x="3003" y="150"/>
                  </a:lnTo>
                  <a:lnTo>
                    <a:pt x="3006" y="147"/>
                  </a:lnTo>
                  <a:lnTo>
                    <a:pt x="3006" y="142"/>
                  </a:lnTo>
                  <a:lnTo>
                    <a:pt x="3006" y="138"/>
                  </a:lnTo>
                  <a:lnTo>
                    <a:pt x="3003" y="135"/>
                  </a:lnTo>
                  <a:lnTo>
                    <a:pt x="3001" y="133"/>
                  </a:lnTo>
                  <a:lnTo>
                    <a:pt x="2998" y="130"/>
                  </a:lnTo>
                  <a:lnTo>
                    <a:pt x="2994" y="130"/>
                  </a:lnTo>
                  <a:close/>
                  <a:moveTo>
                    <a:pt x="2865" y="130"/>
                  </a:moveTo>
                  <a:lnTo>
                    <a:pt x="2859" y="130"/>
                  </a:lnTo>
                  <a:lnTo>
                    <a:pt x="2857" y="133"/>
                  </a:lnTo>
                  <a:lnTo>
                    <a:pt x="2854" y="135"/>
                  </a:lnTo>
                  <a:lnTo>
                    <a:pt x="2852" y="138"/>
                  </a:lnTo>
                  <a:lnTo>
                    <a:pt x="2852" y="142"/>
                  </a:lnTo>
                  <a:lnTo>
                    <a:pt x="2852" y="147"/>
                  </a:lnTo>
                  <a:lnTo>
                    <a:pt x="2854" y="150"/>
                  </a:lnTo>
                  <a:lnTo>
                    <a:pt x="2857" y="152"/>
                  </a:lnTo>
                  <a:lnTo>
                    <a:pt x="2859" y="155"/>
                  </a:lnTo>
                  <a:lnTo>
                    <a:pt x="2865" y="155"/>
                  </a:lnTo>
                  <a:lnTo>
                    <a:pt x="2869" y="155"/>
                  </a:lnTo>
                  <a:lnTo>
                    <a:pt x="2871" y="152"/>
                  </a:lnTo>
                  <a:lnTo>
                    <a:pt x="2874" y="150"/>
                  </a:lnTo>
                  <a:lnTo>
                    <a:pt x="2876" y="147"/>
                  </a:lnTo>
                  <a:lnTo>
                    <a:pt x="2876" y="142"/>
                  </a:lnTo>
                  <a:lnTo>
                    <a:pt x="2876" y="138"/>
                  </a:lnTo>
                  <a:lnTo>
                    <a:pt x="2874" y="135"/>
                  </a:lnTo>
                  <a:lnTo>
                    <a:pt x="2871" y="133"/>
                  </a:lnTo>
                  <a:lnTo>
                    <a:pt x="2869" y="130"/>
                  </a:lnTo>
                  <a:lnTo>
                    <a:pt x="2865" y="130"/>
                  </a:lnTo>
                  <a:close/>
                  <a:moveTo>
                    <a:pt x="2735" y="130"/>
                  </a:moveTo>
                  <a:lnTo>
                    <a:pt x="2730" y="130"/>
                  </a:lnTo>
                  <a:lnTo>
                    <a:pt x="2727" y="133"/>
                  </a:lnTo>
                  <a:lnTo>
                    <a:pt x="2725" y="135"/>
                  </a:lnTo>
                  <a:lnTo>
                    <a:pt x="2722" y="138"/>
                  </a:lnTo>
                  <a:lnTo>
                    <a:pt x="2722" y="142"/>
                  </a:lnTo>
                  <a:lnTo>
                    <a:pt x="2722" y="147"/>
                  </a:lnTo>
                  <a:lnTo>
                    <a:pt x="2725" y="150"/>
                  </a:lnTo>
                  <a:lnTo>
                    <a:pt x="2727" y="152"/>
                  </a:lnTo>
                  <a:lnTo>
                    <a:pt x="2730" y="155"/>
                  </a:lnTo>
                  <a:lnTo>
                    <a:pt x="2735" y="155"/>
                  </a:lnTo>
                  <a:lnTo>
                    <a:pt x="2739" y="155"/>
                  </a:lnTo>
                  <a:lnTo>
                    <a:pt x="2742" y="152"/>
                  </a:lnTo>
                  <a:lnTo>
                    <a:pt x="2744" y="150"/>
                  </a:lnTo>
                  <a:lnTo>
                    <a:pt x="2747" y="147"/>
                  </a:lnTo>
                  <a:lnTo>
                    <a:pt x="2747" y="142"/>
                  </a:lnTo>
                  <a:lnTo>
                    <a:pt x="2747" y="138"/>
                  </a:lnTo>
                  <a:lnTo>
                    <a:pt x="2744" y="135"/>
                  </a:lnTo>
                  <a:lnTo>
                    <a:pt x="2742" y="133"/>
                  </a:lnTo>
                  <a:lnTo>
                    <a:pt x="2739" y="130"/>
                  </a:lnTo>
                  <a:lnTo>
                    <a:pt x="2735" y="130"/>
                  </a:lnTo>
                  <a:close/>
                  <a:moveTo>
                    <a:pt x="2604" y="130"/>
                  </a:moveTo>
                  <a:lnTo>
                    <a:pt x="2600" y="130"/>
                  </a:lnTo>
                  <a:lnTo>
                    <a:pt x="2598" y="133"/>
                  </a:lnTo>
                  <a:lnTo>
                    <a:pt x="2595" y="135"/>
                  </a:lnTo>
                  <a:lnTo>
                    <a:pt x="2592" y="138"/>
                  </a:lnTo>
                  <a:lnTo>
                    <a:pt x="2592" y="142"/>
                  </a:lnTo>
                  <a:lnTo>
                    <a:pt x="2592" y="147"/>
                  </a:lnTo>
                  <a:lnTo>
                    <a:pt x="2595" y="150"/>
                  </a:lnTo>
                  <a:lnTo>
                    <a:pt x="2598" y="152"/>
                  </a:lnTo>
                  <a:lnTo>
                    <a:pt x="2600" y="155"/>
                  </a:lnTo>
                  <a:lnTo>
                    <a:pt x="2604" y="155"/>
                  </a:lnTo>
                  <a:lnTo>
                    <a:pt x="2609" y="155"/>
                  </a:lnTo>
                  <a:lnTo>
                    <a:pt x="2612" y="152"/>
                  </a:lnTo>
                  <a:lnTo>
                    <a:pt x="2615" y="150"/>
                  </a:lnTo>
                  <a:lnTo>
                    <a:pt x="2617" y="147"/>
                  </a:lnTo>
                  <a:lnTo>
                    <a:pt x="2617" y="142"/>
                  </a:lnTo>
                  <a:lnTo>
                    <a:pt x="2617" y="138"/>
                  </a:lnTo>
                  <a:lnTo>
                    <a:pt x="2615" y="135"/>
                  </a:lnTo>
                  <a:lnTo>
                    <a:pt x="2612" y="133"/>
                  </a:lnTo>
                  <a:lnTo>
                    <a:pt x="2609" y="130"/>
                  </a:lnTo>
                  <a:lnTo>
                    <a:pt x="2604" y="130"/>
                  </a:lnTo>
                  <a:close/>
                  <a:moveTo>
                    <a:pt x="2475" y="130"/>
                  </a:moveTo>
                  <a:lnTo>
                    <a:pt x="2471" y="130"/>
                  </a:lnTo>
                  <a:lnTo>
                    <a:pt x="2468" y="133"/>
                  </a:lnTo>
                  <a:lnTo>
                    <a:pt x="2465" y="135"/>
                  </a:lnTo>
                  <a:lnTo>
                    <a:pt x="2463" y="138"/>
                  </a:lnTo>
                  <a:lnTo>
                    <a:pt x="2463" y="142"/>
                  </a:lnTo>
                  <a:lnTo>
                    <a:pt x="2463" y="147"/>
                  </a:lnTo>
                  <a:lnTo>
                    <a:pt x="2465" y="150"/>
                  </a:lnTo>
                  <a:lnTo>
                    <a:pt x="2468" y="152"/>
                  </a:lnTo>
                  <a:lnTo>
                    <a:pt x="2471" y="155"/>
                  </a:lnTo>
                  <a:lnTo>
                    <a:pt x="2475" y="155"/>
                  </a:lnTo>
                  <a:lnTo>
                    <a:pt x="2480" y="155"/>
                  </a:lnTo>
                  <a:lnTo>
                    <a:pt x="2482" y="152"/>
                  </a:lnTo>
                  <a:lnTo>
                    <a:pt x="2485" y="150"/>
                  </a:lnTo>
                  <a:lnTo>
                    <a:pt x="2488" y="147"/>
                  </a:lnTo>
                  <a:lnTo>
                    <a:pt x="2488" y="142"/>
                  </a:lnTo>
                  <a:lnTo>
                    <a:pt x="2488" y="138"/>
                  </a:lnTo>
                  <a:lnTo>
                    <a:pt x="2485" y="135"/>
                  </a:lnTo>
                  <a:lnTo>
                    <a:pt x="2482" y="133"/>
                  </a:lnTo>
                  <a:lnTo>
                    <a:pt x="2480" y="130"/>
                  </a:lnTo>
                  <a:lnTo>
                    <a:pt x="2475" y="130"/>
                  </a:lnTo>
                  <a:close/>
                  <a:moveTo>
                    <a:pt x="2346" y="130"/>
                  </a:moveTo>
                  <a:lnTo>
                    <a:pt x="2341" y="130"/>
                  </a:lnTo>
                  <a:lnTo>
                    <a:pt x="2338" y="133"/>
                  </a:lnTo>
                  <a:lnTo>
                    <a:pt x="2336" y="135"/>
                  </a:lnTo>
                  <a:lnTo>
                    <a:pt x="2333" y="138"/>
                  </a:lnTo>
                  <a:lnTo>
                    <a:pt x="2333" y="142"/>
                  </a:lnTo>
                  <a:lnTo>
                    <a:pt x="2333" y="147"/>
                  </a:lnTo>
                  <a:lnTo>
                    <a:pt x="2336" y="150"/>
                  </a:lnTo>
                  <a:lnTo>
                    <a:pt x="2338" y="152"/>
                  </a:lnTo>
                  <a:lnTo>
                    <a:pt x="2341" y="155"/>
                  </a:lnTo>
                  <a:lnTo>
                    <a:pt x="2346" y="155"/>
                  </a:lnTo>
                  <a:lnTo>
                    <a:pt x="2350" y="155"/>
                  </a:lnTo>
                  <a:lnTo>
                    <a:pt x="2353" y="152"/>
                  </a:lnTo>
                  <a:lnTo>
                    <a:pt x="2355" y="150"/>
                  </a:lnTo>
                  <a:lnTo>
                    <a:pt x="2358" y="147"/>
                  </a:lnTo>
                  <a:lnTo>
                    <a:pt x="2358" y="142"/>
                  </a:lnTo>
                  <a:lnTo>
                    <a:pt x="2358" y="138"/>
                  </a:lnTo>
                  <a:lnTo>
                    <a:pt x="2355" y="135"/>
                  </a:lnTo>
                  <a:lnTo>
                    <a:pt x="2353" y="133"/>
                  </a:lnTo>
                  <a:lnTo>
                    <a:pt x="2350" y="130"/>
                  </a:lnTo>
                  <a:lnTo>
                    <a:pt x="2346" y="130"/>
                  </a:lnTo>
                  <a:close/>
                  <a:moveTo>
                    <a:pt x="2217" y="130"/>
                  </a:moveTo>
                  <a:lnTo>
                    <a:pt x="2211" y="130"/>
                  </a:lnTo>
                  <a:lnTo>
                    <a:pt x="2209" y="133"/>
                  </a:lnTo>
                  <a:lnTo>
                    <a:pt x="2206" y="135"/>
                  </a:lnTo>
                  <a:lnTo>
                    <a:pt x="2204" y="138"/>
                  </a:lnTo>
                  <a:lnTo>
                    <a:pt x="2204" y="142"/>
                  </a:lnTo>
                  <a:lnTo>
                    <a:pt x="2204" y="147"/>
                  </a:lnTo>
                  <a:lnTo>
                    <a:pt x="2206" y="150"/>
                  </a:lnTo>
                  <a:lnTo>
                    <a:pt x="2209" y="152"/>
                  </a:lnTo>
                  <a:lnTo>
                    <a:pt x="2211" y="155"/>
                  </a:lnTo>
                  <a:lnTo>
                    <a:pt x="2217" y="155"/>
                  </a:lnTo>
                  <a:lnTo>
                    <a:pt x="2221" y="155"/>
                  </a:lnTo>
                  <a:lnTo>
                    <a:pt x="2223" y="152"/>
                  </a:lnTo>
                  <a:lnTo>
                    <a:pt x="2226" y="150"/>
                  </a:lnTo>
                  <a:lnTo>
                    <a:pt x="2228" y="147"/>
                  </a:lnTo>
                  <a:lnTo>
                    <a:pt x="2228" y="142"/>
                  </a:lnTo>
                  <a:lnTo>
                    <a:pt x="2228" y="138"/>
                  </a:lnTo>
                  <a:lnTo>
                    <a:pt x="2226" y="135"/>
                  </a:lnTo>
                  <a:lnTo>
                    <a:pt x="2223" y="133"/>
                  </a:lnTo>
                  <a:lnTo>
                    <a:pt x="2221" y="130"/>
                  </a:lnTo>
                  <a:lnTo>
                    <a:pt x="2217" y="130"/>
                  </a:lnTo>
                  <a:close/>
                  <a:moveTo>
                    <a:pt x="2087" y="130"/>
                  </a:moveTo>
                  <a:lnTo>
                    <a:pt x="2082" y="130"/>
                  </a:lnTo>
                  <a:lnTo>
                    <a:pt x="2079" y="133"/>
                  </a:lnTo>
                  <a:lnTo>
                    <a:pt x="2077" y="135"/>
                  </a:lnTo>
                  <a:lnTo>
                    <a:pt x="2074" y="138"/>
                  </a:lnTo>
                  <a:lnTo>
                    <a:pt x="2074" y="142"/>
                  </a:lnTo>
                  <a:lnTo>
                    <a:pt x="2074" y="147"/>
                  </a:lnTo>
                  <a:lnTo>
                    <a:pt x="2077" y="150"/>
                  </a:lnTo>
                  <a:lnTo>
                    <a:pt x="2079" y="152"/>
                  </a:lnTo>
                  <a:lnTo>
                    <a:pt x="2082" y="155"/>
                  </a:lnTo>
                  <a:lnTo>
                    <a:pt x="2087" y="155"/>
                  </a:lnTo>
                  <a:lnTo>
                    <a:pt x="2091" y="155"/>
                  </a:lnTo>
                  <a:lnTo>
                    <a:pt x="2094" y="152"/>
                  </a:lnTo>
                  <a:lnTo>
                    <a:pt x="2096" y="150"/>
                  </a:lnTo>
                  <a:lnTo>
                    <a:pt x="2099" y="147"/>
                  </a:lnTo>
                  <a:lnTo>
                    <a:pt x="2099" y="142"/>
                  </a:lnTo>
                  <a:lnTo>
                    <a:pt x="2099" y="138"/>
                  </a:lnTo>
                  <a:lnTo>
                    <a:pt x="2096" y="135"/>
                  </a:lnTo>
                  <a:lnTo>
                    <a:pt x="2094" y="133"/>
                  </a:lnTo>
                  <a:lnTo>
                    <a:pt x="2091" y="130"/>
                  </a:lnTo>
                  <a:lnTo>
                    <a:pt x="2087" y="130"/>
                  </a:lnTo>
                  <a:close/>
                  <a:moveTo>
                    <a:pt x="1957" y="130"/>
                  </a:moveTo>
                  <a:lnTo>
                    <a:pt x="1952" y="130"/>
                  </a:lnTo>
                  <a:lnTo>
                    <a:pt x="1950" y="133"/>
                  </a:lnTo>
                  <a:lnTo>
                    <a:pt x="1947" y="135"/>
                  </a:lnTo>
                  <a:lnTo>
                    <a:pt x="1944" y="138"/>
                  </a:lnTo>
                  <a:lnTo>
                    <a:pt x="1944" y="142"/>
                  </a:lnTo>
                  <a:lnTo>
                    <a:pt x="1944" y="147"/>
                  </a:lnTo>
                  <a:lnTo>
                    <a:pt x="1947" y="150"/>
                  </a:lnTo>
                  <a:lnTo>
                    <a:pt x="1950" y="152"/>
                  </a:lnTo>
                  <a:lnTo>
                    <a:pt x="1952" y="155"/>
                  </a:lnTo>
                  <a:lnTo>
                    <a:pt x="1957" y="155"/>
                  </a:lnTo>
                  <a:lnTo>
                    <a:pt x="1961" y="155"/>
                  </a:lnTo>
                  <a:lnTo>
                    <a:pt x="1964" y="152"/>
                  </a:lnTo>
                  <a:lnTo>
                    <a:pt x="1967" y="150"/>
                  </a:lnTo>
                  <a:lnTo>
                    <a:pt x="1969" y="147"/>
                  </a:lnTo>
                  <a:lnTo>
                    <a:pt x="1969" y="142"/>
                  </a:lnTo>
                  <a:lnTo>
                    <a:pt x="1969" y="138"/>
                  </a:lnTo>
                  <a:lnTo>
                    <a:pt x="1967" y="135"/>
                  </a:lnTo>
                  <a:lnTo>
                    <a:pt x="1964" y="133"/>
                  </a:lnTo>
                  <a:lnTo>
                    <a:pt x="1961" y="130"/>
                  </a:lnTo>
                  <a:lnTo>
                    <a:pt x="1957" y="130"/>
                  </a:lnTo>
                  <a:close/>
                  <a:moveTo>
                    <a:pt x="1828" y="130"/>
                  </a:moveTo>
                  <a:lnTo>
                    <a:pt x="1823" y="130"/>
                  </a:lnTo>
                  <a:lnTo>
                    <a:pt x="1820" y="133"/>
                  </a:lnTo>
                  <a:lnTo>
                    <a:pt x="1817" y="135"/>
                  </a:lnTo>
                  <a:lnTo>
                    <a:pt x="1815" y="138"/>
                  </a:lnTo>
                  <a:lnTo>
                    <a:pt x="1815" y="142"/>
                  </a:lnTo>
                  <a:lnTo>
                    <a:pt x="1815" y="147"/>
                  </a:lnTo>
                  <a:lnTo>
                    <a:pt x="1817" y="150"/>
                  </a:lnTo>
                  <a:lnTo>
                    <a:pt x="1820" y="152"/>
                  </a:lnTo>
                  <a:lnTo>
                    <a:pt x="1823" y="155"/>
                  </a:lnTo>
                  <a:lnTo>
                    <a:pt x="1828" y="155"/>
                  </a:lnTo>
                  <a:lnTo>
                    <a:pt x="1832" y="155"/>
                  </a:lnTo>
                  <a:lnTo>
                    <a:pt x="1834" y="152"/>
                  </a:lnTo>
                  <a:lnTo>
                    <a:pt x="1837" y="150"/>
                  </a:lnTo>
                  <a:lnTo>
                    <a:pt x="1840" y="147"/>
                  </a:lnTo>
                  <a:lnTo>
                    <a:pt x="1840" y="142"/>
                  </a:lnTo>
                  <a:lnTo>
                    <a:pt x="1840" y="138"/>
                  </a:lnTo>
                  <a:lnTo>
                    <a:pt x="1837" y="135"/>
                  </a:lnTo>
                  <a:lnTo>
                    <a:pt x="1834" y="133"/>
                  </a:lnTo>
                  <a:lnTo>
                    <a:pt x="1832" y="130"/>
                  </a:lnTo>
                  <a:lnTo>
                    <a:pt x="1828" y="130"/>
                  </a:lnTo>
                  <a:close/>
                  <a:moveTo>
                    <a:pt x="1698" y="130"/>
                  </a:moveTo>
                  <a:lnTo>
                    <a:pt x="1693" y="130"/>
                  </a:lnTo>
                  <a:lnTo>
                    <a:pt x="1690" y="133"/>
                  </a:lnTo>
                  <a:lnTo>
                    <a:pt x="1688" y="135"/>
                  </a:lnTo>
                  <a:lnTo>
                    <a:pt x="1685" y="138"/>
                  </a:lnTo>
                  <a:lnTo>
                    <a:pt x="1685" y="142"/>
                  </a:lnTo>
                  <a:lnTo>
                    <a:pt x="1685" y="147"/>
                  </a:lnTo>
                  <a:lnTo>
                    <a:pt x="1688" y="150"/>
                  </a:lnTo>
                  <a:lnTo>
                    <a:pt x="1690" y="152"/>
                  </a:lnTo>
                  <a:lnTo>
                    <a:pt x="1693" y="155"/>
                  </a:lnTo>
                  <a:lnTo>
                    <a:pt x="1698" y="155"/>
                  </a:lnTo>
                  <a:lnTo>
                    <a:pt x="1702" y="155"/>
                  </a:lnTo>
                  <a:lnTo>
                    <a:pt x="1705" y="152"/>
                  </a:lnTo>
                  <a:lnTo>
                    <a:pt x="1707" y="150"/>
                  </a:lnTo>
                  <a:lnTo>
                    <a:pt x="1710" y="147"/>
                  </a:lnTo>
                  <a:lnTo>
                    <a:pt x="1710" y="142"/>
                  </a:lnTo>
                  <a:lnTo>
                    <a:pt x="1710" y="138"/>
                  </a:lnTo>
                  <a:lnTo>
                    <a:pt x="1707" y="135"/>
                  </a:lnTo>
                  <a:lnTo>
                    <a:pt x="1705" y="133"/>
                  </a:lnTo>
                  <a:lnTo>
                    <a:pt x="1702" y="130"/>
                  </a:lnTo>
                  <a:lnTo>
                    <a:pt x="1698" y="130"/>
                  </a:lnTo>
                  <a:close/>
                  <a:moveTo>
                    <a:pt x="1569" y="130"/>
                  </a:moveTo>
                  <a:lnTo>
                    <a:pt x="1563" y="130"/>
                  </a:lnTo>
                  <a:lnTo>
                    <a:pt x="1561" y="133"/>
                  </a:lnTo>
                  <a:lnTo>
                    <a:pt x="1558" y="135"/>
                  </a:lnTo>
                  <a:lnTo>
                    <a:pt x="1556" y="138"/>
                  </a:lnTo>
                  <a:lnTo>
                    <a:pt x="1556" y="142"/>
                  </a:lnTo>
                  <a:lnTo>
                    <a:pt x="1556" y="147"/>
                  </a:lnTo>
                  <a:lnTo>
                    <a:pt x="1558" y="150"/>
                  </a:lnTo>
                  <a:lnTo>
                    <a:pt x="1561" y="152"/>
                  </a:lnTo>
                  <a:lnTo>
                    <a:pt x="1563" y="155"/>
                  </a:lnTo>
                  <a:lnTo>
                    <a:pt x="1569" y="155"/>
                  </a:lnTo>
                  <a:lnTo>
                    <a:pt x="1573" y="155"/>
                  </a:lnTo>
                  <a:lnTo>
                    <a:pt x="1575" y="152"/>
                  </a:lnTo>
                  <a:lnTo>
                    <a:pt x="1578" y="150"/>
                  </a:lnTo>
                  <a:lnTo>
                    <a:pt x="1580" y="147"/>
                  </a:lnTo>
                  <a:lnTo>
                    <a:pt x="1580" y="142"/>
                  </a:lnTo>
                  <a:lnTo>
                    <a:pt x="1580" y="138"/>
                  </a:lnTo>
                  <a:lnTo>
                    <a:pt x="1578" y="135"/>
                  </a:lnTo>
                  <a:lnTo>
                    <a:pt x="1575" y="133"/>
                  </a:lnTo>
                  <a:lnTo>
                    <a:pt x="1573" y="130"/>
                  </a:lnTo>
                  <a:lnTo>
                    <a:pt x="1569" y="130"/>
                  </a:lnTo>
                  <a:close/>
                  <a:moveTo>
                    <a:pt x="1439" y="130"/>
                  </a:moveTo>
                  <a:lnTo>
                    <a:pt x="1434" y="130"/>
                  </a:lnTo>
                  <a:lnTo>
                    <a:pt x="1431" y="133"/>
                  </a:lnTo>
                  <a:lnTo>
                    <a:pt x="1429" y="135"/>
                  </a:lnTo>
                  <a:lnTo>
                    <a:pt x="1426" y="138"/>
                  </a:lnTo>
                  <a:lnTo>
                    <a:pt x="1426" y="142"/>
                  </a:lnTo>
                  <a:lnTo>
                    <a:pt x="1426" y="147"/>
                  </a:lnTo>
                  <a:lnTo>
                    <a:pt x="1429" y="150"/>
                  </a:lnTo>
                  <a:lnTo>
                    <a:pt x="1431" y="152"/>
                  </a:lnTo>
                  <a:lnTo>
                    <a:pt x="1434" y="155"/>
                  </a:lnTo>
                  <a:lnTo>
                    <a:pt x="1439" y="155"/>
                  </a:lnTo>
                  <a:lnTo>
                    <a:pt x="1443" y="155"/>
                  </a:lnTo>
                  <a:lnTo>
                    <a:pt x="1446" y="152"/>
                  </a:lnTo>
                  <a:lnTo>
                    <a:pt x="1448" y="150"/>
                  </a:lnTo>
                  <a:lnTo>
                    <a:pt x="1451" y="147"/>
                  </a:lnTo>
                  <a:lnTo>
                    <a:pt x="1451" y="142"/>
                  </a:lnTo>
                  <a:lnTo>
                    <a:pt x="1451" y="138"/>
                  </a:lnTo>
                  <a:lnTo>
                    <a:pt x="1448" y="135"/>
                  </a:lnTo>
                  <a:lnTo>
                    <a:pt x="1446" y="133"/>
                  </a:lnTo>
                  <a:lnTo>
                    <a:pt x="1443" y="130"/>
                  </a:lnTo>
                  <a:lnTo>
                    <a:pt x="1439" y="130"/>
                  </a:lnTo>
                  <a:close/>
                  <a:moveTo>
                    <a:pt x="1309" y="130"/>
                  </a:moveTo>
                  <a:lnTo>
                    <a:pt x="1304" y="130"/>
                  </a:lnTo>
                  <a:lnTo>
                    <a:pt x="1302" y="133"/>
                  </a:lnTo>
                  <a:lnTo>
                    <a:pt x="1299" y="135"/>
                  </a:lnTo>
                  <a:lnTo>
                    <a:pt x="1296" y="138"/>
                  </a:lnTo>
                  <a:lnTo>
                    <a:pt x="1296" y="142"/>
                  </a:lnTo>
                  <a:lnTo>
                    <a:pt x="1296" y="147"/>
                  </a:lnTo>
                  <a:lnTo>
                    <a:pt x="1299" y="150"/>
                  </a:lnTo>
                  <a:lnTo>
                    <a:pt x="1302" y="152"/>
                  </a:lnTo>
                  <a:lnTo>
                    <a:pt x="1304" y="155"/>
                  </a:lnTo>
                  <a:lnTo>
                    <a:pt x="1309" y="155"/>
                  </a:lnTo>
                  <a:lnTo>
                    <a:pt x="1313" y="155"/>
                  </a:lnTo>
                  <a:lnTo>
                    <a:pt x="1316" y="152"/>
                  </a:lnTo>
                  <a:lnTo>
                    <a:pt x="1319" y="150"/>
                  </a:lnTo>
                  <a:lnTo>
                    <a:pt x="1321" y="147"/>
                  </a:lnTo>
                  <a:lnTo>
                    <a:pt x="1321" y="142"/>
                  </a:lnTo>
                  <a:lnTo>
                    <a:pt x="1321" y="138"/>
                  </a:lnTo>
                  <a:lnTo>
                    <a:pt x="1319" y="135"/>
                  </a:lnTo>
                  <a:lnTo>
                    <a:pt x="1316" y="133"/>
                  </a:lnTo>
                  <a:lnTo>
                    <a:pt x="1313" y="130"/>
                  </a:lnTo>
                  <a:lnTo>
                    <a:pt x="1309" y="130"/>
                  </a:lnTo>
                  <a:close/>
                  <a:moveTo>
                    <a:pt x="1180" y="130"/>
                  </a:moveTo>
                  <a:lnTo>
                    <a:pt x="1175" y="130"/>
                  </a:lnTo>
                  <a:lnTo>
                    <a:pt x="1172" y="133"/>
                  </a:lnTo>
                  <a:lnTo>
                    <a:pt x="1169" y="135"/>
                  </a:lnTo>
                  <a:lnTo>
                    <a:pt x="1167" y="138"/>
                  </a:lnTo>
                  <a:lnTo>
                    <a:pt x="1167" y="142"/>
                  </a:lnTo>
                  <a:lnTo>
                    <a:pt x="1167" y="147"/>
                  </a:lnTo>
                  <a:lnTo>
                    <a:pt x="1169" y="150"/>
                  </a:lnTo>
                  <a:lnTo>
                    <a:pt x="1172" y="152"/>
                  </a:lnTo>
                  <a:lnTo>
                    <a:pt x="1175" y="155"/>
                  </a:lnTo>
                  <a:lnTo>
                    <a:pt x="1180" y="155"/>
                  </a:lnTo>
                  <a:lnTo>
                    <a:pt x="1184" y="155"/>
                  </a:lnTo>
                  <a:lnTo>
                    <a:pt x="1186" y="152"/>
                  </a:lnTo>
                  <a:lnTo>
                    <a:pt x="1189" y="150"/>
                  </a:lnTo>
                  <a:lnTo>
                    <a:pt x="1192" y="147"/>
                  </a:lnTo>
                  <a:lnTo>
                    <a:pt x="1192" y="142"/>
                  </a:lnTo>
                  <a:lnTo>
                    <a:pt x="1192" y="138"/>
                  </a:lnTo>
                  <a:lnTo>
                    <a:pt x="1189" y="135"/>
                  </a:lnTo>
                  <a:lnTo>
                    <a:pt x="1186" y="133"/>
                  </a:lnTo>
                  <a:lnTo>
                    <a:pt x="1184" y="130"/>
                  </a:lnTo>
                  <a:lnTo>
                    <a:pt x="1180" y="130"/>
                  </a:lnTo>
                  <a:close/>
                  <a:moveTo>
                    <a:pt x="1050" y="130"/>
                  </a:moveTo>
                  <a:lnTo>
                    <a:pt x="1045" y="130"/>
                  </a:lnTo>
                  <a:lnTo>
                    <a:pt x="1042" y="133"/>
                  </a:lnTo>
                  <a:lnTo>
                    <a:pt x="1040" y="135"/>
                  </a:lnTo>
                  <a:lnTo>
                    <a:pt x="1037" y="138"/>
                  </a:lnTo>
                  <a:lnTo>
                    <a:pt x="1037" y="142"/>
                  </a:lnTo>
                  <a:lnTo>
                    <a:pt x="1037" y="147"/>
                  </a:lnTo>
                  <a:lnTo>
                    <a:pt x="1040" y="150"/>
                  </a:lnTo>
                  <a:lnTo>
                    <a:pt x="1042" y="152"/>
                  </a:lnTo>
                  <a:lnTo>
                    <a:pt x="1045" y="155"/>
                  </a:lnTo>
                  <a:lnTo>
                    <a:pt x="1050" y="155"/>
                  </a:lnTo>
                  <a:lnTo>
                    <a:pt x="1054" y="155"/>
                  </a:lnTo>
                  <a:lnTo>
                    <a:pt x="1057" y="152"/>
                  </a:lnTo>
                  <a:lnTo>
                    <a:pt x="1059" y="150"/>
                  </a:lnTo>
                  <a:lnTo>
                    <a:pt x="1062" y="147"/>
                  </a:lnTo>
                  <a:lnTo>
                    <a:pt x="1062" y="142"/>
                  </a:lnTo>
                  <a:lnTo>
                    <a:pt x="1062" y="138"/>
                  </a:lnTo>
                  <a:lnTo>
                    <a:pt x="1059" y="135"/>
                  </a:lnTo>
                  <a:lnTo>
                    <a:pt x="1057" y="133"/>
                  </a:lnTo>
                  <a:lnTo>
                    <a:pt x="1054" y="130"/>
                  </a:lnTo>
                  <a:lnTo>
                    <a:pt x="1050" y="130"/>
                  </a:lnTo>
                  <a:close/>
                  <a:moveTo>
                    <a:pt x="919" y="130"/>
                  </a:moveTo>
                  <a:lnTo>
                    <a:pt x="915" y="130"/>
                  </a:lnTo>
                  <a:lnTo>
                    <a:pt x="913" y="133"/>
                  </a:lnTo>
                  <a:lnTo>
                    <a:pt x="910" y="135"/>
                  </a:lnTo>
                  <a:lnTo>
                    <a:pt x="908" y="138"/>
                  </a:lnTo>
                  <a:lnTo>
                    <a:pt x="908" y="142"/>
                  </a:lnTo>
                  <a:lnTo>
                    <a:pt x="908" y="147"/>
                  </a:lnTo>
                  <a:lnTo>
                    <a:pt x="910" y="150"/>
                  </a:lnTo>
                  <a:lnTo>
                    <a:pt x="913" y="152"/>
                  </a:lnTo>
                  <a:lnTo>
                    <a:pt x="915" y="155"/>
                  </a:lnTo>
                  <a:lnTo>
                    <a:pt x="919" y="155"/>
                  </a:lnTo>
                  <a:lnTo>
                    <a:pt x="925" y="155"/>
                  </a:lnTo>
                  <a:lnTo>
                    <a:pt x="927" y="152"/>
                  </a:lnTo>
                  <a:lnTo>
                    <a:pt x="930" y="150"/>
                  </a:lnTo>
                  <a:lnTo>
                    <a:pt x="932" y="147"/>
                  </a:lnTo>
                  <a:lnTo>
                    <a:pt x="932" y="142"/>
                  </a:lnTo>
                  <a:lnTo>
                    <a:pt x="932" y="138"/>
                  </a:lnTo>
                  <a:lnTo>
                    <a:pt x="930" y="135"/>
                  </a:lnTo>
                  <a:lnTo>
                    <a:pt x="927" y="133"/>
                  </a:lnTo>
                  <a:lnTo>
                    <a:pt x="925" y="130"/>
                  </a:lnTo>
                  <a:lnTo>
                    <a:pt x="919" y="130"/>
                  </a:lnTo>
                  <a:close/>
                  <a:moveTo>
                    <a:pt x="790" y="130"/>
                  </a:moveTo>
                  <a:lnTo>
                    <a:pt x="786" y="130"/>
                  </a:lnTo>
                  <a:lnTo>
                    <a:pt x="783" y="133"/>
                  </a:lnTo>
                  <a:lnTo>
                    <a:pt x="781" y="135"/>
                  </a:lnTo>
                  <a:lnTo>
                    <a:pt x="778" y="138"/>
                  </a:lnTo>
                  <a:lnTo>
                    <a:pt x="778" y="142"/>
                  </a:lnTo>
                  <a:lnTo>
                    <a:pt x="778" y="147"/>
                  </a:lnTo>
                  <a:lnTo>
                    <a:pt x="781" y="150"/>
                  </a:lnTo>
                  <a:lnTo>
                    <a:pt x="783" y="152"/>
                  </a:lnTo>
                  <a:lnTo>
                    <a:pt x="786" y="155"/>
                  </a:lnTo>
                  <a:lnTo>
                    <a:pt x="790" y="155"/>
                  </a:lnTo>
                  <a:lnTo>
                    <a:pt x="795" y="155"/>
                  </a:lnTo>
                  <a:lnTo>
                    <a:pt x="798" y="152"/>
                  </a:lnTo>
                  <a:lnTo>
                    <a:pt x="800" y="150"/>
                  </a:lnTo>
                  <a:lnTo>
                    <a:pt x="803" y="147"/>
                  </a:lnTo>
                  <a:lnTo>
                    <a:pt x="803" y="142"/>
                  </a:lnTo>
                  <a:lnTo>
                    <a:pt x="803" y="138"/>
                  </a:lnTo>
                  <a:lnTo>
                    <a:pt x="800" y="135"/>
                  </a:lnTo>
                  <a:lnTo>
                    <a:pt x="798" y="133"/>
                  </a:lnTo>
                  <a:lnTo>
                    <a:pt x="795" y="130"/>
                  </a:lnTo>
                  <a:lnTo>
                    <a:pt x="790" y="130"/>
                  </a:lnTo>
                  <a:close/>
                  <a:moveTo>
                    <a:pt x="661" y="130"/>
                  </a:moveTo>
                  <a:lnTo>
                    <a:pt x="656" y="130"/>
                  </a:lnTo>
                  <a:lnTo>
                    <a:pt x="654" y="133"/>
                  </a:lnTo>
                  <a:lnTo>
                    <a:pt x="651" y="135"/>
                  </a:lnTo>
                  <a:lnTo>
                    <a:pt x="648" y="138"/>
                  </a:lnTo>
                  <a:lnTo>
                    <a:pt x="648" y="142"/>
                  </a:lnTo>
                  <a:lnTo>
                    <a:pt x="648" y="147"/>
                  </a:lnTo>
                  <a:lnTo>
                    <a:pt x="651" y="150"/>
                  </a:lnTo>
                  <a:lnTo>
                    <a:pt x="654" y="152"/>
                  </a:lnTo>
                  <a:lnTo>
                    <a:pt x="656" y="155"/>
                  </a:lnTo>
                  <a:lnTo>
                    <a:pt x="661" y="155"/>
                  </a:lnTo>
                  <a:lnTo>
                    <a:pt x="665" y="155"/>
                  </a:lnTo>
                  <a:lnTo>
                    <a:pt x="668" y="152"/>
                  </a:lnTo>
                  <a:lnTo>
                    <a:pt x="671" y="150"/>
                  </a:lnTo>
                  <a:lnTo>
                    <a:pt x="673" y="147"/>
                  </a:lnTo>
                  <a:lnTo>
                    <a:pt x="673" y="142"/>
                  </a:lnTo>
                  <a:lnTo>
                    <a:pt x="673" y="138"/>
                  </a:lnTo>
                  <a:lnTo>
                    <a:pt x="671" y="135"/>
                  </a:lnTo>
                  <a:lnTo>
                    <a:pt x="668" y="133"/>
                  </a:lnTo>
                  <a:lnTo>
                    <a:pt x="665" y="130"/>
                  </a:lnTo>
                  <a:lnTo>
                    <a:pt x="661" y="130"/>
                  </a:lnTo>
                  <a:close/>
                  <a:moveTo>
                    <a:pt x="532" y="130"/>
                  </a:moveTo>
                  <a:lnTo>
                    <a:pt x="527" y="130"/>
                  </a:lnTo>
                  <a:lnTo>
                    <a:pt x="524" y="133"/>
                  </a:lnTo>
                  <a:lnTo>
                    <a:pt x="521" y="135"/>
                  </a:lnTo>
                  <a:lnTo>
                    <a:pt x="519" y="138"/>
                  </a:lnTo>
                  <a:lnTo>
                    <a:pt x="519" y="142"/>
                  </a:lnTo>
                  <a:lnTo>
                    <a:pt x="519" y="147"/>
                  </a:lnTo>
                  <a:lnTo>
                    <a:pt x="521" y="150"/>
                  </a:lnTo>
                  <a:lnTo>
                    <a:pt x="524" y="152"/>
                  </a:lnTo>
                  <a:lnTo>
                    <a:pt x="527" y="155"/>
                  </a:lnTo>
                  <a:lnTo>
                    <a:pt x="532" y="155"/>
                  </a:lnTo>
                  <a:lnTo>
                    <a:pt x="536" y="155"/>
                  </a:lnTo>
                  <a:lnTo>
                    <a:pt x="538" y="152"/>
                  </a:lnTo>
                  <a:lnTo>
                    <a:pt x="541" y="150"/>
                  </a:lnTo>
                  <a:lnTo>
                    <a:pt x="544" y="147"/>
                  </a:lnTo>
                  <a:lnTo>
                    <a:pt x="544" y="142"/>
                  </a:lnTo>
                  <a:lnTo>
                    <a:pt x="544" y="138"/>
                  </a:lnTo>
                  <a:lnTo>
                    <a:pt x="541" y="135"/>
                  </a:lnTo>
                  <a:lnTo>
                    <a:pt x="538" y="133"/>
                  </a:lnTo>
                  <a:lnTo>
                    <a:pt x="536" y="130"/>
                  </a:lnTo>
                  <a:lnTo>
                    <a:pt x="532" y="130"/>
                  </a:lnTo>
                  <a:close/>
                  <a:moveTo>
                    <a:pt x="402" y="130"/>
                  </a:moveTo>
                  <a:lnTo>
                    <a:pt x="397" y="130"/>
                  </a:lnTo>
                  <a:lnTo>
                    <a:pt x="394" y="133"/>
                  </a:lnTo>
                  <a:lnTo>
                    <a:pt x="392" y="135"/>
                  </a:lnTo>
                  <a:lnTo>
                    <a:pt x="389" y="138"/>
                  </a:lnTo>
                  <a:lnTo>
                    <a:pt x="389" y="142"/>
                  </a:lnTo>
                  <a:lnTo>
                    <a:pt x="389" y="147"/>
                  </a:lnTo>
                  <a:lnTo>
                    <a:pt x="392" y="150"/>
                  </a:lnTo>
                  <a:lnTo>
                    <a:pt x="394" y="152"/>
                  </a:lnTo>
                  <a:lnTo>
                    <a:pt x="397" y="155"/>
                  </a:lnTo>
                  <a:lnTo>
                    <a:pt x="402" y="155"/>
                  </a:lnTo>
                  <a:lnTo>
                    <a:pt x="406" y="155"/>
                  </a:lnTo>
                  <a:lnTo>
                    <a:pt x="409" y="152"/>
                  </a:lnTo>
                  <a:lnTo>
                    <a:pt x="411" y="150"/>
                  </a:lnTo>
                  <a:lnTo>
                    <a:pt x="414" y="147"/>
                  </a:lnTo>
                  <a:lnTo>
                    <a:pt x="414" y="142"/>
                  </a:lnTo>
                  <a:lnTo>
                    <a:pt x="414" y="138"/>
                  </a:lnTo>
                  <a:lnTo>
                    <a:pt x="411" y="135"/>
                  </a:lnTo>
                  <a:lnTo>
                    <a:pt x="409" y="133"/>
                  </a:lnTo>
                  <a:lnTo>
                    <a:pt x="406" y="130"/>
                  </a:lnTo>
                  <a:lnTo>
                    <a:pt x="402" y="130"/>
                  </a:lnTo>
                  <a:close/>
                  <a:moveTo>
                    <a:pt x="271" y="130"/>
                  </a:moveTo>
                  <a:lnTo>
                    <a:pt x="267" y="130"/>
                  </a:lnTo>
                  <a:lnTo>
                    <a:pt x="265" y="133"/>
                  </a:lnTo>
                  <a:lnTo>
                    <a:pt x="262" y="135"/>
                  </a:lnTo>
                  <a:lnTo>
                    <a:pt x="260" y="138"/>
                  </a:lnTo>
                  <a:lnTo>
                    <a:pt x="260" y="142"/>
                  </a:lnTo>
                  <a:lnTo>
                    <a:pt x="260" y="147"/>
                  </a:lnTo>
                  <a:lnTo>
                    <a:pt x="262" y="150"/>
                  </a:lnTo>
                  <a:lnTo>
                    <a:pt x="265" y="152"/>
                  </a:lnTo>
                  <a:lnTo>
                    <a:pt x="267" y="155"/>
                  </a:lnTo>
                  <a:lnTo>
                    <a:pt x="271" y="155"/>
                  </a:lnTo>
                  <a:lnTo>
                    <a:pt x="277" y="155"/>
                  </a:lnTo>
                  <a:lnTo>
                    <a:pt x="279" y="152"/>
                  </a:lnTo>
                  <a:lnTo>
                    <a:pt x="282" y="150"/>
                  </a:lnTo>
                  <a:lnTo>
                    <a:pt x="284" y="147"/>
                  </a:lnTo>
                  <a:lnTo>
                    <a:pt x="284" y="142"/>
                  </a:lnTo>
                  <a:lnTo>
                    <a:pt x="284" y="138"/>
                  </a:lnTo>
                  <a:lnTo>
                    <a:pt x="282" y="135"/>
                  </a:lnTo>
                  <a:lnTo>
                    <a:pt x="279" y="133"/>
                  </a:lnTo>
                  <a:lnTo>
                    <a:pt x="277" y="130"/>
                  </a:lnTo>
                  <a:lnTo>
                    <a:pt x="271" y="130"/>
                  </a:lnTo>
                  <a:close/>
                  <a:moveTo>
                    <a:pt x="142" y="130"/>
                  </a:moveTo>
                  <a:lnTo>
                    <a:pt x="138" y="130"/>
                  </a:lnTo>
                  <a:lnTo>
                    <a:pt x="135" y="133"/>
                  </a:lnTo>
                  <a:lnTo>
                    <a:pt x="133" y="135"/>
                  </a:lnTo>
                  <a:lnTo>
                    <a:pt x="130" y="138"/>
                  </a:lnTo>
                  <a:lnTo>
                    <a:pt x="130" y="142"/>
                  </a:lnTo>
                  <a:lnTo>
                    <a:pt x="130" y="147"/>
                  </a:lnTo>
                  <a:lnTo>
                    <a:pt x="133" y="150"/>
                  </a:lnTo>
                  <a:lnTo>
                    <a:pt x="135" y="152"/>
                  </a:lnTo>
                  <a:lnTo>
                    <a:pt x="138" y="155"/>
                  </a:lnTo>
                  <a:lnTo>
                    <a:pt x="142" y="155"/>
                  </a:lnTo>
                  <a:lnTo>
                    <a:pt x="147" y="155"/>
                  </a:lnTo>
                  <a:lnTo>
                    <a:pt x="150" y="152"/>
                  </a:lnTo>
                  <a:lnTo>
                    <a:pt x="152" y="150"/>
                  </a:lnTo>
                  <a:lnTo>
                    <a:pt x="155" y="147"/>
                  </a:lnTo>
                  <a:lnTo>
                    <a:pt x="155" y="142"/>
                  </a:lnTo>
                  <a:lnTo>
                    <a:pt x="155" y="138"/>
                  </a:lnTo>
                  <a:lnTo>
                    <a:pt x="152" y="135"/>
                  </a:lnTo>
                  <a:lnTo>
                    <a:pt x="150" y="133"/>
                  </a:lnTo>
                  <a:lnTo>
                    <a:pt x="147" y="130"/>
                  </a:lnTo>
                  <a:lnTo>
                    <a:pt x="142" y="130"/>
                  </a:lnTo>
                  <a:close/>
                  <a:moveTo>
                    <a:pt x="12" y="130"/>
                  </a:moveTo>
                  <a:lnTo>
                    <a:pt x="8" y="130"/>
                  </a:lnTo>
                  <a:lnTo>
                    <a:pt x="6" y="133"/>
                  </a:lnTo>
                  <a:lnTo>
                    <a:pt x="3" y="135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7"/>
                  </a:lnTo>
                  <a:lnTo>
                    <a:pt x="3" y="150"/>
                  </a:lnTo>
                  <a:lnTo>
                    <a:pt x="6" y="152"/>
                  </a:lnTo>
                  <a:lnTo>
                    <a:pt x="8" y="155"/>
                  </a:lnTo>
                  <a:lnTo>
                    <a:pt x="12" y="155"/>
                  </a:lnTo>
                  <a:lnTo>
                    <a:pt x="17" y="155"/>
                  </a:lnTo>
                  <a:lnTo>
                    <a:pt x="20" y="152"/>
                  </a:lnTo>
                  <a:lnTo>
                    <a:pt x="23" y="150"/>
                  </a:lnTo>
                  <a:lnTo>
                    <a:pt x="25" y="147"/>
                  </a:lnTo>
                  <a:lnTo>
                    <a:pt x="25" y="142"/>
                  </a:lnTo>
                  <a:lnTo>
                    <a:pt x="25" y="138"/>
                  </a:lnTo>
                  <a:lnTo>
                    <a:pt x="23" y="135"/>
                  </a:lnTo>
                  <a:lnTo>
                    <a:pt x="20" y="133"/>
                  </a:lnTo>
                  <a:lnTo>
                    <a:pt x="17" y="130"/>
                  </a:lnTo>
                  <a:lnTo>
                    <a:pt x="12" y="130"/>
                  </a:lnTo>
                  <a:close/>
                  <a:moveTo>
                    <a:pt x="4225" y="65"/>
                  </a:moveTo>
                  <a:lnTo>
                    <a:pt x="4221" y="66"/>
                  </a:lnTo>
                  <a:lnTo>
                    <a:pt x="4217" y="67"/>
                  </a:lnTo>
                  <a:lnTo>
                    <a:pt x="4214" y="70"/>
                  </a:lnTo>
                  <a:lnTo>
                    <a:pt x="4213" y="74"/>
                  </a:lnTo>
                  <a:lnTo>
                    <a:pt x="4212" y="78"/>
                  </a:lnTo>
                  <a:lnTo>
                    <a:pt x="4213" y="82"/>
                  </a:lnTo>
                  <a:lnTo>
                    <a:pt x="4214" y="85"/>
                  </a:lnTo>
                  <a:lnTo>
                    <a:pt x="4217" y="88"/>
                  </a:lnTo>
                  <a:lnTo>
                    <a:pt x="4221" y="89"/>
                  </a:lnTo>
                  <a:lnTo>
                    <a:pt x="4225" y="91"/>
                  </a:lnTo>
                  <a:lnTo>
                    <a:pt x="4229" y="89"/>
                  </a:lnTo>
                  <a:lnTo>
                    <a:pt x="4233" y="88"/>
                  </a:lnTo>
                  <a:lnTo>
                    <a:pt x="4235" y="85"/>
                  </a:lnTo>
                  <a:lnTo>
                    <a:pt x="4237" y="82"/>
                  </a:lnTo>
                  <a:lnTo>
                    <a:pt x="4238" y="78"/>
                  </a:lnTo>
                  <a:lnTo>
                    <a:pt x="4237" y="74"/>
                  </a:lnTo>
                  <a:lnTo>
                    <a:pt x="4235" y="70"/>
                  </a:lnTo>
                  <a:lnTo>
                    <a:pt x="4233" y="67"/>
                  </a:lnTo>
                  <a:lnTo>
                    <a:pt x="4229" y="66"/>
                  </a:lnTo>
                  <a:lnTo>
                    <a:pt x="4225" y="65"/>
                  </a:lnTo>
                  <a:close/>
                  <a:moveTo>
                    <a:pt x="4095" y="65"/>
                  </a:moveTo>
                  <a:lnTo>
                    <a:pt x="4091" y="66"/>
                  </a:lnTo>
                  <a:lnTo>
                    <a:pt x="4087" y="67"/>
                  </a:lnTo>
                  <a:lnTo>
                    <a:pt x="4085" y="70"/>
                  </a:lnTo>
                  <a:lnTo>
                    <a:pt x="4083" y="74"/>
                  </a:lnTo>
                  <a:lnTo>
                    <a:pt x="4082" y="78"/>
                  </a:lnTo>
                  <a:lnTo>
                    <a:pt x="4083" y="82"/>
                  </a:lnTo>
                  <a:lnTo>
                    <a:pt x="4085" y="85"/>
                  </a:lnTo>
                  <a:lnTo>
                    <a:pt x="4087" y="88"/>
                  </a:lnTo>
                  <a:lnTo>
                    <a:pt x="4091" y="89"/>
                  </a:lnTo>
                  <a:lnTo>
                    <a:pt x="4095" y="91"/>
                  </a:lnTo>
                  <a:lnTo>
                    <a:pt x="4099" y="89"/>
                  </a:lnTo>
                  <a:lnTo>
                    <a:pt x="4103" y="88"/>
                  </a:lnTo>
                  <a:lnTo>
                    <a:pt x="4106" y="85"/>
                  </a:lnTo>
                  <a:lnTo>
                    <a:pt x="4107" y="82"/>
                  </a:lnTo>
                  <a:lnTo>
                    <a:pt x="4108" y="78"/>
                  </a:lnTo>
                  <a:lnTo>
                    <a:pt x="4107" y="74"/>
                  </a:lnTo>
                  <a:lnTo>
                    <a:pt x="4106" y="70"/>
                  </a:lnTo>
                  <a:lnTo>
                    <a:pt x="4103" y="67"/>
                  </a:lnTo>
                  <a:lnTo>
                    <a:pt x="4099" y="66"/>
                  </a:lnTo>
                  <a:lnTo>
                    <a:pt x="4095" y="65"/>
                  </a:lnTo>
                  <a:close/>
                  <a:moveTo>
                    <a:pt x="3966" y="65"/>
                  </a:moveTo>
                  <a:lnTo>
                    <a:pt x="3962" y="66"/>
                  </a:lnTo>
                  <a:lnTo>
                    <a:pt x="3958" y="67"/>
                  </a:lnTo>
                  <a:lnTo>
                    <a:pt x="3955" y="70"/>
                  </a:lnTo>
                  <a:lnTo>
                    <a:pt x="3954" y="74"/>
                  </a:lnTo>
                  <a:lnTo>
                    <a:pt x="3953" y="78"/>
                  </a:lnTo>
                  <a:lnTo>
                    <a:pt x="3954" y="82"/>
                  </a:lnTo>
                  <a:lnTo>
                    <a:pt x="3955" y="85"/>
                  </a:lnTo>
                  <a:lnTo>
                    <a:pt x="3958" y="88"/>
                  </a:lnTo>
                  <a:lnTo>
                    <a:pt x="3962" y="89"/>
                  </a:lnTo>
                  <a:lnTo>
                    <a:pt x="3966" y="91"/>
                  </a:lnTo>
                  <a:lnTo>
                    <a:pt x="3970" y="89"/>
                  </a:lnTo>
                  <a:lnTo>
                    <a:pt x="3973" y="88"/>
                  </a:lnTo>
                  <a:lnTo>
                    <a:pt x="3976" y="85"/>
                  </a:lnTo>
                  <a:lnTo>
                    <a:pt x="3977" y="82"/>
                  </a:lnTo>
                  <a:lnTo>
                    <a:pt x="3979" y="78"/>
                  </a:lnTo>
                  <a:lnTo>
                    <a:pt x="3977" y="74"/>
                  </a:lnTo>
                  <a:lnTo>
                    <a:pt x="3976" y="70"/>
                  </a:lnTo>
                  <a:lnTo>
                    <a:pt x="3973" y="67"/>
                  </a:lnTo>
                  <a:lnTo>
                    <a:pt x="3970" y="66"/>
                  </a:lnTo>
                  <a:lnTo>
                    <a:pt x="3966" y="65"/>
                  </a:lnTo>
                  <a:close/>
                  <a:moveTo>
                    <a:pt x="3836" y="65"/>
                  </a:moveTo>
                  <a:lnTo>
                    <a:pt x="3832" y="66"/>
                  </a:lnTo>
                  <a:lnTo>
                    <a:pt x="3828" y="67"/>
                  </a:lnTo>
                  <a:lnTo>
                    <a:pt x="3826" y="70"/>
                  </a:lnTo>
                  <a:lnTo>
                    <a:pt x="3824" y="74"/>
                  </a:lnTo>
                  <a:lnTo>
                    <a:pt x="3823" y="78"/>
                  </a:lnTo>
                  <a:lnTo>
                    <a:pt x="3824" y="82"/>
                  </a:lnTo>
                  <a:lnTo>
                    <a:pt x="3826" y="85"/>
                  </a:lnTo>
                  <a:lnTo>
                    <a:pt x="3828" y="88"/>
                  </a:lnTo>
                  <a:lnTo>
                    <a:pt x="3832" y="89"/>
                  </a:lnTo>
                  <a:lnTo>
                    <a:pt x="3836" y="91"/>
                  </a:lnTo>
                  <a:lnTo>
                    <a:pt x="3840" y="89"/>
                  </a:lnTo>
                  <a:lnTo>
                    <a:pt x="3844" y="88"/>
                  </a:lnTo>
                  <a:lnTo>
                    <a:pt x="3846" y="85"/>
                  </a:lnTo>
                  <a:lnTo>
                    <a:pt x="3848" y="82"/>
                  </a:lnTo>
                  <a:lnTo>
                    <a:pt x="3849" y="78"/>
                  </a:lnTo>
                  <a:lnTo>
                    <a:pt x="3848" y="74"/>
                  </a:lnTo>
                  <a:lnTo>
                    <a:pt x="3846" y="70"/>
                  </a:lnTo>
                  <a:lnTo>
                    <a:pt x="3844" y="67"/>
                  </a:lnTo>
                  <a:lnTo>
                    <a:pt x="3840" y="66"/>
                  </a:lnTo>
                  <a:lnTo>
                    <a:pt x="3836" y="65"/>
                  </a:lnTo>
                  <a:close/>
                  <a:moveTo>
                    <a:pt x="3706" y="65"/>
                  </a:moveTo>
                  <a:lnTo>
                    <a:pt x="3702" y="66"/>
                  </a:lnTo>
                  <a:lnTo>
                    <a:pt x="3699" y="67"/>
                  </a:lnTo>
                  <a:lnTo>
                    <a:pt x="3696" y="70"/>
                  </a:lnTo>
                  <a:lnTo>
                    <a:pt x="3695" y="74"/>
                  </a:lnTo>
                  <a:lnTo>
                    <a:pt x="3693" y="78"/>
                  </a:lnTo>
                  <a:lnTo>
                    <a:pt x="3695" y="82"/>
                  </a:lnTo>
                  <a:lnTo>
                    <a:pt x="3696" y="85"/>
                  </a:lnTo>
                  <a:lnTo>
                    <a:pt x="3699" y="88"/>
                  </a:lnTo>
                  <a:lnTo>
                    <a:pt x="3702" y="89"/>
                  </a:lnTo>
                  <a:lnTo>
                    <a:pt x="3706" y="91"/>
                  </a:lnTo>
                  <a:lnTo>
                    <a:pt x="3710" y="89"/>
                  </a:lnTo>
                  <a:lnTo>
                    <a:pt x="3714" y="88"/>
                  </a:lnTo>
                  <a:lnTo>
                    <a:pt x="3717" y="85"/>
                  </a:lnTo>
                  <a:lnTo>
                    <a:pt x="3718" y="82"/>
                  </a:lnTo>
                  <a:lnTo>
                    <a:pt x="3719" y="78"/>
                  </a:lnTo>
                  <a:lnTo>
                    <a:pt x="3718" y="74"/>
                  </a:lnTo>
                  <a:lnTo>
                    <a:pt x="3717" y="70"/>
                  </a:lnTo>
                  <a:lnTo>
                    <a:pt x="3714" y="67"/>
                  </a:lnTo>
                  <a:lnTo>
                    <a:pt x="3710" y="66"/>
                  </a:lnTo>
                  <a:lnTo>
                    <a:pt x="3706" y="65"/>
                  </a:lnTo>
                  <a:close/>
                  <a:moveTo>
                    <a:pt x="3577" y="65"/>
                  </a:moveTo>
                  <a:lnTo>
                    <a:pt x="3573" y="66"/>
                  </a:lnTo>
                  <a:lnTo>
                    <a:pt x="3569" y="67"/>
                  </a:lnTo>
                  <a:lnTo>
                    <a:pt x="3566" y="70"/>
                  </a:lnTo>
                  <a:lnTo>
                    <a:pt x="3565" y="74"/>
                  </a:lnTo>
                  <a:lnTo>
                    <a:pt x="3564" y="78"/>
                  </a:lnTo>
                  <a:lnTo>
                    <a:pt x="3565" y="82"/>
                  </a:lnTo>
                  <a:lnTo>
                    <a:pt x="3566" y="85"/>
                  </a:lnTo>
                  <a:lnTo>
                    <a:pt x="3569" y="88"/>
                  </a:lnTo>
                  <a:lnTo>
                    <a:pt x="3573" y="89"/>
                  </a:lnTo>
                  <a:lnTo>
                    <a:pt x="3577" y="91"/>
                  </a:lnTo>
                  <a:lnTo>
                    <a:pt x="3581" y="89"/>
                  </a:lnTo>
                  <a:lnTo>
                    <a:pt x="3585" y="88"/>
                  </a:lnTo>
                  <a:lnTo>
                    <a:pt x="3587" y="85"/>
                  </a:lnTo>
                  <a:lnTo>
                    <a:pt x="3589" y="82"/>
                  </a:lnTo>
                  <a:lnTo>
                    <a:pt x="3590" y="78"/>
                  </a:lnTo>
                  <a:lnTo>
                    <a:pt x="3589" y="74"/>
                  </a:lnTo>
                  <a:lnTo>
                    <a:pt x="3587" y="70"/>
                  </a:lnTo>
                  <a:lnTo>
                    <a:pt x="3585" y="67"/>
                  </a:lnTo>
                  <a:lnTo>
                    <a:pt x="3581" y="66"/>
                  </a:lnTo>
                  <a:lnTo>
                    <a:pt x="3577" y="65"/>
                  </a:lnTo>
                  <a:close/>
                  <a:moveTo>
                    <a:pt x="3447" y="65"/>
                  </a:moveTo>
                  <a:lnTo>
                    <a:pt x="3443" y="66"/>
                  </a:lnTo>
                  <a:lnTo>
                    <a:pt x="3439" y="67"/>
                  </a:lnTo>
                  <a:lnTo>
                    <a:pt x="3437" y="70"/>
                  </a:lnTo>
                  <a:lnTo>
                    <a:pt x="3435" y="74"/>
                  </a:lnTo>
                  <a:lnTo>
                    <a:pt x="3434" y="78"/>
                  </a:lnTo>
                  <a:lnTo>
                    <a:pt x="3435" y="82"/>
                  </a:lnTo>
                  <a:lnTo>
                    <a:pt x="3437" y="85"/>
                  </a:lnTo>
                  <a:lnTo>
                    <a:pt x="3439" y="88"/>
                  </a:lnTo>
                  <a:lnTo>
                    <a:pt x="3443" y="89"/>
                  </a:lnTo>
                  <a:lnTo>
                    <a:pt x="3447" y="91"/>
                  </a:lnTo>
                  <a:lnTo>
                    <a:pt x="3451" y="89"/>
                  </a:lnTo>
                  <a:lnTo>
                    <a:pt x="3455" y="88"/>
                  </a:lnTo>
                  <a:lnTo>
                    <a:pt x="3458" y="85"/>
                  </a:lnTo>
                  <a:lnTo>
                    <a:pt x="3459" y="82"/>
                  </a:lnTo>
                  <a:lnTo>
                    <a:pt x="3460" y="78"/>
                  </a:lnTo>
                  <a:lnTo>
                    <a:pt x="3459" y="74"/>
                  </a:lnTo>
                  <a:lnTo>
                    <a:pt x="3458" y="70"/>
                  </a:lnTo>
                  <a:lnTo>
                    <a:pt x="3455" y="67"/>
                  </a:lnTo>
                  <a:lnTo>
                    <a:pt x="3451" y="66"/>
                  </a:lnTo>
                  <a:lnTo>
                    <a:pt x="3447" y="65"/>
                  </a:lnTo>
                  <a:close/>
                  <a:moveTo>
                    <a:pt x="3318" y="65"/>
                  </a:moveTo>
                  <a:lnTo>
                    <a:pt x="3314" y="66"/>
                  </a:lnTo>
                  <a:lnTo>
                    <a:pt x="3310" y="67"/>
                  </a:lnTo>
                  <a:lnTo>
                    <a:pt x="3307" y="70"/>
                  </a:lnTo>
                  <a:lnTo>
                    <a:pt x="3306" y="74"/>
                  </a:lnTo>
                  <a:lnTo>
                    <a:pt x="3305" y="78"/>
                  </a:lnTo>
                  <a:lnTo>
                    <a:pt x="3306" y="82"/>
                  </a:lnTo>
                  <a:lnTo>
                    <a:pt x="3307" y="85"/>
                  </a:lnTo>
                  <a:lnTo>
                    <a:pt x="3310" y="88"/>
                  </a:lnTo>
                  <a:lnTo>
                    <a:pt x="3314" y="89"/>
                  </a:lnTo>
                  <a:lnTo>
                    <a:pt x="3318" y="91"/>
                  </a:lnTo>
                  <a:lnTo>
                    <a:pt x="3322" y="89"/>
                  </a:lnTo>
                  <a:lnTo>
                    <a:pt x="3325" y="88"/>
                  </a:lnTo>
                  <a:lnTo>
                    <a:pt x="3328" y="85"/>
                  </a:lnTo>
                  <a:lnTo>
                    <a:pt x="3329" y="82"/>
                  </a:lnTo>
                  <a:lnTo>
                    <a:pt x="3331" y="78"/>
                  </a:lnTo>
                  <a:lnTo>
                    <a:pt x="3329" y="74"/>
                  </a:lnTo>
                  <a:lnTo>
                    <a:pt x="3328" y="70"/>
                  </a:lnTo>
                  <a:lnTo>
                    <a:pt x="3325" y="67"/>
                  </a:lnTo>
                  <a:lnTo>
                    <a:pt x="3322" y="66"/>
                  </a:lnTo>
                  <a:lnTo>
                    <a:pt x="3318" y="65"/>
                  </a:lnTo>
                  <a:close/>
                  <a:moveTo>
                    <a:pt x="3188" y="65"/>
                  </a:moveTo>
                  <a:lnTo>
                    <a:pt x="3184" y="66"/>
                  </a:lnTo>
                  <a:lnTo>
                    <a:pt x="3180" y="67"/>
                  </a:lnTo>
                  <a:lnTo>
                    <a:pt x="3178" y="70"/>
                  </a:lnTo>
                  <a:lnTo>
                    <a:pt x="3176" y="74"/>
                  </a:lnTo>
                  <a:lnTo>
                    <a:pt x="3175" y="78"/>
                  </a:lnTo>
                  <a:lnTo>
                    <a:pt x="3176" y="82"/>
                  </a:lnTo>
                  <a:lnTo>
                    <a:pt x="3178" y="85"/>
                  </a:lnTo>
                  <a:lnTo>
                    <a:pt x="3180" y="88"/>
                  </a:lnTo>
                  <a:lnTo>
                    <a:pt x="3184" y="89"/>
                  </a:lnTo>
                  <a:lnTo>
                    <a:pt x="3188" y="91"/>
                  </a:lnTo>
                  <a:lnTo>
                    <a:pt x="3192" y="89"/>
                  </a:lnTo>
                  <a:lnTo>
                    <a:pt x="3196" y="88"/>
                  </a:lnTo>
                  <a:lnTo>
                    <a:pt x="3198" y="85"/>
                  </a:lnTo>
                  <a:lnTo>
                    <a:pt x="3200" y="82"/>
                  </a:lnTo>
                  <a:lnTo>
                    <a:pt x="3201" y="78"/>
                  </a:lnTo>
                  <a:lnTo>
                    <a:pt x="3200" y="74"/>
                  </a:lnTo>
                  <a:lnTo>
                    <a:pt x="3198" y="70"/>
                  </a:lnTo>
                  <a:lnTo>
                    <a:pt x="3196" y="67"/>
                  </a:lnTo>
                  <a:lnTo>
                    <a:pt x="3192" y="66"/>
                  </a:lnTo>
                  <a:lnTo>
                    <a:pt x="3188" y="65"/>
                  </a:lnTo>
                  <a:close/>
                  <a:moveTo>
                    <a:pt x="3058" y="65"/>
                  </a:moveTo>
                  <a:lnTo>
                    <a:pt x="3054" y="66"/>
                  </a:lnTo>
                  <a:lnTo>
                    <a:pt x="3051" y="67"/>
                  </a:lnTo>
                  <a:lnTo>
                    <a:pt x="3048" y="70"/>
                  </a:lnTo>
                  <a:lnTo>
                    <a:pt x="3047" y="74"/>
                  </a:lnTo>
                  <a:lnTo>
                    <a:pt x="3045" y="78"/>
                  </a:lnTo>
                  <a:lnTo>
                    <a:pt x="3047" y="82"/>
                  </a:lnTo>
                  <a:lnTo>
                    <a:pt x="3048" y="85"/>
                  </a:lnTo>
                  <a:lnTo>
                    <a:pt x="3051" y="88"/>
                  </a:lnTo>
                  <a:lnTo>
                    <a:pt x="3054" y="89"/>
                  </a:lnTo>
                  <a:lnTo>
                    <a:pt x="3058" y="91"/>
                  </a:lnTo>
                  <a:lnTo>
                    <a:pt x="3062" y="89"/>
                  </a:lnTo>
                  <a:lnTo>
                    <a:pt x="3066" y="88"/>
                  </a:lnTo>
                  <a:lnTo>
                    <a:pt x="3069" y="85"/>
                  </a:lnTo>
                  <a:lnTo>
                    <a:pt x="3070" y="82"/>
                  </a:lnTo>
                  <a:lnTo>
                    <a:pt x="3071" y="78"/>
                  </a:lnTo>
                  <a:lnTo>
                    <a:pt x="3070" y="74"/>
                  </a:lnTo>
                  <a:lnTo>
                    <a:pt x="3069" y="70"/>
                  </a:lnTo>
                  <a:lnTo>
                    <a:pt x="3066" y="67"/>
                  </a:lnTo>
                  <a:lnTo>
                    <a:pt x="3062" y="66"/>
                  </a:lnTo>
                  <a:lnTo>
                    <a:pt x="3058" y="65"/>
                  </a:lnTo>
                  <a:close/>
                  <a:moveTo>
                    <a:pt x="2929" y="65"/>
                  </a:moveTo>
                  <a:lnTo>
                    <a:pt x="2925" y="66"/>
                  </a:lnTo>
                  <a:lnTo>
                    <a:pt x="2921" y="67"/>
                  </a:lnTo>
                  <a:lnTo>
                    <a:pt x="2918" y="70"/>
                  </a:lnTo>
                  <a:lnTo>
                    <a:pt x="2917" y="74"/>
                  </a:lnTo>
                  <a:lnTo>
                    <a:pt x="2916" y="78"/>
                  </a:lnTo>
                  <a:lnTo>
                    <a:pt x="2917" y="82"/>
                  </a:lnTo>
                  <a:lnTo>
                    <a:pt x="2918" y="85"/>
                  </a:lnTo>
                  <a:lnTo>
                    <a:pt x="2921" y="88"/>
                  </a:lnTo>
                  <a:lnTo>
                    <a:pt x="2925" y="89"/>
                  </a:lnTo>
                  <a:lnTo>
                    <a:pt x="2929" y="91"/>
                  </a:lnTo>
                  <a:lnTo>
                    <a:pt x="2933" y="89"/>
                  </a:lnTo>
                  <a:lnTo>
                    <a:pt x="2937" y="88"/>
                  </a:lnTo>
                  <a:lnTo>
                    <a:pt x="2939" y="85"/>
                  </a:lnTo>
                  <a:lnTo>
                    <a:pt x="2941" y="82"/>
                  </a:lnTo>
                  <a:lnTo>
                    <a:pt x="2942" y="78"/>
                  </a:lnTo>
                  <a:lnTo>
                    <a:pt x="2941" y="74"/>
                  </a:lnTo>
                  <a:lnTo>
                    <a:pt x="2939" y="70"/>
                  </a:lnTo>
                  <a:lnTo>
                    <a:pt x="2937" y="67"/>
                  </a:lnTo>
                  <a:lnTo>
                    <a:pt x="2933" y="66"/>
                  </a:lnTo>
                  <a:lnTo>
                    <a:pt x="2929" y="65"/>
                  </a:lnTo>
                  <a:close/>
                  <a:moveTo>
                    <a:pt x="2799" y="65"/>
                  </a:moveTo>
                  <a:lnTo>
                    <a:pt x="2795" y="66"/>
                  </a:lnTo>
                  <a:lnTo>
                    <a:pt x="2791" y="67"/>
                  </a:lnTo>
                  <a:lnTo>
                    <a:pt x="2789" y="70"/>
                  </a:lnTo>
                  <a:lnTo>
                    <a:pt x="2787" y="74"/>
                  </a:lnTo>
                  <a:lnTo>
                    <a:pt x="2786" y="78"/>
                  </a:lnTo>
                  <a:lnTo>
                    <a:pt x="2787" y="82"/>
                  </a:lnTo>
                  <a:lnTo>
                    <a:pt x="2789" y="85"/>
                  </a:lnTo>
                  <a:lnTo>
                    <a:pt x="2791" y="88"/>
                  </a:lnTo>
                  <a:lnTo>
                    <a:pt x="2795" y="89"/>
                  </a:lnTo>
                  <a:lnTo>
                    <a:pt x="2799" y="91"/>
                  </a:lnTo>
                  <a:lnTo>
                    <a:pt x="2803" y="89"/>
                  </a:lnTo>
                  <a:lnTo>
                    <a:pt x="2807" y="88"/>
                  </a:lnTo>
                  <a:lnTo>
                    <a:pt x="2810" y="85"/>
                  </a:lnTo>
                  <a:lnTo>
                    <a:pt x="2811" y="82"/>
                  </a:lnTo>
                  <a:lnTo>
                    <a:pt x="2812" y="78"/>
                  </a:lnTo>
                  <a:lnTo>
                    <a:pt x="2811" y="74"/>
                  </a:lnTo>
                  <a:lnTo>
                    <a:pt x="2810" y="70"/>
                  </a:lnTo>
                  <a:lnTo>
                    <a:pt x="2807" y="67"/>
                  </a:lnTo>
                  <a:lnTo>
                    <a:pt x="2803" y="66"/>
                  </a:lnTo>
                  <a:lnTo>
                    <a:pt x="2799" y="65"/>
                  </a:lnTo>
                  <a:close/>
                  <a:moveTo>
                    <a:pt x="2670" y="65"/>
                  </a:moveTo>
                  <a:lnTo>
                    <a:pt x="2666" y="66"/>
                  </a:lnTo>
                  <a:lnTo>
                    <a:pt x="2662" y="67"/>
                  </a:lnTo>
                  <a:lnTo>
                    <a:pt x="2659" y="70"/>
                  </a:lnTo>
                  <a:lnTo>
                    <a:pt x="2658" y="74"/>
                  </a:lnTo>
                  <a:lnTo>
                    <a:pt x="2657" y="78"/>
                  </a:lnTo>
                  <a:lnTo>
                    <a:pt x="2658" y="82"/>
                  </a:lnTo>
                  <a:lnTo>
                    <a:pt x="2659" y="85"/>
                  </a:lnTo>
                  <a:lnTo>
                    <a:pt x="2662" y="88"/>
                  </a:lnTo>
                  <a:lnTo>
                    <a:pt x="2666" y="89"/>
                  </a:lnTo>
                  <a:lnTo>
                    <a:pt x="2670" y="91"/>
                  </a:lnTo>
                  <a:lnTo>
                    <a:pt x="2674" y="89"/>
                  </a:lnTo>
                  <a:lnTo>
                    <a:pt x="2677" y="88"/>
                  </a:lnTo>
                  <a:lnTo>
                    <a:pt x="2680" y="85"/>
                  </a:lnTo>
                  <a:lnTo>
                    <a:pt x="2681" y="82"/>
                  </a:lnTo>
                  <a:lnTo>
                    <a:pt x="2683" y="78"/>
                  </a:lnTo>
                  <a:lnTo>
                    <a:pt x="2681" y="74"/>
                  </a:lnTo>
                  <a:lnTo>
                    <a:pt x="2680" y="70"/>
                  </a:lnTo>
                  <a:lnTo>
                    <a:pt x="2677" y="67"/>
                  </a:lnTo>
                  <a:lnTo>
                    <a:pt x="2674" y="66"/>
                  </a:lnTo>
                  <a:lnTo>
                    <a:pt x="2670" y="65"/>
                  </a:lnTo>
                  <a:close/>
                  <a:moveTo>
                    <a:pt x="2540" y="65"/>
                  </a:moveTo>
                  <a:lnTo>
                    <a:pt x="2536" y="66"/>
                  </a:lnTo>
                  <a:lnTo>
                    <a:pt x="2532" y="67"/>
                  </a:lnTo>
                  <a:lnTo>
                    <a:pt x="2530" y="70"/>
                  </a:lnTo>
                  <a:lnTo>
                    <a:pt x="2528" y="74"/>
                  </a:lnTo>
                  <a:lnTo>
                    <a:pt x="2527" y="78"/>
                  </a:lnTo>
                  <a:lnTo>
                    <a:pt x="2528" y="82"/>
                  </a:lnTo>
                  <a:lnTo>
                    <a:pt x="2530" y="85"/>
                  </a:lnTo>
                  <a:lnTo>
                    <a:pt x="2532" y="88"/>
                  </a:lnTo>
                  <a:lnTo>
                    <a:pt x="2536" y="89"/>
                  </a:lnTo>
                  <a:lnTo>
                    <a:pt x="2540" y="91"/>
                  </a:lnTo>
                  <a:lnTo>
                    <a:pt x="2544" y="89"/>
                  </a:lnTo>
                  <a:lnTo>
                    <a:pt x="2548" y="88"/>
                  </a:lnTo>
                  <a:lnTo>
                    <a:pt x="2550" y="85"/>
                  </a:lnTo>
                  <a:lnTo>
                    <a:pt x="2552" y="82"/>
                  </a:lnTo>
                  <a:lnTo>
                    <a:pt x="2553" y="78"/>
                  </a:lnTo>
                  <a:lnTo>
                    <a:pt x="2552" y="74"/>
                  </a:lnTo>
                  <a:lnTo>
                    <a:pt x="2550" y="70"/>
                  </a:lnTo>
                  <a:lnTo>
                    <a:pt x="2548" y="67"/>
                  </a:lnTo>
                  <a:lnTo>
                    <a:pt x="2544" y="66"/>
                  </a:lnTo>
                  <a:lnTo>
                    <a:pt x="2540" y="65"/>
                  </a:lnTo>
                  <a:close/>
                  <a:moveTo>
                    <a:pt x="2410" y="65"/>
                  </a:moveTo>
                  <a:lnTo>
                    <a:pt x="2406" y="66"/>
                  </a:lnTo>
                  <a:lnTo>
                    <a:pt x="2403" y="67"/>
                  </a:lnTo>
                  <a:lnTo>
                    <a:pt x="2400" y="70"/>
                  </a:lnTo>
                  <a:lnTo>
                    <a:pt x="2399" y="74"/>
                  </a:lnTo>
                  <a:lnTo>
                    <a:pt x="2397" y="78"/>
                  </a:lnTo>
                  <a:lnTo>
                    <a:pt x="2399" y="82"/>
                  </a:lnTo>
                  <a:lnTo>
                    <a:pt x="2400" y="85"/>
                  </a:lnTo>
                  <a:lnTo>
                    <a:pt x="2403" y="88"/>
                  </a:lnTo>
                  <a:lnTo>
                    <a:pt x="2406" y="89"/>
                  </a:lnTo>
                  <a:lnTo>
                    <a:pt x="2410" y="91"/>
                  </a:lnTo>
                  <a:lnTo>
                    <a:pt x="2414" y="89"/>
                  </a:lnTo>
                  <a:lnTo>
                    <a:pt x="2418" y="88"/>
                  </a:lnTo>
                  <a:lnTo>
                    <a:pt x="2421" y="85"/>
                  </a:lnTo>
                  <a:lnTo>
                    <a:pt x="2422" y="82"/>
                  </a:lnTo>
                  <a:lnTo>
                    <a:pt x="2423" y="78"/>
                  </a:lnTo>
                  <a:lnTo>
                    <a:pt x="2422" y="74"/>
                  </a:lnTo>
                  <a:lnTo>
                    <a:pt x="2421" y="70"/>
                  </a:lnTo>
                  <a:lnTo>
                    <a:pt x="2418" y="67"/>
                  </a:lnTo>
                  <a:lnTo>
                    <a:pt x="2414" y="66"/>
                  </a:lnTo>
                  <a:lnTo>
                    <a:pt x="2410" y="65"/>
                  </a:lnTo>
                  <a:close/>
                  <a:moveTo>
                    <a:pt x="2281" y="65"/>
                  </a:moveTo>
                  <a:lnTo>
                    <a:pt x="2277" y="66"/>
                  </a:lnTo>
                  <a:lnTo>
                    <a:pt x="2273" y="67"/>
                  </a:lnTo>
                  <a:lnTo>
                    <a:pt x="2270" y="70"/>
                  </a:lnTo>
                  <a:lnTo>
                    <a:pt x="2269" y="74"/>
                  </a:lnTo>
                  <a:lnTo>
                    <a:pt x="2268" y="78"/>
                  </a:lnTo>
                  <a:lnTo>
                    <a:pt x="2269" y="82"/>
                  </a:lnTo>
                  <a:lnTo>
                    <a:pt x="2270" y="85"/>
                  </a:lnTo>
                  <a:lnTo>
                    <a:pt x="2273" y="88"/>
                  </a:lnTo>
                  <a:lnTo>
                    <a:pt x="2277" y="89"/>
                  </a:lnTo>
                  <a:lnTo>
                    <a:pt x="2281" y="91"/>
                  </a:lnTo>
                  <a:lnTo>
                    <a:pt x="2285" y="89"/>
                  </a:lnTo>
                  <a:lnTo>
                    <a:pt x="2289" y="88"/>
                  </a:lnTo>
                  <a:lnTo>
                    <a:pt x="2291" y="85"/>
                  </a:lnTo>
                  <a:lnTo>
                    <a:pt x="2293" y="82"/>
                  </a:lnTo>
                  <a:lnTo>
                    <a:pt x="2294" y="78"/>
                  </a:lnTo>
                  <a:lnTo>
                    <a:pt x="2293" y="74"/>
                  </a:lnTo>
                  <a:lnTo>
                    <a:pt x="2291" y="70"/>
                  </a:lnTo>
                  <a:lnTo>
                    <a:pt x="2289" y="67"/>
                  </a:lnTo>
                  <a:lnTo>
                    <a:pt x="2285" y="66"/>
                  </a:lnTo>
                  <a:lnTo>
                    <a:pt x="2281" y="65"/>
                  </a:lnTo>
                  <a:close/>
                  <a:moveTo>
                    <a:pt x="2151" y="65"/>
                  </a:moveTo>
                  <a:lnTo>
                    <a:pt x="2147" y="66"/>
                  </a:lnTo>
                  <a:lnTo>
                    <a:pt x="2143" y="67"/>
                  </a:lnTo>
                  <a:lnTo>
                    <a:pt x="2141" y="70"/>
                  </a:lnTo>
                  <a:lnTo>
                    <a:pt x="2139" y="74"/>
                  </a:lnTo>
                  <a:lnTo>
                    <a:pt x="2138" y="78"/>
                  </a:lnTo>
                  <a:lnTo>
                    <a:pt x="2139" y="82"/>
                  </a:lnTo>
                  <a:lnTo>
                    <a:pt x="2141" y="85"/>
                  </a:lnTo>
                  <a:lnTo>
                    <a:pt x="2143" y="88"/>
                  </a:lnTo>
                  <a:lnTo>
                    <a:pt x="2147" y="89"/>
                  </a:lnTo>
                  <a:lnTo>
                    <a:pt x="2151" y="91"/>
                  </a:lnTo>
                  <a:lnTo>
                    <a:pt x="2155" y="89"/>
                  </a:lnTo>
                  <a:lnTo>
                    <a:pt x="2159" y="88"/>
                  </a:lnTo>
                  <a:lnTo>
                    <a:pt x="2162" y="85"/>
                  </a:lnTo>
                  <a:lnTo>
                    <a:pt x="2163" y="82"/>
                  </a:lnTo>
                  <a:lnTo>
                    <a:pt x="2164" y="78"/>
                  </a:lnTo>
                  <a:lnTo>
                    <a:pt x="2163" y="74"/>
                  </a:lnTo>
                  <a:lnTo>
                    <a:pt x="2162" y="70"/>
                  </a:lnTo>
                  <a:lnTo>
                    <a:pt x="2159" y="67"/>
                  </a:lnTo>
                  <a:lnTo>
                    <a:pt x="2155" y="66"/>
                  </a:lnTo>
                  <a:lnTo>
                    <a:pt x="2151" y="65"/>
                  </a:lnTo>
                  <a:close/>
                  <a:moveTo>
                    <a:pt x="2022" y="65"/>
                  </a:moveTo>
                  <a:lnTo>
                    <a:pt x="2018" y="66"/>
                  </a:lnTo>
                  <a:lnTo>
                    <a:pt x="2014" y="67"/>
                  </a:lnTo>
                  <a:lnTo>
                    <a:pt x="2011" y="70"/>
                  </a:lnTo>
                  <a:lnTo>
                    <a:pt x="2010" y="74"/>
                  </a:lnTo>
                  <a:lnTo>
                    <a:pt x="2009" y="78"/>
                  </a:lnTo>
                  <a:lnTo>
                    <a:pt x="2010" y="82"/>
                  </a:lnTo>
                  <a:lnTo>
                    <a:pt x="2011" y="85"/>
                  </a:lnTo>
                  <a:lnTo>
                    <a:pt x="2014" y="88"/>
                  </a:lnTo>
                  <a:lnTo>
                    <a:pt x="2018" y="89"/>
                  </a:lnTo>
                  <a:lnTo>
                    <a:pt x="2022" y="91"/>
                  </a:lnTo>
                  <a:lnTo>
                    <a:pt x="2026" y="89"/>
                  </a:lnTo>
                  <a:lnTo>
                    <a:pt x="2029" y="88"/>
                  </a:lnTo>
                  <a:lnTo>
                    <a:pt x="2032" y="85"/>
                  </a:lnTo>
                  <a:lnTo>
                    <a:pt x="2033" y="82"/>
                  </a:lnTo>
                  <a:lnTo>
                    <a:pt x="2035" y="78"/>
                  </a:lnTo>
                  <a:lnTo>
                    <a:pt x="2033" y="74"/>
                  </a:lnTo>
                  <a:lnTo>
                    <a:pt x="2032" y="70"/>
                  </a:lnTo>
                  <a:lnTo>
                    <a:pt x="2029" y="67"/>
                  </a:lnTo>
                  <a:lnTo>
                    <a:pt x="2026" y="66"/>
                  </a:lnTo>
                  <a:lnTo>
                    <a:pt x="2022" y="65"/>
                  </a:lnTo>
                  <a:close/>
                  <a:moveTo>
                    <a:pt x="1892" y="65"/>
                  </a:moveTo>
                  <a:lnTo>
                    <a:pt x="1888" y="66"/>
                  </a:lnTo>
                  <a:lnTo>
                    <a:pt x="1884" y="67"/>
                  </a:lnTo>
                  <a:lnTo>
                    <a:pt x="1882" y="70"/>
                  </a:lnTo>
                  <a:lnTo>
                    <a:pt x="1880" y="74"/>
                  </a:lnTo>
                  <a:lnTo>
                    <a:pt x="1879" y="78"/>
                  </a:lnTo>
                  <a:lnTo>
                    <a:pt x="1880" y="82"/>
                  </a:lnTo>
                  <a:lnTo>
                    <a:pt x="1882" y="85"/>
                  </a:lnTo>
                  <a:lnTo>
                    <a:pt x="1884" y="88"/>
                  </a:lnTo>
                  <a:lnTo>
                    <a:pt x="1888" y="89"/>
                  </a:lnTo>
                  <a:lnTo>
                    <a:pt x="1892" y="91"/>
                  </a:lnTo>
                  <a:lnTo>
                    <a:pt x="1896" y="89"/>
                  </a:lnTo>
                  <a:lnTo>
                    <a:pt x="1900" y="88"/>
                  </a:lnTo>
                  <a:lnTo>
                    <a:pt x="1902" y="85"/>
                  </a:lnTo>
                  <a:lnTo>
                    <a:pt x="1904" y="82"/>
                  </a:lnTo>
                  <a:lnTo>
                    <a:pt x="1905" y="78"/>
                  </a:lnTo>
                  <a:lnTo>
                    <a:pt x="1904" y="74"/>
                  </a:lnTo>
                  <a:lnTo>
                    <a:pt x="1902" y="70"/>
                  </a:lnTo>
                  <a:lnTo>
                    <a:pt x="1900" y="67"/>
                  </a:lnTo>
                  <a:lnTo>
                    <a:pt x="1896" y="66"/>
                  </a:lnTo>
                  <a:lnTo>
                    <a:pt x="1892" y="65"/>
                  </a:lnTo>
                  <a:close/>
                  <a:moveTo>
                    <a:pt x="1762" y="65"/>
                  </a:moveTo>
                  <a:lnTo>
                    <a:pt x="1758" y="66"/>
                  </a:lnTo>
                  <a:lnTo>
                    <a:pt x="1755" y="67"/>
                  </a:lnTo>
                  <a:lnTo>
                    <a:pt x="1752" y="70"/>
                  </a:lnTo>
                  <a:lnTo>
                    <a:pt x="1751" y="74"/>
                  </a:lnTo>
                  <a:lnTo>
                    <a:pt x="1749" y="78"/>
                  </a:lnTo>
                  <a:lnTo>
                    <a:pt x="1751" y="82"/>
                  </a:lnTo>
                  <a:lnTo>
                    <a:pt x="1752" y="85"/>
                  </a:lnTo>
                  <a:lnTo>
                    <a:pt x="1755" y="88"/>
                  </a:lnTo>
                  <a:lnTo>
                    <a:pt x="1758" y="89"/>
                  </a:lnTo>
                  <a:lnTo>
                    <a:pt x="1762" y="91"/>
                  </a:lnTo>
                  <a:lnTo>
                    <a:pt x="1766" y="89"/>
                  </a:lnTo>
                  <a:lnTo>
                    <a:pt x="1770" y="88"/>
                  </a:lnTo>
                  <a:lnTo>
                    <a:pt x="1773" y="85"/>
                  </a:lnTo>
                  <a:lnTo>
                    <a:pt x="1774" y="82"/>
                  </a:lnTo>
                  <a:lnTo>
                    <a:pt x="1775" y="78"/>
                  </a:lnTo>
                  <a:lnTo>
                    <a:pt x="1774" y="74"/>
                  </a:lnTo>
                  <a:lnTo>
                    <a:pt x="1773" y="70"/>
                  </a:lnTo>
                  <a:lnTo>
                    <a:pt x="1770" y="67"/>
                  </a:lnTo>
                  <a:lnTo>
                    <a:pt x="1766" y="66"/>
                  </a:lnTo>
                  <a:lnTo>
                    <a:pt x="1762" y="65"/>
                  </a:lnTo>
                  <a:close/>
                  <a:moveTo>
                    <a:pt x="1633" y="65"/>
                  </a:moveTo>
                  <a:lnTo>
                    <a:pt x="1629" y="66"/>
                  </a:lnTo>
                  <a:lnTo>
                    <a:pt x="1625" y="67"/>
                  </a:lnTo>
                  <a:lnTo>
                    <a:pt x="1622" y="70"/>
                  </a:lnTo>
                  <a:lnTo>
                    <a:pt x="1621" y="74"/>
                  </a:lnTo>
                  <a:lnTo>
                    <a:pt x="1620" y="78"/>
                  </a:lnTo>
                  <a:lnTo>
                    <a:pt x="1621" y="82"/>
                  </a:lnTo>
                  <a:lnTo>
                    <a:pt x="1622" y="85"/>
                  </a:lnTo>
                  <a:lnTo>
                    <a:pt x="1625" y="88"/>
                  </a:lnTo>
                  <a:lnTo>
                    <a:pt x="1629" y="89"/>
                  </a:lnTo>
                  <a:lnTo>
                    <a:pt x="1633" y="91"/>
                  </a:lnTo>
                  <a:lnTo>
                    <a:pt x="1637" y="89"/>
                  </a:lnTo>
                  <a:lnTo>
                    <a:pt x="1641" y="88"/>
                  </a:lnTo>
                  <a:lnTo>
                    <a:pt x="1643" y="85"/>
                  </a:lnTo>
                  <a:lnTo>
                    <a:pt x="1645" y="82"/>
                  </a:lnTo>
                  <a:lnTo>
                    <a:pt x="1646" y="78"/>
                  </a:lnTo>
                  <a:lnTo>
                    <a:pt x="1645" y="74"/>
                  </a:lnTo>
                  <a:lnTo>
                    <a:pt x="1643" y="70"/>
                  </a:lnTo>
                  <a:lnTo>
                    <a:pt x="1641" y="67"/>
                  </a:lnTo>
                  <a:lnTo>
                    <a:pt x="1637" y="66"/>
                  </a:lnTo>
                  <a:lnTo>
                    <a:pt x="1633" y="65"/>
                  </a:lnTo>
                  <a:close/>
                  <a:moveTo>
                    <a:pt x="1503" y="65"/>
                  </a:moveTo>
                  <a:lnTo>
                    <a:pt x="1499" y="66"/>
                  </a:lnTo>
                  <a:lnTo>
                    <a:pt x="1495" y="67"/>
                  </a:lnTo>
                  <a:lnTo>
                    <a:pt x="1493" y="70"/>
                  </a:lnTo>
                  <a:lnTo>
                    <a:pt x="1491" y="74"/>
                  </a:lnTo>
                  <a:lnTo>
                    <a:pt x="1490" y="78"/>
                  </a:lnTo>
                  <a:lnTo>
                    <a:pt x="1491" y="82"/>
                  </a:lnTo>
                  <a:lnTo>
                    <a:pt x="1493" y="85"/>
                  </a:lnTo>
                  <a:lnTo>
                    <a:pt x="1495" y="88"/>
                  </a:lnTo>
                  <a:lnTo>
                    <a:pt x="1499" y="89"/>
                  </a:lnTo>
                  <a:lnTo>
                    <a:pt x="1503" y="91"/>
                  </a:lnTo>
                  <a:lnTo>
                    <a:pt x="1507" y="89"/>
                  </a:lnTo>
                  <a:lnTo>
                    <a:pt x="1511" y="88"/>
                  </a:lnTo>
                  <a:lnTo>
                    <a:pt x="1514" y="85"/>
                  </a:lnTo>
                  <a:lnTo>
                    <a:pt x="1515" y="82"/>
                  </a:lnTo>
                  <a:lnTo>
                    <a:pt x="1516" y="78"/>
                  </a:lnTo>
                  <a:lnTo>
                    <a:pt x="1515" y="74"/>
                  </a:lnTo>
                  <a:lnTo>
                    <a:pt x="1514" y="70"/>
                  </a:lnTo>
                  <a:lnTo>
                    <a:pt x="1511" y="67"/>
                  </a:lnTo>
                  <a:lnTo>
                    <a:pt x="1507" y="66"/>
                  </a:lnTo>
                  <a:lnTo>
                    <a:pt x="1503" y="65"/>
                  </a:lnTo>
                  <a:close/>
                  <a:moveTo>
                    <a:pt x="1374" y="65"/>
                  </a:moveTo>
                  <a:lnTo>
                    <a:pt x="1370" y="66"/>
                  </a:lnTo>
                  <a:lnTo>
                    <a:pt x="1366" y="67"/>
                  </a:lnTo>
                  <a:lnTo>
                    <a:pt x="1363" y="70"/>
                  </a:lnTo>
                  <a:lnTo>
                    <a:pt x="1362" y="74"/>
                  </a:lnTo>
                  <a:lnTo>
                    <a:pt x="1361" y="78"/>
                  </a:lnTo>
                  <a:lnTo>
                    <a:pt x="1362" y="82"/>
                  </a:lnTo>
                  <a:lnTo>
                    <a:pt x="1363" y="85"/>
                  </a:lnTo>
                  <a:lnTo>
                    <a:pt x="1366" y="88"/>
                  </a:lnTo>
                  <a:lnTo>
                    <a:pt x="1370" y="89"/>
                  </a:lnTo>
                  <a:lnTo>
                    <a:pt x="1374" y="91"/>
                  </a:lnTo>
                  <a:lnTo>
                    <a:pt x="1378" y="89"/>
                  </a:lnTo>
                  <a:lnTo>
                    <a:pt x="1381" y="88"/>
                  </a:lnTo>
                  <a:lnTo>
                    <a:pt x="1384" y="85"/>
                  </a:lnTo>
                  <a:lnTo>
                    <a:pt x="1385" y="82"/>
                  </a:lnTo>
                  <a:lnTo>
                    <a:pt x="1387" y="78"/>
                  </a:lnTo>
                  <a:lnTo>
                    <a:pt x="1385" y="74"/>
                  </a:lnTo>
                  <a:lnTo>
                    <a:pt x="1384" y="70"/>
                  </a:lnTo>
                  <a:lnTo>
                    <a:pt x="1381" y="67"/>
                  </a:lnTo>
                  <a:lnTo>
                    <a:pt x="1378" y="66"/>
                  </a:lnTo>
                  <a:lnTo>
                    <a:pt x="1374" y="65"/>
                  </a:lnTo>
                  <a:close/>
                  <a:moveTo>
                    <a:pt x="1244" y="65"/>
                  </a:moveTo>
                  <a:lnTo>
                    <a:pt x="1240" y="66"/>
                  </a:lnTo>
                  <a:lnTo>
                    <a:pt x="1236" y="67"/>
                  </a:lnTo>
                  <a:lnTo>
                    <a:pt x="1234" y="70"/>
                  </a:lnTo>
                  <a:lnTo>
                    <a:pt x="1232" y="74"/>
                  </a:lnTo>
                  <a:lnTo>
                    <a:pt x="1231" y="78"/>
                  </a:lnTo>
                  <a:lnTo>
                    <a:pt x="1232" y="82"/>
                  </a:lnTo>
                  <a:lnTo>
                    <a:pt x="1234" y="85"/>
                  </a:lnTo>
                  <a:lnTo>
                    <a:pt x="1236" y="88"/>
                  </a:lnTo>
                  <a:lnTo>
                    <a:pt x="1240" y="89"/>
                  </a:lnTo>
                  <a:lnTo>
                    <a:pt x="1244" y="91"/>
                  </a:lnTo>
                  <a:lnTo>
                    <a:pt x="1248" y="89"/>
                  </a:lnTo>
                  <a:lnTo>
                    <a:pt x="1252" y="88"/>
                  </a:lnTo>
                  <a:lnTo>
                    <a:pt x="1254" y="85"/>
                  </a:lnTo>
                  <a:lnTo>
                    <a:pt x="1256" y="82"/>
                  </a:lnTo>
                  <a:lnTo>
                    <a:pt x="1257" y="78"/>
                  </a:lnTo>
                  <a:lnTo>
                    <a:pt x="1256" y="74"/>
                  </a:lnTo>
                  <a:lnTo>
                    <a:pt x="1254" y="70"/>
                  </a:lnTo>
                  <a:lnTo>
                    <a:pt x="1252" y="67"/>
                  </a:lnTo>
                  <a:lnTo>
                    <a:pt x="1248" y="66"/>
                  </a:lnTo>
                  <a:lnTo>
                    <a:pt x="1244" y="65"/>
                  </a:lnTo>
                  <a:close/>
                  <a:moveTo>
                    <a:pt x="1114" y="65"/>
                  </a:moveTo>
                  <a:lnTo>
                    <a:pt x="1110" y="66"/>
                  </a:lnTo>
                  <a:lnTo>
                    <a:pt x="1107" y="67"/>
                  </a:lnTo>
                  <a:lnTo>
                    <a:pt x="1104" y="70"/>
                  </a:lnTo>
                  <a:lnTo>
                    <a:pt x="1103" y="74"/>
                  </a:lnTo>
                  <a:lnTo>
                    <a:pt x="1101" y="78"/>
                  </a:lnTo>
                  <a:lnTo>
                    <a:pt x="1103" y="82"/>
                  </a:lnTo>
                  <a:lnTo>
                    <a:pt x="1104" y="85"/>
                  </a:lnTo>
                  <a:lnTo>
                    <a:pt x="1107" y="88"/>
                  </a:lnTo>
                  <a:lnTo>
                    <a:pt x="1110" y="89"/>
                  </a:lnTo>
                  <a:lnTo>
                    <a:pt x="1114" y="91"/>
                  </a:lnTo>
                  <a:lnTo>
                    <a:pt x="1118" y="89"/>
                  </a:lnTo>
                  <a:lnTo>
                    <a:pt x="1122" y="88"/>
                  </a:lnTo>
                  <a:lnTo>
                    <a:pt x="1125" y="85"/>
                  </a:lnTo>
                  <a:lnTo>
                    <a:pt x="1126" y="82"/>
                  </a:lnTo>
                  <a:lnTo>
                    <a:pt x="1127" y="78"/>
                  </a:lnTo>
                  <a:lnTo>
                    <a:pt x="1126" y="74"/>
                  </a:lnTo>
                  <a:lnTo>
                    <a:pt x="1125" y="70"/>
                  </a:lnTo>
                  <a:lnTo>
                    <a:pt x="1122" y="67"/>
                  </a:lnTo>
                  <a:lnTo>
                    <a:pt x="1118" y="66"/>
                  </a:lnTo>
                  <a:lnTo>
                    <a:pt x="1114" y="65"/>
                  </a:lnTo>
                  <a:close/>
                  <a:moveTo>
                    <a:pt x="985" y="65"/>
                  </a:moveTo>
                  <a:lnTo>
                    <a:pt x="981" y="66"/>
                  </a:lnTo>
                  <a:lnTo>
                    <a:pt x="977" y="67"/>
                  </a:lnTo>
                  <a:lnTo>
                    <a:pt x="974" y="70"/>
                  </a:lnTo>
                  <a:lnTo>
                    <a:pt x="973" y="74"/>
                  </a:lnTo>
                  <a:lnTo>
                    <a:pt x="972" y="78"/>
                  </a:lnTo>
                  <a:lnTo>
                    <a:pt x="973" y="82"/>
                  </a:lnTo>
                  <a:lnTo>
                    <a:pt x="974" y="85"/>
                  </a:lnTo>
                  <a:lnTo>
                    <a:pt x="977" y="88"/>
                  </a:lnTo>
                  <a:lnTo>
                    <a:pt x="981" y="89"/>
                  </a:lnTo>
                  <a:lnTo>
                    <a:pt x="985" y="91"/>
                  </a:lnTo>
                  <a:lnTo>
                    <a:pt x="989" y="89"/>
                  </a:lnTo>
                  <a:lnTo>
                    <a:pt x="993" y="88"/>
                  </a:lnTo>
                  <a:lnTo>
                    <a:pt x="995" y="85"/>
                  </a:lnTo>
                  <a:lnTo>
                    <a:pt x="997" y="82"/>
                  </a:lnTo>
                  <a:lnTo>
                    <a:pt x="998" y="78"/>
                  </a:lnTo>
                  <a:lnTo>
                    <a:pt x="997" y="74"/>
                  </a:lnTo>
                  <a:lnTo>
                    <a:pt x="995" y="70"/>
                  </a:lnTo>
                  <a:lnTo>
                    <a:pt x="993" y="67"/>
                  </a:lnTo>
                  <a:lnTo>
                    <a:pt x="989" y="66"/>
                  </a:lnTo>
                  <a:lnTo>
                    <a:pt x="985" y="65"/>
                  </a:lnTo>
                  <a:close/>
                  <a:moveTo>
                    <a:pt x="855" y="65"/>
                  </a:moveTo>
                  <a:lnTo>
                    <a:pt x="851" y="66"/>
                  </a:lnTo>
                  <a:lnTo>
                    <a:pt x="847" y="67"/>
                  </a:lnTo>
                  <a:lnTo>
                    <a:pt x="845" y="70"/>
                  </a:lnTo>
                  <a:lnTo>
                    <a:pt x="843" y="74"/>
                  </a:lnTo>
                  <a:lnTo>
                    <a:pt x="842" y="78"/>
                  </a:lnTo>
                  <a:lnTo>
                    <a:pt x="843" y="82"/>
                  </a:lnTo>
                  <a:lnTo>
                    <a:pt x="845" y="85"/>
                  </a:lnTo>
                  <a:lnTo>
                    <a:pt x="847" y="88"/>
                  </a:lnTo>
                  <a:lnTo>
                    <a:pt x="851" y="89"/>
                  </a:lnTo>
                  <a:lnTo>
                    <a:pt x="855" y="91"/>
                  </a:lnTo>
                  <a:lnTo>
                    <a:pt x="859" y="89"/>
                  </a:lnTo>
                  <a:lnTo>
                    <a:pt x="863" y="88"/>
                  </a:lnTo>
                  <a:lnTo>
                    <a:pt x="866" y="85"/>
                  </a:lnTo>
                  <a:lnTo>
                    <a:pt x="867" y="82"/>
                  </a:lnTo>
                  <a:lnTo>
                    <a:pt x="868" y="78"/>
                  </a:lnTo>
                  <a:lnTo>
                    <a:pt x="867" y="74"/>
                  </a:lnTo>
                  <a:lnTo>
                    <a:pt x="866" y="70"/>
                  </a:lnTo>
                  <a:lnTo>
                    <a:pt x="863" y="67"/>
                  </a:lnTo>
                  <a:lnTo>
                    <a:pt x="859" y="66"/>
                  </a:lnTo>
                  <a:lnTo>
                    <a:pt x="855" y="65"/>
                  </a:lnTo>
                  <a:close/>
                  <a:moveTo>
                    <a:pt x="726" y="65"/>
                  </a:moveTo>
                  <a:lnTo>
                    <a:pt x="722" y="66"/>
                  </a:lnTo>
                  <a:lnTo>
                    <a:pt x="718" y="67"/>
                  </a:lnTo>
                  <a:lnTo>
                    <a:pt x="715" y="70"/>
                  </a:lnTo>
                  <a:lnTo>
                    <a:pt x="714" y="74"/>
                  </a:lnTo>
                  <a:lnTo>
                    <a:pt x="713" y="78"/>
                  </a:lnTo>
                  <a:lnTo>
                    <a:pt x="714" y="82"/>
                  </a:lnTo>
                  <a:lnTo>
                    <a:pt x="715" y="85"/>
                  </a:lnTo>
                  <a:lnTo>
                    <a:pt x="718" y="88"/>
                  </a:lnTo>
                  <a:lnTo>
                    <a:pt x="722" y="89"/>
                  </a:lnTo>
                  <a:lnTo>
                    <a:pt x="726" y="91"/>
                  </a:lnTo>
                  <a:lnTo>
                    <a:pt x="730" y="89"/>
                  </a:lnTo>
                  <a:lnTo>
                    <a:pt x="733" y="88"/>
                  </a:lnTo>
                  <a:lnTo>
                    <a:pt x="736" y="85"/>
                  </a:lnTo>
                  <a:lnTo>
                    <a:pt x="737" y="82"/>
                  </a:lnTo>
                  <a:lnTo>
                    <a:pt x="739" y="78"/>
                  </a:lnTo>
                  <a:lnTo>
                    <a:pt x="737" y="74"/>
                  </a:lnTo>
                  <a:lnTo>
                    <a:pt x="736" y="70"/>
                  </a:lnTo>
                  <a:lnTo>
                    <a:pt x="733" y="67"/>
                  </a:lnTo>
                  <a:lnTo>
                    <a:pt x="730" y="66"/>
                  </a:lnTo>
                  <a:lnTo>
                    <a:pt x="726" y="65"/>
                  </a:lnTo>
                  <a:close/>
                  <a:moveTo>
                    <a:pt x="596" y="65"/>
                  </a:moveTo>
                  <a:lnTo>
                    <a:pt x="592" y="66"/>
                  </a:lnTo>
                  <a:lnTo>
                    <a:pt x="588" y="67"/>
                  </a:lnTo>
                  <a:lnTo>
                    <a:pt x="586" y="70"/>
                  </a:lnTo>
                  <a:lnTo>
                    <a:pt x="584" y="74"/>
                  </a:lnTo>
                  <a:lnTo>
                    <a:pt x="583" y="78"/>
                  </a:lnTo>
                  <a:lnTo>
                    <a:pt x="584" y="82"/>
                  </a:lnTo>
                  <a:lnTo>
                    <a:pt x="586" y="85"/>
                  </a:lnTo>
                  <a:lnTo>
                    <a:pt x="588" y="88"/>
                  </a:lnTo>
                  <a:lnTo>
                    <a:pt x="592" y="89"/>
                  </a:lnTo>
                  <a:lnTo>
                    <a:pt x="596" y="91"/>
                  </a:lnTo>
                  <a:lnTo>
                    <a:pt x="600" y="89"/>
                  </a:lnTo>
                  <a:lnTo>
                    <a:pt x="604" y="88"/>
                  </a:lnTo>
                  <a:lnTo>
                    <a:pt x="606" y="85"/>
                  </a:lnTo>
                  <a:lnTo>
                    <a:pt x="608" y="82"/>
                  </a:lnTo>
                  <a:lnTo>
                    <a:pt x="609" y="78"/>
                  </a:lnTo>
                  <a:lnTo>
                    <a:pt x="608" y="74"/>
                  </a:lnTo>
                  <a:lnTo>
                    <a:pt x="606" y="70"/>
                  </a:lnTo>
                  <a:lnTo>
                    <a:pt x="604" y="67"/>
                  </a:lnTo>
                  <a:lnTo>
                    <a:pt x="600" y="66"/>
                  </a:lnTo>
                  <a:lnTo>
                    <a:pt x="596" y="65"/>
                  </a:lnTo>
                  <a:close/>
                  <a:moveTo>
                    <a:pt x="466" y="65"/>
                  </a:moveTo>
                  <a:lnTo>
                    <a:pt x="462" y="66"/>
                  </a:lnTo>
                  <a:lnTo>
                    <a:pt x="459" y="67"/>
                  </a:lnTo>
                  <a:lnTo>
                    <a:pt x="456" y="70"/>
                  </a:lnTo>
                  <a:lnTo>
                    <a:pt x="455" y="74"/>
                  </a:lnTo>
                  <a:lnTo>
                    <a:pt x="453" y="78"/>
                  </a:lnTo>
                  <a:lnTo>
                    <a:pt x="455" y="82"/>
                  </a:lnTo>
                  <a:lnTo>
                    <a:pt x="456" y="85"/>
                  </a:lnTo>
                  <a:lnTo>
                    <a:pt x="459" y="88"/>
                  </a:lnTo>
                  <a:lnTo>
                    <a:pt x="462" y="89"/>
                  </a:lnTo>
                  <a:lnTo>
                    <a:pt x="466" y="91"/>
                  </a:lnTo>
                  <a:lnTo>
                    <a:pt x="470" y="89"/>
                  </a:lnTo>
                  <a:lnTo>
                    <a:pt x="474" y="88"/>
                  </a:lnTo>
                  <a:lnTo>
                    <a:pt x="477" y="85"/>
                  </a:lnTo>
                  <a:lnTo>
                    <a:pt x="478" y="82"/>
                  </a:lnTo>
                  <a:lnTo>
                    <a:pt x="479" y="78"/>
                  </a:lnTo>
                  <a:lnTo>
                    <a:pt x="478" y="74"/>
                  </a:lnTo>
                  <a:lnTo>
                    <a:pt x="477" y="70"/>
                  </a:lnTo>
                  <a:lnTo>
                    <a:pt x="474" y="67"/>
                  </a:lnTo>
                  <a:lnTo>
                    <a:pt x="470" y="66"/>
                  </a:lnTo>
                  <a:lnTo>
                    <a:pt x="466" y="65"/>
                  </a:lnTo>
                  <a:close/>
                  <a:moveTo>
                    <a:pt x="337" y="65"/>
                  </a:moveTo>
                  <a:lnTo>
                    <a:pt x="333" y="66"/>
                  </a:lnTo>
                  <a:lnTo>
                    <a:pt x="329" y="67"/>
                  </a:lnTo>
                  <a:lnTo>
                    <a:pt x="326" y="70"/>
                  </a:lnTo>
                  <a:lnTo>
                    <a:pt x="325" y="74"/>
                  </a:lnTo>
                  <a:lnTo>
                    <a:pt x="324" y="78"/>
                  </a:lnTo>
                  <a:lnTo>
                    <a:pt x="325" y="82"/>
                  </a:lnTo>
                  <a:lnTo>
                    <a:pt x="326" y="85"/>
                  </a:lnTo>
                  <a:lnTo>
                    <a:pt x="329" y="88"/>
                  </a:lnTo>
                  <a:lnTo>
                    <a:pt x="333" y="89"/>
                  </a:lnTo>
                  <a:lnTo>
                    <a:pt x="337" y="91"/>
                  </a:lnTo>
                  <a:lnTo>
                    <a:pt x="341" y="89"/>
                  </a:lnTo>
                  <a:lnTo>
                    <a:pt x="345" y="88"/>
                  </a:lnTo>
                  <a:lnTo>
                    <a:pt x="347" y="85"/>
                  </a:lnTo>
                  <a:lnTo>
                    <a:pt x="349" y="82"/>
                  </a:lnTo>
                  <a:lnTo>
                    <a:pt x="350" y="78"/>
                  </a:lnTo>
                  <a:lnTo>
                    <a:pt x="349" y="74"/>
                  </a:lnTo>
                  <a:lnTo>
                    <a:pt x="347" y="70"/>
                  </a:lnTo>
                  <a:lnTo>
                    <a:pt x="345" y="67"/>
                  </a:lnTo>
                  <a:lnTo>
                    <a:pt x="341" y="66"/>
                  </a:lnTo>
                  <a:lnTo>
                    <a:pt x="337" y="65"/>
                  </a:lnTo>
                  <a:close/>
                  <a:moveTo>
                    <a:pt x="207" y="65"/>
                  </a:moveTo>
                  <a:lnTo>
                    <a:pt x="203" y="66"/>
                  </a:lnTo>
                  <a:lnTo>
                    <a:pt x="199" y="67"/>
                  </a:lnTo>
                  <a:lnTo>
                    <a:pt x="197" y="70"/>
                  </a:lnTo>
                  <a:lnTo>
                    <a:pt x="195" y="74"/>
                  </a:lnTo>
                  <a:lnTo>
                    <a:pt x="194" y="78"/>
                  </a:lnTo>
                  <a:lnTo>
                    <a:pt x="195" y="82"/>
                  </a:lnTo>
                  <a:lnTo>
                    <a:pt x="197" y="85"/>
                  </a:lnTo>
                  <a:lnTo>
                    <a:pt x="199" y="88"/>
                  </a:lnTo>
                  <a:lnTo>
                    <a:pt x="203" y="89"/>
                  </a:lnTo>
                  <a:lnTo>
                    <a:pt x="207" y="91"/>
                  </a:lnTo>
                  <a:lnTo>
                    <a:pt x="211" y="89"/>
                  </a:lnTo>
                  <a:lnTo>
                    <a:pt x="215" y="88"/>
                  </a:lnTo>
                  <a:lnTo>
                    <a:pt x="218" y="85"/>
                  </a:lnTo>
                  <a:lnTo>
                    <a:pt x="219" y="82"/>
                  </a:lnTo>
                  <a:lnTo>
                    <a:pt x="220" y="78"/>
                  </a:lnTo>
                  <a:lnTo>
                    <a:pt x="219" y="74"/>
                  </a:lnTo>
                  <a:lnTo>
                    <a:pt x="218" y="70"/>
                  </a:lnTo>
                  <a:lnTo>
                    <a:pt x="215" y="67"/>
                  </a:lnTo>
                  <a:lnTo>
                    <a:pt x="211" y="66"/>
                  </a:lnTo>
                  <a:lnTo>
                    <a:pt x="207" y="65"/>
                  </a:lnTo>
                  <a:close/>
                  <a:moveTo>
                    <a:pt x="78" y="65"/>
                  </a:moveTo>
                  <a:lnTo>
                    <a:pt x="74" y="66"/>
                  </a:lnTo>
                  <a:lnTo>
                    <a:pt x="70" y="67"/>
                  </a:lnTo>
                  <a:lnTo>
                    <a:pt x="67" y="70"/>
                  </a:lnTo>
                  <a:lnTo>
                    <a:pt x="66" y="74"/>
                  </a:lnTo>
                  <a:lnTo>
                    <a:pt x="65" y="78"/>
                  </a:lnTo>
                  <a:lnTo>
                    <a:pt x="66" y="82"/>
                  </a:lnTo>
                  <a:lnTo>
                    <a:pt x="67" y="85"/>
                  </a:lnTo>
                  <a:lnTo>
                    <a:pt x="70" y="88"/>
                  </a:lnTo>
                  <a:lnTo>
                    <a:pt x="74" y="89"/>
                  </a:lnTo>
                  <a:lnTo>
                    <a:pt x="78" y="91"/>
                  </a:lnTo>
                  <a:lnTo>
                    <a:pt x="82" y="89"/>
                  </a:lnTo>
                  <a:lnTo>
                    <a:pt x="85" y="88"/>
                  </a:lnTo>
                  <a:lnTo>
                    <a:pt x="88" y="85"/>
                  </a:lnTo>
                  <a:lnTo>
                    <a:pt x="89" y="82"/>
                  </a:lnTo>
                  <a:lnTo>
                    <a:pt x="91" y="78"/>
                  </a:lnTo>
                  <a:lnTo>
                    <a:pt x="89" y="74"/>
                  </a:lnTo>
                  <a:lnTo>
                    <a:pt x="88" y="70"/>
                  </a:lnTo>
                  <a:lnTo>
                    <a:pt x="85" y="67"/>
                  </a:lnTo>
                  <a:lnTo>
                    <a:pt x="82" y="66"/>
                  </a:lnTo>
                  <a:lnTo>
                    <a:pt x="78" y="65"/>
                  </a:lnTo>
                  <a:close/>
                  <a:moveTo>
                    <a:pt x="4161" y="0"/>
                  </a:moveTo>
                  <a:lnTo>
                    <a:pt x="4155" y="0"/>
                  </a:lnTo>
                  <a:lnTo>
                    <a:pt x="4153" y="3"/>
                  </a:lnTo>
                  <a:lnTo>
                    <a:pt x="4150" y="6"/>
                  </a:lnTo>
                  <a:lnTo>
                    <a:pt x="4148" y="8"/>
                  </a:lnTo>
                  <a:lnTo>
                    <a:pt x="4148" y="13"/>
                  </a:lnTo>
                  <a:lnTo>
                    <a:pt x="4148" y="17"/>
                  </a:lnTo>
                  <a:lnTo>
                    <a:pt x="4150" y="20"/>
                  </a:lnTo>
                  <a:lnTo>
                    <a:pt x="4153" y="23"/>
                  </a:lnTo>
                  <a:lnTo>
                    <a:pt x="4155" y="25"/>
                  </a:lnTo>
                  <a:lnTo>
                    <a:pt x="4161" y="25"/>
                  </a:lnTo>
                  <a:lnTo>
                    <a:pt x="4165" y="25"/>
                  </a:lnTo>
                  <a:lnTo>
                    <a:pt x="4167" y="23"/>
                  </a:lnTo>
                  <a:lnTo>
                    <a:pt x="4170" y="20"/>
                  </a:lnTo>
                  <a:lnTo>
                    <a:pt x="4172" y="17"/>
                  </a:lnTo>
                  <a:lnTo>
                    <a:pt x="4172" y="13"/>
                  </a:lnTo>
                  <a:lnTo>
                    <a:pt x="4172" y="8"/>
                  </a:lnTo>
                  <a:lnTo>
                    <a:pt x="4170" y="6"/>
                  </a:lnTo>
                  <a:lnTo>
                    <a:pt x="4167" y="3"/>
                  </a:lnTo>
                  <a:lnTo>
                    <a:pt x="4165" y="0"/>
                  </a:lnTo>
                  <a:lnTo>
                    <a:pt x="4161" y="0"/>
                  </a:lnTo>
                  <a:close/>
                  <a:moveTo>
                    <a:pt x="4031" y="0"/>
                  </a:moveTo>
                  <a:lnTo>
                    <a:pt x="4026" y="0"/>
                  </a:lnTo>
                  <a:lnTo>
                    <a:pt x="4023" y="3"/>
                  </a:lnTo>
                  <a:lnTo>
                    <a:pt x="4021" y="6"/>
                  </a:lnTo>
                  <a:lnTo>
                    <a:pt x="4018" y="8"/>
                  </a:lnTo>
                  <a:lnTo>
                    <a:pt x="4018" y="13"/>
                  </a:lnTo>
                  <a:lnTo>
                    <a:pt x="4018" y="17"/>
                  </a:lnTo>
                  <a:lnTo>
                    <a:pt x="4021" y="20"/>
                  </a:lnTo>
                  <a:lnTo>
                    <a:pt x="4023" y="23"/>
                  </a:lnTo>
                  <a:lnTo>
                    <a:pt x="4026" y="25"/>
                  </a:lnTo>
                  <a:lnTo>
                    <a:pt x="4031" y="25"/>
                  </a:lnTo>
                  <a:lnTo>
                    <a:pt x="4035" y="25"/>
                  </a:lnTo>
                  <a:lnTo>
                    <a:pt x="4038" y="23"/>
                  </a:lnTo>
                  <a:lnTo>
                    <a:pt x="4040" y="20"/>
                  </a:lnTo>
                  <a:lnTo>
                    <a:pt x="4043" y="17"/>
                  </a:lnTo>
                  <a:lnTo>
                    <a:pt x="4043" y="13"/>
                  </a:lnTo>
                  <a:lnTo>
                    <a:pt x="4043" y="8"/>
                  </a:lnTo>
                  <a:lnTo>
                    <a:pt x="4040" y="6"/>
                  </a:lnTo>
                  <a:lnTo>
                    <a:pt x="4038" y="3"/>
                  </a:lnTo>
                  <a:lnTo>
                    <a:pt x="4035" y="0"/>
                  </a:lnTo>
                  <a:lnTo>
                    <a:pt x="4031" y="0"/>
                  </a:lnTo>
                  <a:close/>
                  <a:moveTo>
                    <a:pt x="3901" y="0"/>
                  </a:moveTo>
                  <a:lnTo>
                    <a:pt x="3896" y="0"/>
                  </a:lnTo>
                  <a:lnTo>
                    <a:pt x="3894" y="3"/>
                  </a:lnTo>
                  <a:lnTo>
                    <a:pt x="3891" y="6"/>
                  </a:lnTo>
                  <a:lnTo>
                    <a:pt x="3888" y="8"/>
                  </a:lnTo>
                  <a:lnTo>
                    <a:pt x="3888" y="13"/>
                  </a:lnTo>
                  <a:lnTo>
                    <a:pt x="3888" y="17"/>
                  </a:lnTo>
                  <a:lnTo>
                    <a:pt x="3891" y="20"/>
                  </a:lnTo>
                  <a:lnTo>
                    <a:pt x="3894" y="23"/>
                  </a:lnTo>
                  <a:lnTo>
                    <a:pt x="3896" y="25"/>
                  </a:lnTo>
                  <a:lnTo>
                    <a:pt x="3901" y="25"/>
                  </a:lnTo>
                  <a:lnTo>
                    <a:pt x="3905" y="25"/>
                  </a:lnTo>
                  <a:lnTo>
                    <a:pt x="3908" y="23"/>
                  </a:lnTo>
                  <a:lnTo>
                    <a:pt x="3911" y="20"/>
                  </a:lnTo>
                  <a:lnTo>
                    <a:pt x="3913" y="17"/>
                  </a:lnTo>
                  <a:lnTo>
                    <a:pt x="3913" y="13"/>
                  </a:lnTo>
                  <a:lnTo>
                    <a:pt x="3913" y="8"/>
                  </a:lnTo>
                  <a:lnTo>
                    <a:pt x="3911" y="6"/>
                  </a:lnTo>
                  <a:lnTo>
                    <a:pt x="3908" y="3"/>
                  </a:lnTo>
                  <a:lnTo>
                    <a:pt x="3905" y="0"/>
                  </a:lnTo>
                  <a:lnTo>
                    <a:pt x="3901" y="0"/>
                  </a:lnTo>
                  <a:close/>
                  <a:moveTo>
                    <a:pt x="3772" y="0"/>
                  </a:moveTo>
                  <a:lnTo>
                    <a:pt x="3767" y="0"/>
                  </a:lnTo>
                  <a:lnTo>
                    <a:pt x="3764" y="3"/>
                  </a:lnTo>
                  <a:lnTo>
                    <a:pt x="3761" y="6"/>
                  </a:lnTo>
                  <a:lnTo>
                    <a:pt x="3759" y="8"/>
                  </a:lnTo>
                  <a:lnTo>
                    <a:pt x="3759" y="13"/>
                  </a:lnTo>
                  <a:lnTo>
                    <a:pt x="3759" y="17"/>
                  </a:lnTo>
                  <a:lnTo>
                    <a:pt x="3761" y="20"/>
                  </a:lnTo>
                  <a:lnTo>
                    <a:pt x="3764" y="23"/>
                  </a:lnTo>
                  <a:lnTo>
                    <a:pt x="3767" y="25"/>
                  </a:lnTo>
                  <a:lnTo>
                    <a:pt x="3772" y="25"/>
                  </a:lnTo>
                  <a:lnTo>
                    <a:pt x="3776" y="25"/>
                  </a:lnTo>
                  <a:lnTo>
                    <a:pt x="3778" y="23"/>
                  </a:lnTo>
                  <a:lnTo>
                    <a:pt x="3781" y="20"/>
                  </a:lnTo>
                  <a:lnTo>
                    <a:pt x="3784" y="17"/>
                  </a:lnTo>
                  <a:lnTo>
                    <a:pt x="3784" y="13"/>
                  </a:lnTo>
                  <a:lnTo>
                    <a:pt x="3784" y="8"/>
                  </a:lnTo>
                  <a:lnTo>
                    <a:pt x="3781" y="6"/>
                  </a:lnTo>
                  <a:lnTo>
                    <a:pt x="3778" y="3"/>
                  </a:lnTo>
                  <a:lnTo>
                    <a:pt x="3776" y="0"/>
                  </a:lnTo>
                  <a:lnTo>
                    <a:pt x="3772" y="0"/>
                  </a:lnTo>
                  <a:close/>
                  <a:moveTo>
                    <a:pt x="3642" y="0"/>
                  </a:moveTo>
                  <a:lnTo>
                    <a:pt x="3637" y="0"/>
                  </a:lnTo>
                  <a:lnTo>
                    <a:pt x="3634" y="3"/>
                  </a:lnTo>
                  <a:lnTo>
                    <a:pt x="3632" y="6"/>
                  </a:lnTo>
                  <a:lnTo>
                    <a:pt x="3629" y="8"/>
                  </a:lnTo>
                  <a:lnTo>
                    <a:pt x="3629" y="13"/>
                  </a:lnTo>
                  <a:lnTo>
                    <a:pt x="3629" y="17"/>
                  </a:lnTo>
                  <a:lnTo>
                    <a:pt x="3632" y="20"/>
                  </a:lnTo>
                  <a:lnTo>
                    <a:pt x="3634" y="23"/>
                  </a:lnTo>
                  <a:lnTo>
                    <a:pt x="3637" y="25"/>
                  </a:lnTo>
                  <a:lnTo>
                    <a:pt x="3642" y="25"/>
                  </a:lnTo>
                  <a:lnTo>
                    <a:pt x="3646" y="25"/>
                  </a:lnTo>
                  <a:lnTo>
                    <a:pt x="3649" y="23"/>
                  </a:lnTo>
                  <a:lnTo>
                    <a:pt x="3651" y="20"/>
                  </a:lnTo>
                  <a:lnTo>
                    <a:pt x="3654" y="17"/>
                  </a:lnTo>
                  <a:lnTo>
                    <a:pt x="3654" y="13"/>
                  </a:lnTo>
                  <a:lnTo>
                    <a:pt x="3654" y="8"/>
                  </a:lnTo>
                  <a:lnTo>
                    <a:pt x="3651" y="6"/>
                  </a:lnTo>
                  <a:lnTo>
                    <a:pt x="3649" y="3"/>
                  </a:lnTo>
                  <a:lnTo>
                    <a:pt x="3646" y="0"/>
                  </a:lnTo>
                  <a:lnTo>
                    <a:pt x="3642" y="0"/>
                  </a:lnTo>
                  <a:close/>
                  <a:moveTo>
                    <a:pt x="3513" y="0"/>
                  </a:moveTo>
                  <a:lnTo>
                    <a:pt x="3507" y="0"/>
                  </a:lnTo>
                  <a:lnTo>
                    <a:pt x="3505" y="3"/>
                  </a:lnTo>
                  <a:lnTo>
                    <a:pt x="3502" y="6"/>
                  </a:lnTo>
                  <a:lnTo>
                    <a:pt x="3500" y="8"/>
                  </a:lnTo>
                  <a:lnTo>
                    <a:pt x="3500" y="13"/>
                  </a:lnTo>
                  <a:lnTo>
                    <a:pt x="3500" y="17"/>
                  </a:lnTo>
                  <a:lnTo>
                    <a:pt x="3502" y="20"/>
                  </a:lnTo>
                  <a:lnTo>
                    <a:pt x="3505" y="23"/>
                  </a:lnTo>
                  <a:lnTo>
                    <a:pt x="3507" y="25"/>
                  </a:lnTo>
                  <a:lnTo>
                    <a:pt x="3513" y="25"/>
                  </a:lnTo>
                  <a:lnTo>
                    <a:pt x="3517" y="25"/>
                  </a:lnTo>
                  <a:lnTo>
                    <a:pt x="3519" y="23"/>
                  </a:lnTo>
                  <a:lnTo>
                    <a:pt x="3522" y="20"/>
                  </a:lnTo>
                  <a:lnTo>
                    <a:pt x="3524" y="17"/>
                  </a:lnTo>
                  <a:lnTo>
                    <a:pt x="3524" y="13"/>
                  </a:lnTo>
                  <a:lnTo>
                    <a:pt x="3524" y="8"/>
                  </a:lnTo>
                  <a:lnTo>
                    <a:pt x="3522" y="6"/>
                  </a:lnTo>
                  <a:lnTo>
                    <a:pt x="3519" y="3"/>
                  </a:lnTo>
                  <a:lnTo>
                    <a:pt x="3517" y="0"/>
                  </a:lnTo>
                  <a:lnTo>
                    <a:pt x="3513" y="0"/>
                  </a:lnTo>
                  <a:close/>
                  <a:moveTo>
                    <a:pt x="3383" y="0"/>
                  </a:moveTo>
                  <a:lnTo>
                    <a:pt x="3378" y="0"/>
                  </a:lnTo>
                  <a:lnTo>
                    <a:pt x="3375" y="3"/>
                  </a:lnTo>
                  <a:lnTo>
                    <a:pt x="3373" y="6"/>
                  </a:lnTo>
                  <a:lnTo>
                    <a:pt x="3370" y="8"/>
                  </a:lnTo>
                  <a:lnTo>
                    <a:pt x="3370" y="13"/>
                  </a:lnTo>
                  <a:lnTo>
                    <a:pt x="3370" y="17"/>
                  </a:lnTo>
                  <a:lnTo>
                    <a:pt x="3373" y="20"/>
                  </a:lnTo>
                  <a:lnTo>
                    <a:pt x="3375" y="23"/>
                  </a:lnTo>
                  <a:lnTo>
                    <a:pt x="3378" y="25"/>
                  </a:lnTo>
                  <a:lnTo>
                    <a:pt x="3383" y="25"/>
                  </a:lnTo>
                  <a:lnTo>
                    <a:pt x="3387" y="25"/>
                  </a:lnTo>
                  <a:lnTo>
                    <a:pt x="3390" y="23"/>
                  </a:lnTo>
                  <a:lnTo>
                    <a:pt x="3392" y="20"/>
                  </a:lnTo>
                  <a:lnTo>
                    <a:pt x="3395" y="17"/>
                  </a:lnTo>
                  <a:lnTo>
                    <a:pt x="3395" y="13"/>
                  </a:lnTo>
                  <a:lnTo>
                    <a:pt x="3395" y="8"/>
                  </a:lnTo>
                  <a:lnTo>
                    <a:pt x="3392" y="6"/>
                  </a:lnTo>
                  <a:lnTo>
                    <a:pt x="3390" y="3"/>
                  </a:lnTo>
                  <a:lnTo>
                    <a:pt x="3387" y="0"/>
                  </a:lnTo>
                  <a:lnTo>
                    <a:pt x="3383" y="0"/>
                  </a:lnTo>
                  <a:close/>
                  <a:moveTo>
                    <a:pt x="3253" y="0"/>
                  </a:moveTo>
                  <a:lnTo>
                    <a:pt x="3248" y="0"/>
                  </a:lnTo>
                  <a:lnTo>
                    <a:pt x="3246" y="3"/>
                  </a:lnTo>
                  <a:lnTo>
                    <a:pt x="3243" y="6"/>
                  </a:lnTo>
                  <a:lnTo>
                    <a:pt x="3240" y="8"/>
                  </a:lnTo>
                  <a:lnTo>
                    <a:pt x="3240" y="13"/>
                  </a:lnTo>
                  <a:lnTo>
                    <a:pt x="3240" y="17"/>
                  </a:lnTo>
                  <a:lnTo>
                    <a:pt x="3243" y="20"/>
                  </a:lnTo>
                  <a:lnTo>
                    <a:pt x="3246" y="23"/>
                  </a:lnTo>
                  <a:lnTo>
                    <a:pt x="3248" y="25"/>
                  </a:lnTo>
                  <a:lnTo>
                    <a:pt x="3253" y="25"/>
                  </a:lnTo>
                  <a:lnTo>
                    <a:pt x="3257" y="25"/>
                  </a:lnTo>
                  <a:lnTo>
                    <a:pt x="3260" y="23"/>
                  </a:lnTo>
                  <a:lnTo>
                    <a:pt x="3263" y="20"/>
                  </a:lnTo>
                  <a:lnTo>
                    <a:pt x="3265" y="17"/>
                  </a:lnTo>
                  <a:lnTo>
                    <a:pt x="3265" y="13"/>
                  </a:lnTo>
                  <a:lnTo>
                    <a:pt x="3265" y="8"/>
                  </a:lnTo>
                  <a:lnTo>
                    <a:pt x="3263" y="6"/>
                  </a:lnTo>
                  <a:lnTo>
                    <a:pt x="3260" y="3"/>
                  </a:lnTo>
                  <a:lnTo>
                    <a:pt x="3257" y="0"/>
                  </a:lnTo>
                  <a:lnTo>
                    <a:pt x="3253" y="0"/>
                  </a:lnTo>
                  <a:close/>
                  <a:moveTo>
                    <a:pt x="3124" y="0"/>
                  </a:moveTo>
                  <a:lnTo>
                    <a:pt x="3119" y="0"/>
                  </a:lnTo>
                  <a:lnTo>
                    <a:pt x="3116" y="3"/>
                  </a:lnTo>
                  <a:lnTo>
                    <a:pt x="3113" y="6"/>
                  </a:lnTo>
                  <a:lnTo>
                    <a:pt x="3111" y="8"/>
                  </a:lnTo>
                  <a:lnTo>
                    <a:pt x="3111" y="13"/>
                  </a:lnTo>
                  <a:lnTo>
                    <a:pt x="3111" y="17"/>
                  </a:lnTo>
                  <a:lnTo>
                    <a:pt x="3113" y="20"/>
                  </a:lnTo>
                  <a:lnTo>
                    <a:pt x="3116" y="23"/>
                  </a:lnTo>
                  <a:lnTo>
                    <a:pt x="3119" y="25"/>
                  </a:lnTo>
                  <a:lnTo>
                    <a:pt x="3124" y="25"/>
                  </a:lnTo>
                  <a:lnTo>
                    <a:pt x="3128" y="25"/>
                  </a:lnTo>
                  <a:lnTo>
                    <a:pt x="3130" y="23"/>
                  </a:lnTo>
                  <a:lnTo>
                    <a:pt x="3133" y="20"/>
                  </a:lnTo>
                  <a:lnTo>
                    <a:pt x="3136" y="17"/>
                  </a:lnTo>
                  <a:lnTo>
                    <a:pt x="3136" y="13"/>
                  </a:lnTo>
                  <a:lnTo>
                    <a:pt x="3136" y="8"/>
                  </a:lnTo>
                  <a:lnTo>
                    <a:pt x="3133" y="6"/>
                  </a:lnTo>
                  <a:lnTo>
                    <a:pt x="3130" y="3"/>
                  </a:lnTo>
                  <a:lnTo>
                    <a:pt x="3128" y="0"/>
                  </a:lnTo>
                  <a:lnTo>
                    <a:pt x="3124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" name="Freeform 547"/>
            <p:cNvSpPr>
              <a:spLocks noEditPoints="1"/>
            </p:cNvSpPr>
            <p:nvPr/>
          </p:nvSpPr>
          <p:spPr bwMode="auto">
            <a:xfrm>
              <a:off x="0" y="732541"/>
              <a:ext cx="6841475" cy="355150"/>
            </a:xfrm>
            <a:custGeom>
              <a:avLst/>
              <a:gdLst>
                <a:gd name="T0" fmla="*/ 2865 w 4238"/>
                <a:gd name="T1" fmla="*/ 220 h 220"/>
                <a:gd name="T2" fmla="*/ 2604 w 4238"/>
                <a:gd name="T3" fmla="*/ 195 h 220"/>
                <a:gd name="T4" fmla="*/ 2480 w 4238"/>
                <a:gd name="T5" fmla="*/ 220 h 220"/>
                <a:gd name="T6" fmla="*/ 2211 w 4238"/>
                <a:gd name="T7" fmla="*/ 195 h 220"/>
                <a:gd name="T8" fmla="*/ 2094 w 4238"/>
                <a:gd name="T9" fmla="*/ 218 h 220"/>
                <a:gd name="T10" fmla="*/ 1820 w 4238"/>
                <a:gd name="T11" fmla="*/ 198 h 220"/>
                <a:gd name="T12" fmla="*/ 1707 w 4238"/>
                <a:gd name="T13" fmla="*/ 215 h 220"/>
                <a:gd name="T14" fmla="*/ 1429 w 4238"/>
                <a:gd name="T15" fmla="*/ 201 h 220"/>
                <a:gd name="T16" fmla="*/ 1321 w 4238"/>
                <a:gd name="T17" fmla="*/ 212 h 220"/>
                <a:gd name="T18" fmla="*/ 1037 w 4238"/>
                <a:gd name="T19" fmla="*/ 203 h 220"/>
                <a:gd name="T20" fmla="*/ 932 w 4238"/>
                <a:gd name="T21" fmla="*/ 208 h 220"/>
                <a:gd name="T22" fmla="*/ 648 w 4238"/>
                <a:gd name="T23" fmla="*/ 208 h 220"/>
                <a:gd name="T24" fmla="*/ 544 w 4238"/>
                <a:gd name="T25" fmla="*/ 203 h 220"/>
                <a:gd name="T26" fmla="*/ 260 w 4238"/>
                <a:gd name="T27" fmla="*/ 212 h 220"/>
                <a:gd name="T28" fmla="*/ 152 w 4238"/>
                <a:gd name="T29" fmla="*/ 201 h 220"/>
                <a:gd name="T30" fmla="*/ 4214 w 4238"/>
                <a:gd name="T31" fmla="*/ 151 h 220"/>
                <a:gd name="T32" fmla="*/ 4103 w 4238"/>
                <a:gd name="T33" fmla="*/ 133 h 220"/>
                <a:gd name="T34" fmla="*/ 3828 w 4238"/>
                <a:gd name="T35" fmla="*/ 153 h 220"/>
                <a:gd name="T36" fmla="*/ 3710 w 4238"/>
                <a:gd name="T37" fmla="*/ 131 h 220"/>
                <a:gd name="T38" fmla="*/ 3443 w 4238"/>
                <a:gd name="T39" fmla="*/ 155 h 220"/>
                <a:gd name="T40" fmla="*/ 3318 w 4238"/>
                <a:gd name="T41" fmla="*/ 130 h 220"/>
                <a:gd name="T42" fmla="*/ 3058 w 4238"/>
                <a:gd name="T43" fmla="*/ 156 h 220"/>
                <a:gd name="T44" fmla="*/ 2799 w 4238"/>
                <a:gd name="T45" fmla="*/ 130 h 220"/>
                <a:gd name="T46" fmla="*/ 2674 w 4238"/>
                <a:gd name="T47" fmla="*/ 155 h 220"/>
                <a:gd name="T48" fmla="*/ 2406 w 4238"/>
                <a:gd name="T49" fmla="*/ 131 h 220"/>
                <a:gd name="T50" fmla="*/ 2289 w 4238"/>
                <a:gd name="T51" fmla="*/ 153 h 220"/>
                <a:gd name="T52" fmla="*/ 2014 w 4238"/>
                <a:gd name="T53" fmla="*/ 133 h 220"/>
                <a:gd name="T54" fmla="*/ 1902 w 4238"/>
                <a:gd name="T55" fmla="*/ 151 h 220"/>
                <a:gd name="T56" fmla="*/ 1622 w 4238"/>
                <a:gd name="T57" fmla="*/ 135 h 220"/>
                <a:gd name="T58" fmla="*/ 1515 w 4238"/>
                <a:gd name="T59" fmla="*/ 147 h 220"/>
                <a:gd name="T60" fmla="*/ 1232 w 4238"/>
                <a:gd name="T61" fmla="*/ 139 h 220"/>
                <a:gd name="T62" fmla="*/ 1127 w 4238"/>
                <a:gd name="T63" fmla="*/ 143 h 220"/>
                <a:gd name="T64" fmla="*/ 842 w 4238"/>
                <a:gd name="T65" fmla="*/ 143 h 220"/>
                <a:gd name="T66" fmla="*/ 737 w 4238"/>
                <a:gd name="T67" fmla="*/ 139 h 220"/>
                <a:gd name="T68" fmla="*/ 455 w 4238"/>
                <a:gd name="T69" fmla="*/ 147 h 220"/>
                <a:gd name="T70" fmla="*/ 347 w 4238"/>
                <a:gd name="T71" fmla="*/ 135 h 220"/>
                <a:gd name="T72" fmla="*/ 67 w 4238"/>
                <a:gd name="T73" fmla="*/ 151 h 220"/>
                <a:gd name="T74" fmla="*/ 4167 w 4238"/>
                <a:gd name="T75" fmla="*/ 68 h 220"/>
                <a:gd name="T76" fmla="*/ 3894 w 4238"/>
                <a:gd name="T77" fmla="*/ 88 h 220"/>
                <a:gd name="T78" fmla="*/ 3776 w 4238"/>
                <a:gd name="T79" fmla="*/ 66 h 220"/>
                <a:gd name="T80" fmla="*/ 3507 w 4238"/>
                <a:gd name="T81" fmla="*/ 91 h 220"/>
                <a:gd name="T82" fmla="*/ 3383 w 4238"/>
                <a:gd name="T83" fmla="*/ 66 h 220"/>
                <a:gd name="T84" fmla="*/ 3124 w 4238"/>
                <a:gd name="T85" fmla="*/ 91 h 220"/>
                <a:gd name="T86" fmla="*/ 2865 w 4238"/>
                <a:gd name="T87" fmla="*/ 66 h 220"/>
                <a:gd name="T88" fmla="*/ 2739 w 4238"/>
                <a:gd name="T89" fmla="*/ 91 h 220"/>
                <a:gd name="T90" fmla="*/ 2471 w 4238"/>
                <a:gd name="T91" fmla="*/ 66 h 220"/>
                <a:gd name="T92" fmla="*/ 2353 w 4238"/>
                <a:gd name="T93" fmla="*/ 88 h 220"/>
                <a:gd name="T94" fmla="*/ 2079 w 4238"/>
                <a:gd name="T95" fmla="*/ 68 h 220"/>
                <a:gd name="T96" fmla="*/ 1967 w 4238"/>
                <a:gd name="T97" fmla="*/ 85 h 220"/>
                <a:gd name="T98" fmla="*/ 1688 w 4238"/>
                <a:gd name="T99" fmla="*/ 71 h 220"/>
                <a:gd name="T100" fmla="*/ 1580 w 4238"/>
                <a:gd name="T101" fmla="*/ 83 h 220"/>
                <a:gd name="T102" fmla="*/ 1296 w 4238"/>
                <a:gd name="T103" fmla="*/ 74 h 220"/>
                <a:gd name="T104" fmla="*/ 1192 w 4238"/>
                <a:gd name="T105" fmla="*/ 79 h 220"/>
                <a:gd name="T106" fmla="*/ 908 w 4238"/>
                <a:gd name="T107" fmla="*/ 79 h 220"/>
                <a:gd name="T108" fmla="*/ 803 w 4238"/>
                <a:gd name="T109" fmla="*/ 74 h 220"/>
                <a:gd name="T110" fmla="*/ 519 w 4238"/>
                <a:gd name="T111" fmla="*/ 83 h 220"/>
                <a:gd name="T112" fmla="*/ 411 w 4238"/>
                <a:gd name="T113" fmla="*/ 71 h 220"/>
                <a:gd name="T114" fmla="*/ 133 w 4238"/>
                <a:gd name="T115" fmla="*/ 85 h 220"/>
                <a:gd name="T116" fmla="*/ 20 w 4238"/>
                <a:gd name="T117" fmla="*/ 68 h 220"/>
                <a:gd name="T118" fmla="*/ 4087 w 4238"/>
                <a:gd name="T119" fmla="*/ 24 h 220"/>
                <a:gd name="T120" fmla="*/ 3970 w 4238"/>
                <a:gd name="T121" fmla="*/ 2 h 220"/>
                <a:gd name="T122" fmla="*/ 3702 w 4238"/>
                <a:gd name="T123" fmla="*/ 25 h 220"/>
                <a:gd name="T124" fmla="*/ 3577 w 4238"/>
                <a:gd name="T125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38" h="220">
                  <a:moveTo>
                    <a:pt x="2994" y="195"/>
                  </a:moveTo>
                  <a:lnTo>
                    <a:pt x="2989" y="195"/>
                  </a:lnTo>
                  <a:lnTo>
                    <a:pt x="2986" y="198"/>
                  </a:lnTo>
                  <a:lnTo>
                    <a:pt x="2984" y="201"/>
                  </a:lnTo>
                  <a:lnTo>
                    <a:pt x="2981" y="203"/>
                  </a:lnTo>
                  <a:lnTo>
                    <a:pt x="2981" y="208"/>
                  </a:lnTo>
                  <a:lnTo>
                    <a:pt x="2981" y="212"/>
                  </a:lnTo>
                  <a:lnTo>
                    <a:pt x="2984" y="215"/>
                  </a:lnTo>
                  <a:lnTo>
                    <a:pt x="2986" y="218"/>
                  </a:lnTo>
                  <a:lnTo>
                    <a:pt x="2989" y="220"/>
                  </a:lnTo>
                  <a:lnTo>
                    <a:pt x="2994" y="220"/>
                  </a:lnTo>
                  <a:lnTo>
                    <a:pt x="2998" y="220"/>
                  </a:lnTo>
                  <a:lnTo>
                    <a:pt x="3001" y="218"/>
                  </a:lnTo>
                  <a:lnTo>
                    <a:pt x="3003" y="215"/>
                  </a:lnTo>
                  <a:lnTo>
                    <a:pt x="3006" y="212"/>
                  </a:lnTo>
                  <a:lnTo>
                    <a:pt x="3006" y="208"/>
                  </a:lnTo>
                  <a:lnTo>
                    <a:pt x="3006" y="203"/>
                  </a:lnTo>
                  <a:lnTo>
                    <a:pt x="3003" y="201"/>
                  </a:lnTo>
                  <a:lnTo>
                    <a:pt x="3001" y="198"/>
                  </a:lnTo>
                  <a:lnTo>
                    <a:pt x="2998" y="195"/>
                  </a:lnTo>
                  <a:lnTo>
                    <a:pt x="2994" y="195"/>
                  </a:lnTo>
                  <a:close/>
                  <a:moveTo>
                    <a:pt x="2865" y="195"/>
                  </a:moveTo>
                  <a:lnTo>
                    <a:pt x="2859" y="195"/>
                  </a:lnTo>
                  <a:lnTo>
                    <a:pt x="2857" y="198"/>
                  </a:lnTo>
                  <a:lnTo>
                    <a:pt x="2854" y="201"/>
                  </a:lnTo>
                  <a:lnTo>
                    <a:pt x="2852" y="203"/>
                  </a:lnTo>
                  <a:lnTo>
                    <a:pt x="2852" y="208"/>
                  </a:lnTo>
                  <a:lnTo>
                    <a:pt x="2852" y="212"/>
                  </a:lnTo>
                  <a:lnTo>
                    <a:pt x="2854" y="215"/>
                  </a:lnTo>
                  <a:lnTo>
                    <a:pt x="2857" y="218"/>
                  </a:lnTo>
                  <a:lnTo>
                    <a:pt x="2859" y="220"/>
                  </a:lnTo>
                  <a:lnTo>
                    <a:pt x="2865" y="220"/>
                  </a:lnTo>
                  <a:lnTo>
                    <a:pt x="2869" y="220"/>
                  </a:lnTo>
                  <a:lnTo>
                    <a:pt x="2871" y="218"/>
                  </a:lnTo>
                  <a:lnTo>
                    <a:pt x="2874" y="215"/>
                  </a:lnTo>
                  <a:lnTo>
                    <a:pt x="2876" y="212"/>
                  </a:lnTo>
                  <a:lnTo>
                    <a:pt x="2876" y="208"/>
                  </a:lnTo>
                  <a:lnTo>
                    <a:pt x="2876" y="203"/>
                  </a:lnTo>
                  <a:lnTo>
                    <a:pt x="2874" y="201"/>
                  </a:lnTo>
                  <a:lnTo>
                    <a:pt x="2871" y="198"/>
                  </a:lnTo>
                  <a:lnTo>
                    <a:pt x="2869" y="195"/>
                  </a:lnTo>
                  <a:lnTo>
                    <a:pt x="2865" y="195"/>
                  </a:lnTo>
                  <a:close/>
                  <a:moveTo>
                    <a:pt x="2735" y="195"/>
                  </a:moveTo>
                  <a:lnTo>
                    <a:pt x="2730" y="195"/>
                  </a:lnTo>
                  <a:lnTo>
                    <a:pt x="2727" y="198"/>
                  </a:lnTo>
                  <a:lnTo>
                    <a:pt x="2725" y="201"/>
                  </a:lnTo>
                  <a:lnTo>
                    <a:pt x="2722" y="203"/>
                  </a:lnTo>
                  <a:lnTo>
                    <a:pt x="2722" y="208"/>
                  </a:lnTo>
                  <a:lnTo>
                    <a:pt x="2722" y="212"/>
                  </a:lnTo>
                  <a:lnTo>
                    <a:pt x="2725" y="215"/>
                  </a:lnTo>
                  <a:lnTo>
                    <a:pt x="2727" y="218"/>
                  </a:lnTo>
                  <a:lnTo>
                    <a:pt x="2730" y="220"/>
                  </a:lnTo>
                  <a:lnTo>
                    <a:pt x="2735" y="220"/>
                  </a:lnTo>
                  <a:lnTo>
                    <a:pt x="2739" y="220"/>
                  </a:lnTo>
                  <a:lnTo>
                    <a:pt x="2742" y="218"/>
                  </a:lnTo>
                  <a:lnTo>
                    <a:pt x="2744" y="215"/>
                  </a:lnTo>
                  <a:lnTo>
                    <a:pt x="2747" y="212"/>
                  </a:lnTo>
                  <a:lnTo>
                    <a:pt x="2747" y="208"/>
                  </a:lnTo>
                  <a:lnTo>
                    <a:pt x="2747" y="203"/>
                  </a:lnTo>
                  <a:lnTo>
                    <a:pt x="2744" y="201"/>
                  </a:lnTo>
                  <a:lnTo>
                    <a:pt x="2742" y="198"/>
                  </a:lnTo>
                  <a:lnTo>
                    <a:pt x="2739" y="195"/>
                  </a:lnTo>
                  <a:lnTo>
                    <a:pt x="2735" y="195"/>
                  </a:lnTo>
                  <a:close/>
                  <a:moveTo>
                    <a:pt x="2604" y="195"/>
                  </a:moveTo>
                  <a:lnTo>
                    <a:pt x="2600" y="195"/>
                  </a:lnTo>
                  <a:lnTo>
                    <a:pt x="2598" y="198"/>
                  </a:lnTo>
                  <a:lnTo>
                    <a:pt x="2595" y="201"/>
                  </a:lnTo>
                  <a:lnTo>
                    <a:pt x="2592" y="203"/>
                  </a:lnTo>
                  <a:lnTo>
                    <a:pt x="2592" y="208"/>
                  </a:lnTo>
                  <a:lnTo>
                    <a:pt x="2592" y="212"/>
                  </a:lnTo>
                  <a:lnTo>
                    <a:pt x="2595" y="215"/>
                  </a:lnTo>
                  <a:lnTo>
                    <a:pt x="2598" y="218"/>
                  </a:lnTo>
                  <a:lnTo>
                    <a:pt x="2600" y="220"/>
                  </a:lnTo>
                  <a:lnTo>
                    <a:pt x="2604" y="220"/>
                  </a:lnTo>
                  <a:lnTo>
                    <a:pt x="2609" y="220"/>
                  </a:lnTo>
                  <a:lnTo>
                    <a:pt x="2612" y="218"/>
                  </a:lnTo>
                  <a:lnTo>
                    <a:pt x="2615" y="215"/>
                  </a:lnTo>
                  <a:lnTo>
                    <a:pt x="2617" y="212"/>
                  </a:lnTo>
                  <a:lnTo>
                    <a:pt x="2617" y="208"/>
                  </a:lnTo>
                  <a:lnTo>
                    <a:pt x="2617" y="203"/>
                  </a:lnTo>
                  <a:lnTo>
                    <a:pt x="2615" y="201"/>
                  </a:lnTo>
                  <a:lnTo>
                    <a:pt x="2612" y="198"/>
                  </a:lnTo>
                  <a:lnTo>
                    <a:pt x="2609" y="195"/>
                  </a:lnTo>
                  <a:lnTo>
                    <a:pt x="2604" y="195"/>
                  </a:lnTo>
                  <a:close/>
                  <a:moveTo>
                    <a:pt x="2475" y="195"/>
                  </a:moveTo>
                  <a:lnTo>
                    <a:pt x="2471" y="195"/>
                  </a:lnTo>
                  <a:lnTo>
                    <a:pt x="2468" y="198"/>
                  </a:lnTo>
                  <a:lnTo>
                    <a:pt x="2465" y="201"/>
                  </a:lnTo>
                  <a:lnTo>
                    <a:pt x="2463" y="203"/>
                  </a:lnTo>
                  <a:lnTo>
                    <a:pt x="2463" y="208"/>
                  </a:lnTo>
                  <a:lnTo>
                    <a:pt x="2463" y="212"/>
                  </a:lnTo>
                  <a:lnTo>
                    <a:pt x="2465" y="215"/>
                  </a:lnTo>
                  <a:lnTo>
                    <a:pt x="2468" y="218"/>
                  </a:lnTo>
                  <a:lnTo>
                    <a:pt x="2471" y="220"/>
                  </a:lnTo>
                  <a:lnTo>
                    <a:pt x="2475" y="220"/>
                  </a:lnTo>
                  <a:lnTo>
                    <a:pt x="2480" y="220"/>
                  </a:lnTo>
                  <a:lnTo>
                    <a:pt x="2482" y="218"/>
                  </a:lnTo>
                  <a:lnTo>
                    <a:pt x="2485" y="215"/>
                  </a:lnTo>
                  <a:lnTo>
                    <a:pt x="2488" y="212"/>
                  </a:lnTo>
                  <a:lnTo>
                    <a:pt x="2488" y="208"/>
                  </a:lnTo>
                  <a:lnTo>
                    <a:pt x="2488" y="203"/>
                  </a:lnTo>
                  <a:lnTo>
                    <a:pt x="2485" y="201"/>
                  </a:lnTo>
                  <a:lnTo>
                    <a:pt x="2482" y="198"/>
                  </a:lnTo>
                  <a:lnTo>
                    <a:pt x="2480" y="195"/>
                  </a:lnTo>
                  <a:lnTo>
                    <a:pt x="2475" y="195"/>
                  </a:lnTo>
                  <a:close/>
                  <a:moveTo>
                    <a:pt x="2346" y="195"/>
                  </a:moveTo>
                  <a:lnTo>
                    <a:pt x="2341" y="195"/>
                  </a:lnTo>
                  <a:lnTo>
                    <a:pt x="2338" y="198"/>
                  </a:lnTo>
                  <a:lnTo>
                    <a:pt x="2336" y="201"/>
                  </a:lnTo>
                  <a:lnTo>
                    <a:pt x="2333" y="203"/>
                  </a:lnTo>
                  <a:lnTo>
                    <a:pt x="2333" y="208"/>
                  </a:lnTo>
                  <a:lnTo>
                    <a:pt x="2333" y="212"/>
                  </a:lnTo>
                  <a:lnTo>
                    <a:pt x="2336" y="215"/>
                  </a:lnTo>
                  <a:lnTo>
                    <a:pt x="2338" y="218"/>
                  </a:lnTo>
                  <a:lnTo>
                    <a:pt x="2341" y="220"/>
                  </a:lnTo>
                  <a:lnTo>
                    <a:pt x="2346" y="220"/>
                  </a:lnTo>
                  <a:lnTo>
                    <a:pt x="2350" y="220"/>
                  </a:lnTo>
                  <a:lnTo>
                    <a:pt x="2353" y="218"/>
                  </a:lnTo>
                  <a:lnTo>
                    <a:pt x="2355" y="215"/>
                  </a:lnTo>
                  <a:lnTo>
                    <a:pt x="2358" y="212"/>
                  </a:lnTo>
                  <a:lnTo>
                    <a:pt x="2358" y="208"/>
                  </a:lnTo>
                  <a:lnTo>
                    <a:pt x="2358" y="203"/>
                  </a:lnTo>
                  <a:lnTo>
                    <a:pt x="2355" y="201"/>
                  </a:lnTo>
                  <a:lnTo>
                    <a:pt x="2353" y="198"/>
                  </a:lnTo>
                  <a:lnTo>
                    <a:pt x="2350" y="195"/>
                  </a:lnTo>
                  <a:lnTo>
                    <a:pt x="2346" y="195"/>
                  </a:lnTo>
                  <a:close/>
                  <a:moveTo>
                    <a:pt x="2217" y="195"/>
                  </a:moveTo>
                  <a:lnTo>
                    <a:pt x="2211" y="195"/>
                  </a:lnTo>
                  <a:lnTo>
                    <a:pt x="2209" y="198"/>
                  </a:lnTo>
                  <a:lnTo>
                    <a:pt x="2206" y="201"/>
                  </a:lnTo>
                  <a:lnTo>
                    <a:pt x="2204" y="203"/>
                  </a:lnTo>
                  <a:lnTo>
                    <a:pt x="2204" y="208"/>
                  </a:lnTo>
                  <a:lnTo>
                    <a:pt x="2204" y="212"/>
                  </a:lnTo>
                  <a:lnTo>
                    <a:pt x="2206" y="215"/>
                  </a:lnTo>
                  <a:lnTo>
                    <a:pt x="2209" y="218"/>
                  </a:lnTo>
                  <a:lnTo>
                    <a:pt x="2211" y="220"/>
                  </a:lnTo>
                  <a:lnTo>
                    <a:pt x="2217" y="220"/>
                  </a:lnTo>
                  <a:lnTo>
                    <a:pt x="2221" y="220"/>
                  </a:lnTo>
                  <a:lnTo>
                    <a:pt x="2223" y="218"/>
                  </a:lnTo>
                  <a:lnTo>
                    <a:pt x="2226" y="215"/>
                  </a:lnTo>
                  <a:lnTo>
                    <a:pt x="2228" y="212"/>
                  </a:lnTo>
                  <a:lnTo>
                    <a:pt x="2228" y="208"/>
                  </a:lnTo>
                  <a:lnTo>
                    <a:pt x="2228" y="203"/>
                  </a:lnTo>
                  <a:lnTo>
                    <a:pt x="2226" y="201"/>
                  </a:lnTo>
                  <a:lnTo>
                    <a:pt x="2223" y="198"/>
                  </a:lnTo>
                  <a:lnTo>
                    <a:pt x="2221" y="195"/>
                  </a:lnTo>
                  <a:lnTo>
                    <a:pt x="2217" y="195"/>
                  </a:lnTo>
                  <a:close/>
                  <a:moveTo>
                    <a:pt x="2087" y="195"/>
                  </a:moveTo>
                  <a:lnTo>
                    <a:pt x="2082" y="195"/>
                  </a:lnTo>
                  <a:lnTo>
                    <a:pt x="2079" y="198"/>
                  </a:lnTo>
                  <a:lnTo>
                    <a:pt x="2077" y="201"/>
                  </a:lnTo>
                  <a:lnTo>
                    <a:pt x="2074" y="203"/>
                  </a:lnTo>
                  <a:lnTo>
                    <a:pt x="2074" y="208"/>
                  </a:lnTo>
                  <a:lnTo>
                    <a:pt x="2074" y="212"/>
                  </a:lnTo>
                  <a:lnTo>
                    <a:pt x="2077" y="215"/>
                  </a:lnTo>
                  <a:lnTo>
                    <a:pt x="2079" y="218"/>
                  </a:lnTo>
                  <a:lnTo>
                    <a:pt x="2082" y="220"/>
                  </a:lnTo>
                  <a:lnTo>
                    <a:pt x="2087" y="220"/>
                  </a:lnTo>
                  <a:lnTo>
                    <a:pt x="2091" y="220"/>
                  </a:lnTo>
                  <a:lnTo>
                    <a:pt x="2094" y="218"/>
                  </a:lnTo>
                  <a:lnTo>
                    <a:pt x="2096" y="215"/>
                  </a:lnTo>
                  <a:lnTo>
                    <a:pt x="2099" y="212"/>
                  </a:lnTo>
                  <a:lnTo>
                    <a:pt x="2099" y="208"/>
                  </a:lnTo>
                  <a:lnTo>
                    <a:pt x="2099" y="203"/>
                  </a:lnTo>
                  <a:lnTo>
                    <a:pt x="2096" y="201"/>
                  </a:lnTo>
                  <a:lnTo>
                    <a:pt x="2094" y="198"/>
                  </a:lnTo>
                  <a:lnTo>
                    <a:pt x="2091" y="195"/>
                  </a:lnTo>
                  <a:lnTo>
                    <a:pt x="2087" y="195"/>
                  </a:lnTo>
                  <a:close/>
                  <a:moveTo>
                    <a:pt x="1957" y="195"/>
                  </a:moveTo>
                  <a:lnTo>
                    <a:pt x="1952" y="195"/>
                  </a:lnTo>
                  <a:lnTo>
                    <a:pt x="1950" y="198"/>
                  </a:lnTo>
                  <a:lnTo>
                    <a:pt x="1947" y="201"/>
                  </a:lnTo>
                  <a:lnTo>
                    <a:pt x="1944" y="203"/>
                  </a:lnTo>
                  <a:lnTo>
                    <a:pt x="1944" y="208"/>
                  </a:lnTo>
                  <a:lnTo>
                    <a:pt x="1944" y="212"/>
                  </a:lnTo>
                  <a:lnTo>
                    <a:pt x="1947" y="215"/>
                  </a:lnTo>
                  <a:lnTo>
                    <a:pt x="1950" y="218"/>
                  </a:lnTo>
                  <a:lnTo>
                    <a:pt x="1952" y="220"/>
                  </a:lnTo>
                  <a:lnTo>
                    <a:pt x="1957" y="220"/>
                  </a:lnTo>
                  <a:lnTo>
                    <a:pt x="1961" y="220"/>
                  </a:lnTo>
                  <a:lnTo>
                    <a:pt x="1964" y="218"/>
                  </a:lnTo>
                  <a:lnTo>
                    <a:pt x="1967" y="215"/>
                  </a:lnTo>
                  <a:lnTo>
                    <a:pt x="1969" y="212"/>
                  </a:lnTo>
                  <a:lnTo>
                    <a:pt x="1969" y="208"/>
                  </a:lnTo>
                  <a:lnTo>
                    <a:pt x="1969" y="203"/>
                  </a:lnTo>
                  <a:lnTo>
                    <a:pt x="1967" y="201"/>
                  </a:lnTo>
                  <a:lnTo>
                    <a:pt x="1964" y="198"/>
                  </a:lnTo>
                  <a:lnTo>
                    <a:pt x="1961" y="195"/>
                  </a:lnTo>
                  <a:lnTo>
                    <a:pt x="1957" y="195"/>
                  </a:lnTo>
                  <a:close/>
                  <a:moveTo>
                    <a:pt x="1828" y="195"/>
                  </a:moveTo>
                  <a:lnTo>
                    <a:pt x="1823" y="195"/>
                  </a:lnTo>
                  <a:lnTo>
                    <a:pt x="1820" y="198"/>
                  </a:lnTo>
                  <a:lnTo>
                    <a:pt x="1817" y="201"/>
                  </a:lnTo>
                  <a:lnTo>
                    <a:pt x="1815" y="203"/>
                  </a:lnTo>
                  <a:lnTo>
                    <a:pt x="1815" y="208"/>
                  </a:lnTo>
                  <a:lnTo>
                    <a:pt x="1815" y="212"/>
                  </a:lnTo>
                  <a:lnTo>
                    <a:pt x="1817" y="215"/>
                  </a:lnTo>
                  <a:lnTo>
                    <a:pt x="1820" y="218"/>
                  </a:lnTo>
                  <a:lnTo>
                    <a:pt x="1823" y="220"/>
                  </a:lnTo>
                  <a:lnTo>
                    <a:pt x="1828" y="220"/>
                  </a:lnTo>
                  <a:lnTo>
                    <a:pt x="1832" y="220"/>
                  </a:lnTo>
                  <a:lnTo>
                    <a:pt x="1834" y="218"/>
                  </a:lnTo>
                  <a:lnTo>
                    <a:pt x="1837" y="215"/>
                  </a:lnTo>
                  <a:lnTo>
                    <a:pt x="1840" y="212"/>
                  </a:lnTo>
                  <a:lnTo>
                    <a:pt x="1840" y="208"/>
                  </a:lnTo>
                  <a:lnTo>
                    <a:pt x="1840" y="203"/>
                  </a:lnTo>
                  <a:lnTo>
                    <a:pt x="1837" y="201"/>
                  </a:lnTo>
                  <a:lnTo>
                    <a:pt x="1834" y="198"/>
                  </a:lnTo>
                  <a:lnTo>
                    <a:pt x="1832" y="195"/>
                  </a:lnTo>
                  <a:lnTo>
                    <a:pt x="1828" y="195"/>
                  </a:lnTo>
                  <a:close/>
                  <a:moveTo>
                    <a:pt x="1698" y="195"/>
                  </a:moveTo>
                  <a:lnTo>
                    <a:pt x="1693" y="195"/>
                  </a:lnTo>
                  <a:lnTo>
                    <a:pt x="1690" y="198"/>
                  </a:lnTo>
                  <a:lnTo>
                    <a:pt x="1688" y="201"/>
                  </a:lnTo>
                  <a:lnTo>
                    <a:pt x="1685" y="203"/>
                  </a:lnTo>
                  <a:lnTo>
                    <a:pt x="1685" y="208"/>
                  </a:lnTo>
                  <a:lnTo>
                    <a:pt x="1685" y="212"/>
                  </a:lnTo>
                  <a:lnTo>
                    <a:pt x="1688" y="215"/>
                  </a:lnTo>
                  <a:lnTo>
                    <a:pt x="1690" y="218"/>
                  </a:lnTo>
                  <a:lnTo>
                    <a:pt x="1693" y="220"/>
                  </a:lnTo>
                  <a:lnTo>
                    <a:pt x="1698" y="220"/>
                  </a:lnTo>
                  <a:lnTo>
                    <a:pt x="1702" y="220"/>
                  </a:lnTo>
                  <a:lnTo>
                    <a:pt x="1705" y="218"/>
                  </a:lnTo>
                  <a:lnTo>
                    <a:pt x="1707" y="215"/>
                  </a:lnTo>
                  <a:lnTo>
                    <a:pt x="1710" y="212"/>
                  </a:lnTo>
                  <a:lnTo>
                    <a:pt x="1710" y="208"/>
                  </a:lnTo>
                  <a:lnTo>
                    <a:pt x="1710" y="203"/>
                  </a:lnTo>
                  <a:lnTo>
                    <a:pt x="1707" y="201"/>
                  </a:lnTo>
                  <a:lnTo>
                    <a:pt x="1705" y="198"/>
                  </a:lnTo>
                  <a:lnTo>
                    <a:pt x="1702" y="195"/>
                  </a:lnTo>
                  <a:lnTo>
                    <a:pt x="1698" y="195"/>
                  </a:lnTo>
                  <a:close/>
                  <a:moveTo>
                    <a:pt x="1569" y="195"/>
                  </a:moveTo>
                  <a:lnTo>
                    <a:pt x="1563" y="195"/>
                  </a:lnTo>
                  <a:lnTo>
                    <a:pt x="1561" y="198"/>
                  </a:lnTo>
                  <a:lnTo>
                    <a:pt x="1558" y="201"/>
                  </a:lnTo>
                  <a:lnTo>
                    <a:pt x="1556" y="203"/>
                  </a:lnTo>
                  <a:lnTo>
                    <a:pt x="1556" y="208"/>
                  </a:lnTo>
                  <a:lnTo>
                    <a:pt x="1556" y="212"/>
                  </a:lnTo>
                  <a:lnTo>
                    <a:pt x="1558" y="215"/>
                  </a:lnTo>
                  <a:lnTo>
                    <a:pt x="1561" y="218"/>
                  </a:lnTo>
                  <a:lnTo>
                    <a:pt x="1563" y="220"/>
                  </a:lnTo>
                  <a:lnTo>
                    <a:pt x="1569" y="220"/>
                  </a:lnTo>
                  <a:lnTo>
                    <a:pt x="1573" y="220"/>
                  </a:lnTo>
                  <a:lnTo>
                    <a:pt x="1575" y="218"/>
                  </a:lnTo>
                  <a:lnTo>
                    <a:pt x="1578" y="215"/>
                  </a:lnTo>
                  <a:lnTo>
                    <a:pt x="1580" y="212"/>
                  </a:lnTo>
                  <a:lnTo>
                    <a:pt x="1580" y="208"/>
                  </a:lnTo>
                  <a:lnTo>
                    <a:pt x="1580" y="203"/>
                  </a:lnTo>
                  <a:lnTo>
                    <a:pt x="1578" y="201"/>
                  </a:lnTo>
                  <a:lnTo>
                    <a:pt x="1575" y="198"/>
                  </a:lnTo>
                  <a:lnTo>
                    <a:pt x="1573" y="195"/>
                  </a:lnTo>
                  <a:lnTo>
                    <a:pt x="1569" y="195"/>
                  </a:lnTo>
                  <a:close/>
                  <a:moveTo>
                    <a:pt x="1439" y="195"/>
                  </a:moveTo>
                  <a:lnTo>
                    <a:pt x="1434" y="195"/>
                  </a:lnTo>
                  <a:lnTo>
                    <a:pt x="1431" y="198"/>
                  </a:lnTo>
                  <a:lnTo>
                    <a:pt x="1429" y="201"/>
                  </a:lnTo>
                  <a:lnTo>
                    <a:pt x="1426" y="203"/>
                  </a:lnTo>
                  <a:lnTo>
                    <a:pt x="1426" y="208"/>
                  </a:lnTo>
                  <a:lnTo>
                    <a:pt x="1426" y="212"/>
                  </a:lnTo>
                  <a:lnTo>
                    <a:pt x="1429" y="215"/>
                  </a:lnTo>
                  <a:lnTo>
                    <a:pt x="1431" y="218"/>
                  </a:lnTo>
                  <a:lnTo>
                    <a:pt x="1434" y="220"/>
                  </a:lnTo>
                  <a:lnTo>
                    <a:pt x="1439" y="220"/>
                  </a:lnTo>
                  <a:lnTo>
                    <a:pt x="1443" y="220"/>
                  </a:lnTo>
                  <a:lnTo>
                    <a:pt x="1446" y="218"/>
                  </a:lnTo>
                  <a:lnTo>
                    <a:pt x="1448" y="215"/>
                  </a:lnTo>
                  <a:lnTo>
                    <a:pt x="1451" y="212"/>
                  </a:lnTo>
                  <a:lnTo>
                    <a:pt x="1451" y="208"/>
                  </a:lnTo>
                  <a:lnTo>
                    <a:pt x="1451" y="203"/>
                  </a:lnTo>
                  <a:lnTo>
                    <a:pt x="1448" y="201"/>
                  </a:lnTo>
                  <a:lnTo>
                    <a:pt x="1446" y="198"/>
                  </a:lnTo>
                  <a:lnTo>
                    <a:pt x="1443" y="195"/>
                  </a:lnTo>
                  <a:lnTo>
                    <a:pt x="1439" y="195"/>
                  </a:lnTo>
                  <a:close/>
                  <a:moveTo>
                    <a:pt x="1309" y="195"/>
                  </a:moveTo>
                  <a:lnTo>
                    <a:pt x="1304" y="195"/>
                  </a:lnTo>
                  <a:lnTo>
                    <a:pt x="1302" y="198"/>
                  </a:lnTo>
                  <a:lnTo>
                    <a:pt x="1299" y="201"/>
                  </a:lnTo>
                  <a:lnTo>
                    <a:pt x="1296" y="203"/>
                  </a:lnTo>
                  <a:lnTo>
                    <a:pt x="1296" y="208"/>
                  </a:lnTo>
                  <a:lnTo>
                    <a:pt x="1296" y="212"/>
                  </a:lnTo>
                  <a:lnTo>
                    <a:pt x="1299" y="215"/>
                  </a:lnTo>
                  <a:lnTo>
                    <a:pt x="1302" y="218"/>
                  </a:lnTo>
                  <a:lnTo>
                    <a:pt x="1304" y="220"/>
                  </a:lnTo>
                  <a:lnTo>
                    <a:pt x="1309" y="220"/>
                  </a:lnTo>
                  <a:lnTo>
                    <a:pt x="1313" y="220"/>
                  </a:lnTo>
                  <a:lnTo>
                    <a:pt x="1316" y="218"/>
                  </a:lnTo>
                  <a:lnTo>
                    <a:pt x="1319" y="215"/>
                  </a:lnTo>
                  <a:lnTo>
                    <a:pt x="1321" y="212"/>
                  </a:lnTo>
                  <a:lnTo>
                    <a:pt x="1321" y="208"/>
                  </a:lnTo>
                  <a:lnTo>
                    <a:pt x="1321" y="203"/>
                  </a:lnTo>
                  <a:lnTo>
                    <a:pt x="1319" y="201"/>
                  </a:lnTo>
                  <a:lnTo>
                    <a:pt x="1316" y="198"/>
                  </a:lnTo>
                  <a:lnTo>
                    <a:pt x="1313" y="195"/>
                  </a:lnTo>
                  <a:lnTo>
                    <a:pt x="1309" y="195"/>
                  </a:lnTo>
                  <a:close/>
                  <a:moveTo>
                    <a:pt x="1180" y="195"/>
                  </a:moveTo>
                  <a:lnTo>
                    <a:pt x="1175" y="195"/>
                  </a:lnTo>
                  <a:lnTo>
                    <a:pt x="1172" y="198"/>
                  </a:lnTo>
                  <a:lnTo>
                    <a:pt x="1169" y="201"/>
                  </a:lnTo>
                  <a:lnTo>
                    <a:pt x="1167" y="203"/>
                  </a:lnTo>
                  <a:lnTo>
                    <a:pt x="1167" y="208"/>
                  </a:lnTo>
                  <a:lnTo>
                    <a:pt x="1167" y="212"/>
                  </a:lnTo>
                  <a:lnTo>
                    <a:pt x="1169" y="215"/>
                  </a:lnTo>
                  <a:lnTo>
                    <a:pt x="1172" y="218"/>
                  </a:lnTo>
                  <a:lnTo>
                    <a:pt x="1175" y="220"/>
                  </a:lnTo>
                  <a:lnTo>
                    <a:pt x="1180" y="220"/>
                  </a:lnTo>
                  <a:lnTo>
                    <a:pt x="1184" y="220"/>
                  </a:lnTo>
                  <a:lnTo>
                    <a:pt x="1186" y="218"/>
                  </a:lnTo>
                  <a:lnTo>
                    <a:pt x="1189" y="215"/>
                  </a:lnTo>
                  <a:lnTo>
                    <a:pt x="1192" y="212"/>
                  </a:lnTo>
                  <a:lnTo>
                    <a:pt x="1192" y="208"/>
                  </a:lnTo>
                  <a:lnTo>
                    <a:pt x="1192" y="203"/>
                  </a:lnTo>
                  <a:lnTo>
                    <a:pt x="1189" y="201"/>
                  </a:lnTo>
                  <a:lnTo>
                    <a:pt x="1186" y="198"/>
                  </a:lnTo>
                  <a:lnTo>
                    <a:pt x="1184" y="195"/>
                  </a:lnTo>
                  <a:lnTo>
                    <a:pt x="1180" y="195"/>
                  </a:lnTo>
                  <a:close/>
                  <a:moveTo>
                    <a:pt x="1050" y="195"/>
                  </a:moveTo>
                  <a:lnTo>
                    <a:pt x="1045" y="195"/>
                  </a:lnTo>
                  <a:lnTo>
                    <a:pt x="1042" y="198"/>
                  </a:lnTo>
                  <a:lnTo>
                    <a:pt x="1040" y="201"/>
                  </a:lnTo>
                  <a:lnTo>
                    <a:pt x="1037" y="203"/>
                  </a:lnTo>
                  <a:lnTo>
                    <a:pt x="1037" y="208"/>
                  </a:lnTo>
                  <a:lnTo>
                    <a:pt x="1037" y="212"/>
                  </a:lnTo>
                  <a:lnTo>
                    <a:pt x="1040" y="215"/>
                  </a:lnTo>
                  <a:lnTo>
                    <a:pt x="1042" y="218"/>
                  </a:lnTo>
                  <a:lnTo>
                    <a:pt x="1045" y="220"/>
                  </a:lnTo>
                  <a:lnTo>
                    <a:pt x="1050" y="220"/>
                  </a:lnTo>
                  <a:lnTo>
                    <a:pt x="1054" y="220"/>
                  </a:lnTo>
                  <a:lnTo>
                    <a:pt x="1057" y="218"/>
                  </a:lnTo>
                  <a:lnTo>
                    <a:pt x="1059" y="215"/>
                  </a:lnTo>
                  <a:lnTo>
                    <a:pt x="1062" y="212"/>
                  </a:lnTo>
                  <a:lnTo>
                    <a:pt x="1062" y="208"/>
                  </a:lnTo>
                  <a:lnTo>
                    <a:pt x="1062" y="203"/>
                  </a:lnTo>
                  <a:lnTo>
                    <a:pt x="1059" y="201"/>
                  </a:lnTo>
                  <a:lnTo>
                    <a:pt x="1057" y="198"/>
                  </a:lnTo>
                  <a:lnTo>
                    <a:pt x="1054" y="195"/>
                  </a:lnTo>
                  <a:lnTo>
                    <a:pt x="1050" y="195"/>
                  </a:lnTo>
                  <a:close/>
                  <a:moveTo>
                    <a:pt x="919" y="195"/>
                  </a:moveTo>
                  <a:lnTo>
                    <a:pt x="915" y="195"/>
                  </a:lnTo>
                  <a:lnTo>
                    <a:pt x="913" y="198"/>
                  </a:lnTo>
                  <a:lnTo>
                    <a:pt x="910" y="201"/>
                  </a:lnTo>
                  <a:lnTo>
                    <a:pt x="908" y="203"/>
                  </a:lnTo>
                  <a:lnTo>
                    <a:pt x="908" y="208"/>
                  </a:lnTo>
                  <a:lnTo>
                    <a:pt x="908" y="212"/>
                  </a:lnTo>
                  <a:lnTo>
                    <a:pt x="910" y="215"/>
                  </a:lnTo>
                  <a:lnTo>
                    <a:pt x="913" y="218"/>
                  </a:lnTo>
                  <a:lnTo>
                    <a:pt x="915" y="220"/>
                  </a:lnTo>
                  <a:lnTo>
                    <a:pt x="919" y="220"/>
                  </a:lnTo>
                  <a:lnTo>
                    <a:pt x="925" y="220"/>
                  </a:lnTo>
                  <a:lnTo>
                    <a:pt x="927" y="218"/>
                  </a:lnTo>
                  <a:lnTo>
                    <a:pt x="930" y="215"/>
                  </a:lnTo>
                  <a:lnTo>
                    <a:pt x="932" y="212"/>
                  </a:lnTo>
                  <a:lnTo>
                    <a:pt x="932" y="208"/>
                  </a:lnTo>
                  <a:lnTo>
                    <a:pt x="932" y="203"/>
                  </a:lnTo>
                  <a:lnTo>
                    <a:pt x="930" y="201"/>
                  </a:lnTo>
                  <a:lnTo>
                    <a:pt x="927" y="198"/>
                  </a:lnTo>
                  <a:lnTo>
                    <a:pt x="925" y="195"/>
                  </a:lnTo>
                  <a:lnTo>
                    <a:pt x="919" y="195"/>
                  </a:lnTo>
                  <a:close/>
                  <a:moveTo>
                    <a:pt x="790" y="195"/>
                  </a:moveTo>
                  <a:lnTo>
                    <a:pt x="786" y="195"/>
                  </a:lnTo>
                  <a:lnTo>
                    <a:pt x="783" y="198"/>
                  </a:lnTo>
                  <a:lnTo>
                    <a:pt x="781" y="201"/>
                  </a:lnTo>
                  <a:lnTo>
                    <a:pt x="778" y="203"/>
                  </a:lnTo>
                  <a:lnTo>
                    <a:pt x="778" y="208"/>
                  </a:lnTo>
                  <a:lnTo>
                    <a:pt x="778" y="212"/>
                  </a:lnTo>
                  <a:lnTo>
                    <a:pt x="781" y="215"/>
                  </a:lnTo>
                  <a:lnTo>
                    <a:pt x="783" y="218"/>
                  </a:lnTo>
                  <a:lnTo>
                    <a:pt x="786" y="220"/>
                  </a:lnTo>
                  <a:lnTo>
                    <a:pt x="790" y="220"/>
                  </a:lnTo>
                  <a:lnTo>
                    <a:pt x="795" y="220"/>
                  </a:lnTo>
                  <a:lnTo>
                    <a:pt x="798" y="218"/>
                  </a:lnTo>
                  <a:lnTo>
                    <a:pt x="800" y="215"/>
                  </a:lnTo>
                  <a:lnTo>
                    <a:pt x="803" y="212"/>
                  </a:lnTo>
                  <a:lnTo>
                    <a:pt x="803" y="208"/>
                  </a:lnTo>
                  <a:lnTo>
                    <a:pt x="803" y="203"/>
                  </a:lnTo>
                  <a:lnTo>
                    <a:pt x="800" y="201"/>
                  </a:lnTo>
                  <a:lnTo>
                    <a:pt x="798" y="198"/>
                  </a:lnTo>
                  <a:lnTo>
                    <a:pt x="795" y="195"/>
                  </a:lnTo>
                  <a:lnTo>
                    <a:pt x="790" y="195"/>
                  </a:lnTo>
                  <a:close/>
                  <a:moveTo>
                    <a:pt x="661" y="195"/>
                  </a:moveTo>
                  <a:lnTo>
                    <a:pt x="656" y="195"/>
                  </a:lnTo>
                  <a:lnTo>
                    <a:pt x="654" y="198"/>
                  </a:lnTo>
                  <a:lnTo>
                    <a:pt x="651" y="201"/>
                  </a:lnTo>
                  <a:lnTo>
                    <a:pt x="648" y="203"/>
                  </a:lnTo>
                  <a:lnTo>
                    <a:pt x="648" y="208"/>
                  </a:lnTo>
                  <a:lnTo>
                    <a:pt x="648" y="212"/>
                  </a:lnTo>
                  <a:lnTo>
                    <a:pt x="651" y="215"/>
                  </a:lnTo>
                  <a:lnTo>
                    <a:pt x="654" y="218"/>
                  </a:lnTo>
                  <a:lnTo>
                    <a:pt x="656" y="220"/>
                  </a:lnTo>
                  <a:lnTo>
                    <a:pt x="661" y="220"/>
                  </a:lnTo>
                  <a:lnTo>
                    <a:pt x="665" y="220"/>
                  </a:lnTo>
                  <a:lnTo>
                    <a:pt x="668" y="218"/>
                  </a:lnTo>
                  <a:lnTo>
                    <a:pt x="671" y="215"/>
                  </a:lnTo>
                  <a:lnTo>
                    <a:pt x="673" y="212"/>
                  </a:lnTo>
                  <a:lnTo>
                    <a:pt x="673" y="208"/>
                  </a:lnTo>
                  <a:lnTo>
                    <a:pt x="673" y="203"/>
                  </a:lnTo>
                  <a:lnTo>
                    <a:pt x="671" y="201"/>
                  </a:lnTo>
                  <a:lnTo>
                    <a:pt x="668" y="198"/>
                  </a:lnTo>
                  <a:lnTo>
                    <a:pt x="665" y="195"/>
                  </a:lnTo>
                  <a:lnTo>
                    <a:pt x="661" y="195"/>
                  </a:lnTo>
                  <a:close/>
                  <a:moveTo>
                    <a:pt x="532" y="195"/>
                  </a:moveTo>
                  <a:lnTo>
                    <a:pt x="527" y="195"/>
                  </a:lnTo>
                  <a:lnTo>
                    <a:pt x="524" y="198"/>
                  </a:lnTo>
                  <a:lnTo>
                    <a:pt x="521" y="201"/>
                  </a:lnTo>
                  <a:lnTo>
                    <a:pt x="519" y="203"/>
                  </a:lnTo>
                  <a:lnTo>
                    <a:pt x="519" y="208"/>
                  </a:lnTo>
                  <a:lnTo>
                    <a:pt x="519" y="212"/>
                  </a:lnTo>
                  <a:lnTo>
                    <a:pt x="521" y="215"/>
                  </a:lnTo>
                  <a:lnTo>
                    <a:pt x="524" y="218"/>
                  </a:lnTo>
                  <a:lnTo>
                    <a:pt x="527" y="220"/>
                  </a:lnTo>
                  <a:lnTo>
                    <a:pt x="532" y="220"/>
                  </a:lnTo>
                  <a:lnTo>
                    <a:pt x="536" y="220"/>
                  </a:lnTo>
                  <a:lnTo>
                    <a:pt x="538" y="218"/>
                  </a:lnTo>
                  <a:lnTo>
                    <a:pt x="541" y="215"/>
                  </a:lnTo>
                  <a:lnTo>
                    <a:pt x="544" y="212"/>
                  </a:lnTo>
                  <a:lnTo>
                    <a:pt x="544" y="208"/>
                  </a:lnTo>
                  <a:lnTo>
                    <a:pt x="544" y="203"/>
                  </a:lnTo>
                  <a:lnTo>
                    <a:pt x="541" y="201"/>
                  </a:lnTo>
                  <a:lnTo>
                    <a:pt x="538" y="198"/>
                  </a:lnTo>
                  <a:lnTo>
                    <a:pt x="536" y="195"/>
                  </a:lnTo>
                  <a:lnTo>
                    <a:pt x="532" y="195"/>
                  </a:lnTo>
                  <a:close/>
                  <a:moveTo>
                    <a:pt x="402" y="195"/>
                  </a:moveTo>
                  <a:lnTo>
                    <a:pt x="397" y="195"/>
                  </a:lnTo>
                  <a:lnTo>
                    <a:pt x="394" y="198"/>
                  </a:lnTo>
                  <a:lnTo>
                    <a:pt x="392" y="201"/>
                  </a:lnTo>
                  <a:lnTo>
                    <a:pt x="389" y="203"/>
                  </a:lnTo>
                  <a:lnTo>
                    <a:pt x="389" y="208"/>
                  </a:lnTo>
                  <a:lnTo>
                    <a:pt x="389" y="212"/>
                  </a:lnTo>
                  <a:lnTo>
                    <a:pt x="392" y="215"/>
                  </a:lnTo>
                  <a:lnTo>
                    <a:pt x="394" y="218"/>
                  </a:lnTo>
                  <a:lnTo>
                    <a:pt x="397" y="220"/>
                  </a:lnTo>
                  <a:lnTo>
                    <a:pt x="402" y="220"/>
                  </a:lnTo>
                  <a:lnTo>
                    <a:pt x="406" y="220"/>
                  </a:lnTo>
                  <a:lnTo>
                    <a:pt x="409" y="218"/>
                  </a:lnTo>
                  <a:lnTo>
                    <a:pt x="411" y="215"/>
                  </a:lnTo>
                  <a:lnTo>
                    <a:pt x="414" y="212"/>
                  </a:lnTo>
                  <a:lnTo>
                    <a:pt x="414" y="208"/>
                  </a:lnTo>
                  <a:lnTo>
                    <a:pt x="414" y="203"/>
                  </a:lnTo>
                  <a:lnTo>
                    <a:pt x="411" y="201"/>
                  </a:lnTo>
                  <a:lnTo>
                    <a:pt x="409" y="198"/>
                  </a:lnTo>
                  <a:lnTo>
                    <a:pt x="406" y="195"/>
                  </a:lnTo>
                  <a:lnTo>
                    <a:pt x="402" y="195"/>
                  </a:lnTo>
                  <a:close/>
                  <a:moveTo>
                    <a:pt x="271" y="195"/>
                  </a:moveTo>
                  <a:lnTo>
                    <a:pt x="267" y="195"/>
                  </a:lnTo>
                  <a:lnTo>
                    <a:pt x="265" y="198"/>
                  </a:lnTo>
                  <a:lnTo>
                    <a:pt x="262" y="201"/>
                  </a:lnTo>
                  <a:lnTo>
                    <a:pt x="260" y="203"/>
                  </a:lnTo>
                  <a:lnTo>
                    <a:pt x="260" y="208"/>
                  </a:lnTo>
                  <a:lnTo>
                    <a:pt x="260" y="212"/>
                  </a:lnTo>
                  <a:lnTo>
                    <a:pt x="262" y="215"/>
                  </a:lnTo>
                  <a:lnTo>
                    <a:pt x="265" y="218"/>
                  </a:lnTo>
                  <a:lnTo>
                    <a:pt x="267" y="220"/>
                  </a:lnTo>
                  <a:lnTo>
                    <a:pt x="271" y="220"/>
                  </a:lnTo>
                  <a:lnTo>
                    <a:pt x="277" y="220"/>
                  </a:lnTo>
                  <a:lnTo>
                    <a:pt x="279" y="218"/>
                  </a:lnTo>
                  <a:lnTo>
                    <a:pt x="282" y="215"/>
                  </a:lnTo>
                  <a:lnTo>
                    <a:pt x="284" y="212"/>
                  </a:lnTo>
                  <a:lnTo>
                    <a:pt x="284" y="208"/>
                  </a:lnTo>
                  <a:lnTo>
                    <a:pt x="284" y="203"/>
                  </a:lnTo>
                  <a:lnTo>
                    <a:pt x="282" y="201"/>
                  </a:lnTo>
                  <a:lnTo>
                    <a:pt x="279" y="198"/>
                  </a:lnTo>
                  <a:lnTo>
                    <a:pt x="277" y="195"/>
                  </a:lnTo>
                  <a:lnTo>
                    <a:pt x="271" y="195"/>
                  </a:lnTo>
                  <a:close/>
                  <a:moveTo>
                    <a:pt x="142" y="195"/>
                  </a:moveTo>
                  <a:lnTo>
                    <a:pt x="138" y="195"/>
                  </a:lnTo>
                  <a:lnTo>
                    <a:pt x="135" y="198"/>
                  </a:lnTo>
                  <a:lnTo>
                    <a:pt x="133" y="201"/>
                  </a:lnTo>
                  <a:lnTo>
                    <a:pt x="130" y="203"/>
                  </a:lnTo>
                  <a:lnTo>
                    <a:pt x="130" y="208"/>
                  </a:lnTo>
                  <a:lnTo>
                    <a:pt x="130" y="212"/>
                  </a:lnTo>
                  <a:lnTo>
                    <a:pt x="133" y="215"/>
                  </a:lnTo>
                  <a:lnTo>
                    <a:pt x="135" y="218"/>
                  </a:lnTo>
                  <a:lnTo>
                    <a:pt x="138" y="220"/>
                  </a:lnTo>
                  <a:lnTo>
                    <a:pt x="142" y="220"/>
                  </a:lnTo>
                  <a:lnTo>
                    <a:pt x="147" y="220"/>
                  </a:lnTo>
                  <a:lnTo>
                    <a:pt x="150" y="218"/>
                  </a:lnTo>
                  <a:lnTo>
                    <a:pt x="152" y="215"/>
                  </a:lnTo>
                  <a:lnTo>
                    <a:pt x="155" y="212"/>
                  </a:lnTo>
                  <a:lnTo>
                    <a:pt x="155" y="208"/>
                  </a:lnTo>
                  <a:lnTo>
                    <a:pt x="155" y="203"/>
                  </a:lnTo>
                  <a:lnTo>
                    <a:pt x="152" y="201"/>
                  </a:lnTo>
                  <a:lnTo>
                    <a:pt x="150" y="198"/>
                  </a:lnTo>
                  <a:lnTo>
                    <a:pt x="147" y="195"/>
                  </a:lnTo>
                  <a:lnTo>
                    <a:pt x="142" y="195"/>
                  </a:lnTo>
                  <a:close/>
                  <a:moveTo>
                    <a:pt x="12" y="195"/>
                  </a:moveTo>
                  <a:lnTo>
                    <a:pt x="8" y="195"/>
                  </a:lnTo>
                  <a:lnTo>
                    <a:pt x="6" y="198"/>
                  </a:lnTo>
                  <a:lnTo>
                    <a:pt x="3" y="201"/>
                  </a:lnTo>
                  <a:lnTo>
                    <a:pt x="0" y="203"/>
                  </a:lnTo>
                  <a:lnTo>
                    <a:pt x="0" y="208"/>
                  </a:lnTo>
                  <a:lnTo>
                    <a:pt x="0" y="212"/>
                  </a:lnTo>
                  <a:lnTo>
                    <a:pt x="3" y="215"/>
                  </a:lnTo>
                  <a:lnTo>
                    <a:pt x="6" y="218"/>
                  </a:lnTo>
                  <a:lnTo>
                    <a:pt x="8" y="220"/>
                  </a:lnTo>
                  <a:lnTo>
                    <a:pt x="12" y="220"/>
                  </a:lnTo>
                  <a:lnTo>
                    <a:pt x="17" y="220"/>
                  </a:lnTo>
                  <a:lnTo>
                    <a:pt x="20" y="218"/>
                  </a:lnTo>
                  <a:lnTo>
                    <a:pt x="23" y="215"/>
                  </a:lnTo>
                  <a:lnTo>
                    <a:pt x="25" y="212"/>
                  </a:lnTo>
                  <a:lnTo>
                    <a:pt x="25" y="208"/>
                  </a:lnTo>
                  <a:lnTo>
                    <a:pt x="25" y="203"/>
                  </a:lnTo>
                  <a:lnTo>
                    <a:pt x="23" y="201"/>
                  </a:lnTo>
                  <a:lnTo>
                    <a:pt x="20" y="198"/>
                  </a:lnTo>
                  <a:lnTo>
                    <a:pt x="17" y="195"/>
                  </a:lnTo>
                  <a:lnTo>
                    <a:pt x="12" y="195"/>
                  </a:lnTo>
                  <a:close/>
                  <a:moveTo>
                    <a:pt x="4225" y="130"/>
                  </a:moveTo>
                  <a:lnTo>
                    <a:pt x="4221" y="131"/>
                  </a:lnTo>
                  <a:lnTo>
                    <a:pt x="4217" y="133"/>
                  </a:lnTo>
                  <a:lnTo>
                    <a:pt x="4214" y="135"/>
                  </a:lnTo>
                  <a:lnTo>
                    <a:pt x="4213" y="139"/>
                  </a:lnTo>
                  <a:lnTo>
                    <a:pt x="4212" y="143"/>
                  </a:lnTo>
                  <a:lnTo>
                    <a:pt x="4213" y="147"/>
                  </a:lnTo>
                  <a:lnTo>
                    <a:pt x="4214" y="151"/>
                  </a:lnTo>
                  <a:lnTo>
                    <a:pt x="4217" y="153"/>
                  </a:lnTo>
                  <a:lnTo>
                    <a:pt x="4221" y="155"/>
                  </a:lnTo>
                  <a:lnTo>
                    <a:pt x="4225" y="156"/>
                  </a:lnTo>
                  <a:lnTo>
                    <a:pt x="4229" y="155"/>
                  </a:lnTo>
                  <a:lnTo>
                    <a:pt x="4233" y="153"/>
                  </a:lnTo>
                  <a:lnTo>
                    <a:pt x="4235" y="151"/>
                  </a:lnTo>
                  <a:lnTo>
                    <a:pt x="4237" y="147"/>
                  </a:lnTo>
                  <a:lnTo>
                    <a:pt x="4238" y="143"/>
                  </a:lnTo>
                  <a:lnTo>
                    <a:pt x="4237" y="139"/>
                  </a:lnTo>
                  <a:lnTo>
                    <a:pt x="4235" y="135"/>
                  </a:lnTo>
                  <a:lnTo>
                    <a:pt x="4233" y="133"/>
                  </a:lnTo>
                  <a:lnTo>
                    <a:pt x="4229" y="131"/>
                  </a:lnTo>
                  <a:lnTo>
                    <a:pt x="4225" y="130"/>
                  </a:lnTo>
                  <a:close/>
                  <a:moveTo>
                    <a:pt x="4095" y="130"/>
                  </a:moveTo>
                  <a:lnTo>
                    <a:pt x="4091" y="131"/>
                  </a:lnTo>
                  <a:lnTo>
                    <a:pt x="4087" y="133"/>
                  </a:lnTo>
                  <a:lnTo>
                    <a:pt x="4085" y="135"/>
                  </a:lnTo>
                  <a:lnTo>
                    <a:pt x="4083" y="139"/>
                  </a:lnTo>
                  <a:lnTo>
                    <a:pt x="4082" y="143"/>
                  </a:lnTo>
                  <a:lnTo>
                    <a:pt x="4083" y="147"/>
                  </a:lnTo>
                  <a:lnTo>
                    <a:pt x="4085" y="151"/>
                  </a:lnTo>
                  <a:lnTo>
                    <a:pt x="4087" y="153"/>
                  </a:lnTo>
                  <a:lnTo>
                    <a:pt x="4091" y="155"/>
                  </a:lnTo>
                  <a:lnTo>
                    <a:pt x="4095" y="156"/>
                  </a:lnTo>
                  <a:lnTo>
                    <a:pt x="4099" y="155"/>
                  </a:lnTo>
                  <a:lnTo>
                    <a:pt x="4103" y="153"/>
                  </a:lnTo>
                  <a:lnTo>
                    <a:pt x="4106" y="151"/>
                  </a:lnTo>
                  <a:lnTo>
                    <a:pt x="4107" y="147"/>
                  </a:lnTo>
                  <a:lnTo>
                    <a:pt x="4108" y="143"/>
                  </a:lnTo>
                  <a:lnTo>
                    <a:pt x="4107" y="139"/>
                  </a:lnTo>
                  <a:lnTo>
                    <a:pt x="4106" y="135"/>
                  </a:lnTo>
                  <a:lnTo>
                    <a:pt x="4103" y="133"/>
                  </a:lnTo>
                  <a:lnTo>
                    <a:pt x="4099" y="131"/>
                  </a:lnTo>
                  <a:lnTo>
                    <a:pt x="4095" y="130"/>
                  </a:lnTo>
                  <a:close/>
                  <a:moveTo>
                    <a:pt x="3966" y="130"/>
                  </a:moveTo>
                  <a:lnTo>
                    <a:pt x="3962" y="131"/>
                  </a:lnTo>
                  <a:lnTo>
                    <a:pt x="3958" y="133"/>
                  </a:lnTo>
                  <a:lnTo>
                    <a:pt x="3955" y="135"/>
                  </a:lnTo>
                  <a:lnTo>
                    <a:pt x="3954" y="139"/>
                  </a:lnTo>
                  <a:lnTo>
                    <a:pt x="3953" y="143"/>
                  </a:lnTo>
                  <a:lnTo>
                    <a:pt x="3954" y="147"/>
                  </a:lnTo>
                  <a:lnTo>
                    <a:pt x="3955" y="151"/>
                  </a:lnTo>
                  <a:lnTo>
                    <a:pt x="3958" y="153"/>
                  </a:lnTo>
                  <a:lnTo>
                    <a:pt x="3962" y="155"/>
                  </a:lnTo>
                  <a:lnTo>
                    <a:pt x="3966" y="156"/>
                  </a:lnTo>
                  <a:lnTo>
                    <a:pt x="3970" y="155"/>
                  </a:lnTo>
                  <a:lnTo>
                    <a:pt x="3973" y="153"/>
                  </a:lnTo>
                  <a:lnTo>
                    <a:pt x="3976" y="151"/>
                  </a:lnTo>
                  <a:lnTo>
                    <a:pt x="3977" y="147"/>
                  </a:lnTo>
                  <a:lnTo>
                    <a:pt x="3979" y="143"/>
                  </a:lnTo>
                  <a:lnTo>
                    <a:pt x="3977" y="139"/>
                  </a:lnTo>
                  <a:lnTo>
                    <a:pt x="3976" y="135"/>
                  </a:lnTo>
                  <a:lnTo>
                    <a:pt x="3973" y="133"/>
                  </a:lnTo>
                  <a:lnTo>
                    <a:pt x="3970" y="131"/>
                  </a:lnTo>
                  <a:lnTo>
                    <a:pt x="3966" y="130"/>
                  </a:lnTo>
                  <a:close/>
                  <a:moveTo>
                    <a:pt x="3836" y="130"/>
                  </a:moveTo>
                  <a:lnTo>
                    <a:pt x="3832" y="131"/>
                  </a:lnTo>
                  <a:lnTo>
                    <a:pt x="3828" y="133"/>
                  </a:lnTo>
                  <a:lnTo>
                    <a:pt x="3826" y="135"/>
                  </a:lnTo>
                  <a:lnTo>
                    <a:pt x="3824" y="139"/>
                  </a:lnTo>
                  <a:lnTo>
                    <a:pt x="3823" y="143"/>
                  </a:lnTo>
                  <a:lnTo>
                    <a:pt x="3824" y="147"/>
                  </a:lnTo>
                  <a:lnTo>
                    <a:pt x="3826" y="151"/>
                  </a:lnTo>
                  <a:lnTo>
                    <a:pt x="3828" y="153"/>
                  </a:lnTo>
                  <a:lnTo>
                    <a:pt x="3832" y="155"/>
                  </a:lnTo>
                  <a:lnTo>
                    <a:pt x="3836" y="156"/>
                  </a:lnTo>
                  <a:lnTo>
                    <a:pt x="3840" y="155"/>
                  </a:lnTo>
                  <a:lnTo>
                    <a:pt x="3844" y="153"/>
                  </a:lnTo>
                  <a:lnTo>
                    <a:pt x="3846" y="151"/>
                  </a:lnTo>
                  <a:lnTo>
                    <a:pt x="3848" y="147"/>
                  </a:lnTo>
                  <a:lnTo>
                    <a:pt x="3849" y="143"/>
                  </a:lnTo>
                  <a:lnTo>
                    <a:pt x="3848" y="139"/>
                  </a:lnTo>
                  <a:lnTo>
                    <a:pt x="3846" y="135"/>
                  </a:lnTo>
                  <a:lnTo>
                    <a:pt x="3844" y="133"/>
                  </a:lnTo>
                  <a:lnTo>
                    <a:pt x="3840" y="131"/>
                  </a:lnTo>
                  <a:lnTo>
                    <a:pt x="3836" y="130"/>
                  </a:lnTo>
                  <a:close/>
                  <a:moveTo>
                    <a:pt x="3706" y="130"/>
                  </a:moveTo>
                  <a:lnTo>
                    <a:pt x="3702" y="131"/>
                  </a:lnTo>
                  <a:lnTo>
                    <a:pt x="3699" y="133"/>
                  </a:lnTo>
                  <a:lnTo>
                    <a:pt x="3696" y="135"/>
                  </a:lnTo>
                  <a:lnTo>
                    <a:pt x="3695" y="139"/>
                  </a:lnTo>
                  <a:lnTo>
                    <a:pt x="3693" y="143"/>
                  </a:lnTo>
                  <a:lnTo>
                    <a:pt x="3695" y="147"/>
                  </a:lnTo>
                  <a:lnTo>
                    <a:pt x="3696" y="151"/>
                  </a:lnTo>
                  <a:lnTo>
                    <a:pt x="3699" y="153"/>
                  </a:lnTo>
                  <a:lnTo>
                    <a:pt x="3702" y="155"/>
                  </a:lnTo>
                  <a:lnTo>
                    <a:pt x="3706" y="156"/>
                  </a:lnTo>
                  <a:lnTo>
                    <a:pt x="3710" y="155"/>
                  </a:lnTo>
                  <a:lnTo>
                    <a:pt x="3714" y="153"/>
                  </a:lnTo>
                  <a:lnTo>
                    <a:pt x="3717" y="151"/>
                  </a:lnTo>
                  <a:lnTo>
                    <a:pt x="3718" y="147"/>
                  </a:lnTo>
                  <a:lnTo>
                    <a:pt x="3719" y="143"/>
                  </a:lnTo>
                  <a:lnTo>
                    <a:pt x="3718" y="139"/>
                  </a:lnTo>
                  <a:lnTo>
                    <a:pt x="3717" y="135"/>
                  </a:lnTo>
                  <a:lnTo>
                    <a:pt x="3714" y="133"/>
                  </a:lnTo>
                  <a:lnTo>
                    <a:pt x="3710" y="131"/>
                  </a:lnTo>
                  <a:lnTo>
                    <a:pt x="3706" y="130"/>
                  </a:lnTo>
                  <a:close/>
                  <a:moveTo>
                    <a:pt x="3577" y="130"/>
                  </a:moveTo>
                  <a:lnTo>
                    <a:pt x="3573" y="131"/>
                  </a:lnTo>
                  <a:lnTo>
                    <a:pt x="3569" y="133"/>
                  </a:lnTo>
                  <a:lnTo>
                    <a:pt x="3566" y="135"/>
                  </a:lnTo>
                  <a:lnTo>
                    <a:pt x="3565" y="139"/>
                  </a:lnTo>
                  <a:lnTo>
                    <a:pt x="3564" y="143"/>
                  </a:lnTo>
                  <a:lnTo>
                    <a:pt x="3565" y="147"/>
                  </a:lnTo>
                  <a:lnTo>
                    <a:pt x="3566" y="151"/>
                  </a:lnTo>
                  <a:lnTo>
                    <a:pt x="3569" y="153"/>
                  </a:lnTo>
                  <a:lnTo>
                    <a:pt x="3573" y="155"/>
                  </a:lnTo>
                  <a:lnTo>
                    <a:pt x="3577" y="156"/>
                  </a:lnTo>
                  <a:lnTo>
                    <a:pt x="3581" y="155"/>
                  </a:lnTo>
                  <a:lnTo>
                    <a:pt x="3585" y="153"/>
                  </a:lnTo>
                  <a:lnTo>
                    <a:pt x="3587" y="151"/>
                  </a:lnTo>
                  <a:lnTo>
                    <a:pt x="3589" y="147"/>
                  </a:lnTo>
                  <a:lnTo>
                    <a:pt x="3590" y="143"/>
                  </a:lnTo>
                  <a:lnTo>
                    <a:pt x="3589" y="139"/>
                  </a:lnTo>
                  <a:lnTo>
                    <a:pt x="3587" y="135"/>
                  </a:lnTo>
                  <a:lnTo>
                    <a:pt x="3585" y="133"/>
                  </a:lnTo>
                  <a:lnTo>
                    <a:pt x="3581" y="131"/>
                  </a:lnTo>
                  <a:lnTo>
                    <a:pt x="3577" y="130"/>
                  </a:lnTo>
                  <a:close/>
                  <a:moveTo>
                    <a:pt x="3447" y="130"/>
                  </a:moveTo>
                  <a:lnTo>
                    <a:pt x="3443" y="131"/>
                  </a:lnTo>
                  <a:lnTo>
                    <a:pt x="3439" y="133"/>
                  </a:lnTo>
                  <a:lnTo>
                    <a:pt x="3437" y="135"/>
                  </a:lnTo>
                  <a:lnTo>
                    <a:pt x="3435" y="139"/>
                  </a:lnTo>
                  <a:lnTo>
                    <a:pt x="3434" y="143"/>
                  </a:lnTo>
                  <a:lnTo>
                    <a:pt x="3435" y="147"/>
                  </a:lnTo>
                  <a:lnTo>
                    <a:pt x="3437" y="151"/>
                  </a:lnTo>
                  <a:lnTo>
                    <a:pt x="3439" y="153"/>
                  </a:lnTo>
                  <a:lnTo>
                    <a:pt x="3443" y="155"/>
                  </a:lnTo>
                  <a:lnTo>
                    <a:pt x="3447" y="156"/>
                  </a:lnTo>
                  <a:lnTo>
                    <a:pt x="3451" y="155"/>
                  </a:lnTo>
                  <a:lnTo>
                    <a:pt x="3455" y="153"/>
                  </a:lnTo>
                  <a:lnTo>
                    <a:pt x="3458" y="151"/>
                  </a:lnTo>
                  <a:lnTo>
                    <a:pt x="3459" y="147"/>
                  </a:lnTo>
                  <a:lnTo>
                    <a:pt x="3460" y="143"/>
                  </a:lnTo>
                  <a:lnTo>
                    <a:pt x="3459" y="139"/>
                  </a:lnTo>
                  <a:lnTo>
                    <a:pt x="3458" y="135"/>
                  </a:lnTo>
                  <a:lnTo>
                    <a:pt x="3455" y="133"/>
                  </a:lnTo>
                  <a:lnTo>
                    <a:pt x="3451" y="131"/>
                  </a:lnTo>
                  <a:lnTo>
                    <a:pt x="3447" y="130"/>
                  </a:lnTo>
                  <a:close/>
                  <a:moveTo>
                    <a:pt x="3318" y="130"/>
                  </a:moveTo>
                  <a:lnTo>
                    <a:pt x="3314" y="131"/>
                  </a:lnTo>
                  <a:lnTo>
                    <a:pt x="3310" y="133"/>
                  </a:lnTo>
                  <a:lnTo>
                    <a:pt x="3307" y="135"/>
                  </a:lnTo>
                  <a:lnTo>
                    <a:pt x="3306" y="139"/>
                  </a:lnTo>
                  <a:lnTo>
                    <a:pt x="3305" y="143"/>
                  </a:lnTo>
                  <a:lnTo>
                    <a:pt x="3306" y="147"/>
                  </a:lnTo>
                  <a:lnTo>
                    <a:pt x="3307" y="151"/>
                  </a:lnTo>
                  <a:lnTo>
                    <a:pt x="3310" y="153"/>
                  </a:lnTo>
                  <a:lnTo>
                    <a:pt x="3314" y="155"/>
                  </a:lnTo>
                  <a:lnTo>
                    <a:pt x="3318" y="156"/>
                  </a:lnTo>
                  <a:lnTo>
                    <a:pt x="3322" y="155"/>
                  </a:lnTo>
                  <a:lnTo>
                    <a:pt x="3325" y="153"/>
                  </a:lnTo>
                  <a:lnTo>
                    <a:pt x="3328" y="151"/>
                  </a:lnTo>
                  <a:lnTo>
                    <a:pt x="3329" y="147"/>
                  </a:lnTo>
                  <a:lnTo>
                    <a:pt x="3331" y="143"/>
                  </a:lnTo>
                  <a:lnTo>
                    <a:pt x="3329" y="139"/>
                  </a:lnTo>
                  <a:lnTo>
                    <a:pt x="3328" y="135"/>
                  </a:lnTo>
                  <a:lnTo>
                    <a:pt x="3325" y="133"/>
                  </a:lnTo>
                  <a:lnTo>
                    <a:pt x="3322" y="131"/>
                  </a:lnTo>
                  <a:lnTo>
                    <a:pt x="3318" y="130"/>
                  </a:lnTo>
                  <a:close/>
                  <a:moveTo>
                    <a:pt x="3188" y="130"/>
                  </a:moveTo>
                  <a:lnTo>
                    <a:pt x="3184" y="131"/>
                  </a:lnTo>
                  <a:lnTo>
                    <a:pt x="3180" y="133"/>
                  </a:lnTo>
                  <a:lnTo>
                    <a:pt x="3178" y="135"/>
                  </a:lnTo>
                  <a:lnTo>
                    <a:pt x="3176" y="139"/>
                  </a:lnTo>
                  <a:lnTo>
                    <a:pt x="3175" y="143"/>
                  </a:lnTo>
                  <a:lnTo>
                    <a:pt x="3176" y="147"/>
                  </a:lnTo>
                  <a:lnTo>
                    <a:pt x="3178" y="151"/>
                  </a:lnTo>
                  <a:lnTo>
                    <a:pt x="3180" y="153"/>
                  </a:lnTo>
                  <a:lnTo>
                    <a:pt x="3184" y="155"/>
                  </a:lnTo>
                  <a:lnTo>
                    <a:pt x="3188" y="156"/>
                  </a:lnTo>
                  <a:lnTo>
                    <a:pt x="3192" y="155"/>
                  </a:lnTo>
                  <a:lnTo>
                    <a:pt x="3196" y="153"/>
                  </a:lnTo>
                  <a:lnTo>
                    <a:pt x="3198" y="151"/>
                  </a:lnTo>
                  <a:lnTo>
                    <a:pt x="3200" y="147"/>
                  </a:lnTo>
                  <a:lnTo>
                    <a:pt x="3201" y="143"/>
                  </a:lnTo>
                  <a:lnTo>
                    <a:pt x="3200" y="139"/>
                  </a:lnTo>
                  <a:lnTo>
                    <a:pt x="3198" y="135"/>
                  </a:lnTo>
                  <a:lnTo>
                    <a:pt x="3196" y="133"/>
                  </a:lnTo>
                  <a:lnTo>
                    <a:pt x="3192" y="131"/>
                  </a:lnTo>
                  <a:lnTo>
                    <a:pt x="3188" y="130"/>
                  </a:lnTo>
                  <a:close/>
                  <a:moveTo>
                    <a:pt x="3058" y="130"/>
                  </a:moveTo>
                  <a:lnTo>
                    <a:pt x="3054" y="131"/>
                  </a:lnTo>
                  <a:lnTo>
                    <a:pt x="3051" y="133"/>
                  </a:lnTo>
                  <a:lnTo>
                    <a:pt x="3048" y="135"/>
                  </a:lnTo>
                  <a:lnTo>
                    <a:pt x="3047" y="139"/>
                  </a:lnTo>
                  <a:lnTo>
                    <a:pt x="3045" y="143"/>
                  </a:lnTo>
                  <a:lnTo>
                    <a:pt x="3047" y="147"/>
                  </a:lnTo>
                  <a:lnTo>
                    <a:pt x="3048" y="151"/>
                  </a:lnTo>
                  <a:lnTo>
                    <a:pt x="3051" y="153"/>
                  </a:lnTo>
                  <a:lnTo>
                    <a:pt x="3054" y="155"/>
                  </a:lnTo>
                  <a:lnTo>
                    <a:pt x="3058" y="156"/>
                  </a:lnTo>
                  <a:lnTo>
                    <a:pt x="3062" y="155"/>
                  </a:lnTo>
                  <a:lnTo>
                    <a:pt x="3066" y="153"/>
                  </a:lnTo>
                  <a:lnTo>
                    <a:pt x="3069" y="151"/>
                  </a:lnTo>
                  <a:lnTo>
                    <a:pt x="3070" y="147"/>
                  </a:lnTo>
                  <a:lnTo>
                    <a:pt x="3071" y="143"/>
                  </a:lnTo>
                  <a:lnTo>
                    <a:pt x="3070" y="139"/>
                  </a:lnTo>
                  <a:lnTo>
                    <a:pt x="3069" y="135"/>
                  </a:lnTo>
                  <a:lnTo>
                    <a:pt x="3066" y="133"/>
                  </a:lnTo>
                  <a:lnTo>
                    <a:pt x="3062" y="131"/>
                  </a:lnTo>
                  <a:lnTo>
                    <a:pt x="3058" y="130"/>
                  </a:lnTo>
                  <a:close/>
                  <a:moveTo>
                    <a:pt x="2929" y="130"/>
                  </a:moveTo>
                  <a:lnTo>
                    <a:pt x="2925" y="131"/>
                  </a:lnTo>
                  <a:lnTo>
                    <a:pt x="2921" y="133"/>
                  </a:lnTo>
                  <a:lnTo>
                    <a:pt x="2918" y="135"/>
                  </a:lnTo>
                  <a:lnTo>
                    <a:pt x="2917" y="139"/>
                  </a:lnTo>
                  <a:lnTo>
                    <a:pt x="2916" y="143"/>
                  </a:lnTo>
                  <a:lnTo>
                    <a:pt x="2917" y="147"/>
                  </a:lnTo>
                  <a:lnTo>
                    <a:pt x="2918" y="151"/>
                  </a:lnTo>
                  <a:lnTo>
                    <a:pt x="2921" y="153"/>
                  </a:lnTo>
                  <a:lnTo>
                    <a:pt x="2925" y="155"/>
                  </a:lnTo>
                  <a:lnTo>
                    <a:pt x="2929" y="156"/>
                  </a:lnTo>
                  <a:lnTo>
                    <a:pt x="2933" y="155"/>
                  </a:lnTo>
                  <a:lnTo>
                    <a:pt x="2937" y="153"/>
                  </a:lnTo>
                  <a:lnTo>
                    <a:pt x="2939" y="151"/>
                  </a:lnTo>
                  <a:lnTo>
                    <a:pt x="2941" y="147"/>
                  </a:lnTo>
                  <a:lnTo>
                    <a:pt x="2942" y="143"/>
                  </a:lnTo>
                  <a:lnTo>
                    <a:pt x="2941" y="139"/>
                  </a:lnTo>
                  <a:lnTo>
                    <a:pt x="2939" y="135"/>
                  </a:lnTo>
                  <a:lnTo>
                    <a:pt x="2937" y="133"/>
                  </a:lnTo>
                  <a:lnTo>
                    <a:pt x="2933" y="131"/>
                  </a:lnTo>
                  <a:lnTo>
                    <a:pt x="2929" y="130"/>
                  </a:lnTo>
                  <a:close/>
                  <a:moveTo>
                    <a:pt x="2799" y="130"/>
                  </a:moveTo>
                  <a:lnTo>
                    <a:pt x="2795" y="131"/>
                  </a:lnTo>
                  <a:lnTo>
                    <a:pt x="2791" y="133"/>
                  </a:lnTo>
                  <a:lnTo>
                    <a:pt x="2789" y="135"/>
                  </a:lnTo>
                  <a:lnTo>
                    <a:pt x="2787" y="139"/>
                  </a:lnTo>
                  <a:lnTo>
                    <a:pt x="2786" y="143"/>
                  </a:lnTo>
                  <a:lnTo>
                    <a:pt x="2787" y="147"/>
                  </a:lnTo>
                  <a:lnTo>
                    <a:pt x="2789" y="151"/>
                  </a:lnTo>
                  <a:lnTo>
                    <a:pt x="2791" y="153"/>
                  </a:lnTo>
                  <a:lnTo>
                    <a:pt x="2795" y="155"/>
                  </a:lnTo>
                  <a:lnTo>
                    <a:pt x="2799" y="156"/>
                  </a:lnTo>
                  <a:lnTo>
                    <a:pt x="2803" y="155"/>
                  </a:lnTo>
                  <a:lnTo>
                    <a:pt x="2807" y="153"/>
                  </a:lnTo>
                  <a:lnTo>
                    <a:pt x="2810" y="151"/>
                  </a:lnTo>
                  <a:lnTo>
                    <a:pt x="2811" y="147"/>
                  </a:lnTo>
                  <a:lnTo>
                    <a:pt x="2812" y="143"/>
                  </a:lnTo>
                  <a:lnTo>
                    <a:pt x="2811" y="139"/>
                  </a:lnTo>
                  <a:lnTo>
                    <a:pt x="2810" y="135"/>
                  </a:lnTo>
                  <a:lnTo>
                    <a:pt x="2807" y="133"/>
                  </a:lnTo>
                  <a:lnTo>
                    <a:pt x="2803" y="131"/>
                  </a:lnTo>
                  <a:lnTo>
                    <a:pt x="2799" y="130"/>
                  </a:lnTo>
                  <a:close/>
                  <a:moveTo>
                    <a:pt x="2670" y="130"/>
                  </a:moveTo>
                  <a:lnTo>
                    <a:pt x="2666" y="131"/>
                  </a:lnTo>
                  <a:lnTo>
                    <a:pt x="2662" y="133"/>
                  </a:lnTo>
                  <a:lnTo>
                    <a:pt x="2659" y="135"/>
                  </a:lnTo>
                  <a:lnTo>
                    <a:pt x="2658" y="139"/>
                  </a:lnTo>
                  <a:lnTo>
                    <a:pt x="2657" y="143"/>
                  </a:lnTo>
                  <a:lnTo>
                    <a:pt x="2658" y="147"/>
                  </a:lnTo>
                  <a:lnTo>
                    <a:pt x="2659" y="151"/>
                  </a:lnTo>
                  <a:lnTo>
                    <a:pt x="2662" y="153"/>
                  </a:lnTo>
                  <a:lnTo>
                    <a:pt x="2666" y="155"/>
                  </a:lnTo>
                  <a:lnTo>
                    <a:pt x="2670" y="156"/>
                  </a:lnTo>
                  <a:lnTo>
                    <a:pt x="2674" y="155"/>
                  </a:lnTo>
                  <a:lnTo>
                    <a:pt x="2677" y="153"/>
                  </a:lnTo>
                  <a:lnTo>
                    <a:pt x="2680" y="151"/>
                  </a:lnTo>
                  <a:lnTo>
                    <a:pt x="2681" y="147"/>
                  </a:lnTo>
                  <a:lnTo>
                    <a:pt x="2683" y="143"/>
                  </a:lnTo>
                  <a:lnTo>
                    <a:pt x="2681" y="139"/>
                  </a:lnTo>
                  <a:lnTo>
                    <a:pt x="2680" y="135"/>
                  </a:lnTo>
                  <a:lnTo>
                    <a:pt x="2677" y="133"/>
                  </a:lnTo>
                  <a:lnTo>
                    <a:pt x="2674" y="131"/>
                  </a:lnTo>
                  <a:lnTo>
                    <a:pt x="2670" y="130"/>
                  </a:lnTo>
                  <a:close/>
                  <a:moveTo>
                    <a:pt x="2540" y="130"/>
                  </a:moveTo>
                  <a:lnTo>
                    <a:pt x="2536" y="131"/>
                  </a:lnTo>
                  <a:lnTo>
                    <a:pt x="2532" y="133"/>
                  </a:lnTo>
                  <a:lnTo>
                    <a:pt x="2530" y="135"/>
                  </a:lnTo>
                  <a:lnTo>
                    <a:pt x="2528" y="139"/>
                  </a:lnTo>
                  <a:lnTo>
                    <a:pt x="2527" y="143"/>
                  </a:lnTo>
                  <a:lnTo>
                    <a:pt x="2528" y="147"/>
                  </a:lnTo>
                  <a:lnTo>
                    <a:pt x="2530" y="151"/>
                  </a:lnTo>
                  <a:lnTo>
                    <a:pt x="2532" y="153"/>
                  </a:lnTo>
                  <a:lnTo>
                    <a:pt x="2536" y="155"/>
                  </a:lnTo>
                  <a:lnTo>
                    <a:pt x="2540" y="156"/>
                  </a:lnTo>
                  <a:lnTo>
                    <a:pt x="2544" y="155"/>
                  </a:lnTo>
                  <a:lnTo>
                    <a:pt x="2548" y="153"/>
                  </a:lnTo>
                  <a:lnTo>
                    <a:pt x="2550" y="151"/>
                  </a:lnTo>
                  <a:lnTo>
                    <a:pt x="2552" y="147"/>
                  </a:lnTo>
                  <a:lnTo>
                    <a:pt x="2553" y="143"/>
                  </a:lnTo>
                  <a:lnTo>
                    <a:pt x="2552" y="139"/>
                  </a:lnTo>
                  <a:lnTo>
                    <a:pt x="2550" y="135"/>
                  </a:lnTo>
                  <a:lnTo>
                    <a:pt x="2548" y="133"/>
                  </a:lnTo>
                  <a:lnTo>
                    <a:pt x="2544" y="131"/>
                  </a:lnTo>
                  <a:lnTo>
                    <a:pt x="2540" y="130"/>
                  </a:lnTo>
                  <a:close/>
                  <a:moveTo>
                    <a:pt x="2410" y="130"/>
                  </a:moveTo>
                  <a:lnTo>
                    <a:pt x="2406" y="131"/>
                  </a:lnTo>
                  <a:lnTo>
                    <a:pt x="2403" y="133"/>
                  </a:lnTo>
                  <a:lnTo>
                    <a:pt x="2400" y="135"/>
                  </a:lnTo>
                  <a:lnTo>
                    <a:pt x="2399" y="139"/>
                  </a:lnTo>
                  <a:lnTo>
                    <a:pt x="2397" y="143"/>
                  </a:lnTo>
                  <a:lnTo>
                    <a:pt x="2399" y="147"/>
                  </a:lnTo>
                  <a:lnTo>
                    <a:pt x="2400" y="151"/>
                  </a:lnTo>
                  <a:lnTo>
                    <a:pt x="2403" y="153"/>
                  </a:lnTo>
                  <a:lnTo>
                    <a:pt x="2406" y="155"/>
                  </a:lnTo>
                  <a:lnTo>
                    <a:pt x="2410" y="156"/>
                  </a:lnTo>
                  <a:lnTo>
                    <a:pt x="2414" y="155"/>
                  </a:lnTo>
                  <a:lnTo>
                    <a:pt x="2418" y="153"/>
                  </a:lnTo>
                  <a:lnTo>
                    <a:pt x="2421" y="151"/>
                  </a:lnTo>
                  <a:lnTo>
                    <a:pt x="2422" y="147"/>
                  </a:lnTo>
                  <a:lnTo>
                    <a:pt x="2423" y="143"/>
                  </a:lnTo>
                  <a:lnTo>
                    <a:pt x="2422" y="139"/>
                  </a:lnTo>
                  <a:lnTo>
                    <a:pt x="2421" y="135"/>
                  </a:lnTo>
                  <a:lnTo>
                    <a:pt x="2418" y="133"/>
                  </a:lnTo>
                  <a:lnTo>
                    <a:pt x="2414" y="131"/>
                  </a:lnTo>
                  <a:lnTo>
                    <a:pt x="2410" y="130"/>
                  </a:lnTo>
                  <a:close/>
                  <a:moveTo>
                    <a:pt x="2281" y="130"/>
                  </a:moveTo>
                  <a:lnTo>
                    <a:pt x="2277" y="131"/>
                  </a:lnTo>
                  <a:lnTo>
                    <a:pt x="2273" y="133"/>
                  </a:lnTo>
                  <a:lnTo>
                    <a:pt x="2270" y="135"/>
                  </a:lnTo>
                  <a:lnTo>
                    <a:pt x="2269" y="139"/>
                  </a:lnTo>
                  <a:lnTo>
                    <a:pt x="2268" y="143"/>
                  </a:lnTo>
                  <a:lnTo>
                    <a:pt x="2269" y="147"/>
                  </a:lnTo>
                  <a:lnTo>
                    <a:pt x="2270" y="151"/>
                  </a:lnTo>
                  <a:lnTo>
                    <a:pt x="2273" y="153"/>
                  </a:lnTo>
                  <a:lnTo>
                    <a:pt x="2277" y="155"/>
                  </a:lnTo>
                  <a:lnTo>
                    <a:pt x="2281" y="156"/>
                  </a:lnTo>
                  <a:lnTo>
                    <a:pt x="2285" y="155"/>
                  </a:lnTo>
                  <a:lnTo>
                    <a:pt x="2289" y="153"/>
                  </a:lnTo>
                  <a:lnTo>
                    <a:pt x="2291" y="151"/>
                  </a:lnTo>
                  <a:lnTo>
                    <a:pt x="2293" y="147"/>
                  </a:lnTo>
                  <a:lnTo>
                    <a:pt x="2294" y="143"/>
                  </a:lnTo>
                  <a:lnTo>
                    <a:pt x="2293" y="139"/>
                  </a:lnTo>
                  <a:lnTo>
                    <a:pt x="2291" y="135"/>
                  </a:lnTo>
                  <a:lnTo>
                    <a:pt x="2289" y="133"/>
                  </a:lnTo>
                  <a:lnTo>
                    <a:pt x="2285" y="131"/>
                  </a:lnTo>
                  <a:lnTo>
                    <a:pt x="2281" y="130"/>
                  </a:lnTo>
                  <a:close/>
                  <a:moveTo>
                    <a:pt x="2151" y="130"/>
                  </a:moveTo>
                  <a:lnTo>
                    <a:pt x="2147" y="131"/>
                  </a:lnTo>
                  <a:lnTo>
                    <a:pt x="2143" y="133"/>
                  </a:lnTo>
                  <a:lnTo>
                    <a:pt x="2141" y="135"/>
                  </a:lnTo>
                  <a:lnTo>
                    <a:pt x="2139" y="139"/>
                  </a:lnTo>
                  <a:lnTo>
                    <a:pt x="2138" y="143"/>
                  </a:lnTo>
                  <a:lnTo>
                    <a:pt x="2139" y="147"/>
                  </a:lnTo>
                  <a:lnTo>
                    <a:pt x="2141" y="151"/>
                  </a:lnTo>
                  <a:lnTo>
                    <a:pt x="2143" y="153"/>
                  </a:lnTo>
                  <a:lnTo>
                    <a:pt x="2147" y="155"/>
                  </a:lnTo>
                  <a:lnTo>
                    <a:pt x="2151" y="156"/>
                  </a:lnTo>
                  <a:lnTo>
                    <a:pt x="2155" y="155"/>
                  </a:lnTo>
                  <a:lnTo>
                    <a:pt x="2159" y="153"/>
                  </a:lnTo>
                  <a:lnTo>
                    <a:pt x="2162" y="151"/>
                  </a:lnTo>
                  <a:lnTo>
                    <a:pt x="2163" y="147"/>
                  </a:lnTo>
                  <a:lnTo>
                    <a:pt x="2164" y="143"/>
                  </a:lnTo>
                  <a:lnTo>
                    <a:pt x="2163" y="139"/>
                  </a:lnTo>
                  <a:lnTo>
                    <a:pt x="2162" y="135"/>
                  </a:lnTo>
                  <a:lnTo>
                    <a:pt x="2159" y="133"/>
                  </a:lnTo>
                  <a:lnTo>
                    <a:pt x="2155" y="131"/>
                  </a:lnTo>
                  <a:lnTo>
                    <a:pt x="2151" y="130"/>
                  </a:lnTo>
                  <a:close/>
                  <a:moveTo>
                    <a:pt x="2022" y="130"/>
                  </a:moveTo>
                  <a:lnTo>
                    <a:pt x="2018" y="131"/>
                  </a:lnTo>
                  <a:lnTo>
                    <a:pt x="2014" y="133"/>
                  </a:lnTo>
                  <a:lnTo>
                    <a:pt x="2011" y="135"/>
                  </a:lnTo>
                  <a:lnTo>
                    <a:pt x="2010" y="139"/>
                  </a:lnTo>
                  <a:lnTo>
                    <a:pt x="2009" y="143"/>
                  </a:lnTo>
                  <a:lnTo>
                    <a:pt x="2010" y="147"/>
                  </a:lnTo>
                  <a:lnTo>
                    <a:pt x="2011" y="151"/>
                  </a:lnTo>
                  <a:lnTo>
                    <a:pt x="2014" y="153"/>
                  </a:lnTo>
                  <a:lnTo>
                    <a:pt x="2018" y="155"/>
                  </a:lnTo>
                  <a:lnTo>
                    <a:pt x="2022" y="156"/>
                  </a:lnTo>
                  <a:lnTo>
                    <a:pt x="2026" y="155"/>
                  </a:lnTo>
                  <a:lnTo>
                    <a:pt x="2029" y="153"/>
                  </a:lnTo>
                  <a:lnTo>
                    <a:pt x="2032" y="151"/>
                  </a:lnTo>
                  <a:lnTo>
                    <a:pt x="2033" y="147"/>
                  </a:lnTo>
                  <a:lnTo>
                    <a:pt x="2035" y="143"/>
                  </a:lnTo>
                  <a:lnTo>
                    <a:pt x="2033" y="139"/>
                  </a:lnTo>
                  <a:lnTo>
                    <a:pt x="2032" y="135"/>
                  </a:lnTo>
                  <a:lnTo>
                    <a:pt x="2029" y="133"/>
                  </a:lnTo>
                  <a:lnTo>
                    <a:pt x="2026" y="131"/>
                  </a:lnTo>
                  <a:lnTo>
                    <a:pt x="2022" y="130"/>
                  </a:lnTo>
                  <a:close/>
                  <a:moveTo>
                    <a:pt x="1892" y="130"/>
                  </a:moveTo>
                  <a:lnTo>
                    <a:pt x="1888" y="131"/>
                  </a:lnTo>
                  <a:lnTo>
                    <a:pt x="1884" y="133"/>
                  </a:lnTo>
                  <a:lnTo>
                    <a:pt x="1882" y="135"/>
                  </a:lnTo>
                  <a:lnTo>
                    <a:pt x="1880" y="139"/>
                  </a:lnTo>
                  <a:lnTo>
                    <a:pt x="1879" y="143"/>
                  </a:lnTo>
                  <a:lnTo>
                    <a:pt x="1880" y="147"/>
                  </a:lnTo>
                  <a:lnTo>
                    <a:pt x="1882" y="151"/>
                  </a:lnTo>
                  <a:lnTo>
                    <a:pt x="1884" y="153"/>
                  </a:lnTo>
                  <a:lnTo>
                    <a:pt x="1888" y="155"/>
                  </a:lnTo>
                  <a:lnTo>
                    <a:pt x="1892" y="156"/>
                  </a:lnTo>
                  <a:lnTo>
                    <a:pt x="1896" y="155"/>
                  </a:lnTo>
                  <a:lnTo>
                    <a:pt x="1900" y="153"/>
                  </a:lnTo>
                  <a:lnTo>
                    <a:pt x="1902" y="151"/>
                  </a:lnTo>
                  <a:lnTo>
                    <a:pt x="1904" y="147"/>
                  </a:lnTo>
                  <a:lnTo>
                    <a:pt x="1905" y="143"/>
                  </a:lnTo>
                  <a:lnTo>
                    <a:pt x="1904" y="139"/>
                  </a:lnTo>
                  <a:lnTo>
                    <a:pt x="1902" y="135"/>
                  </a:lnTo>
                  <a:lnTo>
                    <a:pt x="1900" y="133"/>
                  </a:lnTo>
                  <a:lnTo>
                    <a:pt x="1896" y="131"/>
                  </a:lnTo>
                  <a:lnTo>
                    <a:pt x="1892" y="130"/>
                  </a:lnTo>
                  <a:close/>
                  <a:moveTo>
                    <a:pt x="1762" y="130"/>
                  </a:moveTo>
                  <a:lnTo>
                    <a:pt x="1758" y="131"/>
                  </a:lnTo>
                  <a:lnTo>
                    <a:pt x="1755" y="133"/>
                  </a:lnTo>
                  <a:lnTo>
                    <a:pt x="1752" y="135"/>
                  </a:lnTo>
                  <a:lnTo>
                    <a:pt x="1751" y="139"/>
                  </a:lnTo>
                  <a:lnTo>
                    <a:pt x="1749" y="143"/>
                  </a:lnTo>
                  <a:lnTo>
                    <a:pt x="1751" y="147"/>
                  </a:lnTo>
                  <a:lnTo>
                    <a:pt x="1752" y="151"/>
                  </a:lnTo>
                  <a:lnTo>
                    <a:pt x="1755" y="153"/>
                  </a:lnTo>
                  <a:lnTo>
                    <a:pt x="1758" y="155"/>
                  </a:lnTo>
                  <a:lnTo>
                    <a:pt x="1762" y="156"/>
                  </a:lnTo>
                  <a:lnTo>
                    <a:pt x="1766" y="155"/>
                  </a:lnTo>
                  <a:lnTo>
                    <a:pt x="1770" y="153"/>
                  </a:lnTo>
                  <a:lnTo>
                    <a:pt x="1773" y="151"/>
                  </a:lnTo>
                  <a:lnTo>
                    <a:pt x="1774" y="147"/>
                  </a:lnTo>
                  <a:lnTo>
                    <a:pt x="1775" y="143"/>
                  </a:lnTo>
                  <a:lnTo>
                    <a:pt x="1774" y="139"/>
                  </a:lnTo>
                  <a:lnTo>
                    <a:pt x="1773" y="135"/>
                  </a:lnTo>
                  <a:lnTo>
                    <a:pt x="1770" y="133"/>
                  </a:lnTo>
                  <a:lnTo>
                    <a:pt x="1766" y="131"/>
                  </a:lnTo>
                  <a:lnTo>
                    <a:pt x="1762" y="130"/>
                  </a:lnTo>
                  <a:close/>
                  <a:moveTo>
                    <a:pt x="1633" y="130"/>
                  </a:moveTo>
                  <a:lnTo>
                    <a:pt x="1629" y="131"/>
                  </a:lnTo>
                  <a:lnTo>
                    <a:pt x="1625" y="133"/>
                  </a:lnTo>
                  <a:lnTo>
                    <a:pt x="1622" y="135"/>
                  </a:lnTo>
                  <a:lnTo>
                    <a:pt x="1621" y="139"/>
                  </a:lnTo>
                  <a:lnTo>
                    <a:pt x="1620" y="143"/>
                  </a:lnTo>
                  <a:lnTo>
                    <a:pt x="1621" y="147"/>
                  </a:lnTo>
                  <a:lnTo>
                    <a:pt x="1622" y="151"/>
                  </a:lnTo>
                  <a:lnTo>
                    <a:pt x="1625" y="153"/>
                  </a:lnTo>
                  <a:lnTo>
                    <a:pt x="1629" y="155"/>
                  </a:lnTo>
                  <a:lnTo>
                    <a:pt x="1633" y="156"/>
                  </a:lnTo>
                  <a:lnTo>
                    <a:pt x="1637" y="155"/>
                  </a:lnTo>
                  <a:lnTo>
                    <a:pt x="1641" y="153"/>
                  </a:lnTo>
                  <a:lnTo>
                    <a:pt x="1643" y="151"/>
                  </a:lnTo>
                  <a:lnTo>
                    <a:pt x="1645" y="147"/>
                  </a:lnTo>
                  <a:lnTo>
                    <a:pt x="1646" y="143"/>
                  </a:lnTo>
                  <a:lnTo>
                    <a:pt x="1645" y="139"/>
                  </a:lnTo>
                  <a:lnTo>
                    <a:pt x="1643" y="135"/>
                  </a:lnTo>
                  <a:lnTo>
                    <a:pt x="1641" y="133"/>
                  </a:lnTo>
                  <a:lnTo>
                    <a:pt x="1637" y="131"/>
                  </a:lnTo>
                  <a:lnTo>
                    <a:pt x="1633" y="130"/>
                  </a:lnTo>
                  <a:close/>
                  <a:moveTo>
                    <a:pt x="1503" y="130"/>
                  </a:moveTo>
                  <a:lnTo>
                    <a:pt x="1499" y="131"/>
                  </a:lnTo>
                  <a:lnTo>
                    <a:pt x="1495" y="133"/>
                  </a:lnTo>
                  <a:lnTo>
                    <a:pt x="1493" y="135"/>
                  </a:lnTo>
                  <a:lnTo>
                    <a:pt x="1491" y="139"/>
                  </a:lnTo>
                  <a:lnTo>
                    <a:pt x="1490" y="143"/>
                  </a:lnTo>
                  <a:lnTo>
                    <a:pt x="1491" y="147"/>
                  </a:lnTo>
                  <a:lnTo>
                    <a:pt x="1493" y="151"/>
                  </a:lnTo>
                  <a:lnTo>
                    <a:pt x="1495" y="153"/>
                  </a:lnTo>
                  <a:lnTo>
                    <a:pt x="1499" y="155"/>
                  </a:lnTo>
                  <a:lnTo>
                    <a:pt x="1503" y="156"/>
                  </a:lnTo>
                  <a:lnTo>
                    <a:pt x="1507" y="155"/>
                  </a:lnTo>
                  <a:lnTo>
                    <a:pt x="1511" y="153"/>
                  </a:lnTo>
                  <a:lnTo>
                    <a:pt x="1514" y="151"/>
                  </a:lnTo>
                  <a:lnTo>
                    <a:pt x="1515" y="147"/>
                  </a:lnTo>
                  <a:lnTo>
                    <a:pt x="1516" y="143"/>
                  </a:lnTo>
                  <a:lnTo>
                    <a:pt x="1515" y="139"/>
                  </a:lnTo>
                  <a:lnTo>
                    <a:pt x="1514" y="135"/>
                  </a:lnTo>
                  <a:lnTo>
                    <a:pt x="1511" y="133"/>
                  </a:lnTo>
                  <a:lnTo>
                    <a:pt x="1507" y="131"/>
                  </a:lnTo>
                  <a:lnTo>
                    <a:pt x="1503" y="130"/>
                  </a:lnTo>
                  <a:close/>
                  <a:moveTo>
                    <a:pt x="1374" y="130"/>
                  </a:moveTo>
                  <a:lnTo>
                    <a:pt x="1370" y="131"/>
                  </a:lnTo>
                  <a:lnTo>
                    <a:pt x="1366" y="133"/>
                  </a:lnTo>
                  <a:lnTo>
                    <a:pt x="1363" y="135"/>
                  </a:lnTo>
                  <a:lnTo>
                    <a:pt x="1362" y="139"/>
                  </a:lnTo>
                  <a:lnTo>
                    <a:pt x="1361" y="143"/>
                  </a:lnTo>
                  <a:lnTo>
                    <a:pt x="1362" y="147"/>
                  </a:lnTo>
                  <a:lnTo>
                    <a:pt x="1363" y="151"/>
                  </a:lnTo>
                  <a:lnTo>
                    <a:pt x="1366" y="153"/>
                  </a:lnTo>
                  <a:lnTo>
                    <a:pt x="1370" y="155"/>
                  </a:lnTo>
                  <a:lnTo>
                    <a:pt x="1374" y="156"/>
                  </a:lnTo>
                  <a:lnTo>
                    <a:pt x="1378" y="155"/>
                  </a:lnTo>
                  <a:lnTo>
                    <a:pt x="1381" y="153"/>
                  </a:lnTo>
                  <a:lnTo>
                    <a:pt x="1384" y="151"/>
                  </a:lnTo>
                  <a:lnTo>
                    <a:pt x="1385" y="147"/>
                  </a:lnTo>
                  <a:lnTo>
                    <a:pt x="1387" y="143"/>
                  </a:lnTo>
                  <a:lnTo>
                    <a:pt x="1385" y="139"/>
                  </a:lnTo>
                  <a:lnTo>
                    <a:pt x="1384" y="135"/>
                  </a:lnTo>
                  <a:lnTo>
                    <a:pt x="1381" y="133"/>
                  </a:lnTo>
                  <a:lnTo>
                    <a:pt x="1378" y="131"/>
                  </a:lnTo>
                  <a:lnTo>
                    <a:pt x="1374" y="130"/>
                  </a:lnTo>
                  <a:close/>
                  <a:moveTo>
                    <a:pt x="1244" y="130"/>
                  </a:moveTo>
                  <a:lnTo>
                    <a:pt x="1240" y="131"/>
                  </a:lnTo>
                  <a:lnTo>
                    <a:pt x="1236" y="133"/>
                  </a:lnTo>
                  <a:lnTo>
                    <a:pt x="1234" y="135"/>
                  </a:lnTo>
                  <a:lnTo>
                    <a:pt x="1232" y="139"/>
                  </a:lnTo>
                  <a:lnTo>
                    <a:pt x="1231" y="143"/>
                  </a:lnTo>
                  <a:lnTo>
                    <a:pt x="1232" y="147"/>
                  </a:lnTo>
                  <a:lnTo>
                    <a:pt x="1234" y="151"/>
                  </a:lnTo>
                  <a:lnTo>
                    <a:pt x="1236" y="153"/>
                  </a:lnTo>
                  <a:lnTo>
                    <a:pt x="1240" y="155"/>
                  </a:lnTo>
                  <a:lnTo>
                    <a:pt x="1244" y="156"/>
                  </a:lnTo>
                  <a:lnTo>
                    <a:pt x="1248" y="155"/>
                  </a:lnTo>
                  <a:lnTo>
                    <a:pt x="1252" y="153"/>
                  </a:lnTo>
                  <a:lnTo>
                    <a:pt x="1254" y="151"/>
                  </a:lnTo>
                  <a:lnTo>
                    <a:pt x="1256" y="147"/>
                  </a:lnTo>
                  <a:lnTo>
                    <a:pt x="1257" y="143"/>
                  </a:lnTo>
                  <a:lnTo>
                    <a:pt x="1256" y="139"/>
                  </a:lnTo>
                  <a:lnTo>
                    <a:pt x="1254" y="135"/>
                  </a:lnTo>
                  <a:lnTo>
                    <a:pt x="1252" y="133"/>
                  </a:lnTo>
                  <a:lnTo>
                    <a:pt x="1248" y="131"/>
                  </a:lnTo>
                  <a:lnTo>
                    <a:pt x="1244" y="130"/>
                  </a:lnTo>
                  <a:close/>
                  <a:moveTo>
                    <a:pt x="1114" y="130"/>
                  </a:moveTo>
                  <a:lnTo>
                    <a:pt x="1110" y="131"/>
                  </a:lnTo>
                  <a:lnTo>
                    <a:pt x="1107" y="133"/>
                  </a:lnTo>
                  <a:lnTo>
                    <a:pt x="1104" y="135"/>
                  </a:lnTo>
                  <a:lnTo>
                    <a:pt x="1103" y="139"/>
                  </a:lnTo>
                  <a:lnTo>
                    <a:pt x="1101" y="143"/>
                  </a:lnTo>
                  <a:lnTo>
                    <a:pt x="1103" y="147"/>
                  </a:lnTo>
                  <a:lnTo>
                    <a:pt x="1104" y="151"/>
                  </a:lnTo>
                  <a:lnTo>
                    <a:pt x="1107" y="153"/>
                  </a:lnTo>
                  <a:lnTo>
                    <a:pt x="1110" y="155"/>
                  </a:lnTo>
                  <a:lnTo>
                    <a:pt x="1114" y="156"/>
                  </a:lnTo>
                  <a:lnTo>
                    <a:pt x="1118" y="155"/>
                  </a:lnTo>
                  <a:lnTo>
                    <a:pt x="1122" y="153"/>
                  </a:lnTo>
                  <a:lnTo>
                    <a:pt x="1125" y="151"/>
                  </a:lnTo>
                  <a:lnTo>
                    <a:pt x="1126" y="147"/>
                  </a:lnTo>
                  <a:lnTo>
                    <a:pt x="1127" y="143"/>
                  </a:lnTo>
                  <a:lnTo>
                    <a:pt x="1126" y="139"/>
                  </a:lnTo>
                  <a:lnTo>
                    <a:pt x="1125" y="135"/>
                  </a:lnTo>
                  <a:lnTo>
                    <a:pt x="1122" y="133"/>
                  </a:lnTo>
                  <a:lnTo>
                    <a:pt x="1118" y="131"/>
                  </a:lnTo>
                  <a:lnTo>
                    <a:pt x="1114" y="130"/>
                  </a:lnTo>
                  <a:close/>
                  <a:moveTo>
                    <a:pt x="985" y="130"/>
                  </a:moveTo>
                  <a:lnTo>
                    <a:pt x="981" y="131"/>
                  </a:lnTo>
                  <a:lnTo>
                    <a:pt x="977" y="133"/>
                  </a:lnTo>
                  <a:lnTo>
                    <a:pt x="974" y="135"/>
                  </a:lnTo>
                  <a:lnTo>
                    <a:pt x="973" y="139"/>
                  </a:lnTo>
                  <a:lnTo>
                    <a:pt x="972" y="143"/>
                  </a:lnTo>
                  <a:lnTo>
                    <a:pt x="973" y="147"/>
                  </a:lnTo>
                  <a:lnTo>
                    <a:pt x="974" y="151"/>
                  </a:lnTo>
                  <a:lnTo>
                    <a:pt x="977" y="153"/>
                  </a:lnTo>
                  <a:lnTo>
                    <a:pt x="981" y="155"/>
                  </a:lnTo>
                  <a:lnTo>
                    <a:pt x="985" y="156"/>
                  </a:lnTo>
                  <a:lnTo>
                    <a:pt x="989" y="155"/>
                  </a:lnTo>
                  <a:lnTo>
                    <a:pt x="993" y="153"/>
                  </a:lnTo>
                  <a:lnTo>
                    <a:pt x="995" y="151"/>
                  </a:lnTo>
                  <a:lnTo>
                    <a:pt x="997" y="147"/>
                  </a:lnTo>
                  <a:lnTo>
                    <a:pt x="998" y="143"/>
                  </a:lnTo>
                  <a:lnTo>
                    <a:pt x="997" y="139"/>
                  </a:lnTo>
                  <a:lnTo>
                    <a:pt x="995" y="135"/>
                  </a:lnTo>
                  <a:lnTo>
                    <a:pt x="993" y="133"/>
                  </a:lnTo>
                  <a:lnTo>
                    <a:pt x="989" y="131"/>
                  </a:lnTo>
                  <a:lnTo>
                    <a:pt x="985" y="130"/>
                  </a:lnTo>
                  <a:close/>
                  <a:moveTo>
                    <a:pt x="855" y="130"/>
                  </a:moveTo>
                  <a:lnTo>
                    <a:pt x="851" y="131"/>
                  </a:lnTo>
                  <a:lnTo>
                    <a:pt x="847" y="133"/>
                  </a:lnTo>
                  <a:lnTo>
                    <a:pt x="845" y="135"/>
                  </a:lnTo>
                  <a:lnTo>
                    <a:pt x="843" y="139"/>
                  </a:lnTo>
                  <a:lnTo>
                    <a:pt x="842" y="143"/>
                  </a:lnTo>
                  <a:lnTo>
                    <a:pt x="843" y="147"/>
                  </a:lnTo>
                  <a:lnTo>
                    <a:pt x="845" y="151"/>
                  </a:lnTo>
                  <a:lnTo>
                    <a:pt x="847" y="153"/>
                  </a:lnTo>
                  <a:lnTo>
                    <a:pt x="851" y="155"/>
                  </a:lnTo>
                  <a:lnTo>
                    <a:pt x="855" y="156"/>
                  </a:lnTo>
                  <a:lnTo>
                    <a:pt x="859" y="155"/>
                  </a:lnTo>
                  <a:lnTo>
                    <a:pt x="863" y="153"/>
                  </a:lnTo>
                  <a:lnTo>
                    <a:pt x="866" y="151"/>
                  </a:lnTo>
                  <a:lnTo>
                    <a:pt x="867" y="147"/>
                  </a:lnTo>
                  <a:lnTo>
                    <a:pt x="868" y="143"/>
                  </a:lnTo>
                  <a:lnTo>
                    <a:pt x="867" y="139"/>
                  </a:lnTo>
                  <a:lnTo>
                    <a:pt x="866" y="135"/>
                  </a:lnTo>
                  <a:lnTo>
                    <a:pt x="863" y="133"/>
                  </a:lnTo>
                  <a:lnTo>
                    <a:pt x="859" y="131"/>
                  </a:lnTo>
                  <a:lnTo>
                    <a:pt x="855" y="130"/>
                  </a:lnTo>
                  <a:close/>
                  <a:moveTo>
                    <a:pt x="726" y="130"/>
                  </a:moveTo>
                  <a:lnTo>
                    <a:pt x="722" y="131"/>
                  </a:lnTo>
                  <a:lnTo>
                    <a:pt x="718" y="133"/>
                  </a:lnTo>
                  <a:lnTo>
                    <a:pt x="715" y="135"/>
                  </a:lnTo>
                  <a:lnTo>
                    <a:pt x="714" y="139"/>
                  </a:lnTo>
                  <a:lnTo>
                    <a:pt x="713" y="143"/>
                  </a:lnTo>
                  <a:lnTo>
                    <a:pt x="714" y="147"/>
                  </a:lnTo>
                  <a:lnTo>
                    <a:pt x="715" y="151"/>
                  </a:lnTo>
                  <a:lnTo>
                    <a:pt x="718" y="153"/>
                  </a:lnTo>
                  <a:lnTo>
                    <a:pt x="722" y="155"/>
                  </a:lnTo>
                  <a:lnTo>
                    <a:pt x="726" y="156"/>
                  </a:lnTo>
                  <a:lnTo>
                    <a:pt x="730" y="155"/>
                  </a:lnTo>
                  <a:lnTo>
                    <a:pt x="733" y="153"/>
                  </a:lnTo>
                  <a:lnTo>
                    <a:pt x="736" y="151"/>
                  </a:lnTo>
                  <a:lnTo>
                    <a:pt x="737" y="147"/>
                  </a:lnTo>
                  <a:lnTo>
                    <a:pt x="739" y="143"/>
                  </a:lnTo>
                  <a:lnTo>
                    <a:pt x="737" y="139"/>
                  </a:lnTo>
                  <a:lnTo>
                    <a:pt x="736" y="135"/>
                  </a:lnTo>
                  <a:lnTo>
                    <a:pt x="733" y="133"/>
                  </a:lnTo>
                  <a:lnTo>
                    <a:pt x="730" y="131"/>
                  </a:lnTo>
                  <a:lnTo>
                    <a:pt x="726" y="130"/>
                  </a:lnTo>
                  <a:close/>
                  <a:moveTo>
                    <a:pt x="596" y="130"/>
                  </a:moveTo>
                  <a:lnTo>
                    <a:pt x="592" y="131"/>
                  </a:lnTo>
                  <a:lnTo>
                    <a:pt x="588" y="133"/>
                  </a:lnTo>
                  <a:lnTo>
                    <a:pt x="586" y="135"/>
                  </a:lnTo>
                  <a:lnTo>
                    <a:pt x="584" y="139"/>
                  </a:lnTo>
                  <a:lnTo>
                    <a:pt x="583" y="143"/>
                  </a:lnTo>
                  <a:lnTo>
                    <a:pt x="584" y="147"/>
                  </a:lnTo>
                  <a:lnTo>
                    <a:pt x="586" y="151"/>
                  </a:lnTo>
                  <a:lnTo>
                    <a:pt x="588" y="153"/>
                  </a:lnTo>
                  <a:lnTo>
                    <a:pt x="592" y="155"/>
                  </a:lnTo>
                  <a:lnTo>
                    <a:pt x="596" y="156"/>
                  </a:lnTo>
                  <a:lnTo>
                    <a:pt x="600" y="155"/>
                  </a:lnTo>
                  <a:lnTo>
                    <a:pt x="604" y="153"/>
                  </a:lnTo>
                  <a:lnTo>
                    <a:pt x="606" y="151"/>
                  </a:lnTo>
                  <a:lnTo>
                    <a:pt x="608" y="147"/>
                  </a:lnTo>
                  <a:lnTo>
                    <a:pt x="609" y="143"/>
                  </a:lnTo>
                  <a:lnTo>
                    <a:pt x="608" y="139"/>
                  </a:lnTo>
                  <a:lnTo>
                    <a:pt x="606" y="135"/>
                  </a:lnTo>
                  <a:lnTo>
                    <a:pt x="604" y="133"/>
                  </a:lnTo>
                  <a:lnTo>
                    <a:pt x="600" y="131"/>
                  </a:lnTo>
                  <a:lnTo>
                    <a:pt x="596" y="130"/>
                  </a:lnTo>
                  <a:close/>
                  <a:moveTo>
                    <a:pt x="466" y="130"/>
                  </a:moveTo>
                  <a:lnTo>
                    <a:pt x="462" y="131"/>
                  </a:lnTo>
                  <a:lnTo>
                    <a:pt x="459" y="133"/>
                  </a:lnTo>
                  <a:lnTo>
                    <a:pt x="456" y="135"/>
                  </a:lnTo>
                  <a:lnTo>
                    <a:pt x="455" y="139"/>
                  </a:lnTo>
                  <a:lnTo>
                    <a:pt x="453" y="143"/>
                  </a:lnTo>
                  <a:lnTo>
                    <a:pt x="455" y="147"/>
                  </a:lnTo>
                  <a:lnTo>
                    <a:pt x="456" y="151"/>
                  </a:lnTo>
                  <a:lnTo>
                    <a:pt x="459" y="153"/>
                  </a:lnTo>
                  <a:lnTo>
                    <a:pt x="462" y="155"/>
                  </a:lnTo>
                  <a:lnTo>
                    <a:pt x="466" y="156"/>
                  </a:lnTo>
                  <a:lnTo>
                    <a:pt x="470" y="155"/>
                  </a:lnTo>
                  <a:lnTo>
                    <a:pt x="474" y="153"/>
                  </a:lnTo>
                  <a:lnTo>
                    <a:pt x="477" y="151"/>
                  </a:lnTo>
                  <a:lnTo>
                    <a:pt x="478" y="147"/>
                  </a:lnTo>
                  <a:lnTo>
                    <a:pt x="479" y="143"/>
                  </a:lnTo>
                  <a:lnTo>
                    <a:pt x="478" y="139"/>
                  </a:lnTo>
                  <a:lnTo>
                    <a:pt x="477" y="135"/>
                  </a:lnTo>
                  <a:lnTo>
                    <a:pt x="474" y="133"/>
                  </a:lnTo>
                  <a:lnTo>
                    <a:pt x="470" y="131"/>
                  </a:lnTo>
                  <a:lnTo>
                    <a:pt x="466" y="130"/>
                  </a:lnTo>
                  <a:close/>
                  <a:moveTo>
                    <a:pt x="337" y="130"/>
                  </a:moveTo>
                  <a:lnTo>
                    <a:pt x="333" y="131"/>
                  </a:lnTo>
                  <a:lnTo>
                    <a:pt x="329" y="133"/>
                  </a:lnTo>
                  <a:lnTo>
                    <a:pt x="326" y="135"/>
                  </a:lnTo>
                  <a:lnTo>
                    <a:pt x="325" y="139"/>
                  </a:lnTo>
                  <a:lnTo>
                    <a:pt x="324" y="143"/>
                  </a:lnTo>
                  <a:lnTo>
                    <a:pt x="325" y="147"/>
                  </a:lnTo>
                  <a:lnTo>
                    <a:pt x="326" y="151"/>
                  </a:lnTo>
                  <a:lnTo>
                    <a:pt x="329" y="153"/>
                  </a:lnTo>
                  <a:lnTo>
                    <a:pt x="333" y="155"/>
                  </a:lnTo>
                  <a:lnTo>
                    <a:pt x="337" y="156"/>
                  </a:lnTo>
                  <a:lnTo>
                    <a:pt x="341" y="155"/>
                  </a:lnTo>
                  <a:lnTo>
                    <a:pt x="345" y="153"/>
                  </a:lnTo>
                  <a:lnTo>
                    <a:pt x="347" y="151"/>
                  </a:lnTo>
                  <a:lnTo>
                    <a:pt x="349" y="147"/>
                  </a:lnTo>
                  <a:lnTo>
                    <a:pt x="350" y="143"/>
                  </a:lnTo>
                  <a:lnTo>
                    <a:pt x="349" y="139"/>
                  </a:lnTo>
                  <a:lnTo>
                    <a:pt x="347" y="135"/>
                  </a:lnTo>
                  <a:lnTo>
                    <a:pt x="345" y="133"/>
                  </a:lnTo>
                  <a:lnTo>
                    <a:pt x="341" y="131"/>
                  </a:lnTo>
                  <a:lnTo>
                    <a:pt x="337" y="130"/>
                  </a:lnTo>
                  <a:close/>
                  <a:moveTo>
                    <a:pt x="207" y="130"/>
                  </a:moveTo>
                  <a:lnTo>
                    <a:pt x="203" y="131"/>
                  </a:lnTo>
                  <a:lnTo>
                    <a:pt x="199" y="133"/>
                  </a:lnTo>
                  <a:lnTo>
                    <a:pt x="197" y="135"/>
                  </a:lnTo>
                  <a:lnTo>
                    <a:pt x="195" y="139"/>
                  </a:lnTo>
                  <a:lnTo>
                    <a:pt x="194" y="143"/>
                  </a:lnTo>
                  <a:lnTo>
                    <a:pt x="195" y="147"/>
                  </a:lnTo>
                  <a:lnTo>
                    <a:pt x="197" y="151"/>
                  </a:lnTo>
                  <a:lnTo>
                    <a:pt x="199" y="153"/>
                  </a:lnTo>
                  <a:lnTo>
                    <a:pt x="203" y="155"/>
                  </a:lnTo>
                  <a:lnTo>
                    <a:pt x="207" y="156"/>
                  </a:lnTo>
                  <a:lnTo>
                    <a:pt x="211" y="155"/>
                  </a:lnTo>
                  <a:lnTo>
                    <a:pt x="215" y="153"/>
                  </a:lnTo>
                  <a:lnTo>
                    <a:pt x="218" y="151"/>
                  </a:lnTo>
                  <a:lnTo>
                    <a:pt x="219" y="147"/>
                  </a:lnTo>
                  <a:lnTo>
                    <a:pt x="220" y="143"/>
                  </a:lnTo>
                  <a:lnTo>
                    <a:pt x="219" y="139"/>
                  </a:lnTo>
                  <a:lnTo>
                    <a:pt x="218" y="135"/>
                  </a:lnTo>
                  <a:lnTo>
                    <a:pt x="215" y="133"/>
                  </a:lnTo>
                  <a:lnTo>
                    <a:pt x="211" y="131"/>
                  </a:lnTo>
                  <a:lnTo>
                    <a:pt x="207" y="130"/>
                  </a:lnTo>
                  <a:close/>
                  <a:moveTo>
                    <a:pt x="78" y="130"/>
                  </a:moveTo>
                  <a:lnTo>
                    <a:pt x="74" y="131"/>
                  </a:lnTo>
                  <a:lnTo>
                    <a:pt x="70" y="133"/>
                  </a:lnTo>
                  <a:lnTo>
                    <a:pt x="67" y="135"/>
                  </a:lnTo>
                  <a:lnTo>
                    <a:pt x="66" y="139"/>
                  </a:lnTo>
                  <a:lnTo>
                    <a:pt x="65" y="143"/>
                  </a:lnTo>
                  <a:lnTo>
                    <a:pt x="66" y="147"/>
                  </a:lnTo>
                  <a:lnTo>
                    <a:pt x="67" y="151"/>
                  </a:lnTo>
                  <a:lnTo>
                    <a:pt x="70" y="153"/>
                  </a:lnTo>
                  <a:lnTo>
                    <a:pt x="74" y="155"/>
                  </a:lnTo>
                  <a:lnTo>
                    <a:pt x="78" y="156"/>
                  </a:lnTo>
                  <a:lnTo>
                    <a:pt x="82" y="155"/>
                  </a:lnTo>
                  <a:lnTo>
                    <a:pt x="85" y="153"/>
                  </a:lnTo>
                  <a:lnTo>
                    <a:pt x="88" y="151"/>
                  </a:lnTo>
                  <a:lnTo>
                    <a:pt x="89" y="147"/>
                  </a:lnTo>
                  <a:lnTo>
                    <a:pt x="91" y="143"/>
                  </a:lnTo>
                  <a:lnTo>
                    <a:pt x="89" y="139"/>
                  </a:lnTo>
                  <a:lnTo>
                    <a:pt x="88" y="135"/>
                  </a:lnTo>
                  <a:lnTo>
                    <a:pt x="85" y="133"/>
                  </a:lnTo>
                  <a:lnTo>
                    <a:pt x="82" y="131"/>
                  </a:lnTo>
                  <a:lnTo>
                    <a:pt x="78" y="130"/>
                  </a:lnTo>
                  <a:close/>
                  <a:moveTo>
                    <a:pt x="4161" y="66"/>
                  </a:moveTo>
                  <a:lnTo>
                    <a:pt x="4155" y="66"/>
                  </a:lnTo>
                  <a:lnTo>
                    <a:pt x="4153" y="68"/>
                  </a:lnTo>
                  <a:lnTo>
                    <a:pt x="4150" y="71"/>
                  </a:lnTo>
                  <a:lnTo>
                    <a:pt x="4148" y="74"/>
                  </a:lnTo>
                  <a:lnTo>
                    <a:pt x="4148" y="79"/>
                  </a:lnTo>
                  <a:lnTo>
                    <a:pt x="4148" y="83"/>
                  </a:lnTo>
                  <a:lnTo>
                    <a:pt x="4150" y="85"/>
                  </a:lnTo>
                  <a:lnTo>
                    <a:pt x="4153" y="88"/>
                  </a:lnTo>
                  <a:lnTo>
                    <a:pt x="4155" y="91"/>
                  </a:lnTo>
                  <a:lnTo>
                    <a:pt x="4161" y="91"/>
                  </a:lnTo>
                  <a:lnTo>
                    <a:pt x="4165" y="91"/>
                  </a:lnTo>
                  <a:lnTo>
                    <a:pt x="4167" y="88"/>
                  </a:lnTo>
                  <a:lnTo>
                    <a:pt x="4170" y="85"/>
                  </a:lnTo>
                  <a:lnTo>
                    <a:pt x="4172" y="83"/>
                  </a:lnTo>
                  <a:lnTo>
                    <a:pt x="4172" y="79"/>
                  </a:lnTo>
                  <a:lnTo>
                    <a:pt x="4172" y="74"/>
                  </a:lnTo>
                  <a:lnTo>
                    <a:pt x="4170" y="71"/>
                  </a:lnTo>
                  <a:lnTo>
                    <a:pt x="4167" y="68"/>
                  </a:lnTo>
                  <a:lnTo>
                    <a:pt x="4165" y="66"/>
                  </a:lnTo>
                  <a:lnTo>
                    <a:pt x="4161" y="66"/>
                  </a:lnTo>
                  <a:close/>
                  <a:moveTo>
                    <a:pt x="4031" y="66"/>
                  </a:moveTo>
                  <a:lnTo>
                    <a:pt x="4026" y="66"/>
                  </a:lnTo>
                  <a:lnTo>
                    <a:pt x="4023" y="68"/>
                  </a:lnTo>
                  <a:lnTo>
                    <a:pt x="4021" y="71"/>
                  </a:lnTo>
                  <a:lnTo>
                    <a:pt x="4018" y="74"/>
                  </a:lnTo>
                  <a:lnTo>
                    <a:pt x="4018" y="79"/>
                  </a:lnTo>
                  <a:lnTo>
                    <a:pt x="4018" y="83"/>
                  </a:lnTo>
                  <a:lnTo>
                    <a:pt x="4021" y="85"/>
                  </a:lnTo>
                  <a:lnTo>
                    <a:pt x="4023" y="88"/>
                  </a:lnTo>
                  <a:lnTo>
                    <a:pt x="4026" y="91"/>
                  </a:lnTo>
                  <a:lnTo>
                    <a:pt x="4031" y="91"/>
                  </a:lnTo>
                  <a:lnTo>
                    <a:pt x="4035" y="91"/>
                  </a:lnTo>
                  <a:lnTo>
                    <a:pt x="4038" y="88"/>
                  </a:lnTo>
                  <a:lnTo>
                    <a:pt x="4040" y="85"/>
                  </a:lnTo>
                  <a:lnTo>
                    <a:pt x="4043" y="83"/>
                  </a:lnTo>
                  <a:lnTo>
                    <a:pt x="4043" y="79"/>
                  </a:lnTo>
                  <a:lnTo>
                    <a:pt x="4043" y="74"/>
                  </a:lnTo>
                  <a:lnTo>
                    <a:pt x="4040" y="71"/>
                  </a:lnTo>
                  <a:lnTo>
                    <a:pt x="4038" y="68"/>
                  </a:lnTo>
                  <a:lnTo>
                    <a:pt x="4035" y="66"/>
                  </a:lnTo>
                  <a:lnTo>
                    <a:pt x="4031" y="66"/>
                  </a:lnTo>
                  <a:close/>
                  <a:moveTo>
                    <a:pt x="3901" y="66"/>
                  </a:moveTo>
                  <a:lnTo>
                    <a:pt x="3896" y="66"/>
                  </a:lnTo>
                  <a:lnTo>
                    <a:pt x="3894" y="68"/>
                  </a:lnTo>
                  <a:lnTo>
                    <a:pt x="3891" y="71"/>
                  </a:lnTo>
                  <a:lnTo>
                    <a:pt x="3888" y="74"/>
                  </a:lnTo>
                  <a:lnTo>
                    <a:pt x="3888" y="79"/>
                  </a:lnTo>
                  <a:lnTo>
                    <a:pt x="3888" y="83"/>
                  </a:lnTo>
                  <a:lnTo>
                    <a:pt x="3891" y="85"/>
                  </a:lnTo>
                  <a:lnTo>
                    <a:pt x="3894" y="88"/>
                  </a:lnTo>
                  <a:lnTo>
                    <a:pt x="3896" y="91"/>
                  </a:lnTo>
                  <a:lnTo>
                    <a:pt x="3901" y="91"/>
                  </a:lnTo>
                  <a:lnTo>
                    <a:pt x="3905" y="91"/>
                  </a:lnTo>
                  <a:lnTo>
                    <a:pt x="3908" y="88"/>
                  </a:lnTo>
                  <a:lnTo>
                    <a:pt x="3911" y="85"/>
                  </a:lnTo>
                  <a:lnTo>
                    <a:pt x="3913" y="83"/>
                  </a:lnTo>
                  <a:lnTo>
                    <a:pt x="3913" y="79"/>
                  </a:lnTo>
                  <a:lnTo>
                    <a:pt x="3913" y="74"/>
                  </a:lnTo>
                  <a:lnTo>
                    <a:pt x="3911" y="71"/>
                  </a:lnTo>
                  <a:lnTo>
                    <a:pt x="3908" y="68"/>
                  </a:lnTo>
                  <a:lnTo>
                    <a:pt x="3905" y="66"/>
                  </a:lnTo>
                  <a:lnTo>
                    <a:pt x="3901" y="66"/>
                  </a:lnTo>
                  <a:close/>
                  <a:moveTo>
                    <a:pt x="3772" y="66"/>
                  </a:moveTo>
                  <a:lnTo>
                    <a:pt x="3767" y="66"/>
                  </a:lnTo>
                  <a:lnTo>
                    <a:pt x="3764" y="68"/>
                  </a:lnTo>
                  <a:lnTo>
                    <a:pt x="3761" y="71"/>
                  </a:lnTo>
                  <a:lnTo>
                    <a:pt x="3759" y="74"/>
                  </a:lnTo>
                  <a:lnTo>
                    <a:pt x="3759" y="79"/>
                  </a:lnTo>
                  <a:lnTo>
                    <a:pt x="3759" y="83"/>
                  </a:lnTo>
                  <a:lnTo>
                    <a:pt x="3761" y="85"/>
                  </a:lnTo>
                  <a:lnTo>
                    <a:pt x="3764" y="88"/>
                  </a:lnTo>
                  <a:lnTo>
                    <a:pt x="3767" y="91"/>
                  </a:lnTo>
                  <a:lnTo>
                    <a:pt x="3772" y="91"/>
                  </a:lnTo>
                  <a:lnTo>
                    <a:pt x="3776" y="91"/>
                  </a:lnTo>
                  <a:lnTo>
                    <a:pt x="3778" y="88"/>
                  </a:lnTo>
                  <a:lnTo>
                    <a:pt x="3781" y="85"/>
                  </a:lnTo>
                  <a:lnTo>
                    <a:pt x="3784" y="83"/>
                  </a:lnTo>
                  <a:lnTo>
                    <a:pt x="3784" y="79"/>
                  </a:lnTo>
                  <a:lnTo>
                    <a:pt x="3784" y="74"/>
                  </a:lnTo>
                  <a:lnTo>
                    <a:pt x="3781" y="71"/>
                  </a:lnTo>
                  <a:lnTo>
                    <a:pt x="3778" y="68"/>
                  </a:lnTo>
                  <a:lnTo>
                    <a:pt x="3776" y="66"/>
                  </a:lnTo>
                  <a:lnTo>
                    <a:pt x="3772" y="66"/>
                  </a:lnTo>
                  <a:close/>
                  <a:moveTo>
                    <a:pt x="3642" y="66"/>
                  </a:moveTo>
                  <a:lnTo>
                    <a:pt x="3637" y="66"/>
                  </a:lnTo>
                  <a:lnTo>
                    <a:pt x="3634" y="68"/>
                  </a:lnTo>
                  <a:lnTo>
                    <a:pt x="3632" y="71"/>
                  </a:lnTo>
                  <a:lnTo>
                    <a:pt x="3629" y="74"/>
                  </a:lnTo>
                  <a:lnTo>
                    <a:pt x="3629" y="79"/>
                  </a:lnTo>
                  <a:lnTo>
                    <a:pt x="3629" y="83"/>
                  </a:lnTo>
                  <a:lnTo>
                    <a:pt x="3632" y="85"/>
                  </a:lnTo>
                  <a:lnTo>
                    <a:pt x="3634" y="88"/>
                  </a:lnTo>
                  <a:lnTo>
                    <a:pt x="3637" y="91"/>
                  </a:lnTo>
                  <a:lnTo>
                    <a:pt x="3642" y="91"/>
                  </a:lnTo>
                  <a:lnTo>
                    <a:pt x="3646" y="91"/>
                  </a:lnTo>
                  <a:lnTo>
                    <a:pt x="3649" y="88"/>
                  </a:lnTo>
                  <a:lnTo>
                    <a:pt x="3651" y="85"/>
                  </a:lnTo>
                  <a:lnTo>
                    <a:pt x="3654" y="83"/>
                  </a:lnTo>
                  <a:lnTo>
                    <a:pt x="3654" y="79"/>
                  </a:lnTo>
                  <a:lnTo>
                    <a:pt x="3654" y="74"/>
                  </a:lnTo>
                  <a:lnTo>
                    <a:pt x="3651" y="71"/>
                  </a:lnTo>
                  <a:lnTo>
                    <a:pt x="3649" y="68"/>
                  </a:lnTo>
                  <a:lnTo>
                    <a:pt x="3646" y="66"/>
                  </a:lnTo>
                  <a:lnTo>
                    <a:pt x="3642" y="66"/>
                  </a:lnTo>
                  <a:close/>
                  <a:moveTo>
                    <a:pt x="3513" y="66"/>
                  </a:moveTo>
                  <a:lnTo>
                    <a:pt x="3507" y="66"/>
                  </a:lnTo>
                  <a:lnTo>
                    <a:pt x="3505" y="68"/>
                  </a:lnTo>
                  <a:lnTo>
                    <a:pt x="3502" y="71"/>
                  </a:lnTo>
                  <a:lnTo>
                    <a:pt x="3500" y="74"/>
                  </a:lnTo>
                  <a:lnTo>
                    <a:pt x="3500" y="79"/>
                  </a:lnTo>
                  <a:lnTo>
                    <a:pt x="3500" y="83"/>
                  </a:lnTo>
                  <a:lnTo>
                    <a:pt x="3502" y="85"/>
                  </a:lnTo>
                  <a:lnTo>
                    <a:pt x="3505" y="88"/>
                  </a:lnTo>
                  <a:lnTo>
                    <a:pt x="3507" y="91"/>
                  </a:lnTo>
                  <a:lnTo>
                    <a:pt x="3513" y="91"/>
                  </a:lnTo>
                  <a:lnTo>
                    <a:pt x="3517" y="91"/>
                  </a:lnTo>
                  <a:lnTo>
                    <a:pt x="3519" y="88"/>
                  </a:lnTo>
                  <a:lnTo>
                    <a:pt x="3522" y="85"/>
                  </a:lnTo>
                  <a:lnTo>
                    <a:pt x="3524" y="83"/>
                  </a:lnTo>
                  <a:lnTo>
                    <a:pt x="3524" y="79"/>
                  </a:lnTo>
                  <a:lnTo>
                    <a:pt x="3524" y="74"/>
                  </a:lnTo>
                  <a:lnTo>
                    <a:pt x="3522" y="71"/>
                  </a:lnTo>
                  <a:lnTo>
                    <a:pt x="3519" y="68"/>
                  </a:lnTo>
                  <a:lnTo>
                    <a:pt x="3517" y="66"/>
                  </a:lnTo>
                  <a:lnTo>
                    <a:pt x="3513" y="66"/>
                  </a:lnTo>
                  <a:close/>
                  <a:moveTo>
                    <a:pt x="3383" y="66"/>
                  </a:moveTo>
                  <a:lnTo>
                    <a:pt x="3378" y="66"/>
                  </a:lnTo>
                  <a:lnTo>
                    <a:pt x="3375" y="68"/>
                  </a:lnTo>
                  <a:lnTo>
                    <a:pt x="3373" y="71"/>
                  </a:lnTo>
                  <a:lnTo>
                    <a:pt x="3370" y="74"/>
                  </a:lnTo>
                  <a:lnTo>
                    <a:pt x="3370" y="79"/>
                  </a:lnTo>
                  <a:lnTo>
                    <a:pt x="3370" y="83"/>
                  </a:lnTo>
                  <a:lnTo>
                    <a:pt x="3373" y="85"/>
                  </a:lnTo>
                  <a:lnTo>
                    <a:pt x="3375" y="88"/>
                  </a:lnTo>
                  <a:lnTo>
                    <a:pt x="3378" y="91"/>
                  </a:lnTo>
                  <a:lnTo>
                    <a:pt x="3383" y="91"/>
                  </a:lnTo>
                  <a:lnTo>
                    <a:pt x="3387" y="91"/>
                  </a:lnTo>
                  <a:lnTo>
                    <a:pt x="3390" y="88"/>
                  </a:lnTo>
                  <a:lnTo>
                    <a:pt x="3392" y="85"/>
                  </a:lnTo>
                  <a:lnTo>
                    <a:pt x="3395" y="83"/>
                  </a:lnTo>
                  <a:lnTo>
                    <a:pt x="3395" y="79"/>
                  </a:lnTo>
                  <a:lnTo>
                    <a:pt x="3395" y="74"/>
                  </a:lnTo>
                  <a:lnTo>
                    <a:pt x="3392" y="71"/>
                  </a:lnTo>
                  <a:lnTo>
                    <a:pt x="3390" y="68"/>
                  </a:lnTo>
                  <a:lnTo>
                    <a:pt x="3387" y="66"/>
                  </a:lnTo>
                  <a:lnTo>
                    <a:pt x="3383" y="66"/>
                  </a:lnTo>
                  <a:close/>
                  <a:moveTo>
                    <a:pt x="3253" y="66"/>
                  </a:moveTo>
                  <a:lnTo>
                    <a:pt x="3248" y="66"/>
                  </a:lnTo>
                  <a:lnTo>
                    <a:pt x="3246" y="68"/>
                  </a:lnTo>
                  <a:lnTo>
                    <a:pt x="3243" y="71"/>
                  </a:lnTo>
                  <a:lnTo>
                    <a:pt x="3240" y="74"/>
                  </a:lnTo>
                  <a:lnTo>
                    <a:pt x="3240" y="79"/>
                  </a:lnTo>
                  <a:lnTo>
                    <a:pt x="3240" y="83"/>
                  </a:lnTo>
                  <a:lnTo>
                    <a:pt x="3243" y="85"/>
                  </a:lnTo>
                  <a:lnTo>
                    <a:pt x="3246" y="88"/>
                  </a:lnTo>
                  <a:lnTo>
                    <a:pt x="3248" y="91"/>
                  </a:lnTo>
                  <a:lnTo>
                    <a:pt x="3253" y="91"/>
                  </a:lnTo>
                  <a:lnTo>
                    <a:pt x="3257" y="91"/>
                  </a:lnTo>
                  <a:lnTo>
                    <a:pt x="3260" y="88"/>
                  </a:lnTo>
                  <a:lnTo>
                    <a:pt x="3263" y="85"/>
                  </a:lnTo>
                  <a:lnTo>
                    <a:pt x="3265" y="83"/>
                  </a:lnTo>
                  <a:lnTo>
                    <a:pt x="3265" y="79"/>
                  </a:lnTo>
                  <a:lnTo>
                    <a:pt x="3265" y="74"/>
                  </a:lnTo>
                  <a:lnTo>
                    <a:pt x="3263" y="71"/>
                  </a:lnTo>
                  <a:lnTo>
                    <a:pt x="3260" y="68"/>
                  </a:lnTo>
                  <a:lnTo>
                    <a:pt x="3257" y="66"/>
                  </a:lnTo>
                  <a:lnTo>
                    <a:pt x="3253" y="66"/>
                  </a:lnTo>
                  <a:close/>
                  <a:moveTo>
                    <a:pt x="3124" y="66"/>
                  </a:moveTo>
                  <a:lnTo>
                    <a:pt x="3119" y="66"/>
                  </a:lnTo>
                  <a:lnTo>
                    <a:pt x="3116" y="68"/>
                  </a:lnTo>
                  <a:lnTo>
                    <a:pt x="3113" y="71"/>
                  </a:lnTo>
                  <a:lnTo>
                    <a:pt x="3111" y="74"/>
                  </a:lnTo>
                  <a:lnTo>
                    <a:pt x="3111" y="79"/>
                  </a:lnTo>
                  <a:lnTo>
                    <a:pt x="3111" y="83"/>
                  </a:lnTo>
                  <a:lnTo>
                    <a:pt x="3113" y="85"/>
                  </a:lnTo>
                  <a:lnTo>
                    <a:pt x="3116" y="88"/>
                  </a:lnTo>
                  <a:lnTo>
                    <a:pt x="3119" y="91"/>
                  </a:lnTo>
                  <a:lnTo>
                    <a:pt x="3124" y="91"/>
                  </a:lnTo>
                  <a:lnTo>
                    <a:pt x="3128" y="91"/>
                  </a:lnTo>
                  <a:lnTo>
                    <a:pt x="3130" y="88"/>
                  </a:lnTo>
                  <a:lnTo>
                    <a:pt x="3133" y="85"/>
                  </a:lnTo>
                  <a:lnTo>
                    <a:pt x="3136" y="83"/>
                  </a:lnTo>
                  <a:lnTo>
                    <a:pt x="3136" y="79"/>
                  </a:lnTo>
                  <a:lnTo>
                    <a:pt x="3136" y="74"/>
                  </a:lnTo>
                  <a:lnTo>
                    <a:pt x="3133" y="71"/>
                  </a:lnTo>
                  <a:lnTo>
                    <a:pt x="3130" y="68"/>
                  </a:lnTo>
                  <a:lnTo>
                    <a:pt x="3128" y="66"/>
                  </a:lnTo>
                  <a:lnTo>
                    <a:pt x="3124" y="66"/>
                  </a:lnTo>
                  <a:close/>
                  <a:moveTo>
                    <a:pt x="2994" y="66"/>
                  </a:moveTo>
                  <a:lnTo>
                    <a:pt x="2989" y="66"/>
                  </a:lnTo>
                  <a:lnTo>
                    <a:pt x="2986" y="68"/>
                  </a:lnTo>
                  <a:lnTo>
                    <a:pt x="2984" y="71"/>
                  </a:lnTo>
                  <a:lnTo>
                    <a:pt x="2981" y="74"/>
                  </a:lnTo>
                  <a:lnTo>
                    <a:pt x="2981" y="79"/>
                  </a:lnTo>
                  <a:lnTo>
                    <a:pt x="2981" y="83"/>
                  </a:lnTo>
                  <a:lnTo>
                    <a:pt x="2984" y="85"/>
                  </a:lnTo>
                  <a:lnTo>
                    <a:pt x="2986" y="88"/>
                  </a:lnTo>
                  <a:lnTo>
                    <a:pt x="2989" y="91"/>
                  </a:lnTo>
                  <a:lnTo>
                    <a:pt x="2994" y="91"/>
                  </a:lnTo>
                  <a:lnTo>
                    <a:pt x="2998" y="91"/>
                  </a:lnTo>
                  <a:lnTo>
                    <a:pt x="3001" y="88"/>
                  </a:lnTo>
                  <a:lnTo>
                    <a:pt x="3003" y="85"/>
                  </a:lnTo>
                  <a:lnTo>
                    <a:pt x="3006" y="83"/>
                  </a:lnTo>
                  <a:lnTo>
                    <a:pt x="3006" y="79"/>
                  </a:lnTo>
                  <a:lnTo>
                    <a:pt x="3006" y="74"/>
                  </a:lnTo>
                  <a:lnTo>
                    <a:pt x="3003" y="71"/>
                  </a:lnTo>
                  <a:lnTo>
                    <a:pt x="3001" y="68"/>
                  </a:lnTo>
                  <a:lnTo>
                    <a:pt x="2998" y="66"/>
                  </a:lnTo>
                  <a:lnTo>
                    <a:pt x="2994" y="66"/>
                  </a:lnTo>
                  <a:close/>
                  <a:moveTo>
                    <a:pt x="2865" y="66"/>
                  </a:moveTo>
                  <a:lnTo>
                    <a:pt x="2859" y="66"/>
                  </a:lnTo>
                  <a:lnTo>
                    <a:pt x="2857" y="68"/>
                  </a:lnTo>
                  <a:lnTo>
                    <a:pt x="2854" y="71"/>
                  </a:lnTo>
                  <a:lnTo>
                    <a:pt x="2852" y="74"/>
                  </a:lnTo>
                  <a:lnTo>
                    <a:pt x="2852" y="79"/>
                  </a:lnTo>
                  <a:lnTo>
                    <a:pt x="2852" y="83"/>
                  </a:lnTo>
                  <a:lnTo>
                    <a:pt x="2854" y="85"/>
                  </a:lnTo>
                  <a:lnTo>
                    <a:pt x="2857" y="88"/>
                  </a:lnTo>
                  <a:lnTo>
                    <a:pt x="2859" y="91"/>
                  </a:lnTo>
                  <a:lnTo>
                    <a:pt x="2865" y="91"/>
                  </a:lnTo>
                  <a:lnTo>
                    <a:pt x="2869" y="91"/>
                  </a:lnTo>
                  <a:lnTo>
                    <a:pt x="2871" y="88"/>
                  </a:lnTo>
                  <a:lnTo>
                    <a:pt x="2874" y="85"/>
                  </a:lnTo>
                  <a:lnTo>
                    <a:pt x="2876" y="83"/>
                  </a:lnTo>
                  <a:lnTo>
                    <a:pt x="2876" y="79"/>
                  </a:lnTo>
                  <a:lnTo>
                    <a:pt x="2876" y="74"/>
                  </a:lnTo>
                  <a:lnTo>
                    <a:pt x="2874" y="71"/>
                  </a:lnTo>
                  <a:lnTo>
                    <a:pt x="2871" y="68"/>
                  </a:lnTo>
                  <a:lnTo>
                    <a:pt x="2869" y="66"/>
                  </a:lnTo>
                  <a:lnTo>
                    <a:pt x="2865" y="66"/>
                  </a:lnTo>
                  <a:close/>
                  <a:moveTo>
                    <a:pt x="2735" y="66"/>
                  </a:moveTo>
                  <a:lnTo>
                    <a:pt x="2730" y="66"/>
                  </a:lnTo>
                  <a:lnTo>
                    <a:pt x="2727" y="68"/>
                  </a:lnTo>
                  <a:lnTo>
                    <a:pt x="2725" y="71"/>
                  </a:lnTo>
                  <a:lnTo>
                    <a:pt x="2722" y="74"/>
                  </a:lnTo>
                  <a:lnTo>
                    <a:pt x="2722" y="79"/>
                  </a:lnTo>
                  <a:lnTo>
                    <a:pt x="2722" y="83"/>
                  </a:lnTo>
                  <a:lnTo>
                    <a:pt x="2725" y="85"/>
                  </a:lnTo>
                  <a:lnTo>
                    <a:pt x="2727" y="88"/>
                  </a:lnTo>
                  <a:lnTo>
                    <a:pt x="2730" y="91"/>
                  </a:lnTo>
                  <a:lnTo>
                    <a:pt x="2735" y="91"/>
                  </a:lnTo>
                  <a:lnTo>
                    <a:pt x="2739" y="91"/>
                  </a:lnTo>
                  <a:lnTo>
                    <a:pt x="2742" y="88"/>
                  </a:lnTo>
                  <a:lnTo>
                    <a:pt x="2744" y="85"/>
                  </a:lnTo>
                  <a:lnTo>
                    <a:pt x="2747" y="83"/>
                  </a:lnTo>
                  <a:lnTo>
                    <a:pt x="2747" y="79"/>
                  </a:lnTo>
                  <a:lnTo>
                    <a:pt x="2747" y="74"/>
                  </a:lnTo>
                  <a:lnTo>
                    <a:pt x="2744" y="71"/>
                  </a:lnTo>
                  <a:lnTo>
                    <a:pt x="2742" y="68"/>
                  </a:lnTo>
                  <a:lnTo>
                    <a:pt x="2739" y="66"/>
                  </a:lnTo>
                  <a:lnTo>
                    <a:pt x="2735" y="66"/>
                  </a:lnTo>
                  <a:close/>
                  <a:moveTo>
                    <a:pt x="2604" y="66"/>
                  </a:moveTo>
                  <a:lnTo>
                    <a:pt x="2600" y="66"/>
                  </a:lnTo>
                  <a:lnTo>
                    <a:pt x="2598" y="68"/>
                  </a:lnTo>
                  <a:lnTo>
                    <a:pt x="2595" y="71"/>
                  </a:lnTo>
                  <a:lnTo>
                    <a:pt x="2592" y="74"/>
                  </a:lnTo>
                  <a:lnTo>
                    <a:pt x="2592" y="79"/>
                  </a:lnTo>
                  <a:lnTo>
                    <a:pt x="2592" y="83"/>
                  </a:lnTo>
                  <a:lnTo>
                    <a:pt x="2595" y="85"/>
                  </a:lnTo>
                  <a:lnTo>
                    <a:pt x="2598" y="88"/>
                  </a:lnTo>
                  <a:lnTo>
                    <a:pt x="2600" y="91"/>
                  </a:lnTo>
                  <a:lnTo>
                    <a:pt x="2604" y="91"/>
                  </a:lnTo>
                  <a:lnTo>
                    <a:pt x="2609" y="91"/>
                  </a:lnTo>
                  <a:lnTo>
                    <a:pt x="2612" y="88"/>
                  </a:lnTo>
                  <a:lnTo>
                    <a:pt x="2615" y="85"/>
                  </a:lnTo>
                  <a:lnTo>
                    <a:pt x="2617" y="83"/>
                  </a:lnTo>
                  <a:lnTo>
                    <a:pt x="2617" y="79"/>
                  </a:lnTo>
                  <a:lnTo>
                    <a:pt x="2617" y="74"/>
                  </a:lnTo>
                  <a:lnTo>
                    <a:pt x="2615" y="71"/>
                  </a:lnTo>
                  <a:lnTo>
                    <a:pt x="2612" y="68"/>
                  </a:lnTo>
                  <a:lnTo>
                    <a:pt x="2609" y="66"/>
                  </a:lnTo>
                  <a:lnTo>
                    <a:pt x="2604" y="66"/>
                  </a:lnTo>
                  <a:close/>
                  <a:moveTo>
                    <a:pt x="2475" y="66"/>
                  </a:moveTo>
                  <a:lnTo>
                    <a:pt x="2471" y="66"/>
                  </a:lnTo>
                  <a:lnTo>
                    <a:pt x="2468" y="68"/>
                  </a:lnTo>
                  <a:lnTo>
                    <a:pt x="2465" y="71"/>
                  </a:lnTo>
                  <a:lnTo>
                    <a:pt x="2463" y="74"/>
                  </a:lnTo>
                  <a:lnTo>
                    <a:pt x="2463" y="79"/>
                  </a:lnTo>
                  <a:lnTo>
                    <a:pt x="2463" y="83"/>
                  </a:lnTo>
                  <a:lnTo>
                    <a:pt x="2465" y="85"/>
                  </a:lnTo>
                  <a:lnTo>
                    <a:pt x="2468" y="88"/>
                  </a:lnTo>
                  <a:lnTo>
                    <a:pt x="2471" y="91"/>
                  </a:lnTo>
                  <a:lnTo>
                    <a:pt x="2475" y="91"/>
                  </a:lnTo>
                  <a:lnTo>
                    <a:pt x="2480" y="91"/>
                  </a:lnTo>
                  <a:lnTo>
                    <a:pt x="2482" y="88"/>
                  </a:lnTo>
                  <a:lnTo>
                    <a:pt x="2485" y="85"/>
                  </a:lnTo>
                  <a:lnTo>
                    <a:pt x="2488" y="83"/>
                  </a:lnTo>
                  <a:lnTo>
                    <a:pt x="2488" y="79"/>
                  </a:lnTo>
                  <a:lnTo>
                    <a:pt x="2488" y="74"/>
                  </a:lnTo>
                  <a:lnTo>
                    <a:pt x="2485" y="71"/>
                  </a:lnTo>
                  <a:lnTo>
                    <a:pt x="2482" y="68"/>
                  </a:lnTo>
                  <a:lnTo>
                    <a:pt x="2480" y="66"/>
                  </a:lnTo>
                  <a:lnTo>
                    <a:pt x="2475" y="66"/>
                  </a:lnTo>
                  <a:close/>
                  <a:moveTo>
                    <a:pt x="2346" y="66"/>
                  </a:moveTo>
                  <a:lnTo>
                    <a:pt x="2341" y="66"/>
                  </a:lnTo>
                  <a:lnTo>
                    <a:pt x="2338" y="68"/>
                  </a:lnTo>
                  <a:lnTo>
                    <a:pt x="2336" y="71"/>
                  </a:lnTo>
                  <a:lnTo>
                    <a:pt x="2333" y="74"/>
                  </a:lnTo>
                  <a:lnTo>
                    <a:pt x="2333" y="79"/>
                  </a:lnTo>
                  <a:lnTo>
                    <a:pt x="2333" y="83"/>
                  </a:lnTo>
                  <a:lnTo>
                    <a:pt x="2336" y="85"/>
                  </a:lnTo>
                  <a:lnTo>
                    <a:pt x="2338" y="88"/>
                  </a:lnTo>
                  <a:lnTo>
                    <a:pt x="2341" y="91"/>
                  </a:lnTo>
                  <a:lnTo>
                    <a:pt x="2346" y="91"/>
                  </a:lnTo>
                  <a:lnTo>
                    <a:pt x="2350" y="91"/>
                  </a:lnTo>
                  <a:lnTo>
                    <a:pt x="2353" y="88"/>
                  </a:lnTo>
                  <a:lnTo>
                    <a:pt x="2355" y="85"/>
                  </a:lnTo>
                  <a:lnTo>
                    <a:pt x="2358" y="83"/>
                  </a:lnTo>
                  <a:lnTo>
                    <a:pt x="2358" y="79"/>
                  </a:lnTo>
                  <a:lnTo>
                    <a:pt x="2358" y="74"/>
                  </a:lnTo>
                  <a:lnTo>
                    <a:pt x="2355" y="71"/>
                  </a:lnTo>
                  <a:lnTo>
                    <a:pt x="2353" y="68"/>
                  </a:lnTo>
                  <a:lnTo>
                    <a:pt x="2350" y="66"/>
                  </a:lnTo>
                  <a:lnTo>
                    <a:pt x="2346" y="66"/>
                  </a:lnTo>
                  <a:close/>
                  <a:moveTo>
                    <a:pt x="2217" y="66"/>
                  </a:moveTo>
                  <a:lnTo>
                    <a:pt x="2211" y="66"/>
                  </a:lnTo>
                  <a:lnTo>
                    <a:pt x="2209" y="68"/>
                  </a:lnTo>
                  <a:lnTo>
                    <a:pt x="2206" y="71"/>
                  </a:lnTo>
                  <a:lnTo>
                    <a:pt x="2204" y="74"/>
                  </a:lnTo>
                  <a:lnTo>
                    <a:pt x="2204" y="79"/>
                  </a:lnTo>
                  <a:lnTo>
                    <a:pt x="2204" y="83"/>
                  </a:lnTo>
                  <a:lnTo>
                    <a:pt x="2206" y="85"/>
                  </a:lnTo>
                  <a:lnTo>
                    <a:pt x="2209" y="88"/>
                  </a:lnTo>
                  <a:lnTo>
                    <a:pt x="2211" y="91"/>
                  </a:lnTo>
                  <a:lnTo>
                    <a:pt x="2217" y="91"/>
                  </a:lnTo>
                  <a:lnTo>
                    <a:pt x="2221" y="91"/>
                  </a:lnTo>
                  <a:lnTo>
                    <a:pt x="2223" y="88"/>
                  </a:lnTo>
                  <a:lnTo>
                    <a:pt x="2226" y="85"/>
                  </a:lnTo>
                  <a:lnTo>
                    <a:pt x="2228" y="83"/>
                  </a:lnTo>
                  <a:lnTo>
                    <a:pt x="2228" y="79"/>
                  </a:lnTo>
                  <a:lnTo>
                    <a:pt x="2228" y="74"/>
                  </a:lnTo>
                  <a:lnTo>
                    <a:pt x="2226" y="71"/>
                  </a:lnTo>
                  <a:lnTo>
                    <a:pt x="2223" y="68"/>
                  </a:lnTo>
                  <a:lnTo>
                    <a:pt x="2221" y="66"/>
                  </a:lnTo>
                  <a:lnTo>
                    <a:pt x="2217" y="66"/>
                  </a:lnTo>
                  <a:close/>
                  <a:moveTo>
                    <a:pt x="2087" y="66"/>
                  </a:moveTo>
                  <a:lnTo>
                    <a:pt x="2082" y="66"/>
                  </a:lnTo>
                  <a:lnTo>
                    <a:pt x="2079" y="68"/>
                  </a:lnTo>
                  <a:lnTo>
                    <a:pt x="2077" y="71"/>
                  </a:lnTo>
                  <a:lnTo>
                    <a:pt x="2074" y="74"/>
                  </a:lnTo>
                  <a:lnTo>
                    <a:pt x="2074" y="79"/>
                  </a:lnTo>
                  <a:lnTo>
                    <a:pt x="2074" y="83"/>
                  </a:lnTo>
                  <a:lnTo>
                    <a:pt x="2077" y="85"/>
                  </a:lnTo>
                  <a:lnTo>
                    <a:pt x="2079" y="88"/>
                  </a:lnTo>
                  <a:lnTo>
                    <a:pt x="2082" y="91"/>
                  </a:lnTo>
                  <a:lnTo>
                    <a:pt x="2087" y="91"/>
                  </a:lnTo>
                  <a:lnTo>
                    <a:pt x="2091" y="91"/>
                  </a:lnTo>
                  <a:lnTo>
                    <a:pt x="2094" y="88"/>
                  </a:lnTo>
                  <a:lnTo>
                    <a:pt x="2096" y="85"/>
                  </a:lnTo>
                  <a:lnTo>
                    <a:pt x="2099" y="83"/>
                  </a:lnTo>
                  <a:lnTo>
                    <a:pt x="2099" y="79"/>
                  </a:lnTo>
                  <a:lnTo>
                    <a:pt x="2099" y="74"/>
                  </a:lnTo>
                  <a:lnTo>
                    <a:pt x="2096" y="71"/>
                  </a:lnTo>
                  <a:lnTo>
                    <a:pt x="2094" y="68"/>
                  </a:lnTo>
                  <a:lnTo>
                    <a:pt x="2091" y="66"/>
                  </a:lnTo>
                  <a:lnTo>
                    <a:pt x="2087" y="66"/>
                  </a:lnTo>
                  <a:close/>
                  <a:moveTo>
                    <a:pt x="1957" y="66"/>
                  </a:moveTo>
                  <a:lnTo>
                    <a:pt x="1952" y="66"/>
                  </a:lnTo>
                  <a:lnTo>
                    <a:pt x="1950" y="68"/>
                  </a:lnTo>
                  <a:lnTo>
                    <a:pt x="1947" y="71"/>
                  </a:lnTo>
                  <a:lnTo>
                    <a:pt x="1944" y="74"/>
                  </a:lnTo>
                  <a:lnTo>
                    <a:pt x="1944" y="79"/>
                  </a:lnTo>
                  <a:lnTo>
                    <a:pt x="1944" y="83"/>
                  </a:lnTo>
                  <a:lnTo>
                    <a:pt x="1947" y="85"/>
                  </a:lnTo>
                  <a:lnTo>
                    <a:pt x="1950" y="88"/>
                  </a:lnTo>
                  <a:lnTo>
                    <a:pt x="1952" y="91"/>
                  </a:lnTo>
                  <a:lnTo>
                    <a:pt x="1957" y="91"/>
                  </a:lnTo>
                  <a:lnTo>
                    <a:pt x="1961" y="91"/>
                  </a:lnTo>
                  <a:lnTo>
                    <a:pt x="1964" y="88"/>
                  </a:lnTo>
                  <a:lnTo>
                    <a:pt x="1967" y="85"/>
                  </a:lnTo>
                  <a:lnTo>
                    <a:pt x="1969" y="83"/>
                  </a:lnTo>
                  <a:lnTo>
                    <a:pt x="1969" y="79"/>
                  </a:lnTo>
                  <a:lnTo>
                    <a:pt x="1969" y="74"/>
                  </a:lnTo>
                  <a:lnTo>
                    <a:pt x="1967" y="71"/>
                  </a:lnTo>
                  <a:lnTo>
                    <a:pt x="1964" y="68"/>
                  </a:lnTo>
                  <a:lnTo>
                    <a:pt x="1961" y="66"/>
                  </a:lnTo>
                  <a:lnTo>
                    <a:pt x="1957" y="66"/>
                  </a:lnTo>
                  <a:close/>
                  <a:moveTo>
                    <a:pt x="1828" y="66"/>
                  </a:moveTo>
                  <a:lnTo>
                    <a:pt x="1823" y="66"/>
                  </a:lnTo>
                  <a:lnTo>
                    <a:pt x="1820" y="68"/>
                  </a:lnTo>
                  <a:lnTo>
                    <a:pt x="1817" y="71"/>
                  </a:lnTo>
                  <a:lnTo>
                    <a:pt x="1815" y="74"/>
                  </a:lnTo>
                  <a:lnTo>
                    <a:pt x="1815" y="79"/>
                  </a:lnTo>
                  <a:lnTo>
                    <a:pt x="1815" y="83"/>
                  </a:lnTo>
                  <a:lnTo>
                    <a:pt x="1817" y="85"/>
                  </a:lnTo>
                  <a:lnTo>
                    <a:pt x="1820" y="88"/>
                  </a:lnTo>
                  <a:lnTo>
                    <a:pt x="1823" y="91"/>
                  </a:lnTo>
                  <a:lnTo>
                    <a:pt x="1828" y="91"/>
                  </a:lnTo>
                  <a:lnTo>
                    <a:pt x="1832" y="91"/>
                  </a:lnTo>
                  <a:lnTo>
                    <a:pt x="1834" y="88"/>
                  </a:lnTo>
                  <a:lnTo>
                    <a:pt x="1837" y="85"/>
                  </a:lnTo>
                  <a:lnTo>
                    <a:pt x="1840" y="83"/>
                  </a:lnTo>
                  <a:lnTo>
                    <a:pt x="1840" y="79"/>
                  </a:lnTo>
                  <a:lnTo>
                    <a:pt x="1840" y="74"/>
                  </a:lnTo>
                  <a:lnTo>
                    <a:pt x="1837" y="71"/>
                  </a:lnTo>
                  <a:lnTo>
                    <a:pt x="1834" y="68"/>
                  </a:lnTo>
                  <a:lnTo>
                    <a:pt x="1832" y="66"/>
                  </a:lnTo>
                  <a:lnTo>
                    <a:pt x="1828" y="66"/>
                  </a:lnTo>
                  <a:close/>
                  <a:moveTo>
                    <a:pt x="1698" y="66"/>
                  </a:moveTo>
                  <a:lnTo>
                    <a:pt x="1693" y="66"/>
                  </a:lnTo>
                  <a:lnTo>
                    <a:pt x="1690" y="68"/>
                  </a:lnTo>
                  <a:lnTo>
                    <a:pt x="1688" y="71"/>
                  </a:lnTo>
                  <a:lnTo>
                    <a:pt x="1685" y="74"/>
                  </a:lnTo>
                  <a:lnTo>
                    <a:pt x="1685" y="79"/>
                  </a:lnTo>
                  <a:lnTo>
                    <a:pt x="1685" y="83"/>
                  </a:lnTo>
                  <a:lnTo>
                    <a:pt x="1688" y="85"/>
                  </a:lnTo>
                  <a:lnTo>
                    <a:pt x="1690" y="88"/>
                  </a:lnTo>
                  <a:lnTo>
                    <a:pt x="1693" y="91"/>
                  </a:lnTo>
                  <a:lnTo>
                    <a:pt x="1698" y="91"/>
                  </a:lnTo>
                  <a:lnTo>
                    <a:pt x="1702" y="91"/>
                  </a:lnTo>
                  <a:lnTo>
                    <a:pt x="1705" y="88"/>
                  </a:lnTo>
                  <a:lnTo>
                    <a:pt x="1707" y="85"/>
                  </a:lnTo>
                  <a:lnTo>
                    <a:pt x="1710" y="83"/>
                  </a:lnTo>
                  <a:lnTo>
                    <a:pt x="1710" y="79"/>
                  </a:lnTo>
                  <a:lnTo>
                    <a:pt x="1710" y="74"/>
                  </a:lnTo>
                  <a:lnTo>
                    <a:pt x="1707" y="71"/>
                  </a:lnTo>
                  <a:lnTo>
                    <a:pt x="1705" y="68"/>
                  </a:lnTo>
                  <a:lnTo>
                    <a:pt x="1702" y="66"/>
                  </a:lnTo>
                  <a:lnTo>
                    <a:pt x="1698" y="66"/>
                  </a:lnTo>
                  <a:close/>
                  <a:moveTo>
                    <a:pt x="1569" y="66"/>
                  </a:moveTo>
                  <a:lnTo>
                    <a:pt x="1563" y="66"/>
                  </a:lnTo>
                  <a:lnTo>
                    <a:pt x="1561" y="68"/>
                  </a:lnTo>
                  <a:lnTo>
                    <a:pt x="1558" y="71"/>
                  </a:lnTo>
                  <a:lnTo>
                    <a:pt x="1556" y="74"/>
                  </a:lnTo>
                  <a:lnTo>
                    <a:pt x="1556" y="79"/>
                  </a:lnTo>
                  <a:lnTo>
                    <a:pt x="1556" y="83"/>
                  </a:lnTo>
                  <a:lnTo>
                    <a:pt x="1558" y="85"/>
                  </a:lnTo>
                  <a:lnTo>
                    <a:pt x="1561" y="88"/>
                  </a:lnTo>
                  <a:lnTo>
                    <a:pt x="1563" y="91"/>
                  </a:lnTo>
                  <a:lnTo>
                    <a:pt x="1569" y="91"/>
                  </a:lnTo>
                  <a:lnTo>
                    <a:pt x="1573" y="91"/>
                  </a:lnTo>
                  <a:lnTo>
                    <a:pt x="1575" y="88"/>
                  </a:lnTo>
                  <a:lnTo>
                    <a:pt x="1578" y="85"/>
                  </a:lnTo>
                  <a:lnTo>
                    <a:pt x="1580" y="83"/>
                  </a:lnTo>
                  <a:lnTo>
                    <a:pt x="1580" y="79"/>
                  </a:lnTo>
                  <a:lnTo>
                    <a:pt x="1580" y="74"/>
                  </a:lnTo>
                  <a:lnTo>
                    <a:pt x="1578" y="71"/>
                  </a:lnTo>
                  <a:lnTo>
                    <a:pt x="1575" y="68"/>
                  </a:lnTo>
                  <a:lnTo>
                    <a:pt x="1573" y="66"/>
                  </a:lnTo>
                  <a:lnTo>
                    <a:pt x="1569" y="66"/>
                  </a:lnTo>
                  <a:close/>
                  <a:moveTo>
                    <a:pt x="1439" y="66"/>
                  </a:moveTo>
                  <a:lnTo>
                    <a:pt x="1434" y="66"/>
                  </a:lnTo>
                  <a:lnTo>
                    <a:pt x="1431" y="68"/>
                  </a:lnTo>
                  <a:lnTo>
                    <a:pt x="1429" y="71"/>
                  </a:lnTo>
                  <a:lnTo>
                    <a:pt x="1426" y="74"/>
                  </a:lnTo>
                  <a:lnTo>
                    <a:pt x="1426" y="79"/>
                  </a:lnTo>
                  <a:lnTo>
                    <a:pt x="1426" y="83"/>
                  </a:lnTo>
                  <a:lnTo>
                    <a:pt x="1429" y="85"/>
                  </a:lnTo>
                  <a:lnTo>
                    <a:pt x="1431" y="88"/>
                  </a:lnTo>
                  <a:lnTo>
                    <a:pt x="1434" y="91"/>
                  </a:lnTo>
                  <a:lnTo>
                    <a:pt x="1439" y="91"/>
                  </a:lnTo>
                  <a:lnTo>
                    <a:pt x="1443" y="91"/>
                  </a:lnTo>
                  <a:lnTo>
                    <a:pt x="1446" y="88"/>
                  </a:lnTo>
                  <a:lnTo>
                    <a:pt x="1448" y="85"/>
                  </a:lnTo>
                  <a:lnTo>
                    <a:pt x="1451" y="83"/>
                  </a:lnTo>
                  <a:lnTo>
                    <a:pt x="1451" y="79"/>
                  </a:lnTo>
                  <a:lnTo>
                    <a:pt x="1451" y="74"/>
                  </a:lnTo>
                  <a:lnTo>
                    <a:pt x="1448" y="71"/>
                  </a:lnTo>
                  <a:lnTo>
                    <a:pt x="1446" y="68"/>
                  </a:lnTo>
                  <a:lnTo>
                    <a:pt x="1443" y="66"/>
                  </a:lnTo>
                  <a:lnTo>
                    <a:pt x="1439" y="66"/>
                  </a:lnTo>
                  <a:close/>
                  <a:moveTo>
                    <a:pt x="1309" y="66"/>
                  </a:moveTo>
                  <a:lnTo>
                    <a:pt x="1304" y="66"/>
                  </a:lnTo>
                  <a:lnTo>
                    <a:pt x="1302" y="68"/>
                  </a:lnTo>
                  <a:lnTo>
                    <a:pt x="1299" y="71"/>
                  </a:lnTo>
                  <a:lnTo>
                    <a:pt x="1296" y="74"/>
                  </a:lnTo>
                  <a:lnTo>
                    <a:pt x="1296" y="79"/>
                  </a:lnTo>
                  <a:lnTo>
                    <a:pt x="1296" y="83"/>
                  </a:lnTo>
                  <a:lnTo>
                    <a:pt x="1299" y="85"/>
                  </a:lnTo>
                  <a:lnTo>
                    <a:pt x="1302" y="88"/>
                  </a:lnTo>
                  <a:lnTo>
                    <a:pt x="1304" y="91"/>
                  </a:lnTo>
                  <a:lnTo>
                    <a:pt x="1309" y="91"/>
                  </a:lnTo>
                  <a:lnTo>
                    <a:pt x="1313" y="91"/>
                  </a:lnTo>
                  <a:lnTo>
                    <a:pt x="1316" y="88"/>
                  </a:lnTo>
                  <a:lnTo>
                    <a:pt x="1319" y="85"/>
                  </a:lnTo>
                  <a:lnTo>
                    <a:pt x="1321" y="83"/>
                  </a:lnTo>
                  <a:lnTo>
                    <a:pt x="1321" y="79"/>
                  </a:lnTo>
                  <a:lnTo>
                    <a:pt x="1321" y="74"/>
                  </a:lnTo>
                  <a:lnTo>
                    <a:pt x="1319" y="71"/>
                  </a:lnTo>
                  <a:lnTo>
                    <a:pt x="1316" y="68"/>
                  </a:lnTo>
                  <a:lnTo>
                    <a:pt x="1313" y="66"/>
                  </a:lnTo>
                  <a:lnTo>
                    <a:pt x="1309" y="66"/>
                  </a:lnTo>
                  <a:close/>
                  <a:moveTo>
                    <a:pt x="1180" y="66"/>
                  </a:moveTo>
                  <a:lnTo>
                    <a:pt x="1175" y="66"/>
                  </a:lnTo>
                  <a:lnTo>
                    <a:pt x="1172" y="68"/>
                  </a:lnTo>
                  <a:lnTo>
                    <a:pt x="1169" y="71"/>
                  </a:lnTo>
                  <a:lnTo>
                    <a:pt x="1167" y="74"/>
                  </a:lnTo>
                  <a:lnTo>
                    <a:pt x="1167" y="79"/>
                  </a:lnTo>
                  <a:lnTo>
                    <a:pt x="1167" y="83"/>
                  </a:lnTo>
                  <a:lnTo>
                    <a:pt x="1169" y="85"/>
                  </a:lnTo>
                  <a:lnTo>
                    <a:pt x="1172" y="88"/>
                  </a:lnTo>
                  <a:lnTo>
                    <a:pt x="1175" y="91"/>
                  </a:lnTo>
                  <a:lnTo>
                    <a:pt x="1180" y="91"/>
                  </a:lnTo>
                  <a:lnTo>
                    <a:pt x="1184" y="91"/>
                  </a:lnTo>
                  <a:lnTo>
                    <a:pt x="1186" y="88"/>
                  </a:lnTo>
                  <a:lnTo>
                    <a:pt x="1189" y="85"/>
                  </a:lnTo>
                  <a:lnTo>
                    <a:pt x="1192" y="83"/>
                  </a:lnTo>
                  <a:lnTo>
                    <a:pt x="1192" y="79"/>
                  </a:lnTo>
                  <a:lnTo>
                    <a:pt x="1192" y="74"/>
                  </a:lnTo>
                  <a:lnTo>
                    <a:pt x="1189" y="71"/>
                  </a:lnTo>
                  <a:lnTo>
                    <a:pt x="1186" y="68"/>
                  </a:lnTo>
                  <a:lnTo>
                    <a:pt x="1184" y="66"/>
                  </a:lnTo>
                  <a:lnTo>
                    <a:pt x="1180" y="66"/>
                  </a:lnTo>
                  <a:close/>
                  <a:moveTo>
                    <a:pt x="1050" y="66"/>
                  </a:moveTo>
                  <a:lnTo>
                    <a:pt x="1045" y="66"/>
                  </a:lnTo>
                  <a:lnTo>
                    <a:pt x="1042" y="68"/>
                  </a:lnTo>
                  <a:lnTo>
                    <a:pt x="1040" y="71"/>
                  </a:lnTo>
                  <a:lnTo>
                    <a:pt x="1037" y="74"/>
                  </a:lnTo>
                  <a:lnTo>
                    <a:pt x="1037" y="79"/>
                  </a:lnTo>
                  <a:lnTo>
                    <a:pt x="1037" y="83"/>
                  </a:lnTo>
                  <a:lnTo>
                    <a:pt x="1040" y="85"/>
                  </a:lnTo>
                  <a:lnTo>
                    <a:pt x="1042" y="88"/>
                  </a:lnTo>
                  <a:lnTo>
                    <a:pt x="1045" y="91"/>
                  </a:lnTo>
                  <a:lnTo>
                    <a:pt x="1050" y="91"/>
                  </a:lnTo>
                  <a:lnTo>
                    <a:pt x="1054" y="91"/>
                  </a:lnTo>
                  <a:lnTo>
                    <a:pt x="1057" y="88"/>
                  </a:lnTo>
                  <a:lnTo>
                    <a:pt x="1059" y="85"/>
                  </a:lnTo>
                  <a:lnTo>
                    <a:pt x="1062" y="83"/>
                  </a:lnTo>
                  <a:lnTo>
                    <a:pt x="1062" y="79"/>
                  </a:lnTo>
                  <a:lnTo>
                    <a:pt x="1062" y="74"/>
                  </a:lnTo>
                  <a:lnTo>
                    <a:pt x="1059" y="71"/>
                  </a:lnTo>
                  <a:lnTo>
                    <a:pt x="1057" y="68"/>
                  </a:lnTo>
                  <a:lnTo>
                    <a:pt x="1054" y="66"/>
                  </a:lnTo>
                  <a:lnTo>
                    <a:pt x="1050" y="66"/>
                  </a:lnTo>
                  <a:close/>
                  <a:moveTo>
                    <a:pt x="919" y="66"/>
                  </a:moveTo>
                  <a:lnTo>
                    <a:pt x="915" y="66"/>
                  </a:lnTo>
                  <a:lnTo>
                    <a:pt x="913" y="68"/>
                  </a:lnTo>
                  <a:lnTo>
                    <a:pt x="910" y="71"/>
                  </a:lnTo>
                  <a:lnTo>
                    <a:pt x="908" y="74"/>
                  </a:lnTo>
                  <a:lnTo>
                    <a:pt x="908" y="79"/>
                  </a:lnTo>
                  <a:lnTo>
                    <a:pt x="908" y="83"/>
                  </a:lnTo>
                  <a:lnTo>
                    <a:pt x="910" y="85"/>
                  </a:lnTo>
                  <a:lnTo>
                    <a:pt x="913" y="88"/>
                  </a:lnTo>
                  <a:lnTo>
                    <a:pt x="915" y="91"/>
                  </a:lnTo>
                  <a:lnTo>
                    <a:pt x="919" y="91"/>
                  </a:lnTo>
                  <a:lnTo>
                    <a:pt x="925" y="91"/>
                  </a:lnTo>
                  <a:lnTo>
                    <a:pt x="927" y="88"/>
                  </a:lnTo>
                  <a:lnTo>
                    <a:pt x="930" y="85"/>
                  </a:lnTo>
                  <a:lnTo>
                    <a:pt x="932" y="83"/>
                  </a:lnTo>
                  <a:lnTo>
                    <a:pt x="932" y="79"/>
                  </a:lnTo>
                  <a:lnTo>
                    <a:pt x="932" y="74"/>
                  </a:lnTo>
                  <a:lnTo>
                    <a:pt x="930" y="71"/>
                  </a:lnTo>
                  <a:lnTo>
                    <a:pt x="927" y="68"/>
                  </a:lnTo>
                  <a:lnTo>
                    <a:pt x="925" y="66"/>
                  </a:lnTo>
                  <a:lnTo>
                    <a:pt x="919" y="66"/>
                  </a:lnTo>
                  <a:close/>
                  <a:moveTo>
                    <a:pt x="790" y="66"/>
                  </a:moveTo>
                  <a:lnTo>
                    <a:pt x="786" y="66"/>
                  </a:lnTo>
                  <a:lnTo>
                    <a:pt x="783" y="68"/>
                  </a:lnTo>
                  <a:lnTo>
                    <a:pt x="781" y="71"/>
                  </a:lnTo>
                  <a:lnTo>
                    <a:pt x="778" y="74"/>
                  </a:lnTo>
                  <a:lnTo>
                    <a:pt x="778" y="79"/>
                  </a:lnTo>
                  <a:lnTo>
                    <a:pt x="778" y="83"/>
                  </a:lnTo>
                  <a:lnTo>
                    <a:pt x="781" y="85"/>
                  </a:lnTo>
                  <a:lnTo>
                    <a:pt x="783" y="88"/>
                  </a:lnTo>
                  <a:lnTo>
                    <a:pt x="786" y="91"/>
                  </a:lnTo>
                  <a:lnTo>
                    <a:pt x="790" y="91"/>
                  </a:lnTo>
                  <a:lnTo>
                    <a:pt x="795" y="91"/>
                  </a:lnTo>
                  <a:lnTo>
                    <a:pt x="798" y="88"/>
                  </a:lnTo>
                  <a:lnTo>
                    <a:pt x="800" y="85"/>
                  </a:lnTo>
                  <a:lnTo>
                    <a:pt x="803" y="83"/>
                  </a:lnTo>
                  <a:lnTo>
                    <a:pt x="803" y="79"/>
                  </a:lnTo>
                  <a:lnTo>
                    <a:pt x="803" y="74"/>
                  </a:lnTo>
                  <a:lnTo>
                    <a:pt x="800" y="71"/>
                  </a:lnTo>
                  <a:lnTo>
                    <a:pt x="798" y="68"/>
                  </a:lnTo>
                  <a:lnTo>
                    <a:pt x="795" y="66"/>
                  </a:lnTo>
                  <a:lnTo>
                    <a:pt x="790" y="66"/>
                  </a:lnTo>
                  <a:close/>
                  <a:moveTo>
                    <a:pt x="661" y="66"/>
                  </a:moveTo>
                  <a:lnTo>
                    <a:pt x="656" y="66"/>
                  </a:lnTo>
                  <a:lnTo>
                    <a:pt x="654" y="68"/>
                  </a:lnTo>
                  <a:lnTo>
                    <a:pt x="651" y="71"/>
                  </a:lnTo>
                  <a:lnTo>
                    <a:pt x="648" y="74"/>
                  </a:lnTo>
                  <a:lnTo>
                    <a:pt x="648" y="79"/>
                  </a:lnTo>
                  <a:lnTo>
                    <a:pt x="648" y="83"/>
                  </a:lnTo>
                  <a:lnTo>
                    <a:pt x="651" y="85"/>
                  </a:lnTo>
                  <a:lnTo>
                    <a:pt x="654" y="88"/>
                  </a:lnTo>
                  <a:lnTo>
                    <a:pt x="656" y="91"/>
                  </a:lnTo>
                  <a:lnTo>
                    <a:pt x="661" y="91"/>
                  </a:lnTo>
                  <a:lnTo>
                    <a:pt x="665" y="91"/>
                  </a:lnTo>
                  <a:lnTo>
                    <a:pt x="668" y="88"/>
                  </a:lnTo>
                  <a:lnTo>
                    <a:pt x="671" y="85"/>
                  </a:lnTo>
                  <a:lnTo>
                    <a:pt x="673" y="83"/>
                  </a:lnTo>
                  <a:lnTo>
                    <a:pt x="673" y="79"/>
                  </a:lnTo>
                  <a:lnTo>
                    <a:pt x="673" y="74"/>
                  </a:lnTo>
                  <a:lnTo>
                    <a:pt x="671" y="71"/>
                  </a:lnTo>
                  <a:lnTo>
                    <a:pt x="668" y="68"/>
                  </a:lnTo>
                  <a:lnTo>
                    <a:pt x="665" y="66"/>
                  </a:lnTo>
                  <a:lnTo>
                    <a:pt x="661" y="66"/>
                  </a:lnTo>
                  <a:close/>
                  <a:moveTo>
                    <a:pt x="532" y="66"/>
                  </a:moveTo>
                  <a:lnTo>
                    <a:pt x="527" y="66"/>
                  </a:lnTo>
                  <a:lnTo>
                    <a:pt x="524" y="68"/>
                  </a:lnTo>
                  <a:lnTo>
                    <a:pt x="521" y="71"/>
                  </a:lnTo>
                  <a:lnTo>
                    <a:pt x="519" y="74"/>
                  </a:lnTo>
                  <a:lnTo>
                    <a:pt x="519" y="79"/>
                  </a:lnTo>
                  <a:lnTo>
                    <a:pt x="519" y="83"/>
                  </a:lnTo>
                  <a:lnTo>
                    <a:pt x="521" y="85"/>
                  </a:lnTo>
                  <a:lnTo>
                    <a:pt x="524" y="88"/>
                  </a:lnTo>
                  <a:lnTo>
                    <a:pt x="527" y="91"/>
                  </a:lnTo>
                  <a:lnTo>
                    <a:pt x="532" y="91"/>
                  </a:lnTo>
                  <a:lnTo>
                    <a:pt x="536" y="91"/>
                  </a:lnTo>
                  <a:lnTo>
                    <a:pt x="538" y="88"/>
                  </a:lnTo>
                  <a:lnTo>
                    <a:pt x="541" y="85"/>
                  </a:lnTo>
                  <a:lnTo>
                    <a:pt x="544" y="83"/>
                  </a:lnTo>
                  <a:lnTo>
                    <a:pt x="544" y="79"/>
                  </a:lnTo>
                  <a:lnTo>
                    <a:pt x="544" y="74"/>
                  </a:lnTo>
                  <a:lnTo>
                    <a:pt x="541" y="71"/>
                  </a:lnTo>
                  <a:lnTo>
                    <a:pt x="538" y="68"/>
                  </a:lnTo>
                  <a:lnTo>
                    <a:pt x="536" y="66"/>
                  </a:lnTo>
                  <a:lnTo>
                    <a:pt x="532" y="66"/>
                  </a:lnTo>
                  <a:close/>
                  <a:moveTo>
                    <a:pt x="402" y="66"/>
                  </a:moveTo>
                  <a:lnTo>
                    <a:pt x="397" y="66"/>
                  </a:lnTo>
                  <a:lnTo>
                    <a:pt x="394" y="68"/>
                  </a:lnTo>
                  <a:lnTo>
                    <a:pt x="392" y="71"/>
                  </a:lnTo>
                  <a:lnTo>
                    <a:pt x="389" y="74"/>
                  </a:lnTo>
                  <a:lnTo>
                    <a:pt x="389" y="79"/>
                  </a:lnTo>
                  <a:lnTo>
                    <a:pt x="389" y="83"/>
                  </a:lnTo>
                  <a:lnTo>
                    <a:pt x="392" y="85"/>
                  </a:lnTo>
                  <a:lnTo>
                    <a:pt x="394" y="88"/>
                  </a:lnTo>
                  <a:lnTo>
                    <a:pt x="397" y="91"/>
                  </a:lnTo>
                  <a:lnTo>
                    <a:pt x="402" y="91"/>
                  </a:lnTo>
                  <a:lnTo>
                    <a:pt x="406" y="91"/>
                  </a:lnTo>
                  <a:lnTo>
                    <a:pt x="409" y="88"/>
                  </a:lnTo>
                  <a:lnTo>
                    <a:pt x="411" y="85"/>
                  </a:lnTo>
                  <a:lnTo>
                    <a:pt x="414" y="83"/>
                  </a:lnTo>
                  <a:lnTo>
                    <a:pt x="414" y="79"/>
                  </a:lnTo>
                  <a:lnTo>
                    <a:pt x="414" y="74"/>
                  </a:lnTo>
                  <a:lnTo>
                    <a:pt x="411" y="71"/>
                  </a:lnTo>
                  <a:lnTo>
                    <a:pt x="409" y="68"/>
                  </a:lnTo>
                  <a:lnTo>
                    <a:pt x="406" y="66"/>
                  </a:lnTo>
                  <a:lnTo>
                    <a:pt x="402" y="66"/>
                  </a:lnTo>
                  <a:close/>
                  <a:moveTo>
                    <a:pt x="271" y="66"/>
                  </a:moveTo>
                  <a:lnTo>
                    <a:pt x="267" y="66"/>
                  </a:lnTo>
                  <a:lnTo>
                    <a:pt x="265" y="68"/>
                  </a:lnTo>
                  <a:lnTo>
                    <a:pt x="262" y="71"/>
                  </a:lnTo>
                  <a:lnTo>
                    <a:pt x="260" y="74"/>
                  </a:lnTo>
                  <a:lnTo>
                    <a:pt x="260" y="79"/>
                  </a:lnTo>
                  <a:lnTo>
                    <a:pt x="260" y="83"/>
                  </a:lnTo>
                  <a:lnTo>
                    <a:pt x="262" y="85"/>
                  </a:lnTo>
                  <a:lnTo>
                    <a:pt x="265" y="88"/>
                  </a:lnTo>
                  <a:lnTo>
                    <a:pt x="267" y="91"/>
                  </a:lnTo>
                  <a:lnTo>
                    <a:pt x="271" y="91"/>
                  </a:lnTo>
                  <a:lnTo>
                    <a:pt x="277" y="91"/>
                  </a:lnTo>
                  <a:lnTo>
                    <a:pt x="279" y="88"/>
                  </a:lnTo>
                  <a:lnTo>
                    <a:pt x="282" y="85"/>
                  </a:lnTo>
                  <a:lnTo>
                    <a:pt x="284" y="83"/>
                  </a:lnTo>
                  <a:lnTo>
                    <a:pt x="284" y="79"/>
                  </a:lnTo>
                  <a:lnTo>
                    <a:pt x="284" y="74"/>
                  </a:lnTo>
                  <a:lnTo>
                    <a:pt x="282" y="71"/>
                  </a:lnTo>
                  <a:lnTo>
                    <a:pt x="279" y="68"/>
                  </a:lnTo>
                  <a:lnTo>
                    <a:pt x="277" y="66"/>
                  </a:lnTo>
                  <a:lnTo>
                    <a:pt x="271" y="66"/>
                  </a:lnTo>
                  <a:close/>
                  <a:moveTo>
                    <a:pt x="142" y="66"/>
                  </a:moveTo>
                  <a:lnTo>
                    <a:pt x="138" y="66"/>
                  </a:lnTo>
                  <a:lnTo>
                    <a:pt x="135" y="68"/>
                  </a:lnTo>
                  <a:lnTo>
                    <a:pt x="133" y="71"/>
                  </a:lnTo>
                  <a:lnTo>
                    <a:pt x="130" y="74"/>
                  </a:lnTo>
                  <a:lnTo>
                    <a:pt x="130" y="79"/>
                  </a:lnTo>
                  <a:lnTo>
                    <a:pt x="130" y="83"/>
                  </a:lnTo>
                  <a:lnTo>
                    <a:pt x="133" y="85"/>
                  </a:lnTo>
                  <a:lnTo>
                    <a:pt x="135" y="88"/>
                  </a:lnTo>
                  <a:lnTo>
                    <a:pt x="138" y="91"/>
                  </a:lnTo>
                  <a:lnTo>
                    <a:pt x="142" y="91"/>
                  </a:lnTo>
                  <a:lnTo>
                    <a:pt x="147" y="91"/>
                  </a:lnTo>
                  <a:lnTo>
                    <a:pt x="150" y="88"/>
                  </a:lnTo>
                  <a:lnTo>
                    <a:pt x="152" y="85"/>
                  </a:lnTo>
                  <a:lnTo>
                    <a:pt x="155" y="83"/>
                  </a:lnTo>
                  <a:lnTo>
                    <a:pt x="155" y="79"/>
                  </a:lnTo>
                  <a:lnTo>
                    <a:pt x="155" y="74"/>
                  </a:lnTo>
                  <a:lnTo>
                    <a:pt x="152" y="71"/>
                  </a:lnTo>
                  <a:lnTo>
                    <a:pt x="150" y="68"/>
                  </a:lnTo>
                  <a:lnTo>
                    <a:pt x="147" y="66"/>
                  </a:lnTo>
                  <a:lnTo>
                    <a:pt x="142" y="66"/>
                  </a:lnTo>
                  <a:close/>
                  <a:moveTo>
                    <a:pt x="12" y="66"/>
                  </a:moveTo>
                  <a:lnTo>
                    <a:pt x="8" y="66"/>
                  </a:lnTo>
                  <a:lnTo>
                    <a:pt x="6" y="68"/>
                  </a:lnTo>
                  <a:lnTo>
                    <a:pt x="3" y="71"/>
                  </a:lnTo>
                  <a:lnTo>
                    <a:pt x="0" y="74"/>
                  </a:lnTo>
                  <a:lnTo>
                    <a:pt x="0" y="79"/>
                  </a:lnTo>
                  <a:lnTo>
                    <a:pt x="0" y="83"/>
                  </a:lnTo>
                  <a:lnTo>
                    <a:pt x="3" y="85"/>
                  </a:lnTo>
                  <a:lnTo>
                    <a:pt x="6" y="88"/>
                  </a:lnTo>
                  <a:lnTo>
                    <a:pt x="8" y="91"/>
                  </a:lnTo>
                  <a:lnTo>
                    <a:pt x="12" y="91"/>
                  </a:lnTo>
                  <a:lnTo>
                    <a:pt x="17" y="91"/>
                  </a:lnTo>
                  <a:lnTo>
                    <a:pt x="20" y="88"/>
                  </a:lnTo>
                  <a:lnTo>
                    <a:pt x="23" y="85"/>
                  </a:lnTo>
                  <a:lnTo>
                    <a:pt x="25" y="83"/>
                  </a:lnTo>
                  <a:lnTo>
                    <a:pt x="25" y="79"/>
                  </a:lnTo>
                  <a:lnTo>
                    <a:pt x="25" y="74"/>
                  </a:lnTo>
                  <a:lnTo>
                    <a:pt x="23" y="71"/>
                  </a:lnTo>
                  <a:lnTo>
                    <a:pt x="20" y="68"/>
                  </a:lnTo>
                  <a:lnTo>
                    <a:pt x="17" y="66"/>
                  </a:lnTo>
                  <a:lnTo>
                    <a:pt x="12" y="66"/>
                  </a:lnTo>
                  <a:close/>
                  <a:moveTo>
                    <a:pt x="4225" y="0"/>
                  </a:moveTo>
                  <a:lnTo>
                    <a:pt x="4221" y="2"/>
                  </a:lnTo>
                  <a:lnTo>
                    <a:pt x="4217" y="3"/>
                  </a:lnTo>
                  <a:lnTo>
                    <a:pt x="4214" y="6"/>
                  </a:lnTo>
                  <a:lnTo>
                    <a:pt x="4213" y="9"/>
                  </a:lnTo>
                  <a:lnTo>
                    <a:pt x="4212" y="13"/>
                  </a:lnTo>
                  <a:lnTo>
                    <a:pt x="4213" y="17"/>
                  </a:lnTo>
                  <a:lnTo>
                    <a:pt x="4214" y="21"/>
                  </a:lnTo>
                  <a:lnTo>
                    <a:pt x="4217" y="24"/>
                  </a:lnTo>
                  <a:lnTo>
                    <a:pt x="4221" y="25"/>
                  </a:lnTo>
                  <a:lnTo>
                    <a:pt x="4225" y="26"/>
                  </a:lnTo>
                  <a:lnTo>
                    <a:pt x="4229" y="25"/>
                  </a:lnTo>
                  <a:lnTo>
                    <a:pt x="4233" y="24"/>
                  </a:lnTo>
                  <a:lnTo>
                    <a:pt x="4235" y="21"/>
                  </a:lnTo>
                  <a:lnTo>
                    <a:pt x="4237" y="17"/>
                  </a:lnTo>
                  <a:lnTo>
                    <a:pt x="4238" y="13"/>
                  </a:lnTo>
                  <a:lnTo>
                    <a:pt x="4237" y="9"/>
                  </a:lnTo>
                  <a:lnTo>
                    <a:pt x="4235" y="6"/>
                  </a:lnTo>
                  <a:lnTo>
                    <a:pt x="4233" y="3"/>
                  </a:lnTo>
                  <a:lnTo>
                    <a:pt x="4229" y="2"/>
                  </a:lnTo>
                  <a:lnTo>
                    <a:pt x="4225" y="0"/>
                  </a:lnTo>
                  <a:close/>
                  <a:moveTo>
                    <a:pt x="4095" y="0"/>
                  </a:moveTo>
                  <a:lnTo>
                    <a:pt x="4091" y="2"/>
                  </a:lnTo>
                  <a:lnTo>
                    <a:pt x="4087" y="3"/>
                  </a:lnTo>
                  <a:lnTo>
                    <a:pt x="4085" y="6"/>
                  </a:lnTo>
                  <a:lnTo>
                    <a:pt x="4083" y="9"/>
                  </a:lnTo>
                  <a:lnTo>
                    <a:pt x="4082" y="13"/>
                  </a:lnTo>
                  <a:lnTo>
                    <a:pt x="4083" y="17"/>
                  </a:lnTo>
                  <a:lnTo>
                    <a:pt x="4085" y="21"/>
                  </a:lnTo>
                  <a:lnTo>
                    <a:pt x="4087" y="24"/>
                  </a:lnTo>
                  <a:lnTo>
                    <a:pt x="4091" y="25"/>
                  </a:lnTo>
                  <a:lnTo>
                    <a:pt x="4095" y="26"/>
                  </a:lnTo>
                  <a:lnTo>
                    <a:pt x="4099" y="25"/>
                  </a:lnTo>
                  <a:lnTo>
                    <a:pt x="4103" y="24"/>
                  </a:lnTo>
                  <a:lnTo>
                    <a:pt x="4106" y="21"/>
                  </a:lnTo>
                  <a:lnTo>
                    <a:pt x="4107" y="17"/>
                  </a:lnTo>
                  <a:lnTo>
                    <a:pt x="4108" y="13"/>
                  </a:lnTo>
                  <a:lnTo>
                    <a:pt x="4107" y="9"/>
                  </a:lnTo>
                  <a:lnTo>
                    <a:pt x="4106" y="6"/>
                  </a:lnTo>
                  <a:lnTo>
                    <a:pt x="4103" y="3"/>
                  </a:lnTo>
                  <a:lnTo>
                    <a:pt x="4099" y="2"/>
                  </a:lnTo>
                  <a:lnTo>
                    <a:pt x="4095" y="0"/>
                  </a:lnTo>
                  <a:close/>
                  <a:moveTo>
                    <a:pt x="3966" y="0"/>
                  </a:moveTo>
                  <a:lnTo>
                    <a:pt x="3962" y="2"/>
                  </a:lnTo>
                  <a:lnTo>
                    <a:pt x="3958" y="3"/>
                  </a:lnTo>
                  <a:lnTo>
                    <a:pt x="3955" y="6"/>
                  </a:lnTo>
                  <a:lnTo>
                    <a:pt x="3954" y="9"/>
                  </a:lnTo>
                  <a:lnTo>
                    <a:pt x="3953" y="13"/>
                  </a:lnTo>
                  <a:lnTo>
                    <a:pt x="3954" y="17"/>
                  </a:lnTo>
                  <a:lnTo>
                    <a:pt x="3955" y="21"/>
                  </a:lnTo>
                  <a:lnTo>
                    <a:pt x="3958" y="24"/>
                  </a:lnTo>
                  <a:lnTo>
                    <a:pt x="3962" y="25"/>
                  </a:lnTo>
                  <a:lnTo>
                    <a:pt x="3966" y="26"/>
                  </a:lnTo>
                  <a:lnTo>
                    <a:pt x="3970" y="25"/>
                  </a:lnTo>
                  <a:lnTo>
                    <a:pt x="3973" y="24"/>
                  </a:lnTo>
                  <a:lnTo>
                    <a:pt x="3976" y="21"/>
                  </a:lnTo>
                  <a:lnTo>
                    <a:pt x="3977" y="17"/>
                  </a:lnTo>
                  <a:lnTo>
                    <a:pt x="3979" y="13"/>
                  </a:lnTo>
                  <a:lnTo>
                    <a:pt x="3977" y="9"/>
                  </a:lnTo>
                  <a:lnTo>
                    <a:pt x="3976" y="6"/>
                  </a:lnTo>
                  <a:lnTo>
                    <a:pt x="3973" y="3"/>
                  </a:lnTo>
                  <a:lnTo>
                    <a:pt x="3970" y="2"/>
                  </a:lnTo>
                  <a:lnTo>
                    <a:pt x="3966" y="0"/>
                  </a:lnTo>
                  <a:close/>
                  <a:moveTo>
                    <a:pt x="3836" y="0"/>
                  </a:moveTo>
                  <a:lnTo>
                    <a:pt x="3832" y="2"/>
                  </a:lnTo>
                  <a:lnTo>
                    <a:pt x="3828" y="3"/>
                  </a:lnTo>
                  <a:lnTo>
                    <a:pt x="3826" y="6"/>
                  </a:lnTo>
                  <a:lnTo>
                    <a:pt x="3824" y="9"/>
                  </a:lnTo>
                  <a:lnTo>
                    <a:pt x="3823" y="13"/>
                  </a:lnTo>
                  <a:lnTo>
                    <a:pt x="3824" y="17"/>
                  </a:lnTo>
                  <a:lnTo>
                    <a:pt x="3826" y="21"/>
                  </a:lnTo>
                  <a:lnTo>
                    <a:pt x="3828" y="24"/>
                  </a:lnTo>
                  <a:lnTo>
                    <a:pt x="3832" y="25"/>
                  </a:lnTo>
                  <a:lnTo>
                    <a:pt x="3836" y="26"/>
                  </a:lnTo>
                  <a:lnTo>
                    <a:pt x="3840" y="25"/>
                  </a:lnTo>
                  <a:lnTo>
                    <a:pt x="3844" y="24"/>
                  </a:lnTo>
                  <a:lnTo>
                    <a:pt x="3846" y="21"/>
                  </a:lnTo>
                  <a:lnTo>
                    <a:pt x="3848" y="17"/>
                  </a:lnTo>
                  <a:lnTo>
                    <a:pt x="3849" y="13"/>
                  </a:lnTo>
                  <a:lnTo>
                    <a:pt x="3848" y="9"/>
                  </a:lnTo>
                  <a:lnTo>
                    <a:pt x="3846" y="6"/>
                  </a:lnTo>
                  <a:lnTo>
                    <a:pt x="3844" y="3"/>
                  </a:lnTo>
                  <a:lnTo>
                    <a:pt x="3840" y="2"/>
                  </a:lnTo>
                  <a:lnTo>
                    <a:pt x="3836" y="0"/>
                  </a:lnTo>
                  <a:close/>
                  <a:moveTo>
                    <a:pt x="3706" y="0"/>
                  </a:moveTo>
                  <a:lnTo>
                    <a:pt x="3702" y="2"/>
                  </a:lnTo>
                  <a:lnTo>
                    <a:pt x="3699" y="3"/>
                  </a:lnTo>
                  <a:lnTo>
                    <a:pt x="3696" y="6"/>
                  </a:lnTo>
                  <a:lnTo>
                    <a:pt x="3695" y="9"/>
                  </a:lnTo>
                  <a:lnTo>
                    <a:pt x="3693" y="13"/>
                  </a:lnTo>
                  <a:lnTo>
                    <a:pt x="3695" y="17"/>
                  </a:lnTo>
                  <a:lnTo>
                    <a:pt x="3696" y="21"/>
                  </a:lnTo>
                  <a:lnTo>
                    <a:pt x="3699" y="24"/>
                  </a:lnTo>
                  <a:lnTo>
                    <a:pt x="3702" y="25"/>
                  </a:lnTo>
                  <a:lnTo>
                    <a:pt x="3706" y="26"/>
                  </a:lnTo>
                  <a:lnTo>
                    <a:pt x="3710" y="25"/>
                  </a:lnTo>
                  <a:lnTo>
                    <a:pt x="3714" y="24"/>
                  </a:lnTo>
                  <a:lnTo>
                    <a:pt x="3717" y="21"/>
                  </a:lnTo>
                  <a:lnTo>
                    <a:pt x="3718" y="17"/>
                  </a:lnTo>
                  <a:lnTo>
                    <a:pt x="3719" y="13"/>
                  </a:lnTo>
                  <a:lnTo>
                    <a:pt x="3718" y="9"/>
                  </a:lnTo>
                  <a:lnTo>
                    <a:pt x="3717" y="6"/>
                  </a:lnTo>
                  <a:lnTo>
                    <a:pt x="3714" y="3"/>
                  </a:lnTo>
                  <a:lnTo>
                    <a:pt x="3710" y="2"/>
                  </a:lnTo>
                  <a:lnTo>
                    <a:pt x="3706" y="0"/>
                  </a:lnTo>
                  <a:close/>
                  <a:moveTo>
                    <a:pt x="3577" y="0"/>
                  </a:moveTo>
                  <a:lnTo>
                    <a:pt x="3573" y="2"/>
                  </a:lnTo>
                  <a:lnTo>
                    <a:pt x="3569" y="3"/>
                  </a:lnTo>
                  <a:lnTo>
                    <a:pt x="3566" y="6"/>
                  </a:lnTo>
                  <a:lnTo>
                    <a:pt x="3565" y="9"/>
                  </a:lnTo>
                  <a:lnTo>
                    <a:pt x="3564" y="13"/>
                  </a:lnTo>
                  <a:lnTo>
                    <a:pt x="3565" y="17"/>
                  </a:lnTo>
                  <a:lnTo>
                    <a:pt x="3566" y="21"/>
                  </a:lnTo>
                  <a:lnTo>
                    <a:pt x="3569" y="24"/>
                  </a:lnTo>
                  <a:lnTo>
                    <a:pt x="3573" y="25"/>
                  </a:lnTo>
                  <a:lnTo>
                    <a:pt x="3577" y="26"/>
                  </a:lnTo>
                  <a:lnTo>
                    <a:pt x="3581" y="25"/>
                  </a:lnTo>
                  <a:lnTo>
                    <a:pt x="3585" y="24"/>
                  </a:lnTo>
                  <a:lnTo>
                    <a:pt x="3587" y="21"/>
                  </a:lnTo>
                  <a:lnTo>
                    <a:pt x="3589" y="17"/>
                  </a:lnTo>
                  <a:lnTo>
                    <a:pt x="3590" y="13"/>
                  </a:lnTo>
                  <a:lnTo>
                    <a:pt x="3589" y="9"/>
                  </a:lnTo>
                  <a:lnTo>
                    <a:pt x="3587" y="6"/>
                  </a:lnTo>
                  <a:lnTo>
                    <a:pt x="3585" y="3"/>
                  </a:lnTo>
                  <a:lnTo>
                    <a:pt x="3581" y="2"/>
                  </a:lnTo>
                  <a:lnTo>
                    <a:pt x="3577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1" name="Freeform 548"/>
            <p:cNvSpPr>
              <a:spLocks noEditPoints="1"/>
            </p:cNvSpPr>
            <p:nvPr/>
          </p:nvSpPr>
          <p:spPr bwMode="auto">
            <a:xfrm>
              <a:off x="0" y="420977"/>
              <a:ext cx="6841475" cy="353536"/>
            </a:xfrm>
            <a:custGeom>
              <a:avLst/>
              <a:gdLst>
                <a:gd name="T0" fmla="*/ 3318 w 4238"/>
                <a:gd name="T1" fmla="*/ 219 h 219"/>
                <a:gd name="T2" fmla="*/ 3058 w 4238"/>
                <a:gd name="T3" fmla="*/ 193 h 219"/>
                <a:gd name="T4" fmla="*/ 2933 w 4238"/>
                <a:gd name="T5" fmla="*/ 218 h 219"/>
                <a:gd name="T6" fmla="*/ 2666 w 4238"/>
                <a:gd name="T7" fmla="*/ 195 h 219"/>
                <a:gd name="T8" fmla="*/ 2548 w 4238"/>
                <a:gd name="T9" fmla="*/ 217 h 219"/>
                <a:gd name="T10" fmla="*/ 2273 w 4238"/>
                <a:gd name="T11" fmla="*/ 196 h 219"/>
                <a:gd name="T12" fmla="*/ 2162 w 4238"/>
                <a:gd name="T13" fmla="*/ 214 h 219"/>
                <a:gd name="T14" fmla="*/ 1882 w 4238"/>
                <a:gd name="T15" fmla="*/ 199 h 219"/>
                <a:gd name="T16" fmla="*/ 1774 w 4238"/>
                <a:gd name="T17" fmla="*/ 210 h 219"/>
                <a:gd name="T18" fmla="*/ 1491 w 4238"/>
                <a:gd name="T19" fmla="*/ 202 h 219"/>
                <a:gd name="T20" fmla="*/ 1387 w 4238"/>
                <a:gd name="T21" fmla="*/ 206 h 219"/>
                <a:gd name="T22" fmla="*/ 1101 w 4238"/>
                <a:gd name="T23" fmla="*/ 206 h 219"/>
                <a:gd name="T24" fmla="*/ 997 w 4238"/>
                <a:gd name="T25" fmla="*/ 202 h 219"/>
                <a:gd name="T26" fmla="*/ 714 w 4238"/>
                <a:gd name="T27" fmla="*/ 210 h 219"/>
                <a:gd name="T28" fmla="*/ 606 w 4238"/>
                <a:gd name="T29" fmla="*/ 199 h 219"/>
                <a:gd name="T30" fmla="*/ 326 w 4238"/>
                <a:gd name="T31" fmla="*/ 214 h 219"/>
                <a:gd name="T32" fmla="*/ 215 w 4238"/>
                <a:gd name="T33" fmla="*/ 196 h 219"/>
                <a:gd name="T34" fmla="*/ 4153 w 4238"/>
                <a:gd name="T35" fmla="*/ 151 h 219"/>
                <a:gd name="T36" fmla="*/ 4035 w 4238"/>
                <a:gd name="T37" fmla="*/ 129 h 219"/>
                <a:gd name="T38" fmla="*/ 3767 w 4238"/>
                <a:gd name="T39" fmla="*/ 154 h 219"/>
                <a:gd name="T40" fmla="*/ 3642 w 4238"/>
                <a:gd name="T41" fmla="*/ 129 h 219"/>
                <a:gd name="T42" fmla="*/ 3383 w 4238"/>
                <a:gd name="T43" fmla="*/ 154 h 219"/>
                <a:gd name="T44" fmla="*/ 3124 w 4238"/>
                <a:gd name="T45" fmla="*/ 129 h 219"/>
                <a:gd name="T46" fmla="*/ 2998 w 4238"/>
                <a:gd name="T47" fmla="*/ 154 h 219"/>
                <a:gd name="T48" fmla="*/ 2730 w 4238"/>
                <a:gd name="T49" fmla="*/ 129 h 219"/>
                <a:gd name="T50" fmla="*/ 2612 w 4238"/>
                <a:gd name="T51" fmla="*/ 151 h 219"/>
                <a:gd name="T52" fmla="*/ 2338 w 4238"/>
                <a:gd name="T53" fmla="*/ 132 h 219"/>
                <a:gd name="T54" fmla="*/ 2226 w 4238"/>
                <a:gd name="T55" fmla="*/ 149 h 219"/>
                <a:gd name="T56" fmla="*/ 1947 w 4238"/>
                <a:gd name="T57" fmla="*/ 134 h 219"/>
                <a:gd name="T58" fmla="*/ 1840 w 4238"/>
                <a:gd name="T59" fmla="*/ 146 h 219"/>
                <a:gd name="T60" fmla="*/ 1556 w 4238"/>
                <a:gd name="T61" fmla="*/ 137 h 219"/>
                <a:gd name="T62" fmla="*/ 1451 w 4238"/>
                <a:gd name="T63" fmla="*/ 142 h 219"/>
                <a:gd name="T64" fmla="*/ 1167 w 4238"/>
                <a:gd name="T65" fmla="*/ 142 h 219"/>
                <a:gd name="T66" fmla="*/ 1062 w 4238"/>
                <a:gd name="T67" fmla="*/ 137 h 219"/>
                <a:gd name="T68" fmla="*/ 778 w 4238"/>
                <a:gd name="T69" fmla="*/ 146 h 219"/>
                <a:gd name="T70" fmla="*/ 671 w 4238"/>
                <a:gd name="T71" fmla="*/ 134 h 219"/>
                <a:gd name="T72" fmla="*/ 392 w 4238"/>
                <a:gd name="T73" fmla="*/ 149 h 219"/>
                <a:gd name="T74" fmla="*/ 279 w 4238"/>
                <a:gd name="T75" fmla="*/ 132 h 219"/>
                <a:gd name="T76" fmla="*/ 6 w 4238"/>
                <a:gd name="T77" fmla="*/ 151 h 219"/>
                <a:gd name="T78" fmla="*/ 4229 w 4238"/>
                <a:gd name="T79" fmla="*/ 65 h 219"/>
                <a:gd name="T80" fmla="*/ 3962 w 4238"/>
                <a:gd name="T81" fmla="*/ 89 h 219"/>
                <a:gd name="T82" fmla="*/ 3836 w 4238"/>
                <a:gd name="T83" fmla="*/ 64 h 219"/>
                <a:gd name="T84" fmla="*/ 3577 w 4238"/>
                <a:gd name="T85" fmla="*/ 90 h 219"/>
                <a:gd name="T86" fmla="*/ 3318 w 4238"/>
                <a:gd name="T87" fmla="*/ 64 h 219"/>
                <a:gd name="T88" fmla="*/ 3192 w 4238"/>
                <a:gd name="T89" fmla="*/ 89 h 219"/>
                <a:gd name="T90" fmla="*/ 2925 w 4238"/>
                <a:gd name="T91" fmla="*/ 65 h 219"/>
                <a:gd name="T92" fmla="*/ 2807 w 4238"/>
                <a:gd name="T93" fmla="*/ 87 h 219"/>
                <a:gd name="T94" fmla="*/ 2532 w 4238"/>
                <a:gd name="T95" fmla="*/ 66 h 219"/>
                <a:gd name="T96" fmla="*/ 2421 w 4238"/>
                <a:gd name="T97" fmla="*/ 85 h 219"/>
                <a:gd name="T98" fmla="*/ 2141 w 4238"/>
                <a:gd name="T99" fmla="*/ 69 h 219"/>
                <a:gd name="T100" fmla="*/ 2033 w 4238"/>
                <a:gd name="T101" fmla="*/ 81 h 219"/>
                <a:gd name="T102" fmla="*/ 1751 w 4238"/>
                <a:gd name="T103" fmla="*/ 73 h 219"/>
                <a:gd name="T104" fmla="*/ 1646 w 4238"/>
                <a:gd name="T105" fmla="*/ 77 h 219"/>
                <a:gd name="T106" fmla="*/ 1361 w 4238"/>
                <a:gd name="T107" fmla="*/ 77 h 219"/>
                <a:gd name="T108" fmla="*/ 1256 w 4238"/>
                <a:gd name="T109" fmla="*/ 73 h 219"/>
                <a:gd name="T110" fmla="*/ 973 w 4238"/>
                <a:gd name="T111" fmla="*/ 81 h 219"/>
                <a:gd name="T112" fmla="*/ 866 w 4238"/>
                <a:gd name="T113" fmla="*/ 69 h 219"/>
                <a:gd name="T114" fmla="*/ 586 w 4238"/>
                <a:gd name="T115" fmla="*/ 85 h 219"/>
                <a:gd name="T116" fmla="*/ 474 w 4238"/>
                <a:gd name="T117" fmla="*/ 66 h 219"/>
                <a:gd name="T118" fmla="*/ 199 w 4238"/>
                <a:gd name="T119" fmla="*/ 87 h 219"/>
                <a:gd name="T120" fmla="*/ 82 w 4238"/>
                <a:gd name="T121" fmla="*/ 65 h 219"/>
                <a:gd name="T122" fmla="*/ 4026 w 4238"/>
                <a:gd name="T123" fmla="*/ 24 h 219"/>
                <a:gd name="T124" fmla="*/ 3901 w 4238"/>
                <a:gd name="T125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38" h="219">
                  <a:moveTo>
                    <a:pt x="3447" y="193"/>
                  </a:moveTo>
                  <a:lnTo>
                    <a:pt x="3443" y="195"/>
                  </a:lnTo>
                  <a:lnTo>
                    <a:pt x="3439" y="196"/>
                  </a:lnTo>
                  <a:lnTo>
                    <a:pt x="3437" y="199"/>
                  </a:lnTo>
                  <a:lnTo>
                    <a:pt x="3435" y="202"/>
                  </a:lnTo>
                  <a:lnTo>
                    <a:pt x="3434" y="206"/>
                  </a:lnTo>
                  <a:lnTo>
                    <a:pt x="3435" y="210"/>
                  </a:lnTo>
                  <a:lnTo>
                    <a:pt x="3437" y="214"/>
                  </a:lnTo>
                  <a:lnTo>
                    <a:pt x="3439" y="217"/>
                  </a:lnTo>
                  <a:lnTo>
                    <a:pt x="3443" y="218"/>
                  </a:lnTo>
                  <a:lnTo>
                    <a:pt x="3447" y="219"/>
                  </a:lnTo>
                  <a:lnTo>
                    <a:pt x="3451" y="218"/>
                  </a:lnTo>
                  <a:lnTo>
                    <a:pt x="3455" y="217"/>
                  </a:lnTo>
                  <a:lnTo>
                    <a:pt x="3458" y="214"/>
                  </a:lnTo>
                  <a:lnTo>
                    <a:pt x="3459" y="210"/>
                  </a:lnTo>
                  <a:lnTo>
                    <a:pt x="3460" y="206"/>
                  </a:lnTo>
                  <a:lnTo>
                    <a:pt x="3459" y="202"/>
                  </a:lnTo>
                  <a:lnTo>
                    <a:pt x="3458" y="199"/>
                  </a:lnTo>
                  <a:lnTo>
                    <a:pt x="3455" y="196"/>
                  </a:lnTo>
                  <a:lnTo>
                    <a:pt x="3451" y="195"/>
                  </a:lnTo>
                  <a:lnTo>
                    <a:pt x="3447" y="193"/>
                  </a:lnTo>
                  <a:close/>
                  <a:moveTo>
                    <a:pt x="3318" y="193"/>
                  </a:moveTo>
                  <a:lnTo>
                    <a:pt x="3314" y="195"/>
                  </a:lnTo>
                  <a:lnTo>
                    <a:pt x="3310" y="196"/>
                  </a:lnTo>
                  <a:lnTo>
                    <a:pt x="3307" y="199"/>
                  </a:lnTo>
                  <a:lnTo>
                    <a:pt x="3306" y="202"/>
                  </a:lnTo>
                  <a:lnTo>
                    <a:pt x="3305" y="206"/>
                  </a:lnTo>
                  <a:lnTo>
                    <a:pt x="3306" y="210"/>
                  </a:lnTo>
                  <a:lnTo>
                    <a:pt x="3307" y="214"/>
                  </a:lnTo>
                  <a:lnTo>
                    <a:pt x="3310" y="217"/>
                  </a:lnTo>
                  <a:lnTo>
                    <a:pt x="3314" y="218"/>
                  </a:lnTo>
                  <a:lnTo>
                    <a:pt x="3318" y="219"/>
                  </a:lnTo>
                  <a:lnTo>
                    <a:pt x="3322" y="218"/>
                  </a:lnTo>
                  <a:lnTo>
                    <a:pt x="3325" y="217"/>
                  </a:lnTo>
                  <a:lnTo>
                    <a:pt x="3328" y="214"/>
                  </a:lnTo>
                  <a:lnTo>
                    <a:pt x="3329" y="210"/>
                  </a:lnTo>
                  <a:lnTo>
                    <a:pt x="3331" y="206"/>
                  </a:lnTo>
                  <a:lnTo>
                    <a:pt x="3329" y="202"/>
                  </a:lnTo>
                  <a:lnTo>
                    <a:pt x="3328" y="199"/>
                  </a:lnTo>
                  <a:lnTo>
                    <a:pt x="3325" y="196"/>
                  </a:lnTo>
                  <a:lnTo>
                    <a:pt x="3322" y="195"/>
                  </a:lnTo>
                  <a:lnTo>
                    <a:pt x="3318" y="193"/>
                  </a:lnTo>
                  <a:close/>
                  <a:moveTo>
                    <a:pt x="3188" y="193"/>
                  </a:moveTo>
                  <a:lnTo>
                    <a:pt x="3184" y="195"/>
                  </a:lnTo>
                  <a:lnTo>
                    <a:pt x="3180" y="196"/>
                  </a:lnTo>
                  <a:lnTo>
                    <a:pt x="3178" y="199"/>
                  </a:lnTo>
                  <a:lnTo>
                    <a:pt x="3176" y="202"/>
                  </a:lnTo>
                  <a:lnTo>
                    <a:pt x="3175" y="206"/>
                  </a:lnTo>
                  <a:lnTo>
                    <a:pt x="3176" y="210"/>
                  </a:lnTo>
                  <a:lnTo>
                    <a:pt x="3178" y="214"/>
                  </a:lnTo>
                  <a:lnTo>
                    <a:pt x="3180" y="217"/>
                  </a:lnTo>
                  <a:lnTo>
                    <a:pt x="3184" y="218"/>
                  </a:lnTo>
                  <a:lnTo>
                    <a:pt x="3188" y="219"/>
                  </a:lnTo>
                  <a:lnTo>
                    <a:pt x="3192" y="218"/>
                  </a:lnTo>
                  <a:lnTo>
                    <a:pt x="3196" y="217"/>
                  </a:lnTo>
                  <a:lnTo>
                    <a:pt x="3198" y="214"/>
                  </a:lnTo>
                  <a:lnTo>
                    <a:pt x="3200" y="210"/>
                  </a:lnTo>
                  <a:lnTo>
                    <a:pt x="3201" y="206"/>
                  </a:lnTo>
                  <a:lnTo>
                    <a:pt x="3200" y="202"/>
                  </a:lnTo>
                  <a:lnTo>
                    <a:pt x="3198" y="199"/>
                  </a:lnTo>
                  <a:lnTo>
                    <a:pt x="3196" y="196"/>
                  </a:lnTo>
                  <a:lnTo>
                    <a:pt x="3192" y="195"/>
                  </a:lnTo>
                  <a:lnTo>
                    <a:pt x="3188" y="193"/>
                  </a:lnTo>
                  <a:close/>
                  <a:moveTo>
                    <a:pt x="3058" y="193"/>
                  </a:moveTo>
                  <a:lnTo>
                    <a:pt x="3054" y="195"/>
                  </a:lnTo>
                  <a:lnTo>
                    <a:pt x="3051" y="196"/>
                  </a:lnTo>
                  <a:lnTo>
                    <a:pt x="3048" y="199"/>
                  </a:lnTo>
                  <a:lnTo>
                    <a:pt x="3047" y="202"/>
                  </a:lnTo>
                  <a:lnTo>
                    <a:pt x="3045" y="206"/>
                  </a:lnTo>
                  <a:lnTo>
                    <a:pt x="3047" y="210"/>
                  </a:lnTo>
                  <a:lnTo>
                    <a:pt x="3048" y="214"/>
                  </a:lnTo>
                  <a:lnTo>
                    <a:pt x="3051" y="217"/>
                  </a:lnTo>
                  <a:lnTo>
                    <a:pt x="3054" y="218"/>
                  </a:lnTo>
                  <a:lnTo>
                    <a:pt x="3058" y="219"/>
                  </a:lnTo>
                  <a:lnTo>
                    <a:pt x="3062" y="218"/>
                  </a:lnTo>
                  <a:lnTo>
                    <a:pt x="3066" y="217"/>
                  </a:lnTo>
                  <a:lnTo>
                    <a:pt x="3069" y="214"/>
                  </a:lnTo>
                  <a:lnTo>
                    <a:pt x="3070" y="210"/>
                  </a:lnTo>
                  <a:lnTo>
                    <a:pt x="3071" y="206"/>
                  </a:lnTo>
                  <a:lnTo>
                    <a:pt x="3070" y="202"/>
                  </a:lnTo>
                  <a:lnTo>
                    <a:pt x="3069" y="199"/>
                  </a:lnTo>
                  <a:lnTo>
                    <a:pt x="3066" y="196"/>
                  </a:lnTo>
                  <a:lnTo>
                    <a:pt x="3062" y="195"/>
                  </a:lnTo>
                  <a:lnTo>
                    <a:pt x="3058" y="193"/>
                  </a:lnTo>
                  <a:close/>
                  <a:moveTo>
                    <a:pt x="2929" y="193"/>
                  </a:moveTo>
                  <a:lnTo>
                    <a:pt x="2925" y="195"/>
                  </a:lnTo>
                  <a:lnTo>
                    <a:pt x="2921" y="196"/>
                  </a:lnTo>
                  <a:lnTo>
                    <a:pt x="2918" y="199"/>
                  </a:lnTo>
                  <a:lnTo>
                    <a:pt x="2917" y="202"/>
                  </a:lnTo>
                  <a:lnTo>
                    <a:pt x="2916" y="206"/>
                  </a:lnTo>
                  <a:lnTo>
                    <a:pt x="2917" y="210"/>
                  </a:lnTo>
                  <a:lnTo>
                    <a:pt x="2918" y="214"/>
                  </a:lnTo>
                  <a:lnTo>
                    <a:pt x="2921" y="217"/>
                  </a:lnTo>
                  <a:lnTo>
                    <a:pt x="2925" y="218"/>
                  </a:lnTo>
                  <a:lnTo>
                    <a:pt x="2929" y="219"/>
                  </a:lnTo>
                  <a:lnTo>
                    <a:pt x="2933" y="218"/>
                  </a:lnTo>
                  <a:lnTo>
                    <a:pt x="2937" y="217"/>
                  </a:lnTo>
                  <a:lnTo>
                    <a:pt x="2939" y="214"/>
                  </a:lnTo>
                  <a:lnTo>
                    <a:pt x="2941" y="210"/>
                  </a:lnTo>
                  <a:lnTo>
                    <a:pt x="2942" y="206"/>
                  </a:lnTo>
                  <a:lnTo>
                    <a:pt x="2941" y="202"/>
                  </a:lnTo>
                  <a:lnTo>
                    <a:pt x="2939" y="199"/>
                  </a:lnTo>
                  <a:lnTo>
                    <a:pt x="2937" y="196"/>
                  </a:lnTo>
                  <a:lnTo>
                    <a:pt x="2933" y="195"/>
                  </a:lnTo>
                  <a:lnTo>
                    <a:pt x="2929" y="193"/>
                  </a:lnTo>
                  <a:close/>
                  <a:moveTo>
                    <a:pt x="2799" y="193"/>
                  </a:moveTo>
                  <a:lnTo>
                    <a:pt x="2795" y="195"/>
                  </a:lnTo>
                  <a:lnTo>
                    <a:pt x="2791" y="196"/>
                  </a:lnTo>
                  <a:lnTo>
                    <a:pt x="2789" y="199"/>
                  </a:lnTo>
                  <a:lnTo>
                    <a:pt x="2787" y="202"/>
                  </a:lnTo>
                  <a:lnTo>
                    <a:pt x="2786" y="206"/>
                  </a:lnTo>
                  <a:lnTo>
                    <a:pt x="2787" y="210"/>
                  </a:lnTo>
                  <a:lnTo>
                    <a:pt x="2789" y="214"/>
                  </a:lnTo>
                  <a:lnTo>
                    <a:pt x="2791" y="217"/>
                  </a:lnTo>
                  <a:lnTo>
                    <a:pt x="2795" y="218"/>
                  </a:lnTo>
                  <a:lnTo>
                    <a:pt x="2799" y="219"/>
                  </a:lnTo>
                  <a:lnTo>
                    <a:pt x="2803" y="218"/>
                  </a:lnTo>
                  <a:lnTo>
                    <a:pt x="2807" y="217"/>
                  </a:lnTo>
                  <a:lnTo>
                    <a:pt x="2810" y="214"/>
                  </a:lnTo>
                  <a:lnTo>
                    <a:pt x="2811" y="210"/>
                  </a:lnTo>
                  <a:lnTo>
                    <a:pt x="2812" y="206"/>
                  </a:lnTo>
                  <a:lnTo>
                    <a:pt x="2811" y="202"/>
                  </a:lnTo>
                  <a:lnTo>
                    <a:pt x="2810" y="199"/>
                  </a:lnTo>
                  <a:lnTo>
                    <a:pt x="2807" y="196"/>
                  </a:lnTo>
                  <a:lnTo>
                    <a:pt x="2803" y="195"/>
                  </a:lnTo>
                  <a:lnTo>
                    <a:pt x="2799" y="193"/>
                  </a:lnTo>
                  <a:close/>
                  <a:moveTo>
                    <a:pt x="2670" y="193"/>
                  </a:moveTo>
                  <a:lnTo>
                    <a:pt x="2666" y="195"/>
                  </a:lnTo>
                  <a:lnTo>
                    <a:pt x="2662" y="196"/>
                  </a:lnTo>
                  <a:lnTo>
                    <a:pt x="2659" y="199"/>
                  </a:lnTo>
                  <a:lnTo>
                    <a:pt x="2658" y="202"/>
                  </a:lnTo>
                  <a:lnTo>
                    <a:pt x="2657" y="206"/>
                  </a:lnTo>
                  <a:lnTo>
                    <a:pt x="2658" y="210"/>
                  </a:lnTo>
                  <a:lnTo>
                    <a:pt x="2659" y="214"/>
                  </a:lnTo>
                  <a:lnTo>
                    <a:pt x="2662" y="217"/>
                  </a:lnTo>
                  <a:lnTo>
                    <a:pt x="2666" y="218"/>
                  </a:lnTo>
                  <a:lnTo>
                    <a:pt x="2670" y="219"/>
                  </a:lnTo>
                  <a:lnTo>
                    <a:pt x="2674" y="218"/>
                  </a:lnTo>
                  <a:lnTo>
                    <a:pt x="2677" y="217"/>
                  </a:lnTo>
                  <a:lnTo>
                    <a:pt x="2680" y="214"/>
                  </a:lnTo>
                  <a:lnTo>
                    <a:pt x="2681" y="210"/>
                  </a:lnTo>
                  <a:lnTo>
                    <a:pt x="2683" y="206"/>
                  </a:lnTo>
                  <a:lnTo>
                    <a:pt x="2681" y="202"/>
                  </a:lnTo>
                  <a:lnTo>
                    <a:pt x="2680" y="199"/>
                  </a:lnTo>
                  <a:lnTo>
                    <a:pt x="2677" y="196"/>
                  </a:lnTo>
                  <a:lnTo>
                    <a:pt x="2674" y="195"/>
                  </a:lnTo>
                  <a:lnTo>
                    <a:pt x="2670" y="193"/>
                  </a:lnTo>
                  <a:close/>
                  <a:moveTo>
                    <a:pt x="2540" y="193"/>
                  </a:moveTo>
                  <a:lnTo>
                    <a:pt x="2536" y="195"/>
                  </a:lnTo>
                  <a:lnTo>
                    <a:pt x="2532" y="196"/>
                  </a:lnTo>
                  <a:lnTo>
                    <a:pt x="2530" y="199"/>
                  </a:lnTo>
                  <a:lnTo>
                    <a:pt x="2528" y="202"/>
                  </a:lnTo>
                  <a:lnTo>
                    <a:pt x="2527" y="206"/>
                  </a:lnTo>
                  <a:lnTo>
                    <a:pt x="2528" y="210"/>
                  </a:lnTo>
                  <a:lnTo>
                    <a:pt x="2530" y="214"/>
                  </a:lnTo>
                  <a:lnTo>
                    <a:pt x="2532" y="217"/>
                  </a:lnTo>
                  <a:lnTo>
                    <a:pt x="2536" y="218"/>
                  </a:lnTo>
                  <a:lnTo>
                    <a:pt x="2540" y="219"/>
                  </a:lnTo>
                  <a:lnTo>
                    <a:pt x="2544" y="218"/>
                  </a:lnTo>
                  <a:lnTo>
                    <a:pt x="2548" y="217"/>
                  </a:lnTo>
                  <a:lnTo>
                    <a:pt x="2550" y="214"/>
                  </a:lnTo>
                  <a:lnTo>
                    <a:pt x="2552" y="210"/>
                  </a:lnTo>
                  <a:lnTo>
                    <a:pt x="2553" y="206"/>
                  </a:lnTo>
                  <a:lnTo>
                    <a:pt x="2552" y="202"/>
                  </a:lnTo>
                  <a:lnTo>
                    <a:pt x="2550" y="199"/>
                  </a:lnTo>
                  <a:lnTo>
                    <a:pt x="2548" y="196"/>
                  </a:lnTo>
                  <a:lnTo>
                    <a:pt x="2544" y="195"/>
                  </a:lnTo>
                  <a:lnTo>
                    <a:pt x="2540" y="193"/>
                  </a:lnTo>
                  <a:close/>
                  <a:moveTo>
                    <a:pt x="2410" y="193"/>
                  </a:moveTo>
                  <a:lnTo>
                    <a:pt x="2406" y="195"/>
                  </a:lnTo>
                  <a:lnTo>
                    <a:pt x="2403" y="196"/>
                  </a:lnTo>
                  <a:lnTo>
                    <a:pt x="2400" y="199"/>
                  </a:lnTo>
                  <a:lnTo>
                    <a:pt x="2399" y="202"/>
                  </a:lnTo>
                  <a:lnTo>
                    <a:pt x="2397" y="206"/>
                  </a:lnTo>
                  <a:lnTo>
                    <a:pt x="2399" y="210"/>
                  </a:lnTo>
                  <a:lnTo>
                    <a:pt x="2400" y="214"/>
                  </a:lnTo>
                  <a:lnTo>
                    <a:pt x="2403" y="217"/>
                  </a:lnTo>
                  <a:lnTo>
                    <a:pt x="2406" y="218"/>
                  </a:lnTo>
                  <a:lnTo>
                    <a:pt x="2410" y="219"/>
                  </a:lnTo>
                  <a:lnTo>
                    <a:pt x="2414" y="218"/>
                  </a:lnTo>
                  <a:lnTo>
                    <a:pt x="2418" y="217"/>
                  </a:lnTo>
                  <a:lnTo>
                    <a:pt x="2421" y="214"/>
                  </a:lnTo>
                  <a:lnTo>
                    <a:pt x="2422" y="210"/>
                  </a:lnTo>
                  <a:lnTo>
                    <a:pt x="2423" y="206"/>
                  </a:lnTo>
                  <a:lnTo>
                    <a:pt x="2422" y="202"/>
                  </a:lnTo>
                  <a:lnTo>
                    <a:pt x="2421" y="199"/>
                  </a:lnTo>
                  <a:lnTo>
                    <a:pt x="2418" y="196"/>
                  </a:lnTo>
                  <a:lnTo>
                    <a:pt x="2414" y="195"/>
                  </a:lnTo>
                  <a:lnTo>
                    <a:pt x="2410" y="193"/>
                  </a:lnTo>
                  <a:close/>
                  <a:moveTo>
                    <a:pt x="2281" y="193"/>
                  </a:moveTo>
                  <a:lnTo>
                    <a:pt x="2277" y="195"/>
                  </a:lnTo>
                  <a:lnTo>
                    <a:pt x="2273" y="196"/>
                  </a:lnTo>
                  <a:lnTo>
                    <a:pt x="2270" y="199"/>
                  </a:lnTo>
                  <a:lnTo>
                    <a:pt x="2269" y="202"/>
                  </a:lnTo>
                  <a:lnTo>
                    <a:pt x="2268" y="206"/>
                  </a:lnTo>
                  <a:lnTo>
                    <a:pt x="2269" y="210"/>
                  </a:lnTo>
                  <a:lnTo>
                    <a:pt x="2270" y="214"/>
                  </a:lnTo>
                  <a:lnTo>
                    <a:pt x="2273" y="217"/>
                  </a:lnTo>
                  <a:lnTo>
                    <a:pt x="2277" y="218"/>
                  </a:lnTo>
                  <a:lnTo>
                    <a:pt x="2281" y="219"/>
                  </a:lnTo>
                  <a:lnTo>
                    <a:pt x="2285" y="218"/>
                  </a:lnTo>
                  <a:lnTo>
                    <a:pt x="2289" y="217"/>
                  </a:lnTo>
                  <a:lnTo>
                    <a:pt x="2291" y="214"/>
                  </a:lnTo>
                  <a:lnTo>
                    <a:pt x="2293" y="210"/>
                  </a:lnTo>
                  <a:lnTo>
                    <a:pt x="2294" y="206"/>
                  </a:lnTo>
                  <a:lnTo>
                    <a:pt x="2293" y="202"/>
                  </a:lnTo>
                  <a:lnTo>
                    <a:pt x="2291" y="199"/>
                  </a:lnTo>
                  <a:lnTo>
                    <a:pt x="2289" y="196"/>
                  </a:lnTo>
                  <a:lnTo>
                    <a:pt x="2285" y="195"/>
                  </a:lnTo>
                  <a:lnTo>
                    <a:pt x="2281" y="193"/>
                  </a:lnTo>
                  <a:close/>
                  <a:moveTo>
                    <a:pt x="2151" y="193"/>
                  </a:moveTo>
                  <a:lnTo>
                    <a:pt x="2147" y="195"/>
                  </a:lnTo>
                  <a:lnTo>
                    <a:pt x="2143" y="196"/>
                  </a:lnTo>
                  <a:lnTo>
                    <a:pt x="2141" y="199"/>
                  </a:lnTo>
                  <a:lnTo>
                    <a:pt x="2139" y="202"/>
                  </a:lnTo>
                  <a:lnTo>
                    <a:pt x="2138" y="206"/>
                  </a:lnTo>
                  <a:lnTo>
                    <a:pt x="2139" y="210"/>
                  </a:lnTo>
                  <a:lnTo>
                    <a:pt x="2141" y="214"/>
                  </a:lnTo>
                  <a:lnTo>
                    <a:pt x="2143" y="217"/>
                  </a:lnTo>
                  <a:lnTo>
                    <a:pt x="2147" y="218"/>
                  </a:lnTo>
                  <a:lnTo>
                    <a:pt x="2151" y="219"/>
                  </a:lnTo>
                  <a:lnTo>
                    <a:pt x="2155" y="218"/>
                  </a:lnTo>
                  <a:lnTo>
                    <a:pt x="2159" y="217"/>
                  </a:lnTo>
                  <a:lnTo>
                    <a:pt x="2162" y="214"/>
                  </a:lnTo>
                  <a:lnTo>
                    <a:pt x="2163" y="210"/>
                  </a:lnTo>
                  <a:lnTo>
                    <a:pt x="2164" y="206"/>
                  </a:lnTo>
                  <a:lnTo>
                    <a:pt x="2163" y="202"/>
                  </a:lnTo>
                  <a:lnTo>
                    <a:pt x="2162" y="199"/>
                  </a:lnTo>
                  <a:lnTo>
                    <a:pt x="2159" y="196"/>
                  </a:lnTo>
                  <a:lnTo>
                    <a:pt x="2155" y="195"/>
                  </a:lnTo>
                  <a:lnTo>
                    <a:pt x="2151" y="193"/>
                  </a:lnTo>
                  <a:close/>
                  <a:moveTo>
                    <a:pt x="2022" y="193"/>
                  </a:moveTo>
                  <a:lnTo>
                    <a:pt x="2018" y="195"/>
                  </a:lnTo>
                  <a:lnTo>
                    <a:pt x="2014" y="196"/>
                  </a:lnTo>
                  <a:lnTo>
                    <a:pt x="2011" y="199"/>
                  </a:lnTo>
                  <a:lnTo>
                    <a:pt x="2010" y="202"/>
                  </a:lnTo>
                  <a:lnTo>
                    <a:pt x="2009" y="206"/>
                  </a:lnTo>
                  <a:lnTo>
                    <a:pt x="2010" y="210"/>
                  </a:lnTo>
                  <a:lnTo>
                    <a:pt x="2011" y="214"/>
                  </a:lnTo>
                  <a:lnTo>
                    <a:pt x="2014" y="217"/>
                  </a:lnTo>
                  <a:lnTo>
                    <a:pt x="2018" y="218"/>
                  </a:lnTo>
                  <a:lnTo>
                    <a:pt x="2022" y="219"/>
                  </a:lnTo>
                  <a:lnTo>
                    <a:pt x="2026" y="218"/>
                  </a:lnTo>
                  <a:lnTo>
                    <a:pt x="2029" y="217"/>
                  </a:lnTo>
                  <a:lnTo>
                    <a:pt x="2032" y="214"/>
                  </a:lnTo>
                  <a:lnTo>
                    <a:pt x="2033" y="210"/>
                  </a:lnTo>
                  <a:lnTo>
                    <a:pt x="2035" y="206"/>
                  </a:lnTo>
                  <a:lnTo>
                    <a:pt x="2033" y="202"/>
                  </a:lnTo>
                  <a:lnTo>
                    <a:pt x="2032" y="199"/>
                  </a:lnTo>
                  <a:lnTo>
                    <a:pt x="2029" y="196"/>
                  </a:lnTo>
                  <a:lnTo>
                    <a:pt x="2026" y="195"/>
                  </a:lnTo>
                  <a:lnTo>
                    <a:pt x="2022" y="193"/>
                  </a:lnTo>
                  <a:close/>
                  <a:moveTo>
                    <a:pt x="1892" y="193"/>
                  </a:moveTo>
                  <a:lnTo>
                    <a:pt x="1888" y="195"/>
                  </a:lnTo>
                  <a:lnTo>
                    <a:pt x="1884" y="196"/>
                  </a:lnTo>
                  <a:lnTo>
                    <a:pt x="1882" y="199"/>
                  </a:lnTo>
                  <a:lnTo>
                    <a:pt x="1880" y="202"/>
                  </a:lnTo>
                  <a:lnTo>
                    <a:pt x="1879" y="206"/>
                  </a:lnTo>
                  <a:lnTo>
                    <a:pt x="1880" y="210"/>
                  </a:lnTo>
                  <a:lnTo>
                    <a:pt x="1882" y="214"/>
                  </a:lnTo>
                  <a:lnTo>
                    <a:pt x="1884" y="217"/>
                  </a:lnTo>
                  <a:lnTo>
                    <a:pt x="1888" y="218"/>
                  </a:lnTo>
                  <a:lnTo>
                    <a:pt x="1892" y="219"/>
                  </a:lnTo>
                  <a:lnTo>
                    <a:pt x="1896" y="218"/>
                  </a:lnTo>
                  <a:lnTo>
                    <a:pt x="1900" y="217"/>
                  </a:lnTo>
                  <a:lnTo>
                    <a:pt x="1902" y="214"/>
                  </a:lnTo>
                  <a:lnTo>
                    <a:pt x="1904" y="210"/>
                  </a:lnTo>
                  <a:lnTo>
                    <a:pt x="1905" y="206"/>
                  </a:lnTo>
                  <a:lnTo>
                    <a:pt x="1904" y="202"/>
                  </a:lnTo>
                  <a:lnTo>
                    <a:pt x="1902" y="199"/>
                  </a:lnTo>
                  <a:lnTo>
                    <a:pt x="1900" y="196"/>
                  </a:lnTo>
                  <a:lnTo>
                    <a:pt x="1896" y="195"/>
                  </a:lnTo>
                  <a:lnTo>
                    <a:pt x="1892" y="193"/>
                  </a:lnTo>
                  <a:close/>
                  <a:moveTo>
                    <a:pt x="1762" y="193"/>
                  </a:moveTo>
                  <a:lnTo>
                    <a:pt x="1758" y="195"/>
                  </a:lnTo>
                  <a:lnTo>
                    <a:pt x="1755" y="196"/>
                  </a:lnTo>
                  <a:lnTo>
                    <a:pt x="1752" y="199"/>
                  </a:lnTo>
                  <a:lnTo>
                    <a:pt x="1751" y="202"/>
                  </a:lnTo>
                  <a:lnTo>
                    <a:pt x="1749" y="206"/>
                  </a:lnTo>
                  <a:lnTo>
                    <a:pt x="1751" y="210"/>
                  </a:lnTo>
                  <a:lnTo>
                    <a:pt x="1752" y="214"/>
                  </a:lnTo>
                  <a:lnTo>
                    <a:pt x="1755" y="217"/>
                  </a:lnTo>
                  <a:lnTo>
                    <a:pt x="1758" y="218"/>
                  </a:lnTo>
                  <a:lnTo>
                    <a:pt x="1762" y="219"/>
                  </a:lnTo>
                  <a:lnTo>
                    <a:pt x="1766" y="218"/>
                  </a:lnTo>
                  <a:lnTo>
                    <a:pt x="1770" y="217"/>
                  </a:lnTo>
                  <a:lnTo>
                    <a:pt x="1773" y="214"/>
                  </a:lnTo>
                  <a:lnTo>
                    <a:pt x="1774" y="210"/>
                  </a:lnTo>
                  <a:lnTo>
                    <a:pt x="1775" y="206"/>
                  </a:lnTo>
                  <a:lnTo>
                    <a:pt x="1774" y="202"/>
                  </a:lnTo>
                  <a:lnTo>
                    <a:pt x="1773" y="199"/>
                  </a:lnTo>
                  <a:lnTo>
                    <a:pt x="1770" y="196"/>
                  </a:lnTo>
                  <a:lnTo>
                    <a:pt x="1766" y="195"/>
                  </a:lnTo>
                  <a:lnTo>
                    <a:pt x="1762" y="193"/>
                  </a:lnTo>
                  <a:close/>
                  <a:moveTo>
                    <a:pt x="1633" y="193"/>
                  </a:moveTo>
                  <a:lnTo>
                    <a:pt x="1629" y="195"/>
                  </a:lnTo>
                  <a:lnTo>
                    <a:pt x="1625" y="196"/>
                  </a:lnTo>
                  <a:lnTo>
                    <a:pt x="1622" y="199"/>
                  </a:lnTo>
                  <a:lnTo>
                    <a:pt x="1621" y="202"/>
                  </a:lnTo>
                  <a:lnTo>
                    <a:pt x="1620" y="206"/>
                  </a:lnTo>
                  <a:lnTo>
                    <a:pt x="1621" y="210"/>
                  </a:lnTo>
                  <a:lnTo>
                    <a:pt x="1622" y="214"/>
                  </a:lnTo>
                  <a:lnTo>
                    <a:pt x="1625" y="217"/>
                  </a:lnTo>
                  <a:lnTo>
                    <a:pt x="1629" y="218"/>
                  </a:lnTo>
                  <a:lnTo>
                    <a:pt x="1633" y="219"/>
                  </a:lnTo>
                  <a:lnTo>
                    <a:pt x="1637" y="218"/>
                  </a:lnTo>
                  <a:lnTo>
                    <a:pt x="1641" y="217"/>
                  </a:lnTo>
                  <a:lnTo>
                    <a:pt x="1643" y="214"/>
                  </a:lnTo>
                  <a:lnTo>
                    <a:pt x="1645" y="210"/>
                  </a:lnTo>
                  <a:lnTo>
                    <a:pt x="1646" y="206"/>
                  </a:lnTo>
                  <a:lnTo>
                    <a:pt x="1645" y="202"/>
                  </a:lnTo>
                  <a:lnTo>
                    <a:pt x="1643" y="199"/>
                  </a:lnTo>
                  <a:lnTo>
                    <a:pt x="1641" y="196"/>
                  </a:lnTo>
                  <a:lnTo>
                    <a:pt x="1637" y="195"/>
                  </a:lnTo>
                  <a:lnTo>
                    <a:pt x="1633" y="193"/>
                  </a:lnTo>
                  <a:close/>
                  <a:moveTo>
                    <a:pt x="1503" y="193"/>
                  </a:moveTo>
                  <a:lnTo>
                    <a:pt x="1499" y="195"/>
                  </a:lnTo>
                  <a:lnTo>
                    <a:pt x="1495" y="196"/>
                  </a:lnTo>
                  <a:lnTo>
                    <a:pt x="1493" y="199"/>
                  </a:lnTo>
                  <a:lnTo>
                    <a:pt x="1491" y="202"/>
                  </a:lnTo>
                  <a:lnTo>
                    <a:pt x="1490" y="206"/>
                  </a:lnTo>
                  <a:lnTo>
                    <a:pt x="1491" y="210"/>
                  </a:lnTo>
                  <a:lnTo>
                    <a:pt x="1493" y="214"/>
                  </a:lnTo>
                  <a:lnTo>
                    <a:pt x="1495" y="217"/>
                  </a:lnTo>
                  <a:lnTo>
                    <a:pt x="1499" y="218"/>
                  </a:lnTo>
                  <a:lnTo>
                    <a:pt x="1503" y="219"/>
                  </a:lnTo>
                  <a:lnTo>
                    <a:pt x="1507" y="218"/>
                  </a:lnTo>
                  <a:lnTo>
                    <a:pt x="1511" y="217"/>
                  </a:lnTo>
                  <a:lnTo>
                    <a:pt x="1514" y="214"/>
                  </a:lnTo>
                  <a:lnTo>
                    <a:pt x="1515" y="210"/>
                  </a:lnTo>
                  <a:lnTo>
                    <a:pt x="1516" y="206"/>
                  </a:lnTo>
                  <a:lnTo>
                    <a:pt x="1515" y="202"/>
                  </a:lnTo>
                  <a:lnTo>
                    <a:pt x="1514" y="199"/>
                  </a:lnTo>
                  <a:lnTo>
                    <a:pt x="1511" y="196"/>
                  </a:lnTo>
                  <a:lnTo>
                    <a:pt x="1507" y="195"/>
                  </a:lnTo>
                  <a:lnTo>
                    <a:pt x="1503" y="193"/>
                  </a:lnTo>
                  <a:close/>
                  <a:moveTo>
                    <a:pt x="1374" y="193"/>
                  </a:moveTo>
                  <a:lnTo>
                    <a:pt x="1370" y="195"/>
                  </a:lnTo>
                  <a:lnTo>
                    <a:pt x="1366" y="196"/>
                  </a:lnTo>
                  <a:lnTo>
                    <a:pt x="1363" y="199"/>
                  </a:lnTo>
                  <a:lnTo>
                    <a:pt x="1362" y="202"/>
                  </a:lnTo>
                  <a:lnTo>
                    <a:pt x="1361" y="206"/>
                  </a:lnTo>
                  <a:lnTo>
                    <a:pt x="1362" y="210"/>
                  </a:lnTo>
                  <a:lnTo>
                    <a:pt x="1363" y="214"/>
                  </a:lnTo>
                  <a:lnTo>
                    <a:pt x="1366" y="217"/>
                  </a:lnTo>
                  <a:lnTo>
                    <a:pt x="1370" y="218"/>
                  </a:lnTo>
                  <a:lnTo>
                    <a:pt x="1374" y="219"/>
                  </a:lnTo>
                  <a:lnTo>
                    <a:pt x="1378" y="218"/>
                  </a:lnTo>
                  <a:lnTo>
                    <a:pt x="1381" y="217"/>
                  </a:lnTo>
                  <a:lnTo>
                    <a:pt x="1384" y="214"/>
                  </a:lnTo>
                  <a:lnTo>
                    <a:pt x="1385" y="210"/>
                  </a:lnTo>
                  <a:lnTo>
                    <a:pt x="1387" y="206"/>
                  </a:lnTo>
                  <a:lnTo>
                    <a:pt x="1385" y="202"/>
                  </a:lnTo>
                  <a:lnTo>
                    <a:pt x="1384" y="199"/>
                  </a:lnTo>
                  <a:lnTo>
                    <a:pt x="1381" y="196"/>
                  </a:lnTo>
                  <a:lnTo>
                    <a:pt x="1378" y="195"/>
                  </a:lnTo>
                  <a:lnTo>
                    <a:pt x="1374" y="193"/>
                  </a:lnTo>
                  <a:close/>
                  <a:moveTo>
                    <a:pt x="1244" y="193"/>
                  </a:moveTo>
                  <a:lnTo>
                    <a:pt x="1240" y="195"/>
                  </a:lnTo>
                  <a:lnTo>
                    <a:pt x="1236" y="196"/>
                  </a:lnTo>
                  <a:lnTo>
                    <a:pt x="1234" y="199"/>
                  </a:lnTo>
                  <a:lnTo>
                    <a:pt x="1232" y="202"/>
                  </a:lnTo>
                  <a:lnTo>
                    <a:pt x="1231" y="206"/>
                  </a:lnTo>
                  <a:lnTo>
                    <a:pt x="1232" y="210"/>
                  </a:lnTo>
                  <a:lnTo>
                    <a:pt x="1234" y="214"/>
                  </a:lnTo>
                  <a:lnTo>
                    <a:pt x="1236" y="217"/>
                  </a:lnTo>
                  <a:lnTo>
                    <a:pt x="1240" y="218"/>
                  </a:lnTo>
                  <a:lnTo>
                    <a:pt x="1244" y="219"/>
                  </a:lnTo>
                  <a:lnTo>
                    <a:pt x="1248" y="218"/>
                  </a:lnTo>
                  <a:lnTo>
                    <a:pt x="1252" y="217"/>
                  </a:lnTo>
                  <a:lnTo>
                    <a:pt x="1254" y="214"/>
                  </a:lnTo>
                  <a:lnTo>
                    <a:pt x="1256" y="210"/>
                  </a:lnTo>
                  <a:lnTo>
                    <a:pt x="1257" y="206"/>
                  </a:lnTo>
                  <a:lnTo>
                    <a:pt x="1256" y="202"/>
                  </a:lnTo>
                  <a:lnTo>
                    <a:pt x="1254" y="199"/>
                  </a:lnTo>
                  <a:lnTo>
                    <a:pt x="1252" y="196"/>
                  </a:lnTo>
                  <a:lnTo>
                    <a:pt x="1248" y="195"/>
                  </a:lnTo>
                  <a:lnTo>
                    <a:pt x="1244" y="193"/>
                  </a:lnTo>
                  <a:close/>
                  <a:moveTo>
                    <a:pt x="1114" y="193"/>
                  </a:moveTo>
                  <a:lnTo>
                    <a:pt x="1110" y="195"/>
                  </a:lnTo>
                  <a:lnTo>
                    <a:pt x="1107" y="196"/>
                  </a:lnTo>
                  <a:lnTo>
                    <a:pt x="1104" y="199"/>
                  </a:lnTo>
                  <a:lnTo>
                    <a:pt x="1103" y="202"/>
                  </a:lnTo>
                  <a:lnTo>
                    <a:pt x="1101" y="206"/>
                  </a:lnTo>
                  <a:lnTo>
                    <a:pt x="1103" y="210"/>
                  </a:lnTo>
                  <a:lnTo>
                    <a:pt x="1104" y="214"/>
                  </a:lnTo>
                  <a:lnTo>
                    <a:pt x="1107" y="217"/>
                  </a:lnTo>
                  <a:lnTo>
                    <a:pt x="1110" y="218"/>
                  </a:lnTo>
                  <a:lnTo>
                    <a:pt x="1114" y="219"/>
                  </a:lnTo>
                  <a:lnTo>
                    <a:pt x="1118" y="218"/>
                  </a:lnTo>
                  <a:lnTo>
                    <a:pt x="1122" y="217"/>
                  </a:lnTo>
                  <a:lnTo>
                    <a:pt x="1125" y="214"/>
                  </a:lnTo>
                  <a:lnTo>
                    <a:pt x="1126" y="210"/>
                  </a:lnTo>
                  <a:lnTo>
                    <a:pt x="1127" y="206"/>
                  </a:lnTo>
                  <a:lnTo>
                    <a:pt x="1126" y="202"/>
                  </a:lnTo>
                  <a:lnTo>
                    <a:pt x="1125" y="199"/>
                  </a:lnTo>
                  <a:lnTo>
                    <a:pt x="1122" y="196"/>
                  </a:lnTo>
                  <a:lnTo>
                    <a:pt x="1118" y="195"/>
                  </a:lnTo>
                  <a:lnTo>
                    <a:pt x="1114" y="193"/>
                  </a:lnTo>
                  <a:close/>
                  <a:moveTo>
                    <a:pt x="985" y="193"/>
                  </a:moveTo>
                  <a:lnTo>
                    <a:pt x="981" y="195"/>
                  </a:lnTo>
                  <a:lnTo>
                    <a:pt x="977" y="196"/>
                  </a:lnTo>
                  <a:lnTo>
                    <a:pt x="974" y="199"/>
                  </a:lnTo>
                  <a:lnTo>
                    <a:pt x="973" y="202"/>
                  </a:lnTo>
                  <a:lnTo>
                    <a:pt x="972" y="206"/>
                  </a:lnTo>
                  <a:lnTo>
                    <a:pt x="973" y="210"/>
                  </a:lnTo>
                  <a:lnTo>
                    <a:pt x="974" y="214"/>
                  </a:lnTo>
                  <a:lnTo>
                    <a:pt x="977" y="217"/>
                  </a:lnTo>
                  <a:lnTo>
                    <a:pt x="981" y="218"/>
                  </a:lnTo>
                  <a:lnTo>
                    <a:pt x="985" y="219"/>
                  </a:lnTo>
                  <a:lnTo>
                    <a:pt x="989" y="218"/>
                  </a:lnTo>
                  <a:lnTo>
                    <a:pt x="993" y="217"/>
                  </a:lnTo>
                  <a:lnTo>
                    <a:pt x="995" y="214"/>
                  </a:lnTo>
                  <a:lnTo>
                    <a:pt x="997" y="210"/>
                  </a:lnTo>
                  <a:lnTo>
                    <a:pt x="998" y="206"/>
                  </a:lnTo>
                  <a:lnTo>
                    <a:pt x="997" y="202"/>
                  </a:lnTo>
                  <a:lnTo>
                    <a:pt x="995" y="199"/>
                  </a:lnTo>
                  <a:lnTo>
                    <a:pt x="993" y="196"/>
                  </a:lnTo>
                  <a:lnTo>
                    <a:pt x="989" y="195"/>
                  </a:lnTo>
                  <a:lnTo>
                    <a:pt x="985" y="193"/>
                  </a:lnTo>
                  <a:close/>
                  <a:moveTo>
                    <a:pt x="855" y="193"/>
                  </a:moveTo>
                  <a:lnTo>
                    <a:pt x="851" y="195"/>
                  </a:lnTo>
                  <a:lnTo>
                    <a:pt x="847" y="196"/>
                  </a:lnTo>
                  <a:lnTo>
                    <a:pt x="845" y="199"/>
                  </a:lnTo>
                  <a:lnTo>
                    <a:pt x="843" y="202"/>
                  </a:lnTo>
                  <a:lnTo>
                    <a:pt x="842" y="206"/>
                  </a:lnTo>
                  <a:lnTo>
                    <a:pt x="843" y="210"/>
                  </a:lnTo>
                  <a:lnTo>
                    <a:pt x="845" y="214"/>
                  </a:lnTo>
                  <a:lnTo>
                    <a:pt x="847" y="217"/>
                  </a:lnTo>
                  <a:lnTo>
                    <a:pt x="851" y="218"/>
                  </a:lnTo>
                  <a:lnTo>
                    <a:pt x="855" y="219"/>
                  </a:lnTo>
                  <a:lnTo>
                    <a:pt x="859" y="218"/>
                  </a:lnTo>
                  <a:lnTo>
                    <a:pt x="863" y="217"/>
                  </a:lnTo>
                  <a:lnTo>
                    <a:pt x="866" y="214"/>
                  </a:lnTo>
                  <a:lnTo>
                    <a:pt x="867" y="210"/>
                  </a:lnTo>
                  <a:lnTo>
                    <a:pt x="868" y="206"/>
                  </a:lnTo>
                  <a:lnTo>
                    <a:pt x="867" y="202"/>
                  </a:lnTo>
                  <a:lnTo>
                    <a:pt x="866" y="199"/>
                  </a:lnTo>
                  <a:lnTo>
                    <a:pt x="863" y="196"/>
                  </a:lnTo>
                  <a:lnTo>
                    <a:pt x="859" y="195"/>
                  </a:lnTo>
                  <a:lnTo>
                    <a:pt x="855" y="193"/>
                  </a:lnTo>
                  <a:close/>
                  <a:moveTo>
                    <a:pt x="726" y="193"/>
                  </a:moveTo>
                  <a:lnTo>
                    <a:pt x="722" y="195"/>
                  </a:lnTo>
                  <a:lnTo>
                    <a:pt x="718" y="196"/>
                  </a:lnTo>
                  <a:lnTo>
                    <a:pt x="715" y="199"/>
                  </a:lnTo>
                  <a:lnTo>
                    <a:pt x="714" y="202"/>
                  </a:lnTo>
                  <a:lnTo>
                    <a:pt x="713" y="206"/>
                  </a:lnTo>
                  <a:lnTo>
                    <a:pt x="714" y="210"/>
                  </a:lnTo>
                  <a:lnTo>
                    <a:pt x="715" y="214"/>
                  </a:lnTo>
                  <a:lnTo>
                    <a:pt x="718" y="217"/>
                  </a:lnTo>
                  <a:lnTo>
                    <a:pt x="722" y="218"/>
                  </a:lnTo>
                  <a:lnTo>
                    <a:pt x="726" y="219"/>
                  </a:lnTo>
                  <a:lnTo>
                    <a:pt x="730" y="218"/>
                  </a:lnTo>
                  <a:lnTo>
                    <a:pt x="733" y="217"/>
                  </a:lnTo>
                  <a:lnTo>
                    <a:pt x="736" y="214"/>
                  </a:lnTo>
                  <a:lnTo>
                    <a:pt x="737" y="210"/>
                  </a:lnTo>
                  <a:lnTo>
                    <a:pt x="739" y="206"/>
                  </a:lnTo>
                  <a:lnTo>
                    <a:pt x="737" y="202"/>
                  </a:lnTo>
                  <a:lnTo>
                    <a:pt x="736" y="199"/>
                  </a:lnTo>
                  <a:lnTo>
                    <a:pt x="733" y="196"/>
                  </a:lnTo>
                  <a:lnTo>
                    <a:pt x="730" y="195"/>
                  </a:lnTo>
                  <a:lnTo>
                    <a:pt x="726" y="193"/>
                  </a:lnTo>
                  <a:close/>
                  <a:moveTo>
                    <a:pt x="596" y="193"/>
                  </a:moveTo>
                  <a:lnTo>
                    <a:pt x="592" y="195"/>
                  </a:lnTo>
                  <a:lnTo>
                    <a:pt x="588" y="196"/>
                  </a:lnTo>
                  <a:lnTo>
                    <a:pt x="586" y="199"/>
                  </a:lnTo>
                  <a:lnTo>
                    <a:pt x="584" y="202"/>
                  </a:lnTo>
                  <a:lnTo>
                    <a:pt x="583" y="206"/>
                  </a:lnTo>
                  <a:lnTo>
                    <a:pt x="584" y="210"/>
                  </a:lnTo>
                  <a:lnTo>
                    <a:pt x="586" y="214"/>
                  </a:lnTo>
                  <a:lnTo>
                    <a:pt x="588" y="217"/>
                  </a:lnTo>
                  <a:lnTo>
                    <a:pt x="592" y="218"/>
                  </a:lnTo>
                  <a:lnTo>
                    <a:pt x="596" y="219"/>
                  </a:lnTo>
                  <a:lnTo>
                    <a:pt x="600" y="218"/>
                  </a:lnTo>
                  <a:lnTo>
                    <a:pt x="604" y="217"/>
                  </a:lnTo>
                  <a:lnTo>
                    <a:pt x="606" y="214"/>
                  </a:lnTo>
                  <a:lnTo>
                    <a:pt x="608" y="210"/>
                  </a:lnTo>
                  <a:lnTo>
                    <a:pt x="609" y="206"/>
                  </a:lnTo>
                  <a:lnTo>
                    <a:pt x="608" y="202"/>
                  </a:lnTo>
                  <a:lnTo>
                    <a:pt x="606" y="199"/>
                  </a:lnTo>
                  <a:lnTo>
                    <a:pt x="604" y="196"/>
                  </a:lnTo>
                  <a:lnTo>
                    <a:pt x="600" y="195"/>
                  </a:lnTo>
                  <a:lnTo>
                    <a:pt x="596" y="193"/>
                  </a:lnTo>
                  <a:close/>
                  <a:moveTo>
                    <a:pt x="466" y="193"/>
                  </a:moveTo>
                  <a:lnTo>
                    <a:pt x="462" y="195"/>
                  </a:lnTo>
                  <a:lnTo>
                    <a:pt x="459" y="196"/>
                  </a:lnTo>
                  <a:lnTo>
                    <a:pt x="456" y="199"/>
                  </a:lnTo>
                  <a:lnTo>
                    <a:pt x="455" y="202"/>
                  </a:lnTo>
                  <a:lnTo>
                    <a:pt x="453" y="206"/>
                  </a:lnTo>
                  <a:lnTo>
                    <a:pt x="455" y="210"/>
                  </a:lnTo>
                  <a:lnTo>
                    <a:pt x="456" y="214"/>
                  </a:lnTo>
                  <a:lnTo>
                    <a:pt x="459" y="217"/>
                  </a:lnTo>
                  <a:lnTo>
                    <a:pt x="462" y="218"/>
                  </a:lnTo>
                  <a:lnTo>
                    <a:pt x="466" y="219"/>
                  </a:lnTo>
                  <a:lnTo>
                    <a:pt x="470" y="218"/>
                  </a:lnTo>
                  <a:lnTo>
                    <a:pt x="474" y="217"/>
                  </a:lnTo>
                  <a:lnTo>
                    <a:pt x="477" y="214"/>
                  </a:lnTo>
                  <a:lnTo>
                    <a:pt x="478" y="210"/>
                  </a:lnTo>
                  <a:lnTo>
                    <a:pt x="479" y="206"/>
                  </a:lnTo>
                  <a:lnTo>
                    <a:pt x="478" y="202"/>
                  </a:lnTo>
                  <a:lnTo>
                    <a:pt x="477" y="199"/>
                  </a:lnTo>
                  <a:lnTo>
                    <a:pt x="474" y="196"/>
                  </a:lnTo>
                  <a:lnTo>
                    <a:pt x="470" y="195"/>
                  </a:lnTo>
                  <a:lnTo>
                    <a:pt x="466" y="193"/>
                  </a:lnTo>
                  <a:close/>
                  <a:moveTo>
                    <a:pt x="337" y="193"/>
                  </a:moveTo>
                  <a:lnTo>
                    <a:pt x="333" y="195"/>
                  </a:lnTo>
                  <a:lnTo>
                    <a:pt x="329" y="196"/>
                  </a:lnTo>
                  <a:lnTo>
                    <a:pt x="326" y="199"/>
                  </a:lnTo>
                  <a:lnTo>
                    <a:pt x="325" y="202"/>
                  </a:lnTo>
                  <a:lnTo>
                    <a:pt x="324" y="206"/>
                  </a:lnTo>
                  <a:lnTo>
                    <a:pt x="325" y="210"/>
                  </a:lnTo>
                  <a:lnTo>
                    <a:pt x="326" y="214"/>
                  </a:lnTo>
                  <a:lnTo>
                    <a:pt x="329" y="217"/>
                  </a:lnTo>
                  <a:lnTo>
                    <a:pt x="333" y="218"/>
                  </a:lnTo>
                  <a:lnTo>
                    <a:pt x="337" y="219"/>
                  </a:lnTo>
                  <a:lnTo>
                    <a:pt x="341" y="218"/>
                  </a:lnTo>
                  <a:lnTo>
                    <a:pt x="345" y="217"/>
                  </a:lnTo>
                  <a:lnTo>
                    <a:pt x="347" y="214"/>
                  </a:lnTo>
                  <a:lnTo>
                    <a:pt x="349" y="210"/>
                  </a:lnTo>
                  <a:lnTo>
                    <a:pt x="350" y="206"/>
                  </a:lnTo>
                  <a:lnTo>
                    <a:pt x="349" y="202"/>
                  </a:lnTo>
                  <a:lnTo>
                    <a:pt x="347" y="199"/>
                  </a:lnTo>
                  <a:lnTo>
                    <a:pt x="345" y="196"/>
                  </a:lnTo>
                  <a:lnTo>
                    <a:pt x="341" y="195"/>
                  </a:lnTo>
                  <a:lnTo>
                    <a:pt x="337" y="193"/>
                  </a:lnTo>
                  <a:close/>
                  <a:moveTo>
                    <a:pt x="207" y="193"/>
                  </a:moveTo>
                  <a:lnTo>
                    <a:pt x="203" y="195"/>
                  </a:lnTo>
                  <a:lnTo>
                    <a:pt x="199" y="196"/>
                  </a:lnTo>
                  <a:lnTo>
                    <a:pt x="197" y="199"/>
                  </a:lnTo>
                  <a:lnTo>
                    <a:pt x="195" y="202"/>
                  </a:lnTo>
                  <a:lnTo>
                    <a:pt x="194" y="206"/>
                  </a:lnTo>
                  <a:lnTo>
                    <a:pt x="195" y="210"/>
                  </a:lnTo>
                  <a:lnTo>
                    <a:pt x="197" y="214"/>
                  </a:lnTo>
                  <a:lnTo>
                    <a:pt x="199" y="217"/>
                  </a:lnTo>
                  <a:lnTo>
                    <a:pt x="203" y="218"/>
                  </a:lnTo>
                  <a:lnTo>
                    <a:pt x="207" y="219"/>
                  </a:lnTo>
                  <a:lnTo>
                    <a:pt x="211" y="218"/>
                  </a:lnTo>
                  <a:lnTo>
                    <a:pt x="215" y="217"/>
                  </a:lnTo>
                  <a:lnTo>
                    <a:pt x="218" y="214"/>
                  </a:lnTo>
                  <a:lnTo>
                    <a:pt x="219" y="210"/>
                  </a:lnTo>
                  <a:lnTo>
                    <a:pt x="220" y="206"/>
                  </a:lnTo>
                  <a:lnTo>
                    <a:pt x="219" y="202"/>
                  </a:lnTo>
                  <a:lnTo>
                    <a:pt x="218" y="199"/>
                  </a:lnTo>
                  <a:lnTo>
                    <a:pt x="215" y="196"/>
                  </a:lnTo>
                  <a:lnTo>
                    <a:pt x="211" y="195"/>
                  </a:lnTo>
                  <a:lnTo>
                    <a:pt x="207" y="193"/>
                  </a:lnTo>
                  <a:close/>
                  <a:moveTo>
                    <a:pt x="78" y="193"/>
                  </a:moveTo>
                  <a:lnTo>
                    <a:pt x="74" y="195"/>
                  </a:lnTo>
                  <a:lnTo>
                    <a:pt x="70" y="196"/>
                  </a:lnTo>
                  <a:lnTo>
                    <a:pt x="67" y="199"/>
                  </a:lnTo>
                  <a:lnTo>
                    <a:pt x="66" y="202"/>
                  </a:lnTo>
                  <a:lnTo>
                    <a:pt x="65" y="206"/>
                  </a:lnTo>
                  <a:lnTo>
                    <a:pt x="66" y="210"/>
                  </a:lnTo>
                  <a:lnTo>
                    <a:pt x="67" y="214"/>
                  </a:lnTo>
                  <a:lnTo>
                    <a:pt x="70" y="217"/>
                  </a:lnTo>
                  <a:lnTo>
                    <a:pt x="74" y="218"/>
                  </a:lnTo>
                  <a:lnTo>
                    <a:pt x="78" y="219"/>
                  </a:lnTo>
                  <a:lnTo>
                    <a:pt x="82" y="218"/>
                  </a:lnTo>
                  <a:lnTo>
                    <a:pt x="85" y="217"/>
                  </a:lnTo>
                  <a:lnTo>
                    <a:pt x="88" y="214"/>
                  </a:lnTo>
                  <a:lnTo>
                    <a:pt x="89" y="210"/>
                  </a:lnTo>
                  <a:lnTo>
                    <a:pt x="91" y="206"/>
                  </a:lnTo>
                  <a:lnTo>
                    <a:pt x="89" y="202"/>
                  </a:lnTo>
                  <a:lnTo>
                    <a:pt x="88" y="199"/>
                  </a:lnTo>
                  <a:lnTo>
                    <a:pt x="85" y="196"/>
                  </a:lnTo>
                  <a:lnTo>
                    <a:pt x="82" y="195"/>
                  </a:lnTo>
                  <a:lnTo>
                    <a:pt x="78" y="193"/>
                  </a:lnTo>
                  <a:close/>
                  <a:moveTo>
                    <a:pt x="4161" y="129"/>
                  </a:moveTo>
                  <a:lnTo>
                    <a:pt x="4155" y="129"/>
                  </a:lnTo>
                  <a:lnTo>
                    <a:pt x="4153" y="132"/>
                  </a:lnTo>
                  <a:lnTo>
                    <a:pt x="4150" y="134"/>
                  </a:lnTo>
                  <a:lnTo>
                    <a:pt x="4148" y="137"/>
                  </a:lnTo>
                  <a:lnTo>
                    <a:pt x="4148" y="142"/>
                  </a:lnTo>
                  <a:lnTo>
                    <a:pt x="4148" y="146"/>
                  </a:lnTo>
                  <a:lnTo>
                    <a:pt x="4150" y="149"/>
                  </a:lnTo>
                  <a:lnTo>
                    <a:pt x="4153" y="151"/>
                  </a:lnTo>
                  <a:lnTo>
                    <a:pt x="4155" y="154"/>
                  </a:lnTo>
                  <a:lnTo>
                    <a:pt x="4161" y="154"/>
                  </a:lnTo>
                  <a:lnTo>
                    <a:pt x="4165" y="154"/>
                  </a:lnTo>
                  <a:lnTo>
                    <a:pt x="4167" y="151"/>
                  </a:lnTo>
                  <a:lnTo>
                    <a:pt x="4170" y="149"/>
                  </a:lnTo>
                  <a:lnTo>
                    <a:pt x="4172" y="146"/>
                  </a:lnTo>
                  <a:lnTo>
                    <a:pt x="4172" y="142"/>
                  </a:lnTo>
                  <a:lnTo>
                    <a:pt x="4172" y="137"/>
                  </a:lnTo>
                  <a:lnTo>
                    <a:pt x="4170" y="134"/>
                  </a:lnTo>
                  <a:lnTo>
                    <a:pt x="4167" y="132"/>
                  </a:lnTo>
                  <a:lnTo>
                    <a:pt x="4165" y="129"/>
                  </a:lnTo>
                  <a:lnTo>
                    <a:pt x="4161" y="129"/>
                  </a:lnTo>
                  <a:close/>
                  <a:moveTo>
                    <a:pt x="4031" y="129"/>
                  </a:moveTo>
                  <a:lnTo>
                    <a:pt x="4026" y="129"/>
                  </a:lnTo>
                  <a:lnTo>
                    <a:pt x="4023" y="132"/>
                  </a:lnTo>
                  <a:lnTo>
                    <a:pt x="4021" y="134"/>
                  </a:lnTo>
                  <a:lnTo>
                    <a:pt x="4018" y="137"/>
                  </a:lnTo>
                  <a:lnTo>
                    <a:pt x="4018" y="142"/>
                  </a:lnTo>
                  <a:lnTo>
                    <a:pt x="4018" y="146"/>
                  </a:lnTo>
                  <a:lnTo>
                    <a:pt x="4021" y="149"/>
                  </a:lnTo>
                  <a:lnTo>
                    <a:pt x="4023" y="151"/>
                  </a:lnTo>
                  <a:lnTo>
                    <a:pt x="4026" y="154"/>
                  </a:lnTo>
                  <a:lnTo>
                    <a:pt x="4031" y="154"/>
                  </a:lnTo>
                  <a:lnTo>
                    <a:pt x="4035" y="154"/>
                  </a:lnTo>
                  <a:lnTo>
                    <a:pt x="4038" y="151"/>
                  </a:lnTo>
                  <a:lnTo>
                    <a:pt x="4040" y="149"/>
                  </a:lnTo>
                  <a:lnTo>
                    <a:pt x="4043" y="146"/>
                  </a:lnTo>
                  <a:lnTo>
                    <a:pt x="4043" y="142"/>
                  </a:lnTo>
                  <a:lnTo>
                    <a:pt x="4043" y="137"/>
                  </a:lnTo>
                  <a:lnTo>
                    <a:pt x="4040" y="134"/>
                  </a:lnTo>
                  <a:lnTo>
                    <a:pt x="4038" y="132"/>
                  </a:lnTo>
                  <a:lnTo>
                    <a:pt x="4035" y="129"/>
                  </a:lnTo>
                  <a:lnTo>
                    <a:pt x="4031" y="129"/>
                  </a:lnTo>
                  <a:close/>
                  <a:moveTo>
                    <a:pt x="3901" y="129"/>
                  </a:moveTo>
                  <a:lnTo>
                    <a:pt x="3896" y="129"/>
                  </a:lnTo>
                  <a:lnTo>
                    <a:pt x="3894" y="132"/>
                  </a:lnTo>
                  <a:lnTo>
                    <a:pt x="3891" y="134"/>
                  </a:lnTo>
                  <a:lnTo>
                    <a:pt x="3888" y="137"/>
                  </a:lnTo>
                  <a:lnTo>
                    <a:pt x="3888" y="142"/>
                  </a:lnTo>
                  <a:lnTo>
                    <a:pt x="3888" y="146"/>
                  </a:lnTo>
                  <a:lnTo>
                    <a:pt x="3891" y="149"/>
                  </a:lnTo>
                  <a:lnTo>
                    <a:pt x="3894" y="151"/>
                  </a:lnTo>
                  <a:lnTo>
                    <a:pt x="3896" y="154"/>
                  </a:lnTo>
                  <a:lnTo>
                    <a:pt x="3901" y="154"/>
                  </a:lnTo>
                  <a:lnTo>
                    <a:pt x="3905" y="154"/>
                  </a:lnTo>
                  <a:lnTo>
                    <a:pt x="3908" y="151"/>
                  </a:lnTo>
                  <a:lnTo>
                    <a:pt x="3911" y="149"/>
                  </a:lnTo>
                  <a:lnTo>
                    <a:pt x="3913" y="146"/>
                  </a:lnTo>
                  <a:lnTo>
                    <a:pt x="3913" y="142"/>
                  </a:lnTo>
                  <a:lnTo>
                    <a:pt x="3913" y="137"/>
                  </a:lnTo>
                  <a:lnTo>
                    <a:pt x="3911" y="134"/>
                  </a:lnTo>
                  <a:lnTo>
                    <a:pt x="3908" y="132"/>
                  </a:lnTo>
                  <a:lnTo>
                    <a:pt x="3905" y="129"/>
                  </a:lnTo>
                  <a:lnTo>
                    <a:pt x="3901" y="129"/>
                  </a:lnTo>
                  <a:close/>
                  <a:moveTo>
                    <a:pt x="3772" y="129"/>
                  </a:moveTo>
                  <a:lnTo>
                    <a:pt x="3767" y="129"/>
                  </a:lnTo>
                  <a:lnTo>
                    <a:pt x="3764" y="132"/>
                  </a:lnTo>
                  <a:lnTo>
                    <a:pt x="3761" y="134"/>
                  </a:lnTo>
                  <a:lnTo>
                    <a:pt x="3759" y="137"/>
                  </a:lnTo>
                  <a:lnTo>
                    <a:pt x="3759" y="142"/>
                  </a:lnTo>
                  <a:lnTo>
                    <a:pt x="3759" y="146"/>
                  </a:lnTo>
                  <a:lnTo>
                    <a:pt x="3761" y="149"/>
                  </a:lnTo>
                  <a:lnTo>
                    <a:pt x="3764" y="151"/>
                  </a:lnTo>
                  <a:lnTo>
                    <a:pt x="3767" y="154"/>
                  </a:lnTo>
                  <a:lnTo>
                    <a:pt x="3772" y="154"/>
                  </a:lnTo>
                  <a:lnTo>
                    <a:pt x="3776" y="154"/>
                  </a:lnTo>
                  <a:lnTo>
                    <a:pt x="3778" y="151"/>
                  </a:lnTo>
                  <a:lnTo>
                    <a:pt x="3781" y="149"/>
                  </a:lnTo>
                  <a:lnTo>
                    <a:pt x="3784" y="146"/>
                  </a:lnTo>
                  <a:lnTo>
                    <a:pt x="3784" y="142"/>
                  </a:lnTo>
                  <a:lnTo>
                    <a:pt x="3784" y="137"/>
                  </a:lnTo>
                  <a:lnTo>
                    <a:pt x="3781" y="134"/>
                  </a:lnTo>
                  <a:lnTo>
                    <a:pt x="3778" y="132"/>
                  </a:lnTo>
                  <a:lnTo>
                    <a:pt x="3776" y="129"/>
                  </a:lnTo>
                  <a:lnTo>
                    <a:pt x="3772" y="129"/>
                  </a:lnTo>
                  <a:close/>
                  <a:moveTo>
                    <a:pt x="3642" y="129"/>
                  </a:moveTo>
                  <a:lnTo>
                    <a:pt x="3637" y="129"/>
                  </a:lnTo>
                  <a:lnTo>
                    <a:pt x="3634" y="132"/>
                  </a:lnTo>
                  <a:lnTo>
                    <a:pt x="3632" y="134"/>
                  </a:lnTo>
                  <a:lnTo>
                    <a:pt x="3629" y="137"/>
                  </a:lnTo>
                  <a:lnTo>
                    <a:pt x="3629" y="142"/>
                  </a:lnTo>
                  <a:lnTo>
                    <a:pt x="3629" y="146"/>
                  </a:lnTo>
                  <a:lnTo>
                    <a:pt x="3632" y="149"/>
                  </a:lnTo>
                  <a:lnTo>
                    <a:pt x="3634" y="151"/>
                  </a:lnTo>
                  <a:lnTo>
                    <a:pt x="3637" y="154"/>
                  </a:lnTo>
                  <a:lnTo>
                    <a:pt x="3642" y="154"/>
                  </a:lnTo>
                  <a:lnTo>
                    <a:pt x="3646" y="154"/>
                  </a:lnTo>
                  <a:lnTo>
                    <a:pt x="3649" y="151"/>
                  </a:lnTo>
                  <a:lnTo>
                    <a:pt x="3651" y="149"/>
                  </a:lnTo>
                  <a:lnTo>
                    <a:pt x="3654" y="146"/>
                  </a:lnTo>
                  <a:lnTo>
                    <a:pt x="3654" y="142"/>
                  </a:lnTo>
                  <a:lnTo>
                    <a:pt x="3654" y="137"/>
                  </a:lnTo>
                  <a:lnTo>
                    <a:pt x="3651" y="134"/>
                  </a:lnTo>
                  <a:lnTo>
                    <a:pt x="3649" y="132"/>
                  </a:lnTo>
                  <a:lnTo>
                    <a:pt x="3646" y="129"/>
                  </a:lnTo>
                  <a:lnTo>
                    <a:pt x="3642" y="129"/>
                  </a:lnTo>
                  <a:close/>
                  <a:moveTo>
                    <a:pt x="3513" y="129"/>
                  </a:moveTo>
                  <a:lnTo>
                    <a:pt x="3507" y="129"/>
                  </a:lnTo>
                  <a:lnTo>
                    <a:pt x="3505" y="132"/>
                  </a:lnTo>
                  <a:lnTo>
                    <a:pt x="3502" y="134"/>
                  </a:lnTo>
                  <a:lnTo>
                    <a:pt x="3500" y="137"/>
                  </a:lnTo>
                  <a:lnTo>
                    <a:pt x="3500" y="142"/>
                  </a:lnTo>
                  <a:lnTo>
                    <a:pt x="3500" y="146"/>
                  </a:lnTo>
                  <a:lnTo>
                    <a:pt x="3502" y="149"/>
                  </a:lnTo>
                  <a:lnTo>
                    <a:pt x="3505" y="151"/>
                  </a:lnTo>
                  <a:lnTo>
                    <a:pt x="3507" y="154"/>
                  </a:lnTo>
                  <a:lnTo>
                    <a:pt x="3513" y="154"/>
                  </a:lnTo>
                  <a:lnTo>
                    <a:pt x="3517" y="154"/>
                  </a:lnTo>
                  <a:lnTo>
                    <a:pt x="3519" y="151"/>
                  </a:lnTo>
                  <a:lnTo>
                    <a:pt x="3522" y="149"/>
                  </a:lnTo>
                  <a:lnTo>
                    <a:pt x="3524" y="146"/>
                  </a:lnTo>
                  <a:lnTo>
                    <a:pt x="3524" y="142"/>
                  </a:lnTo>
                  <a:lnTo>
                    <a:pt x="3524" y="137"/>
                  </a:lnTo>
                  <a:lnTo>
                    <a:pt x="3522" y="134"/>
                  </a:lnTo>
                  <a:lnTo>
                    <a:pt x="3519" y="132"/>
                  </a:lnTo>
                  <a:lnTo>
                    <a:pt x="3517" y="129"/>
                  </a:lnTo>
                  <a:lnTo>
                    <a:pt x="3513" y="129"/>
                  </a:lnTo>
                  <a:close/>
                  <a:moveTo>
                    <a:pt x="3383" y="129"/>
                  </a:moveTo>
                  <a:lnTo>
                    <a:pt x="3378" y="129"/>
                  </a:lnTo>
                  <a:lnTo>
                    <a:pt x="3375" y="132"/>
                  </a:lnTo>
                  <a:lnTo>
                    <a:pt x="3373" y="134"/>
                  </a:lnTo>
                  <a:lnTo>
                    <a:pt x="3370" y="137"/>
                  </a:lnTo>
                  <a:lnTo>
                    <a:pt x="3370" y="142"/>
                  </a:lnTo>
                  <a:lnTo>
                    <a:pt x="3370" y="146"/>
                  </a:lnTo>
                  <a:lnTo>
                    <a:pt x="3373" y="149"/>
                  </a:lnTo>
                  <a:lnTo>
                    <a:pt x="3375" y="151"/>
                  </a:lnTo>
                  <a:lnTo>
                    <a:pt x="3378" y="154"/>
                  </a:lnTo>
                  <a:lnTo>
                    <a:pt x="3383" y="154"/>
                  </a:lnTo>
                  <a:lnTo>
                    <a:pt x="3387" y="154"/>
                  </a:lnTo>
                  <a:lnTo>
                    <a:pt x="3390" y="151"/>
                  </a:lnTo>
                  <a:lnTo>
                    <a:pt x="3392" y="149"/>
                  </a:lnTo>
                  <a:lnTo>
                    <a:pt x="3395" y="146"/>
                  </a:lnTo>
                  <a:lnTo>
                    <a:pt x="3395" y="142"/>
                  </a:lnTo>
                  <a:lnTo>
                    <a:pt x="3395" y="137"/>
                  </a:lnTo>
                  <a:lnTo>
                    <a:pt x="3392" y="134"/>
                  </a:lnTo>
                  <a:lnTo>
                    <a:pt x="3390" y="132"/>
                  </a:lnTo>
                  <a:lnTo>
                    <a:pt x="3387" y="129"/>
                  </a:lnTo>
                  <a:lnTo>
                    <a:pt x="3383" y="129"/>
                  </a:lnTo>
                  <a:close/>
                  <a:moveTo>
                    <a:pt x="3253" y="129"/>
                  </a:moveTo>
                  <a:lnTo>
                    <a:pt x="3248" y="129"/>
                  </a:lnTo>
                  <a:lnTo>
                    <a:pt x="3246" y="132"/>
                  </a:lnTo>
                  <a:lnTo>
                    <a:pt x="3243" y="134"/>
                  </a:lnTo>
                  <a:lnTo>
                    <a:pt x="3240" y="137"/>
                  </a:lnTo>
                  <a:lnTo>
                    <a:pt x="3240" y="142"/>
                  </a:lnTo>
                  <a:lnTo>
                    <a:pt x="3240" y="146"/>
                  </a:lnTo>
                  <a:lnTo>
                    <a:pt x="3243" y="149"/>
                  </a:lnTo>
                  <a:lnTo>
                    <a:pt x="3246" y="151"/>
                  </a:lnTo>
                  <a:lnTo>
                    <a:pt x="3248" y="154"/>
                  </a:lnTo>
                  <a:lnTo>
                    <a:pt x="3253" y="154"/>
                  </a:lnTo>
                  <a:lnTo>
                    <a:pt x="3257" y="154"/>
                  </a:lnTo>
                  <a:lnTo>
                    <a:pt x="3260" y="151"/>
                  </a:lnTo>
                  <a:lnTo>
                    <a:pt x="3263" y="149"/>
                  </a:lnTo>
                  <a:lnTo>
                    <a:pt x="3265" y="146"/>
                  </a:lnTo>
                  <a:lnTo>
                    <a:pt x="3265" y="142"/>
                  </a:lnTo>
                  <a:lnTo>
                    <a:pt x="3265" y="137"/>
                  </a:lnTo>
                  <a:lnTo>
                    <a:pt x="3263" y="134"/>
                  </a:lnTo>
                  <a:lnTo>
                    <a:pt x="3260" y="132"/>
                  </a:lnTo>
                  <a:lnTo>
                    <a:pt x="3257" y="129"/>
                  </a:lnTo>
                  <a:lnTo>
                    <a:pt x="3253" y="129"/>
                  </a:lnTo>
                  <a:close/>
                  <a:moveTo>
                    <a:pt x="3124" y="129"/>
                  </a:moveTo>
                  <a:lnTo>
                    <a:pt x="3119" y="129"/>
                  </a:lnTo>
                  <a:lnTo>
                    <a:pt x="3116" y="132"/>
                  </a:lnTo>
                  <a:lnTo>
                    <a:pt x="3113" y="134"/>
                  </a:lnTo>
                  <a:lnTo>
                    <a:pt x="3111" y="137"/>
                  </a:lnTo>
                  <a:lnTo>
                    <a:pt x="3111" y="142"/>
                  </a:lnTo>
                  <a:lnTo>
                    <a:pt x="3111" y="146"/>
                  </a:lnTo>
                  <a:lnTo>
                    <a:pt x="3113" y="149"/>
                  </a:lnTo>
                  <a:lnTo>
                    <a:pt x="3116" y="151"/>
                  </a:lnTo>
                  <a:lnTo>
                    <a:pt x="3119" y="154"/>
                  </a:lnTo>
                  <a:lnTo>
                    <a:pt x="3124" y="154"/>
                  </a:lnTo>
                  <a:lnTo>
                    <a:pt x="3128" y="154"/>
                  </a:lnTo>
                  <a:lnTo>
                    <a:pt x="3130" y="151"/>
                  </a:lnTo>
                  <a:lnTo>
                    <a:pt x="3133" y="149"/>
                  </a:lnTo>
                  <a:lnTo>
                    <a:pt x="3136" y="146"/>
                  </a:lnTo>
                  <a:lnTo>
                    <a:pt x="3136" y="142"/>
                  </a:lnTo>
                  <a:lnTo>
                    <a:pt x="3136" y="137"/>
                  </a:lnTo>
                  <a:lnTo>
                    <a:pt x="3133" y="134"/>
                  </a:lnTo>
                  <a:lnTo>
                    <a:pt x="3130" y="132"/>
                  </a:lnTo>
                  <a:lnTo>
                    <a:pt x="3128" y="129"/>
                  </a:lnTo>
                  <a:lnTo>
                    <a:pt x="3124" y="129"/>
                  </a:lnTo>
                  <a:close/>
                  <a:moveTo>
                    <a:pt x="2994" y="129"/>
                  </a:moveTo>
                  <a:lnTo>
                    <a:pt x="2989" y="129"/>
                  </a:lnTo>
                  <a:lnTo>
                    <a:pt x="2986" y="132"/>
                  </a:lnTo>
                  <a:lnTo>
                    <a:pt x="2984" y="134"/>
                  </a:lnTo>
                  <a:lnTo>
                    <a:pt x="2981" y="137"/>
                  </a:lnTo>
                  <a:lnTo>
                    <a:pt x="2981" y="142"/>
                  </a:lnTo>
                  <a:lnTo>
                    <a:pt x="2981" y="146"/>
                  </a:lnTo>
                  <a:lnTo>
                    <a:pt x="2984" y="149"/>
                  </a:lnTo>
                  <a:lnTo>
                    <a:pt x="2986" y="151"/>
                  </a:lnTo>
                  <a:lnTo>
                    <a:pt x="2989" y="154"/>
                  </a:lnTo>
                  <a:lnTo>
                    <a:pt x="2994" y="154"/>
                  </a:lnTo>
                  <a:lnTo>
                    <a:pt x="2998" y="154"/>
                  </a:lnTo>
                  <a:lnTo>
                    <a:pt x="3001" y="151"/>
                  </a:lnTo>
                  <a:lnTo>
                    <a:pt x="3003" y="149"/>
                  </a:lnTo>
                  <a:lnTo>
                    <a:pt x="3006" y="146"/>
                  </a:lnTo>
                  <a:lnTo>
                    <a:pt x="3006" y="142"/>
                  </a:lnTo>
                  <a:lnTo>
                    <a:pt x="3006" y="137"/>
                  </a:lnTo>
                  <a:lnTo>
                    <a:pt x="3003" y="134"/>
                  </a:lnTo>
                  <a:lnTo>
                    <a:pt x="3001" y="132"/>
                  </a:lnTo>
                  <a:lnTo>
                    <a:pt x="2998" y="129"/>
                  </a:lnTo>
                  <a:lnTo>
                    <a:pt x="2994" y="129"/>
                  </a:lnTo>
                  <a:close/>
                  <a:moveTo>
                    <a:pt x="2865" y="129"/>
                  </a:moveTo>
                  <a:lnTo>
                    <a:pt x="2859" y="129"/>
                  </a:lnTo>
                  <a:lnTo>
                    <a:pt x="2857" y="132"/>
                  </a:lnTo>
                  <a:lnTo>
                    <a:pt x="2854" y="134"/>
                  </a:lnTo>
                  <a:lnTo>
                    <a:pt x="2852" y="137"/>
                  </a:lnTo>
                  <a:lnTo>
                    <a:pt x="2852" y="142"/>
                  </a:lnTo>
                  <a:lnTo>
                    <a:pt x="2852" y="146"/>
                  </a:lnTo>
                  <a:lnTo>
                    <a:pt x="2854" y="149"/>
                  </a:lnTo>
                  <a:lnTo>
                    <a:pt x="2857" y="151"/>
                  </a:lnTo>
                  <a:lnTo>
                    <a:pt x="2859" y="154"/>
                  </a:lnTo>
                  <a:lnTo>
                    <a:pt x="2865" y="154"/>
                  </a:lnTo>
                  <a:lnTo>
                    <a:pt x="2869" y="154"/>
                  </a:lnTo>
                  <a:lnTo>
                    <a:pt x="2871" y="151"/>
                  </a:lnTo>
                  <a:lnTo>
                    <a:pt x="2874" y="149"/>
                  </a:lnTo>
                  <a:lnTo>
                    <a:pt x="2876" y="146"/>
                  </a:lnTo>
                  <a:lnTo>
                    <a:pt x="2876" y="142"/>
                  </a:lnTo>
                  <a:lnTo>
                    <a:pt x="2876" y="137"/>
                  </a:lnTo>
                  <a:lnTo>
                    <a:pt x="2874" y="134"/>
                  </a:lnTo>
                  <a:lnTo>
                    <a:pt x="2871" y="132"/>
                  </a:lnTo>
                  <a:lnTo>
                    <a:pt x="2869" y="129"/>
                  </a:lnTo>
                  <a:lnTo>
                    <a:pt x="2865" y="129"/>
                  </a:lnTo>
                  <a:close/>
                  <a:moveTo>
                    <a:pt x="2735" y="129"/>
                  </a:moveTo>
                  <a:lnTo>
                    <a:pt x="2730" y="129"/>
                  </a:lnTo>
                  <a:lnTo>
                    <a:pt x="2727" y="132"/>
                  </a:lnTo>
                  <a:lnTo>
                    <a:pt x="2725" y="134"/>
                  </a:lnTo>
                  <a:lnTo>
                    <a:pt x="2722" y="137"/>
                  </a:lnTo>
                  <a:lnTo>
                    <a:pt x="2722" y="142"/>
                  </a:lnTo>
                  <a:lnTo>
                    <a:pt x="2722" y="146"/>
                  </a:lnTo>
                  <a:lnTo>
                    <a:pt x="2725" y="149"/>
                  </a:lnTo>
                  <a:lnTo>
                    <a:pt x="2727" y="151"/>
                  </a:lnTo>
                  <a:lnTo>
                    <a:pt x="2730" y="154"/>
                  </a:lnTo>
                  <a:lnTo>
                    <a:pt x="2735" y="154"/>
                  </a:lnTo>
                  <a:lnTo>
                    <a:pt x="2739" y="154"/>
                  </a:lnTo>
                  <a:lnTo>
                    <a:pt x="2742" y="151"/>
                  </a:lnTo>
                  <a:lnTo>
                    <a:pt x="2744" y="149"/>
                  </a:lnTo>
                  <a:lnTo>
                    <a:pt x="2747" y="146"/>
                  </a:lnTo>
                  <a:lnTo>
                    <a:pt x="2747" y="142"/>
                  </a:lnTo>
                  <a:lnTo>
                    <a:pt x="2747" y="137"/>
                  </a:lnTo>
                  <a:lnTo>
                    <a:pt x="2744" y="134"/>
                  </a:lnTo>
                  <a:lnTo>
                    <a:pt x="2742" y="132"/>
                  </a:lnTo>
                  <a:lnTo>
                    <a:pt x="2739" y="129"/>
                  </a:lnTo>
                  <a:lnTo>
                    <a:pt x="2735" y="129"/>
                  </a:lnTo>
                  <a:close/>
                  <a:moveTo>
                    <a:pt x="2604" y="129"/>
                  </a:moveTo>
                  <a:lnTo>
                    <a:pt x="2600" y="129"/>
                  </a:lnTo>
                  <a:lnTo>
                    <a:pt x="2598" y="132"/>
                  </a:lnTo>
                  <a:lnTo>
                    <a:pt x="2595" y="134"/>
                  </a:lnTo>
                  <a:lnTo>
                    <a:pt x="2592" y="137"/>
                  </a:lnTo>
                  <a:lnTo>
                    <a:pt x="2592" y="142"/>
                  </a:lnTo>
                  <a:lnTo>
                    <a:pt x="2592" y="146"/>
                  </a:lnTo>
                  <a:lnTo>
                    <a:pt x="2595" y="149"/>
                  </a:lnTo>
                  <a:lnTo>
                    <a:pt x="2598" y="151"/>
                  </a:lnTo>
                  <a:lnTo>
                    <a:pt x="2600" y="154"/>
                  </a:lnTo>
                  <a:lnTo>
                    <a:pt x="2604" y="154"/>
                  </a:lnTo>
                  <a:lnTo>
                    <a:pt x="2609" y="154"/>
                  </a:lnTo>
                  <a:lnTo>
                    <a:pt x="2612" y="151"/>
                  </a:lnTo>
                  <a:lnTo>
                    <a:pt x="2615" y="149"/>
                  </a:lnTo>
                  <a:lnTo>
                    <a:pt x="2617" y="146"/>
                  </a:lnTo>
                  <a:lnTo>
                    <a:pt x="2617" y="142"/>
                  </a:lnTo>
                  <a:lnTo>
                    <a:pt x="2617" y="137"/>
                  </a:lnTo>
                  <a:lnTo>
                    <a:pt x="2615" y="134"/>
                  </a:lnTo>
                  <a:lnTo>
                    <a:pt x="2612" y="132"/>
                  </a:lnTo>
                  <a:lnTo>
                    <a:pt x="2609" y="129"/>
                  </a:lnTo>
                  <a:lnTo>
                    <a:pt x="2604" y="129"/>
                  </a:lnTo>
                  <a:close/>
                  <a:moveTo>
                    <a:pt x="2475" y="129"/>
                  </a:moveTo>
                  <a:lnTo>
                    <a:pt x="2471" y="129"/>
                  </a:lnTo>
                  <a:lnTo>
                    <a:pt x="2468" y="132"/>
                  </a:lnTo>
                  <a:lnTo>
                    <a:pt x="2465" y="134"/>
                  </a:lnTo>
                  <a:lnTo>
                    <a:pt x="2463" y="137"/>
                  </a:lnTo>
                  <a:lnTo>
                    <a:pt x="2463" y="142"/>
                  </a:lnTo>
                  <a:lnTo>
                    <a:pt x="2463" y="146"/>
                  </a:lnTo>
                  <a:lnTo>
                    <a:pt x="2465" y="149"/>
                  </a:lnTo>
                  <a:lnTo>
                    <a:pt x="2468" y="151"/>
                  </a:lnTo>
                  <a:lnTo>
                    <a:pt x="2471" y="154"/>
                  </a:lnTo>
                  <a:lnTo>
                    <a:pt x="2475" y="154"/>
                  </a:lnTo>
                  <a:lnTo>
                    <a:pt x="2480" y="154"/>
                  </a:lnTo>
                  <a:lnTo>
                    <a:pt x="2482" y="151"/>
                  </a:lnTo>
                  <a:lnTo>
                    <a:pt x="2485" y="149"/>
                  </a:lnTo>
                  <a:lnTo>
                    <a:pt x="2488" y="146"/>
                  </a:lnTo>
                  <a:lnTo>
                    <a:pt x="2488" y="142"/>
                  </a:lnTo>
                  <a:lnTo>
                    <a:pt x="2488" y="137"/>
                  </a:lnTo>
                  <a:lnTo>
                    <a:pt x="2485" y="134"/>
                  </a:lnTo>
                  <a:lnTo>
                    <a:pt x="2482" y="132"/>
                  </a:lnTo>
                  <a:lnTo>
                    <a:pt x="2480" y="129"/>
                  </a:lnTo>
                  <a:lnTo>
                    <a:pt x="2475" y="129"/>
                  </a:lnTo>
                  <a:close/>
                  <a:moveTo>
                    <a:pt x="2346" y="129"/>
                  </a:moveTo>
                  <a:lnTo>
                    <a:pt x="2341" y="129"/>
                  </a:lnTo>
                  <a:lnTo>
                    <a:pt x="2338" y="132"/>
                  </a:lnTo>
                  <a:lnTo>
                    <a:pt x="2336" y="134"/>
                  </a:lnTo>
                  <a:lnTo>
                    <a:pt x="2333" y="137"/>
                  </a:lnTo>
                  <a:lnTo>
                    <a:pt x="2333" y="142"/>
                  </a:lnTo>
                  <a:lnTo>
                    <a:pt x="2333" y="146"/>
                  </a:lnTo>
                  <a:lnTo>
                    <a:pt x="2336" y="149"/>
                  </a:lnTo>
                  <a:lnTo>
                    <a:pt x="2338" y="151"/>
                  </a:lnTo>
                  <a:lnTo>
                    <a:pt x="2341" y="154"/>
                  </a:lnTo>
                  <a:lnTo>
                    <a:pt x="2346" y="154"/>
                  </a:lnTo>
                  <a:lnTo>
                    <a:pt x="2350" y="154"/>
                  </a:lnTo>
                  <a:lnTo>
                    <a:pt x="2353" y="151"/>
                  </a:lnTo>
                  <a:lnTo>
                    <a:pt x="2355" y="149"/>
                  </a:lnTo>
                  <a:lnTo>
                    <a:pt x="2358" y="146"/>
                  </a:lnTo>
                  <a:lnTo>
                    <a:pt x="2358" y="142"/>
                  </a:lnTo>
                  <a:lnTo>
                    <a:pt x="2358" y="137"/>
                  </a:lnTo>
                  <a:lnTo>
                    <a:pt x="2355" y="134"/>
                  </a:lnTo>
                  <a:lnTo>
                    <a:pt x="2353" y="132"/>
                  </a:lnTo>
                  <a:lnTo>
                    <a:pt x="2350" y="129"/>
                  </a:lnTo>
                  <a:lnTo>
                    <a:pt x="2346" y="129"/>
                  </a:lnTo>
                  <a:close/>
                  <a:moveTo>
                    <a:pt x="2217" y="129"/>
                  </a:moveTo>
                  <a:lnTo>
                    <a:pt x="2211" y="129"/>
                  </a:lnTo>
                  <a:lnTo>
                    <a:pt x="2209" y="132"/>
                  </a:lnTo>
                  <a:lnTo>
                    <a:pt x="2206" y="134"/>
                  </a:lnTo>
                  <a:lnTo>
                    <a:pt x="2204" y="137"/>
                  </a:lnTo>
                  <a:lnTo>
                    <a:pt x="2204" y="142"/>
                  </a:lnTo>
                  <a:lnTo>
                    <a:pt x="2204" y="146"/>
                  </a:lnTo>
                  <a:lnTo>
                    <a:pt x="2206" y="149"/>
                  </a:lnTo>
                  <a:lnTo>
                    <a:pt x="2209" y="151"/>
                  </a:lnTo>
                  <a:lnTo>
                    <a:pt x="2211" y="154"/>
                  </a:lnTo>
                  <a:lnTo>
                    <a:pt x="2217" y="154"/>
                  </a:lnTo>
                  <a:lnTo>
                    <a:pt x="2221" y="154"/>
                  </a:lnTo>
                  <a:lnTo>
                    <a:pt x="2223" y="151"/>
                  </a:lnTo>
                  <a:lnTo>
                    <a:pt x="2226" y="149"/>
                  </a:lnTo>
                  <a:lnTo>
                    <a:pt x="2228" y="146"/>
                  </a:lnTo>
                  <a:lnTo>
                    <a:pt x="2228" y="142"/>
                  </a:lnTo>
                  <a:lnTo>
                    <a:pt x="2228" y="137"/>
                  </a:lnTo>
                  <a:lnTo>
                    <a:pt x="2226" y="134"/>
                  </a:lnTo>
                  <a:lnTo>
                    <a:pt x="2223" y="132"/>
                  </a:lnTo>
                  <a:lnTo>
                    <a:pt x="2221" y="129"/>
                  </a:lnTo>
                  <a:lnTo>
                    <a:pt x="2217" y="129"/>
                  </a:lnTo>
                  <a:close/>
                  <a:moveTo>
                    <a:pt x="2087" y="129"/>
                  </a:moveTo>
                  <a:lnTo>
                    <a:pt x="2082" y="129"/>
                  </a:lnTo>
                  <a:lnTo>
                    <a:pt x="2079" y="132"/>
                  </a:lnTo>
                  <a:lnTo>
                    <a:pt x="2077" y="134"/>
                  </a:lnTo>
                  <a:lnTo>
                    <a:pt x="2074" y="137"/>
                  </a:lnTo>
                  <a:lnTo>
                    <a:pt x="2074" y="142"/>
                  </a:lnTo>
                  <a:lnTo>
                    <a:pt x="2074" y="146"/>
                  </a:lnTo>
                  <a:lnTo>
                    <a:pt x="2077" y="149"/>
                  </a:lnTo>
                  <a:lnTo>
                    <a:pt x="2079" y="151"/>
                  </a:lnTo>
                  <a:lnTo>
                    <a:pt x="2082" y="154"/>
                  </a:lnTo>
                  <a:lnTo>
                    <a:pt x="2087" y="154"/>
                  </a:lnTo>
                  <a:lnTo>
                    <a:pt x="2091" y="154"/>
                  </a:lnTo>
                  <a:lnTo>
                    <a:pt x="2094" y="151"/>
                  </a:lnTo>
                  <a:lnTo>
                    <a:pt x="2096" y="149"/>
                  </a:lnTo>
                  <a:lnTo>
                    <a:pt x="2099" y="146"/>
                  </a:lnTo>
                  <a:lnTo>
                    <a:pt x="2099" y="142"/>
                  </a:lnTo>
                  <a:lnTo>
                    <a:pt x="2099" y="137"/>
                  </a:lnTo>
                  <a:lnTo>
                    <a:pt x="2096" y="134"/>
                  </a:lnTo>
                  <a:lnTo>
                    <a:pt x="2094" y="132"/>
                  </a:lnTo>
                  <a:lnTo>
                    <a:pt x="2091" y="129"/>
                  </a:lnTo>
                  <a:lnTo>
                    <a:pt x="2087" y="129"/>
                  </a:lnTo>
                  <a:close/>
                  <a:moveTo>
                    <a:pt x="1957" y="129"/>
                  </a:moveTo>
                  <a:lnTo>
                    <a:pt x="1952" y="129"/>
                  </a:lnTo>
                  <a:lnTo>
                    <a:pt x="1950" y="132"/>
                  </a:lnTo>
                  <a:lnTo>
                    <a:pt x="1947" y="134"/>
                  </a:lnTo>
                  <a:lnTo>
                    <a:pt x="1944" y="137"/>
                  </a:lnTo>
                  <a:lnTo>
                    <a:pt x="1944" y="142"/>
                  </a:lnTo>
                  <a:lnTo>
                    <a:pt x="1944" y="146"/>
                  </a:lnTo>
                  <a:lnTo>
                    <a:pt x="1947" y="149"/>
                  </a:lnTo>
                  <a:lnTo>
                    <a:pt x="1950" y="151"/>
                  </a:lnTo>
                  <a:lnTo>
                    <a:pt x="1952" y="154"/>
                  </a:lnTo>
                  <a:lnTo>
                    <a:pt x="1957" y="154"/>
                  </a:lnTo>
                  <a:lnTo>
                    <a:pt x="1961" y="154"/>
                  </a:lnTo>
                  <a:lnTo>
                    <a:pt x="1964" y="151"/>
                  </a:lnTo>
                  <a:lnTo>
                    <a:pt x="1967" y="149"/>
                  </a:lnTo>
                  <a:lnTo>
                    <a:pt x="1969" y="146"/>
                  </a:lnTo>
                  <a:lnTo>
                    <a:pt x="1969" y="142"/>
                  </a:lnTo>
                  <a:lnTo>
                    <a:pt x="1969" y="137"/>
                  </a:lnTo>
                  <a:lnTo>
                    <a:pt x="1967" y="134"/>
                  </a:lnTo>
                  <a:lnTo>
                    <a:pt x="1964" y="132"/>
                  </a:lnTo>
                  <a:lnTo>
                    <a:pt x="1961" y="129"/>
                  </a:lnTo>
                  <a:lnTo>
                    <a:pt x="1957" y="129"/>
                  </a:lnTo>
                  <a:close/>
                  <a:moveTo>
                    <a:pt x="1828" y="129"/>
                  </a:moveTo>
                  <a:lnTo>
                    <a:pt x="1823" y="129"/>
                  </a:lnTo>
                  <a:lnTo>
                    <a:pt x="1820" y="132"/>
                  </a:lnTo>
                  <a:lnTo>
                    <a:pt x="1817" y="134"/>
                  </a:lnTo>
                  <a:lnTo>
                    <a:pt x="1815" y="137"/>
                  </a:lnTo>
                  <a:lnTo>
                    <a:pt x="1815" y="142"/>
                  </a:lnTo>
                  <a:lnTo>
                    <a:pt x="1815" y="146"/>
                  </a:lnTo>
                  <a:lnTo>
                    <a:pt x="1817" y="149"/>
                  </a:lnTo>
                  <a:lnTo>
                    <a:pt x="1820" y="151"/>
                  </a:lnTo>
                  <a:lnTo>
                    <a:pt x="1823" y="154"/>
                  </a:lnTo>
                  <a:lnTo>
                    <a:pt x="1828" y="154"/>
                  </a:lnTo>
                  <a:lnTo>
                    <a:pt x="1832" y="154"/>
                  </a:lnTo>
                  <a:lnTo>
                    <a:pt x="1834" y="151"/>
                  </a:lnTo>
                  <a:lnTo>
                    <a:pt x="1837" y="149"/>
                  </a:lnTo>
                  <a:lnTo>
                    <a:pt x="1840" y="146"/>
                  </a:lnTo>
                  <a:lnTo>
                    <a:pt x="1840" y="142"/>
                  </a:lnTo>
                  <a:lnTo>
                    <a:pt x="1840" y="137"/>
                  </a:lnTo>
                  <a:lnTo>
                    <a:pt x="1837" y="134"/>
                  </a:lnTo>
                  <a:lnTo>
                    <a:pt x="1834" y="132"/>
                  </a:lnTo>
                  <a:lnTo>
                    <a:pt x="1832" y="129"/>
                  </a:lnTo>
                  <a:lnTo>
                    <a:pt x="1828" y="129"/>
                  </a:lnTo>
                  <a:close/>
                  <a:moveTo>
                    <a:pt x="1698" y="129"/>
                  </a:moveTo>
                  <a:lnTo>
                    <a:pt x="1693" y="129"/>
                  </a:lnTo>
                  <a:lnTo>
                    <a:pt x="1690" y="132"/>
                  </a:lnTo>
                  <a:lnTo>
                    <a:pt x="1688" y="134"/>
                  </a:lnTo>
                  <a:lnTo>
                    <a:pt x="1685" y="137"/>
                  </a:lnTo>
                  <a:lnTo>
                    <a:pt x="1685" y="142"/>
                  </a:lnTo>
                  <a:lnTo>
                    <a:pt x="1685" y="146"/>
                  </a:lnTo>
                  <a:lnTo>
                    <a:pt x="1688" y="149"/>
                  </a:lnTo>
                  <a:lnTo>
                    <a:pt x="1690" y="151"/>
                  </a:lnTo>
                  <a:lnTo>
                    <a:pt x="1693" y="154"/>
                  </a:lnTo>
                  <a:lnTo>
                    <a:pt x="1698" y="154"/>
                  </a:lnTo>
                  <a:lnTo>
                    <a:pt x="1702" y="154"/>
                  </a:lnTo>
                  <a:lnTo>
                    <a:pt x="1705" y="151"/>
                  </a:lnTo>
                  <a:lnTo>
                    <a:pt x="1707" y="149"/>
                  </a:lnTo>
                  <a:lnTo>
                    <a:pt x="1710" y="146"/>
                  </a:lnTo>
                  <a:lnTo>
                    <a:pt x="1710" y="142"/>
                  </a:lnTo>
                  <a:lnTo>
                    <a:pt x="1710" y="137"/>
                  </a:lnTo>
                  <a:lnTo>
                    <a:pt x="1707" y="134"/>
                  </a:lnTo>
                  <a:lnTo>
                    <a:pt x="1705" y="132"/>
                  </a:lnTo>
                  <a:lnTo>
                    <a:pt x="1702" y="129"/>
                  </a:lnTo>
                  <a:lnTo>
                    <a:pt x="1698" y="129"/>
                  </a:lnTo>
                  <a:close/>
                  <a:moveTo>
                    <a:pt x="1569" y="129"/>
                  </a:moveTo>
                  <a:lnTo>
                    <a:pt x="1563" y="129"/>
                  </a:lnTo>
                  <a:lnTo>
                    <a:pt x="1561" y="132"/>
                  </a:lnTo>
                  <a:lnTo>
                    <a:pt x="1558" y="134"/>
                  </a:lnTo>
                  <a:lnTo>
                    <a:pt x="1556" y="137"/>
                  </a:lnTo>
                  <a:lnTo>
                    <a:pt x="1556" y="142"/>
                  </a:lnTo>
                  <a:lnTo>
                    <a:pt x="1556" y="146"/>
                  </a:lnTo>
                  <a:lnTo>
                    <a:pt x="1558" y="149"/>
                  </a:lnTo>
                  <a:lnTo>
                    <a:pt x="1561" y="151"/>
                  </a:lnTo>
                  <a:lnTo>
                    <a:pt x="1563" y="154"/>
                  </a:lnTo>
                  <a:lnTo>
                    <a:pt x="1569" y="154"/>
                  </a:lnTo>
                  <a:lnTo>
                    <a:pt x="1573" y="154"/>
                  </a:lnTo>
                  <a:lnTo>
                    <a:pt x="1575" y="151"/>
                  </a:lnTo>
                  <a:lnTo>
                    <a:pt x="1578" y="149"/>
                  </a:lnTo>
                  <a:lnTo>
                    <a:pt x="1580" y="146"/>
                  </a:lnTo>
                  <a:lnTo>
                    <a:pt x="1580" y="142"/>
                  </a:lnTo>
                  <a:lnTo>
                    <a:pt x="1580" y="137"/>
                  </a:lnTo>
                  <a:lnTo>
                    <a:pt x="1578" y="134"/>
                  </a:lnTo>
                  <a:lnTo>
                    <a:pt x="1575" y="132"/>
                  </a:lnTo>
                  <a:lnTo>
                    <a:pt x="1573" y="129"/>
                  </a:lnTo>
                  <a:lnTo>
                    <a:pt x="1569" y="129"/>
                  </a:lnTo>
                  <a:close/>
                  <a:moveTo>
                    <a:pt x="1439" y="129"/>
                  </a:moveTo>
                  <a:lnTo>
                    <a:pt x="1434" y="129"/>
                  </a:lnTo>
                  <a:lnTo>
                    <a:pt x="1431" y="132"/>
                  </a:lnTo>
                  <a:lnTo>
                    <a:pt x="1429" y="134"/>
                  </a:lnTo>
                  <a:lnTo>
                    <a:pt x="1426" y="137"/>
                  </a:lnTo>
                  <a:lnTo>
                    <a:pt x="1426" y="142"/>
                  </a:lnTo>
                  <a:lnTo>
                    <a:pt x="1426" y="146"/>
                  </a:lnTo>
                  <a:lnTo>
                    <a:pt x="1429" y="149"/>
                  </a:lnTo>
                  <a:lnTo>
                    <a:pt x="1431" y="151"/>
                  </a:lnTo>
                  <a:lnTo>
                    <a:pt x="1434" y="154"/>
                  </a:lnTo>
                  <a:lnTo>
                    <a:pt x="1439" y="154"/>
                  </a:lnTo>
                  <a:lnTo>
                    <a:pt x="1443" y="154"/>
                  </a:lnTo>
                  <a:lnTo>
                    <a:pt x="1446" y="151"/>
                  </a:lnTo>
                  <a:lnTo>
                    <a:pt x="1448" y="149"/>
                  </a:lnTo>
                  <a:lnTo>
                    <a:pt x="1451" y="146"/>
                  </a:lnTo>
                  <a:lnTo>
                    <a:pt x="1451" y="142"/>
                  </a:lnTo>
                  <a:lnTo>
                    <a:pt x="1451" y="137"/>
                  </a:lnTo>
                  <a:lnTo>
                    <a:pt x="1448" y="134"/>
                  </a:lnTo>
                  <a:lnTo>
                    <a:pt x="1446" y="132"/>
                  </a:lnTo>
                  <a:lnTo>
                    <a:pt x="1443" y="129"/>
                  </a:lnTo>
                  <a:lnTo>
                    <a:pt x="1439" y="129"/>
                  </a:lnTo>
                  <a:close/>
                  <a:moveTo>
                    <a:pt x="1309" y="129"/>
                  </a:moveTo>
                  <a:lnTo>
                    <a:pt x="1304" y="129"/>
                  </a:lnTo>
                  <a:lnTo>
                    <a:pt x="1302" y="132"/>
                  </a:lnTo>
                  <a:lnTo>
                    <a:pt x="1299" y="134"/>
                  </a:lnTo>
                  <a:lnTo>
                    <a:pt x="1296" y="137"/>
                  </a:lnTo>
                  <a:lnTo>
                    <a:pt x="1296" y="142"/>
                  </a:lnTo>
                  <a:lnTo>
                    <a:pt x="1296" y="146"/>
                  </a:lnTo>
                  <a:lnTo>
                    <a:pt x="1299" y="149"/>
                  </a:lnTo>
                  <a:lnTo>
                    <a:pt x="1302" y="151"/>
                  </a:lnTo>
                  <a:lnTo>
                    <a:pt x="1304" y="154"/>
                  </a:lnTo>
                  <a:lnTo>
                    <a:pt x="1309" y="154"/>
                  </a:lnTo>
                  <a:lnTo>
                    <a:pt x="1313" y="154"/>
                  </a:lnTo>
                  <a:lnTo>
                    <a:pt x="1316" y="151"/>
                  </a:lnTo>
                  <a:lnTo>
                    <a:pt x="1319" y="149"/>
                  </a:lnTo>
                  <a:lnTo>
                    <a:pt x="1321" y="146"/>
                  </a:lnTo>
                  <a:lnTo>
                    <a:pt x="1321" y="142"/>
                  </a:lnTo>
                  <a:lnTo>
                    <a:pt x="1321" y="137"/>
                  </a:lnTo>
                  <a:lnTo>
                    <a:pt x="1319" y="134"/>
                  </a:lnTo>
                  <a:lnTo>
                    <a:pt x="1316" y="132"/>
                  </a:lnTo>
                  <a:lnTo>
                    <a:pt x="1313" y="129"/>
                  </a:lnTo>
                  <a:lnTo>
                    <a:pt x="1309" y="129"/>
                  </a:lnTo>
                  <a:close/>
                  <a:moveTo>
                    <a:pt x="1180" y="129"/>
                  </a:moveTo>
                  <a:lnTo>
                    <a:pt x="1175" y="129"/>
                  </a:lnTo>
                  <a:lnTo>
                    <a:pt x="1172" y="132"/>
                  </a:lnTo>
                  <a:lnTo>
                    <a:pt x="1169" y="134"/>
                  </a:lnTo>
                  <a:lnTo>
                    <a:pt x="1167" y="137"/>
                  </a:lnTo>
                  <a:lnTo>
                    <a:pt x="1167" y="142"/>
                  </a:lnTo>
                  <a:lnTo>
                    <a:pt x="1167" y="146"/>
                  </a:lnTo>
                  <a:lnTo>
                    <a:pt x="1169" y="149"/>
                  </a:lnTo>
                  <a:lnTo>
                    <a:pt x="1172" y="151"/>
                  </a:lnTo>
                  <a:lnTo>
                    <a:pt x="1175" y="154"/>
                  </a:lnTo>
                  <a:lnTo>
                    <a:pt x="1180" y="154"/>
                  </a:lnTo>
                  <a:lnTo>
                    <a:pt x="1184" y="154"/>
                  </a:lnTo>
                  <a:lnTo>
                    <a:pt x="1186" y="151"/>
                  </a:lnTo>
                  <a:lnTo>
                    <a:pt x="1189" y="149"/>
                  </a:lnTo>
                  <a:lnTo>
                    <a:pt x="1192" y="146"/>
                  </a:lnTo>
                  <a:lnTo>
                    <a:pt x="1192" y="142"/>
                  </a:lnTo>
                  <a:lnTo>
                    <a:pt x="1192" y="137"/>
                  </a:lnTo>
                  <a:lnTo>
                    <a:pt x="1189" y="134"/>
                  </a:lnTo>
                  <a:lnTo>
                    <a:pt x="1186" y="132"/>
                  </a:lnTo>
                  <a:lnTo>
                    <a:pt x="1184" y="129"/>
                  </a:lnTo>
                  <a:lnTo>
                    <a:pt x="1180" y="129"/>
                  </a:lnTo>
                  <a:close/>
                  <a:moveTo>
                    <a:pt x="1050" y="129"/>
                  </a:moveTo>
                  <a:lnTo>
                    <a:pt x="1045" y="129"/>
                  </a:lnTo>
                  <a:lnTo>
                    <a:pt x="1042" y="132"/>
                  </a:lnTo>
                  <a:lnTo>
                    <a:pt x="1040" y="134"/>
                  </a:lnTo>
                  <a:lnTo>
                    <a:pt x="1037" y="137"/>
                  </a:lnTo>
                  <a:lnTo>
                    <a:pt x="1037" y="142"/>
                  </a:lnTo>
                  <a:lnTo>
                    <a:pt x="1037" y="146"/>
                  </a:lnTo>
                  <a:lnTo>
                    <a:pt x="1040" y="149"/>
                  </a:lnTo>
                  <a:lnTo>
                    <a:pt x="1042" y="151"/>
                  </a:lnTo>
                  <a:lnTo>
                    <a:pt x="1045" y="154"/>
                  </a:lnTo>
                  <a:lnTo>
                    <a:pt x="1050" y="154"/>
                  </a:lnTo>
                  <a:lnTo>
                    <a:pt x="1054" y="154"/>
                  </a:lnTo>
                  <a:lnTo>
                    <a:pt x="1057" y="151"/>
                  </a:lnTo>
                  <a:lnTo>
                    <a:pt x="1059" y="149"/>
                  </a:lnTo>
                  <a:lnTo>
                    <a:pt x="1062" y="146"/>
                  </a:lnTo>
                  <a:lnTo>
                    <a:pt x="1062" y="142"/>
                  </a:lnTo>
                  <a:lnTo>
                    <a:pt x="1062" y="137"/>
                  </a:lnTo>
                  <a:lnTo>
                    <a:pt x="1059" y="134"/>
                  </a:lnTo>
                  <a:lnTo>
                    <a:pt x="1057" y="132"/>
                  </a:lnTo>
                  <a:lnTo>
                    <a:pt x="1054" y="129"/>
                  </a:lnTo>
                  <a:lnTo>
                    <a:pt x="1050" y="129"/>
                  </a:lnTo>
                  <a:close/>
                  <a:moveTo>
                    <a:pt x="919" y="129"/>
                  </a:moveTo>
                  <a:lnTo>
                    <a:pt x="915" y="129"/>
                  </a:lnTo>
                  <a:lnTo>
                    <a:pt x="913" y="132"/>
                  </a:lnTo>
                  <a:lnTo>
                    <a:pt x="910" y="134"/>
                  </a:lnTo>
                  <a:lnTo>
                    <a:pt x="908" y="137"/>
                  </a:lnTo>
                  <a:lnTo>
                    <a:pt x="908" y="142"/>
                  </a:lnTo>
                  <a:lnTo>
                    <a:pt x="908" y="146"/>
                  </a:lnTo>
                  <a:lnTo>
                    <a:pt x="910" y="149"/>
                  </a:lnTo>
                  <a:lnTo>
                    <a:pt x="913" y="151"/>
                  </a:lnTo>
                  <a:lnTo>
                    <a:pt x="915" y="154"/>
                  </a:lnTo>
                  <a:lnTo>
                    <a:pt x="919" y="154"/>
                  </a:lnTo>
                  <a:lnTo>
                    <a:pt x="925" y="154"/>
                  </a:lnTo>
                  <a:lnTo>
                    <a:pt x="927" y="151"/>
                  </a:lnTo>
                  <a:lnTo>
                    <a:pt x="930" y="149"/>
                  </a:lnTo>
                  <a:lnTo>
                    <a:pt x="932" y="146"/>
                  </a:lnTo>
                  <a:lnTo>
                    <a:pt x="932" y="142"/>
                  </a:lnTo>
                  <a:lnTo>
                    <a:pt x="932" y="137"/>
                  </a:lnTo>
                  <a:lnTo>
                    <a:pt x="930" y="134"/>
                  </a:lnTo>
                  <a:lnTo>
                    <a:pt x="927" y="132"/>
                  </a:lnTo>
                  <a:lnTo>
                    <a:pt x="925" y="129"/>
                  </a:lnTo>
                  <a:lnTo>
                    <a:pt x="919" y="129"/>
                  </a:lnTo>
                  <a:close/>
                  <a:moveTo>
                    <a:pt x="790" y="129"/>
                  </a:moveTo>
                  <a:lnTo>
                    <a:pt x="786" y="129"/>
                  </a:lnTo>
                  <a:lnTo>
                    <a:pt x="783" y="132"/>
                  </a:lnTo>
                  <a:lnTo>
                    <a:pt x="781" y="134"/>
                  </a:lnTo>
                  <a:lnTo>
                    <a:pt x="778" y="137"/>
                  </a:lnTo>
                  <a:lnTo>
                    <a:pt x="778" y="142"/>
                  </a:lnTo>
                  <a:lnTo>
                    <a:pt x="778" y="146"/>
                  </a:lnTo>
                  <a:lnTo>
                    <a:pt x="781" y="149"/>
                  </a:lnTo>
                  <a:lnTo>
                    <a:pt x="783" y="151"/>
                  </a:lnTo>
                  <a:lnTo>
                    <a:pt x="786" y="154"/>
                  </a:lnTo>
                  <a:lnTo>
                    <a:pt x="790" y="154"/>
                  </a:lnTo>
                  <a:lnTo>
                    <a:pt x="795" y="154"/>
                  </a:lnTo>
                  <a:lnTo>
                    <a:pt x="798" y="151"/>
                  </a:lnTo>
                  <a:lnTo>
                    <a:pt x="800" y="149"/>
                  </a:lnTo>
                  <a:lnTo>
                    <a:pt x="803" y="146"/>
                  </a:lnTo>
                  <a:lnTo>
                    <a:pt x="803" y="142"/>
                  </a:lnTo>
                  <a:lnTo>
                    <a:pt x="803" y="137"/>
                  </a:lnTo>
                  <a:lnTo>
                    <a:pt x="800" y="134"/>
                  </a:lnTo>
                  <a:lnTo>
                    <a:pt x="798" y="132"/>
                  </a:lnTo>
                  <a:lnTo>
                    <a:pt x="795" y="129"/>
                  </a:lnTo>
                  <a:lnTo>
                    <a:pt x="790" y="129"/>
                  </a:lnTo>
                  <a:close/>
                  <a:moveTo>
                    <a:pt x="661" y="129"/>
                  </a:moveTo>
                  <a:lnTo>
                    <a:pt x="656" y="129"/>
                  </a:lnTo>
                  <a:lnTo>
                    <a:pt x="654" y="132"/>
                  </a:lnTo>
                  <a:lnTo>
                    <a:pt x="651" y="134"/>
                  </a:lnTo>
                  <a:lnTo>
                    <a:pt x="648" y="137"/>
                  </a:lnTo>
                  <a:lnTo>
                    <a:pt x="648" y="142"/>
                  </a:lnTo>
                  <a:lnTo>
                    <a:pt x="648" y="146"/>
                  </a:lnTo>
                  <a:lnTo>
                    <a:pt x="651" y="149"/>
                  </a:lnTo>
                  <a:lnTo>
                    <a:pt x="654" y="151"/>
                  </a:lnTo>
                  <a:lnTo>
                    <a:pt x="656" y="154"/>
                  </a:lnTo>
                  <a:lnTo>
                    <a:pt x="661" y="154"/>
                  </a:lnTo>
                  <a:lnTo>
                    <a:pt x="665" y="154"/>
                  </a:lnTo>
                  <a:lnTo>
                    <a:pt x="668" y="151"/>
                  </a:lnTo>
                  <a:lnTo>
                    <a:pt x="671" y="149"/>
                  </a:lnTo>
                  <a:lnTo>
                    <a:pt x="673" y="146"/>
                  </a:lnTo>
                  <a:lnTo>
                    <a:pt x="673" y="142"/>
                  </a:lnTo>
                  <a:lnTo>
                    <a:pt x="673" y="137"/>
                  </a:lnTo>
                  <a:lnTo>
                    <a:pt x="671" y="134"/>
                  </a:lnTo>
                  <a:lnTo>
                    <a:pt x="668" y="132"/>
                  </a:lnTo>
                  <a:lnTo>
                    <a:pt x="665" y="129"/>
                  </a:lnTo>
                  <a:lnTo>
                    <a:pt x="661" y="129"/>
                  </a:lnTo>
                  <a:close/>
                  <a:moveTo>
                    <a:pt x="532" y="129"/>
                  </a:moveTo>
                  <a:lnTo>
                    <a:pt x="527" y="129"/>
                  </a:lnTo>
                  <a:lnTo>
                    <a:pt x="524" y="132"/>
                  </a:lnTo>
                  <a:lnTo>
                    <a:pt x="521" y="134"/>
                  </a:lnTo>
                  <a:lnTo>
                    <a:pt x="519" y="137"/>
                  </a:lnTo>
                  <a:lnTo>
                    <a:pt x="519" y="142"/>
                  </a:lnTo>
                  <a:lnTo>
                    <a:pt x="519" y="146"/>
                  </a:lnTo>
                  <a:lnTo>
                    <a:pt x="521" y="149"/>
                  </a:lnTo>
                  <a:lnTo>
                    <a:pt x="524" y="151"/>
                  </a:lnTo>
                  <a:lnTo>
                    <a:pt x="527" y="154"/>
                  </a:lnTo>
                  <a:lnTo>
                    <a:pt x="532" y="154"/>
                  </a:lnTo>
                  <a:lnTo>
                    <a:pt x="536" y="154"/>
                  </a:lnTo>
                  <a:lnTo>
                    <a:pt x="538" y="151"/>
                  </a:lnTo>
                  <a:lnTo>
                    <a:pt x="541" y="149"/>
                  </a:lnTo>
                  <a:lnTo>
                    <a:pt x="544" y="146"/>
                  </a:lnTo>
                  <a:lnTo>
                    <a:pt x="544" y="142"/>
                  </a:lnTo>
                  <a:lnTo>
                    <a:pt x="544" y="137"/>
                  </a:lnTo>
                  <a:lnTo>
                    <a:pt x="541" y="134"/>
                  </a:lnTo>
                  <a:lnTo>
                    <a:pt x="538" y="132"/>
                  </a:lnTo>
                  <a:lnTo>
                    <a:pt x="536" y="129"/>
                  </a:lnTo>
                  <a:lnTo>
                    <a:pt x="532" y="129"/>
                  </a:lnTo>
                  <a:close/>
                  <a:moveTo>
                    <a:pt x="402" y="129"/>
                  </a:moveTo>
                  <a:lnTo>
                    <a:pt x="397" y="129"/>
                  </a:lnTo>
                  <a:lnTo>
                    <a:pt x="394" y="132"/>
                  </a:lnTo>
                  <a:lnTo>
                    <a:pt x="392" y="134"/>
                  </a:lnTo>
                  <a:lnTo>
                    <a:pt x="389" y="137"/>
                  </a:lnTo>
                  <a:lnTo>
                    <a:pt x="389" y="142"/>
                  </a:lnTo>
                  <a:lnTo>
                    <a:pt x="389" y="146"/>
                  </a:lnTo>
                  <a:lnTo>
                    <a:pt x="392" y="149"/>
                  </a:lnTo>
                  <a:lnTo>
                    <a:pt x="394" y="151"/>
                  </a:lnTo>
                  <a:lnTo>
                    <a:pt x="397" y="154"/>
                  </a:lnTo>
                  <a:lnTo>
                    <a:pt x="402" y="154"/>
                  </a:lnTo>
                  <a:lnTo>
                    <a:pt x="406" y="154"/>
                  </a:lnTo>
                  <a:lnTo>
                    <a:pt x="409" y="151"/>
                  </a:lnTo>
                  <a:lnTo>
                    <a:pt x="411" y="149"/>
                  </a:lnTo>
                  <a:lnTo>
                    <a:pt x="414" y="146"/>
                  </a:lnTo>
                  <a:lnTo>
                    <a:pt x="414" y="142"/>
                  </a:lnTo>
                  <a:lnTo>
                    <a:pt x="414" y="137"/>
                  </a:lnTo>
                  <a:lnTo>
                    <a:pt x="411" y="134"/>
                  </a:lnTo>
                  <a:lnTo>
                    <a:pt x="409" y="132"/>
                  </a:lnTo>
                  <a:lnTo>
                    <a:pt x="406" y="129"/>
                  </a:lnTo>
                  <a:lnTo>
                    <a:pt x="402" y="129"/>
                  </a:lnTo>
                  <a:close/>
                  <a:moveTo>
                    <a:pt x="271" y="129"/>
                  </a:moveTo>
                  <a:lnTo>
                    <a:pt x="267" y="129"/>
                  </a:lnTo>
                  <a:lnTo>
                    <a:pt x="265" y="132"/>
                  </a:lnTo>
                  <a:lnTo>
                    <a:pt x="262" y="134"/>
                  </a:lnTo>
                  <a:lnTo>
                    <a:pt x="260" y="137"/>
                  </a:lnTo>
                  <a:lnTo>
                    <a:pt x="260" y="142"/>
                  </a:lnTo>
                  <a:lnTo>
                    <a:pt x="260" y="146"/>
                  </a:lnTo>
                  <a:lnTo>
                    <a:pt x="262" y="149"/>
                  </a:lnTo>
                  <a:lnTo>
                    <a:pt x="265" y="151"/>
                  </a:lnTo>
                  <a:lnTo>
                    <a:pt x="267" y="154"/>
                  </a:lnTo>
                  <a:lnTo>
                    <a:pt x="271" y="154"/>
                  </a:lnTo>
                  <a:lnTo>
                    <a:pt x="277" y="154"/>
                  </a:lnTo>
                  <a:lnTo>
                    <a:pt x="279" y="151"/>
                  </a:lnTo>
                  <a:lnTo>
                    <a:pt x="282" y="149"/>
                  </a:lnTo>
                  <a:lnTo>
                    <a:pt x="284" y="146"/>
                  </a:lnTo>
                  <a:lnTo>
                    <a:pt x="284" y="142"/>
                  </a:lnTo>
                  <a:lnTo>
                    <a:pt x="284" y="137"/>
                  </a:lnTo>
                  <a:lnTo>
                    <a:pt x="282" y="134"/>
                  </a:lnTo>
                  <a:lnTo>
                    <a:pt x="279" y="132"/>
                  </a:lnTo>
                  <a:lnTo>
                    <a:pt x="277" y="129"/>
                  </a:lnTo>
                  <a:lnTo>
                    <a:pt x="271" y="129"/>
                  </a:lnTo>
                  <a:close/>
                  <a:moveTo>
                    <a:pt x="142" y="129"/>
                  </a:moveTo>
                  <a:lnTo>
                    <a:pt x="138" y="129"/>
                  </a:lnTo>
                  <a:lnTo>
                    <a:pt x="135" y="132"/>
                  </a:lnTo>
                  <a:lnTo>
                    <a:pt x="133" y="134"/>
                  </a:lnTo>
                  <a:lnTo>
                    <a:pt x="130" y="137"/>
                  </a:lnTo>
                  <a:lnTo>
                    <a:pt x="130" y="142"/>
                  </a:lnTo>
                  <a:lnTo>
                    <a:pt x="130" y="146"/>
                  </a:lnTo>
                  <a:lnTo>
                    <a:pt x="133" y="149"/>
                  </a:lnTo>
                  <a:lnTo>
                    <a:pt x="135" y="151"/>
                  </a:lnTo>
                  <a:lnTo>
                    <a:pt x="138" y="154"/>
                  </a:lnTo>
                  <a:lnTo>
                    <a:pt x="142" y="154"/>
                  </a:lnTo>
                  <a:lnTo>
                    <a:pt x="147" y="154"/>
                  </a:lnTo>
                  <a:lnTo>
                    <a:pt x="150" y="151"/>
                  </a:lnTo>
                  <a:lnTo>
                    <a:pt x="152" y="149"/>
                  </a:lnTo>
                  <a:lnTo>
                    <a:pt x="155" y="146"/>
                  </a:lnTo>
                  <a:lnTo>
                    <a:pt x="155" y="142"/>
                  </a:lnTo>
                  <a:lnTo>
                    <a:pt x="155" y="137"/>
                  </a:lnTo>
                  <a:lnTo>
                    <a:pt x="152" y="134"/>
                  </a:lnTo>
                  <a:lnTo>
                    <a:pt x="150" y="132"/>
                  </a:lnTo>
                  <a:lnTo>
                    <a:pt x="147" y="129"/>
                  </a:lnTo>
                  <a:lnTo>
                    <a:pt x="142" y="129"/>
                  </a:lnTo>
                  <a:close/>
                  <a:moveTo>
                    <a:pt x="12" y="129"/>
                  </a:moveTo>
                  <a:lnTo>
                    <a:pt x="8" y="129"/>
                  </a:lnTo>
                  <a:lnTo>
                    <a:pt x="6" y="132"/>
                  </a:lnTo>
                  <a:lnTo>
                    <a:pt x="3" y="134"/>
                  </a:lnTo>
                  <a:lnTo>
                    <a:pt x="0" y="137"/>
                  </a:lnTo>
                  <a:lnTo>
                    <a:pt x="0" y="142"/>
                  </a:lnTo>
                  <a:lnTo>
                    <a:pt x="0" y="146"/>
                  </a:lnTo>
                  <a:lnTo>
                    <a:pt x="3" y="149"/>
                  </a:lnTo>
                  <a:lnTo>
                    <a:pt x="6" y="151"/>
                  </a:lnTo>
                  <a:lnTo>
                    <a:pt x="8" y="154"/>
                  </a:lnTo>
                  <a:lnTo>
                    <a:pt x="12" y="154"/>
                  </a:lnTo>
                  <a:lnTo>
                    <a:pt x="17" y="154"/>
                  </a:lnTo>
                  <a:lnTo>
                    <a:pt x="20" y="151"/>
                  </a:lnTo>
                  <a:lnTo>
                    <a:pt x="23" y="149"/>
                  </a:lnTo>
                  <a:lnTo>
                    <a:pt x="25" y="146"/>
                  </a:lnTo>
                  <a:lnTo>
                    <a:pt x="25" y="142"/>
                  </a:lnTo>
                  <a:lnTo>
                    <a:pt x="25" y="137"/>
                  </a:lnTo>
                  <a:lnTo>
                    <a:pt x="23" y="134"/>
                  </a:lnTo>
                  <a:lnTo>
                    <a:pt x="20" y="132"/>
                  </a:lnTo>
                  <a:lnTo>
                    <a:pt x="17" y="129"/>
                  </a:lnTo>
                  <a:lnTo>
                    <a:pt x="12" y="129"/>
                  </a:lnTo>
                  <a:close/>
                  <a:moveTo>
                    <a:pt x="4225" y="64"/>
                  </a:moveTo>
                  <a:lnTo>
                    <a:pt x="4221" y="65"/>
                  </a:lnTo>
                  <a:lnTo>
                    <a:pt x="4217" y="66"/>
                  </a:lnTo>
                  <a:lnTo>
                    <a:pt x="4214" y="69"/>
                  </a:lnTo>
                  <a:lnTo>
                    <a:pt x="4213" y="73"/>
                  </a:lnTo>
                  <a:lnTo>
                    <a:pt x="4212" y="77"/>
                  </a:lnTo>
                  <a:lnTo>
                    <a:pt x="4213" y="81"/>
                  </a:lnTo>
                  <a:lnTo>
                    <a:pt x="4214" y="85"/>
                  </a:lnTo>
                  <a:lnTo>
                    <a:pt x="4217" y="87"/>
                  </a:lnTo>
                  <a:lnTo>
                    <a:pt x="4221" y="89"/>
                  </a:lnTo>
                  <a:lnTo>
                    <a:pt x="4225" y="90"/>
                  </a:lnTo>
                  <a:lnTo>
                    <a:pt x="4229" y="89"/>
                  </a:lnTo>
                  <a:lnTo>
                    <a:pt x="4233" y="87"/>
                  </a:lnTo>
                  <a:lnTo>
                    <a:pt x="4235" y="85"/>
                  </a:lnTo>
                  <a:lnTo>
                    <a:pt x="4237" y="81"/>
                  </a:lnTo>
                  <a:lnTo>
                    <a:pt x="4238" y="77"/>
                  </a:lnTo>
                  <a:lnTo>
                    <a:pt x="4237" y="73"/>
                  </a:lnTo>
                  <a:lnTo>
                    <a:pt x="4235" y="69"/>
                  </a:lnTo>
                  <a:lnTo>
                    <a:pt x="4233" y="66"/>
                  </a:lnTo>
                  <a:lnTo>
                    <a:pt x="4229" y="65"/>
                  </a:lnTo>
                  <a:lnTo>
                    <a:pt x="4225" y="64"/>
                  </a:lnTo>
                  <a:close/>
                  <a:moveTo>
                    <a:pt x="4095" y="64"/>
                  </a:moveTo>
                  <a:lnTo>
                    <a:pt x="4091" y="65"/>
                  </a:lnTo>
                  <a:lnTo>
                    <a:pt x="4087" y="66"/>
                  </a:lnTo>
                  <a:lnTo>
                    <a:pt x="4085" y="69"/>
                  </a:lnTo>
                  <a:lnTo>
                    <a:pt x="4083" y="73"/>
                  </a:lnTo>
                  <a:lnTo>
                    <a:pt x="4082" y="77"/>
                  </a:lnTo>
                  <a:lnTo>
                    <a:pt x="4083" y="81"/>
                  </a:lnTo>
                  <a:lnTo>
                    <a:pt x="4085" y="85"/>
                  </a:lnTo>
                  <a:lnTo>
                    <a:pt x="4087" y="87"/>
                  </a:lnTo>
                  <a:lnTo>
                    <a:pt x="4091" y="89"/>
                  </a:lnTo>
                  <a:lnTo>
                    <a:pt x="4095" y="90"/>
                  </a:lnTo>
                  <a:lnTo>
                    <a:pt x="4099" y="89"/>
                  </a:lnTo>
                  <a:lnTo>
                    <a:pt x="4103" y="87"/>
                  </a:lnTo>
                  <a:lnTo>
                    <a:pt x="4106" y="85"/>
                  </a:lnTo>
                  <a:lnTo>
                    <a:pt x="4107" y="81"/>
                  </a:lnTo>
                  <a:lnTo>
                    <a:pt x="4108" y="77"/>
                  </a:lnTo>
                  <a:lnTo>
                    <a:pt x="4107" y="73"/>
                  </a:lnTo>
                  <a:lnTo>
                    <a:pt x="4106" y="69"/>
                  </a:lnTo>
                  <a:lnTo>
                    <a:pt x="4103" y="66"/>
                  </a:lnTo>
                  <a:lnTo>
                    <a:pt x="4099" y="65"/>
                  </a:lnTo>
                  <a:lnTo>
                    <a:pt x="4095" y="64"/>
                  </a:lnTo>
                  <a:close/>
                  <a:moveTo>
                    <a:pt x="3966" y="64"/>
                  </a:moveTo>
                  <a:lnTo>
                    <a:pt x="3962" y="65"/>
                  </a:lnTo>
                  <a:lnTo>
                    <a:pt x="3958" y="66"/>
                  </a:lnTo>
                  <a:lnTo>
                    <a:pt x="3955" y="69"/>
                  </a:lnTo>
                  <a:lnTo>
                    <a:pt x="3954" y="73"/>
                  </a:lnTo>
                  <a:lnTo>
                    <a:pt x="3953" y="77"/>
                  </a:lnTo>
                  <a:lnTo>
                    <a:pt x="3954" y="81"/>
                  </a:lnTo>
                  <a:lnTo>
                    <a:pt x="3955" y="85"/>
                  </a:lnTo>
                  <a:lnTo>
                    <a:pt x="3958" y="87"/>
                  </a:lnTo>
                  <a:lnTo>
                    <a:pt x="3962" y="89"/>
                  </a:lnTo>
                  <a:lnTo>
                    <a:pt x="3966" y="90"/>
                  </a:lnTo>
                  <a:lnTo>
                    <a:pt x="3970" y="89"/>
                  </a:lnTo>
                  <a:lnTo>
                    <a:pt x="3973" y="87"/>
                  </a:lnTo>
                  <a:lnTo>
                    <a:pt x="3976" y="85"/>
                  </a:lnTo>
                  <a:lnTo>
                    <a:pt x="3977" y="81"/>
                  </a:lnTo>
                  <a:lnTo>
                    <a:pt x="3979" y="77"/>
                  </a:lnTo>
                  <a:lnTo>
                    <a:pt x="3977" y="73"/>
                  </a:lnTo>
                  <a:lnTo>
                    <a:pt x="3976" y="69"/>
                  </a:lnTo>
                  <a:lnTo>
                    <a:pt x="3973" y="66"/>
                  </a:lnTo>
                  <a:lnTo>
                    <a:pt x="3970" y="65"/>
                  </a:lnTo>
                  <a:lnTo>
                    <a:pt x="3966" y="64"/>
                  </a:lnTo>
                  <a:close/>
                  <a:moveTo>
                    <a:pt x="3836" y="64"/>
                  </a:moveTo>
                  <a:lnTo>
                    <a:pt x="3832" y="65"/>
                  </a:lnTo>
                  <a:lnTo>
                    <a:pt x="3828" y="66"/>
                  </a:lnTo>
                  <a:lnTo>
                    <a:pt x="3826" y="69"/>
                  </a:lnTo>
                  <a:lnTo>
                    <a:pt x="3824" y="73"/>
                  </a:lnTo>
                  <a:lnTo>
                    <a:pt x="3823" y="77"/>
                  </a:lnTo>
                  <a:lnTo>
                    <a:pt x="3824" y="81"/>
                  </a:lnTo>
                  <a:lnTo>
                    <a:pt x="3826" y="85"/>
                  </a:lnTo>
                  <a:lnTo>
                    <a:pt x="3828" y="87"/>
                  </a:lnTo>
                  <a:lnTo>
                    <a:pt x="3832" y="89"/>
                  </a:lnTo>
                  <a:lnTo>
                    <a:pt x="3836" y="90"/>
                  </a:lnTo>
                  <a:lnTo>
                    <a:pt x="3840" y="89"/>
                  </a:lnTo>
                  <a:lnTo>
                    <a:pt x="3844" y="87"/>
                  </a:lnTo>
                  <a:lnTo>
                    <a:pt x="3846" y="85"/>
                  </a:lnTo>
                  <a:lnTo>
                    <a:pt x="3848" y="81"/>
                  </a:lnTo>
                  <a:lnTo>
                    <a:pt x="3849" y="77"/>
                  </a:lnTo>
                  <a:lnTo>
                    <a:pt x="3848" y="73"/>
                  </a:lnTo>
                  <a:lnTo>
                    <a:pt x="3846" y="69"/>
                  </a:lnTo>
                  <a:lnTo>
                    <a:pt x="3844" y="66"/>
                  </a:lnTo>
                  <a:lnTo>
                    <a:pt x="3840" y="65"/>
                  </a:lnTo>
                  <a:lnTo>
                    <a:pt x="3836" y="64"/>
                  </a:lnTo>
                  <a:close/>
                  <a:moveTo>
                    <a:pt x="3706" y="64"/>
                  </a:moveTo>
                  <a:lnTo>
                    <a:pt x="3702" y="65"/>
                  </a:lnTo>
                  <a:lnTo>
                    <a:pt x="3699" y="66"/>
                  </a:lnTo>
                  <a:lnTo>
                    <a:pt x="3696" y="69"/>
                  </a:lnTo>
                  <a:lnTo>
                    <a:pt x="3695" y="73"/>
                  </a:lnTo>
                  <a:lnTo>
                    <a:pt x="3693" y="77"/>
                  </a:lnTo>
                  <a:lnTo>
                    <a:pt x="3695" y="81"/>
                  </a:lnTo>
                  <a:lnTo>
                    <a:pt x="3696" y="85"/>
                  </a:lnTo>
                  <a:lnTo>
                    <a:pt x="3699" y="87"/>
                  </a:lnTo>
                  <a:lnTo>
                    <a:pt x="3702" y="89"/>
                  </a:lnTo>
                  <a:lnTo>
                    <a:pt x="3706" y="90"/>
                  </a:lnTo>
                  <a:lnTo>
                    <a:pt x="3710" y="89"/>
                  </a:lnTo>
                  <a:lnTo>
                    <a:pt x="3714" y="87"/>
                  </a:lnTo>
                  <a:lnTo>
                    <a:pt x="3717" y="85"/>
                  </a:lnTo>
                  <a:lnTo>
                    <a:pt x="3718" y="81"/>
                  </a:lnTo>
                  <a:lnTo>
                    <a:pt x="3719" y="77"/>
                  </a:lnTo>
                  <a:lnTo>
                    <a:pt x="3718" y="73"/>
                  </a:lnTo>
                  <a:lnTo>
                    <a:pt x="3717" y="69"/>
                  </a:lnTo>
                  <a:lnTo>
                    <a:pt x="3714" y="66"/>
                  </a:lnTo>
                  <a:lnTo>
                    <a:pt x="3710" y="65"/>
                  </a:lnTo>
                  <a:lnTo>
                    <a:pt x="3706" y="64"/>
                  </a:lnTo>
                  <a:close/>
                  <a:moveTo>
                    <a:pt x="3577" y="64"/>
                  </a:moveTo>
                  <a:lnTo>
                    <a:pt x="3573" y="65"/>
                  </a:lnTo>
                  <a:lnTo>
                    <a:pt x="3569" y="66"/>
                  </a:lnTo>
                  <a:lnTo>
                    <a:pt x="3566" y="69"/>
                  </a:lnTo>
                  <a:lnTo>
                    <a:pt x="3565" y="73"/>
                  </a:lnTo>
                  <a:lnTo>
                    <a:pt x="3564" y="77"/>
                  </a:lnTo>
                  <a:lnTo>
                    <a:pt x="3565" y="81"/>
                  </a:lnTo>
                  <a:lnTo>
                    <a:pt x="3566" y="85"/>
                  </a:lnTo>
                  <a:lnTo>
                    <a:pt x="3569" y="87"/>
                  </a:lnTo>
                  <a:lnTo>
                    <a:pt x="3573" y="89"/>
                  </a:lnTo>
                  <a:lnTo>
                    <a:pt x="3577" y="90"/>
                  </a:lnTo>
                  <a:lnTo>
                    <a:pt x="3581" y="89"/>
                  </a:lnTo>
                  <a:lnTo>
                    <a:pt x="3585" y="87"/>
                  </a:lnTo>
                  <a:lnTo>
                    <a:pt x="3587" y="85"/>
                  </a:lnTo>
                  <a:lnTo>
                    <a:pt x="3589" y="81"/>
                  </a:lnTo>
                  <a:lnTo>
                    <a:pt x="3590" y="77"/>
                  </a:lnTo>
                  <a:lnTo>
                    <a:pt x="3589" y="73"/>
                  </a:lnTo>
                  <a:lnTo>
                    <a:pt x="3587" y="69"/>
                  </a:lnTo>
                  <a:lnTo>
                    <a:pt x="3585" y="66"/>
                  </a:lnTo>
                  <a:lnTo>
                    <a:pt x="3581" y="65"/>
                  </a:lnTo>
                  <a:lnTo>
                    <a:pt x="3577" y="64"/>
                  </a:lnTo>
                  <a:close/>
                  <a:moveTo>
                    <a:pt x="3447" y="64"/>
                  </a:moveTo>
                  <a:lnTo>
                    <a:pt x="3443" y="65"/>
                  </a:lnTo>
                  <a:lnTo>
                    <a:pt x="3439" y="66"/>
                  </a:lnTo>
                  <a:lnTo>
                    <a:pt x="3437" y="69"/>
                  </a:lnTo>
                  <a:lnTo>
                    <a:pt x="3435" y="73"/>
                  </a:lnTo>
                  <a:lnTo>
                    <a:pt x="3434" y="77"/>
                  </a:lnTo>
                  <a:lnTo>
                    <a:pt x="3435" y="81"/>
                  </a:lnTo>
                  <a:lnTo>
                    <a:pt x="3437" y="85"/>
                  </a:lnTo>
                  <a:lnTo>
                    <a:pt x="3439" y="87"/>
                  </a:lnTo>
                  <a:lnTo>
                    <a:pt x="3443" y="89"/>
                  </a:lnTo>
                  <a:lnTo>
                    <a:pt x="3447" y="90"/>
                  </a:lnTo>
                  <a:lnTo>
                    <a:pt x="3451" y="89"/>
                  </a:lnTo>
                  <a:lnTo>
                    <a:pt x="3455" y="87"/>
                  </a:lnTo>
                  <a:lnTo>
                    <a:pt x="3458" y="85"/>
                  </a:lnTo>
                  <a:lnTo>
                    <a:pt x="3459" y="81"/>
                  </a:lnTo>
                  <a:lnTo>
                    <a:pt x="3460" y="77"/>
                  </a:lnTo>
                  <a:lnTo>
                    <a:pt x="3459" y="73"/>
                  </a:lnTo>
                  <a:lnTo>
                    <a:pt x="3458" y="69"/>
                  </a:lnTo>
                  <a:lnTo>
                    <a:pt x="3455" y="66"/>
                  </a:lnTo>
                  <a:lnTo>
                    <a:pt x="3451" y="65"/>
                  </a:lnTo>
                  <a:lnTo>
                    <a:pt x="3447" y="64"/>
                  </a:lnTo>
                  <a:close/>
                  <a:moveTo>
                    <a:pt x="3318" y="64"/>
                  </a:moveTo>
                  <a:lnTo>
                    <a:pt x="3314" y="65"/>
                  </a:lnTo>
                  <a:lnTo>
                    <a:pt x="3310" y="66"/>
                  </a:lnTo>
                  <a:lnTo>
                    <a:pt x="3307" y="69"/>
                  </a:lnTo>
                  <a:lnTo>
                    <a:pt x="3306" y="73"/>
                  </a:lnTo>
                  <a:lnTo>
                    <a:pt x="3305" y="77"/>
                  </a:lnTo>
                  <a:lnTo>
                    <a:pt x="3306" y="81"/>
                  </a:lnTo>
                  <a:lnTo>
                    <a:pt x="3307" y="85"/>
                  </a:lnTo>
                  <a:lnTo>
                    <a:pt x="3310" y="87"/>
                  </a:lnTo>
                  <a:lnTo>
                    <a:pt x="3314" y="89"/>
                  </a:lnTo>
                  <a:lnTo>
                    <a:pt x="3318" y="90"/>
                  </a:lnTo>
                  <a:lnTo>
                    <a:pt x="3322" y="89"/>
                  </a:lnTo>
                  <a:lnTo>
                    <a:pt x="3325" y="87"/>
                  </a:lnTo>
                  <a:lnTo>
                    <a:pt x="3328" y="85"/>
                  </a:lnTo>
                  <a:lnTo>
                    <a:pt x="3329" y="81"/>
                  </a:lnTo>
                  <a:lnTo>
                    <a:pt x="3331" y="77"/>
                  </a:lnTo>
                  <a:lnTo>
                    <a:pt x="3329" y="73"/>
                  </a:lnTo>
                  <a:lnTo>
                    <a:pt x="3328" y="69"/>
                  </a:lnTo>
                  <a:lnTo>
                    <a:pt x="3325" y="66"/>
                  </a:lnTo>
                  <a:lnTo>
                    <a:pt x="3322" y="65"/>
                  </a:lnTo>
                  <a:lnTo>
                    <a:pt x="3318" y="64"/>
                  </a:lnTo>
                  <a:close/>
                  <a:moveTo>
                    <a:pt x="3188" y="64"/>
                  </a:moveTo>
                  <a:lnTo>
                    <a:pt x="3184" y="65"/>
                  </a:lnTo>
                  <a:lnTo>
                    <a:pt x="3180" y="66"/>
                  </a:lnTo>
                  <a:lnTo>
                    <a:pt x="3178" y="69"/>
                  </a:lnTo>
                  <a:lnTo>
                    <a:pt x="3176" y="73"/>
                  </a:lnTo>
                  <a:lnTo>
                    <a:pt x="3175" y="77"/>
                  </a:lnTo>
                  <a:lnTo>
                    <a:pt x="3176" y="81"/>
                  </a:lnTo>
                  <a:lnTo>
                    <a:pt x="3178" y="85"/>
                  </a:lnTo>
                  <a:lnTo>
                    <a:pt x="3180" y="87"/>
                  </a:lnTo>
                  <a:lnTo>
                    <a:pt x="3184" y="89"/>
                  </a:lnTo>
                  <a:lnTo>
                    <a:pt x="3188" y="90"/>
                  </a:lnTo>
                  <a:lnTo>
                    <a:pt x="3192" y="89"/>
                  </a:lnTo>
                  <a:lnTo>
                    <a:pt x="3196" y="87"/>
                  </a:lnTo>
                  <a:lnTo>
                    <a:pt x="3198" y="85"/>
                  </a:lnTo>
                  <a:lnTo>
                    <a:pt x="3200" y="81"/>
                  </a:lnTo>
                  <a:lnTo>
                    <a:pt x="3201" y="77"/>
                  </a:lnTo>
                  <a:lnTo>
                    <a:pt x="3200" y="73"/>
                  </a:lnTo>
                  <a:lnTo>
                    <a:pt x="3198" y="69"/>
                  </a:lnTo>
                  <a:lnTo>
                    <a:pt x="3196" y="66"/>
                  </a:lnTo>
                  <a:lnTo>
                    <a:pt x="3192" y="65"/>
                  </a:lnTo>
                  <a:lnTo>
                    <a:pt x="3188" y="64"/>
                  </a:lnTo>
                  <a:close/>
                  <a:moveTo>
                    <a:pt x="3058" y="64"/>
                  </a:moveTo>
                  <a:lnTo>
                    <a:pt x="3054" y="65"/>
                  </a:lnTo>
                  <a:lnTo>
                    <a:pt x="3051" y="66"/>
                  </a:lnTo>
                  <a:lnTo>
                    <a:pt x="3048" y="69"/>
                  </a:lnTo>
                  <a:lnTo>
                    <a:pt x="3047" y="73"/>
                  </a:lnTo>
                  <a:lnTo>
                    <a:pt x="3045" y="77"/>
                  </a:lnTo>
                  <a:lnTo>
                    <a:pt x="3047" y="81"/>
                  </a:lnTo>
                  <a:lnTo>
                    <a:pt x="3048" y="85"/>
                  </a:lnTo>
                  <a:lnTo>
                    <a:pt x="3051" y="87"/>
                  </a:lnTo>
                  <a:lnTo>
                    <a:pt x="3054" y="89"/>
                  </a:lnTo>
                  <a:lnTo>
                    <a:pt x="3058" y="90"/>
                  </a:lnTo>
                  <a:lnTo>
                    <a:pt x="3062" y="89"/>
                  </a:lnTo>
                  <a:lnTo>
                    <a:pt x="3066" y="87"/>
                  </a:lnTo>
                  <a:lnTo>
                    <a:pt x="3069" y="85"/>
                  </a:lnTo>
                  <a:lnTo>
                    <a:pt x="3070" y="81"/>
                  </a:lnTo>
                  <a:lnTo>
                    <a:pt x="3071" y="77"/>
                  </a:lnTo>
                  <a:lnTo>
                    <a:pt x="3070" y="73"/>
                  </a:lnTo>
                  <a:lnTo>
                    <a:pt x="3069" y="69"/>
                  </a:lnTo>
                  <a:lnTo>
                    <a:pt x="3066" y="66"/>
                  </a:lnTo>
                  <a:lnTo>
                    <a:pt x="3062" y="65"/>
                  </a:lnTo>
                  <a:lnTo>
                    <a:pt x="3058" y="64"/>
                  </a:lnTo>
                  <a:close/>
                  <a:moveTo>
                    <a:pt x="2929" y="64"/>
                  </a:moveTo>
                  <a:lnTo>
                    <a:pt x="2925" y="65"/>
                  </a:lnTo>
                  <a:lnTo>
                    <a:pt x="2921" y="66"/>
                  </a:lnTo>
                  <a:lnTo>
                    <a:pt x="2918" y="69"/>
                  </a:lnTo>
                  <a:lnTo>
                    <a:pt x="2917" y="73"/>
                  </a:lnTo>
                  <a:lnTo>
                    <a:pt x="2916" y="77"/>
                  </a:lnTo>
                  <a:lnTo>
                    <a:pt x="2917" y="81"/>
                  </a:lnTo>
                  <a:lnTo>
                    <a:pt x="2918" y="85"/>
                  </a:lnTo>
                  <a:lnTo>
                    <a:pt x="2921" y="87"/>
                  </a:lnTo>
                  <a:lnTo>
                    <a:pt x="2925" y="89"/>
                  </a:lnTo>
                  <a:lnTo>
                    <a:pt x="2929" y="90"/>
                  </a:lnTo>
                  <a:lnTo>
                    <a:pt x="2933" y="89"/>
                  </a:lnTo>
                  <a:lnTo>
                    <a:pt x="2937" y="87"/>
                  </a:lnTo>
                  <a:lnTo>
                    <a:pt x="2939" y="85"/>
                  </a:lnTo>
                  <a:lnTo>
                    <a:pt x="2941" y="81"/>
                  </a:lnTo>
                  <a:lnTo>
                    <a:pt x="2942" y="77"/>
                  </a:lnTo>
                  <a:lnTo>
                    <a:pt x="2941" y="73"/>
                  </a:lnTo>
                  <a:lnTo>
                    <a:pt x="2939" y="69"/>
                  </a:lnTo>
                  <a:lnTo>
                    <a:pt x="2937" y="66"/>
                  </a:lnTo>
                  <a:lnTo>
                    <a:pt x="2933" y="65"/>
                  </a:lnTo>
                  <a:lnTo>
                    <a:pt x="2929" y="64"/>
                  </a:lnTo>
                  <a:close/>
                  <a:moveTo>
                    <a:pt x="2799" y="64"/>
                  </a:moveTo>
                  <a:lnTo>
                    <a:pt x="2795" y="65"/>
                  </a:lnTo>
                  <a:lnTo>
                    <a:pt x="2791" y="66"/>
                  </a:lnTo>
                  <a:lnTo>
                    <a:pt x="2789" y="69"/>
                  </a:lnTo>
                  <a:lnTo>
                    <a:pt x="2787" y="73"/>
                  </a:lnTo>
                  <a:lnTo>
                    <a:pt x="2786" y="77"/>
                  </a:lnTo>
                  <a:lnTo>
                    <a:pt x="2787" y="81"/>
                  </a:lnTo>
                  <a:lnTo>
                    <a:pt x="2789" y="85"/>
                  </a:lnTo>
                  <a:lnTo>
                    <a:pt x="2791" y="87"/>
                  </a:lnTo>
                  <a:lnTo>
                    <a:pt x="2795" y="89"/>
                  </a:lnTo>
                  <a:lnTo>
                    <a:pt x="2799" y="90"/>
                  </a:lnTo>
                  <a:lnTo>
                    <a:pt x="2803" y="89"/>
                  </a:lnTo>
                  <a:lnTo>
                    <a:pt x="2807" y="87"/>
                  </a:lnTo>
                  <a:lnTo>
                    <a:pt x="2810" y="85"/>
                  </a:lnTo>
                  <a:lnTo>
                    <a:pt x="2811" y="81"/>
                  </a:lnTo>
                  <a:lnTo>
                    <a:pt x="2812" y="77"/>
                  </a:lnTo>
                  <a:lnTo>
                    <a:pt x="2811" y="73"/>
                  </a:lnTo>
                  <a:lnTo>
                    <a:pt x="2810" y="69"/>
                  </a:lnTo>
                  <a:lnTo>
                    <a:pt x="2807" y="66"/>
                  </a:lnTo>
                  <a:lnTo>
                    <a:pt x="2803" y="65"/>
                  </a:lnTo>
                  <a:lnTo>
                    <a:pt x="2799" y="64"/>
                  </a:lnTo>
                  <a:close/>
                  <a:moveTo>
                    <a:pt x="2670" y="64"/>
                  </a:moveTo>
                  <a:lnTo>
                    <a:pt x="2666" y="65"/>
                  </a:lnTo>
                  <a:lnTo>
                    <a:pt x="2662" y="66"/>
                  </a:lnTo>
                  <a:lnTo>
                    <a:pt x="2659" y="69"/>
                  </a:lnTo>
                  <a:lnTo>
                    <a:pt x="2658" y="73"/>
                  </a:lnTo>
                  <a:lnTo>
                    <a:pt x="2657" y="77"/>
                  </a:lnTo>
                  <a:lnTo>
                    <a:pt x="2658" y="81"/>
                  </a:lnTo>
                  <a:lnTo>
                    <a:pt x="2659" y="85"/>
                  </a:lnTo>
                  <a:lnTo>
                    <a:pt x="2662" y="87"/>
                  </a:lnTo>
                  <a:lnTo>
                    <a:pt x="2666" y="89"/>
                  </a:lnTo>
                  <a:lnTo>
                    <a:pt x="2670" y="90"/>
                  </a:lnTo>
                  <a:lnTo>
                    <a:pt x="2674" y="89"/>
                  </a:lnTo>
                  <a:lnTo>
                    <a:pt x="2677" y="87"/>
                  </a:lnTo>
                  <a:lnTo>
                    <a:pt x="2680" y="85"/>
                  </a:lnTo>
                  <a:lnTo>
                    <a:pt x="2681" y="81"/>
                  </a:lnTo>
                  <a:lnTo>
                    <a:pt x="2683" y="77"/>
                  </a:lnTo>
                  <a:lnTo>
                    <a:pt x="2681" y="73"/>
                  </a:lnTo>
                  <a:lnTo>
                    <a:pt x="2680" y="69"/>
                  </a:lnTo>
                  <a:lnTo>
                    <a:pt x="2677" y="66"/>
                  </a:lnTo>
                  <a:lnTo>
                    <a:pt x="2674" y="65"/>
                  </a:lnTo>
                  <a:lnTo>
                    <a:pt x="2670" y="64"/>
                  </a:lnTo>
                  <a:close/>
                  <a:moveTo>
                    <a:pt x="2540" y="64"/>
                  </a:moveTo>
                  <a:lnTo>
                    <a:pt x="2536" y="65"/>
                  </a:lnTo>
                  <a:lnTo>
                    <a:pt x="2532" y="66"/>
                  </a:lnTo>
                  <a:lnTo>
                    <a:pt x="2530" y="69"/>
                  </a:lnTo>
                  <a:lnTo>
                    <a:pt x="2528" y="73"/>
                  </a:lnTo>
                  <a:lnTo>
                    <a:pt x="2527" y="77"/>
                  </a:lnTo>
                  <a:lnTo>
                    <a:pt x="2528" y="81"/>
                  </a:lnTo>
                  <a:lnTo>
                    <a:pt x="2530" y="85"/>
                  </a:lnTo>
                  <a:lnTo>
                    <a:pt x="2532" y="87"/>
                  </a:lnTo>
                  <a:lnTo>
                    <a:pt x="2536" y="89"/>
                  </a:lnTo>
                  <a:lnTo>
                    <a:pt x="2540" y="90"/>
                  </a:lnTo>
                  <a:lnTo>
                    <a:pt x="2544" y="89"/>
                  </a:lnTo>
                  <a:lnTo>
                    <a:pt x="2548" y="87"/>
                  </a:lnTo>
                  <a:lnTo>
                    <a:pt x="2550" y="85"/>
                  </a:lnTo>
                  <a:lnTo>
                    <a:pt x="2552" y="81"/>
                  </a:lnTo>
                  <a:lnTo>
                    <a:pt x="2553" y="77"/>
                  </a:lnTo>
                  <a:lnTo>
                    <a:pt x="2552" y="73"/>
                  </a:lnTo>
                  <a:lnTo>
                    <a:pt x="2550" y="69"/>
                  </a:lnTo>
                  <a:lnTo>
                    <a:pt x="2548" y="66"/>
                  </a:lnTo>
                  <a:lnTo>
                    <a:pt x="2544" y="65"/>
                  </a:lnTo>
                  <a:lnTo>
                    <a:pt x="2540" y="64"/>
                  </a:lnTo>
                  <a:close/>
                  <a:moveTo>
                    <a:pt x="2410" y="64"/>
                  </a:moveTo>
                  <a:lnTo>
                    <a:pt x="2406" y="65"/>
                  </a:lnTo>
                  <a:lnTo>
                    <a:pt x="2403" y="66"/>
                  </a:lnTo>
                  <a:lnTo>
                    <a:pt x="2400" y="69"/>
                  </a:lnTo>
                  <a:lnTo>
                    <a:pt x="2399" y="73"/>
                  </a:lnTo>
                  <a:lnTo>
                    <a:pt x="2397" y="77"/>
                  </a:lnTo>
                  <a:lnTo>
                    <a:pt x="2399" y="81"/>
                  </a:lnTo>
                  <a:lnTo>
                    <a:pt x="2400" y="85"/>
                  </a:lnTo>
                  <a:lnTo>
                    <a:pt x="2403" y="87"/>
                  </a:lnTo>
                  <a:lnTo>
                    <a:pt x="2406" y="89"/>
                  </a:lnTo>
                  <a:lnTo>
                    <a:pt x="2410" y="90"/>
                  </a:lnTo>
                  <a:lnTo>
                    <a:pt x="2414" y="89"/>
                  </a:lnTo>
                  <a:lnTo>
                    <a:pt x="2418" y="87"/>
                  </a:lnTo>
                  <a:lnTo>
                    <a:pt x="2421" y="85"/>
                  </a:lnTo>
                  <a:lnTo>
                    <a:pt x="2422" y="81"/>
                  </a:lnTo>
                  <a:lnTo>
                    <a:pt x="2423" y="77"/>
                  </a:lnTo>
                  <a:lnTo>
                    <a:pt x="2422" y="73"/>
                  </a:lnTo>
                  <a:lnTo>
                    <a:pt x="2421" y="69"/>
                  </a:lnTo>
                  <a:lnTo>
                    <a:pt x="2418" y="66"/>
                  </a:lnTo>
                  <a:lnTo>
                    <a:pt x="2414" y="65"/>
                  </a:lnTo>
                  <a:lnTo>
                    <a:pt x="2410" y="64"/>
                  </a:lnTo>
                  <a:close/>
                  <a:moveTo>
                    <a:pt x="2281" y="64"/>
                  </a:moveTo>
                  <a:lnTo>
                    <a:pt x="2277" y="65"/>
                  </a:lnTo>
                  <a:lnTo>
                    <a:pt x="2273" y="66"/>
                  </a:lnTo>
                  <a:lnTo>
                    <a:pt x="2270" y="69"/>
                  </a:lnTo>
                  <a:lnTo>
                    <a:pt x="2269" y="73"/>
                  </a:lnTo>
                  <a:lnTo>
                    <a:pt x="2268" y="77"/>
                  </a:lnTo>
                  <a:lnTo>
                    <a:pt x="2269" y="81"/>
                  </a:lnTo>
                  <a:lnTo>
                    <a:pt x="2270" y="85"/>
                  </a:lnTo>
                  <a:lnTo>
                    <a:pt x="2273" y="87"/>
                  </a:lnTo>
                  <a:lnTo>
                    <a:pt x="2277" y="89"/>
                  </a:lnTo>
                  <a:lnTo>
                    <a:pt x="2281" y="90"/>
                  </a:lnTo>
                  <a:lnTo>
                    <a:pt x="2285" y="89"/>
                  </a:lnTo>
                  <a:lnTo>
                    <a:pt x="2289" y="87"/>
                  </a:lnTo>
                  <a:lnTo>
                    <a:pt x="2291" y="85"/>
                  </a:lnTo>
                  <a:lnTo>
                    <a:pt x="2293" y="81"/>
                  </a:lnTo>
                  <a:lnTo>
                    <a:pt x="2294" y="77"/>
                  </a:lnTo>
                  <a:lnTo>
                    <a:pt x="2293" y="73"/>
                  </a:lnTo>
                  <a:lnTo>
                    <a:pt x="2291" y="69"/>
                  </a:lnTo>
                  <a:lnTo>
                    <a:pt x="2289" y="66"/>
                  </a:lnTo>
                  <a:lnTo>
                    <a:pt x="2285" y="65"/>
                  </a:lnTo>
                  <a:lnTo>
                    <a:pt x="2281" y="64"/>
                  </a:lnTo>
                  <a:close/>
                  <a:moveTo>
                    <a:pt x="2151" y="64"/>
                  </a:moveTo>
                  <a:lnTo>
                    <a:pt x="2147" y="65"/>
                  </a:lnTo>
                  <a:lnTo>
                    <a:pt x="2143" y="66"/>
                  </a:lnTo>
                  <a:lnTo>
                    <a:pt x="2141" y="69"/>
                  </a:lnTo>
                  <a:lnTo>
                    <a:pt x="2139" y="73"/>
                  </a:lnTo>
                  <a:lnTo>
                    <a:pt x="2138" y="77"/>
                  </a:lnTo>
                  <a:lnTo>
                    <a:pt x="2139" y="81"/>
                  </a:lnTo>
                  <a:lnTo>
                    <a:pt x="2141" y="85"/>
                  </a:lnTo>
                  <a:lnTo>
                    <a:pt x="2143" y="87"/>
                  </a:lnTo>
                  <a:lnTo>
                    <a:pt x="2147" y="89"/>
                  </a:lnTo>
                  <a:lnTo>
                    <a:pt x="2151" y="90"/>
                  </a:lnTo>
                  <a:lnTo>
                    <a:pt x="2155" y="89"/>
                  </a:lnTo>
                  <a:lnTo>
                    <a:pt x="2159" y="87"/>
                  </a:lnTo>
                  <a:lnTo>
                    <a:pt x="2162" y="85"/>
                  </a:lnTo>
                  <a:lnTo>
                    <a:pt x="2163" y="81"/>
                  </a:lnTo>
                  <a:lnTo>
                    <a:pt x="2164" y="77"/>
                  </a:lnTo>
                  <a:lnTo>
                    <a:pt x="2163" y="73"/>
                  </a:lnTo>
                  <a:lnTo>
                    <a:pt x="2162" y="69"/>
                  </a:lnTo>
                  <a:lnTo>
                    <a:pt x="2159" y="66"/>
                  </a:lnTo>
                  <a:lnTo>
                    <a:pt x="2155" y="65"/>
                  </a:lnTo>
                  <a:lnTo>
                    <a:pt x="2151" y="64"/>
                  </a:lnTo>
                  <a:close/>
                  <a:moveTo>
                    <a:pt x="2022" y="64"/>
                  </a:moveTo>
                  <a:lnTo>
                    <a:pt x="2018" y="65"/>
                  </a:lnTo>
                  <a:lnTo>
                    <a:pt x="2014" y="66"/>
                  </a:lnTo>
                  <a:lnTo>
                    <a:pt x="2011" y="69"/>
                  </a:lnTo>
                  <a:lnTo>
                    <a:pt x="2010" y="73"/>
                  </a:lnTo>
                  <a:lnTo>
                    <a:pt x="2009" y="77"/>
                  </a:lnTo>
                  <a:lnTo>
                    <a:pt x="2010" y="81"/>
                  </a:lnTo>
                  <a:lnTo>
                    <a:pt x="2011" y="85"/>
                  </a:lnTo>
                  <a:lnTo>
                    <a:pt x="2014" y="87"/>
                  </a:lnTo>
                  <a:lnTo>
                    <a:pt x="2018" y="89"/>
                  </a:lnTo>
                  <a:lnTo>
                    <a:pt x="2022" y="90"/>
                  </a:lnTo>
                  <a:lnTo>
                    <a:pt x="2026" y="89"/>
                  </a:lnTo>
                  <a:lnTo>
                    <a:pt x="2029" y="87"/>
                  </a:lnTo>
                  <a:lnTo>
                    <a:pt x="2032" y="85"/>
                  </a:lnTo>
                  <a:lnTo>
                    <a:pt x="2033" y="81"/>
                  </a:lnTo>
                  <a:lnTo>
                    <a:pt x="2035" y="77"/>
                  </a:lnTo>
                  <a:lnTo>
                    <a:pt x="2033" y="73"/>
                  </a:lnTo>
                  <a:lnTo>
                    <a:pt x="2032" y="69"/>
                  </a:lnTo>
                  <a:lnTo>
                    <a:pt x="2029" y="66"/>
                  </a:lnTo>
                  <a:lnTo>
                    <a:pt x="2026" y="65"/>
                  </a:lnTo>
                  <a:lnTo>
                    <a:pt x="2022" y="64"/>
                  </a:lnTo>
                  <a:close/>
                  <a:moveTo>
                    <a:pt x="1892" y="64"/>
                  </a:moveTo>
                  <a:lnTo>
                    <a:pt x="1888" y="65"/>
                  </a:lnTo>
                  <a:lnTo>
                    <a:pt x="1884" y="66"/>
                  </a:lnTo>
                  <a:lnTo>
                    <a:pt x="1882" y="69"/>
                  </a:lnTo>
                  <a:lnTo>
                    <a:pt x="1880" y="73"/>
                  </a:lnTo>
                  <a:lnTo>
                    <a:pt x="1879" y="77"/>
                  </a:lnTo>
                  <a:lnTo>
                    <a:pt x="1880" y="81"/>
                  </a:lnTo>
                  <a:lnTo>
                    <a:pt x="1882" y="85"/>
                  </a:lnTo>
                  <a:lnTo>
                    <a:pt x="1884" y="87"/>
                  </a:lnTo>
                  <a:lnTo>
                    <a:pt x="1888" y="89"/>
                  </a:lnTo>
                  <a:lnTo>
                    <a:pt x="1892" y="90"/>
                  </a:lnTo>
                  <a:lnTo>
                    <a:pt x="1896" y="89"/>
                  </a:lnTo>
                  <a:lnTo>
                    <a:pt x="1900" y="87"/>
                  </a:lnTo>
                  <a:lnTo>
                    <a:pt x="1902" y="85"/>
                  </a:lnTo>
                  <a:lnTo>
                    <a:pt x="1904" y="81"/>
                  </a:lnTo>
                  <a:lnTo>
                    <a:pt x="1905" y="77"/>
                  </a:lnTo>
                  <a:lnTo>
                    <a:pt x="1904" y="73"/>
                  </a:lnTo>
                  <a:lnTo>
                    <a:pt x="1902" y="69"/>
                  </a:lnTo>
                  <a:lnTo>
                    <a:pt x="1900" y="66"/>
                  </a:lnTo>
                  <a:lnTo>
                    <a:pt x="1896" y="65"/>
                  </a:lnTo>
                  <a:lnTo>
                    <a:pt x="1892" y="64"/>
                  </a:lnTo>
                  <a:close/>
                  <a:moveTo>
                    <a:pt x="1762" y="64"/>
                  </a:moveTo>
                  <a:lnTo>
                    <a:pt x="1758" y="65"/>
                  </a:lnTo>
                  <a:lnTo>
                    <a:pt x="1755" y="66"/>
                  </a:lnTo>
                  <a:lnTo>
                    <a:pt x="1752" y="69"/>
                  </a:lnTo>
                  <a:lnTo>
                    <a:pt x="1751" y="73"/>
                  </a:lnTo>
                  <a:lnTo>
                    <a:pt x="1749" y="77"/>
                  </a:lnTo>
                  <a:lnTo>
                    <a:pt x="1751" y="81"/>
                  </a:lnTo>
                  <a:lnTo>
                    <a:pt x="1752" y="85"/>
                  </a:lnTo>
                  <a:lnTo>
                    <a:pt x="1755" y="87"/>
                  </a:lnTo>
                  <a:lnTo>
                    <a:pt x="1758" y="89"/>
                  </a:lnTo>
                  <a:lnTo>
                    <a:pt x="1762" y="90"/>
                  </a:lnTo>
                  <a:lnTo>
                    <a:pt x="1766" y="89"/>
                  </a:lnTo>
                  <a:lnTo>
                    <a:pt x="1770" y="87"/>
                  </a:lnTo>
                  <a:lnTo>
                    <a:pt x="1773" y="85"/>
                  </a:lnTo>
                  <a:lnTo>
                    <a:pt x="1774" y="81"/>
                  </a:lnTo>
                  <a:lnTo>
                    <a:pt x="1775" y="77"/>
                  </a:lnTo>
                  <a:lnTo>
                    <a:pt x="1774" y="73"/>
                  </a:lnTo>
                  <a:lnTo>
                    <a:pt x="1773" y="69"/>
                  </a:lnTo>
                  <a:lnTo>
                    <a:pt x="1770" y="66"/>
                  </a:lnTo>
                  <a:lnTo>
                    <a:pt x="1766" y="65"/>
                  </a:lnTo>
                  <a:lnTo>
                    <a:pt x="1762" y="64"/>
                  </a:lnTo>
                  <a:close/>
                  <a:moveTo>
                    <a:pt x="1633" y="64"/>
                  </a:moveTo>
                  <a:lnTo>
                    <a:pt x="1629" y="65"/>
                  </a:lnTo>
                  <a:lnTo>
                    <a:pt x="1625" y="66"/>
                  </a:lnTo>
                  <a:lnTo>
                    <a:pt x="1622" y="69"/>
                  </a:lnTo>
                  <a:lnTo>
                    <a:pt x="1621" y="73"/>
                  </a:lnTo>
                  <a:lnTo>
                    <a:pt x="1620" y="77"/>
                  </a:lnTo>
                  <a:lnTo>
                    <a:pt x="1621" y="81"/>
                  </a:lnTo>
                  <a:lnTo>
                    <a:pt x="1622" y="85"/>
                  </a:lnTo>
                  <a:lnTo>
                    <a:pt x="1625" y="87"/>
                  </a:lnTo>
                  <a:lnTo>
                    <a:pt x="1629" y="89"/>
                  </a:lnTo>
                  <a:lnTo>
                    <a:pt x="1633" y="90"/>
                  </a:lnTo>
                  <a:lnTo>
                    <a:pt x="1637" y="89"/>
                  </a:lnTo>
                  <a:lnTo>
                    <a:pt x="1641" y="87"/>
                  </a:lnTo>
                  <a:lnTo>
                    <a:pt x="1643" y="85"/>
                  </a:lnTo>
                  <a:lnTo>
                    <a:pt x="1645" y="81"/>
                  </a:lnTo>
                  <a:lnTo>
                    <a:pt x="1646" y="77"/>
                  </a:lnTo>
                  <a:lnTo>
                    <a:pt x="1645" y="73"/>
                  </a:lnTo>
                  <a:lnTo>
                    <a:pt x="1643" y="69"/>
                  </a:lnTo>
                  <a:lnTo>
                    <a:pt x="1641" y="66"/>
                  </a:lnTo>
                  <a:lnTo>
                    <a:pt x="1637" y="65"/>
                  </a:lnTo>
                  <a:lnTo>
                    <a:pt x="1633" y="64"/>
                  </a:lnTo>
                  <a:close/>
                  <a:moveTo>
                    <a:pt x="1503" y="64"/>
                  </a:moveTo>
                  <a:lnTo>
                    <a:pt x="1499" y="65"/>
                  </a:lnTo>
                  <a:lnTo>
                    <a:pt x="1495" y="66"/>
                  </a:lnTo>
                  <a:lnTo>
                    <a:pt x="1493" y="69"/>
                  </a:lnTo>
                  <a:lnTo>
                    <a:pt x="1491" y="73"/>
                  </a:lnTo>
                  <a:lnTo>
                    <a:pt x="1490" y="77"/>
                  </a:lnTo>
                  <a:lnTo>
                    <a:pt x="1491" y="81"/>
                  </a:lnTo>
                  <a:lnTo>
                    <a:pt x="1493" y="85"/>
                  </a:lnTo>
                  <a:lnTo>
                    <a:pt x="1495" y="87"/>
                  </a:lnTo>
                  <a:lnTo>
                    <a:pt x="1499" y="89"/>
                  </a:lnTo>
                  <a:lnTo>
                    <a:pt x="1503" y="90"/>
                  </a:lnTo>
                  <a:lnTo>
                    <a:pt x="1507" y="89"/>
                  </a:lnTo>
                  <a:lnTo>
                    <a:pt x="1511" y="87"/>
                  </a:lnTo>
                  <a:lnTo>
                    <a:pt x="1514" y="85"/>
                  </a:lnTo>
                  <a:lnTo>
                    <a:pt x="1515" y="81"/>
                  </a:lnTo>
                  <a:lnTo>
                    <a:pt x="1516" y="77"/>
                  </a:lnTo>
                  <a:lnTo>
                    <a:pt x="1515" y="73"/>
                  </a:lnTo>
                  <a:lnTo>
                    <a:pt x="1514" y="69"/>
                  </a:lnTo>
                  <a:lnTo>
                    <a:pt x="1511" y="66"/>
                  </a:lnTo>
                  <a:lnTo>
                    <a:pt x="1507" y="65"/>
                  </a:lnTo>
                  <a:lnTo>
                    <a:pt x="1503" y="64"/>
                  </a:lnTo>
                  <a:close/>
                  <a:moveTo>
                    <a:pt x="1374" y="64"/>
                  </a:moveTo>
                  <a:lnTo>
                    <a:pt x="1370" y="65"/>
                  </a:lnTo>
                  <a:lnTo>
                    <a:pt x="1366" y="66"/>
                  </a:lnTo>
                  <a:lnTo>
                    <a:pt x="1363" y="69"/>
                  </a:lnTo>
                  <a:lnTo>
                    <a:pt x="1362" y="73"/>
                  </a:lnTo>
                  <a:lnTo>
                    <a:pt x="1361" y="77"/>
                  </a:lnTo>
                  <a:lnTo>
                    <a:pt x="1362" y="81"/>
                  </a:lnTo>
                  <a:lnTo>
                    <a:pt x="1363" y="85"/>
                  </a:lnTo>
                  <a:lnTo>
                    <a:pt x="1366" y="87"/>
                  </a:lnTo>
                  <a:lnTo>
                    <a:pt x="1370" y="89"/>
                  </a:lnTo>
                  <a:lnTo>
                    <a:pt x="1374" y="90"/>
                  </a:lnTo>
                  <a:lnTo>
                    <a:pt x="1378" y="89"/>
                  </a:lnTo>
                  <a:lnTo>
                    <a:pt x="1381" y="87"/>
                  </a:lnTo>
                  <a:lnTo>
                    <a:pt x="1384" y="85"/>
                  </a:lnTo>
                  <a:lnTo>
                    <a:pt x="1385" y="81"/>
                  </a:lnTo>
                  <a:lnTo>
                    <a:pt x="1387" y="77"/>
                  </a:lnTo>
                  <a:lnTo>
                    <a:pt x="1385" y="73"/>
                  </a:lnTo>
                  <a:lnTo>
                    <a:pt x="1384" y="69"/>
                  </a:lnTo>
                  <a:lnTo>
                    <a:pt x="1381" y="66"/>
                  </a:lnTo>
                  <a:lnTo>
                    <a:pt x="1378" y="65"/>
                  </a:lnTo>
                  <a:lnTo>
                    <a:pt x="1374" y="64"/>
                  </a:lnTo>
                  <a:close/>
                  <a:moveTo>
                    <a:pt x="1244" y="64"/>
                  </a:moveTo>
                  <a:lnTo>
                    <a:pt x="1240" y="65"/>
                  </a:lnTo>
                  <a:lnTo>
                    <a:pt x="1236" y="66"/>
                  </a:lnTo>
                  <a:lnTo>
                    <a:pt x="1234" y="69"/>
                  </a:lnTo>
                  <a:lnTo>
                    <a:pt x="1232" y="73"/>
                  </a:lnTo>
                  <a:lnTo>
                    <a:pt x="1231" y="77"/>
                  </a:lnTo>
                  <a:lnTo>
                    <a:pt x="1232" y="81"/>
                  </a:lnTo>
                  <a:lnTo>
                    <a:pt x="1234" y="85"/>
                  </a:lnTo>
                  <a:lnTo>
                    <a:pt x="1236" y="87"/>
                  </a:lnTo>
                  <a:lnTo>
                    <a:pt x="1240" y="89"/>
                  </a:lnTo>
                  <a:lnTo>
                    <a:pt x="1244" y="90"/>
                  </a:lnTo>
                  <a:lnTo>
                    <a:pt x="1248" y="89"/>
                  </a:lnTo>
                  <a:lnTo>
                    <a:pt x="1252" y="87"/>
                  </a:lnTo>
                  <a:lnTo>
                    <a:pt x="1254" y="85"/>
                  </a:lnTo>
                  <a:lnTo>
                    <a:pt x="1256" y="81"/>
                  </a:lnTo>
                  <a:lnTo>
                    <a:pt x="1257" y="77"/>
                  </a:lnTo>
                  <a:lnTo>
                    <a:pt x="1256" y="73"/>
                  </a:lnTo>
                  <a:lnTo>
                    <a:pt x="1254" y="69"/>
                  </a:lnTo>
                  <a:lnTo>
                    <a:pt x="1252" y="66"/>
                  </a:lnTo>
                  <a:lnTo>
                    <a:pt x="1248" y="65"/>
                  </a:lnTo>
                  <a:lnTo>
                    <a:pt x="1244" y="64"/>
                  </a:lnTo>
                  <a:close/>
                  <a:moveTo>
                    <a:pt x="1114" y="64"/>
                  </a:moveTo>
                  <a:lnTo>
                    <a:pt x="1110" y="65"/>
                  </a:lnTo>
                  <a:lnTo>
                    <a:pt x="1107" y="66"/>
                  </a:lnTo>
                  <a:lnTo>
                    <a:pt x="1104" y="69"/>
                  </a:lnTo>
                  <a:lnTo>
                    <a:pt x="1103" y="73"/>
                  </a:lnTo>
                  <a:lnTo>
                    <a:pt x="1101" y="77"/>
                  </a:lnTo>
                  <a:lnTo>
                    <a:pt x="1103" y="81"/>
                  </a:lnTo>
                  <a:lnTo>
                    <a:pt x="1104" y="85"/>
                  </a:lnTo>
                  <a:lnTo>
                    <a:pt x="1107" y="87"/>
                  </a:lnTo>
                  <a:lnTo>
                    <a:pt x="1110" y="89"/>
                  </a:lnTo>
                  <a:lnTo>
                    <a:pt x="1114" y="90"/>
                  </a:lnTo>
                  <a:lnTo>
                    <a:pt x="1118" y="89"/>
                  </a:lnTo>
                  <a:lnTo>
                    <a:pt x="1122" y="87"/>
                  </a:lnTo>
                  <a:lnTo>
                    <a:pt x="1125" y="85"/>
                  </a:lnTo>
                  <a:lnTo>
                    <a:pt x="1126" y="81"/>
                  </a:lnTo>
                  <a:lnTo>
                    <a:pt x="1127" y="77"/>
                  </a:lnTo>
                  <a:lnTo>
                    <a:pt x="1126" y="73"/>
                  </a:lnTo>
                  <a:lnTo>
                    <a:pt x="1125" y="69"/>
                  </a:lnTo>
                  <a:lnTo>
                    <a:pt x="1122" y="66"/>
                  </a:lnTo>
                  <a:lnTo>
                    <a:pt x="1118" y="65"/>
                  </a:lnTo>
                  <a:lnTo>
                    <a:pt x="1114" y="64"/>
                  </a:lnTo>
                  <a:close/>
                  <a:moveTo>
                    <a:pt x="985" y="64"/>
                  </a:moveTo>
                  <a:lnTo>
                    <a:pt x="981" y="65"/>
                  </a:lnTo>
                  <a:lnTo>
                    <a:pt x="977" y="66"/>
                  </a:lnTo>
                  <a:lnTo>
                    <a:pt x="974" y="69"/>
                  </a:lnTo>
                  <a:lnTo>
                    <a:pt x="973" y="73"/>
                  </a:lnTo>
                  <a:lnTo>
                    <a:pt x="972" y="77"/>
                  </a:lnTo>
                  <a:lnTo>
                    <a:pt x="973" y="81"/>
                  </a:lnTo>
                  <a:lnTo>
                    <a:pt x="974" y="85"/>
                  </a:lnTo>
                  <a:lnTo>
                    <a:pt x="977" y="87"/>
                  </a:lnTo>
                  <a:lnTo>
                    <a:pt x="981" y="89"/>
                  </a:lnTo>
                  <a:lnTo>
                    <a:pt x="985" y="90"/>
                  </a:lnTo>
                  <a:lnTo>
                    <a:pt x="989" y="89"/>
                  </a:lnTo>
                  <a:lnTo>
                    <a:pt x="993" y="87"/>
                  </a:lnTo>
                  <a:lnTo>
                    <a:pt x="995" y="85"/>
                  </a:lnTo>
                  <a:lnTo>
                    <a:pt x="997" y="81"/>
                  </a:lnTo>
                  <a:lnTo>
                    <a:pt x="998" y="77"/>
                  </a:lnTo>
                  <a:lnTo>
                    <a:pt x="997" y="73"/>
                  </a:lnTo>
                  <a:lnTo>
                    <a:pt x="995" y="69"/>
                  </a:lnTo>
                  <a:lnTo>
                    <a:pt x="993" y="66"/>
                  </a:lnTo>
                  <a:lnTo>
                    <a:pt x="989" y="65"/>
                  </a:lnTo>
                  <a:lnTo>
                    <a:pt x="985" y="64"/>
                  </a:lnTo>
                  <a:close/>
                  <a:moveTo>
                    <a:pt x="855" y="64"/>
                  </a:moveTo>
                  <a:lnTo>
                    <a:pt x="851" y="65"/>
                  </a:lnTo>
                  <a:lnTo>
                    <a:pt x="847" y="66"/>
                  </a:lnTo>
                  <a:lnTo>
                    <a:pt x="845" y="69"/>
                  </a:lnTo>
                  <a:lnTo>
                    <a:pt x="843" y="73"/>
                  </a:lnTo>
                  <a:lnTo>
                    <a:pt x="842" y="77"/>
                  </a:lnTo>
                  <a:lnTo>
                    <a:pt x="843" y="81"/>
                  </a:lnTo>
                  <a:lnTo>
                    <a:pt x="845" y="85"/>
                  </a:lnTo>
                  <a:lnTo>
                    <a:pt x="847" y="87"/>
                  </a:lnTo>
                  <a:lnTo>
                    <a:pt x="851" y="89"/>
                  </a:lnTo>
                  <a:lnTo>
                    <a:pt x="855" y="90"/>
                  </a:lnTo>
                  <a:lnTo>
                    <a:pt x="859" y="89"/>
                  </a:lnTo>
                  <a:lnTo>
                    <a:pt x="863" y="87"/>
                  </a:lnTo>
                  <a:lnTo>
                    <a:pt x="866" y="85"/>
                  </a:lnTo>
                  <a:lnTo>
                    <a:pt x="867" y="81"/>
                  </a:lnTo>
                  <a:lnTo>
                    <a:pt x="868" y="77"/>
                  </a:lnTo>
                  <a:lnTo>
                    <a:pt x="867" y="73"/>
                  </a:lnTo>
                  <a:lnTo>
                    <a:pt x="866" y="69"/>
                  </a:lnTo>
                  <a:lnTo>
                    <a:pt x="863" y="66"/>
                  </a:lnTo>
                  <a:lnTo>
                    <a:pt x="859" y="65"/>
                  </a:lnTo>
                  <a:lnTo>
                    <a:pt x="855" y="64"/>
                  </a:lnTo>
                  <a:close/>
                  <a:moveTo>
                    <a:pt x="726" y="64"/>
                  </a:moveTo>
                  <a:lnTo>
                    <a:pt x="722" y="65"/>
                  </a:lnTo>
                  <a:lnTo>
                    <a:pt x="718" y="66"/>
                  </a:lnTo>
                  <a:lnTo>
                    <a:pt x="715" y="69"/>
                  </a:lnTo>
                  <a:lnTo>
                    <a:pt x="714" y="73"/>
                  </a:lnTo>
                  <a:lnTo>
                    <a:pt x="713" y="77"/>
                  </a:lnTo>
                  <a:lnTo>
                    <a:pt x="714" y="81"/>
                  </a:lnTo>
                  <a:lnTo>
                    <a:pt x="715" y="85"/>
                  </a:lnTo>
                  <a:lnTo>
                    <a:pt x="718" y="87"/>
                  </a:lnTo>
                  <a:lnTo>
                    <a:pt x="722" y="89"/>
                  </a:lnTo>
                  <a:lnTo>
                    <a:pt x="726" y="90"/>
                  </a:lnTo>
                  <a:lnTo>
                    <a:pt x="730" y="89"/>
                  </a:lnTo>
                  <a:lnTo>
                    <a:pt x="733" y="87"/>
                  </a:lnTo>
                  <a:lnTo>
                    <a:pt x="736" y="85"/>
                  </a:lnTo>
                  <a:lnTo>
                    <a:pt x="737" y="81"/>
                  </a:lnTo>
                  <a:lnTo>
                    <a:pt x="739" y="77"/>
                  </a:lnTo>
                  <a:lnTo>
                    <a:pt x="737" y="73"/>
                  </a:lnTo>
                  <a:lnTo>
                    <a:pt x="736" y="69"/>
                  </a:lnTo>
                  <a:lnTo>
                    <a:pt x="733" y="66"/>
                  </a:lnTo>
                  <a:lnTo>
                    <a:pt x="730" y="65"/>
                  </a:lnTo>
                  <a:lnTo>
                    <a:pt x="726" y="64"/>
                  </a:lnTo>
                  <a:close/>
                  <a:moveTo>
                    <a:pt x="596" y="64"/>
                  </a:moveTo>
                  <a:lnTo>
                    <a:pt x="592" y="65"/>
                  </a:lnTo>
                  <a:lnTo>
                    <a:pt x="588" y="66"/>
                  </a:lnTo>
                  <a:lnTo>
                    <a:pt x="586" y="69"/>
                  </a:lnTo>
                  <a:lnTo>
                    <a:pt x="584" y="73"/>
                  </a:lnTo>
                  <a:lnTo>
                    <a:pt x="583" y="77"/>
                  </a:lnTo>
                  <a:lnTo>
                    <a:pt x="584" y="81"/>
                  </a:lnTo>
                  <a:lnTo>
                    <a:pt x="586" y="85"/>
                  </a:lnTo>
                  <a:lnTo>
                    <a:pt x="588" y="87"/>
                  </a:lnTo>
                  <a:lnTo>
                    <a:pt x="592" y="89"/>
                  </a:lnTo>
                  <a:lnTo>
                    <a:pt x="596" y="90"/>
                  </a:lnTo>
                  <a:lnTo>
                    <a:pt x="600" y="89"/>
                  </a:lnTo>
                  <a:lnTo>
                    <a:pt x="604" y="87"/>
                  </a:lnTo>
                  <a:lnTo>
                    <a:pt x="606" y="85"/>
                  </a:lnTo>
                  <a:lnTo>
                    <a:pt x="608" y="81"/>
                  </a:lnTo>
                  <a:lnTo>
                    <a:pt x="609" y="77"/>
                  </a:lnTo>
                  <a:lnTo>
                    <a:pt x="608" y="73"/>
                  </a:lnTo>
                  <a:lnTo>
                    <a:pt x="606" y="69"/>
                  </a:lnTo>
                  <a:lnTo>
                    <a:pt x="604" y="66"/>
                  </a:lnTo>
                  <a:lnTo>
                    <a:pt x="600" y="65"/>
                  </a:lnTo>
                  <a:lnTo>
                    <a:pt x="596" y="64"/>
                  </a:lnTo>
                  <a:close/>
                  <a:moveTo>
                    <a:pt x="466" y="64"/>
                  </a:moveTo>
                  <a:lnTo>
                    <a:pt x="462" y="65"/>
                  </a:lnTo>
                  <a:lnTo>
                    <a:pt x="459" y="66"/>
                  </a:lnTo>
                  <a:lnTo>
                    <a:pt x="456" y="69"/>
                  </a:lnTo>
                  <a:lnTo>
                    <a:pt x="455" y="73"/>
                  </a:lnTo>
                  <a:lnTo>
                    <a:pt x="453" y="77"/>
                  </a:lnTo>
                  <a:lnTo>
                    <a:pt x="455" y="81"/>
                  </a:lnTo>
                  <a:lnTo>
                    <a:pt x="456" y="85"/>
                  </a:lnTo>
                  <a:lnTo>
                    <a:pt x="459" y="87"/>
                  </a:lnTo>
                  <a:lnTo>
                    <a:pt x="462" y="89"/>
                  </a:lnTo>
                  <a:lnTo>
                    <a:pt x="466" y="90"/>
                  </a:lnTo>
                  <a:lnTo>
                    <a:pt x="470" y="89"/>
                  </a:lnTo>
                  <a:lnTo>
                    <a:pt x="474" y="87"/>
                  </a:lnTo>
                  <a:lnTo>
                    <a:pt x="477" y="85"/>
                  </a:lnTo>
                  <a:lnTo>
                    <a:pt x="478" y="81"/>
                  </a:lnTo>
                  <a:lnTo>
                    <a:pt x="479" y="77"/>
                  </a:lnTo>
                  <a:lnTo>
                    <a:pt x="478" y="73"/>
                  </a:lnTo>
                  <a:lnTo>
                    <a:pt x="477" y="69"/>
                  </a:lnTo>
                  <a:lnTo>
                    <a:pt x="474" y="66"/>
                  </a:lnTo>
                  <a:lnTo>
                    <a:pt x="470" y="65"/>
                  </a:lnTo>
                  <a:lnTo>
                    <a:pt x="466" y="64"/>
                  </a:lnTo>
                  <a:close/>
                  <a:moveTo>
                    <a:pt x="337" y="64"/>
                  </a:moveTo>
                  <a:lnTo>
                    <a:pt x="333" y="65"/>
                  </a:lnTo>
                  <a:lnTo>
                    <a:pt x="329" y="66"/>
                  </a:lnTo>
                  <a:lnTo>
                    <a:pt x="326" y="69"/>
                  </a:lnTo>
                  <a:lnTo>
                    <a:pt x="325" y="73"/>
                  </a:lnTo>
                  <a:lnTo>
                    <a:pt x="324" y="77"/>
                  </a:lnTo>
                  <a:lnTo>
                    <a:pt x="325" y="81"/>
                  </a:lnTo>
                  <a:lnTo>
                    <a:pt x="326" y="85"/>
                  </a:lnTo>
                  <a:lnTo>
                    <a:pt x="329" y="87"/>
                  </a:lnTo>
                  <a:lnTo>
                    <a:pt x="333" y="89"/>
                  </a:lnTo>
                  <a:lnTo>
                    <a:pt x="337" y="90"/>
                  </a:lnTo>
                  <a:lnTo>
                    <a:pt x="341" y="89"/>
                  </a:lnTo>
                  <a:lnTo>
                    <a:pt x="345" y="87"/>
                  </a:lnTo>
                  <a:lnTo>
                    <a:pt x="347" y="85"/>
                  </a:lnTo>
                  <a:lnTo>
                    <a:pt x="349" y="81"/>
                  </a:lnTo>
                  <a:lnTo>
                    <a:pt x="350" y="77"/>
                  </a:lnTo>
                  <a:lnTo>
                    <a:pt x="349" y="73"/>
                  </a:lnTo>
                  <a:lnTo>
                    <a:pt x="347" y="69"/>
                  </a:lnTo>
                  <a:lnTo>
                    <a:pt x="345" y="66"/>
                  </a:lnTo>
                  <a:lnTo>
                    <a:pt x="341" y="65"/>
                  </a:lnTo>
                  <a:lnTo>
                    <a:pt x="337" y="64"/>
                  </a:lnTo>
                  <a:close/>
                  <a:moveTo>
                    <a:pt x="207" y="64"/>
                  </a:moveTo>
                  <a:lnTo>
                    <a:pt x="203" y="65"/>
                  </a:lnTo>
                  <a:lnTo>
                    <a:pt x="199" y="66"/>
                  </a:lnTo>
                  <a:lnTo>
                    <a:pt x="197" y="69"/>
                  </a:lnTo>
                  <a:lnTo>
                    <a:pt x="195" y="73"/>
                  </a:lnTo>
                  <a:lnTo>
                    <a:pt x="194" y="77"/>
                  </a:lnTo>
                  <a:lnTo>
                    <a:pt x="195" y="81"/>
                  </a:lnTo>
                  <a:lnTo>
                    <a:pt x="197" y="85"/>
                  </a:lnTo>
                  <a:lnTo>
                    <a:pt x="199" y="87"/>
                  </a:lnTo>
                  <a:lnTo>
                    <a:pt x="203" y="89"/>
                  </a:lnTo>
                  <a:lnTo>
                    <a:pt x="207" y="90"/>
                  </a:lnTo>
                  <a:lnTo>
                    <a:pt x="211" y="89"/>
                  </a:lnTo>
                  <a:lnTo>
                    <a:pt x="215" y="87"/>
                  </a:lnTo>
                  <a:lnTo>
                    <a:pt x="218" y="85"/>
                  </a:lnTo>
                  <a:lnTo>
                    <a:pt x="219" y="81"/>
                  </a:lnTo>
                  <a:lnTo>
                    <a:pt x="220" y="77"/>
                  </a:lnTo>
                  <a:lnTo>
                    <a:pt x="219" y="73"/>
                  </a:lnTo>
                  <a:lnTo>
                    <a:pt x="218" y="69"/>
                  </a:lnTo>
                  <a:lnTo>
                    <a:pt x="215" y="66"/>
                  </a:lnTo>
                  <a:lnTo>
                    <a:pt x="211" y="65"/>
                  </a:lnTo>
                  <a:lnTo>
                    <a:pt x="207" y="64"/>
                  </a:lnTo>
                  <a:close/>
                  <a:moveTo>
                    <a:pt x="78" y="64"/>
                  </a:moveTo>
                  <a:lnTo>
                    <a:pt x="74" y="65"/>
                  </a:lnTo>
                  <a:lnTo>
                    <a:pt x="70" y="66"/>
                  </a:lnTo>
                  <a:lnTo>
                    <a:pt x="67" y="69"/>
                  </a:lnTo>
                  <a:lnTo>
                    <a:pt x="66" y="73"/>
                  </a:lnTo>
                  <a:lnTo>
                    <a:pt x="65" y="77"/>
                  </a:lnTo>
                  <a:lnTo>
                    <a:pt x="66" y="81"/>
                  </a:lnTo>
                  <a:lnTo>
                    <a:pt x="67" y="85"/>
                  </a:lnTo>
                  <a:lnTo>
                    <a:pt x="70" y="87"/>
                  </a:lnTo>
                  <a:lnTo>
                    <a:pt x="74" y="89"/>
                  </a:lnTo>
                  <a:lnTo>
                    <a:pt x="78" y="90"/>
                  </a:lnTo>
                  <a:lnTo>
                    <a:pt x="82" y="89"/>
                  </a:lnTo>
                  <a:lnTo>
                    <a:pt x="85" y="87"/>
                  </a:lnTo>
                  <a:lnTo>
                    <a:pt x="88" y="85"/>
                  </a:lnTo>
                  <a:lnTo>
                    <a:pt x="89" y="81"/>
                  </a:lnTo>
                  <a:lnTo>
                    <a:pt x="91" y="77"/>
                  </a:lnTo>
                  <a:lnTo>
                    <a:pt x="89" y="73"/>
                  </a:lnTo>
                  <a:lnTo>
                    <a:pt x="88" y="69"/>
                  </a:lnTo>
                  <a:lnTo>
                    <a:pt x="85" y="66"/>
                  </a:lnTo>
                  <a:lnTo>
                    <a:pt x="82" y="65"/>
                  </a:lnTo>
                  <a:lnTo>
                    <a:pt x="78" y="64"/>
                  </a:lnTo>
                  <a:close/>
                  <a:moveTo>
                    <a:pt x="4161" y="0"/>
                  </a:moveTo>
                  <a:lnTo>
                    <a:pt x="4155" y="0"/>
                  </a:lnTo>
                  <a:lnTo>
                    <a:pt x="4153" y="2"/>
                  </a:lnTo>
                  <a:lnTo>
                    <a:pt x="4150" y="5"/>
                  </a:lnTo>
                  <a:lnTo>
                    <a:pt x="4148" y="7"/>
                  </a:lnTo>
                  <a:lnTo>
                    <a:pt x="4148" y="11"/>
                  </a:lnTo>
                  <a:lnTo>
                    <a:pt x="4148" y="17"/>
                  </a:lnTo>
                  <a:lnTo>
                    <a:pt x="4150" y="19"/>
                  </a:lnTo>
                  <a:lnTo>
                    <a:pt x="4153" y="22"/>
                  </a:lnTo>
                  <a:lnTo>
                    <a:pt x="4155" y="24"/>
                  </a:lnTo>
                  <a:lnTo>
                    <a:pt x="4161" y="24"/>
                  </a:lnTo>
                  <a:lnTo>
                    <a:pt x="4165" y="24"/>
                  </a:lnTo>
                  <a:lnTo>
                    <a:pt x="4167" y="22"/>
                  </a:lnTo>
                  <a:lnTo>
                    <a:pt x="4170" y="19"/>
                  </a:lnTo>
                  <a:lnTo>
                    <a:pt x="4172" y="17"/>
                  </a:lnTo>
                  <a:lnTo>
                    <a:pt x="4172" y="11"/>
                  </a:lnTo>
                  <a:lnTo>
                    <a:pt x="4172" y="7"/>
                  </a:lnTo>
                  <a:lnTo>
                    <a:pt x="4170" y="5"/>
                  </a:lnTo>
                  <a:lnTo>
                    <a:pt x="4167" y="2"/>
                  </a:lnTo>
                  <a:lnTo>
                    <a:pt x="4165" y="0"/>
                  </a:lnTo>
                  <a:lnTo>
                    <a:pt x="4161" y="0"/>
                  </a:lnTo>
                  <a:close/>
                  <a:moveTo>
                    <a:pt x="4031" y="0"/>
                  </a:moveTo>
                  <a:lnTo>
                    <a:pt x="4026" y="0"/>
                  </a:lnTo>
                  <a:lnTo>
                    <a:pt x="4023" y="2"/>
                  </a:lnTo>
                  <a:lnTo>
                    <a:pt x="4021" y="5"/>
                  </a:lnTo>
                  <a:lnTo>
                    <a:pt x="4018" y="7"/>
                  </a:lnTo>
                  <a:lnTo>
                    <a:pt x="4018" y="11"/>
                  </a:lnTo>
                  <a:lnTo>
                    <a:pt x="4018" y="17"/>
                  </a:lnTo>
                  <a:lnTo>
                    <a:pt x="4021" y="19"/>
                  </a:lnTo>
                  <a:lnTo>
                    <a:pt x="4023" y="22"/>
                  </a:lnTo>
                  <a:lnTo>
                    <a:pt x="4026" y="24"/>
                  </a:lnTo>
                  <a:lnTo>
                    <a:pt x="4031" y="24"/>
                  </a:lnTo>
                  <a:lnTo>
                    <a:pt x="4035" y="24"/>
                  </a:lnTo>
                  <a:lnTo>
                    <a:pt x="4038" y="22"/>
                  </a:lnTo>
                  <a:lnTo>
                    <a:pt x="4040" y="19"/>
                  </a:lnTo>
                  <a:lnTo>
                    <a:pt x="4043" y="17"/>
                  </a:lnTo>
                  <a:lnTo>
                    <a:pt x="4043" y="11"/>
                  </a:lnTo>
                  <a:lnTo>
                    <a:pt x="4043" y="7"/>
                  </a:lnTo>
                  <a:lnTo>
                    <a:pt x="4040" y="5"/>
                  </a:lnTo>
                  <a:lnTo>
                    <a:pt x="4038" y="2"/>
                  </a:lnTo>
                  <a:lnTo>
                    <a:pt x="4035" y="0"/>
                  </a:lnTo>
                  <a:lnTo>
                    <a:pt x="4031" y="0"/>
                  </a:lnTo>
                  <a:close/>
                  <a:moveTo>
                    <a:pt x="3901" y="0"/>
                  </a:moveTo>
                  <a:lnTo>
                    <a:pt x="3896" y="0"/>
                  </a:lnTo>
                  <a:lnTo>
                    <a:pt x="3894" y="2"/>
                  </a:lnTo>
                  <a:lnTo>
                    <a:pt x="3891" y="5"/>
                  </a:lnTo>
                  <a:lnTo>
                    <a:pt x="3888" y="7"/>
                  </a:lnTo>
                  <a:lnTo>
                    <a:pt x="3888" y="11"/>
                  </a:lnTo>
                  <a:lnTo>
                    <a:pt x="3888" y="17"/>
                  </a:lnTo>
                  <a:lnTo>
                    <a:pt x="3891" y="19"/>
                  </a:lnTo>
                  <a:lnTo>
                    <a:pt x="3894" y="22"/>
                  </a:lnTo>
                  <a:lnTo>
                    <a:pt x="3896" y="24"/>
                  </a:lnTo>
                  <a:lnTo>
                    <a:pt x="3901" y="24"/>
                  </a:lnTo>
                  <a:lnTo>
                    <a:pt x="3905" y="24"/>
                  </a:lnTo>
                  <a:lnTo>
                    <a:pt x="3908" y="22"/>
                  </a:lnTo>
                  <a:lnTo>
                    <a:pt x="3911" y="19"/>
                  </a:lnTo>
                  <a:lnTo>
                    <a:pt x="3913" y="17"/>
                  </a:lnTo>
                  <a:lnTo>
                    <a:pt x="3913" y="11"/>
                  </a:lnTo>
                  <a:lnTo>
                    <a:pt x="3913" y="7"/>
                  </a:lnTo>
                  <a:lnTo>
                    <a:pt x="3911" y="5"/>
                  </a:lnTo>
                  <a:lnTo>
                    <a:pt x="3908" y="2"/>
                  </a:lnTo>
                  <a:lnTo>
                    <a:pt x="3905" y="0"/>
                  </a:lnTo>
                  <a:lnTo>
                    <a:pt x="390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2" name="Freeform 549"/>
            <p:cNvSpPr>
              <a:spLocks noEditPoints="1"/>
            </p:cNvSpPr>
            <p:nvPr/>
          </p:nvSpPr>
          <p:spPr bwMode="auto">
            <a:xfrm>
              <a:off x="0" y="211116"/>
              <a:ext cx="6841475" cy="248605"/>
            </a:xfrm>
            <a:custGeom>
              <a:avLst/>
              <a:gdLst>
                <a:gd name="T0" fmla="*/ 3642 w 4238"/>
                <a:gd name="T1" fmla="*/ 154 h 154"/>
                <a:gd name="T2" fmla="*/ 3383 w 4238"/>
                <a:gd name="T3" fmla="*/ 130 h 154"/>
                <a:gd name="T4" fmla="*/ 3257 w 4238"/>
                <a:gd name="T5" fmla="*/ 154 h 154"/>
                <a:gd name="T6" fmla="*/ 2989 w 4238"/>
                <a:gd name="T7" fmla="*/ 130 h 154"/>
                <a:gd name="T8" fmla="*/ 2871 w 4238"/>
                <a:gd name="T9" fmla="*/ 152 h 154"/>
                <a:gd name="T10" fmla="*/ 2598 w 4238"/>
                <a:gd name="T11" fmla="*/ 132 h 154"/>
                <a:gd name="T12" fmla="*/ 2485 w 4238"/>
                <a:gd name="T13" fmla="*/ 149 h 154"/>
                <a:gd name="T14" fmla="*/ 2206 w 4238"/>
                <a:gd name="T15" fmla="*/ 135 h 154"/>
                <a:gd name="T16" fmla="*/ 2099 w 4238"/>
                <a:gd name="T17" fmla="*/ 147 h 154"/>
                <a:gd name="T18" fmla="*/ 1815 w 4238"/>
                <a:gd name="T19" fmla="*/ 137 h 154"/>
                <a:gd name="T20" fmla="*/ 1710 w 4238"/>
                <a:gd name="T21" fmla="*/ 141 h 154"/>
                <a:gd name="T22" fmla="*/ 1426 w 4238"/>
                <a:gd name="T23" fmla="*/ 141 h 154"/>
                <a:gd name="T24" fmla="*/ 1321 w 4238"/>
                <a:gd name="T25" fmla="*/ 137 h 154"/>
                <a:gd name="T26" fmla="*/ 1037 w 4238"/>
                <a:gd name="T27" fmla="*/ 147 h 154"/>
                <a:gd name="T28" fmla="*/ 930 w 4238"/>
                <a:gd name="T29" fmla="*/ 135 h 154"/>
                <a:gd name="T30" fmla="*/ 651 w 4238"/>
                <a:gd name="T31" fmla="*/ 149 h 154"/>
                <a:gd name="T32" fmla="*/ 538 w 4238"/>
                <a:gd name="T33" fmla="*/ 132 h 154"/>
                <a:gd name="T34" fmla="*/ 265 w 4238"/>
                <a:gd name="T35" fmla="*/ 152 h 154"/>
                <a:gd name="T36" fmla="*/ 147 w 4238"/>
                <a:gd name="T37" fmla="*/ 130 h 154"/>
                <a:gd name="T38" fmla="*/ 4221 w 4238"/>
                <a:gd name="T39" fmla="*/ 89 h 154"/>
                <a:gd name="T40" fmla="*/ 4095 w 4238"/>
                <a:gd name="T41" fmla="*/ 64 h 154"/>
                <a:gd name="T42" fmla="*/ 3836 w 4238"/>
                <a:gd name="T43" fmla="*/ 90 h 154"/>
                <a:gd name="T44" fmla="*/ 3577 w 4238"/>
                <a:gd name="T45" fmla="*/ 64 h 154"/>
                <a:gd name="T46" fmla="*/ 3451 w 4238"/>
                <a:gd name="T47" fmla="*/ 89 h 154"/>
                <a:gd name="T48" fmla="*/ 3184 w 4238"/>
                <a:gd name="T49" fmla="*/ 65 h 154"/>
                <a:gd name="T50" fmla="*/ 3066 w 4238"/>
                <a:gd name="T51" fmla="*/ 88 h 154"/>
                <a:gd name="T52" fmla="*/ 2791 w 4238"/>
                <a:gd name="T53" fmla="*/ 67 h 154"/>
                <a:gd name="T54" fmla="*/ 2680 w 4238"/>
                <a:gd name="T55" fmla="*/ 85 h 154"/>
                <a:gd name="T56" fmla="*/ 2400 w 4238"/>
                <a:gd name="T57" fmla="*/ 69 h 154"/>
                <a:gd name="T58" fmla="*/ 2293 w 4238"/>
                <a:gd name="T59" fmla="*/ 81 h 154"/>
                <a:gd name="T60" fmla="*/ 2010 w 4238"/>
                <a:gd name="T61" fmla="*/ 73 h 154"/>
                <a:gd name="T62" fmla="*/ 1905 w 4238"/>
                <a:gd name="T63" fmla="*/ 77 h 154"/>
                <a:gd name="T64" fmla="*/ 1620 w 4238"/>
                <a:gd name="T65" fmla="*/ 77 h 154"/>
                <a:gd name="T66" fmla="*/ 1515 w 4238"/>
                <a:gd name="T67" fmla="*/ 73 h 154"/>
                <a:gd name="T68" fmla="*/ 1232 w 4238"/>
                <a:gd name="T69" fmla="*/ 81 h 154"/>
                <a:gd name="T70" fmla="*/ 1125 w 4238"/>
                <a:gd name="T71" fmla="*/ 69 h 154"/>
                <a:gd name="T72" fmla="*/ 845 w 4238"/>
                <a:gd name="T73" fmla="*/ 85 h 154"/>
                <a:gd name="T74" fmla="*/ 733 w 4238"/>
                <a:gd name="T75" fmla="*/ 67 h 154"/>
                <a:gd name="T76" fmla="*/ 459 w 4238"/>
                <a:gd name="T77" fmla="*/ 88 h 154"/>
                <a:gd name="T78" fmla="*/ 341 w 4238"/>
                <a:gd name="T79" fmla="*/ 65 h 154"/>
                <a:gd name="T80" fmla="*/ 74 w 4238"/>
                <a:gd name="T81" fmla="*/ 89 h 154"/>
                <a:gd name="T82" fmla="*/ 4161 w 4238"/>
                <a:gd name="T83" fmla="*/ 0 h 154"/>
                <a:gd name="T84" fmla="*/ 3901 w 4238"/>
                <a:gd name="T85" fmla="*/ 25 h 154"/>
                <a:gd name="T86" fmla="*/ 3642 w 4238"/>
                <a:gd name="T87" fmla="*/ 0 h 154"/>
                <a:gd name="T88" fmla="*/ 3517 w 4238"/>
                <a:gd name="T89" fmla="*/ 25 h 154"/>
                <a:gd name="T90" fmla="*/ 3248 w 4238"/>
                <a:gd name="T91" fmla="*/ 0 h 154"/>
                <a:gd name="T92" fmla="*/ 3130 w 4238"/>
                <a:gd name="T93" fmla="*/ 22 h 154"/>
                <a:gd name="T94" fmla="*/ 2857 w 4238"/>
                <a:gd name="T95" fmla="*/ 3 h 154"/>
                <a:gd name="T96" fmla="*/ 2744 w 4238"/>
                <a:gd name="T97" fmla="*/ 20 h 154"/>
                <a:gd name="T98" fmla="*/ 2465 w 4238"/>
                <a:gd name="T99" fmla="*/ 5 h 154"/>
                <a:gd name="T100" fmla="*/ 2358 w 4238"/>
                <a:gd name="T101" fmla="*/ 17 h 154"/>
                <a:gd name="T102" fmla="*/ 2074 w 4238"/>
                <a:gd name="T103" fmla="*/ 8 h 154"/>
                <a:gd name="T104" fmla="*/ 1969 w 4238"/>
                <a:gd name="T105" fmla="*/ 12 h 154"/>
                <a:gd name="T106" fmla="*/ 1685 w 4238"/>
                <a:gd name="T107" fmla="*/ 12 h 154"/>
                <a:gd name="T108" fmla="*/ 1580 w 4238"/>
                <a:gd name="T109" fmla="*/ 8 h 154"/>
                <a:gd name="T110" fmla="*/ 1296 w 4238"/>
                <a:gd name="T111" fmla="*/ 17 h 154"/>
                <a:gd name="T112" fmla="*/ 1189 w 4238"/>
                <a:gd name="T113" fmla="*/ 5 h 154"/>
                <a:gd name="T114" fmla="*/ 910 w 4238"/>
                <a:gd name="T115" fmla="*/ 20 h 154"/>
                <a:gd name="T116" fmla="*/ 798 w 4238"/>
                <a:gd name="T117" fmla="*/ 3 h 154"/>
                <a:gd name="T118" fmla="*/ 524 w 4238"/>
                <a:gd name="T119" fmla="*/ 22 h 154"/>
                <a:gd name="T120" fmla="*/ 406 w 4238"/>
                <a:gd name="T121" fmla="*/ 0 h 154"/>
                <a:gd name="T122" fmla="*/ 138 w 4238"/>
                <a:gd name="T123" fmla="*/ 25 h 154"/>
                <a:gd name="T124" fmla="*/ 12 w 4238"/>
                <a:gd name="T125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38" h="154">
                  <a:moveTo>
                    <a:pt x="3772" y="130"/>
                  </a:moveTo>
                  <a:lnTo>
                    <a:pt x="3767" y="130"/>
                  </a:lnTo>
                  <a:lnTo>
                    <a:pt x="3764" y="132"/>
                  </a:lnTo>
                  <a:lnTo>
                    <a:pt x="3761" y="135"/>
                  </a:lnTo>
                  <a:lnTo>
                    <a:pt x="3759" y="137"/>
                  </a:lnTo>
                  <a:lnTo>
                    <a:pt x="3759" y="141"/>
                  </a:lnTo>
                  <a:lnTo>
                    <a:pt x="3759" y="147"/>
                  </a:lnTo>
                  <a:lnTo>
                    <a:pt x="3761" y="149"/>
                  </a:lnTo>
                  <a:lnTo>
                    <a:pt x="3764" y="152"/>
                  </a:lnTo>
                  <a:lnTo>
                    <a:pt x="3767" y="154"/>
                  </a:lnTo>
                  <a:lnTo>
                    <a:pt x="3772" y="154"/>
                  </a:lnTo>
                  <a:lnTo>
                    <a:pt x="3776" y="154"/>
                  </a:lnTo>
                  <a:lnTo>
                    <a:pt x="3778" y="152"/>
                  </a:lnTo>
                  <a:lnTo>
                    <a:pt x="3781" y="149"/>
                  </a:lnTo>
                  <a:lnTo>
                    <a:pt x="3784" y="147"/>
                  </a:lnTo>
                  <a:lnTo>
                    <a:pt x="3784" y="141"/>
                  </a:lnTo>
                  <a:lnTo>
                    <a:pt x="3784" y="137"/>
                  </a:lnTo>
                  <a:lnTo>
                    <a:pt x="3781" y="135"/>
                  </a:lnTo>
                  <a:lnTo>
                    <a:pt x="3778" y="132"/>
                  </a:lnTo>
                  <a:lnTo>
                    <a:pt x="3776" y="130"/>
                  </a:lnTo>
                  <a:lnTo>
                    <a:pt x="3772" y="130"/>
                  </a:lnTo>
                  <a:close/>
                  <a:moveTo>
                    <a:pt x="3642" y="130"/>
                  </a:moveTo>
                  <a:lnTo>
                    <a:pt x="3637" y="130"/>
                  </a:lnTo>
                  <a:lnTo>
                    <a:pt x="3634" y="132"/>
                  </a:lnTo>
                  <a:lnTo>
                    <a:pt x="3632" y="135"/>
                  </a:lnTo>
                  <a:lnTo>
                    <a:pt x="3629" y="137"/>
                  </a:lnTo>
                  <a:lnTo>
                    <a:pt x="3629" y="141"/>
                  </a:lnTo>
                  <a:lnTo>
                    <a:pt x="3629" y="147"/>
                  </a:lnTo>
                  <a:lnTo>
                    <a:pt x="3632" y="149"/>
                  </a:lnTo>
                  <a:lnTo>
                    <a:pt x="3634" y="152"/>
                  </a:lnTo>
                  <a:lnTo>
                    <a:pt x="3637" y="154"/>
                  </a:lnTo>
                  <a:lnTo>
                    <a:pt x="3642" y="154"/>
                  </a:lnTo>
                  <a:lnTo>
                    <a:pt x="3646" y="154"/>
                  </a:lnTo>
                  <a:lnTo>
                    <a:pt x="3649" y="152"/>
                  </a:lnTo>
                  <a:lnTo>
                    <a:pt x="3651" y="149"/>
                  </a:lnTo>
                  <a:lnTo>
                    <a:pt x="3654" y="147"/>
                  </a:lnTo>
                  <a:lnTo>
                    <a:pt x="3654" y="141"/>
                  </a:lnTo>
                  <a:lnTo>
                    <a:pt x="3654" y="137"/>
                  </a:lnTo>
                  <a:lnTo>
                    <a:pt x="3651" y="135"/>
                  </a:lnTo>
                  <a:lnTo>
                    <a:pt x="3649" y="132"/>
                  </a:lnTo>
                  <a:lnTo>
                    <a:pt x="3646" y="130"/>
                  </a:lnTo>
                  <a:lnTo>
                    <a:pt x="3642" y="130"/>
                  </a:lnTo>
                  <a:close/>
                  <a:moveTo>
                    <a:pt x="3513" y="130"/>
                  </a:moveTo>
                  <a:lnTo>
                    <a:pt x="3507" y="130"/>
                  </a:lnTo>
                  <a:lnTo>
                    <a:pt x="3505" y="132"/>
                  </a:lnTo>
                  <a:lnTo>
                    <a:pt x="3502" y="135"/>
                  </a:lnTo>
                  <a:lnTo>
                    <a:pt x="3500" y="137"/>
                  </a:lnTo>
                  <a:lnTo>
                    <a:pt x="3500" y="141"/>
                  </a:lnTo>
                  <a:lnTo>
                    <a:pt x="3500" y="147"/>
                  </a:lnTo>
                  <a:lnTo>
                    <a:pt x="3502" y="149"/>
                  </a:lnTo>
                  <a:lnTo>
                    <a:pt x="3505" y="152"/>
                  </a:lnTo>
                  <a:lnTo>
                    <a:pt x="3507" y="154"/>
                  </a:lnTo>
                  <a:lnTo>
                    <a:pt x="3513" y="154"/>
                  </a:lnTo>
                  <a:lnTo>
                    <a:pt x="3517" y="154"/>
                  </a:lnTo>
                  <a:lnTo>
                    <a:pt x="3519" y="152"/>
                  </a:lnTo>
                  <a:lnTo>
                    <a:pt x="3522" y="149"/>
                  </a:lnTo>
                  <a:lnTo>
                    <a:pt x="3524" y="147"/>
                  </a:lnTo>
                  <a:lnTo>
                    <a:pt x="3524" y="141"/>
                  </a:lnTo>
                  <a:lnTo>
                    <a:pt x="3524" y="137"/>
                  </a:lnTo>
                  <a:lnTo>
                    <a:pt x="3522" y="135"/>
                  </a:lnTo>
                  <a:lnTo>
                    <a:pt x="3519" y="132"/>
                  </a:lnTo>
                  <a:lnTo>
                    <a:pt x="3517" y="130"/>
                  </a:lnTo>
                  <a:lnTo>
                    <a:pt x="3513" y="130"/>
                  </a:lnTo>
                  <a:close/>
                  <a:moveTo>
                    <a:pt x="3383" y="130"/>
                  </a:moveTo>
                  <a:lnTo>
                    <a:pt x="3378" y="130"/>
                  </a:lnTo>
                  <a:lnTo>
                    <a:pt x="3375" y="132"/>
                  </a:lnTo>
                  <a:lnTo>
                    <a:pt x="3373" y="135"/>
                  </a:lnTo>
                  <a:lnTo>
                    <a:pt x="3370" y="137"/>
                  </a:lnTo>
                  <a:lnTo>
                    <a:pt x="3370" y="141"/>
                  </a:lnTo>
                  <a:lnTo>
                    <a:pt x="3370" y="147"/>
                  </a:lnTo>
                  <a:lnTo>
                    <a:pt x="3373" y="149"/>
                  </a:lnTo>
                  <a:lnTo>
                    <a:pt x="3375" y="152"/>
                  </a:lnTo>
                  <a:lnTo>
                    <a:pt x="3378" y="154"/>
                  </a:lnTo>
                  <a:lnTo>
                    <a:pt x="3383" y="154"/>
                  </a:lnTo>
                  <a:lnTo>
                    <a:pt x="3387" y="154"/>
                  </a:lnTo>
                  <a:lnTo>
                    <a:pt x="3390" y="152"/>
                  </a:lnTo>
                  <a:lnTo>
                    <a:pt x="3392" y="149"/>
                  </a:lnTo>
                  <a:lnTo>
                    <a:pt x="3395" y="147"/>
                  </a:lnTo>
                  <a:lnTo>
                    <a:pt x="3395" y="141"/>
                  </a:lnTo>
                  <a:lnTo>
                    <a:pt x="3395" y="137"/>
                  </a:lnTo>
                  <a:lnTo>
                    <a:pt x="3392" y="135"/>
                  </a:lnTo>
                  <a:lnTo>
                    <a:pt x="3390" y="132"/>
                  </a:lnTo>
                  <a:lnTo>
                    <a:pt x="3387" y="130"/>
                  </a:lnTo>
                  <a:lnTo>
                    <a:pt x="3383" y="130"/>
                  </a:lnTo>
                  <a:close/>
                  <a:moveTo>
                    <a:pt x="3253" y="130"/>
                  </a:moveTo>
                  <a:lnTo>
                    <a:pt x="3248" y="130"/>
                  </a:lnTo>
                  <a:lnTo>
                    <a:pt x="3246" y="132"/>
                  </a:lnTo>
                  <a:lnTo>
                    <a:pt x="3243" y="135"/>
                  </a:lnTo>
                  <a:lnTo>
                    <a:pt x="3240" y="137"/>
                  </a:lnTo>
                  <a:lnTo>
                    <a:pt x="3240" y="141"/>
                  </a:lnTo>
                  <a:lnTo>
                    <a:pt x="3240" y="147"/>
                  </a:lnTo>
                  <a:lnTo>
                    <a:pt x="3243" y="149"/>
                  </a:lnTo>
                  <a:lnTo>
                    <a:pt x="3246" y="152"/>
                  </a:lnTo>
                  <a:lnTo>
                    <a:pt x="3248" y="154"/>
                  </a:lnTo>
                  <a:lnTo>
                    <a:pt x="3253" y="154"/>
                  </a:lnTo>
                  <a:lnTo>
                    <a:pt x="3257" y="154"/>
                  </a:lnTo>
                  <a:lnTo>
                    <a:pt x="3260" y="152"/>
                  </a:lnTo>
                  <a:lnTo>
                    <a:pt x="3263" y="149"/>
                  </a:lnTo>
                  <a:lnTo>
                    <a:pt x="3265" y="147"/>
                  </a:lnTo>
                  <a:lnTo>
                    <a:pt x="3265" y="141"/>
                  </a:lnTo>
                  <a:lnTo>
                    <a:pt x="3265" y="137"/>
                  </a:lnTo>
                  <a:lnTo>
                    <a:pt x="3263" y="135"/>
                  </a:lnTo>
                  <a:lnTo>
                    <a:pt x="3260" y="132"/>
                  </a:lnTo>
                  <a:lnTo>
                    <a:pt x="3257" y="130"/>
                  </a:lnTo>
                  <a:lnTo>
                    <a:pt x="3253" y="130"/>
                  </a:lnTo>
                  <a:close/>
                  <a:moveTo>
                    <a:pt x="3124" y="130"/>
                  </a:moveTo>
                  <a:lnTo>
                    <a:pt x="3119" y="130"/>
                  </a:lnTo>
                  <a:lnTo>
                    <a:pt x="3116" y="132"/>
                  </a:lnTo>
                  <a:lnTo>
                    <a:pt x="3113" y="135"/>
                  </a:lnTo>
                  <a:lnTo>
                    <a:pt x="3111" y="137"/>
                  </a:lnTo>
                  <a:lnTo>
                    <a:pt x="3111" y="141"/>
                  </a:lnTo>
                  <a:lnTo>
                    <a:pt x="3111" y="147"/>
                  </a:lnTo>
                  <a:lnTo>
                    <a:pt x="3113" y="149"/>
                  </a:lnTo>
                  <a:lnTo>
                    <a:pt x="3116" y="152"/>
                  </a:lnTo>
                  <a:lnTo>
                    <a:pt x="3119" y="154"/>
                  </a:lnTo>
                  <a:lnTo>
                    <a:pt x="3124" y="154"/>
                  </a:lnTo>
                  <a:lnTo>
                    <a:pt x="3128" y="154"/>
                  </a:lnTo>
                  <a:lnTo>
                    <a:pt x="3130" y="152"/>
                  </a:lnTo>
                  <a:lnTo>
                    <a:pt x="3133" y="149"/>
                  </a:lnTo>
                  <a:lnTo>
                    <a:pt x="3136" y="147"/>
                  </a:lnTo>
                  <a:lnTo>
                    <a:pt x="3136" y="141"/>
                  </a:lnTo>
                  <a:lnTo>
                    <a:pt x="3136" y="137"/>
                  </a:lnTo>
                  <a:lnTo>
                    <a:pt x="3133" y="135"/>
                  </a:lnTo>
                  <a:lnTo>
                    <a:pt x="3130" y="132"/>
                  </a:lnTo>
                  <a:lnTo>
                    <a:pt x="3128" y="130"/>
                  </a:lnTo>
                  <a:lnTo>
                    <a:pt x="3124" y="130"/>
                  </a:lnTo>
                  <a:close/>
                  <a:moveTo>
                    <a:pt x="2994" y="130"/>
                  </a:moveTo>
                  <a:lnTo>
                    <a:pt x="2989" y="130"/>
                  </a:lnTo>
                  <a:lnTo>
                    <a:pt x="2986" y="132"/>
                  </a:lnTo>
                  <a:lnTo>
                    <a:pt x="2984" y="135"/>
                  </a:lnTo>
                  <a:lnTo>
                    <a:pt x="2981" y="137"/>
                  </a:lnTo>
                  <a:lnTo>
                    <a:pt x="2981" y="141"/>
                  </a:lnTo>
                  <a:lnTo>
                    <a:pt x="2981" y="147"/>
                  </a:lnTo>
                  <a:lnTo>
                    <a:pt x="2984" y="149"/>
                  </a:lnTo>
                  <a:lnTo>
                    <a:pt x="2986" y="152"/>
                  </a:lnTo>
                  <a:lnTo>
                    <a:pt x="2989" y="154"/>
                  </a:lnTo>
                  <a:lnTo>
                    <a:pt x="2994" y="154"/>
                  </a:lnTo>
                  <a:lnTo>
                    <a:pt x="2998" y="154"/>
                  </a:lnTo>
                  <a:lnTo>
                    <a:pt x="3001" y="152"/>
                  </a:lnTo>
                  <a:lnTo>
                    <a:pt x="3003" y="149"/>
                  </a:lnTo>
                  <a:lnTo>
                    <a:pt x="3006" y="147"/>
                  </a:lnTo>
                  <a:lnTo>
                    <a:pt x="3006" y="141"/>
                  </a:lnTo>
                  <a:lnTo>
                    <a:pt x="3006" y="137"/>
                  </a:lnTo>
                  <a:lnTo>
                    <a:pt x="3003" y="135"/>
                  </a:lnTo>
                  <a:lnTo>
                    <a:pt x="3001" y="132"/>
                  </a:lnTo>
                  <a:lnTo>
                    <a:pt x="2998" y="130"/>
                  </a:lnTo>
                  <a:lnTo>
                    <a:pt x="2994" y="130"/>
                  </a:lnTo>
                  <a:close/>
                  <a:moveTo>
                    <a:pt x="2865" y="130"/>
                  </a:moveTo>
                  <a:lnTo>
                    <a:pt x="2859" y="130"/>
                  </a:lnTo>
                  <a:lnTo>
                    <a:pt x="2857" y="132"/>
                  </a:lnTo>
                  <a:lnTo>
                    <a:pt x="2854" y="135"/>
                  </a:lnTo>
                  <a:lnTo>
                    <a:pt x="2852" y="137"/>
                  </a:lnTo>
                  <a:lnTo>
                    <a:pt x="2852" y="141"/>
                  </a:lnTo>
                  <a:lnTo>
                    <a:pt x="2852" y="147"/>
                  </a:lnTo>
                  <a:lnTo>
                    <a:pt x="2854" y="149"/>
                  </a:lnTo>
                  <a:lnTo>
                    <a:pt x="2857" y="152"/>
                  </a:lnTo>
                  <a:lnTo>
                    <a:pt x="2859" y="154"/>
                  </a:lnTo>
                  <a:lnTo>
                    <a:pt x="2865" y="154"/>
                  </a:lnTo>
                  <a:lnTo>
                    <a:pt x="2869" y="154"/>
                  </a:lnTo>
                  <a:lnTo>
                    <a:pt x="2871" y="152"/>
                  </a:lnTo>
                  <a:lnTo>
                    <a:pt x="2874" y="149"/>
                  </a:lnTo>
                  <a:lnTo>
                    <a:pt x="2876" y="147"/>
                  </a:lnTo>
                  <a:lnTo>
                    <a:pt x="2876" y="141"/>
                  </a:lnTo>
                  <a:lnTo>
                    <a:pt x="2876" y="137"/>
                  </a:lnTo>
                  <a:lnTo>
                    <a:pt x="2874" y="135"/>
                  </a:lnTo>
                  <a:lnTo>
                    <a:pt x="2871" y="132"/>
                  </a:lnTo>
                  <a:lnTo>
                    <a:pt x="2869" y="130"/>
                  </a:lnTo>
                  <a:lnTo>
                    <a:pt x="2865" y="130"/>
                  </a:lnTo>
                  <a:close/>
                  <a:moveTo>
                    <a:pt x="2735" y="130"/>
                  </a:moveTo>
                  <a:lnTo>
                    <a:pt x="2730" y="130"/>
                  </a:lnTo>
                  <a:lnTo>
                    <a:pt x="2727" y="132"/>
                  </a:lnTo>
                  <a:lnTo>
                    <a:pt x="2725" y="135"/>
                  </a:lnTo>
                  <a:lnTo>
                    <a:pt x="2722" y="137"/>
                  </a:lnTo>
                  <a:lnTo>
                    <a:pt x="2722" y="141"/>
                  </a:lnTo>
                  <a:lnTo>
                    <a:pt x="2722" y="147"/>
                  </a:lnTo>
                  <a:lnTo>
                    <a:pt x="2725" y="149"/>
                  </a:lnTo>
                  <a:lnTo>
                    <a:pt x="2727" y="152"/>
                  </a:lnTo>
                  <a:lnTo>
                    <a:pt x="2730" y="154"/>
                  </a:lnTo>
                  <a:lnTo>
                    <a:pt x="2735" y="154"/>
                  </a:lnTo>
                  <a:lnTo>
                    <a:pt x="2739" y="154"/>
                  </a:lnTo>
                  <a:lnTo>
                    <a:pt x="2742" y="152"/>
                  </a:lnTo>
                  <a:lnTo>
                    <a:pt x="2744" y="149"/>
                  </a:lnTo>
                  <a:lnTo>
                    <a:pt x="2747" y="147"/>
                  </a:lnTo>
                  <a:lnTo>
                    <a:pt x="2747" y="141"/>
                  </a:lnTo>
                  <a:lnTo>
                    <a:pt x="2747" y="137"/>
                  </a:lnTo>
                  <a:lnTo>
                    <a:pt x="2744" y="135"/>
                  </a:lnTo>
                  <a:lnTo>
                    <a:pt x="2742" y="132"/>
                  </a:lnTo>
                  <a:lnTo>
                    <a:pt x="2739" y="130"/>
                  </a:lnTo>
                  <a:lnTo>
                    <a:pt x="2735" y="130"/>
                  </a:lnTo>
                  <a:close/>
                  <a:moveTo>
                    <a:pt x="2604" y="130"/>
                  </a:moveTo>
                  <a:lnTo>
                    <a:pt x="2600" y="130"/>
                  </a:lnTo>
                  <a:lnTo>
                    <a:pt x="2598" y="132"/>
                  </a:lnTo>
                  <a:lnTo>
                    <a:pt x="2595" y="135"/>
                  </a:lnTo>
                  <a:lnTo>
                    <a:pt x="2592" y="137"/>
                  </a:lnTo>
                  <a:lnTo>
                    <a:pt x="2592" y="141"/>
                  </a:lnTo>
                  <a:lnTo>
                    <a:pt x="2592" y="147"/>
                  </a:lnTo>
                  <a:lnTo>
                    <a:pt x="2595" y="149"/>
                  </a:lnTo>
                  <a:lnTo>
                    <a:pt x="2598" y="152"/>
                  </a:lnTo>
                  <a:lnTo>
                    <a:pt x="2600" y="154"/>
                  </a:lnTo>
                  <a:lnTo>
                    <a:pt x="2604" y="154"/>
                  </a:lnTo>
                  <a:lnTo>
                    <a:pt x="2609" y="154"/>
                  </a:lnTo>
                  <a:lnTo>
                    <a:pt x="2612" y="152"/>
                  </a:lnTo>
                  <a:lnTo>
                    <a:pt x="2615" y="149"/>
                  </a:lnTo>
                  <a:lnTo>
                    <a:pt x="2617" y="147"/>
                  </a:lnTo>
                  <a:lnTo>
                    <a:pt x="2617" y="141"/>
                  </a:lnTo>
                  <a:lnTo>
                    <a:pt x="2617" y="137"/>
                  </a:lnTo>
                  <a:lnTo>
                    <a:pt x="2615" y="135"/>
                  </a:lnTo>
                  <a:lnTo>
                    <a:pt x="2612" y="132"/>
                  </a:lnTo>
                  <a:lnTo>
                    <a:pt x="2609" y="130"/>
                  </a:lnTo>
                  <a:lnTo>
                    <a:pt x="2604" y="130"/>
                  </a:lnTo>
                  <a:close/>
                  <a:moveTo>
                    <a:pt x="2475" y="130"/>
                  </a:moveTo>
                  <a:lnTo>
                    <a:pt x="2471" y="130"/>
                  </a:lnTo>
                  <a:lnTo>
                    <a:pt x="2468" y="132"/>
                  </a:lnTo>
                  <a:lnTo>
                    <a:pt x="2465" y="135"/>
                  </a:lnTo>
                  <a:lnTo>
                    <a:pt x="2463" y="137"/>
                  </a:lnTo>
                  <a:lnTo>
                    <a:pt x="2463" y="141"/>
                  </a:lnTo>
                  <a:lnTo>
                    <a:pt x="2463" y="147"/>
                  </a:lnTo>
                  <a:lnTo>
                    <a:pt x="2465" y="149"/>
                  </a:lnTo>
                  <a:lnTo>
                    <a:pt x="2468" y="152"/>
                  </a:lnTo>
                  <a:lnTo>
                    <a:pt x="2471" y="154"/>
                  </a:lnTo>
                  <a:lnTo>
                    <a:pt x="2475" y="154"/>
                  </a:lnTo>
                  <a:lnTo>
                    <a:pt x="2480" y="154"/>
                  </a:lnTo>
                  <a:lnTo>
                    <a:pt x="2482" y="152"/>
                  </a:lnTo>
                  <a:lnTo>
                    <a:pt x="2485" y="149"/>
                  </a:lnTo>
                  <a:lnTo>
                    <a:pt x="2488" y="147"/>
                  </a:lnTo>
                  <a:lnTo>
                    <a:pt x="2488" y="141"/>
                  </a:lnTo>
                  <a:lnTo>
                    <a:pt x="2488" y="137"/>
                  </a:lnTo>
                  <a:lnTo>
                    <a:pt x="2485" y="135"/>
                  </a:lnTo>
                  <a:lnTo>
                    <a:pt x="2482" y="132"/>
                  </a:lnTo>
                  <a:lnTo>
                    <a:pt x="2480" y="130"/>
                  </a:lnTo>
                  <a:lnTo>
                    <a:pt x="2475" y="130"/>
                  </a:lnTo>
                  <a:close/>
                  <a:moveTo>
                    <a:pt x="2346" y="130"/>
                  </a:moveTo>
                  <a:lnTo>
                    <a:pt x="2341" y="130"/>
                  </a:lnTo>
                  <a:lnTo>
                    <a:pt x="2338" y="132"/>
                  </a:lnTo>
                  <a:lnTo>
                    <a:pt x="2336" y="135"/>
                  </a:lnTo>
                  <a:lnTo>
                    <a:pt x="2333" y="137"/>
                  </a:lnTo>
                  <a:lnTo>
                    <a:pt x="2333" y="141"/>
                  </a:lnTo>
                  <a:lnTo>
                    <a:pt x="2333" y="147"/>
                  </a:lnTo>
                  <a:lnTo>
                    <a:pt x="2336" y="149"/>
                  </a:lnTo>
                  <a:lnTo>
                    <a:pt x="2338" y="152"/>
                  </a:lnTo>
                  <a:lnTo>
                    <a:pt x="2341" y="154"/>
                  </a:lnTo>
                  <a:lnTo>
                    <a:pt x="2346" y="154"/>
                  </a:lnTo>
                  <a:lnTo>
                    <a:pt x="2350" y="154"/>
                  </a:lnTo>
                  <a:lnTo>
                    <a:pt x="2353" y="152"/>
                  </a:lnTo>
                  <a:lnTo>
                    <a:pt x="2355" y="149"/>
                  </a:lnTo>
                  <a:lnTo>
                    <a:pt x="2358" y="147"/>
                  </a:lnTo>
                  <a:lnTo>
                    <a:pt x="2358" y="141"/>
                  </a:lnTo>
                  <a:lnTo>
                    <a:pt x="2358" y="137"/>
                  </a:lnTo>
                  <a:lnTo>
                    <a:pt x="2355" y="135"/>
                  </a:lnTo>
                  <a:lnTo>
                    <a:pt x="2353" y="132"/>
                  </a:lnTo>
                  <a:lnTo>
                    <a:pt x="2350" y="130"/>
                  </a:lnTo>
                  <a:lnTo>
                    <a:pt x="2346" y="130"/>
                  </a:lnTo>
                  <a:close/>
                  <a:moveTo>
                    <a:pt x="2217" y="130"/>
                  </a:moveTo>
                  <a:lnTo>
                    <a:pt x="2211" y="130"/>
                  </a:lnTo>
                  <a:lnTo>
                    <a:pt x="2209" y="132"/>
                  </a:lnTo>
                  <a:lnTo>
                    <a:pt x="2206" y="135"/>
                  </a:lnTo>
                  <a:lnTo>
                    <a:pt x="2204" y="137"/>
                  </a:lnTo>
                  <a:lnTo>
                    <a:pt x="2204" y="141"/>
                  </a:lnTo>
                  <a:lnTo>
                    <a:pt x="2204" y="147"/>
                  </a:lnTo>
                  <a:lnTo>
                    <a:pt x="2206" y="149"/>
                  </a:lnTo>
                  <a:lnTo>
                    <a:pt x="2209" y="152"/>
                  </a:lnTo>
                  <a:lnTo>
                    <a:pt x="2211" y="154"/>
                  </a:lnTo>
                  <a:lnTo>
                    <a:pt x="2217" y="154"/>
                  </a:lnTo>
                  <a:lnTo>
                    <a:pt x="2221" y="154"/>
                  </a:lnTo>
                  <a:lnTo>
                    <a:pt x="2223" y="152"/>
                  </a:lnTo>
                  <a:lnTo>
                    <a:pt x="2226" y="149"/>
                  </a:lnTo>
                  <a:lnTo>
                    <a:pt x="2228" y="147"/>
                  </a:lnTo>
                  <a:lnTo>
                    <a:pt x="2228" y="141"/>
                  </a:lnTo>
                  <a:lnTo>
                    <a:pt x="2228" y="137"/>
                  </a:lnTo>
                  <a:lnTo>
                    <a:pt x="2226" y="135"/>
                  </a:lnTo>
                  <a:lnTo>
                    <a:pt x="2223" y="132"/>
                  </a:lnTo>
                  <a:lnTo>
                    <a:pt x="2221" y="130"/>
                  </a:lnTo>
                  <a:lnTo>
                    <a:pt x="2217" y="130"/>
                  </a:lnTo>
                  <a:close/>
                  <a:moveTo>
                    <a:pt x="2087" y="130"/>
                  </a:moveTo>
                  <a:lnTo>
                    <a:pt x="2082" y="130"/>
                  </a:lnTo>
                  <a:lnTo>
                    <a:pt x="2079" y="132"/>
                  </a:lnTo>
                  <a:lnTo>
                    <a:pt x="2077" y="135"/>
                  </a:lnTo>
                  <a:lnTo>
                    <a:pt x="2074" y="137"/>
                  </a:lnTo>
                  <a:lnTo>
                    <a:pt x="2074" y="141"/>
                  </a:lnTo>
                  <a:lnTo>
                    <a:pt x="2074" y="147"/>
                  </a:lnTo>
                  <a:lnTo>
                    <a:pt x="2077" y="149"/>
                  </a:lnTo>
                  <a:lnTo>
                    <a:pt x="2079" y="152"/>
                  </a:lnTo>
                  <a:lnTo>
                    <a:pt x="2082" y="154"/>
                  </a:lnTo>
                  <a:lnTo>
                    <a:pt x="2087" y="154"/>
                  </a:lnTo>
                  <a:lnTo>
                    <a:pt x="2091" y="154"/>
                  </a:lnTo>
                  <a:lnTo>
                    <a:pt x="2094" y="152"/>
                  </a:lnTo>
                  <a:lnTo>
                    <a:pt x="2096" y="149"/>
                  </a:lnTo>
                  <a:lnTo>
                    <a:pt x="2099" y="147"/>
                  </a:lnTo>
                  <a:lnTo>
                    <a:pt x="2099" y="141"/>
                  </a:lnTo>
                  <a:lnTo>
                    <a:pt x="2099" y="137"/>
                  </a:lnTo>
                  <a:lnTo>
                    <a:pt x="2096" y="135"/>
                  </a:lnTo>
                  <a:lnTo>
                    <a:pt x="2094" y="132"/>
                  </a:lnTo>
                  <a:lnTo>
                    <a:pt x="2091" y="130"/>
                  </a:lnTo>
                  <a:lnTo>
                    <a:pt x="2087" y="130"/>
                  </a:lnTo>
                  <a:close/>
                  <a:moveTo>
                    <a:pt x="1957" y="130"/>
                  </a:moveTo>
                  <a:lnTo>
                    <a:pt x="1952" y="130"/>
                  </a:lnTo>
                  <a:lnTo>
                    <a:pt x="1950" y="132"/>
                  </a:lnTo>
                  <a:lnTo>
                    <a:pt x="1947" y="135"/>
                  </a:lnTo>
                  <a:lnTo>
                    <a:pt x="1944" y="137"/>
                  </a:lnTo>
                  <a:lnTo>
                    <a:pt x="1944" y="141"/>
                  </a:lnTo>
                  <a:lnTo>
                    <a:pt x="1944" y="147"/>
                  </a:lnTo>
                  <a:lnTo>
                    <a:pt x="1947" y="149"/>
                  </a:lnTo>
                  <a:lnTo>
                    <a:pt x="1950" y="152"/>
                  </a:lnTo>
                  <a:lnTo>
                    <a:pt x="1952" y="154"/>
                  </a:lnTo>
                  <a:lnTo>
                    <a:pt x="1957" y="154"/>
                  </a:lnTo>
                  <a:lnTo>
                    <a:pt x="1961" y="154"/>
                  </a:lnTo>
                  <a:lnTo>
                    <a:pt x="1964" y="152"/>
                  </a:lnTo>
                  <a:lnTo>
                    <a:pt x="1967" y="149"/>
                  </a:lnTo>
                  <a:lnTo>
                    <a:pt x="1969" y="147"/>
                  </a:lnTo>
                  <a:lnTo>
                    <a:pt x="1969" y="141"/>
                  </a:lnTo>
                  <a:lnTo>
                    <a:pt x="1969" y="137"/>
                  </a:lnTo>
                  <a:lnTo>
                    <a:pt x="1967" y="135"/>
                  </a:lnTo>
                  <a:lnTo>
                    <a:pt x="1964" y="132"/>
                  </a:lnTo>
                  <a:lnTo>
                    <a:pt x="1961" y="130"/>
                  </a:lnTo>
                  <a:lnTo>
                    <a:pt x="1957" y="130"/>
                  </a:lnTo>
                  <a:close/>
                  <a:moveTo>
                    <a:pt x="1828" y="130"/>
                  </a:moveTo>
                  <a:lnTo>
                    <a:pt x="1823" y="130"/>
                  </a:lnTo>
                  <a:lnTo>
                    <a:pt x="1820" y="132"/>
                  </a:lnTo>
                  <a:lnTo>
                    <a:pt x="1817" y="135"/>
                  </a:lnTo>
                  <a:lnTo>
                    <a:pt x="1815" y="137"/>
                  </a:lnTo>
                  <a:lnTo>
                    <a:pt x="1815" y="141"/>
                  </a:lnTo>
                  <a:lnTo>
                    <a:pt x="1815" y="147"/>
                  </a:lnTo>
                  <a:lnTo>
                    <a:pt x="1817" y="149"/>
                  </a:lnTo>
                  <a:lnTo>
                    <a:pt x="1820" y="152"/>
                  </a:lnTo>
                  <a:lnTo>
                    <a:pt x="1823" y="154"/>
                  </a:lnTo>
                  <a:lnTo>
                    <a:pt x="1828" y="154"/>
                  </a:lnTo>
                  <a:lnTo>
                    <a:pt x="1832" y="154"/>
                  </a:lnTo>
                  <a:lnTo>
                    <a:pt x="1834" y="152"/>
                  </a:lnTo>
                  <a:lnTo>
                    <a:pt x="1837" y="149"/>
                  </a:lnTo>
                  <a:lnTo>
                    <a:pt x="1840" y="147"/>
                  </a:lnTo>
                  <a:lnTo>
                    <a:pt x="1840" y="141"/>
                  </a:lnTo>
                  <a:lnTo>
                    <a:pt x="1840" y="137"/>
                  </a:lnTo>
                  <a:lnTo>
                    <a:pt x="1837" y="135"/>
                  </a:lnTo>
                  <a:lnTo>
                    <a:pt x="1834" y="132"/>
                  </a:lnTo>
                  <a:lnTo>
                    <a:pt x="1832" y="130"/>
                  </a:lnTo>
                  <a:lnTo>
                    <a:pt x="1828" y="130"/>
                  </a:lnTo>
                  <a:close/>
                  <a:moveTo>
                    <a:pt x="1698" y="130"/>
                  </a:moveTo>
                  <a:lnTo>
                    <a:pt x="1693" y="130"/>
                  </a:lnTo>
                  <a:lnTo>
                    <a:pt x="1690" y="132"/>
                  </a:lnTo>
                  <a:lnTo>
                    <a:pt x="1688" y="135"/>
                  </a:lnTo>
                  <a:lnTo>
                    <a:pt x="1685" y="137"/>
                  </a:lnTo>
                  <a:lnTo>
                    <a:pt x="1685" y="141"/>
                  </a:lnTo>
                  <a:lnTo>
                    <a:pt x="1685" y="147"/>
                  </a:lnTo>
                  <a:lnTo>
                    <a:pt x="1688" y="149"/>
                  </a:lnTo>
                  <a:lnTo>
                    <a:pt x="1690" y="152"/>
                  </a:lnTo>
                  <a:lnTo>
                    <a:pt x="1693" y="154"/>
                  </a:lnTo>
                  <a:lnTo>
                    <a:pt x="1698" y="154"/>
                  </a:lnTo>
                  <a:lnTo>
                    <a:pt x="1702" y="154"/>
                  </a:lnTo>
                  <a:lnTo>
                    <a:pt x="1705" y="152"/>
                  </a:lnTo>
                  <a:lnTo>
                    <a:pt x="1707" y="149"/>
                  </a:lnTo>
                  <a:lnTo>
                    <a:pt x="1710" y="147"/>
                  </a:lnTo>
                  <a:lnTo>
                    <a:pt x="1710" y="141"/>
                  </a:lnTo>
                  <a:lnTo>
                    <a:pt x="1710" y="137"/>
                  </a:lnTo>
                  <a:lnTo>
                    <a:pt x="1707" y="135"/>
                  </a:lnTo>
                  <a:lnTo>
                    <a:pt x="1705" y="132"/>
                  </a:lnTo>
                  <a:lnTo>
                    <a:pt x="1702" y="130"/>
                  </a:lnTo>
                  <a:lnTo>
                    <a:pt x="1698" y="130"/>
                  </a:lnTo>
                  <a:close/>
                  <a:moveTo>
                    <a:pt x="1569" y="130"/>
                  </a:moveTo>
                  <a:lnTo>
                    <a:pt x="1563" y="130"/>
                  </a:lnTo>
                  <a:lnTo>
                    <a:pt x="1561" y="132"/>
                  </a:lnTo>
                  <a:lnTo>
                    <a:pt x="1558" y="135"/>
                  </a:lnTo>
                  <a:lnTo>
                    <a:pt x="1556" y="137"/>
                  </a:lnTo>
                  <a:lnTo>
                    <a:pt x="1556" y="141"/>
                  </a:lnTo>
                  <a:lnTo>
                    <a:pt x="1556" y="147"/>
                  </a:lnTo>
                  <a:lnTo>
                    <a:pt x="1558" y="149"/>
                  </a:lnTo>
                  <a:lnTo>
                    <a:pt x="1561" y="152"/>
                  </a:lnTo>
                  <a:lnTo>
                    <a:pt x="1563" y="154"/>
                  </a:lnTo>
                  <a:lnTo>
                    <a:pt x="1569" y="154"/>
                  </a:lnTo>
                  <a:lnTo>
                    <a:pt x="1573" y="154"/>
                  </a:lnTo>
                  <a:lnTo>
                    <a:pt x="1575" y="152"/>
                  </a:lnTo>
                  <a:lnTo>
                    <a:pt x="1578" y="149"/>
                  </a:lnTo>
                  <a:lnTo>
                    <a:pt x="1580" y="147"/>
                  </a:lnTo>
                  <a:lnTo>
                    <a:pt x="1580" y="141"/>
                  </a:lnTo>
                  <a:lnTo>
                    <a:pt x="1580" y="137"/>
                  </a:lnTo>
                  <a:lnTo>
                    <a:pt x="1578" y="135"/>
                  </a:lnTo>
                  <a:lnTo>
                    <a:pt x="1575" y="132"/>
                  </a:lnTo>
                  <a:lnTo>
                    <a:pt x="1573" y="130"/>
                  </a:lnTo>
                  <a:lnTo>
                    <a:pt x="1569" y="130"/>
                  </a:lnTo>
                  <a:close/>
                  <a:moveTo>
                    <a:pt x="1439" y="130"/>
                  </a:moveTo>
                  <a:lnTo>
                    <a:pt x="1434" y="130"/>
                  </a:lnTo>
                  <a:lnTo>
                    <a:pt x="1431" y="132"/>
                  </a:lnTo>
                  <a:lnTo>
                    <a:pt x="1429" y="135"/>
                  </a:lnTo>
                  <a:lnTo>
                    <a:pt x="1426" y="137"/>
                  </a:lnTo>
                  <a:lnTo>
                    <a:pt x="1426" y="141"/>
                  </a:lnTo>
                  <a:lnTo>
                    <a:pt x="1426" y="147"/>
                  </a:lnTo>
                  <a:lnTo>
                    <a:pt x="1429" y="149"/>
                  </a:lnTo>
                  <a:lnTo>
                    <a:pt x="1431" y="152"/>
                  </a:lnTo>
                  <a:lnTo>
                    <a:pt x="1434" y="154"/>
                  </a:lnTo>
                  <a:lnTo>
                    <a:pt x="1439" y="154"/>
                  </a:lnTo>
                  <a:lnTo>
                    <a:pt x="1443" y="154"/>
                  </a:lnTo>
                  <a:lnTo>
                    <a:pt x="1446" y="152"/>
                  </a:lnTo>
                  <a:lnTo>
                    <a:pt x="1448" y="149"/>
                  </a:lnTo>
                  <a:lnTo>
                    <a:pt x="1451" y="147"/>
                  </a:lnTo>
                  <a:lnTo>
                    <a:pt x="1451" y="141"/>
                  </a:lnTo>
                  <a:lnTo>
                    <a:pt x="1451" y="137"/>
                  </a:lnTo>
                  <a:lnTo>
                    <a:pt x="1448" y="135"/>
                  </a:lnTo>
                  <a:lnTo>
                    <a:pt x="1446" y="132"/>
                  </a:lnTo>
                  <a:lnTo>
                    <a:pt x="1443" y="130"/>
                  </a:lnTo>
                  <a:lnTo>
                    <a:pt x="1439" y="130"/>
                  </a:lnTo>
                  <a:close/>
                  <a:moveTo>
                    <a:pt x="1309" y="130"/>
                  </a:moveTo>
                  <a:lnTo>
                    <a:pt x="1304" y="130"/>
                  </a:lnTo>
                  <a:lnTo>
                    <a:pt x="1302" y="132"/>
                  </a:lnTo>
                  <a:lnTo>
                    <a:pt x="1299" y="135"/>
                  </a:lnTo>
                  <a:lnTo>
                    <a:pt x="1296" y="137"/>
                  </a:lnTo>
                  <a:lnTo>
                    <a:pt x="1296" y="141"/>
                  </a:lnTo>
                  <a:lnTo>
                    <a:pt x="1296" y="147"/>
                  </a:lnTo>
                  <a:lnTo>
                    <a:pt x="1299" y="149"/>
                  </a:lnTo>
                  <a:lnTo>
                    <a:pt x="1302" y="152"/>
                  </a:lnTo>
                  <a:lnTo>
                    <a:pt x="1304" y="154"/>
                  </a:lnTo>
                  <a:lnTo>
                    <a:pt x="1309" y="154"/>
                  </a:lnTo>
                  <a:lnTo>
                    <a:pt x="1313" y="154"/>
                  </a:lnTo>
                  <a:lnTo>
                    <a:pt x="1316" y="152"/>
                  </a:lnTo>
                  <a:lnTo>
                    <a:pt x="1319" y="149"/>
                  </a:lnTo>
                  <a:lnTo>
                    <a:pt x="1321" y="147"/>
                  </a:lnTo>
                  <a:lnTo>
                    <a:pt x="1321" y="141"/>
                  </a:lnTo>
                  <a:lnTo>
                    <a:pt x="1321" y="137"/>
                  </a:lnTo>
                  <a:lnTo>
                    <a:pt x="1319" y="135"/>
                  </a:lnTo>
                  <a:lnTo>
                    <a:pt x="1316" y="132"/>
                  </a:lnTo>
                  <a:lnTo>
                    <a:pt x="1313" y="130"/>
                  </a:lnTo>
                  <a:lnTo>
                    <a:pt x="1309" y="130"/>
                  </a:lnTo>
                  <a:close/>
                  <a:moveTo>
                    <a:pt x="1180" y="130"/>
                  </a:moveTo>
                  <a:lnTo>
                    <a:pt x="1175" y="130"/>
                  </a:lnTo>
                  <a:lnTo>
                    <a:pt x="1172" y="132"/>
                  </a:lnTo>
                  <a:lnTo>
                    <a:pt x="1169" y="135"/>
                  </a:lnTo>
                  <a:lnTo>
                    <a:pt x="1167" y="137"/>
                  </a:lnTo>
                  <a:lnTo>
                    <a:pt x="1167" y="141"/>
                  </a:lnTo>
                  <a:lnTo>
                    <a:pt x="1167" y="147"/>
                  </a:lnTo>
                  <a:lnTo>
                    <a:pt x="1169" y="149"/>
                  </a:lnTo>
                  <a:lnTo>
                    <a:pt x="1172" y="152"/>
                  </a:lnTo>
                  <a:lnTo>
                    <a:pt x="1175" y="154"/>
                  </a:lnTo>
                  <a:lnTo>
                    <a:pt x="1180" y="154"/>
                  </a:lnTo>
                  <a:lnTo>
                    <a:pt x="1184" y="154"/>
                  </a:lnTo>
                  <a:lnTo>
                    <a:pt x="1186" y="152"/>
                  </a:lnTo>
                  <a:lnTo>
                    <a:pt x="1189" y="149"/>
                  </a:lnTo>
                  <a:lnTo>
                    <a:pt x="1192" y="147"/>
                  </a:lnTo>
                  <a:lnTo>
                    <a:pt x="1192" y="141"/>
                  </a:lnTo>
                  <a:lnTo>
                    <a:pt x="1192" y="137"/>
                  </a:lnTo>
                  <a:lnTo>
                    <a:pt x="1189" y="135"/>
                  </a:lnTo>
                  <a:lnTo>
                    <a:pt x="1186" y="132"/>
                  </a:lnTo>
                  <a:lnTo>
                    <a:pt x="1184" y="130"/>
                  </a:lnTo>
                  <a:lnTo>
                    <a:pt x="1180" y="130"/>
                  </a:lnTo>
                  <a:close/>
                  <a:moveTo>
                    <a:pt x="1050" y="130"/>
                  </a:moveTo>
                  <a:lnTo>
                    <a:pt x="1045" y="130"/>
                  </a:lnTo>
                  <a:lnTo>
                    <a:pt x="1042" y="132"/>
                  </a:lnTo>
                  <a:lnTo>
                    <a:pt x="1040" y="135"/>
                  </a:lnTo>
                  <a:lnTo>
                    <a:pt x="1037" y="137"/>
                  </a:lnTo>
                  <a:lnTo>
                    <a:pt x="1037" y="141"/>
                  </a:lnTo>
                  <a:lnTo>
                    <a:pt x="1037" y="147"/>
                  </a:lnTo>
                  <a:lnTo>
                    <a:pt x="1040" y="149"/>
                  </a:lnTo>
                  <a:lnTo>
                    <a:pt x="1042" y="152"/>
                  </a:lnTo>
                  <a:lnTo>
                    <a:pt x="1045" y="154"/>
                  </a:lnTo>
                  <a:lnTo>
                    <a:pt x="1050" y="154"/>
                  </a:lnTo>
                  <a:lnTo>
                    <a:pt x="1054" y="154"/>
                  </a:lnTo>
                  <a:lnTo>
                    <a:pt x="1057" y="152"/>
                  </a:lnTo>
                  <a:lnTo>
                    <a:pt x="1059" y="149"/>
                  </a:lnTo>
                  <a:lnTo>
                    <a:pt x="1062" y="147"/>
                  </a:lnTo>
                  <a:lnTo>
                    <a:pt x="1062" y="141"/>
                  </a:lnTo>
                  <a:lnTo>
                    <a:pt x="1062" y="137"/>
                  </a:lnTo>
                  <a:lnTo>
                    <a:pt x="1059" y="135"/>
                  </a:lnTo>
                  <a:lnTo>
                    <a:pt x="1057" y="132"/>
                  </a:lnTo>
                  <a:lnTo>
                    <a:pt x="1054" y="130"/>
                  </a:lnTo>
                  <a:lnTo>
                    <a:pt x="1050" y="130"/>
                  </a:lnTo>
                  <a:close/>
                  <a:moveTo>
                    <a:pt x="919" y="130"/>
                  </a:moveTo>
                  <a:lnTo>
                    <a:pt x="915" y="130"/>
                  </a:lnTo>
                  <a:lnTo>
                    <a:pt x="913" y="132"/>
                  </a:lnTo>
                  <a:lnTo>
                    <a:pt x="910" y="135"/>
                  </a:lnTo>
                  <a:lnTo>
                    <a:pt x="908" y="137"/>
                  </a:lnTo>
                  <a:lnTo>
                    <a:pt x="908" y="141"/>
                  </a:lnTo>
                  <a:lnTo>
                    <a:pt x="908" y="147"/>
                  </a:lnTo>
                  <a:lnTo>
                    <a:pt x="910" y="149"/>
                  </a:lnTo>
                  <a:lnTo>
                    <a:pt x="913" y="152"/>
                  </a:lnTo>
                  <a:lnTo>
                    <a:pt x="915" y="154"/>
                  </a:lnTo>
                  <a:lnTo>
                    <a:pt x="919" y="154"/>
                  </a:lnTo>
                  <a:lnTo>
                    <a:pt x="925" y="154"/>
                  </a:lnTo>
                  <a:lnTo>
                    <a:pt x="927" y="152"/>
                  </a:lnTo>
                  <a:lnTo>
                    <a:pt x="930" y="149"/>
                  </a:lnTo>
                  <a:lnTo>
                    <a:pt x="932" y="147"/>
                  </a:lnTo>
                  <a:lnTo>
                    <a:pt x="932" y="141"/>
                  </a:lnTo>
                  <a:lnTo>
                    <a:pt x="932" y="137"/>
                  </a:lnTo>
                  <a:lnTo>
                    <a:pt x="930" y="135"/>
                  </a:lnTo>
                  <a:lnTo>
                    <a:pt x="927" y="132"/>
                  </a:lnTo>
                  <a:lnTo>
                    <a:pt x="925" y="130"/>
                  </a:lnTo>
                  <a:lnTo>
                    <a:pt x="919" y="130"/>
                  </a:lnTo>
                  <a:close/>
                  <a:moveTo>
                    <a:pt x="790" y="130"/>
                  </a:moveTo>
                  <a:lnTo>
                    <a:pt x="786" y="130"/>
                  </a:lnTo>
                  <a:lnTo>
                    <a:pt x="783" y="132"/>
                  </a:lnTo>
                  <a:lnTo>
                    <a:pt x="781" y="135"/>
                  </a:lnTo>
                  <a:lnTo>
                    <a:pt x="778" y="137"/>
                  </a:lnTo>
                  <a:lnTo>
                    <a:pt x="778" y="141"/>
                  </a:lnTo>
                  <a:lnTo>
                    <a:pt x="778" y="147"/>
                  </a:lnTo>
                  <a:lnTo>
                    <a:pt x="781" y="149"/>
                  </a:lnTo>
                  <a:lnTo>
                    <a:pt x="783" y="152"/>
                  </a:lnTo>
                  <a:lnTo>
                    <a:pt x="786" y="154"/>
                  </a:lnTo>
                  <a:lnTo>
                    <a:pt x="790" y="154"/>
                  </a:lnTo>
                  <a:lnTo>
                    <a:pt x="795" y="154"/>
                  </a:lnTo>
                  <a:lnTo>
                    <a:pt x="798" y="152"/>
                  </a:lnTo>
                  <a:lnTo>
                    <a:pt x="800" y="149"/>
                  </a:lnTo>
                  <a:lnTo>
                    <a:pt x="803" y="147"/>
                  </a:lnTo>
                  <a:lnTo>
                    <a:pt x="803" y="141"/>
                  </a:lnTo>
                  <a:lnTo>
                    <a:pt x="803" y="137"/>
                  </a:lnTo>
                  <a:lnTo>
                    <a:pt x="800" y="135"/>
                  </a:lnTo>
                  <a:lnTo>
                    <a:pt x="798" y="132"/>
                  </a:lnTo>
                  <a:lnTo>
                    <a:pt x="795" y="130"/>
                  </a:lnTo>
                  <a:lnTo>
                    <a:pt x="790" y="130"/>
                  </a:lnTo>
                  <a:close/>
                  <a:moveTo>
                    <a:pt x="661" y="130"/>
                  </a:moveTo>
                  <a:lnTo>
                    <a:pt x="656" y="130"/>
                  </a:lnTo>
                  <a:lnTo>
                    <a:pt x="654" y="132"/>
                  </a:lnTo>
                  <a:lnTo>
                    <a:pt x="651" y="135"/>
                  </a:lnTo>
                  <a:lnTo>
                    <a:pt x="648" y="137"/>
                  </a:lnTo>
                  <a:lnTo>
                    <a:pt x="648" y="141"/>
                  </a:lnTo>
                  <a:lnTo>
                    <a:pt x="648" y="147"/>
                  </a:lnTo>
                  <a:lnTo>
                    <a:pt x="651" y="149"/>
                  </a:lnTo>
                  <a:lnTo>
                    <a:pt x="654" y="152"/>
                  </a:lnTo>
                  <a:lnTo>
                    <a:pt x="656" y="154"/>
                  </a:lnTo>
                  <a:lnTo>
                    <a:pt x="661" y="154"/>
                  </a:lnTo>
                  <a:lnTo>
                    <a:pt x="665" y="154"/>
                  </a:lnTo>
                  <a:lnTo>
                    <a:pt x="668" y="152"/>
                  </a:lnTo>
                  <a:lnTo>
                    <a:pt x="671" y="149"/>
                  </a:lnTo>
                  <a:lnTo>
                    <a:pt x="673" y="147"/>
                  </a:lnTo>
                  <a:lnTo>
                    <a:pt x="673" y="141"/>
                  </a:lnTo>
                  <a:lnTo>
                    <a:pt x="673" y="137"/>
                  </a:lnTo>
                  <a:lnTo>
                    <a:pt x="671" y="135"/>
                  </a:lnTo>
                  <a:lnTo>
                    <a:pt x="668" y="132"/>
                  </a:lnTo>
                  <a:lnTo>
                    <a:pt x="665" y="130"/>
                  </a:lnTo>
                  <a:lnTo>
                    <a:pt x="661" y="130"/>
                  </a:lnTo>
                  <a:close/>
                  <a:moveTo>
                    <a:pt x="532" y="130"/>
                  </a:moveTo>
                  <a:lnTo>
                    <a:pt x="527" y="130"/>
                  </a:lnTo>
                  <a:lnTo>
                    <a:pt x="524" y="132"/>
                  </a:lnTo>
                  <a:lnTo>
                    <a:pt x="521" y="135"/>
                  </a:lnTo>
                  <a:lnTo>
                    <a:pt x="519" y="137"/>
                  </a:lnTo>
                  <a:lnTo>
                    <a:pt x="519" y="141"/>
                  </a:lnTo>
                  <a:lnTo>
                    <a:pt x="519" y="147"/>
                  </a:lnTo>
                  <a:lnTo>
                    <a:pt x="521" y="149"/>
                  </a:lnTo>
                  <a:lnTo>
                    <a:pt x="524" y="152"/>
                  </a:lnTo>
                  <a:lnTo>
                    <a:pt x="527" y="154"/>
                  </a:lnTo>
                  <a:lnTo>
                    <a:pt x="532" y="154"/>
                  </a:lnTo>
                  <a:lnTo>
                    <a:pt x="536" y="154"/>
                  </a:lnTo>
                  <a:lnTo>
                    <a:pt x="538" y="152"/>
                  </a:lnTo>
                  <a:lnTo>
                    <a:pt x="541" y="149"/>
                  </a:lnTo>
                  <a:lnTo>
                    <a:pt x="544" y="147"/>
                  </a:lnTo>
                  <a:lnTo>
                    <a:pt x="544" y="141"/>
                  </a:lnTo>
                  <a:lnTo>
                    <a:pt x="544" y="137"/>
                  </a:lnTo>
                  <a:lnTo>
                    <a:pt x="541" y="135"/>
                  </a:lnTo>
                  <a:lnTo>
                    <a:pt x="538" y="132"/>
                  </a:lnTo>
                  <a:lnTo>
                    <a:pt x="536" y="130"/>
                  </a:lnTo>
                  <a:lnTo>
                    <a:pt x="532" y="130"/>
                  </a:lnTo>
                  <a:close/>
                  <a:moveTo>
                    <a:pt x="402" y="130"/>
                  </a:moveTo>
                  <a:lnTo>
                    <a:pt x="397" y="130"/>
                  </a:lnTo>
                  <a:lnTo>
                    <a:pt x="394" y="132"/>
                  </a:lnTo>
                  <a:lnTo>
                    <a:pt x="392" y="135"/>
                  </a:lnTo>
                  <a:lnTo>
                    <a:pt x="389" y="137"/>
                  </a:lnTo>
                  <a:lnTo>
                    <a:pt x="389" y="141"/>
                  </a:lnTo>
                  <a:lnTo>
                    <a:pt x="389" y="147"/>
                  </a:lnTo>
                  <a:lnTo>
                    <a:pt x="392" y="149"/>
                  </a:lnTo>
                  <a:lnTo>
                    <a:pt x="394" y="152"/>
                  </a:lnTo>
                  <a:lnTo>
                    <a:pt x="397" y="154"/>
                  </a:lnTo>
                  <a:lnTo>
                    <a:pt x="402" y="154"/>
                  </a:lnTo>
                  <a:lnTo>
                    <a:pt x="406" y="154"/>
                  </a:lnTo>
                  <a:lnTo>
                    <a:pt x="409" y="152"/>
                  </a:lnTo>
                  <a:lnTo>
                    <a:pt x="411" y="149"/>
                  </a:lnTo>
                  <a:lnTo>
                    <a:pt x="414" y="147"/>
                  </a:lnTo>
                  <a:lnTo>
                    <a:pt x="414" y="141"/>
                  </a:lnTo>
                  <a:lnTo>
                    <a:pt x="414" y="137"/>
                  </a:lnTo>
                  <a:lnTo>
                    <a:pt x="411" y="135"/>
                  </a:lnTo>
                  <a:lnTo>
                    <a:pt x="409" y="132"/>
                  </a:lnTo>
                  <a:lnTo>
                    <a:pt x="406" y="130"/>
                  </a:lnTo>
                  <a:lnTo>
                    <a:pt x="402" y="130"/>
                  </a:lnTo>
                  <a:close/>
                  <a:moveTo>
                    <a:pt x="271" y="130"/>
                  </a:moveTo>
                  <a:lnTo>
                    <a:pt x="267" y="130"/>
                  </a:lnTo>
                  <a:lnTo>
                    <a:pt x="265" y="132"/>
                  </a:lnTo>
                  <a:lnTo>
                    <a:pt x="262" y="135"/>
                  </a:lnTo>
                  <a:lnTo>
                    <a:pt x="260" y="137"/>
                  </a:lnTo>
                  <a:lnTo>
                    <a:pt x="260" y="141"/>
                  </a:lnTo>
                  <a:lnTo>
                    <a:pt x="260" y="147"/>
                  </a:lnTo>
                  <a:lnTo>
                    <a:pt x="262" y="149"/>
                  </a:lnTo>
                  <a:lnTo>
                    <a:pt x="265" y="152"/>
                  </a:lnTo>
                  <a:lnTo>
                    <a:pt x="267" y="154"/>
                  </a:lnTo>
                  <a:lnTo>
                    <a:pt x="271" y="154"/>
                  </a:lnTo>
                  <a:lnTo>
                    <a:pt x="277" y="154"/>
                  </a:lnTo>
                  <a:lnTo>
                    <a:pt x="279" y="152"/>
                  </a:lnTo>
                  <a:lnTo>
                    <a:pt x="282" y="149"/>
                  </a:lnTo>
                  <a:lnTo>
                    <a:pt x="284" y="147"/>
                  </a:lnTo>
                  <a:lnTo>
                    <a:pt x="284" y="141"/>
                  </a:lnTo>
                  <a:lnTo>
                    <a:pt x="284" y="137"/>
                  </a:lnTo>
                  <a:lnTo>
                    <a:pt x="282" y="135"/>
                  </a:lnTo>
                  <a:lnTo>
                    <a:pt x="279" y="132"/>
                  </a:lnTo>
                  <a:lnTo>
                    <a:pt x="277" y="130"/>
                  </a:lnTo>
                  <a:lnTo>
                    <a:pt x="271" y="130"/>
                  </a:lnTo>
                  <a:close/>
                  <a:moveTo>
                    <a:pt x="142" y="130"/>
                  </a:moveTo>
                  <a:lnTo>
                    <a:pt x="138" y="130"/>
                  </a:lnTo>
                  <a:lnTo>
                    <a:pt x="135" y="132"/>
                  </a:lnTo>
                  <a:lnTo>
                    <a:pt x="133" y="135"/>
                  </a:lnTo>
                  <a:lnTo>
                    <a:pt x="130" y="137"/>
                  </a:lnTo>
                  <a:lnTo>
                    <a:pt x="130" y="141"/>
                  </a:lnTo>
                  <a:lnTo>
                    <a:pt x="130" y="147"/>
                  </a:lnTo>
                  <a:lnTo>
                    <a:pt x="133" y="149"/>
                  </a:lnTo>
                  <a:lnTo>
                    <a:pt x="135" y="152"/>
                  </a:lnTo>
                  <a:lnTo>
                    <a:pt x="138" y="154"/>
                  </a:lnTo>
                  <a:lnTo>
                    <a:pt x="142" y="154"/>
                  </a:lnTo>
                  <a:lnTo>
                    <a:pt x="147" y="154"/>
                  </a:lnTo>
                  <a:lnTo>
                    <a:pt x="150" y="152"/>
                  </a:lnTo>
                  <a:lnTo>
                    <a:pt x="152" y="149"/>
                  </a:lnTo>
                  <a:lnTo>
                    <a:pt x="155" y="147"/>
                  </a:lnTo>
                  <a:lnTo>
                    <a:pt x="155" y="141"/>
                  </a:lnTo>
                  <a:lnTo>
                    <a:pt x="155" y="137"/>
                  </a:lnTo>
                  <a:lnTo>
                    <a:pt x="152" y="135"/>
                  </a:lnTo>
                  <a:lnTo>
                    <a:pt x="150" y="132"/>
                  </a:lnTo>
                  <a:lnTo>
                    <a:pt x="147" y="130"/>
                  </a:lnTo>
                  <a:lnTo>
                    <a:pt x="142" y="130"/>
                  </a:lnTo>
                  <a:close/>
                  <a:moveTo>
                    <a:pt x="12" y="130"/>
                  </a:moveTo>
                  <a:lnTo>
                    <a:pt x="8" y="130"/>
                  </a:lnTo>
                  <a:lnTo>
                    <a:pt x="6" y="132"/>
                  </a:lnTo>
                  <a:lnTo>
                    <a:pt x="3" y="135"/>
                  </a:lnTo>
                  <a:lnTo>
                    <a:pt x="0" y="137"/>
                  </a:lnTo>
                  <a:lnTo>
                    <a:pt x="0" y="141"/>
                  </a:lnTo>
                  <a:lnTo>
                    <a:pt x="0" y="147"/>
                  </a:lnTo>
                  <a:lnTo>
                    <a:pt x="3" y="149"/>
                  </a:lnTo>
                  <a:lnTo>
                    <a:pt x="6" y="152"/>
                  </a:lnTo>
                  <a:lnTo>
                    <a:pt x="8" y="154"/>
                  </a:lnTo>
                  <a:lnTo>
                    <a:pt x="12" y="154"/>
                  </a:lnTo>
                  <a:lnTo>
                    <a:pt x="17" y="154"/>
                  </a:lnTo>
                  <a:lnTo>
                    <a:pt x="20" y="152"/>
                  </a:lnTo>
                  <a:lnTo>
                    <a:pt x="23" y="149"/>
                  </a:lnTo>
                  <a:lnTo>
                    <a:pt x="25" y="147"/>
                  </a:lnTo>
                  <a:lnTo>
                    <a:pt x="25" y="141"/>
                  </a:lnTo>
                  <a:lnTo>
                    <a:pt x="25" y="137"/>
                  </a:lnTo>
                  <a:lnTo>
                    <a:pt x="23" y="135"/>
                  </a:lnTo>
                  <a:lnTo>
                    <a:pt x="20" y="132"/>
                  </a:lnTo>
                  <a:lnTo>
                    <a:pt x="17" y="130"/>
                  </a:lnTo>
                  <a:lnTo>
                    <a:pt x="12" y="130"/>
                  </a:lnTo>
                  <a:close/>
                  <a:moveTo>
                    <a:pt x="4225" y="64"/>
                  </a:moveTo>
                  <a:lnTo>
                    <a:pt x="4221" y="65"/>
                  </a:lnTo>
                  <a:lnTo>
                    <a:pt x="4217" y="67"/>
                  </a:lnTo>
                  <a:lnTo>
                    <a:pt x="4214" y="69"/>
                  </a:lnTo>
                  <a:lnTo>
                    <a:pt x="4213" y="73"/>
                  </a:lnTo>
                  <a:lnTo>
                    <a:pt x="4212" y="77"/>
                  </a:lnTo>
                  <a:lnTo>
                    <a:pt x="4213" y="81"/>
                  </a:lnTo>
                  <a:lnTo>
                    <a:pt x="4214" y="85"/>
                  </a:lnTo>
                  <a:lnTo>
                    <a:pt x="4217" y="88"/>
                  </a:lnTo>
                  <a:lnTo>
                    <a:pt x="4221" y="89"/>
                  </a:lnTo>
                  <a:lnTo>
                    <a:pt x="4225" y="90"/>
                  </a:lnTo>
                  <a:lnTo>
                    <a:pt x="4229" y="89"/>
                  </a:lnTo>
                  <a:lnTo>
                    <a:pt x="4233" y="88"/>
                  </a:lnTo>
                  <a:lnTo>
                    <a:pt x="4235" y="85"/>
                  </a:lnTo>
                  <a:lnTo>
                    <a:pt x="4237" y="81"/>
                  </a:lnTo>
                  <a:lnTo>
                    <a:pt x="4238" y="77"/>
                  </a:lnTo>
                  <a:lnTo>
                    <a:pt x="4237" y="73"/>
                  </a:lnTo>
                  <a:lnTo>
                    <a:pt x="4235" y="69"/>
                  </a:lnTo>
                  <a:lnTo>
                    <a:pt x="4233" y="67"/>
                  </a:lnTo>
                  <a:lnTo>
                    <a:pt x="4229" y="65"/>
                  </a:lnTo>
                  <a:lnTo>
                    <a:pt x="4225" y="64"/>
                  </a:lnTo>
                  <a:close/>
                  <a:moveTo>
                    <a:pt x="4095" y="64"/>
                  </a:moveTo>
                  <a:lnTo>
                    <a:pt x="4091" y="65"/>
                  </a:lnTo>
                  <a:lnTo>
                    <a:pt x="4087" y="67"/>
                  </a:lnTo>
                  <a:lnTo>
                    <a:pt x="4085" y="69"/>
                  </a:lnTo>
                  <a:lnTo>
                    <a:pt x="4083" y="73"/>
                  </a:lnTo>
                  <a:lnTo>
                    <a:pt x="4082" y="77"/>
                  </a:lnTo>
                  <a:lnTo>
                    <a:pt x="4083" y="81"/>
                  </a:lnTo>
                  <a:lnTo>
                    <a:pt x="4085" y="85"/>
                  </a:lnTo>
                  <a:lnTo>
                    <a:pt x="4087" y="88"/>
                  </a:lnTo>
                  <a:lnTo>
                    <a:pt x="4091" y="89"/>
                  </a:lnTo>
                  <a:lnTo>
                    <a:pt x="4095" y="90"/>
                  </a:lnTo>
                  <a:lnTo>
                    <a:pt x="4099" y="89"/>
                  </a:lnTo>
                  <a:lnTo>
                    <a:pt x="4103" y="88"/>
                  </a:lnTo>
                  <a:lnTo>
                    <a:pt x="4106" y="85"/>
                  </a:lnTo>
                  <a:lnTo>
                    <a:pt x="4107" y="81"/>
                  </a:lnTo>
                  <a:lnTo>
                    <a:pt x="4108" y="77"/>
                  </a:lnTo>
                  <a:lnTo>
                    <a:pt x="4107" y="73"/>
                  </a:lnTo>
                  <a:lnTo>
                    <a:pt x="4106" y="69"/>
                  </a:lnTo>
                  <a:lnTo>
                    <a:pt x="4103" y="67"/>
                  </a:lnTo>
                  <a:lnTo>
                    <a:pt x="4099" y="65"/>
                  </a:lnTo>
                  <a:lnTo>
                    <a:pt x="4095" y="64"/>
                  </a:lnTo>
                  <a:close/>
                  <a:moveTo>
                    <a:pt x="3966" y="64"/>
                  </a:moveTo>
                  <a:lnTo>
                    <a:pt x="3962" y="65"/>
                  </a:lnTo>
                  <a:lnTo>
                    <a:pt x="3958" y="67"/>
                  </a:lnTo>
                  <a:lnTo>
                    <a:pt x="3955" y="69"/>
                  </a:lnTo>
                  <a:lnTo>
                    <a:pt x="3954" y="73"/>
                  </a:lnTo>
                  <a:lnTo>
                    <a:pt x="3953" y="77"/>
                  </a:lnTo>
                  <a:lnTo>
                    <a:pt x="3954" y="81"/>
                  </a:lnTo>
                  <a:lnTo>
                    <a:pt x="3955" y="85"/>
                  </a:lnTo>
                  <a:lnTo>
                    <a:pt x="3958" y="88"/>
                  </a:lnTo>
                  <a:lnTo>
                    <a:pt x="3962" y="89"/>
                  </a:lnTo>
                  <a:lnTo>
                    <a:pt x="3966" y="90"/>
                  </a:lnTo>
                  <a:lnTo>
                    <a:pt x="3970" y="89"/>
                  </a:lnTo>
                  <a:lnTo>
                    <a:pt x="3973" y="88"/>
                  </a:lnTo>
                  <a:lnTo>
                    <a:pt x="3976" y="85"/>
                  </a:lnTo>
                  <a:lnTo>
                    <a:pt x="3977" y="81"/>
                  </a:lnTo>
                  <a:lnTo>
                    <a:pt x="3979" y="77"/>
                  </a:lnTo>
                  <a:lnTo>
                    <a:pt x="3977" y="73"/>
                  </a:lnTo>
                  <a:lnTo>
                    <a:pt x="3976" y="69"/>
                  </a:lnTo>
                  <a:lnTo>
                    <a:pt x="3973" y="67"/>
                  </a:lnTo>
                  <a:lnTo>
                    <a:pt x="3970" y="65"/>
                  </a:lnTo>
                  <a:lnTo>
                    <a:pt x="3966" y="64"/>
                  </a:lnTo>
                  <a:close/>
                  <a:moveTo>
                    <a:pt x="3836" y="64"/>
                  </a:moveTo>
                  <a:lnTo>
                    <a:pt x="3832" y="65"/>
                  </a:lnTo>
                  <a:lnTo>
                    <a:pt x="3828" y="67"/>
                  </a:lnTo>
                  <a:lnTo>
                    <a:pt x="3826" y="69"/>
                  </a:lnTo>
                  <a:lnTo>
                    <a:pt x="3824" y="73"/>
                  </a:lnTo>
                  <a:lnTo>
                    <a:pt x="3823" y="77"/>
                  </a:lnTo>
                  <a:lnTo>
                    <a:pt x="3824" y="81"/>
                  </a:lnTo>
                  <a:lnTo>
                    <a:pt x="3826" y="85"/>
                  </a:lnTo>
                  <a:lnTo>
                    <a:pt x="3828" y="88"/>
                  </a:lnTo>
                  <a:lnTo>
                    <a:pt x="3832" y="89"/>
                  </a:lnTo>
                  <a:lnTo>
                    <a:pt x="3836" y="90"/>
                  </a:lnTo>
                  <a:lnTo>
                    <a:pt x="3840" y="89"/>
                  </a:lnTo>
                  <a:lnTo>
                    <a:pt x="3844" y="88"/>
                  </a:lnTo>
                  <a:lnTo>
                    <a:pt x="3846" y="85"/>
                  </a:lnTo>
                  <a:lnTo>
                    <a:pt x="3848" y="81"/>
                  </a:lnTo>
                  <a:lnTo>
                    <a:pt x="3849" y="77"/>
                  </a:lnTo>
                  <a:lnTo>
                    <a:pt x="3848" y="73"/>
                  </a:lnTo>
                  <a:lnTo>
                    <a:pt x="3846" y="69"/>
                  </a:lnTo>
                  <a:lnTo>
                    <a:pt x="3844" y="67"/>
                  </a:lnTo>
                  <a:lnTo>
                    <a:pt x="3840" y="65"/>
                  </a:lnTo>
                  <a:lnTo>
                    <a:pt x="3836" y="64"/>
                  </a:lnTo>
                  <a:close/>
                  <a:moveTo>
                    <a:pt x="3706" y="64"/>
                  </a:moveTo>
                  <a:lnTo>
                    <a:pt x="3702" y="65"/>
                  </a:lnTo>
                  <a:lnTo>
                    <a:pt x="3699" y="67"/>
                  </a:lnTo>
                  <a:lnTo>
                    <a:pt x="3696" y="69"/>
                  </a:lnTo>
                  <a:lnTo>
                    <a:pt x="3695" y="73"/>
                  </a:lnTo>
                  <a:lnTo>
                    <a:pt x="3693" y="77"/>
                  </a:lnTo>
                  <a:lnTo>
                    <a:pt x="3695" y="81"/>
                  </a:lnTo>
                  <a:lnTo>
                    <a:pt x="3696" y="85"/>
                  </a:lnTo>
                  <a:lnTo>
                    <a:pt x="3699" y="88"/>
                  </a:lnTo>
                  <a:lnTo>
                    <a:pt x="3702" y="89"/>
                  </a:lnTo>
                  <a:lnTo>
                    <a:pt x="3706" y="90"/>
                  </a:lnTo>
                  <a:lnTo>
                    <a:pt x="3710" y="89"/>
                  </a:lnTo>
                  <a:lnTo>
                    <a:pt x="3714" y="88"/>
                  </a:lnTo>
                  <a:lnTo>
                    <a:pt x="3717" y="85"/>
                  </a:lnTo>
                  <a:lnTo>
                    <a:pt x="3718" y="81"/>
                  </a:lnTo>
                  <a:lnTo>
                    <a:pt x="3719" y="77"/>
                  </a:lnTo>
                  <a:lnTo>
                    <a:pt x="3718" y="73"/>
                  </a:lnTo>
                  <a:lnTo>
                    <a:pt x="3717" y="69"/>
                  </a:lnTo>
                  <a:lnTo>
                    <a:pt x="3714" y="67"/>
                  </a:lnTo>
                  <a:lnTo>
                    <a:pt x="3710" y="65"/>
                  </a:lnTo>
                  <a:lnTo>
                    <a:pt x="3706" y="64"/>
                  </a:lnTo>
                  <a:close/>
                  <a:moveTo>
                    <a:pt x="3577" y="64"/>
                  </a:moveTo>
                  <a:lnTo>
                    <a:pt x="3573" y="65"/>
                  </a:lnTo>
                  <a:lnTo>
                    <a:pt x="3569" y="67"/>
                  </a:lnTo>
                  <a:lnTo>
                    <a:pt x="3566" y="69"/>
                  </a:lnTo>
                  <a:lnTo>
                    <a:pt x="3565" y="73"/>
                  </a:lnTo>
                  <a:lnTo>
                    <a:pt x="3564" y="77"/>
                  </a:lnTo>
                  <a:lnTo>
                    <a:pt x="3565" y="81"/>
                  </a:lnTo>
                  <a:lnTo>
                    <a:pt x="3566" y="85"/>
                  </a:lnTo>
                  <a:lnTo>
                    <a:pt x="3569" y="88"/>
                  </a:lnTo>
                  <a:lnTo>
                    <a:pt x="3573" y="89"/>
                  </a:lnTo>
                  <a:lnTo>
                    <a:pt x="3577" y="90"/>
                  </a:lnTo>
                  <a:lnTo>
                    <a:pt x="3581" y="89"/>
                  </a:lnTo>
                  <a:lnTo>
                    <a:pt x="3585" y="88"/>
                  </a:lnTo>
                  <a:lnTo>
                    <a:pt x="3587" y="85"/>
                  </a:lnTo>
                  <a:lnTo>
                    <a:pt x="3589" y="81"/>
                  </a:lnTo>
                  <a:lnTo>
                    <a:pt x="3590" y="77"/>
                  </a:lnTo>
                  <a:lnTo>
                    <a:pt x="3589" y="73"/>
                  </a:lnTo>
                  <a:lnTo>
                    <a:pt x="3587" y="69"/>
                  </a:lnTo>
                  <a:lnTo>
                    <a:pt x="3585" y="67"/>
                  </a:lnTo>
                  <a:lnTo>
                    <a:pt x="3581" y="65"/>
                  </a:lnTo>
                  <a:lnTo>
                    <a:pt x="3577" y="64"/>
                  </a:lnTo>
                  <a:close/>
                  <a:moveTo>
                    <a:pt x="3447" y="64"/>
                  </a:moveTo>
                  <a:lnTo>
                    <a:pt x="3443" y="65"/>
                  </a:lnTo>
                  <a:lnTo>
                    <a:pt x="3439" y="67"/>
                  </a:lnTo>
                  <a:lnTo>
                    <a:pt x="3437" y="69"/>
                  </a:lnTo>
                  <a:lnTo>
                    <a:pt x="3435" y="73"/>
                  </a:lnTo>
                  <a:lnTo>
                    <a:pt x="3434" y="77"/>
                  </a:lnTo>
                  <a:lnTo>
                    <a:pt x="3435" y="81"/>
                  </a:lnTo>
                  <a:lnTo>
                    <a:pt x="3437" y="85"/>
                  </a:lnTo>
                  <a:lnTo>
                    <a:pt x="3439" y="88"/>
                  </a:lnTo>
                  <a:lnTo>
                    <a:pt x="3443" y="89"/>
                  </a:lnTo>
                  <a:lnTo>
                    <a:pt x="3447" y="90"/>
                  </a:lnTo>
                  <a:lnTo>
                    <a:pt x="3451" y="89"/>
                  </a:lnTo>
                  <a:lnTo>
                    <a:pt x="3455" y="88"/>
                  </a:lnTo>
                  <a:lnTo>
                    <a:pt x="3458" y="85"/>
                  </a:lnTo>
                  <a:lnTo>
                    <a:pt x="3459" y="81"/>
                  </a:lnTo>
                  <a:lnTo>
                    <a:pt x="3460" y="77"/>
                  </a:lnTo>
                  <a:lnTo>
                    <a:pt x="3459" y="73"/>
                  </a:lnTo>
                  <a:lnTo>
                    <a:pt x="3458" y="69"/>
                  </a:lnTo>
                  <a:lnTo>
                    <a:pt x="3455" y="67"/>
                  </a:lnTo>
                  <a:lnTo>
                    <a:pt x="3451" y="65"/>
                  </a:lnTo>
                  <a:lnTo>
                    <a:pt x="3447" y="64"/>
                  </a:lnTo>
                  <a:close/>
                  <a:moveTo>
                    <a:pt x="3318" y="64"/>
                  </a:moveTo>
                  <a:lnTo>
                    <a:pt x="3314" y="65"/>
                  </a:lnTo>
                  <a:lnTo>
                    <a:pt x="3310" y="67"/>
                  </a:lnTo>
                  <a:lnTo>
                    <a:pt x="3307" y="69"/>
                  </a:lnTo>
                  <a:lnTo>
                    <a:pt x="3306" y="73"/>
                  </a:lnTo>
                  <a:lnTo>
                    <a:pt x="3305" y="77"/>
                  </a:lnTo>
                  <a:lnTo>
                    <a:pt x="3306" y="81"/>
                  </a:lnTo>
                  <a:lnTo>
                    <a:pt x="3307" y="85"/>
                  </a:lnTo>
                  <a:lnTo>
                    <a:pt x="3310" y="88"/>
                  </a:lnTo>
                  <a:lnTo>
                    <a:pt x="3314" y="89"/>
                  </a:lnTo>
                  <a:lnTo>
                    <a:pt x="3318" y="90"/>
                  </a:lnTo>
                  <a:lnTo>
                    <a:pt x="3322" y="89"/>
                  </a:lnTo>
                  <a:lnTo>
                    <a:pt x="3325" y="88"/>
                  </a:lnTo>
                  <a:lnTo>
                    <a:pt x="3328" y="85"/>
                  </a:lnTo>
                  <a:lnTo>
                    <a:pt x="3329" y="81"/>
                  </a:lnTo>
                  <a:lnTo>
                    <a:pt x="3331" y="77"/>
                  </a:lnTo>
                  <a:lnTo>
                    <a:pt x="3329" y="73"/>
                  </a:lnTo>
                  <a:lnTo>
                    <a:pt x="3328" y="69"/>
                  </a:lnTo>
                  <a:lnTo>
                    <a:pt x="3325" y="67"/>
                  </a:lnTo>
                  <a:lnTo>
                    <a:pt x="3322" y="65"/>
                  </a:lnTo>
                  <a:lnTo>
                    <a:pt x="3318" y="64"/>
                  </a:lnTo>
                  <a:close/>
                  <a:moveTo>
                    <a:pt x="3188" y="64"/>
                  </a:moveTo>
                  <a:lnTo>
                    <a:pt x="3184" y="65"/>
                  </a:lnTo>
                  <a:lnTo>
                    <a:pt x="3180" y="67"/>
                  </a:lnTo>
                  <a:lnTo>
                    <a:pt x="3178" y="69"/>
                  </a:lnTo>
                  <a:lnTo>
                    <a:pt x="3176" y="73"/>
                  </a:lnTo>
                  <a:lnTo>
                    <a:pt x="3175" y="77"/>
                  </a:lnTo>
                  <a:lnTo>
                    <a:pt x="3176" y="81"/>
                  </a:lnTo>
                  <a:lnTo>
                    <a:pt x="3178" y="85"/>
                  </a:lnTo>
                  <a:lnTo>
                    <a:pt x="3180" y="88"/>
                  </a:lnTo>
                  <a:lnTo>
                    <a:pt x="3184" y="89"/>
                  </a:lnTo>
                  <a:lnTo>
                    <a:pt x="3188" y="90"/>
                  </a:lnTo>
                  <a:lnTo>
                    <a:pt x="3192" y="89"/>
                  </a:lnTo>
                  <a:lnTo>
                    <a:pt x="3196" y="88"/>
                  </a:lnTo>
                  <a:lnTo>
                    <a:pt x="3198" y="85"/>
                  </a:lnTo>
                  <a:lnTo>
                    <a:pt x="3200" y="81"/>
                  </a:lnTo>
                  <a:lnTo>
                    <a:pt x="3201" y="77"/>
                  </a:lnTo>
                  <a:lnTo>
                    <a:pt x="3200" y="73"/>
                  </a:lnTo>
                  <a:lnTo>
                    <a:pt x="3198" y="69"/>
                  </a:lnTo>
                  <a:lnTo>
                    <a:pt x="3196" y="67"/>
                  </a:lnTo>
                  <a:lnTo>
                    <a:pt x="3192" y="65"/>
                  </a:lnTo>
                  <a:lnTo>
                    <a:pt x="3188" y="64"/>
                  </a:lnTo>
                  <a:close/>
                  <a:moveTo>
                    <a:pt x="3058" y="64"/>
                  </a:moveTo>
                  <a:lnTo>
                    <a:pt x="3054" y="65"/>
                  </a:lnTo>
                  <a:lnTo>
                    <a:pt x="3051" y="67"/>
                  </a:lnTo>
                  <a:lnTo>
                    <a:pt x="3048" y="69"/>
                  </a:lnTo>
                  <a:lnTo>
                    <a:pt x="3047" y="73"/>
                  </a:lnTo>
                  <a:lnTo>
                    <a:pt x="3045" y="77"/>
                  </a:lnTo>
                  <a:lnTo>
                    <a:pt x="3047" y="81"/>
                  </a:lnTo>
                  <a:lnTo>
                    <a:pt x="3048" y="85"/>
                  </a:lnTo>
                  <a:lnTo>
                    <a:pt x="3051" y="88"/>
                  </a:lnTo>
                  <a:lnTo>
                    <a:pt x="3054" y="89"/>
                  </a:lnTo>
                  <a:lnTo>
                    <a:pt x="3058" y="90"/>
                  </a:lnTo>
                  <a:lnTo>
                    <a:pt x="3062" y="89"/>
                  </a:lnTo>
                  <a:lnTo>
                    <a:pt x="3066" y="88"/>
                  </a:lnTo>
                  <a:lnTo>
                    <a:pt x="3069" y="85"/>
                  </a:lnTo>
                  <a:lnTo>
                    <a:pt x="3070" y="81"/>
                  </a:lnTo>
                  <a:lnTo>
                    <a:pt x="3071" y="77"/>
                  </a:lnTo>
                  <a:lnTo>
                    <a:pt x="3070" y="73"/>
                  </a:lnTo>
                  <a:lnTo>
                    <a:pt x="3069" y="69"/>
                  </a:lnTo>
                  <a:lnTo>
                    <a:pt x="3066" y="67"/>
                  </a:lnTo>
                  <a:lnTo>
                    <a:pt x="3062" y="65"/>
                  </a:lnTo>
                  <a:lnTo>
                    <a:pt x="3058" y="64"/>
                  </a:lnTo>
                  <a:close/>
                  <a:moveTo>
                    <a:pt x="2929" y="64"/>
                  </a:moveTo>
                  <a:lnTo>
                    <a:pt x="2925" y="65"/>
                  </a:lnTo>
                  <a:lnTo>
                    <a:pt x="2921" y="67"/>
                  </a:lnTo>
                  <a:lnTo>
                    <a:pt x="2918" y="69"/>
                  </a:lnTo>
                  <a:lnTo>
                    <a:pt x="2917" y="73"/>
                  </a:lnTo>
                  <a:lnTo>
                    <a:pt x="2916" y="77"/>
                  </a:lnTo>
                  <a:lnTo>
                    <a:pt x="2917" y="81"/>
                  </a:lnTo>
                  <a:lnTo>
                    <a:pt x="2918" y="85"/>
                  </a:lnTo>
                  <a:lnTo>
                    <a:pt x="2921" y="88"/>
                  </a:lnTo>
                  <a:lnTo>
                    <a:pt x="2925" y="89"/>
                  </a:lnTo>
                  <a:lnTo>
                    <a:pt x="2929" y="90"/>
                  </a:lnTo>
                  <a:lnTo>
                    <a:pt x="2933" y="89"/>
                  </a:lnTo>
                  <a:lnTo>
                    <a:pt x="2937" y="88"/>
                  </a:lnTo>
                  <a:lnTo>
                    <a:pt x="2939" y="85"/>
                  </a:lnTo>
                  <a:lnTo>
                    <a:pt x="2941" y="81"/>
                  </a:lnTo>
                  <a:lnTo>
                    <a:pt x="2942" y="77"/>
                  </a:lnTo>
                  <a:lnTo>
                    <a:pt x="2941" y="73"/>
                  </a:lnTo>
                  <a:lnTo>
                    <a:pt x="2939" y="69"/>
                  </a:lnTo>
                  <a:lnTo>
                    <a:pt x="2937" y="67"/>
                  </a:lnTo>
                  <a:lnTo>
                    <a:pt x="2933" y="65"/>
                  </a:lnTo>
                  <a:lnTo>
                    <a:pt x="2929" y="64"/>
                  </a:lnTo>
                  <a:close/>
                  <a:moveTo>
                    <a:pt x="2799" y="64"/>
                  </a:moveTo>
                  <a:lnTo>
                    <a:pt x="2795" y="65"/>
                  </a:lnTo>
                  <a:lnTo>
                    <a:pt x="2791" y="67"/>
                  </a:lnTo>
                  <a:lnTo>
                    <a:pt x="2789" y="69"/>
                  </a:lnTo>
                  <a:lnTo>
                    <a:pt x="2787" y="73"/>
                  </a:lnTo>
                  <a:lnTo>
                    <a:pt x="2786" y="77"/>
                  </a:lnTo>
                  <a:lnTo>
                    <a:pt x="2787" y="81"/>
                  </a:lnTo>
                  <a:lnTo>
                    <a:pt x="2789" y="85"/>
                  </a:lnTo>
                  <a:lnTo>
                    <a:pt x="2791" y="88"/>
                  </a:lnTo>
                  <a:lnTo>
                    <a:pt x="2795" y="89"/>
                  </a:lnTo>
                  <a:lnTo>
                    <a:pt x="2799" y="90"/>
                  </a:lnTo>
                  <a:lnTo>
                    <a:pt x="2803" y="89"/>
                  </a:lnTo>
                  <a:lnTo>
                    <a:pt x="2807" y="88"/>
                  </a:lnTo>
                  <a:lnTo>
                    <a:pt x="2810" y="85"/>
                  </a:lnTo>
                  <a:lnTo>
                    <a:pt x="2811" y="81"/>
                  </a:lnTo>
                  <a:lnTo>
                    <a:pt x="2812" y="77"/>
                  </a:lnTo>
                  <a:lnTo>
                    <a:pt x="2811" y="73"/>
                  </a:lnTo>
                  <a:lnTo>
                    <a:pt x="2810" y="69"/>
                  </a:lnTo>
                  <a:lnTo>
                    <a:pt x="2807" y="67"/>
                  </a:lnTo>
                  <a:lnTo>
                    <a:pt x="2803" y="65"/>
                  </a:lnTo>
                  <a:lnTo>
                    <a:pt x="2799" y="64"/>
                  </a:lnTo>
                  <a:close/>
                  <a:moveTo>
                    <a:pt x="2670" y="64"/>
                  </a:moveTo>
                  <a:lnTo>
                    <a:pt x="2666" y="65"/>
                  </a:lnTo>
                  <a:lnTo>
                    <a:pt x="2662" y="67"/>
                  </a:lnTo>
                  <a:lnTo>
                    <a:pt x="2659" y="69"/>
                  </a:lnTo>
                  <a:lnTo>
                    <a:pt x="2658" y="73"/>
                  </a:lnTo>
                  <a:lnTo>
                    <a:pt x="2657" y="77"/>
                  </a:lnTo>
                  <a:lnTo>
                    <a:pt x="2658" y="81"/>
                  </a:lnTo>
                  <a:lnTo>
                    <a:pt x="2659" y="85"/>
                  </a:lnTo>
                  <a:lnTo>
                    <a:pt x="2662" y="88"/>
                  </a:lnTo>
                  <a:lnTo>
                    <a:pt x="2666" y="89"/>
                  </a:lnTo>
                  <a:lnTo>
                    <a:pt x="2670" y="90"/>
                  </a:lnTo>
                  <a:lnTo>
                    <a:pt x="2674" y="89"/>
                  </a:lnTo>
                  <a:lnTo>
                    <a:pt x="2677" y="88"/>
                  </a:lnTo>
                  <a:lnTo>
                    <a:pt x="2680" y="85"/>
                  </a:lnTo>
                  <a:lnTo>
                    <a:pt x="2681" y="81"/>
                  </a:lnTo>
                  <a:lnTo>
                    <a:pt x="2683" y="77"/>
                  </a:lnTo>
                  <a:lnTo>
                    <a:pt x="2681" y="73"/>
                  </a:lnTo>
                  <a:lnTo>
                    <a:pt x="2680" y="69"/>
                  </a:lnTo>
                  <a:lnTo>
                    <a:pt x="2677" y="67"/>
                  </a:lnTo>
                  <a:lnTo>
                    <a:pt x="2674" y="65"/>
                  </a:lnTo>
                  <a:lnTo>
                    <a:pt x="2670" y="64"/>
                  </a:lnTo>
                  <a:close/>
                  <a:moveTo>
                    <a:pt x="2540" y="64"/>
                  </a:moveTo>
                  <a:lnTo>
                    <a:pt x="2536" y="65"/>
                  </a:lnTo>
                  <a:lnTo>
                    <a:pt x="2532" y="67"/>
                  </a:lnTo>
                  <a:lnTo>
                    <a:pt x="2530" y="69"/>
                  </a:lnTo>
                  <a:lnTo>
                    <a:pt x="2528" y="73"/>
                  </a:lnTo>
                  <a:lnTo>
                    <a:pt x="2527" y="77"/>
                  </a:lnTo>
                  <a:lnTo>
                    <a:pt x="2528" y="81"/>
                  </a:lnTo>
                  <a:lnTo>
                    <a:pt x="2530" y="85"/>
                  </a:lnTo>
                  <a:lnTo>
                    <a:pt x="2532" y="88"/>
                  </a:lnTo>
                  <a:lnTo>
                    <a:pt x="2536" y="89"/>
                  </a:lnTo>
                  <a:lnTo>
                    <a:pt x="2540" y="90"/>
                  </a:lnTo>
                  <a:lnTo>
                    <a:pt x="2544" y="89"/>
                  </a:lnTo>
                  <a:lnTo>
                    <a:pt x="2548" y="88"/>
                  </a:lnTo>
                  <a:lnTo>
                    <a:pt x="2550" y="85"/>
                  </a:lnTo>
                  <a:lnTo>
                    <a:pt x="2552" y="81"/>
                  </a:lnTo>
                  <a:lnTo>
                    <a:pt x="2553" y="77"/>
                  </a:lnTo>
                  <a:lnTo>
                    <a:pt x="2552" y="73"/>
                  </a:lnTo>
                  <a:lnTo>
                    <a:pt x="2550" y="69"/>
                  </a:lnTo>
                  <a:lnTo>
                    <a:pt x="2548" y="67"/>
                  </a:lnTo>
                  <a:lnTo>
                    <a:pt x="2544" y="65"/>
                  </a:lnTo>
                  <a:lnTo>
                    <a:pt x="2540" y="64"/>
                  </a:lnTo>
                  <a:close/>
                  <a:moveTo>
                    <a:pt x="2410" y="64"/>
                  </a:moveTo>
                  <a:lnTo>
                    <a:pt x="2406" y="65"/>
                  </a:lnTo>
                  <a:lnTo>
                    <a:pt x="2403" y="67"/>
                  </a:lnTo>
                  <a:lnTo>
                    <a:pt x="2400" y="69"/>
                  </a:lnTo>
                  <a:lnTo>
                    <a:pt x="2399" y="73"/>
                  </a:lnTo>
                  <a:lnTo>
                    <a:pt x="2397" y="77"/>
                  </a:lnTo>
                  <a:lnTo>
                    <a:pt x="2399" y="81"/>
                  </a:lnTo>
                  <a:lnTo>
                    <a:pt x="2400" y="85"/>
                  </a:lnTo>
                  <a:lnTo>
                    <a:pt x="2403" y="88"/>
                  </a:lnTo>
                  <a:lnTo>
                    <a:pt x="2406" y="89"/>
                  </a:lnTo>
                  <a:lnTo>
                    <a:pt x="2410" y="90"/>
                  </a:lnTo>
                  <a:lnTo>
                    <a:pt x="2414" y="89"/>
                  </a:lnTo>
                  <a:lnTo>
                    <a:pt x="2418" y="88"/>
                  </a:lnTo>
                  <a:lnTo>
                    <a:pt x="2421" y="85"/>
                  </a:lnTo>
                  <a:lnTo>
                    <a:pt x="2422" y="81"/>
                  </a:lnTo>
                  <a:lnTo>
                    <a:pt x="2423" y="77"/>
                  </a:lnTo>
                  <a:lnTo>
                    <a:pt x="2422" y="73"/>
                  </a:lnTo>
                  <a:lnTo>
                    <a:pt x="2421" y="69"/>
                  </a:lnTo>
                  <a:lnTo>
                    <a:pt x="2418" y="67"/>
                  </a:lnTo>
                  <a:lnTo>
                    <a:pt x="2414" y="65"/>
                  </a:lnTo>
                  <a:lnTo>
                    <a:pt x="2410" y="64"/>
                  </a:lnTo>
                  <a:close/>
                  <a:moveTo>
                    <a:pt x="2281" y="64"/>
                  </a:moveTo>
                  <a:lnTo>
                    <a:pt x="2277" y="65"/>
                  </a:lnTo>
                  <a:lnTo>
                    <a:pt x="2273" y="67"/>
                  </a:lnTo>
                  <a:lnTo>
                    <a:pt x="2270" y="69"/>
                  </a:lnTo>
                  <a:lnTo>
                    <a:pt x="2269" y="73"/>
                  </a:lnTo>
                  <a:lnTo>
                    <a:pt x="2268" y="77"/>
                  </a:lnTo>
                  <a:lnTo>
                    <a:pt x="2269" y="81"/>
                  </a:lnTo>
                  <a:lnTo>
                    <a:pt x="2270" y="85"/>
                  </a:lnTo>
                  <a:lnTo>
                    <a:pt x="2273" y="88"/>
                  </a:lnTo>
                  <a:lnTo>
                    <a:pt x="2277" y="89"/>
                  </a:lnTo>
                  <a:lnTo>
                    <a:pt x="2281" y="90"/>
                  </a:lnTo>
                  <a:lnTo>
                    <a:pt x="2285" y="89"/>
                  </a:lnTo>
                  <a:lnTo>
                    <a:pt x="2289" y="88"/>
                  </a:lnTo>
                  <a:lnTo>
                    <a:pt x="2291" y="85"/>
                  </a:lnTo>
                  <a:lnTo>
                    <a:pt x="2293" y="81"/>
                  </a:lnTo>
                  <a:lnTo>
                    <a:pt x="2294" y="77"/>
                  </a:lnTo>
                  <a:lnTo>
                    <a:pt x="2293" y="73"/>
                  </a:lnTo>
                  <a:lnTo>
                    <a:pt x="2291" y="69"/>
                  </a:lnTo>
                  <a:lnTo>
                    <a:pt x="2289" y="67"/>
                  </a:lnTo>
                  <a:lnTo>
                    <a:pt x="2285" y="65"/>
                  </a:lnTo>
                  <a:lnTo>
                    <a:pt x="2281" y="64"/>
                  </a:lnTo>
                  <a:close/>
                  <a:moveTo>
                    <a:pt x="2151" y="64"/>
                  </a:moveTo>
                  <a:lnTo>
                    <a:pt x="2147" y="65"/>
                  </a:lnTo>
                  <a:lnTo>
                    <a:pt x="2143" y="67"/>
                  </a:lnTo>
                  <a:lnTo>
                    <a:pt x="2141" y="69"/>
                  </a:lnTo>
                  <a:lnTo>
                    <a:pt x="2139" y="73"/>
                  </a:lnTo>
                  <a:lnTo>
                    <a:pt x="2138" y="77"/>
                  </a:lnTo>
                  <a:lnTo>
                    <a:pt x="2139" y="81"/>
                  </a:lnTo>
                  <a:lnTo>
                    <a:pt x="2141" y="85"/>
                  </a:lnTo>
                  <a:lnTo>
                    <a:pt x="2143" y="88"/>
                  </a:lnTo>
                  <a:lnTo>
                    <a:pt x="2147" y="89"/>
                  </a:lnTo>
                  <a:lnTo>
                    <a:pt x="2151" y="90"/>
                  </a:lnTo>
                  <a:lnTo>
                    <a:pt x="2155" y="89"/>
                  </a:lnTo>
                  <a:lnTo>
                    <a:pt x="2159" y="88"/>
                  </a:lnTo>
                  <a:lnTo>
                    <a:pt x="2162" y="85"/>
                  </a:lnTo>
                  <a:lnTo>
                    <a:pt x="2163" y="81"/>
                  </a:lnTo>
                  <a:lnTo>
                    <a:pt x="2164" y="77"/>
                  </a:lnTo>
                  <a:lnTo>
                    <a:pt x="2163" y="73"/>
                  </a:lnTo>
                  <a:lnTo>
                    <a:pt x="2162" y="69"/>
                  </a:lnTo>
                  <a:lnTo>
                    <a:pt x="2159" y="67"/>
                  </a:lnTo>
                  <a:lnTo>
                    <a:pt x="2155" y="65"/>
                  </a:lnTo>
                  <a:lnTo>
                    <a:pt x="2151" y="64"/>
                  </a:lnTo>
                  <a:close/>
                  <a:moveTo>
                    <a:pt x="2022" y="64"/>
                  </a:moveTo>
                  <a:lnTo>
                    <a:pt x="2018" y="65"/>
                  </a:lnTo>
                  <a:lnTo>
                    <a:pt x="2014" y="67"/>
                  </a:lnTo>
                  <a:lnTo>
                    <a:pt x="2011" y="69"/>
                  </a:lnTo>
                  <a:lnTo>
                    <a:pt x="2010" y="73"/>
                  </a:lnTo>
                  <a:lnTo>
                    <a:pt x="2009" y="77"/>
                  </a:lnTo>
                  <a:lnTo>
                    <a:pt x="2010" y="81"/>
                  </a:lnTo>
                  <a:lnTo>
                    <a:pt x="2011" y="85"/>
                  </a:lnTo>
                  <a:lnTo>
                    <a:pt x="2014" y="88"/>
                  </a:lnTo>
                  <a:lnTo>
                    <a:pt x="2018" y="89"/>
                  </a:lnTo>
                  <a:lnTo>
                    <a:pt x="2022" y="90"/>
                  </a:lnTo>
                  <a:lnTo>
                    <a:pt x="2026" y="89"/>
                  </a:lnTo>
                  <a:lnTo>
                    <a:pt x="2029" y="88"/>
                  </a:lnTo>
                  <a:lnTo>
                    <a:pt x="2032" y="85"/>
                  </a:lnTo>
                  <a:lnTo>
                    <a:pt x="2033" y="81"/>
                  </a:lnTo>
                  <a:lnTo>
                    <a:pt x="2035" y="77"/>
                  </a:lnTo>
                  <a:lnTo>
                    <a:pt x="2033" y="73"/>
                  </a:lnTo>
                  <a:lnTo>
                    <a:pt x="2032" y="69"/>
                  </a:lnTo>
                  <a:lnTo>
                    <a:pt x="2029" y="67"/>
                  </a:lnTo>
                  <a:lnTo>
                    <a:pt x="2026" y="65"/>
                  </a:lnTo>
                  <a:lnTo>
                    <a:pt x="2022" y="64"/>
                  </a:lnTo>
                  <a:close/>
                  <a:moveTo>
                    <a:pt x="1892" y="64"/>
                  </a:moveTo>
                  <a:lnTo>
                    <a:pt x="1888" y="65"/>
                  </a:lnTo>
                  <a:lnTo>
                    <a:pt x="1884" y="67"/>
                  </a:lnTo>
                  <a:lnTo>
                    <a:pt x="1882" y="69"/>
                  </a:lnTo>
                  <a:lnTo>
                    <a:pt x="1880" y="73"/>
                  </a:lnTo>
                  <a:lnTo>
                    <a:pt x="1879" y="77"/>
                  </a:lnTo>
                  <a:lnTo>
                    <a:pt x="1880" y="81"/>
                  </a:lnTo>
                  <a:lnTo>
                    <a:pt x="1882" y="85"/>
                  </a:lnTo>
                  <a:lnTo>
                    <a:pt x="1884" y="88"/>
                  </a:lnTo>
                  <a:lnTo>
                    <a:pt x="1888" y="89"/>
                  </a:lnTo>
                  <a:lnTo>
                    <a:pt x="1892" y="90"/>
                  </a:lnTo>
                  <a:lnTo>
                    <a:pt x="1896" y="89"/>
                  </a:lnTo>
                  <a:lnTo>
                    <a:pt x="1900" y="88"/>
                  </a:lnTo>
                  <a:lnTo>
                    <a:pt x="1902" y="85"/>
                  </a:lnTo>
                  <a:lnTo>
                    <a:pt x="1904" y="81"/>
                  </a:lnTo>
                  <a:lnTo>
                    <a:pt x="1905" y="77"/>
                  </a:lnTo>
                  <a:lnTo>
                    <a:pt x="1904" y="73"/>
                  </a:lnTo>
                  <a:lnTo>
                    <a:pt x="1902" y="69"/>
                  </a:lnTo>
                  <a:lnTo>
                    <a:pt x="1900" y="67"/>
                  </a:lnTo>
                  <a:lnTo>
                    <a:pt x="1896" y="65"/>
                  </a:lnTo>
                  <a:lnTo>
                    <a:pt x="1892" y="64"/>
                  </a:lnTo>
                  <a:close/>
                  <a:moveTo>
                    <a:pt x="1762" y="64"/>
                  </a:moveTo>
                  <a:lnTo>
                    <a:pt x="1758" y="65"/>
                  </a:lnTo>
                  <a:lnTo>
                    <a:pt x="1755" y="67"/>
                  </a:lnTo>
                  <a:lnTo>
                    <a:pt x="1752" y="69"/>
                  </a:lnTo>
                  <a:lnTo>
                    <a:pt x="1751" y="73"/>
                  </a:lnTo>
                  <a:lnTo>
                    <a:pt x="1749" y="77"/>
                  </a:lnTo>
                  <a:lnTo>
                    <a:pt x="1751" y="81"/>
                  </a:lnTo>
                  <a:lnTo>
                    <a:pt x="1752" y="85"/>
                  </a:lnTo>
                  <a:lnTo>
                    <a:pt x="1755" y="88"/>
                  </a:lnTo>
                  <a:lnTo>
                    <a:pt x="1758" y="89"/>
                  </a:lnTo>
                  <a:lnTo>
                    <a:pt x="1762" y="90"/>
                  </a:lnTo>
                  <a:lnTo>
                    <a:pt x="1766" y="89"/>
                  </a:lnTo>
                  <a:lnTo>
                    <a:pt x="1770" y="88"/>
                  </a:lnTo>
                  <a:lnTo>
                    <a:pt x="1773" y="85"/>
                  </a:lnTo>
                  <a:lnTo>
                    <a:pt x="1774" y="81"/>
                  </a:lnTo>
                  <a:lnTo>
                    <a:pt x="1775" y="77"/>
                  </a:lnTo>
                  <a:lnTo>
                    <a:pt x="1774" y="73"/>
                  </a:lnTo>
                  <a:lnTo>
                    <a:pt x="1773" y="69"/>
                  </a:lnTo>
                  <a:lnTo>
                    <a:pt x="1770" y="67"/>
                  </a:lnTo>
                  <a:lnTo>
                    <a:pt x="1766" y="65"/>
                  </a:lnTo>
                  <a:lnTo>
                    <a:pt x="1762" y="64"/>
                  </a:lnTo>
                  <a:close/>
                  <a:moveTo>
                    <a:pt x="1633" y="64"/>
                  </a:moveTo>
                  <a:lnTo>
                    <a:pt x="1629" y="65"/>
                  </a:lnTo>
                  <a:lnTo>
                    <a:pt x="1625" y="67"/>
                  </a:lnTo>
                  <a:lnTo>
                    <a:pt x="1622" y="69"/>
                  </a:lnTo>
                  <a:lnTo>
                    <a:pt x="1621" y="73"/>
                  </a:lnTo>
                  <a:lnTo>
                    <a:pt x="1620" y="77"/>
                  </a:lnTo>
                  <a:lnTo>
                    <a:pt x="1621" y="81"/>
                  </a:lnTo>
                  <a:lnTo>
                    <a:pt x="1622" y="85"/>
                  </a:lnTo>
                  <a:lnTo>
                    <a:pt x="1625" y="88"/>
                  </a:lnTo>
                  <a:lnTo>
                    <a:pt x="1629" y="89"/>
                  </a:lnTo>
                  <a:lnTo>
                    <a:pt x="1633" y="90"/>
                  </a:lnTo>
                  <a:lnTo>
                    <a:pt x="1637" y="89"/>
                  </a:lnTo>
                  <a:lnTo>
                    <a:pt x="1641" y="88"/>
                  </a:lnTo>
                  <a:lnTo>
                    <a:pt x="1643" y="85"/>
                  </a:lnTo>
                  <a:lnTo>
                    <a:pt x="1645" y="81"/>
                  </a:lnTo>
                  <a:lnTo>
                    <a:pt x="1646" y="77"/>
                  </a:lnTo>
                  <a:lnTo>
                    <a:pt x="1645" y="73"/>
                  </a:lnTo>
                  <a:lnTo>
                    <a:pt x="1643" y="69"/>
                  </a:lnTo>
                  <a:lnTo>
                    <a:pt x="1641" y="67"/>
                  </a:lnTo>
                  <a:lnTo>
                    <a:pt x="1637" y="65"/>
                  </a:lnTo>
                  <a:lnTo>
                    <a:pt x="1633" y="64"/>
                  </a:lnTo>
                  <a:close/>
                  <a:moveTo>
                    <a:pt x="1503" y="64"/>
                  </a:moveTo>
                  <a:lnTo>
                    <a:pt x="1499" y="65"/>
                  </a:lnTo>
                  <a:lnTo>
                    <a:pt x="1495" y="67"/>
                  </a:lnTo>
                  <a:lnTo>
                    <a:pt x="1493" y="69"/>
                  </a:lnTo>
                  <a:lnTo>
                    <a:pt x="1491" y="73"/>
                  </a:lnTo>
                  <a:lnTo>
                    <a:pt x="1490" y="77"/>
                  </a:lnTo>
                  <a:lnTo>
                    <a:pt x="1491" y="81"/>
                  </a:lnTo>
                  <a:lnTo>
                    <a:pt x="1493" y="85"/>
                  </a:lnTo>
                  <a:lnTo>
                    <a:pt x="1495" y="88"/>
                  </a:lnTo>
                  <a:lnTo>
                    <a:pt x="1499" y="89"/>
                  </a:lnTo>
                  <a:lnTo>
                    <a:pt x="1503" y="90"/>
                  </a:lnTo>
                  <a:lnTo>
                    <a:pt x="1507" y="89"/>
                  </a:lnTo>
                  <a:lnTo>
                    <a:pt x="1511" y="88"/>
                  </a:lnTo>
                  <a:lnTo>
                    <a:pt x="1514" y="85"/>
                  </a:lnTo>
                  <a:lnTo>
                    <a:pt x="1515" y="81"/>
                  </a:lnTo>
                  <a:lnTo>
                    <a:pt x="1516" y="77"/>
                  </a:lnTo>
                  <a:lnTo>
                    <a:pt x="1515" y="73"/>
                  </a:lnTo>
                  <a:lnTo>
                    <a:pt x="1514" y="69"/>
                  </a:lnTo>
                  <a:lnTo>
                    <a:pt x="1511" y="67"/>
                  </a:lnTo>
                  <a:lnTo>
                    <a:pt x="1507" y="65"/>
                  </a:lnTo>
                  <a:lnTo>
                    <a:pt x="1503" y="64"/>
                  </a:lnTo>
                  <a:close/>
                  <a:moveTo>
                    <a:pt x="1374" y="64"/>
                  </a:moveTo>
                  <a:lnTo>
                    <a:pt x="1370" y="65"/>
                  </a:lnTo>
                  <a:lnTo>
                    <a:pt x="1366" y="67"/>
                  </a:lnTo>
                  <a:lnTo>
                    <a:pt x="1363" y="69"/>
                  </a:lnTo>
                  <a:lnTo>
                    <a:pt x="1362" y="73"/>
                  </a:lnTo>
                  <a:lnTo>
                    <a:pt x="1361" y="77"/>
                  </a:lnTo>
                  <a:lnTo>
                    <a:pt x="1362" y="81"/>
                  </a:lnTo>
                  <a:lnTo>
                    <a:pt x="1363" y="85"/>
                  </a:lnTo>
                  <a:lnTo>
                    <a:pt x="1366" y="88"/>
                  </a:lnTo>
                  <a:lnTo>
                    <a:pt x="1370" y="89"/>
                  </a:lnTo>
                  <a:lnTo>
                    <a:pt x="1374" y="90"/>
                  </a:lnTo>
                  <a:lnTo>
                    <a:pt x="1378" y="89"/>
                  </a:lnTo>
                  <a:lnTo>
                    <a:pt x="1381" y="88"/>
                  </a:lnTo>
                  <a:lnTo>
                    <a:pt x="1384" y="85"/>
                  </a:lnTo>
                  <a:lnTo>
                    <a:pt x="1385" y="81"/>
                  </a:lnTo>
                  <a:lnTo>
                    <a:pt x="1387" y="77"/>
                  </a:lnTo>
                  <a:lnTo>
                    <a:pt x="1385" y="73"/>
                  </a:lnTo>
                  <a:lnTo>
                    <a:pt x="1384" y="69"/>
                  </a:lnTo>
                  <a:lnTo>
                    <a:pt x="1381" y="67"/>
                  </a:lnTo>
                  <a:lnTo>
                    <a:pt x="1378" y="65"/>
                  </a:lnTo>
                  <a:lnTo>
                    <a:pt x="1374" y="64"/>
                  </a:lnTo>
                  <a:close/>
                  <a:moveTo>
                    <a:pt x="1244" y="64"/>
                  </a:moveTo>
                  <a:lnTo>
                    <a:pt x="1240" y="65"/>
                  </a:lnTo>
                  <a:lnTo>
                    <a:pt x="1236" y="67"/>
                  </a:lnTo>
                  <a:lnTo>
                    <a:pt x="1234" y="69"/>
                  </a:lnTo>
                  <a:lnTo>
                    <a:pt x="1232" y="73"/>
                  </a:lnTo>
                  <a:lnTo>
                    <a:pt x="1231" y="77"/>
                  </a:lnTo>
                  <a:lnTo>
                    <a:pt x="1232" y="81"/>
                  </a:lnTo>
                  <a:lnTo>
                    <a:pt x="1234" y="85"/>
                  </a:lnTo>
                  <a:lnTo>
                    <a:pt x="1236" y="88"/>
                  </a:lnTo>
                  <a:lnTo>
                    <a:pt x="1240" y="89"/>
                  </a:lnTo>
                  <a:lnTo>
                    <a:pt x="1244" y="90"/>
                  </a:lnTo>
                  <a:lnTo>
                    <a:pt x="1248" y="89"/>
                  </a:lnTo>
                  <a:lnTo>
                    <a:pt x="1252" y="88"/>
                  </a:lnTo>
                  <a:lnTo>
                    <a:pt x="1254" y="85"/>
                  </a:lnTo>
                  <a:lnTo>
                    <a:pt x="1256" y="81"/>
                  </a:lnTo>
                  <a:lnTo>
                    <a:pt x="1257" y="77"/>
                  </a:lnTo>
                  <a:lnTo>
                    <a:pt x="1256" y="73"/>
                  </a:lnTo>
                  <a:lnTo>
                    <a:pt x="1254" y="69"/>
                  </a:lnTo>
                  <a:lnTo>
                    <a:pt x="1252" y="67"/>
                  </a:lnTo>
                  <a:lnTo>
                    <a:pt x="1248" y="65"/>
                  </a:lnTo>
                  <a:lnTo>
                    <a:pt x="1244" y="64"/>
                  </a:lnTo>
                  <a:close/>
                  <a:moveTo>
                    <a:pt x="1114" y="64"/>
                  </a:moveTo>
                  <a:lnTo>
                    <a:pt x="1110" y="65"/>
                  </a:lnTo>
                  <a:lnTo>
                    <a:pt x="1107" y="67"/>
                  </a:lnTo>
                  <a:lnTo>
                    <a:pt x="1104" y="69"/>
                  </a:lnTo>
                  <a:lnTo>
                    <a:pt x="1103" y="73"/>
                  </a:lnTo>
                  <a:lnTo>
                    <a:pt x="1101" y="77"/>
                  </a:lnTo>
                  <a:lnTo>
                    <a:pt x="1103" y="81"/>
                  </a:lnTo>
                  <a:lnTo>
                    <a:pt x="1104" y="85"/>
                  </a:lnTo>
                  <a:lnTo>
                    <a:pt x="1107" y="88"/>
                  </a:lnTo>
                  <a:lnTo>
                    <a:pt x="1110" y="89"/>
                  </a:lnTo>
                  <a:lnTo>
                    <a:pt x="1114" y="90"/>
                  </a:lnTo>
                  <a:lnTo>
                    <a:pt x="1118" y="89"/>
                  </a:lnTo>
                  <a:lnTo>
                    <a:pt x="1122" y="88"/>
                  </a:lnTo>
                  <a:lnTo>
                    <a:pt x="1125" y="85"/>
                  </a:lnTo>
                  <a:lnTo>
                    <a:pt x="1126" y="81"/>
                  </a:lnTo>
                  <a:lnTo>
                    <a:pt x="1127" y="77"/>
                  </a:lnTo>
                  <a:lnTo>
                    <a:pt x="1126" y="73"/>
                  </a:lnTo>
                  <a:lnTo>
                    <a:pt x="1125" y="69"/>
                  </a:lnTo>
                  <a:lnTo>
                    <a:pt x="1122" y="67"/>
                  </a:lnTo>
                  <a:lnTo>
                    <a:pt x="1118" y="65"/>
                  </a:lnTo>
                  <a:lnTo>
                    <a:pt x="1114" y="64"/>
                  </a:lnTo>
                  <a:close/>
                  <a:moveTo>
                    <a:pt x="985" y="64"/>
                  </a:moveTo>
                  <a:lnTo>
                    <a:pt x="981" y="65"/>
                  </a:lnTo>
                  <a:lnTo>
                    <a:pt x="977" y="67"/>
                  </a:lnTo>
                  <a:lnTo>
                    <a:pt x="974" y="69"/>
                  </a:lnTo>
                  <a:lnTo>
                    <a:pt x="973" y="73"/>
                  </a:lnTo>
                  <a:lnTo>
                    <a:pt x="972" y="77"/>
                  </a:lnTo>
                  <a:lnTo>
                    <a:pt x="973" y="81"/>
                  </a:lnTo>
                  <a:lnTo>
                    <a:pt x="974" y="85"/>
                  </a:lnTo>
                  <a:lnTo>
                    <a:pt x="977" y="88"/>
                  </a:lnTo>
                  <a:lnTo>
                    <a:pt x="981" y="89"/>
                  </a:lnTo>
                  <a:lnTo>
                    <a:pt x="985" y="90"/>
                  </a:lnTo>
                  <a:lnTo>
                    <a:pt x="989" y="89"/>
                  </a:lnTo>
                  <a:lnTo>
                    <a:pt x="993" y="88"/>
                  </a:lnTo>
                  <a:lnTo>
                    <a:pt x="995" y="85"/>
                  </a:lnTo>
                  <a:lnTo>
                    <a:pt x="997" y="81"/>
                  </a:lnTo>
                  <a:lnTo>
                    <a:pt x="998" y="77"/>
                  </a:lnTo>
                  <a:lnTo>
                    <a:pt x="997" y="73"/>
                  </a:lnTo>
                  <a:lnTo>
                    <a:pt x="995" y="69"/>
                  </a:lnTo>
                  <a:lnTo>
                    <a:pt x="993" y="67"/>
                  </a:lnTo>
                  <a:lnTo>
                    <a:pt x="989" y="65"/>
                  </a:lnTo>
                  <a:lnTo>
                    <a:pt x="985" y="64"/>
                  </a:lnTo>
                  <a:close/>
                  <a:moveTo>
                    <a:pt x="855" y="64"/>
                  </a:moveTo>
                  <a:lnTo>
                    <a:pt x="851" y="65"/>
                  </a:lnTo>
                  <a:lnTo>
                    <a:pt x="847" y="67"/>
                  </a:lnTo>
                  <a:lnTo>
                    <a:pt x="845" y="69"/>
                  </a:lnTo>
                  <a:lnTo>
                    <a:pt x="843" y="73"/>
                  </a:lnTo>
                  <a:lnTo>
                    <a:pt x="842" y="77"/>
                  </a:lnTo>
                  <a:lnTo>
                    <a:pt x="843" y="81"/>
                  </a:lnTo>
                  <a:lnTo>
                    <a:pt x="845" y="85"/>
                  </a:lnTo>
                  <a:lnTo>
                    <a:pt x="847" y="88"/>
                  </a:lnTo>
                  <a:lnTo>
                    <a:pt x="851" y="89"/>
                  </a:lnTo>
                  <a:lnTo>
                    <a:pt x="855" y="90"/>
                  </a:lnTo>
                  <a:lnTo>
                    <a:pt x="859" y="89"/>
                  </a:lnTo>
                  <a:lnTo>
                    <a:pt x="863" y="88"/>
                  </a:lnTo>
                  <a:lnTo>
                    <a:pt x="866" y="85"/>
                  </a:lnTo>
                  <a:lnTo>
                    <a:pt x="867" y="81"/>
                  </a:lnTo>
                  <a:lnTo>
                    <a:pt x="868" y="77"/>
                  </a:lnTo>
                  <a:lnTo>
                    <a:pt x="867" y="73"/>
                  </a:lnTo>
                  <a:lnTo>
                    <a:pt x="866" y="69"/>
                  </a:lnTo>
                  <a:lnTo>
                    <a:pt x="863" y="67"/>
                  </a:lnTo>
                  <a:lnTo>
                    <a:pt x="859" y="65"/>
                  </a:lnTo>
                  <a:lnTo>
                    <a:pt x="855" y="64"/>
                  </a:lnTo>
                  <a:close/>
                  <a:moveTo>
                    <a:pt x="726" y="64"/>
                  </a:moveTo>
                  <a:lnTo>
                    <a:pt x="722" y="65"/>
                  </a:lnTo>
                  <a:lnTo>
                    <a:pt x="718" y="67"/>
                  </a:lnTo>
                  <a:lnTo>
                    <a:pt x="715" y="69"/>
                  </a:lnTo>
                  <a:lnTo>
                    <a:pt x="714" y="73"/>
                  </a:lnTo>
                  <a:lnTo>
                    <a:pt x="713" y="77"/>
                  </a:lnTo>
                  <a:lnTo>
                    <a:pt x="714" y="81"/>
                  </a:lnTo>
                  <a:lnTo>
                    <a:pt x="715" y="85"/>
                  </a:lnTo>
                  <a:lnTo>
                    <a:pt x="718" y="88"/>
                  </a:lnTo>
                  <a:lnTo>
                    <a:pt x="722" y="89"/>
                  </a:lnTo>
                  <a:lnTo>
                    <a:pt x="726" y="90"/>
                  </a:lnTo>
                  <a:lnTo>
                    <a:pt x="730" y="89"/>
                  </a:lnTo>
                  <a:lnTo>
                    <a:pt x="733" y="88"/>
                  </a:lnTo>
                  <a:lnTo>
                    <a:pt x="736" y="85"/>
                  </a:lnTo>
                  <a:lnTo>
                    <a:pt x="737" y="81"/>
                  </a:lnTo>
                  <a:lnTo>
                    <a:pt x="739" y="77"/>
                  </a:lnTo>
                  <a:lnTo>
                    <a:pt x="737" y="73"/>
                  </a:lnTo>
                  <a:lnTo>
                    <a:pt x="736" y="69"/>
                  </a:lnTo>
                  <a:lnTo>
                    <a:pt x="733" y="67"/>
                  </a:lnTo>
                  <a:lnTo>
                    <a:pt x="730" y="65"/>
                  </a:lnTo>
                  <a:lnTo>
                    <a:pt x="726" y="64"/>
                  </a:lnTo>
                  <a:close/>
                  <a:moveTo>
                    <a:pt x="596" y="64"/>
                  </a:moveTo>
                  <a:lnTo>
                    <a:pt x="592" y="65"/>
                  </a:lnTo>
                  <a:lnTo>
                    <a:pt x="588" y="67"/>
                  </a:lnTo>
                  <a:lnTo>
                    <a:pt x="586" y="69"/>
                  </a:lnTo>
                  <a:lnTo>
                    <a:pt x="584" y="73"/>
                  </a:lnTo>
                  <a:lnTo>
                    <a:pt x="583" y="77"/>
                  </a:lnTo>
                  <a:lnTo>
                    <a:pt x="584" y="81"/>
                  </a:lnTo>
                  <a:lnTo>
                    <a:pt x="586" y="85"/>
                  </a:lnTo>
                  <a:lnTo>
                    <a:pt x="588" y="88"/>
                  </a:lnTo>
                  <a:lnTo>
                    <a:pt x="592" y="89"/>
                  </a:lnTo>
                  <a:lnTo>
                    <a:pt x="596" y="90"/>
                  </a:lnTo>
                  <a:lnTo>
                    <a:pt x="600" y="89"/>
                  </a:lnTo>
                  <a:lnTo>
                    <a:pt x="604" y="88"/>
                  </a:lnTo>
                  <a:lnTo>
                    <a:pt x="606" y="85"/>
                  </a:lnTo>
                  <a:lnTo>
                    <a:pt x="608" y="81"/>
                  </a:lnTo>
                  <a:lnTo>
                    <a:pt x="609" y="77"/>
                  </a:lnTo>
                  <a:lnTo>
                    <a:pt x="608" y="73"/>
                  </a:lnTo>
                  <a:lnTo>
                    <a:pt x="606" y="69"/>
                  </a:lnTo>
                  <a:lnTo>
                    <a:pt x="604" y="67"/>
                  </a:lnTo>
                  <a:lnTo>
                    <a:pt x="600" y="65"/>
                  </a:lnTo>
                  <a:lnTo>
                    <a:pt x="596" y="64"/>
                  </a:lnTo>
                  <a:close/>
                  <a:moveTo>
                    <a:pt x="466" y="64"/>
                  </a:moveTo>
                  <a:lnTo>
                    <a:pt x="462" y="65"/>
                  </a:lnTo>
                  <a:lnTo>
                    <a:pt x="459" y="67"/>
                  </a:lnTo>
                  <a:lnTo>
                    <a:pt x="456" y="69"/>
                  </a:lnTo>
                  <a:lnTo>
                    <a:pt x="455" y="73"/>
                  </a:lnTo>
                  <a:lnTo>
                    <a:pt x="453" y="77"/>
                  </a:lnTo>
                  <a:lnTo>
                    <a:pt x="455" y="81"/>
                  </a:lnTo>
                  <a:lnTo>
                    <a:pt x="456" y="85"/>
                  </a:lnTo>
                  <a:lnTo>
                    <a:pt x="459" y="88"/>
                  </a:lnTo>
                  <a:lnTo>
                    <a:pt x="462" y="89"/>
                  </a:lnTo>
                  <a:lnTo>
                    <a:pt x="466" y="90"/>
                  </a:lnTo>
                  <a:lnTo>
                    <a:pt x="470" y="89"/>
                  </a:lnTo>
                  <a:lnTo>
                    <a:pt x="474" y="88"/>
                  </a:lnTo>
                  <a:lnTo>
                    <a:pt x="477" y="85"/>
                  </a:lnTo>
                  <a:lnTo>
                    <a:pt x="478" y="81"/>
                  </a:lnTo>
                  <a:lnTo>
                    <a:pt x="479" y="77"/>
                  </a:lnTo>
                  <a:lnTo>
                    <a:pt x="478" y="73"/>
                  </a:lnTo>
                  <a:lnTo>
                    <a:pt x="477" y="69"/>
                  </a:lnTo>
                  <a:lnTo>
                    <a:pt x="474" y="67"/>
                  </a:lnTo>
                  <a:lnTo>
                    <a:pt x="470" y="65"/>
                  </a:lnTo>
                  <a:lnTo>
                    <a:pt x="466" y="64"/>
                  </a:lnTo>
                  <a:close/>
                  <a:moveTo>
                    <a:pt x="337" y="64"/>
                  </a:moveTo>
                  <a:lnTo>
                    <a:pt x="333" y="65"/>
                  </a:lnTo>
                  <a:lnTo>
                    <a:pt x="329" y="67"/>
                  </a:lnTo>
                  <a:lnTo>
                    <a:pt x="326" y="69"/>
                  </a:lnTo>
                  <a:lnTo>
                    <a:pt x="325" y="73"/>
                  </a:lnTo>
                  <a:lnTo>
                    <a:pt x="324" y="77"/>
                  </a:lnTo>
                  <a:lnTo>
                    <a:pt x="325" y="81"/>
                  </a:lnTo>
                  <a:lnTo>
                    <a:pt x="326" y="85"/>
                  </a:lnTo>
                  <a:lnTo>
                    <a:pt x="329" y="88"/>
                  </a:lnTo>
                  <a:lnTo>
                    <a:pt x="333" y="89"/>
                  </a:lnTo>
                  <a:lnTo>
                    <a:pt x="337" y="90"/>
                  </a:lnTo>
                  <a:lnTo>
                    <a:pt x="341" y="89"/>
                  </a:lnTo>
                  <a:lnTo>
                    <a:pt x="345" y="88"/>
                  </a:lnTo>
                  <a:lnTo>
                    <a:pt x="347" y="85"/>
                  </a:lnTo>
                  <a:lnTo>
                    <a:pt x="349" y="81"/>
                  </a:lnTo>
                  <a:lnTo>
                    <a:pt x="350" y="77"/>
                  </a:lnTo>
                  <a:lnTo>
                    <a:pt x="349" y="73"/>
                  </a:lnTo>
                  <a:lnTo>
                    <a:pt x="347" y="69"/>
                  </a:lnTo>
                  <a:lnTo>
                    <a:pt x="345" y="67"/>
                  </a:lnTo>
                  <a:lnTo>
                    <a:pt x="341" y="65"/>
                  </a:lnTo>
                  <a:lnTo>
                    <a:pt x="337" y="64"/>
                  </a:lnTo>
                  <a:close/>
                  <a:moveTo>
                    <a:pt x="207" y="64"/>
                  </a:moveTo>
                  <a:lnTo>
                    <a:pt x="203" y="65"/>
                  </a:lnTo>
                  <a:lnTo>
                    <a:pt x="199" y="67"/>
                  </a:lnTo>
                  <a:lnTo>
                    <a:pt x="197" y="69"/>
                  </a:lnTo>
                  <a:lnTo>
                    <a:pt x="195" y="73"/>
                  </a:lnTo>
                  <a:lnTo>
                    <a:pt x="194" y="77"/>
                  </a:lnTo>
                  <a:lnTo>
                    <a:pt x="195" y="81"/>
                  </a:lnTo>
                  <a:lnTo>
                    <a:pt x="197" y="85"/>
                  </a:lnTo>
                  <a:lnTo>
                    <a:pt x="199" y="88"/>
                  </a:lnTo>
                  <a:lnTo>
                    <a:pt x="203" y="89"/>
                  </a:lnTo>
                  <a:lnTo>
                    <a:pt x="207" y="90"/>
                  </a:lnTo>
                  <a:lnTo>
                    <a:pt x="211" y="89"/>
                  </a:lnTo>
                  <a:lnTo>
                    <a:pt x="215" y="88"/>
                  </a:lnTo>
                  <a:lnTo>
                    <a:pt x="218" y="85"/>
                  </a:lnTo>
                  <a:lnTo>
                    <a:pt x="219" y="81"/>
                  </a:lnTo>
                  <a:lnTo>
                    <a:pt x="220" y="77"/>
                  </a:lnTo>
                  <a:lnTo>
                    <a:pt x="219" y="73"/>
                  </a:lnTo>
                  <a:lnTo>
                    <a:pt x="218" y="69"/>
                  </a:lnTo>
                  <a:lnTo>
                    <a:pt x="215" y="67"/>
                  </a:lnTo>
                  <a:lnTo>
                    <a:pt x="211" y="65"/>
                  </a:lnTo>
                  <a:lnTo>
                    <a:pt x="207" y="64"/>
                  </a:lnTo>
                  <a:close/>
                  <a:moveTo>
                    <a:pt x="78" y="64"/>
                  </a:moveTo>
                  <a:lnTo>
                    <a:pt x="74" y="65"/>
                  </a:lnTo>
                  <a:lnTo>
                    <a:pt x="70" y="67"/>
                  </a:lnTo>
                  <a:lnTo>
                    <a:pt x="67" y="69"/>
                  </a:lnTo>
                  <a:lnTo>
                    <a:pt x="66" y="73"/>
                  </a:lnTo>
                  <a:lnTo>
                    <a:pt x="65" y="77"/>
                  </a:lnTo>
                  <a:lnTo>
                    <a:pt x="66" y="81"/>
                  </a:lnTo>
                  <a:lnTo>
                    <a:pt x="67" y="85"/>
                  </a:lnTo>
                  <a:lnTo>
                    <a:pt x="70" y="88"/>
                  </a:lnTo>
                  <a:lnTo>
                    <a:pt x="74" y="89"/>
                  </a:lnTo>
                  <a:lnTo>
                    <a:pt x="78" y="90"/>
                  </a:lnTo>
                  <a:lnTo>
                    <a:pt x="82" y="89"/>
                  </a:lnTo>
                  <a:lnTo>
                    <a:pt x="85" y="88"/>
                  </a:lnTo>
                  <a:lnTo>
                    <a:pt x="88" y="85"/>
                  </a:lnTo>
                  <a:lnTo>
                    <a:pt x="89" y="81"/>
                  </a:lnTo>
                  <a:lnTo>
                    <a:pt x="91" y="77"/>
                  </a:lnTo>
                  <a:lnTo>
                    <a:pt x="89" y="73"/>
                  </a:lnTo>
                  <a:lnTo>
                    <a:pt x="88" y="69"/>
                  </a:lnTo>
                  <a:lnTo>
                    <a:pt x="85" y="67"/>
                  </a:lnTo>
                  <a:lnTo>
                    <a:pt x="82" y="65"/>
                  </a:lnTo>
                  <a:lnTo>
                    <a:pt x="78" y="64"/>
                  </a:lnTo>
                  <a:close/>
                  <a:moveTo>
                    <a:pt x="4161" y="0"/>
                  </a:moveTo>
                  <a:lnTo>
                    <a:pt x="4155" y="0"/>
                  </a:lnTo>
                  <a:lnTo>
                    <a:pt x="4153" y="3"/>
                  </a:lnTo>
                  <a:lnTo>
                    <a:pt x="4150" y="5"/>
                  </a:lnTo>
                  <a:lnTo>
                    <a:pt x="4148" y="8"/>
                  </a:lnTo>
                  <a:lnTo>
                    <a:pt x="4148" y="12"/>
                  </a:lnTo>
                  <a:lnTo>
                    <a:pt x="4148" y="17"/>
                  </a:lnTo>
                  <a:lnTo>
                    <a:pt x="4150" y="20"/>
                  </a:lnTo>
                  <a:lnTo>
                    <a:pt x="4153" y="22"/>
                  </a:lnTo>
                  <a:lnTo>
                    <a:pt x="4155" y="25"/>
                  </a:lnTo>
                  <a:lnTo>
                    <a:pt x="4161" y="25"/>
                  </a:lnTo>
                  <a:lnTo>
                    <a:pt x="4165" y="25"/>
                  </a:lnTo>
                  <a:lnTo>
                    <a:pt x="4167" y="22"/>
                  </a:lnTo>
                  <a:lnTo>
                    <a:pt x="4170" y="20"/>
                  </a:lnTo>
                  <a:lnTo>
                    <a:pt x="4172" y="17"/>
                  </a:lnTo>
                  <a:lnTo>
                    <a:pt x="4172" y="12"/>
                  </a:lnTo>
                  <a:lnTo>
                    <a:pt x="4172" y="8"/>
                  </a:lnTo>
                  <a:lnTo>
                    <a:pt x="4170" y="5"/>
                  </a:lnTo>
                  <a:lnTo>
                    <a:pt x="4167" y="3"/>
                  </a:lnTo>
                  <a:lnTo>
                    <a:pt x="4165" y="0"/>
                  </a:lnTo>
                  <a:lnTo>
                    <a:pt x="4161" y="0"/>
                  </a:lnTo>
                  <a:close/>
                  <a:moveTo>
                    <a:pt x="4031" y="0"/>
                  </a:moveTo>
                  <a:lnTo>
                    <a:pt x="4026" y="0"/>
                  </a:lnTo>
                  <a:lnTo>
                    <a:pt x="4023" y="3"/>
                  </a:lnTo>
                  <a:lnTo>
                    <a:pt x="4021" y="5"/>
                  </a:lnTo>
                  <a:lnTo>
                    <a:pt x="4018" y="8"/>
                  </a:lnTo>
                  <a:lnTo>
                    <a:pt x="4018" y="12"/>
                  </a:lnTo>
                  <a:lnTo>
                    <a:pt x="4018" y="17"/>
                  </a:lnTo>
                  <a:lnTo>
                    <a:pt x="4021" y="20"/>
                  </a:lnTo>
                  <a:lnTo>
                    <a:pt x="4023" y="22"/>
                  </a:lnTo>
                  <a:lnTo>
                    <a:pt x="4026" y="25"/>
                  </a:lnTo>
                  <a:lnTo>
                    <a:pt x="4031" y="25"/>
                  </a:lnTo>
                  <a:lnTo>
                    <a:pt x="4035" y="25"/>
                  </a:lnTo>
                  <a:lnTo>
                    <a:pt x="4038" y="22"/>
                  </a:lnTo>
                  <a:lnTo>
                    <a:pt x="4040" y="20"/>
                  </a:lnTo>
                  <a:lnTo>
                    <a:pt x="4043" y="17"/>
                  </a:lnTo>
                  <a:lnTo>
                    <a:pt x="4043" y="12"/>
                  </a:lnTo>
                  <a:lnTo>
                    <a:pt x="4043" y="8"/>
                  </a:lnTo>
                  <a:lnTo>
                    <a:pt x="4040" y="5"/>
                  </a:lnTo>
                  <a:lnTo>
                    <a:pt x="4038" y="3"/>
                  </a:lnTo>
                  <a:lnTo>
                    <a:pt x="4035" y="0"/>
                  </a:lnTo>
                  <a:lnTo>
                    <a:pt x="4031" y="0"/>
                  </a:lnTo>
                  <a:close/>
                  <a:moveTo>
                    <a:pt x="3901" y="0"/>
                  </a:moveTo>
                  <a:lnTo>
                    <a:pt x="3896" y="0"/>
                  </a:lnTo>
                  <a:lnTo>
                    <a:pt x="3894" y="3"/>
                  </a:lnTo>
                  <a:lnTo>
                    <a:pt x="3891" y="5"/>
                  </a:lnTo>
                  <a:lnTo>
                    <a:pt x="3888" y="8"/>
                  </a:lnTo>
                  <a:lnTo>
                    <a:pt x="3888" y="12"/>
                  </a:lnTo>
                  <a:lnTo>
                    <a:pt x="3888" y="17"/>
                  </a:lnTo>
                  <a:lnTo>
                    <a:pt x="3891" y="20"/>
                  </a:lnTo>
                  <a:lnTo>
                    <a:pt x="3894" y="22"/>
                  </a:lnTo>
                  <a:lnTo>
                    <a:pt x="3896" y="25"/>
                  </a:lnTo>
                  <a:lnTo>
                    <a:pt x="3901" y="25"/>
                  </a:lnTo>
                  <a:lnTo>
                    <a:pt x="3905" y="25"/>
                  </a:lnTo>
                  <a:lnTo>
                    <a:pt x="3908" y="22"/>
                  </a:lnTo>
                  <a:lnTo>
                    <a:pt x="3911" y="20"/>
                  </a:lnTo>
                  <a:lnTo>
                    <a:pt x="3913" y="17"/>
                  </a:lnTo>
                  <a:lnTo>
                    <a:pt x="3913" y="12"/>
                  </a:lnTo>
                  <a:lnTo>
                    <a:pt x="3913" y="8"/>
                  </a:lnTo>
                  <a:lnTo>
                    <a:pt x="3911" y="5"/>
                  </a:lnTo>
                  <a:lnTo>
                    <a:pt x="3908" y="3"/>
                  </a:lnTo>
                  <a:lnTo>
                    <a:pt x="3905" y="0"/>
                  </a:lnTo>
                  <a:lnTo>
                    <a:pt x="3901" y="0"/>
                  </a:lnTo>
                  <a:close/>
                  <a:moveTo>
                    <a:pt x="3772" y="0"/>
                  </a:moveTo>
                  <a:lnTo>
                    <a:pt x="3767" y="0"/>
                  </a:lnTo>
                  <a:lnTo>
                    <a:pt x="3764" y="3"/>
                  </a:lnTo>
                  <a:lnTo>
                    <a:pt x="3761" y="5"/>
                  </a:lnTo>
                  <a:lnTo>
                    <a:pt x="3759" y="8"/>
                  </a:lnTo>
                  <a:lnTo>
                    <a:pt x="3759" y="12"/>
                  </a:lnTo>
                  <a:lnTo>
                    <a:pt x="3759" y="17"/>
                  </a:lnTo>
                  <a:lnTo>
                    <a:pt x="3761" y="20"/>
                  </a:lnTo>
                  <a:lnTo>
                    <a:pt x="3764" y="22"/>
                  </a:lnTo>
                  <a:lnTo>
                    <a:pt x="3767" y="25"/>
                  </a:lnTo>
                  <a:lnTo>
                    <a:pt x="3772" y="25"/>
                  </a:lnTo>
                  <a:lnTo>
                    <a:pt x="3776" y="25"/>
                  </a:lnTo>
                  <a:lnTo>
                    <a:pt x="3778" y="22"/>
                  </a:lnTo>
                  <a:lnTo>
                    <a:pt x="3781" y="20"/>
                  </a:lnTo>
                  <a:lnTo>
                    <a:pt x="3784" y="17"/>
                  </a:lnTo>
                  <a:lnTo>
                    <a:pt x="3784" y="12"/>
                  </a:lnTo>
                  <a:lnTo>
                    <a:pt x="3784" y="8"/>
                  </a:lnTo>
                  <a:lnTo>
                    <a:pt x="3781" y="5"/>
                  </a:lnTo>
                  <a:lnTo>
                    <a:pt x="3778" y="3"/>
                  </a:lnTo>
                  <a:lnTo>
                    <a:pt x="3776" y="0"/>
                  </a:lnTo>
                  <a:lnTo>
                    <a:pt x="3772" y="0"/>
                  </a:lnTo>
                  <a:close/>
                  <a:moveTo>
                    <a:pt x="3642" y="0"/>
                  </a:moveTo>
                  <a:lnTo>
                    <a:pt x="3637" y="0"/>
                  </a:lnTo>
                  <a:lnTo>
                    <a:pt x="3634" y="3"/>
                  </a:lnTo>
                  <a:lnTo>
                    <a:pt x="3632" y="5"/>
                  </a:lnTo>
                  <a:lnTo>
                    <a:pt x="3629" y="8"/>
                  </a:lnTo>
                  <a:lnTo>
                    <a:pt x="3629" y="12"/>
                  </a:lnTo>
                  <a:lnTo>
                    <a:pt x="3629" y="17"/>
                  </a:lnTo>
                  <a:lnTo>
                    <a:pt x="3632" y="20"/>
                  </a:lnTo>
                  <a:lnTo>
                    <a:pt x="3634" y="22"/>
                  </a:lnTo>
                  <a:lnTo>
                    <a:pt x="3637" y="25"/>
                  </a:lnTo>
                  <a:lnTo>
                    <a:pt x="3642" y="25"/>
                  </a:lnTo>
                  <a:lnTo>
                    <a:pt x="3646" y="25"/>
                  </a:lnTo>
                  <a:lnTo>
                    <a:pt x="3649" y="22"/>
                  </a:lnTo>
                  <a:lnTo>
                    <a:pt x="3651" y="20"/>
                  </a:lnTo>
                  <a:lnTo>
                    <a:pt x="3654" y="17"/>
                  </a:lnTo>
                  <a:lnTo>
                    <a:pt x="3654" y="12"/>
                  </a:lnTo>
                  <a:lnTo>
                    <a:pt x="3654" y="8"/>
                  </a:lnTo>
                  <a:lnTo>
                    <a:pt x="3651" y="5"/>
                  </a:lnTo>
                  <a:lnTo>
                    <a:pt x="3649" y="3"/>
                  </a:lnTo>
                  <a:lnTo>
                    <a:pt x="3646" y="0"/>
                  </a:lnTo>
                  <a:lnTo>
                    <a:pt x="3642" y="0"/>
                  </a:lnTo>
                  <a:close/>
                  <a:moveTo>
                    <a:pt x="3513" y="0"/>
                  </a:moveTo>
                  <a:lnTo>
                    <a:pt x="3507" y="0"/>
                  </a:lnTo>
                  <a:lnTo>
                    <a:pt x="3505" y="3"/>
                  </a:lnTo>
                  <a:lnTo>
                    <a:pt x="3502" y="5"/>
                  </a:lnTo>
                  <a:lnTo>
                    <a:pt x="3500" y="8"/>
                  </a:lnTo>
                  <a:lnTo>
                    <a:pt x="3500" y="12"/>
                  </a:lnTo>
                  <a:lnTo>
                    <a:pt x="3500" y="17"/>
                  </a:lnTo>
                  <a:lnTo>
                    <a:pt x="3502" y="20"/>
                  </a:lnTo>
                  <a:lnTo>
                    <a:pt x="3505" y="22"/>
                  </a:lnTo>
                  <a:lnTo>
                    <a:pt x="3507" y="25"/>
                  </a:lnTo>
                  <a:lnTo>
                    <a:pt x="3513" y="25"/>
                  </a:lnTo>
                  <a:lnTo>
                    <a:pt x="3517" y="25"/>
                  </a:lnTo>
                  <a:lnTo>
                    <a:pt x="3519" y="22"/>
                  </a:lnTo>
                  <a:lnTo>
                    <a:pt x="3522" y="20"/>
                  </a:lnTo>
                  <a:lnTo>
                    <a:pt x="3524" y="17"/>
                  </a:lnTo>
                  <a:lnTo>
                    <a:pt x="3524" y="12"/>
                  </a:lnTo>
                  <a:lnTo>
                    <a:pt x="3524" y="8"/>
                  </a:lnTo>
                  <a:lnTo>
                    <a:pt x="3522" y="5"/>
                  </a:lnTo>
                  <a:lnTo>
                    <a:pt x="3519" y="3"/>
                  </a:lnTo>
                  <a:lnTo>
                    <a:pt x="3517" y="0"/>
                  </a:lnTo>
                  <a:lnTo>
                    <a:pt x="3513" y="0"/>
                  </a:lnTo>
                  <a:close/>
                  <a:moveTo>
                    <a:pt x="3383" y="0"/>
                  </a:moveTo>
                  <a:lnTo>
                    <a:pt x="3378" y="0"/>
                  </a:lnTo>
                  <a:lnTo>
                    <a:pt x="3375" y="3"/>
                  </a:lnTo>
                  <a:lnTo>
                    <a:pt x="3373" y="5"/>
                  </a:lnTo>
                  <a:lnTo>
                    <a:pt x="3370" y="8"/>
                  </a:lnTo>
                  <a:lnTo>
                    <a:pt x="3370" y="12"/>
                  </a:lnTo>
                  <a:lnTo>
                    <a:pt x="3370" y="17"/>
                  </a:lnTo>
                  <a:lnTo>
                    <a:pt x="3373" y="20"/>
                  </a:lnTo>
                  <a:lnTo>
                    <a:pt x="3375" y="22"/>
                  </a:lnTo>
                  <a:lnTo>
                    <a:pt x="3378" y="25"/>
                  </a:lnTo>
                  <a:lnTo>
                    <a:pt x="3383" y="25"/>
                  </a:lnTo>
                  <a:lnTo>
                    <a:pt x="3387" y="25"/>
                  </a:lnTo>
                  <a:lnTo>
                    <a:pt x="3390" y="22"/>
                  </a:lnTo>
                  <a:lnTo>
                    <a:pt x="3392" y="20"/>
                  </a:lnTo>
                  <a:lnTo>
                    <a:pt x="3395" y="17"/>
                  </a:lnTo>
                  <a:lnTo>
                    <a:pt x="3395" y="12"/>
                  </a:lnTo>
                  <a:lnTo>
                    <a:pt x="3395" y="8"/>
                  </a:lnTo>
                  <a:lnTo>
                    <a:pt x="3392" y="5"/>
                  </a:lnTo>
                  <a:lnTo>
                    <a:pt x="3390" y="3"/>
                  </a:lnTo>
                  <a:lnTo>
                    <a:pt x="3387" y="0"/>
                  </a:lnTo>
                  <a:lnTo>
                    <a:pt x="3383" y="0"/>
                  </a:lnTo>
                  <a:close/>
                  <a:moveTo>
                    <a:pt x="3253" y="0"/>
                  </a:moveTo>
                  <a:lnTo>
                    <a:pt x="3248" y="0"/>
                  </a:lnTo>
                  <a:lnTo>
                    <a:pt x="3246" y="3"/>
                  </a:lnTo>
                  <a:lnTo>
                    <a:pt x="3243" y="5"/>
                  </a:lnTo>
                  <a:lnTo>
                    <a:pt x="3240" y="8"/>
                  </a:lnTo>
                  <a:lnTo>
                    <a:pt x="3240" y="12"/>
                  </a:lnTo>
                  <a:lnTo>
                    <a:pt x="3240" y="17"/>
                  </a:lnTo>
                  <a:lnTo>
                    <a:pt x="3243" y="20"/>
                  </a:lnTo>
                  <a:lnTo>
                    <a:pt x="3246" y="22"/>
                  </a:lnTo>
                  <a:lnTo>
                    <a:pt x="3248" y="25"/>
                  </a:lnTo>
                  <a:lnTo>
                    <a:pt x="3253" y="25"/>
                  </a:lnTo>
                  <a:lnTo>
                    <a:pt x="3257" y="25"/>
                  </a:lnTo>
                  <a:lnTo>
                    <a:pt x="3260" y="22"/>
                  </a:lnTo>
                  <a:lnTo>
                    <a:pt x="3263" y="20"/>
                  </a:lnTo>
                  <a:lnTo>
                    <a:pt x="3265" y="17"/>
                  </a:lnTo>
                  <a:lnTo>
                    <a:pt x="3265" y="12"/>
                  </a:lnTo>
                  <a:lnTo>
                    <a:pt x="3265" y="8"/>
                  </a:lnTo>
                  <a:lnTo>
                    <a:pt x="3263" y="5"/>
                  </a:lnTo>
                  <a:lnTo>
                    <a:pt x="3260" y="3"/>
                  </a:lnTo>
                  <a:lnTo>
                    <a:pt x="3257" y="0"/>
                  </a:lnTo>
                  <a:lnTo>
                    <a:pt x="3253" y="0"/>
                  </a:lnTo>
                  <a:close/>
                  <a:moveTo>
                    <a:pt x="3124" y="0"/>
                  </a:moveTo>
                  <a:lnTo>
                    <a:pt x="3119" y="0"/>
                  </a:lnTo>
                  <a:lnTo>
                    <a:pt x="3116" y="3"/>
                  </a:lnTo>
                  <a:lnTo>
                    <a:pt x="3113" y="5"/>
                  </a:lnTo>
                  <a:lnTo>
                    <a:pt x="3111" y="8"/>
                  </a:lnTo>
                  <a:lnTo>
                    <a:pt x="3111" y="12"/>
                  </a:lnTo>
                  <a:lnTo>
                    <a:pt x="3111" y="17"/>
                  </a:lnTo>
                  <a:lnTo>
                    <a:pt x="3113" y="20"/>
                  </a:lnTo>
                  <a:lnTo>
                    <a:pt x="3116" y="22"/>
                  </a:lnTo>
                  <a:lnTo>
                    <a:pt x="3119" y="25"/>
                  </a:lnTo>
                  <a:lnTo>
                    <a:pt x="3124" y="25"/>
                  </a:lnTo>
                  <a:lnTo>
                    <a:pt x="3128" y="25"/>
                  </a:lnTo>
                  <a:lnTo>
                    <a:pt x="3130" y="22"/>
                  </a:lnTo>
                  <a:lnTo>
                    <a:pt x="3133" y="20"/>
                  </a:lnTo>
                  <a:lnTo>
                    <a:pt x="3136" y="17"/>
                  </a:lnTo>
                  <a:lnTo>
                    <a:pt x="3136" y="12"/>
                  </a:lnTo>
                  <a:lnTo>
                    <a:pt x="3136" y="8"/>
                  </a:lnTo>
                  <a:lnTo>
                    <a:pt x="3133" y="5"/>
                  </a:lnTo>
                  <a:lnTo>
                    <a:pt x="3130" y="3"/>
                  </a:lnTo>
                  <a:lnTo>
                    <a:pt x="3128" y="0"/>
                  </a:lnTo>
                  <a:lnTo>
                    <a:pt x="3124" y="0"/>
                  </a:lnTo>
                  <a:close/>
                  <a:moveTo>
                    <a:pt x="2994" y="0"/>
                  </a:moveTo>
                  <a:lnTo>
                    <a:pt x="2989" y="0"/>
                  </a:lnTo>
                  <a:lnTo>
                    <a:pt x="2986" y="3"/>
                  </a:lnTo>
                  <a:lnTo>
                    <a:pt x="2984" y="5"/>
                  </a:lnTo>
                  <a:lnTo>
                    <a:pt x="2981" y="8"/>
                  </a:lnTo>
                  <a:lnTo>
                    <a:pt x="2981" y="12"/>
                  </a:lnTo>
                  <a:lnTo>
                    <a:pt x="2981" y="17"/>
                  </a:lnTo>
                  <a:lnTo>
                    <a:pt x="2984" y="20"/>
                  </a:lnTo>
                  <a:lnTo>
                    <a:pt x="2986" y="22"/>
                  </a:lnTo>
                  <a:lnTo>
                    <a:pt x="2989" y="25"/>
                  </a:lnTo>
                  <a:lnTo>
                    <a:pt x="2994" y="25"/>
                  </a:lnTo>
                  <a:lnTo>
                    <a:pt x="2998" y="25"/>
                  </a:lnTo>
                  <a:lnTo>
                    <a:pt x="3001" y="22"/>
                  </a:lnTo>
                  <a:lnTo>
                    <a:pt x="3003" y="20"/>
                  </a:lnTo>
                  <a:lnTo>
                    <a:pt x="3006" y="17"/>
                  </a:lnTo>
                  <a:lnTo>
                    <a:pt x="3006" y="12"/>
                  </a:lnTo>
                  <a:lnTo>
                    <a:pt x="3006" y="8"/>
                  </a:lnTo>
                  <a:lnTo>
                    <a:pt x="3003" y="5"/>
                  </a:lnTo>
                  <a:lnTo>
                    <a:pt x="3001" y="3"/>
                  </a:lnTo>
                  <a:lnTo>
                    <a:pt x="2998" y="0"/>
                  </a:lnTo>
                  <a:lnTo>
                    <a:pt x="2994" y="0"/>
                  </a:lnTo>
                  <a:close/>
                  <a:moveTo>
                    <a:pt x="2865" y="0"/>
                  </a:moveTo>
                  <a:lnTo>
                    <a:pt x="2859" y="0"/>
                  </a:lnTo>
                  <a:lnTo>
                    <a:pt x="2857" y="3"/>
                  </a:lnTo>
                  <a:lnTo>
                    <a:pt x="2854" y="5"/>
                  </a:lnTo>
                  <a:lnTo>
                    <a:pt x="2852" y="8"/>
                  </a:lnTo>
                  <a:lnTo>
                    <a:pt x="2852" y="12"/>
                  </a:lnTo>
                  <a:lnTo>
                    <a:pt x="2852" y="17"/>
                  </a:lnTo>
                  <a:lnTo>
                    <a:pt x="2854" y="20"/>
                  </a:lnTo>
                  <a:lnTo>
                    <a:pt x="2857" y="22"/>
                  </a:lnTo>
                  <a:lnTo>
                    <a:pt x="2859" y="25"/>
                  </a:lnTo>
                  <a:lnTo>
                    <a:pt x="2865" y="25"/>
                  </a:lnTo>
                  <a:lnTo>
                    <a:pt x="2869" y="25"/>
                  </a:lnTo>
                  <a:lnTo>
                    <a:pt x="2871" y="22"/>
                  </a:lnTo>
                  <a:lnTo>
                    <a:pt x="2874" y="20"/>
                  </a:lnTo>
                  <a:lnTo>
                    <a:pt x="2876" y="17"/>
                  </a:lnTo>
                  <a:lnTo>
                    <a:pt x="2876" y="12"/>
                  </a:lnTo>
                  <a:lnTo>
                    <a:pt x="2876" y="8"/>
                  </a:lnTo>
                  <a:lnTo>
                    <a:pt x="2874" y="5"/>
                  </a:lnTo>
                  <a:lnTo>
                    <a:pt x="2871" y="3"/>
                  </a:lnTo>
                  <a:lnTo>
                    <a:pt x="2869" y="0"/>
                  </a:lnTo>
                  <a:lnTo>
                    <a:pt x="2865" y="0"/>
                  </a:lnTo>
                  <a:close/>
                  <a:moveTo>
                    <a:pt x="2735" y="0"/>
                  </a:moveTo>
                  <a:lnTo>
                    <a:pt x="2730" y="0"/>
                  </a:lnTo>
                  <a:lnTo>
                    <a:pt x="2727" y="3"/>
                  </a:lnTo>
                  <a:lnTo>
                    <a:pt x="2725" y="5"/>
                  </a:lnTo>
                  <a:lnTo>
                    <a:pt x="2722" y="8"/>
                  </a:lnTo>
                  <a:lnTo>
                    <a:pt x="2722" y="12"/>
                  </a:lnTo>
                  <a:lnTo>
                    <a:pt x="2722" y="17"/>
                  </a:lnTo>
                  <a:lnTo>
                    <a:pt x="2725" y="20"/>
                  </a:lnTo>
                  <a:lnTo>
                    <a:pt x="2727" y="22"/>
                  </a:lnTo>
                  <a:lnTo>
                    <a:pt x="2730" y="25"/>
                  </a:lnTo>
                  <a:lnTo>
                    <a:pt x="2735" y="25"/>
                  </a:lnTo>
                  <a:lnTo>
                    <a:pt x="2739" y="25"/>
                  </a:lnTo>
                  <a:lnTo>
                    <a:pt x="2742" y="22"/>
                  </a:lnTo>
                  <a:lnTo>
                    <a:pt x="2744" y="20"/>
                  </a:lnTo>
                  <a:lnTo>
                    <a:pt x="2747" y="17"/>
                  </a:lnTo>
                  <a:lnTo>
                    <a:pt x="2747" y="12"/>
                  </a:lnTo>
                  <a:lnTo>
                    <a:pt x="2747" y="8"/>
                  </a:lnTo>
                  <a:lnTo>
                    <a:pt x="2744" y="5"/>
                  </a:lnTo>
                  <a:lnTo>
                    <a:pt x="2742" y="3"/>
                  </a:lnTo>
                  <a:lnTo>
                    <a:pt x="2739" y="0"/>
                  </a:lnTo>
                  <a:lnTo>
                    <a:pt x="2735" y="0"/>
                  </a:lnTo>
                  <a:close/>
                  <a:moveTo>
                    <a:pt x="2604" y="0"/>
                  </a:moveTo>
                  <a:lnTo>
                    <a:pt x="2600" y="0"/>
                  </a:lnTo>
                  <a:lnTo>
                    <a:pt x="2598" y="3"/>
                  </a:lnTo>
                  <a:lnTo>
                    <a:pt x="2595" y="5"/>
                  </a:lnTo>
                  <a:lnTo>
                    <a:pt x="2592" y="8"/>
                  </a:lnTo>
                  <a:lnTo>
                    <a:pt x="2592" y="12"/>
                  </a:lnTo>
                  <a:lnTo>
                    <a:pt x="2592" y="17"/>
                  </a:lnTo>
                  <a:lnTo>
                    <a:pt x="2595" y="20"/>
                  </a:lnTo>
                  <a:lnTo>
                    <a:pt x="2598" y="22"/>
                  </a:lnTo>
                  <a:lnTo>
                    <a:pt x="2600" y="25"/>
                  </a:lnTo>
                  <a:lnTo>
                    <a:pt x="2604" y="25"/>
                  </a:lnTo>
                  <a:lnTo>
                    <a:pt x="2609" y="25"/>
                  </a:lnTo>
                  <a:lnTo>
                    <a:pt x="2612" y="22"/>
                  </a:lnTo>
                  <a:lnTo>
                    <a:pt x="2615" y="20"/>
                  </a:lnTo>
                  <a:lnTo>
                    <a:pt x="2617" y="17"/>
                  </a:lnTo>
                  <a:lnTo>
                    <a:pt x="2617" y="12"/>
                  </a:lnTo>
                  <a:lnTo>
                    <a:pt x="2617" y="8"/>
                  </a:lnTo>
                  <a:lnTo>
                    <a:pt x="2615" y="5"/>
                  </a:lnTo>
                  <a:lnTo>
                    <a:pt x="2612" y="3"/>
                  </a:lnTo>
                  <a:lnTo>
                    <a:pt x="2609" y="0"/>
                  </a:lnTo>
                  <a:lnTo>
                    <a:pt x="2604" y="0"/>
                  </a:lnTo>
                  <a:close/>
                  <a:moveTo>
                    <a:pt x="2475" y="0"/>
                  </a:moveTo>
                  <a:lnTo>
                    <a:pt x="2471" y="0"/>
                  </a:lnTo>
                  <a:lnTo>
                    <a:pt x="2468" y="3"/>
                  </a:lnTo>
                  <a:lnTo>
                    <a:pt x="2465" y="5"/>
                  </a:lnTo>
                  <a:lnTo>
                    <a:pt x="2463" y="8"/>
                  </a:lnTo>
                  <a:lnTo>
                    <a:pt x="2463" y="12"/>
                  </a:lnTo>
                  <a:lnTo>
                    <a:pt x="2463" y="17"/>
                  </a:lnTo>
                  <a:lnTo>
                    <a:pt x="2465" y="20"/>
                  </a:lnTo>
                  <a:lnTo>
                    <a:pt x="2468" y="22"/>
                  </a:lnTo>
                  <a:lnTo>
                    <a:pt x="2471" y="25"/>
                  </a:lnTo>
                  <a:lnTo>
                    <a:pt x="2475" y="25"/>
                  </a:lnTo>
                  <a:lnTo>
                    <a:pt x="2480" y="25"/>
                  </a:lnTo>
                  <a:lnTo>
                    <a:pt x="2482" y="22"/>
                  </a:lnTo>
                  <a:lnTo>
                    <a:pt x="2485" y="20"/>
                  </a:lnTo>
                  <a:lnTo>
                    <a:pt x="2488" y="17"/>
                  </a:lnTo>
                  <a:lnTo>
                    <a:pt x="2488" y="12"/>
                  </a:lnTo>
                  <a:lnTo>
                    <a:pt x="2488" y="8"/>
                  </a:lnTo>
                  <a:lnTo>
                    <a:pt x="2485" y="5"/>
                  </a:lnTo>
                  <a:lnTo>
                    <a:pt x="2482" y="3"/>
                  </a:lnTo>
                  <a:lnTo>
                    <a:pt x="2480" y="0"/>
                  </a:lnTo>
                  <a:lnTo>
                    <a:pt x="2475" y="0"/>
                  </a:lnTo>
                  <a:close/>
                  <a:moveTo>
                    <a:pt x="2346" y="0"/>
                  </a:moveTo>
                  <a:lnTo>
                    <a:pt x="2341" y="0"/>
                  </a:lnTo>
                  <a:lnTo>
                    <a:pt x="2338" y="3"/>
                  </a:lnTo>
                  <a:lnTo>
                    <a:pt x="2336" y="5"/>
                  </a:lnTo>
                  <a:lnTo>
                    <a:pt x="2333" y="8"/>
                  </a:lnTo>
                  <a:lnTo>
                    <a:pt x="2333" y="12"/>
                  </a:lnTo>
                  <a:lnTo>
                    <a:pt x="2333" y="17"/>
                  </a:lnTo>
                  <a:lnTo>
                    <a:pt x="2336" y="20"/>
                  </a:lnTo>
                  <a:lnTo>
                    <a:pt x="2338" y="22"/>
                  </a:lnTo>
                  <a:lnTo>
                    <a:pt x="2341" y="25"/>
                  </a:lnTo>
                  <a:lnTo>
                    <a:pt x="2346" y="25"/>
                  </a:lnTo>
                  <a:lnTo>
                    <a:pt x="2350" y="25"/>
                  </a:lnTo>
                  <a:lnTo>
                    <a:pt x="2353" y="22"/>
                  </a:lnTo>
                  <a:lnTo>
                    <a:pt x="2355" y="20"/>
                  </a:lnTo>
                  <a:lnTo>
                    <a:pt x="2358" y="17"/>
                  </a:lnTo>
                  <a:lnTo>
                    <a:pt x="2358" y="12"/>
                  </a:lnTo>
                  <a:lnTo>
                    <a:pt x="2358" y="8"/>
                  </a:lnTo>
                  <a:lnTo>
                    <a:pt x="2355" y="5"/>
                  </a:lnTo>
                  <a:lnTo>
                    <a:pt x="2353" y="3"/>
                  </a:lnTo>
                  <a:lnTo>
                    <a:pt x="2350" y="0"/>
                  </a:lnTo>
                  <a:lnTo>
                    <a:pt x="2346" y="0"/>
                  </a:lnTo>
                  <a:close/>
                  <a:moveTo>
                    <a:pt x="2217" y="0"/>
                  </a:moveTo>
                  <a:lnTo>
                    <a:pt x="2211" y="0"/>
                  </a:lnTo>
                  <a:lnTo>
                    <a:pt x="2209" y="3"/>
                  </a:lnTo>
                  <a:lnTo>
                    <a:pt x="2206" y="5"/>
                  </a:lnTo>
                  <a:lnTo>
                    <a:pt x="2204" y="8"/>
                  </a:lnTo>
                  <a:lnTo>
                    <a:pt x="2204" y="12"/>
                  </a:lnTo>
                  <a:lnTo>
                    <a:pt x="2204" y="17"/>
                  </a:lnTo>
                  <a:lnTo>
                    <a:pt x="2206" y="20"/>
                  </a:lnTo>
                  <a:lnTo>
                    <a:pt x="2209" y="22"/>
                  </a:lnTo>
                  <a:lnTo>
                    <a:pt x="2211" y="25"/>
                  </a:lnTo>
                  <a:lnTo>
                    <a:pt x="2217" y="25"/>
                  </a:lnTo>
                  <a:lnTo>
                    <a:pt x="2221" y="25"/>
                  </a:lnTo>
                  <a:lnTo>
                    <a:pt x="2223" y="22"/>
                  </a:lnTo>
                  <a:lnTo>
                    <a:pt x="2226" y="20"/>
                  </a:lnTo>
                  <a:lnTo>
                    <a:pt x="2228" y="17"/>
                  </a:lnTo>
                  <a:lnTo>
                    <a:pt x="2228" y="12"/>
                  </a:lnTo>
                  <a:lnTo>
                    <a:pt x="2228" y="8"/>
                  </a:lnTo>
                  <a:lnTo>
                    <a:pt x="2226" y="5"/>
                  </a:lnTo>
                  <a:lnTo>
                    <a:pt x="2223" y="3"/>
                  </a:lnTo>
                  <a:lnTo>
                    <a:pt x="2221" y="0"/>
                  </a:lnTo>
                  <a:lnTo>
                    <a:pt x="2217" y="0"/>
                  </a:lnTo>
                  <a:close/>
                  <a:moveTo>
                    <a:pt x="2087" y="0"/>
                  </a:moveTo>
                  <a:lnTo>
                    <a:pt x="2082" y="0"/>
                  </a:lnTo>
                  <a:lnTo>
                    <a:pt x="2079" y="3"/>
                  </a:lnTo>
                  <a:lnTo>
                    <a:pt x="2077" y="5"/>
                  </a:lnTo>
                  <a:lnTo>
                    <a:pt x="2074" y="8"/>
                  </a:lnTo>
                  <a:lnTo>
                    <a:pt x="2074" y="12"/>
                  </a:lnTo>
                  <a:lnTo>
                    <a:pt x="2074" y="17"/>
                  </a:lnTo>
                  <a:lnTo>
                    <a:pt x="2077" y="20"/>
                  </a:lnTo>
                  <a:lnTo>
                    <a:pt x="2079" y="22"/>
                  </a:lnTo>
                  <a:lnTo>
                    <a:pt x="2082" y="25"/>
                  </a:lnTo>
                  <a:lnTo>
                    <a:pt x="2087" y="25"/>
                  </a:lnTo>
                  <a:lnTo>
                    <a:pt x="2091" y="25"/>
                  </a:lnTo>
                  <a:lnTo>
                    <a:pt x="2094" y="22"/>
                  </a:lnTo>
                  <a:lnTo>
                    <a:pt x="2096" y="20"/>
                  </a:lnTo>
                  <a:lnTo>
                    <a:pt x="2099" y="17"/>
                  </a:lnTo>
                  <a:lnTo>
                    <a:pt x="2099" y="12"/>
                  </a:lnTo>
                  <a:lnTo>
                    <a:pt x="2099" y="8"/>
                  </a:lnTo>
                  <a:lnTo>
                    <a:pt x="2096" y="5"/>
                  </a:lnTo>
                  <a:lnTo>
                    <a:pt x="2094" y="3"/>
                  </a:lnTo>
                  <a:lnTo>
                    <a:pt x="2091" y="0"/>
                  </a:lnTo>
                  <a:lnTo>
                    <a:pt x="2087" y="0"/>
                  </a:lnTo>
                  <a:close/>
                  <a:moveTo>
                    <a:pt x="1957" y="0"/>
                  </a:moveTo>
                  <a:lnTo>
                    <a:pt x="1952" y="0"/>
                  </a:lnTo>
                  <a:lnTo>
                    <a:pt x="1950" y="3"/>
                  </a:lnTo>
                  <a:lnTo>
                    <a:pt x="1947" y="5"/>
                  </a:lnTo>
                  <a:lnTo>
                    <a:pt x="1944" y="8"/>
                  </a:lnTo>
                  <a:lnTo>
                    <a:pt x="1944" y="12"/>
                  </a:lnTo>
                  <a:lnTo>
                    <a:pt x="1944" y="17"/>
                  </a:lnTo>
                  <a:lnTo>
                    <a:pt x="1947" y="20"/>
                  </a:lnTo>
                  <a:lnTo>
                    <a:pt x="1950" y="22"/>
                  </a:lnTo>
                  <a:lnTo>
                    <a:pt x="1952" y="25"/>
                  </a:lnTo>
                  <a:lnTo>
                    <a:pt x="1957" y="25"/>
                  </a:lnTo>
                  <a:lnTo>
                    <a:pt x="1961" y="25"/>
                  </a:lnTo>
                  <a:lnTo>
                    <a:pt x="1964" y="22"/>
                  </a:lnTo>
                  <a:lnTo>
                    <a:pt x="1967" y="20"/>
                  </a:lnTo>
                  <a:lnTo>
                    <a:pt x="1969" y="17"/>
                  </a:lnTo>
                  <a:lnTo>
                    <a:pt x="1969" y="12"/>
                  </a:lnTo>
                  <a:lnTo>
                    <a:pt x="1969" y="8"/>
                  </a:lnTo>
                  <a:lnTo>
                    <a:pt x="1967" y="5"/>
                  </a:lnTo>
                  <a:lnTo>
                    <a:pt x="1964" y="3"/>
                  </a:lnTo>
                  <a:lnTo>
                    <a:pt x="1961" y="0"/>
                  </a:lnTo>
                  <a:lnTo>
                    <a:pt x="1957" y="0"/>
                  </a:lnTo>
                  <a:close/>
                  <a:moveTo>
                    <a:pt x="1828" y="0"/>
                  </a:moveTo>
                  <a:lnTo>
                    <a:pt x="1823" y="0"/>
                  </a:lnTo>
                  <a:lnTo>
                    <a:pt x="1820" y="3"/>
                  </a:lnTo>
                  <a:lnTo>
                    <a:pt x="1817" y="5"/>
                  </a:lnTo>
                  <a:lnTo>
                    <a:pt x="1815" y="8"/>
                  </a:lnTo>
                  <a:lnTo>
                    <a:pt x="1815" y="12"/>
                  </a:lnTo>
                  <a:lnTo>
                    <a:pt x="1815" y="17"/>
                  </a:lnTo>
                  <a:lnTo>
                    <a:pt x="1817" y="20"/>
                  </a:lnTo>
                  <a:lnTo>
                    <a:pt x="1820" y="22"/>
                  </a:lnTo>
                  <a:lnTo>
                    <a:pt x="1823" y="25"/>
                  </a:lnTo>
                  <a:lnTo>
                    <a:pt x="1828" y="25"/>
                  </a:lnTo>
                  <a:lnTo>
                    <a:pt x="1832" y="25"/>
                  </a:lnTo>
                  <a:lnTo>
                    <a:pt x="1834" y="22"/>
                  </a:lnTo>
                  <a:lnTo>
                    <a:pt x="1837" y="20"/>
                  </a:lnTo>
                  <a:lnTo>
                    <a:pt x="1840" y="17"/>
                  </a:lnTo>
                  <a:lnTo>
                    <a:pt x="1840" y="12"/>
                  </a:lnTo>
                  <a:lnTo>
                    <a:pt x="1840" y="8"/>
                  </a:lnTo>
                  <a:lnTo>
                    <a:pt x="1837" y="5"/>
                  </a:lnTo>
                  <a:lnTo>
                    <a:pt x="1834" y="3"/>
                  </a:lnTo>
                  <a:lnTo>
                    <a:pt x="1832" y="0"/>
                  </a:lnTo>
                  <a:lnTo>
                    <a:pt x="1828" y="0"/>
                  </a:lnTo>
                  <a:close/>
                  <a:moveTo>
                    <a:pt x="1698" y="0"/>
                  </a:moveTo>
                  <a:lnTo>
                    <a:pt x="1693" y="0"/>
                  </a:lnTo>
                  <a:lnTo>
                    <a:pt x="1690" y="3"/>
                  </a:lnTo>
                  <a:lnTo>
                    <a:pt x="1688" y="5"/>
                  </a:lnTo>
                  <a:lnTo>
                    <a:pt x="1685" y="8"/>
                  </a:lnTo>
                  <a:lnTo>
                    <a:pt x="1685" y="12"/>
                  </a:lnTo>
                  <a:lnTo>
                    <a:pt x="1685" y="17"/>
                  </a:lnTo>
                  <a:lnTo>
                    <a:pt x="1688" y="20"/>
                  </a:lnTo>
                  <a:lnTo>
                    <a:pt x="1690" y="22"/>
                  </a:lnTo>
                  <a:lnTo>
                    <a:pt x="1693" y="25"/>
                  </a:lnTo>
                  <a:lnTo>
                    <a:pt x="1698" y="25"/>
                  </a:lnTo>
                  <a:lnTo>
                    <a:pt x="1702" y="25"/>
                  </a:lnTo>
                  <a:lnTo>
                    <a:pt x="1705" y="22"/>
                  </a:lnTo>
                  <a:lnTo>
                    <a:pt x="1707" y="20"/>
                  </a:lnTo>
                  <a:lnTo>
                    <a:pt x="1710" y="17"/>
                  </a:lnTo>
                  <a:lnTo>
                    <a:pt x="1710" y="12"/>
                  </a:lnTo>
                  <a:lnTo>
                    <a:pt x="1710" y="8"/>
                  </a:lnTo>
                  <a:lnTo>
                    <a:pt x="1707" y="5"/>
                  </a:lnTo>
                  <a:lnTo>
                    <a:pt x="1705" y="3"/>
                  </a:lnTo>
                  <a:lnTo>
                    <a:pt x="1702" y="0"/>
                  </a:lnTo>
                  <a:lnTo>
                    <a:pt x="1698" y="0"/>
                  </a:lnTo>
                  <a:close/>
                  <a:moveTo>
                    <a:pt x="1569" y="0"/>
                  </a:moveTo>
                  <a:lnTo>
                    <a:pt x="1563" y="0"/>
                  </a:lnTo>
                  <a:lnTo>
                    <a:pt x="1561" y="3"/>
                  </a:lnTo>
                  <a:lnTo>
                    <a:pt x="1558" y="5"/>
                  </a:lnTo>
                  <a:lnTo>
                    <a:pt x="1556" y="8"/>
                  </a:lnTo>
                  <a:lnTo>
                    <a:pt x="1556" y="12"/>
                  </a:lnTo>
                  <a:lnTo>
                    <a:pt x="1556" y="17"/>
                  </a:lnTo>
                  <a:lnTo>
                    <a:pt x="1558" y="20"/>
                  </a:lnTo>
                  <a:lnTo>
                    <a:pt x="1561" y="22"/>
                  </a:lnTo>
                  <a:lnTo>
                    <a:pt x="1563" y="25"/>
                  </a:lnTo>
                  <a:lnTo>
                    <a:pt x="1569" y="25"/>
                  </a:lnTo>
                  <a:lnTo>
                    <a:pt x="1573" y="25"/>
                  </a:lnTo>
                  <a:lnTo>
                    <a:pt x="1575" y="22"/>
                  </a:lnTo>
                  <a:lnTo>
                    <a:pt x="1578" y="20"/>
                  </a:lnTo>
                  <a:lnTo>
                    <a:pt x="1580" y="17"/>
                  </a:lnTo>
                  <a:lnTo>
                    <a:pt x="1580" y="12"/>
                  </a:lnTo>
                  <a:lnTo>
                    <a:pt x="1580" y="8"/>
                  </a:lnTo>
                  <a:lnTo>
                    <a:pt x="1578" y="5"/>
                  </a:lnTo>
                  <a:lnTo>
                    <a:pt x="1575" y="3"/>
                  </a:lnTo>
                  <a:lnTo>
                    <a:pt x="1573" y="0"/>
                  </a:lnTo>
                  <a:lnTo>
                    <a:pt x="1569" y="0"/>
                  </a:lnTo>
                  <a:close/>
                  <a:moveTo>
                    <a:pt x="1439" y="0"/>
                  </a:moveTo>
                  <a:lnTo>
                    <a:pt x="1434" y="0"/>
                  </a:lnTo>
                  <a:lnTo>
                    <a:pt x="1431" y="3"/>
                  </a:lnTo>
                  <a:lnTo>
                    <a:pt x="1429" y="5"/>
                  </a:lnTo>
                  <a:lnTo>
                    <a:pt x="1426" y="8"/>
                  </a:lnTo>
                  <a:lnTo>
                    <a:pt x="1426" y="12"/>
                  </a:lnTo>
                  <a:lnTo>
                    <a:pt x="1426" y="17"/>
                  </a:lnTo>
                  <a:lnTo>
                    <a:pt x="1429" y="20"/>
                  </a:lnTo>
                  <a:lnTo>
                    <a:pt x="1431" y="22"/>
                  </a:lnTo>
                  <a:lnTo>
                    <a:pt x="1434" y="25"/>
                  </a:lnTo>
                  <a:lnTo>
                    <a:pt x="1439" y="25"/>
                  </a:lnTo>
                  <a:lnTo>
                    <a:pt x="1443" y="25"/>
                  </a:lnTo>
                  <a:lnTo>
                    <a:pt x="1446" y="22"/>
                  </a:lnTo>
                  <a:lnTo>
                    <a:pt x="1448" y="20"/>
                  </a:lnTo>
                  <a:lnTo>
                    <a:pt x="1451" y="17"/>
                  </a:lnTo>
                  <a:lnTo>
                    <a:pt x="1451" y="12"/>
                  </a:lnTo>
                  <a:lnTo>
                    <a:pt x="1451" y="8"/>
                  </a:lnTo>
                  <a:lnTo>
                    <a:pt x="1448" y="5"/>
                  </a:lnTo>
                  <a:lnTo>
                    <a:pt x="1446" y="3"/>
                  </a:lnTo>
                  <a:lnTo>
                    <a:pt x="1443" y="0"/>
                  </a:lnTo>
                  <a:lnTo>
                    <a:pt x="1439" y="0"/>
                  </a:lnTo>
                  <a:close/>
                  <a:moveTo>
                    <a:pt x="1309" y="0"/>
                  </a:moveTo>
                  <a:lnTo>
                    <a:pt x="1304" y="0"/>
                  </a:lnTo>
                  <a:lnTo>
                    <a:pt x="1302" y="3"/>
                  </a:lnTo>
                  <a:lnTo>
                    <a:pt x="1299" y="5"/>
                  </a:lnTo>
                  <a:lnTo>
                    <a:pt x="1296" y="8"/>
                  </a:lnTo>
                  <a:lnTo>
                    <a:pt x="1296" y="12"/>
                  </a:lnTo>
                  <a:lnTo>
                    <a:pt x="1296" y="17"/>
                  </a:lnTo>
                  <a:lnTo>
                    <a:pt x="1299" y="20"/>
                  </a:lnTo>
                  <a:lnTo>
                    <a:pt x="1302" y="22"/>
                  </a:lnTo>
                  <a:lnTo>
                    <a:pt x="1304" y="25"/>
                  </a:lnTo>
                  <a:lnTo>
                    <a:pt x="1309" y="25"/>
                  </a:lnTo>
                  <a:lnTo>
                    <a:pt x="1313" y="25"/>
                  </a:lnTo>
                  <a:lnTo>
                    <a:pt x="1316" y="22"/>
                  </a:lnTo>
                  <a:lnTo>
                    <a:pt x="1319" y="20"/>
                  </a:lnTo>
                  <a:lnTo>
                    <a:pt x="1321" y="17"/>
                  </a:lnTo>
                  <a:lnTo>
                    <a:pt x="1321" y="12"/>
                  </a:lnTo>
                  <a:lnTo>
                    <a:pt x="1321" y="8"/>
                  </a:lnTo>
                  <a:lnTo>
                    <a:pt x="1319" y="5"/>
                  </a:lnTo>
                  <a:lnTo>
                    <a:pt x="1316" y="3"/>
                  </a:lnTo>
                  <a:lnTo>
                    <a:pt x="1313" y="0"/>
                  </a:lnTo>
                  <a:lnTo>
                    <a:pt x="1309" y="0"/>
                  </a:lnTo>
                  <a:close/>
                  <a:moveTo>
                    <a:pt x="1180" y="0"/>
                  </a:moveTo>
                  <a:lnTo>
                    <a:pt x="1175" y="0"/>
                  </a:lnTo>
                  <a:lnTo>
                    <a:pt x="1172" y="3"/>
                  </a:lnTo>
                  <a:lnTo>
                    <a:pt x="1169" y="5"/>
                  </a:lnTo>
                  <a:lnTo>
                    <a:pt x="1167" y="8"/>
                  </a:lnTo>
                  <a:lnTo>
                    <a:pt x="1167" y="12"/>
                  </a:lnTo>
                  <a:lnTo>
                    <a:pt x="1167" y="17"/>
                  </a:lnTo>
                  <a:lnTo>
                    <a:pt x="1169" y="20"/>
                  </a:lnTo>
                  <a:lnTo>
                    <a:pt x="1172" y="22"/>
                  </a:lnTo>
                  <a:lnTo>
                    <a:pt x="1175" y="25"/>
                  </a:lnTo>
                  <a:lnTo>
                    <a:pt x="1180" y="25"/>
                  </a:lnTo>
                  <a:lnTo>
                    <a:pt x="1184" y="25"/>
                  </a:lnTo>
                  <a:lnTo>
                    <a:pt x="1186" y="22"/>
                  </a:lnTo>
                  <a:lnTo>
                    <a:pt x="1189" y="20"/>
                  </a:lnTo>
                  <a:lnTo>
                    <a:pt x="1192" y="17"/>
                  </a:lnTo>
                  <a:lnTo>
                    <a:pt x="1192" y="12"/>
                  </a:lnTo>
                  <a:lnTo>
                    <a:pt x="1192" y="8"/>
                  </a:lnTo>
                  <a:lnTo>
                    <a:pt x="1189" y="5"/>
                  </a:lnTo>
                  <a:lnTo>
                    <a:pt x="1186" y="3"/>
                  </a:lnTo>
                  <a:lnTo>
                    <a:pt x="1184" y="0"/>
                  </a:lnTo>
                  <a:lnTo>
                    <a:pt x="1180" y="0"/>
                  </a:lnTo>
                  <a:close/>
                  <a:moveTo>
                    <a:pt x="1050" y="0"/>
                  </a:moveTo>
                  <a:lnTo>
                    <a:pt x="1045" y="0"/>
                  </a:lnTo>
                  <a:lnTo>
                    <a:pt x="1042" y="3"/>
                  </a:lnTo>
                  <a:lnTo>
                    <a:pt x="1040" y="5"/>
                  </a:lnTo>
                  <a:lnTo>
                    <a:pt x="1037" y="8"/>
                  </a:lnTo>
                  <a:lnTo>
                    <a:pt x="1037" y="12"/>
                  </a:lnTo>
                  <a:lnTo>
                    <a:pt x="1037" y="17"/>
                  </a:lnTo>
                  <a:lnTo>
                    <a:pt x="1040" y="20"/>
                  </a:lnTo>
                  <a:lnTo>
                    <a:pt x="1042" y="22"/>
                  </a:lnTo>
                  <a:lnTo>
                    <a:pt x="1045" y="25"/>
                  </a:lnTo>
                  <a:lnTo>
                    <a:pt x="1050" y="25"/>
                  </a:lnTo>
                  <a:lnTo>
                    <a:pt x="1054" y="25"/>
                  </a:lnTo>
                  <a:lnTo>
                    <a:pt x="1057" y="22"/>
                  </a:lnTo>
                  <a:lnTo>
                    <a:pt x="1059" y="20"/>
                  </a:lnTo>
                  <a:lnTo>
                    <a:pt x="1062" y="17"/>
                  </a:lnTo>
                  <a:lnTo>
                    <a:pt x="1062" y="12"/>
                  </a:lnTo>
                  <a:lnTo>
                    <a:pt x="1062" y="8"/>
                  </a:lnTo>
                  <a:lnTo>
                    <a:pt x="1059" y="5"/>
                  </a:lnTo>
                  <a:lnTo>
                    <a:pt x="1057" y="3"/>
                  </a:lnTo>
                  <a:lnTo>
                    <a:pt x="1054" y="0"/>
                  </a:lnTo>
                  <a:lnTo>
                    <a:pt x="1050" y="0"/>
                  </a:lnTo>
                  <a:close/>
                  <a:moveTo>
                    <a:pt x="919" y="0"/>
                  </a:moveTo>
                  <a:lnTo>
                    <a:pt x="915" y="0"/>
                  </a:lnTo>
                  <a:lnTo>
                    <a:pt x="913" y="3"/>
                  </a:lnTo>
                  <a:lnTo>
                    <a:pt x="910" y="5"/>
                  </a:lnTo>
                  <a:lnTo>
                    <a:pt x="908" y="8"/>
                  </a:lnTo>
                  <a:lnTo>
                    <a:pt x="908" y="12"/>
                  </a:lnTo>
                  <a:lnTo>
                    <a:pt x="908" y="17"/>
                  </a:lnTo>
                  <a:lnTo>
                    <a:pt x="910" y="20"/>
                  </a:lnTo>
                  <a:lnTo>
                    <a:pt x="913" y="22"/>
                  </a:lnTo>
                  <a:lnTo>
                    <a:pt x="915" y="25"/>
                  </a:lnTo>
                  <a:lnTo>
                    <a:pt x="919" y="25"/>
                  </a:lnTo>
                  <a:lnTo>
                    <a:pt x="925" y="25"/>
                  </a:lnTo>
                  <a:lnTo>
                    <a:pt x="927" y="22"/>
                  </a:lnTo>
                  <a:lnTo>
                    <a:pt x="930" y="20"/>
                  </a:lnTo>
                  <a:lnTo>
                    <a:pt x="932" y="17"/>
                  </a:lnTo>
                  <a:lnTo>
                    <a:pt x="932" y="12"/>
                  </a:lnTo>
                  <a:lnTo>
                    <a:pt x="932" y="8"/>
                  </a:lnTo>
                  <a:lnTo>
                    <a:pt x="930" y="5"/>
                  </a:lnTo>
                  <a:lnTo>
                    <a:pt x="927" y="3"/>
                  </a:lnTo>
                  <a:lnTo>
                    <a:pt x="925" y="0"/>
                  </a:lnTo>
                  <a:lnTo>
                    <a:pt x="919" y="0"/>
                  </a:lnTo>
                  <a:close/>
                  <a:moveTo>
                    <a:pt x="790" y="0"/>
                  </a:moveTo>
                  <a:lnTo>
                    <a:pt x="786" y="0"/>
                  </a:lnTo>
                  <a:lnTo>
                    <a:pt x="783" y="3"/>
                  </a:lnTo>
                  <a:lnTo>
                    <a:pt x="781" y="5"/>
                  </a:lnTo>
                  <a:lnTo>
                    <a:pt x="778" y="8"/>
                  </a:lnTo>
                  <a:lnTo>
                    <a:pt x="778" y="12"/>
                  </a:lnTo>
                  <a:lnTo>
                    <a:pt x="778" y="17"/>
                  </a:lnTo>
                  <a:lnTo>
                    <a:pt x="781" y="20"/>
                  </a:lnTo>
                  <a:lnTo>
                    <a:pt x="783" y="22"/>
                  </a:lnTo>
                  <a:lnTo>
                    <a:pt x="786" y="25"/>
                  </a:lnTo>
                  <a:lnTo>
                    <a:pt x="790" y="25"/>
                  </a:lnTo>
                  <a:lnTo>
                    <a:pt x="795" y="25"/>
                  </a:lnTo>
                  <a:lnTo>
                    <a:pt x="798" y="22"/>
                  </a:lnTo>
                  <a:lnTo>
                    <a:pt x="800" y="20"/>
                  </a:lnTo>
                  <a:lnTo>
                    <a:pt x="803" y="17"/>
                  </a:lnTo>
                  <a:lnTo>
                    <a:pt x="803" y="12"/>
                  </a:lnTo>
                  <a:lnTo>
                    <a:pt x="803" y="8"/>
                  </a:lnTo>
                  <a:lnTo>
                    <a:pt x="800" y="5"/>
                  </a:lnTo>
                  <a:lnTo>
                    <a:pt x="798" y="3"/>
                  </a:lnTo>
                  <a:lnTo>
                    <a:pt x="795" y="0"/>
                  </a:lnTo>
                  <a:lnTo>
                    <a:pt x="790" y="0"/>
                  </a:lnTo>
                  <a:close/>
                  <a:moveTo>
                    <a:pt x="661" y="0"/>
                  </a:moveTo>
                  <a:lnTo>
                    <a:pt x="656" y="0"/>
                  </a:lnTo>
                  <a:lnTo>
                    <a:pt x="654" y="3"/>
                  </a:lnTo>
                  <a:lnTo>
                    <a:pt x="651" y="5"/>
                  </a:lnTo>
                  <a:lnTo>
                    <a:pt x="648" y="8"/>
                  </a:lnTo>
                  <a:lnTo>
                    <a:pt x="648" y="12"/>
                  </a:lnTo>
                  <a:lnTo>
                    <a:pt x="648" y="17"/>
                  </a:lnTo>
                  <a:lnTo>
                    <a:pt x="651" y="20"/>
                  </a:lnTo>
                  <a:lnTo>
                    <a:pt x="654" y="22"/>
                  </a:lnTo>
                  <a:lnTo>
                    <a:pt x="656" y="25"/>
                  </a:lnTo>
                  <a:lnTo>
                    <a:pt x="661" y="25"/>
                  </a:lnTo>
                  <a:lnTo>
                    <a:pt x="665" y="25"/>
                  </a:lnTo>
                  <a:lnTo>
                    <a:pt x="668" y="22"/>
                  </a:lnTo>
                  <a:lnTo>
                    <a:pt x="671" y="20"/>
                  </a:lnTo>
                  <a:lnTo>
                    <a:pt x="673" y="17"/>
                  </a:lnTo>
                  <a:lnTo>
                    <a:pt x="673" y="12"/>
                  </a:lnTo>
                  <a:lnTo>
                    <a:pt x="673" y="8"/>
                  </a:lnTo>
                  <a:lnTo>
                    <a:pt x="671" y="5"/>
                  </a:lnTo>
                  <a:lnTo>
                    <a:pt x="668" y="3"/>
                  </a:lnTo>
                  <a:lnTo>
                    <a:pt x="665" y="0"/>
                  </a:lnTo>
                  <a:lnTo>
                    <a:pt x="661" y="0"/>
                  </a:lnTo>
                  <a:close/>
                  <a:moveTo>
                    <a:pt x="532" y="0"/>
                  </a:moveTo>
                  <a:lnTo>
                    <a:pt x="527" y="0"/>
                  </a:lnTo>
                  <a:lnTo>
                    <a:pt x="524" y="3"/>
                  </a:lnTo>
                  <a:lnTo>
                    <a:pt x="521" y="5"/>
                  </a:lnTo>
                  <a:lnTo>
                    <a:pt x="519" y="8"/>
                  </a:lnTo>
                  <a:lnTo>
                    <a:pt x="519" y="12"/>
                  </a:lnTo>
                  <a:lnTo>
                    <a:pt x="519" y="17"/>
                  </a:lnTo>
                  <a:lnTo>
                    <a:pt x="521" y="20"/>
                  </a:lnTo>
                  <a:lnTo>
                    <a:pt x="524" y="22"/>
                  </a:lnTo>
                  <a:lnTo>
                    <a:pt x="527" y="25"/>
                  </a:lnTo>
                  <a:lnTo>
                    <a:pt x="532" y="25"/>
                  </a:lnTo>
                  <a:lnTo>
                    <a:pt x="536" y="25"/>
                  </a:lnTo>
                  <a:lnTo>
                    <a:pt x="538" y="22"/>
                  </a:lnTo>
                  <a:lnTo>
                    <a:pt x="541" y="20"/>
                  </a:lnTo>
                  <a:lnTo>
                    <a:pt x="544" y="17"/>
                  </a:lnTo>
                  <a:lnTo>
                    <a:pt x="544" y="12"/>
                  </a:lnTo>
                  <a:lnTo>
                    <a:pt x="544" y="8"/>
                  </a:lnTo>
                  <a:lnTo>
                    <a:pt x="541" y="5"/>
                  </a:lnTo>
                  <a:lnTo>
                    <a:pt x="538" y="3"/>
                  </a:lnTo>
                  <a:lnTo>
                    <a:pt x="536" y="0"/>
                  </a:lnTo>
                  <a:lnTo>
                    <a:pt x="532" y="0"/>
                  </a:lnTo>
                  <a:close/>
                  <a:moveTo>
                    <a:pt x="402" y="0"/>
                  </a:moveTo>
                  <a:lnTo>
                    <a:pt x="397" y="0"/>
                  </a:lnTo>
                  <a:lnTo>
                    <a:pt x="394" y="3"/>
                  </a:lnTo>
                  <a:lnTo>
                    <a:pt x="392" y="5"/>
                  </a:lnTo>
                  <a:lnTo>
                    <a:pt x="389" y="8"/>
                  </a:lnTo>
                  <a:lnTo>
                    <a:pt x="389" y="12"/>
                  </a:lnTo>
                  <a:lnTo>
                    <a:pt x="389" y="17"/>
                  </a:lnTo>
                  <a:lnTo>
                    <a:pt x="392" y="20"/>
                  </a:lnTo>
                  <a:lnTo>
                    <a:pt x="394" y="22"/>
                  </a:lnTo>
                  <a:lnTo>
                    <a:pt x="397" y="25"/>
                  </a:lnTo>
                  <a:lnTo>
                    <a:pt x="402" y="25"/>
                  </a:lnTo>
                  <a:lnTo>
                    <a:pt x="406" y="25"/>
                  </a:lnTo>
                  <a:lnTo>
                    <a:pt x="409" y="22"/>
                  </a:lnTo>
                  <a:lnTo>
                    <a:pt x="411" y="20"/>
                  </a:lnTo>
                  <a:lnTo>
                    <a:pt x="414" y="17"/>
                  </a:lnTo>
                  <a:lnTo>
                    <a:pt x="414" y="12"/>
                  </a:lnTo>
                  <a:lnTo>
                    <a:pt x="414" y="8"/>
                  </a:lnTo>
                  <a:lnTo>
                    <a:pt x="411" y="5"/>
                  </a:lnTo>
                  <a:lnTo>
                    <a:pt x="409" y="3"/>
                  </a:lnTo>
                  <a:lnTo>
                    <a:pt x="406" y="0"/>
                  </a:lnTo>
                  <a:lnTo>
                    <a:pt x="402" y="0"/>
                  </a:lnTo>
                  <a:close/>
                  <a:moveTo>
                    <a:pt x="271" y="0"/>
                  </a:moveTo>
                  <a:lnTo>
                    <a:pt x="267" y="0"/>
                  </a:lnTo>
                  <a:lnTo>
                    <a:pt x="265" y="3"/>
                  </a:lnTo>
                  <a:lnTo>
                    <a:pt x="262" y="5"/>
                  </a:lnTo>
                  <a:lnTo>
                    <a:pt x="260" y="8"/>
                  </a:lnTo>
                  <a:lnTo>
                    <a:pt x="260" y="12"/>
                  </a:lnTo>
                  <a:lnTo>
                    <a:pt x="260" y="17"/>
                  </a:lnTo>
                  <a:lnTo>
                    <a:pt x="262" y="20"/>
                  </a:lnTo>
                  <a:lnTo>
                    <a:pt x="265" y="22"/>
                  </a:lnTo>
                  <a:lnTo>
                    <a:pt x="267" y="25"/>
                  </a:lnTo>
                  <a:lnTo>
                    <a:pt x="271" y="25"/>
                  </a:lnTo>
                  <a:lnTo>
                    <a:pt x="277" y="25"/>
                  </a:lnTo>
                  <a:lnTo>
                    <a:pt x="279" y="22"/>
                  </a:lnTo>
                  <a:lnTo>
                    <a:pt x="282" y="20"/>
                  </a:lnTo>
                  <a:lnTo>
                    <a:pt x="284" y="17"/>
                  </a:lnTo>
                  <a:lnTo>
                    <a:pt x="284" y="12"/>
                  </a:lnTo>
                  <a:lnTo>
                    <a:pt x="284" y="8"/>
                  </a:lnTo>
                  <a:lnTo>
                    <a:pt x="282" y="5"/>
                  </a:lnTo>
                  <a:lnTo>
                    <a:pt x="279" y="3"/>
                  </a:lnTo>
                  <a:lnTo>
                    <a:pt x="277" y="0"/>
                  </a:lnTo>
                  <a:lnTo>
                    <a:pt x="271" y="0"/>
                  </a:lnTo>
                  <a:close/>
                  <a:moveTo>
                    <a:pt x="142" y="0"/>
                  </a:moveTo>
                  <a:lnTo>
                    <a:pt x="138" y="0"/>
                  </a:lnTo>
                  <a:lnTo>
                    <a:pt x="135" y="3"/>
                  </a:lnTo>
                  <a:lnTo>
                    <a:pt x="133" y="5"/>
                  </a:lnTo>
                  <a:lnTo>
                    <a:pt x="130" y="8"/>
                  </a:lnTo>
                  <a:lnTo>
                    <a:pt x="130" y="12"/>
                  </a:lnTo>
                  <a:lnTo>
                    <a:pt x="130" y="17"/>
                  </a:lnTo>
                  <a:lnTo>
                    <a:pt x="133" y="20"/>
                  </a:lnTo>
                  <a:lnTo>
                    <a:pt x="135" y="22"/>
                  </a:lnTo>
                  <a:lnTo>
                    <a:pt x="138" y="25"/>
                  </a:lnTo>
                  <a:lnTo>
                    <a:pt x="142" y="25"/>
                  </a:lnTo>
                  <a:lnTo>
                    <a:pt x="147" y="25"/>
                  </a:lnTo>
                  <a:lnTo>
                    <a:pt x="150" y="22"/>
                  </a:lnTo>
                  <a:lnTo>
                    <a:pt x="152" y="20"/>
                  </a:lnTo>
                  <a:lnTo>
                    <a:pt x="155" y="17"/>
                  </a:lnTo>
                  <a:lnTo>
                    <a:pt x="155" y="12"/>
                  </a:lnTo>
                  <a:lnTo>
                    <a:pt x="155" y="8"/>
                  </a:lnTo>
                  <a:lnTo>
                    <a:pt x="152" y="5"/>
                  </a:lnTo>
                  <a:lnTo>
                    <a:pt x="150" y="3"/>
                  </a:lnTo>
                  <a:lnTo>
                    <a:pt x="147" y="0"/>
                  </a:lnTo>
                  <a:lnTo>
                    <a:pt x="142" y="0"/>
                  </a:lnTo>
                  <a:close/>
                  <a:moveTo>
                    <a:pt x="12" y="0"/>
                  </a:moveTo>
                  <a:lnTo>
                    <a:pt x="8" y="0"/>
                  </a:lnTo>
                  <a:lnTo>
                    <a:pt x="6" y="3"/>
                  </a:lnTo>
                  <a:lnTo>
                    <a:pt x="3" y="5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3" y="20"/>
                  </a:lnTo>
                  <a:lnTo>
                    <a:pt x="6" y="22"/>
                  </a:lnTo>
                  <a:lnTo>
                    <a:pt x="8" y="25"/>
                  </a:lnTo>
                  <a:lnTo>
                    <a:pt x="12" y="25"/>
                  </a:lnTo>
                  <a:lnTo>
                    <a:pt x="17" y="25"/>
                  </a:lnTo>
                  <a:lnTo>
                    <a:pt x="20" y="22"/>
                  </a:lnTo>
                  <a:lnTo>
                    <a:pt x="23" y="20"/>
                  </a:lnTo>
                  <a:lnTo>
                    <a:pt x="25" y="17"/>
                  </a:lnTo>
                  <a:lnTo>
                    <a:pt x="25" y="12"/>
                  </a:lnTo>
                  <a:lnTo>
                    <a:pt x="25" y="8"/>
                  </a:lnTo>
                  <a:lnTo>
                    <a:pt x="23" y="5"/>
                  </a:lnTo>
                  <a:lnTo>
                    <a:pt x="20" y="3"/>
                  </a:lnTo>
                  <a:lnTo>
                    <a:pt x="17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3" name="Freeform 551"/>
            <p:cNvSpPr>
              <a:spLocks/>
            </p:cNvSpPr>
            <p:nvPr/>
          </p:nvSpPr>
          <p:spPr bwMode="auto">
            <a:xfrm>
              <a:off x="6799503" y="10618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4" name="Freeform 552"/>
            <p:cNvSpPr>
              <a:spLocks/>
            </p:cNvSpPr>
            <p:nvPr/>
          </p:nvSpPr>
          <p:spPr bwMode="auto">
            <a:xfrm>
              <a:off x="6696186" y="211116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2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2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5" name="Freeform 553"/>
            <p:cNvSpPr>
              <a:spLocks/>
            </p:cNvSpPr>
            <p:nvPr/>
          </p:nvSpPr>
          <p:spPr bwMode="auto">
            <a:xfrm>
              <a:off x="6696186" y="1255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6 h 25"/>
                <a:gd name="T8" fmla="*/ 24 w 24"/>
                <a:gd name="T9" fmla="*/ 8 h 25"/>
                <a:gd name="T10" fmla="*/ 24 w 24"/>
                <a:gd name="T11" fmla="*/ 12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3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3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2 h 25"/>
                <a:gd name="T32" fmla="*/ 0 w 24"/>
                <a:gd name="T33" fmla="*/ 8 h 25"/>
                <a:gd name="T34" fmla="*/ 2 w 24"/>
                <a:gd name="T35" fmla="*/ 6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6" name="Freeform 555"/>
            <p:cNvSpPr>
              <a:spLocks/>
            </p:cNvSpPr>
            <p:nvPr/>
          </p:nvSpPr>
          <p:spPr bwMode="auto">
            <a:xfrm>
              <a:off x="6799503" y="7325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7" name="Freeform 556"/>
            <p:cNvSpPr>
              <a:spLocks/>
            </p:cNvSpPr>
            <p:nvPr/>
          </p:nvSpPr>
          <p:spPr bwMode="auto">
            <a:xfrm>
              <a:off x="6799503" y="52429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8" name="Freeform 557"/>
            <p:cNvSpPr>
              <a:spLocks/>
            </p:cNvSpPr>
            <p:nvPr/>
          </p:nvSpPr>
          <p:spPr bwMode="auto">
            <a:xfrm>
              <a:off x="6696186" y="629225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" name="Freeform 558"/>
            <p:cNvSpPr>
              <a:spLocks/>
            </p:cNvSpPr>
            <p:nvPr/>
          </p:nvSpPr>
          <p:spPr bwMode="auto">
            <a:xfrm>
              <a:off x="6696186" y="420977"/>
              <a:ext cx="38744" cy="38744"/>
            </a:xfrm>
            <a:custGeom>
              <a:avLst/>
              <a:gdLst>
                <a:gd name="T0" fmla="*/ 13 w 24"/>
                <a:gd name="T1" fmla="*/ 0 h 24"/>
                <a:gd name="T2" fmla="*/ 17 w 24"/>
                <a:gd name="T3" fmla="*/ 0 h 24"/>
                <a:gd name="T4" fmla="*/ 19 w 24"/>
                <a:gd name="T5" fmla="*/ 2 h 24"/>
                <a:gd name="T6" fmla="*/ 22 w 24"/>
                <a:gd name="T7" fmla="*/ 5 h 24"/>
                <a:gd name="T8" fmla="*/ 24 w 24"/>
                <a:gd name="T9" fmla="*/ 7 h 24"/>
                <a:gd name="T10" fmla="*/ 24 w 24"/>
                <a:gd name="T11" fmla="*/ 11 h 24"/>
                <a:gd name="T12" fmla="*/ 24 w 24"/>
                <a:gd name="T13" fmla="*/ 17 h 24"/>
                <a:gd name="T14" fmla="*/ 22 w 24"/>
                <a:gd name="T15" fmla="*/ 19 h 24"/>
                <a:gd name="T16" fmla="*/ 19 w 24"/>
                <a:gd name="T17" fmla="*/ 22 h 24"/>
                <a:gd name="T18" fmla="*/ 17 w 24"/>
                <a:gd name="T19" fmla="*/ 24 h 24"/>
                <a:gd name="T20" fmla="*/ 13 w 24"/>
                <a:gd name="T21" fmla="*/ 24 h 24"/>
                <a:gd name="T22" fmla="*/ 7 w 24"/>
                <a:gd name="T23" fmla="*/ 24 h 24"/>
                <a:gd name="T24" fmla="*/ 5 w 24"/>
                <a:gd name="T25" fmla="*/ 22 h 24"/>
                <a:gd name="T26" fmla="*/ 2 w 24"/>
                <a:gd name="T27" fmla="*/ 19 h 24"/>
                <a:gd name="T28" fmla="*/ 0 w 24"/>
                <a:gd name="T29" fmla="*/ 17 h 24"/>
                <a:gd name="T30" fmla="*/ 0 w 24"/>
                <a:gd name="T31" fmla="*/ 11 h 24"/>
                <a:gd name="T32" fmla="*/ 0 w 24"/>
                <a:gd name="T33" fmla="*/ 7 h 24"/>
                <a:gd name="T34" fmla="*/ 2 w 24"/>
                <a:gd name="T35" fmla="*/ 5 h 24"/>
                <a:gd name="T36" fmla="*/ 5 w 24"/>
                <a:gd name="T37" fmla="*/ 2 h 24"/>
                <a:gd name="T38" fmla="*/ 7 w 24"/>
                <a:gd name="T39" fmla="*/ 0 h 24"/>
                <a:gd name="T40" fmla="*/ 13 w 24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4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7"/>
                  </a:lnTo>
                  <a:lnTo>
                    <a:pt x="24" y="11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7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0" name="Freeform 559"/>
            <p:cNvSpPr>
              <a:spLocks/>
            </p:cNvSpPr>
            <p:nvPr/>
          </p:nvSpPr>
          <p:spPr bwMode="auto">
            <a:xfrm>
              <a:off x="6799503" y="31443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1" name="Freeform 560"/>
            <p:cNvSpPr>
              <a:spLocks/>
            </p:cNvSpPr>
            <p:nvPr/>
          </p:nvSpPr>
          <p:spPr bwMode="auto">
            <a:xfrm>
              <a:off x="6799503" y="1152263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2" name="Freeform 561"/>
            <p:cNvSpPr>
              <a:spLocks/>
            </p:cNvSpPr>
            <p:nvPr/>
          </p:nvSpPr>
          <p:spPr bwMode="auto">
            <a:xfrm>
              <a:off x="6799503" y="94240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3" name="Freeform 562"/>
            <p:cNvSpPr>
              <a:spLocks/>
            </p:cNvSpPr>
            <p:nvPr/>
          </p:nvSpPr>
          <p:spPr bwMode="auto">
            <a:xfrm>
              <a:off x="6696186" y="1047332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6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3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3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6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4" name="Freeform 563"/>
            <p:cNvSpPr>
              <a:spLocks/>
            </p:cNvSpPr>
            <p:nvPr/>
          </p:nvSpPr>
          <p:spPr bwMode="auto">
            <a:xfrm>
              <a:off x="6696186" y="839086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2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19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19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2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5" name="Freeform 564"/>
            <p:cNvSpPr>
              <a:spLocks/>
            </p:cNvSpPr>
            <p:nvPr/>
          </p:nvSpPr>
          <p:spPr bwMode="auto">
            <a:xfrm>
              <a:off x="6589642" y="1152263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" name="Freeform 565"/>
            <p:cNvSpPr>
              <a:spLocks/>
            </p:cNvSpPr>
            <p:nvPr/>
          </p:nvSpPr>
          <p:spPr bwMode="auto">
            <a:xfrm>
              <a:off x="6799503" y="157037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7" name="Freeform 566"/>
            <p:cNvSpPr>
              <a:spLocks/>
            </p:cNvSpPr>
            <p:nvPr/>
          </p:nvSpPr>
          <p:spPr bwMode="auto">
            <a:xfrm>
              <a:off x="6799503" y="136051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8" name="Freeform 567"/>
            <p:cNvSpPr>
              <a:spLocks/>
            </p:cNvSpPr>
            <p:nvPr/>
          </p:nvSpPr>
          <p:spPr bwMode="auto">
            <a:xfrm>
              <a:off x="6696186" y="1467055"/>
              <a:ext cx="38744" cy="38744"/>
            </a:xfrm>
            <a:custGeom>
              <a:avLst/>
              <a:gdLst>
                <a:gd name="T0" fmla="*/ 13 w 24"/>
                <a:gd name="T1" fmla="*/ 0 h 24"/>
                <a:gd name="T2" fmla="*/ 17 w 24"/>
                <a:gd name="T3" fmla="*/ 0 h 24"/>
                <a:gd name="T4" fmla="*/ 19 w 24"/>
                <a:gd name="T5" fmla="*/ 2 h 24"/>
                <a:gd name="T6" fmla="*/ 22 w 24"/>
                <a:gd name="T7" fmla="*/ 5 h 24"/>
                <a:gd name="T8" fmla="*/ 24 w 24"/>
                <a:gd name="T9" fmla="*/ 7 h 24"/>
                <a:gd name="T10" fmla="*/ 24 w 24"/>
                <a:gd name="T11" fmla="*/ 11 h 24"/>
                <a:gd name="T12" fmla="*/ 24 w 24"/>
                <a:gd name="T13" fmla="*/ 17 h 24"/>
                <a:gd name="T14" fmla="*/ 22 w 24"/>
                <a:gd name="T15" fmla="*/ 19 h 24"/>
                <a:gd name="T16" fmla="*/ 19 w 24"/>
                <a:gd name="T17" fmla="*/ 22 h 24"/>
                <a:gd name="T18" fmla="*/ 17 w 24"/>
                <a:gd name="T19" fmla="*/ 24 h 24"/>
                <a:gd name="T20" fmla="*/ 13 w 24"/>
                <a:gd name="T21" fmla="*/ 24 h 24"/>
                <a:gd name="T22" fmla="*/ 7 w 24"/>
                <a:gd name="T23" fmla="*/ 24 h 24"/>
                <a:gd name="T24" fmla="*/ 5 w 24"/>
                <a:gd name="T25" fmla="*/ 22 h 24"/>
                <a:gd name="T26" fmla="*/ 2 w 24"/>
                <a:gd name="T27" fmla="*/ 19 h 24"/>
                <a:gd name="T28" fmla="*/ 0 w 24"/>
                <a:gd name="T29" fmla="*/ 17 h 24"/>
                <a:gd name="T30" fmla="*/ 0 w 24"/>
                <a:gd name="T31" fmla="*/ 11 h 24"/>
                <a:gd name="T32" fmla="*/ 0 w 24"/>
                <a:gd name="T33" fmla="*/ 7 h 24"/>
                <a:gd name="T34" fmla="*/ 2 w 24"/>
                <a:gd name="T35" fmla="*/ 5 h 24"/>
                <a:gd name="T36" fmla="*/ 5 w 24"/>
                <a:gd name="T37" fmla="*/ 2 h 24"/>
                <a:gd name="T38" fmla="*/ 7 w 24"/>
                <a:gd name="T39" fmla="*/ 0 h 24"/>
                <a:gd name="T40" fmla="*/ 13 w 24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4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7"/>
                  </a:lnTo>
                  <a:lnTo>
                    <a:pt x="24" y="11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7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9" name="Freeform 568"/>
            <p:cNvSpPr>
              <a:spLocks/>
            </p:cNvSpPr>
            <p:nvPr/>
          </p:nvSpPr>
          <p:spPr bwMode="auto">
            <a:xfrm>
              <a:off x="6696186" y="1257194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2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2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" name="Freeform 569"/>
            <p:cNvSpPr>
              <a:spLocks/>
            </p:cNvSpPr>
            <p:nvPr/>
          </p:nvSpPr>
          <p:spPr bwMode="auto">
            <a:xfrm>
              <a:off x="6589642" y="157037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" name="Freeform 570"/>
            <p:cNvSpPr>
              <a:spLocks/>
            </p:cNvSpPr>
            <p:nvPr/>
          </p:nvSpPr>
          <p:spPr bwMode="auto">
            <a:xfrm>
              <a:off x="6799503" y="198848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2" name="Freeform 571"/>
            <p:cNvSpPr>
              <a:spLocks/>
            </p:cNvSpPr>
            <p:nvPr/>
          </p:nvSpPr>
          <p:spPr bwMode="auto">
            <a:xfrm>
              <a:off x="6799503" y="17786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3" name="Freeform 572"/>
            <p:cNvSpPr>
              <a:spLocks/>
            </p:cNvSpPr>
            <p:nvPr/>
          </p:nvSpPr>
          <p:spPr bwMode="auto">
            <a:xfrm>
              <a:off x="6696186" y="1885163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2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19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19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2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4" name="Freeform 573"/>
            <p:cNvSpPr>
              <a:spLocks/>
            </p:cNvSpPr>
            <p:nvPr/>
          </p:nvSpPr>
          <p:spPr bwMode="auto">
            <a:xfrm>
              <a:off x="6696186" y="1675302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5" name="Freeform 574"/>
            <p:cNvSpPr>
              <a:spLocks/>
            </p:cNvSpPr>
            <p:nvPr/>
          </p:nvSpPr>
          <p:spPr bwMode="auto">
            <a:xfrm>
              <a:off x="6589642" y="198848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6" name="Freeform 575"/>
            <p:cNvSpPr>
              <a:spLocks/>
            </p:cNvSpPr>
            <p:nvPr/>
          </p:nvSpPr>
          <p:spPr bwMode="auto">
            <a:xfrm>
              <a:off x="6799503" y="240658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7" name="Freeform 576"/>
            <p:cNvSpPr>
              <a:spLocks/>
            </p:cNvSpPr>
            <p:nvPr/>
          </p:nvSpPr>
          <p:spPr bwMode="auto">
            <a:xfrm>
              <a:off x="6799503" y="21983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8" name="Freeform 577"/>
            <p:cNvSpPr>
              <a:spLocks/>
            </p:cNvSpPr>
            <p:nvPr/>
          </p:nvSpPr>
          <p:spPr bwMode="auto">
            <a:xfrm>
              <a:off x="6696186" y="2303271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" name="Freeform 578"/>
            <p:cNvSpPr>
              <a:spLocks/>
            </p:cNvSpPr>
            <p:nvPr/>
          </p:nvSpPr>
          <p:spPr bwMode="auto">
            <a:xfrm>
              <a:off x="6696186" y="2093410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6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3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3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6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" name="Freeform 579"/>
            <p:cNvSpPr>
              <a:spLocks/>
            </p:cNvSpPr>
            <p:nvPr/>
          </p:nvSpPr>
          <p:spPr bwMode="auto">
            <a:xfrm>
              <a:off x="6589642" y="240658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" name="Freeform 580"/>
            <p:cNvSpPr>
              <a:spLocks/>
            </p:cNvSpPr>
            <p:nvPr/>
          </p:nvSpPr>
          <p:spPr bwMode="auto">
            <a:xfrm>
              <a:off x="6799503" y="282469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" name="Freeform 581"/>
            <p:cNvSpPr>
              <a:spLocks/>
            </p:cNvSpPr>
            <p:nvPr/>
          </p:nvSpPr>
          <p:spPr bwMode="auto">
            <a:xfrm>
              <a:off x="6799503" y="261644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" name="Freeform 582"/>
            <p:cNvSpPr>
              <a:spLocks/>
            </p:cNvSpPr>
            <p:nvPr/>
          </p:nvSpPr>
          <p:spPr bwMode="auto">
            <a:xfrm>
              <a:off x="6696186" y="2721379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" name="Freeform 583"/>
            <p:cNvSpPr>
              <a:spLocks/>
            </p:cNvSpPr>
            <p:nvPr/>
          </p:nvSpPr>
          <p:spPr bwMode="auto">
            <a:xfrm>
              <a:off x="6696186" y="2513132"/>
              <a:ext cx="38744" cy="38744"/>
            </a:xfrm>
            <a:custGeom>
              <a:avLst/>
              <a:gdLst>
                <a:gd name="T0" fmla="*/ 13 w 24"/>
                <a:gd name="T1" fmla="*/ 0 h 24"/>
                <a:gd name="T2" fmla="*/ 17 w 24"/>
                <a:gd name="T3" fmla="*/ 0 h 24"/>
                <a:gd name="T4" fmla="*/ 19 w 24"/>
                <a:gd name="T5" fmla="*/ 2 h 24"/>
                <a:gd name="T6" fmla="*/ 22 w 24"/>
                <a:gd name="T7" fmla="*/ 5 h 24"/>
                <a:gd name="T8" fmla="*/ 24 w 24"/>
                <a:gd name="T9" fmla="*/ 7 h 24"/>
                <a:gd name="T10" fmla="*/ 24 w 24"/>
                <a:gd name="T11" fmla="*/ 13 h 24"/>
                <a:gd name="T12" fmla="*/ 24 w 24"/>
                <a:gd name="T13" fmla="*/ 17 h 24"/>
                <a:gd name="T14" fmla="*/ 22 w 24"/>
                <a:gd name="T15" fmla="*/ 19 h 24"/>
                <a:gd name="T16" fmla="*/ 19 w 24"/>
                <a:gd name="T17" fmla="*/ 22 h 24"/>
                <a:gd name="T18" fmla="*/ 17 w 24"/>
                <a:gd name="T19" fmla="*/ 24 h 24"/>
                <a:gd name="T20" fmla="*/ 13 w 24"/>
                <a:gd name="T21" fmla="*/ 24 h 24"/>
                <a:gd name="T22" fmla="*/ 7 w 24"/>
                <a:gd name="T23" fmla="*/ 24 h 24"/>
                <a:gd name="T24" fmla="*/ 5 w 24"/>
                <a:gd name="T25" fmla="*/ 22 h 24"/>
                <a:gd name="T26" fmla="*/ 2 w 24"/>
                <a:gd name="T27" fmla="*/ 19 h 24"/>
                <a:gd name="T28" fmla="*/ 0 w 24"/>
                <a:gd name="T29" fmla="*/ 17 h 24"/>
                <a:gd name="T30" fmla="*/ 0 w 24"/>
                <a:gd name="T31" fmla="*/ 13 h 24"/>
                <a:gd name="T32" fmla="*/ 0 w 24"/>
                <a:gd name="T33" fmla="*/ 7 h 24"/>
                <a:gd name="T34" fmla="*/ 2 w 24"/>
                <a:gd name="T35" fmla="*/ 5 h 24"/>
                <a:gd name="T36" fmla="*/ 5 w 24"/>
                <a:gd name="T37" fmla="*/ 2 h 24"/>
                <a:gd name="T38" fmla="*/ 7 w 24"/>
                <a:gd name="T39" fmla="*/ 0 h 24"/>
                <a:gd name="T40" fmla="*/ 13 w 24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4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7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7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" name="Freeform 584"/>
            <p:cNvSpPr>
              <a:spLocks/>
            </p:cNvSpPr>
            <p:nvPr/>
          </p:nvSpPr>
          <p:spPr bwMode="auto">
            <a:xfrm>
              <a:off x="6589642" y="282469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" name="Freeform 586"/>
            <p:cNvSpPr>
              <a:spLocks/>
            </p:cNvSpPr>
            <p:nvPr/>
          </p:nvSpPr>
          <p:spPr bwMode="auto">
            <a:xfrm>
              <a:off x="6799503" y="303455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7" name="Freeform 587"/>
            <p:cNvSpPr>
              <a:spLocks/>
            </p:cNvSpPr>
            <p:nvPr/>
          </p:nvSpPr>
          <p:spPr bwMode="auto">
            <a:xfrm>
              <a:off x="6696186" y="3139487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6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3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3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6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8" name="Freeform 588"/>
            <p:cNvSpPr>
              <a:spLocks/>
            </p:cNvSpPr>
            <p:nvPr/>
          </p:nvSpPr>
          <p:spPr bwMode="auto">
            <a:xfrm>
              <a:off x="6696186" y="2931241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2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19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19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2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9" name="Freeform 634"/>
            <p:cNvSpPr>
              <a:spLocks/>
            </p:cNvSpPr>
            <p:nvPr/>
          </p:nvSpPr>
          <p:spPr bwMode="auto">
            <a:xfrm>
              <a:off x="6381395" y="10618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0 h 26"/>
                <a:gd name="T16" fmla="*/ 20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" name="Freeform 635"/>
            <p:cNvSpPr>
              <a:spLocks/>
            </p:cNvSpPr>
            <p:nvPr/>
          </p:nvSpPr>
          <p:spPr bwMode="auto">
            <a:xfrm>
              <a:off x="6589642" y="10618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" name="Freeform 636"/>
            <p:cNvSpPr>
              <a:spLocks/>
            </p:cNvSpPr>
            <p:nvPr/>
          </p:nvSpPr>
          <p:spPr bwMode="auto">
            <a:xfrm>
              <a:off x="6486325" y="21111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" name="Freeform 637"/>
            <p:cNvSpPr>
              <a:spLocks/>
            </p:cNvSpPr>
            <p:nvPr/>
          </p:nvSpPr>
          <p:spPr bwMode="auto">
            <a:xfrm>
              <a:off x="6276464" y="21111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" name="Freeform 638"/>
            <p:cNvSpPr>
              <a:spLocks/>
            </p:cNvSpPr>
            <p:nvPr/>
          </p:nvSpPr>
          <p:spPr bwMode="auto">
            <a:xfrm>
              <a:off x="6486325" y="125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" name="Freeform 639"/>
            <p:cNvSpPr>
              <a:spLocks/>
            </p:cNvSpPr>
            <p:nvPr/>
          </p:nvSpPr>
          <p:spPr bwMode="auto">
            <a:xfrm>
              <a:off x="6276464" y="125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6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6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6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5" name="Freeform 642"/>
            <p:cNvSpPr>
              <a:spLocks/>
            </p:cNvSpPr>
            <p:nvPr/>
          </p:nvSpPr>
          <p:spPr bwMode="auto">
            <a:xfrm>
              <a:off x="6381395" y="52429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6" name="Freeform 643"/>
            <p:cNvSpPr>
              <a:spLocks/>
            </p:cNvSpPr>
            <p:nvPr/>
          </p:nvSpPr>
          <p:spPr bwMode="auto">
            <a:xfrm>
              <a:off x="6589642" y="52429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7" name="Freeform 644"/>
            <p:cNvSpPr>
              <a:spLocks/>
            </p:cNvSpPr>
            <p:nvPr/>
          </p:nvSpPr>
          <p:spPr bwMode="auto">
            <a:xfrm>
              <a:off x="6486325" y="62922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8" name="Freeform 645"/>
            <p:cNvSpPr>
              <a:spLocks/>
            </p:cNvSpPr>
            <p:nvPr/>
          </p:nvSpPr>
          <p:spPr bwMode="auto">
            <a:xfrm>
              <a:off x="6276464" y="62922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9" name="Freeform 646"/>
            <p:cNvSpPr>
              <a:spLocks/>
            </p:cNvSpPr>
            <p:nvPr/>
          </p:nvSpPr>
          <p:spPr bwMode="auto">
            <a:xfrm>
              <a:off x="6486325" y="420977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" name="Freeform 647"/>
            <p:cNvSpPr>
              <a:spLocks/>
            </p:cNvSpPr>
            <p:nvPr/>
          </p:nvSpPr>
          <p:spPr bwMode="auto">
            <a:xfrm>
              <a:off x="6276464" y="420977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3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3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6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6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" name="Freeform 648"/>
            <p:cNvSpPr>
              <a:spLocks/>
            </p:cNvSpPr>
            <p:nvPr/>
          </p:nvSpPr>
          <p:spPr bwMode="auto">
            <a:xfrm>
              <a:off x="6381395" y="31443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" name="Freeform 649"/>
            <p:cNvSpPr>
              <a:spLocks/>
            </p:cNvSpPr>
            <p:nvPr/>
          </p:nvSpPr>
          <p:spPr bwMode="auto">
            <a:xfrm>
              <a:off x="6589642" y="31443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3" name="Freeform 650"/>
            <p:cNvSpPr>
              <a:spLocks/>
            </p:cNvSpPr>
            <p:nvPr/>
          </p:nvSpPr>
          <p:spPr bwMode="auto">
            <a:xfrm>
              <a:off x="6381395" y="94240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4" name="Freeform 651"/>
            <p:cNvSpPr>
              <a:spLocks/>
            </p:cNvSpPr>
            <p:nvPr/>
          </p:nvSpPr>
          <p:spPr bwMode="auto">
            <a:xfrm>
              <a:off x="6589642" y="94240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5" name="Freeform 652"/>
            <p:cNvSpPr>
              <a:spLocks/>
            </p:cNvSpPr>
            <p:nvPr/>
          </p:nvSpPr>
          <p:spPr bwMode="auto">
            <a:xfrm>
              <a:off x="6486325" y="104733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6" name="Freeform 653"/>
            <p:cNvSpPr>
              <a:spLocks/>
            </p:cNvSpPr>
            <p:nvPr/>
          </p:nvSpPr>
          <p:spPr bwMode="auto">
            <a:xfrm>
              <a:off x="6276464" y="104733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7" name="Freeform 654"/>
            <p:cNvSpPr>
              <a:spLocks/>
            </p:cNvSpPr>
            <p:nvPr/>
          </p:nvSpPr>
          <p:spPr bwMode="auto">
            <a:xfrm>
              <a:off x="6486325" y="83908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" name="Freeform 655"/>
            <p:cNvSpPr>
              <a:spLocks/>
            </p:cNvSpPr>
            <p:nvPr/>
          </p:nvSpPr>
          <p:spPr bwMode="auto">
            <a:xfrm>
              <a:off x="6276464" y="83908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" name="Freeform 656"/>
            <p:cNvSpPr>
              <a:spLocks/>
            </p:cNvSpPr>
            <p:nvPr/>
          </p:nvSpPr>
          <p:spPr bwMode="auto">
            <a:xfrm>
              <a:off x="6381395" y="7325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0 w 26"/>
                <a:gd name="T5" fmla="*/ 3 h 26"/>
                <a:gd name="T6" fmla="*/ 23 w 26"/>
                <a:gd name="T7" fmla="*/ 6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" name="Freeform 657"/>
            <p:cNvSpPr>
              <a:spLocks/>
            </p:cNvSpPr>
            <p:nvPr/>
          </p:nvSpPr>
          <p:spPr bwMode="auto">
            <a:xfrm>
              <a:off x="6589642" y="7325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" name="Freeform 658"/>
            <p:cNvSpPr>
              <a:spLocks/>
            </p:cNvSpPr>
            <p:nvPr/>
          </p:nvSpPr>
          <p:spPr bwMode="auto">
            <a:xfrm>
              <a:off x="6381395" y="157037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" name="Freeform 659"/>
            <p:cNvSpPr>
              <a:spLocks/>
            </p:cNvSpPr>
            <p:nvPr/>
          </p:nvSpPr>
          <p:spPr bwMode="auto">
            <a:xfrm>
              <a:off x="6381395" y="136051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" name="Freeform 660"/>
            <p:cNvSpPr>
              <a:spLocks/>
            </p:cNvSpPr>
            <p:nvPr/>
          </p:nvSpPr>
          <p:spPr bwMode="auto">
            <a:xfrm>
              <a:off x="6589642" y="136051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" name="Freeform 661"/>
            <p:cNvSpPr>
              <a:spLocks/>
            </p:cNvSpPr>
            <p:nvPr/>
          </p:nvSpPr>
          <p:spPr bwMode="auto">
            <a:xfrm>
              <a:off x="6486325" y="1467055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" name="Freeform 662"/>
            <p:cNvSpPr>
              <a:spLocks/>
            </p:cNvSpPr>
            <p:nvPr/>
          </p:nvSpPr>
          <p:spPr bwMode="auto">
            <a:xfrm>
              <a:off x="6276464" y="1467055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3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3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6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6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6" name="Freeform 663"/>
            <p:cNvSpPr>
              <a:spLocks/>
            </p:cNvSpPr>
            <p:nvPr/>
          </p:nvSpPr>
          <p:spPr bwMode="auto">
            <a:xfrm>
              <a:off x="6486325" y="1257194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7" name="Freeform 664"/>
            <p:cNvSpPr>
              <a:spLocks/>
            </p:cNvSpPr>
            <p:nvPr/>
          </p:nvSpPr>
          <p:spPr bwMode="auto">
            <a:xfrm>
              <a:off x="6276464" y="1257194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8" name="Freeform 665"/>
            <p:cNvSpPr>
              <a:spLocks/>
            </p:cNvSpPr>
            <p:nvPr/>
          </p:nvSpPr>
          <p:spPr bwMode="auto">
            <a:xfrm>
              <a:off x="6381395" y="1152263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0 h 26"/>
                <a:gd name="T16" fmla="*/ 20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9" name="Freeform 666"/>
            <p:cNvSpPr>
              <a:spLocks/>
            </p:cNvSpPr>
            <p:nvPr/>
          </p:nvSpPr>
          <p:spPr bwMode="auto">
            <a:xfrm>
              <a:off x="6381395" y="198848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0" name="Freeform 667"/>
            <p:cNvSpPr>
              <a:spLocks/>
            </p:cNvSpPr>
            <p:nvPr/>
          </p:nvSpPr>
          <p:spPr bwMode="auto">
            <a:xfrm>
              <a:off x="6381395" y="17786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0 w 26"/>
                <a:gd name="T5" fmla="*/ 3 h 26"/>
                <a:gd name="T6" fmla="*/ 23 w 26"/>
                <a:gd name="T7" fmla="*/ 6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1" name="Freeform 668"/>
            <p:cNvSpPr>
              <a:spLocks/>
            </p:cNvSpPr>
            <p:nvPr/>
          </p:nvSpPr>
          <p:spPr bwMode="auto">
            <a:xfrm>
              <a:off x="6589642" y="17786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2" name="Freeform 669"/>
            <p:cNvSpPr>
              <a:spLocks/>
            </p:cNvSpPr>
            <p:nvPr/>
          </p:nvSpPr>
          <p:spPr bwMode="auto">
            <a:xfrm>
              <a:off x="6486325" y="1885163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3" name="Freeform 670"/>
            <p:cNvSpPr>
              <a:spLocks/>
            </p:cNvSpPr>
            <p:nvPr/>
          </p:nvSpPr>
          <p:spPr bwMode="auto">
            <a:xfrm>
              <a:off x="6276464" y="1885163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4" name="Freeform 671"/>
            <p:cNvSpPr>
              <a:spLocks/>
            </p:cNvSpPr>
            <p:nvPr/>
          </p:nvSpPr>
          <p:spPr bwMode="auto">
            <a:xfrm>
              <a:off x="6486325" y="167530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5" name="Freeform 672"/>
            <p:cNvSpPr>
              <a:spLocks/>
            </p:cNvSpPr>
            <p:nvPr/>
          </p:nvSpPr>
          <p:spPr bwMode="auto">
            <a:xfrm>
              <a:off x="6276464" y="167530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6" name="Freeform 673"/>
            <p:cNvSpPr>
              <a:spLocks/>
            </p:cNvSpPr>
            <p:nvPr/>
          </p:nvSpPr>
          <p:spPr bwMode="auto">
            <a:xfrm>
              <a:off x="6171534" y="198848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7" name="Freeform 674"/>
            <p:cNvSpPr>
              <a:spLocks/>
            </p:cNvSpPr>
            <p:nvPr/>
          </p:nvSpPr>
          <p:spPr bwMode="auto">
            <a:xfrm>
              <a:off x="6381395" y="240658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8" name="Freeform 675"/>
            <p:cNvSpPr>
              <a:spLocks/>
            </p:cNvSpPr>
            <p:nvPr/>
          </p:nvSpPr>
          <p:spPr bwMode="auto">
            <a:xfrm>
              <a:off x="6381395" y="21983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0 h 26"/>
                <a:gd name="T16" fmla="*/ 20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9" name="Freeform 676"/>
            <p:cNvSpPr>
              <a:spLocks/>
            </p:cNvSpPr>
            <p:nvPr/>
          </p:nvSpPr>
          <p:spPr bwMode="auto">
            <a:xfrm>
              <a:off x="6589642" y="21983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0" name="Freeform 677"/>
            <p:cNvSpPr>
              <a:spLocks/>
            </p:cNvSpPr>
            <p:nvPr/>
          </p:nvSpPr>
          <p:spPr bwMode="auto">
            <a:xfrm>
              <a:off x="6486325" y="230327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1" name="Freeform 678"/>
            <p:cNvSpPr>
              <a:spLocks/>
            </p:cNvSpPr>
            <p:nvPr/>
          </p:nvSpPr>
          <p:spPr bwMode="auto">
            <a:xfrm>
              <a:off x="6276464" y="230327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2" name="Freeform 679"/>
            <p:cNvSpPr>
              <a:spLocks/>
            </p:cNvSpPr>
            <p:nvPr/>
          </p:nvSpPr>
          <p:spPr bwMode="auto">
            <a:xfrm>
              <a:off x="6486325" y="2093410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3" name="Freeform 680"/>
            <p:cNvSpPr>
              <a:spLocks/>
            </p:cNvSpPr>
            <p:nvPr/>
          </p:nvSpPr>
          <p:spPr bwMode="auto">
            <a:xfrm>
              <a:off x="6276464" y="2093410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4" name="Freeform 681"/>
            <p:cNvSpPr>
              <a:spLocks/>
            </p:cNvSpPr>
            <p:nvPr/>
          </p:nvSpPr>
          <p:spPr bwMode="auto">
            <a:xfrm>
              <a:off x="6171534" y="240658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5" name="Freeform 682"/>
            <p:cNvSpPr>
              <a:spLocks/>
            </p:cNvSpPr>
            <p:nvPr/>
          </p:nvSpPr>
          <p:spPr bwMode="auto">
            <a:xfrm>
              <a:off x="6381395" y="282469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0 w 26"/>
                <a:gd name="T5" fmla="*/ 3 h 26"/>
                <a:gd name="T6" fmla="*/ 23 w 26"/>
                <a:gd name="T7" fmla="*/ 6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6" name="Freeform 683"/>
            <p:cNvSpPr>
              <a:spLocks/>
            </p:cNvSpPr>
            <p:nvPr/>
          </p:nvSpPr>
          <p:spPr bwMode="auto">
            <a:xfrm>
              <a:off x="6381395" y="261644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7" name="Freeform 684"/>
            <p:cNvSpPr>
              <a:spLocks/>
            </p:cNvSpPr>
            <p:nvPr/>
          </p:nvSpPr>
          <p:spPr bwMode="auto">
            <a:xfrm>
              <a:off x="6589642" y="261644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8" name="Freeform 685"/>
            <p:cNvSpPr>
              <a:spLocks/>
            </p:cNvSpPr>
            <p:nvPr/>
          </p:nvSpPr>
          <p:spPr bwMode="auto">
            <a:xfrm>
              <a:off x="6486325" y="2721379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9" name="Freeform 686"/>
            <p:cNvSpPr>
              <a:spLocks/>
            </p:cNvSpPr>
            <p:nvPr/>
          </p:nvSpPr>
          <p:spPr bwMode="auto">
            <a:xfrm>
              <a:off x="6276464" y="2721379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0" name="Freeform 687"/>
            <p:cNvSpPr>
              <a:spLocks/>
            </p:cNvSpPr>
            <p:nvPr/>
          </p:nvSpPr>
          <p:spPr bwMode="auto">
            <a:xfrm>
              <a:off x="6486325" y="2513132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3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3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" name="Freeform 688"/>
            <p:cNvSpPr>
              <a:spLocks/>
            </p:cNvSpPr>
            <p:nvPr/>
          </p:nvSpPr>
          <p:spPr bwMode="auto">
            <a:xfrm>
              <a:off x="6276464" y="2513132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3 w 25"/>
                <a:gd name="T7" fmla="*/ 5 h 24"/>
                <a:gd name="T8" fmla="*/ 25 w 25"/>
                <a:gd name="T9" fmla="*/ 7 h 24"/>
                <a:gd name="T10" fmla="*/ 25 w 25"/>
                <a:gd name="T11" fmla="*/ 13 h 24"/>
                <a:gd name="T12" fmla="*/ 25 w 25"/>
                <a:gd name="T13" fmla="*/ 17 h 24"/>
                <a:gd name="T14" fmla="*/ 23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6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3 h 24"/>
                <a:gd name="T32" fmla="*/ 0 w 25"/>
                <a:gd name="T33" fmla="*/ 7 h 24"/>
                <a:gd name="T34" fmla="*/ 3 w 25"/>
                <a:gd name="T35" fmla="*/ 5 h 24"/>
                <a:gd name="T36" fmla="*/ 6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7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" name="Freeform 689"/>
            <p:cNvSpPr>
              <a:spLocks/>
            </p:cNvSpPr>
            <p:nvPr/>
          </p:nvSpPr>
          <p:spPr bwMode="auto">
            <a:xfrm>
              <a:off x="6171534" y="282469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" name="Freeform 691"/>
            <p:cNvSpPr>
              <a:spLocks/>
            </p:cNvSpPr>
            <p:nvPr/>
          </p:nvSpPr>
          <p:spPr bwMode="auto">
            <a:xfrm>
              <a:off x="6381395" y="303455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" name="Freeform 692"/>
            <p:cNvSpPr>
              <a:spLocks/>
            </p:cNvSpPr>
            <p:nvPr/>
          </p:nvSpPr>
          <p:spPr bwMode="auto">
            <a:xfrm>
              <a:off x="6589642" y="303455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" name="Freeform 693"/>
            <p:cNvSpPr>
              <a:spLocks/>
            </p:cNvSpPr>
            <p:nvPr/>
          </p:nvSpPr>
          <p:spPr bwMode="auto">
            <a:xfrm>
              <a:off x="6486325" y="3139487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" name="Freeform 694"/>
            <p:cNvSpPr>
              <a:spLocks/>
            </p:cNvSpPr>
            <p:nvPr/>
          </p:nvSpPr>
          <p:spPr bwMode="auto">
            <a:xfrm>
              <a:off x="6276464" y="3139487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" name="Freeform 695"/>
            <p:cNvSpPr>
              <a:spLocks/>
            </p:cNvSpPr>
            <p:nvPr/>
          </p:nvSpPr>
          <p:spPr bwMode="auto">
            <a:xfrm>
              <a:off x="6486325" y="293124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" name="Freeform 696"/>
            <p:cNvSpPr>
              <a:spLocks/>
            </p:cNvSpPr>
            <p:nvPr/>
          </p:nvSpPr>
          <p:spPr bwMode="auto">
            <a:xfrm>
              <a:off x="6276464" y="293124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9" name="Freeform 769"/>
            <p:cNvSpPr>
              <a:spLocks/>
            </p:cNvSpPr>
            <p:nvPr/>
          </p:nvSpPr>
          <p:spPr bwMode="auto">
            <a:xfrm>
              <a:off x="5961673" y="10618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6 w 26"/>
                <a:gd name="T25" fmla="*/ 23 h 26"/>
                <a:gd name="T26" fmla="*/ 3 w 26"/>
                <a:gd name="T27" fmla="*/ 20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0" name="Freeform 770"/>
            <p:cNvSpPr>
              <a:spLocks/>
            </p:cNvSpPr>
            <p:nvPr/>
          </p:nvSpPr>
          <p:spPr bwMode="auto">
            <a:xfrm>
              <a:off x="6171534" y="10618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" name="Freeform 771"/>
            <p:cNvSpPr>
              <a:spLocks/>
            </p:cNvSpPr>
            <p:nvPr/>
          </p:nvSpPr>
          <p:spPr bwMode="auto">
            <a:xfrm>
              <a:off x="6068218" y="21111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" name="Freeform 772"/>
            <p:cNvSpPr>
              <a:spLocks/>
            </p:cNvSpPr>
            <p:nvPr/>
          </p:nvSpPr>
          <p:spPr bwMode="auto">
            <a:xfrm>
              <a:off x="5858357" y="21111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" name="Freeform 773"/>
            <p:cNvSpPr>
              <a:spLocks/>
            </p:cNvSpPr>
            <p:nvPr/>
          </p:nvSpPr>
          <p:spPr bwMode="auto">
            <a:xfrm>
              <a:off x="6068218" y="125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2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" name="Freeform 774"/>
            <p:cNvSpPr>
              <a:spLocks/>
            </p:cNvSpPr>
            <p:nvPr/>
          </p:nvSpPr>
          <p:spPr bwMode="auto">
            <a:xfrm>
              <a:off x="5858357" y="125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" name="Freeform 777"/>
            <p:cNvSpPr>
              <a:spLocks/>
            </p:cNvSpPr>
            <p:nvPr/>
          </p:nvSpPr>
          <p:spPr bwMode="auto">
            <a:xfrm>
              <a:off x="5961673" y="52429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3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3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" name="Freeform 778"/>
            <p:cNvSpPr>
              <a:spLocks/>
            </p:cNvSpPr>
            <p:nvPr/>
          </p:nvSpPr>
          <p:spPr bwMode="auto">
            <a:xfrm>
              <a:off x="6171534" y="52429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7" name="Freeform 779"/>
            <p:cNvSpPr>
              <a:spLocks/>
            </p:cNvSpPr>
            <p:nvPr/>
          </p:nvSpPr>
          <p:spPr bwMode="auto">
            <a:xfrm>
              <a:off x="6068218" y="62922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8" name="Freeform 780"/>
            <p:cNvSpPr>
              <a:spLocks/>
            </p:cNvSpPr>
            <p:nvPr/>
          </p:nvSpPr>
          <p:spPr bwMode="auto">
            <a:xfrm>
              <a:off x="5858357" y="62922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9" name="Freeform 781"/>
            <p:cNvSpPr>
              <a:spLocks/>
            </p:cNvSpPr>
            <p:nvPr/>
          </p:nvSpPr>
          <p:spPr bwMode="auto">
            <a:xfrm>
              <a:off x="6068218" y="420977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19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19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2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2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" name="Freeform 782"/>
            <p:cNvSpPr>
              <a:spLocks/>
            </p:cNvSpPr>
            <p:nvPr/>
          </p:nvSpPr>
          <p:spPr bwMode="auto">
            <a:xfrm>
              <a:off x="5858357" y="420977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" name="Freeform 783"/>
            <p:cNvSpPr>
              <a:spLocks/>
            </p:cNvSpPr>
            <p:nvPr/>
          </p:nvSpPr>
          <p:spPr bwMode="auto">
            <a:xfrm>
              <a:off x="5961673" y="31443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2" name="Freeform 784"/>
            <p:cNvSpPr>
              <a:spLocks/>
            </p:cNvSpPr>
            <p:nvPr/>
          </p:nvSpPr>
          <p:spPr bwMode="auto">
            <a:xfrm>
              <a:off x="6171534" y="31443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3" name="Freeform 785"/>
            <p:cNvSpPr>
              <a:spLocks/>
            </p:cNvSpPr>
            <p:nvPr/>
          </p:nvSpPr>
          <p:spPr bwMode="auto">
            <a:xfrm>
              <a:off x="5961673" y="94240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3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3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" name="Freeform 786"/>
            <p:cNvSpPr>
              <a:spLocks/>
            </p:cNvSpPr>
            <p:nvPr/>
          </p:nvSpPr>
          <p:spPr bwMode="auto">
            <a:xfrm>
              <a:off x="6171534" y="94240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" name="Freeform 787"/>
            <p:cNvSpPr>
              <a:spLocks/>
            </p:cNvSpPr>
            <p:nvPr/>
          </p:nvSpPr>
          <p:spPr bwMode="auto">
            <a:xfrm>
              <a:off x="6068218" y="104733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" name="Freeform 788"/>
            <p:cNvSpPr>
              <a:spLocks/>
            </p:cNvSpPr>
            <p:nvPr/>
          </p:nvSpPr>
          <p:spPr bwMode="auto">
            <a:xfrm>
              <a:off x="5858357" y="104733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7" name="Freeform 789"/>
            <p:cNvSpPr>
              <a:spLocks/>
            </p:cNvSpPr>
            <p:nvPr/>
          </p:nvSpPr>
          <p:spPr bwMode="auto">
            <a:xfrm>
              <a:off x="6068218" y="83908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8" name="Freeform 790"/>
            <p:cNvSpPr>
              <a:spLocks/>
            </p:cNvSpPr>
            <p:nvPr/>
          </p:nvSpPr>
          <p:spPr bwMode="auto">
            <a:xfrm>
              <a:off x="5858357" y="83908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9" name="Freeform 791"/>
            <p:cNvSpPr>
              <a:spLocks/>
            </p:cNvSpPr>
            <p:nvPr/>
          </p:nvSpPr>
          <p:spPr bwMode="auto">
            <a:xfrm>
              <a:off x="5961673" y="7325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6 h 26"/>
                <a:gd name="T36" fmla="*/ 6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6"/>
                  </a:lnTo>
                  <a:lnTo>
                    <a:pt x="6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0" name="Freeform 792"/>
            <p:cNvSpPr>
              <a:spLocks/>
            </p:cNvSpPr>
            <p:nvPr/>
          </p:nvSpPr>
          <p:spPr bwMode="auto">
            <a:xfrm>
              <a:off x="6171534" y="7325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1" name="Freeform 793"/>
            <p:cNvSpPr>
              <a:spLocks/>
            </p:cNvSpPr>
            <p:nvPr/>
          </p:nvSpPr>
          <p:spPr bwMode="auto">
            <a:xfrm>
              <a:off x="5961673" y="136051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" name="Freeform 794"/>
            <p:cNvSpPr>
              <a:spLocks/>
            </p:cNvSpPr>
            <p:nvPr/>
          </p:nvSpPr>
          <p:spPr bwMode="auto">
            <a:xfrm>
              <a:off x="6171534" y="136051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" name="Freeform 795"/>
            <p:cNvSpPr>
              <a:spLocks/>
            </p:cNvSpPr>
            <p:nvPr/>
          </p:nvSpPr>
          <p:spPr bwMode="auto">
            <a:xfrm>
              <a:off x="6068218" y="1467055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19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19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2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2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4" name="Freeform 796"/>
            <p:cNvSpPr>
              <a:spLocks/>
            </p:cNvSpPr>
            <p:nvPr/>
          </p:nvSpPr>
          <p:spPr bwMode="auto">
            <a:xfrm>
              <a:off x="5858357" y="1467055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5" name="Freeform 797"/>
            <p:cNvSpPr>
              <a:spLocks/>
            </p:cNvSpPr>
            <p:nvPr/>
          </p:nvSpPr>
          <p:spPr bwMode="auto">
            <a:xfrm>
              <a:off x="6068218" y="1257194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6" name="Freeform 798"/>
            <p:cNvSpPr>
              <a:spLocks/>
            </p:cNvSpPr>
            <p:nvPr/>
          </p:nvSpPr>
          <p:spPr bwMode="auto">
            <a:xfrm>
              <a:off x="5858357" y="1257194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7" name="Freeform 799"/>
            <p:cNvSpPr>
              <a:spLocks/>
            </p:cNvSpPr>
            <p:nvPr/>
          </p:nvSpPr>
          <p:spPr bwMode="auto">
            <a:xfrm>
              <a:off x="5961673" y="1152263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6 w 26"/>
                <a:gd name="T25" fmla="*/ 23 h 26"/>
                <a:gd name="T26" fmla="*/ 3 w 26"/>
                <a:gd name="T27" fmla="*/ 20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8" name="Freeform 800"/>
            <p:cNvSpPr>
              <a:spLocks/>
            </p:cNvSpPr>
            <p:nvPr/>
          </p:nvSpPr>
          <p:spPr bwMode="auto">
            <a:xfrm>
              <a:off x="6171534" y="1152263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9" name="Freeform 801"/>
            <p:cNvSpPr>
              <a:spLocks/>
            </p:cNvSpPr>
            <p:nvPr/>
          </p:nvSpPr>
          <p:spPr bwMode="auto">
            <a:xfrm>
              <a:off x="5961673" y="17786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6 h 26"/>
                <a:gd name="T36" fmla="*/ 6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6"/>
                  </a:lnTo>
                  <a:lnTo>
                    <a:pt x="6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0" name="Freeform 802"/>
            <p:cNvSpPr>
              <a:spLocks/>
            </p:cNvSpPr>
            <p:nvPr/>
          </p:nvSpPr>
          <p:spPr bwMode="auto">
            <a:xfrm>
              <a:off x="6171534" y="17786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1" name="Freeform 803"/>
            <p:cNvSpPr>
              <a:spLocks/>
            </p:cNvSpPr>
            <p:nvPr/>
          </p:nvSpPr>
          <p:spPr bwMode="auto">
            <a:xfrm>
              <a:off x="6068218" y="1885163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" name="Freeform 804"/>
            <p:cNvSpPr>
              <a:spLocks/>
            </p:cNvSpPr>
            <p:nvPr/>
          </p:nvSpPr>
          <p:spPr bwMode="auto">
            <a:xfrm>
              <a:off x="5858357" y="1885163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" name="Freeform 805"/>
            <p:cNvSpPr>
              <a:spLocks/>
            </p:cNvSpPr>
            <p:nvPr/>
          </p:nvSpPr>
          <p:spPr bwMode="auto">
            <a:xfrm>
              <a:off x="6068218" y="167530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" name="Freeform 806"/>
            <p:cNvSpPr>
              <a:spLocks/>
            </p:cNvSpPr>
            <p:nvPr/>
          </p:nvSpPr>
          <p:spPr bwMode="auto">
            <a:xfrm>
              <a:off x="5858357" y="167530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" name="Freeform 807"/>
            <p:cNvSpPr>
              <a:spLocks/>
            </p:cNvSpPr>
            <p:nvPr/>
          </p:nvSpPr>
          <p:spPr bwMode="auto">
            <a:xfrm>
              <a:off x="5961673" y="157037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3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3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" name="Freeform 808"/>
            <p:cNvSpPr>
              <a:spLocks/>
            </p:cNvSpPr>
            <p:nvPr/>
          </p:nvSpPr>
          <p:spPr bwMode="auto">
            <a:xfrm>
              <a:off x="6171534" y="157037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" name="Freeform 809"/>
            <p:cNvSpPr>
              <a:spLocks/>
            </p:cNvSpPr>
            <p:nvPr/>
          </p:nvSpPr>
          <p:spPr bwMode="auto">
            <a:xfrm>
              <a:off x="5961673" y="240658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" name="Freeform 810"/>
            <p:cNvSpPr>
              <a:spLocks/>
            </p:cNvSpPr>
            <p:nvPr/>
          </p:nvSpPr>
          <p:spPr bwMode="auto">
            <a:xfrm>
              <a:off x="5961673" y="21983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6 w 26"/>
                <a:gd name="T25" fmla="*/ 23 h 26"/>
                <a:gd name="T26" fmla="*/ 3 w 26"/>
                <a:gd name="T27" fmla="*/ 20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" name="Freeform 811"/>
            <p:cNvSpPr>
              <a:spLocks/>
            </p:cNvSpPr>
            <p:nvPr/>
          </p:nvSpPr>
          <p:spPr bwMode="auto">
            <a:xfrm>
              <a:off x="6171534" y="21983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" name="Freeform 812"/>
            <p:cNvSpPr>
              <a:spLocks/>
            </p:cNvSpPr>
            <p:nvPr/>
          </p:nvSpPr>
          <p:spPr bwMode="auto">
            <a:xfrm>
              <a:off x="6068218" y="230327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" name="Freeform 813"/>
            <p:cNvSpPr>
              <a:spLocks/>
            </p:cNvSpPr>
            <p:nvPr/>
          </p:nvSpPr>
          <p:spPr bwMode="auto">
            <a:xfrm>
              <a:off x="5858357" y="230327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" name="Freeform 814"/>
            <p:cNvSpPr>
              <a:spLocks/>
            </p:cNvSpPr>
            <p:nvPr/>
          </p:nvSpPr>
          <p:spPr bwMode="auto">
            <a:xfrm>
              <a:off x="6068218" y="2093410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" name="Freeform 815"/>
            <p:cNvSpPr>
              <a:spLocks/>
            </p:cNvSpPr>
            <p:nvPr/>
          </p:nvSpPr>
          <p:spPr bwMode="auto">
            <a:xfrm>
              <a:off x="5858357" y="2093410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" name="Freeform 816"/>
            <p:cNvSpPr>
              <a:spLocks/>
            </p:cNvSpPr>
            <p:nvPr/>
          </p:nvSpPr>
          <p:spPr bwMode="auto">
            <a:xfrm>
              <a:off x="5961673" y="198848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3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3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5" name="Freeform 817"/>
            <p:cNvSpPr>
              <a:spLocks/>
            </p:cNvSpPr>
            <p:nvPr/>
          </p:nvSpPr>
          <p:spPr bwMode="auto">
            <a:xfrm>
              <a:off x="5961673" y="282469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6 h 26"/>
                <a:gd name="T36" fmla="*/ 6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6"/>
                  </a:lnTo>
                  <a:lnTo>
                    <a:pt x="6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6" name="Freeform 818"/>
            <p:cNvSpPr>
              <a:spLocks/>
            </p:cNvSpPr>
            <p:nvPr/>
          </p:nvSpPr>
          <p:spPr bwMode="auto">
            <a:xfrm>
              <a:off x="5961673" y="261644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3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3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7" name="Freeform 819"/>
            <p:cNvSpPr>
              <a:spLocks/>
            </p:cNvSpPr>
            <p:nvPr/>
          </p:nvSpPr>
          <p:spPr bwMode="auto">
            <a:xfrm>
              <a:off x="6171534" y="261644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8" name="Freeform 820"/>
            <p:cNvSpPr>
              <a:spLocks/>
            </p:cNvSpPr>
            <p:nvPr/>
          </p:nvSpPr>
          <p:spPr bwMode="auto">
            <a:xfrm>
              <a:off x="6068218" y="2721379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9" name="Freeform 821"/>
            <p:cNvSpPr>
              <a:spLocks/>
            </p:cNvSpPr>
            <p:nvPr/>
          </p:nvSpPr>
          <p:spPr bwMode="auto">
            <a:xfrm>
              <a:off x="5858357" y="2721379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0" name="Freeform 822"/>
            <p:cNvSpPr>
              <a:spLocks/>
            </p:cNvSpPr>
            <p:nvPr/>
          </p:nvSpPr>
          <p:spPr bwMode="auto">
            <a:xfrm>
              <a:off x="6068218" y="2513132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19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3 h 24"/>
                <a:gd name="T12" fmla="*/ 25 w 25"/>
                <a:gd name="T13" fmla="*/ 17 h 24"/>
                <a:gd name="T14" fmla="*/ 22 w 25"/>
                <a:gd name="T15" fmla="*/ 19 h 24"/>
                <a:gd name="T16" fmla="*/ 19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2 w 25"/>
                <a:gd name="T27" fmla="*/ 19 h 24"/>
                <a:gd name="T28" fmla="*/ 0 w 25"/>
                <a:gd name="T29" fmla="*/ 17 h 24"/>
                <a:gd name="T30" fmla="*/ 0 w 25"/>
                <a:gd name="T31" fmla="*/ 13 h 24"/>
                <a:gd name="T32" fmla="*/ 0 w 25"/>
                <a:gd name="T33" fmla="*/ 7 h 24"/>
                <a:gd name="T34" fmla="*/ 2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1" name="Freeform 823"/>
            <p:cNvSpPr>
              <a:spLocks/>
            </p:cNvSpPr>
            <p:nvPr/>
          </p:nvSpPr>
          <p:spPr bwMode="auto">
            <a:xfrm>
              <a:off x="5858357" y="2513132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3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3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" name="Freeform 824"/>
            <p:cNvSpPr>
              <a:spLocks/>
            </p:cNvSpPr>
            <p:nvPr/>
          </p:nvSpPr>
          <p:spPr bwMode="auto">
            <a:xfrm>
              <a:off x="5753425" y="282469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" name="Freeform 826"/>
            <p:cNvSpPr>
              <a:spLocks/>
            </p:cNvSpPr>
            <p:nvPr/>
          </p:nvSpPr>
          <p:spPr bwMode="auto">
            <a:xfrm>
              <a:off x="5961673" y="303455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3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3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4" name="Freeform 827"/>
            <p:cNvSpPr>
              <a:spLocks/>
            </p:cNvSpPr>
            <p:nvPr/>
          </p:nvSpPr>
          <p:spPr bwMode="auto">
            <a:xfrm>
              <a:off x="6171534" y="303455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5" name="Freeform 828"/>
            <p:cNvSpPr>
              <a:spLocks/>
            </p:cNvSpPr>
            <p:nvPr/>
          </p:nvSpPr>
          <p:spPr bwMode="auto">
            <a:xfrm>
              <a:off x="6068218" y="3139487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6" name="Freeform 829"/>
            <p:cNvSpPr>
              <a:spLocks/>
            </p:cNvSpPr>
            <p:nvPr/>
          </p:nvSpPr>
          <p:spPr bwMode="auto">
            <a:xfrm>
              <a:off x="5858357" y="3139487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7" name="Freeform 830"/>
            <p:cNvSpPr>
              <a:spLocks/>
            </p:cNvSpPr>
            <p:nvPr/>
          </p:nvSpPr>
          <p:spPr bwMode="auto">
            <a:xfrm>
              <a:off x="6068218" y="293124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8" name="Freeform 831"/>
            <p:cNvSpPr>
              <a:spLocks/>
            </p:cNvSpPr>
            <p:nvPr/>
          </p:nvSpPr>
          <p:spPr bwMode="auto">
            <a:xfrm>
              <a:off x="5858357" y="293124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9" name="Freeform 903"/>
            <p:cNvSpPr>
              <a:spLocks/>
            </p:cNvSpPr>
            <p:nvPr/>
          </p:nvSpPr>
          <p:spPr bwMode="auto">
            <a:xfrm>
              <a:off x="5543564" y="10618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0" name="Freeform 904"/>
            <p:cNvSpPr>
              <a:spLocks/>
            </p:cNvSpPr>
            <p:nvPr/>
          </p:nvSpPr>
          <p:spPr bwMode="auto">
            <a:xfrm>
              <a:off x="5753425" y="10618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1" name="Freeform 905"/>
            <p:cNvSpPr>
              <a:spLocks/>
            </p:cNvSpPr>
            <p:nvPr/>
          </p:nvSpPr>
          <p:spPr bwMode="auto">
            <a:xfrm>
              <a:off x="5650109" y="211116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2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2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2" name="Freeform 906"/>
            <p:cNvSpPr>
              <a:spLocks/>
            </p:cNvSpPr>
            <p:nvPr/>
          </p:nvSpPr>
          <p:spPr bwMode="auto">
            <a:xfrm>
              <a:off x="5440248" y="21111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" name="Freeform 907"/>
            <p:cNvSpPr>
              <a:spLocks/>
            </p:cNvSpPr>
            <p:nvPr/>
          </p:nvSpPr>
          <p:spPr bwMode="auto">
            <a:xfrm>
              <a:off x="5650109" y="1255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6 h 25"/>
                <a:gd name="T8" fmla="*/ 24 w 24"/>
                <a:gd name="T9" fmla="*/ 8 h 25"/>
                <a:gd name="T10" fmla="*/ 24 w 24"/>
                <a:gd name="T11" fmla="*/ 12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3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3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2 h 25"/>
                <a:gd name="T32" fmla="*/ 0 w 24"/>
                <a:gd name="T33" fmla="*/ 8 h 25"/>
                <a:gd name="T34" fmla="*/ 2 w 24"/>
                <a:gd name="T35" fmla="*/ 6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" name="Freeform 908"/>
            <p:cNvSpPr>
              <a:spLocks/>
            </p:cNvSpPr>
            <p:nvPr/>
          </p:nvSpPr>
          <p:spPr bwMode="auto">
            <a:xfrm>
              <a:off x="5440248" y="125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5" name="Freeform 911"/>
            <p:cNvSpPr>
              <a:spLocks/>
            </p:cNvSpPr>
            <p:nvPr/>
          </p:nvSpPr>
          <p:spPr bwMode="auto">
            <a:xfrm>
              <a:off x="5543564" y="52429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6" name="Freeform 912"/>
            <p:cNvSpPr>
              <a:spLocks/>
            </p:cNvSpPr>
            <p:nvPr/>
          </p:nvSpPr>
          <p:spPr bwMode="auto">
            <a:xfrm>
              <a:off x="5753425" y="52429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7" name="Freeform 913"/>
            <p:cNvSpPr>
              <a:spLocks/>
            </p:cNvSpPr>
            <p:nvPr/>
          </p:nvSpPr>
          <p:spPr bwMode="auto">
            <a:xfrm>
              <a:off x="5650109" y="629225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8" name="Freeform 914"/>
            <p:cNvSpPr>
              <a:spLocks/>
            </p:cNvSpPr>
            <p:nvPr/>
          </p:nvSpPr>
          <p:spPr bwMode="auto">
            <a:xfrm>
              <a:off x="5440248" y="62922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9" name="Freeform 915"/>
            <p:cNvSpPr>
              <a:spLocks/>
            </p:cNvSpPr>
            <p:nvPr/>
          </p:nvSpPr>
          <p:spPr bwMode="auto">
            <a:xfrm>
              <a:off x="5650109" y="420977"/>
              <a:ext cx="38744" cy="38744"/>
            </a:xfrm>
            <a:custGeom>
              <a:avLst/>
              <a:gdLst>
                <a:gd name="T0" fmla="*/ 13 w 24"/>
                <a:gd name="T1" fmla="*/ 0 h 24"/>
                <a:gd name="T2" fmla="*/ 17 w 24"/>
                <a:gd name="T3" fmla="*/ 0 h 24"/>
                <a:gd name="T4" fmla="*/ 19 w 24"/>
                <a:gd name="T5" fmla="*/ 2 h 24"/>
                <a:gd name="T6" fmla="*/ 22 w 24"/>
                <a:gd name="T7" fmla="*/ 5 h 24"/>
                <a:gd name="T8" fmla="*/ 24 w 24"/>
                <a:gd name="T9" fmla="*/ 7 h 24"/>
                <a:gd name="T10" fmla="*/ 24 w 24"/>
                <a:gd name="T11" fmla="*/ 11 h 24"/>
                <a:gd name="T12" fmla="*/ 24 w 24"/>
                <a:gd name="T13" fmla="*/ 17 h 24"/>
                <a:gd name="T14" fmla="*/ 22 w 24"/>
                <a:gd name="T15" fmla="*/ 19 h 24"/>
                <a:gd name="T16" fmla="*/ 19 w 24"/>
                <a:gd name="T17" fmla="*/ 22 h 24"/>
                <a:gd name="T18" fmla="*/ 17 w 24"/>
                <a:gd name="T19" fmla="*/ 24 h 24"/>
                <a:gd name="T20" fmla="*/ 13 w 24"/>
                <a:gd name="T21" fmla="*/ 24 h 24"/>
                <a:gd name="T22" fmla="*/ 7 w 24"/>
                <a:gd name="T23" fmla="*/ 24 h 24"/>
                <a:gd name="T24" fmla="*/ 5 w 24"/>
                <a:gd name="T25" fmla="*/ 22 h 24"/>
                <a:gd name="T26" fmla="*/ 2 w 24"/>
                <a:gd name="T27" fmla="*/ 19 h 24"/>
                <a:gd name="T28" fmla="*/ 0 w 24"/>
                <a:gd name="T29" fmla="*/ 17 h 24"/>
                <a:gd name="T30" fmla="*/ 0 w 24"/>
                <a:gd name="T31" fmla="*/ 11 h 24"/>
                <a:gd name="T32" fmla="*/ 0 w 24"/>
                <a:gd name="T33" fmla="*/ 7 h 24"/>
                <a:gd name="T34" fmla="*/ 2 w 24"/>
                <a:gd name="T35" fmla="*/ 5 h 24"/>
                <a:gd name="T36" fmla="*/ 5 w 24"/>
                <a:gd name="T37" fmla="*/ 2 h 24"/>
                <a:gd name="T38" fmla="*/ 7 w 24"/>
                <a:gd name="T39" fmla="*/ 0 h 24"/>
                <a:gd name="T40" fmla="*/ 13 w 24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4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7"/>
                  </a:lnTo>
                  <a:lnTo>
                    <a:pt x="24" y="11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7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0" name="Freeform 916"/>
            <p:cNvSpPr>
              <a:spLocks/>
            </p:cNvSpPr>
            <p:nvPr/>
          </p:nvSpPr>
          <p:spPr bwMode="auto">
            <a:xfrm>
              <a:off x="5440248" y="420977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1" name="Freeform 917"/>
            <p:cNvSpPr>
              <a:spLocks/>
            </p:cNvSpPr>
            <p:nvPr/>
          </p:nvSpPr>
          <p:spPr bwMode="auto">
            <a:xfrm>
              <a:off x="5543564" y="31443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2" name="Freeform 918"/>
            <p:cNvSpPr>
              <a:spLocks/>
            </p:cNvSpPr>
            <p:nvPr/>
          </p:nvSpPr>
          <p:spPr bwMode="auto">
            <a:xfrm>
              <a:off x="5753425" y="31443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" name="Freeform 919"/>
            <p:cNvSpPr>
              <a:spLocks/>
            </p:cNvSpPr>
            <p:nvPr/>
          </p:nvSpPr>
          <p:spPr bwMode="auto">
            <a:xfrm>
              <a:off x="5543564" y="94240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4" name="Freeform 920"/>
            <p:cNvSpPr>
              <a:spLocks/>
            </p:cNvSpPr>
            <p:nvPr/>
          </p:nvSpPr>
          <p:spPr bwMode="auto">
            <a:xfrm>
              <a:off x="5753425" y="94240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5" name="Freeform 921"/>
            <p:cNvSpPr>
              <a:spLocks/>
            </p:cNvSpPr>
            <p:nvPr/>
          </p:nvSpPr>
          <p:spPr bwMode="auto">
            <a:xfrm>
              <a:off x="5650109" y="1047332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6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3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3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6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6" name="Freeform 922"/>
            <p:cNvSpPr>
              <a:spLocks/>
            </p:cNvSpPr>
            <p:nvPr/>
          </p:nvSpPr>
          <p:spPr bwMode="auto">
            <a:xfrm>
              <a:off x="5440248" y="104733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7" name="Freeform 923"/>
            <p:cNvSpPr>
              <a:spLocks/>
            </p:cNvSpPr>
            <p:nvPr/>
          </p:nvSpPr>
          <p:spPr bwMode="auto">
            <a:xfrm>
              <a:off x="5650109" y="839086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2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19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19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2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8" name="Freeform 924"/>
            <p:cNvSpPr>
              <a:spLocks/>
            </p:cNvSpPr>
            <p:nvPr/>
          </p:nvSpPr>
          <p:spPr bwMode="auto">
            <a:xfrm>
              <a:off x="5440248" y="83908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9" name="Freeform 925"/>
            <p:cNvSpPr>
              <a:spLocks/>
            </p:cNvSpPr>
            <p:nvPr/>
          </p:nvSpPr>
          <p:spPr bwMode="auto">
            <a:xfrm>
              <a:off x="5543564" y="7325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0" name="Freeform 926"/>
            <p:cNvSpPr>
              <a:spLocks/>
            </p:cNvSpPr>
            <p:nvPr/>
          </p:nvSpPr>
          <p:spPr bwMode="auto">
            <a:xfrm>
              <a:off x="5753425" y="7325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" name="Freeform 927"/>
            <p:cNvSpPr>
              <a:spLocks/>
            </p:cNvSpPr>
            <p:nvPr/>
          </p:nvSpPr>
          <p:spPr bwMode="auto">
            <a:xfrm>
              <a:off x="5543564" y="136051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2" name="Freeform 929"/>
            <p:cNvSpPr>
              <a:spLocks/>
            </p:cNvSpPr>
            <p:nvPr/>
          </p:nvSpPr>
          <p:spPr bwMode="auto">
            <a:xfrm>
              <a:off x="5753426" y="136051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" name="Freeform 930"/>
            <p:cNvSpPr>
              <a:spLocks/>
            </p:cNvSpPr>
            <p:nvPr/>
          </p:nvSpPr>
          <p:spPr bwMode="auto">
            <a:xfrm>
              <a:off x="5650110" y="1467055"/>
              <a:ext cx="38744" cy="38744"/>
            </a:xfrm>
            <a:custGeom>
              <a:avLst/>
              <a:gdLst>
                <a:gd name="T0" fmla="*/ 13 w 24"/>
                <a:gd name="T1" fmla="*/ 0 h 24"/>
                <a:gd name="T2" fmla="*/ 17 w 24"/>
                <a:gd name="T3" fmla="*/ 0 h 24"/>
                <a:gd name="T4" fmla="*/ 19 w 24"/>
                <a:gd name="T5" fmla="*/ 2 h 24"/>
                <a:gd name="T6" fmla="*/ 22 w 24"/>
                <a:gd name="T7" fmla="*/ 5 h 24"/>
                <a:gd name="T8" fmla="*/ 24 w 24"/>
                <a:gd name="T9" fmla="*/ 7 h 24"/>
                <a:gd name="T10" fmla="*/ 24 w 24"/>
                <a:gd name="T11" fmla="*/ 11 h 24"/>
                <a:gd name="T12" fmla="*/ 24 w 24"/>
                <a:gd name="T13" fmla="*/ 17 h 24"/>
                <a:gd name="T14" fmla="*/ 22 w 24"/>
                <a:gd name="T15" fmla="*/ 19 h 24"/>
                <a:gd name="T16" fmla="*/ 19 w 24"/>
                <a:gd name="T17" fmla="*/ 22 h 24"/>
                <a:gd name="T18" fmla="*/ 17 w 24"/>
                <a:gd name="T19" fmla="*/ 24 h 24"/>
                <a:gd name="T20" fmla="*/ 13 w 24"/>
                <a:gd name="T21" fmla="*/ 24 h 24"/>
                <a:gd name="T22" fmla="*/ 7 w 24"/>
                <a:gd name="T23" fmla="*/ 24 h 24"/>
                <a:gd name="T24" fmla="*/ 5 w 24"/>
                <a:gd name="T25" fmla="*/ 22 h 24"/>
                <a:gd name="T26" fmla="*/ 2 w 24"/>
                <a:gd name="T27" fmla="*/ 19 h 24"/>
                <a:gd name="T28" fmla="*/ 0 w 24"/>
                <a:gd name="T29" fmla="*/ 17 h 24"/>
                <a:gd name="T30" fmla="*/ 0 w 24"/>
                <a:gd name="T31" fmla="*/ 11 h 24"/>
                <a:gd name="T32" fmla="*/ 0 w 24"/>
                <a:gd name="T33" fmla="*/ 7 h 24"/>
                <a:gd name="T34" fmla="*/ 2 w 24"/>
                <a:gd name="T35" fmla="*/ 5 h 24"/>
                <a:gd name="T36" fmla="*/ 5 w 24"/>
                <a:gd name="T37" fmla="*/ 2 h 24"/>
                <a:gd name="T38" fmla="*/ 7 w 24"/>
                <a:gd name="T39" fmla="*/ 0 h 24"/>
                <a:gd name="T40" fmla="*/ 13 w 24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4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7"/>
                  </a:lnTo>
                  <a:lnTo>
                    <a:pt x="24" y="11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7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" name="Freeform 931"/>
            <p:cNvSpPr>
              <a:spLocks/>
            </p:cNvSpPr>
            <p:nvPr/>
          </p:nvSpPr>
          <p:spPr bwMode="auto">
            <a:xfrm>
              <a:off x="5440249" y="1467055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" name="Freeform 932"/>
            <p:cNvSpPr>
              <a:spLocks/>
            </p:cNvSpPr>
            <p:nvPr/>
          </p:nvSpPr>
          <p:spPr bwMode="auto">
            <a:xfrm>
              <a:off x="5650110" y="1257194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2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2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6" name="Freeform 933"/>
            <p:cNvSpPr>
              <a:spLocks/>
            </p:cNvSpPr>
            <p:nvPr/>
          </p:nvSpPr>
          <p:spPr bwMode="auto">
            <a:xfrm>
              <a:off x="5440249" y="1257194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" name="Freeform 934"/>
            <p:cNvSpPr>
              <a:spLocks/>
            </p:cNvSpPr>
            <p:nvPr/>
          </p:nvSpPr>
          <p:spPr bwMode="auto">
            <a:xfrm>
              <a:off x="5543565" y="1152263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8" name="Freeform 935"/>
            <p:cNvSpPr>
              <a:spLocks/>
            </p:cNvSpPr>
            <p:nvPr/>
          </p:nvSpPr>
          <p:spPr bwMode="auto">
            <a:xfrm>
              <a:off x="5753426" y="1152263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9" name="Freeform 936"/>
            <p:cNvSpPr>
              <a:spLocks/>
            </p:cNvSpPr>
            <p:nvPr/>
          </p:nvSpPr>
          <p:spPr bwMode="auto">
            <a:xfrm>
              <a:off x="5543565" y="17786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0" name="Freeform 937"/>
            <p:cNvSpPr>
              <a:spLocks/>
            </p:cNvSpPr>
            <p:nvPr/>
          </p:nvSpPr>
          <p:spPr bwMode="auto">
            <a:xfrm>
              <a:off x="5753426" y="17786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1" name="Freeform 938"/>
            <p:cNvSpPr>
              <a:spLocks/>
            </p:cNvSpPr>
            <p:nvPr/>
          </p:nvSpPr>
          <p:spPr bwMode="auto">
            <a:xfrm>
              <a:off x="5650110" y="1885163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2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19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19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2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2" name="Freeform 939"/>
            <p:cNvSpPr>
              <a:spLocks/>
            </p:cNvSpPr>
            <p:nvPr/>
          </p:nvSpPr>
          <p:spPr bwMode="auto">
            <a:xfrm>
              <a:off x="5440249" y="1885163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3" name="Freeform 940"/>
            <p:cNvSpPr>
              <a:spLocks/>
            </p:cNvSpPr>
            <p:nvPr/>
          </p:nvSpPr>
          <p:spPr bwMode="auto">
            <a:xfrm>
              <a:off x="5650110" y="1675302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4" name="Freeform 941"/>
            <p:cNvSpPr>
              <a:spLocks/>
            </p:cNvSpPr>
            <p:nvPr/>
          </p:nvSpPr>
          <p:spPr bwMode="auto">
            <a:xfrm>
              <a:off x="5440249" y="167530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5" name="Freeform 942"/>
            <p:cNvSpPr>
              <a:spLocks/>
            </p:cNvSpPr>
            <p:nvPr/>
          </p:nvSpPr>
          <p:spPr bwMode="auto">
            <a:xfrm>
              <a:off x="5543565" y="157037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6" name="Freeform 943"/>
            <p:cNvSpPr>
              <a:spLocks/>
            </p:cNvSpPr>
            <p:nvPr/>
          </p:nvSpPr>
          <p:spPr bwMode="auto">
            <a:xfrm>
              <a:off x="5753426" y="157037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7" name="Freeform 944"/>
            <p:cNvSpPr>
              <a:spLocks/>
            </p:cNvSpPr>
            <p:nvPr/>
          </p:nvSpPr>
          <p:spPr bwMode="auto">
            <a:xfrm>
              <a:off x="5543565" y="21983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8" name="Freeform 945"/>
            <p:cNvSpPr>
              <a:spLocks/>
            </p:cNvSpPr>
            <p:nvPr/>
          </p:nvSpPr>
          <p:spPr bwMode="auto">
            <a:xfrm>
              <a:off x="5753426" y="21983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9" name="Freeform 946"/>
            <p:cNvSpPr>
              <a:spLocks/>
            </p:cNvSpPr>
            <p:nvPr/>
          </p:nvSpPr>
          <p:spPr bwMode="auto">
            <a:xfrm>
              <a:off x="5650110" y="2303271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0" name="Freeform 947"/>
            <p:cNvSpPr>
              <a:spLocks/>
            </p:cNvSpPr>
            <p:nvPr/>
          </p:nvSpPr>
          <p:spPr bwMode="auto">
            <a:xfrm>
              <a:off x="5440249" y="230327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" name="Freeform 948"/>
            <p:cNvSpPr>
              <a:spLocks/>
            </p:cNvSpPr>
            <p:nvPr/>
          </p:nvSpPr>
          <p:spPr bwMode="auto">
            <a:xfrm>
              <a:off x="5650110" y="2093410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6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3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3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6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" name="Freeform 949"/>
            <p:cNvSpPr>
              <a:spLocks/>
            </p:cNvSpPr>
            <p:nvPr/>
          </p:nvSpPr>
          <p:spPr bwMode="auto">
            <a:xfrm>
              <a:off x="5440249" y="2093410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" name="Freeform 950"/>
            <p:cNvSpPr>
              <a:spLocks/>
            </p:cNvSpPr>
            <p:nvPr/>
          </p:nvSpPr>
          <p:spPr bwMode="auto">
            <a:xfrm>
              <a:off x="5543565" y="198848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4" name="Freeform 951"/>
            <p:cNvSpPr>
              <a:spLocks/>
            </p:cNvSpPr>
            <p:nvPr/>
          </p:nvSpPr>
          <p:spPr bwMode="auto">
            <a:xfrm>
              <a:off x="5753426" y="198848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5" name="Freeform 952"/>
            <p:cNvSpPr>
              <a:spLocks/>
            </p:cNvSpPr>
            <p:nvPr/>
          </p:nvSpPr>
          <p:spPr bwMode="auto">
            <a:xfrm>
              <a:off x="5543565" y="261644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6" name="Freeform 953"/>
            <p:cNvSpPr>
              <a:spLocks/>
            </p:cNvSpPr>
            <p:nvPr/>
          </p:nvSpPr>
          <p:spPr bwMode="auto">
            <a:xfrm>
              <a:off x="5753426" y="261644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7" name="Freeform 954"/>
            <p:cNvSpPr>
              <a:spLocks/>
            </p:cNvSpPr>
            <p:nvPr/>
          </p:nvSpPr>
          <p:spPr bwMode="auto">
            <a:xfrm>
              <a:off x="5650110" y="2721379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8" name="Freeform 955"/>
            <p:cNvSpPr>
              <a:spLocks/>
            </p:cNvSpPr>
            <p:nvPr/>
          </p:nvSpPr>
          <p:spPr bwMode="auto">
            <a:xfrm>
              <a:off x="5440249" y="2721379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9" name="Freeform 956"/>
            <p:cNvSpPr>
              <a:spLocks/>
            </p:cNvSpPr>
            <p:nvPr/>
          </p:nvSpPr>
          <p:spPr bwMode="auto">
            <a:xfrm>
              <a:off x="5650110" y="2513132"/>
              <a:ext cx="38744" cy="38744"/>
            </a:xfrm>
            <a:custGeom>
              <a:avLst/>
              <a:gdLst>
                <a:gd name="T0" fmla="*/ 13 w 24"/>
                <a:gd name="T1" fmla="*/ 0 h 24"/>
                <a:gd name="T2" fmla="*/ 17 w 24"/>
                <a:gd name="T3" fmla="*/ 0 h 24"/>
                <a:gd name="T4" fmla="*/ 19 w 24"/>
                <a:gd name="T5" fmla="*/ 2 h 24"/>
                <a:gd name="T6" fmla="*/ 22 w 24"/>
                <a:gd name="T7" fmla="*/ 5 h 24"/>
                <a:gd name="T8" fmla="*/ 24 w 24"/>
                <a:gd name="T9" fmla="*/ 7 h 24"/>
                <a:gd name="T10" fmla="*/ 24 w 24"/>
                <a:gd name="T11" fmla="*/ 13 h 24"/>
                <a:gd name="T12" fmla="*/ 24 w 24"/>
                <a:gd name="T13" fmla="*/ 17 h 24"/>
                <a:gd name="T14" fmla="*/ 22 w 24"/>
                <a:gd name="T15" fmla="*/ 19 h 24"/>
                <a:gd name="T16" fmla="*/ 19 w 24"/>
                <a:gd name="T17" fmla="*/ 22 h 24"/>
                <a:gd name="T18" fmla="*/ 17 w 24"/>
                <a:gd name="T19" fmla="*/ 24 h 24"/>
                <a:gd name="T20" fmla="*/ 13 w 24"/>
                <a:gd name="T21" fmla="*/ 24 h 24"/>
                <a:gd name="T22" fmla="*/ 7 w 24"/>
                <a:gd name="T23" fmla="*/ 24 h 24"/>
                <a:gd name="T24" fmla="*/ 5 w 24"/>
                <a:gd name="T25" fmla="*/ 22 h 24"/>
                <a:gd name="T26" fmla="*/ 2 w 24"/>
                <a:gd name="T27" fmla="*/ 19 h 24"/>
                <a:gd name="T28" fmla="*/ 0 w 24"/>
                <a:gd name="T29" fmla="*/ 17 h 24"/>
                <a:gd name="T30" fmla="*/ 0 w 24"/>
                <a:gd name="T31" fmla="*/ 13 h 24"/>
                <a:gd name="T32" fmla="*/ 0 w 24"/>
                <a:gd name="T33" fmla="*/ 7 h 24"/>
                <a:gd name="T34" fmla="*/ 2 w 24"/>
                <a:gd name="T35" fmla="*/ 5 h 24"/>
                <a:gd name="T36" fmla="*/ 5 w 24"/>
                <a:gd name="T37" fmla="*/ 2 h 24"/>
                <a:gd name="T38" fmla="*/ 7 w 24"/>
                <a:gd name="T39" fmla="*/ 0 h 24"/>
                <a:gd name="T40" fmla="*/ 13 w 24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4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7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7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0" name="Freeform 957"/>
            <p:cNvSpPr>
              <a:spLocks/>
            </p:cNvSpPr>
            <p:nvPr/>
          </p:nvSpPr>
          <p:spPr bwMode="auto">
            <a:xfrm>
              <a:off x="5440249" y="2513132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3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3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1" name="Freeform 958"/>
            <p:cNvSpPr>
              <a:spLocks/>
            </p:cNvSpPr>
            <p:nvPr/>
          </p:nvSpPr>
          <p:spPr bwMode="auto">
            <a:xfrm>
              <a:off x="5543565" y="240658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2" name="Freeform 959"/>
            <p:cNvSpPr>
              <a:spLocks/>
            </p:cNvSpPr>
            <p:nvPr/>
          </p:nvSpPr>
          <p:spPr bwMode="auto">
            <a:xfrm>
              <a:off x="5753426" y="240658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3" name="Freeform 961"/>
            <p:cNvSpPr>
              <a:spLocks/>
            </p:cNvSpPr>
            <p:nvPr/>
          </p:nvSpPr>
          <p:spPr bwMode="auto">
            <a:xfrm>
              <a:off x="5543565" y="303455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4" name="Freeform 962"/>
            <p:cNvSpPr>
              <a:spLocks/>
            </p:cNvSpPr>
            <p:nvPr/>
          </p:nvSpPr>
          <p:spPr bwMode="auto">
            <a:xfrm>
              <a:off x="5753426" y="303455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5" name="Freeform 963"/>
            <p:cNvSpPr>
              <a:spLocks/>
            </p:cNvSpPr>
            <p:nvPr/>
          </p:nvSpPr>
          <p:spPr bwMode="auto">
            <a:xfrm>
              <a:off x="5650110" y="3139487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6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3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3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6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6" name="Freeform 965"/>
            <p:cNvSpPr>
              <a:spLocks/>
            </p:cNvSpPr>
            <p:nvPr/>
          </p:nvSpPr>
          <p:spPr bwMode="auto">
            <a:xfrm>
              <a:off x="5650110" y="2931241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2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19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19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2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7" name="Freeform 966"/>
            <p:cNvSpPr>
              <a:spLocks/>
            </p:cNvSpPr>
            <p:nvPr/>
          </p:nvSpPr>
          <p:spPr bwMode="auto">
            <a:xfrm>
              <a:off x="5440249" y="293124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8" name="Freeform 967"/>
            <p:cNvSpPr>
              <a:spLocks/>
            </p:cNvSpPr>
            <p:nvPr/>
          </p:nvSpPr>
          <p:spPr bwMode="auto">
            <a:xfrm>
              <a:off x="5543565" y="282469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9" name="Freeform 1038"/>
            <p:cNvSpPr>
              <a:spLocks/>
            </p:cNvSpPr>
            <p:nvPr/>
          </p:nvSpPr>
          <p:spPr bwMode="auto">
            <a:xfrm>
              <a:off x="5125457" y="10618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0" name="Freeform 1039"/>
            <p:cNvSpPr>
              <a:spLocks/>
            </p:cNvSpPr>
            <p:nvPr/>
          </p:nvSpPr>
          <p:spPr bwMode="auto">
            <a:xfrm>
              <a:off x="5335318" y="10618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0 h 26"/>
                <a:gd name="T16" fmla="*/ 20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1" name="Freeform 1040"/>
            <p:cNvSpPr>
              <a:spLocks/>
            </p:cNvSpPr>
            <p:nvPr/>
          </p:nvSpPr>
          <p:spPr bwMode="auto">
            <a:xfrm>
              <a:off x="5230388" y="21111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2" name="Freeform 1041"/>
            <p:cNvSpPr>
              <a:spLocks/>
            </p:cNvSpPr>
            <p:nvPr/>
          </p:nvSpPr>
          <p:spPr bwMode="auto">
            <a:xfrm>
              <a:off x="5022140" y="21111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" name="Freeform 1042"/>
            <p:cNvSpPr>
              <a:spLocks/>
            </p:cNvSpPr>
            <p:nvPr/>
          </p:nvSpPr>
          <p:spPr bwMode="auto">
            <a:xfrm>
              <a:off x="5230388" y="125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6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6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6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4" name="Freeform 1043"/>
            <p:cNvSpPr>
              <a:spLocks/>
            </p:cNvSpPr>
            <p:nvPr/>
          </p:nvSpPr>
          <p:spPr bwMode="auto">
            <a:xfrm>
              <a:off x="5022140" y="125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2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5" name="Freeform 1046"/>
            <p:cNvSpPr>
              <a:spLocks/>
            </p:cNvSpPr>
            <p:nvPr/>
          </p:nvSpPr>
          <p:spPr bwMode="auto">
            <a:xfrm>
              <a:off x="5125457" y="52429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6" name="Freeform 1047"/>
            <p:cNvSpPr>
              <a:spLocks/>
            </p:cNvSpPr>
            <p:nvPr/>
          </p:nvSpPr>
          <p:spPr bwMode="auto">
            <a:xfrm>
              <a:off x="5335318" y="52429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7" name="Freeform 1048"/>
            <p:cNvSpPr>
              <a:spLocks/>
            </p:cNvSpPr>
            <p:nvPr/>
          </p:nvSpPr>
          <p:spPr bwMode="auto">
            <a:xfrm>
              <a:off x="5230388" y="62922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8" name="Freeform 1049"/>
            <p:cNvSpPr>
              <a:spLocks/>
            </p:cNvSpPr>
            <p:nvPr/>
          </p:nvSpPr>
          <p:spPr bwMode="auto">
            <a:xfrm>
              <a:off x="5022140" y="62922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9" name="Freeform 1050"/>
            <p:cNvSpPr>
              <a:spLocks/>
            </p:cNvSpPr>
            <p:nvPr/>
          </p:nvSpPr>
          <p:spPr bwMode="auto">
            <a:xfrm>
              <a:off x="5230388" y="420977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3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3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6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6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0" name="Freeform 1051"/>
            <p:cNvSpPr>
              <a:spLocks/>
            </p:cNvSpPr>
            <p:nvPr/>
          </p:nvSpPr>
          <p:spPr bwMode="auto">
            <a:xfrm>
              <a:off x="5022140" y="420977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19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19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2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2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1" name="Freeform 1052"/>
            <p:cNvSpPr>
              <a:spLocks/>
            </p:cNvSpPr>
            <p:nvPr/>
          </p:nvSpPr>
          <p:spPr bwMode="auto">
            <a:xfrm>
              <a:off x="5125457" y="31443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2" name="Freeform 1053"/>
            <p:cNvSpPr>
              <a:spLocks/>
            </p:cNvSpPr>
            <p:nvPr/>
          </p:nvSpPr>
          <p:spPr bwMode="auto">
            <a:xfrm>
              <a:off x="5335318" y="31443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3" name="Freeform 1054"/>
            <p:cNvSpPr>
              <a:spLocks/>
            </p:cNvSpPr>
            <p:nvPr/>
          </p:nvSpPr>
          <p:spPr bwMode="auto">
            <a:xfrm>
              <a:off x="5125457" y="94240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4" name="Freeform 1055"/>
            <p:cNvSpPr>
              <a:spLocks/>
            </p:cNvSpPr>
            <p:nvPr/>
          </p:nvSpPr>
          <p:spPr bwMode="auto">
            <a:xfrm>
              <a:off x="5335318" y="94240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" name="Freeform 1056"/>
            <p:cNvSpPr>
              <a:spLocks/>
            </p:cNvSpPr>
            <p:nvPr/>
          </p:nvSpPr>
          <p:spPr bwMode="auto">
            <a:xfrm>
              <a:off x="5230388" y="104733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" name="Freeform 1057"/>
            <p:cNvSpPr>
              <a:spLocks/>
            </p:cNvSpPr>
            <p:nvPr/>
          </p:nvSpPr>
          <p:spPr bwMode="auto">
            <a:xfrm>
              <a:off x="5022140" y="104733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" name="Freeform 1058"/>
            <p:cNvSpPr>
              <a:spLocks/>
            </p:cNvSpPr>
            <p:nvPr/>
          </p:nvSpPr>
          <p:spPr bwMode="auto">
            <a:xfrm>
              <a:off x="5230388" y="83908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8" name="Freeform 1059"/>
            <p:cNvSpPr>
              <a:spLocks/>
            </p:cNvSpPr>
            <p:nvPr/>
          </p:nvSpPr>
          <p:spPr bwMode="auto">
            <a:xfrm>
              <a:off x="5022140" y="83908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9" name="Freeform 1060"/>
            <p:cNvSpPr>
              <a:spLocks/>
            </p:cNvSpPr>
            <p:nvPr/>
          </p:nvSpPr>
          <p:spPr bwMode="auto">
            <a:xfrm>
              <a:off x="5125457" y="7325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0" name="Freeform 1061"/>
            <p:cNvSpPr>
              <a:spLocks/>
            </p:cNvSpPr>
            <p:nvPr/>
          </p:nvSpPr>
          <p:spPr bwMode="auto">
            <a:xfrm>
              <a:off x="5335318" y="7325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0 w 26"/>
                <a:gd name="T5" fmla="*/ 3 h 26"/>
                <a:gd name="T6" fmla="*/ 23 w 26"/>
                <a:gd name="T7" fmla="*/ 6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" name="Freeform 1062"/>
            <p:cNvSpPr>
              <a:spLocks/>
            </p:cNvSpPr>
            <p:nvPr/>
          </p:nvSpPr>
          <p:spPr bwMode="auto">
            <a:xfrm>
              <a:off x="5125457" y="136051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2" name="Freeform 1063"/>
            <p:cNvSpPr>
              <a:spLocks/>
            </p:cNvSpPr>
            <p:nvPr/>
          </p:nvSpPr>
          <p:spPr bwMode="auto">
            <a:xfrm>
              <a:off x="5335318" y="136051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3" name="Freeform 1064"/>
            <p:cNvSpPr>
              <a:spLocks/>
            </p:cNvSpPr>
            <p:nvPr/>
          </p:nvSpPr>
          <p:spPr bwMode="auto">
            <a:xfrm>
              <a:off x="5230388" y="1467055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3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3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6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6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4" name="Freeform 1065"/>
            <p:cNvSpPr>
              <a:spLocks/>
            </p:cNvSpPr>
            <p:nvPr/>
          </p:nvSpPr>
          <p:spPr bwMode="auto">
            <a:xfrm>
              <a:off x="5022140" y="1467055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19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19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2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2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5" name="Freeform 1066"/>
            <p:cNvSpPr>
              <a:spLocks/>
            </p:cNvSpPr>
            <p:nvPr/>
          </p:nvSpPr>
          <p:spPr bwMode="auto">
            <a:xfrm>
              <a:off x="5230388" y="1257194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6" name="Freeform 1067"/>
            <p:cNvSpPr>
              <a:spLocks/>
            </p:cNvSpPr>
            <p:nvPr/>
          </p:nvSpPr>
          <p:spPr bwMode="auto">
            <a:xfrm>
              <a:off x="5022140" y="1257194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7" name="Freeform 1068"/>
            <p:cNvSpPr>
              <a:spLocks/>
            </p:cNvSpPr>
            <p:nvPr/>
          </p:nvSpPr>
          <p:spPr bwMode="auto">
            <a:xfrm>
              <a:off x="5125457" y="1152263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8" name="Freeform 1069"/>
            <p:cNvSpPr>
              <a:spLocks/>
            </p:cNvSpPr>
            <p:nvPr/>
          </p:nvSpPr>
          <p:spPr bwMode="auto">
            <a:xfrm>
              <a:off x="5335318" y="1152263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0 h 26"/>
                <a:gd name="T16" fmla="*/ 20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9" name="Freeform 1070"/>
            <p:cNvSpPr>
              <a:spLocks/>
            </p:cNvSpPr>
            <p:nvPr/>
          </p:nvSpPr>
          <p:spPr bwMode="auto">
            <a:xfrm>
              <a:off x="5125457" y="17786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0" name="Freeform 1071"/>
            <p:cNvSpPr>
              <a:spLocks/>
            </p:cNvSpPr>
            <p:nvPr/>
          </p:nvSpPr>
          <p:spPr bwMode="auto">
            <a:xfrm>
              <a:off x="5335318" y="17786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0 w 26"/>
                <a:gd name="T5" fmla="*/ 3 h 26"/>
                <a:gd name="T6" fmla="*/ 23 w 26"/>
                <a:gd name="T7" fmla="*/ 6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1" name="Freeform 1072"/>
            <p:cNvSpPr>
              <a:spLocks/>
            </p:cNvSpPr>
            <p:nvPr/>
          </p:nvSpPr>
          <p:spPr bwMode="auto">
            <a:xfrm>
              <a:off x="5230388" y="1885163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2" name="Freeform 1073"/>
            <p:cNvSpPr>
              <a:spLocks/>
            </p:cNvSpPr>
            <p:nvPr/>
          </p:nvSpPr>
          <p:spPr bwMode="auto">
            <a:xfrm>
              <a:off x="5022140" y="1885163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3" name="Freeform 1074"/>
            <p:cNvSpPr>
              <a:spLocks/>
            </p:cNvSpPr>
            <p:nvPr/>
          </p:nvSpPr>
          <p:spPr bwMode="auto">
            <a:xfrm>
              <a:off x="5230388" y="167530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4" name="Freeform 1075"/>
            <p:cNvSpPr>
              <a:spLocks/>
            </p:cNvSpPr>
            <p:nvPr/>
          </p:nvSpPr>
          <p:spPr bwMode="auto">
            <a:xfrm>
              <a:off x="5022140" y="167530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5" name="Freeform 1076"/>
            <p:cNvSpPr>
              <a:spLocks/>
            </p:cNvSpPr>
            <p:nvPr/>
          </p:nvSpPr>
          <p:spPr bwMode="auto">
            <a:xfrm>
              <a:off x="5125457" y="157037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6" name="Freeform 1077"/>
            <p:cNvSpPr>
              <a:spLocks/>
            </p:cNvSpPr>
            <p:nvPr/>
          </p:nvSpPr>
          <p:spPr bwMode="auto">
            <a:xfrm>
              <a:off x="5335318" y="157037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" name="Freeform 1078"/>
            <p:cNvSpPr>
              <a:spLocks/>
            </p:cNvSpPr>
            <p:nvPr/>
          </p:nvSpPr>
          <p:spPr bwMode="auto">
            <a:xfrm>
              <a:off x="5125457" y="21983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" name="Freeform 1079"/>
            <p:cNvSpPr>
              <a:spLocks/>
            </p:cNvSpPr>
            <p:nvPr/>
          </p:nvSpPr>
          <p:spPr bwMode="auto">
            <a:xfrm>
              <a:off x="5335318" y="21983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0 h 26"/>
                <a:gd name="T16" fmla="*/ 20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9" name="Freeform 1080"/>
            <p:cNvSpPr>
              <a:spLocks/>
            </p:cNvSpPr>
            <p:nvPr/>
          </p:nvSpPr>
          <p:spPr bwMode="auto">
            <a:xfrm>
              <a:off x="5230388" y="230327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0" name="Freeform 1081"/>
            <p:cNvSpPr>
              <a:spLocks/>
            </p:cNvSpPr>
            <p:nvPr/>
          </p:nvSpPr>
          <p:spPr bwMode="auto">
            <a:xfrm>
              <a:off x="5022140" y="230327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1" name="Freeform 1082"/>
            <p:cNvSpPr>
              <a:spLocks/>
            </p:cNvSpPr>
            <p:nvPr/>
          </p:nvSpPr>
          <p:spPr bwMode="auto">
            <a:xfrm>
              <a:off x="5230388" y="2093410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2" name="Freeform 1083"/>
            <p:cNvSpPr>
              <a:spLocks/>
            </p:cNvSpPr>
            <p:nvPr/>
          </p:nvSpPr>
          <p:spPr bwMode="auto">
            <a:xfrm>
              <a:off x="5022140" y="2093410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3" name="Freeform 1084"/>
            <p:cNvSpPr>
              <a:spLocks/>
            </p:cNvSpPr>
            <p:nvPr/>
          </p:nvSpPr>
          <p:spPr bwMode="auto">
            <a:xfrm>
              <a:off x="5125457" y="198848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4" name="Freeform 1085"/>
            <p:cNvSpPr>
              <a:spLocks/>
            </p:cNvSpPr>
            <p:nvPr/>
          </p:nvSpPr>
          <p:spPr bwMode="auto">
            <a:xfrm>
              <a:off x="5335318" y="198848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5" name="Freeform 1086"/>
            <p:cNvSpPr>
              <a:spLocks/>
            </p:cNvSpPr>
            <p:nvPr/>
          </p:nvSpPr>
          <p:spPr bwMode="auto">
            <a:xfrm>
              <a:off x="5125457" y="261644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6" name="Freeform 1087"/>
            <p:cNvSpPr>
              <a:spLocks/>
            </p:cNvSpPr>
            <p:nvPr/>
          </p:nvSpPr>
          <p:spPr bwMode="auto">
            <a:xfrm>
              <a:off x="5335318" y="261644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7" name="Freeform 1088"/>
            <p:cNvSpPr>
              <a:spLocks/>
            </p:cNvSpPr>
            <p:nvPr/>
          </p:nvSpPr>
          <p:spPr bwMode="auto">
            <a:xfrm>
              <a:off x="5230388" y="2721379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8" name="Freeform 1089"/>
            <p:cNvSpPr>
              <a:spLocks/>
            </p:cNvSpPr>
            <p:nvPr/>
          </p:nvSpPr>
          <p:spPr bwMode="auto">
            <a:xfrm>
              <a:off x="5022140" y="2721379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9" name="Freeform 1090"/>
            <p:cNvSpPr>
              <a:spLocks/>
            </p:cNvSpPr>
            <p:nvPr/>
          </p:nvSpPr>
          <p:spPr bwMode="auto">
            <a:xfrm>
              <a:off x="5230388" y="2513132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3 w 25"/>
                <a:gd name="T7" fmla="*/ 5 h 24"/>
                <a:gd name="T8" fmla="*/ 25 w 25"/>
                <a:gd name="T9" fmla="*/ 7 h 24"/>
                <a:gd name="T10" fmla="*/ 25 w 25"/>
                <a:gd name="T11" fmla="*/ 13 h 24"/>
                <a:gd name="T12" fmla="*/ 25 w 25"/>
                <a:gd name="T13" fmla="*/ 17 h 24"/>
                <a:gd name="T14" fmla="*/ 23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6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3 h 24"/>
                <a:gd name="T32" fmla="*/ 0 w 25"/>
                <a:gd name="T33" fmla="*/ 7 h 24"/>
                <a:gd name="T34" fmla="*/ 3 w 25"/>
                <a:gd name="T35" fmla="*/ 5 h 24"/>
                <a:gd name="T36" fmla="*/ 6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7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0" name="Freeform 1091"/>
            <p:cNvSpPr>
              <a:spLocks/>
            </p:cNvSpPr>
            <p:nvPr/>
          </p:nvSpPr>
          <p:spPr bwMode="auto">
            <a:xfrm>
              <a:off x="5022140" y="2513132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19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3 h 24"/>
                <a:gd name="T12" fmla="*/ 25 w 25"/>
                <a:gd name="T13" fmla="*/ 17 h 24"/>
                <a:gd name="T14" fmla="*/ 22 w 25"/>
                <a:gd name="T15" fmla="*/ 19 h 24"/>
                <a:gd name="T16" fmla="*/ 19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2 w 25"/>
                <a:gd name="T27" fmla="*/ 19 h 24"/>
                <a:gd name="T28" fmla="*/ 0 w 25"/>
                <a:gd name="T29" fmla="*/ 17 h 24"/>
                <a:gd name="T30" fmla="*/ 0 w 25"/>
                <a:gd name="T31" fmla="*/ 13 h 24"/>
                <a:gd name="T32" fmla="*/ 0 w 25"/>
                <a:gd name="T33" fmla="*/ 7 h 24"/>
                <a:gd name="T34" fmla="*/ 2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1" name="Freeform 1092"/>
            <p:cNvSpPr>
              <a:spLocks/>
            </p:cNvSpPr>
            <p:nvPr/>
          </p:nvSpPr>
          <p:spPr bwMode="auto">
            <a:xfrm>
              <a:off x="5125457" y="240658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2" name="Freeform 1093"/>
            <p:cNvSpPr>
              <a:spLocks/>
            </p:cNvSpPr>
            <p:nvPr/>
          </p:nvSpPr>
          <p:spPr bwMode="auto">
            <a:xfrm>
              <a:off x="5335318" y="240658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3" name="Freeform 1094"/>
            <p:cNvSpPr>
              <a:spLocks/>
            </p:cNvSpPr>
            <p:nvPr/>
          </p:nvSpPr>
          <p:spPr bwMode="auto">
            <a:xfrm>
              <a:off x="5125457" y="303455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4" name="Freeform 1095"/>
            <p:cNvSpPr>
              <a:spLocks/>
            </p:cNvSpPr>
            <p:nvPr/>
          </p:nvSpPr>
          <p:spPr bwMode="auto">
            <a:xfrm>
              <a:off x="5335318" y="303455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5" name="Freeform 1098"/>
            <p:cNvSpPr>
              <a:spLocks/>
            </p:cNvSpPr>
            <p:nvPr/>
          </p:nvSpPr>
          <p:spPr bwMode="auto">
            <a:xfrm>
              <a:off x="5230388" y="293124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" name="Freeform 1099"/>
            <p:cNvSpPr>
              <a:spLocks/>
            </p:cNvSpPr>
            <p:nvPr/>
          </p:nvSpPr>
          <p:spPr bwMode="auto">
            <a:xfrm>
              <a:off x="5022140" y="293124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7" name="Freeform 1100"/>
            <p:cNvSpPr>
              <a:spLocks/>
            </p:cNvSpPr>
            <p:nvPr/>
          </p:nvSpPr>
          <p:spPr bwMode="auto">
            <a:xfrm>
              <a:off x="5125457" y="282469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8" name="Freeform 1101"/>
            <p:cNvSpPr>
              <a:spLocks/>
            </p:cNvSpPr>
            <p:nvPr/>
          </p:nvSpPr>
          <p:spPr bwMode="auto">
            <a:xfrm>
              <a:off x="5335318" y="282469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0 w 26"/>
                <a:gd name="T5" fmla="*/ 3 h 26"/>
                <a:gd name="T6" fmla="*/ 23 w 26"/>
                <a:gd name="T7" fmla="*/ 6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9" name="Freeform 1173"/>
            <p:cNvSpPr>
              <a:spLocks/>
            </p:cNvSpPr>
            <p:nvPr/>
          </p:nvSpPr>
          <p:spPr bwMode="auto">
            <a:xfrm>
              <a:off x="4707348" y="10618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0" name="Freeform 1174"/>
            <p:cNvSpPr>
              <a:spLocks/>
            </p:cNvSpPr>
            <p:nvPr/>
          </p:nvSpPr>
          <p:spPr bwMode="auto">
            <a:xfrm>
              <a:off x="4915595" y="10618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6 w 26"/>
                <a:gd name="T25" fmla="*/ 23 h 26"/>
                <a:gd name="T26" fmla="*/ 3 w 26"/>
                <a:gd name="T27" fmla="*/ 20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1" name="Freeform 1175"/>
            <p:cNvSpPr>
              <a:spLocks/>
            </p:cNvSpPr>
            <p:nvPr/>
          </p:nvSpPr>
          <p:spPr bwMode="auto">
            <a:xfrm>
              <a:off x="4812279" y="21111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2" name="Freeform 1176"/>
            <p:cNvSpPr>
              <a:spLocks/>
            </p:cNvSpPr>
            <p:nvPr/>
          </p:nvSpPr>
          <p:spPr bwMode="auto">
            <a:xfrm>
              <a:off x="4604032" y="211116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2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2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3" name="Freeform 1177"/>
            <p:cNvSpPr>
              <a:spLocks/>
            </p:cNvSpPr>
            <p:nvPr/>
          </p:nvSpPr>
          <p:spPr bwMode="auto">
            <a:xfrm>
              <a:off x="4812279" y="125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4" name="Freeform 1178"/>
            <p:cNvSpPr>
              <a:spLocks/>
            </p:cNvSpPr>
            <p:nvPr/>
          </p:nvSpPr>
          <p:spPr bwMode="auto">
            <a:xfrm>
              <a:off x="4604032" y="1255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6 h 25"/>
                <a:gd name="T8" fmla="*/ 24 w 24"/>
                <a:gd name="T9" fmla="*/ 8 h 25"/>
                <a:gd name="T10" fmla="*/ 24 w 24"/>
                <a:gd name="T11" fmla="*/ 12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3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3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2 h 25"/>
                <a:gd name="T32" fmla="*/ 0 w 24"/>
                <a:gd name="T33" fmla="*/ 8 h 25"/>
                <a:gd name="T34" fmla="*/ 2 w 24"/>
                <a:gd name="T35" fmla="*/ 6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5" name="Freeform 1181"/>
            <p:cNvSpPr>
              <a:spLocks/>
            </p:cNvSpPr>
            <p:nvPr/>
          </p:nvSpPr>
          <p:spPr bwMode="auto">
            <a:xfrm>
              <a:off x="4707348" y="52429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6" name="Freeform 1182"/>
            <p:cNvSpPr>
              <a:spLocks/>
            </p:cNvSpPr>
            <p:nvPr/>
          </p:nvSpPr>
          <p:spPr bwMode="auto">
            <a:xfrm>
              <a:off x="4915595" y="52429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3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3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7" name="Freeform 1183"/>
            <p:cNvSpPr>
              <a:spLocks/>
            </p:cNvSpPr>
            <p:nvPr/>
          </p:nvSpPr>
          <p:spPr bwMode="auto">
            <a:xfrm>
              <a:off x="4812279" y="62922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8" name="Freeform 1184"/>
            <p:cNvSpPr>
              <a:spLocks/>
            </p:cNvSpPr>
            <p:nvPr/>
          </p:nvSpPr>
          <p:spPr bwMode="auto">
            <a:xfrm>
              <a:off x="4604032" y="629225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9" name="Freeform 1185"/>
            <p:cNvSpPr>
              <a:spLocks/>
            </p:cNvSpPr>
            <p:nvPr/>
          </p:nvSpPr>
          <p:spPr bwMode="auto">
            <a:xfrm>
              <a:off x="4812279" y="420977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0" name="Freeform 1186"/>
            <p:cNvSpPr>
              <a:spLocks/>
            </p:cNvSpPr>
            <p:nvPr/>
          </p:nvSpPr>
          <p:spPr bwMode="auto">
            <a:xfrm>
              <a:off x="4604032" y="420977"/>
              <a:ext cx="38744" cy="38744"/>
            </a:xfrm>
            <a:custGeom>
              <a:avLst/>
              <a:gdLst>
                <a:gd name="T0" fmla="*/ 13 w 24"/>
                <a:gd name="T1" fmla="*/ 0 h 24"/>
                <a:gd name="T2" fmla="*/ 17 w 24"/>
                <a:gd name="T3" fmla="*/ 0 h 24"/>
                <a:gd name="T4" fmla="*/ 19 w 24"/>
                <a:gd name="T5" fmla="*/ 2 h 24"/>
                <a:gd name="T6" fmla="*/ 22 w 24"/>
                <a:gd name="T7" fmla="*/ 5 h 24"/>
                <a:gd name="T8" fmla="*/ 24 w 24"/>
                <a:gd name="T9" fmla="*/ 7 h 24"/>
                <a:gd name="T10" fmla="*/ 24 w 24"/>
                <a:gd name="T11" fmla="*/ 11 h 24"/>
                <a:gd name="T12" fmla="*/ 24 w 24"/>
                <a:gd name="T13" fmla="*/ 17 h 24"/>
                <a:gd name="T14" fmla="*/ 22 w 24"/>
                <a:gd name="T15" fmla="*/ 19 h 24"/>
                <a:gd name="T16" fmla="*/ 19 w 24"/>
                <a:gd name="T17" fmla="*/ 22 h 24"/>
                <a:gd name="T18" fmla="*/ 17 w 24"/>
                <a:gd name="T19" fmla="*/ 24 h 24"/>
                <a:gd name="T20" fmla="*/ 13 w 24"/>
                <a:gd name="T21" fmla="*/ 24 h 24"/>
                <a:gd name="T22" fmla="*/ 7 w 24"/>
                <a:gd name="T23" fmla="*/ 24 h 24"/>
                <a:gd name="T24" fmla="*/ 5 w 24"/>
                <a:gd name="T25" fmla="*/ 22 h 24"/>
                <a:gd name="T26" fmla="*/ 2 w 24"/>
                <a:gd name="T27" fmla="*/ 19 h 24"/>
                <a:gd name="T28" fmla="*/ 0 w 24"/>
                <a:gd name="T29" fmla="*/ 17 h 24"/>
                <a:gd name="T30" fmla="*/ 0 w 24"/>
                <a:gd name="T31" fmla="*/ 11 h 24"/>
                <a:gd name="T32" fmla="*/ 0 w 24"/>
                <a:gd name="T33" fmla="*/ 7 h 24"/>
                <a:gd name="T34" fmla="*/ 2 w 24"/>
                <a:gd name="T35" fmla="*/ 5 h 24"/>
                <a:gd name="T36" fmla="*/ 5 w 24"/>
                <a:gd name="T37" fmla="*/ 2 h 24"/>
                <a:gd name="T38" fmla="*/ 7 w 24"/>
                <a:gd name="T39" fmla="*/ 0 h 24"/>
                <a:gd name="T40" fmla="*/ 13 w 24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4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7"/>
                  </a:lnTo>
                  <a:lnTo>
                    <a:pt x="24" y="11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7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1" name="Freeform 1187"/>
            <p:cNvSpPr>
              <a:spLocks/>
            </p:cNvSpPr>
            <p:nvPr/>
          </p:nvSpPr>
          <p:spPr bwMode="auto">
            <a:xfrm>
              <a:off x="4707348" y="31443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2" name="Freeform 1188"/>
            <p:cNvSpPr>
              <a:spLocks/>
            </p:cNvSpPr>
            <p:nvPr/>
          </p:nvSpPr>
          <p:spPr bwMode="auto">
            <a:xfrm>
              <a:off x="4915595" y="31443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3" name="Freeform 1189"/>
            <p:cNvSpPr>
              <a:spLocks/>
            </p:cNvSpPr>
            <p:nvPr/>
          </p:nvSpPr>
          <p:spPr bwMode="auto">
            <a:xfrm>
              <a:off x="4707348" y="94240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4" name="Freeform 1190"/>
            <p:cNvSpPr>
              <a:spLocks/>
            </p:cNvSpPr>
            <p:nvPr/>
          </p:nvSpPr>
          <p:spPr bwMode="auto">
            <a:xfrm>
              <a:off x="4915595" y="94240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3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3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" name="Freeform 1191"/>
            <p:cNvSpPr>
              <a:spLocks/>
            </p:cNvSpPr>
            <p:nvPr/>
          </p:nvSpPr>
          <p:spPr bwMode="auto">
            <a:xfrm>
              <a:off x="4812279" y="104733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" name="Freeform 1192"/>
            <p:cNvSpPr>
              <a:spLocks/>
            </p:cNvSpPr>
            <p:nvPr/>
          </p:nvSpPr>
          <p:spPr bwMode="auto">
            <a:xfrm>
              <a:off x="4604032" y="1047332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6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3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3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6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7" name="Freeform 1193"/>
            <p:cNvSpPr>
              <a:spLocks/>
            </p:cNvSpPr>
            <p:nvPr/>
          </p:nvSpPr>
          <p:spPr bwMode="auto">
            <a:xfrm>
              <a:off x="4812279" y="83908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8" name="Freeform 1194"/>
            <p:cNvSpPr>
              <a:spLocks/>
            </p:cNvSpPr>
            <p:nvPr/>
          </p:nvSpPr>
          <p:spPr bwMode="auto">
            <a:xfrm>
              <a:off x="4604032" y="839086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2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19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19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2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9" name="Freeform 1195"/>
            <p:cNvSpPr>
              <a:spLocks/>
            </p:cNvSpPr>
            <p:nvPr/>
          </p:nvSpPr>
          <p:spPr bwMode="auto">
            <a:xfrm>
              <a:off x="4707348" y="7325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0" name="Freeform 1196"/>
            <p:cNvSpPr>
              <a:spLocks/>
            </p:cNvSpPr>
            <p:nvPr/>
          </p:nvSpPr>
          <p:spPr bwMode="auto">
            <a:xfrm>
              <a:off x="4915595" y="7325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6 h 26"/>
                <a:gd name="T36" fmla="*/ 6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6"/>
                  </a:lnTo>
                  <a:lnTo>
                    <a:pt x="6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1" name="Freeform 1197"/>
            <p:cNvSpPr>
              <a:spLocks/>
            </p:cNvSpPr>
            <p:nvPr/>
          </p:nvSpPr>
          <p:spPr bwMode="auto">
            <a:xfrm>
              <a:off x="4707348" y="136051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2" name="Freeform 1198"/>
            <p:cNvSpPr>
              <a:spLocks/>
            </p:cNvSpPr>
            <p:nvPr/>
          </p:nvSpPr>
          <p:spPr bwMode="auto">
            <a:xfrm>
              <a:off x="4915595" y="136051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3" name="Freeform 1199"/>
            <p:cNvSpPr>
              <a:spLocks/>
            </p:cNvSpPr>
            <p:nvPr/>
          </p:nvSpPr>
          <p:spPr bwMode="auto">
            <a:xfrm>
              <a:off x="4812279" y="1467055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4" name="Freeform 1200"/>
            <p:cNvSpPr>
              <a:spLocks/>
            </p:cNvSpPr>
            <p:nvPr/>
          </p:nvSpPr>
          <p:spPr bwMode="auto">
            <a:xfrm>
              <a:off x="4604032" y="1467055"/>
              <a:ext cx="38744" cy="38744"/>
            </a:xfrm>
            <a:custGeom>
              <a:avLst/>
              <a:gdLst>
                <a:gd name="T0" fmla="*/ 13 w 24"/>
                <a:gd name="T1" fmla="*/ 0 h 24"/>
                <a:gd name="T2" fmla="*/ 17 w 24"/>
                <a:gd name="T3" fmla="*/ 0 h 24"/>
                <a:gd name="T4" fmla="*/ 19 w 24"/>
                <a:gd name="T5" fmla="*/ 2 h 24"/>
                <a:gd name="T6" fmla="*/ 22 w 24"/>
                <a:gd name="T7" fmla="*/ 5 h 24"/>
                <a:gd name="T8" fmla="*/ 24 w 24"/>
                <a:gd name="T9" fmla="*/ 7 h 24"/>
                <a:gd name="T10" fmla="*/ 24 w 24"/>
                <a:gd name="T11" fmla="*/ 11 h 24"/>
                <a:gd name="T12" fmla="*/ 24 w 24"/>
                <a:gd name="T13" fmla="*/ 17 h 24"/>
                <a:gd name="T14" fmla="*/ 22 w 24"/>
                <a:gd name="T15" fmla="*/ 19 h 24"/>
                <a:gd name="T16" fmla="*/ 19 w 24"/>
                <a:gd name="T17" fmla="*/ 22 h 24"/>
                <a:gd name="T18" fmla="*/ 17 w 24"/>
                <a:gd name="T19" fmla="*/ 24 h 24"/>
                <a:gd name="T20" fmla="*/ 13 w 24"/>
                <a:gd name="T21" fmla="*/ 24 h 24"/>
                <a:gd name="T22" fmla="*/ 7 w 24"/>
                <a:gd name="T23" fmla="*/ 24 h 24"/>
                <a:gd name="T24" fmla="*/ 5 w 24"/>
                <a:gd name="T25" fmla="*/ 22 h 24"/>
                <a:gd name="T26" fmla="*/ 2 w 24"/>
                <a:gd name="T27" fmla="*/ 19 h 24"/>
                <a:gd name="T28" fmla="*/ 0 w 24"/>
                <a:gd name="T29" fmla="*/ 17 h 24"/>
                <a:gd name="T30" fmla="*/ 0 w 24"/>
                <a:gd name="T31" fmla="*/ 11 h 24"/>
                <a:gd name="T32" fmla="*/ 0 w 24"/>
                <a:gd name="T33" fmla="*/ 7 h 24"/>
                <a:gd name="T34" fmla="*/ 2 w 24"/>
                <a:gd name="T35" fmla="*/ 5 h 24"/>
                <a:gd name="T36" fmla="*/ 5 w 24"/>
                <a:gd name="T37" fmla="*/ 2 h 24"/>
                <a:gd name="T38" fmla="*/ 7 w 24"/>
                <a:gd name="T39" fmla="*/ 0 h 24"/>
                <a:gd name="T40" fmla="*/ 13 w 24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4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7"/>
                  </a:lnTo>
                  <a:lnTo>
                    <a:pt x="24" y="11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7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5" name="Freeform 1201"/>
            <p:cNvSpPr>
              <a:spLocks/>
            </p:cNvSpPr>
            <p:nvPr/>
          </p:nvSpPr>
          <p:spPr bwMode="auto">
            <a:xfrm>
              <a:off x="4812279" y="1257194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" name="Freeform 1202"/>
            <p:cNvSpPr>
              <a:spLocks/>
            </p:cNvSpPr>
            <p:nvPr/>
          </p:nvSpPr>
          <p:spPr bwMode="auto">
            <a:xfrm>
              <a:off x="4604032" y="1257194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2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2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" name="Freeform 1203"/>
            <p:cNvSpPr>
              <a:spLocks/>
            </p:cNvSpPr>
            <p:nvPr/>
          </p:nvSpPr>
          <p:spPr bwMode="auto">
            <a:xfrm>
              <a:off x="4707348" y="1152263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8" name="Freeform 1204"/>
            <p:cNvSpPr>
              <a:spLocks/>
            </p:cNvSpPr>
            <p:nvPr/>
          </p:nvSpPr>
          <p:spPr bwMode="auto">
            <a:xfrm>
              <a:off x="4915595" y="1152263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6 w 26"/>
                <a:gd name="T25" fmla="*/ 23 h 26"/>
                <a:gd name="T26" fmla="*/ 3 w 26"/>
                <a:gd name="T27" fmla="*/ 20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9" name="Freeform 1205"/>
            <p:cNvSpPr>
              <a:spLocks/>
            </p:cNvSpPr>
            <p:nvPr/>
          </p:nvSpPr>
          <p:spPr bwMode="auto">
            <a:xfrm>
              <a:off x="4707348" y="17786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0" name="Freeform 1206"/>
            <p:cNvSpPr>
              <a:spLocks/>
            </p:cNvSpPr>
            <p:nvPr/>
          </p:nvSpPr>
          <p:spPr bwMode="auto">
            <a:xfrm>
              <a:off x="4915595" y="17786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6 h 26"/>
                <a:gd name="T36" fmla="*/ 6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6"/>
                  </a:lnTo>
                  <a:lnTo>
                    <a:pt x="6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1" name="Freeform 1207"/>
            <p:cNvSpPr>
              <a:spLocks/>
            </p:cNvSpPr>
            <p:nvPr/>
          </p:nvSpPr>
          <p:spPr bwMode="auto">
            <a:xfrm>
              <a:off x="4812279" y="1885163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2" name="Freeform 1208"/>
            <p:cNvSpPr>
              <a:spLocks/>
            </p:cNvSpPr>
            <p:nvPr/>
          </p:nvSpPr>
          <p:spPr bwMode="auto">
            <a:xfrm>
              <a:off x="4604032" y="1885163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2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19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19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2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3" name="Freeform 1209"/>
            <p:cNvSpPr>
              <a:spLocks/>
            </p:cNvSpPr>
            <p:nvPr/>
          </p:nvSpPr>
          <p:spPr bwMode="auto">
            <a:xfrm>
              <a:off x="4812279" y="167530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4" name="Freeform 1210"/>
            <p:cNvSpPr>
              <a:spLocks/>
            </p:cNvSpPr>
            <p:nvPr/>
          </p:nvSpPr>
          <p:spPr bwMode="auto">
            <a:xfrm>
              <a:off x="4604032" y="1675302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5" name="Freeform 1211"/>
            <p:cNvSpPr>
              <a:spLocks/>
            </p:cNvSpPr>
            <p:nvPr/>
          </p:nvSpPr>
          <p:spPr bwMode="auto">
            <a:xfrm>
              <a:off x="4707348" y="157037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6" name="Freeform 1212"/>
            <p:cNvSpPr>
              <a:spLocks/>
            </p:cNvSpPr>
            <p:nvPr/>
          </p:nvSpPr>
          <p:spPr bwMode="auto">
            <a:xfrm>
              <a:off x="4915595" y="157037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3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3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7" name="Freeform 1213"/>
            <p:cNvSpPr>
              <a:spLocks/>
            </p:cNvSpPr>
            <p:nvPr/>
          </p:nvSpPr>
          <p:spPr bwMode="auto">
            <a:xfrm>
              <a:off x="4707348" y="21983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8" name="Freeform 1214"/>
            <p:cNvSpPr>
              <a:spLocks/>
            </p:cNvSpPr>
            <p:nvPr/>
          </p:nvSpPr>
          <p:spPr bwMode="auto">
            <a:xfrm>
              <a:off x="4915595" y="21983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6 w 26"/>
                <a:gd name="T25" fmla="*/ 23 h 26"/>
                <a:gd name="T26" fmla="*/ 3 w 26"/>
                <a:gd name="T27" fmla="*/ 20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9" name="Freeform 1215"/>
            <p:cNvSpPr>
              <a:spLocks/>
            </p:cNvSpPr>
            <p:nvPr/>
          </p:nvSpPr>
          <p:spPr bwMode="auto">
            <a:xfrm>
              <a:off x="4812279" y="230327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0" name="Freeform 1216"/>
            <p:cNvSpPr>
              <a:spLocks/>
            </p:cNvSpPr>
            <p:nvPr/>
          </p:nvSpPr>
          <p:spPr bwMode="auto">
            <a:xfrm>
              <a:off x="4604032" y="2303271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1" name="Freeform 1217"/>
            <p:cNvSpPr>
              <a:spLocks/>
            </p:cNvSpPr>
            <p:nvPr/>
          </p:nvSpPr>
          <p:spPr bwMode="auto">
            <a:xfrm>
              <a:off x="4812279" y="2093410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2" name="Freeform 1218"/>
            <p:cNvSpPr>
              <a:spLocks/>
            </p:cNvSpPr>
            <p:nvPr/>
          </p:nvSpPr>
          <p:spPr bwMode="auto">
            <a:xfrm>
              <a:off x="4604032" y="2093410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6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3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3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6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3" name="Freeform 1219"/>
            <p:cNvSpPr>
              <a:spLocks/>
            </p:cNvSpPr>
            <p:nvPr/>
          </p:nvSpPr>
          <p:spPr bwMode="auto">
            <a:xfrm>
              <a:off x="4707348" y="198848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4" name="Freeform 1220"/>
            <p:cNvSpPr>
              <a:spLocks/>
            </p:cNvSpPr>
            <p:nvPr/>
          </p:nvSpPr>
          <p:spPr bwMode="auto">
            <a:xfrm>
              <a:off x="4915595" y="198848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3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3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5" name="Freeform 1221"/>
            <p:cNvSpPr>
              <a:spLocks/>
            </p:cNvSpPr>
            <p:nvPr/>
          </p:nvSpPr>
          <p:spPr bwMode="auto">
            <a:xfrm>
              <a:off x="4707348" y="261644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6" name="Freeform 1222"/>
            <p:cNvSpPr>
              <a:spLocks/>
            </p:cNvSpPr>
            <p:nvPr/>
          </p:nvSpPr>
          <p:spPr bwMode="auto">
            <a:xfrm>
              <a:off x="4915595" y="261644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3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3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7" name="Freeform 1223"/>
            <p:cNvSpPr>
              <a:spLocks/>
            </p:cNvSpPr>
            <p:nvPr/>
          </p:nvSpPr>
          <p:spPr bwMode="auto">
            <a:xfrm>
              <a:off x="4812279" y="2721379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8" name="Freeform 1224"/>
            <p:cNvSpPr>
              <a:spLocks/>
            </p:cNvSpPr>
            <p:nvPr/>
          </p:nvSpPr>
          <p:spPr bwMode="auto">
            <a:xfrm>
              <a:off x="4604032" y="2721379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9" name="Freeform 1225"/>
            <p:cNvSpPr>
              <a:spLocks/>
            </p:cNvSpPr>
            <p:nvPr/>
          </p:nvSpPr>
          <p:spPr bwMode="auto">
            <a:xfrm>
              <a:off x="4812279" y="2513132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3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3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0" name="Freeform 1226"/>
            <p:cNvSpPr>
              <a:spLocks/>
            </p:cNvSpPr>
            <p:nvPr/>
          </p:nvSpPr>
          <p:spPr bwMode="auto">
            <a:xfrm>
              <a:off x="4604032" y="2513132"/>
              <a:ext cx="38744" cy="38744"/>
            </a:xfrm>
            <a:custGeom>
              <a:avLst/>
              <a:gdLst>
                <a:gd name="T0" fmla="*/ 13 w 24"/>
                <a:gd name="T1" fmla="*/ 0 h 24"/>
                <a:gd name="T2" fmla="*/ 17 w 24"/>
                <a:gd name="T3" fmla="*/ 0 h 24"/>
                <a:gd name="T4" fmla="*/ 19 w 24"/>
                <a:gd name="T5" fmla="*/ 2 h 24"/>
                <a:gd name="T6" fmla="*/ 22 w 24"/>
                <a:gd name="T7" fmla="*/ 5 h 24"/>
                <a:gd name="T8" fmla="*/ 24 w 24"/>
                <a:gd name="T9" fmla="*/ 7 h 24"/>
                <a:gd name="T10" fmla="*/ 24 w 24"/>
                <a:gd name="T11" fmla="*/ 13 h 24"/>
                <a:gd name="T12" fmla="*/ 24 w 24"/>
                <a:gd name="T13" fmla="*/ 17 h 24"/>
                <a:gd name="T14" fmla="*/ 22 w 24"/>
                <a:gd name="T15" fmla="*/ 19 h 24"/>
                <a:gd name="T16" fmla="*/ 19 w 24"/>
                <a:gd name="T17" fmla="*/ 22 h 24"/>
                <a:gd name="T18" fmla="*/ 17 w 24"/>
                <a:gd name="T19" fmla="*/ 24 h 24"/>
                <a:gd name="T20" fmla="*/ 13 w 24"/>
                <a:gd name="T21" fmla="*/ 24 h 24"/>
                <a:gd name="T22" fmla="*/ 7 w 24"/>
                <a:gd name="T23" fmla="*/ 24 h 24"/>
                <a:gd name="T24" fmla="*/ 5 w 24"/>
                <a:gd name="T25" fmla="*/ 22 h 24"/>
                <a:gd name="T26" fmla="*/ 2 w 24"/>
                <a:gd name="T27" fmla="*/ 19 h 24"/>
                <a:gd name="T28" fmla="*/ 0 w 24"/>
                <a:gd name="T29" fmla="*/ 17 h 24"/>
                <a:gd name="T30" fmla="*/ 0 w 24"/>
                <a:gd name="T31" fmla="*/ 13 h 24"/>
                <a:gd name="T32" fmla="*/ 0 w 24"/>
                <a:gd name="T33" fmla="*/ 7 h 24"/>
                <a:gd name="T34" fmla="*/ 2 w 24"/>
                <a:gd name="T35" fmla="*/ 5 h 24"/>
                <a:gd name="T36" fmla="*/ 5 w 24"/>
                <a:gd name="T37" fmla="*/ 2 h 24"/>
                <a:gd name="T38" fmla="*/ 7 w 24"/>
                <a:gd name="T39" fmla="*/ 0 h 24"/>
                <a:gd name="T40" fmla="*/ 13 w 24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4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7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7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1" name="Freeform 1227"/>
            <p:cNvSpPr>
              <a:spLocks/>
            </p:cNvSpPr>
            <p:nvPr/>
          </p:nvSpPr>
          <p:spPr bwMode="auto">
            <a:xfrm>
              <a:off x="4707348" y="240658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2" name="Freeform 1228"/>
            <p:cNvSpPr>
              <a:spLocks/>
            </p:cNvSpPr>
            <p:nvPr/>
          </p:nvSpPr>
          <p:spPr bwMode="auto">
            <a:xfrm>
              <a:off x="4915595" y="240658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3" name="Freeform 1229"/>
            <p:cNvSpPr>
              <a:spLocks/>
            </p:cNvSpPr>
            <p:nvPr/>
          </p:nvSpPr>
          <p:spPr bwMode="auto">
            <a:xfrm>
              <a:off x="4707348" y="303455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4" name="Freeform 1230"/>
            <p:cNvSpPr>
              <a:spLocks/>
            </p:cNvSpPr>
            <p:nvPr/>
          </p:nvSpPr>
          <p:spPr bwMode="auto">
            <a:xfrm>
              <a:off x="4915595" y="303455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3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3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5" name="Freeform 1233"/>
            <p:cNvSpPr>
              <a:spLocks/>
            </p:cNvSpPr>
            <p:nvPr/>
          </p:nvSpPr>
          <p:spPr bwMode="auto">
            <a:xfrm>
              <a:off x="4812279" y="293124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6" name="Freeform 1234"/>
            <p:cNvSpPr>
              <a:spLocks/>
            </p:cNvSpPr>
            <p:nvPr/>
          </p:nvSpPr>
          <p:spPr bwMode="auto">
            <a:xfrm>
              <a:off x="4604032" y="2931241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2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19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19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2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" name="Freeform 1235"/>
            <p:cNvSpPr>
              <a:spLocks/>
            </p:cNvSpPr>
            <p:nvPr/>
          </p:nvSpPr>
          <p:spPr bwMode="auto">
            <a:xfrm>
              <a:off x="4707348" y="282469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8" name="Freeform 1236"/>
            <p:cNvSpPr>
              <a:spLocks/>
            </p:cNvSpPr>
            <p:nvPr/>
          </p:nvSpPr>
          <p:spPr bwMode="auto">
            <a:xfrm>
              <a:off x="4915595" y="282469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6 h 26"/>
                <a:gd name="T36" fmla="*/ 6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6"/>
                  </a:lnTo>
                  <a:lnTo>
                    <a:pt x="6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9" name="Freeform 1307"/>
            <p:cNvSpPr>
              <a:spLocks/>
            </p:cNvSpPr>
            <p:nvPr/>
          </p:nvSpPr>
          <p:spPr bwMode="auto">
            <a:xfrm>
              <a:off x="4289240" y="10618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0 h 26"/>
                <a:gd name="T16" fmla="*/ 20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0" name="Freeform 1308"/>
            <p:cNvSpPr>
              <a:spLocks/>
            </p:cNvSpPr>
            <p:nvPr/>
          </p:nvSpPr>
          <p:spPr bwMode="auto">
            <a:xfrm>
              <a:off x="4497487" y="10618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1" name="Freeform 1309"/>
            <p:cNvSpPr>
              <a:spLocks/>
            </p:cNvSpPr>
            <p:nvPr/>
          </p:nvSpPr>
          <p:spPr bwMode="auto">
            <a:xfrm>
              <a:off x="4394171" y="21111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2" name="Freeform 1310"/>
            <p:cNvSpPr>
              <a:spLocks/>
            </p:cNvSpPr>
            <p:nvPr/>
          </p:nvSpPr>
          <p:spPr bwMode="auto">
            <a:xfrm>
              <a:off x="4184309" y="211116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3" name="Freeform 1311"/>
            <p:cNvSpPr>
              <a:spLocks/>
            </p:cNvSpPr>
            <p:nvPr/>
          </p:nvSpPr>
          <p:spPr bwMode="auto">
            <a:xfrm>
              <a:off x="4394171" y="125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4" name="Freeform 1312"/>
            <p:cNvSpPr>
              <a:spLocks/>
            </p:cNvSpPr>
            <p:nvPr/>
          </p:nvSpPr>
          <p:spPr bwMode="auto">
            <a:xfrm>
              <a:off x="4184309" y="1255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6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6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6 h 25"/>
                <a:gd name="T36" fmla="*/ 6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6"/>
                  </a:lnTo>
                  <a:lnTo>
                    <a:pt x="6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5" name="Freeform 1315"/>
            <p:cNvSpPr>
              <a:spLocks/>
            </p:cNvSpPr>
            <p:nvPr/>
          </p:nvSpPr>
          <p:spPr bwMode="auto">
            <a:xfrm>
              <a:off x="4289240" y="52429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6" name="Freeform 1316"/>
            <p:cNvSpPr>
              <a:spLocks/>
            </p:cNvSpPr>
            <p:nvPr/>
          </p:nvSpPr>
          <p:spPr bwMode="auto">
            <a:xfrm>
              <a:off x="4497487" y="52429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" name="Freeform 1317"/>
            <p:cNvSpPr>
              <a:spLocks/>
            </p:cNvSpPr>
            <p:nvPr/>
          </p:nvSpPr>
          <p:spPr bwMode="auto">
            <a:xfrm>
              <a:off x="4394171" y="62922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8" name="Freeform 1318"/>
            <p:cNvSpPr>
              <a:spLocks/>
            </p:cNvSpPr>
            <p:nvPr/>
          </p:nvSpPr>
          <p:spPr bwMode="auto">
            <a:xfrm>
              <a:off x="4184309" y="629225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9" name="Freeform 1319"/>
            <p:cNvSpPr>
              <a:spLocks/>
            </p:cNvSpPr>
            <p:nvPr/>
          </p:nvSpPr>
          <p:spPr bwMode="auto">
            <a:xfrm>
              <a:off x="4394171" y="420977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0" name="Freeform 1320"/>
            <p:cNvSpPr>
              <a:spLocks/>
            </p:cNvSpPr>
            <p:nvPr/>
          </p:nvSpPr>
          <p:spPr bwMode="auto">
            <a:xfrm>
              <a:off x="4184309" y="420977"/>
              <a:ext cx="40358" cy="38744"/>
            </a:xfrm>
            <a:custGeom>
              <a:avLst/>
              <a:gdLst>
                <a:gd name="T0" fmla="*/ 12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3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3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2 w 25"/>
                <a:gd name="T21" fmla="*/ 24 h 24"/>
                <a:gd name="T22" fmla="*/ 8 w 25"/>
                <a:gd name="T23" fmla="*/ 24 h 24"/>
                <a:gd name="T24" fmla="*/ 6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6 w 25"/>
                <a:gd name="T37" fmla="*/ 2 h 24"/>
                <a:gd name="T38" fmla="*/ 8 w 25"/>
                <a:gd name="T39" fmla="*/ 0 h 24"/>
                <a:gd name="T40" fmla="*/ 12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2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1" name="Freeform 1321"/>
            <p:cNvSpPr>
              <a:spLocks/>
            </p:cNvSpPr>
            <p:nvPr/>
          </p:nvSpPr>
          <p:spPr bwMode="auto">
            <a:xfrm>
              <a:off x="4289240" y="31443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2" name="Freeform 1322"/>
            <p:cNvSpPr>
              <a:spLocks/>
            </p:cNvSpPr>
            <p:nvPr/>
          </p:nvSpPr>
          <p:spPr bwMode="auto">
            <a:xfrm>
              <a:off x="4497487" y="31443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3" name="Freeform 1323"/>
            <p:cNvSpPr>
              <a:spLocks/>
            </p:cNvSpPr>
            <p:nvPr/>
          </p:nvSpPr>
          <p:spPr bwMode="auto">
            <a:xfrm>
              <a:off x="4289240" y="94240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4" name="Freeform 1324"/>
            <p:cNvSpPr>
              <a:spLocks/>
            </p:cNvSpPr>
            <p:nvPr/>
          </p:nvSpPr>
          <p:spPr bwMode="auto">
            <a:xfrm>
              <a:off x="4497487" y="94240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5" name="Freeform 1325"/>
            <p:cNvSpPr>
              <a:spLocks/>
            </p:cNvSpPr>
            <p:nvPr/>
          </p:nvSpPr>
          <p:spPr bwMode="auto">
            <a:xfrm>
              <a:off x="4394171" y="104733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6" name="Freeform 1326"/>
            <p:cNvSpPr>
              <a:spLocks/>
            </p:cNvSpPr>
            <p:nvPr/>
          </p:nvSpPr>
          <p:spPr bwMode="auto">
            <a:xfrm>
              <a:off x="4184309" y="1047332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6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6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6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" name="Freeform 1327"/>
            <p:cNvSpPr>
              <a:spLocks/>
            </p:cNvSpPr>
            <p:nvPr/>
          </p:nvSpPr>
          <p:spPr bwMode="auto">
            <a:xfrm>
              <a:off x="4394171" y="83908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" name="Freeform 1328"/>
            <p:cNvSpPr>
              <a:spLocks/>
            </p:cNvSpPr>
            <p:nvPr/>
          </p:nvSpPr>
          <p:spPr bwMode="auto">
            <a:xfrm>
              <a:off x="4184309" y="839086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2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9" name="Freeform 1329"/>
            <p:cNvSpPr>
              <a:spLocks/>
            </p:cNvSpPr>
            <p:nvPr/>
          </p:nvSpPr>
          <p:spPr bwMode="auto">
            <a:xfrm>
              <a:off x="4289240" y="7325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0 w 26"/>
                <a:gd name="T5" fmla="*/ 3 h 26"/>
                <a:gd name="T6" fmla="*/ 23 w 26"/>
                <a:gd name="T7" fmla="*/ 6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0" name="Freeform 1331"/>
            <p:cNvSpPr>
              <a:spLocks/>
            </p:cNvSpPr>
            <p:nvPr/>
          </p:nvSpPr>
          <p:spPr bwMode="auto">
            <a:xfrm>
              <a:off x="4497487" y="7325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1" name="Freeform 1332"/>
            <p:cNvSpPr>
              <a:spLocks/>
            </p:cNvSpPr>
            <p:nvPr/>
          </p:nvSpPr>
          <p:spPr bwMode="auto">
            <a:xfrm>
              <a:off x="4289240" y="136051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2" name="Freeform 1333"/>
            <p:cNvSpPr>
              <a:spLocks/>
            </p:cNvSpPr>
            <p:nvPr/>
          </p:nvSpPr>
          <p:spPr bwMode="auto">
            <a:xfrm>
              <a:off x="4497487" y="136051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3" name="Freeform 1334"/>
            <p:cNvSpPr>
              <a:spLocks/>
            </p:cNvSpPr>
            <p:nvPr/>
          </p:nvSpPr>
          <p:spPr bwMode="auto">
            <a:xfrm>
              <a:off x="4394171" y="1467055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4" name="Freeform 1335"/>
            <p:cNvSpPr>
              <a:spLocks/>
            </p:cNvSpPr>
            <p:nvPr/>
          </p:nvSpPr>
          <p:spPr bwMode="auto">
            <a:xfrm>
              <a:off x="4184309" y="1467055"/>
              <a:ext cx="40358" cy="38744"/>
            </a:xfrm>
            <a:custGeom>
              <a:avLst/>
              <a:gdLst>
                <a:gd name="T0" fmla="*/ 12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3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3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2 w 25"/>
                <a:gd name="T21" fmla="*/ 24 h 24"/>
                <a:gd name="T22" fmla="*/ 8 w 25"/>
                <a:gd name="T23" fmla="*/ 24 h 24"/>
                <a:gd name="T24" fmla="*/ 6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6 w 25"/>
                <a:gd name="T37" fmla="*/ 2 h 24"/>
                <a:gd name="T38" fmla="*/ 8 w 25"/>
                <a:gd name="T39" fmla="*/ 0 h 24"/>
                <a:gd name="T40" fmla="*/ 12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2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5" name="Freeform 1336"/>
            <p:cNvSpPr>
              <a:spLocks/>
            </p:cNvSpPr>
            <p:nvPr/>
          </p:nvSpPr>
          <p:spPr bwMode="auto">
            <a:xfrm>
              <a:off x="4394171" y="1257194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6" name="Freeform 1337"/>
            <p:cNvSpPr>
              <a:spLocks/>
            </p:cNvSpPr>
            <p:nvPr/>
          </p:nvSpPr>
          <p:spPr bwMode="auto">
            <a:xfrm>
              <a:off x="4184309" y="1257194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" name="Freeform 1338"/>
            <p:cNvSpPr>
              <a:spLocks/>
            </p:cNvSpPr>
            <p:nvPr/>
          </p:nvSpPr>
          <p:spPr bwMode="auto">
            <a:xfrm>
              <a:off x="4289240" y="1152263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0 h 26"/>
                <a:gd name="T16" fmla="*/ 20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8" name="Freeform 1339"/>
            <p:cNvSpPr>
              <a:spLocks/>
            </p:cNvSpPr>
            <p:nvPr/>
          </p:nvSpPr>
          <p:spPr bwMode="auto">
            <a:xfrm>
              <a:off x="4497487" y="1152263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9" name="Freeform 1340"/>
            <p:cNvSpPr>
              <a:spLocks/>
            </p:cNvSpPr>
            <p:nvPr/>
          </p:nvSpPr>
          <p:spPr bwMode="auto">
            <a:xfrm>
              <a:off x="4289240" y="17786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0 w 26"/>
                <a:gd name="T5" fmla="*/ 3 h 26"/>
                <a:gd name="T6" fmla="*/ 23 w 26"/>
                <a:gd name="T7" fmla="*/ 6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0" name="Freeform 1341"/>
            <p:cNvSpPr>
              <a:spLocks/>
            </p:cNvSpPr>
            <p:nvPr/>
          </p:nvSpPr>
          <p:spPr bwMode="auto">
            <a:xfrm>
              <a:off x="4497487" y="17786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1" name="Freeform 1342"/>
            <p:cNvSpPr>
              <a:spLocks/>
            </p:cNvSpPr>
            <p:nvPr/>
          </p:nvSpPr>
          <p:spPr bwMode="auto">
            <a:xfrm>
              <a:off x="4394171" y="1885163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2" name="Freeform 1343"/>
            <p:cNvSpPr>
              <a:spLocks/>
            </p:cNvSpPr>
            <p:nvPr/>
          </p:nvSpPr>
          <p:spPr bwMode="auto">
            <a:xfrm>
              <a:off x="4184309" y="1885163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2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3" name="Freeform 1344"/>
            <p:cNvSpPr>
              <a:spLocks/>
            </p:cNvSpPr>
            <p:nvPr/>
          </p:nvSpPr>
          <p:spPr bwMode="auto">
            <a:xfrm>
              <a:off x="4394171" y="167530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4" name="Freeform 1345"/>
            <p:cNvSpPr>
              <a:spLocks/>
            </p:cNvSpPr>
            <p:nvPr/>
          </p:nvSpPr>
          <p:spPr bwMode="auto">
            <a:xfrm>
              <a:off x="4184309" y="1675302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5" name="Freeform 1346"/>
            <p:cNvSpPr>
              <a:spLocks/>
            </p:cNvSpPr>
            <p:nvPr/>
          </p:nvSpPr>
          <p:spPr bwMode="auto">
            <a:xfrm>
              <a:off x="4289240" y="157037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6" name="Freeform 1347"/>
            <p:cNvSpPr>
              <a:spLocks/>
            </p:cNvSpPr>
            <p:nvPr/>
          </p:nvSpPr>
          <p:spPr bwMode="auto">
            <a:xfrm>
              <a:off x="4497487" y="157037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7" name="Freeform 1348"/>
            <p:cNvSpPr>
              <a:spLocks/>
            </p:cNvSpPr>
            <p:nvPr/>
          </p:nvSpPr>
          <p:spPr bwMode="auto">
            <a:xfrm>
              <a:off x="4289240" y="21983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0 h 26"/>
                <a:gd name="T16" fmla="*/ 20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8" name="Freeform 1349"/>
            <p:cNvSpPr>
              <a:spLocks/>
            </p:cNvSpPr>
            <p:nvPr/>
          </p:nvSpPr>
          <p:spPr bwMode="auto">
            <a:xfrm>
              <a:off x="4497487" y="21983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9" name="Freeform 1350"/>
            <p:cNvSpPr>
              <a:spLocks/>
            </p:cNvSpPr>
            <p:nvPr/>
          </p:nvSpPr>
          <p:spPr bwMode="auto">
            <a:xfrm>
              <a:off x="4394171" y="230327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0" name="Freeform 1351"/>
            <p:cNvSpPr>
              <a:spLocks/>
            </p:cNvSpPr>
            <p:nvPr/>
          </p:nvSpPr>
          <p:spPr bwMode="auto">
            <a:xfrm>
              <a:off x="4184309" y="2303271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1" name="Freeform 1352"/>
            <p:cNvSpPr>
              <a:spLocks/>
            </p:cNvSpPr>
            <p:nvPr/>
          </p:nvSpPr>
          <p:spPr bwMode="auto">
            <a:xfrm>
              <a:off x="4394171" y="2093410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2" name="Freeform 1353"/>
            <p:cNvSpPr>
              <a:spLocks/>
            </p:cNvSpPr>
            <p:nvPr/>
          </p:nvSpPr>
          <p:spPr bwMode="auto">
            <a:xfrm>
              <a:off x="4184309" y="2093410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6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6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6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3" name="Freeform 1354"/>
            <p:cNvSpPr>
              <a:spLocks/>
            </p:cNvSpPr>
            <p:nvPr/>
          </p:nvSpPr>
          <p:spPr bwMode="auto">
            <a:xfrm>
              <a:off x="4289240" y="198848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4" name="Freeform 1355"/>
            <p:cNvSpPr>
              <a:spLocks/>
            </p:cNvSpPr>
            <p:nvPr/>
          </p:nvSpPr>
          <p:spPr bwMode="auto">
            <a:xfrm>
              <a:off x="4497487" y="198848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5" name="Freeform 1356"/>
            <p:cNvSpPr>
              <a:spLocks/>
            </p:cNvSpPr>
            <p:nvPr/>
          </p:nvSpPr>
          <p:spPr bwMode="auto">
            <a:xfrm>
              <a:off x="4289240" y="261644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6" name="Freeform 1357"/>
            <p:cNvSpPr>
              <a:spLocks/>
            </p:cNvSpPr>
            <p:nvPr/>
          </p:nvSpPr>
          <p:spPr bwMode="auto">
            <a:xfrm>
              <a:off x="4497487" y="261644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7" name="Freeform 1358"/>
            <p:cNvSpPr>
              <a:spLocks/>
            </p:cNvSpPr>
            <p:nvPr/>
          </p:nvSpPr>
          <p:spPr bwMode="auto">
            <a:xfrm>
              <a:off x="4394171" y="2721379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" name="Freeform 1359"/>
            <p:cNvSpPr>
              <a:spLocks/>
            </p:cNvSpPr>
            <p:nvPr/>
          </p:nvSpPr>
          <p:spPr bwMode="auto">
            <a:xfrm>
              <a:off x="4184309" y="2721379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9" name="Freeform 1360"/>
            <p:cNvSpPr>
              <a:spLocks/>
            </p:cNvSpPr>
            <p:nvPr/>
          </p:nvSpPr>
          <p:spPr bwMode="auto">
            <a:xfrm>
              <a:off x="4394171" y="2513132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3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3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0" name="Freeform 1361"/>
            <p:cNvSpPr>
              <a:spLocks/>
            </p:cNvSpPr>
            <p:nvPr/>
          </p:nvSpPr>
          <p:spPr bwMode="auto">
            <a:xfrm>
              <a:off x="4184309" y="2513132"/>
              <a:ext cx="40358" cy="38744"/>
            </a:xfrm>
            <a:custGeom>
              <a:avLst/>
              <a:gdLst>
                <a:gd name="T0" fmla="*/ 12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3 w 25"/>
                <a:gd name="T7" fmla="*/ 5 h 24"/>
                <a:gd name="T8" fmla="*/ 25 w 25"/>
                <a:gd name="T9" fmla="*/ 7 h 24"/>
                <a:gd name="T10" fmla="*/ 25 w 25"/>
                <a:gd name="T11" fmla="*/ 13 h 24"/>
                <a:gd name="T12" fmla="*/ 25 w 25"/>
                <a:gd name="T13" fmla="*/ 17 h 24"/>
                <a:gd name="T14" fmla="*/ 23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2 w 25"/>
                <a:gd name="T21" fmla="*/ 24 h 24"/>
                <a:gd name="T22" fmla="*/ 8 w 25"/>
                <a:gd name="T23" fmla="*/ 24 h 24"/>
                <a:gd name="T24" fmla="*/ 6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3 h 24"/>
                <a:gd name="T32" fmla="*/ 0 w 25"/>
                <a:gd name="T33" fmla="*/ 7 h 24"/>
                <a:gd name="T34" fmla="*/ 3 w 25"/>
                <a:gd name="T35" fmla="*/ 5 h 24"/>
                <a:gd name="T36" fmla="*/ 6 w 25"/>
                <a:gd name="T37" fmla="*/ 2 h 24"/>
                <a:gd name="T38" fmla="*/ 8 w 25"/>
                <a:gd name="T39" fmla="*/ 0 h 24"/>
                <a:gd name="T40" fmla="*/ 12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2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7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1" name="Freeform 1362"/>
            <p:cNvSpPr>
              <a:spLocks/>
            </p:cNvSpPr>
            <p:nvPr/>
          </p:nvSpPr>
          <p:spPr bwMode="auto">
            <a:xfrm>
              <a:off x="4289240" y="240658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2" name="Freeform 1363"/>
            <p:cNvSpPr>
              <a:spLocks/>
            </p:cNvSpPr>
            <p:nvPr/>
          </p:nvSpPr>
          <p:spPr bwMode="auto">
            <a:xfrm>
              <a:off x="4497487" y="240658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3" name="Freeform 1365"/>
            <p:cNvSpPr>
              <a:spLocks/>
            </p:cNvSpPr>
            <p:nvPr/>
          </p:nvSpPr>
          <p:spPr bwMode="auto">
            <a:xfrm>
              <a:off x="4497487" y="303455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4" name="Freeform 1368"/>
            <p:cNvSpPr>
              <a:spLocks/>
            </p:cNvSpPr>
            <p:nvPr/>
          </p:nvSpPr>
          <p:spPr bwMode="auto">
            <a:xfrm>
              <a:off x="4394171" y="293124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5" name="Freeform 1369"/>
            <p:cNvSpPr>
              <a:spLocks/>
            </p:cNvSpPr>
            <p:nvPr/>
          </p:nvSpPr>
          <p:spPr bwMode="auto">
            <a:xfrm>
              <a:off x="4184309" y="2931241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2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6" name="Freeform 1370"/>
            <p:cNvSpPr>
              <a:spLocks/>
            </p:cNvSpPr>
            <p:nvPr/>
          </p:nvSpPr>
          <p:spPr bwMode="auto">
            <a:xfrm>
              <a:off x="4289240" y="282469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0 w 26"/>
                <a:gd name="T5" fmla="*/ 3 h 26"/>
                <a:gd name="T6" fmla="*/ 23 w 26"/>
                <a:gd name="T7" fmla="*/ 6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7" name="Freeform 1371"/>
            <p:cNvSpPr>
              <a:spLocks/>
            </p:cNvSpPr>
            <p:nvPr/>
          </p:nvSpPr>
          <p:spPr bwMode="auto">
            <a:xfrm>
              <a:off x="4497487" y="282469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8" name="Freeform 1442"/>
            <p:cNvSpPr>
              <a:spLocks/>
            </p:cNvSpPr>
            <p:nvPr/>
          </p:nvSpPr>
          <p:spPr bwMode="auto">
            <a:xfrm>
              <a:off x="3869518" y="10618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6 w 26"/>
                <a:gd name="T25" fmla="*/ 23 h 26"/>
                <a:gd name="T26" fmla="*/ 3 w 26"/>
                <a:gd name="T27" fmla="*/ 20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9" name="Freeform 1443"/>
            <p:cNvSpPr>
              <a:spLocks/>
            </p:cNvSpPr>
            <p:nvPr/>
          </p:nvSpPr>
          <p:spPr bwMode="auto">
            <a:xfrm>
              <a:off x="4079379" y="10618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0" name="Freeform 1444"/>
            <p:cNvSpPr>
              <a:spLocks/>
            </p:cNvSpPr>
            <p:nvPr/>
          </p:nvSpPr>
          <p:spPr bwMode="auto">
            <a:xfrm>
              <a:off x="3976063" y="211116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1" name="Freeform 1445"/>
            <p:cNvSpPr>
              <a:spLocks/>
            </p:cNvSpPr>
            <p:nvPr/>
          </p:nvSpPr>
          <p:spPr bwMode="auto">
            <a:xfrm>
              <a:off x="3766202" y="21111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2" name="Freeform 1446"/>
            <p:cNvSpPr>
              <a:spLocks/>
            </p:cNvSpPr>
            <p:nvPr/>
          </p:nvSpPr>
          <p:spPr bwMode="auto">
            <a:xfrm>
              <a:off x="3976063" y="1255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3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2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3" name="Freeform 1447"/>
            <p:cNvSpPr>
              <a:spLocks/>
            </p:cNvSpPr>
            <p:nvPr/>
          </p:nvSpPr>
          <p:spPr bwMode="auto">
            <a:xfrm>
              <a:off x="3766202" y="125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4" name="Freeform 1450"/>
            <p:cNvSpPr>
              <a:spLocks/>
            </p:cNvSpPr>
            <p:nvPr/>
          </p:nvSpPr>
          <p:spPr bwMode="auto">
            <a:xfrm>
              <a:off x="3869518" y="52429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3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3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5" name="Freeform 1451"/>
            <p:cNvSpPr>
              <a:spLocks/>
            </p:cNvSpPr>
            <p:nvPr/>
          </p:nvSpPr>
          <p:spPr bwMode="auto">
            <a:xfrm>
              <a:off x="4079379" y="52429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6" name="Freeform 1452"/>
            <p:cNvSpPr>
              <a:spLocks/>
            </p:cNvSpPr>
            <p:nvPr/>
          </p:nvSpPr>
          <p:spPr bwMode="auto">
            <a:xfrm>
              <a:off x="3976063" y="629225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7" name="Freeform 1453"/>
            <p:cNvSpPr>
              <a:spLocks/>
            </p:cNvSpPr>
            <p:nvPr/>
          </p:nvSpPr>
          <p:spPr bwMode="auto">
            <a:xfrm>
              <a:off x="3766202" y="62922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8" name="Freeform 1454"/>
            <p:cNvSpPr>
              <a:spLocks/>
            </p:cNvSpPr>
            <p:nvPr/>
          </p:nvSpPr>
          <p:spPr bwMode="auto">
            <a:xfrm>
              <a:off x="3976063" y="420977"/>
              <a:ext cx="40358" cy="38744"/>
            </a:xfrm>
            <a:custGeom>
              <a:avLst/>
              <a:gdLst>
                <a:gd name="T0" fmla="*/ 12 w 25"/>
                <a:gd name="T1" fmla="*/ 0 h 24"/>
                <a:gd name="T2" fmla="*/ 17 w 25"/>
                <a:gd name="T3" fmla="*/ 0 h 24"/>
                <a:gd name="T4" fmla="*/ 19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19 w 25"/>
                <a:gd name="T17" fmla="*/ 22 h 24"/>
                <a:gd name="T18" fmla="*/ 17 w 25"/>
                <a:gd name="T19" fmla="*/ 24 h 24"/>
                <a:gd name="T20" fmla="*/ 12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2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2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2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2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9" name="Freeform 1455"/>
            <p:cNvSpPr>
              <a:spLocks/>
            </p:cNvSpPr>
            <p:nvPr/>
          </p:nvSpPr>
          <p:spPr bwMode="auto">
            <a:xfrm>
              <a:off x="3766202" y="420977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0" name="Freeform 1456"/>
            <p:cNvSpPr>
              <a:spLocks/>
            </p:cNvSpPr>
            <p:nvPr/>
          </p:nvSpPr>
          <p:spPr bwMode="auto">
            <a:xfrm>
              <a:off x="3869518" y="31443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1" name="Freeform 1457"/>
            <p:cNvSpPr>
              <a:spLocks/>
            </p:cNvSpPr>
            <p:nvPr/>
          </p:nvSpPr>
          <p:spPr bwMode="auto">
            <a:xfrm>
              <a:off x="4079379" y="31443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2" name="Freeform 1458"/>
            <p:cNvSpPr>
              <a:spLocks/>
            </p:cNvSpPr>
            <p:nvPr/>
          </p:nvSpPr>
          <p:spPr bwMode="auto">
            <a:xfrm>
              <a:off x="3869518" y="94240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3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3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3" name="Freeform 1459"/>
            <p:cNvSpPr>
              <a:spLocks/>
            </p:cNvSpPr>
            <p:nvPr/>
          </p:nvSpPr>
          <p:spPr bwMode="auto">
            <a:xfrm>
              <a:off x="4079379" y="94240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4" name="Freeform 1460"/>
            <p:cNvSpPr>
              <a:spLocks/>
            </p:cNvSpPr>
            <p:nvPr/>
          </p:nvSpPr>
          <p:spPr bwMode="auto">
            <a:xfrm>
              <a:off x="3976063" y="1047332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3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5" name="Freeform 1461"/>
            <p:cNvSpPr>
              <a:spLocks/>
            </p:cNvSpPr>
            <p:nvPr/>
          </p:nvSpPr>
          <p:spPr bwMode="auto">
            <a:xfrm>
              <a:off x="3766202" y="104733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6" name="Freeform 1462"/>
            <p:cNvSpPr>
              <a:spLocks/>
            </p:cNvSpPr>
            <p:nvPr/>
          </p:nvSpPr>
          <p:spPr bwMode="auto">
            <a:xfrm>
              <a:off x="3976063" y="839086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19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19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7" name="Freeform 1463"/>
            <p:cNvSpPr>
              <a:spLocks/>
            </p:cNvSpPr>
            <p:nvPr/>
          </p:nvSpPr>
          <p:spPr bwMode="auto">
            <a:xfrm>
              <a:off x="3766202" y="83908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8" name="Freeform 1464"/>
            <p:cNvSpPr>
              <a:spLocks/>
            </p:cNvSpPr>
            <p:nvPr/>
          </p:nvSpPr>
          <p:spPr bwMode="auto">
            <a:xfrm>
              <a:off x="3869518" y="7325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6 h 26"/>
                <a:gd name="T36" fmla="*/ 6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6"/>
                  </a:lnTo>
                  <a:lnTo>
                    <a:pt x="6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9" name="Freeform 1465"/>
            <p:cNvSpPr>
              <a:spLocks/>
            </p:cNvSpPr>
            <p:nvPr/>
          </p:nvSpPr>
          <p:spPr bwMode="auto">
            <a:xfrm>
              <a:off x="4079379" y="7325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0" name="Freeform 1466"/>
            <p:cNvSpPr>
              <a:spLocks/>
            </p:cNvSpPr>
            <p:nvPr/>
          </p:nvSpPr>
          <p:spPr bwMode="auto">
            <a:xfrm>
              <a:off x="3869518" y="136051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1" name="Freeform 1467"/>
            <p:cNvSpPr>
              <a:spLocks/>
            </p:cNvSpPr>
            <p:nvPr/>
          </p:nvSpPr>
          <p:spPr bwMode="auto">
            <a:xfrm>
              <a:off x="4079379" y="136051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2" name="Freeform 1468"/>
            <p:cNvSpPr>
              <a:spLocks/>
            </p:cNvSpPr>
            <p:nvPr/>
          </p:nvSpPr>
          <p:spPr bwMode="auto">
            <a:xfrm>
              <a:off x="3976063" y="1467055"/>
              <a:ext cx="40358" cy="38744"/>
            </a:xfrm>
            <a:custGeom>
              <a:avLst/>
              <a:gdLst>
                <a:gd name="T0" fmla="*/ 12 w 25"/>
                <a:gd name="T1" fmla="*/ 0 h 24"/>
                <a:gd name="T2" fmla="*/ 17 w 25"/>
                <a:gd name="T3" fmla="*/ 0 h 24"/>
                <a:gd name="T4" fmla="*/ 19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19 w 25"/>
                <a:gd name="T17" fmla="*/ 22 h 24"/>
                <a:gd name="T18" fmla="*/ 17 w 25"/>
                <a:gd name="T19" fmla="*/ 24 h 24"/>
                <a:gd name="T20" fmla="*/ 12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2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2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2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2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3" name="Freeform 1469"/>
            <p:cNvSpPr>
              <a:spLocks/>
            </p:cNvSpPr>
            <p:nvPr/>
          </p:nvSpPr>
          <p:spPr bwMode="auto">
            <a:xfrm>
              <a:off x="3766202" y="1467055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4" name="Freeform 1470"/>
            <p:cNvSpPr>
              <a:spLocks/>
            </p:cNvSpPr>
            <p:nvPr/>
          </p:nvSpPr>
          <p:spPr bwMode="auto">
            <a:xfrm>
              <a:off x="3976063" y="1257194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5" name="Freeform 1471"/>
            <p:cNvSpPr>
              <a:spLocks/>
            </p:cNvSpPr>
            <p:nvPr/>
          </p:nvSpPr>
          <p:spPr bwMode="auto">
            <a:xfrm>
              <a:off x="3766202" y="1257194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6" name="Freeform 1472"/>
            <p:cNvSpPr>
              <a:spLocks/>
            </p:cNvSpPr>
            <p:nvPr/>
          </p:nvSpPr>
          <p:spPr bwMode="auto">
            <a:xfrm>
              <a:off x="3869518" y="1152263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6 w 26"/>
                <a:gd name="T25" fmla="*/ 23 h 26"/>
                <a:gd name="T26" fmla="*/ 3 w 26"/>
                <a:gd name="T27" fmla="*/ 20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7" name="Freeform 1473"/>
            <p:cNvSpPr>
              <a:spLocks/>
            </p:cNvSpPr>
            <p:nvPr/>
          </p:nvSpPr>
          <p:spPr bwMode="auto">
            <a:xfrm>
              <a:off x="4079379" y="1152263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8" name="Freeform 1474"/>
            <p:cNvSpPr>
              <a:spLocks/>
            </p:cNvSpPr>
            <p:nvPr/>
          </p:nvSpPr>
          <p:spPr bwMode="auto">
            <a:xfrm>
              <a:off x="3869518" y="17786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6 h 26"/>
                <a:gd name="T36" fmla="*/ 6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6"/>
                  </a:lnTo>
                  <a:lnTo>
                    <a:pt x="6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9" name="Freeform 1475"/>
            <p:cNvSpPr>
              <a:spLocks/>
            </p:cNvSpPr>
            <p:nvPr/>
          </p:nvSpPr>
          <p:spPr bwMode="auto">
            <a:xfrm>
              <a:off x="4079379" y="17786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0" name="Freeform 1476"/>
            <p:cNvSpPr>
              <a:spLocks/>
            </p:cNvSpPr>
            <p:nvPr/>
          </p:nvSpPr>
          <p:spPr bwMode="auto">
            <a:xfrm>
              <a:off x="3976063" y="1885163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19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19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1" name="Freeform 1477"/>
            <p:cNvSpPr>
              <a:spLocks/>
            </p:cNvSpPr>
            <p:nvPr/>
          </p:nvSpPr>
          <p:spPr bwMode="auto">
            <a:xfrm>
              <a:off x="3766202" y="1885163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2" name="Freeform 1478"/>
            <p:cNvSpPr>
              <a:spLocks/>
            </p:cNvSpPr>
            <p:nvPr/>
          </p:nvSpPr>
          <p:spPr bwMode="auto">
            <a:xfrm>
              <a:off x="3976063" y="1675302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3" name="Freeform 1479"/>
            <p:cNvSpPr>
              <a:spLocks/>
            </p:cNvSpPr>
            <p:nvPr/>
          </p:nvSpPr>
          <p:spPr bwMode="auto">
            <a:xfrm>
              <a:off x="3766202" y="167530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4" name="Freeform 1480"/>
            <p:cNvSpPr>
              <a:spLocks/>
            </p:cNvSpPr>
            <p:nvPr/>
          </p:nvSpPr>
          <p:spPr bwMode="auto">
            <a:xfrm>
              <a:off x="3869518" y="157037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3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3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5" name="Freeform 1481"/>
            <p:cNvSpPr>
              <a:spLocks/>
            </p:cNvSpPr>
            <p:nvPr/>
          </p:nvSpPr>
          <p:spPr bwMode="auto">
            <a:xfrm>
              <a:off x="4079379" y="157037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6" name="Freeform 1482"/>
            <p:cNvSpPr>
              <a:spLocks/>
            </p:cNvSpPr>
            <p:nvPr/>
          </p:nvSpPr>
          <p:spPr bwMode="auto">
            <a:xfrm>
              <a:off x="3869518" y="21983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6 w 26"/>
                <a:gd name="T25" fmla="*/ 23 h 26"/>
                <a:gd name="T26" fmla="*/ 3 w 26"/>
                <a:gd name="T27" fmla="*/ 20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7" name="Freeform 1483"/>
            <p:cNvSpPr>
              <a:spLocks/>
            </p:cNvSpPr>
            <p:nvPr/>
          </p:nvSpPr>
          <p:spPr bwMode="auto">
            <a:xfrm>
              <a:off x="4079379" y="21983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8" name="Freeform 1484"/>
            <p:cNvSpPr>
              <a:spLocks/>
            </p:cNvSpPr>
            <p:nvPr/>
          </p:nvSpPr>
          <p:spPr bwMode="auto">
            <a:xfrm>
              <a:off x="3976063" y="2303271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" name="Freeform 1485"/>
            <p:cNvSpPr>
              <a:spLocks/>
            </p:cNvSpPr>
            <p:nvPr/>
          </p:nvSpPr>
          <p:spPr bwMode="auto">
            <a:xfrm>
              <a:off x="3766202" y="230327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" name="Freeform 1486"/>
            <p:cNvSpPr>
              <a:spLocks/>
            </p:cNvSpPr>
            <p:nvPr/>
          </p:nvSpPr>
          <p:spPr bwMode="auto">
            <a:xfrm>
              <a:off x="3976063" y="2093410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3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" name="Freeform 1487"/>
            <p:cNvSpPr>
              <a:spLocks/>
            </p:cNvSpPr>
            <p:nvPr/>
          </p:nvSpPr>
          <p:spPr bwMode="auto">
            <a:xfrm>
              <a:off x="3766202" y="2093410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2" name="Freeform 1488"/>
            <p:cNvSpPr>
              <a:spLocks/>
            </p:cNvSpPr>
            <p:nvPr/>
          </p:nvSpPr>
          <p:spPr bwMode="auto">
            <a:xfrm>
              <a:off x="3869518" y="198848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3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3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3" name="Freeform 1489"/>
            <p:cNvSpPr>
              <a:spLocks/>
            </p:cNvSpPr>
            <p:nvPr/>
          </p:nvSpPr>
          <p:spPr bwMode="auto">
            <a:xfrm>
              <a:off x="4079379" y="198848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4" name="Freeform 1490"/>
            <p:cNvSpPr>
              <a:spLocks/>
            </p:cNvSpPr>
            <p:nvPr/>
          </p:nvSpPr>
          <p:spPr bwMode="auto">
            <a:xfrm>
              <a:off x="3869518" y="261644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3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3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5" name="Freeform 1491"/>
            <p:cNvSpPr>
              <a:spLocks/>
            </p:cNvSpPr>
            <p:nvPr/>
          </p:nvSpPr>
          <p:spPr bwMode="auto">
            <a:xfrm>
              <a:off x="4079379" y="261644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6" name="Freeform 1492"/>
            <p:cNvSpPr>
              <a:spLocks/>
            </p:cNvSpPr>
            <p:nvPr/>
          </p:nvSpPr>
          <p:spPr bwMode="auto">
            <a:xfrm>
              <a:off x="3976063" y="2721379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7" name="Freeform 1493"/>
            <p:cNvSpPr>
              <a:spLocks/>
            </p:cNvSpPr>
            <p:nvPr/>
          </p:nvSpPr>
          <p:spPr bwMode="auto">
            <a:xfrm>
              <a:off x="3766202" y="2721379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8" name="Freeform 1494"/>
            <p:cNvSpPr>
              <a:spLocks/>
            </p:cNvSpPr>
            <p:nvPr/>
          </p:nvSpPr>
          <p:spPr bwMode="auto">
            <a:xfrm>
              <a:off x="3976063" y="2513132"/>
              <a:ext cx="40358" cy="38744"/>
            </a:xfrm>
            <a:custGeom>
              <a:avLst/>
              <a:gdLst>
                <a:gd name="T0" fmla="*/ 12 w 25"/>
                <a:gd name="T1" fmla="*/ 0 h 24"/>
                <a:gd name="T2" fmla="*/ 17 w 25"/>
                <a:gd name="T3" fmla="*/ 0 h 24"/>
                <a:gd name="T4" fmla="*/ 19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3 h 24"/>
                <a:gd name="T12" fmla="*/ 25 w 25"/>
                <a:gd name="T13" fmla="*/ 17 h 24"/>
                <a:gd name="T14" fmla="*/ 22 w 25"/>
                <a:gd name="T15" fmla="*/ 19 h 24"/>
                <a:gd name="T16" fmla="*/ 19 w 25"/>
                <a:gd name="T17" fmla="*/ 22 h 24"/>
                <a:gd name="T18" fmla="*/ 17 w 25"/>
                <a:gd name="T19" fmla="*/ 24 h 24"/>
                <a:gd name="T20" fmla="*/ 12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2 w 25"/>
                <a:gd name="T27" fmla="*/ 19 h 24"/>
                <a:gd name="T28" fmla="*/ 0 w 25"/>
                <a:gd name="T29" fmla="*/ 17 h 24"/>
                <a:gd name="T30" fmla="*/ 0 w 25"/>
                <a:gd name="T31" fmla="*/ 13 h 24"/>
                <a:gd name="T32" fmla="*/ 0 w 25"/>
                <a:gd name="T33" fmla="*/ 7 h 24"/>
                <a:gd name="T34" fmla="*/ 2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2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2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" name="Freeform 1495"/>
            <p:cNvSpPr>
              <a:spLocks/>
            </p:cNvSpPr>
            <p:nvPr/>
          </p:nvSpPr>
          <p:spPr bwMode="auto">
            <a:xfrm>
              <a:off x="3766202" y="2513132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3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3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0" name="Freeform 1496"/>
            <p:cNvSpPr>
              <a:spLocks/>
            </p:cNvSpPr>
            <p:nvPr/>
          </p:nvSpPr>
          <p:spPr bwMode="auto">
            <a:xfrm>
              <a:off x="3869518" y="240658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1" name="Freeform 1497"/>
            <p:cNvSpPr>
              <a:spLocks/>
            </p:cNvSpPr>
            <p:nvPr/>
          </p:nvSpPr>
          <p:spPr bwMode="auto">
            <a:xfrm>
              <a:off x="4079379" y="240658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2" name="Freeform 1502"/>
            <p:cNvSpPr>
              <a:spLocks/>
            </p:cNvSpPr>
            <p:nvPr/>
          </p:nvSpPr>
          <p:spPr bwMode="auto">
            <a:xfrm>
              <a:off x="3976063" y="2931241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19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19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3" name="Freeform 1503"/>
            <p:cNvSpPr>
              <a:spLocks/>
            </p:cNvSpPr>
            <p:nvPr/>
          </p:nvSpPr>
          <p:spPr bwMode="auto">
            <a:xfrm>
              <a:off x="3766202" y="293124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4" name="Freeform 1504"/>
            <p:cNvSpPr>
              <a:spLocks/>
            </p:cNvSpPr>
            <p:nvPr/>
          </p:nvSpPr>
          <p:spPr bwMode="auto">
            <a:xfrm>
              <a:off x="3869518" y="282469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6 h 26"/>
                <a:gd name="T36" fmla="*/ 6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6"/>
                  </a:lnTo>
                  <a:lnTo>
                    <a:pt x="6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5" name="Freeform 1505"/>
            <p:cNvSpPr>
              <a:spLocks/>
            </p:cNvSpPr>
            <p:nvPr/>
          </p:nvSpPr>
          <p:spPr bwMode="auto">
            <a:xfrm>
              <a:off x="4079379" y="282469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6" name="Freeform 1577"/>
            <p:cNvSpPr>
              <a:spLocks/>
            </p:cNvSpPr>
            <p:nvPr/>
          </p:nvSpPr>
          <p:spPr bwMode="auto">
            <a:xfrm>
              <a:off x="3451411" y="10618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7" name="Freeform 1578"/>
            <p:cNvSpPr>
              <a:spLocks/>
            </p:cNvSpPr>
            <p:nvPr/>
          </p:nvSpPr>
          <p:spPr bwMode="auto">
            <a:xfrm>
              <a:off x="3661272" y="10618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8" name="Freeform 1579"/>
            <p:cNvSpPr>
              <a:spLocks/>
            </p:cNvSpPr>
            <p:nvPr/>
          </p:nvSpPr>
          <p:spPr bwMode="auto">
            <a:xfrm>
              <a:off x="3557955" y="211116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2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2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" name="Freeform 1580"/>
            <p:cNvSpPr>
              <a:spLocks/>
            </p:cNvSpPr>
            <p:nvPr/>
          </p:nvSpPr>
          <p:spPr bwMode="auto">
            <a:xfrm>
              <a:off x="3348094" y="21111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0" name="Freeform 1581"/>
            <p:cNvSpPr>
              <a:spLocks/>
            </p:cNvSpPr>
            <p:nvPr/>
          </p:nvSpPr>
          <p:spPr bwMode="auto">
            <a:xfrm>
              <a:off x="3557955" y="1255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6 h 25"/>
                <a:gd name="T8" fmla="*/ 24 w 24"/>
                <a:gd name="T9" fmla="*/ 8 h 25"/>
                <a:gd name="T10" fmla="*/ 24 w 24"/>
                <a:gd name="T11" fmla="*/ 12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3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3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2 h 25"/>
                <a:gd name="T32" fmla="*/ 0 w 24"/>
                <a:gd name="T33" fmla="*/ 8 h 25"/>
                <a:gd name="T34" fmla="*/ 2 w 24"/>
                <a:gd name="T35" fmla="*/ 6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1" name="Freeform 1582"/>
            <p:cNvSpPr>
              <a:spLocks/>
            </p:cNvSpPr>
            <p:nvPr/>
          </p:nvSpPr>
          <p:spPr bwMode="auto">
            <a:xfrm>
              <a:off x="3348094" y="125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2" name="Freeform 1585"/>
            <p:cNvSpPr>
              <a:spLocks/>
            </p:cNvSpPr>
            <p:nvPr/>
          </p:nvSpPr>
          <p:spPr bwMode="auto">
            <a:xfrm>
              <a:off x="3451411" y="52429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3" name="Freeform 1586"/>
            <p:cNvSpPr>
              <a:spLocks/>
            </p:cNvSpPr>
            <p:nvPr/>
          </p:nvSpPr>
          <p:spPr bwMode="auto">
            <a:xfrm>
              <a:off x="3661272" y="52429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4" name="Freeform 1587"/>
            <p:cNvSpPr>
              <a:spLocks/>
            </p:cNvSpPr>
            <p:nvPr/>
          </p:nvSpPr>
          <p:spPr bwMode="auto">
            <a:xfrm>
              <a:off x="3557955" y="629225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5" name="Freeform 1588"/>
            <p:cNvSpPr>
              <a:spLocks/>
            </p:cNvSpPr>
            <p:nvPr/>
          </p:nvSpPr>
          <p:spPr bwMode="auto">
            <a:xfrm>
              <a:off x="3348094" y="62922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6" name="Freeform 1589"/>
            <p:cNvSpPr>
              <a:spLocks/>
            </p:cNvSpPr>
            <p:nvPr/>
          </p:nvSpPr>
          <p:spPr bwMode="auto">
            <a:xfrm>
              <a:off x="3557955" y="420977"/>
              <a:ext cx="38744" cy="38744"/>
            </a:xfrm>
            <a:custGeom>
              <a:avLst/>
              <a:gdLst>
                <a:gd name="T0" fmla="*/ 13 w 24"/>
                <a:gd name="T1" fmla="*/ 0 h 24"/>
                <a:gd name="T2" fmla="*/ 17 w 24"/>
                <a:gd name="T3" fmla="*/ 0 h 24"/>
                <a:gd name="T4" fmla="*/ 19 w 24"/>
                <a:gd name="T5" fmla="*/ 2 h 24"/>
                <a:gd name="T6" fmla="*/ 22 w 24"/>
                <a:gd name="T7" fmla="*/ 5 h 24"/>
                <a:gd name="T8" fmla="*/ 24 w 24"/>
                <a:gd name="T9" fmla="*/ 7 h 24"/>
                <a:gd name="T10" fmla="*/ 24 w 24"/>
                <a:gd name="T11" fmla="*/ 11 h 24"/>
                <a:gd name="T12" fmla="*/ 24 w 24"/>
                <a:gd name="T13" fmla="*/ 17 h 24"/>
                <a:gd name="T14" fmla="*/ 22 w 24"/>
                <a:gd name="T15" fmla="*/ 19 h 24"/>
                <a:gd name="T16" fmla="*/ 19 w 24"/>
                <a:gd name="T17" fmla="*/ 22 h 24"/>
                <a:gd name="T18" fmla="*/ 17 w 24"/>
                <a:gd name="T19" fmla="*/ 24 h 24"/>
                <a:gd name="T20" fmla="*/ 13 w 24"/>
                <a:gd name="T21" fmla="*/ 24 h 24"/>
                <a:gd name="T22" fmla="*/ 7 w 24"/>
                <a:gd name="T23" fmla="*/ 24 h 24"/>
                <a:gd name="T24" fmla="*/ 5 w 24"/>
                <a:gd name="T25" fmla="*/ 22 h 24"/>
                <a:gd name="T26" fmla="*/ 2 w 24"/>
                <a:gd name="T27" fmla="*/ 19 h 24"/>
                <a:gd name="T28" fmla="*/ 0 w 24"/>
                <a:gd name="T29" fmla="*/ 17 h 24"/>
                <a:gd name="T30" fmla="*/ 0 w 24"/>
                <a:gd name="T31" fmla="*/ 11 h 24"/>
                <a:gd name="T32" fmla="*/ 0 w 24"/>
                <a:gd name="T33" fmla="*/ 7 h 24"/>
                <a:gd name="T34" fmla="*/ 2 w 24"/>
                <a:gd name="T35" fmla="*/ 5 h 24"/>
                <a:gd name="T36" fmla="*/ 5 w 24"/>
                <a:gd name="T37" fmla="*/ 2 h 24"/>
                <a:gd name="T38" fmla="*/ 7 w 24"/>
                <a:gd name="T39" fmla="*/ 0 h 24"/>
                <a:gd name="T40" fmla="*/ 13 w 24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4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7"/>
                  </a:lnTo>
                  <a:lnTo>
                    <a:pt x="24" y="11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7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7" name="Freeform 1590"/>
            <p:cNvSpPr>
              <a:spLocks/>
            </p:cNvSpPr>
            <p:nvPr/>
          </p:nvSpPr>
          <p:spPr bwMode="auto">
            <a:xfrm>
              <a:off x="3348094" y="420977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8" name="Freeform 1591"/>
            <p:cNvSpPr>
              <a:spLocks/>
            </p:cNvSpPr>
            <p:nvPr/>
          </p:nvSpPr>
          <p:spPr bwMode="auto">
            <a:xfrm>
              <a:off x="3451411" y="31443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9" name="Freeform 1592"/>
            <p:cNvSpPr>
              <a:spLocks/>
            </p:cNvSpPr>
            <p:nvPr/>
          </p:nvSpPr>
          <p:spPr bwMode="auto">
            <a:xfrm>
              <a:off x="3661272" y="31443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0" name="Freeform 1593"/>
            <p:cNvSpPr>
              <a:spLocks/>
            </p:cNvSpPr>
            <p:nvPr/>
          </p:nvSpPr>
          <p:spPr bwMode="auto">
            <a:xfrm>
              <a:off x="3451411" y="94240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1" name="Freeform 1594"/>
            <p:cNvSpPr>
              <a:spLocks/>
            </p:cNvSpPr>
            <p:nvPr/>
          </p:nvSpPr>
          <p:spPr bwMode="auto">
            <a:xfrm>
              <a:off x="3661272" y="94240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2" name="Freeform 1595"/>
            <p:cNvSpPr>
              <a:spLocks/>
            </p:cNvSpPr>
            <p:nvPr/>
          </p:nvSpPr>
          <p:spPr bwMode="auto">
            <a:xfrm>
              <a:off x="3557955" y="1047332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6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3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3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6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3" name="Freeform 1596"/>
            <p:cNvSpPr>
              <a:spLocks/>
            </p:cNvSpPr>
            <p:nvPr/>
          </p:nvSpPr>
          <p:spPr bwMode="auto">
            <a:xfrm>
              <a:off x="3348094" y="104733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4" name="Freeform 1597"/>
            <p:cNvSpPr>
              <a:spLocks/>
            </p:cNvSpPr>
            <p:nvPr/>
          </p:nvSpPr>
          <p:spPr bwMode="auto">
            <a:xfrm>
              <a:off x="3557955" y="839086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2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19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19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2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5" name="Freeform 1598"/>
            <p:cNvSpPr>
              <a:spLocks/>
            </p:cNvSpPr>
            <p:nvPr/>
          </p:nvSpPr>
          <p:spPr bwMode="auto">
            <a:xfrm>
              <a:off x="3348094" y="83908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6" name="Freeform 1599"/>
            <p:cNvSpPr>
              <a:spLocks/>
            </p:cNvSpPr>
            <p:nvPr/>
          </p:nvSpPr>
          <p:spPr bwMode="auto">
            <a:xfrm>
              <a:off x="3451411" y="7325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7" name="Freeform 1600"/>
            <p:cNvSpPr>
              <a:spLocks/>
            </p:cNvSpPr>
            <p:nvPr/>
          </p:nvSpPr>
          <p:spPr bwMode="auto">
            <a:xfrm>
              <a:off x="3661272" y="7325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8" name="Freeform 1601"/>
            <p:cNvSpPr>
              <a:spLocks/>
            </p:cNvSpPr>
            <p:nvPr/>
          </p:nvSpPr>
          <p:spPr bwMode="auto">
            <a:xfrm>
              <a:off x="3451411" y="136051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9" name="Freeform 1602"/>
            <p:cNvSpPr>
              <a:spLocks/>
            </p:cNvSpPr>
            <p:nvPr/>
          </p:nvSpPr>
          <p:spPr bwMode="auto">
            <a:xfrm>
              <a:off x="3661272" y="136051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0" name="Freeform 1603"/>
            <p:cNvSpPr>
              <a:spLocks/>
            </p:cNvSpPr>
            <p:nvPr/>
          </p:nvSpPr>
          <p:spPr bwMode="auto">
            <a:xfrm>
              <a:off x="3557955" y="1467055"/>
              <a:ext cx="38744" cy="38744"/>
            </a:xfrm>
            <a:custGeom>
              <a:avLst/>
              <a:gdLst>
                <a:gd name="T0" fmla="*/ 13 w 24"/>
                <a:gd name="T1" fmla="*/ 0 h 24"/>
                <a:gd name="T2" fmla="*/ 17 w 24"/>
                <a:gd name="T3" fmla="*/ 0 h 24"/>
                <a:gd name="T4" fmla="*/ 19 w 24"/>
                <a:gd name="T5" fmla="*/ 2 h 24"/>
                <a:gd name="T6" fmla="*/ 22 w 24"/>
                <a:gd name="T7" fmla="*/ 5 h 24"/>
                <a:gd name="T8" fmla="*/ 24 w 24"/>
                <a:gd name="T9" fmla="*/ 7 h 24"/>
                <a:gd name="T10" fmla="*/ 24 w 24"/>
                <a:gd name="T11" fmla="*/ 11 h 24"/>
                <a:gd name="T12" fmla="*/ 24 w 24"/>
                <a:gd name="T13" fmla="*/ 17 h 24"/>
                <a:gd name="T14" fmla="*/ 22 w 24"/>
                <a:gd name="T15" fmla="*/ 19 h 24"/>
                <a:gd name="T16" fmla="*/ 19 w 24"/>
                <a:gd name="T17" fmla="*/ 22 h 24"/>
                <a:gd name="T18" fmla="*/ 17 w 24"/>
                <a:gd name="T19" fmla="*/ 24 h 24"/>
                <a:gd name="T20" fmla="*/ 13 w 24"/>
                <a:gd name="T21" fmla="*/ 24 h 24"/>
                <a:gd name="T22" fmla="*/ 7 w 24"/>
                <a:gd name="T23" fmla="*/ 24 h 24"/>
                <a:gd name="T24" fmla="*/ 5 w 24"/>
                <a:gd name="T25" fmla="*/ 22 h 24"/>
                <a:gd name="T26" fmla="*/ 2 w 24"/>
                <a:gd name="T27" fmla="*/ 19 h 24"/>
                <a:gd name="T28" fmla="*/ 0 w 24"/>
                <a:gd name="T29" fmla="*/ 17 h 24"/>
                <a:gd name="T30" fmla="*/ 0 w 24"/>
                <a:gd name="T31" fmla="*/ 11 h 24"/>
                <a:gd name="T32" fmla="*/ 0 w 24"/>
                <a:gd name="T33" fmla="*/ 7 h 24"/>
                <a:gd name="T34" fmla="*/ 2 w 24"/>
                <a:gd name="T35" fmla="*/ 5 h 24"/>
                <a:gd name="T36" fmla="*/ 5 w 24"/>
                <a:gd name="T37" fmla="*/ 2 h 24"/>
                <a:gd name="T38" fmla="*/ 7 w 24"/>
                <a:gd name="T39" fmla="*/ 0 h 24"/>
                <a:gd name="T40" fmla="*/ 13 w 24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4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7"/>
                  </a:lnTo>
                  <a:lnTo>
                    <a:pt x="24" y="11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7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1" name="Freeform 1604"/>
            <p:cNvSpPr>
              <a:spLocks/>
            </p:cNvSpPr>
            <p:nvPr/>
          </p:nvSpPr>
          <p:spPr bwMode="auto">
            <a:xfrm>
              <a:off x="3348094" y="1467055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2" name="Freeform 1605"/>
            <p:cNvSpPr>
              <a:spLocks/>
            </p:cNvSpPr>
            <p:nvPr/>
          </p:nvSpPr>
          <p:spPr bwMode="auto">
            <a:xfrm>
              <a:off x="3557955" y="1257194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2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2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3" name="Freeform 1606"/>
            <p:cNvSpPr>
              <a:spLocks/>
            </p:cNvSpPr>
            <p:nvPr/>
          </p:nvSpPr>
          <p:spPr bwMode="auto">
            <a:xfrm>
              <a:off x="3348094" y="1257194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4" name="Freeform 1607"/>
            <p:cNvSpPr>
              <a:spLocks/>
            </p:cNvSpPr>
            <p:nvPr/>
          </p:nvSpPr>
          <p:spPr bwMode="auto">
            <a:xfrm>
              <a:off x="3451411" y="1152263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5" name="Freeform 1608"/>
            <p:cNvSpPr>
              <a:spLocks/>
            </p:cNvSpPr>
            <p:nvPr/>
          </p:nvSpPr>
          <p:spPr bwMode="auto">
            <a:xfrm>
              <a:off x="3661272" y="1152263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6" name="Freeform 1609"/>
            <p:cNvSpPr>
              <a:spLocks/>
            </p:cNvSpPr>
            <p:nvPr/>
          </p:nvSpPr>
          <p:spPr bwMode="auto">
            <a:xfrm>
              <a:off x="3451411" y="17786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7" name="Freeform 1610"/>
            <p:cNvSpPr>
              <a:spLocks/>
            </p:cNvSpPr>
            <p:nvPr/>
          </p:nvSpPr>
          <p:spPr bwMode="auto">
            <a:xfrm>
              <a:off x="3661272" y="17786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8" name="Freeform 1611"/>
            <p:cNvSpPr>
              <a:spLocks/>
            </p:cNvSpPr>
            <p:nvPr/>
          </p:nvSpPr>
          <p:spPr bwMode="auto">
            <a:xfrm>
              <a:off x="3557955" y="1885163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2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19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19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2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9" name="Freeform 1612"/>
            <p:cNvSpPr>
              <a:spLocks/>
            </p:cNvSpPr>
            <p:nvPr/>
          </p:nvSpPr>
          <p:spPr bwMode="auto">
            <a:xfrm>
              <a:off x="3348094" y="1885163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0" name="Freeform 1613"/>
            <p:cNvSpPr>
              <a:spLocks/>
            </p:cNvSpPr>
            <p:nvPr/>
          </p:nvSpPr>
          <p:spPr bwMode="auto">
            <a:xfrm>
              <a:off x="3557955" y="1675302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1" name="Freeform 1614"/>
            <p:cNvSpPr>
              <a:spLocks/>
            </p:cNvSpPr>
            <p:nvPr/>
          </p:nvSpPr>
          <p:spPr bwMode="auto">
            <a:xfrm>
              <a:off x="3348094" y="167530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2" name="Freeform 1615"/>
            <p:cNvSpPr>
              <a:spLocks/>
            </p:cNvSpPr>
            <p:nvPr/>
          </p:nvSpPr>
          <p:spPr bwMode="auto">
            <a:xfrm>
              <a:off x="3451411" y="157037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3" name="Freeform 1616"/>
            <p:cNvSpPr>
              <a:spLocks/>
            </p:cNvSpPr>
            <p:nvPr/>
          </p:nvSpPr>
          <p:spPr bwMode="auto">
            <a:xfrm>
              <a:off x="3661272" y="157037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4" name="Freeform 1617"/>
            <p:cNvSpPr>
              <a:spLocks/>
            </p:cNvSpPr>
            <p:nvPr/>
          </p:nvSpPr>
          <p:spPr bwMode="auto">
            <a:xfrm>
              <a:off x="3451411" y="21983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5" name="Freeform 1618"/>
            <p:cNvSpPr>
              <a:spLocks/>
            </p:cNvSpPr>
            <p:nvPr/>
          </p:nvSpPr>
          <p:spPr bwMode="auto">
            <a:xfrm>
              <a:off x="3661272" y="21983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6" name="Freeform 1619"/>
            <p:cNvSpPr>
              <a:spLocks/>
            </p:cNvSpPr>
            <p:nvPr/>
          </p:nvSpPr>
          <p:spPr bwMode="auto">
            <a:xfrm>
              <a:off x="3557955" y="2303271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7" name="Freeform 1620"/>
            <p:cNvSpPr>
              <a:spLocks/>
            </p:cNvSpPr>
            <p:nvPr/>
          </p:nvSpPr>
          <p:spPr bwMode="auto">
            <a:xfrm>
              <a:off x="3348094" y="230327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8" name="Freeform 1621"/>
            <p:cNvSpPr>
              <a:spLocks/>
            </p:cNvSpPr>
            <p:nvPr/>
          </p:nvSpPr>
          <p:spPr bwMode="auto">
            <a:xfrm>
              <a:off x="3557955" y="2093410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6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3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3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6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9" name="Freeform 1622"/>
            <p:cNvSpPr>
              <a:spLocks/>
            </p:cNvSpPr>
            <p:nvPr/>
          </p:nvSpPr>
          <p:spPr bwMode="auto">
            <a:xfrm>
              <a:off x="3348094" y="2093410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0" name="Freeform 1623"/>
            <p:cNvSpPr>
              <a:spLocks/>
            </p:cNvSpPr>
            <p:nvPr/>
          </p:nvSpPr>
          <p:spPr bwMode="auto">
            <a:xfrm>
              <a:off x="3451411" y="198848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1" name="Freeform 1624"/>
            <p:cNvSpPr>
              <a:spLocks/>
            </p:cNvSpPr>
            <p:nvPr/>
          </p:nvSpPr>
          <p:spPr bwMode="auto">
            <a:xfrm>
              <a:off x="3661272" y="198848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2" name="Freeform 1625"/>
            <p:cNvSpPr>
              <a:spLocks/>
            </p:cNvSpPr>
            <p:nvPr/>
          </p:nvSpPr>
          <p:spPr bwMode="auto">
            <a:xfrm>
              <a:off x="3451411" y="261644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3" name="Freeform 1626"/>
            <p:cNvSpPr>
              <a:spLocks/>
            </p:cNvSpPr>
            <p:nvPr/>
          </p:nvSpPr>
          <p:spPr bwMode="auto">
            <a:xfrm>
              <a:off x="3661272" y="261644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4" name="Freeform 1627"/>
            <p:cNvSpPr>
              <a:spLocks/>
            </p:cNvSpPr>
            <p:nvPr/>
          </p:nvSpPr>
          <p:spPr bwMode="auto">
            <a:xfrm>
              <a:off x="3557955" y="2721379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5" name="Freeform 1628"/>
            <p:cNvSpPr>
              <a:spLocks/>
            </p:cNvSpPr>
            <p:nvPr/>
          </p:nvSpPr>
          <p:spPr bwMode="auto">
            <a:xfrm>
              <a:off x="3348094" y="2721379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6" name="Freeform 1629"/>
            <p:cNvSpPr>
              <a:spLocks/>
            </p:cNvSpPr>
            <p:nvPr/>
          </p:nvSpPr>
          <p:spPr bwMode="auto">
            <a:xfrm>
              <a:off x="3557955" y="2513132"/>
              <a:ext cx="38744" cy="38744"/>
            </a:xfrm>
            <a:custGeom>
              <a:avLst/>
              <a:gdLst>
                <a:gd name="T0" fmla="*/ 13 w 24"/>
                <a:gd name="T1" fmla="*/ 0 h 24"/>
                <a:gd name="T2" fmla="*/ 17 w 24"/>
                <a:gd name="T3" fmla="*/ 0 h 24"/>
                <a:gd name="T4" fmla="*/ 19 w 24"/>
                <a:gd name="T5" fmla="*/ 2 h 24"/>
                <a:gd name="T6" fmla="*/ 22 w 24"/>
                <a:gd name="T7" fmla="*/ 5 h 24"/>
                <a:gd name="T8" fmla="*/ 24 w 24"/>
                <a:gd name="T9" fmla="*/ 7 h 24"/>
                <a:gd name="T10" fmla="*/ 24 w 24"/>
                <a:gd name="T11" fmla="*/ 13 h 24"/>
                <a:gd name="T12" fmla="*/ 24 w 24"/>
                <a:gd name="T13" fmla="*/ 17 h 24"/>
                <a:gd name="T14" fmla="*/ 22 w 24"/>
                <a:gd name="T15" fmla="*/ 19 h 24"/>
                <a:gd name="T16" fmla="*/ 19 w 24"/>
                <a:gd name="T17" fmla="*/ 22 h 24"/>
                <a:gd name="T18" fmla="*/ 17 w 24"/>
                <a:gd name="T19" fmla="*/ 24 h 24"/>
                <a:gd name="T20" fmla="*/ 13 w 24"/>
                <a:gd name="T21" fmla="*/ 24 h 24"/>
                <a:gd name="T22" fmla="*/ 7 w 24"/>
                <a:gd name="T23" fmla="*/ 24 h 24"/>
                <a:gd name="T24" fmla="*/ 5 w 24"/>
                <a:gd name="T25" fmla="*/ 22 h 24"/>
                <a:gd name="T26" fmla="*/ 2 w 24"/>
                <a:gd name="T27" fmla="*/ 19 h 24"/>
                <a:gd name="T28" fmla="*/ 0 w 24"/>
                <a:gd name="T29" fmla="*/ 17 h 24"/>
                <a:gd name="T30" fmla="*/ 0 w 24"/>
                <a:gd name="T31" fmla="*/ 13 h 24"/>
                <a:gd name="T32" fmla="*/ 0 w 24"/>
                <a:gd name="T33" fmla="*/ 7 h 24"/>
                <a:gd name="T34" fmla="*/ 2 w 24"/>
                <a:gd name="T35" fmla="*/ 5 h 24"/>
                <a:gd name="T36" fmla="*/ 5 w 24"/>
                <a:gd name="T37" fmla="*/ 2 h 24"/>
                <a:gd name="T38" fmla="*/ 7 w 24"/>
                <a:gd name="T39" fmla="*/ 0 h 24"/>
                <a:gd name="T40" fmla="*/ 13 w 24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4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7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7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7" name="Freeform 1630"/>
            <p:cNvSpPr>
              <a:spLocks/>
            </p:cNvSpPr>
            <p:nvPr/>
          </p:nvSpPr>
          <p:spPr bwMode="auto">
            <a:xfrm>
              <a:off x="3348094" y="2513132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3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3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8" name="Freeform 1631"/>
            <p:cNvSpPr>
              <a:spLocks/>
            </p:cNvSpPr>
            <p:nvPr/>
          </p:nvSpPr>
          <p:spPr bwMode="auto">
            <a:xfrm>
              <a:off x="3451411" y="240658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9" name="Freeform 1632"/>
            <p:cNvSpPr>
              <a:spLocks/>
            </p:cNvSpPr>
            <p:nvPr/>
          </p:nvSpPr>
          <p:spPr bwMode="auto">
            <a:xfrm>
              <a:off x="3661272" y="240658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0" name="Freeform 1637"/>
            <p:cNvSpPr>
              <a:spLocks/>
            </p:cNvSpPr>
            <p:nvPr/>
          </p:nvSpPr>
          <p:spPr bwMode="auto">
            <a:xfrm>
              <a:off x="3557955" y="2931241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2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19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19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2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1" name="Freeform 1638"/>
            <p:cNvSpPr>
              <a:spLocks/>
            </p:cNvSpPr>
            <p:nvPr/>
          </p:nvSpPr>
          <p:spPr bwMode="auto">
            <a:xfrm>
              <a:off x="3348094" y="293124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2" name="Freeform 1639"/>
            <p:cNvSpPr>
              <a:spLocks/>
            </p:cNvSpPr>
            <p:nvPr/>
          </p:nvSpPr>
          <p:spPr bwMode="auto">
            <a:xfrm>
              <a:off x="3451411" y="282469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3" name="Freeform 1640"/>
            <p:cNvSpPr>
              <a:spLocks/>
            </p:cNvSpPr>
            <p:nvPr/>
          </p:nvSpPr>
          <p:spPr bwMode="auto">
            <a:xfrm>
              <a:off x="3661272" y="282469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4" name="Freeform 1711"/>
            <p:cNvSpPr>
              <a:spLocks/>
            </p:cNvSpPr>
            <p:nvPr/>
          </p:nvSpPr>
          <p:spPr bwMode="auto">
            <a:xfrm>
              <a:off x="3033302" y="10618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5" name="Freeform 1712"/>
            <p:cNvSpPr>
              <a:spLocks/>
            </p:cNvSpPr>
            <p:nvPr/>
          </p:nvSpPr>
          <p:spPr bwMode="auto">
            <a:xfrm>
              <a:off x="3243163" y="10618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0 h 26"/>
                <a:gd name="T16" fmla="*/ 20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6" name="Freeform 1713"/>
            <p:cNvSpPr>
              <a:spLocks/>
            </p:cNvSpPr>
            <p:nvPr/>
          </p:nvSpPr>
          <p:spPr bwMode="auto">
            <a:xfrm>
              <a:off x="3138233" y="21111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7" name="Freeform 1714"/>
            <p:cNvSpPr>
              <a:spLocks/>
            </p:cNvSpPr>
            <p:nvPr/>
          </p:nvSpPr>
          <p:spPr bwMode="auto">
            <a:xfrm>
              <a:off x="2929986" y="21111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8" name="Freeform 1715"/>
            <p:cNvSpPr>
              <a:spLocks/>
            </p:cNvSpPr>
            <p:nvPr/>
          </p:nvSpPr>
          <p:spPr bwMode="auto">
            <a:xfrm>
              <a:off x="3138233" y="125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6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6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6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9" name="Freeform 1716"/>
            <p:cNvSpPr>
              <a:spLocks/>
            </p:cNvSpPr>
            <p:nvPr/>
          </p:nvSpPr>
          <p:spPr bwMode="auto">
            <a:xfrm>
              <a:off x="2929986" y="125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2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0" name="Freeform 1719"/>
            <p:cNvSpPr>
              <a:spLocks/>
            </p:cNvSpPr>
            <p:nvPr/>
          </p:nvSpPr>
          <p:spPr bwMode="auto">
            <a:xfrm>
              <a:off x="3033302" y="52429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1" name="Freeform 1720"/>
            <p:cNvSpPr>
              <a:spLocks/>
            </p:cNvSpPr>
            <p:nvPr/>
          </p:nvSpPr>
          <p:spPr bwMode="auto">
            <a:xfrm>
              <a:off x="3243163" y="52429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2" name="Freeform 1721"/>
            <p:cNvSpPr>
              <a:spLocks/>
            </p:cNvSpPr>
            <p:nvPr/>
          </p:nvSpPr>
          <p:spPr bwMode="auto">
            <a:xfrm>
              <a:off x="3138233" y="62922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3" name="Freeform 1722"/>
            <p:cNvSpPr>
              <a:spLocks/>
            </p:cNvSpPr>
            <p:nvPr/>
          </p:nvSpPr>
          <p:spPr bwMode="auto">
            <a:xfrm>
              <a:off x="2929986" y="62922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4" name="Freeform 1723"/>
            <p:cNvSpPr>
              <a:spLocks/>
            </p:cNvSpPr>
            <p:nvPr/>
          </p:nvSpPr>
          <p:spPr bwMode="auto">
            <a:xfrm>
              <a:off x="3138233" y="420977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3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3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6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6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5" name="Freeform 1724"/>
            <p:cNvSpPr>
              <a:spLocks/>
            </p:cNvSpPr>
            <p:nvPr/>
          </p:nvSpPr>
          <p:spPr bwMode="auto">
            <a:xfrm>
              <a:off x="2929986" y="420977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19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19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2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2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6" name="Freeform 1725"/>
            <p:cNvSpPr>
              <a:spLocks/>
            </p:cNvSpPr>
            <p:nvPr/>
          </p:nvSpPr>
          <p:spPr bwMode="auto">
            <a:xfrm>
              <a:off x="3033302" y="31443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7" name="Freeform 1726"/>
            <p:cNvSpPr>
              <a:spLocks/>
            </p:cNvSpPr>
            <p:nvPr/>
          </p:nvSpPr>
          <p:spPr bwMode="auto">
            <a:xfrm>
              <a:off x="3243163" y="31443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8" name="Freeform 1727"/>
            <p:cNvSpPr>
              <a:spLocks/>
            </p:cNvSpPr>
            <p:nvPr/>
          </p:nvSpPr>
          <p:spPr bwMode="auto">
            <a:xfrm>
              <a:off x="3033302" y="94240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9" name="Freeform 1728"/>
            <p:cNvSpPr>
              <a:spLocks/>
            </p:cNvSpPr>
            <p:nvPr/>
          </p:nvSpPr>
          <p:spPr bwMode="auto">
            <a:xfrm>
              <a:off x="3243163" y="94240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0" name="Freeform 1729"/>
            <p:cNvSpPr>
              <a:spLocks/>
            </p:cNvSpPr>
            <p:nvPr/>
          </p:nvSpPr>
          <p:spPr bwMode="auto">
            <a:xfrm>
              <a:off x="3138233" y="104733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1" name="Freeform 1730"/>
            <p:cNvSpPr>
              <a:spLocks/>
            </p:cNvSpPr>
            <p:nvPr/>
          </p:nvSpPr>
          <p:spPr bwMode="auto">
            <a:xfrm>
              <a:off x="2929986" y="104733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2" name="Freeform 1731"/>
            <p:cNvSpPr>
              <a:spLocks/>
            </p:cNvSpPr>
            <p:nvPr/>
          </p:nvSpPr>
          <p:spPr bwMode="auto">
            <a:xfrm>
              <a:off x="3138233" y="83908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3" name="Freeform 1733"/>
            <p:cNvSpPr>
              <a:spLocks/>
            </p:cNvSpPr>
            <p:nvPr/>
          </p:nvSpPr>
          <p:spPr bwMode="auto">
            <a:xfrm>
              <a:off x="2929986" y="83908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4" name="Freeform 1734"/>
            <p:cNvSpPr>
              <a:spLocks/>
            </p:cNvSpPr>
            <p:nvPr/>
          </p:nvSpPr>
          <p:spPr bwMode="auto">
            <a:xfrm>
              <a:off x="3033302" y="7325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5" name="Freeform 1735"/>
            <p:cNvSpPr>
              <a:spLocks/>
            </p:cNvSpPr>
            <p:nvPr/>
          </p:nvSpPr>
          <p:spPr bwMode="auto">
            <a:xfrm>
              <a:off x="3243163" y="7325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0 w 26"/>
                <a:gd name="T5" fmla="*/ 3 h 26"/>
                <a:gd name="T6" fmla="*/ 23 w 26"/>
                <a:gd name="T7" fmla="*/ 6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6" name="Freeform 1736"/>
            <p:cNvSpPr>
              <a:spLocks/>
            </p:cNvSpPr>
            <p:nvPr/>
          </p:nvSpPr>
          <p:spPr bwMode="auto">
            <a:xfrm>
              <a:off x="3033302" y="136051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7" name="Freeform 1737"/>
            <p:cNvSpPr>
              <a:spLocks/>
            </p:cNvSpPr>
            <p:nvPr/>
          </p:nvSpPr>
          <p:spPr bwMode="auto">
            <a:xfrm>
              <a:off x="3243163" y="136051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8" name="Freeform 1738"/>
            <p:cNvSpPr>
              <a:spLocks/>
            </p:cNvSpPr>
            <p:nvPr/>
          </p:nvSpPr>
          <p:spPr bwMode="auto">
            <a:xfrm>
              <a:off x="3138232" y="1467055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3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3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6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6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9" name="Freeform 1739"/>
            <p:cNvSpPr>
              <a:spLocks/>
            </p:cNvSpPr>
            <p:nvPr/>
          </p:nvSpPr>
          <p:spPr bwMode="auto">
            <a:xfrm>
              <a:off x="2929986" y="1467055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19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19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2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2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0" name="Freeform 1740"/>
            <p:cNvSpPr>
              <a:spLocks/>
            </p:cNvSpPr>
            <p:nvPr/>
          </p:nvSpPr>
          <p:spPr bwMode="auto">
            <a:xfrm>
              <a:off x="3138232" y="1257194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1" name="Freeform 1741"/>
            <p:cNvSpPr>
              <a:spLocks/>
            </p:cNvSpPr>
            <p:nvPr/>
          </p:nvSpPr>
          <p:spPr bwMode="auto">
            <a:xfrm>
              <a:off x="2929986" y="1257194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" name="Freeform 1742"/>
            <p:cNvSpPr>
              <a:spLocks/>
            </p:cNvSpPr>
            <p:nvPr/>
          </p:nvSpPr>
          <p:spPr bwMode="auto">
            <a:xfrm>
              <a:off x="3033302" y="1152263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" name="Freeform 1743"/>
            <p:cNvSpPr>
              <a:spLocks/>
            </p:cNvSpPr>
            <p:nvPr/>
          </p:nvSpPr>
          <p:spPr bwMode="auto">
            <a:xfrm>
              <a:off x="3243163" y="1152263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0 h 26"/>
                <a:gd name="T16" fmla="*/ 20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4" name="Freeform 1744"/>
            <p:cNvSpPr>
              <a:spLocks/>
            </p:cNvSpPr>
            <p:nvPr/>
          </p:nvSpPr>
          <p:spPr bwMode="auto">
            <a:xfrm>
              <a:off x="3033302" y="17786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5" name="Freeform 1745"/>
            <p:cNvSpPr>
              <a:spLocks/>
            </p:cNvSpPr>
            <p:nvPr/>
          </p:nvSpPr>
          <p:spPr bwMode="auto">
            <a:xfrm>
              <a:off x="3243163" y="17786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0 w 26"/>
                <a:gd name="T5" fmla="*/ 3 h 26"/>
                <a:gd name="T6" fmla="*/ 23 w 26"/>
                <a:gd name="T7" fmla="*/ 6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6" name="Freeform 1746"/>
            <p:cNvSpPr>
              <a:spLocks/>
            </p:cNvSpPr>
            <p:nvPr/>
          </p:nvSpPr>
          <p:spPr bwMode="auto">
            <a:xfrm>
              <a:off x="3138232" y="1885163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7" name="Freeform 1747"/>
            <p:cNvSpPr>
              <a:spLocks/>
            </p:cNvSpPr>
            <p:nvPr/>
          </p:nvSpPr>
          <p:spPr bwMode="auto">
            <a:xfrm>
              <a:off x="2929986" y="1885163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8" name="Freeform 1748"/>
            <p:cNvSpPr>
              <a:spLocks/>
            </p:cNvSpPr>
            <p:nvPr/>
          </p:nvSpPr>
          <p:spPr bwMode="auto">
            <a:xfrm>
              <a:off x="3138232" y="167530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9" name="Freeform 1749"/>
            <p:cNvSpPr>
              <a:spLocks/>
            </p:cNvSpPr>
            <p:nvPr/>
          </p:nvSpPr>
          <p:spPr bwMode="auto">
            <a:xfrm>
              <a:off x="2929986" y="167530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0" name="Freeform 1750"/>
            <p:cNvSpPr>
              <a:spLocks/>
            </p:cNvSpPr>
            <p:nvPr/>
          </p:nvSpPr>
          <p:spPr bwMode="auto">
            <a:xfrm>
              <a:off x="3033302" y="157037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1" name="Freeform 1751"/>
            <p:cNvSpPr>
              <a:spLocks/>
            </p:cNvSpPr>
            <p:nvPr/>
          </p:nvSpPr>
          <p:spPr bwMode="auto">
            <a:xfrm>
              <a:off x="3243163" y="157037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2" name="Freeform 1752"/>
            <p:cNvSpPr>
              <a:spLocks/>
            </p:cNvSpPr>
            <p:nvPr/>
          </p:nvSpPr>
          <p:spPr bwMode="auto">
            <a:xfrm>
              <a:off x="3033302" y="21983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3" name="Freeform 1753"/>
            <p:cNvSpPr>
              <a:spLocks/>
            </p:cNvSpPr>
            <p:nvPr/>
          </p:nvSpPr>
          <p:spPr bwMode="auto">
            <a:xfrm>
              <a:off x="3243163" y="21983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0 h 26"/>
                <a:gd name="T16" fmla="*/ 20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4" name="Freeform 1754"/>
            <p:cNvSpPr>
              <a:spLocks/>
            </p:cNvSpPr>
            <p:nvPr/>
          </p:nvSpPr>
          <p:spPr bwMode="auto">
            <a:xfrm>
              <a:off x="3138232" y="230327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5" name="Freeform 1755"/>
            <p:cNvSpPr>
              <a:spLocks/>
            </p:cNvSpPr>
            <p:nvPr/>
          </p:nvSpPr>
          <p:spPr bwMode="auto">
            <a:xfrm>
              <a:off x="2929986" y="230327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6" name="Freeform 1756"/>
            <p:cNvSpPr>
              <a:spLocks/>
            </p:cNvSpPr>
            <p:nvPr/>
          </p:nvSpPr>
          <p:spPr bwMode="auto">
            <a:xfrm>
              <a:off x="3138232" y="2093410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7" name="Freeform 1757"/>
            <p:cNvSpPr>
              <a:spLocks/>
            </p:cNvSpPr>
            <p:nvPr/>
          </p:nvSpPr>
          <p:spPr bwMode="auto">
            <a:xfrm>
              <a:off x="2929986" y="2093410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8" name="Freeform 1758"/>
            <p:cNvSpPr>
              <a:spLocks/>
            </p:cNvSpPr>
            <p:nvPr/>
          </p:nvSpPr>
          <p:spPr bwMode="auto">
            <a:xfrm>
              <a:off x="3033302" y="198848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9" name="Freeform 1759"/>
            <p:cNvSpPr>
              <a:spLocks/>
            </p:cNvSpPr>
            <p:nvPr/>
          </p:nvSpPr>
          <p:spPr bwMode="auto">
            <a:xfrm>
              <a:off x="3243163" y="198848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0" name="Freeform 1760"/>
            <p:cNvSpPr>
              <a:spLocks/>
            </p:cNvSpPr>
            <p:nvPr/>
          </p:nvSpPr>
          <p:spPr bwMode="auto">
            <a:xfrm>
              <a:off x="3033302" y="261644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1" name="Freeform 1761"/>
            <p:cNvSpPr>
              <a:spLocks/>
            </p:cNvSpPr>
            <p:nvPr/>
          </p:nvSpPr>
          <p:spPr bwMode="auto">
            <a:xfrm>
              <a:off x="3243163" y="261644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2" name="Freeform 1762"/>
            <p:cNvSpPr>
              <a:spLocks/>
            </p:cNvSpPr>
            <p:nvPr/>
          </p:nvSpPr>
          <p:spPr bwMode="auto">
            <a:xfrm>
              <a:off x="3138232" y="2721379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3" name="Freeform 1763"/>
            <p:cNvSpPr>
              <a:spLocks/>
            </p:cNvSpPr>
            <p:nvPr/>
          </p:nvSpPr>
          <p:spPr bwMode="auto">
            <a:xfrm>
              <a:off x="2929986" y="2721379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4" name="Freeform 1764"/>
            <p:cNvSpPr>
              <a:spLocks/>
            </p:cNvSpPr>
            <p:nvPr/>
          </p:nvSpPr>
          <p:spPr bwMode="auto">
            <a:xfrm>
              <a:off x="3138232" y="2513132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3 w 25"/>
                <a:gd name="T7" fmla="*/ 5 h 24"/>
                <a:gd name="T8" fmla="*/ 25 w 25"/>
                <a:gd name="T9" fmla="*/ 7 h 24"/>
                <a:gd name="T10" fmla="*/ 25 w 25"/>
                <a:gd name="T11" fmla="*/ 13 h 24"/>
                <a:gd name="T12" fmla="*/ 25 w 25"/>
                <a:gd name="T13" fmla="*/ 17 h 24"/>
                <a:gd name="T14" fmla="*/ 23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6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3 h 24"/>
                <a:gd name="T32" fmla="*/ 0 w 25"/>
                <a:gd name="T33" fmla="*/ 7 h 24"/>
                <a:gd name="T34" fmla="*/ 3 w 25"/>
                <a:gd name="T35" fmla="*/ 5 h 24"/>
                <a:gd name="T36" fmla="*/ 6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7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5" name="Freeform 1765"/>
            <p:cNvSpPr>
              <a:spLocks/>
            </p:cNvSpPr>
            <p:nvPr/>
          </p:nvSpPr>
          <p:spPr bwMode="auto">
            <a:xfrm>
              <a:off x="2929986" y="2513132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19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3 h 24"/>
                <a:gd name="T12" fmla="*/ 25 w 25"/>
                <a:gd name="T13" fmla="*/ 17 h 24"/>
                <a:gd name="T14" fmla="*/ 22 w 25"/>
                <a:gd name="T15" fmla="*/ 19 h 24"/>
                <a:gd name="T16" fmla="*/ 19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2 w 25"/>
                <a:gd name="T27" fmla="*/ 19 h 24"/>
                <a:gd name="T28" fmla="*/ 0 w 25"/>
                <a:gd name="T29" fmla="*/ 17 h 24"/>
                <a:gd name="T30" fmla="*/ 0 w 25"/>
                <a:gd name="T31" fmla="*/ 13 h 24"/>
                <a:gd name="T32" fmla="*/ 0 w 25"/>
                <a:gd name="T33" fmla="*/ 7 h 24"/>
                <a:gd name="T34" fmla="*/ 2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6" name="Freeform 1766"/>
            <p:cNvSpPr>
              <a:spLocks/>
            </p:cNvSpPr>
            <p:nvPr/>
          </p:nvSpPr>
          <p:spPr bwMode="auto">
            <a:xfrm>
              <a:off x="3033302" y="240658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7" name="Freeform 1767"/>
            <p:cNvSpPr>
              <a:spLocks/>
            </p:cNvSpPr>
            <p:nvPr/>
          </p:nvSpPr>
          <p:spPr bwMode="auto">
            <a:xfrm>
              <a:off x="3243163" y="240658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8" name="Freeform 1772"/>
            <p:cNvSpPr>
              <a:spLocks/>
            </p:cNvSpPr>
            <p:nvPr/>
          </p:nvSpPr>
          <p:spPr bwMode="auto">
            <a:xfrm>
              <a:off x="3138232" y="293124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9" name="Freeform 1773"/>
            <p:cNvSpPr>
              <a:spLocks/>
            </p:cNvSpPr>
            <p:nvPr/>
          </p:nvSpPr>
          <p:spPr bwMode="auto">
            <a:xfrm>
              <a:off x="2929986" y="293124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0" name="Freeform 1774"/>
            <p:cNvSpPr>
              <a:spLocks/>
            </p:cNvSpPr>
            <p:nvPr/>
          </p:nvSpPr>
          <p:spPr bwMode="auto">
            <a:xfrm>
              <a:off x="3033302" y="282469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1" name="Freeform 1775"/>
            <p:cNvSpPr>
              <a:spLocks/>
            </p:cNvSpPr>
            <p:nvPr/>
          </p:nvSpPr>
          <p:spPr bwMode="auto">
            <a:xfrm>
              <a:off x="3243163" y="282469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0 w 26"/>
                <a:gd name="T5" fmla="*/ 3 h 26"/>
                <a:gd name="T6" fmla="*/ 23 w 26"/>
                <a:gd name="T7" fmla="*/ 6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2" name="Freeform 1846"/>
            <p:cNvSpPr>
              <a:spLocks/>
            </p:cNvSpPr>
            <p:nvPr/>
          </p:nvSpPr>
          <p:spPr bwMode="auto">
            <a:xfrm>
              <a:off x="2615193" y="10618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3" name="Freeform 1847"/>
            <p:cNvSpPr>
              <a:spLocks/>
            </p:cNvSpPr>
            <p:nvPr/>
          </p:nvSpPr>
          <p:spPr bwMode="auto">
            <a:xfrm>
              <a:off x="2823441" y="10618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6 w 26"/>
                <a:gd name="T25" fmla="*/ 23 h 26"/>
                <a:gd name="T26" fmla="*/ 3 w 26"/>
                <a:gd name="T27" fmla="*/ 20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4" name="Freeform 1848"/>
            <p:cNvSpPr>
              <a:spLocks/>
            </p:cNvSpPr>
            <p:nvPr/>
          </p:nvSpPr>
          <p:spPr bwMode="auto">
            <a:xfrm>
              <a:off x="2720124" y="21111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5" name="Freeform 1849"/>
            <p:cNvSpPr>
              <a:spLocks/>
            </p:cNvSpPr>
            <p:nvPr/>
          </p:nvSpPr>
          <p:spPr bwMode="auto">
            <a:xfrm>
              <a:off x="2511877" y="211116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2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2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6" name="Freeform 1850"/>
            <p:cNvSpPr>
              <a:spLocks/>
            </p:cNvSpPr>
            <p:nvPr/>
          </p:nvSpPr>
          <p:spPr bwMode="auto">
            <a:xfrm>
              <a:off x="2720124" y="125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7" name="Freeform 1851"/>
            <p:cNvSpPr>
              <a:spLocks/>
            </p:cNvSpPr>
            <p:nvPr/>
          </p:nvSpPr>
          <p:spPr bwMode="auto">
            <a:xfrm>
              <a:off x="2511877" y="1255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6 h 25"/>
                <a:gd name="T8" fmla="*/ 24 w 24"/>
                <a:gd name="T9" fmla="*/ 8 h 25"/>
                <a:gd name="T10" fmla="*/ 24 w 24"/>
                <a:gd name="T11" fmla="*/ 12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3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3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2 h 25"/>
                <a:gd name="T32" fmla="*/ 0 w 24"/>
                <a:gd name="T33" fmla="*/ 8 h 25"/>
                <a:gd name="T34" fmla="*/ 2 w 24"/>
                <a:gd name="T35" fmla="*/ 6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8" name="Freeform 1854"/>
            <p:cNvSpPr>
              <a:spLocks/>
            </p:cNvSpPr>
            <p:nvPr/>
          </p:nvSpPr>
          <p:spPr bwMode="auto">
            <a:xfrm>
              <a:off x="2615193" y="52429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9" name="Freeform 1855"/>
            <p:cNvSpPr>
              <a:spLocks/>
            </p:cNvSpPr>
            <p:nvPr/>
          </p:nvSpPr>
          <p:spPr bwMode="auto">
            <a:xfrm>
              <a:off x="2823441" y="52429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3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3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0" name="Freeform 1856"/>
            <p:cNvSpPr>
              <a:spLocks/>
            </p:cNvSpPr>
            <p:nvPr/>
          </p:nvSpPr>
          <p:spPr bwMode="auto">
            <a:xfrm>
              <a:off x="2720124" y="62922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1" name="Freeform 1857"/>
            <p:cNvSpPr>
              <a:spLocks/>
            </p:cNvSpPr>
            <p:nvPr/>
          </p:nvSpPr>
          <p:spPr bwMode="auto">
            <a:xfrm>
              <a:off x="2511877" y="629225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2" name="Freeform 1858"/>
            <p:cNvSpPr>
              <a:spLocks/>
            </p:cNvSpPr>
            <p:nvPr/>
          </p:nvSpPr>
          <p:spPr bwMode="auto">
            <a:xfrm>
              <a:off x="2720124" y="420977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3" name="Freeform 1859"/>
            <p:cNvSpPr>
              <a:spLocks/>
            </p:cNvSpPr>
            <p:nvPr/>
          </p:nvSpPr>
          <p:spPr bwMode="auto">
            <a:xfrm>
              <a:off x="2511877" y="420977"/>
              <a:ext cx="38744" cy="38744"/>
            </a:xfrm>
            <a:custGeom>
              <a:avLst/>
              <a:gdLst>
                <a:gd name="T0" fmla="*/ 13 w 24"/>
                <a:gd name="T1" fmla="*/ 0 h 24"/>
                <a:gd name="T2" fmla="*/ 17 w 24"/>
                <a:gd name="T3" fmla="*/ 0 h 24"/>
                <a:gd name="T4" fmla="*/ 19 w 24"/>
                <a:gd name="T5" fmla="*/ 2 h 24"/>
                <a:gd name="T6" fmla="*/ 22 w 24"/>
                <a:gd name="T7" fmla="*/ 5 h 24"/>
                <a:gd name="T8" fmla="*/ 24 w 24"/>
                <a:gd name="T9" fmla="*/ 7 h 24"/>
                <a:gd name="T10" fmla="*/ 24 w 24"/>
                <a:gd name="T11" fmla="*/ 11 h 24"/>
                <a:gd name="T12" fmla="*/ 24 w 24"/>
                <a:gd name="T13" fmla="*/ 17 h 24"/>
                <a:gd name="T14" fmla="*/ 22 w 24"/>
                <a:gd name="T15" fmla="*/ 19 h 24"/>
                <a:gd name="T16" fmla="*/ 19 w 24"/>
                <a:gd name="T17" fmla="*/ 22 h 24"/>
                <a:gd name="T18" fmla="*/ 17 w 24"/>
                <a:gd name="T19" fmla="*/ 24 h 24"/>
                <a:gd name="T20" fmla="*/ 13 w 24"/>
                <a:gd name="T21" fmla="*/ 24 h 24"/>
                <a:gd name="T22" fmla="*/ 7 w 24"/>
                <a:gd name="T23" fmla="*/ 24 h 24"/>
                <a:gd name="T24" fmla="*/ 5 w 24"/>
                <a:gd name="T25" fmla="*/ 22 h 24"/>
                <a:gd name="T26" fmla="*/ 2 w 24"/>
                <a:gd name="T27" fmla="*/ 19 h 24"/>
                <a:gd name="T28" fmla="*/ 0 w 24"/>
                <a:gd name="T29" fmla="*/ 17 h 24"/>
                <a:gd name="T30" fmla="*/ 0 w 24"/>
                <a:gd name="T31" fmla="*/ 11 h 24"/>
                <a:gd name="T32" fmla="*/ 0 w 24"/>
                <a:gd name="T33" fmla="*/ 7 h 24"/>
                <a:gd name="T34" fmla="*/ 2 w 24"/>
                <a:gd name="T35" fmla="*/ 5 h 24"/>
                <a:gd name="T36" fmla="*/ 5 w 24"/>
                <a:gd name="T37" fmla="*/ 2 h 24"/>
                <a:gd name="T38" fmla="*/ 7 w 24"/>
                <a:gd name="T39" fmla="*/ 0 h 24"/>
                <a:gd name="T40" fmla="*/ 13 w 24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4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7"/>
                  </a:lnTo>
                  <a:lnTo>
                    <a:pt x="24" y="11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7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4" name="Freeform 1860"/>
            <p:cNvSpPr>
              <a:spLocks/>
            </p:cNvSpPr>
            <p:nvPr/>
          </p:nvSpPr>
          <p:spPr bwMode="auto">
            <a:xfrm>
              <a:off x="2615193" y="31443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5" name="Freeform 1861"/>
            <p:cNvSpPr>
              <a:spLocks/>
            </p:cNvSpPr>
            <p:nvPr/>
          </p:nvSpPr>
          <p:spPr bwMode="auto">
            <a:xfrm>
              <a:off x="2823441" y="31443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6" name="Freeform 1862"/>
            <p:cNvSpPr>
              <a:spLocks/>
            </p:cNvSpPr>
            <p:nvPr/>
          </p:nvSpPr>
          <p:spPr bwMode="auto">
            <a:xfrm>
              <a:off x="2615193" y="94240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7" name="Freeform 1863"/>
            <p:cNvSpPr>
              <a:spLocks/>
            </p:cNvSpPr>
            <p:nvPr/>
          </p:nvSpPr>
          <p:spPr bwMode="auto">
            <a:xfrm>
              <a:off x="2823441" y="94240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3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3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8" name="Freeform 1864"/>
            <p:cNvSpPr>
              <a:spLocks/>
            </p:cNvSpPr>
            <p:nvPr/>
          </p:nvSpPr>
          <p:spPr bwMode="auto">
            <a:xfrm>
              <a:off x="2720124" y="104733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9" name="Freeform 1865"/>
            <p:cNvSpPr>
              <a:spLocks/>
            </p:cNvSpPr>
            <p:nvPr/>
          </p:nvSpPr>
          <p:spPr bwMode="auto">
            <a:xfrm>
              <a:off x="2511877" y="1047332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6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3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3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6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0" name="Freeform 1866"/>
            <p:cNvSpPr>
              <a:spLocks/>
            </p:cNvSpPr>
            <p:nvPr/>
          </p:nvSpPr>
          <p:spPr bwMode="auto">
            <a:xfrm>
              <a:off x="2720124" y="83908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1" name="Freeform 1867"/>
            <p:cNvSpPr>
              <a:spLocks/>
            </p:cNvSpPr>
            <p:nvPr/>
          </p:nvSpPr>
          <p:spPr bwMode="auto">
            <a:xfrm>
              <a:off x="2511877" y="839086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2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19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19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2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2" name="Freeform 1868"/>
            <p:cNvSpPr>
              <a:spLocks/>
            </p:cNvSpPr>
            <p:nvPr/>
          </p:nvSpPr>
          <p:spPr bwMode="auto">
            <a:xfrm>
              <a:off x="2615193" y="7325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3" name="Freeform 1869"/>
            <p:cNvSpPr>
              <a:spLocks/>
            </p:cNvSpPr>
            <p:nvPr/>
          </p:nvSpPr>
          <p:spPr bwMode="auto">
            <a:xfrm>
              <a:off x="2823441" y="7325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6 h 26"/>
                <a:gd name="T36" fmla="*/ 6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6"/>
                  </a:lnTo>
                  <a:lnTo>
                    <a:pt x="6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4" name="Freeform 1870"/>
            <p:cNvSpPr>
              <a:spLocks/>
            </p:cNvSpPr>
            <p:nvPr/>
          </p:nvSpPr>
          <p:spPr bwMode="auto">
            <a:xfrm>
              <a:off x="2615193" y="136051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5" name="Freeform 1871"/>
            <p:cNvSpPr>
              <a:spLocks/>
            </p:cNvSpPr>
            <p:nvPr/>
          </p:nvSpPr>
          <p:spPr bwMode="auto">
            <a:xfrm>
              <a:off x="2823441" y="136051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6" name="Freeform 1872"/>
            <p:cNvSpPr>
              <a:spLocks/>
            </p:cNvSpPr>
            <p:nvPr/>
          </p:nvSpPr>
          <p:spPr bwMode="auto">
            <a:xfrm>
              <a:off x="2720124" y="1467055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7" name="Freeform 1873"/>
            <p:cNvSpPr>
              <a:spLocks/>
            </p:cNvSpPr>
            <p:nvPr/>
          </p:nvSpPr>
          <p:spPr bwMode="auto">
            <a:xfrm>
              <a:off x="2511877" y="1467055"/>
              <a:ext cx="38744" cy="38744"/>
            </a:xfrm>
            <a:custGeom>
              <a:avLst/>
              <a:gdLst>
                <a:gd name="T0" fmla="*/ 13 w 24"/>
                <a:gd name="T1" fmla="*/ 0 h 24"/>
                <a:gd name="T2" fmla="*/ 17 w 24"/>
                <a:gd name="T3" fmla="*/ 0 h 24"/>
                <a:gd name="T4" fmla="*/ 19 w 24"/>
                <a:gd name="T5" fmla="*/ 2 h 24"/>
                <a:gd name="T6" fmla="*/ 22 w 24"/>
                <a:gd name="T7" fmla="*/ 5 h 24"/>
                <a:gd name="T8" fmla="*/ 24 w 24"/>
                <a:gd name="T9" fmla="*/ 7 h 24"/>
                <a:gd name="T10" fmla="*/ 24 w 24"/>
                <a:gd name="T11" fmla="*/ 11 h 24"/>
                <a:gd name="T12" fmla="*/ 24 w 24"/>
                <a:gd name="T13" fmla="*/ 17 h 24"/>
                <a:gd name="T14" fmla="*/ 22 w 24"/>
                <a:gd name="T15" fmla="*/ 19 h 24"/>
                <a:gd name="T16" fmla="*/ 19 w 24"/>
                <a:gd name="T17" fmla="*/ 22 h 24"/>
                <a:gd name="T18" fmla="*/ 17 w 24"/>
                <a:gd name="T19" fmla="*/ 24 h 24"/>
                <a:gd name="T20" fmla="*/ 13 w 24"/>
                <a:gd name="T21" fmla="*/ 24 h 24"/>
                <a:gd name="T22" fmla="*/ 7 w 24"/>
                <a:gd name="T23" fmla="*/ 24 h 24"/>
                <a:gd name="T24" fmla="*/ 5 w 24"/>
                <a:gd name="T25" fmla="*/ 22 h 24"/>
                <a:gd name="T26" fmla="*/ 2 w 24"/>
                <a:gd name="T27" fmla="*/ 19 h 24"/>
                <a:gd name="T28" fmla="*/ 0 w 24"/>
                <a:gd name="T29" fmla="*/ 17 h 24"/>
                <a:gd name="T30" fmla="*/ 0 w 24"/>
                <a:gd name="T31" fmla="*/ 11 h 24"/>
                <a:gd name="T32" fmla="*/ 0 w 24"/>
                <a:gd name="T33" fmla="*/ 7 h 24"/>
                <a:gd name="T34" fmla="*/ 2 w 24"/>
                <a:gd name="T35" fmla="*/ 5 h 24"/>
                <a:gd name="T36" fmla="*/ 5 w 24"/>
                <a:gd name="T37" fmla="*/ 2 h 24"/>
                <a:gd name="T38" fmla="*/ 7 w 24"/>
                <a:gd name="T39" fmla="*/ 0 h 24"/>
                <a:gd name="T40" fmla="*/ 13 w 24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4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7"/>
                  </a:lnTo>
                  <a:lnTo>
                    <a:pt x="24" y="11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7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8" name="Freeform 1874"/>
            <p:cNvSpPr>
              <a:spLocks/>
            </p:cNvSpPr>
            <p:nvPr/>
          </p:nvSpPr>
          <p:spPr bwMode="auto">
            <a:xfrm>
              <a:off x="2720124" y="1257194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9" name="Freeform 1875"/>
            <p:cNvSpPr>
              <a:spLocks/>
            </p:cNvSpPr>
            <p:nvPr/>
          </p:nvSpPr>
          <p:spPr bwMode="auto">
            <a:xfrm>
              <a:off x="2511877" y="1257194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2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2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0" name="Freeform 1876"/>
            <p:cNvSpPr>
              <a:spLocks/>
            </p:cNvSpPr>
            <p:nvPr/>
          </p:nvSpPr>
          <p:spPr bwMode="auto">
            <a:xfrm>
              <a:off x="2615193" y="1152263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1" name="Freeform 1877"/>
            <p:cNvSpPr>
              <a:spLocks/>
            </p:cNvSpPr>
            <p:nvPr/>
          </p:nvSpPr>
          <p:spPr bwMode="auto">
            <a:xfrm>
              <a:off x="2823441" y="1152263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6 w 26"/>
                <a:gd name="T25" fmla="*/ 23 h 26"/>
                <a:gd name="T26" fmla="*/ 3 w 26"/>
                <a:gd name="T27" fmla="*/ 20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2" name="Freeform 1878"/>
            <p:cNvSpPr>
              <a:spLocks/>
            </p:cNvSpPr>
            <p:nvPr/>
          </p:nvSpPr>
          <p:spPr bwMode="auto">
            <a:xfrm>
              <a:off x="2615193" y="17786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3" name="Freeform 1879"/>
            <p:cNvSpPr>
              <a:spLocks/>
            </p:cNvSpPr>
            <p:nvPr/>
          </p:nvSpPr>
          <p:spPr bwMode="auto">
            <a:xfrm>
              <a:off x="2823441" y="17786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6 h 26"/>
                <a:gd name="T36" fmla="*/ 6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6"/>
                  </a:lnTo>
                  <a:lnTo>
                    <a:pt x="6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4" name="Freeform 1880"/>
            <p:cNvSpPr>
              <a:spLocks/>
            </p:cNvSpPr>
            <p:nvPr/>
          </p:nvSpPr>
          <p:spPr bwMode="auto">
            <a:xfrm>
              <a:off x="2720124" y="1885163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5" name="Freeform 1881"/>
            <p:cNvSpPr>
              <a:spLocks/>
            </p:cNvSpPr>
            <p:nvPr/>
          </p:nvSpPr>
          <p:spPr bwMode="auto">
            <a:xfrm>
              <a:off x="2511877" y="1885163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2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19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19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2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6" name="Freeform 1882"/>
            <p:cNvSpPr>
              <a:spLocks/>
            </p:cNvSpPr>
            <p:nvPr/>
          </p:nvSpPr>
          <p:spPr bwMode="auto">
            <a:xfrm>
              <a:off x="2720124" y="167530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7" name="Freeform 1883"/>
            <p:cNvSpPr>
              <a:spLocks/>
            </p:cNvSpPr>
            <p:nvPr/>
          </p:nvSpPr>
          <p:spPr bwMode="auto">
            <a:xfrm>
              <a:off x="2511877" y="1675302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8" name="Freeform 1884"/>
            <p:cNvSpPr>
              <a:spLocks/>
            </p:cNvSpPr>
            <p:nvPr/>
          </p:nvSpPr>
          <p:spPr bwMode="auto">
            <a:xfrm>
              <a:off x="2615193" y="157037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9" name="Freeform 1885"/>
            <p:cNvSpPr>
              <a:spLocks/>
            </p:cNvSpPr>
            <p:nvPr/>
          </p:nvSpPr>
          <p:spPr bwMode="auto">
            <a:xfrm>
              <a:off x="2823441" y="157037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3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3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0" name="Freeform 1886"/>
            <p:cNvSpPr>
              <a:spLocks/>
            </p:cNvSpPr>
            <p:nvPr/>
          </p:nvSpPr>
          <p:spPr bwMode="auto">
            <a:xfrm>
              <a:off x="2615193" y="21983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1" name="Freeform 1887"/>
            <p:cNvSpPr>
              <a:spLocks/>
            </p:cNvSpPr>
            <p:nvPr/>
          </p:nvSpPr>
          <p:spPr bwMode="auto">
            <a:xfrm>
              <a:off x="2823441" y="21983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6 w 26"/>
                <a:gd name="T25" fmla="*/ 23 h 26"/>
                <a:gd name="T26" fmla="*/ 3 w 26"/>
                <a:gd name="T27" fmla="*/ 20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2" name="Freeform 1888"/>
            <p:cNvSpPr>
              <a:spLocks/>
            </p:cNvSpPr>
            <p:nvPr/>
          </p:nvSpPr>
          <p:spPr bwMode="auto">
            <a:xfrm>
              <a:off x="2720124" y="230327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3" name="Freeform 1889"/>
            <p:cNvSpPr>
              <a:spLocks/>
            </p:cNvSpPr>
            <p:nvPr/>
          </p:nvSpPr>
          <p:spPr bwMode="auto">
            <a:xfrm>
              <a:off x="2511877" y="2303271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4" name="Freeform 1890"/>
            <p:cNvSpPr>
              <a:spLocks/>
            </p:cNvSpPr>
            <p:nvPr/>
          </p:nvSpPr>
          <p:spPr bwMode="auto">
            <a:xfrm>
              <a:off x="2720124" y="2093410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5" name="Freeform 1891"/>
            <p:cNvSpPr>
              <a:spLocks/>
            </p:cNvSpPr>
            <p:nvPr/>
          </p:nvSpPr>
          <p:spPr bwMode="auto">
            <a:xfrm>
              <a:off x="2511877" y="2093410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6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3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3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6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6" name="Freeform 1892"/>
            <p:cNvSpPr>
              <a:spLocks/>
            </p:cNvSpPr>
            <p:nvPr/>
          </p:nvSpPr>
          <p:spPr bwMode="auto">
            <a:xfrm>
              <a:off x="2615193" y="198848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7" name="Freeform 1893"/>
            <p:cNvSpPr>
              <a:spLocks/>
            </p:cNvSpPr>
            <p:nvPr/>
          </p:nvSpPr>
          <p:spPr bwMode="auto">
            <a:xfrm>
              <a:off x="2823441" y="198848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3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3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8" name="Freeform 1894"/>
            <p:cNvSpPr>
              <a:spLocks/>
            </p:cNvSpPr>
            <p:nvPr/>
          </p:nvSpPr>
          <p:spPr bwMode="auto">
            <a:xfrm>
              <a:off x="2615193" y="261644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9" name="Freeform 1895"/>
            <p:cNvSpPr>
              <a:spLocks/>
            </p:cNvSpPr>
            <p:nvPr/>
          </p:nvSpPr>
          <p:spPr bwMode="auto">
            <a:xfrm>
              <a:off x="2823441" y="261644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3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3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0" name="Freeform 1896"/>
            <p:cNvSpPr>
              <a:spLocks/>
            </p:cNvSpPr>
            <p:nvPr/>
          </p:nvSpPr>
          <p:spPr bwMode="auto">
            <a:xfrm>
              <a:off x="2720124" y="2721379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1" name="Freeform 1897"/>
            <p:cNvSpPr>
              <a:spLocks/>
            </p:cNvSpPr>
            <p:nvPr/>
          </p:nvSpPr>
          <p:spPr bwMode="auto">
            <a:xfrm>
              <a:off x="2511877" y="2721379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2" name="Freeform 1898"/>
            <p:cNvSpPr>
              <a:spLocks/>
            </p:cNvSpPr>
            <p:nvPr/>
          </p:nvSpPr>
          <p:spPr bwMode="auto">
            <a:xfrm>
              <a:off x="2720124" y="2513132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3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3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3" name="Freeform 1899"/>
            <p:cNvSpPr>
              <a:spLocks/>
            </p:cNvSpPr>
            <p:nvPr/>
          </p:nvSpPr>
          <p:spPr bwMode="auto">
            <a:xfrm>
              <a:off x="2511877" y="2513132"/>
              <a:ext cx="38744" cy="38744"/>
            </a:xfrm>
            <a:custGeom>
              <a:avLst/>
              <a:gdLst>
                <a:gd name="T0" fmla="*/ 13 w 24"/>
                <a:gd name="T1" fmla="*/ 0 h 24"/>
                <a:gd name="T2" fmla="*/ 17 w 24"/>
                <a:gd name="T3" fmla="*/ 0 h 24"/>
                <a:gd name="T4" fmla="*/ 19 w 24"/>
                <a:gd name="T5" fmla="*/ 2 h 24"/>
                <a:gd name="T6" fmla="*/ 22 w 24"/>
                <a:gd name="T7" fmla="*/ 5 h 24"/>
                <a:gd name="T8" fmla="*/ 24 w 24"/>
                <a:gd name="T9" fmla="*/ 7 h 24"/>
                <a:gd name="T10" fmla="*/ 24 w 24"/>
                <a:gd name="T11" fmla="*/ 13 h 24"/>
                <a:gd name="T12" fmla="*/ 24 w 24"/>
                <a:gd name="T13" fmla="*/ 17 h 24"/>
                <a:gd name="T14" fmla="*/ 22 w 24"/>
                <a:gd name="T15" fmla="*/ 19 h 24"/>
                <a:gd name="T16" fmla="*/ 19 w 24"/>
                <a:gd name="T17" fmla="*/ 22 h 24"/>
                <a:gd name="T18" fmla="*/ 17 w 24"/>
                <a:gd name="T19" fmla="*/ 24 h 24"/>
                <a:gd name="T20" fmla="*/ 13 w 24"/>
                <a:gd name="T21" fmla="*/ 24 h 24"/>
                <a:gd name="T22" fmla="*/ 7 w 24"/>
                <a:gd name="T23" fmla="*/ 24 h 24"/>
                <a:gd name="T24" fmla="*/ 5 w 24"/>
                <a:gd name="T25" fmla="*/ 22 h 24"/>
                <a:gd name="T26" fmla="*/ 2 w 24"/>
                <a:gd name="T27" fmla="*/ 19 h 24"/>
                <a:gd name="T28" fmla="*/ 0 w 24"/>
                <a:gd name="T29" fmla="*/ 17 h 24"/>
                <a:gd name="T30" fmla="*/ 0 w 24"/>
                <a:gd name="T31" fmla="*/ 13 h 24"/>
                <a:gd name="T32" fmla="*/ 0 w 24"/>
                <a:gd name="T33" fmla="*/ 7 h 24"/>
                <a:gd name="T34" fmla="*/ 2 w 24"/>
                <a:gd name="T35" fmla="*/ 5 h 24"/>
                <a:gd name="T36" fmla="*/ 5 w 24"/>
                <a:gd name="T37" fmla="*/ 2 h 24"/>
                <a:gd name="T38" fmla="*/ 7 w 24"/>
                <a:gd name="T39" fmla="*/ 0 h 24"/>
                <a:gd name="T40" fmla="*/ 13 w 24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4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7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7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4" name="Freeform 1900"/>
            <p:cNvSpPr>
              <a:spLocks/>
            </p:cNvSpPr>
            <p:nvPr/>
          </p:nvSpPr>
          <p:spPr bwMode="auto">
            <a:xfrm>
              <a:off x="2615193" y="240658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5" name="Freeform 1901"/>
            <p:cNvSpPr>
              <a:spLocks/>
            </p:cNvSpPr>
            <p:nvPr/>
          </p:nvSpPr>
          <p:spPr bwMode="auto">
            <a:xfrm>
              <a:off x="2823441" y="240658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6" name="Freeform 1906"/>
            <p:cNvSpPr>
              <a:spLocks/>
            </p:cNvSpPr>
            <p:nvPr/>
          </p:nvSpPr>
          <p:spPr bwMode="auto">
            <a:xfrm>
              <a:off x="2720124" y="293124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7" name="Freeform 1907"/>
            <p:cNvSpPr>
              <a:spLocks/>
            </p:cNvSpPr>
            <p:nvPr/>
          </p:nvSpPr>
          <p:spPr bwMode="auto">
            <a:xfrm>
              <a:off x="2511877" y="2931241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2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19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19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2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8" name="Freeform 1908"/>
            <p:cNvSpPr>
              <a:spLocks/>
            </p:cNvSpPr>
            <p:nvPr/>
          </p:nvSpPr>
          <p:spPr bwMode="auto">
            <a:xfrm>
              <a:off x="2615193" y="282469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9" name="Freeform 1909"/>
            <p:cNvSpPr>
              <a:spLocks/>
            </p:cNvSpPr>
            <p:nvPr/>
          </p:nvSpPr>
          <p:spPr bwMode="auto">
            <a:xfrm>
              <a:off x="2823441" y="282469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6 h 26"/>
                <a:gd name="T36" fmla="*/ 6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6"/>
                  </a:lnTo>
                  <a:lnTo>
                    <a:pt x="6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0" name="Freeform 1981"/>
            <p:cNvSpPr>
              <a:spLocks/>
            </p:cNvSpPr>
            <p:nvPr/>
          </p:nvSpPr>
          <p:spPr bwMode="auto">
            <a:xfrm>
              <a:off x="2197086" y="10618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0 h 26"/>
                <a:gd name="T16" fmla="*/ 20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1" name="Freeform 1982"/>
            <p:cNvSpPr>
              <a:spLocks/>
            </p:cNvSpPr>
            <p:nvPr/>
          </p:nvSpPr>
          <p:spPr bwMode="auto">
            <a:xfrm>
              <a:off x="2405333" y="10618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2" name="Freeform 1983"/>
            <p:cNvSpPr>
              <a:spLocks/>
            </p:cNvSpPr>
            <p:nvPr/>
          </p:nvSpPr>
          <p:spPr bwMode="auto">
            <a:xfrm>
              <a:off x="2302017" y="21111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3" name="Freeform 1984"/>
            <p:cNvSpPr>
              <a:spLocks/>
            </p:cNvSpPr>
            <p:nvPr/>
          </p:nvSpPr>
          <p:spPr bwMode="auto">
            <a:xfrm>
              <a:off x="2092156" y="21111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4" name="Freeform 1985"/>
            <p:cNvSpPr>
              <a:spLocks/>
            </p:cNvSpPr>
            <p:nvPr/>
          </p:nvSpPr>
          <p:spPr bwMode="auto">
            <a:xfrm>
              <a:off x="2302017" y="125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5" name="Freeform 1986"/>
            <p:cNvSpPr>
              <a:spLocks/>
            </p:cNvSpPr>
            <p:nvPr/>
          </p:nvSpPr>
          <p:spPr bwMode="auto">
            <a:xfrm>
              <a:off x="2092156" y="125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6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6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6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6" name="Freeform 1989"/>
            <p:cNvSpPr>
              <a:spLocks/>
            </p:cNvSpPr>
            <p:nvPr/>
          </p:nvSpPr>
          <p:spPr bwMode="auto">
            <a:xfrm>
              <a:off x="2197086" y="52429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7" name="Freeform 1990"/>
            <p:cNvSpPr>
              <a:spLocks/>
            </p:cNvSpPr>
            <p:nvPr/>
          </p:nvSpPr>
          <p:spPr bwMode="auto">
            <a:xfrm>
              <a:off x="2405333" y="52429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8" name="Freeform 1991"/>
            <p:cNvSpPr>
              <a:spLocks/>
            </p:cNvSpPr>
            <p:nvPr/>
          </p:nvSpPr>
          <p:spPr bwMode="auto">
            <a:xfrm>
              <a:off x="2302017" y="62922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9" name="Freeform 1992"/>
            <p:cNvSpPr>
              <a:spLocks/>
            </p:cNvSpPr>
            <p:nvPr/>
          </p:nvSpPr>
          <p:spPr bwMode="auto">
            <a:xfrm>
              <a:off x="2092156" y="62922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0" name="Freeform 1993"/>
            <p:cNvSpPr>
              <a:spLocks/>
            </p:cNvSpPr>
            <p:nvPr/>
          </p:nvSpPr>
          <p:spPr bwMode="auto">
            <a:xfrm>
              <a:off x="2302017" y="420977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1" name="Freeform 1994"/>
            <p:cNvSpPr>
              <a:spLocks/>
            </p:cNvSpPr>
            <p:nvPr/>
          </p:nvSpPr>
          <p:spPr bwMode="auto">
            <a:xfrm>
              <a:off x="2092156" y="420977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3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3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6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6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2" name="Freeform 1995"/>
            <p:cNvSpPr>
              <a:spLocks/>
            </p:cNvSpPr>
            <p:nvPr/>
          </p:nvSpPr>
          <p:spPr bwMode="auto">
            <a:xfrm>
              <a:off x="2197086" y="31443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3" name="Freeform 1996"/>
            <p:cNvSpPr>
              <a:spLocks/>
            </p:cNvSpPr>
            <p:nvPr/>
          </p:nvSpPr>
          <p:spPr bwMode="auto">
            <a:xfrm>
              <a:off x="2405333" y="31443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4" name="Freeform 1997"/>
            <p:cNvSpPr>
              <a:spLocks/>
            </p:cNvSpPr>
            <p:nvPr/>
          </p:nvSpPr>
          <p:spPr bwMode="auto">
            <a:xfrm>
              <a:off x="2197086" y="94240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" name="Freeform 1998"/>
            <p:cNvSpPr>
              <a:spLocks/>
            </p:cNvSpPr>
            <p:nvPr/>
          </p:nvSpPr>
          <p:spPr bwMode="auto">
            <a:xfrm>
              <a:off x="2405333" y="94240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6" name="Freeform 1999"/>
            <p:cNvSpPr>
              <a:spLocks/>
            </p:cNvSpPr>
            <p:nvPr/>
          </p:nvSpPr>
          <p:spPr bwMode="auto">
            <a:xfrm>
              <a:off x="2302017" y="104733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7" name="Freeform 2000"/>
            <p:cNvSpPr>
              <a:spLocks/>
            </p:cNvSpPr>
            <p:nvPr/>
          </p:nvSpPr>
          <p:spPr bwMode="auto">
            <a:xfrm>
              <a:off x="2092156" y="104733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8" name="Freeform 2001"/>
            <p:cNvSpPr>
              <a:spLocks/>
            </p:cNvSpPr>
            <p:nvPr/>
          </p:nvSpPr>
          <p:spPr bwMode="auto">
            <a:xfrm>
              <a:off x="2302017" y="83908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9" name="Freeform 2002"/>
            <p:cNvSpPr>
              <a:spLocks/>
            </p:cNvSpPr>
            <p:nvPr/>
          </p:nvSpPr>
          <p:spPr bwMode="auto">
            <a:xfrm>
              <a:off x="2092156" y="83908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0" name="Freeform 2003"/>
            <p:cNvSpPr>
              <a:spLocks/>
            </p:cNvSpPr>
            <p:nvPr/>
          </p:nvSpPr>
          <p:spPr bwMode="auto">
            <a:xfrm>
              <a:off x="2197086" y="7325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0 w 26"/>
                <a:gd name="T5" fmla="*/ 3 h 26"/>
                <a:gd name="T6" fmla="*/ 23 w 26"/>
                <a:gd name="T7" fmla="*/ 6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Freeform 2004"/>
            <p:cNvSpPr>
              <a:spLocks/>
            </p:cNvSpPr>
            <p:nvPr/>
          </p:nvSpPr>
          <p:spPr bwMode="auto">
            <a:xfrm>
              <a:off x="2405333" y="7325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2" name="Freeform 2005"/>
            <p:cNvSpPr>
              <a:spLocks/>
            </p:cNvSpPr>
            <p:nvPr/>
          </p:nvSpPr>
          <p:spPr bwMode="auto">
            <a:xfrm>
              <a:off x="2197086" y="136051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" name="Freeform 2006"/>
            <p:cNvSpPr>
              <a:spLocks/>
            </p:cNvSpPr>
            <p:nvPr/>
          </p:nvSpPr>
          <p:spPr bwMode="auto">
            <a:xfrm>
              <a:off x="2405333" y="136051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" name="Freeform 2007"/>
            <p:cNvSpPr>
              <a:spLocks/>
            </p:cNvSpPr>
            <p:nvPr/>
          </p:nvSpPr>
          <p:spPr bwMode="auto">
            <a:xfrm>
              <a:off x="2302017" y="1467055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5" name="Freeform 2008"/>
            <p:cNvSpPr>
              <a:spLocks/>
            </p:cNvSpPr>
            <p:nvPr/>
          </p:nvSpPr>
          <p:spPr bwMode="auto">
            <a:xfrm>
              <a:off x="2092156" y="1467055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3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3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6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6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6" name="Freeform 2009"/>
            <p:cNvSpPr>
              <a:spLocks/>
            </p:cNvSpPr>
            <p:nvPr/>
          </p:nvSpPr>
          <p:spPr bwMode="auto">
            <a:xfrm>
              <a:off x="2302017" y="1257194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7" name="Freeform 2010"/>
            <p:cNvSpPr>
              <a:spLocks/>
            </p:cNvSpPr>
            <p:nvPr/>
          </p:nvSpPr>
          <p:spPr bwMode="auto">
            <a:xfrm>
              <a:off x="2092156" y="1257194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8" name="Freeform 2011"/>
            <p:cNvSpPr>
              <a:spLocks/>
            </p:cNvSpPr>
            <p:nvPr/>
          </p:nvSpPr>
          <p:spPr bwMode="auto">
            <a:xfrm>
              <a:off x="2197086" y="1152263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0 h 26"/>
                <a:gd name="T16" fmla="*/ 20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9" name="Freeform 2012"/>
            <p:cNvSpPr>
              <a:spLocks/>
            </p:cNvSpPr>
            <p:nvPr/>
          </p:nvSpPr>
          <p:spPr bwMode="auto">
            <a:xfrm>
              <a:off x="2405333" y="1152263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0" name="Freeform 2013"/>
            <p:cNvSpPr>
              <a:spLocks/>
            </p:cNvSpPr>
            <p:nvPr/>
          </p:nvSpPr>
          <p:spPr bwMode="auto">
            <a:xfrm>
              <a:off x="2197086" y="17786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0 w 26"/>
                <a:gd name="T5" fmla="*/ 3 h 26"/>
                <a:gd name="T6" fmla="*/ 23 w 26"/>
                <a:gd name="T7" fmla="*/ 6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1" name="Freeform 2014"/>
            <p:cNvSpPr>
              <a:spLocks/>
            </p:cNvSpPr>
            <p:nvPr/>
          </p:nvSpPr>
          <p:spPr bwMode="auto">
            <a:xfrm>
              <a:off x="2405333" y="17786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2" name="Freeform 2015"/>
            <p:cNvSpPr>
              <a:spLocks/>
            </p:cNvSpPr>
            <p:nvPr/>
          </p:nvSpPr>
          <p:spPr bwMode="auto">
            <a:xfrm>
              <a:off x="2302017" y="1885163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3" name="Freeform 2016"/>
            <p:cNvSpPr>
              <a:spLocks/>
            </p:cNvSpPr>
            <p:nvPr/>
          </p:nvSpPr>
          <p:spPr bwMode="auto">
            <a:xfrm>
              <a:off x="2092156" y="1885163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4" name="Freeform 2017"/>
            <p:cNvSpPr>
              <a:spLocks/>
            </p:cNvSpPr>
            <p:nvPr/>
          </p:nvSpPr>
          <p:spPr bwMode="auto">
            <a:xfrm>
              <a:off x="2302017" y="167530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5" name="Freeform 2018"/>
            <p:cNvSpPr>
              <a:spLocks/>
            </p:cNvSpPr>
            <p:nvPr/>
          </p:nvSpPr>
          <p:spPr bwMode="auto">
            <a:xfrm>
              <a:off x="2092156" y="167530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6" name="Freeform 2019"/>
            <p:cNvSpPr>
              <a:spLocks/>
            </p:cNvSpPr>
            <p:nvPr/>
          </p:nvSpPr>
          <p:spPr bwMode="auto">
            <a:xfrm>
              <a:off x="2197086" y="157037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7" name="Freeform 2020"/>
            <p:cNvSpPr>
              <a:spLocks/>
            </p:cNvSpPr>
            <p:nvPr/>
          </p:nvSpPr>
          <p:spPr bwMode="auto">
            <a:xfrm>
              <a:off x="2405333" y="157037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8" name="Freeform 2021"/>
            <p:cNvSpPr>
              <a:spLocks/>
            </p:cNvSpPr>
            <p:nvPr/>
          </p:nvSpPr>
          <p:spPr bwMode="auto">
            <a:xfrm>
              <a:off x="2197086" y="21983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0 h 26"/>
                <a:gd name="T16" fmla="*/ 20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9" name="Freeform 2022"/>
            <p:cNvSpPr>
              <a:spLocks/>
            </p:cNvSpPr>
            <p:nvPr/>
          </p:nvSpPr>
          <p:spPr bwMode="auto">
            <a:xfrm>
              <a:off x="2405333" y="21983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0" name="Freeform 2023"/>
            <p:cNvSpPr>
              <a:spLocks/>
            </p:cNvSpPr>
            <p:nvPr/>
          </p:nvSpPr>
          <p:spPr bwMode="auto">
            <a:xfrm>
              <a:off x="2302017" y="230327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1" name="Freeform 2024"/>
            <p:cNvSpPr>
              <a:spLocks/>
            </p:cNvSpPr>
            <p:nvPr/>
          </p:nvSpPr>
          <p:spPr bwMode="auto">
            <a:xfrm>
              <a:off x="2092156" y="230327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2" name="Freeform 2025"/>
            <p:cNvSpPr>
              <a:spLocks/>
            </p:cNvSpPr>
            <p:nvPr/>
          </p:nvSpPr>
          <p:spPr bwMode="auto">
            <a:xfrm>
              <a:off x="2302017" y="2093410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3" name="Freeform 2026"/>
            <p:cNvSpPr>
              <a:spLocks/>
            </p:cNvSpPr>
            <p:nvPr/>
          </p:nvSpPr>
          <p:spPr bwMode="auto">
            <a:xfrm>
              <a:off x="2092156" y="2093410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4" name="Freeform 2027"/>
            <p:cNvSpPr>
              <a:spLocks/>
            </p:cNvSpPr>
            <p:nvPr/>
          </p:nvSpPr>
          <p:spPr bwMode="auto">
            <a:xfrm>
              <a:off x="2197086" y="198848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5" name="Freeform 2028"/>
            <p:cNvSpPr>
              <a:spLocks/>
            </p:cNvSpPr>
            <p:nvPr/>
          </p:nvSpPr>
          <p:spPr bwMode="auto">
            <a:xfrm>
              <a:off x="2405333" y="198848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6" name="Freeform 2029"/>
            <p:cNvSpPr>
              <a:spLocks/>
            </p:cNvSpPr>
            <p:nvPr/>
          </p:nvSpPr>
          <p:spPr bwMode="auto">
            <a:xfrm>
              <a:off x="2197086" y="261644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7" name="Freeform 2030"/>
            <p:cNvSpPr>
              <a:spLocks/>
            </p:cNvSpPr>
            <p:nvPr/>
          </p:nvSpPr>
          <p:spPr bwMode="auto">
            <a:xfrm>
              <a:off x="2405333" y="261644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8" name="Freeform 2031"/>
            <p:cNvSpPr>
              <a:spLocks/>
            </p:cNvSpPr>
            <p:nvPr/>
          </p:nvSpPr>
          <p:spPr bwMode="auto">
            <a:xfrm>
              <a:off x="2302017" y="2721379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9" name="Freeform 2032"/>
            <p:cNvSpPr>
              <a:spLocks/>
            </p:cNvSpPr>
            <p:nvPr/>
          </p:nvSpPr>
          <p:spPr bwMode="auto">
            <a:xfrm>
              <a:off x="2092156" y="2721379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0" name="Freeform 2033"/>
            <p:cNvSpPr>
              <a:spLocks/>
            </p:cNvSpPr>
            <p:nvPr/>
          </p:nvSpPr>
          <p:spPr bwMode="auto">
            <a:xfrm>
              <a:off x="2302017" y="2513132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3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3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1" name="Freeform 2034"/>
            <p:cNvSpPr>
              <a:spLocks/>
            </p:cNvSpPr>
            <p:nvPr/>
          </p:nvSpPr>
          <p:spPr bwMode="auto">
            <a:xfrm>
              <a:off x="2092156" y="2513132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3 w 25"/>
                <a:gd name="T7" fmla="*/ 5 h 24"/>
                <a:gd name="T8" fmla="*/ 25 w 25"/>
                <a:gd name="T9" fmla="*/ 7 h 24"/>
                <a:gd name="T10" fmla="*/ 25 w 25"/>
                <a:gd name="T11" fmla="*/ 13 h 24"/>
                <a:gd name="T12" fmla="*/ 25 w 25"/>
                <a:gd name="T13" fmla="*/ 17 h 24"/>
                <a:gd name="T14" fmla="*/ 23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6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3 h 24"/>
                <a:gd name="T32" fmla="*/ 0 w 25"/>
                <a:gd name="T33" fmla="*/ 7 h 24"/>
                <a:gd name="T34" fmla="*/ 3 w 25"/>
                <a:gd name="T35" fmla="*/ 5 h 24"/>
                <a:gd name="T36" fmla="*/ 6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7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2" name="Freeform 2035"/>
            <p:cNvSpPr>
              <a:spLocks/>
            </p:cNvSpPr>
            <p:nvPr/>
          </p:nvSpPr>
          <p:spPr bwMode="auto">
            <a:xfrm>
              <a:off x="2197086" y="240658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3" name="Freeform 2036"/>
            <p:cNvSpPr>
              <a:spLocks/>
            </p:cNvSpPr>
            <p:nvPr/>
          </p:nvSpPr>
          <p:spPr bwMode="auto">
            <a:xfrm>
              <a:off x="2405333" y="240658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4" name="Freeform 2043"/>
            <p:cNvSpPr>
              <a:spLocks/>
            </p:cNvSpPr>
            <p:nvPr/>
          </p:nvSpPr>
          <p:spPr bwMode="auto">
            <a:xfrm>
              <a:off x="2197086" y="282469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0 w 26"/>
                <a:gd name="T5" fmla="*/ 3 h 26"/>
                <a:gd name="T6" fmla="*/ 23 w 26"/>
                <a:gd name="T7" fmla="*/ 6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5" name="Freeform 2044"/>
            <p:cNvSpPr>
              <a:spLocks/>
            </p:cNvSpPr>
            <p:nvPr/>
          </p:nvSpPr>
          <p:spPr bwMode="auto">
            <a:xfrm>
              <a:off x="2405333" y="282469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6" name="Freeform 2115"/>
            <p:cNvSpPr>
              <a:spLocks/>
            </p:cNvSpPr>
            <p:nvPr/>
          </p:nvSpPr>
          <p:spPr bwMode="auto">
            <a:xfrm>
              <a:off x="1777363" y="10618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6 w 26"/>
                <a:gd name="T25" fmla="*/ 23 h 26"/>
                <a:gd name="T26" fmla="*/ 3 w 26"/>
                <a:gd name="T27" fmla="*/ 20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7" name="Freeform 2116"/>
            <p:cNvSpPr>
              <a:spLocks/>
            </p:cNvSpPr>
            <p:nvPr/>
          </p:nvSpPr>
          <p:spPr bwMode="auto">
            <a:xfrm>
              <a:off x="1987225" y="10618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" name="Freeform 2117"/>
            <p:cNvSpPr>
              <a:spLocks/>
            </p:cNvSpPr>
            <p:nvPr/>
          </p:nvSpPr>
          <p:spPr bwMode="auto">
            <a:xfrm>
              <a:off x="1883908" y="21111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" name="Freeform 2118"/>
            <p:cNvSpPr>
              <a:spLocks/>
            </p:cNvSpPr>
            <p:nvPr/>
          </p:nvSpPr>
          <p:spPr bwMode="auto">
            <a:xfrm>
              <a:off x="1674047" y="21111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0" name="Freeform 2119"/>
            <p:cNvSpPr>
              <a:spLocks/>
            </p:cNvSpPr>
            <p:nvPr/>
          </p:nvSpPr>
          <p:spPr bwMode="auto">
            <a:xfrm>
              <a:off x="1883908" y="125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2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1" name="Freeform 2120"/>
            <p:cNvSpPr>
              <a:spLocks/>
            </p:cNvSpPr>
            <p:nvPr/>
          </p:nvSpPr>
          <p:spPr bwMode="auto">
            <a:xfrm>
              <a:off x="1674047" y="125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" name="Freeform 2123"/>
            <p:cNvSpPr>
              <a:spLocks/>
            </p:cNvSpPr>
            <p:nvPr/>
          </p:nvSpPr>
          <p:spPr bwMode="auto">
            <a:xfrm>
              <a:off x="1777363" y="52429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3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3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" name="Freeform 2124"/>
            <p:cNvSpPr>
              <a:spLocks/>
            </p:cNvSpPr>
            <p:nvPr/>
          </p:nvSpPr>
          <p:spPr bwMode="auto">
            <a:xfrm>
              <a:off x="1987225" y="52429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" name="Freeform 2125"/>
            <p:cNvSpPr>
              <a:spLocks/>
            </p:cNvSpPr>
            <p:nvPr/>
          </p:nvSpPr>
          <p:spPr bwMode="auto">
            <a:xfrm>
              <a:off x="1883908" y="62922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" name="Freeform 2126"/>
            <p:cNvSpPr>
              <a:spLocks/>
            </p:cNvSpPr>
            <p:nvPr/>
          </p:nvSpPr>
          <p:spPr bwMode="auto">
            <a:xfrm>
              <a:off x="1674047" y="62922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6" name="Freeform 2127"/>
            <p:cNvSpPr>
              <a:spLocks/>
            </p:cNvSpPr>
            <p:nvPr/>
          </p:nvSpPr>
          <p:spPr bwMode="auto">
            <a:xfrm>
              <a:off x="1883908" y="420977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19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19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2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2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7" name="Freeform 2128"/>
            <p:cNvSpPr>
              <a:spLocks/>
            </p:cNvSpPr>
            <p:nvPr/>
          </p:nvSpPr>
          <p:spPr bwMode="auto">
            <a:xfrm>
              <a:off x="1674047" y="420977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8" name="Freeform 2129"/>
            <p:cNvSpPr>
              <a:spLocks/>
            </p:cNvSpPr>
            <p:nvPr/>
          </p:nvSpPr>
          <p:spPr bwMode="auto">
            <a:xfrm>
              <a:off x="1777363" y="31443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9" name="Freeform 2130"/>
            <p:cNvSpPr>
              <a:spLocks/>
            </p:cNvSpPr>
            <p:nvPr/>
          </p:nvSpPr>
          <p:spPr bwMode="auto">
            <a:xfrm>
              <a:off x="1987225" y="31443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0" name="Freeform 2131"/>
            <p:cNvSpPr>
              <a:spLocks/>
            </p:cNvSpPr>
            <p:nvPr/>
          </p:nvSpPr>
          <p:spPr bwMode="auto">
            <a:xfrm>
              <a:off x="1777363" y="94240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3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3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1" name="Freeform 2132"/>
            <p:cNvSpPr>
              <a:spLocks/>
            </p:cNvSpPr>
            <p:nvPr/>
          </p:nvSpPr>
          <p:spPr bwMode="auto">
            <a:xfrm>
              <a:off x="1987225" y="94240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2" name="Freeform 2133"/>
            <p:cNvSpPr>
              <a:spLocks/>
            </p:cNvSpPr>
            <p:nvPr/>
          </p:nvSpPr>
          <p:spPr bwMode="auto">
            <a:xfrm>
              <a:off x="1883908" y="104733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3" name="Freeform 2135"/>
            <p:cNvSpPr>
              <a:spLocks/>
            </p:cNvSpPr>
            <p:nvPr/>
          </p:nvSpPr>
          <p:spPr bwMode="auto">
            <a:xfrm>
              <a:off x="1674047" y="104733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4" name="Freeform 2136"/>
            <p:cNvSpPr>
              <a:spLocks/>
            </p:cNvSpPr>
            <p:nvPr/>
          </p:nvSpPr>
          <p:spPr bwMode="auto">
            <a:xfrm>
              <a:off x="1883908" y="83908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5" name="Freeform 2137"/>
            <p:cNvSpPr>
              <a:spLocks/>
            </p:cNvSpPr>
            <p:nvPr/>
          </p:nvSpPr>
          <p:spPr bwMode="auto">
            <a:xfrm>
              <a:off x="1674047" y="83908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6" name="Freeform 2138"/>
            <p:cNvSpPr>
              <a:spLocks/>
            </p:cNvSpPr>
            <p:nvPr/>
          </p:nvSpPr>
          <p:spPr bwMode="auto">
            <a:xfrm>
              <a:off x="1777363" y="7325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6 h 26"/>
                <a:gd name="T36" fmla="*/ 6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6"/>
                  </a:lnTo>
                  <a:lnTo>
                    <a:pt x="6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7" name="Freeform 2139"/>
            <p:cNvSpPr>
              <a:spLocks/>
            </p:cNvSpPr>
            <p:nvPr/>
          </p:nvSpPr>
          <p:spPr bwMode="auto">
            <a:xfrm>
              <a:off x="1987225" y="7325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8" name="Freeform 2140"/>
            <p:cNvSpPr>
              <a:spLocks/>
            </p:cNvSpPr>
            <p:nvPr/>
          </p:nvSpPr>
          <p:spPr bwMode="auto">
            <a:xfrm>
              <a:off x="1777363" y="136051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9" name="Freeform 2141"/>
            <p:cNvSpPr>
              <a:spLocks/>
            </p:cNvSpPr>
            <p:nvPr/>
          </p:nvSpPr>
          <p:spPr bwMode="auto">
            <a:xfrm>
              <a:off x="1987225" y="136051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0" name="Freeform 2142"/>
            <p:cNvSpPr>
              <a:spLocks/>
            </p:cNvSpPr>
            <p:nvPr/>
          </p:nvSpPr>
          <p:spPr bwMode="auto">
            <a:xfrm>
              <a:off x="1883908" y="1467055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19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19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2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2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1" name="Freeform 2143"/>
            <p:cNvSpPr>
              <a:spLocks/>
            </p:cNvSpPr>
            <p:nvPr/>
          </p:nvSpPr>
          <p:spPr bwMode="auto">
            <a:xfrm>
              <a:off x="1674047" y="1467055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2" name="Freeform 2144"/>
            <p:cNvSpPr>
              <a:spLocks/>
            </p:cNvSpPr>
            <p:nvPr/>
          </p:nvSpPr>
          <p:spPr bwMode="auto">
            <a:xfrm>
              <a:off x="1883908" y="1257194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3" name="Freeform 2145"/>
            <p:cNvSpPr>
              <a:spLocks/>
            </p:cNvSpPr>
            <p:nvPr/>
          </p:nvSpPr>
          <p:spPr bwMode="auto">
            <a:xfrm>
              <a:off x="1674047" y="1257194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4" name="Freeform 2146"/>
            <p:cNvSpPr>
              <a:spLocks/>
            </p:cNvSpPr>
            <p:nvPr/>
          </p:nvSpPr>
          <p:spPr bwMode="auto">
            <a:xfrm>
              <a:off x="1777363" y="1152263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6 w 26"/>
                <a:gd name="T25" fmla="*/ 23 h 26"/>
                <a:gd name="T26" fmla="*/ 3 w 26"/>
                <a:gd name="T27" fmla="*/ 20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5" name="Freeform 2147"/>
            <p:cNvSpPr>
              <a:spLocks/>
            </p:cNvSpPr>
            <p:nvPr/>
          </p:nvSpPr>
          <p:spPr bwMode="auto">
            <a:xfrm>
              <a:off x="1987225" y="1152263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6" name="Freeform 2148"/>
            <p:cNvSpPr>
              <a:spLocks/>
            </p:cNvSpPr>
            <p:nvPr/>
          </p:nvSpPr>
          <p:spPr bwMode="auto">
            <a:xfrm>
              <a:off x="1777363" y="17786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6 h 26"/>
                <a:gd name="T36" fmla="*/ 6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6"/>
                  </a:lnTo>
                  <a:lnTo>
                    <a:pt x="6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7" name="Freeform 2149"/>
            <p:cNvSpPr>
              <a:spLocks/>
            </p:cNvSpPr>
            <p:nvPr/>
          </p:nvSpPr>
          <p:spPr bwMode="auto">
            <a:xfrm>
              <a:off x="1987225" y="17786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8" name="Freeform 2150"/>
            <p:cNvSpPr>
              <a:spLocks/>
            </p:cNvSpPr>
            <p:nvPr/>
          </p:nvSpPr>
          <p:spPr bwMode="auto">
            <a:xfrm>
              <a:off x="1883908" y="1885163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9" name="Freeform 2151"/>
            <p:cNvSpPr>
              <a:spLocks/>
            </p:cNvSpPr>
            <p:nvPr/>
          </p:nvSpPr>
          <p:spPr bwMode="auto">
            <a:xfrm>
              <a:off x="1674047" y="1885163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0" name="Freeform 2152"/>
            <p:cNvSpPr>
              <a:spLocks/>
            </p:cNvSpPr>
            <p:nvPr/>
          </p:nvSpPr>
          <p:spPr bwMode="auto">
            <a:xfrm>
              <a:off x="1883908" y="167530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1" name="Freeform 2153"/>
            <p:cNvSpPr>
              <a:spLocks/>
            </p:cNvSpPr>
            <p:nvPr/>
          </p:nvSpPr>
          <p:spPr bwMode="auto">
            <a:xfrm>
              <a:off x="1674047" y="167530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2" name="Freeform 2154"/>
            <p:cNvSpPr>
              <a:spLocks/>
            </p:cNvSpPr>
            <p:nvPr/>
          </p:nvSpPr>
          <p:spPr bwMode="auto">
            <a:xfrm>
              <a:off x="1777363" y="157037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3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3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3" name="Freeform 2155"/>
            <p:cNvSpPr>
              <a:spLocks/>
            </p:cNvSpPr>
            <p:nvPr/>
          </p:nvSpPr>
          <p:spPr bwMode="auto">
            <a:xfrm>
              <a:off x="1987225" y="157037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4" name="Freeform 2156"/>
            <p:cNvSpPr>
              <a:spLocks/>
            </p:cNvSpPr>
            <p:nvPr/>
          </p:nvSpPr>
          <p:spPr bwMode="auto">
            <a:xfrm>
              <a:off x="1777363" y="21983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6 w 26"/>
                <a:gd name="T25" fmla="*/ 23 h 26"/>
                <a:gd name="T26" fmla="*/ 3 w 26"/>
                <a:gd name="T27" fmla="*/ 20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5" name="Freeform 2157"/>
            <p:cNvSpPr>
              <a:spLocks/>
            </p:cNvSpPr>
            <p:nvPr/>
          </p:nvSpPr>
          <p:spPr bwMode="auto">
            <a:xfrm>
              <a:off x="1987225" y="21983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6" name="Freeform 2158"/>
            <p:cNvSpPr>
              <a:spLocks/>
            </p:cNvSpPr>
            <p:nvPr/>
          </p:nvSpPr>
          <p:spPr bwMode="auto">
            <a:xfrm>
              <a:off x="1883908" y="230327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7" name="Freeform 2159"/>
            <p:cNvSpPr>
              <a:spLocks/>
            </p:cNvSpPr>
            <p:nvPr/>
          </p:nvSpPr>
          <p:spPr bwMode="auto">
            <a:xfrm>
              <a:off x="1674047" y="230327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8" name="Freeform 2160"/>
            <p:cNvSpPr>
              <a:spLocks/>
            </p:cNvSpPr>
            <p:nvPr/>
          </p:nvSpPr>
          <p:spPr bwMode="auto">
            <a:xfrm>
              <a:off x="1883908" y="2093410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9" name="Freeform 2161"/>
            <p:cNvSpPr>
              <a:spLocks/>
            </p:cNvSpPr>
            <p:nvPr/>
          </p:nvSpPr>
          <p:spPr bwMode="auto">
            <a:xfrm>
              <a:off x="1674047" y="2093410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0" name="Freeform 2162"/>
            <p:cNvSpPr>
              <a:spLocks/>
            </p:cNvSpPr>
            <p:nvPr/>
          </p:nvSpPr>
          <p:spPr bwMode="auto">
            <a:xfrm>
              <a:off x="1777363" y="198848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3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3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1" name="Freeform 2163"/>
            <p:cNvSpPr>
              <a:spLocks/>
            </p:cNvSpPr>
            <p:nvPr/>
          </p:nvSpPr>
          <p:spPr bwMode="auto">
            <a:xfrm>
              <a:off x="1987225" y="198848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2" name="Freeform 2164"/>
            <p:cNvSpPr>
              <a:spLocks/>
            </p:cNvSpPr>
            <p:nvPr/>
          </p:nvSpPr>
          <p:spPr bwMode="auto">
            <a:xfrm>
              <a:off x="1777363" y="261644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3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3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3" name="Freeform 2165"/>
            <p:cNvSpPr>
              <a:spLocks/>
            </p:cNvSpPr>
            <p:nvPr/>
          </p:nvSpPr>
          <p:spPr bwMode="auto">
            <a:xfrm>
              <a:off x="1987225" y="261644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4" name="Freeform 2166"/>
            <p:cNvSpPr>
              <a:spLocks/>
            </p:cNvSpPr>
            <p:nvPr/>
          </p:nvSpPr>
          <p:spPr bwMode="auto">
            <a:xfrm>
              <a:off x="1883908" y="2721379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5" name="Freeform 2167"/>
            <p:cNvSpPr>
              <a:spLocks/>
            </p:cNvSpPr>
            <p:nvPr/>
          </p:nvSpPr>
          <p:spPr bwMode="auto">
            <a:xfrm>
              <a:off x="1674047" y="2721379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6" name="Freeform 2168"/>
            <p:cNvSpPr>
              <a:spLocks/>
            </p:cNvSpPr>
            <p:nvPr/>
          </p:nvSpPr>
          <p:spPr bwMode="auto">
            <a:xfrm>
              <a:off x="1883908" y="2513132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19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3 h 24"/>
                <a:gd name="T12" fmla="*/ 25 w 25"/>
                <a:gd name="T13" fmla="*/ 17 h 24"/>
                <a:gd name="T14" fmla="*/ 22 w 25"/>
                <a:gd name="T15" fmla="*/ 19 h 24"/>
                <a:gd name="T16" fmla="*/ 19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2 w 25"/>
                <a:gd name="T27" fmla="*/ 19 h 24"/>
                <a:gd name="T28" fmla="*/ 0 w 25"/>
                <a:gd name="T29" fmla="*/ 17 h 24"/>
                <a:gd name="T30" fmla="*/ 0 w 25"/>
                <a:gd name="T31" fmla="*/ 13 h 24"/>
                <a:gd name="T32" fmla="*/ 0 w 25"/>
                <a:gd name="T33" fmla="*/ 7 h 24"/>
                <a:gd name="T34" fmla="*/ 2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7" name="Freeform 2169"/>
            <p:cNvSpPr>
              <a:spLocks/>
            </p:cNvSpPr>
            <p:nvPr/>
          </p:nvSpPr>
          <p:spPr bwMode="auto">
            <a:xfrm>
              <a:off x="1674047" y="2513132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3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3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8" name="Freeform 2170"/>
            <p:cNvSpPr>
              <a:spLocks/>
            </p:cNvSpPr>
            <p:nvPr/>
          </p:nvSpPr>
          <p:spPr bwMode="auto">
            <a:xfrm>
              <a:off x="1777363" y="240658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9" name="Freeform 2171"/>
            <p:cNvSpPr>
              <a:spLocks/>
            </p:cNvSpPr>
            <p:nvPr/>
          </p:nvSpPr>
          <p:spPr bwMode="auto">
            <a:xfrm>
              <a:off x="1987225" y="240658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0" name="Freeform 2178"/>
            <p:cNvSpPr>
              <a:spLocks/>
            </p:cNvSpPr>
            <p:nvPr/>
          </p:nvSpPr>
          <p:spPr bwMode="auto">
            <a:xfrm>
              <a:off x="1777363" y="282469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6 h 26"/>
                <a:gd name="T36" fmla="*/ 6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6"/>
                  </a:lnTo>
                  <a:lnTo>
                    <a:pt x="6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1" name="Freeform 2179"/>
            <p:cNvSpPr>
              <a:spLocks/>
            </p:cNvSpPr>
            <p:nvPr/>
          </p:nvSpPr>
          <p:spPr bwMode="auto">
            <a:xfrm>
              <a:off x="1987225" y="282469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2" name="Freeform 2250"/>
            <p:cNvSpPr>
              <a:spLocks/>
            </p:cNvSpPr>
            <p:nvPr/>
          </p:nvSpPr>
          <p:spPr bwMode="auto">
            <a:xfrm>
              <a:off x="1359256" y="10618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3" name="Freeform 2251"/>
            <p:cNvSpPr>
              <a:spLocks/>
            </p:cNvSpPr>
            <p:nvPr/>
          </p:nvSpPr>
          <p:spPr bwMode="auto">
            <a:xfrm>
              <a:off x="1569117" y="10618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4" name="Freeform 2252"/>
            <p:cNvSpPr>
              <a:spLocks/>
            </p:cNvSpPr>
            <p:nvPr/>
          </p:nvSpPr>
          <p:spPr bwMode="auto">
            <a:xfrm>
              <a:off x="1465801" y="211116"/>
              <a:ext cx="38744" cy="40358"/>
            </a:xfrm>
            <a:custGeom>
              <a:avLst/>
              <a:gdLst>
                <a:gd name="T0" fmla="*/ 11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2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1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2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1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1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5" name="Freeform 2253"/>
            <p:cNvSpPr>
              <a:spLocks/>
            </p:cNvSpPr>
            <p:nvPr/>
          </p:nvSpPr>
          <p:spPr bwMode="auto">
            <a:xfrm>
              <a:off x="1255940" y="211116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6" name="Freeform 2254"/>
            <p:cNvSpPr>
              <a:spLocks/>
            </p:cNvSpPr>
            <p:nvPr/>
          </p:nvSpPr>
          <p:spPr bwMode="auto">
            <a:xfrm>
              <a:off x="1465801" y="1255"/>
              <a:ext cx="38744" cy="40358"/>
            </a:xfrm>
            <a:custGeom>
              <a:avLst/>
              <a:gdLst>
                <a:gd name="T0" fmla="*/ 11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6 h 25"/>
                <a:gd name="T8" fmla="*/ 24 w 24"/>
                <a:gd name="T9" fmla="*/ 8 h 25"/>
                <a:gd name="T10" fmla="*/ 24 w 24"/>
                <a:gd name="T11" fmla="*/ 12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3 h 25"/>
                <a:gd name="T18" fmla="*/ 17 w 24"/>
                <a:gd name="T19" fmla="*/ 25 h 25"/>
                <a:gd name="T20" fmla="*/ 11 w 24"/>
                <a:gd name="T21" fmla="*/ 25 h 25"/>
                <a:gd name="T22" fmla="*/ 7 w 24"/>
                <a:gd name="T23" fmla="*/ 25 h 25"/>
                <a:gd name="T24" fmla="*/ 5 w 24"/>
                <a:gd name="T25" fmla="*/ 23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2 h 25"/>
                <a:gd name="T32" fmla="*/ 0 w 24"/>
                <a:gd name="T33" fmla="*/ 8 h 25"/>
                <a:gd name="T34" fmla="*/ 2 w 24"/>
                <a:gd name="T35" fmla="*/ 6 h 25"/>
                <a:gd name="T36" fmla="*/ 5 w 24"/>
                <a:gd name="T37" fmla="*/ 3 h 25"/>
                <a:gd name="T38" fmla="*/ 7 w 24"/>
                <a:gd name="T39" fmla="*/ 0 h 25"/>
                <a:gd name="T40" fmla="*/ 11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1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7" name="Freeform 2255"/>
            <p:cNvSpPr>
              <a:spLocks/>
            </p:cNvSpPr>
            <p:nvPr/>
          </p:nvSpPr>
          <p:spPr bwMode="auto">
            <a:xfrm>
              <a:off x="1255940" y="1255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8" name="Freeform 2258"/>
            <p:cNvSpPr>
              <a:spLocks/>
            </p:cNvSpPr>
            <p:nvPr/>
          </p:nvSpPr>
          <p:spPr bwMode="auto">
            <a:xfrm>
              <a:off x="1359256" y="52429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9" name="Freeform 2259"/>
            <p:cNvSpPr>
              <a:spLocks/>
            </p:cNvSpPr>
            <p:nvPr/>
          </p:nvSpPr>
          <p:spPr bwMode="auto">
            <a:xfrm>
              <a:off x="1569117" y="52429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0" name="Freeform 2260"/>
            <p:cNvSpPr>
              <a:spLocks/>
            </p:cNvSpPr>
            <p:nvPr/>
          </p:nvSpPr>
          <p:spPr bwMode="auto">
            <a:xfrm>
              <a:off x="1465801" y="629225"/>
              <a:ext cx="38744" cy="40358"/>
            </a:xfrm>
            <a:custGeom>
              <a:avLst/>
              <a:gdLst>
                <a:gd name="T0" fmla="*/ 11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1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1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1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1" name="Freeform 2261"/>
            <p:cNvSpPr>
              <a:spLocks/>
            </p:cNvSpPr>
            <p:nvPr/>
          </p:nvSpPr>
          <p:spPr bwMode="auto">
            <a:xfrm>
              <a:off x="1255940" y="629225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2" name="Freeform 2262"/>
            <p:cNvSpPr>
              <a:spLocks/>
            </p:cNvSpPr>
            <p:nvPr/>
          </p:nvSpPr>
          <p:spPr bwMode="auto">
            <a:xfrm>
              <a:off x="1465801" y="420977"/>
              <a:ext cx="38744" cy="38744"/>
            </a:xfrm>
            <a:custGeom>
              <a:avLst/>
              <a:gdLst>
                <a:gd name="T0" fmla="*/ 11 w 24"/>
                <a:gd name="T1" fmla="*/ 0 h 24"/>
                <a:gd name="T2" fmla="*/ 17 w 24"/>
                <a:gd name="T3" fmla="*/ 0 h 24"/>
                <a:gd name="T4" fmla="*/ 19 w 24"/>
                <a:gd name="T5" fmla="*/ 2 h 24"/>
                <a:gd name="T6" fmla="*/ 22 w 24"/>
                <a:gd name="T7" fmla="*/ 5 h 24"/>
                <a:gd name="T8" fmla="*/ 24 w 24"/>
                <a:gd name="T9" fmla="*/ 7 h 24"/>
                <a:gd name="T10" fmla="*/ 24 w 24"/>
                <a:gd name="T11" fmla="*/ 11 h 24"/>
                <a:gd name="T12" fmla="*/ 24 w 24"/>
                <a:gd name="T13" fmla="*/ 17 h 24"/>
                <a:gd name="T14" fmla="*/ 22 w 24"/>
                <a:gd name="T15" fmla="*/ 19 h 24"/>
                <a:gd name="T16" fmla="*/ 19 w 24"/>
                <a:gd name="T17" fmla="*/ 22 h 24"/>
                <a:gd name="T18" fmla="*/ 17 w 24"/>
                <a:gd name="T19" fmla="*/ 24 h 24"/>
                <a:gd name="T20" fmla="*/ 11 w 24"/>
                <a:gd name="T21" fmla="*/ 24 h 24"/>
                <a:gd name="T22" fmla="*/ 7 w 24"/>
                <a:gd name="T23" fmla="*/ 24 h 24"/>
                <a:gd name="T24" fmla="*/ 5 w 24"/>
                <a:gd name="T25" fmla="*/ 22 h 24"/>
                <a:gd name="T26" fmla="*/ 2 w 24"/>
                <a:gd name="T27" fmla="*/ 19 h 24"/>
                <a:gd name="T28" fmla="*/ 0 w 24"/>
                <a:gd name="T29" fmla="*/ 17 h 24"/>
                <a:gd name="T30" fmla="*/ 0 w 24"/>
                <a:gd name="T31" fmla="*/ 11 h 24"/>
                <a:gd name="T32" fmla="*/ 0 w 24"/>
                <a:gd name="T33" fmla="*/ 7 h 24"/>
                <a:gd name="T34" fmla="*/ 2 w 24"/>
                <a:gd name="T35" fmla="*/ 5 h 24"/>
                <a:gd name="T36" fmla="*/ 5 w 24"/>
                <a:gd name="T37" fmla="*/ 2 h 24"/>
                <a:gd name="T38" fmla="*/ 7 w 24"/>
                <a:gd name="T39" fmla="*/ 0 h 24"/>
                <a:gd name="T40" fmla="*/ 11 w 24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4">
                  <a:moveTo>
                    <a:pt x="11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7"/>
                  </a:lnTo>
                  <a:lnTo>
                    <a:pt x="24" y="11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1" y="24"/>
                  </a:lnTo>
                  <a:lnTo>
                    <a:pt x="7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3" name="Freeform 2263"/>
            <p:cNvSpPr>
              <a:spLocks/>
            </p:cNvSpPr>
            <p:nvPr/>
          </p:nvSpPr>
          <p:spPr bwMode="auto">
            <a:xfrm>
              <a:off x="1255940" y="420977"/>
              <a:ext cx="40358" cy="38744"/>
            </a:xfrm>
            <a:custGeom>
              <a:avLst/>
              <a:gdLst>
                <a:gd name="T0" fmla="*/ 12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2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2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2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4" name="Freeform 2264"/>
            <p:cNvSpPr>
              <a:spLocks/>
            </p:cNvSpPr>
            <p:nvPr/>
          </p:nvSpPr>
          <p:spPr bwMode="auto">
            <a:xfrm>
              <a:off x="1359256" y="31443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5" name="Freeform 2265"/>
            <p:cNvSpPr>
              <a:spLocks/>
            </p:cNvSpPr>
            <p:nvPr/>
          </p:nvSpPr>
          <p:spPr bwMode="auto">
            <a:xfrm>
              <a:off x="1569117" y="31443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6" name="Freeform 2266"/>
            <p:cNvSpPr>
              <a:spLocks/>
            </p:cNvSpPr>
            <p:nvPr/>
          </p:nvSpPr>
          <p:spPr bwMode="auto">
            <a:xfrm>
              <a:off x="1359256" y="94240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7" name="Freeform 2267"/>
            <p:cNvSpPr>
              <a:spLocks/>
            </p:cNvSpPr>
            <p:nvPr/>
          </p:nvSpPr>
          <p:spPr bwMode="auto">
            <a:xfrm>
              <a:off x="1569117" y="94240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8" name="Freeform 2268"/>
            <p:cNvSpPr>
              <a:spLocks/>
            </p:cNvSpPr>
            <p:nvPr/>
          </p:nvSpPr>
          <p:spPr bwMode="auto">
            <a:xfrm>
              <a:off x="1465801" y="1047332"/>
              <a:ext cx="38744" cy="40358"/>
            </a:xfrm>
            <a:custGeom>
              <a:avLst/>
              <a:gdLst>
                <a:gd name="T0" fmla="*/ 11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6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3 h 25"/>
                <a:gd name="T18" fmla="*/ 17 w 24"/>
                <a:gd name="T19" fmla="*/ 25 h 25"/>
                <a:gd name="T20" fmla="*/ 11 w 24"/>
                <a:gd name="T21" fmla="*/ 25 h 25"/>
                <a:gd name="T22" fmla="*/ 7 w 24"/>
                <a:gd name="T23" fmla="*/ 25 h 25"/>
                <a:gd name="T24" fmla="*/ 5 w 24"/>
                <a:gd name="T25" fmla="*/ 23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6 h 25"/>
                <a:gd name="T36" fmla="*/ 5 w 24"/>
                <a:gd name="T37" fmla="*/ 3 h 25"/>
                <a:gd name="T38" fmla="*/ 7 w 24"/>
                <a:gd name="T39" fmla="*/ 0 h 25"/>
                <a:gd name="T40" fmla="*/ 11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1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9" name="Freeform 2269"/>
            <p:cNvSpPr>
              <a:spLocks/>
            </p:cNvSpPr>
            <p:nvPr/>
          </p:nvSpPr>
          <p:spPr bwMode="auto">
            <a:xfrm>
              <a:off x="1255940" y="1047332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0" name="Freeform 2270"/>
            <p:cNvSpPr>
              <a:spLocks/>
            </p:cNvSpPr>
            <p:nvPr/>
          </p:nvSpPr>
          <p:spPr bwMode="auto">
            <a:xfrm>
              <a:off x="1465801" y="839086"/>
              <a:ext cx="38744" cy="40358"/>
            </a:xfrm>
            <a:custGeom>
              <a:avLst/>
              <a:gdLst>
                <a:gd name="T0" fmla="*/ 11 w 24"/>
                <a:gd name="T1" fmla="*/ 0 h 25"/>
                <a:gd name="T2" fmla="*/ 17 w 24"/>
                <a:gd name="T3" fmla="*/ 0 h 25"/>
                <a:gd name="T4" fmla="*/ 19 w 24"/>
                <a:gd name="T5" fmla="*/ 2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19 h 25"/>
                <a:gd name="T16" fmla="*/ 19 w 24"/>
                <a:gd name="T17" fmla="*/ 22 h 25"/>
                <a:gd name="T18" fmla="*/ 17 w 24"/>
                <a:gd name="T19" fmla="*/ 25 h 25"/>
                <a:gd name="T20" fmla="*/ 11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19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2 h 25"/>
                <a:gd name="T38" fmla="*/ 7 w 24"/>
                <a:gd name="T39" fmla="*/ 0 h 25"/>
                <a:gd name="T40" fmla="*/ 11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1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1" name="Freeform 2271"/>
            <p:cNvSpPr>
              <a:spLocks/>
            </p:cNvSpPr>
            <p:nvPr/>
          </p:nvSpPr>
          <p:spPr bwMode="auto">
            <a:xfrm>
              <a:off x="1255940" y="839086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2" name="Freeform 2272"/>
            <p:cNvSpPr>
              <a:spLocks/>
            </p:cNvSpPr>
            <p:nvPr/>
          </p:nvSpPr>
          <p:spPr bwMode="auto">
            <a:xfrm>
              <a:off x="1359256" y="7325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3" name="Freeform 2273"/>
            <p:cNvSpPr>
              <a:spLocks/>
            </p:cNvSpPr>
            <p:nvPr/>
          </p:nvSpPr>
          <p:spPr bwMode="auto">
            <a:xfrm>
              <a:off x="1569117" y="7325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4" name="Freeform 2274"/>
            <p:cNvSpPr>
              <a:spLocks/>
            </p:cNvSpPr>
            <p:nvPr/>
          </p:nvSpPr>
          <p:spPr bwMode="auto">
            <a:xfrm>
              <a:off x="1359256" y="136051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5" name="Freeform 2275"/>
            <p:cNvSpPr>
              <a:spLocks/>
            </p:cNvSpPr>
            <p:nvPr/>
          </p:nvSpPr>
          <p:spPr bwMode="auto">
            <a:xfrm>
              <a:off x="1569117" y="136051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6" name="Freeform 2276"/>
            <p:cNvSpPr>
              <a:spLocks/>
            </p:cNvSpPr>
            <p:nvPr/>
          </p:nvSpPr>
          <p:spPr bwMode="auto">
            <a:xfrm>
              <a:off x="1465801" y="1467055"/>
              <a:ext cx="38744" cy="38744"/>
            </a:xfrm>
            <a:custGeom>
              <a:avLst/>
              <a:gdLst>
                <a:gd name="T0" fmla="*/ 11 w 24"/>
                <a:gd name="T1" fmla="*/ 0 h 24"/>
                <a:gd name="T2" fmla="*/ 17 w 24"/>
                <a:gd name="T3" fmla="*/ 0 h 24"/>
                <a:gd name="T4" fmla="*/ 19 w 24"/>
                <a:gd name="T5" fmla="*/ 2 h 24"/>
                <a:gd name="T6" fmla="*/ 22 w 24"/>
                <a:gd name="T7" fmla="*/ 5 h 24"/>
                <a:gd name="T8" fmla="*/ 24 w 24"/>
                <a:gd name="T9" fmla="*/ 7 h 24"/>
                <a:gd name="T10" fmla="*/ 24 w 24"/>
                <a:gd name="T11" fmla="*/ 11 h 24"/>
                <a:gd name="T12" fmla="*/ 24 w 24"/>
                <a:gd name="T13" fmla="*/ 17 h 24"/>
                <a:gd name="T14" fmla="*/ 22 w 24"/>
                <a:gd name="T15" fmla="*/ 19 h 24"/>
                <a:gd name="T16" fmla="*/ 19 w 24"/>
                <a:gd name="T17" fmla="*/ 22 h 24"/>
                <a:gd name="T18" fmla="*/ 17 w 24"/>
                <a:gd name="T19" fmla="*/ 24 h 24"/>
                <a:gd name="T20" fmla="*/ 11 w 24"/>
                <a:gd name="T21" fmla="*/ 24 h 24"/>
                <a:gd name="T22" fmla="*/ 7 w 24"/>
                <a:gd name="T23" fmla="*/ 24 h 24"/>
                <a:gd name="T24" fmla="*/ 5 w 24"/>
                <a:gd name="T25" fmla="*/ 22 h 24"/>
                <a:gd name="T26" fmla="*/ 2 w 24"/>
                <a:gd name="T27" fmla="*/ 19 h 24"/>
                <a:gd name="T28" fmla="*/ 0 w 24"/>
                <a:gd name="T29" fmla="*/ 17 h 24"/>
                <a:gd name="T30" fmla="*/ 0 w 24"/>
                <a:gd name="T31" fmla="*/ 11 h 24"/>
                <a:gd name="T32" fmla="*/ 0 w 24"/>
                <a:gd name="T33" fmla="*/ 7 h 24"/>
                <a:gd name="T34" fmla="*/ 2 w 24"/>
                <a:gd name="T35" fmla="*/ 5 h 24"/>
                <a:gd name="T36" fmla="*/ 5 w 24"/>
                <a:gd name="T37" fmla="*/ 2 h 24"/>
                <a:gd name="T38" fmla="*/ 7 w 24"/>
                <a:gd name="T39" fmla="*/ 0 h 24"/>
                <a:gd name="T40" fmla="*/ 11 w 24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4">
                  <a:moveTo>
                    <a:pt x="11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7"/>
                  </a:lnTo>
                  <a:lnTo>
                    <a:pt x="24" y="11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1" y="24"/>
                  </a:lnTo>
                  <a:lnTo>
                    <a:pt x="7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7" name="Freeform 2277"/>
            <p:cNvSpPr>
              <a:spLocks/>
            </p:cNvSpPr>
            <p:nvPr/>
          </p:nvSpPr>
          <p:spPr bwMode="auto">
            <a:xfrm>
              <a:off x="1255940" y="1467055"/>
              <a:ext cx="40358" cy="38744"/>
            </a:xfrm>
            <a:custGeom>
              <a:avLst/>
              <a:gdLst>
                <a:gd name="T0" fmla="*/ 12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2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2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2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8" name="Freeform 2278"/>
            <p:cNvSpPr>
              <a:spLocks/>
            </p:cNvSpPr>
            <p:nvPr/>
          </p:nvSpPr>
          <p:spPr bwMode="auto">
            <a:xfrm>
              <a:off x="1465801" y="1257194"/>
              <a:ext cx="38744" cy="40358"/>
            </a:xfrm>
            <a:custGeom>
              <a:avLst/>
              <a:gdLst>
                <a:gd name="T0" fmla="*/ 11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2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1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2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1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1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9" name="Freeform 2279"/>
            <p:cNvSpPr>
              <a:spLocks/>
            </p:cNvSpPr>
            <p:nvPr/>
          </p:nvSpPr>
          <p:spPr bwMode="auto">
            <a:xfrm>
              <a:off x="1255940" y="1257194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0" name="Freeform 2280"/>
            <p:cNvSpPr>
              <a:spLocks/>
            </p:cNvSpPr>
            <p:nvPr/>
          </p:nvSpPr>
          <p:spPr bwMode="auto">
            <a:xfrm>
              <a:off x="1359256" y="1152263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1" name="Freeform 2281"/>
            <p:cNvSpPr>
              <a:spLocks/>
            </p:cNvSpPr>
            <p:nvPr/>
          </p:nvSpPr>
          <p:spPr bwMode="auto">
            <a:xfrm>
              <a:off x="1569117" y="1152263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2" name="Freeform 2282"/>
            <p:cNvSpPr>
              <a:spLocks/>
            </p:cNvSpPr>
            <p:nvPr/>
          </p:nvSpPr>
          <p:spPr bwMode="auto">
            <a:xfrm>
              <a:off x="1359256" y="17786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3" name="Freeform 2283"/>
            <p:cNvSpPr>
              <a:spLocks/>
            </p:cNvSpPr>
            <p:nvPr/>
          </p:nvSpPr>
          <p:spPr bwMode="auto">
            <a:xfrm>
              <a:off x="1569117" y="17786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4" name="Freeform 2284"/>
            <p:cNvSpPr>
              <a:spLocks/>
            </p:cNvSpPr>
            <p:nvPr/>
          </p:nvSpPr>
          <p:spPr bwMode="auto">
            <a:xfrm>
              <a:off x="1465801" y="1885163"/>
              <a:ext cx="38744" cy="40358"/>
            </a:xfrm>
            <a:custGeom>
              <a:avLst/>
              <a:gdLst>
                <a:gd name="T0" fmla="*/ 11 w 24"/>
                <a:gd name="T1" fmla="*/ 0 h 25"/>
                <a:gd name="T2" fmla="*/ 17 w 24"/>
                <a:gd name="T3" fmla="*/ 0 h 25"/>
                <a:gd name="T4" fmla="*/ 19 w 24"/>
                <a:gd name="T5" fmla="*/ 2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19 h 25"/>
                <a:gd name="T16" fmla="*/ 19 w 24"/>
                <a:gd name="T17" fmla="*/ 22 h 25"/>
                <a:gd name="T18" fmla="*/ 17 w 24"/>
                <a:gd name="T19" fmla="*/ 25 h 25"/>
                <a:gd name="T20" fmla="*/ 11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19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2 h 25"/>
                <a:gd name="T38" fmla="*/ 7 w 24"/>
                <a:gd name="T39" fmla="*/ 0 h 25"/>
                <a:gd name="T40" fmla="*/ 11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1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5" name="Freeform 2285"/>
            <p:cNvSpPr>
              <a:spLocks/>
            </p:cNvSpPr>
            <p:nvPr/>
          </p:nvSpPr>
          <p:spPr bwMode="auto">
            <a:xfrm>
              <a:off x="1255940" y="1885163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6" name="Freeform 2286"/>
            <p:cNvSpPr>
              <a:spLocks/>
            </p:cNvSpPr>
            <p:nvPr/>
          </p:nvSpPr>
          <p:spPr bwMode="auto">
            <a:xfrm>
              <a:off x="1465801" y="1675302"/>
              <a:ext cx="38744" cy="40358"/>
            </a:xfrm>
            <a:custGeom>
              <a:avLst/>
              <a:gdLst>
                <a:gd name="T0" fmla="*/ 11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1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1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1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7" name="Freeform 2287"/>
            <p:cNvSpPr>
              <a:spLocks/>
            </p:cNvSpPr>
            <p:nvPr/>
          </p:nvSpPr>
          <p:spPr bwMode="auto">
            <a:xfrm>
              <a:off x="1255940" y="1675302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8" name="Freeform 2288"/>
            <p:cNvSpPr>
              <a:spLocks/>
            </p:cNvSpPr>
            <p:nvPr/>
          </p:nvSpPr>
          <p:spPr bwMode="auto">
            <a:xfrm>
              <a:off x="1359256" y="157037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9" name="Freeform 2289"/>
            <p:cNvSpPr>
              <a:spLocks/>
            </p:cNvSpPr>
            <p:nvPr/>
          </p:nvSpPr>
          <p:spPr bwMode="auto">
            <a:xfrm>
              <a:off x="1569117" y="157037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0" name="Freeform 2290"/>
            <p:cNvSpPr>
              <a:spLocks/>
            </p:cNvSpPr>
            <p:nvPr/>
          </p:nvSpPr>
          <p:spPr bwMode="auto">
            <a:xfrm>
              <a:off x="1359256" y="21983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1" name="Freeform 2291"/>
            <p:cNvSpPr>
              <a:spLocks/>
            </p:cNvSpPr>
            <p:nvPr/>
          </p:nvSpPr>
          <p:spPr bwMode="auto">
            <a:xfrm>
              <a:off x="1569117" y="21983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2" name="Freeform 2292"/>
            <p:cNvSpPr>
              <a:spLocks/>
            </p:cNvSpPr>
            <p:nvPr/>
          </p:nvSpPr>
          <p:spPr bwMode="auto">
            <a:xfrm>
              <a:off x="1465801" y="2303271"/>
              <a:ext cx="38744" cy="40358"/>
            </a:xfrm>
            <a:custGeom>
              <a:avLst/>
              <a:gdLst>
                <a:gd name="T0" fmla="*/ 11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1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1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1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3" name="Freeform 2293"/>
            <p:cNvSpPr>
              <a:spLocks/>
            </p:cNvSpPr>
            <p:nvPr/>
          </p:nvSpPr>
          <p:spPr bwMode="auto">
            <a:xfrm>
              <a:off x="1255940" y="2303271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4" name="Freeform 2294"/>
            <p:cNvSpPr>
              <a:spLocks/>
            </p:cNvSpPr>
            <p:nvPr/>
          </p:nvSpPr>
          <p:spPr bwMode="auto">
            <a:xfrm>
              <a:off x="1465801" y="2093410"/>
              <a:ext cx="38744" cy="40358"/>
            </a:xfrm>
            <a:custGeom>
              <a:avLst/>
              <a:gdLst>
                <a:gd name="T0" fmla="*/ 11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6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3 h 25"/>
                <a:gd name="T18" fmla="*/ 17 w 24"/>
                <a:gd name="T19" fmla="*/ 25 h 25"/>
                <a:gd name="T20" fmla="*/ 11 w 24"/>
                <a:gd name="T21" fmla="*/ 25 h 25"/>
                <a:gd name="T22" fmla="*/ 7 w 24"/>
                <a:gd name="T23" fmla="*/ 25 h 25"/>
                <a:gd name="T24" fmla="*/ 5 w 24"/>
                <a:gd name="T25" fmla="*/ 23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6 h 25"/>
                <a:gd name="T36" fmla="*/ 5 w 24"/>
                <a:gd name="T37" fmla="*/ 3 h 25"/>
                <a:gd name="T38" fmla="*/ 7 w 24"/>
                <a:gd name="T39" fmla="*/ 0 h 25"/>
                <a:gd name="T40" fmla="*/ 11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1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5" name="Freeform 2295"/>
            <p:cNvSpPr>
              <a:spLocks/>
            </p:cNvSpPr>
            <p:nvPr/>
          </p:nvSpPr>
          <p:spPr bwMode="auto">
            <a:xfrm>
              <a:off x="1255940" y="2093410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6" name="Freeform 2296"/>
            <p:cNvSpPr>
              <a:spLocks/>
            </p:cNvSpPr>
            <p:nvPr/>
          </p:nvSpPr>
          <p:spPr bwMode="auto">
            <a:xfrm>
              <a:off x="1359256" y="198848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7" name="Freeform 2297"/>
            <p:cNvSpPr>
              <a:spLocks/>
            </p:cNvSpPr>
            <p:nvPr/>
          </p:nvSpPr>
          <p:spPr bwMode="auto">
            <a:xfrm>
              <a:off x="1569117" y="198848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8" name="Freeform 2298"/>
            <p:cNvSpPr>
              <a:spLocks/>
            </p:cNvSpPr>
            <p:nvPr/>
          </p:nvSpPr>
          <p:spPr bwMode="auto">
            <a:xfrm>
              <a:off x="1359256" y="261644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9" name="Freeform 2299"/>
            <p:cNvSpPr>
              <a:spLocks/>
            </p:cNvSpPr>
            <p:nvPr/>
          </p:nvSpPr>
          <p:spPr bwMode="auto">
            <a:xfrm>
              <a:off x="1569117" y="261644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0" name="Freeform 2300"/>
            <p:cNvSpPr>
              <a:spLocks/>
            </p:cNvSpPr>
            <p:nvPr/>
          </p:nvSpPr>
          <p:spPr bwMode="auto">
            <a:xfrm>
              <a:off x="1465801" y="2721379"/>
              <a:ext cx="38744" cy="40358"/>
            </a:xfrm>
            <a:custGeom>
              <a:avLst/>
              <a:gdLst>
                <a:gd name="T0" fmla="*/ 11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1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1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1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1" name="Freeform 2301"/>
            <p:cNvSpPr>
              <a:spLocks/>
            </p:cNvSpPr>
            <p:nvPr/>
          </p:nvSpPr>
          <p:spPr bwMode="auto">
            <a:xfrm>
              <a:off x="1255940" y="2721379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2" name="Freeform 2302"/>
            <p:cNvSpPr>
              <a:spLocks/>
            </p:cNvSpPr>
            <p:nvPr/>
          </p:nvSpPr>
          <p:spPr bwMode="auto">
            <a:xfrm>
              <a:off x="1465801" y="2513132"/>
              <a:ext cx="38744" cy="38744"/>
            </a:xfrm>
            <a:custGeom>
              <a:avLst/>
              <a:gdLst>
                <a:gd name="T0" fmla="*/ 11 w 24"/>
                <a:gd name="T1" fmla="*/ 0 h 24"/>
                <a:gd name="T2" fmla="*/ 17 w 24"/>
                <a:gd name="T3" fmla="*/ 0 h 24"/>
                <a:gd name="T4" fmla="*/ 19 w 24"/>
                <a:gd name="T5" fmla="*/ 2 h 24"/>
                <a:gd name="T6" fmla="*/ 22 w 24"/>
                <a:gd name="T7" fmla="*/ 5 h 24"/>
                <a:gd name="T8" fmla="*/ 24 w 24"/>
                <a:gd name="T9" fmla="*/ 7 h 24"/>
                <a:gd name="T10" fmla="*/ 24 w 24"/>
                <a:gd name="T11" fmla="*/ 13 h 24"/>
                <a:gd name="T12" fmla="*/ 24 w 24"/>
                <a:gd name="T13" fmla="*/ 17 h 24"/>
                <a:gd name="T14" fmla="*/ 22 w 24"/>
                <a:gd name="T15" fmla="*/ 19 h 24"/>
                <a:gd name="T16" fmla="*/ 19 w 24"/>
                <a:gd name="T17" fmla="*/ 22 h 24"/>
                <a:gd name="T18" fmla="*/ 17 w 24"/>
                <a:gd name="T19" fmla="*/ 24 h 24"/>
                <a:gd name="T20" fmla="*/ 11 w 24"/>
                <a:gd name="T21" fmla="*/ 24 h 24"/>
                <a:gd name="T22" fmla="*/ 7 w 24"/>
                <a:gd name="T23" fmla="*/ 24 h 24"/>
                <a:gd name="T24" fmla="*/ 5 w 24"/>
                <a:gd name="T25" fmla="*/ 22 h 24"/>
                <a:gd name="T26" fmla="*/ 2 w 24"/>
                <a:gd name="T27" fmla="*/ 19 h 24"/>
                <a:gd name="T28" fmla="*/ 0 w 24"/>
                <a:gd name="T29" fmla="*/ 17 h 24"/>
                <a:gd name="T30" fmla="*/ 0 w 24"/>
                <a:gd name="T31" fmla="*/ 13 h 24"/>
                <a:gd name="T32" fmla="*/ 0 w 24"/>
                <a:gd name="T33" fmla="*/ 7 h 24"/>
                <a:gd name="T34" fmla="*/ 2 w 24"/>
                <a:gd name="T35" fmla="*/ 5 h 24"/>
                <a:gd name="T36" fmla="*/ 5 w 24"/>
                <a:gd name="T37" fmla="*/ 2 h 24"/>
                <a:gd name="T38" fmla="*/ 7 w 24"/>
                <a:gd name="T39" fmla="*/ 0 h 24"/>
                <a:gd name="T40" fmla="*/ 11 w 24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4">
                  <a:moveTo>
                    <a:pt x="11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7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1" y="24"/>
                  </a:lnTo>
                  <a:lnTo>
                    <a:pt x="7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3" name="Freeform 2303"/>
            <p:cNvSpPr>
              <a:spLocks/>
            </p:cNvSpPr>
            <p:nvPr/>
          </p:nvSpPr>
          <p:spPr bwMode="auto">
            <a:xfrm>
              <a:off x="1255940" y="2513132"/>
              <a:ext cx="40358" cy="38744"/>
            </a:xfrm>
            <a:custGeom>
              <a:avLst/>
              <a:gdLst>
                <a:gd name="T0" fmla="*/ 12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3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2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3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2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2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4" name="Freeform 2304"/>
            <p:cNvSpPr>
              <a:spLocks/>
            </p:cNvSpPr>
            <p:nvPr/>
          </p:nvSpPr>
          <p:spPr bwMode="auto">
            <a:xfrm>
              <a:off x="1359256" y="240658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5" name="Freeform 2305"/>
            <p:cNvSpPr>
              <a:spLocks/>
            </p:cNvSpPr>
            <p:nvPr/>
          </p:nvSpPr>
          <p:spPr bwMode="auto">
            <a:xfrm>
              <a:off x="1569117" y="240658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6" name="Freeform 2313"/>
            <p:cNvSpPr>
              <a:spLocks/>
            </p:cNvSpPr>
            <p:nvPr/>
          </p:nvSpPr>
          <p:spPr bwMode="auto">
            <a:xfrm>
              <a:off x="1359256" y="282469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7" name="Freeform 2314"/>
            <p:cNvSpPr>
              <a:spLocks/>
            </p:cNvSpPr>
            <p:nvPr/>
          </p:nvSpPr>
          <p:spPr bwMode="auto">
            <a:xfrm>
              <a:off x="1569117" y="282469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8" name="Freeform 2385"/>
            <p:cNvSpPr>
              <a:spLocks/>
            </p:cNvSpPr>
            <p:nvPr/>
          </p:nvSpPr>
          <p:spPr bwMode="auto">
            <a:xfrm>
              <a:off x="941147" y="10618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9" name="Freeform 2386"/>
            <p:cNvSpPr>
              <a:spLocks/>
            </p:cNvSpPr>
            <p:nvPr/>
          </p:nvSpPr>
          <p:spPr bwMode="auto">
            <a:xfrm>
              <a:off x="1151008" y="10618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0 h 26"/>
                <a:gd name="T16" fmla="*/ 20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0" name="Freeform 2387"/>
            <p:cNvSpPr>
              <a:spLocks/>
            </p:cNvSpPr>
            <p:nvPr/>
          </p:nvSpPr>
          <p:spPr bwMode="auto">
            <a:xfrm>
              <a:off x="1046077" y="21111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1" name="Freeform 2388"/>
            <p:cNvSpPr>
              <a:spLocks/>
            </p:cNvSpPr>
            <p:nvPr/>
          </p:nvSpPr>
          <p:spPr bwMode="auto">
            <a:xfrm>
              <a:off x="837831" y="21111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2" name="Freeform 2389"/>
            <p:cNvSpPr>
              <a:spLocks/>
            </p:cNvSpPr>
            <p:nvPr/>
          </p:nvSpPr>
          <p:spPr bwMode="auto">
            <a:xfrm>
              <a:off x="1046077" y="125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6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6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6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3" name="Freeform 2390"/>
            <p:cNvSpPr>
              <a:spLocks/>
            </p:cNvSpPr>
            <p:nvPr/>
          </p:nvSpPr>
          <p:spPr bwMode="auto">
            <a:xfrm>
              <a:off x="837831" y="125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2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4" name="Freeform 2393"/>
            <p:cNvSpPr>
              <a:spLocks/>
            </p:cNvSpPr>
            <p:nvPr/>
          </p:nvSpPr>
          <p:spPr bwMode="auto">
            <a:xfrm>
              <a:off x="941147" y="52429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5" name="Freeform 2394"/>
            <p:cNvSpPr>
              <a:spLocks/>
            </p:cNvSpPr>
            <p:nvPr/>
          </p:nvSpPr>
          <p:spPr bwMode="auto">
            <a:xfrm>
              <a:off x="1151008" y="52429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6" name="Freeform 2395"/>
            <p:cNvSpPr>
              <a:spLocks/>
            </p:cNvSpPr>
            <p:nvPr/>
          </p:nvSpPr>
          <p:spPr bwMode="auto">
            <a:xfrm>
              <a:off x="1046077" y="62922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7" name="Freeform 2396"/>
            <p:cNvSpPr>
              <a:spLocks/>
            </p:cNvSpPr>
            <p:nvPr/>
          </p:nvSpPr>
          <p:spPr bwMode="auto">
            <a:xfrm>
              <a:off x="837831" y="62922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8" name="Freeform 2397"/>
            <p:cNvSpPr>
              <a:spLocks/>
            </p:cNvSpPr>
            <p:nvPr/>
          </p:nvSpPr>
          <p:spPr bwMode="auto">
            <a:xfrm>
              <a:off x="1046077" y="420977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3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3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6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6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9" name="Freeform 2398"/>
            <p:cNvSpPr>
              <a:spLocks/>
            </p:cNvSpPr>
            <p:nvPr/>
          </p:nvSpPr>
          <p:spPr bwMode="auto">
            <a:xfrm>
              <a:off x="837831" y="420977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19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19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2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2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0" name="Freeform 2399"/>
            <p:cNvSpPr>
              <a:spLocks/>
            </p:cNvSpPr>
            <p:nvPr/>
          </p:nvSpPr>
          <p:spPr bwMode="auto">
            <a:xfrm>
              <a:off x="941147" y="31443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1" name="Freeform 2400"/>
            <p:cNvSpPr>
              <a:spLocks/>
            </p:cNvSpPr>
            <p:nvPr/>
          </p:nvSpPr>
          <p:spPr bwMode="auto">
            <a:xfrm>
              <a:off x="1151008" y="31443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2" name="Freeform 2401"/>
            <p:cNvSpPr>
              <a:spLocks/>
            </p:cNvSpPr>
            <p:nvPr/>
          </p:nvSpPr>
          <p:spPr bwMode="auto">
            <a:xfrm>
              <a:off x="941147" y="94240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3" name="Freeform 2402"/>
            <p:cNvSpPr>
              <a:spLocks/>
            </p:cNvSpPr>
            <p:nvPr/>
          </p:nvSpPr>
          <p:spPr bwMode="auto">
            <a:xfrm>
              <a:off x="1151008" y="94240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4" name="Freeform 2403"/>
            <p:cNvSpPr>
              <a:spLocks/>
            </p:cNvSpPr>
            <p:nvPr/>
          </p:nvSpPr>
          <p:spPr bwMode="auto">
            <a:xfrm>
              <a:off x="1046077" y="104733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5" name="Freeform 2404"/>
            <p:cNvSpPr>
              <a:spLocks/>
            </p:cNvSpPr>
            <p:nvPr/>
          </p:nvSpPr>
          <p:spPr bwMode="auto">
            <a:xfrm>
              <a:off x="837831" y="104733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6" name="Freeform 2405"/>
            <p:cNvSpPr>
              <a:spLocks/>
            </p:cNvSpPr>
            <p:nvPr/>
          </p:nvSpPr>
          <p:spPr bwMode="auto">
            <a:xfrm>
              <a:off x="1046077" y="83908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7" name="Freeform 2406"/>
            <p:cNvSpPr>
              <a:spLocks/>
            </p:cNvSpPr>
            <p:nvPr/>
          </p:nvSpPr>
          <p:spPr bwMode="auto">
            <a:xfrm>
              <a:off x="837831" y="83908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8" name="Freeform 2407"/>
            <p:cNvSpPr>
              <a:spLocks/>
            </p:cNvSpPr>
            <p:nvPr/>
          </p:nvSpPr>
          <p:spPr bwMode="auto">
            <a:xfrm>
              <a:off x="941147" y="7325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9" name="Freeform 2408"/>
            <p:cNvSpPr>
              <a:spLocks/>
            </p:cNvSpPr>
            <p:nvPr/>
          </p:nvSpPr>
          <p:spPr bwMode="auto">
            <a:xfrm>
              <a:off x="1151008" y="7325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0 w 26"/>
                <a:gd name="T5" fmla="*/ 3 h 26"/>
                <a:gd name="T6" fmla="*/ 23 w 26"/>
                <a:gd name="T7" fmla="*/ 6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0" name="Freeform 2409"/>
            <p:cNvSpPr>
              <a:spLocks/>
            </p:cNvSpPr>
            <p:nvPr/>
          </p:nvSpPr>
          <p:spPr bwMode="auto">
            <a:xfrm>
              <a:off x="941147" y="136051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1" name="Freeform 2410"/>
            <p:cNvSpPr>
              <a:spLocks/>
            </p:cNvSpPr>
            <p:nvPr/>
          </p:nvSpPr>
          <p:spPr bwMode="auto">
            <a:xfrm>
              <a:off x="1151008" y="136051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2" name="Freeform 2411"/>
            <p:cNvSpPr>
              <a:spLocks/>
            </p:cNvSpPr>
            <p:nvPr/>
          </p:nvSpPr>
          <p:spPr bwMode="auto">
            <a:xfrm>
              <a:off x="1046077" y="1467055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3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3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6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6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3" name="Freeform 2412"/>
            <p:cNvSpPr>
              <a:spLocks/>
            </p:cNvSpPr>
            <p:nvPr/>
          </p:nvSpPr>
          <p:spPr bwMode="auto">
            <a:xfrm>
              <a:off x="837831" y="1467055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19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19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2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2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4" name="Freeform 2413"/>
            <p:cNvSpPr>
              <a:spLocks/>
            </p:cNvSpPr>
            <p:nvPr/>
          </p:nvSpPr>
          <p:spPr bwMode="auto">
            <a:xfrm>
              <a:off x="1046077" y="1257194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5" name="Freeform 2414"/>
            <p:cNvSpPr>
              <a:spLocks/>
            </p:cNvSpPr>
            <p:nvPr/>
          </p:nvSpPr>
          <p:spPr bwMode="auto">
            <a:xfrm>
              <a:off x="837831" y="1257194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6" name="Freeform 2415"/>
            <p:cNvSpPr>
              <a:spLocks/>
            </p:cNvSpPr>
            <p:nvPr/>
          </p:nvSpPr>
          <p:spPr bwMode="auto">
            <a:xfrm>
              <a:off x="941147" y="1152263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7" name="Freeform 2416"/>
            <p:cNvSpPr>
              <a:spLocks/>
            </p:cNvSpPr>
            <p:nvPr/>
          </p:nvSpPr>
          <p:spPr bwMode="auto">
            <a:xfrm>
              <a:off x="1151008" y="1152263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0 h 26"/>
                <a:gd name="T16" fmla="*/ 20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8" name="Freeform 2417"/>
            <p:cNvSpPr>
              <a:spLocks/>
            </p:cNvSpPr>
            <p:nvPr/>
          </p:nvSpPr>
          <p:spPr bwMode="auto">
            <a:xfrm>
              <a:off x="941147" y="17786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9" name="Freeform 2418"/>
            <p:cNvSpPr>
              <a:spLocks/>
            </p:cNvSpPr>
            <p:nvPr/>
          </p:nvSpPr>
          <p:spPr bwMode="auto">
            <a:xfrm>
              <a:off x="1151008" y="17786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0 w 26"/>
                <a:gd name="T5" fmla="*/ 3 h 26"/>
                <a:gd name="T6" fmla="*/ 23 w 26"/>
                <a:gd name="T7" fmla="*/ 6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0" name="Freeform 2419"/>
            <p:cNvSpPr>
              <a:spLocks/>
            </p:cNvSpPr>
            <p:nvPr/>
          </p:nvSpPr>
          <p:spPr bwMode="auto">
            <a:xfrm>
              <a:off x="1046077" y="1885163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1" name="Freeform 2420"/>
            <p:cNvSpPr>
              <a:spLocks/>
            </p:cNvSpPr>
            <p:nvPr/>
          </p:nvSpPr>
          <p:spPr bwMode="auto">
            <a:xfrm>
              <a:off x="837831" y="1885163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2" name="Freeform 2421"/>
            <p:cNvSpPr>
              <a:spLocks/>
            </p:cNvSpPr>
            <p:nvPr/>
          </p:nvSpPr>
          <p:spPr bwMode="auto">
            <a:xfrm>
              <a:off x="1046077" y="167530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3" name="Freeform 2422"/>
            <p:cNvSpPr>
              <a:spLocks/>
            </p:cNvSpPr>
            <p:nvPr/>
          </p:nvSpPr>
          <p:spPr bwMode="auto">
            <a:xfrm>
              <a:off x="837831" y="167530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4" name="Freeform 2423"/>
            <p:cNvSpPr>
              <a:spLocks/>
            </p:cNvSpPr>
            <p:nvPr/>
          </p:nvSpPr>
          <p:spPr bwMode="auto">
            <a:xfrm>
              <a:off x="941147" y="157037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5" name="Freeform 2424"/>
            <p:cNvSpPr>
              <a:spLocks/>
            </p:cNvSpPr>
            <p:nvPr/>
          </p:nvSpPr>
          <p:spPr bwMode="auto">
            <a:xfrm>
              <a:off x="1151008" y="157037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6" name="Freeform 2425"/>
            <p:cNvSpPr>
              <a:spLocks/>
            </p:cNvSpPr>
            <p:nvPr/>
          </p:nvSpPr>
          <p:spPr bwMode="auto">
            <a:xfrm>
              <a:off x="941147" y="21983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7" name="Freeform 2426"/>
            <p:cNvSpPr>
              <a:spLocks/>
            </p:cNvSpPr>
            <p:nvPr/>
          </p:nvSpPr>
          <p:spPr bwMode="auto">
            <a:xfrm>
              <a:off x="1151008" y="21983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0 h 26"/>
                <a:gd name="T16" fmla="*/ 20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8" name="Freeform 2427"/>
            <p:cNvSpPr>
              <a:spLocks/>
            </p:cNvSpPr>
            <p:nvPr/>
          </p:nvSpPr>
          <p:spPr bwMode="auto">
            <a:xfrm>
              <a:off x="1046077" y="230327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9" name="Freeform 2428"/>
            <p:cNvSpPr>
              <a:spLocks/>
            </p:cNvSpPr>
            <p:nvPr/>
          </p:nvSpPr>
          <p:spPr bwMode="auto">
            <a:xfrm>
              <a:off x="837831" y="230327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0" name="Freeform 2429"/>
            <p:cNvSpPr>
              <a:spLocks/>
            </p:cNvSpPr>
            <p:nvPr/>
          </p:nvSpPr>
          <p:spPr bwMode="auto">
            <a:xfrm>
              <a:off x="1046077" y="2093410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1" name="Freeform 2430"/>
            <p:cNvSpPr>
              <a:spLocks/>
            </p:cNvSpPr>
            <p:nvPr/>
          </p:nvSpPr>
          <p:spPr bwMode="auto">
            <a:xfrm>
              <a:off x="837831" y="2093410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2" name="Freeform 2431"/>
            <p:cNvSpPr>
              <a:spLocks/>
            </p:cNvSpPr>
            <p:nvPr/>
          </p:nvSpPr>
          <p:spPr bwMode="auto">
            <a:xfrm>
              <a:off x="731286" y="21983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6 w 26"/>
                <a:gd name="T25" fmla="*/ 23 h 26"/>
                <a:gd name="T26" fmla="*/ 3 w 26"/>
                <a:gd name="T27" fmla="*/ 20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3" name="Freeform 2432"/>
            <p:cNvSpPr>
              <a:spLocks/>
            </p:cNvSpPr>
            <p:nvPr/>
          </p:nvSpPr>
          <p:spPr bwMode="auto">
            <a:xfrm>
              <a:off x="941147" y="198848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4" name="Freeform 2433"/>
            <p:cNvSpPr>
              <a:spLocks/>
            </p:cNvSpPr>
            <p:nvPr/>
          </p:nvSpPr>
          <p:spPr bwMode="auto">
            <a:xfrm>
              <a:off x="1151008" y="198848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5" name="Freeform 2434"/>
            <p:cNvSpPr>
              <a:spLocks/>
            </p:cNvSpPr>
            <p:nvPr/>
          </p:nvSpPr>
          <p:spPr bwMode="auto">
            <a:xfrm>
              <a:off x="941147" y="261644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6" name="Freeform 2435"/>
            <p:cNvSpPr>
              <a:spLocks/>
            </p:cNvSpPr>
            <p:nvPr/>
          </p:nvSpPr>
          <p:spPr bwMode="auto">
            <a:xfrm>
              <a:off x="1151008" y="261644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7" name="Freeform 2436"/>
            <p:cNvSpPr>
              <a:spLocks/>
            </p:cNvSpPr>
            <p:nvPr/>
          </p:nvSpPr>
          <p:spPr bwMode="auto">
            <a:xfrm>
              <a:off x="1046077" y="2721379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8" name="Freeform 2437"/>
            <p:cNvSpPr>
              <a:spLocks/>
            </p:cNvSpPr>
            <p:nvPr/>
          </p:nvSpPr>
          <p:spPr bwMode="auto">
            <a:xfrm>
              <a:off x="837831" y="2721379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9" name="Freeform 2438"/>
            <p:cNvSpPr>
              <a:spLocks/>
            </p:cNvSpPr>
            <p:nvPr/>
          </p:nvSpPr>
          <p:spPr bwMode="auto">
            <a:xfrm>
              <a:off x="1046077" y="2513132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3 w 25"/>
                <a:gd name="T7" fmla="*/ 5 h 24"/>
                <a:gd name="T8" fmla="*/ 25 w 25"/>
                <a:gd name="T9" fmla="*/ 7 h 24"/>
                <a:gd name="T10" fmla="*/ 25 w 25"/>
                <a:gd name="T11" fmla="*/ 13 h 24"/>
                <a:gd name="T12" fmla="*/ 25 w 25"/>
                <a:gd name="T13" fmla="*/ 17 h 24"/>
                <a:gd name="T14" fmla="*/ 23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6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3 h 24"/>
                <a:gd name="T32" fmla="*/ 0 w 25"/>
                <a:gd name="T33" fmla="*/ 7 h 24"/>
                <a:gd name="T34" fmla="*/ 3 w 25"/>
                <a:gd name="T35" fmla="*/ 5 h 24"/>
                <a:gd name="T36" fmla="*/ 6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7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0" name="Freeform 2439"/>
            <p:cNvSpPr>
              <a:spLocks/>
            </p:cNvSpPr>
            <p:nvPr/>
          </p:nvSpPr>
          <p:spPr bwMode="auto">
            <a:xfrm>
              <a:off x="837831" y="2513132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19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3 h 24"/>
                <a:gd name="T12" fmla="*/ 25 w 25"/>
                <a:gd name="T13" fmla="*/ 17 h 24"/>
                <a:gd name="T14" fmla="*/ 22 w 25"/>
                <a:gd name="T15" fmla="*/ 19 h 24"/>
                <a:gd name="T16" fmla="*/ 19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2 w 25"/>
                <a:gd name="T27" fmla="*/ 19 h 24"/>
                <a:gd name="T28" fmla="*/ 0 w 25"/>
                <a:gd name="T29" fmla="*/ 17 h 24"/>
                <a:gd name="T30" fmla="*/ 0 w 25"/>
                <a:gd name="T31" fmla="*/ 13 h 24"/>
                <a:gd name="T32" fmla="*/ 0 w 25"/>
                <a:gd name="T33" fmla="*/ 7 h 24"/>
                <a:gd name="T34" fmla="*/ 2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1" name="Freeform 2440"/>
            <p:cNvSpPr>
              <a:spLocks/>
            </p:cNvSpPr>
            <p:nvPr/>
          </p:nvSpPr>
          <p:spPr bwMode="auto">
            <a:xfrm>
              <a:off x="731286" y="261644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3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3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2" name="Freeform 2441"/>
            <p:cNvSpPr>
              <a:spLocks/>
            </p:cNvSpPr>
            <p:nvPr/>
          </p:nvSpPr>
          <p:spPr bwMode="auto">
            <a:xfrm>
              <a:off x="941147" y="240658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3" name="Freeform 2442"/>
            <p:cNvSpPr>
              <a:spLocks/>
            </p:cNvSpPr>
            <p:nvPr/>
          </p:nvSpPr>
          <p:spPr bwMode="auto">
            <a:xfrm>
              <a:off x="1151008" y="240658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4" name="Freeform 2450"/>
            <p:cNvSpPr>
              <a:spLocks/>
            </p:cNvSpPr>
            <p:nvPr/>
          </p:nvSpPr>
          <p:spPr bwMode="auto">
            <a:xfrm>
              <a:off x="1151008" y="282469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0 w 26"/>
                <a:gd name="T5" fmla="*/ 3 h 26"/>
                <a:gd name="T6" fmla="*/ 23 w 26"/>
                <a:gd name="T7" fmla="*/ 6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5" name="Freeform 2519"/>
            <p:cNvSpPr>
              <a:spLocks/>
            </p:cNvSpPr>
            <p:nvPr/>
          </p:nvSpPr>
          <p:spPr bwMode="auto">
            <a:xfrm>
              <a:off x="523039" y="10618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6" name="Freeform 2520"/>
            <p:cNvSpPr>
              <a:spLocks/>
            </p:cNvSpPr>
            <p:nvPr/>
          </p:nvSpPr>
          <p:spPr bwMode="auto">
            <a:xfrm>
              <a:off x="731286" y="10618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6 w 26"/>
                <a:gd name="T25" fmla="*/ 23 h 26"/>
                <a:gd name="T26" fmla="*/ 3 w 26"/>
                <a:gd name="T27" fmla="*/ 20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7" name="Freeform 2521"/>
            <p:cNvSpPr>
              <a:spLocks/>
            </p:cNvSpPr>
            <p:nvPr/>
          </p:nvSpPr>
          <p:spPr bwMode="auto">
            <a:xfrm>
              <a:off x="627970" y="21111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8" name="Freeform 2522"/>
            <p:cNvSpPr>
              <a:spLocks/>
            </p:cNvSpPr>
            <p:nvPr/>
          </p:nvSpPr>
          <p:spPr bwMode="auto">
            <a:xfrm>
              <a:off x="419722" y="211116"/>
              <a:ext cx="38744" cy="40358"/>
            </a:xfrm>
            <a:custGeom>
              <a:avLst/>
              <a:gdLst>
                <a:gd name="T0" fmla="*/ 11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2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1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2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1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1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9" name="Freeform 2523"/>
            <p:cNvSpPr>
              <a:spLocks/>
            </p:cNvSpPr>
            <p:nvPr/>
          </p:nvSpPr>
          <p:spPr bwMode="auto">
            <a:xfrm>
              <a:off x="627970" y="125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0" name="Freeform 2524"/>
            <p:cNvSpPr>
              <a:spLocks/>
            </p:cNvSpPr>
            <p:nvPr/>
          </p:nvSpPr>
          <p:spPr bwMode="auto">
            <a:xfrm>
              <a:off x="419722" y="1255"/>
              <a:ext cx="38744" cy="40358"/>
            </a:xfrm>
            <a:custGeom>
              <a:avLst/>
              <a:gdLst>
                <a:gd name="T0" fmla="*/ 11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6 h 25"/>
                <a:gd name="T8" fmla="*/ 24 w 24"/>
                <a:gd name="T9" fmla="*/ 8 h 25"/>
                <a:gd name="T10" fmla="*/ 24 w 24"/>
                <a:gd name="T11" fmla="*/ 12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3 h 25"/>
                <a:gd name="T18" fmla="*/ 17 w 24"/>
                <a:gd name="T19" fmla="*/ 25 h 25"/>
                <a:gd name="T20" fmla="*/ 11 w 24"/>
                <a:gd name="T21" fmla="*/ 25 h 25"/>
                <a:gd name="T22" fmla="*/ 7 w 24"/>
                <a:gd name="T23" fmla="*/ 25 h 25"/>
                <a:gd name="T24" fmla="*/ 5 w 24"/>
                <a:gd name="T25" fmla="*/ 23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2 h 25"/>
                <a:gd name="T32" fmla="*/ 0 w 24"/>
                <a:gd name="T33" fmla="*/ 8 h 25"/>
                <a:gd name="T34" fmla="*/ 2 w 24"/>
                <a:gd name="T35" fmla="*/ 6 h 25"/>
                <a:gd name="T36" fmla="*/ 5 w 24"/>
                <a:gd name="T37" fmla="*/ 3 h 25"/>
                <a:gd name="T38" fmla="*/ 7 w 24"/>
                <a:gd name="T39" fmla="*/ 0 h 25"/>
                <a:gd name="T40" fmla="*/ 11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1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1" name="Freeform 2527"/>
            <p:cNvSpPr>
              <a:spLocks/>
            </p:cNvSpPr>
            <p:nvPr/>
          </p:nvSpPr>
          <p:spPr bwMode="auto">
            <a:xfrm>
              <a:off x="523039" y="52429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2" name="Freeform 2528"/>
            <p:cNvSpPr>
              <a:spLocks/>
            </p:cNvSpPr>
            <p:nvPr/>
          </p:nvSpPr>
          <p:spPr bwMode="auto">
            <a:xfrm>
              <a:off x="731286" y="52429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3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3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3" name="Freeform 2529"/>
            <p:cNvSpPr>
              <a:spLocks/>
            </p:cNvSpPr>
            <p:nvPr/>
          </p:nvSpPr>
          <p:spPr bwMode="auto">
            <a:xfrm>
              <a:off x="627970" y="62922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4" name="Freeform 2530"/>
            <p:cNvSpPr>
              <a:spLocks/>
            </p:cNvSpPr>
            <p:nvPr/>
          </p:nvSpPr>
          <p:spPr bwMode="auto">
            <a:xfrm>
              <a:off x="419722" y="629225"/>
              <a:ext cx="38744" cy="40358"/>
            </a:xfrm>
            <a:custGeom>
              <a:avLst/>
              <a:gdLst>
                <a:gd name="T0" fmla="*/ 11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1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1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1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5" name="Freeform 2531"/>
            <p:cNvSpPr>
              <a:spLocks/>
            </p:cNvSpPr>
            <p:nvPr/>
          </p:nvSpPr>
          <p:spPr bwMode="auto">
            <a:xfrm>
              <a:off x="627970" y="420977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6" name="Freeform 2532"/>
            <p:cNvSpPr>
              <a:spLocks/>
            </p:cNvSpPr>
            <p:nvPr/>
          </p:nvSpPr>
          <p:spPr bwMode="auto">
            <a:xfrm>
              <a:off x="419722" y="420977"/>
              <a:ext cx="38744" cy="38744"/>
            </a:xfrm>
            <a:custGeom>
              <a:avLst/>
              <a:gdLst>
                <a:gd name="T0" fmla="*/ 11 w 24"/>
                <a:gd name="T1" fmla="*/ 0 h 24"/>
                <a:gd name="T2" fmla="*/ 17 w 24"/>
                <a:gd name="T3" fmla="*/ 0 h 24"/>
                <a:gd name="T4" fmla="*/ 19 w 24"/>
                <a:gd name="T5" fmla="*/ 2 h 24"/>
                <a:gd name="T6" fmla="*/ 22 w 24"/>
                <a:gd name="T7" fmla="*/ 5 h 24"/>
                <a:gd name="T8" fmla="*/ 24 w 24"/>
                <a:gd name="T9" fmla="*/ 7 h 24"/>
                <a:gd name="T10" fmla="*/ 24 w 24"/>
                <a:gd name="T11" fmla="*/ 11 h 24"/>
                <a:gd name="T12" fmla="*/ 24 w 24"/>
                <a:gd name="T13" fmla="*/ 17 h 24"/>
                <a:gd name="T14" fmla="*/ 22 w 24"/>
                <a:gd name="T15" fmla="*/ 19 h 24"/>
                <a:gd name="T16" fmla="*/ 19 w 24"/>
                <a:gd name="T17" fmla="*/ 22 h 24"/>
                <a:gd name="T18" fmla="*/ 17 w 24"/>
                <a:gd name="T19" fmla="*/ 24 h 24"/>
                <a:gd name="T20" fmla="*/ 11 w 24"/>
                <a:gd name="T21" fmla="*/ 24 h 24"/>
                <a:gd name="T22" fmla="*/ 7 w 24"/>
                <a:gd name="T23" fmla="*/ 24 h 24"/>
                <a:gd name="T24" fmla="*/ 5 w 24"/>
                <a:gd name="T25" fmla="*/ 22 h 24"/>
                <a:gd name="T26" fmla="*/ 2 w 24"/>
                <a:gd name="T27" fmla="*/ 19 h 24"/>
                <a:gd name="T28" fmla="*/ 0 w 24"/>
                <a:gd name="T29" fmla="*/ 17 h 24"/>
                <a:gd name="T30" fmla="*/ 0 w 24"/>
                <a:gd name="T31" fmla="*/ 11 h 24"/>
                <a:gd name="T32" fmla="*/ 0 w 24"/>
                <a:gd name="T33" fmla="*/ 7 h 24"/>
                <a:gd name="T34" fmla="*/ 2 w 24"/>
                <a:gd name="T35" fmla="*/ 5 h 24"/>
                <a:gd name="T36" fmla="*/ 5 w 24"/>
                <a:gd name="T37" fmla="*/ 2 h 24"/>
                <a:gd name="T38" fmla="*/ 7 w 24"/>
                <a:gd name="T39" fmla="*/ 0 h 24"/>
                <a:gd name="T40" fmla="*/ 11 w 24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4">
                  <a:moveTo>
                    <a:pt x="11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7"/>
                  </a:lnTo>
                  <a:lnTo>
                    <a:pt x="24" y="11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1" y="24"/>
                  </a:lnTo>
                  <a:lnTo>
                    <a:pt x="7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7" name="Freeform 2533"/>
            <p:cNvSpPr>
              <a:spLocks/>
            </p:cNvSpPr>
            <p:nvPr/>
          </p:nvSpPr>
          <p:spPr bwMode="auto">
            <a:xfrm>
              <a:off x="523039" y="31443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8" name="Freeform 2534"/>
            <p:cNvSpPr>
              <a:spLocks/>
            </p:cNvSpPr>
            <p:nvPr/>
          </p:nvSpPr>
          <p:spPr bwMode="auto">
            <a:xfrm>
              <a:off x="731286" y="31443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9" name="Freeform 2535"/>
            <p:cNvSpPr>
              <a:spLocks/>
            </p:cNvSpPr>
            <p:nvPr/>
          </p:nvSpPr>
          <p:spPr bwMode="auto">
            <a:xfrm>
              <a:off x="523039" y="94240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0" name="Freeform 2537"/>
            <p:cNvSpPr>
              <a:spLocks/>
            </p:cNvSpPr>
            <p:nvPr/>
          </p:nvSpPr>
          <p:spPr bwMode="auto">
            <a:xfrm>
              <a:off x="731286" y="94240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3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3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1" name="Freeform 2538"/>
            <p:cNvSpPr>
              <a:spLocks/>
            </p:cNvSpPr>
            <p:nvPr/>
          </p:nvSpPr>
          <p:spPr bwMode="auto">
            <a:xfrm>
              <a:off x="627970" y="104733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2" name="Freeform 2539"/>
            <p:cNvSpPr>
              <a:spLocks/>
            </p:cNvSpPr>
            <p:nvPr/>
          </p:nvSpPr>
          <p:spPr bwMode="auto">
            <a:xfrm>
              <a:off x="419722" y="1047332"/>
              <a:ext cx="38744" cy="40358"/>
            </a:xfrm>
            <a:custGeom>
              <a:avLst/>
              <a:gdLst>
                <a:gd name="T0" fmla="*/ 11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6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3 h 25"/>
                <a:gd name="T18" fmla="*/ 17 w 24"/>
                <a:gd name="T19" fmla="*/ 25 h 25"/>
                <a:gd name="T20" fmla="*/ 11 w 24"/>
                <a:gd name="T21" fmla="*/ 25 h 25"/>
                <a:gd name="T22" fmla="*/ 7 w 24"/>
                <a:gd name="T23" fmla="*/ 25 h 25"/>
                <a:gd name="T24" fmla="*/ 5 w 24"/>
                <a:gd name="T25" fmla="*/ 23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6 h 25"/>
                <a:gd name="T36" fmla="*/ 5 w 24"/>
                <a:gd name="T37" fmla="*/ 3 h 25"/>
                <a:gd name="T38" fmla="*/ 7 w 24"/>
                <a:gd name="T39" fmla="*/ 0 h 25"/>
                <a:gd name="T40" fmla="*/ 11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1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3" name="Freeform 2540"/>
            <p:cNvSpPr>
              <a:spLocks/>
            </p:cNvSpPr>
            <p:nvPr/>
          </p:nvSpPr>
          <p:spPr bwMode="auto">
            <a:xfrm>
              <a:off x="627970" y="83908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4" name="Freeform 2541"/>
            <p:cNvSpPr>
              <a:spLocks/>
            </p:cNvSpPr>
            <p:nvPr/>
          </p:nvSpPr>
          <p:spPr bwMode="auto">
            <a:xfrm>
              <a:off x="419722" y="839086"/>
              <a:ext cx="38744" cy="40358"/>
            </a:xfrm>
            <a:custGeom>
              <a:avLst/>
              <a:gdLst>
                <a:gd name="T0" fmla="*/ 11 w 24"/>
                <a:gd name="T1" fmla="*/ 0 h 25"/>
                <a:gd name="T2" fmla="*/ 17 w 24"/>
                <a:gd name="T3" fmla="*/ 0 h 25"/>
                <a:gd name="T4" fmla="*/ 19 w 24"/>
                <a:gd name="T5" fmla="*/ 2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19 h 25"/>
                <a:gd name="T16" fmla="*/ 19 w 24"/>
                <a:gd name="T17" fmla="*/ 22 h 25"/>
                <a:gd name="T18" fmla="*/ 17 w 24"/>
                <a:gd name="T19" fmla="*/ 25 h 25"/>
                <a:gd name="T20" fmla="*/ 11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19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2 h 25"/>
                <a:gd name="T38" fmla="*/ 7 w 24"/>
                <a:gd name="T39" fmla="*/ 0 h 25"/>
                <a:gd name="T40" fmla="*/ 11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1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5" name="Freeform 2542"/>
            <p:cNvSpPr>
              <a:spLocks/>
            </p:cNvSpPr>
            <p:nvPr/>
          </p:nvSpPr>
          <p:spPr bwMode="auto">
            <a:xfrm>
              <a:off x="523039" y="7325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6" name="Freeform 2543"/>
            <p:cNvSpPr>
              <a:spLocks/>
            </p:cNvSpPr>
            <p:nvPr/>
          </p:nvSpPr>
          <p:spPr bwMode="auto">
            <a:xfrm>
              <a:off x="731286" y="7325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6 h 26"/>
                <a:gd name="T36" fmla="*/ 6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6"/>
                  </a:lnTo>
                  <a:lnTo>
                    <a:pt x="6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7" name="Freeform 2544"/>
            <p:cNvSpPr>
              <a:spLocks/>
            </p:cNvSpPr>
            <p:nvPr/>
          </p:nvSpPr>
          <p:spPr bwMode="auto">
            <a:xfrm>
              <a:off x="523039" y="136051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8" name="Freeform 2545"/>
            <p:cNvSpPr>
              <a:spLocks/>
            </p:cNvSpPr>
            <p:nvPr/>
          </p:nvSpPr>
          <p:spPr bwMode="auto">
            <a:xfrm>
              <a:off x="731286" y="136051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9" name="Freeform 2546"/>
            <p:cNvSpPr>
              <a:spLocks/>
            </p:cNvSpPr>
            <p:nvPr/>
          </p:nvSpPr>
          <p:spPr bwMode="auto">
            <a:xfrm>
              <a:off x="627970" y="1467055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0" name="Freeform 2547"/>
            <p:cNvSpPr>
              <a:spLocks/>
            </p:cNvSpPr>
            <p:nvPr/>
          </p:nvSpPr>
          <p:spPr bwMode="auto">
            <a:xfrm>
              <a:off x="419722" y="1467055"/>
              <a:ext cx="38744" cy="38744"/>
            </a:xfrm>
            <a:custGeom>
              <a:avLst/>
              <a:gdLst>
                <a:gd name="T0" fmla="*/ 11 w 24"/>
                <a:gd name="T1" fmla="*/ 0 h 24"/>
                <a:gd name="T2" fmla="*/ 17 w 24"/>
                <a:gd name="T3" fmla="*/ 0 h 24"/>
                <a:gd name="T4" fmla="*/ 19 w 24"/>
                <a:gd name="T5" fmla="*/ 2 h 24"/>
                <a:gd name="T6" fmla="*/ 22 w 24"/>
                <a:gd name="T7" fmla="*/ 5 h 24"/>
                <a:gd name="T8" fmla="*/ 24 w 24"/>
                <a:gd name="T9" fmla="*/ 7 h 24"/>
                <a:gd name="T10" fmla="*/ 24 w 24"/>
                <a:gd name="T11" fmla="*/ 11 h 24"/>
                <a:gd name="T12" fmla="*/ 24 w 24"/>
                <a:gd name="T13" fmla="*/ 17 h 24"/>
                <a:gd name="T14" fmla="*/ 22 w 24"/>
                <a:gd name="T15" fmla="*/ 19 h 24"/>
                <a:gd name="T16" fmla="*/ 19 w 24"/>
                <a:gd name="T17" fmla="*/ 22 h 24"/>
                <a:gd name="T18" fmla="*/ 17 w 24"/>
                <a:gd name="T19" fmla="*/ 24 h 24"/>
                <a:gd name="T20" fmla="*/ 11 w 24"/>
                <a:gd name="T21" fmla="*/ 24 h 24"/>
                <a:gd name="T22" fmla="*/ 7 w 24"/>
                <a:gd name="T23" fmla="*/ 24 h 24"/>
                <a:gd name="T24" fmla="*/ 5 w 24"/>
                <a:gd name="T25" fmla="*/ 22 h 24"/>
                <a:gd name="T26" fmla="*/ 2 w 24"/>
                <a:gd name="T27" fmla="*/ 19 h 24"/>
                <a:gd name="T28" fmla="*/ 0 w 24"/>
                <a:gd name="T29" fmla="*/ 17 h 24"/>
                <a:gd name="T30" fmla="*/ 0 w 24"/>
                <a:gd name="T31" fmla="*/ 11 h 24"/>
                <a:gd name="T32" fmla="*/ 0 w 24"/>
                <a:gd name="T33" fmla="*/ 7 h 24"/>
                <a:gd name="T34" fmla="*/ 2 w 24"/>
                <a:gd name="T35" fmla="*/ 5 h 24"/>
                <a:gd name="T36" fmla="*/ 5 w 24"/>
                <a:gd name="T37" fmla="*/ 2 h 24"/>
                <a:gd name="T38" fmla="*/ 7 w 24"/>
                <a:gd name="T39" fmla="*/ 0 h 24"/>
                <a:gd name="T40" fmla="*/ 11 w 24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4">
                  <a:moveTo>
                    <a:pt x="11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7"/>
                  </a:lnTo>
                  <a:lnTo>
                    <a:pt x="24" y="11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1" y="24"/>
                  </a:lnTo>
                  <a:lnTo>
                    <a:pt x="7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" name="Freeform 2548"/>
            <p:cNvSpPr>
              <a:spLocks/>
            </p:cNvSpPr>
            <p:nvPr/>
          </p:nvSpPr>
          <p:spPr bwMode="auto">
            <a:xfrm>
              <a:off x="627970" y="1257194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" name="Freeform 2549"/>
            <p:cNvSpPr>
              <a:spLocks/>
            </p:cNvSpPr>
            <p:nvPr/>
          </p:nvSpPr>
          <p:spPr bwMode="auto">
            <a:xfrm>
              <a:off x="419722" y="1257194"/>
              <a:ext cx="38744" cy="40358"/>
            </a:xfrm>
            <a:custGeom>
              <a:avLst/>
              <a:gdLst>
                <a:gd name="T0" fmla="*/ 11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2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1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2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1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1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3" name="Freeform 2550"/>
            <p:cNvSpPr>
              <a:spLocks/>
            </p:cNvSpPr>
            <p:nvPr/>
          </p:nvSpPr>
          <p:spPr bwMode="auto">
            <a:xfrm>
              <a:off x="313177" y="136051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4" name="Freeform 2551"/>
            <p:cNvSpPr>
              <a:spLocks/>
            </p:cNvSpPr>
            <p:nvPr/>
          </p:nvSpPr>
          <p:spPr bwMode="auto">
            <a:xfrm>
              <a:off x="523039" y="1152263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5" name="Freeform 2552"/>
            <p:cNvSpPr>
              <a:spLocks/>
            </p:cNvSpPr>
            <p:nvPr/>
          </p:nvSpPr>
          <p:spPr bwMode="auto">
            <a:xfrm>
              <a:off x="731286" y="1152263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6 w 26"/>
                <a:gd name="T25" fmla="*/ 23 h 26"/>
                <a:gd name="T26" fmla="*/ 3 w 26"/>
                <a:gd name="T27" fmla="*/ 20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" name="Freeform 2553"/>
            <p:cNvSpPr>
              <a:spLocks/>
            </p:cNvSpPr>
            <p:nvPr/>
          </p:nvSpPr>
          <p:spPr bwMode="auto">
            <a:xfrm>
              <a:off x="523039" y="17786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" name="Freeform 2554"/>
            <p:cNvSpPr>
              <a:spLocks/>
            </p:cNvSpPr>
            <p:nvPr/>
          </p:nvSpPr>
          <p:spPr bwMode="auto">
            <a:xfrm>
              <a:off x="731286" y="17786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6 h 26"/>
                <a:gd name="T36" fmla="*/ 6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6"/>
                  </a:lnTo>
                  <a:lnTo>
                    <a:pt x="6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" name="Freeform 2555"/>
            <p:cNvSpPr>
              <a:spLocks/>
            </p:cNvSpPr>
            <p:nvPr/>
          </p:nvSpPr>
          <p:spPr bwMode="auto">
            <a:xfrm>
              <a:off x="627970" y="1885163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" name="Freeform 2556"/>
            <p:cNvSpPr>
              <a:spLocks/>
            </p:cNvSpPr>
            <p:nvPr/>
          </p:nvSpPr>
          <p:spPr bwMode="auto">
            <a:xfrm>
              <a:off x="419722" y="1885163"/>
              <a:ext cx="38744" cy="40358"/>
            </a:xfrm>
            <a:custGeom>
              <a:avLst/>
              <a:gdLst>
                <a:gd name="T0" fmla="*/ 11 w 24"/>
                <a:gd name="T1" fmla="*/ 0 h 25"/>
                <a:gd name="T2" fmla="*/ 17 w 24"/>
                <a:gd name="T3" fmla="*/ 0 h 25"/>
                <a:gd name="T4" fmla="*/ 19 w 24"/>
                <a:gd name="T5" fmla="*/ 2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19 h 25"/>
                <a:gd name="T16" fmla="*/ 19 w 24"/>
                <a:gd name="T17" fmla="*/ 22 h 25"/>
                <a:gd name="T18" fmla="*/ 17 w 24"/>
                <a:gd name="T19" fmla="*/ 25 h 25"/>
                <a:gd name="T20" fmla="*/ 11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19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2 h 25"/>
                <a:gd name="T38" fmla="*/ 7 w 24"/>
                <a:gd name="T39" fmla="*/ 0 h 25"/>
                <a:gd name="T40" fmla="*/ 11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1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" name="Freeform 2557"/>
            <p:cNvSpPr>
              <a:spLocks/>
            </p:cNvSpPr>
            <p:nvPr/>
          </p:nvSpPr>
          <p:spPr bwMode="auto">
            <a:xfrm>
              <a:off x="627970" y="167530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" name="Freeform 2558"/>
            <p:cNvSpPr>
              <a:spLocks/>
            </p:cNvSpPr>
            <p:nvPr/>
          </p:nvSpPr>
          <p:spPr bwMode="auto">
            <a:xfrm>
              <a:off x="419722" y="1675302"/>
              <a:ext cx="38744" cy="40358"/>
            </a:xfrm>
            <a:custGeom>
              <a:avLst/>
              <a:gdLst>
                <a:gd name="T0" fmla="*/ 11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1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1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1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" name="Freeform 2559"/>
            <p:cNvSpPr>
              <a:spLocks/>
            </p:cNvSpPr>
            <p:nvPr/>
          </p:nvSpPr>
          <p:spPr bwMode="auto">
            <a:xfrm>
              <a:off x="313177" y="17786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" name="Freeform 2560"/>
            <p:cNvSpPr>
              <a:spLocks/>
            </p:cNvSpPr>
            <p:nvPr/>
          </p:nvSpPr>
          <p:spPr bwMode="auto">
            <a:xfrm>
              <a:off x="523039" y="157037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" name="Freeform 2561"/>
            <p:cNvSpPr>
              <a:spLocks/>
            </p:cNvSpPr>
            <p:nvPr/>
          </p:nvSpPr>
          <p:spPr bwMode="auto">
            <a:xfrm>
              <a:off x="731286" y="157037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3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3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" name="Freeform 2562"/>
            <p:cNvSpPr>
              <a:spLocks/>
            </p:cNvSpPr>
            <p:nvPr/>
          </p:nvSpPr>
          <p:spPr bwMode="auto">
            <a:xfrm>
              <a:off x="523039" y="21983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" name="Freeform 2563"/>
            <p:cNvSpPr>
              <a:spLocks/>
            </p:cNvSpPr>
            <p:nvPr/>
          </p:nvSpPr>
          <p:spPr bwMode="auto">
            <a:xfrm>
              <a:off x="627970" y="230327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" name="Freeform 2564"/>
            <p:cNvSpPr>
              <a:spLocks/>
            </p:cNvSpPr>
            <p:nvPr/>
          </p:nvSpPr>
          <p:spPr bwMode="auto">
            <a:xfrm>
              <a:off x="419722" y="2303271"/>
              <a:ext cx="38744" cy="40358"/>
            </a:xfrm>
            <a:custGeom>
              <a:avLst/>
              <a:gdLst>
                <a:gd name="T0" fmla="*/ 11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1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1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1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" name="Freeform 2565"/>
            <p:cNvSpPr>
              <a:spLocks/>
            </p:cNvSpPr>
            <p:nvPr/>
          </p:nvSpPr>
          <p:spPr bwMode="auto">
            <a:xfrm>
              <a:off x="627970" y="2093410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" name="Freeform 2566"/>
            <p:cNvSpPr>
              <a:spLocks/>
            </p:cNvSpPr>
            <p:nvPr/>
          </p:nvSpPr>
          <p:spPr bwMode="auto">
            <a:xfrm>
              <a:off x="419722" y="2093410"/>
              <a:ext cx="38744" cy="40358"/>
            </a:xfrm>
            <a:custGeom>
              <a:avLst/>
              <a:gdLst>
                <a:gd name="T0" fmla="*/ 11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6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3 h 25"/>
                <a:gd name="T18" fmla="*/ 17 w 24"/>
                <a:gd name="T19" fmla="*/ 25 h 25"/>
                <a:gd name="T20" fmla="*/ 11 w 24"/>
                <a:gd name="T21" fmla="*/ 25 h 25"/>
                <a:gd name="T22" fmla="*/ 7 w 24"/>
                <a:gd name="T23" fmla="*/ 25 h 25"/>
                <a:gd name="T24" fmla="*/ 5 w 24"/>
                <a:gd name="T25" fmla="*/ 23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6 h 25"/>
                <a:gd name="T36" fmla="*/ 5 w 24"/>
                <a:gd name="T37" fmla="*/ 3 h 25"/>
                <a:gd name="T38" fmla="*/ 7 w 24"/>
                <a:gd name="T39" fmla="*/ 0 h 25"/>
                <a:gd name="T40" fmla="*/ 11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1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" name="Freeform 2567"/>
            <p:cNvSpPr>
              <a:spLocks/>
            </p:cNvSpPr>
            <p:nvPr/>
          </p:nvSpPr>
          <p:spPr bwMode="auto">
            <a:xfrm>
              <a:off x="313177" y="21983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" name="Freeform 2568"/>
            <p:cNvSpPr>
              <a:spLocks/>
            </p:cNvSpPr>
            <p:nvPr/>
          </p:nvSpPr>
          <p:spPr bwMode="auto">
            <a:xfrm>
              <a:off x="523039" y="198848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" name="Freeform 2569"/>
            <p:cNvSpPr>
              <a:spLocks/>
            </p:cNvSpPr>
            <p:nvPr/>
          </p:nvSpPr>
          <p:spPr bwMode="auto">
            <a:xfrm>
              <a:off x="731286" y="198848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3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3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" name="Freeform 2570"/>
            <p:cNvSpPr>
              <a:spLocks/>
            </p:cNvSpPr>
            <p:nvPr/>
          </p:nvSpPr>
          <p:spPr bwMode="auto">
            <a:xfrm>
              <a:off x="523039" y="261644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" name="Freeform 2571"/>
            <p:cNvSpPr>
              <a:spLocks/>
            </p:cNvSpPr>
            <p:nvPr/>
          </p:nvSpPr>
          <p:spPr bwMode="auto">
            <a:xfrm>
              <a:off x="627970" y="2721379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5" name="Freeform 2572"/>
            <p:cNvSpPr>
              <a:spLocks/>
            </p:cNvSpPr>
            <p:nvPr/>
          </p:nvSpPr>
          <p:spPr bwMode="auto">
            <a:xfrm>
              <a:off x="419722" y="2721379"/>
              <a:ext cx="38744" cy="40358"/>
            </a:xfrm>
            <a:custGeom>
              <a:avLst/>
              <a:gdLst>
                <a:gd name="T0" fmla="*/ 11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1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1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1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6" name="Freeform 2573"/>
            <p:cNvSpPr>
              <a:spLocks/>
            </p:cNvSpPr>
            <p:nvPr/>
          </p:nvSpPr>
          <p:spPr bwMode="auto">
            <a:xfrm>
              <a:off x="627970" y="2513132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3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3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" name="Freeform 2574"/>
            <p:cNvSpPr>
              <a:spLocks/>
            </p:cNvSpPr>
            <p:nvPr/>
          </p:nvSpPr>
          <p:spPr bwMode="auto">
            <a:xfrm>
              <a:off x="419722" y="2513132"/>
              <a:ext cx="38744" cy="38744"/>
            </a:xfrm>
            <a:custGeom>
              <a:avLst/>
              <a:gdLst>
                <a:gd name="T0" fmla="*/ 11 w 24"/>
                <a:gd name="T1" fmla="*/ 0 h 24"/>
                <a:gd name="T2" fmla="*/ 17 w 24"/>
                <a:gd name="T3" fmla="*/ 0 h 24"/>
                <a:gd name="T4" fmla="*/ 19 w 24"/>
                <a:gd name="T5" fmla="*/ 2 h 24"/>
                <a:gd name="T6" fmla="*/ 22 w 24"/>
                <a:gd name="T7" fmla="*/ 5 h 24"/>
                <a:gd name="T8" fmla="*/ 24 w 24"/>
                <a:gd name="T9" fmla="*/ 7 h 24"/>
                <a:gd name="T10" fmla="*/ 24 w 24"/>
                <a:gd name="T11" fmla="*/ 13 h 24"/>
                <a:gd name="T12" fmla="*/ 24 w 24"/>
                <a:gd name="T13" fmla="*/ 17 h 24"/>
                <a:gd name="T14" fmla="*/ 22 w 24"/>
                <a:gd name="T15" fmla="*/ 19 h 24"/>
                <a:gd name="T16" fmla="*/ 19 w 24"/>
                <a:gd name="T17" fmla="*/ 22 h 24"/>
                <a:gd name="T18" fmla="*/ 17 w 24"/>
                <a:gd name="T19" fmla="*/ 24 h 24"/>
                <a:gd name="T20" fmla="*/ 11 w 24"/>
                <a:gd name="T21" fmla="*/ 24 h 24"/>
                <a:gd name="T22" fmla="*/ 7 w 24"/>
                <a:gd name="T23" fmla="*/ 24 h 24"/>
                <a:gd name="T24" fmla="*/ 5 w 24"/>
                <a:gd name="T25" fmla="*/ 22 h 24"/>
                <a:gd name="T26" fmla="*/ 2 w 24"/>
                <a:gd name="T27" fmla="*/ 19 h 24"/>
                <a:gd name="T28" fmla="*/ 0 w 24"/>
                <a:gd name="T29" fmla="*/ 17 h 24"/>
                <a:gd name="T30" fmla="*/ 0 w 24"/>
                <a:gd name="T31" fmla="*/ 13 h 24"/>
                <a:gd name="T32" fmla="*/ 0 w 24"/>
                <a:gd name="T33" fmla="*/ 7 h 24"/>
                <a:gd name="T34" fmla="*/ 2 w 24"/>
                <a:gd name="T35" fmla="*/ 5 h 24"/>
                <a:gd name="T36" fmla="*/ 5 w 24"/>
                <a:gd name="T37" fmla="*/ 2 h 24"/>
                <a:gd name="T38" fmla="*/ 7 w 24"/>
                <a:gd name="T39" fmla="*/ 0 h 24"/>
                <a:gd name="T40" fmla="*/ 11 w 24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4">
                  <a:moveTo>
                    <a:pt x="11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7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1" y="24"/>
                  </a:lnTo>
                  <a:lnTo>
                    <a:pt x="7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8" name="Freeform 2575"/>
            <p:cNvSpPr>
              <a:spLocks/>
            </p:cNvSpPr>
            <p:nvPr/>
          </p:nvSpPr>
          <p:spPr bwMode="auto">
            <a:xfrm>
              <a:off x="313177" y="261644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9" name="Freeform 2576"/>
            <p:cNvSpPr>
              <a:spLocks/>
            </p:cNvSpPr>
            <p:nvPr/>
          </p:nvSpPr>
          <p:spPr bwMode="auto">
            <a:xfrm>
              <a:off x="523039" y="240658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0" name="Freeform 2577"/>
            <p:cNvSpPr>
              <a:spLocks/>
            </p:cNvSpPr>
            <p:nvPr/>
          </p:nvSpPr>
          <p:spPr bwMode="auto">
            <a:xfrm>
              <a:off x="731286" y="240658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1" name="Freeform 2654"/>
            <p:cNvSpPr>
              <a:spLocks/>
            </p:cNvSpPr>
            <p:nvPr/>
          </p:nvSpPr>
          <p:spPr bwMode="auto">
            <a:xfrm>
              <a:off x="104931" y="10618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0 h 26"/>
                <a:gd name="T16" fmla="*/ 20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2" name="Freeform 2655"/>
            <p:cNvSpPr>
              <a:spLocks/>
            </p:cNvSpPr>
            <p:nvPr/>
          </p:nvSpPr>
          <p:spPr bwMode="auto">
            <a:xfrm>
              <a:off x="313177" y="10618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3" name="Freeform 2656"/>
            <p:cNvSpPr>
              <a:spLocks/>
            </p:cNvSpPr>
            <p:nvPr/>
          </p:nvSpPr>
          <p:spPr bwMode="auto">
            <a:xfrm>
              <a:off x="209861" y="211116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" name="Freeform 2657"/>
            <p:cNvSpPr>
              <a:spLocks/>
            </p:cNvSpPr>
            <p:nvPr/>
          </p:nvSpPr>
          <p:spPr bwMode="auto">
            <a:xfrm>
              <a:off x="0" y="211116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" name="Freeform 2658"/>
            <p:cNvSpPr>
              <a:spLocks/>
            </p:cNvSpPr>
            <p:nvPr/>
          </p:nvSpPr>
          <p:spPr bwMode="auto">
            <a:xfrm>
              <a:off x="209861" y="1255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6" name="Freeform 2659"/>
            <p:cNvSpPr>
              <a:spLocks/>
            </p:cNvSpPr>
            <p:nvPr/>
          </p:nvSpPr>
          <p:spPr bwMode="auto">
            <a:xfrm>
              <a:off x="0" y="1255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6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6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6 h 25"/>
                <a:gd name="T36" fmla="*/ 6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6"/>
                  </a:lnTo>
                  <a:lnTo>
                    <a:pt x="6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7" name="Freeform 2664"/>
            <p:cNvSpPr>
              <a:spLocks/>
            </p:cNvSpPr>
            <p:nvPr/>
          </p:nvSpPr>
          <p:spPr bwMode="auto">
            <a:xfrm>
              <a:off x="104931" y="52429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8" name="Freeform 2665"/>
            <p:cNvSpPr>
              <a:spLocks/>
            </p:cNvSpPr>
            <p:nvPr/>
          </p:nvSpPr>
          <p:spPr bwMode="auto">
            <a:xfrm>
              <a:off x="313177" y="52429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9" name="Freeform 2666"/>
            <p:cNvSpPr>
              <a:spLocks/>
            </p:cNvSpPr>
            <p:nvPr/>
          </p:nvSpPr>
          <p:spPr bwMode="auto">
            <a:xfrm>
              <a:off x="209861" y="629225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0" name="Freeform 2667"/>
            <p:cNvSpPr>
              <a:spLocks/>
            </p:cNvSpPr>
            <p:nvPr/>
          </p:nvSpPr>
          <p:spPr bwMode="auto">
            <a:xfrm>
              <a:off x="0" y="629225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1" name="Freeform 2668"/>
            <p:cNvSpPr>
              <a:spLocks/>
            </p:cNvSpPr>
            <p:nvPr/>
          </p:nvSpPr>
          <p:spPr bwMode="auto">
            <a:xfrm>
              <a:off x="209861" y="420977"/>
              <a:ext cx="40358" cy="38744"/>
            </a:xfrm>
            <a:custGeom>
              <a:avLst/>
              <a:gdLst>
                <a:gd name="T0" fmla="*/ 12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2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2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2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2" name="Freeform 2669"/>
            <p:cNvSpPr>
              <a:spLocks/>
            </p:cNvSpPr>
            <p:nvPr/>
          </p:nvSpPr>
          <p:spPr bwMode="auto">
            <a:xfrm>
              <a:off x="0" y="420977"/>
              <a:ext cx="40358" cy="38744"/>
            </a:xfrm>
            <a:custGeom>
              <a:avLst/>
              <a:gdLst>
                <a:gd name="T0" fmla="*/ 12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3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3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2 w 25"/>
                <a:gd name="T21" fmla="*/ 24 h 24"/>
                <a:gd name="T22" fmla="*/ 8 w 25"/>
                <a:gd name="T23" fmla="*/ 24 h 24"/>
                <a:gd name="T24" fmla="*/ 6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6 w 25"/>
                <a:gd name="T37" fmla="*/ 2 h 24"/>
                <a:gd name="T38" fmla="*/ 8 w 25"/>
                <a:gd name="T39" fmla="*/ 0 h 24"/>
                <a:gd name="T40" fmla="*/ 12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2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3" name="Freeform 2671"/>
            <p:cNvSpPr>
              <a:spLocks/>
            </p:cNvSpPr>
            <p:nvPr/>
          </p:nvSpPr>
          <p:spPr bwMode="auto">
            <a:xfrm>
              <a:off x="104931" y="31443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4" name="Freeform 2672"/>
            <p:cNvSpPr>
              <a:spLocks/>
            </p:cNvSpPr>
            <p:nvPr/>
          </p:nvSpPr>
          <p:spPr bwMode="auto">
            <a:xfrm>
              <a:off x="313177" y="31443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5" name="Freeform 2674"/>
            <p:cNvSpPr>
              <a:spLocks/>
            </p:cNvSpPr>
            <p:nvPr/>
          </p:nvSpPr>
          <p:spPr bwMode="auto">
            <a:xfrm>
              <a:off x="104931" y="94240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6" name="Freeform 2675"/>
            <p:cNvSpPr>
              <a:spLocks/>
            </p:cNvSpPr>
            <p:nvPr/>
          </p:nvSpPr>
          <p:spPr bwMode="auto">
            <a:xfrm>
              <a:off x="313177" y="94240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7" name="Freeform 2676"/>
            <p:cNvSpPr>
              <a:spLocks/>
            </p:cNvSpPr>
            <p:nvPr/>
          </p:nvSpPr>
          <p:spPr bwMode="auto">
            <a:xfrm>
              <a:off x="209861" y="1047332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8" name="Freeform 2677"/>
            <p:cNvSpPr>
              <a:spLocks/>
            </p:cNvSpPr>
            <p:nvPr/>
          </p:nvSpPr>
          <p:spPr bwMode="auto">
            <a:xfrm>
              <a:off x="0" y="1047332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6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6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6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9" name="Freeform 2678"/>
            <p:cNvSpPr>
              <a:spLocks/>
            </p:cNvSpPr>
            <p:nvPr/>
          </p:nvSpPr>
          <p:spPr bwMode="auto">
            <a:xfrm>
              <a:off x="209861" y="839086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0" name="Freeform 2679"/>
            <p:cNvSpPr>
              <a:spLocks/>
            </p:cNvSpPr>
            <p:nvPr/>
          </p:nvSpPr>
          <p:spPr bwMode="auto">
            <a:xfrm>
              <a:off x="0" y="839086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2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1" name="Freeform 2681"/>
            <p:cNvSpPr>
              <a:spLocks/>
            </p:cNvSpPr>
            <p:nvPr/>
          </p:nvSpPr>
          <p:spPr bwMode="auto">
            <a:xfrm>
              <a:off x="104931" y="7325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0 w 26"/>
                <a:gd name="T5" fmla="*/ 3 h 26"/>
                <a:gd name="T6" fmla="*/ 23 w 26"/>
                <a:gd name="T7" fmla="*/ 6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2" name="Freeform 2682"/>
            <p:cNvSpPr>
              <a:spLocks/>
            </p:cNvSpPr>
            <p:nvPr/>
          </p:nvSpPr>
          <p:spPr bwMode="auto">
            <a:xfrm>
              <a:off x="313177" y="7325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3" name="Freeform 2684"/>
            <p:cNvSpPr>
              <a:spLocks/>
            </p:cNvSpPr>
            <p:nvPr/>
          </p:nvSpPr>
          <p:spPr bwMode="auto">
            <a:xfrm>
              <a:off x="104931" y="136051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4" name="Freeform 2685"/>
            <p:cNvSpPr>
              <a:spLocks/>
            </p:cNvSpPr>
            <p:nvPr/>
          </p:nvSpPr>
          <p:spPr bwMode="auto">
            <a:xfrm>
              <a:off x="209861" y="1467055"/>
              <a:ext cx="40358" cy="38744"/>
            </a:xfrm>
            <a:custGeom>
              <a:avLst/>
              <a:gdLst>
                <a:gd name="T0" fmla="*/ 12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2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2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2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5" name="Freeform 2686"/>
            <p:cNvSpPr>
              <a:spLocks/>
            </p:cNvSpPr>
            <p:nvPr/>
          </p:nvSpPr>
          <p:spPr bwMode="auto">
            <a:xfrm>
              <a:off x="0" y="1467055"/>
              <a:ext cx="40358" cy="38744"/>
            </a:xfrm>
            <a:custGeom>
              <a:avLst/>
              <a:gdLst>
                <a:gd name="T0" fmla="*/ 12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3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3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2 w 25"/>
                <a:gd name="T21" fmla="*/ 24 h 24"/>
                <a:gd name="T22" fmla="*/ 8 w 25"/>
                <a:gd name="T23" fmla="*/ 24 h 24"/>
                <a:gd name="T24" fmla="*/ 6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6 w 25"/>
                <a:gd name="T37" fmla="*/ 2 h 24"/>
                <a:gd name="T38" fmla="*/ 8 w 25"/>
                <a:gd name="T39" fmla="*/ 0 h 24"/>
                <a:gd name="T40" fmla="*/ 12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2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6" name="Freeform 2687"/>
            <p:cNvSpPr>
              <a:spLocks/>
            </p:cNvSpPr>
            <p:nvPr/>
          </p:nvSpPr>
          <p:spPr bwMode="auto">
            <a:xfrm>
              <a:off x="209861" y="1257194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7" name="Freeform 2688"/>
            <p:cNvSpPr>
              <a:spLocks/>
            </p:cNvSpPr>
            <p:nvPr/>
          </p:nvSpPr>
          <p:spPr bwMode="auto">
            <a:xfrm>
              <a:off x="0" y="1257194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8" name="Freeform 2690"/>
            <p:cNvSpPr>
              <a:spLocks/>
            </p:cNvSpPr>
            <p:nvPr/>
          </p:nvSpPr>
          <p:spPr bwMode="auto">
            <a:xfrm>
              <a:off x="104931" y="1152263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0 h 26"/>
                <a:gd name="T16" fmla="*/ 20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9" name="Freeform 2691"/>
            <p:cNvSpPr>
              <a:spLocks/>
            </p:cNvSpPr>
            <p:nvPr/>
          </p:nvSpPr>
          <p:spPr bwMode="auto">
            <a:xfrm>
              <a:off x="313177" y="1152263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0" name="Freeform 2693"/>
            <p:cNvSpPr>
              <a:spLocks/>
            </p:cNvSpPr>
            <p:nvPr/>
          </p:nvSpPr>
          <p:spPr bwMode="auto">
            <a:xfrm>
              <a:off x="104931" y="17786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0 w 26"/>
                <a:gd name="T5" fmla="*/ 3 h 26"/>
                <a:gd name="T6" fmla="*/ 23 w 26"/>
                <a:gd name="T7" fmla="*/ 6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1" name="Freeform 2694"/>
            <p:cNvSpPr>
              <a:spLocks/>
            </p:cNvSpPr>
            <p:nvPr/>
          </p:nvSpPr>
          <p:spPr bwMode="auto">
            <a:xfrm>
              <a:off x="209861" y="1885163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2" name="Freeform 2695"/>
            <p:cNvSpPr>
              <a:spLocks/>
            </p:cNvSpPr>
            <p:nvPr/>
          </p:nvSpPr>
          <p:spPr bwMode="auto">
            <a:xfrm>
              <a:off x="0" y="1885163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2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3" name="Freeform 2696"/>
            <p:cNvSpPr>
              <a:spLocks/>
            </p:cNvSpPr>
            <p:nvPr/>
          </p:nvSpPr>
          <p:spPr bwMode="auto">
            <a:xfrm>
              <a:off x="209861" y="1675302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4" name="Freeform 2697"/>
            <p:cNvSpPr>
              <a:spLocks/>
            </p:cNvSpPr>
            <p:nvPr/>
          </p:nvSpPr>
          <p:spPr bwMode="auto">
            <a:xfrm>
              <a:off x="0" y="1675302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5" name="Freeform 2699"/>
            <p:cNvSpPr>
              <a:spLocks/>
            </p:cNvSpPr>
            <p:nvPr/>
          </p:nvSpPr>
          <p:spPr bwMode="auto">
            <a:xfrm>
              <a:off x="104931" y="157037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6" name="Freeform 2700"/>
            <p:cNvSpPr>
              <a:spLocks/>
            </p:cNvSpPr>
            <p:nvPr/>
          </p:nvSpPr>
          <p:spPr bwMode="auto">
            <a:xfrm>
              <a:off x="313177" y="157037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7" name="Freeform 2702"/>
            <p:cNvSpPr>
              <a:spLocks/>
            </p:cNvSpPr>
            <p:nvPr/>
          </p:nvSpPr>
          <p:spPr bwMode="auto">
            <a:xfrm>
              <a:off x="104931" y="21983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0 h 26"/>
                <a:gd name="T16" fmla="*/ 20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8" name="Freeform 2703"/>
            <p:cNvSpPr>
              <a:spLocks/>
            </p:cNvSpPr>
            <p:nvPr/>
          </p:nvSpPr>
          <p:spPr bwMode="auto">
            <a:xfrm>
              <a:off x="209861" y="2303271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9" name="Freeform 2704"/>
            <p:cNvSpPr>
              <a:spLocks/>
            </p:cNvSpPr>
            <p:nvPr/>
          </p:nvSpPr>
          <p:spPr bwMode="auto">
            <a:xfrm>
              <a:off x="0" y="2303271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0" name="Freeform 2705"/>
            <p:cNvSpPr>
              <a:spLocks/>
            </p:cNvSpPr>
            <p:nvPr/>
          </p:nvSpPr>
          <p:spPr bwMode="auto">
            <a:xfrm>
              <a:off x="209861" y="2093410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1" name="Freeform 2706"/>
            <p:cNvSpPr>
              <a:spLocks/>
            </p:cNvSpPr>
            <p:nvPr/>
          </p:nvSpPr>
          <p:spPr bwMode="auto">
            <a:xfrm>
              <a:off x="0" y="2093410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6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6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6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2" name="Freeform 2708"/>
            <p:cNvSpPr>
              <a:spLocks/>
            </p:cNvSpPr>
            <p:nvPr/>
          </p:nvSpPr>
          <p:spPr bwMode="auto">
            <a:xfrm>
              <a:off x="104931" y="198848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3" name="Freeform 2709"/>
            <p:cNvSpPr>
              <a:spLocks/>
            </p:cNvSpPr>
            <p:nvPr/>
          </p:nvSpPr>
          <p:spPr bwMode="auto">
            <a:xfrm>
              <a:off x="313177" y="198848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4" name="Freeform 2711"/>
            <p:cNvSpPr>
              <a:spLocks/>
            </p:cNvSpPr>
            <p:nvPr/>
          </p:nvSpPr>
          <p:spPr bwMode="auto">
            <a:xfrm>
              <a:off x="104931" y="261644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5" name="Freeform 2712"/>
            <p:cNvSpPr>
              <a:spLocks/>
            </p:cNvSpPr>
            <p:nvPr/>
          </p:nvSpPr>
          <p:spPr bwMode="auto">
            <a:xfrm>
              <a:off x="209861" y="2721379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6" name="Freeform 2713"/>
            <p:cNvSpPr>
              <a:spLocks/>
            </p:cNvSpPr>
            <p:nvPr/>
          </p:nvSpPr>
          <p:spPr bwMode="auto">
            <a:xfrm>
              <a:off x="0" y="2721379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7" name="Freeform 2714"/>
            <p:cNvSpPr>
              <a:spLocks/>
            </p:cNvSpPr>
            <p:nvPr/>
          </p:nvSpPr>
          <p:spPr bwMode="auto">
            <a:xfrm>
              <a:off x="209861" y="2513132"/>
              <a:ext cx="40358" cy="38744"/>
            </a:xfrm>
            <a:custGeom>
              <a:avLst/>
              <a:gdLst>
                <a:gd name="T0" fmla="*/ 12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3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2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3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2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2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8" name="Freeform 2715"/>
            <p:cNvSpPr>
              <a:spLocks/>
            </p:cNvSpPr>
            <p:nvPr/>
          </p:nvSpPr>
          <p:spPr bwMode="auto">
            <a:xfrm>
              <a:off x="0" y="2513132"/>
              <a:ext cx="40358" cy="38744"/>
            </a:xfrm>
            <a:custGeom>
              <a:avLst/>
              <a:gdLst>
                <a:gd name="T0" fmla="*/ 12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3 w 25"/>
                <a:gd name="T7" fmla="*/ 5 h 24"/>
                <a:gd name="T8" fmla="*/ 25 w 25"/>
                <a:gd name="T9" fmla="*/ 7 h 24"/>
                <a:gd name="T10" fmla="*/ 25 w 25"/>
                <a:gd name="T11" fmla="*/ 13 h 24"/>
                <a:gd name="T12" fmla="*/ 25 w 25"/>
                <a:gd name="T13" fmla="*/ 17 h 24"/>
                <a:gd name="T14" fmla="*/ 23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2 w 25"/>
                <a:gd name="T21" fmla="*/ 24 h 24"/>
                <a:gd name="T22" fmla="*/ 8 w 25"/>
                <a:gd name="T23" fmla="*/ 24 h 24"/>
                <a:gd name="T24" fmla="*/ 6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3 h 24"/>
                <a:gd name="T32" fmla="*/ 0 w 25"/>
                <a:gd name="T33" fmla="*/ 7 h 24"/>
                <a:gd name="T34" fmla="*/ 3 w 25"/>
                <a:gd name="T35" fmla="*/ 5 h 24"/>
                <a:gd name="T36" fmla="*/ 6 w 25"/>
                <a:gd name="T37" fmla="*/ 2 h 24"/>
                <a:gd name="T38" fmla="*/ 8 w 25"/>
                <a:gd name="T39" fmla="*/ 0 h 24"/>
                <a:gd name="T40" fmla="*/ 12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2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7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" name="Freeform 2717"/>
            <p:cNvSpPr>
              <a:spLocks/>
            </p:cNvSpPr>
            <p:nvPr/>
          </p:nvSpPr>
          <p:spPr bwMode="auto">
            <a:xfrm>
              <a:off x="104931" y="240658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" name="Freeform 2718"/>
            <p:cNvSpPr>
              <a:spLocks/>
            </p:cNvSpPr>
            <p:nvPr/>
          </p:nvSpPr>
          <p:spPr bwMode="auto">
            <a:xfrm>
              <a:off x="313177" y="240658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1" name="Freeform 1038"/>
            <p:cNvSpPr>
              <a:spLocks/>
            </p:cNvSpPr>
            <p:nvPr/>
          </p:nvSpPr>
          <p:spPr bwMode="auto">
            <a:xfrm>
              <a:off x="12019835" y="10618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" name="Freeform 1040"/>
            <p:cNvSpPr>
              <a:spLocks/>
            </p:cNvSpPr>
            <p:nvPr/>
          </p:nvSpPr>
          <p:spPr bwMode="auto">
            <a:xfrm>
              <a:off x="12124766" y="21111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" name="Freeform 1041"/>
            <p:cNvSpPr>
              <a:spLocks/>
            </p:cNvSpPr>
            <p:nvPr/>
          </p:nvSpPr>
          <p:spPr bwMode="auto">
            <a:xfrm>
              <a:off x="11916518" y="21111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4" name="Freeform 1042"/>
            <p:cNvSpPr>
              <a:spLocks/>
            </p:cNvSpPr>
            <p:nvPr/>
          </p:nvSpPr>
          <p:spPr bwMode="auto">
            <a:xfrm>
              <a:off x="12124766" y="125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6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6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6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5" name="Freeform 1043"/>
            <p:cNvSpPr>
              <a:spLocks/>
            </p:cNvSpPr>
            <p:nvPr/>
          </p:nvSpPr>
          <p:spPr bwMode="auto">
            <a:xfrm>
              <a:off x="11916518" y="125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2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6" name="Freeform 1046"/>
            <p:cNvSpPr>
              <a:spLocks/>
            </p:cNvSpPr>
            <p:nvPr/>
          </p:nvSpPr>
          <p:spPr bwMode="auto">
            <a:xfrm>
              <a:off x="12019835" y="52429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7" name="Freeform 1048"/>
            <p:cNvSpPr>
              <a:spLocks/>
            </p:cNvSpPr>
            <p:nvPr/>
          </p:nvSpPr>
          <p:spPr bwMode="auto">
            <a:xfrm>
              <a:off x="12124766" y="62922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8" name="Freeform 1049"/>
            <p:cNvSpPr>
              <a:spLocks/>
            </p:cNvSpPr>
            <p:nvPr/>
          </p:nvSpPr>
          <p:spPr bwMode="auto">
            <a:xfrm>
              <a:off x="11916518" y="62922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9" name="Freeform 1050"/>
            <p:cNvSpPr>
              <a:spLocks/>
            </p:cNvSpPr>
            <p:nvPr/>
          </p:nvSpPr>
          <p:spPr bwMode="auto">
            <a:xfrm>
              <a:off x="12124766" y="420977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3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3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6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6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0" name="Freeform 1051"/>
            <p:cNvSpPr>
              <a:spLocks/>
            </p:cNvSpPr>
            <p:nvPr/>
          </p:nvSpPr>
          <p:spPr bwMode="auto">
            <a:xfrm>
              <a:off x="11916518" y="420977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19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19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2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2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1" name="Freeform 1052"/>
            <p:cNvSpPr>
              <a:spLocks/>
            </p:cNvSpPr>
            <p:nvPr/>
          </p:nvSpPr>
          <p:spPr bwMode="auto">
            <a:xfrm>
              <a:off x="12019835" y="31443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2" name="Freeform 1054"/>
            <p:cNvSpPr>
              <a:spLocks/>
            </p:cNvSpPr>
            <p:nvPr/>
          </p:nvSpPr>
          <p:spPr bwMode="auto">
            <a:xfrm>
              <a:off x="12019835" y="94240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3" name="Freeform 1056"/>
            <p:cNvSpPr>
              <a:spLocks/>
            </p:cNvSpPr>
            <p:nvPr/>
          </p:nvSpPr>
          <p:spPr bwMode="auto">
            <a:xfrm>
              <a:off x="12124766" y="104733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4" name="Freeform 1057"/>
            <p:cNvSpPr>
              <a:spLocks/>
            </p:cNvSpPr>
            <p:nvPr/>
          </p:nvSpPr>
          <p:spPr bwMode="auto">
            <a:xfrm>
              <a:off x="11916518" y="104733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5" name="Freeform 1058"/>
            <p:cNvSpPr>
              <a:spLocks/>
            </p:cNvSpPr>
            <p:nvPr/>
          </p:nvSpPr>
          <p:spPr bwMode="auto">
            <a:xfrm>
              <a:off x="12124766" y="83908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6" name="Freeform 1059"/>
            <p:cNvSpPr>
              <a:spLocks/>
            </p:cNvSpPr>
            <p:nvPr/>
          </p:nvSpPr>
          <p:spPr bwMode="auto">
            <a:xfrm>
              <a:off x="11916518" y="83908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7" name="Freeform 1060"/>
            <p:cNvSpPr>
              <a:spLocks/>
            </p:cNvSpPr>
            <p:nvPr/>
          </p:nvSpPr>
          <p:spPr bwMode="auto">
            <a:xfrm>
              <a:off x="12019835" y="7325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8" name="Freeform 1062"/>
            <p:cNvSpPr>
              <a:spLocks/>
            </p:cNvSpPr>
            <p:nvPr/>
          </p:nvSpPr>
          <p:spPr bwMode="auto">
            <a:xfrm>
              <a:off x="12019835" y="136051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9" name="Freeform 1064"/>
            <p:cNvSpPr>
              <a:spLocks/>
            </p:cNvSpPr>
            <p:nvPr/>
          </p:nvSpPr>
          <p:spPr bwMode="auto">
            <a:xfrm>
              <a:off x="12124766" y="1467055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3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3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6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6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0" name="Freeform 1065"/>
            <p:cNvSpPr>
              <a:spLocks/>
            </p:cNvSpPr>
            <p:nvPr/>
          </p:nvSpPr>
          <p:spPr bwMode="auto">
            <a:xfrm>
              <a:off x="11916518" y="1467055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19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19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2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2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1" name="Freeform 1066"/>
            <p:cNvSpPr>
              <a:spLocks/>
            </p:cNvSpPr>
            <p:nvPr/>
          </p:nvSpPr>
          <p:spPr bwMode="auto">
            <a:xfrm>
              <a:off x="12124766" y="1257194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2" name="Freeform 1067"/>
            <p:cNvSpPr>
              <a:spLocks/>
            </p:cNvSpPr>
            <p:nvPr/>
          </p:nvSpPr>
          <p:spPr bwMode="auto">
            <a:xfrm>
              <a:off x="11916518" y="1257194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3" name="Freeform 1068"/>
            <p:cNvSpPr>
              <a:spLocks/>
            </p:cNvSpPr>
            <p:nvPr/>
          </p:nvSpPr>
          <p:spPr bwMode="auto">
            <a:xfrm>
              <a:off x="12019835" y="1152263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4" name="Freeform 1070"/>
            <p:cNvSpPr>
              <a:spLocks/>
            </p:cNvSpPr>
            <p:nvPr/>
          </p:nvSpPr>
          <p:spPr bwMode="auto">
            <a:xfrm>
              <a:off x="12019835" y="17786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5" name="Freeform 1072"/>
            <p:cNvSpPr>
              <a:spLocks/>
            </p:cNvSpPr>
            <p:nvPr/>
          </p:nvSpPr>
          <p:spPr bwMode="auto">
            <a:xfrm>
              <a:off x="12124766" y="1885163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6" name="Freeform 1073"/>
            <p:cNvSpPr>
              <a:spLocks/>
            </p:cNvSpPr>
            <p:nvPr/>
          </p:nvSpPr>
          <p:spPr bwMode="auto">
            <a:xfrm>
              <a:off x="11916518" y="1885163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7" name="Freeform 1074"/>
            <p:cNvSpPr>
              <a:spLocks/>
            </p:cNvSpPr>
            <p:nvPr/>
          </p:nvSpPr>
          <p:spPr bwMode="auto">
            <a:xfrm>
              <a:off x="12124766" y="167530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8" name="Freeform 1075"/>
            <p:cNvSpPr>
              <a:spLocks/>
            </p:cNvSpPr>
            <p:nvPr/>
          </p:nvSpPr>
          <p:spPr bwMode="auto">
            <a:xfrm>
              <a:off x="11916518" y="167530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9" name="Freeform 1076"/>
            <p:cNvSpPr>
              <a:spLocks/>
            </p:cNvSpPr>
            <p:nvPr/>
          </p:nvSpPr>
          <p:spPr bwMode="auto">
            <a:xfrm>
              <a:off x="12019835" y="157037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0" name="Freeform 1078"/>
            <p:cNvSpPr>
              <a:spLocks/>
            </p:cNvSpPr>
            <p:nvPr/>
          </p:nvSpPr>
          <p:spPr bwMode="auto">
            <a:xfrm>
              <a:off x="12019835" y="21983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1" name="Freeform 1080"/>
            <p:cNvSpPr>
              <a:spLocks/>
            </p:cNvSpPr>
            <p:nvPr/>
          </p:nvSpPr>
          <p:spPr bwMode="auto">
            <a:xfrm>
              <a:off x="12124766" y="230327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2" name="Freeform 1081"/>
            <p:cNvSpPr>
              <a:spLocks/>
            </p:cNvSpPr>
            <p:nvPr/>
          </p:nvSpPr>
          <p:spPr bwMode="auto">
            <a:xfrm>
              <a:off x="11916518" y="230327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3" name="Freeform 1082"/>
            <p:cNvSpPr>
              <a:spLocks/>
            </p:cNvSpPr>
            <p:nvPr/>
          </p:nvSpPr>
          <p:spPr bwMode="auto">
            <a:xfrm>
              <a:off x="12124766" y="2093410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4" name="Freeform 1083"/>
            <p:cNvSpPr>
              <a:spLocks/>
            </p:cNvSpPr>
            <p:nvPr/>
          </p:nvSpPr>
          <p:spPr bwMode="auto">
            <a:xfrm>
              <a:off x="11916518" y="2093410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5" name="Freeform 1084"/>
            <p:cNvSpPr>
              <a:spLocks/>
            </p:cNvSpPr>
            <p:nvPr/>
          </p:nvSpPr>
          <p:spPr bwMode="auto">
            <a:xfrm>
              <a:off x="12019835" y="198848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6" name="Freeform 1086"/>
            <p:cNvSpPr>
              <a:spLocks/>
            </p:cNvSpPr>
            <p:nvPr/>
          </p:nvSpPr>
          <p:spPr bwMode="auto">
            <a:xfrm>
              <a:off x="12019835" y="261644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7" name="Freeform 1088"/>
            <p:cNvSpPr>
              <a:spLocks/>
            </p:cNvSpPr>
            <p:nvPr/>
          </p:nvSpPr>
          <p:spPr bwMode="auto">
            <a:xfrm>
              <a:off x="12124766" y="2721379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8" name="Freeform 1089"/>
            <p:cNvSpPr>
              <a:spLocks/>
            </p:cNvSpPr>
            <p:nvPr/>
          </p:nvSpPr>
          <p:spPr bwMode="auto">
            <a:xfrm>
              <a:off x="11916518" y="2721379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9" name="Freeform 1090"/>
            <p:cNvSpPr>
              <a:spLocks/>
            </p:cNvSpPr>
            <p:nvPr/>
          </p:nvSpPr>
          <p:spPr bwMode="auto">
            <a:xfrm>
              <a:off x="12124766" y="2513132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3 w 25"/>
                <a:gd name="T7" fmla="*/ 5 h 24"/>
                <a:gd name="T8" fmla="*/ 25 w 25"/>
                <a:gd name="T9" fmla="*/ 7 h 24"/>
                <a:gd name="T10" fmla="*/ 25 w 25"/>
                <a:gd name="T11" fmla="*/ 13 h 24"/>
                <a:gd name="T12" fmla="*/ 25 w 25"/>
                <a:gd name="T13" fmla="*/ 17 h 24"/>
                <a:gd name="T14" fmla="*/ 23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6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3 h 24"/>
                <a:gd name="T32" fmla="*/ 0 w 25"/>
                <a:gd name="T33" fmla="*/ 7 h 24"/>
                <a:gd name="T34" fmla="*/ 3 w 25"/>
                <a:gd name="T35" fmla="*/ 5 h 24"/>
                <a:gd name="T36" fmla="*/ 6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7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0" name="Freeform 1091"/>
            <p:cNvSpPr>
              <a:spLocks/>
            </p:cNvSpPr>
            <p:nvPr/>
          </p:nvSpPr>
          <p:spPr bwMode="auto">
            <a:xfrm>
              <a:off x="11916518" y="2513132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19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3 h 24"/>
                <a:gd name="T12" fmla="*/ 25 w 25"/>
                <a:gd name="T13" fmla="*/ 17 h 24"/>
                <a:gd name="T14" fmla="*/ 22 w 25"/>
                <a:gd name="T15" fmla="*/ 19 h 24"/>
                <a:gd name="T16" fmla="*/ 19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2 w 25"/>
                <a:gd name="T27" fmla="*/ 19 h 24"/>
                <a:gd name="T28" fmla="*/ 0 w 25"/>
                <a:gd name="T29" fmla="*/ 17 h 24"/>
                <a:gd name="T30" fmla="*/ 0 w 25"/>
                <a:gd name="T31" fmla="*/ 13 h 24"/>
                <a:gd name="T32" fmla="*/ 0 w 25"/>
                <a:gd name="T33" fmla="*/ 7 h 24"/>
                <a:gd name="T34" fmla="*/ 2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1" name="Freeform 1092"/>
            <p:cNvSpPr>
              <a:spLocks/>
            </p:cNvSpPr>
            <p:nvPr/>
          </p:nvSpPr>
          <p:spPr bwMode="auto">
            <a:xfrm>
              <a:off x="12019835" y="240658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2" name="Freeform 1094"/>
            <p:cNvSpPr>
              <a:spLocks/>
            </p:cNvSpPr>
            <p:nvPr/>
          </p:nvSpPr>
          <p:spPr bwMode="auto">
            <a:xfrm>
              <a:off x="12019835" y="303455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3" name="Freeform 1096"/>
            <p:cNvSpPr>
              <a:spLocks/>
            </p:cNvSpPr>
            <p:nvPr/>
          </p:nvSpPr>
          <p:spPr bwMode="auto">
            <a:xfrm>
              <a:off x="12124766" y="3139487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4" name="Freeform 1097"/>
            <p:cNvSpPr>
              <a:spLocks/>
            </p:cNvSpPr>
            <p:nvPr/>
          </p:nvSpPr>
          <p:spPr bwMode="auto">
            <a:xfrm>
              <a:off x="11916518" y="3139487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5" name="Freeform 1098"/>
            <p:cNvSpPr>
              <a:spLocks/>
            </p:cNvSpPr>
            <p:nvPr/>
          </p:nvSpPr>
          <p:spPr bwMode="auto">
            <a:xfrm>
              <a:off x="12124766" y="293124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6" name="Freeform 1099"/>
            <p:cNvSpPr>
              <a:spLocks/>
            </p:cNvSpPr>
            <p:nvPr/>
          </p:nvSpPr>
          <p:spPr bwMode="auto">
            <a:xfrm>
              <a:off x="11916518" y="293124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7" name="Freeform 1100"/>
            <p:cNvSpPr>
              <a:spLocks/>
            </p:cNvSpPr>
            <p:nvPr/>
          </p:nvSpPr>
          <p:spPr bwMode="auto">
            <a:xfrm>
              <a:off x="12019835" y="282469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8" name="Freeform 1103"/>
            <p:cNvSpPr>
              <a:spLocks/>
            </p:cNvSpPr>
            <p:nvPr/>
          </p:nvSpPr>
          <p:spPr bwMode="auto">
            <a:xfrm>
              <a:off x="12019835" y="345266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9" name="Freeform 1107"/>
            <p:cNvSpPr>
              <a:spLocks/>
            </p:cNvSpPr>
            <p:nvPr/>
          </p:nvSpPr>
          <p:spPr bwMode="auto">
            <a:xfrm>
              <a:off x="12124766" y="3349348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0" name="Freeform 1108"/>
            <p:cNvSpPr>
              <a:spLocks/>
            </p:cNvSpPr>
            <p:nvPr/>
          </p:nvSpPr>
          <p:spPr bwMode="auto">
            <a:xfrm>
              <a:off x="11916518" y="3349348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1" name="Freeform 1110"/>
            <p:cNvSpPr>
              <a:spLocks/>
            </p:cNvSpPr>
            <p:nvPr/>
          </p:nvSpPr>
          <p:spPr bwMode="auto">
            <a:xfrm>
              <a:off x="12019835" y="32444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2" name="Freeform 1173"/>
            <p:cNvSpPr>
              <a:spLocks/>
            </p:cNvSpPr>
            <p:nvPr/>
          </p:nvSpPr>
          <p:spPr bwMode="auto">
            <a:xfrm>
              <a:off x="11601726" y="10618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3" name="Freeform 1174"/>
            <p:cNvSpPr>
              <a:spLocks/>
            </p:cNvSpPr>
            <p:nvPr/>
          </p:nvSpPr>
          <p:spPr bwMode="auto">
            <a:xfrm>
              <a:off x="11809973" y="10618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6 w 26"/>
                <a:gd name="T25" fmla="*/ 23 h 26"/>
                <a:gd name="T26" fmla="*/ 3 w 26"/>
                <a:gd name="T27" fmla="*/ 20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4" name="Freeform 1175"/>
            <p:cNvSpPr>
              <a:spLocks/>
            </p:cNvSpPr>
            <p:nvPr/>
          </p:nvSpPr>
          <p:spPr bwMode="auto">
            <a:xfrm>
              <a:off x="11706657" y="21111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5" name="Freeform 1176"/>
            <p:cNvSpPr>
              <a:spLocks/>
            </p:cNvSpPr>
            <p:nvPr/>
          </p:nvSpPr>
          <p:spPr bwMode="auto">
            <a:xfrm>
              <a:off x="11498410" y="211116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2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2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6" name="Freeform 1177"/>
            <p:cNvSpPr>
              <a:spLocks/>
            </p:cNvSpPr>
            <p:nvPr/>
          </p:nvSpPr>
          <p:spPr bwMode="auto">
            <a:xfrm>
              <a:off x="11706657" y="125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7" name="Freeform 1178"/>
            <p:cNvSpPr>
              <a:spLocks/>
            </p:cNvSpPr>
            <p:nvPr/>
          </p:nvSpPr>
          <p:spPr bwMode="auto">
            <a:xfrm>
              <a:off x="11498410" y="1255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6 h 25"/>
                <a:gd name="T8" fmla="*/ 24 w 24"/>
                <a:gd name="T9" fmla="*/ 8 h 25"/>
                <a:gd name="T10" fmla="*/ 24 w 24"/>
                <a:gd name="T11" fmla="*/ 12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3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3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2 h 25"/>
                <a:gd name="T32" fmla="*/ 0 w 24"/>
                <a:gd name="T33" fmla="*/ 8 h 25"/>
                <a:gd name="T34" fmla="*/ 2 w 24"/>
                <a:gd name="T35" fmla="*/ 6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8" name="Freeform 1181"/>
            <p:cNvSpPr>
              <a:spLocks/>
            </p:cNvSpPr>
            <p:nvPr/>
          </p:nvSpPr>
          <p:spPr bwMode="auto">
            <a:xfrm>
              <a:off x="11601726" y="52429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9" name="Freeform 1182"/>
            <p:cNvSpPr>
              <a:spLocks/>
            </p:cNvSpPr>
            <p:nvPr/>
          </p:nvSpPr>
          <p:spPr bwMode="auto">
            <a:xfrm>
              <a:off x="11809973" y="52429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3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3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0" name="Freeform 1183"/>
            <p:cNvSpPr>
              <a:spLocks/>
            </p:cNvSpPr>
            <p:nvPr/>
          </p:nvSpPr>
          <p:spPr bwMode="auto">
            <a:xfrm>
              <a:off x="11706657" y="62922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1" name="Freeform 1184"/>
            <p:cNvSpPr>
              <a:spLocks/>
            </p:cNvSpPr>
            <p:nvPr/>
          </p:nvSpPr>
          <p:spPr bwMode="auto">
            <a:xfrm>
              <a:off x="11498410" y="629225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2" name="Freeform 1185"/>
            <p:cNvSpPr>
              <a:spLocks/>
            </p:cNvSpPr>
            <p:nvPr/>
          </p:nvSpPr>
          <p:spPr bwMode="auto">
            <a:xfrm>
              <a:off x="11706657" y="420977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3" name="Freeform 1186"/>
            <p:cNvSpPr>
              <a:spLocks/>
            </p:cNvSpPr>
            <p:nvPr/>
          </p:nvSpPr>
          <p:spPr bwMode="auto">
            <a:xfrm>
              <a:off x="11498410" y="420977"/>
              <a:ext cx="38744" cy="38744"/>
            </a:xfrm>
            <a:custGeom>
              <a:avLst/>
              <a:gdLst>
                <a:gd name="T0" fmla="*/ 13 w 24"/>
                <a:gd name="T1" fmla="*/ 0 h 24"/>
                <a:gd name="T2" fmla="*/ 17 w 24"/>
                <a:gd name="T3" fmla="*/ 0 h 24"/>
                <a:gd name="T4" fmla="*/ 19 w 24"/>
                <a:gd name="T5" fmla="*/ 2 h 24"/>
                <a:gd name="T6" fmla="*/ 22 w 24"/>
                <a:gd name="T7" fmla="*/ 5 h 24"/>
                <a:gd name="T8" fmla="*/ 24 w 24"/>
                <a:gd name="T9" fmla="*/ 7 h 24"/>
                <a:gd name="T10" fmla="*/ 24 w 24"/>
                <a:gd name="T11" fmla="*/ 11 h 24"/>
                <a:gd name="T12" fmla="*/ 24 w 24"/>
                <a:gd name="T13" fmla="*/ 17 h 24"/>
                <a:gd name="T14" fmla="*/ 22 w 24"/>
                <a:gd name="T15" fmla="*/ 19 h 24"/>
                <a:gd name="T16" fmla="*/ 19 w 24"/>
                <a:gd name="T17" fmla="*/ 22 h 24"/>
                <a:gd name="T18" fmla="*/ 17 w 24"/>
                <a:gd name="T19" fmla="*/ 24 h 24"/>
                <a:gd name="T20" fmla="*/ 13 w 24"/>
                <a:gd name="T21" fmla="*/ 24 h 24"/>
                <a:gd name="T22" fmla="*/ 7 w 24"/>
                <a:gd name="T23" fmla="*/ 24 h 24"/>
                <a:gd name="T24" fmla="*/ 5 w 24"/>
                <a:gd name="T25" fmla="*/ 22 h 24"/>
                <a:gd name="T26" fmla="*/ 2 w 24"/>
                <a:gd name="T27" fmla="*/ 19 h 24"/>
                <a:gd name="T28" fmla="*/ 0 w 24"/>
                <a:gd name="T29" fmla="*/ 17 h 24"/>
                <a:gd name="T30" fmla="*/ 0 w 24"/>
                <a:gd name="T31" fmla="*/ 11 h 24"/>
                <a:gd name="T32" fmla="*/ 0 w 24"/>
                <a:gd name="T33" fmla="*/ 7 h 24"/>
                <a:gd name="T34" fmla="*/ 2 w 24"/>
                <a:gd name="T35" fmla="*/ 5 h 24"/>
                <a:gd name="T36" fmla="*/ 5 w 24"/>
                <a:gd name="T37" fmla="*/ 2 h 24"/>
                <a:gd name="T38" fmla="*/ 7 w 24"/>
                <a:gd name="T39" fmla="*/ 0 h 24"/>
                <a:gd name="T40" fmla="*/ 13 w 24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4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7"/>
                  </a:lnTo>
                  <a:lnTo>
                    <a:pt x="24" y="11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7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4" name="Freeform 1187"/>
            <p:cNvSpPr>
              <a:spLocks/>
            </p:cNvSpPr>
            <p:nvPr/>
          </p:nvSpPr>
          <p:spPr bwMode="auto">
            <a:xfrm>
              <a:off x="11601726" y="31443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5" name="Freeform 1188"/>
            <p:cNvSpPr>
              <a:spLocks/>
            </p:cNvSpPr>
            <p:nvPr/>
          </p:nvSpPr>
          <p:spPr bwMode="auto">
            <a:xfrm>
              <a:off x="11809973" y="31443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6" name="Freeform 1189"/>
            <p:cNvSpPr>
              <a:spLocks/>
            </p:cNvSpPr>
            <p:nvPr/>
          </p:nvSpPr>
          <p:spPr bwMode="auto">
            <a:xfrm>
              <a:off x="11601726" y="94240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7" name="Freeform 1190"/>
            <p:cNvSpPr>
              <a:spLocks/>
            </p:cNvSpPr>
            <p:nvPr/>
          </p:nvSpPr>
          <p:spPr bwMode="auto">
            <a:xfrm>
              <a:off x="11809973" y="94240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3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3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8" name="Freeform 1191"/>
            <p:cNvSpPr>
              <a:spLocks/>
            </p:cNvSpPr>
            <p:nvPr/>
          </p:nvSpPr>
          <p:spPr bwMode="auto">
            <a:xfrm>
              <a:off x="11706657" y="104733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9" name="Freeform 1192"/>
            <p:cNvSpPr>
              <a:spLocks/>
            </p:cNvSpPr>
            <p:nvPr/>
          </p:nvSpPr>
          <p:spPr bwMode="auto">
            <a:xfrm>
              <a:off x="11498410" y="1047332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6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3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3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6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0" name="Freeform 1193"/>
            <p:cNvSpPr>
              <a:spLocks/>
            </p:cNvSpPr>
            <p:nvPr/>
          </p:nvSpPr>
          <p:spPr bwMode="auto">
            <a:xfrm>
              <a:off x="11706657" y="83908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1" name="Freeform 1194"/>
            <p:cNvSpPr>
              <a:spLocks/>
            </p:cNvSpPr>
            <p:nvPr/>
          </p:nvSpPr>
          <p:spPr bwMode="auto">
            <a:xfrm>
              <a:off x="11498410" y="839086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2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19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19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2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2" name="Freeform 1195"/>
            <p:cNvSpPr>
              <a:spLocks/>
            </p:cNvSpPr>
            <p:nvPr/>
          </p:nvSpPr>
          <p:spPr bwMode="auto">
            <a:xfrm>
              <a:off x="11601726" y="7325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3" name="Freeform 1196"/>
            <p:cNvSpPr>
              <a:spLocks/>
            </p:cNvSpPr>
            <p:nvPr/>
          </p:nvSpPr>
          <p:spPr bwMode="auto">
            <a:xfrm>
              <a:off x="11809973" y="7325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6 h 26"/>
                <a:gd name="T36" fmla="*/ 6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6"/>
                  </a:lnTo>
                  <a:lnTo>
                    <a:pt x="6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4" name="Freeform 1197"/>
            <p:cNvSpPr>
              <a:spLocks/>
            </p:cNvSpPr>
            <p:nvPr/>
          </p:nvSpPr>
          <p:spPr bwMode="auto">
            <a:xfrm>
              <a:off x="11601726" y="136051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5" name="Freeform 1198"/>
            <p:cNvSpPr>
              <a:spLocks/>
            </p:cNvSpPr>
            <p:nvPr/>
          </p:nvSpPr>
          <p:spPr bwMode="auto">
            <a:xfrm>
              <a:off x="11809973" y="136051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6" name="Freeform 1199"/>
            <p:cNvSpPr>
              <a:spLocks/>
            </p:cNvSpPr>
            <p:nvPr/>
          </p:nvSpPr>
          <p:spPr bwMode="auto">
            <a:xfrm>
              <a:off x="11706657" y="1467055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7" name="Freeform 1200"/>
            <p:cNvSpPr>
              <a:spLocks/>
            </p:cNvSpPr>
            <p:nvPr/>
          </p:nvSpPr>
          <p:spPr bwMode="auto">
            <a:xfrm>
              <a:off x="11498410" y="1467055"/>
              <a:ext cx="38744" cy="38744"/>
            </a:xfrm>
            <a:custGeom>
              <a:avLst/>
              <a:gdLst>
                <a:gd name="T0" fmla="*/ 13 w 24"/>
                <a:gd name="T1" fmla="*/ 0 h 24"/>
                <a:gd name="T2" fmla="*/ 17 w 24"/>
                <a:gd name="T3" fmla="*/ 0 h 24"/>
                <a:gd name="T4" fmla="*/ 19 w 24"/>
                <a:gd name="T5" fmla="*/ 2 h 24"/>
                <a:gd name="T6" fmla="*/ 22 w 24"/>
                <a:gd name="T7" fmla="*/ 5 h 24"/>
                <a:gd name="T8" fmla="*/ 24 w 24"/>
                <a:gd name="T9" fmla="*/ 7 h 24"/>
                <a:gd name="T10" fmla="*/ 24 w 24"/>
                <a:gd name="T11" fmla="*/ 11 h 24"/>
                <a:gd name="T12" fmla="*/ 24 w 24"/>
                <a:gd name="T13" fmla="*/ 17 h 24"/>
                <a:gd name="T14" fmla="*/ 22 w 24"/>
                <a:gd name="T15" fmla="*/ 19 h 24"/>
                <a:gd name="T16" fmla="*/ 19 w 24"/>
                <a:gd name="T17" fmla="*/ 22 h 24"/>
                <a:gd name="T18" fmla="*/ 17 w 24"/>
                <a:gd name="T19" fmla="*/ 24 h 24"/>
                <a:gd name="T20" fmla="*/ 13 w 24"/>
                <a:gd name="T21" fmla="*/ 24 h 24"/>
                <a:gd name="T22" fmla="*/ 7 w 24"/>
                <a:gd name="T23" fmla="*/ 24 h 24"/>
                <a:gd name="T24" fmla="*/ 5 w 24"/>
                <a:gd name="T25" fmla="*/ 22 h 24"/>
                <a:gd name="T26" fmla="*/ 2 w 24"/>
                <a:gd name="T27" fmla="*/ 19 h 24"/>
                <a:gd name="T28" fmla="*/ 0 w 24"/>
                <a:gd name="T29" fmla="*/ 17 h 24"/>
                <a:gd name="T30" fmla="*/ 0 w 24"/>
                <a:gd name="T31" fmla="*/ 11 h 24"/>
                <a:gd name="T32" fmla="*/ 0 w 24"/>
                <a:gd name="T33" fmla="*/ 7 h 24"/>
                <a:gd name="T34" fmla="*/ 2 w 24"/>
                <a:gd name="T35" fmla="*/ 5 h 24"/>
                <a:gd name="T36" fmla="*/ 5 w 24"/>
                <a:gd name="T37" fmla="*/ 2 h 24"/>
                <a:gd name="T38" fmla="*/ 7 w 24"/>
                <a:gd name="T39" fmla="*/ 0 h 24"/>
                <a:gd name="T40" fmla="*/ 13 w 24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4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7"/>
                  </a:lnTo>
                  <a:lnTo>
                    <a:pt x="24" y="11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7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8" name="Freeform 1201"/>
            <p:cNvSpPr>
              <a:spLocks/>
            </p:cNvSpPr>
            <p:nvPr/>
          </p:nvSpPr>
          <p:spPr bwMode="auto">
            <a:xfrm>
              <a:off x="11706657" y="1257194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9" name="Freeform 1202"/>
            <p:cNvSpPr>
              <a:spLocks/>
            </p:cNvSpPr>
            <p:nvPr/>
          </p:nvSpPr>
          <p:spPr bwMode="auto">
            <a:xfrm>
              <a:off x="11498410" y="1257194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2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2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0" name="Freeform 1203"/>
            <p:cNvSpPr>
              <a:spLocks/>
            </p:cNvSpPr>
            <p:nvPr/>
          </p:nvSpPr>
          <p:spPr bwMode="auto">
            <a:xfrm>
              <a:off x="11601726" y="1152263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1" name="Freeform 1204"/>
            <p:cNvSpPr>
              <a:spLocks/>
            </p:cNvSpPr>
            <p:nvPr/>
          </p:nvSpPr>
          <p:spPr bwMode="auto">
            <a:xfrm>
              <a:off x="11809973" y="1152263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6 w 26"/>
                <a:gd name="T25" fmla="*/ 23 h 26"/>
                <a:gd name="T26" fmla="*/ 3 w 26"/>
                <a:gd name="T27" fmla="*/ 20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2" name="Freeform 1205"/>
            <p:cNvSpPr>
              <a:spLocks/>
            </p:cNvSpPr>
            <p:nvPr/>
          </p:nvSpPr>
          <p:spPr bwMode="auto">
            <a:xfrm>
              <a:off x="11601726" y="17786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3" name="Freeform 1206"/>
            <p:cNvSpPr>
              <a:spLocks/>
            </p:cNvSpPr>
            <p:nvPr/>
          </p:nvSpPr>
          <p:spPr bwMode="auto">
            <a:xfrm>
              <a:off x="11809973" y="17786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6 h 26"/>
                <a:gd name="T36" fmla="*/ 6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6"/>
                  </a:lnTo>
                  <a:lnTo>
                    <a:pt x="6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4" name="Freeform 1207"/>
            <p:cNvSpPr>
              <a:spLocks/>
            </p:cNvSpPr>
            <p:nvPr/>
          </p:nvSpPr>
          <p:spPr bwMode="auto">
            <a:xfrm>
              <a:off x="11706657" y="1885163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5" name="Freeform 1208"/>
            <p:cNvSpPr>
              <a:spLocks/>
            </p:cNvSpPr>
            <p:nvPr/>
          </p:nvSpPr>
          <p:spPr bwMode="auto">
            <a:xfrm>
              <a:off x="11498410" y="1885163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2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19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19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2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6" name="Freeform 1209"/>
            <p:cNvSpPr>
              <a:spLocks/>
            </p:cNvSpPr>
            <p:nvPr/>
          </p:nvSpPr>
          <p:spPr bwMode="auto">
            <a:xfrm>
              <a:off x="11706657" y="167530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7" name="Freeform 1210"/>
            <p:cNvSpPr>
              <a:spLocks/>
            </p:cNvSpPr>
            <p:nvPr/>
          </p:nvSpPr>
          <p:spPr bwMode="auto">
            <a:xfrm>
              <a:off x="11498410" y="1675302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8" name="Freeform 1211"/>
            <p:cNvSpPr>
              <a:spLocks/>
            </p:cNvSpPr>
            <p:nvPr/>
          </p:nvSpPr>
          <p:spPr bwMode="auto">
            <a:xfrm>
              <a:off x="11601726" y="157037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9" name="Freeform 1212"/>
            <p:cNvSpPr>
              <a:spLocks/>
            </p:cNvSpPr>
            <p:nvPr/>
          </p:nvSpPr>
          <p:spPr bwMode="auto">
            <a:xfrm>
              <a:off x="11809973" y="157037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3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3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0" name="Freeform 1213"/>
            <p:cNvSpPr>
              <a:spLocks/>
            </p:cNvSpPr>
            <p:nvPr/>
          </p:nvSpPr>
          <p:spPr bwMode="auto">
            <a:xfrm>
              <a:off x="11601726" y="21983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1" name="Freeform 1214"/>
            <p:cNvSpPr>
              <a:spLocks/>
            </p:cNvSpPr>
            <p:nvPr/>
          </p:nvSpPr>
          <p:spPr bwMode="auto">
            <a:xfrm>
              <a:off x="11809973" y="21983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6 w 26"/>
                <a:gd name="T25" fmla="*/ 23 h 26"/>
                <a:gd name="T26" fmla="*/ 3 w 26"/>
                <a:gd name="T27" fmla="*/ 20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2" name="Freeform 1215"/>
            <p:cNvSpPr>
              <a:spLocks/>
            </p:cNvSpPr>
            <p:nvPr/>
          </p:nvSpPr>
          <p:spPr bwMode="auto">
            <a:xfrm>
              <a:off x="11706657" y="230327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3" name="Freeform 1216"/>
            <p:cNvSpPr>
              <a:spLocks/>
            </p:cNvSpPr>
            <p:nvPr/>
          </p:nvSpPr>
          <p:spPr bwMode="auto">
            <a:xfrm>
              <a:off x="11498410" y="2303271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4" name="Freeform 1217"/>
            <p:cNvSpPr>
              <a:spLocks/>
            </p:cNvSpPr>
            <p:nvPr/>
          </p:nvSpPr>
          <p:spPr bwMode="auto">
            <a:xfrm>
              <a:off x="11706657" y="2093410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5" name="Freeform 1218"/>
            <p:cNvSpPr>
              <a:spLocks/>
            </p:cNvSpPr>
            <p:nvPr/>
          </p:nvSpPr>
          <p:spPr bwMode="auto">
            <a:xfrm>
              <a:off x="11498410" y="2093410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6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3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3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6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6" name="Freeform 1219"/>
            <p:cNvSpPr>
              <a:spLocks/>
            </p:cNvSpPr>
            <p:nvPr/>
          </p:nvSpPr>
          <p:spPr bwMode="auto">
            <a:xfrm>
              <a:off x="11601726" y="198848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7" name="Freeform 1220"/>
            <p:cNvSpPr>
              <a:spLocks/>
            </p:cNvSpPr>
            <p:nvPr/>
          </p:nvSpPr>
          <p:spPr bwMode="auto">
            <a:xfrm>
              <a:off x="11809973" y="198848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3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3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8" name="Freeform 1221"/>
            <p:cNvSpPr>
              <a:spLocks/>
            </p:cNvSpPr>
            <p:nvPr/>
          </p:nvSpPr>
          <p:spPr bwMode="auto">
            <a:xfrm>
              <a:off x="11601726" y="261644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9" name="Freeform 1222"/>
            <p:cNvSpPr>
              <a:spLocks/>
            </p:cNvSpPr>
            <p:nvPr/>
          </p:nvSpPr>
          <p:spPr bwMode="auto">
            <a:xfrm>
              <a:off x="11809973" y="261644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3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3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0" name="Freeform 1223"/>
            <p:cNvSpPr>
              <a:spLocks/>
            </p:cNvSpPr>
            <p:nvPr/>
          </p:nvSpPr>
          <p:spPr bwMode="auto">
            <a:xfrm>
              <a:off x="11706657" y="2721379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1" name="Freeform 1224"/>
            <p:cNvSpPr>
              <a:spLocks/>
            </p:cNvSpPr>
            <p:nvPr/>
          </p:nvSpPr>
          <p:spPr bwMode="auto">
            <a:xfrm>
              <a:off x="11498410" y="2721379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2" name="Freeform 1225"/>
            <p:cNvSpPr>
              <a:spLocks/>
            </p:cNvSpPr>
            <p:nvPr/>
          </p:nvSpPr>
          <p:spPr bwMode="auto">
            <a:xfrm>
              <a:off x="11706657" y="2513132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3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3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3" name="Freeform 1226"/>
            <p:cNvSpPr>
              <a:spLocks/>
            </p:cNvSpPr>
            <p:nvPr/>
          </p:nvSpPr>
          <p:spPr bwMode="auto">
            <a:xfrm>
              <a:off x="11498410" y="2513132"/>
              <a:ext cx="38744" cy="38744"/>
            </a:xfrm>
            <a:custGeom>
              <a:avLst/>
              <a:gdLst>
                <a:gd name="T0" fmla="*/ 13 w 24"/>
                <a:gd name="T1" fmla="*/ 0 h 24"/>
                <a:gd name="T2" fmla="*/ 17 w 24"/>
                <a:gd name="T3" fmla="*/ 0 h 24"/>
                <a:gd name="T4" fmla="*/ 19 w 24"/>
                <a:gd name="T5" fmla="*/ 2 h 24"/>
                <a:gd name="T6" fmla="*/ 22 w 24"/>
                <a:gd name="T7" fmla="*/ 5 h 24"/>
                <a:gd name="T8" fmla="*/ 24 w 24"/>
                <a:gd name="T9" fmla="*/ 7 h 24"/>
                <a:gd name="T10" fmla="*/ 24 w 24"/>
                <a:gd name="T11" fmla="*/ 13 h 24"/>
                <a:gd name="T12" fmla="*/ 24 w 24"/>
                <a:gd name="T13" fmla="*/ 17 h 24"/>
                <a:gd name="T14" fmla="*/ 22 w 24"/>
                <a:gd name="T15" fmla="*/ 19 h 24"/>
                <a:gd name="T16" fmla="*/ 19 w 24"/>
                <a:gd name="T17" fmla="*/ 22 h 24"/>
                <a:gd name="T18" fmla="*/ 17 w 24"/>
                <a:gd name="T19" fmla="*/ 24 h 24"/>
                <a:gd name="T20" fmla="*/ 13 w 24"/>
                <a:gd name="T21" fmla="*/ 24 h 24"/>
                <a:gd name="T22" fmla="*/ 7 w 24"/>
                <a:gd name="T23" fmla="*/ 24 h 24"/>
                <a:gd name="T24" fmla="*/ 5 w 24"/>
                <a:gd name="T25" fmla="*/ 22 h 24"/>
                <a:gd name="T26" fmla="*/ 2 w 24"/>
                <a:gd name="T27" fmla="*/ 19 h 24"/>
                <a:gd name="T28" fmla="*/ 0 w 24"/>
                <a:gd name="T29" fmla="*/ 17 h 24"/>
                <a:gd name="T30" fmla="*/ 0 w 24"/>
                <a:gd name="T31" fmla="*/ 13 h 24"/>
                <a:gd name="T32" fmla="*/ 0 w 24"/>
                <a:gd name="T33" fmla="*/ 7 h 24"/>
                <a:gd name="T34" fmla="*/ 2 w 24"/>
                <a:gd name="T35" fmla="*/ 5 h 24"/>
                <a:gd name="T36" fmla="*/ 5 w 24"/>
                <a:gd name="T37" fmla="*/ 2 h 24"/>
                <a:gd name="T38" fmla="*/ 7 w 24"/>
                <a:gd name="T39" fmla="*/ 0 h 24"/>
                <a:gd name="T40" fmla="*/ 13 w 24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4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7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7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4" name="Freeform 1227"/>
            <p:cNvSpPr>
              <a:spLocks/>
            </p:cNvSpPr>
            <p:nvPr/>
          </p:nvSpPr>
          <p:spPr bwMode="auto">
            <a:xfrm>
              <a:off x="11601726" y="240658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5" name="Freeform 1228"/>
            <p:cNvSpPr>
              <a:spLocks/>
            </p:cNvSpPr>
            <p:nvPr/>
          </p:nvSpPr>
          <p:spPr bwMode="auto">
            <a:xfrm>
              <a:off x="11809973" y="240658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6" name="Freeform 1229"/>
            <p:cNvSpPr>
              <a:spLocks/>
            </p:cNvSpPr>
            <p:nvPr/>
          </p:nvSpPr>
          <p:spPr bwMode="auto">
            <a:xfrm>
              <a:off x="11601726" y="303455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7" name="Freeform 1230"/>
            <p:cNvSpPr>
              <a:spLocks/>
            </p:cNvSpPr>
            <p:nvPr/>
          </p:nvSpPr>
          <p:spPr bwMode="auto">
            <a:xfrm>
              <a:off x="11809973" y="303455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3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3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8" name="Freeform 1231"/>
            <p:cNvSpPr>
              <a:spLocks/>
            </p:cNvSpPr>
            <p:nvPr/>
          </p:nvSpPr>
          <p:spPr bwMode="auto">
            <a:xfrm>
              <a:off x="11706657" y="3139487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9" name="Freeform 1232"/>
            <p:cNvSpPr>
              <a:spLocks/>
            </p:cNvSpPr>
            <p:nvPr/>
          </p:nvSpPr>
          <p:spPr bwMode="auto">
            <a:xfrm>
              <a:off x="11498410" y="3139487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6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3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3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6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0" name="Freeform 1233"/>
            <p:cNvSpPr>
              <a:spLocks/>
            </p:cNvSpPr>
            <p:nvPr/>
          </p:nvSpPr>
          <p:spPr bwMode="auto">
            <a:xfrm>
              <a:off x="11706657" y="293124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1" name="Freeform 1234"/>
            <p:cNvSpPr>
              <a:spLocks/>
            </p:cNvSpPr>
            <p:nvPr/>
          </p:nvSpPr>
          <p:spPr bwMode="auto">
            <a:xfrm>
              <a:off x="11498410" y="2931241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2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19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19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2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2" name="Freeform 1235"/>
            <p:cNvSpPr>
              <a:spLocks/>
            </p:cNvSpPr>
            <p:nvPr/>
          </p:nvSpPr>
          <p:spPr bwMode="auto">
            <a:xfrm>
              <a:off x="11601726" y="282469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3" name="Freeform 1236"/>
            <p:cNvSpPr>
              <a:spLocks/>
            </p:cNvSpPr>
            <p:nvPr/>
          </p:nvSpPr>
          <p:spPr bwMode="auto">
            <a:xfrm>
              <a:off x="11809973" y="282469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6 h 26"/>
                <a:gd name="T36" fmla="*/ 6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6"/>
                  </a:lnTo>
                  <a:lnTo>
                    <a:pt x="6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4" name="Freeform 1238"/>
            <p:cNvSpPr>
              <a:spLocks/>
            </p:cNvSpPr>
            <p:nvPr/>
          </p:nvSpPr>
          <p:spPr bwMode="auto">
            <a:xfrm>
              <a:off x="11601726" y="345266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5" name="Freeform 1239"/>
            <p:cNvSpPr>
              <a:spLocks/>
            </p:cNvSpPr>
            <p:nvPr/>
          </p:nvSpPr>
          <p:spPr bwMode="auto">
            <a:xfrm>
              <a:off x="11809973" y="345266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6" name="Freeform 1242"/>
            <p:cNvSpPr>
              <a:spLocks/>
            </p:cNvSpPr>
            <p:nvPr/>
          </p:nvSpPr>
          <p:spPr bwMode="auto">
            <a:xfrm>
              <a:off x="11706657" y="3349348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7" name="Freeform 1243"/>
            <p:cNvSpPr>
              <a:spLocks/>
            </p:cNvSpPr>
            <p:nvPr/>
          </p:nvSpPr>
          <p:spPr bwMode="auto">
            <a:xfrm>
              <a:off x="11498410" y="3349348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8" name="Freeform 1245"/>
            <p:cNvSpPr>
              <a:spLocks/>
            </p:cNvSpPr>
            <p:nvPr/>
          </p:nvSpPr>
          <p:spPr bwMode="auto">
            <a:xfrm>
              <a:off x="11601726" y="32444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9" name="Freeform 1246"/>
            <p:cNvSpPr>
              <a:spLocks/>
            </p:cNvSpPr>
            <p:nvPr/>
          </p:nvSpPr>
          <p:spPr bwMode="auto">
            <a:xfrm>
              <a:off x="11809973" y="32444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6 w 26"/>
                <a:gd name="T25" fmla="*/ 23 h 26"/>
                <a:gd name="T26" fmla="*/ 3 w 26"/>
                <a:gd name="T27" fmla="*/ 20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0" name="Freeform 1307"/>
            <p:cNvSpPr>
              <a:spLocks/>
            </p:cNvSpPr>
            <p:nvPr/>
          </p:nvSpPr>
          <p:spPr bwMode="auto">
            <a:xfrm>
              <a:off x="11183618" y="10618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0 h 26"/>
                <a:gd name="T16" fmla="*/ 20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1" name="Freeform 1308"/>
            <p:cNvSpPr>
              <a:spLocks/>
            </p:cNvSpPr>
            <p:nvPr/>
          </p:nvSpPr>
          <p:spPr bwMode="auto">
            <a:xfrm>
              <a:off x="11391865" y="10618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2" name="Freeform 1309"/>
            <p:cNvSpPr>
              <a:spLocks/>
            </p:cNvSpPr>
            <p:nvPr/>
          </p:nvSpPr>
          <p:spPr bwMode="auto">
            <a:xfrm>
              <a:off x="11288549" y="21111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3" name="Freeform 1310"/>
            <p:cNvSpPr>
              <a:spLocks/>
            </p:cNvSpPr>
            <p:nvPr/>
          </p:nvSpPr>
          <p:spPr bwMode="auto">
            <a:xfrm>
              <a:off x="11078687" y="211116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4" name="Freeform 1311"/>
            <p:cNvSpPr>
              <a:spLocks/>
            </p:cNvSpPr>
            <p:nvPr/>
          </p:nvSpPr>
          <p:spPr bwMode="auto">
            <a:xfrm>
              <a:off x="11288549" y="125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5" name="Freeform 1312"/>
            <p:cNvSpPr>
              <a:spLocks/>
            </p:cNvSpPr>
            <p:nvPr/>
          </p:nvSpPr>
          <p:spPr bwMode="auto">
            <a:xfrm>
              <a:off x="11078687" y="1255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6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6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6 h 25"/>
                <a:gd name="T36" fmla="*/ 6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6"/>
                  </a:lnTo>
                  <a:lnTo>
                    <a:pt x="6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6" name="Freeform 1315"/>
            <p:cNvSpPr>
              <a:spLocks/>
            </p:cNvSpPr>
            <p:nvPr/>
          </p:nvSpPr>
          <p:spPr bwMode="auto">
            <a:xfrm>
              <a:off x="11183618" y="52429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7" name="Freeform 1316"/>
            <p:cNvSpPr>
              <a:spLocks/>
            </p:cNvSpPr>
            <p:nvPr/>
          </p:nvSpPr>
          <p:spPr bwMode="auto">
            <a:xfrm>
              <a:off x="11391865" y="52429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8" name="Freeform 1317"/>
            <p:cNvSpPr>
              <a:spLocks/>
            </p:cNvSpPr>
            <p:nvPr/>
          </p:nvSpPr>
          <p:spPr bwMode="auto">
            <a:xfrm>
              <a:off x="11288549" y="62922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9" name="Freeform 1318"/>
            <p:cNvSpPr>
              <a:spLocks/>
            </p:cNvSpPr>
            <p:nvPr/>
          </p:nvSpPr>
          <p:spPr bwMode="auto">
            <a:xfrm>
              <a:off x="11078687" y="629225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0" name="Freeform 1319"/>
            <p:cNvSpPr>
              <a:spLocks/>
            </p:cNvSpPr>
            <p:nvPr/>
          </p:nvSpPr>
          <p:spPr bwMode="auto">
            <a:xfrm>
              <a:off x="11288549" y="420977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1" name="Freeform 1320"/>
            <p:cNvSpPr>
              <a:spLocks/>
            </p:cNvSpPr>
            <p:nvPr/>
          </p:nvSpPr>
          <p:spPr bwMode="auto">
            <a:xfrm>
              <a:off x="11078687" y="420977"/>
              <a:ext cx="40358" cy="38744"/>
            </a:xfrm>
            <a:custGeom>
              <a:avLst/>
              <a:gdLst>
                <a:gd name="T0" fmla="*/ 12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3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3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2 w 25"/>
                <a:gd name="T21" fmla="*/ 24 h 24"/>
                <a:gd name="T22" fmla="*/ 8 w 25"/>
                <a:gd name="T23" fmla="*/ 24 h 24"/>
                <a:gd name="T24" fmla="*/ 6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6 w 25"/>
                <a:gd name="T37" fmla="*/ 2 h 24"/>
                <a:gd name="T38" fmla="*/ 8 w 25"/>
                <a:gd name="T39" fmla="*/ 0 h 24"/>
                <a:gd name="T40" fmla="*/ 12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2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2" name="Freeform 1321"/>
            <p:cNvSpPr>
              <a:spLocks/>
            </p:cNvSpPr>
            <p:nvPr/>
          </p:nvSpPr>
          <p:spPr bwMode="auto">
            <a:xfrm>
              <a:off x="11183618" y="31443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3" name="Freeform 1322"/>
            <p:cNvSpPr>
              <a:spLocks/>
            </p:cNvSpPr>
            <p:nvPr/>
          </p:nvSpPr>
          <p:spPr bwMode="auto">
            <a:xfrm>
              <a:off x="11391865" y="31443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4" name="Freeform 1323"/>
            <p:cNvSpPr>
              <a:spLocks/>
            </p:cNvSpPr>
            <p:nvPr/>
          </p:nvSpPr>
          <p:spPr bwMode="auto">
            <a:xfrm>
              <a:off x="11183618" y="94240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5" name="Freeform 1324"/>
            <p:cNvSpPr>
              <a:spLocks/>
            </p:cNvSpPr>
            <p:nvPr/>
          </p:nvSpPr>
          <p:spPr bwMode="auto">
            <a:xfrm>
              <a:off x="11391865" y="94240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6" name="Freeform 1325"/>
            <p:cNvSpPr>
              <a:spLocks/>
            </p:cNvSpPr>
            <p:nvPr/>
          </p:nvSpPr>
          <p:spPr bwMode="auto">
            <a:xfrm>
              <a:off x="11288549" y="104733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7" name="Freeform 1326"/>
            <p:cNvSpPr>
              <a:spLocks/>
            </p:cNvSpPr>
            <p:nvPr/>
          </p:nvSpPr>
          <p:spPr bwMode="auto">
            <a:xfrm>
              <a:off x="11078687" y="1047332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6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6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6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8" name="Freeform 1327"/>
            <p:cNvSpPr>
              <a:spLocks/>
            </p:cNvSpPr>
            <p:nvPr/>
          </p:nvSpPr>
          <p:spPr bwMode="auto">
            <a:xfrm>
              <a:off x="11288549" y="83908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9" name="Freeform 1328"/>
            <p:cNvSpPr>
              <a:spLocks/>
            </p:cNvSpPr>
            <p:nvPr/>
          </p:nvSpPr>
          <p:spPr bwMode="auto">
            <a:xfrm>
              <a:off x="11078687" y="839086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2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0" name="Freeform 1329"/>
            <p:cNvSpPr>
              <a:spLocks/>
            </p:cNvSpPr>
            <p:nvPr/>
          </p:nvSpPr>
          <p:spPr bwMode="auto">
            <a:xfrm>
              <a:off x="11183618" y="7325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0 w 26"/>
                <a:gd name="T5" fmla="*/ 3 h 26"/>
                <a:gd name="T6" fmla="*/ 23 w 26"/>
                <a:gd name="T7" fmla="*/ 6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1" name="Freeform 1331"/>
            <p:cNvSpPr>
              <a:spLocks/>
            </p:cNvSpPr>
            <p:nvPr/>
          </p:nvSpPr>
          <p:spPr bwMode="auto">
            <a:xfrm>
              <a:off x="11391865" y="7325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2" name="Freeform 1332"/>
            <p:cNvSpPr>
              <a:spLocks/>
            </p:cNvSpPr>
            <p:nvPr/>
          </p:nvSpPr>
          <p:spPr bwMode="auto">
            <a:xfrm>
              <a:off x="11183618" y="136051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3" name="Freeform 1333"/>
            <p:cNvSpPr>
              <a:spLocks/>
            </p:cNvSpPr>
            <p:nvPr/>
          </p:nvSpPr>
          <p:spPr bwMode="auto">
            <a:xfrm>
              <a:off x="11391865" y="136051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4" name="Freeform 1334"/>
            <p:cNvSpPr>
              <a:spLocks/>
            </p:cNvSpPr>
            <p:nvPr/>
          </p:nvSpPr>
          <p:spPr bwMode="auto">
            <a:xfrm>
              <a:off x="11288549" y="1467055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5" name="Freeform 1335"/>
            <p:cNvSpPr>
              <a:spLocks/>
            </p:cNvSpPr>
            <p:nvPr/>
          </p:nvSpPr>
          <p:spPr bwMode="auto">
            <a:xfrm>
              <a:off x="11078687" y="1467055"/>
              <a:ext cx="40358" cy="38744"/>
            </a:xfrm>
            <a:custGeom>
              <a:avLst/>
              <a:gdLst>
                <a:gd name="T0" fmla="*/ 12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3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3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2 w 25"/>
                <a:gd name="T21" fmla="*/ 24 h 24"/>
                <a:gd name="T22" fmla="*/ 8 w 25"/>
                <a:gd name="T23" fmla="*/ 24 h 24"/>
                <a:gd name="T24" fmla="*/ 6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6 w 25"/>
                <a:gd name="T37" fmla="*/ 2 h 24"/>
                <a:gd name="T38" fmla="*/ 8 w 25"/>
                <a:gd name="T39" fmla="*/ 0 h 24"/>
                <a:gd name="T40" fmla="*/ 12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2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6" name="Freeform 1336"/>
            <p:cNvSpPr>
              <a:spLocks/>
            </p:cNvSpPr>
            <p:nvPr/>
          </p:nvSpPr>
          <p:spPr bwMode="auto">
            <a:xfrm>
              <a:off x="11288549" y="1257194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7" name="Freeform 1337"/>
            <p:cNvSpPr>
              <a:spLocks/>
            </p:cNvSpPr>
            <p:nvPr/>
          </p:nvSpPr>
          <p:spPr bwMode="auto">
            <a:xfrm>
              <a:off x="11078687" y="1257194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8" name="Freeform 1338"/>
            <p:cNvSpPr>
              <a:spLocks/>
            </p:cNvSpPr>
            <p:nvPr/>
          </p:nvSpPr>
          <p:spPr bwMode="auto">
            <a:xfrm>
              <a:off x="11183618" y="1152263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0 h 26"/>
                <a:gd name="T16" fmla="*/ 20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9" name="Freeform 1339"/>
            <p:cNvSpPr>
              <a:spLocks/>
            </p:cNvSpPr>
            <p:nvPr/>
          </p:nvSpPr>
          <p:spPr bwMode="auto">
            <a:xfrm>
              <a:off x="11391865" y="1152263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0" name="Freeform 1340"/>
            <p:cNvSpPr>
              <a:spLocks/>
            </p:cNvSpPr>
            <p:nvPr/>
          </p:nvSpPr>
          <p:spPr bwMode="auto">
            <a:xfrm>
              <a:off x="11183618" y="17786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0 w 26"/>
                <a:gd name="T5" fmla="*/ 3 h 26"/>
                <a:gd name="T6" fmla="*/ 23 w 26"/>
                <a:gd name="T7" fmla="*/ 6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1" name="Freeform 1341"/>
            <p:cNvSpPr>
              <a:spLocks/>
            </p:cNvSpPr>
            <p:nvPr/>
          </p:nvSpPr>
          <p:spPr bwMode="auto">
            <a:xfrm>
              <a:off x="11391865" y="17786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2" name="Freeform 1342"/>
            <p:cNvSpPr>
              <a:spLocks/>
            </p:cNvSpPr>
            <p:nvPr/>
          </p:nvSpPr>
          <p:spPr bwMode="auto">
            <a:xfrm>
              <a:off x="11288549" y="1885163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3" name="Freeform 1343"/>
            <p:cNvSpPr>
              <a:spLocks/>
            </p:cNvSpPr>
            <p:nvPr/>
          </p:nvSpPr>
          <p:spPr bwMode="auto">
            <a:xfrm>
              <a:off x="11078687" y="1885163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2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4" name="Freeform 1344"/>
            <p:cNvSpPr>
              <a:spLocks/>
            </p:cNvSpPr>
            <p:nvPr/>
          </p:nvSpPr>
          <p:spPr bwMode="auto">
            <a:xfrm>
              <a:off x="11288549" y="167530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5" name="Freeform 1345"/>
            <p:cNvSpPr>
              <a:spLocks/>
            </p:cNvSpPr>
            <p:nvPr/>
          </p:nvSpPr>
          <p:spPr bwMode="auto">
            <a:xfrm>
              <a:off x="11078687" y="1675302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6" name="Freeform 1346"/>
            <p:cNvSpPr>
              <a:spLocks/>
            </p:cNvSpPr>
            <p:nvPr/>
          </p:nvSpPr>
          <p:spPr bwMode="auto">
            <a:xfrm>
              <a:off x="11183618" y="157037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7" name="Freeform 1347"/>
            <p:cNvSpPr>
              <a:spLocks/>
            </p:cNvSpPr>
            <p:nvPr/>
          </p:nvSpPr>
          <p:spPr bwMode="auto">
            <a:xfrm>
              <a:off x="11391865" y="157037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8" name="Freeform 1348"/>
            <p:cNvSpPr>
              <a:spLocks/>
            </p:cNvSpPr>
            <p:nvPr/>
          </p:nvSpPr>
          <p:spPr bwMode="auto">
            <a:xfrm>
              <a:off x="11183618" y="21983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0 h 26"/>
                <a:gd name="T16" fmla="*/ 20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9" name="Freeform 1349"/>
            <p:cNvSpPr>
              <a:spLocks/>
            </p:cNvSpPr>
            <p:nvPr/>
          </p:nvSpPr>
          <p:spPr bwMode="auto">
            <a:xfrm>
              <a:off x="11391865" y="21983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0" name="Freeform 1350"/>
            <p:cNvSpPr>
              <a:spLocks/>
            </p:cNvSpPr>
            <p:nvPr/>
          </p:nvSpPr>
          <p:spPr bwMode="auto">
            <a:xfrm>
              <a:off x="11288549" y="230327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1" name="Freeform 1351"/>
            <p:cNvSpPr>
              <a:spLocks/>
            </p:cNvSpPr>
            <p:nvPr/>
          </p:nvSpPr>
          <p:spPr bwMode="auto">
            <a:xfrm>
              <a:off x="11078687" y="2303271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2" name="Freeform 1352"/>
            <p:cNvSpPr>
              <a:spLocks/>
            </p:cNvSpPr>
            <p:nvPr/>
          </p:nvSpPr>
          <p:spPr bwMode="auto">
            <a:xfrm>
              <a:off x="11288549" y="2093410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3" name="Freeform 1353"/>
            <p:cNvSpPr>
              <a:spLocks/>
            </p:cNvSpPr>
            <p:nvPr/>
          </p:nvSpPr>
          <p:spPr bwMode="auto">
            <a:xfrm>
              <a:off x="11078687" y="2093410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6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6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6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4" name="Freeform 1354"/>
            <p:cNvSpPr>
              <a:spLocks/>
            </p:cNvSpPr>
            <p:nvPr/>
          </p:nvSpPr>
          <p:spPr bwMode="auto">
            <a:xfrm>
              <a:off x="11183618" y="198848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5" name="Freeform 1355"/>
            <p:cNvSpPr>
              <a:spLocks/>
            </p:cNvSpPr>
            <p:nvPr/>
          </p:nvSpPr>
          <p:spPr bwMode="auto">
            <a:xfrm>
              <a:off x="11391865" y="198848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6" name="Freeform 1356"/>
            <p:cNvSpPr>
              <a:spLocks/>
            </p:cNvSpPr>
            <p:nvPr/>
          </p:nvSpPr>
          <p:spPr bwMode="auto">
            <a:xfrm>
              <a:off x="11183618" y="261644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7" name="Freeform 1357"/>
            <p:cNvSpPr>
              <a:spLocks/>
            </p:cNvSpPr>
            <p:nvPr/>
          </p:nvSpPr>
          <p:spPr bwMode="auto">
            <a:xfrm>
              <a:off x="11391865" y="261644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8" name="Freeform 1358"/>
            <p:cNvSpPr>
              <a:spLocks/>
            </p:cNvSpPr>
            <p:nvPr/>
          </p:nvSpPr>
          <p:spPr bwMode="auto">
            <a:xfrm>
              <a:off x="11288549" y="2721379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9" name="Freeform 1359"/>
            <p:cNvSpPr>
              <a:spLocks/>
            </p:cNvSpPr>
            <p:nvPr/>
          </p:nvSpPr>
          <p:spPr bwMode="auto">
            <a:xfrm>
              <a:off x="11078687" y="2721379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0" name="Freeform 1360"/>
            <p:cNvSpPr>
              <a:spLocks/>
            </p:cNvSpPr>
            <p:nvPr/>
          </p:nvSpPr>
          <p:spPr bwMode="auto">
            <a:xfrm>
              <a:off x="11288549" y="2513132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3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3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1" name="Freeform 1361"/>
            <p:cNvSpPr>
              <a:spLocks/>
            </p:cNvSpPr>
            <p:nvPr/>
          </p:nvSpPr>
          <p:spPr bwMode="auto">
            <a:xfrm>
              <a:off x="11078687" y="2513132"/>
              <a:ext cx="40358" cy="38744"/>
            </a:xfrm>
            <a:custGeom>
              <a:avLst/>
              <a:gdLst>
                <a:gd name="T0" fmla="*/ 12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3 w 25"/>
                <a:gd name="T7" fmla="*/ 5 h 24"/>
                <a:gd name="T8" fmla="*/ 25 w 25"/>
                <a:gd name="T9" fmla="*/ 7 h 24"/>
                <a:gd name="T10" fmla="*/ 25 w 25"/>
                <a:gd name="T11" fmla="*/ 13 h 24"/>
                <a:gd name="T12" fmla="*/ 25 w 25"/>
                <a:gd name="T13" fmla="*/ 17 h 24"/>
                <a:gd name="T14" fmla="*/ 23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2 w 25"/>
                <a:gd name="T21" fmla="*/ 24 h 24"/>
                <a:gd name="T22" fmla="*/ 8 w 25"/>
                <a:gd name="T23" fmla="*/ 24 h 24"/>
                <a:gd name="T24" fmla="*/ 6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3 h 24"/>
                <a:gd name="T32" fmla="*/ 0 w 25"/>
                <a:gd name="T33" fmla="*/ 7 h 24"/>
                <a:gd name="T34" fmla="*/ 3 w 25"/>
                <a:gd name="T35" fmla="*/ 5 h 24"/>
                <a:gd name="T36" fmla="*/ 6 w 25"/>
                <a:gd name="T37" fmla="*/ 2 h 24"/>
                <a:gd name="T38" fmla="*/ 8 w 25"/>
                <a:gd name="T39" fmla="*/ 0 h 24"/>
                <a:gd name="T40" fmla="*/ 12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2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7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2" name="Freeform 1362"/>
            <p:cNvSpPr>
              <a:spLocks/>
            </p:cNvSpPr>
            <p:nvPr/>
          </p:nvSpPr>
          <p:spPr bwMode="auto">
            <a:xfrm>
              <a:off x="11183618" y="240658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3" name="Freeform 1363"/>
            <p:cNvSpPr>
              <a:spLocks/>
            </p:cNvSpPr>
            <p:nvPr/>
          </p:nvSpPr>
          <p:spPr bwMode="auto">
            <a:xfrm>
              <a:off x="11391865" y="240658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4" name="Freeform 1364"/>
            <p:cNvSpPr>
              <a:spLocks/>
            </p:cNvSpPr>
            <p:nvPr/>
          </p:nvSpPr>
          <p:spPr bwMode="auto">
            <a:xfrm>
              <a:off x="11183618" y="303455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5" name="Freeform 1365"/>
            <p:cNvSpPr>
              <a:spLocks/>
            </p:cNvSpPr>
            <p:nvPr/>
          </p:nvSpPr>
          <p:spPr bwMode="auto">
            <a:xfrm>
              <a:off x="11391865" y="303455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6" name="Freeform 1366"/>
            <p:cNvSpPr>
              <a:spLocks/>
            </p:cNvSpPr>
            <p:nvPr/>
          </p:nvSpPr>
          <p:spPr bwMode="auto">
            <a:xfrm>
              <a:off x="11288549" y="3139487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7" name="Freeform 1367"/>
            <p:cNvSpPr>
              <a:spLocks/>
            </p:cNvSpPr>
            <p:nvPr/>
          </p:nvSpPr>
          <p:spPr bwMode="auto">
            <a:xfrm>
              <a:off x="11078687" y="3139487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6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6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6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8" name="Freeform 1368"/>
            <p:cNvSpPr>
              <a:spLocks/>
            </p:cNvSpPr>
            <p:nvPr/>
          </p:nvSpPr>
          <p:spPr bwMode="auto">
            <a:xfrm>
              <a:off x="11288549" y="293124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9" name="Freeform 1369"/>
            <p:cNvSpPr>
              <a:spLocks/>
            </p:cNvSpPr>
            <p:nvPr/>
          </p:nvSpPr>
          <p:spPr bwMode="auto">
            <a:xfrm>
              <a:off x="11078687" y="2931241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2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0" name="Freeform 1370"/>
            <p:cNvSpPr>
              <a:spLocks/>
            </p:cNvSpPr>
            <p:nvPr/>
          </p:nvSpPr>
          <p:spPr bwMode="auto">
            <a:xfrm>
              <a:off x="11183618" y="282469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0 w 26"/>
                <a:gd name="T5" fmla="*/ 3 h 26"/>
                <a:gd name="T6" fmla="*/ 23 w 26"/>
                <a:gd name="T7" fmla="*/ 6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1" name="Freeform 1371"/>
            <p:cNvSpPr>
              <a:spLocks/>
            </p:cNvSpPr>
            <p:nvPr/>
          </p:nvSpPr>
          <p:spPr bwMode="auto">
            <a:xfrm>
              <a:off x="11391865" y="282469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2" name="Freeform 1373"/>
            <p:cNvSpPr>
              <a:spLocks/>
            </p:cNvSpPr>
            <p:nvPr/>
          </p:nvSpPr>
          <p:spPr bwMode="auto">
            <a:xfrm>
              <a:off x="11183618" y="345266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3" name="Freeform 1374"/>
            <p:cNvSpPr>
              <a:spLocks/>
            </p:cNvSpPr>
            <p:nvPr/>
          </p:nvSpPr>
          <p:spPr bwMode="auto">
            <a:xfrm>
              <a:off x="11391865" y="345266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4" name="Freeform 1377"/>
            <p:cNvSpPr>
              <a:spLocks/>
            </p:cNvSpPr>
            <p:nvPr/>
          </p:nvSpPr>
          <p:spPr bwMode="auto">
            <a:xfrm>
              <a:off x="11288549" y="3349348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5" name="Freeform 1378"/>
            <p:cNvSpPr>
              <a:spLocks/>
            </p:cNvSpPr>
            <p:nvPr/>
          </p:nvSpPr>
          <p:spPr bwMode="auto">
            <a:xfrm>
              <a:off x="11078687" y="3349348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6" name="Freeform 1380"/>
            <p:cNvSpPr>
              <a:spLocks/>
            </p:cNvSpPr>
            <p:nvPr/>
          </p:nvSpPr>
          <p:spPr bwMode="auto">
            <a:xfrm>
              <a:off x="11183618" y="32444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0 h 26"/>
                <a:gd name="T16" fmla="*/ 20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7" name="Freeform 1381"/>
            <p:cNvSpPr>
              <a:spLocks/>
            </p:cNvSpPr>
            <p:nvPr/>
          </p:nvSpPr>
          <p:spPr bwMode="auto">
            <a:xfrm>
              <a:off x="11391865" y="32444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8" name="Freeform 1442"/>
            <p:cNvSpPr>
              <a:spLocks/>
            </p:cNvSpPr>
            <p:nvPr/>
          </p:nvSpPr>
          <p:spPr bwMode="auto">
            <a:xfrm>
              <a:off x="10763896" y="10618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6 w 26"/>
                <a:gd name="T25" fmla="*/ 23 h 26"/>
                <a:gd name="T26" fmla="*/ 3 w 26"/>
                <a:gd name="T27" fmla="*/ 20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9" name="Freeform 1443"/>
            <p:cNvSpPr>
              <a:spLocks/>
            </p:cNvSpPr>
            <p:nvPr/>
          </p:nvSpPr>
          <p:spPr bwMode="auto">
            <a:xfrm>
              <a:off x="10973757" y="10618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0" name="Freeform 1444"/>
            <p:cNvSpPr>
              <a:spLocks/>
            </p:cNvSpPr>
            <p:nvPr/>
          </p:nvSpPr>
          <p:spPr bwMode="auto">
            <a:xfrm>
              <a:off x="10870441" y="211116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1" name="Freeform 1445"/>
            <p:cNvSpPr>
              <a:spLocks/>
            </p:cNvSpPr>
            <p:nvPr/>
          </p:nvSpPr>
          <p:spPr bwMode="auto">
            <a:xfrm>
              <a:off x="10660580" y="21111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2" name="Freeform 1446"/>
            <p:cNvSpPr>
              <a:spLocks/>
            </p:cNvSpPr>
            <p:nvPr/>
          </p:nvSpPr>
          <p:spPr bwMode="auto">
            <a:xfrm>
              <a:off x="10870441" y="1255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3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2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3" name="Freeform 1447"/>
            <p:cNvSpPr>
              <a:spLocks/>
            </p:cNvSpPr>
            <p:nvPr/>
          </p:nvSpPr>
          <p:spPr bwMode="auto">
            <a:xfrm>
              <a:off x="10660580" y="125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4" name="Freeform 1450"/>
            <p:cNvSpPr>
              <a:spLocks/>
            </p:cNvSpPr>
            <p:nvPr/>
          </p:nvSpPr>
          <p:spPr bwMode="auto">
            <a:xfrm>
              <a:off x="10763896" y="52429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3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3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5" name="Freeform 1451"/>
            <p:cNvSpPr>
              <a:spLocks/>
            </p:cNvSpPr>
            <p:nvPr/>
          </p:nvSpPr>
          <p:spPr bwMode="auto">
            <a:xfrm>
              <a:off x="10973757" y="52429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6" name="Freeform 1452"/>
            <p:cNvSpPr>
              <a:spLocks/>
            </p:cNvSpPr>
            <p:nvPr/>
          </p:nvSpPr>
          <p:spPr bwMode="auto">
            <a:xfrm>
              <a:off x="10870441" y="629225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7" name="Freeform 1453"/>
            <p:cNvSpPr>
              <a:spLocks/>
            </p:cNvSpPr>
            <p:nvPr/>
          </p:nvSpPr>
          <p:spPr bwMode="auto">
            <a:xfrm>
              <a:off x="10660580" y="62922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8" name="Freeform 1454"/>
            <p:cNvSpPr>
              <a:spLocks/>
            </p:cNvSpPr>
            <p:nvPr/>
          </p:nvSpPr>
          <p:spPr bwMode="auto">
            <a:xfrm>
              <a:off x="10870441" y="420977"/>
              <a:ext cx="40358" cy="38744"/>
            </a:xfrm>
            <a:custGeom>
              <a:avLst/>
              <a:gdLst>
                <a:gd name="T0" fmla="*/ 12 w 25"/>
                <a:gd name="T1" fmla="*/ 0 h 24"/>
                <a:gd name="T2" fmla="*/ 17 w 25"/>
                <a:gd name="T3" fmla="*/ 0 h 24"/>
                <a:gd name="T4" fmla="*/ 19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19 w 25"/>
                <a:gd name="T17" fmla="*/ 22 h 24"/>
                <a:gd name="T18" fmla="*/ 17 w 25"/>
                <a:gd name="T19" fmla="*/ 24 h 24"/>
                <a:gd name="T20" fmla="*/ 12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2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2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2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2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9" name="Freeform 1455"/>
            <p:cNvSpPr>
              <a:spLocks/>
            </p:cNvSpPr>
            <p:nvPr/>
          </p:nvSpPr>
          <p:spPr bwMode="auto">
            <a:xfrm>
              <a:off x="10660580" y="420977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0" name="Freeform 1456"/>
            <p:cNvSpPr>
              <a:spLocks/>
            </p:cNvSpPr>
            <p:nvPr/>
          </p:nvSpPr>
          <p:spPr bwMode="auto">
            <a:xfrm>
              <a:off x="10763896" y="31443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1" name="Freeform 1457"/>
            <p:cNvSpPr>
              <a:spLocks/>
            </p:cNvSpPr>
            <p:nvPr/>
          </p:nvSpPr>
          <p:spPr bwMode="auto">
            <a:xfrm>
              <a:off x="10973757" y="31443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2" name="Freeform 1458"/>
            <p:cNvSpPr>
              <a:spLocks/>
            </p:cNvSpPr>
            <p:nvPr/>
          </p:nvSpPr>
          <p:spPr bwMode="auto">
            <a:xfrm>
              <a:off x="10763896" y="94240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3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3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3" name="Freeform 1459"/>
            <p:cNvSpPr>
              <a:spLocks/>
            </p:cNvSpPr>
            <p:nvPr/>
          </p:nvSpPr>
          <p:spPr bwMode="auto">
            <a:xfrm>
              <a:off x="10973757" y="94240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4" name="Freeform 1460"/>
            <p:cNvSpPr>
              <a:spLocks/>
            </p:cNvSpPr>
            <p:nvPr/>
          </p:nvSpPr>
          <p:spPr bwMode="auto">
            <a:xfrm>
              <a:off x="10870441" y="1047332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3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5" name="Freeform 1461"/>
            <p:cNvSpPr>
              <a:spLocks/>
            </p:cNvSpPr>
            <p:nvPr/>
          </p:nvSpPr>
          <p:spPr bwMode="auto">
            <a:xfrm>
              <a:off x="10660580" y="104733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6" name="Freeform 1462"/>
            <p:cNvSpPr>
              <a:spLocks/>
            </p:cNvSpPr>
            <p:nvPr/>
          </p:nvSpPr>
          <p:spPr bwMode="auto">
            <a:xfrm>
              <a:off x="10870441" y="839086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19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19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7" name="Freeform 1463"/>
            <p:cNvSpPr>
              <a:spLocks/>
            </p:cNvSpPr>
            <p:nvPr/>
          </p:nvSpPr>
          <p:spPr bwMode="auto">
            <a:xfrm>
              <a:off x="10660580" y="83908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8" name="Freeform 1464"/>
            <p:cNvSpPr>
              <a:spLocks/>
            </p:cNvSpPr>
            <p:nvPr/>
          </p:nvSpPr>
          <p:spPr bwMode="auto">
            <a:xfrm>
              <a:off x="10763896" y="7325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6 h 26"/>
                <a:gd name="T36" fmla="*/ 6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6"/>
                  </a:lnTo>
                  <a:lnTo>
                    <a:pt x="6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9" name="Freeform 1465"/>
            <p:cNvSpPr>
              <a:spLocks/>
            </p:cNvSpPr>
            <p:nvPr/>
          </p:nvSpPr>
          <p:spPr bwMode="auto">
            <a:xfrm>
              <a:off x="10973757" y="7325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0" name="Freeform 1466"/>
            <p:cNvSpPr>
              <a:spLocks/>
            </p:cNvSpPr>
            <p:nvPr/>
          </p:nvSpPr>
          <p:spPr bwMode="auto">
            <a:xfrm>
              <a:off x="10763896" y="136051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1" name="Freeform 1467"/>
            <p:cNvSpPr>
              <a:spLocks/>
            </p:cNvSpPr>
            <p:nvPr/>
          </p:nvSpPr>
          <p:spPr bwMode="auto">
            <a:xfrm>
              <a:off x="10973757" y="136051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2" name="Freeform 1468"/>
            <p:cNvSpPr>
              <a:spLocks/>
            </p:cNvSpPr>
            <p:nvPr/>
          </p:nvSpPr>
          <p:spPr bwMode="auto">
            <a:xfrm>
              <a:off x="10870441" y="1467055"/>
              <a:ext cx="40358" cy="38744"/>
            </a:xfrm>
            <a:custGeom>
              <a:avLst/>
              <a:gdLst>
                <a:gd name="T0" fmla="*/ 12 w 25"/>
                <a:gd name="T1" fmla="*/ 0 h 24"/>
                <a:gd name="T2" fmla="*/ 17 w 25"/>
                <a:gd name="T3" fmla="*/ 0 h 24"/>
                <a:gd name="T4" fmla="*/ 19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19 w 25"/>
                <a:gd name="T17" fmla="*/ 22 h 24"/>
                <a:gd name="T18" fmla="*/ 17 w 25"/>
                <a:gd name="T19" fmla="*/ 24 h 24"/>
                <a:gd name="T20" fmla="*/ 12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2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2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2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2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3" name="Freeform 1469"/>
            <p:cNvSpPr>
              <a:spLocks/>
            </p:cNvSpPr>
            <p:nvPr/>
          </p:nvSpPr>
          <p:spPr bwMode="auto">
            <a:xfrm>
              <a:off x="10660580" y="1467055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4" name="Freeform 1470"/>
            <p:cNvSpPr>
              <a:spLocks/>
            </p:cNvSpPr>
            <p:nvPr/>
          </p:nvSpPr>
          <p:spPr bwMode="auto">
            <a:xfrm>
              <a:off x="10870441" y="1257194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5" name="Freeform 1471"/>
            <p:cNvSpPr>
              <a:spLocks/>
            </p:cNvSpPr>
            <p:nvPr/>
          </p:nvSpPr>
          <p:spPr bwMode="auto">
            <a:xfrm>
              <a:off x="10660580" y="1257194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6" name="Freeform 1472"/>
            <p:cNvSpPr>
              <a:spLocks/>
            </p:cNvSpPr>
            <p:nvPr/>
          </p:nvSpPr>
          <p:spPr bwMode="auto">
            <a:xfrm>
              <a:off x="10763896" y="1152263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6 w 26"/>
                <a:gd name="T25" fmla="*/ 23 h 26"/>
                <a:gd name="T26" fmla="*/ 3 w 26"/>
                <a:gd name="T27" fmla="*/ 20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7" name="Freeform 1473"/>
            <p:cNvSpPr>
              <a:spLocks/>
            </p:cNvSpPr>
            <p:nvPr/>
          </p:nvSpPr>
          <p:spPr bwMode="auto">
            <a:xfrm>
              <a:off x="10973757" y="1152263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8" name="Freeform 1474"/>
            <p:cNvSpPr>
              <a:spLocks/>
            </p:cNvSpPr>
            <p:nvPr/>
          </p:nvSpPr>
          <p:spPr bwMode="auto">
            <a:xfrm>
              <a:off x="10763896" y="17786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6 h 26"/>
                <a:gd name="T36" fmla="*/ 6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6"/>
                  </a:lnTo>
                  <a:lnTo>
                    <a:pt x="6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9" name="Freeform 1475"/>
            <p:cNvSpPr>
              <a:spLocks/>
            </p:cNvSpPr>
            <p:nvPr/>
          </p:nvSpPr>
          <p:spPr bwMode="auto">
            <a:xfrm>
              <a:off x="10973757" y="17786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0" name="Freeform 1476"/>
            <p:cNvSpPr>
              <a:spLocks/>
            </p:cNvSpPr>
            <p:nvPr/>
          </p:nvSpPr>
          <p:spPr bwMode="auto">
            <a:xfrm>
              <a:off x="10870441" y="1885163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19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19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1" name="Freeform 1477"/>
            <p:cNvSpPr>
              <a:spLocks/>
            </p:cNvSpPr>
            <p:nvPr/>
          </p:nvSpPr>
          <p:spPr bwMode="auto">
            <a:xfrm>
              <a:off x="10660580" y="1885163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2" name="Freeform 1478"/>
            <p:cNvSpPr>
              <a:spLocks/>
            </p:cNvSpPr>
            <p:nvPr/>
          </p:nvSpPr>
          <p:spPr bwMode="auto">
            <a:xfrm>
              <a:off x="10870441" y="1675302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3" name="Freeform 1479"/>
            <p:cNvSpPr>
              <a:spLocks/>
            </p:cNvSpPr>
            <p:nvPr/>
          </p:nvSpPr>
          <p:spPr bwMode="auto">
            <a:xfrm>
              <a:off x="10660580" y="167530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4" name="Freeform 1480"/>
            <p:cNvSpPr>
              <a:spLocks/>
            </p:cNvSpPr>
            <p:nvPr/>
          </p:nvSpPr>
          <p:spPr bwMode="auto">
            <a:xfrm>
              <a:off x="10763896" y="157037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3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3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5" name="Freeform 1481"/>
            <p:cNvSpPr>
              <a:spLocks/>
            </p:cNvSpPr>
            <p:nvPr/>
          </p:nvSpPr>
          <p:spPr bwMode="auto">
            <a:xfrm>
              <a:off x="10973757" y="157037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6" name="Freeform 1482"/>
            <p:cNvSpPr>
              <a:spLocks/>
            </p:cNvSpPr>
            <p:nvPr/>
          </p:nvSpPr>
          <p:spPr bwMode="auto">
            <a:xfrm>
              <a:off x="10763896" y="21983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6 w 26"/>
                <a:gd name="T25" fmla="*/ 23 h 26"/>
                <a:gd name="T26" fmla="*/ 3 w 26"/>
                <a:gd name="T27" fmla="*/ 20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7" name="Freeform 1483"/>
            <p:cNvSpPr>
              <a:spLocks/>
            </p:cNvSpPr>
            <p:nvPr/>
          </p:nvSpPr>
          <p:spPr bwMode="auto">
            <a:xfrm>
              <a:off x="10973757" y="21983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8" name="Freeform 1484"/>
            <p:cNvSpPr>
              <a:spLocks/>
            </p:cNvSpPr>
            <p:nvPr/>
          </p:nvSpPr>
          <p:spPr bwMode="auto">
            <a:xfrm>
              <a:off x="10870441" y="2303271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" name="Freeform 1485"/>
            <p:cNvSpPr>
              <a:spLocks/>
            </p:cNvSpPr>
            <p:nvPr/>
          </p:nvSpPr>
          <p:spPr bwMode="auto">
            <a:xfrm>
              <a:off x="10660580" y="230327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0" name="Freeform 1486"/>
            <p:cNvSpPr>
              <a:spLocks/>
            </p:cNvSpPr>
            <p:nvPr/>
          </p:nvSpPr>
          <p:spPr bwMode="auto">
            <a:xfrm>
              <a:off x="10870441" y="2093410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3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1" name="Freeform 1487"/>
            <p:cNvSpPr>
              <a:spLocks/>
            </p:cNvSpPr>
            <p:nvPr/>
          </p:nvSpPr>
          <p:spPr bwMode="auto">
            <a:xfrm>
              <a:off x="10660580" y="2093410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2" name="Freeform 1488"/>
            <p:cNvSpPr>
              <a:spLocks/>
            </p:cNvSpPr>
            <p:nvPr/>
          </p:nvSpPr>
          <p:spPr bwMode="auto">
            <a:xfrm>
              <a:off x="10763896" y="198848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3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3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3" name="Freeform 1489"/>
            <p:cNvSpPr>
              <a:spLocks/>
            </p:cNvSpPr>
            <p:nvPr/>
          </p:nvSpPr>
          <p:spPr bwMode="auto">
            <a:xfrm>
              <a:off x="10973757" y="198848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4" name="Freeform 1490"/>
            <p:cNvSpPr>
              <a:spLocks/>
            </p:cNvSpPr>
            <p:nvPr/>
          </p:nvSpPr>
          <p:spPr bwMode="auto">
            <a:xfrm>
              <a:off x="10763896" y="261644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3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3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5" name="Freeform 1491"/>
            <p:cNvSpPr>
              <a:spLocks/>
            </p:cNvSpPr>
            <p:nvPr/>
          </p:nvSpPr>
          <p:spPr bwMode="auto">
            <a:xfrm>
              <a:off x="10973757" y="261644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6" name="Freeform 1492"/>
            <p:cNvSpPr>
              <a:spLocks/>
            </p:cNvSpPr>
            <p:nvPr/>
          </p:nvSpPr>
          <p:spPr bwMode="auto">
            <a:xfrm>
              <a:off x="10870441" y="2721379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7" name="Freeform 1493"/>
            <p:cNvSpPr>
              <a:spLocks/>
            </p:cNvSpPr>
            <p:nvPr/>
          </p:nvSpPr>
          <p:spPr bwMode="auto">
            <a:xfrm>
              <a:off x="10660580" y="2721379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8" name="Freeform 1494"/>
            <p:cNvSpPr>
              <a:spLocks/>
            </p:cNvSpPr>
            <p:nvPr/>
          </p:nvSpPr>
          <p:spPr bwMode="auto">
            <a:xfrm>
              <a:off x="10870441" y="2513132"/>
              <a:ext cx="40358" cy="38744"/>
            </a:xfrm>
            <a:custGeom>
              <a:avLst/>
              <a:gdLst>
                <a:gd name="T0" fmla="*/ 12 w 25"/>
                <a:gd name="T1" fmla="*/ 0 h 24"/>
                <a:gd name="T2" fmla="*/ 17 w 25"/>
                <a:gd name="T3" fmla="*/ 0 h 24"/>
                <a:gd name="T4" fmla="*/ 19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3 h 24"/>
                <a:gd name="T12" fmla="*/ 25 w 25"/>
                <a:gd name="T13" fmla="*/ 17 h 24"/>
                <a:gd name="T14" fmla="*/ 22 w 25"/>
                <a:gd name="T15" fmla="*/ 19 h 24"/>
                <a:gd name="T16" fmla="*/ 19 w 25"/>
                <a:gd name="T17" fmla="*/ 22 h 24"/>
                <a:gd name="T18" fmla="*/ 17 w 25"/>
                <a:gd name="T19" fmla="*/ 24 h 24"/>
                <a:gd name="T20" fmla="*/ 12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2 w 25"/>
                <a:gd name="T27" fmla="*/ 19 h 24"/>
                <a:gd name="T28" fmla="*/ 0 w 25"/>
                <a:gd name="T29" fmla="*/ 17 h 24"/>
                <a:gd name="T30" fmla="*/ 0 w 25"/>
                <a:gd name="T31" fmla="*/ 13 h 24"/>
                <a:gd name="T32" fmla="*/ 0 w 25"/>
                <a:gd name="T33" fmla="*/ 7 h 24"/>
                <a:gd name="T34" fmla="*/ 2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2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2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9" name="Freeform 1495"/>
            <p:cNvSpPr>
              <a:spLocks/>
            </p:cNvSpPr>
            <p:nvPr/>
          </p:nvSpPr>
          <p:spPr bwMode="auto">
            <a:xfrm>
              <a:off x="10660580" y="2513132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3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3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0" name="Freeform 1496"/>
            <p:cNvSpPr>
              <a:spLocks/>
            </p:cNvSpPr>
            <p:nvPr/>
          </p:nvSpPr>
          <p:spPr bwMode="auto">
            <a:xfrm>
              <a:off x="10763896" y="240658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1" name="Freeform 1497"/>
            <p:cNvSpPr>
              <a:spLocks/>
            </p:cNvSpPr>
            <p:nvPr/>
          </p:nvSpPr>
          <p:spPr bwMode="auto">
            <a:xfrm>
              <a:off x="10973757" y="240658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2" name="Freeform 1498"/>
            <p:cNvSpPr>
              <a:spLocks/>
            </p:cNvSpPr>
            <p:nvPr/>
          </p:nvSpPr>
          <p:spPr bwMode="auto">
            <a:xfrm>
              <a:off x="10763896" y="303455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3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3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3" name="Freeform 1499"/>
            <p:cNvSpPr>
              <a:spLocks/>
            </p:cNvSpPr>
            <p:nvPr/>
          </p:nvSpPr>
          <p:spPr bwMode="auto">
            <a:xfrm>
              <a:off x="10973757" y="303455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4" name="Freeform 1500"/>
            <p:cNvSpPr>
              <a:spLocks/>
            </p:cNvSpPr>
            <p:nvPr/>
          </p:nvSpPr>
          <p:spPr bwMode="auto">
            <a:xfrm>
              <a:off x="10870441" y="3139487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3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5" name="Freeform 1501"/>
            <p:cNvSpPr>
              <a:spLocks/>
            </p:cNvSpPr>
            <p:nvPr/>
          </p:nvSpPr>
          <p:spPr bwMode="auto">
            <a:xfrm>
              <a:off x="10660580" y="3139487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6" name="Freeform 1502"/>
            <p:cNvSpPr>
              <a:spLocks/>
            </p:cNvSpPr>
            <p:nvPr/>
          </p:nvSpPr>
          <p:spPr bwMode="auto">
            <a:xfrm>
              <a:off x="10870441" y="2931241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19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19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7" name="Freeform 1503"/>
            <p:cNvSpPr>
              <a:spLocks/>
            </p:cNvSpPr>
            <p:nvPr/>
          </p:nvSpPr>
          <p:spPr bwMode="auto">
            <a:xfrm>
              <a:off x="10660580" y="293124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8" name="Freeform 1504"/>
            <p:cNvSpPr>
              <a:spLocks/>
            </p:cNvSpPr>
            <p:nvPr/>
          </p:nvSpPr>
          <p:spPr bwMode="auto">
            <a:xfrm>
              <a:off x="10763896" y="282469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6 h 26"/>
                <a:gd name="T36" fmla="*/ 6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6"/>
                  </a:lnTo>
                  <a:lnTo>
                    <a:pt x="6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9" name="Freeform 1505"/>
            <p:cNvSpPr>
              <a:spLocks/>
            </p:cNvSpPr>
            <p:nvPr/>
          </p:nvSpPr>
          <p:spPr bwMode="auto">
            <a:xfrm>
              <a:off x="10973757" y="282469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0" name="Freeform 1507"/>
            <p:cNvSpPr>
              <a:spLocks/>
            </p:cNvSpPr>
            <p:nvPr/>
          </p:nvSpPr>
          <p:spPr bwMode="auto">
            <a:xfrm>
              <a:off x="10763896" y="345266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1" name="Freeform 1508"/>
            <p:cNvSpPr>
              <a:spLocks/>
            </p:cNvSpPr>
            <p:nvPr/>
          </p:nvSpPr>
          <p:spPr bwMode="auto">
            <a:xfrm>
              <a:off x="10973757" y="345266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2" name="Freeform 1511"/>
            <p:cNvSpPr>
              <a:spLocks/>
            </p:cNvSpPr>
            <p:nvPr/>
          </p:nvSpPr>
          <p:spPr bwMode="auto">
            <a:xfrm>
              <a:off x="10870441" y="3349348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3" name="Freeform 1512"/>
            <p:cNvSpPr>
              <a:spLocks/>
            </p:cNvSpPr>
            <p:nvPr/>
          </p:nvSpPr>
          <p:spPr bwMode="auto">
            <a:xfrm>
              <a:off x="10660580" y="3349348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4" name="Freeform 1514"/>
            <p:cNvSpPr>
              <a:spLocks/>
            </p:cNvSpPr>
            <p:nvPr/>
          </p:nvSpPr>
          <p:spPr bwMode="auto">
            <a:xfrm>
              <a:off x="10763896" y="32444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6 w 26"/>
                <a:gd name="T25" fmla="*/ 23 h 26"/>
                <a:gd name="T26" fmla="*/ 3 w 26"/>
                <a:gd name="T27" fmla="*/ 20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5" name="Freeform 1515"/>
            <p:cNvSpPr>
              <a:spLocks/>
            </p:cNvSpPr>
            <p:nvPr/>
          </p:nvSpPr>
          <p:spPr bwMode="auto">
            <a:xfrm>
              <a:off x="10973757" y="32444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6" name="Freeform 1577"/>
            <p:cNvSpPr>
              <a:spLocks/>
            </p:cNvSpPr>
            <p:nvPr/>
          </p:nvSpPr>
          <p:spPr bwMode="auto">
            <a:xfrm>
              <a:off x="10345789" y="10618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7" name="Freeform 1578"/>
            <p:cNvSpPr>
              <a:spLocks/>
            </p:cNvSpPr>
            <p:nvPr/>
          </p:nvSpPr>
          <p:spPr bwMode="auto">
            <a:xfrm>
              <a:off x="10555650" y="10618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8" name="Freeform 1579"/>
            <p:cNvSpPr>
              <a:spLocks/>
            </p:cNvSpPr>
            <p:nvPr/>
          </p:nvSpPr>
          <p:spPr bwMode="auto">
            <a:xfrm>
              <a:off x="10452333" y="211116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2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2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9" name="Freeform 1580"/>
            <p:cNvSpPr>
              <a:spLocks/>
            </p:cNvSpPr>
            <p:nvPr/>
          </p:nvSpPr>
          <p:spPr bwMode="auto">
            <a:xfrm>
              <a:off x="10242472" y="21111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0" name="Freeform 1581"/>
            <p:cNvSpPr>
              <a:spLocks/>
            </p:cNvSpPr>
            <p:nvPr/>
          </p:nvSpPr>
          <p:spPr bwMode="auto">
            <a:xfrm>
              <a:off x="10452333" y="1255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6 h 25"/>
                <a:gd name="T8" fmla="*/ 24 w 24"/>
                <a:gd name="T9" fmla="*/ 8 h 25"/>
                <a:gd name="T10" fmla="*/ 24 w 24"/>
                <a:gd name="T11" fmla="*/ 12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3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3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2 h 25"/>
                <a:gd name="T32" fmla="*/ 0 w 24"/>
                <a:gd name="T33" fmla="*/ 8 h 25"/>
                <a:gd name="T34" fmla="*/ 2 w 24"/>
                <a:gd name="T35" fmla="*/ 6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1" name="Freeform 1582"/>
            <p:cNvSpPr>
              <a:spLocks/>
            </p:cNvSpPr>
            <p:nvPr/>
          </p:nvSpPr>
          <p:spPr bwMode="auto">
            <a:xfrm>
              <a:off x="10242472" y="125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2" name="Freeform 1585"/>
            <p:cNvSpPr>
              <a:spLocks/>
            </p:cNvSpPr>
            <p:nvPr/>
          </p:nvSpPr>
          <p:spPr bwMode="auto">
            <a:xfrm>
              <a:off x="10345789" y="52429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3" name="Freeform 1586"/>
            <p:cNvSpPr>
              <a:spLocks/>
            </p:cNvSpPr>
            <p:nvPr/>
          </p:nvSpPr>
          <p:spPr bwMode="auto">
            <a:xfrm>
              <a:off x="10555650" y="52429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4" name="Freeform 1587"/>
            <p:cNvSpPr>
              <a:spLocks/>
            </p:cNvSpPr>
            <p:nvPr/>
          </p:nvSpPr>
          <p:spPr bwMode="auto">
            <a:xfrm>
              <a:off x="10452333" y="629225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5" name="Freeform 1588"/>
            <p:cNvSpPr>
              <a:spLocks/>
            </p:cNvSpPr>
            <p:nvPr/>
          </p:nvSpPr>
          <p:spPr bwMode="auto">
            <a:xfrm>
              <a:off x="10242472" y="62922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6" name="Freeform 1589"/>
            <p:cNvSpPr>
              <a:spLocks/>
            </p:cNvSpPr>
            <p:nvPr/>
          </p:nvSpPr>
          <p:spPr bwMode="auto">
            <a:xfrm>
              <a:off x="10452333" y="420977"/>
              <a:ext cx="38744" cy="38744"/>
            </a:xfrm>
            <a:custGeom>
              <a:avLst/>
              <a:gdLst>
                <a:gd name="T0" fmla="*/ 13 w 24"/>
                <a:gd name="T1" fmla="*/ 0 h 24"/>
                <a:gd name="T2" fmla="*/ 17 w 24"/>
                <a:gd name="T3" fmla="*/ 0 h 24"/>
                <a:gd name="T4" fmla="*/ 19 w 24"/>
                <a:gd name="T5" fmla="*/ 2 h 24"/>
                <a:gd name="T6" fmla="*/ 22 w 24"/>
                <a:gd name="T7" fmla="*/ 5 h 24"/>
                <a:gd name="T8" fmla="*/ 24 w 24"/>
                <a:gd name="T9" fmla="*/ 7 h 24"/>
                <a:gd name="T10" fmla="*/ 24 w 24"/>
                <a:gd name="T11" fmla="*/ 11 h 24"/>
                <a:gd name="T12" fmla="*/ 24 w 24"/>
                <a:gd name="T13" fmla="*/ 17 h 24"/>
                <a:gd name="T14" fmla="*/ 22 w 24"/>
                <a:gd name="T15" fmla="*/ 19 h 24"/>
                <a:gd name="T16" fmla="*/ 19 w 24"/>
                <a:gd name="T17" fmla="*/ 22 h 24"/>
                <a:gd name="T18" fmla="*/ 17 w 24"/>
                <a:gd name="T19" fmla="*/ 24 h 24"/>
                <a:gd name="T20" fmla="*/ 13 w 24"/>
                <a:gd name="T21" fmla="*/ 24 h 24"/>
                <a:gd name="T22" fmla="*/ 7 w 24"/>
                <a:gd name="T23" fmla="*/ 24 h 24"/>
                <a:gd name="T24" fmla="*/ 5 w 24"/>
                <a:gd name="T25" fmla="*/ 22 h 24"/>
                <a:gd name="T26" fmla="*/ 2 w 24"/>
                <a:gd name="T27" fmla="*/ 19 h 24"/>
                <a:gd name="T28" fmla="*/ 0 w 24"/>
                <a:gd name="T29" fmla="*/ 17 h 24"/>
                <a:gd name="T30" fmla="*/ 0 w 24"/>
                <a:gd name="T31" fmla="*/ 11 h 24"/>
                <a:gd name="T32" fmla="*/ 0 w 24"/>
                <a:gd name="T33" fmla="*/ 7 h 24"/>
                <a:gd name="T34" fmla="*/ 2 w 24"/>
                <a:gd name="T35" fmla="*/ 5 h 24"/>
                <a:gd name="T36" fmla="*/ 5 w 24"/>
                <a:gd name="T37" fmla="*/ 2 h 24"/>
                <a:gd name="T38" fmla="*/ 7 w 24"/>
                <a:gd name="T39" fmla="*/ 0 h 24"/>
                <a:gd name="T40" fmla="*/ 13 w 24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4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7"/>
                  </a:lnTo>
                  <a:lnTo>
                    <a:pt x="24" y="11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7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7" name="Freeform 1590"/>
            <p:cNvSpPr>
              <a:spLocks/>
            </p:cNvSpPr>
            <p:nvPr/>
          </p:nvSpPr>
          <p:spPr bwMode="auto">
            <a:xfrm>
              <a:off x="10242472" y="420977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8" name="Freeform 1591"/>
            <p:cNvSpPr>
              <a:spLocks/>
            </p:cNvSpPr>
            <p:nvPr/>
          </p:nvSpPr>
          <p:spPr bwMode="auto">
            <a:xfrm>
              <a:off x="10345789" y="31443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9" name="Freeform 1592"/>
            <p:cNvSpPr>
              <a:spLocks/>
            </p:cNvSpPr>
            <p:nvPr/>
          </p:nvSpPr>
          <p:spPr bwMode="auto">
            <a:xfrm>
              <a:off x="10555650" y="31443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0" name="Freeform 1593"/>
            <p:cNvSpPr>
              <a:spLocks/>
            </p:cNvSpPr>
            <p:nvPr/>
          </p:nvSpPr>
          <p:spPr bwMode="auto">
            <a:xfrm>
              <a:off x="10345789" y="94240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1" name="Freeform 1594"/>
            <p:cNvSpPr>
              <a:spLocks/>
            </p:cNvSpPr>
            <p:nvPr/>
          </p:nvSpPr>
          <p:spPr bwMode="auto">
            <a:xfrm>
              <a:off x="10555650" y="94240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2" name="Freeform 1595"/>
            <p:cNvSpPr>
              <a:spLocks/>
            </p:cNvSpPr>
            <p:nvPr/>
          </p:nvSpPr>
          <p:spPr bwMode="auto">
            <a:xfrm>
              <a:off x="10452333" y="1047332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6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3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3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6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3" name="Freeform 1596"/>
            <p:cNvSpPr>
              <a:spLocks/>
            </p:cNvSpPr>
            <p:nvPr/>
          </p:nvSpPr>
          <p:spPr bwMode="auto">
            <a:xfrm>
              <a:off x="10242472" y="104733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4" name="Freeform 1597"/>
            <p:cNvSpPr>
              <a:spLocks/>
            </p:cNvSpPr>
            <p:nvPr/>
          </p:nvSpPr>
          <p:spPr bwMode="auto">
            <a:xfrm>
              <a:off x="10452333" y="839086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2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19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19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2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5" name="Freeform 1598"/>
            <p:cNvSpPr>
              <a:spLocks/>
            </p:cNvSpPr>
            <p:nvPr/>
          </p:nvSpPr>
          <p:spPr bwMode="auto">
            <a:xfrm>
              <a:off x="10242472" y="83908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6" name="Freeform 1599"/>
            <p:cNvSpPr>
              <a:spLocks/>
            </p:cNvSpPr>
            <p:nvPr/>
          </p:nvSpPr>
          <p:spPr bwMode="auto">
            <a:xfrm>
              <a:off x="10345789" y="7325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7" name="Freeform 1600"/>
            <p:cNvSpPr>
              <a:spLocks/>
            </p:cNvSpPr>
            <p:nvPr/>
          </p:nvSpPr>
          <p:spPr bwMode="auto">
            <a:xfrm>
              <a:off x="10555650" y="7325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8" name="Freeform 1601"/>
            <p:cNvSpPr>
              <a:spLocks/>
            </p:cNvSpPr>
            <p:nvPr/>
          </p:nvSpPr>
          <p:spPr bwMode="auto">
            <a:xfrm>
              <a:off x="10345789" y="136051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9" name="Freeform 1602"/>
            <p:cNvSpPr>
              <a:spLocks/>
            </p:cNvSpPr>
            <p:nvPr/>
          </p:nvSpPr>
          <p:spPr bwMode="auto">
            <a:xfrm>
              <a:off x="10555650" y="136051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0" name="Freeform 1603"/>
            <p:cNvSpPr>
              <a:spLocks/>
            </p:cNvSpPr>
            <p:nvPr/>
          </p:nvSpPr>
          <p:spPr bwMode="auto">
            <a:xfrm>
              <a:off x="10452333" y="1467055"/>
              <a:ext cx="38744" cy="38744"/>
            </a:xfrm>
            <a:custGeom>
              <a:avLst/>
              <a:gdLst>
                <a:gd name="T0" fmla="*/ 13 w 24"/>
                <a:gd name="T1" fmla="*/ 0 h 24"/>
                <a:gd name="T2" fmla="*/ 17 w 24"/>
                <a:gd name="T3" fmla="*/ 0 h 24"/>
                <a:gd name="T4" fmla="*/ 19 w 24"/>
                <a:gd name="T5" fmla="*/ 2 h 24"/>
                <a:gd name="T6" fmla="*/ 22 w 24"/>
                <a:gd name="T7" fmla="*/ 5 h 24"/>
                <a:gd name="T8" fmla="*/ 24 w 24"/>
                <a:gd name="T9" fmla="*/ 7 h 24"/>
                <a:gd name="T10" fmla="*/ 24 w 24"/>
                <a:gd name="T11" fmla="*/ 11 h 24"/>
                <a:gd name="T12" fmla="*/ 24 w 24"/>
                <a:gd name="T13" fmla="*/ 17 h 24"/>
                <a:gd name="T14" fmla="*/ 22 w 24"/>
                <a:gd name="T15" fmla="*/ 19 h 24"/>
                <a:gd name="T16" fmla="*/ 19 w 24"/>
                <a:gd name="T17" fmla="*/ 22 h 24"/>
                <a:gd name="T18" fmla="*/ 17 w 24"/>
                <a:gd name="T19" fmla="*/ 24 h 24"/>
                <a:gd name="T20" fmla="*/ 13 w 24"/>
                <a:gd name="T21" fmla="*/ 24 h 24"/>
                <a:gd name="T22" fmla="*/ 7 w 24"/>
                <a:gd name="T23" fmla="*/ 24 h 24"/>
                <a:gd name="T24" fmla="*/ 5 w 24"/>
                <a:gd name="T25" fmla="*/ 22 h 24"/>
                <a:gd name="T26" fmla="*/ 2 w 24"/>
                <a:gd name="T27" fmla="*/ 19 h 24"/>
                <a:gd name="T28" fmla="*/ 0 w 24"/>
                <a:gd name="T29" fmla="*/ 17 h 24"/>
                <a:gd name="T30" fmla="*/ 0 w 24"/>
                <a:gd name="T31" fmla="*/ 11 h 24"/>
                <a:gd name="T32" fmla="*/ 0 w 24"/>
                <a:gd name="T33" fmla="*/ 7 h 24"/>
                <a:gd name="T34" fmla="*/ 2 w 24"/>
                <a:gd name="T35" fmla="*/ 5 h 24"/>
                <a:gd name="T36" fmla="*/ 5 w 24"/>
                <a:gd name="T37" fmla="*/ 2 h 24"/>
                <a:gd name="T38" fmla="*/ 7 w 24"/>
                <a:gd name="T39" fmla="*/ 0 h 24"/>
                <a:gd name="T40" fmla="*/ 13 w 24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4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7"/>
                  </a:lnTo>
                  <a:lnTo>
                    <a:pt x="24" y="11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7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1" name="Freeform 1604"/>
            <p:cNvSpPr>
              <a:spLocks/>
            </p:cNvSpPr>
            <p:nvPr/>
          </p:nvSpPr>
          <p:spPr bwMode="auto">
            <a:xfrm>
              <a:off x="10242472" y="1467055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2" name="Freeform 1605"/>
            <p:cNvSpPr>
              <a:spLocks/>
            </p:cNvSpPr>
            <p:nvPr/>
          </p:nvSpPr>
          <p:spPr bwMode="auto">
            <a:xfrm>
              <a:off x="10452333" y="1257194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2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2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3" name="Freeform 1606"/>
            <p:cNvSpPr>
              <a:spLocks/>
            </p:cNvSpPr>
            <p:nvPr/>
          </p:nvSpPr>
          <p:spPr bwMode="auto">
            <a:xfrm>
              <a:off x="10242472" y="1257194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4" name="Freeform 1607"/>
            <p:cNvSpPr>
              <a:spLocks/>
            </p:cNvSpPr>
            <p:nvPr/>
          </p:nvSpPr>
          <p:spPr bwMode="auto">
            <a:xfrm>
              <a:off x="10345789" y="1152263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5" name="Freeform 1608"/>
            <p:cNvSpPr>
              <a:spLocks/>
            </p:cNvSpPr>
            <p:nvPr/>
          </p:nvSpPr>
          <p:spPr bwMode="auto">
            <a:xfrm>
              <a:off x="10555650" y="1152263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6" name="Freeform 1609"/>
            <p:cNvSpPr>
              <a:spLocks/>
            </p:cNvSpPr>
            <p:nvPr/>
          </p:nvSpPr>
          <p:spPr bwMode="auto">
            <a:xfrm>
              <a:off x="10345789" y="17786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7" name="Freeform 1610"/>
            <p:cNvSpPr>
              <a:spLocks/>
            </p:cNvSpPr>
            <p:nvPr/>
          </p:nvSpPr>
          <p:spPr bwMode="auto">
            <a:xfrm>
              <a:off x="10555650" y="17786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8" name="Freeform 1611"/>
            <p:cNvSpPr>
              <a:spLocks/>
            </p:cNvSpPr>
            <p:nvPr/>
          </p:nvSpPr>
          <p:spPr bwMode="auto">
            <a:xfrm>
              <a:off x="10452333" y="1885163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2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19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19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2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9" name="Freeform 1612"/>
            <p:cNvSpPr>
              <a:spLocks/>
            </p:cNvSpPr>
            <p:nvPr/>
          </p:nvSpPr>
          <p:spPr bwMode="auto">
            <a:xfrm>
              <a:off x="10242472" y="1885163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0" name="Freeform 1613"/>
            <p:cNvSpPr>
              <a:spLocks/>
            </p:cNvSpPr>
            <p:nvPr/>
          </p:nvSpPr>
          <p:spPr bwMode="auto">
            <a:xfrm>
              <a:off x="10452333" y="1675302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1" name="Freeform 1614"/>
            <p:cNvSpPr>
              <a:spLocks/>
            </p:cNvSpPr>
            <p:nvPr/>
          </p:nvSpPr>
          <p:spPr bwMode="auto">
            <a:xfrm>
              <a:off x="10242472" y="167530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2" name="Freeform 1615"/>
            <p:cNvSpPr>
              <a:spLocks/>
            </p:cNvSpPr>
            <p:nvPr/>
          </p:nvSpPr>
          <p:spPr bwMode="auto">
            <a:xfrm>
              <a:off x="10345789" y="157037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3" name="Freeform 1616"/>
            <p:cNvSpPr>
              <a:spLocks/>
            </p:cNvSpPr>
            <p:nvPr/>
          </p:nvSpPr>
          <p:spPr bwMode="auto">
            <a:xfrm>
              <a:off x="10555650" y="157037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4" name="Freeform 1617"/>
            <p:cNvSpPr>
              <a:spLocks/>
            </p:cNvSpPr>
            <p:nvPr/>
          </p:nvSpPr>
          <p:spPr bwMode="auto">
            <a:xfrm>
              <a:off x="10345789" y="21983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5" name="Freeform 1618"/>
            <p:cNvSpPr>
              <a:spLocks/>
            </p:cNvSpPr>
            <p:nvPr/>
          </p:nvSpPr>
          <p:spPr bwMode="auto">
            <a:xfrm>
              <a:off x="10555650" y="21983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6" name="Freeform 1619"/>
            <p:cNvSpPr>
              <a:spLocks/>
            </p:cNvSpPr>
            <p:nvPr/>
          </p:nvSpPr>
          <p:spPr bwMode="auto">
            <a:xfrm>
              <a:off x="10452333" y="2303271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7" name="Freeform 1620"/>
            <p:cNvSpPr>
              <a:spLocks/>
            </p:cNvSpPr>
            <p:nvPr/>
          </p:nvSpPr>
          <p:spPr bwMode="auto">
            <a:xfrm>
              <a:off x="10242472" y="230327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8" name="Freeform 1621"/>
            <p:cNvSpPr>
              <a:spLocks/>
            </p:cNvSpPr>
            <p:nvPr/>
          </p:nvSpPr>
          <p:spPr bwMode="auto">
            <a:xfrm>
              <a:off x="10452333" y="2093410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6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3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3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6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9" name="Freeform 1622"/>
            <p:cNvSpPr>
              <a:spLocks/>
            </p:cNvSpPr>
            <p:nvPr/>
          </p:nvSpPr>
          <p:spPr bwMode="auto">
            <a:xfrm>
              <a:off x="10242472" y="2093410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0" name="Freeform 1623"/>
            <p:cNvSpPr>
              <a:spLocks/>
            </p:cNvSpPr>
            <p:nvPr/>
          </p:nvSpPr>
          <p:spPr bwMode="auto">
            <a:xfrm>
              <a:off x="10345789" y="198848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1" name="Freeform 1624"/>
            <p:cNvSpPr>
              <a:spLocks/>
            </p:cNvSpPr>
            <p:nvPr/>
          </p:nvSpPr>
          <p:spPr bwMode="auto">
            <a:xfrm>
              <a:off x="10555650" y="198848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2" name="Freeform 1625"/>
            <p:cNvSpPr>
              <a:spLocks/>
            </p:cNvSpPr>
            <p:nvPr/>
          </p:nvSpPr>
          <p:spPr bwMode="auto">
            <a:xfrm>
              <a:off x="10345789" y="261644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3" name="Freeform 1626"/>
            <p:cNvSpPr>
              <a:spLocks/>
            </p:cNvSpPr>
            <p:nvPr/>
          </p:nvSpPr>
          <p:spPr bwMode="auto">
            <a:xfrm>
              <a:off x="10555650" y="261644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4" name="Freeform 1627"/>
            <p:cNvSpPr>
              <a:spLocks/>
            </p:cNvSpPr>
            <p:nvPr/>
          </p:nvSpPr>
          <p:spPr bwMode="auto">
            <a:xfrm>
              <a:off x="10452333" y="2721379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5" name="Freeform 1628"/>
            <p:cNvSpPr>
              <a:spLocks/>
            </p:cNvSpPr>
            <p:nvPr/>
          </p:nvSpPr>
          <p:spPr bwMode="auto">
            <a:xfrm>
              <a:off x="10242472" y="2721379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6" name="Freeform 1629"/>
            <p:cNvSpPr>
              <a:spLocks/>
            </p:cNvSpPr>
            <p:nvPr/>
          </p:nvSpPr>
          <p:spPr bwMode="auto">
            <a:xfrm>
              <a:off x="10452333" y="2513132"/>
              <a:ext cx="38744" cy="38744"/>
            </a:xfrm>
            <a:custGeom>
              <a:avLst/>
              <a:gdLst>
                <a:gd name="T0" fmla="*/ 13 w 24"/>
                <a:gd name="T1" fmla="*/ 0 h 24"/>
                <a:gd name="T2" fmla="*/ 17 w 24"/>
                <a:gd name="T3" fmla="*/ 0 h 24"/>
                <a:gd name="T4" fmla="*/ 19 w 24"/>
                <a:gd name="T5" fmla="*/ 2 h 24"/>
                <a:gd name="T6" fmla="*/ 22 w 24"/>
                <a:gd name="T7" fmla="*/ 5 h 24"/>
                <a:gd name="T8" fmla="*/ 24 w 24"/>
                <a:gd name="T9" fmla="*/ 7 h 24"/>
                <a:gd name="T10" fmla="*/ 24 w 24"/>
                <a:gd name="T11" fmla="*/ 13 h 24"/>
                <a:gd name="T12" fmla="*/ 24 w 24"/>
                <a:gd name="T13" fmla="*/ 17 h 24"/>
                <a:gd name="T14" fmla="*/ 22 w 24"/>
                <a:gd name="T15" fmla="*/ 19 h 24"/>
                <a:gd name="T16" fmla="*/ 19 w 24"/>
                <a:gd name="T17" fmla="*/ 22 h 24"/>
                <a:gd name="T18" fmla="*/ 17 w 24"/>
                <a:gd name="T19" fmla="*/ 24 h 24"/>
                <a:gd name="T20" fmla="*/ 13 w 24"/>
                <a:gd name="T21" fmla="*/ 24 h 24"/>
                <a:gd name="T22" fmla="*/ 7 w 24"/>
                <a:gd name="T23" fmla="*/ 24 h 24"/>
                <a:gd name="T24" fmla="*/ 5 w 24"/>
                <a:gd name="T25" fmla="*/ 22 h 24"/>
                <a:gd name="T26" fmla="*/ 2 w 24"/>
                <a:gd name="T27" fmla="*/ 19 h 24"/>
                <a:gd name="T28" fmla="*/ 0 w 24"/>
                <a:gd name="T29" fmla="*/ 17 h 24"/>
                <a:gd name="T30" fmla="*/ 0 w 24"/>
                <a:gd name="T31" fmla="*/ 13 h 24"/>
                <a:gd name="T32" fmla="*/ 0 w 24"/>
                <a:gd name="T33" fmla="*/ 7 h 24"/>
                <a:gd name="T34" fmla="*/ 2 w 24"/>
                <a:gd name="T35" fmla="*/ 5 h 24"/>
                <a:gd name="T36" fmla="*/ 5 w 24"/>
                <a:gd name="T37" fmla="*/ 2 h 24"/>
                <a:gd name="T38" fmla="*/ 7 w 24"/>
                <a:gd name="T39" fmla="*/ 0 h 24"/>
                <a:gd name="T40" fmla="*/ 13 w 24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4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7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7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7" name="Freeform 1630"/>
            <p:cNvSpPr>
              <a:spLocks/>
            </p:cNvSpPr>
            <p:nvPr/>
          </p:nvSpPr>
          <p:spPr bwMode="auto">
            <a:xfrm>
              <a:off x="10242472" y="2513132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3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3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8" name="Freeform 1631"/>
            <p:cNvSpPr>
              <a:spLocks/>
            </p:cNvSpPr>
            <p:nvPr/>
          </p:nvSpPr>
          <p:spPr bwMode="auto">
            <a:xfrm>
              <a:off x="10345789" y="240658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9" name="Freeform 1632"/>
            <p:cNvSpPr>
              <a:spLocks/>
            </p:cNvSpPr>
            <p:nvPr/>
          </p:nvSpPr>
          <p:spPr bwMode="auto">
            <a:xfrm>
              <a:off x="10555650" y="240658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0" name="Freeform 1633"/>
            <p:cNvSpPr>
              <a:spLocks/>
            </p:cNvSpPr>
            <p:nvPr/>
          </p:nvSpPr>
          <p:spPr bwMode="auto">
            <a:xfrm>
              <a:off x="10345789" y="303455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1" name="Freeform 1634"/>
            <p:cNvSpPr>
              <a:spLocks/>
            </p:cNvSpPr>
            <p:nvPr/>
          </p:nvSpPr>
          <p:spPr bwMode="auto">
            <a:xfrm>
              <a:off x="10555650" y="303455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2" name="Freeform 1635"/>
            <p:cNvSpPr>
              <a:spLocks/>
            </p:cNvSpPr>
            <p:nvPr/>
          </p:nvSpPr>
          <p:spPr bwMode="auto">
            <a:xfrm>
              <a:off x="10452333" y="3139487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6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3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3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6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3" name="Freeform 1636"/>
            <p:cNvSpPr>
              <a:spLocks/>
            </p:cNvSpPr>
            <p:nvPr/>
          </p:nvSpPr>
          <p:spPr bwMode="auto">
            <a:xfrm>
              <a:off x="10242472" y="3139487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4" name="Freeform 1637"/>
            <p:cNvSpPr>
              <a:spLocks/>
            </p:cNvSpPr>
            <p:nvPr/>
          </p:nvSpPr>
          <p:spPr bwMode="auto">
            <a:xfrm>
              <a:off x="10452333" y="2931241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2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19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19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2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5" name="Freeform 1638"/>
            <p:cNvSpPr>
              <a:spLocks/>
            </p:cNvSpPr>
            <p:nvPr/>
          </p:nvSpPr>
          <p:spPr bwMode="auto">
            <a:xfrm>
              <a:off x="10242472" y="293124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6" name="Freeform 1639"/>
            <p:cNvSpPr>
              <a:spLocks/>
            </p:cNvSpPr>
            <p:nvPr/>
          </p:nvSpPr>
          <p:spPr bwMode="auto">
            <a:xfrm>
              <a:off x="10345789" y="282469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7" name="Freeform 1640"/>
            <p:cNvSpPr>
              <a:spLocks/>
            </p:cNvSpPr>
            <p:nvPr/>
          </p:nvSpPr>
          <p:spPr bwMode="auto">
            <a:xfrm>
              <a:off x="10555650" y="282469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8" name="Freeform 1643"/>
            <p:cNvSpPr>
              <a:spLocks/>
            </p:cNvSpPr>
            <p:nvPr/>
          </p:nvSpPr>
          <p:spPr bwMode="auto">
            <a:xfrm>
              <a:off x="10555650" y="345266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9" name="Freeform 1646"/>
            <p:cNvSpPr>
              <a:spLocks/>
            </p:cNvSpPr>
            <p:nvPr/>
          </p:nvSpPr>
          <p:spPr bwMode="auto">
            <a:xfrm>
              <a:off x="10452333" y="3349348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0" name="Freeform 1647"/>
            <p:cNvSpPr>
              <a:spLocks/>
            </p:cNvSpPr>
            <p:nvPr/>
          </p:nvSpPr>
          <p:spPr bwMode="auto">
            <a:xfrm>
              <a:off x="10242472" y="3349348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1" name="Freeform 1649"/>
            <p:cNvSpPr>
              <a:spLocks/>
            </p:cNvSpPr>
            <p:nvPr/>
          </p:nvSpPr>
          <p:spPr bwMode="auto">
            <a:xfrm>
              <a:off x="10345789" y="32444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2" name="Freeform 1650"/>
            <p:cNvSpPr>
              <a:spLocks/>
            </p:cNvSpPr>
            <p:nvPr/>
          </p:nvSpPr>
          <p:spPr bwMode="auto">
            <a:xfrm>
              <a:off x="10555650" y="32444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3" name="Freeform 1711"/>
            <p:cNvSpPr>
              <a:spLocks/>
            </p:cNvSpPr>
            <p:nvPr/>
          </p:nvSpPr>
          <p:spPr bwMode="auto">
            <a:xfrm>
              <a:off x="9927680" y="10618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4" name="Freeform 1712"/>
            <p:cNvSpPr>
              <a:spLocks/>
            </p:cNvSpPr>
            <p:nvPr/>
          </p:nvSpPr>
          <p:spPr bwMode="auto">
            <a:xfrm>
              <a:off x="10137541" y="10618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0 h 26"/>
                <a:gd name="T16" fmla="*/ 20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5" name="Freeform 1713"/>
            <p:cNvSpPr>
              <a:spLocks/>
            </p:cNvSpPr>
            <p:nvPr/>
          </p:nvSpPr>
          <p:spPr bwMode="auto">
            <a:xfrm>
              <a:off x="10032611" y="21111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6" name="Freeform 1714"/>
            <p:cNvSpPr>
              <a:spLocks/>
            </p:cNvSpPr>
            <p:nvPr/>
          </p:nvSpPr>
          <p:spPr bwMode="auto">
            <a:xfrm>
              <a:off x="9824364" y="21111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7" name="Freeform 1715"/>
            <p:cNvSpPr>
              <a:spLocks/>
            </p:cNvSpPr>
            <p:nvPr/>
          </p:nvSpPr>
          <p:spPr bwMode="auto">
            <a:xfrm>
              <a:off x="10032611" y="125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6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6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6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8" name="Freeform 1716"/>
            <p:cNvSpPr>
              <a:spLocks/>
            </p:cNvSpPr>
            <p:nvPr/>
          </p:nvSpPr>
          <p:spPr bwMode="auto">
            <a:xfrm>
              <a:off x="9824364" y="125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2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9" name="Freeform 1719"/>
            <p:cNvSpPr>
              <a:spLocks/>
            </p:cNvSpPr>
            <p:nvPr/>
          </p:nvSpPr>
          <p:spPr bwMode="auto">
            <a:xfrm>
              <a:off x="9927680" y="52429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0" name="Freeform 1720"/>
            <p:cNvSpPr>
              <a:spLocks/>
            </p:cNvSpPr>
            <p:nvPr/>
          </p:nvSpPr>
          <p:spPr bwMode="auto">
            <a:xfrm>
              <a:off x="10137541" y="52429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1" name="Freeform 1721"/>
            <p:cNvSpPr>
              <a:spLocks/>
            </p:cNvSpPr>
            <p:nvPr/>
          </p:nvSpPr>
          <p:spPr bwMode="auto">
            <a:xfrm>
              <a:off x="10032611" y="62922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2" name="Freeform 1722"/>
            <p:cNvSpPr>
              <a:spLocks/>
            </p:cNvSpPr>
            <p:nvPr/>
          </p:nvSpPr>
          <p:spPr bwMode="auto">
            <a:xfrm>
              <a:off x="9824364" y="62922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3" name="Freeform 1723"/>
            <p:cNvSpPr>
              <a:spLocks/>
            </p:cNvSpPr>
            <p:nvPr/>
          </p:nvSpPr>
          <p:spPr bwMode="auto">
            <a:xfrm>
              <a:off x="10032611" y="420977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3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3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6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6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4" name="Freeform 1724"/>
            <p:cNvSpPr>
              <a:spLocks/>
            </p:cNvSpPr>
            <p:nvPr/>
          </p:nvSpPr>
          <p:spPr bwMode="auto">
            <a:xfrm>
              <a:off x="9824364" y="420977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19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19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2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2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5" name="Freeform 1725"/>
            <p:cNvSpPr>
              <a:spLocks/>
            </p:cNvSpPr>
            <p:nvPr/>
          </p:nvSpPr>
          <p:spPr bwMode="auto">
            <a:xfrm>
              <a:off x="9927680" y="31443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6" name="Freeform 1726"/>
            <p:cNvSpPr>
              <a:spLocks/>
            </p:cNvSpPr>
            <p:nvPr/>
          </p:nvSpPr>
          <p:spPr bwMode="auto">
            <a:xfrm>
              <a:off x="10137541" y="31443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7" name="Freeform 1727"/>
            <p:cNvSpPr>
              <a:spLocks/>
            </p:cNvSpPr>
            <p:nvPr/>
          </p:nvSpPr>
          <p:spPr bwMode="auto">
            <a:xfrm>
              <a:off x="9927680" y="94240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8" name="Freeform 1728"/>
            <p:cNvSpPr>
              <a:spLocks/>
            </p:cNvSpPr>
            <p:nvPr/>
          </p:nvSpPr>
          <p:spPr bwMode="auto">
            <a:xfrm>
              <a:off x="10137541" y="94240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9" name="Freeform 1729"/>
            <p:cNvSpPr>
              <a:spLocks/>
            </p:cNvSpPr>
            <p:nvPr/>
          </p:nvSpPr>
          <p:spPr bwMode="auto">
            <a:xfrm>
              <a:off x="10032611" y="104733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0" name="Freeform 1730"/>
            <p:cNvSpPr>
              <a:spLocks/>
            </p:cNvSpPr>
            <p:nvPr/>
          </p:nvSpPr>
          <p:spPr bwMode="auto">
            <a:xfrm>
              <a:off x="9824364" y="104733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1" name="Freeform 1731"/>
            <p:cNvSpPr>
              <a:spLocks/>
            </p:cNvSpPr>
            <p:nvPr/>
          </p:nvSpPr>
          <p:spPr bwMode="auto">
            <a:xfrm>
              <a:off x="10032611" y="83908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2" name="Freeform 1733"/>
            <p:cNvSpPr>
              <a:spLocks/>
            </p:cNvSpPr>
            <p:nvPr/>
          </p:nvSpPr>
          <p:spPr bwMode="auto">
            <a:xfrm>
              <a:off x="9824364" y="83908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3" name="Freeform 1734"/>
            <p:cNvSpPr>
              <a:spLocks/>
            </p:cNvSpPr>
            <p:nvPr/>
          </p:nvSpPr>
          <p:spPr bwMode="auto">
            <a:xfrm>
              <a:off x="9927680" y="7325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4" name="Freeform 1735"/>
            <p:cNvSpPr>
              <a:spLocks/>
            </p:cNvSpPr>
            <p:nvPr/>
          </p:nvSpPr>
          <p:spPr bwMode="auto">
            <a:xfrm>
              <a:off x="10137541" y="7325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0 w 26"/>
                <a:gd name="T5" fmla="*/ 3 h 26"/>
                <a:gd name="T6" fmla="*/ 23 w 26"/>
                <a:gd name="T7" fmla="*/ 6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5" name="Freeform 1736"/>
            <p:cNvSpPr>
              <a:spLocks/>
            </p:cNvSpPr>
            <p:nvPr/>
          </p:nvSpPr>
          <p:spPr bwMode="auto">
            <a:xfrm>
              <a:off x="9927680" y="136051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6" name="Freeform 1737"/>
            <p:cNvSpPr>
              <a:spLocks/>
            </p:cNvSpPr>
            <p:nvPr/>
          </p:nvSpPr>
          <p:spPr bwMode="auto">
            <a:xfrm>
              <a:off x="10137541" y="136051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7" name="Freeform 1738"/>
            <p:cNvSpPr>
              <a:spLocks/>
            </p:cNvSpPr>
            <p:nvPr/>
          </p:nvSpPr>
          <p:spPr bwMode="auto">
            <a:xfrm>
              <a:off x="10032610" y="1467055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3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3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6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6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8" name="Freeform 1739"/>
            <p:cNvSpPr>
              <a:spLocks/>
            </p:cNvSpPr>
            <p:nvPr/>
          </p:nvSpPr>
          <p:spPr bwMode="auto">
            <a:xfrm>
              <a:off x="9824364" y="1467055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19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19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2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2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9" name="Freeform 1740"/>
            <p:cNvSpPr>
              <a:spLocks/>
            </p:cNvSpPr>
            <p:nvPr/>
          </p:nvSpPr>
          <p:spPr bwMode="auto">
            <a:xfrm>
              <a:off x="10032610" y="1257194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0" name="Freeform 1741"/>
            <p:cNvSpPr>
              <a:spLocks/>
            </p:cNvSpPr>
            <p:nvPr/>
          </p:nvSpPr>
          <p:spPr bwMode="auto">
            <a:xfrm>
              <a:off x="9824364" y="1257194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1" name="Freeform 1742"/>
            <p:cNvSpPr>
              <a:spLocks/>
            </p:cNvSpPr>
            <p:nvPr/>
          </p:nvSpPr>
          <p:spPr bwMode="auto">
            <a:xfrm>
              <a:off x="9927680" y="1152263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2" name="Freeform 1743"/>
            <p:cNvSpPr>
              <a:spLocks/>
            </p:cNvSpPr>
            <p:nvPr/>
          </p:nvSpPr>
          <p:spPr bwMode="auto">
            <a:xfrm>
              <a:off x="10137541" y="1152263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0 h 26"/>
                <a:gd name="T16" fmla="*/ 20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3" name="Freeform 1744"/>
            <p:cNvSpPr>
              <a:spLocks/>
            </p:cNvSpPr>
            <p:nvPr/>
          </p:nvSpPr>
          <p:spPr bwMode="auto">
            <a:xfrm>
              <a:off x="9927680" y="17786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4" name="Freeform 1745"/>
            <p:cNvSpPr>
              <a:spLocks/>
            </p:cNvSpPr>
            <p:nvPr/>
          </p:nvSpPr>
          <p:spPr bwMode="auto">
            <a:xfrm>
              <a:off x="10137541" y="17786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0 w 26"/>
                <a:gd name="T5" fmla="*/ 3 h 26"/>
                <a:gd name="T6" fmla="*/ 23 w 26"/>
                <a:gd name="T7" fmla="*/ 6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5" name="Freeform 1746"/>
            <p:cNvSpPr>
              <a:spLocks/>
            </p:cNvSpPr>
            <p:nvPr/>
          </p:nvSpPr>
          <p:spPr bwMode="auto">
            <a:xfrm>
              <a:off x="10032610" y="1885163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6" name="Freeform 1747"/>
            <p:cNvSpPr>
              <a:spLocks/>
            </p:cNvSpPr>
            <p:nvPr/>
          </p:nvSpPr>
          <p:spPr bwMode="auto">
            <a:xfrm>
              <a:off x="9824364" y="1885163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7" name="Freeform 1748"/>
            <p:cNvSpPr>
              <a:spLocks/>
            </p:cNvSpPr>
            <p:nvPr/>
          </p:nvSpPr>
          <p:spPr bwMode="auto">
            <a:xfrm>
              <a:off x="10032610" y="167530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8" name="Freeform 1749"/>
            <p:cNvSpPr>
              <a:spLocks/>
            </p:cNvSpPr>
            <p:nvPr/>
          </p:nvSpPr>
          <p:spPr bwMode="auto">
            <a:xfrm>
              <a:off x="9824364" y="167530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9" name="Freeform 1750"/>
            <p:cNvSpPr>
              <a:spLocks/>
            </p:cNvSpPr>
            <p:nvPr/>
          </p:nvSpPr>
          <p:spPr bwMode="auto">
            <a:xfrm>
              <a:off x="9927680" y="157037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0" name="Freeform 1751"/>
            <p:cNvSpPr>
              <a:spLocks/>
            </p:cNvSpPr>
            <p:nvPr/>
          </p:nvSpPr>
          <p:spPr bwMode="auto">
            <a:xfrm>
              <a:off x="10137541" y="157037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1" name="Freeform 1752"/>
            <p:cNvSpPr>
              <a:spLocks/>
            </p:cNvSpPr>
            <p:nvPr/>
          </p:nvSpPr>
          <p:spPr bwMode="auto">
            <a:xfrm>
              <a:off x="9927680" y="21983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2" name="Freeform 1753"/>
            <p:cNvSpPr>
              <a:spLocks/>
            </p:cNvSpPr>
            <p:nvPr/>
          </p:nvSpPr>
          <p:spPr bwMode="auto">
            <a:xfrm>
              <a:off x="10137541" y="21983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0 h 26"/>
                <a:gd name="T16" fmla="*/ 20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3" name="Freeform 1754"/>
            <p:cNvSpPr>
              <a:spLocks/>
            </p:cNvSpPr>
            <p:nvPr/>
          </p:nvSpPr>
          <p:spPr bwMode="auto">
            <a:xfrm>
              <a:off x="10032610" y="230327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4" name="Freeform 1755"/>
            <p:cNvSpPr>
              <a:spLocks/>
            </p:cNvSpPr>
            <p:nvPr/>
          </p:nvSpPr>
          <p:spPr bwMode="auto">
            <a:xfrm>
              <a:off x="9824364" y="230327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5" name="Freeform 1756"/>
            <p:cNvSpPr>
              <a:spLocks/>
            </p:cNvSpPr>
            <p:nvPr/>
          </p:nvSpPr>
          <p:spPr bwMode="auto">
            <a:xfrm>
              <a:off x="10032610" y="2093410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6" name="Freeform 1757"/>
            <p:cNvSpPr>
              <a:spLocks/>
            </p:cNvSpPr>
            <p:nvPr/>
          </p:nvSpPr>
          <p:spPr bwMode="auto">
            <a:xfrm>
              <a:off x="9824364" y="2093410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7" name="Freeform 1758"/>
            <p:cNvSpPr>
              <a:spLocks/>
            </p:cNvSpPr>
            <p:nvPr/>
          </p:nvSpPr>
          <p:spPr bwMode="auto">
            <a:xfrm>
              <a:off x="9927680" y="198848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8" name="Freeform 1759"/>
            <p:cNvSpPr>
              <a:spLocks/>
            </p:cNvSpPr>
            <p:nvPr/>
          </p:nvSpPr>
          <p:spPr bwMode="auto">
            <a:xfrm>
              <a:off x="10137541" y="198848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9" name="Freeform 1760"/>
            <p:cNvSpPr>
              <a:spLocks/>
            </p:cNvSpPr>
            <p:nvPr/>
          </p:nvSpPr>
          <p:spPr bwMode="auto">
            <a:xfrm>
              <a:off x="9927680" y="261644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0" name="Freeform 1761"/>
            <p:cNvSpPr>
              <a:spLocks/>
            </p:cNvSpPr>
            <p:nvPr/>
          </p:nvSpPr>
          <p:spPr bwMode="auto">
            <a:xfrm>
              <a:off x="10137541" y="261644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1" name="Freeform 1762"/>
            <p:cNvSpPr>
              <a:spLocks/>
            </p:cNvSpPr>
            <p:nvPr/>
          </p:nvSpPr>
          <p:spPr bwMode="auto">
            <a:xfrm>
              <a:off x="10032610" y="2721379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2" name="Freeform 1763"/>
            <p:cNvSpPr>
              <a:spLocks/>
            </p:cNvSpPr>
            <p:nvPr/>
          </p:nvSpPr>
          <p:spPr bwMode="auto">
            <a:xfrm>
              <a:off x="9824364" y="2721379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3" name="Freeform 1764"/>
            <p:cNvSpPr>
              <a:spLocks/>
            </p:cNvSpPr>
            <p:nvPr/>
          </p:nvSpPr>
          <p:spPr bwMode="auto">
            <a:xfrm>
              <a:off x="10032610" y="2513132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3 w 25"/>
                <a:gd name="T7" fmla="*/ 5 h 24"/>
                <a:gd name="T8" fmla="*/ 25 w 25"/>
                <a:gd name="T9" fmla="*/ 7 h 24"/>
                <a:gd name="T10" fmla="*/ 25 w 25"/>
                <a:gd name="T11" fmla="*/ 13 h 24"/>
                <a:gd name="T12" fmla="*/ 25 w 25"/>
                <a:gd name="T13" fmla="*/ 17 h 24"/>
                <a:gd name="T14" fmla="*/ 23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6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3 h 24"/>
                <a:gd name="T32" fmla="*/ 0 w 25"/>
                <a:gd name="T33" fmla="*/ 7 h 24"/>
                <a:gd name="T34" fmla="*/ 3 w 25"/>
                <a:gd name="T35" fmla="*/ 5 h 24"/>
                <a:gd name="T36" fmla="*/ 6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7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4" name="Freeform 1765"/>
            <p:cNvSpPr>
              <a:spLocks/>
            </p:cNvSpPr>
            <p:nvPr/>
          </p:nvSpPr>
          <p:spPr bwMode="auto">
            <a:xfrm>
              <a:off x="9824364" y="2513132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19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3 h 24"/>
                <a:gd name="T12" fmla="*/ 25 w 25"/>
                <a:gd name="T13" fmla="*/ 17 h 24"/>
                <a:gd name="T14" fmla="*/ 22 w 25"/>
                <a:gd name="T15" fmla="*/ 19 h 24"/>
                <a:gd name="T16" fmla="*/ 19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2 w 25"/>
                <a:gd name="T27" fmla="*/ 19 h 24"/>
                <a:gd name="T28" fmla="*/ 0 w 25"/>
                <a:gd name="T29" fmla="*/ 17 h 24"/>
                <a:gd name="T30" fmla="*/ 0 w 25"/>
                <a:gd name="T31" fmla="*/ 13 h 24"/>
                <a:gd name="T32" fmla="*/ 0 w 25"/>
                <a:gd name="T33" fmla="*/ 7 h 24"/>
                <a:gd name="T34" fmla="*/ 2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5" name="Freeform 1766"/>
            <p:cNvSpPr>
              <a:spLocks/>
            </p:cNvSpPr>
            <p:nvPr/>
          </p:nvSpPr>
          <p:spPr bwMode="auto">
            <a:xfrm>
              <a:off x="9927680" y="240658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6" name="Freeform 1767"/>
            <p:cNvSpPr>
              <a:spLocks/>
            </p:cNvSpPr>
            <p:nvPr/>
          </p:nvSpPr>
          <p:spPr bwMode="auto">
            <a:xfrm>
              <a:off x="10137541" y="240658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7" name="Freeform 1768"/>
            <p:cNvSpPr>
              <a:spLocks/>
            </p:cNvSpPr>
            <p:nvPr/>
          </p:nvSpPr>
          <p:spPr bwMode="auto">
            <a:xfrm>
              <a:off x="9927680" y="303455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8" name="Freeform 1769"/>
            <p:cNvSpPr>
              <a:spLocks/>
            </p:cNvSpPr>
            <p:nvPr/>
          </p:nvSpPr>
          <p:spPr bwMode="auto">
            <a:xfrm>
              <a:off x="10137541" y="303455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9" name="Freeform 1770"/>
            <p:cNvSpPr>
              <a:spLocks/>
            </p:cNvSpPr>
            <p:nvPr/>
          </p:nvSpPr>
          <p:spPr bwMode="auto">
            <a:xfrm>
              <a:off x="10032610" y="3139487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0" name="Freeform 1771"/>
            <p:cNvSpPr>
              <a:spLocks/>
            </p:cNvSpPr>
            <p:nvPr/>
          </p:nvSpPr>
          <p:spPr bwMode="auto">
            <a:xfrm>
              <a:off x="9824364" y="3139487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1" name="Freeform 1772"/>
            <p:cNvSpPr>
              <a:spLocks/>
            </p:cNvSpPr>
            <p:nvPr/>
          </p:nvSpPr>
          <p:spPr bwMode="auto">
            <a:xfrm>
              <a:off x="10032610" y="293124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2" name="Freeform 1773"/>
            <p:cNvSpPr>
              <a:spLocks/>
            </p:cNvSpPr>
            <p:nvPr/>
          </p:nvSpPr>
          <p:spPr bwMode="auto">
            <a:xfrm>
              <a:off x="9824364" y="293124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3" name="Freeform 1774"/>
            <p:cNvSpPr>
              <a:spLocks/>
            </p:cNvSpPr>
            <p:nvPr/>
          </p:nvSpPr>
          <p:spPr bwMode="auto">
            <a:xfrm>
              <a:off x="9927680" y="282469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4" name="Freeform 1775"/>
            <p:cNvSpPr>
              <a:spLocks/>
            </p:cNvSpPr>
            <p:nvPr/>
          </p:nvSpPr>
          <p:spPr bwMode="auto">
            <a:xfrm>
              <a:off x="10137541" y="282469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0 w 26"/>
                <a:gd name="T5" fmla="*/ 3 h 26"/>
                <a:gd name="T6" fmla="*/ 23 w 26"/>
                <a:gd name="T7" fmla="*/ 6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5" name="Freeform 1781"/>
            <p:cNvSpPr>
              <a:spLocks/>
            </p:cNvSpPr>
            <p:nvPr/>
          </p:nvSpPr>
          <p:spPr bwMode="auto">
            <a:xfrm>
              <a:off x="10032610" y="3349348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6" name="Freeform 1782"/>
            <p:cNvSpPr>
              <a:spLocks/>
            </p:cNvSpPr>
            <p:nvPr/>
          </p:nvSpPr>
          <p:spPr bwMode="auto">
            <a:xfrm>
              <a:off x="9824364" y="3349348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7" name="Freeform 1784"/>
            <p:cNvSpPr>
              <a:spLocks/>
            </p:cNvSpPr>
            <p:nvPr/>
          </p:nvSpPr>
          <p:spPr bwMode="auto">
            <a:xfrm>
              <a:off x="9927680" y="32444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8" name="Freeform 1785"/>
            <p:cNvSpPr>
              <a:spLocks/>
            </p:cNvSpPr>
            <p:nvPr/>
          </p:nvSpPr>
          <p:spPr bwMode="auto">
            <a:xfrm>
              <a:off x="10137541" y="32444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0 h 26"/>
                <a:gd name="T16" fmla="*/ 20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9" name="Freeform 1846"/>
            <p:cNvSpPr>
              <a:spLocks/>
            </p:cNvSpPr>
            <p:nvPr/>
          </p:nvSpPr>
          <p:spPr bwMode="auto">
            <a:xfrm>
              <a:off x="9509571" y="10618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0" name="Freeform 1847"/>
            <p:cNvSpPr>
              <a:spLocks/>
            </p:cNvSpPr>
            <p:nvPr/>
          </p:nvSpPr>
          <p:spPr bwMode="auto">
            <a:xfrm>
              <a:off x="9717819" y="10618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6 w 26"/>
                <a:gd name="T25" fmla="*/ 23 h 26"/>
                <a:gd name="T26" fmla="*/ 3 w 26"/>
                <a:gd name="T27" fmla="*/ 20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1" name="Freeform 1848"/>
            <p:cNvSpPr>
              <a:spLocks/>
            </p:cNvSpPr>
            <p:nvPr/>
          </p:nvSpPr>
          <p:spPr bwMode="auto">
            <a:xfrm>
              <a:off x="9614502" y="21111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2" name="Freeform 1849"/>
            <p:cNvSpPr>
              <a:spLocks/>
            </p:cNvSpPr>
            <p:nvPr/>
          </p:nvSpPr>
          <p:spPr bwMode="auto">
            <a:xfrm>
              <a:off x="9406255" y="211116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2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2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3" name="Freeform 1850"/>
            <p:cNvSpPr>
              <a:spLocks/>
            </p:cNvSpPr>
            <p:nvPr/>
          </p:nvSpPr>
          <p:spPr bwMode="auto">
            <a:xfrm>
              <a:off x="9614502" y="125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4" name="Freeform 1851"/>
            <p:cNvSpPr>
              <a:spLocks/>
            </p:cNvSpPr>
            <p:nvPr/>
          </p:nvSpPr>
          <p:spPr bwMode="auto">
            <a:xfrm>
              <a:off x="9406255" y="1255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6 h 25"/>
                <a:gd name="T8" fmla="*/ 24 w 24"/>
                <a:gd name="T9" fmla="*/ 8 h 25"/>
                <a:gd name="T10" fmla="*/ 24 w 24"/>
                <a:gd name="T11" fmla="*/ 12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3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3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2 h 25"/>
                <a:gd name="T32" fmla="*/ 0 w 24"/>
                <a:gd name="T33" fmla="*/ 8 h 25"/>
                <a:gd name="T34" fmla="*/ 2 w 24"/>
                <a:gd name="T35" fmla="*/ 6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5" name="Freeform 1854"/>
            <p:cNvSpPr>
              <a:spLocks/>
            </p:cNvSpPr>
            <p:nvPr/>
          </p:nvSpPr>
          <p:spPr bwMode="auto">
            <a:xfrm>
              <a:off x="9509571" y="52429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6" name="Freeform 1855"/>
            <p:cNvSpPr>
              <a:spLocks/>
            </p:cNvSpPr>
            <p:nvPr/>
          </p:nvSpPr>
          <p:spPr bwMode="auto">
            <a:xfrm>
              <a:off x="9717819" y="52429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3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3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7" name="Freeform 1856"/>
            <p:cNvSpPr>
              <a:spLocks/>
            </p:cNvSpPr>
            <p:nvPr/>
          </p:nvSpPr>
          <p:spPr bwMode="auto">
            <a:xfrm>
              <a:off x="9614502" y="62922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8" name="Freeform 1857"/>
            <p:cNvSpPr>
              <a:spLocks/>
            </p:cNvSpPr>
            <p:nvPr/>
          </p:nvSpPr>
          <p:spPr bwMode="auto">
            <a:xfrm>
              <a:off x="9406255" y="629225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9" name="Freeform 1858"/>
            <p:cNvSpPr>
              <a:spLocks/>
            </p:cNvSpPr>
            <p:nvPr/>
          </p:nvSpPr>
          <p:spPr bwMode="auto">
            <a:xfrm>
              <a:off x="9614502" y="420977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0" name="Freeform 1859"/>
            <p:cNvSpPr>
              <a:spLocks/>
            </p:cNvSpPr>
            <p:nvPr/>
          </p:nvSpPr>
          <p:spPr bwMode="auto">
            <a:xfrm>
              <a:off x="9406255" y="420977"/>
              <a:ext cx="38744" cy="38744"/>
            </a:xfrm>
            <a:custGeom>
              <a:avLst/>
              <a:gdLst>
                <a:gd name="T0" fmla="*/ 13 w 24"/>
                <a:gd name="T1" fmla="*/ 0 h 24"/>
                <a:gd name="T2" fmla="*/ 17 w 24"/>
                <a:gd name="T3" fmla="*/ 0 h 24"/>
                <a:gd name="T4" fmla="*/ 19 w 24"/>
                <a:gd name="T5" fmla="*/ 2 h 24"/>
                <a:gd name="T6" fmla="*/ 22 w 24"/>
                <a:gd name="T7" fmla="*/ 5 h 24"/>
                <a:gd name="T8" fmla="*/ 24 w 24"/>
                <a:gd name="T9" fmla="*/ 7 h 24"/>
                <a:gd name="T10" fmla="*/ 24 w 24"/>
                <a:gd name="T11" fmla="*/ 11 h 24"/>
                <a:gd name="T12" fmla="*/ 24 w 24"/>
                <a:gd name="T13" fmla="*/ 17 h 24"/>
                <a:gd name="T14" fmla="*/ 22 w 24"/>
                <a:gd name="T15" fmla="*/ 19 h 24"/>
                <a:gd name="T16" fmla="*/ 19 w 24"/>
                <a:gd name="T17" fmla="*/ 22 h 24"/>
                <a:gd name="T18" fmla="*/ 17 w 24"/>
                <a:gd name="T19" fmla="*/ 24 h 24"/>
                <a:gd name="T20" fmla="*/ 13 w 24"/>
                <a:gd name="T21" fmla="*/ 24 h 24"/>
                <a:gd name="T22" fmla="*/ 7 w 24"/>
                <a:gd name="T23" fmla="*/ 24 h 24"/>
                <a:gd name="T24" fmla="*/ 5 w 24"/>
                <a:gd name="T25" fmla="*/ 22 h 24"/>
                <a:gd name="T26" fmla="*/ 2 w 24"/>
                <a:gd name="T27" fmla="*/ 19 h 24"/>
                <a:gd name="T28" fmla="*/ 0 w 24"/>
                <a:gd name="T29" fmla="*/ 17 h 24"/>
                <a:gd name="T30" fmla="*/ 0 w 24"/>
                <a:gd name="T31" fmla="*/ 11 h 24"/>
                <a:gd name="T32" fmla="*/ 0 w 24"/>
                <a:gd name="T33" fmla="*/ 7 h 24"/>
                <a:gd name="T34" fmla="*/ 2 w 24"/>
                <a:gd name="T35" fmla="*/ 5 h 24"/>
                <a:gd name="T36" fmla="*/ 5 w 24"/>
                <a:gd name="T37" fmla="*/ 2 h 24"/>
                <a:gd name="T38" fmla="*/ 7 w 24"/>
                <a:gd name="T39" fmla="*/ 0 h 24"/>
                <a:gd name="T40" fmla="*/ 13 w 24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4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7"/>
                  </a:lnTo>
                  <a:lnTo>
                    <a:pt x="24" y="11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7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1" name="Freeform 1860"/>
            <p:cNvSpPr>
              <a:spLocks/>
            </p:cNvSpPr>
            <p:nvPr/>
          </p:nvSpPr>
          <p:spPr bwMode="auto">
            <a:xfrm>
              <a:off x="9509571" y="31443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2" name="Freeform 1861"/>
            <p:cNvSpPr>
              <a:spLocks/>
            </p:cNvSpPr>
            <p:nvPr/>
          </p:nvSpPr>
          <p:spPr bwMode="auto">
            <a:xfrm>
              <a:off x="9717819" y="31443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3" name="Freeform 1862"/>
            <p:cNvSpPr>
              <a:spLocks/>
            </p:cNvSpPr>
            <p:nvPr/>
          </p:nvSpPr>
          <p:spPr bwMode="auto">
            <a:xfrm>
              <a:off x="9509571" y="94240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4" name="Freeform 1863"/>
            <p:cNvSpPr>
              <a:spLocks/>
            </p:cNvSpPr>
            <p:nvPr/>
          </p:nvSpPr>
          <p:spPr bwMode="auto">
            <a:xfrm>
              <a:off x="9717819" y="94240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3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3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5" name="Freeform 1864"/>
            <p:cNvSpPr>
              <a:spLocks/>
            </p:cNvSpPr>
            <p:nvPr/>
          </p:nvSpPr>
          <p:spPr bwMode="auto">
            <a:xfrm>
              <a:off x="9614502" y="104733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6" name="Freeform 1865"/>
            <p:cNvSpPr>
              <a:spLocks/>
            </p:cNvSpPr>
            <p:nvPr/>
          </p:nvSpPr>
          <p:spPr bwMode="auto">
            <a:xfrm>
              <a:off x="9406255" y="1047332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6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3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3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6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7" name="Freeform 1866"/>
            <p:cNvSpPr>
              <a:spLocks/>
            </p:cNvSpPr>
            <p:nvPr/>
          </p:nvSpPr>
          <p:spPr bwMode="auto">
            <a:xfrm>
              <a:off x="9614502" y="83908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8" name="Freeform 1867"/>
            <p:cNvSpPr>
              <a:spLocks/>
            </p:cNvSpPr>
            <p:nvPr/>
          </p:nvSpPr>
          <p:spPr bwMode="auto">
            <a:xfrm>
              <a:off x="9406255" y="839086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2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19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19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2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9" name="Freeform 1868"/>
            <p:cNvSpPr>
              <a:spLocks/>
            </p:cNvSpPr>
            <p:nvPr/>
          </p:nvSpPr>
          <p:spPr bwMode="auto">
            <a:xfrm>
              <a:off x="9509571" y="7325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0" name="Freeform 1869"/>
            <p:cNvSpPr>
              <a:spLocks/>
            </p:cNvSpPr>
            <p:nvPr/>
          </p:nvSpPr>
          <p:spPr bwMode="auto">
            <a:xfrm>
              <a:off x="9717819" y="7325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6 h 26"/>
                <a:gd name="T36" fmla="*/ 6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6"/>
                  </a:lnTo>
                  <a:lnTo>
                    <a:pt x="6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1" name="Freeform 1870"/>
            <p:cNvSpPr>
              <a:spLocks/>
            </p:cNvSpPr>
            <p:nvPr/>
          </p:nvSpPr>
          <p:spPr bwMode="auto">
            <a:xfrm>
              <a:off x="9509571" y="136051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2" name="Freeform 1871"/>
            <p:cNvSpPr>
              <a:spLocks/>
            </p:cNvSpPr>
            <p:nvPr/>
          </p:nvSpPr>
          <p:spPr bwMode="auto">
            <a:xfrm>
              <a:off x="9717819" y="136051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3" name="Freeform 1872"/>
            <p:cNvSpPr>
              <a:spLocks/>
            </p:cNvSpPr>
            <p:nvPr/>
          </p:nvSpPr>
          <p:spPr bwMode="auto">
            <a:xfrm>
              <a:off x="9614502" y="1467055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4" name="Freeform 1873"/>
            <p:cNvSpPr>
              <a:spLocks/>
            </p:cNvSpPr>
            <p:nvPr/>
          </p:nvSpPr>
          <p:spPr bwMode="auto">
            <a:xfrm>
              <a:off x="9406255" y="1467055"/>
              <a:ext cx="38744" cy="38744"/>
            </a:xfrm>
            <a:custGeom>
              <a:avLst/>
              <a:gdLst>
                <a:gd name="T0" fmla="*/ 13 w 24"/>
                <a:gd name="T1" fmla="*/ 0 h 24"/>
                <a:gd name="T2" fmla="*/ 17 w 24"/>
                <a:gd name="T3" fmla="*/ 0 h 24"/>
                <a:gd name="T4" fmla="*/ 19 w 24"/>
                <a:gd name="T5" fmla="*/ 2 h 24"/>
                <a:gd name="T6" fmla="*/ 22 w 24"/>
                <a:gd name="T7" fmla="*/ 5 h 24"/>
                <a:gd name="T8" fmla="*/ 24 w 24"/>
                <a:gd name="T9" fmla="*/ 7 h 24"/>
                <a:gd name="T10" fmla="*/ 24 w 24"/>
                <a:gd name="T11" fmla="*/ 11 h 24"/>
                <a:gd name="T12" fmla="*/ 24 w 24"/>
                <a:gd name="T13" fmla="*/ 17 h 24"/>
                <a:gd name="T14" fmla="*/ 22 w 24"/>
                <a:gd name="T15" fmla="*/ 19 h 24"/>
                <a:gd name="T16" fmla="*/ 19 w 24"/>
                <a:gd name="T17" fmla="*/ 22 h 24"/>
                <a:gd name="T18" fmla="*/ 17 w 24"/>
                <a:gd name="T19" fmla="*/ 24 h 24"/>
                <a:gd name="T20" fmla="*/ 13 w 24"/>
                <a:gd name="T21" fmla="*/ 24 h 24"/>
                <a:gd name="T22" fmla="*/ 7 w 24"/>
                <a:gd name="T23" fmla="*/ 24 h 24"/>
                <a:gd name="T24" fmla="*/ 5 w 24"/>
                <a:gd name="T25" fmla="*/ 22 h 24"/>
                <a:gd name="T26" fmla="*/ 2 w 24"/>
                <a:gd name="T27" fmla="*/ 19 h 24"/>
                <a:gd name="T28" fmla="*/ 0 w 24"/>
                <a:gd name="T29" fmla="*/ 17 h 24"/>
                <a:gd name="T30" fmla="*/ 0 w 24"/>
                <a:gd name="T31" fmla="*/ 11 h 24"/>
                <a:gd name="T32" fmla="*/ 0 w 24"/>
                <a:gd name="T33" fmla="*/ 7 h 24"/>
                <a:gd name="T34" fmla="*/ 2 w 24"/>
                <a:gd name="T35" fmla="*/ 5 h 24"/>
                <a:gd name="T36" fmla="*/ 5 w 24"/>
                <a:gd name="T37" fmla="*/ 2 h 24"/>
                <a:gd name="T38" fmla="*/ 7 w 24"/>
                <a:gd name="T39" fmla="*/ 0 h 24"/>
                <a:gd name="T40" fmla="*/ 13 w 24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4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7"/>
                  </a:lnTo>
                  <a:lnTo>
                    <a:pt x="24" y="11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7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5" name="Freeform 1874"/>
            <p:cNvSpPr>
              <a:spLocks/>
            </p:cNvSpPr>
            <p:nvPr/>
          </p:nvSpPr>
          <p:spPr bwMode="auto">
            <a:xfrm>
              <a:off x="9614502" y="1257194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6" name="Freeform 1875"/>
            <p:cNvSpPr>
              <a:spLocks/>
            </p:cNvSpPr>
            <p:nvPr/>
          </p:nvSpPr>
          <p:spPr bwMode="auto">
            <a:xfrm>
              <a:off x="9406255" y="1257194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2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2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7" name="Freeform 1876"/>
            <p:cNvSpPr>
              <a:spLocks/>
            </p:cNvSpPr>
            <p:nvPr/>
          </p:nvSpPr>
          <p:spPr bwMode="auto">
            <a:xfrm>
              <a:off x="9509571" y="1152263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8" name="Freeform 1877"/>
            <p:cNvSpPr>
              <a:spLocks/>
            </p:cNvSpPr>
            <p:nvPr/>
          </p:nvSpPr>
          <p:spPr bwMode="auto">
            <a:xfrm>
              <a:off x="9717819" y="1152263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6 w 26"/>
                <a:gd name="T25" fmla="*/ 23 h 26"/>
                <a:gd name="T26" fmla="*/ 3 w 26"/>
                <a:gd name="T27" fmla="*/ 20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9" name="Freeform 1878"/>
            <p:cNvSpPr>
              <a:spLocks/>
            </p:cNvSpPr>
            <p:nvPr/>
          </p:nvSpPr>
          <p:spPr bwMode="auto">
            <a:xfrm>
              <a:off x="9509571" y="17786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0" name="Freeform 1879"/>
            <p:cNvSpPr>
              <a:spLocks/>
            </p:cNvSpPr>
            <p:nvPr/>
          </p:nvSpPr>
          <p:spPr bwMode="auto">
            <a:xfrm>
              <a:off x="9717819" y="17786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6 h 26"/>
                <a:gd name="T36" fmla="*/ 6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6"/>
                  </a:lnTo>
                  <a:lnTo>
                    <a:pt x="6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1" name="Freeform 1880"/>
            <p:cNvSpPr>
              <a:spLocks/>
            </p:cNvSpPr>
            <p:nvPr/>
          </p:nvSpPr>
          <p:spPr bwMode="auto">
            <a:xfrm>
              <a:off x="9614502" y="1885163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2" name="Freeform 1881"/>
            <p:cNvSpPr>
              <a:spLocks/>
            </p:cNvSpPr>
            <p:nvPr/>
          </p:nvSpPr>
          <p:spPr bwMode="auto">
            <a:xfrm>
              <a:off x="9406255" y="1885163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2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19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19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2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3" name="Freeform 1882"/>
            <p:cNvSpPr>
              <a:spLocks/>
            </p:cNvSpPr>
            <p:nvPr/>
          </p:nvSpPr>
          <p:spPr bwMode="auto">
            <a:xfrm>
              <a:off x="9614502" y="167530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4" name="Freeform 1883"/>
            <p:cNvSpPr>
              <a:spLocks/>
            </p:cNvSpPr>
            <p:nvPr/>
          </p:nvSpPr>
          <p:spPr bwMode="auto">
            <a:xfrm>
              <a:off x="9406255" y="1675302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5" name="Freeform 1884"/>
            <p:cNvSpPr>
              <a:spLocks/>
            </p:cNvSpPr>
            <p:nvPr/>
          </p:nvSpPr>
          <p:spPr bwMode="auto">
            <a:xfrm>
              <a:off x="9509571" y="157037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6" name="Freeform 1885"/>
            <p:cNvSpPr>
              <a:spLocks/>
            </p:cNvSpPr>
            <p:nvPr/>
          </p:nvSpPr>
          <p:spPr bwMode="auto">
            <a:xfrm>
              <a:off x="9717819" y="157037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3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3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7" name="Freeform 1886"/>
            <p:cNvSpPr>
              <a:spLocks/>
            </p:cNvSpPr>
            <p:nvPr/>
          </p:nvSpPr>
          <p:spPr bwMode="auto">
            <a:xfrm>
              <a:off x="9509571" y="21983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8" name="Freeform 1887"/>
            <p:cNvSpPr>
              <a:spLocks/>
            </p:cNvSpPr>
            <p:nvPr/>
          </p:nvSpPr>
          <p:spPr bwMode="auto">
            <a:xfrm>
              <a:off x="9717819" y="21983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6 w 26"/>
                <a:gd name="T25" fmla="*/ 23 h 26"/>
                <a:gd name="T26" fmla="*/ 3 w 26"/>
                <a:gd name="T27" fmla="*/ 20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9" name="Freeform 1888"/>
            <p:cNvSpPr>
              <a:spLocks/>
            </p:cNvSpPr>
            <p:nvPr/>
          </p:nvSpPr>
          <p:spPr bwMode="auto">
            <a:xfrm>
              <a:off x="9614502" y="230327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0" name="Freeform 1889"/>
            <p:cNvSpPr>
              <a:spLocks/>
            </p:cNvSpPr>
            <p:nvPr/>
          </p:nvSpPr>
          <p:spPr bwMode="auto">
            <a:xfrm>
              <a:off x="9406255" y="2303271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1" name="Freeform 1890"/>
            <p:cNvSpPr>
              <a:spLocks/>
            </p:cNvSpPr>
            <p:nvPr/>
          </p:nvSpPr>
          <p:spPr bwMode="auto">
            <a:xfrm>
              <a:off x="9614502" y="2093410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2" name="Freeform 1891"/>
            <p:cNvSpPr>
              <a:spLocks/>
            </p:cNvSpPr>
            <p:nvPr/>
          </p:nvSpPr>
          <p:spPr bwMode="auto">
            <a:xfrm>
              <a:off x="9406255" y="2093410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6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3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3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6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3" name="Freeform 1892"/>
            <p:cNvSpPr>
              <a:spLocks/>
            </p:cNvSpPr>
            <p:nvPr/>
          </p:nvSpPr>
          <p:spPr bwMode="auto">
            <a:xfrm>
              <a:off x="9509571" y="198848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4" name="Freeform 1893"/>
            <p:cNvSpPr>
              <a:spLocks/>
            </p:cNvSpPr>
            <p:nvPr/>
          </p:nvSpPr>
          <p:spPr bwMode="auto">
            <a:xfrm>
              <a:off x="9717819" y="198848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3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3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5" name="Freeform 1894"/>
            <p:cNvSpPr>
              <a:spLocks/>
            </p:cNvSpPr>
            <p:nvPr/>
          </p:nvSpPr>
          <p:spPr bwMode="auto">
            <a:xfrm>
              <a:off x="9509571" y="261644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6" name="Freeform 1895"/>
            <p:cNvSpPr>
              <a:spLocks/>
            </p:cNvSpPr>
            <p:nvPr/>
          </p:nvSpPr>
          <p:spPr bwMode="auto">
            <a:xfrm>
              <a:off x="9717819" y="261644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3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3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7" name="Freeform 1896"/>
            <p:cNvSpPr>
              <a:spLocks/>
            </p:cNvSpPr>
            <p:nvPr/>
          </p:nvSpPr>
          <p:spPr bwMode="auto">
            <a:xfrm>
              <a:off x="9614502" y="2721379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8" name="Freeform 1897"/>
            <p:cNvSpPr>
              <a:spLocks/>
            </p:cNvSpPr>
            <p:nvPr/>
          </p:nvSpPr>
          <p:spPr bwMode="auto">
            <a:xfrm>
              <a:off x="9406255" y="2721379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9" name="Freeform 1898"/>
            <p:cNvSpPr>
              <a:spLocks/>
            </p:cNvSpPr>
            <p:nvPr/>
          </p:nvSpPr>
          <p:spPr bwMode="auto">
            <a:xfrm>
              <a:off x="9614502" y="2513132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3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3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0" name="Freeform 1899"/>
            <p:cNvSpPr>
              <a:spLocks/>
            </p:cNvSpPr>
            <p:nvPr/>
          </p:nvSpPr>
          <p:spPr bwMode="auto">
            <a:xfrm>
              <a:off x="9406255" y="2513132"/>
              <a:ext cx="38744" cy="38744"/>
            </a:xfrm>
            <a:custGeom>
              <a:avLst/>
              <a:gdLst>
                <a:gd name="T0" fmla="*/ 13 w 24"/>
                <a:gd name="T1" fmla="*/ 0 h 24"/>
                <a:gd name="T2" fmla="*/ 17 w 24"/>
                <a:gd name="T3" fmla="*/ 0 h 24"/>
                <a:gd name="T4" fmla="*/ 19 w 24"/>
                <a:gd name="T5" fmla="*/ 2 h 24"/>
                <a:gd name="T6" fmla="*/ 22 w 24"/>
                <a:gd name="T7" fmla="*/ 5 h 24"/>
                <a:gd name="T8" fmla="*/ 24 w 24"/>
                <a:gd name="T9" fmla="*/ 7 h 24"/>
                <a:gd name="T10" fmla="*/ 24 w 24"/>
                <a:gd name="T11" fmla="*/ 13 h 24"/>
                <a:gd name="T12" fmla="*/ 24 w 24"/>
                <a:gd name="T13" fmla="*/ 17 h 24"/>
                <a:gd name="T14" fmla="*/ 22 w 24"/>
                <a:gd name="T15" fmla="*/ 19 h 24"/>
                <a:gd name="T16" fmla="*/ 19 w 24"/>
                <a:gd name="T17" fmla="*/ 22 h 24"/>
                <a:gd name="T18" fmla="*/ 17 w 24"/>
                <a:gd name="T19" fmla="*/ 24 h 24"/>
                <a:gd name="T20" fmla="*/ 13 w 24"/>
                <a:gd name="T21" fmla="*/ 24 h 24"/>
                <a:gd name="T22" fmla="*/ 7 w 24"/>
                <a:gd name="T23" fmla="*/ 24 h 24"/>
                <a:gd name="T24" fmla="*/ 5 w 24"/>
                <a:gd name="T25" fmla="*/ 22 h 24"/>
                <a:gd name="T26" fmla="*/ 2 w 24"/>
                <a:gd name="T27" fmla="*/ 19 h 24"/>
                <a:gd name="T28" fmla="*/ 0 w 24"/>
                <a:gd name="T29" fmla="*/ 17 h 24"/>
                <a:gd name="T30" fmla="*/ 0 w 24"/>
                <a:gd name="T31" fmla="*/ 13 h 24"/>
                <a:gd name="T32" fmla="*/ 0 w 24"/>
                <a:gd name="T33" fmla="*/ 7 h 24"/>
                <a:gd name="T34" fmla="*/ 2 w 24"/>
                <a:gd name="T35" fmla="*/ 5 h 24"/>
                <a:gd name="T36" fmla="*/ 5 w 24"/>
                <a:gd name="T37" fmla="*/ 2 h 24"/>
                <a:gd name="T38" fmla="*/ 7 w 24"/>
                <a:gd name="T39" fmla="*/ 0 h 24"/>
                <a:gd name="T40" fmla="*/ 13 w 24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4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7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7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1" name="Freeform 1900"/>
            <p:cNvSpPr>
              <a:spLocks/>
            </p:cNvSpPr>
            <p:nvPr/>
          </p:nvSpPr>
          <p:spPr bwMode="auto">
            <a:xfrm>
              <a:off x="9509571" y="240658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2" name="Freeform 1901"/>
            <p:cNvSpPr>
              <a:spLocks/>
            </p:cNvSpPr>
            <p:nvPr/>
          </p:nvSpPr>
          <p:spPr bwMode="auto">
            <a:xfrm>
              <a:off x="9717819" y="240658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3" name="Freeform 1902"/>
            <p:cNvSpPr>
              <a:spLocks/>
            </p:cNvSpPr>
            <p:nvPr/>
          </p:nvSpPr>
          <p:spPr bwMode="auto">
            <a:xfrm>
              <a:off x="9509571" y="303455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4" name="Freeform 1903"/>
            <p:cNvSpPr>
              <a:spLocks/>
            </p:cNvSpPr>
            <p:nvPr/>
          </p:nvSpPr>
          <p:spPr bwMode="auto">
            <a:xfrm>
              <a:off x="9717819" y="303455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3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3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5" name="Freeform 1904"/>
            <p:cNvSpPr>
              <a:spLocks/>
            </p:cNvSpPr>
            <p:nvPr/>
          </p:nvSpPr>
          <p:spPr bwMode="auto">
            <a:xfrm>
              <a:off x="9614502" y="3139487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6" name="Freeform 1905"/>
            <p:cNvSpPr>
              <a:spLocks/>
            </p:cNvSpPr>
            <p:nvPr/>
          </p:nvSpPr>
          <p:spPr bwMode="auto">
            <a:xfrm>
              <a:off x="9406255" y="3139487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6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3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3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6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7" name="Freeform 1906"/>
            <p:cNvSpPr>
              <a:spLocks/>
            </p:cNvSpPr>
            <p:nvPr/>
          </p:nvSpPr>
          <p:spPr bwMode="auto">
            <a:xfrm>
              <a:off x="9614502" y="293124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8" name="Freeform 1907"/>
            <p:cNvSpPr>
              <a:spLocks/>
            </p:cNvSpPr>
            <p:nvPr/>
          </p:nvSpPr>
          <p:spPr bwMode="auto">
            <a:xfrm>
              <a:off x="9406255" y="2931241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2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19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19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2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9" name="Freeform 1908"/>
            <p:cNvSpPr>
              <a:spLocks/>
            </p:cNvSpPr>
            <p:nvPr/>
          </p:nvSpPr>
          <p:spPr bwMode="auto">
            <a:xfrm>
              <a:off x="9509571" y="282469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0" name="Freeform 1909"/>
            <p:cNvSpPr>
              <a:spLocks/>
            </p:cNvSpPr>
            <p:nvPr/>
          </p:nvSpPr>
          <p:spPr bwMode="auto">
            <a:xfrm>
              <a:off x="9717819" y="282469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6 h 26"/>
                <a:gd name="T36" fmla="*/ 6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6"/>
                  </a:lnTo>
                  <a:lnTo>
                    <a:pt x="6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1" name="Freeform 1915"/>
            <p:cNvSpPr>
              <a:spLocks/>
            </p:cNvSpPr>
            <p:nvPr/>
          </p:nvSpPr>
          <p:spPr bwMode="auto">
            <a:xfrm>
              <a:off x="9614502" y="3349348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2" name="Freeform 1916"/>
            <p:cNvSpPr>
              <a:spLocks/>
            </p:cNvSpPr>
            <p:nvPr/>
          </p:nvSpPr>
          <p:spPr bwMode="auto">
            <a:xfrm>
              <a:off x="9406255" y="3349348"/>
              <a:ext cx="38744" cy="40358"/>
            </a:xfrm>
            <a:custGeom>
              <a:avLst/>
              <a:gdLst>
                <a:gd name="T0" fmla="*/ 13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3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3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3" name="Freeform 1918"/>
            <p:cNvSpPr>
              <a:spLocks/>
            </p:cNvSpPr>
            <p:nvPr/>
          </p:nvSpPr>
          <p:spPr bwMode="auto">
            <a:xfrm>
              <a:off x="9509571" y="32444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4" name="Freeform 1919"/>
            <p:cNvSpPr>
              <a:spLocks/>
            </p:cNvSpPr>
            <p:nvPr/>
          </p:nvSpPr>
          <p:spPr bwMode="auto">
            <a:xfrm>
              <a:off x="9717819" y="32444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6 w 26"/>
                <a:gd name="T25" fmla="*/ 23 h 26"/>
                <a:gd name="T26" fmla="*/ 3 w 26"/>
                <a:gd name="T27" fmla="*/ 20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5" name="Freeform 1981"/>
            <p:cNvSpPr>
              <a:spLocks/>
            </p:cNvSpPr>
            <p:nvPr/>
          </p:nvSpPr>
          <p:spPr bwMode="auto">
            <a:xfrm>
              <a:off x="9091464" y="10618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0 h 26"/>
                <a:gd name="T16" fmla="*/ 20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6" name="Freeform 1982"/>
            <p:cNvSpPr>
              <a:spLocks/>
            </p:cNvSpPr>
            <p:nvPr/>
          </p:nvSpPr>
          <p:spPr bwMode="auto">
            <a:xfrm>
              <a:off x="9299711" y="10618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7" name="Freeform 1983"/>
            <p:cNvSpPr>
              <a:spLocks/>
            </p:cNvSpPr>
            <p:nvPr/>
          </p:nvSpPr>
          <p:spPr bwMode="auto">
            <a:xfrm>
              <a:off x="9196395" y="21111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8" name="Freeform 1984"/>
            <p:cNvSpPr>
              <a:spLocks/>
            </p:cNvSpPr>
            <p:nvPr/>
          </p:nvSpPr>
          <p:spPr bwMode="auto">
            <a:xfrm>
              <a:off x="8986534" y="21111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9" name="Freeform 1985"/>
            <p:cNvSpPr>
              <a:spLocks/>
            </p:cNvSpPr>
            <p:nvPr/>
          </p:nvSpPr>
          <p:spPr bwMode="auto">
            <a:xfrm>
              <a:off x="9196395" y="125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0" name="Freeform 1986"/>
            <p:cNvSpPr>
              <a:spLocks/>
            </p:cNvSpPr>
            <p:nvPr/>
          </p:nvSpPr>
          <p:spPr bwMode="auto">
            <a:xfrm>
              <a:off x="8986534" y="125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6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6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6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1" name="Freeform 1989"/>
            <p:cNvSpPr>
              <a:spLocks/>
            </p:cNvSpPr>
            <p:nvPr/>
          </p:nvSpPr>
          <p:spPr bwMode="auto">
            <a:xfrm>
              <a:off x="9091464" y="52429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2" name="Freeform 1990"/>
            <p:cNvSpPr>
              <a:spLocks/>
            </p:cNvSpPr>
            <p:nvPr/>
          </p:nvSpPr>
          <p:spPr bwMode="auto">
            <a:xfrm>
              <a:off x="9299711" y="52429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3" name="Freeform 1991"/>
            <p:cNvSpPr>
              <a:spLocks/>
            </p:cNvSpPr>
            <p:nvPr/>
          </p:nvSpPr>
          <p:spPr bwMode="auto">
            <a:xfrm>
              <a:off x="9196395" y="62922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4" name="Freeform 1992"/>
            <p:cNvSpPr>
              <a:spLocks/>
            </p:cNvSpPr>
            <p:nvPr/>
          </p:nvSpPr>
          <p:spPr bwMode="auto">
            <a:xfrm>
              <a:off x="8986534" y="62922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5" name="Freeform 1993"/>
            <p:cNvSpPr>
              <a:spLocks/>
            </p:cNvSpPr>
            <p:nvPr/>
          </p:nvSpPr>
          <p:spPr bwMode="auto">
            <a:xfrm>
              <a:off x="9196395" y="420977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6" name="Freeform 1994"/>
            <p:cNvSpPr>
              <a:spLocks/>
            </p:cNvSpPr>
            <p:nvPr/>
          </p:nvSpPr>
          <p:spPr bwMode="auto">
            <a:xfrm>
              <a:off x="8986534" y="420977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3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3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6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6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7" name="Freeform 1995"/>
            <p:cNvSpPr>
              <a:spLocks/>
            </p:cNvSpPr>
            <p:nvPr/>
          </p:nvSpPr>
          <p:spPr bwMode="auto">
            <a:xfrm>
              <a:off x="9091464" y="31443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8" name="Freeform 1996"/>
            <p:cNvSpPr>
              <a:spLocks/>
            </p:cNvSpPr>
            <p:nvPr/>
          </p:nvSpPr>
          <p:spPr bwMode="auto">
            <a:xfrm>
              <a:off x="9299711" y="31443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9" name="Freeform 1997"/>
            <p:cNvSpPr>
              <a:spLocks/>
            </p:cNvSpPr>
            <p:nvPr/>
          </p:nvSpPr>
          <p:spPr bwMode="auto">
            <a:xfrm>
              <a:off x="9091464" y="94240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0" name="Freeform 1998"/>
            <p:cNvSpPr>
              <a:spLocks/>
            </p:cNvSpPr>
            <p:nvPr/>
          </p:nvSpPr>
          <p:spPr bwMode="auto">
            <a:xfrm>
              <a:off x="9299711" y="94240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1" name="Freeform 1999"/>
            <p:cNvSpPr>
              <a:spLocks/>
            </p:cNvSpPr>
            <p:nvPr/>
          </p:nvSpPr>
          <p:spPr bwMode="auto">
            <a:xfrm>
              <a:off x="9196395" y="104733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2" name="Freeform 2000"/>
            <p:cNvSpPr>
              <a:spLocks/>
            </p:cNvSpPr>
            <p:nvPr/>
          </p:nvSpPr>
          <p:spPr bwMode="auto">
            <a:xfrm>
              <a:off x="8986534" y="104733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3" name="Freeform 2001"/>
            <p:cNvSpPr>
              <a:spLocks/>
            </p:cNvSpPr>
            <p:nvPr/>
          </p:nvSpPr>
          <p:spPr bwMode="auto">
            <a:xfrm>
              <a:off x="9196395" y="83908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4" name="Freeform 2002"/>
            <p:cNvSpPr>
              <a:spLocks/>
            </p:cNvSpPr>
            <p:nvPr/>
          </p:nvSpPr>
          <p:spPr bwMode="auto">
            <a:xfrm>
              <a:off x="8986534" y="83908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5" name="Freeform 2003"/>
            <p:cNvSpPr>
              <a:spLocks/>
            </p:cNvSpPr>
            <p:nvPr/>
          </p:nvSpPr>
          <p:spPr bwMode="auto">
            <a:xfrm>
              <a:off x="9091464" y="7325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0 w 26"/>
                <a:gd name="T5" fmla="*/ 3 h 26"/>
                <a:gd name="T6" fmla="*/ 23 w 26"/>
                <a:gd name="T7" fmla="*/ 6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6" name="Freeform 2004"/>
            <p:cNvSpPr>
              <a:spLocks/>
            </p:cNvSpPr>
            <p:nvPr/>
          </p:nvSpPr>
          <p:spPr bwMode="auto">
            <a:xfrm>
              <a:off x="9299711" y="7325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7" name="Freeform 2005"/>
            <p:cNvSpPr>
              <a:spLocks/>
            </p:cNvSpPr>
            <p:nvPr/>
          </p:nvSpPr>
          <p:spPr bwMode="auto">
            <a:xfrm>
              <a:off x="9091464" y="136051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8" name="Freeform 2006"/>
            <p:cNvSpPr>
              <a:spLocks/>
            </p:cNvSpPr>
            <p:nvPr/>
          </p:nvSpPr>
          <p:spPr bwMode="auto">
            <a:xfrm>
              <a:off x="9299711" y="136051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9" name="Freeform 2007"/>
            <p:cNvSpPr>
              <a:spLocks/>
            </p:cNvSpPr>
            <p:nvPr/>
          </p:nvSpPr>
          <p:spPr bwMode="auto">
            <a:xfrm>
              <a:off x="9196395" y="1467055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0" name="Freeform 2008"/>
            <p:cNvSpPr>
              <a:spLocks/>
            </p:cNvSpPr>
            <p:nvPr/>
          </p:nvSpPr>
          <p:spPr bwMode="auto">
            <a:xfrm>
              <a:off x="8986534" y="1467055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3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3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6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6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1" name="Freeform 2009"/>
            <p:cNvSpPr>
              <a:spLocks/>
            </p:cNvSpPr>
            <p:nvPr/>
          </p:nvSpPr>
          <p:spPr bwMode="auto">
            <a:xfrm>
              <a:off x="9196395" y="1257194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2" name="Freeform 2010"/>
            <p:cNvSpPr>
              <a:spLocks/>
            </p:cNvSpPr>
            <p:nvPr/>
          </p:nvSpPr>
          <p:spPr bwMode="auto">
            <a:xfrm>
              <a:off x="8986534" y="1257194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3" name="Freeform 2011"/>
            <p:cNvSpPr>
              <a:spLocks/>
            </p:cNvSpPr>
            <p:nvPr/>
          </p:nvSpPr>
          <p:spPr bwMode="auto">
            <a:xfrm>
              <a:off x="9091464" y="1152263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0 h 26"/>
                <a:gd name="T16" fmla="*/ 20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4" name="Freeform 2012"/>
            <p:cNvSpPr>
              <a:spLocks/>
            </p:cNvSpPr>
            <p:nvPr/>
          </p:nvSpPr>
          <p:spPr bwMode="auto">
            <a:xfrm>
              <a:off x="9299711" y="1152263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5" name="Freeform 2013"/>
            <p:cNvSpPr>
              <a:spLocks/>
            </p:cNvSpPr>
            <p:nvPr/>
          </p:nvSpPr>
          <p:spPr bwMode="auto">
            <a:xfrm>
              <a:off x="9091464" y="17786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0 w 26"/>
                <a:gd name="T5" fmla="*/ 3 h 26"/>
                <a:gd name="T6" fmla="*/ 23 w 26"/>
                <a:gd name="T7" fmla="*/ 6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6" name="Freeform 2014"/>
            <p:cNvSpPr>
              <a:spLocks/>
            </p:cNvSpPr>
            <p:nvPr/>
          </p:nvSpPr>
          <p:spPr bwMode="auto">
            <a:xfrm>
              <a:off x="9299711" y="17786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7" name="Freeform 2015"/>
            <p:cNvSpPr>
              <a:spLocks/>
            </p:cNvSpPr>
            <p:nvPr/>
          </p:nvSpPr>
          <p:spPr bwMode="auto">
            <a:xfrm>
              <a:off x="9196395" y="1885163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8" name="Freeform 2016"/>
            <p:cNvSpPr>
              <a:spLocks/>
            </p:cNvSpPr>
            <p:nvPr/>
          </p:nvSpPr>
          <p:spPr bwMode="auto">
            <a:xfrm>
              <a:off x="8986534" y="1885163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9" name="Freeform 2017"/>
            <p:cNvSpPr>
              <a:spLocks/>
            </p:cNvSpPr>
            <p:nvPr/>
          </p:nvSpPr>
          <p:spPr bwMode="auto">
            <a:xfrm>
              <a:off x="9196395" y="167530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0" name="Freeform 2018"/>
            <p:cNvSpPr>
              <a:spLocks/>
            </p:cNvSpPr>
            <p:nvPr/>
          </p:nvSpPr>
          <p:spPr bwMode="auto">
            <a:xfrm>
              <a:off x="8986534" y="167530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1" name="Freeform 2019"/>
            <p:cNvSpPr>
              <a:spLocks/>
            </p:cNvSpPr>
            <p:nvPr/>
          </p:nvSpPr>
          <p:spPr bwMode="auto">
            <a:xfrm>
              <a:off x="9091464" y="157037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2" name="Freeform 2020"/>
            <p:cNvSpPr>
              <a:spLocks/>
            </p:cNvSpPr>
            <p:nvPr/>
          </p:nvSpPr>
          <p:spPr bwMode="auto">
            <a:xfrm>
              <a:off x="9299711" y="157037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3" name="Freeform 2021"/>
            <p:cNvSpPr>
              <a:spLocks/>
            </p:cNvSpPr>
            <p:nvPr/>
          </p:nvSpPr>
          <p:spPr bwMode="auto">
            <a:xfrm>
              <a:off x="9091464" y="21983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0 h 26"/>
                <a:gd name="T16" fmla="*/ 20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4" name="Freeform 2022"/>
            <p:cNvSpPr>
              <a:spLocks/>
            </p:cNvSpPr>
            <p:nvPr/>
          </p:nvSpPr>
          <p:spPr bwMode="auto">
            <a:xfrm>
              <a:off x="9299711" y="21983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5" name="Freeform 2023"/>
            <p:cNvSpPr>
              <a:spLocks/>
            </p:cNvSpPr>
            <p:nvPr/>
          </p:nvSpPr>
          <p:spPr bwMode="auto">
            <a:xfrm>
              <a:off x="9196395" y="230327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6" name="Freeform 2024"/>
            <p:cNvSpPr>
              <a:spLocks/>
            </p:cNvSpPr>
            <p:nvPr/>
          </p:nvSpPr>
          <p:spPr bwMode="auto">
            <a:xfrm>
              <a:off x="8986534" y="230327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7" name="Freeform 2025"/>
            <p:cNvSpPr>
              <a:spLocks/>
            </p:cNvSpPr>
            <p:nvPr/>
          </p:nvSpPr>
          <p:spPr bwMode="auto">
            <a:xfrm>
              <a:off x="9196395" y="2093410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8" name="Freeform 2026"/>
            <p:cNvSpPr>
              <a:spLocks/>
            </p:cNvSpPr>
            <p:nvPr/>
          </p:nvSpPr>
          <p:spPr bwMode="auto">
            <a:xfrm>
              <a:off x="8986534" y="2093410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9" name="Freeform 2027"/>
            <p:cNvSpPr>
              <a:spLocks/>
            </p:cNvSpPr>
            <p:nvPr/>
          </p:nvSpPr>
          <p:spPr bwMode="auto">
            <a:xfrm>
              <a:off x="9091464" y="198848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0" name="Freeform 2028"/>
            <p:cNvSpPr>
              <a:spLocks/>
            </p:cNvSpPr>
            <p:nvPr/>
          </p:nvSpPr>
          <p:spPr bwMode="auto">
            <a:xfrm>
              <a:off x="9299711" y="198848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1" name="Freeform 2029"/>
            <p:cNvSpPr>
              <a:spLocks/>
            </p:cNvSpPr>
            <p:nvPr/>
          </p:nvSpPr>
          <p:spPr bwMode="auto">
            <a:xfrm>
              <a:off x="9091464" y="261644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2" name="Freeform 2030"/>
            <p:cNvSpPr>
              <a:spLocks/>
            </p:cNvSpPr>
            <p:nvPr/>
          </p:nvSpPr>
          <p:spPr bwMode="auto">
            <a:xfrm>
              <a:off x="9299711" y="261644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3" name="Freeform 2031"/>
            <p:cNvSpPr>
              <a:spLocks/>
            </p:cNvSpPr>
            <p:nvPr/>
          </p:nvSpPr>
          <p:spPr bwMode="auto">
            <a:xfrm>
              <a:off x="9196395" y="2721379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4" name="Freeform 2032"/>
            <p:cNvSpPr>
              <a:spLocks/>
            </p:cNvSpPr>
            <p:nvPr/>
          </p:nvSpPr>
          <p:spPr bwMode="auto">
            <a:xfrm>
              <a:off x="8986534" y="2721379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5" name="Freeform 2033"/>
            <p:cNvSpPr>
              <a:spLocks/>
            </p:cNvSpPr>
            <p:nvPr/>
          </p:nvSpPr>
          <p:spPr bwMode="auto">
            <a:xfrm>
              <a:off x="9196395" y="2513132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3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3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6" name="Freeform 2034"/>
            <p:cNvSpPr>
              <a:spLocks/>
            </p:cNvSpPr>
            <p:nvPr/>
          </p:nvSpPr>
          <p:spPr bwMode="auto">
            <a:xfrm>
              <a:off x="8986534" y="2513132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3 w 25"/>
                <a:gd name="T7" fmla="*/ 5 h 24"/>
                <a:gd name="T8" fmla="*/ 25 w 25"/>
                <a:gd name="T9" fmla="*/ 7 h 24"/>
                <a:gd name="T10" fmla="*/ 25 w 25"/>
                <a:gd name="T11" fmla="*/ 13 h 24"/>
                <a:gd name="T12" fmla="*/ 25 w 25"/>
                <a:gd name="T13" fmla="*/ 17 h 24"/>
                <a:gd name="T14" fmla="*/ 23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6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3 h 24"/>
                <a:gd name="T32" fmla="*/ 0 w 25"/>
                <a:gd name="T33" fmla="*/ 7 h 24"/>
                <a:gd name="T34" fmla="*/ 3 w 25"/>
                <a:gd name="T35" fmla="*/ 5 h 24"/>
                <a:gd name="T36" fmla="*/ 6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7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7" name="Freeform 2035"/>
            <p:cNvSpPr>
              <a:spLocks/>
            </p:cNvSpPr>
            <p:nvPr/>
          </p:nvSpPr>
          <p:spPr bwMode="auto">
            <a:xfrm>
              <a:off x="9091464" y="240658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8" name="Freeform 2036"/>
            <p:cNvSpPr>
              <a:spLocks/>
            </p:cNvSpPr>
            <p:nvPr/>
          </p:nvSpPr>
          <p:spPr bwMode="auto">
            <a:xfrm>
              <a:off x="9299711" y="240658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9" name="Freeform 2037"/>
            <p:cNvSpPr>
              <a:spLocks/>
            </p:cNvSpPr>
            <p:nvPr/>
          </p:nvSpPr>
          <p:spPr bwMode="auto">
            <a:xfrm>
              <a:off x="9091464" y="303455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0" name="Freeform 2038"/>
            <p:cNvSpPr>
              <a:spLocks/>
            </p:cNvSpPr>
            <p:nvPr/>
          </p:nvSpPr>
          <p:spPr bwMode="auto">
            <a:xfrm>
              <a:off x="9299711" y="303455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1" name="Freeform 2039"/>
            <p:cNvSpPr>
              <a:spLocks/>
            </p:cNvSpPr>
            <p:nvPr/>
          </p:nvSpPr>
          <p:spPr bwMode="auto">
            <a:xfrm>
              <a:off x="9196395" y="3139487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2" name="Freeform 2040"/>
            <p:cNvSpPr>
              <a:spLocks/>
            </p:cNvSpPr>
            <p:nvPr/>
          </p:nvSpPr>
          <p:spPr bwMode="auto">
            <a:xfrm>
              <a:off x="8986534" y="3139487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3" name="Freeform 2041"/>
            <p:cNvSpPr>
              <a:spLocks/>
            </p:cNvSpPr>
            <p:nvPr/>
          </p:nvSpPr>
          <p:spPr bwMode="auto">
            <a:xfrm>
              <a:off x="9196395" y="293124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4" name="Freeform 2042"/>
            <p:cNvSpPr>
              <a:spLocks/>
            </p:cNvSpPr>
            <p:nvPr/>
          </p:nvSpPr>
          <p:spPr bwMode="auto">
            <a:xfrm>
              <a:off x="8986534" y="293124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5" name="Freeform 2043"/>
            <p:cNvSpPr>
              <a:spLocks/>
            </p:cNvSpPr>
            <p:nvPr/>
          </p:nvSpPr>
          <p:spPr bwMode="auto">
            <a:xfrm>
              <a:off x="9091464" y="282469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0 w 26"/>
                <a:gd name="T5" fmla="*/ 3 h 26"/>
                <a:gd name="T6" fmla="*/ 23 w 26"/>
                <a:gd name="T7" fmla="*/ 6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6" name="Freeform 2044"/>
            <p:cNvSpPr>
              <a:spLocks/>
            </p:cNvSpPr>
            <p:nvPr/>
          </p:nvSpPr>
          <p:spPr bwMode="auto">
            <a:xfrm>
              <a:off x="9299711" y="282469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7" name="Freeform 2050"/>
            <p:cNvSpPr>
              <a:spLocks/>
            </p:cNvSpPr>
            <p:nvPr/>
          </p:nvSpPr>
          <p:spPr bwMode="auto">
            <a:xfrm>
              <a:off x="9196395" y="3349348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8" name="Freeform 2051"/>
            <p:cNvSpPr>
              <a:spLocks/>
            </p:cNvSpPr>
            <p:nvPr/>
          </p:nvSpPr>
          <p:spPr bwMode="auto">
            <a:xfrm>
              <a:off x="8986534" y="3349348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9" name="Freeform 2053"/>
            <p:cNvSpPr>
              <a:spLocks/>
            </p:cNvSpPr>
            <p:nvPr/>
          </p:nvSpPr>
          <p:spPr bwMode="auto">
            <a:xfrm>
              <a:off x="9091464" y="32444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0 h 26"/>
                <a:gd name="T16" fmla="*/ 20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0" name="Freeform 2054"/>
            <p:cNvSpPr>
              <a:spLocks/>
            </p:cNvSpPr>
            <p:nvPr/>
          </p:nvSpPr>
          <p:spPr bwMode="auto">
            <a:xfrm>
              <a:off x="9299711" y="32444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1" name="Freeform 2115"/>
            <p:cNvSpPr>
              <a:spLocks/>
            </p:cNvSpPr>
            <p:nvPr/>
          </p:nvSpPr>
          <p:spPr bwMode="auto">
            <a:xfrm>
              <a:off x="8671741" y="10618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6 w 26"/>
                <a:gd name="T25" fmla="*/ 23 h 26"/>
                <a:gd name="T26" fmla="*/ 3 w 26"/>
                <a:gd name="T27" fmla="*/ 20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2" name="Freeform 2116"/>
            <p:cNvSpPr>
              <a:spLocks/>
            </p:cNvSpPr>
            <p:nvPr/>
          </p:nvSpPr>
          <p:spPr bwMode="auto">
            <a:xfrm>
              <a:off x="8881603" y="10618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3" name="Freeform 2117"/>
            <p:cNvSpPr>
              <a:spLocks/>
            </p:cNvSpPr>
            <p:nvPr/>
          </p:nvSpPr>
          <p:spPr bwMode="auto">
            <a:xfrm>
              <a:off x="8778286" y="21111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4" name="Freeform 2118"/>
            <p:cNvSpPr>
              <a:spLocks/>
            </p:cNvSpPr>
            <p:nvPr/>
          </p:nvSpPr>
          <p:spPr bwMode="auto">
            <a:xfrm>
              <a:off x="8568425" y="21111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5" name="Freeform 2119"/>
            <p:cNvSpPr>
              <a:spLocks/>
            </p:cNvSpPr>
            <p:nvPr/>
          </p:nvSpPr>
          <p:spPr bwMode="auto">
            <a:xfrm>
              <a:off x="8778286" y="125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2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6" name="Freeform 2120"/>
            <p:cNvSpPr>
              <a:spLocks/>
            </p:cNvSpPr>
            <p:nvPr/>
          </p:nvSpPr>
          <p:spPr bwMode="auto">
            <a:xfrm>
              <a:off x="8568425" y="125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7" name="Freeform 2123"/>
            <p:cNvSpPr>
              <a:spLocks/>
            </p:cNvSpPr>
            <p:nvPr/>
          </p:nvSpPr>
          <p:spPr bwMode="auto">
            <a:xfrm>
              <a:off x="8671741" y="52429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3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3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8" name="Freeform 2124"/>
            <p:cNvSpPr>
              <a:spLocks/>
            </p:cNvSpPr>
            <p:nvPr/>
          </p:nvSpPr>
          <p:spPr bwMode="auto">
            <a:xfrm>
              <a:off x="8881603" y="52429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9" name="Freeform 2125"/>
            <p:cNvSpPr>
              <a:spLocks/>
            </p:cNvSpPr>
            <p:nvPr/>
          </p:nvSpPr>
          <p:spPr bwMode="auto">
            <a:xfrm>
              <a:off x="8778286" y="62922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0" name="Freeform 2126"/>
            <p:cNvSpPr>
              <a:spLocks/>
            </p:cNvSpPr>
            <p:nvPr/>
          </p:nvSpPr>
          <p:spPr bwMode="auto">
            <a:xfrm>
              <a:off x="8568425" y="62922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1" name="Freeform 2127"/>
            <p:cNvSpPr>
              <a:spLocks/>
            </p:cNvSpPr>
            <p:nvPr/>
          </p:nvSpPr>
          <p:spPr bwMode="auto">
            <a:xfrm>
              <a:off x="8778286" y="420977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19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19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2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2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2" name="Freeform 2128"/>
            <p:cNvSpPr>
              <a:spLocks/>
            </p:cNvSpPr>
            <p:nvPr/>
          </p:nvSpPr>
          <p:spPr bwMode="auto">
            <a:xfrm>
              <a:off x="8568425" y="420977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3" name="Freeform 2129"/>
            <p:cNvSpPr>
              <a:spLocks/>
            </p:cNvSpPr>
            <p:nvPr/>
          </p:nvSpPr>
          <p:spPr bwMode="auto">
            <a:xfrm>
              <a:off x="8671741" y="31443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4" name="Freeform 2130"/>
            <p:cNvSpPr>
              <a:spLocks/>
            </p:cNvSpPr>
            <p:nvPr/>
          </p:nvSpPr>
          <p:spPr bwMode="auto">
            <a:xfrm>
              <a:off x="8881603" y="31443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5" name="Freeform 2131"/>
            <p:cNvSpPr>
              <a:spLocks/>
            </p:cNvSpPr>
            <p:nvPr/>
          </p:nvSpPr>
          <p:spPr bwMode="auto">
            <a:xfrm>
              <a:off x="8671741" y="94240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3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3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6" name="Freeform 2132"/>
            <p:cNvSpPr>
              <a:spLocks/>
            </p:cNvSpPr>
            <p:nvPr/>
          </p:nvSpPr>
          <p:spPr bwMode="auto">
            <a:xfrm>
              <a:off x="8881603" y="94240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7" name="Freeform 2133"/>
            <p:cNvSpPr>
              <a:spLocks/>
            </p:cNvSpPr>
            <p:nvPr/>
          </p:nvSpPr>
          <p:spPr bwMode="auto">
            <a:xfrm>
              <a:off x="8778286" y="104733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8" name="Freeform 2135"/>
            <p:cNvSpPr>
              <a:spLocks/>
            </p:cNvSpPr>
            <p:nvPr/>
          </p:nvSpPr>
          <p:spPr bwMode="auto">
            <a:xfrm>
              <a:off x="8568425" y="104733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9" name="Freeform 2136"/>
            <p:cNvSpPr>
              <a:spLocks/>
            </p:cNvSpPr>
            <p:nvPr/>
          </p:nvSpPr>
          <p:spPr bwMode="auto">
            <a:xfrm>
              <a:off x="8778286" y="83908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0" name="Freeform 2137"/>
            <p:cNvSpPr>
              <a:spLocks/>
            </p:cNvSpPr>
            <p:nvPr/>
          </p:nvSpPr>
          <p:spPr bwMode="auto">
            <a:xfrm>
              <a:off x="8568425" y="83908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1" name="Freeform 2138"/>
            <p:cNvSpPr>
              <a:spLocks/>
            </p:cNvSpPr>
            <p:nvPr/>
          </p:nvSpPr>
          <p:spPr bwMode="auto">
            <a:xfrm>
              <a:off x="8671741" y="7325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6 h 26"/>
                <a:gd name="T36" fmla="*/ 6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6"/>
                  </a:lnTo>
                  <a:lnTo>
                    <a:pt x="6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2" name="Freeform 2139"/>
            <p:cNvSpPr>
              <a:spLocks/>
            </p:cNvSpPr>
            <p:nvPr/>
          </p:nvSpPr>
          <p:spPr bwMode="auto">
            <a:xfrm>
              <a:off x="8881603" y="7325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3" name="Freeform 2140"/>
            <p:cNvSpPr>
              <a:spLocks/>
            </p:cNvSpPr>
            <p:nvPr/>
          </p:nvSpPr>
          <p:spPr bwMode="auto">
            <a:xfrm>
              <a:off x="8671741" y="136051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4" name="Freeform 2141"/>
            <p:cNvSpPr>
              <a:spLocks/>
            </p:cNvSpPr>
            <p:nvPr/>
          </p:nvSpPr>
          <p:spPr bwMode="auto">
            <a:xfrm>
              <a:off x="8881603" y="136051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5" name="Freeform 2142"/>
            <p:cNvSpPr>
              <a:spLocks/>
            </p:cNvSpPr>
            <p:nvPr/>
          </p:nvSpPr>
          <p:spPr bwMode="auto">
            <a:xfrm>
              <a:off x="8778286" y="1467055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19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19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2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2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6" name="Freeform 2143"/>
            <p:cNvSpPr>
              <a:spLocks/>
            </p:cNvSpPr>
            <p:nvPr/>
          </p:nvSpPr>
          <p:spPr bwMode="auto">
            <a:xfrm>
              <a:off x="8568425" y="1467055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7" name="Freeform 2144"/>
            <p:cNvSpPr>
              <a:spLocks/>
            </p:cNvSpPr>
            <p:nvPr/>
          </p:nvSpPr>
          <p:spPr bwMode="auto">
            <a:xfrm>
              <a:off x="8778286" y="1257194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8" name="Freeform 2145"/>
            <p:cNvSpPr>
              <a:spLocks/>
            </p:cNvSpPr>
            <p:nvPr/>
          </p:nvSpPr>
          <p:spPr bwMode="auto">
            <a:xfrm>
              <a:off x="8568425" y="1257194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9" name="Freeform 2146"/>
            <p:cNvSpPr>
              <a:spLocks/>
            </p:cNvSpPr>
            <p:nvPr/>
          </p:nvSpPr>
          <p:spPr bwMode="auto">
            <a:xfrm>
              <a:off x="8671741" y="1152263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6 w 26"/>
                <a:gd name="T25" fmla="*/ 23 h 26"/>
                <a:gd name="T26" fmla="*/ 3 w 26"/>
                <a:gd name="T27" fmla="*/ 20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0" name="Freeform 2147"/>
            <p:cNvSpPr>
              <a:spLocks/>
            </p:cNvSpPr>
            <p:nvPr/>
          </p:nvSpPr>
          <p:spPr bwMode="auto">
            <a:xfrm>
              <a:off x="8881603" y="1152263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1" name="Freeform 2148"/>
            <p:cNvSpPr>
              <a:spLocks/>
            </p:cNvSpPr>
            <p:nvPr/>
          </p:nvSpPr>
          <p:spPr bwMode="auto">
            <a:xfrm>
              <a:off x="8671741" y="17786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6 h 26"/>
                <a:gd name="T36" fmla="*/ 6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6"/>
                  </a:lnTo>
                  <a:lnTo>
                    <a:pt x="6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2" name="Freeform 2149"/>
            <p:cNvSpPr>
              <a:spLocks/>
            </p:cNvSpPr>
            <p:nvPr/>
          </p:nvSpPr>
          <p:spPr bwMode="auto">
            <a:xfrm>
              <a:off x="8881603" y="17786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3" name="Freeform 2150"/>
            <p:cNvSpPr>
              <a:spLocks/>
            </p:cNvSpPr>
            <p:nvPr/>
          </p:nvSpPr>
          <p:spPr bwMode="auto">
            <a:xfrm>
              <a:off x="8778286" y="1885163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4" name="Freeform 2151"/>
            <p:cNvSpPr>
              <a:spLocks/>
            </p:cNvSpPr>
            <p:nvPr/>
          </p:nvSpPr>
          <p:spPr bwMode="auto">
            <a:xfrm>
              <a:off x="8568425" y="1885163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5" name="Freeform 2152"/>
            <p:cNvSpPr>
              <a:spLocks/>
            </p:cNvSpPr>
            <p:nvPr/>
          </p:nvSpPr>
          <p:spPr bwMode="auto">
            <a:xfrm>
              <a:off x="8778286" y="167530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6" name="Freeform 2153"/>
            <p:cNvSpPr>
              <a:spLocks/>
            </p:cNvSpPr>
            <p:nvPr/>
          </p:nvSpPr>
          <p:spPr bwMode="auto">
            <a:xfrm>
              <a:off x="8568425" y="167530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7" name="Freeform 2154"/>
            <p:cNvSpPr>
              <a:spLocks/>
            </p:cNvSpPr>
            <p:nvPr/>
          </p:nvSpPr>
          <p:spPr bwMode="auto">
            <a:xfrm>
              <a:off x="8671741" y="157037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3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3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8" name="Freeform 2155"/>
            <p:cNvSpPr>
              <a:spLocks/>
            </p:cNvSpPr>
            <p:nvPr/>
          </p:nvSpPr>
          <p:spPr bwMode="auto">
            <a:xfrm>
              <a:off x="8881603" y="157037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9" name="Freeform 2156"/>
            <p:cNvSpPr>
              <a:spLocks/>
            </p:cNvSpPr>
            <p:nvPr/>
          </p:nvSpPr>
          <p:spPr bwMode="auto">
            <a:xfrm>
              <a:off x="8671741" y="21983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6 w 26"/>
                <a:gd name="T25" fmla="*/ 23 h 26"/>
                <a:gd name="T26" fmla="*/ 3 w 26"/>
                <a:gd name="T27" fmla="*/ 20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0" name="Freeform 2157"/>
            <p:cNvSpPr>
              <a:spLocks/>
            </p:cNvSpPr>
            <p:nvPr/>
          </p:nvSpPr>
          <p:spPr bwMode="auto">
            <a:xfrm>
              <a:off x="8881603" y="21983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1" name="Freeform 2158"/>
            <p:cNvSpPr>
              <a:spLocks/>
            </p:cNvSpPr>
            <p:nvPr/>
          </p:nvSpPr>
          <p:spPr bwMode="auto">
            <a:xfrm>
              <a:off x="8778286" y="230327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2" name="Freeform 2159"/>
            <p:cNvSpPr>
              <a:spLocks/>
            </p:cNvSpPr>
            <p:nvPr/>
          </p:nvSpPr>
          <p:spPr bwMode="auto">
            <a:xfrm>
              <a:off x="8568425" y="230327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3" name="Freeform 2160"/>
            <p:cNvSpPr>
              <a:spLocks/>
            </p:cNvSpPr>
            <p:nvPr/>
          </p:nvSpPr>
          <p:spPr bwMode="auto">
            <a:xfrm>
              <a:off x="8778286" y="2093410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4" name="Freeform 2161"/>
            <p:cNvSpPr>
              <a:spLocks/>
            </p:cNvSpPr>
            <p:nvPr/>
          </p:nvSpPr>
          <p:spPr bwMode="auto">
            <a:xfrm>
              <a:off x="8568425" y="2093410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5" name="Freeform 2162"/>
            <p:cNvSpPr>
              <a:spLocks/>
            </p:cNvSpPr>
            <p:nvPr/>
          </p:nvSpPr>
          <p:spPr bwMode="auto">
            <a:xfrm>
              <a:off x="8671741" y="198848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3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3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6" name="Freeform 2163"/>
            <p:cNvSpPr>
              <a:spLocks/>
            </p:cNvSpPr>
            <p:nvPr/>
          </p:nvSpPr>
          <p:spPr bwMode="auto">
            <a:xfrm>
              <a:off x="8881603" y="198848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7" name="Freeform 2164"/>
            <p:cNvSpPr>
              <a:spLocks/>
            </p:cNvSpPr>
            <p:nvPr/>
          </p:nvSpPr>
          <p:spPr bwMode="auto">
            <a:xfrm>
              <a:off x="8671741" y="261644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3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3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8" name="Freeform 2165"/>
            <p:cNvSpPr>
              <a:spLocks/>
            </p:cNvSpPr>
            <p:nvPr/>
          </p:nvSpPr>
          <p:spPr bwMode="auto">
            <a:xfrm>
              <a:off x="8881603" y="261644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9" name="Freeform 2166"/>
            <p:cNvSpPr>
              <a:spLocks/>
            </p:cNvSpPr>
            <p:nvPr/>
          </p:nvSpPr>
          <p:spPr bwMode="auto">
            <a:xfrm>
              <a:off x="8778286" y="2721379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0" name="Freeform 2167"/>
            <p:cNvSpPr>
              <a:spLocks/>
            </p:cNvSpPr>
            <p:nvPr/>
          </p:nvSpPr>
          <p:spPr bwMode="auto">
            <a:xfrm>
              <a:off x="8568425" y="2721379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1" name="Freeform 2168"/>
            <p:cNvSpPr>
              <a:spLocks/>
            </p:cNvSpPr>
            <p:nvPr/>
          </p:nvSpPr>
          <p:spPr bwMode="auto">
            <a:xfrm>
              <a:off x="8778286" y="2513132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19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3 h 24"/>
                <a:gd name="T12" fmla="*/ 25 w 25"/>
                <a:gd name="T13" fmla="*/ 17 h 24"/>
                <a:gd name="T14" fmla="*/ 22 w 25"/>
                <a:gd name="T15" fmla="*/ 19 h 24"/>
                <a:gd name="T16" fmla="*/ 19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2 w 25"/>
                <a:gd name="T27" fmla="*/ 19 h 24"/>
                <a:gd name="T28" fmla="*/ 0 w 25"/>
                <a:gd name="T29" fmla="*/ 17 h 24"/>
                <a:gd name="T30" fmla="*/ 0 w 25"/>
                <a:gd name="T31" fmla="*/ 13 h 24"/>
                <a:gd name="T32" fmla="*/ 0 w 25"/>
                <a:gd name="T33" fmla="*/ 7 h 24"/>
                <a:gd name="T34" fmla="*/ 2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2" name="Freeform 2169"/>
            <p:cNvSpPr>
              <a:spLocks/>
            </p:cNvSpPr>
            <p:nvPr/>
          </p:nvSpPr>
          <p:spPr bwMode="auto">
            <a:xfrm>
              <a:off x="8568425" y="2513132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3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3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3" name="Freeform 2170"/>
            <p:cNvSpPr>
              <a:spLocks/>
            </p:cNvSpPr>
            <p:nvPr/>
          </p:nvSpPr>
          <p:spPr bwMode="auto">
            <a:xfrm>
              <a:off x="8671741" y="240658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4" name="Freeform 2171"/>
            <p:cNvSpPr>
              <a:spLocks/>
            </p:cNvSpPr>
            <p:nvPr/>
          </p:nvSpPr>
          <p:spPr bwMode="auto">
            <a:xfrm>
              <a:off x="8881603" y="240658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5" name="Freeform 2172"/>
            <p:cNvSpPr>
              <a:spLocks/>
            </p:cNvSpPr>
            <p:nvPr/>
          </p:nvSpPr>
          <p:spPr bwMode="auto">
            <a:xfrm>
              <a:off x="8671741" y="303455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3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3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6" name="Freeform 2173"/>
            <p:cNvSpPr>
              <a:spLocks/>
            </p:cNvSpPr>
            <p:nvPr/>
          </p:nvSpPr>
          <p:spPr bwMode="auto">
            <a:xfrm>
              <a:off x="8881603" y="303455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7" name="Freeform 2174"/>
            <p:cNvSpPr>
              <a:spLocks/>
            </p:cNvSpPr>
            <p:nvPr/>
          </p:nvSpPr>
          <p:spPr bwMode="auto">
            <a:xfrm>
              <a:off x="8778286" y="3139487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8" name="Freeform 2175"/>
            <p:cNvSpPr>
              <a:spLocks/>
            </p:cNvSpPr>
            <p:nvPr/>
          </p:nvSpPr>
          <p:spPr bwMode="auto">
            <a:xfrm>
              <a:off x="8568425" y="3139487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9" name="Freeform 2176"/>
            <p:cNvSpPr>
              <a:spLocks/>
            </p:cNvSpPr>
            <p:nvPr/>
          </p:nvSpPr>
          <p:spPr bwMode="auto">
            <a:xfrm>
              <a:off x="8778286" y="293124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0" name="Freeform 2177"/>
            <p:cNvSpPr>
              <a:spLocks/>
            </p:cNvSpPr>
            <p:nvPr/>
          </p:nvSpPr>
          <p:spPr bwMode="auto">
            <a:xfrm>
              <a:off x="8568425" y="293124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1" name="Freeform 2178"/>
            <p:cNvSpPr>
              <a:spLocks/>
            </p:cNvSpPr>
            <p:nvPr/>
          </p:nvSpPr>
          <p:spPr bwMode="auto">
            <a:xfrm>
              <a:off x="8671741" y="282469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6 h 26"/>
                <a:gd name="T36" fmla="*/ 6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6"/>
                  </a:lnTo>
                  <a:lnTo>
                    <a:pt x="6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2" name="Freeform 2179"/>
            <p:cNvSpPr>
              <a:spLocks/>
            </p:cNvSpPr>
            <p:nvPr/>
          </p:nvSpPr>
          <p:spPr bwMode="auto">
            <a:xfrm>
              <a:off x="8881603" y="282469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3" name="Freeform 2188"/>
            <p:cNvSpPr>
              <a:spLocks/>
            </p:cNvSpPr>
            <p:nvPr/>
          </p:nvSpPr>
          <p:spPr bwMode="auto">
            <a:xfrm>
              <a:off x="8671741" y="32444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6 w 26"/>
                <a:gd name="T25" fmla="*/ 23 h 26"/>
                <a:gd name="T26" fmla="*/ 3 w 26"/>
                <a:gd name="T27" fmla="*/ 20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4" name="Freeform 2189"/>
            <p:cNvSpPr>
              <a:spLocks/>
            </p:cNvSpPr>
            <p:nvPr/>
          </p:nvSpPr>
          <p:spPr bwMode="auto">
            <a:xfrm>
              <a:off x="8881603" y="32444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5" name="Freeform 2250"/>
            <p:cNvSpPr>
              <a:spLocks/>
            </p:cNvSpPr>
            <p:nvPr/>
          </p:nvSpPr>
          <p:spPr bwMode="auto">
            <a:xfrm>
              <a:off x="8253634" y="10618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6" name="Freeform 2251"/>
            <p:cNvSpPr>
              <a:spLocks/>
            </p:cNvSpPr>
            <p:nvPr/>
          </p:nvSpPr>
          <p:spPr bwMode="auto">
            <a:xfrm>
              <a:off x="8463495" y="10618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7" name="Freeform 2252"/>
            <p:cNvSpPr>
              <a:spLocks/>
            </p:cNvSpPr>
            <p:nvPr/>
          </p:nvSpPr>
          <p:spPr bwMode="auto">
            <a:xfrm>
              <a:off x="8360179" y="211116"/>
              <a:ext cx="38744" cy="40358"/>
            </a:xfrm>
            <a:custGeom>
              <a:avLst/>
              <a:gdLst>
                <a:gd name="T0" fmla="*/ 11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2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1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2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1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1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8" name="Freeform 2253"/>
            <p:cNvSpPr>
              <a:spLocks/>
            </p:cNvSpPr>
            <p:nvPr/>
          </p:nvSpPr>
          <p:spPr bwMode="auto">
            <a:xfrm>
              <a:off x="8150318" y="211116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9" name="Freeform 2254"/>
            <p:cNvSpPr>
              <a:spLocks/>
            </p:cNvSpPr>
            <p:nvPr/>
          </p:nvSpPr>
          <p:spPr bwMode="auto">
            <a:xfrm>
              <a:off x="8360179" y="1255"/>
              <a:ext cx="38744" cy="40358"/>
            </a:xfrm>
            <a:custGeom>
              <a:avLst/>
              <a:gdLst>
                <a:gd name="T0" fmla="*/ 11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6 h 25"/>
                <a:gd name="T8" fmla="*/ 24 w 24"/>
                <a:gd name="T9" fmla="*/ 8 h 25"/>
                <a:gd name="T10" fmla="*/ 24 w 24"/>
                <a:gd name="T11" fmla="*/ 12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3 h 25"/>
                <a:gd name="T18" fmla="*/ 17 w 24"/>
                <a:gd name="T19" fmla="*/ 25 h 25"/>
                <a:gd name="T20" fmla="*/ 11 w 24"/>
                <a:gd name="T21" fmla="*/ 25 h 25"/>
                <a:gd name="T22" fmla="*/ 7 w 24"/>
                <a:gd name="T23" fmla="*/ 25 h 25"/>
                <a:gd name="T24" fmla="*/ 5 w 24"/>
                <a:gd name="T25" fmla="*/ 23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2 h 25"/>
                <a:gd name="T32" fmla="*/ 0 w 24"/>
                <a:gd name="T33" fmla="*/ 8 h 25"/>
                <a:gd name="T34" fmla="*/ 2 w 24"/>
                <a:gd name="T35" fmla="*/ 6 h 25"/>
                <a:gd name="T36" fmla="*/ 5 w 24"/>
                <a:gd name="T37" fmla="*/ 3 h 25"/>
                <a:gd name="T38" fmla="*/ 7 w 24"/>
                <a:gd name="T39" fmla="*/ 0 h 25"/>
                <a:gd name="T40" fmla="*/ 11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1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0" name="Freeform 2255"/>
            <p:cNvSpPr>
              <a:spLocks/>
            </p:cNvSpPr>
            <p:nvPr/>
          </p:nvSpPr>
          <p:spPr bwMode="auto">
            <a:xfrm>
              <a:off x="8150318" y="1255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1" name="Freeform 2258"/>
            <p:cNvSpPr>
              <a:spLocks/>
            </p:cNvSpPr>
            <p:nvPr/>
          </p:nvSpPr>
          <p:spPr bwMode="auto">
            <a:xfrm>
              <a:off x="8253634" y="52429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2" name="Freeform 2259"/>
            <p:cNvSpPr>
              <a:spLocks/>
            </p:cNvSpPr>
            <p:nvPr/>
          </p:nvSpPr>
          <p:spPr bwMode="auto">
            <a:xfrm>
              <a:off x="8463495" y="52429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3" name="Freeform 2260"/>
            <p:cNvSpPr>
              <a:spLocks/>
            </p:cNvSpPr>
            <p:nvPr/>
          </p:nvSpPr>
          <p:spPr bwMode="auto">
            <a:xfrm>
              <a:off x="8360179" y="629225"/>
              <a:ext cx="38744" cy="40358"/>
            </a:xfrm>
            <a:custGeom>
              <a:avLst/>
              <a:gdLst>
                <a:gd name="T0" fmla="*/ 11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1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1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1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4" name="Freeform 2261"/>
            <p:cNvSpPr>
              <a:spLocks/>
            </p:cNvSpPr>
            <p:nvPr/>
          </p:nvSpPr>
          <p:spPr bwMode="auto">
            <a:xfrm>
              <a:off x="8150318" y="629225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5" name="Freeform 2262"/>
            <p:cNvSpPr>
              <a:spLocks/>
            </p:cNvSpPr>
            <p:nvPr/>
          </p:nvSpPr>
          <p:spPr bwMode="auto">
            <a:xfrm>
              <a:off x="8360179" y="420977"/>
              <a:ext cx="38744" cy="38744"/>
            </a:xfrm>
            <a:custGeom>
              <a:avLst/>
              <a:gdLst>
                <a:gd name="T0" fmla="*/ 11 w 24"/>
                <a:gd name="T1" fmla="*/ 0 h 24"/>
                <a:gd name="T2" fmla="*/ 17 w 24"/>
                <a:gd name="T3" fmla="*/ 0 h 24"/>
                <a:gd name="T4" fmla="*/ 19 w 24"/>
                <a:gd name="T5" fmla="*/ 2 h 24"/>
                <a:gd name="T6" fmla="*/ 22 w 24"/>
                <a:gd name="T7" fmla="*/ 5 h 24"/>
                <a:gd name="T8" fmla="*/ 24 w 24"/>
                <a:gd name="T9" fmla="*/ 7 h 24"/>
                <a:gd name="T10" fmla="*/ 24 w 24"/>
                <a:gd name="T11" fmla="*/ 11 h 24"/>
                <a:gd name="T12" fmla="*/ 24 w 24"/>
                <a:gd name="T13" fmla="*/ 17 h 24"/>
                <a:gd name="T14" fmla="*/ 22 w 24"/>
                <a:gd name="T15" fmla="*/ 19 h 24"/>
                <a:gd name="T16" fmla="*/ 19 w 24"/>
                <a:gd name="T17" fmla="*/ 22 h 24"/>
                <a:gd name="T18" fmla="*/ 17 w 24"/>
                <a:gd name="T19" fmla="*/ 24 h 24"/>
                <a:gd name="T20" fmla="*/ 11 w 24"/>
                <a:gd name="T21" fmla="*/ 24 h 24"/>
                <a:gd name="T22" fmla="*/ 7 w 24"/>
                <a:gd name="T23" fmla="*/ 24 h 24"/>
                <a:gd name="T24" fmla="*/ 5 w 24"/>
                <a:gd name="T25" fmla="*/ 22 h 24"/>
                <a:gd name="T26" fmla="*/ 2 w 24"/>
                <a:gd name="T27" fmla="*/ 19 h 24"/>
                <a:gd name="T28" fmla="*/ 0 w 24"/>
                <a:gd name="T29" fmla="*/ 17 h 24"/>
                <a:gd name="T30" fmla="*/ 0 w 24"/>
                <a:gd name="T31" fmla="*/ 11 h 24"/>
                <a:gd name="T32" fmla="*/ 0 w 24"/>
                <a:gd name="T33" fmla="*/ 7 h 24"/>
                <a:gd name="T34" fmla="*/ 2 w 24"/>
                <a:gd name="T35" fmla="*/ 5 h 24"/>
                <a:gd name="T36" fmla="*/ 5 w 24"/>
                <a:gd name="T37" fmla="*/ 2 h 24"/>
                <a:gd name="T38" fmla="*/ 7 w 24"/>
                <a:gd name="T39" fmla="*/ 0 h 24"/>
                <a:gd name="T40" fmla="*/ 11 w 24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4">
                  <a:moveTo>
                    <a:pt x="11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7"/>
                  </a:lnTo>
                  <a:lnTo>
                    <a:pt x="24" y="11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1" y="24"/>
                  </a:lnTo>
                  <a:lnTo>
                    <a:pt x="7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6" name="Freeform 2263"/>
            <p:cNvSpPr>
              <a:spLocks/>
            </p:cNvSpPr>
            <p:nvPr/>
          </p:nvSpPr>
          <p:spPr bwMode="auto">
            <a:xfrm>
              <a:off x="8150318" y="420977"/>
              <a:ext cx="40358" cy="38744"/>
            </a:xfrm>
            <a:custGeom>
              <a:avLst/>
              <a:gdLst>
                <a:gd name="T0" fmla="*/ 12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2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2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2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7" name="Freeform 2264"/>
            <p:cNvSpPr>
              <a:spLocks/>
            </p:cNvSpPr>
            <p:nvPr/>
          </p:nvSpPr>
          <p:spPr bwMode="auto">
            <a:xfrm>
              <a:off x="8253634" y="31443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8" name="Freeform 2265"/>
            <p:cNvSpPr>
              <a:spLocks/>
            </p:cNvSpPr>
            <p:nvPr/>
          </p:nvSpPr>
          <p:spPr bwMode="auto">
            <a:xfrm>
              <a:off x="8463495" y="31443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9" name="Freeform 2266"/>
            <p:cNvSpPr>
              <a:spLocks/>
            </p:cNvSpPr>
            <p:nvPr/>
          </p:nvSpPr>
          <p:spPr bwMode="auto">
            <a:xfrm>
              <a:off x="8253634" y="94240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0" name="Freeform 2267"/>
            <p:cNvSpPr>
              <a:spLocks/>
            </p:cNvSpPr>
            <p:nvPr/>
          </p:nvSpPr>
          <p:spPr bwMode="auto">
            <a:xfrm>
              <a:off x="8463495" y="94240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1" name="Freeform 2268"/>
            <p:cNvSpPr>
              <a:spLocks/>
            </p:cNvSpPr>
            <p:nvPr/>
          </p:nvSpPr>
          <p:spPr bwMode="auto">
            <a:xfrm>
              <a:off x="8360179" y="1047332"/>
              <a:ext cx="38744" cy="40358"/>
            </a:xfrm>
            <a:custGeom>
              <a:avLst/>
              <a:gdLst>
                <a:gd name="T0" fmla="*/ 11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6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3 h 25"/>
                <a:gd name="T18" fmla="*/ 17 w 24"/>
                <a:gd name="T19" fmla="*/ 25 h 25"/>
                <a:gd name="T20" fmla="*/ 11 w 24"/>
                <a:gd name="T21" fmla="*/ 25 h 25"/>
                <a:gd name="T22" fmla="*/ 7 w 24"/>
                <a:gd name="T23" fmla="*/ 25 h 25"/>
                <a:gd name="T24" fmla="*/ 5 w 24"/>
                <a:gd name="T25" fmla="*/ 23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6 h 25"/>
                <a:gd name="T36" fmla="*/ 5 w 24"/>
                <a:gd name="T37" fmla="*/ 3 h 25"/>
                <a:gd name="T38" fmla="*/ 7 w 24"/>
                <a:gd name="T39" fmla="*/ 0 h 25"/>
                <a:gd name="T40" fmla="*/ 11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1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2" name="Freeform 2269"/>
            <p:cNvSpPr>
              <a:spLocks/>
            </p:cNvSpPr>
            <p:nvPr/>
          </p:nvSpPr>
          <p:spPr bwMode="auto">
            <a:xfrm>
              <a:off x="8150318" y="1047332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3" name="Freeform 2270"/>
            <p:cNvSpPr>
              <a:spLocks/>
            </p:cNvSpPr>
            <p:nvPr/>
          </p:nvSpPr>
          <p:spPr bwMode="auto">
            <a:xfrm>
              <a:off x="8360179" y="839086"/>
              <a:ext cx="38744" cy="40358"/>
            </a:xfrm>
            <a:custGeom>
              <a:avLst/>
              <a:gdLst>
                <a:gd name="T0" fmla="*/ 11 w 24"/>
                <a:gd name="T1" fmla="*/ 0 h 25"/>
                <a:gd name="T2" fmla="*/ 17 w 24"/>
                <a:gd name="T3" fmla="*/ 0 h 25"/>
                <a:gd name="T4" fmla="*/ 19 w 24"/>
                <a:gd name="T5" fmla="*/ 2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19 h 25"/>
                <a:gd name="T16" fmla="*/ 19 w 24"/>
                <a:gd name="T17" fmla="*/ 22 h 25"/>
                <a:gd name="T18" fmla="*/ 17 w 24"/>
                <a:gd name="T19" fmla="*/ 25 h 25"/>
                <a:gd name="T20" fmla="*/ 11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19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2 h 25"/>
                <a:gd name="T38" fmla="*/ 7 w 24"/>
                <a:gd name="T39" fmla="*/ 0 h 25"/>
                <a:gd name="T40" fmla="*/ 11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1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4" name="Freeform 2271"/>
            <p:cNvSpPr>
              <a:spLocks/>
            </p:cNvSpPr>
            <p:nvPr/>
          </p:nvSpPr>
          <p:spPr bwMode="auto">
            <a:xfrm>
              <a:off x="8150318" y="839086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5" name="Freeform 2272"/>
            <p:cNvSpPr>
              <a:spLocks/>
            </p:cNvSpPr>
            <p:nvPr/>
          </p:nvSpPr>
          <p:spPr bwMode="auto">
            <a:xfrm>
              <a:off x="8253634" y="7325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6" name="Freeform 2273"/>
            <p:cNvSpPr>
              <a:spLocks/>
            </p:cNvSpPr>
            <p:nvPr/>
          </p:nvSpPr>
          <p:spPr bwMode="auto">
            <a:xfrm>
              <a:off x="8463495" y="7325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7" name="Freeform 2274"/>
            <p:cNvSpPr>
              <a:spLocks/>
            </p:cNvSpPr>
            <p:nvPr/>
          </p:nvSpPr>
          <p:spPr bwMode="auto">
            <a:xfrm>
              <a:off x="8253634" y="136051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8" name="Freeform 2275"/>
            <p:cNvSpPr>
              <a:spLocks/>
            </p:cNvSpPr>
            <p:nvPr/>
          </p:nvSpPr>
          <p:spPr bwMode="auto">
            <a:xfrm>
              <a:off x="8463495" y="136051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9" name="Freeform 2276"/>
            <p:cNvSpPr>
              <a:spLocks/>
            </p:cNvSpPr>
            <p:nvPr/>
          </p:nvSpPr>
          <p:spPr bwMode="auto">
            <a:xfrm>
              <a:off x="8360179" y="1467055"/>
              <a:ext cx="38744" cy="38744"/>
            </a:xfrm>
            <a:custGeom>
              <a:avLst/>
              <a:gdLst>
                <a:gd name="T0" fmla="*/ 11 w 24"/>
                <a:gd name="T1" fmla="*/ 0 h 24"/>
                <a:gd name="T2" fmla="*/ 17 w 24"/>
                <a:gd name="T3" fmla="*/ 0 h 24"/>
                <a:gd name="T4" fmla="*/ 19 w 24"/>
                <a:gd name="T5" fmla="*/ 2 h 24"/>
                <a:gd name="T6" fmla="*/ 22 w 24"/>
                <a:gd name="T7" fmla="*/ 5 h 24"/>
                <a:gd name="T8" fmla="*/ 24 w 24"/>
                <a:gd name="T9" fmla="*/ 7 h 24"/>
                <a:gd name="T10" fmla="*/ 24 w 24"/>
                <a:gd name="T11" fmla="*/ 11 h 24"/>
                <a:gd name="T12" fmla="*/ 24 w 24"/>
                <a:gd name="T13" fmla="*/ 17 h 24"/>
                <a:gd name="T14" fmla="*/ 22 w 24"/>
                <a:gd name="T15" fmla="*/ 19 h 24"/>
                <a:gd name="T16" fmla="*/ 19 w 24"/>
                <a:gd name="T17" fmla="*/ 22 h 24"/>
                <a:gd name="T18" fmla="*/ 17 w 24"/>
                <a:gd name="T19" fmla="*/ 24 h 24"/>
                <a:gd name="T20" fmla="*/ 11 w 24"/>
                <a:gd name="T21" fmla="*/ 24 h 24"/>
                <a:gd name="T22" fmla="*/ 7 w 24"/>
                <a:gd name="T23" fmla="*/ 24 h 24"/>
                <a:gd name="T24" fmla="*/ 5 w 24"/>
                <a:gd name="T25" fmla="*/ 22 h 24"/>
                <a:gd name="T26" fmla="*/ 2 w 24"/>
                <a:gd name="T27" fmla="*/ 19 h 24"/>
                <a:gd name="T28" fmla="*/ 0 w 24"/>
                <a:gd name="T29" fmla="*/ 17 h 24"/>
                <a:gd name="T30" fmla="*/ 0 w 24"/>
                <a:gd name="T31" fmla="*/ 11 h 24"/>
                <a:gd name="T32" fmla="*/ 0 w 24"/>
                <a:gd name="T33" fmla="*/ 7 h 24"/>
                <a:gd name="T34" fmla="*/ 2 w 24"/>
                <a:gd name="T35" fmla="*/ 5 h 24"/>
                <a:gd name="T36" fmla="*/ 5 w 24"/>
                <a:gd name="T37" fmla="*/ 2 h 24"/>
                <a:gd name="T38" fmla="*/ 7 w 24"/>
                <a:gd name="T39" fmla="*/ 0 h 24"/>
                <a:gd name="T40" fmla="*/ 11 w 24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4">
                  <a:moveTo>
                    <a:pt x="11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7"/>
                  </a:lnTo>
                  <a:lnTo>
                    <a:pt x="24" y="11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1" y="24"/>
                  </a:lnTo>
                  <a:lnTo>
                    <a:pt x="7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0" name="Freeform 2277"/>
            <p:cNvSpPr>
              <a:spLocks/>
            </p:cNvSpPr>
            <p:nvPr/>
          </p:nvSpPr>
          <p:spPr bwMode="auto">
            <a:xfrm>
              <a:off x="8150318" y="1467055"/>
              <a:ext cx="40358" cy="38744"/>
            </a:xfrm>
            <a:custGeom>
              <a:avLst/>
              <a:gdLst>
                <a:gd name="T0" fmla="*/ 12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2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2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2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1" name="Freeform 2278"/>
            <p:cNvSpPr>
              <a:spLocks/>
            </p:cNvSpPr>
            <p:nvPr/>
          </p:nvSpPr>
          <p:spPr bwMode="auto">
            <a:xfrm>
              <a:off x="8360179" y="1257194"/>
              <a:ext cx="38744" cy="40358"/>
            </a:xfrm>
            <a:custGeom>
              <a:avLst/>
              <a:gdLst>
                <a:gd name="T0" fmla="*/ 11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2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1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2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1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1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2" name="Freeform 2279"/>
            <p:cNvSpPr>
              <a:spLocks/>
            </p:cNvSpPr>
            <p:nvPr/>
          </p:nvSpPr>
          <p:spPr bwMode="auto">
            <a:xfrm>
              <a:off x="8150318" y="1257194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3" name="Freeform 2280"/>
            <p:cNvSpPr>
              <a:spLocks/>
            </p:cNvSpPr>
            <p:nvPr/>
          </p:nvSpPr>
          <p:spPr bwMode="auto">
            <a:xfrm>
              <a:off x="8253634" y="1152263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4" name="Freeform 2281"/>
            <p:cNvSpPr>
              <a:spLocks/>
            </p:cNvSpPr>
            <p:nvPr/>
          </p:nvSpPr>
          <p:spPr bwMode="auto">
            <a:xfrm>
              <a:off x="8463495" y="1152263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5" name="Freeform 2282"/>
            <p:cNvSpPr>
              <a:spLocks/>
            </p:cNvSpPr>
            <p:nvPr/>
          </p:nvSpPr>
          <p:spPr bwMode="auto">
            <a:xfrm>
              <a:off x="8253634" y="17786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6" name="Freeform 2283"/>
            <p:cNvSpPr>
              <a:spLocks/>
            </p:cNvSpPr>
            <p:nvPr/>
          </p:nvSpPr>
          <p:spPr bwMode="auto">
            <a:xfrm>
              <a:off x="8463495" y="17786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7" name="Freeform 2284"/>
            <p:cNvSpPr>
              <a:spLocks/>
            </p:cNvSpPr>
            <p:nvPr/>
          </p:nvSpPr>
          <p:spPr bwMode="auto">
            <a:xfrm>
              <a:off x="8360179" y="1885163"/>
              <a:ext cx="38744" cy="40358"/>
            </a:xfrm>
            <a:custGeom>
              <a:avLst/>
              <a:gdLst>
                <a:gd name="T0" fmla="*/ 11 w 24"/>
                <a:gd name="T1" fmla="*/ 0 h 25"/>
                <a:gd name="T2" fmla="*/ 17 w 24"/>
                <a:gd name="T3" fmla="*/ 0 h 25"/>
                <a:gd name="T4" fmla="*/ 19 w 24"/>
                <a:gd name="T5" fmla="*/ 2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19 h 25"/>
                <a:gd name="T16" fmla="*/ 19 w 24"/>
                <a:gd name="T17" fmla="*/ 22 h 25"/>
                <a:gd name="T18" fmla="*/ 17 w 24"/>
                <a:gd name="T19" fmla="*/ 25 h 25"/>
                <a:gd name="T20" fmla="*/ 11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19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2 h 25"/>
                <a:gd name="T38" fmla="*/ 7 w 24"/>
                <a:gd name="T39" fmla="*/ 0 h 25"/>
                <a:gd name="T40" fmla="*/ 11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1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8" name="Freeform 2285"/>
            <p:cNvSpPr>
              <a:spLocks/>
            </p:cNvSpPr>
            <p:nvPr/>
          </p:nvSpPr>
          <p:spPr bwMode="auto">
            <a:xfrm>
              <a:off x="8150318" y="1885163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9" name="Freeform 2286"/>
            <p:cNvSpPr>
              <a:spLocks/>
            </p:cNvSpPr>
            <p:nvPr/>
          </p:nvSpPr>
          <p:spPr bwMode="auto">
            <a:xfrm>
              <a:off x="8360179" y="1675302"/>
              <a:ext cx="38744" cy="40358"/>
            </a:xfrm>
            <a:custGeom>
              <a:avLst/>
              <a:gdLst>
                <a:gd name="T0" fmla="*/ 11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1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1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1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0" name="Freeform 2287"/>
            <p:cNvSpPr>
              <a:spLocks/>
            </p:cNvSpPr>
            <p:nvPr/>
          </p:nvSpPr>
          <p:spPr bwMode="auto">
            <a:xfrm>
              <a:off x="8150318" y="1675302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1" name="Freeform 2288"/>
            <p:cNvSpPr>
              <a:spLocks/>
            </p:cNvSpPr>
            <p:nvPr/>
          </p:nvSpPr>
          <p:spPr bwMode="auto">
            <a:xfrm>
              <a:off x="8253634" y="157037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2" name="Freeform 2289"/>
            <p:cNvSpPr>
              <a:spLocks/>
            </p:cNvSpPr>
            <p:nvPr/>
          </p:nvSpPr>
          <p:spPr bwMode="auto">
            <a:xfrm>
              <a:off x="8463495" y="157037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3" name="Freeform 2290"/>
            <p:cNvSpPr>
              <a:spLocks/>
            </p:cNvSpPr>
            <p:nvPr/>
          </p:nvSpPr>
          <p:spPr bwMode="auto">
            <a:xfrm>
              <a:off x="8253634" y="21983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4" name="Freeform 2291"/>
            <p:cNvSpPr>
              <a:spLocks/>
            </p:cNvSpPr>
            <p:nvPr/>
          </p:nvSpPr>
          <p:spPr bwMode="auto">
            <a:xfrm>
              <a:off x="8463495" y="21983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5" name="Freeform 2292"/>
            <p:cNvSpPr>
              <a:spLocks/>
            </p:cNvSpPr>
            <p:nvPr/>
          </p:nvSpPr>
          <p:spPr bwMode="auto">
            <a:xfrm>
              <a:off x="8360179" y="2303271"/>
              <a:ext cx="38744" cy="40358"/>
            </a:xfrm>
            <a:custGeom>
              <a:avLst/>
              <a:gdLst>
                <a:gd name="T0" fmla="*/ 11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1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1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1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6" name="Freeform 2293"/>
            <p:cNvSpPr>
              <a:spLocks/>
            </p:cNvSpPr>
            <p:nvPr/>
          </p:nvSpPr>
          <p:spPr bwMode="auto">
            <a:xfrm>
              <a:off x="8150318" y="2303271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7" name="Freeform 2294"/>
            <p:cNvSpPr>
              <a:spLocks/>
            </p:cNvSpPr>
            <p:nvPr/>
          </p:nvSpPr>
          <p:spPr bwMode="auto">
            <a:xfrm>
              <a:off x="8360179" y="2093410"/>
              <a:ext cx="38744" cy="40358"/>
            </a:xfrm>
            <a:custGeom>
              <a:avLst/>
              <a:gdLst>
                <a:gd name="T0" fmla="*/ 11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6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3 h 25"/>
                <a:gd name="T18" fmla="*/ 17 w 24"/>
                <a:gd name="T19" fmla="*/ 25 h 25"/>
                <a:gd name="T20" fmla="*/ 11 w 24"/>
                <a:gd name="T21" fmla="*/ 25 h 25"/>
                <a:gd name="T22" fmla="*/ 7 w 24"/>
                <a:gd name="T23" fmla="*/ 25 h 25"/>
                <a:gd name="T24" fmla="*/ 5 w 24"/>
                <a:gd name="T25" fmla="*/ 23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6 h 25"/>
                <a:gd name="T36" fmla="*/ 5 w 24"/>
                <a:gd name="T37" fmla="*/ 3 h 25"/>
                <a:gd name="T38" fmla="*/ 7 w 24"/>
                <a:gd name="T39" fmla="*/ 0 h 25"/>
                <a:gd name="T40" fmla="*/ 11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1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8" name="Freeform 2295"/>
            <p:cNvSpPr>
              <a:spLocks/>
            </p:cNvSpPr>
            <p:nvPr/>
          </p:nvSpPr>
          <p:spPr bwMode="auto">
            <a:xfrm>
              <a:off x="8150318" y="2093410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9" name="Freeform 2296"/>
            <p:cNvSpPr>
              <a:spLocks/>
            </p:cNvSpPr>
            <p:nvPr/>
          </p:nvSpPr>
          <p:spPr bwMode="auto">
            <a:xfrm>
              <a:off x="8253634" y="198848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0" name="Freeform 2297"/>
            <p:cNvSpPr>
              <a:spLocks/>
            </p:cNvSpPr>
            <p:nvPr/>
          </p:nvSpPr>
          <p:spPr bwMode="auto">
            <a:xfrm>
              <a:off x="8463495" y="198848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1" name="Freeform 2298"/>
            <p:cNvSpPr>
              <a:spLocks/>
            </p:cNvSpPr>
            <p:nvPr/>
          </p:nvSpPr>
          <p:spPr bwMode="auto">
            <a:xfrm>
              <a:off x="8253634" y="261644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2" name="Freeform 2299"/>
            <p:cNvSpPr>
              <a:spLocks/>
            </p:cNvSpPr>
            <p:nvPr/>
          </p:nvSpPr>
          <p:spPr bwMode="auto">
            <a:xfrm>
              <a:off x="8463495" y="261644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3" name="Freeform 2300"/>
            <p:cNvSpPr>
              <a:spLocks/>
            </p:cNvSpPr>
            <p:nvPr/>
          </p:nvSpPr>
          <p:spPr bwMode="auto">
            <a:xfrm>
              <a:off x="8360179" y="2721379"/>
              <a:ext cx="38744" cy="40358"/>
            </a:xfrm>
            <a:custGeom>
              <a:avLst/>
              <a:gdLst>
                <a:gd name="T0" fmla="*/ 11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1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1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1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4" name="Freeform 2301"/>
            <p:cNvSpPr>
              <a:spLocks/>
            </p:cNvSpPr>
            <p:nvPr/>
          </p:nvSpPr>
          <p:spPr bwMode="auto">
            <a:xfrm>
              <a:off x="8150318" y="2721379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5" name="Freeform 2302"/>
            <p:cNvSpPr>
              <a:spLocks/>
            </p:cNvSpPr>
            <p:nvPr/>
          </p:nvSpPr>
          <p:spPr bwMode="auto">
            <a:xfrm>
              <a:off x="8360179" y="2513132"/>
              <a:ext cx="38744" cy="38744"/>
            </a:xfrm>
            <a:custGeom>
              <a:avLst/>
              <a:gdLst>
                <a:gd name="T0" fmla="*/ 11 w 24"/>
                <a:gd name="T1" fmla="*/ 0 h 24"/>
                <a:gd name="T2" fmla="*/ 17 w 24"/>
                <a:gd name="T3" fmla="*/ 0 h 24"/>
                <a:gd name="T4" fmla="*/ 19 w 24"/>
                <a:gd name="T5" fmla="*/ 2 h 24"/>
                <a:gd name="T6" fmla="*/ 22 w 24"/>
                <a:gd name="T7" fmla="*/ 5 h 24"/>
                <a:gd name="T8" fmla="*/ 24 w 24"/>
                <a:gd name="T9" fmla="*/ 7 h 24"/>
                <a:gd name="T10" fmla="*/ 24 w 24"/>
                <a:gd name="T11" fmla="*/ 13 h 24"/>
                <a:gd name="T12" fmla="*/ 24 w 24"/>
                <a:gd name="T13" fmla="*/ 17 h 24"/>
                <a:gd name="T14" fmla="*/ 22 w 24"/>
                <a:gd name="T15" fmla="*/ 19 h 24"/>
                <a:gd name="T16" fmla="*/ 19 w 24"/>
                <a:gd name="T17" fmla="*/ 22 h 24"/>
                <a:gd name="T18" fmla="*/ 17 w 24"/>
                <a:gd name="T19" fmla="*/ 24 h 24"/>
                <a:gd name="T20" fmla="*/ 11 w 24"/>
                <a:gd name="T21" fmla="*/ 24 h 24"/>
                <a:gd name="T22" fmla="*/ 7 w 24"/>
                <a:gd name="T23" fmla="*/ 24 h 24"/>
                <a:gd name="T24" fmla="*/ 5 w 24"/>
                <a:gd name="T25" fmla="*/ 22 h 24"/>
                <a:gd name="T26" fmla="*/ 2 w 24"/>
                <a:gd name="T27" fmla="*/ 19 h 24"/>
                <a:gd name="T28" fmla="*/ 0 w 24"/>
                <a:gd name="T29" fmla="*/ 17 h 24"/>
                <a:gd name="T30" fmla="*/ 0 w 24"/>
                <a:gd name="T31" fmla="*/ 13 h 24"/>
                <a:gd name="T32" fmla="*/ 0 w 24"/>
                <a:gd name="T33" fmla="*/ 7 h 24"/>
                <a:gd name="T34" fmla="*/ 2 w 24"/>
                <a:gd name="T35" fmla="*/ 5 h 24"/>
                <a:gd name="T36" fmla="*/ 5 w 24"/>
                <a:gd name="T37" fmla="*/ 2 h 24"/>
                <a:gd name="T38" fmla="*/ 7 w 24"/>
                <a:gd name="T39" fmla="*/ 0 h 24"/>
                <a:gd name="T40" fmla="*/ 11 w 24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4">
                  <a:moveTo>
                    <a:pt x="11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7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1" y="24"/>
                  </a:lnTo>
                  <a:lnTo>
                    <a:pt x="7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6" name="Freeform 2303"/>
            <p:cNvSpPr>
              <a:spLocks/>
            </p:cNvSpPr>
            <p:nvPr/>
          </p:nvSpPr>
          <p:spPr bwMode="auto">
            <a:xfrm>
              <a:off x="8150318" y="2513132"/>
              <a:ext cx="40358" cy="38744"/>
            </a:xfrm>
            <a:custGeom>
              <a:avLst/>
              <a:gdLst>
                <a:gd name="T0" fmla="*/ 12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3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2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3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2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2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7" name="Freeform 2304"/>
            <p:cNvSpPr>
              <a:spLocks/>
            </p:cNvSpPr>
            <p:nvPr/>
          </p:nvSpPr>
          <p:spPr bwMode="auto">
            <a:xfrm>
              <a:off x="8253634" y="240658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8" name="Freeform 2305"/>
            <p:cNvSpPr>
              <a:spLocks/>
            </p:cNvSpPr>
            <p:nvPr/>
          </p:nvSpPr>
          <p:spPr bwMode="auto">
            <a:xfrm>
              <a:off x="8463495" y="240658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9" name="Freeform 2306"/>
            <p:cNvSpPr>
              <a:spLocks/>
            </p:cNvSpPr>
            <p:nvPr/>
          </p:nvSpPr>
          <p:spPr bwMode="auto">
            <a:xfrm>
              <a:off x="8253634" y="303455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0" name="Freeform 2307"/>
            <p:cNvSpPr>
              <a:spLocks/>
            </p:cNvSpPr>
            <p:nvPr/>
          </p:nvSpPr>
          <p:spPr bwMode="auto">
            <a:xfrm>
              <a:off x="8463495" y="303455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1" name="Freeform 2308"/>
            <p:cNvSpPr>
              <a:spLocks/>
            </p:cNvSpPr>
            <p:nvPr/>
          </p:nvSpPr>
          <p:spPr bwMode="auto">
            <a:xfrm>
              <a:off x="8360179" y="3139487"/>
              <a:ext cx="38744" cy="40358"/>
            </a:xfrm>
            <a:custGeom>
              <a:avLst/>
              <a:gdLst>
                <a:gd name="T0" fmla="*/ 11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6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3 h 25"/>
                <a:gd name="T18" fmla="*/ 17 w 24"/>
                <a:gd name="T19" fmla="*/ 25 h 25"/>
                <a:gd name="T20" fmla="*/ 11 w 24"/>
                <a:gd name="T21" fmla="*/ 25 h 25"/>
                <a:gd name="T22" fmla="*/ 7 w 24"/>
                <a:gd name="T23" fmla="*/ 25 h 25"/>
                <a:gd name="T24" fmla="*/ 5 w 24"/>
                <a:gd name="T25" fmla="*/ 23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6 h 25"/>
                <a:gd name="T36" fmla="*/ 5 w 24"/>
                <a:gd name="T37" fmla="*/ 3 h 25"/>
                <a:gd name="T38" fmla="*/ 7 w 24"/>
                <a:gd name="T39" fmla="*/ 0 h 25"/>
                <a:gd name="T40" fmla="*/ 11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1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2" name="Freeform 2309"/>
            <p:cNvSpPr>
              <a:spLocks/>
            </p:cNvSpPr>
            <p:nvPr/>
          </p:nvSpPr>
          <p:spPr bwMode="auto">
            <a:xfrm>
              <a:off x="8150318" y="3139487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3" name="Freeform 2310"/>
            <p:cNvSpPr>
              <a:spLocks/>
            </p:cNvSpPr>
            <p:nvPr/>
          </p:nvSpPr>
          <p:spPr bwMode="auto">
            <a:xfrm>
              <a:off x="8360179" y="2931241"/>
              <a:ext cx="38744" cy="40358"/>
            </a:xfrm>
            <a:custGeom>
              <a:avLst/>
              <a:gdLst>
                <a:gd name="T0" fmla="*/ 11 w 24"/>
                <a:gd name="T1" fmla="*/ 0 h 25"/>
                <a:gd name="T2" fmla="*/ 17 w 24"/>
                <a:gd name="T3" fmla="*/ 0 h 25"/>
                <a:gd name="T4" fmla="*/ 19 w 24"/>
                <a:gd name="T5" fmla="*/ 2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19 h 25"/>
                <a:gd name="T16" fmla="*/ 19 w 24"/>
                <a:gd name="T17" fmla="*/ 22 h 25"/>
                <a:gd name="T18" fmla="*/ 17 w 24"/>
                <a:gd name="T19" fmla="*/ 25 h 25"/>
                <a:gd name="T20" fmla="*/ 11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19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2 h 25"/>
                <a:gd name="T38" fmla="*/ 7 w 24"/>
                <a:gd name="T39" fmla="*/ 0 h 25"/>
                <a:gd name="T40" fmla="*/ 11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1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4" name="Freeform 2311"/>
            <p:cNvSpPr>
              <a:spLocks/>
            </p:cNvSpPr>
            <p:nvPr/>
          </p:nvSpPr>
          <p:spPr bwMode="auto">
            <a:xfrm>
              <a:off x="8150318" y="2931241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5" name="Freeform 2312"/>
            <p:cNvSpPr>
              <a:spLocks/>
            </p:cNvSpPr>
            <p:nvPr/>
          </p:nvSpPr>
          <p:spPr bwMode="auto">
            <a:xfrm>
              <a:off x="8045386" y="303455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6" name="Freeform 2313"/>
            <p:cNvSpPr>
              <a:spLocks/>
            </p:cNvSpPr>
            <p:nvPr/>
          </p:nvSpPr>
          <p:spPr bwMode="auto">
            <a:xfrm>
              <a:off x="8253634" y="282469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7" name="Freeform 2314"/>
            <p:cNvSpPr>
              <a:spLocks/>
            </p:cNvSpPr>
            <p:nvPr/>
          </p:nvSpPr>
          <p:spPr bwMode="auto">
            <a:xfrm>
              <a:off x="8463495" y="282469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8" name="Freeform 2322"/>
            <p:cNvSpPr>
              <a:spLocks/>
            </p:cNvSpPr>
            <p:nvPr/>
          </p:nvSpPr>
          <p:spPr bwMode="auto">
            <a:xfrm>
              <a:off x="8253634" y="32444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9" name="Freeform 2323"/>
            <p:cNvSpPr>
              <a:spLocks/>
            </p:cNvSpPr>
            <p:nvPr/>
          </p:nvSpPr>
          <p:spPr bwMode="auto">
            <a:xfrm>
              <a:off x="8463495" y="32444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0" name="Freeform 2385"/>
            <p:cNvSpPr>
              <a:spLocks/>
            </p:cNvSpPr>
            <p:nvPr/>
          </p:nvSpPr>
          <p:spPr bwMode="auto">
            <a:xfrm>
              <a:off x="7835525" y="10618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1" name="Freeform 2386"/>
            <p:cNvSpPr>
              <a:spLocks/>
            </p:cNvSpPr>
            <p:nvPr/>
          </p:nvSpPr>
          <p:spPr bwMode="auto">
            <a:xfrm>
              <a:off x="8045386" y="10618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0 h 26"/>
                <a:gd name="T16" fmla="*/ 20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2" name="Freeform 2387"/>
            <p:cNvSpPr>
              <a:spLocks/>
            </p:cNvSpPr>
            <p:nvPr/>
          </p:nvSpPr>
          <p:spPr bwMode="auto">
            <a:xfrm>
              <a:off x="7940455" y="21111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3" name="Freeform 2388"/>
            <p:cNvSpPr>
              <a:spLocks/>
            </p:cNvSpPr>
            <p:nvPr/>
          </p:nvSpPr>
          <p:spPr bwMode="auto">
            <a:xfrm>
              <a:off x="7732209" y="21111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4" name="Freeform 2389"/>
            <p:cNvSpPr>
              <a:spLocks/>
            </p:cNvSpPr>
            <p:nvPr/>
          </p:nvSpPr>
          <p:spPr bwMode="auto">
            <a:xfrm>
              <a:off x="7940455" y="125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6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6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6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5" name="Freeform 2390"/>
            <p:cNvSpPr>
              <a:spLocks/>
            </p:cNvSpPr>
            <p:nvPr/>
          </p:nvSpPr>
          <p:spPr bwMode="auto">
            <a:xfrm>
              <a:off x="7732209" y="125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2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6" name="Freeform 2393"/>
            <p:cNvSpPr>
              <a:spLocks/>
            </p:cNvSpPr>
            <p:nvPr/>
          </p:nvSpPr>
          <p:spPr bwMode="auto">
            <a:xfrm>
              <a:off x="7835525" y="52429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7" name="Freeform 2394"/>
            <p:cNvSpPr>
              <a:spLocks/>
            </p:cNvSpPr>
            <p:nvPr/>
          </p:nvSpPr>
          <p:spPr bwMode="auto">
            <a:xfrm>
              <a:off x="8045386" y="52429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8" name="Freeform 2395"/>
            <p:cNvSpPr>
              <a:spLocks/>
            </p:cNvSpPr>
            <p:nvPr/>
          </p:nvSpPr>
          <p:spPr bwMode="auto">
            <a:xfrm>
              <a:off x="7940455" y="62922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9" name="Freeform 2396"/>
            <p:cNvSpPr>
              <a:spLocks/>
            </p:cNvSpPr>
            <p:nvPr/>
          </p:nvSpPr>
          <p:spPr bwMode="auto">
            <a:xfrm>
              <a:off x="7732209" y="62922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0" name="Freeform 2397"/>
            <p:cNvSpPr>
              <a:spLocks/>
            </p:cNvSpPr>
            <p:nvPr/>
          </p:nvSpPr>
          <p:spPr bwMode="auto">
            <a:xfrm>
              <a:off x="7940455" y="420977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3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3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6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6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1" name="Freeform 2398"/>
            <p:cNvSpPr>
              <a:spLocks/>
            </p:cNvSpPr>
            <p:nvPr/>
          </p:nvSpPr>
          <p:spPr bwMode="auto">
            <a:xfrm>
              <a:off x="7732209" y="420977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19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19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2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2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2" name="Freeform 2399"/>
            <p:cNvSpPr>
              <a:spLocks/>
            </p:cNvSpPr>
            <p:nvPr/>
          </p:nvSpPr>
          <p:spPr bwMode="auto">
            <a:xfrm>
              <a:off x="7835525" y="31443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3" name="Freeform 2400"/>
            <p:cNvSpPr>
              <a:spLocks/>
            </p:cNvSpPr>
            <p:nvPr/>
          </p:nvSpPr>
          <p:spPr bwMode="auto">
            <a:xfrm>
              <a:off x="8045386" y="31443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4" name="Freeform 2401"/>
            <p:cNvSpPr>
              <a:spLocks/>
            </p:cNvSpPr>
            <p:nvPr/>
          </p:nvSpPr>
          <p:spPr bwMode="auto">
            <a:xfrm>
              <a:off x="7835525" y="94240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5" name="Freeform 2402"/>
            <p:cNvSpPr>
              <a:spLocks/>
            </p:cNvSpPr>
            <p:nvPr/>
          </p:nvSpPr>
          <p:spPr bwMode="auto">
            <a:xfrm>
              <a:off x="8045386" y="94240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6" name="Freeform 2403"/>
            <p:cNvSpPr>
              <a:spLocks/>
            </p:cNvSpPr>
            <p:nvPr/>
          </p:nvSpPr>
          <p:spPr bwMode="auto">
            <a:xfrm>
              <a:off x="7940455" y="104733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7" name="Freeform 2404"/>
            <p:cNvSpPr>
              <a:spLocks/>
            </p:cNvSpPr>
            <p:nvPr/>
          </p:nvSpPr>
          <p:spPr bwMode="auto">
            <a:xfrm>
              <a:off x="7732209" y="104733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8" name="Freeform 2405"/>
            <p:cNvSpPr>
              <a:spLocks/>
            </p:cNvSpPr>
            <p:nvPr/>
          </p:nvSpPr>
          <p:spPr bwMode="auto">
            <a:xfrm>
              <a:off x="7940455" y="83908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9" name="Freeform 2406"/>
            <p:cNvSpPr>
              <a:spLocks/>
            </p:cNvSpPr>
            <p:nvPr/>
          </p:nvSpPr>
          <p:spPr bwMode="auto">
            <a:xfrm>
              <a:off x="7732209" y="83908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0" name="Freeform 2407"/>
            <p:cNvSpPr>
              <a:spLocks/>
            </p:cNvSpPr>
            <p:nvPr/>
          </p:nvSpPr>
          <p:spPr bwMode="auto">
            <a:xfrm>
              <a:off x="7835525" y="7325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1" name="Freeform 2408"/>
            <p:cNvSpPr>
              <a:spLocks/>
            </p:cNvSpPr>
            <p:nvPr/>
          </p:nvSpPr>
          <p:spPr bwMode="auto">
            <a:xfrm>
              <a:off x="8045386" y="7325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0 w 26"/>
                <a:gd name="T5" fmla="*/ 3 h 26"/>
                <a:gd name="T6" fmla="*/ 23 w 26"/>
                <a:gd name="T7" fmla="*/ 6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2" name="Freeform 2409"/>
            <p:cNvSpPr>
              <a:spLocks/>
            </p:cNvSpPr>
            <p:nvPr/>
          </p:nvSpPr>
          <p:spPr bwMode="auto">
            <a:xfrm>
              <a:off x="7835525" y="136051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3" name="Freeform 2410"/>
            <p:cNvSpPr>
              <a:spLocks/>
            </p:cNvSpPr>
            <p:nvPr/>
          </p:nvSpPr>
          <p:spPr bwMode="auto">
            <a:xfrm>
              <a:off x="8045386" y="136051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4" name="Freeform 2411"/>
            <p:cNvSpPr>
              <a:spLocks/>
            </p:cNvSpPr>
            <p:nvPr/>
          </p:nvSpPr>
          <p:spPr bwMode="auto">
            <a:xfrm>
              <a:off x="7940455" y="1467055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3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3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6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6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5" name="Freeform 2412"/>
            <p:cNvSpPr>
              <a:spLocks/>
            </p:cNvSpPr>
            <p:nvPr/>
          </p:nvSpPr>
          <p:spPr bwMode="auto">
            <a:xfrm>
              <a:off x="7732209" y="1467055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19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19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2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2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6" name="Freeform 2413"/>
            <p:cNvSpPr>
              <a:spLocks/>
            </p:cNvSpPr>
            <p:nvPr/>
          </p:nvSpPr>
          <p:spPr bwMode="auto">
            <a:xfrm>
              <a:off x="7940455" y="1257194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7" name="Freeform 2414"/>
            <p:cNvSpPr>
              <a:spLocks/>
            </p:cNvSpPr>
            <p:nvPr/>
          </p:nvSpPr>
          <p:spPr bwMode="auto">
            <a:xfrm>
              <a:off x="7732209" y="1257194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8" name="Freeform 2415"/>
            <p:cNvSpPr>
              <a:spLocks/>
            </p:cNvSpPr>
            <p:nvPr/>
          </p:nvSpPr>
          <p:spPr bwMode="auto">
            <a:xfrm>
              <a:off x="7835525" y="1152263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9" name="Freeform 2416"/>
            <p:cNvSpPr>
              <a:spLocks/>
            </p:cNvSpPr>
            <p:nvPr/>
          </p:nvSpPr>
          <p:spPr bwMode="auto">
            <a:xfrm>
              <a:off x="8045386" y="1152263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0 h 26"/>
                <a:gd name="T16" fmla="*/ 20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0" name="Freeform 2417"/>
            <p:cNvSpPr>
              <a:spLocks/>
            </p:cNvSpPr>
            <p:nvPr/>
          </p:nvSpPr>
          <p:spPr bwMode="auto">
            <a:xfrm>
              <a:off x="7835525" y="17786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1" name="Freeform 2418"/>
            <p:cNvSpPr>
              <a:spLocks/>
            </p:cNvSpPr>
            <p:nvPr/>
          </p:nvSpPr>
          <p:spPr bwMode="auto">
            <a:xfrm>
              <a:off x="8045386" y="17786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0 w 26"/>
                <a:gd name="T5" fmla="*/ 3 h 26"/>
                <a:gd name="T6" fmla="*/ 23 w 26"/>
                <a:gd name="T7" fmla="*/ 6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2" name="Freeform 2419"/>
            <p:cNvSpPr>
              <a:spLocks/>
            </p:cNvSpPr>
            <p:nvPr/>
          </p:nvSpPr>
          <p:spPr bwMode="auto">
            <a:xfrm>
              <a:off x="7940455" y="1885163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3" name="Freeform 2420"/>
            <p:cNvSpPr>
              <a:spLocks/>
            </p:cNvSpPr>
            <p:nvPr/>
          </p:nvSpPr>
          <p:spPr bwMode="auto">
            <a:xfrm>
              <a:off x="7732209" y="1885163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4" name="Freeform 2421"/>
            <p:cNvSpPr>
              <a:spLocks/>
            </p:cNvSpPr>
            <p:nvPr/>
          </p:nvSpPr>
          <p:spPr bwMode="auto">
            <a:xfrm>
              <a:off x="7940455" y="167530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5" name="Freeform 2422"/>
            <p:cNvSpPr>
              <a:spLocks/>
            </p:cNvSpPr>
            <p:nvPr/>
          </p:nvSpPr>
          <p:spPr bwMode="auto">
            <a:xfrm>
              <a:off x="7732209" y="167530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6" name="Freeform 2423"/>
            <p:cNvSpPr>
              <a:spLocks/>
            </p:cNvSpPr>
            <p:nvPr/>
          </p:nvSpPr>
          <p:spPr bwMode="auto">
            <a:xfrm>
              <a:off x="7835525" y="157037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7" name="Freeform 2424"/>
            <p:cNvSpPr>
              <a:spLocks/>
            </p:cNvSpPr>
            <p:nvPr/>
          </p:nvSpPr>
          <p:spPr bwMode="auto">
            <a:xfrm>
              <a:off x="8045386" y="157037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8" name="Freeform 2425"/>
            <p:cNvSpPr>
              <a:spLocks/>
            </p:cNvSpPr>
            <p:nvPr/>
          </p:nvSpPr>
          <p:spPr bwMode="auto">
            <a:xfrm>
              <a:off x="7835525" y="21983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9" name="Freeform 2426"/>
            <p:cNvSpPr>
              <a:spLocks/>
            </p:cNvSpPr>
            <p:nvPr/>
          </p:nvSpPr>
          <p:spPr bwMode="auto">
            <a:xfrm>
              <a:off x="8045386" y="21983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0 h 26"/>
                <a:gd name="T16" fmla="*/ 20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0" name="Freeform 2427"/>
            <p:cNvSpPr>
              <a:spLocks/>
            </p:cNvSpPr>
            <p:nvPr/>
          </p:nvSpPr>
          <p:spPr bwMode="auto">
            <a:xfrm>
              <a:off x="7940455" y="230327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1" name="Freeform 2428"/>
            <p:cNvSpPr>
              <a:spLocks/>
            </p:cNvSpPr>
            <p:nvPr/>
          </p:nvSpPr>
          <p:spPr bwMode="auto">
            <a:xfrm>
              <a:off x="7732209" y="230327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2" name="Freeform 2429"/>
            <p:cNvSpPr>
              <a:spLocks/>
            </p:cNvSpPr>
            <p:nvPr/>
          </p:nvSpPr>
          <p:spPr bwMode="auto">
            <a:xfrm>
              <a:off x="7940455" y="2093410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3" name="Freeform 2430"/>
            <p:cNvSpPr>
              <a:spLocks/>
            </p:cNvSpPr>
            <p:nvPr/>
          </p:nvSpPr>
          <p:spPr bwMode="auto">
            <a:xfrm>
              <a:off x="7732209" y="2093410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4" name="Freeform 2431"/>
            <p:cNvSpPr>
              <a:spLocks/>
            </p:cNvSpPr>
            <p:nvPr/>
          </p:nvSpPr>
          <p:spPr bwMode="auto">
            <a:xfrm>
              <a:off x="7625664" y="21983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6 w 26"/>
                <a:gd name="T25" fmla="*/ 23 h 26"/>
                <a:gd name="T26" fmla="*/ 3 w 26"/>
                <a:gd name="T27" fmla="*/ 20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5" name="Freeform 2432"/>
            <p:cNvSpPr>
              <a:spLocks/>
            </p:cNvSpPr>
            <p:nvPr/>
          </p:nvSpPr>
          <p:spPr bwMode="auto">
            <a:xfrm>
              <a:off x="7835525" y="198848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6" name="Freeform 2433"/>
            <p:cNvSpPr>
              <a:spLocks/>
            </p:cNvSpPr>
            <p:nvPr/>
          </p:nvSpPr>
          <p:spPr bwMode="auto">
            <a:xfrm>
              <a:off x="8045386" y="198848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7" name="Freeform 2434"/>
            <p:cNvSpPr>
              <a:spLocks/>
            </p:cNvSpPr>
            <p:nvPr/>
          </p:nvSpPr>
          <p:spPr bwMode="auto">
            <a:xfrm>
              <a:off x="7835525" y="261644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8" name="Freeform 2435"/>
            <p:cNvSpPr>
              <a:spLocks/>
            </p:cNvSpPr>
            <p:nvPr/>
          </p:nvSpPr>
          <p:spPr bwMode="auto">
            <a:xfrm>
              <a:off x="8045386" y="261644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9" name="Freeform 2436"/>
            <p:cNvSpPr>
              <a:spLocks/>
            </p:cNvSpPr>
            <p:nvPr/>
          </p:nvSpPr>
          <p:spPr bwMode="auto">
            <a:xfrm>
              <a:off x="7940455" y="2721379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0" name="Freeform 2437"/>
            <p:cNvSpPr>
              <a:spLocks/>
            </p:cNvSpPr>
            <p:nvPr/>
          </p:nvSpPr>
          <p:spPr bwMode="auto">
            <a:xfrm>
              <a:off x="7732209" y="2721379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1" name="Freeform 2438"/>
            <p:cNvSpPr>
              <a:spLocks/>
            </p:cNvSpPr>
            <p:nvPr/>
          </p:nvSpPr>
          <p:spPr bwMode="auto">
            <a:xfrm>
              <a:off x="7940455" y="2513132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3 w 25"/>
                <a:gd name="T7" fmla="*/ 5 h 24"/>
                <a:gd name="T8" fmla="*/ 25 w 25"/>
                <a:gd name="T9" fmla="*/ 7 h 24"/>
                <a:gd name="T10" fmla="*/ 25 w 25"/>
                <a:gd name="T11" fmla="*/ 13 h 24"/>
                <a:gd name="T12" fmla="*/ 25 w 25"/>
                <a:gd name="T13" fmla="*/ 17 h 24"/>
                <a:gd name="T14" fmla="*/ 23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6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3 h 24"/>
                <a:gd name="T32" fmla="*/ 0 w 25"/>
                <a:gd name="T33" fmla="*/ 7 h 24"/>
                <a:gd name="T34" fmla="*/ 3 w 25"/>
                <a:gd name="T35" fmla="*/ 5 h 24"/>
                <a:gd name="T36" fmla="*/ 6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7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2" name="Freeform 2439"/>
            <p:cNvSpPr>
              <a:spLocks/>
            </p:cNvSpPr>
            <p:nvPr/>
          </p:nvSpPr>
          <p:spPr bwMode="auto">
            <a:xfrm>
              <a:off x="7732209" y="2513132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19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3 h 24"/>
                <a:gd name="T12" fmla="*/ 25 w 25"/>
                <a:gd name="T13" fmla="*/ 17 h 24"/>
                <a:gd name="T14" fmla="*/ 22 w 25"/>
                <a:gd name="T15" fmla="*/ 19 h 24"/>
                <a:gd name="T16" fmla="*/ 19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2 w 25"/>
                <a:gd name="T27" fmla="*/ 19 h 24"/>
                <a:gd name="T28" fmla="*/ 0 w 25"/>
                <a:gd name="T29" fmla="*/ 17 h 24"/>
                <a:gd name="T30" fmla="*/ 0 w 25"/>
                <a:gd name="T31" fmla="*/ 13 h 24"/>
                <a:gd name="T32" fmla="*/ 0 w 25"/>
                <a:gd name="T33" fmla="*/ 7 h 24"/>
                <a:gd name="T34" fmla="*/ 2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3" name="Freeform 2440"/>
            <p:cNvSpPr>
              <a:spLocks/>
            </p:cNvSpPr>
            <p:nvPr/>
          </p:nvSpPr>
          <p:spPr bwMode="auto">
            <a:xfrm>
              <a:off x="7625664" y="261644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3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3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4" name="Freeform 2441"/>
            <p:cNvSpPr>
              <a:spLocks/>
            </p:cNvSpPr>
            <p:nvPr/>
          </p:nvSpPr>
          <p:spPr bwMode="auto">
            <a:xfrm>
              <a:off x="7835525" y="240658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5" name="Freeform 2442"/>
            <p:cNvSpPr>
              <a:spLocks/>
            </p:cNvSpPr>
            <p:nvPr/>
          </p:nvSpPr>
          <p:spPr bwMode="auto">
            <a:xfrm>
              <a:off x="8045386" y="240658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6" name="Freeform 2443"/>
            <p:cNvSpPr>
              <a:spLocks/>
            </p:cNvSpPr>
            <p:nvPr/>
          </p:nvSpPr>
          <p:spPr bwMode="auto">
            <a:xfrm>
              <a:off x="7835525" y="303455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7" name="Freeform 2444"/>
            <p:cNvSpPr>
              <a:spLocks/>
            </p:cNvSpPr>
            <p:nvPr/>
          </p:nvSpPr>
          <p:spPr bwMode="auto">
            <a:xfrm>
              <a:off x="7940455" y="3139487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6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6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8" name="Freeform 2445"/>
            <p:cNvSpPr>
              <a:spLocks/>
            </p:cNvSpPr>
            <p:nvPr/>
          </p:nvSpPr>
          <p:spPr bwMode="auto">
            <a:xfrm>
              <a:off x="7732209" y="3139487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19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2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9" name="Freeform 2446"/>
            <p:cNvSpPr>
              <a:spLocks/>
            </p:cNvSpPr>
            <p:nvPr/>
          </p:nvSpPr>
          <p:spPr bwMode="auto">
            <a:xfrm>
              <a:off x="7940455" y="293124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0" name="Freeform 2447"/>
            <p:cNvSpPr>
              <a:spLocks/>
            </p:cNvSpPr>
            <p:nvPr/>
          </p:nvSpPr>
          <p:spPr bwMode="auto">
            <a:xfrm>
              <a:off x="7732209" y="293124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19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19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2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2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1" name="Freeform 2448"/>
            <p:cNvSpPr>
              <a:spLocks/>
            </p:cNvSpPr>
            <p:nvPr/>
          </p:nvSpPr>
          <p:spPr bwMode="auto">
            <a:xfrm>
              <a:off x="7625664" y="303455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3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3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2" name="Freeform 2449"/>
            <p:cNvSpPr>
              <a:spLocks/>
            </p:cNvSpPr>
            <p:nvPr/>
          </p:nvSpPr>
          <p:spPr bwMode="auto">
            <a:xfrm>
              <a:off x="7835525" y="282469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3" name="Freeform 2450"/>
            <p:cNvSpPr>
              <a:spLocks/>
            </p:cNvSpPr>
            <p:nvPr/>
          </p:nvSpPr>
          <p:spPr bwMode="auto">
            <a:xfrm>
              <a:off x="8045386" y="282469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0 w 26"/>
                <a:gd name="T5" fmla="*/ 3 h 26"/>
                <a:gd name="T6" fmla="*/ 23 w 26"/>
                <a:gd name="T7" fmla="*/ 6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4" name="Freeform 2457"/>
            <p:cNvSpPr>
              <a:spLocks/>
            </p:cNvSpPr>
            <p:nvPr/>
          </p:nvSpPr>
          <p:spPr bwMode="auto">
            <a:xfrm>
              <a:off x="7835525" y="32444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5" name="Freeform 2458"/>
            <p:cNvSpPr>
              <a:spLocks/>
            </p:cNvSpPr>
            <p:nvPr/>
          </p:nvSpPr>
          <p:spPr bwMode="auto">
            <a:xfrm>
              <a:off x="8045386" y="32444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0 h 26"/>
                <a:gd name="T16" fmla="*/ 20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6" name="Freeform 2519"/>
            <p:cNvSpPr>
              <a:spLocks/>
            </p:cNvSpPr>
            <p:nvPr/>
          </p:nvSpPr>
          <p:spPr bwMode="auto">
            <a:xfrm>
              <a:off x="7417417" y="10618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7" name="Freeform 2520"/>
            <p:cNvSpPr>
              <a:spLocks/>
            </p:cNvSpPr>
            <p:nvPr/>
          </p:nvSpPr>
          <p:spPr bwMode="auto">
            <a:xfrm>
              <a:off x="7625664" y="10618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6 w 26"/>
                <a:gd name="T25" fmla="*/ 23 h 26"/>
                <a:gd name="T26" fmla="*/ 3 w 26"/>
                <a:gd name="T27" fmla="*/ 20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8" name="Freeform 2521"/>
            <p:cNvSpPr>
              <a:spLocks/>
            </p:cNvSpPr>
            <p:nvPr/>
          </p:nvSpPr>
          <p:spPr bwMode="auto">
            <a:xfrm>
              <a:off x="7522348" y="21111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9" name="Freeform 2522"/>
            <p:cNvSpPr>
              <a:spLocks/>
            </p:cNvSpPr>
            <p:nvPr/>
          </p:nvSpPr>
          <p:spPr bwMode="auto">
            <a:xfrm>
              <a:off x="7314100" y="211116"/>
              <a:ext cx="38744" cy="40358"/>
            </a:xfrm>
            <a:custGeom>
              <a:avLst/>
              <a:gdLst>
                <a:gd name="T0" fmla="*/ 11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2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1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2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1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1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0" name="Freeform 2523"/>
            <p:cNvSpPr>
              <a:spLocks/>
            </p:cNvSpPr>
            <p:nvPr/>
          </p:nvSpPr>
          <p:spPr bwMode="auto">
            <a:xfrm>
              <a:off x="7522348" y="125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1" name="Freeform 2524"/>
            <p:cNvSpPr>
              <a:spLocks/>
            </p:cNvSpPr>
            <p:nvPr/>
          </p:nvSpPr>
          <p:spPr bwMode="auto">
            <a:xfrm>
              <a:off x="7314100" y="1255"/>
              <a:ext cx="38744" cy="40358"/>
            </a:xfrm>
            <a:custGeom>
              <a:avLst/>
              <a:gdLst>
                <a:gd name="T0" fmla="*/ 11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6 h 25"/>
                <a:gd name="T8" fmla="*/ 24 w 24"/>
                <a:gd name="T9" fmla="*/ 8 h 25"/>
                <a:gd name="T10" fmla="*/ 24 w 24"/>
                <a:gd name="T11" fmla="*/ 12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3 h 25"/>
                <a:gd name="T18" fmla="*/ 17 w 24"/>
                <a:gd name="T19" fmla="*/ 25 h 25"/>
                <a:gd name="T20" fmla="*/ 11 w 24"/>
                <a:gd name="T21" fmla="*/ 25 h 25"/>
                <a:gd name="T22" fmla="*/ 7 w 24"/>
                <a:gd name="T23" fmla="*/ 25 h 25"/>
                <a:gd name="T24" fmla="*/ 5 w 24"/>
                <a:gd name="T25" fmla="*/ 23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2 h 25"/>
                <a:gd name="T32" fmla="*/ 0 w 24"/>
                <a:gd name="T33" fmla="*/ 8 h 25"/>
                <a:gd name="T34" fmla="*/ 2 w 24"/>
                <a:gd name="T35" fmla="*/ 6 h 25"/>
                <a:gd name="T36" fmla="*/ 5 w 24"/>
                <a:gd name="T37" fmla="*/ 3 h 25"/>
                <a:gd name="T38" fmla="*/ 7 w 24"/>
                <a:gd name="T39" fmla="*/ 0 h 25"/>
                <a:gd name="T40" fmla="*/ 11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1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2" name="Freeform 2527"/>
            <p:cNvSpPr>
              <a:spLocks/>
            </p:cNvSpPr>
            <p:nvPr/>
          </p:nvSpPr>
          <p:spPr bwMode="auto">
            <a:xfrm>
              <a:off x="7417417" y="52429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3" name="Freeform 2528"/>
            <p:cNvSpPr>
              <a:spLocks/>
            </p:cNvSpPr>
            <p:nvPr/>
          </p:nvSpPr>
          <p:spPr bwMode="auto">
            <a:xfrm>
              <a:off x="7625664" y="52429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3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3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4" name="Freeform 2529"/>
            <p:cNvSpPr>
              <a:spLocks/>
            </p:cNvSpPr>
            <p:nvPr/>
          </p:nvSpPr>
          <p:spPr bwMode="auto">
            <a:xfrm>
              <a:off x="7522348" y="629225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5" name="Freeform 2530"/>
            <p:cNvSpPr>
              <a:spLocks/>
            </p:cNvSpPr>
            <p:nvPr/>
          </p:nvSpPr>
          <p:spPr bwMode="auto">
            <a:xfrm>
              <a:off x="7314100" y="629225"/>
              <a:ext cx="38744" cy="40358"/>
            </a:xfrm>
            <a:custGeom>
              <a:avLst/>
              <a:gdLst>
                <a:gd name="T0" fmla="*/ 11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1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1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1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6" name="Freeform 2531"/>
            <p:cNvSpPr>
              <a:spLocks/>
            </p:cNvSpPr>
            <p:nvPr/>
          </p:nvSpPr>
          <p:spPr bwMode="auto">
            <a:xfrm>
              <a:off x="7522348" y="420977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7" name="Freeform 2532"/>
            <p:cNvSpPr>
              <a:spLocks/>
            </p:cNvSpPr>
            <p:nvPr/>
          </p:nvSpPr>
          <p:spPr bwMode="auto">
            <a:xfrm>
              <a:off x="7314100" y="420977"/>
              <a:ext cx="38744" cy="38744"/>
            </a:xfrm>
            <a:custGeom>
              <a:avLst/>
              <a:gdLst>
                <a:gd name="T0" fmla="*/ 11 w 24"/>
                <a:gd name="T1" fmla="*/ 0 h 24"/>
                <a:gd name="T2" fmla="*/ 17 w 24"/>
                <a:gd name="T3" fmla="*/ 0 h 24"/>
                <a:gd name="T4" fmla="*/ 19 w 24"/>
                <a:gd name="T5" fmla="*/ 2 h 24"/>
                <a:gd name="T6" fmla="*/ 22 w 24"/>
                <a:gd name="T7" fmla="*/ 5 h 24"/>
                <a:gd name="T8" fmla="*/ 24 w 24"/>
                <a:gd name="T9" fmla="*/ 7 h 24"/>
                <a:gd name="T10" fmla="*/ 24 w 24"/>
                <a:gd name="T11" fmla="*/ 11 h 24"/>
                <a:gd name="T12" fmla="*/ 24 w 24"/>
                <a:gd name="T13" fmla="*/ 17 h 24"/>
                <a:gd name="T14" fmla="*/ 22 w 24"/>
                <a:gd name="T15" fmla="*/ 19 h 24"/>
                <a:gd name="T16" fmla="*/ 19 w 24"/>
                <a:gd name="T17" fmla="*/ 22 h 24"/>
                <a:gd name="T18" fmla="*/ 17 w 24"/>
                <a:gd name="T19" fmla="*/ 24 h 24"/>
                <a:gd name="T20" fmla="*/ 11 w 24"/>
                <a:gd name="T21" fmla="*/ 24 h 24"/>
                <a:gd name="T22" fmla="*/ 7 w 24"/>
                <a:gd name="T23" fmla="*/ 24 h 24"/>
                <a:gd name="T24" fmla="*/ 5 w 24"/>
                <a:gd name="T25" fmla="*/ 22 h 24"/>
                <a:gd name="T26" fmla="*/ 2 w 24"/>
                <a:gd name="T27" fmla="*/ 19 h 24"/>
                <a:gd name="T28" fmla="*/ 0 w 24"/>
                <a:gd name="T29" fmla="*/ 17 h 24"/>
                <a:gd name="T30" fmla="*/ 0 w 24"/>
                <a:gd name="T31" fmla="*/ 11 h 24"/>
                <a:gd name="T32" fmla="*/ 0 w 24"/>
                <a:gd name="T33" fmla="*/ 7 h 24"/>
                <a:gd name="T34" fmla="*/ 2 w 24"/>
                <a:gd name="T35" fmla="*/ 5 h 24"/>
                <a:gd name="T36" fmla="*/ 5 w 24"/>
                <a:gd name="T37" fmla="*/ 2 h 24"/>
                <a:gd name="T38" fmla="*/ 7 w 24"/>
                <a:gd name="T39" fmla="*/ 0 h 24"/>
                <a:gd name="T40" fmla="*/ 11 w 24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4">
                  <a:moveTo>
                    <a:pt x="11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7"/>
                  </a:lnTo>
                  <a:lnTo>
                    <a:pt x="24" y="11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1" y="24"/>
                  </a:lnTo>
                  <a:lnTo>
                    <a:pt x="7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8" name="Freeform 2533"/>
            <p:cNvSpPr>
              <a:spLocks/>
            </p:cNvSpPr>
            <p:nvPr/>
          </p:nvSpPr>
          <p:spPr bwMode="auto">
            <a:xfrm>
              <a:off x="7417417" y="31443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9" name="Freeform 2534"/>
            <p:cNvSpPr>
              <a:spLocks/>
            </p:cNvSpPr>
            <p:nvPr/>
          </p:nvSpPr>
          <p:spPr bwMode="auto">
            <a:xfrm>
              <a:off x="7625664" y="31443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0" name="Freeform 2535"/>
            <p:cNvSpPr>
              <a:spLocks/>
            </p:cNvSpPr>
            <p:nvPr/>
          </p:nvSpPr>
          <p:spPr bwMode="auto">
            <a:xfrm>
              <a:off x="7417417" y="94240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1" name="Freeform 2537"/>
            <p:cNvSpPr>
              <a:spLocks/>
            </p:cNvSpPr>
            <p:nvPr/>
          </p:nvSpPr>
          <p:spPr bwMode="auto">
            <a:xfrm>
              <a:off x="7625664" y="94240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3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3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2" name="Freeform 2538"/>
            <p:cNvSpPr>
              <a:spLocks/>
            </p:cNvSpPr>
            <p:nvPr/>
          </p:nvSpPr>
          <p:spPr bwMode="auto">
            <a:xfrm>
              <a:off x="7522348" y="104733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3" name="Freeform 2539"/>
            <p:cNvSpPr>
              <a:spLocks/>
            </p:cNvSpPr>
            <p:nvPr/>
          </p:nvSpPr>
          <p:spPr bwMode="auto">
            <a:xfrm>
              <a:off x="7314100" y="1047332"/>
              <a:ext cx="38744" cy="40358"/>
            </a:xfrm>
            <a:custGeom>
              <a:avLst/>
              <a:gdLst>
                <a:gd name="T0" fmla="*/ 11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6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3 h 25"/>
                <a:gd name="T18" fmla="*/ 17 w 24"/>
                <a:gd name="T19" fmla="*/ 25 h 25"/>
                <a:gd name="T20" fmla="*/ 11 w 24"/>
                <a:gd name="T21" fmla="*/ 25 h 25"/>
                <a:gd name="T22" fmla="*/ 7 w 24"/>
                <a:gd name="T23" fmla="*/ 25 h 25"/>
                <a:gd name="T24" fmla="*/ 5 w 24"/>
                <a:gd name="T25" fmla="*/ 23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6 h 25"/>
                <a:gd name="T36" fmla="*/ 5 w 24"/>
                <a:gd name="T37" fmla="*/ 3 h 25"/>
                <a:gd name="T38" fmla="*/ 7 w 24"/>
                <a:gd name="T39" fmla="*/ 0 h 25"/>
                <a:gd name="T40" fmla="*/ 11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1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4" name="Freeform 2540"/>
            <p:cNvSpPr>
              <a:spLocks/>
            </p:cNvSpPr>
            <p:nvPr/>
          </p:nvSpPr>
          <p:spPr bwMode="auto">
            <a:xfrm>
              <a:off x="7522348" y="839086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5" name="Freeform 2541"/>
            <p:cNvSpPr>
              <a:spLocks/>
            </p:cNvSpPr>
            <p:nvPr/>
          </p:nvSpPr>
          <p:spPr bwMode="auto">
            <a:xfrm>
              <a:off x="7314100" y="839086"/>
              <a:ext cx="38744" cy="40358"/>
            </a:xfrm>
            <a:custGeom>
              <a:avLst/>
              <a:gdLst>
                <a:gd name="T0" fmla="*/ 11 w 24"/>
                <a:gd name="T1" fmla="*/ 0 h 25"/>
                <a:gd name="T2" fmla="*/ 17 w 24"/>
                <a:gd name="T3" fmla="*/ 0 h 25"/>
                <a:gd name="T4" fmla="*/ 19 w 24"/>
                <a:gd name="T5" fmla="*/ 2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19 h 25"/>
                <a:gd name="T16" fmla="*/ 19 w 24"/>
                <a:gd name="T17" fmla="*/ 22 h 25"/>
                <a:gd name="T18" fmla="*/ 17 w 24"/>
                <a:gd name="T19" fmla="*/ 25 h 25"/>
                <a:gd name="T20" fmla="*/ 11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19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2 h 25"/>
                <a:gd name="T38" fmla="*/ 7 w 24"/>
                <a:gd name="T39" fmla="*/ 0 h 25"/>
                <a:gd name="T40" fmla="*/ 11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1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6" name="Freeform 2542"/>
            <p:cNvSpPr>
              <a:spLocks/>
            </p:cNvSpPr>
            <p:nvPr/>
          </p:nvSpPr>
          <p:spPr bwMode="auto">
            <a:xfrm>
              <a:off x="7417417" y="7325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7" name="Freeform 2543"/>
            <p:cNvSpPr>
              <a:spLocks/>
            </p:cNvSpPr>
            <p:nvPr/>
          </p:nvSpPr>
          <p:spPr bwMode="auto">
            <a:xfrm>
              <a:off x="7625664" y="7325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6 h 26"/>
                <a:gd name="T36" fmla="*/ 6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6"/>
                  </a:lnTo>
                  <a:lnTo>
                    <a:pt x="6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8" name="Freeform 2544"/>
            <p:cNvSpPr>
              <a:spLocks/>
            </p:cNvSpPr>
            <p:nvPr/>
          </p:nvSpPr>
          <p:spPr bwMode="auto">
            <a:xfrm>
              <a:off x="7417417" y="136051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9" name="Freeform 2545"/>
            <p:cNvSpPr>
              <a:spLocks/>
            </p:cNvSpPr>
            <p:nvPr/>
          </p:nvSpPr>
          <p:spPr bwMode="auto">
            <a:xfrm>
              <a:off x="7625664" y="136051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0" name="Freeform 2546"/>
            <p:cNvSpPr>
              <a:spLocks/>
            </p:cNvSpPr>
            <p:nvPr/>
          </p:nvSpPr>
          <p:spPr bwMode="auto">
            <a:xfrm>
              <a:off x="7522348" y="1467055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1" name="Freeform 2547"/>
            <p:cNvSpPr>
              <a:spLocks/>
            </p:cNvSpPr>
            <p:nvPr/>
          </p:nvSpPr>
          <p:spPr bwMode="auto">
            <a:xfrm>
              <a:off x="7314100" y="1467055"/>
              <a:ext cx="38744" cy="38744"/>
            </a:xfrm>
            <a:custGeom>
              <a:avLst/>
              <a:gdLst>
                <a:gd name="T0" fmla="*/ 11 w 24"/>
                <a:gd name="T1" fmla="*/ 0 h 24"/>
                <a:gd name="T2" fmla="*/ 17 w 24"/>
                <a:gd name="T3" fmla="*/ 0 h 24"/>
                <a:gd name="T4" fmla="*/ 19 w 24"/>
                <a:gd name="T5" fmla="*/ 2 h 24"/>
                <a:gd name="T6" fmla="*/ 22 w 24"/>
                <a:gd name="T7" fmla="*/ 5 h 24"/>
                <a:gd name="T8" fmla="*/ 24 w 24"/>
                <a:gd name="T9" fmla="*/ 7 h 24"/>
                <a:gd name="T10" fmla="*/ 24 w 24"/>
                <a:gd name="T11" fmla="*/ 11 h 24"/>
                <a:gd name="T12" fmla="*/ 24 w 24"/>
                <a:gd name="T13" fmla="*/ 17 h 24"/>
                <a:gd name="T14" fmla="*/ 22 w 24"/>
                <a:gd name="T15" fmla="*/ 19 h 24"/>
                <a:gd name="T16" fmla="*/ 19 w 24"/>
                <a:gd name="T17" fmla="*/ 22 h 24"/>
                <a:gd name="T18" fmla="*/ 17 w 24"/>
                <a:gd name="T19" fmla="*/ 24 h 24"/>
                <a:gd name="T20" fmla="*/ 11 w 24"/>
                <a:gd name="T21" fmla="*/ 24 h 24"/>
                <a:gd name="T22" fmla="*/ 7 w 24"/>
                <a:gd name="T23" fmla="*/ 24 h 24"/>
                <a:gd name="T24" fmla="*/ 5 w 24"/>
                <a:gd name="T25" fmla="*/ 22 h 24"/>
                <a:gd name="T26" fmla="*/ 2 w 24"/>
                <a:gd name="T27" fmla="*/ 19 h 24"/>
                <a:gd name="T28" fmla="*/ 0 w 24"/>
                <a:gd name="T29" fmla="*/ 17 h 24"/>
                <a:gd name="T30" fmla="*/ 0 w 24"/>
                <a:gd name="T31" fmla="*/ 11 h 24"/>
                <a:gd name="T32" fmla="*/ 0 w 24"/>
                <a:gd name="T33" fmla="*/ 7 h 24"/>
                <a:gd name="T34" fmla="*/ 2 w 24"/>
                <a:gd name="T35" fmla="*/ 5 h 24"/>
                <a:gd name="T36" fmla="*/ 5 w 24"/>
                <a:gd name="T37" fmla="*/ 2 h 24"/>
                <a:gd name="T38" fmla="*/ 7 w 24"/>
                <a:gd name="T39" fmla="*/ 0 h 24"/>
                <a:gd name="T40" fmla="*/ 11 w 24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4">
                  <a:moveTo>
                    <a:pt x="11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7"/>
                  </a:lnTo>
                  <a:lnTo>
                    <a:pt x="24" y="11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1" y="24"/>
                  </a:lnTo>
                  <a:lnTo>
                    <a:pt x="7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2" name="Freeform 2548"/>
            <p:cNvSpPr>
              <a:spLocks/>
            </p:cNvSpPr>
            <p:nvPr/>
          </p:nvSpPr>
          <p:spPr bwMode="auto">
            <a:xfrm>
              <a:off x="7522348" y="1257194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3" name="Freeform 2549"/>
            <p:cNvSpPr>
              <a:spLocks/>
            </p:cNvSpPr>
            <p:nvPr/>
          </p:nvSpPr>
          <p:spPr bwMode="auto">
            <a:xfrm>
              <a:off x="7314100" y="1257194"/>
              <a:ext cx="38744" cy="40358"/>
            </a:xfrm>
            <a:custGeom>
              <a:avLst/>
              <a:gdLst>
                <a:gd name="T0" fmla="*/ 11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2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1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2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1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1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4" name="Freeform 2550"/>
            <p:cNvSpPr>
              <a:spLocks/>
            </p:cNvSpPr>
            <p:nvPr/>
          </p:nvSpPr>
          <p:spPr bwMode="auto">
            <a:xfrm>
              <a:off x="7207555" y="136051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5" name="Freeform 2551"/>
            <p:cNvSpPr>
              <a:spLocks/>
            </p:cNvSpPr>
            <p:nvPr/>
          </p:nvSpPr>
          <p:spPr bwMode="auto">
            <a:xfrm>
              <a:off x="7417417" y="1152263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6" name="Freeform 2552"/>
            <p:cNvSpPr>
              <a:spLocks/>
            </p:cNvSpPr>
            <p:nvPr/>
          </p:nvSpPr>
          <p:spPr bwMode="auto">
            <a:xfrm>
              <a:off x="7625664" y="1152263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6 w 26"/>
                <a:gd name="T25" fmla="*/ 23 h 26"/>
                <a:gd name="T26" fmla="*/ 3 w 26"/>
                <a:gd name="T27" fmla="*/ 20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7" name="Freeform 2553"/>
            <p:cNvSpPr>
              <a:spLocks/>
            </p:cNvSpPr>
            <p:nvPr/>
          </p:nvSpPr>
          <p:spPr bwMode="auto">
            <a:xfrm>
              <a:off x="7417417" y="17786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8" name="Freeform 2554"/>
            <p:cNvSpPr>
              <a:spLocks/>
            </p:cNvSpPr>
            <p:nvPr/>
          </p:nvSpPr>
          <p:spPr bwMode="auto">
            <a:xfrm>
              <a:off x="7625664" y="17786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6 h 26"/>
                <a:gd name="T36" fmla="*/ 6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6"/>
                  </a:lnTo>
                  <a:lnTo>
                    <a:pt x="6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9" name="Freeform 2555"/>
            <p:cNvSpPr>
              <a:spLocks/>
            </p:cNvSpPr>
            <p:nvPr/>
          </p:nvSpPr>
          <p:spPr bwMode="auto">
            <a:xfrm>
              <a:off x="7522348" y="1885163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0" name="Freeform 2556"/>
            <p:cNvSpPr>
              <a:spLocks/>
            </p:cNvSpPr>
            <p:nvPr/>
          </p:nvSpPr>
          <p:spPr bwMode="auto">
            <a:xfrm>
              <a:off x="7314100" y="1885163"/>
              <a:ext cx="38744" cy="40358"/>
            </a:xfrm>
            <a:custGeom>
              <a:avLst/>
              <a:gdLst>
                <a:gd name="T0" fmla="*/ 11 w 24"/>
                <a:gd name="T1" fmla="*/ 0 h 25"/>
                <a:gd name="T2" fmla="*/ 17 w 24"/>
                <a:gd name="T3" fmla="*/ 0 h 25"/>
                <a:gd name="T4" fmla="*/ 19 w 24"/>
                <a:gd name="T5" fmla="*/ 2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19 h 25"/>
                <a:gd name="T16" fmla="*/ 19 w 24"/>
                <a:gd name="T17" fmla="*/ 22 h 25"/>
                <a:gd name="T18" fmla="*/ 17 w 24"/>
                <a:gd name="T19" fmla="*/ 25 h 25"/>
                <a:gd name="T20" fmla="*/ 11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19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2 h 25"/>
                <a:gd name="T38" fmla="*/ 7 w 24"/>
                <a:gd name="T39" fmla="*/ 0 h 25"/>
                <a:gd name="T40" fmla="*/ 11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1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1" name="Freeform 2557"/>
            <p:cNvSpPr>
              <a:spLocks/>
            </p:cNvSpPr>
            <p:nvPr/>
          </p:nvSpPr>
          <p:spPr bwMode="auto">
            <a:xfrm>
              <a:off x="7522348" y="1675302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2" name="Freeform 2558"/>
            <p:cNvSpPr>
              <a:spLocks/>
            </p:cNvSpPr>
            <p:nvPr/>
          </p:nvSpPr>
          <p:spPr bwMode="auto">
            <a:xfrm>
              <a:off x="7314100" y="1675302"/>
              <a:ext cx="38744" cy="40358"/>
            </a:xfrm>
            <a:custGeom>
              <a:avLst/>
              <a:gdLst>
                <a:gd name="T0" fmla="*/ 11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1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1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1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3" name="Freeform 2559"/>
            <p:cNvSpPr>
              <a:spLocks/>
            </p:cNvSpPr>
            <p:nvPr/>
          </p:nvSpPr>
          <p:spPr bwMode="auto">
            <a:xfrm>
              <a:off x="7207555" y="17786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4" name="Freeform 2560"/>
            <p:cNvSpPr>
              <a:spLocks/>
            </p:cNvSpPr>
            <p:nvPr/>
          </p:nvSpPr>
          <p:spPr bwMode="auto">
            <a:xfrm>
              <a:off x="7417417" y="157037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5" name="Freeform 2561"/>
            <p:cNvSpPr>
              <a:spLocks/>
            </p:cNvSpPr>
            <p:nvPr/>
          </p:nvSpPr>
          <p:spPr bwMode="auto">
            <a:xfrm>
              <a:off x="7625664" y="157037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3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3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6" name="Freeform 2562"/>
            <p:cNvSpPr>
              <a:spLocks/>
            </p:cNvSpPr>
            <p:nvPr/>
          </p:nvSpPr>
          <p:spPr bwMode="auto">
            <a:xfrm>
              <a:off x="7417417" y="21983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7" name="Freeform 2563"/>
            <p:cNvSpPr>
              <a:spLocks/>
            </p:cNvSpPr>
            <p:nvPr/>
          </p:nvSpPr>
          <p:spPr bwMode="auto">
            <a:xfrm>
              <a:off x="7522348" y="230327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8" name="Freeform 2564"/>
            <p:cNvSpPr>
              <a:spLocks/>
            </p:cNvSpPr>
            <p:nvPr/>
          </p:nvSpPr>
          <p:spPr bwMode="auto">
            <a:xfrm>
              <a:off x="7314100" y="2303271"/>
              <a:ext cx="38744" cy="40358"/>
            </a:xfrm>
            <a:custGeom>
              <a:avLst/>
              <a:gdLst>
                <a:gd name="T0" fmla="*/ 11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1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1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1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9" name="Freeform 2565"/>
            <p:cNvSpPr>
              <a:spLocks/>
            </p:cNvSpPr>
            <p:nvPr/>
          </p:nvSpPr>
          <p:spPr bwMode="auto">
            <a:xfrm>
              <a:off x="7522348" y="2093410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0" name="Freeform 2566"/>
            <p:cNvSpPr>
              <a:spLocks/>
            </p:cNvSpPr>
            <p:nvPr/>
          </p:nvSpPr>
          <p:spPr bwMode="auto">
            <a:xfrm>
              <a:off x="7314100" y="2093410"/>
              <a:ext cx="38744" cy="40358"/>
            </a:xfrm>
            <a:custGeom>
              <a:avLst/>
              <a:gdLst>
                <a:gd name="T0" fmla="*/ 11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6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3 h 25"/>
                <a:gd name="T18" fmla="*/ 17 w 24"/>
                <a:gd name="T19" fmla="*/ 25 h 25"/>
                <a:gd name="T20" fmla="*/ 11 w 24"/>
                <a:gd name="T21" fmla="*/ 25 h 25"/>
                <a:gd name="T22" fmla="*/ 7 w 24"/>
                <a:gd name="T23" fmla="*/ 25 h 25"/>
                <a:gd name="T24" fmla="*/ 5 w 24"/>
                <a:gd name="T25" fmla="*/ 23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6 h 25"/>
                <a:gd name="T36" fmla="*/ 5 w 24"/>
                <a:gd name="T37" fmla="*/ 3 h 25"/>
                <a:gd name="T38" fmla="*/ 7 w 24"/>
                <a:gd name="T39" fmla="*/ 0 h 25"/>
                <a:gd name="T40" fmla="*/ 11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1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1" name="Freeform 2567"/>
            <p:cNvSpPr>
              <a:spLocks/>
            </p:cNvSpPr>
            <p:nvPr/>
          </p:nvSpPr>
          <p:spPr bwMode="auto">
            <a:xfrm>
              <a:off x="7207555" y="21983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2" name="Freeform 2568"/>
            <p:cNvSpPr>
              <a:spLocks/>
            </p:cNvSpPr>
            <p:nvPr/>
          </p:nvSpPr>
          <p:spPr bwMode="auto">
            <a:xfrm>
              <a:off x="7417417" y="198848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3" name="Freeform 2569"/>
            <p:cNvSpPr>
              <a:spLocks/>
            </p:cNvSpPr>
            <p:nvPr/>
          </p:nvSpPr>
          <p:spPr bwMode="auto">
            <a:xfrm>
              <a:off x="7625664" y="198848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3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3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4" name="Freeform 2570"/>
            <p:cNvSpPr>
              <a:spLocks/>
            </p:cNvSpPr>
            <p:nvPr/>
          </p:nvSpPr>
          <p:spPr bwMode="auto">
            <a:xfrm>
              <a:off x="7417417" y="261644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5" name="Freeform 2571"/>
            <p:cNvSpPr>
              <a:spLocks/>
            </p:cNvSpPr>
            <p:nvPr/>
          </p:nvSpPr>
          <p:spPr bwMode="auto">
            <a:xfrm>
              <a:off x="7522348" y="2721379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6" name="Freeform 2572"/>
            <p:cNvSpPr>
              <a:spLocks/>
            </p:cNvSpPr>
            <p:nvPr/>
          </p:nvSpPr>
          <p:spPr bwMode="auto">
            <a:xfrm>
              <a:off x="7314100" y="2721379"/>
              <a:ext cx="38744" cy="40358"/>
            </a:xfrm>
            <a:custGeom>
              <a:avLst/>
              <a:gdLst>
                <a:gd name="T0" fmla="*/ 11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2 h 25"/>
                <a:gd name="T18" fmla="*/ 17 w 24"/>
                <a:gd name="T19" fmla="*/ 25 h 25"/>
                <a:gd name="T20" fmla="*/ 11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3 h 25"/>
                <a:gd name="T38" fmla="*/ 7 w 24"/>
                <a:gd name="T39" fmla="*/ 0 h 25"/>
                <a:gd name="T40" fmla="*/ 11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1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7" name="Freeform 2573"/>
            <p:cNvSpPr>
              <a:spLocks/>
            </p:cNvSpPr>
            <p:nvPr/>
          </p:nvSpPr>
          <p:spPr bwMode="auto">
            <a:xfrm>
              <a:off x="7522348" y="2513132"/>
              <a:ext cx="40358" cy="38744"/>
            </a:xfrm>
            <a:custGeom>
              <a:avLst/>
              <a:gdLst>
                <a:gd name="T0" fmla="*/ 13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3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3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3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3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8" name="Freeform 2574"/>
            <p:cNvSpPr>
              <a:spLocks/>
            </p:cNvSpPr>
            <p:nvPr/>
          </p:nvSpPr>
          <p:spPr bwMode="auto">
            <a:xfrm>
              <a:off x="7314100" y="2513132"/>
              <a:ext cx="38744" cy="38744"/>
            </a:xfrm>
            <a:custGeom>
              <a:avLst/>
              <a:gdLst>
                <a:gd name="T0" fmla="*/ 11 w 24"/>
                <a:gd name="T1" fmla="*/ 0 h 24"/>
                <a:gd name="T2" fmla="*/ 17 w 24"/>
                <a:gd name="T3" fmla="*/ 0 h 24"/>
                <a:gd name="T4" fmla="*/ 19 w 24"/>
                <a:gd name="T5" fmla="*/ 2 h 24"/>
                <a:gd name="T6" fmla="*/ 22 w 24"/>
                <a:gd name="T7" fmla="*/ 5 h 24"/>
                <a:gd name="T8" fmla="*/ 24 w 24"/>
                <a:gd name="T9" fmla="*/ 7 h 24"/>
                <a:gd name="T10" fmla="*/ 24 w 24"/>
                <a:gd name="T11" fmla="*/ 13 h 24"/>
                <a:gd name="T12" fmla="*/ 24 w 24"/>
                <a:gd name="T13" fmla="*/ 17 h 24"/>
                <a:gd name="T14" fmla="*/ 22 w 24"/>
                <a:gd name="T15" fmla="*/ 19 h 24"/>
                <a:gd name="T16" fmla="*/ 19 w 24"/>
                <a:gd name="T17" fmla="*/ 22 h 24"/>
                <a:gd name="T18" fmla="*/ 17 w 24"/>
                <a:gd name="T19" fmla="*/ 24 h 24"/>
                <a:gd name="T20" fmla="*/ 11 w 24"/>
                <a:gd name="T21" fmla="*/ 24 h 24"/>
                <a:gd name="T22" fmla="*/ 7 w 24"/>
                <a:gd name="T23" fmla="*/ 24 h 24"/>
                <a:gd name="T24" fmla="*/ 5 w 24"/>
                <a:gd name="T25" fmla="*/ 22 h 24"/>
                <a:gd name="T26" fmla="*/ 2 w 24"/>
                <a:gd name="T27" fmla="*/ 19 h 24"/>
                <a:gd name="T28" fmla="*/ 0 w 24"/>
                <a:gd name="T29" fmla="*/ 17 h 24"/>
                <a:gd name="T30" fmla="*/ 0 w 24"/>
                <a:gd name="T31" fmla="*/ 13 h 24"/>
                <a:gd name="T32" fmla="*/ 0 w 24"/>
                <a:gd name="T33" fmla="*/ 7 h 24"/>
                <a:gd name="T34" fmla="*/ 2 w 24"/>
                <a:gd name="T35" fmla="*/ 5 h 24"/>
                <a:gd name="T36" fmla="*/ 5 w 24"/>
                <a:gd name="T37" fmla="*/ 2 h 24"/>
                <a:gd name="T38" fmla="*/ 7 w 24"/>
                <a:gd name="T39" fmla="*/ 0 h 24"/>
                <a:gd name="T40" fmla="*/ 11 w 24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4">
                  <a:moveTo>
                    <a:pt x="11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7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1" y="24"/>
                  </a:lnTo>
                  <a:lnTo>
                    <a:pt x="7" y="24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9" name="Freeform 2575"/>
            <p:cNvSpPr>
              <a:spLocks/>
            </p:cNvSpPr>
            <p:nvPr/>
          </p:nvSpPr>
          <p:spPr bwMode="auto">
            <a:xfrm>
              <a:off x="7207555" y="261644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0" name="Freeform 2576"/>
            <p:cNvSpPr>
              <a:spLocks/>
            </p:cNvSpPr>
            <p:nvPr/>
          </p:nvSpPr>
          <p:spPr bwMode="auto">
            <a:xfrm>
              <a:off x="7417417" y="240658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1" name="Freeform 2577"/>
            <p:cNvSpPr>
              <a:spLocks/>
            </p:cNvSpPr>
            <p:nvPr/>
          </p:nvSpPr>
          <p:spPr bwMode="auto">
            <a:xfrm>
              <a:off x="7625664" y="240658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2" name="Freeform 2578"/>
            <p:cNvSpPr>
              <a:spLocks/>
            </p:cNvSpPr>
            <p:nvPr/>
          </p:nvSpPr>
          <p:spPr bwMode="auto">
            <a:xfrm>
              <a:off x="7417417" y="303455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3" name="Freeform 2579"/>
            <p:cNvSpPr>
              <a:spLocks/>
            </p:cNvSpPr>
            <p:nvPr/>
          </p:nvSpPr>
          <p:spPr bwMode="auto">
            <a:xfrm>
              <a:off x="7522348" y="3139487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4" name="Freeform 2580"/>
            <p:cNvSpPr>
              <a:spLocks/>
            </p:cNvSpPr>
            <p:nvPr/>
          </p:nvSpPr>
          <p:spPr bwMode="auto">
            <a:xfrm>
              <a:off x="7314100" y="3139487"/>
              <a:ext cx="38744" cy="40358"/>
            </a:xfrm>
            <a:custGeom>
              <a:avLst/>
              <a:gdLst>
                <a:gd name="T0" fmla="*/ 11 w 24"/>
                <a:gd name="T1" fmla="*/ 0 h 25"/>
                <a:gd name="T2" fmla="*/ 17 w 24"/>
                <a:gd name="T3" fmla="*/ 0 h 25"/>
                <a:gd name="T4" fmla="*/ 19 w 24"/>
                <a:gd name="T5" fmla="*/ 3 h 25"/>
                <a:gd name="T6" fmla="*/ 22 w 24"/>
                <a:gd name="T7" fmla="*/ 6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20 h 25"/>
                <a:gd name="T16" fmla="*/ 19 w 24"/>
                <a:gd name="T17" fmla="*/ 23 h 25"/>
                <a:gd name="T18" fmla="*/ 17 w 24"/>
                <a:gd name="T19" fmla="*/ 25 h 25"/>
                <a:gd name="T20" fmla="*/ 11 w 24"/>
                <a:gd name="T21" fmla="*/ 25 h 25"/>
                <a:gd name="T22" fmla="*/ 7 w 24"/>
                <a:gd name="T23" fmla="*/ 25 h 25"/>
                <a:gd name="T24" fmla="*/ 5 w 24"/>
                <a:gd name="T25" fmla="*/ 23 h 25"/>
                <a:gd name="T26" fmla="*/ 2 w 24"/>
                <a:gd name="T27" fmla="*/ 20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6 h 25"/>
                <a:gd name="T36" fmla="*/ 5 w 24"/>
                <a:gd name="T37" fmla="*/ 3 h 25"/>
                <a:gd name="T38" fmla="*/ 7 w 24"/>
                <a:gd name="T39" fmla="*/ 0 h 25"/>
                <a:gd name="T40" fmla="*/ 11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1" y="0"/>
                  </a:moveTo>
                  <a:lnTo>
                    <a:pt x="17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5" name="Freeform 2581"/>
            <p:cNvSpPr>
              <a:spLocks/>
            </p:cNvSpPr>
            <p:nvPr/>
          </p:nvSpPr>
          <p:spPr bwMode="auto">
            <a:xfrm>
              <a:off x="7522348" y="2931241"/>
              <a:ext cx="40358" cy="40358"/>
            </a:xfrm>
            <a:custGeom>
              <a:avLst/>
              <a:gdLst>
                <a:gd name="T0" fmla="*/ 13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3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3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6" name="Freeform 2582"/>
            <p:cNvSpPr>
              <a:spLocks/>
            </p:cNvSpPr>
            <p:nvPr/>
          </p:nvSpPr>
          <p:spPr bwMode="auto">
            <a:xfrm>
              <a:off x="7314100" y="2931241"/>
              <a:ext cx="38744" cy="40358"/>
            </a:xfrm>
            <a:custGeom>
              <a:avLst/>
              <a:gdLst>
                <a:gd name="T0" fmla="*/ 11 w 24"/>
                <a:gd name="T1" fmla="*/ 0 h 25"/>
                <a:gd name="T2" fmla="*/ 17 w 24"/>
                <a:gd name="T3" fmla="*/ 0 h 25"/>
                <a:gd name="T4" fmla="*/ 19 w 24"/>
                <a:gd name="T5" fmla="*/ 2 h 25"/>
                <a:gd name="T6" fmla="*/ 22 w 24"/>
                <a:gd name="T7" fmla="*/ 5 h 25"/>
                <a:gd name="T8" fmla="*/ 24 w 24"/>
                <a:gd name="T9" fmla="*/ 8 h 25"/>
                <a:gd name="T10" fmla="*/ 24 w 24"/>
                <a:gd name="T11" fmla="*/ 13 h 25"/>
                <a:gd name="T12" fmla="*/ 24 w 24"/>
                <a:gd name="T13" fmla="*/ 17 h 25"/>
                <a:gd name="T14" fmla="*/ 22 w 24"/>
                <a:gd name="T15" fmla="*/ 19 h 25"/>
                <a:gd name="T16" fmla="*/ 19 w 24"/>
                <a:gd name="T17" fmla="*/ 22 h 25"/>
                <a:gd name="T18" fmla="*/ 17 w 24"/>
                <a:gd name="T19" fmla="*/ 25 h 25"/>
                <a:gd name="T20" fmla="*/ 11 w 24"/>
                <a:gd name="T21" fmla="*/ 25 h 25"/>
                <a:gd name="T22" fmla="*/ 7 w 24"/>
                <a:gd name="T23" fmla="*/ 25 h 25"/>
                <a:gd name="T24" fmla="*/ 5 w 24"/>
                <a:gd name="T25" fmla="*/ 22 h 25"/>
                <a:gd name="T26" fmla="*/ 2 w 24"/>
                <a:gd name="T27" fmla="*/ 19 h 25"/>
                <a:gd name="T28" fmla="*/ 0 w 24"/>
                <a:gd name="T29" fmla="*/ 17 h 25"/>
                <a:gd name="T30" fmla="*/ 0 w 24"/>
                <a:gd name="T31" fmla="*/ 13 h 25"/>
                <a:gd name="T32" fmla="*/ 0 w 24"/>
                <a:gd name="T33" fmla="*/ 8 h 25"/>
                <a:gd name="T34" fmla="*/ 2 w 24"/>
                <a:gd name="T35" fmla="*/ 5 h 25"/>
                <a:gd name="T36" fmla="*/ 5 w 24"/>
                <a:gd name="T37" fmla="*/ 2 h 25"/>
                <a:gd name="T38" fmla="*/ 7 w 24"/>
                <a:gd name="T39" fmla="*/ 0 h 25"/>
                <a:gd name="T40" fmla="*/ 11 w 24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5">
                  <a:moveTo>
                    <a:pt x="11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7" name="Freeform 2583"/>
            <p:cNvSpPr>
              <a:spLocks/>
            </p:cNvSpPr>
            <p:nvPr/>
          </p:nvSpPr>
          <p:spPr bwMode="auto">
            <a:xfrm>
              <a:off x="7207555" y="303455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8" name="Freeform 2584"/>
            <p:cNvSpPr>
              <a:spLocks/>
            </p:cNvSpPr>
            <p:nvPr/>
          </p:nvSpPr>
          <p:spPr bwMode="auto">
            <a:xfrm>
              <a:off x="7417417" y="282469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3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9" name="Freeform 2585"/>
            <p:cNvSpPr>
              <a:spLocks/>
            </p:cNvSpPr>
            <p:nvPr/>
          </p:nvSpPr>
          <p:spPr bwMode="auto">
            <a:xfrm>
              <a:off x="7625664" y="282469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6 w 26"/>
                <a:gd name="T25" fmla="*/ 24 h 26"/>
                <a:gd name="T26" fmla="*/ 3 w 26"/>
                <a:gd name="T27" fmla="*/ 21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6 h 26"/>
                <a:gd name="T36" fmla="*/ 6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6"/>
                  </a:lnTo>
                  <a:lnTo>
                    <a:pt x="6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0" name="Freeform 2592"/>
            <p:cNvSpPr>
              <a:spLocks/>
            </p:cNvSpPr>
            <p:nvPr/>
          </p:nvSpPr>
          <p:spPr bwMode="auto">
            <a:xfrm>
              <a:off x="7417417" y="32444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3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3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1" name="Freeform 2593"/>
            <p:cNvSpPr>
              <a:spLocks/>
            </p:cNvSpPr>
            <p:nvPr/>
          </p:nvSpPr>
          <p:spPr bwMode="auto">
            <a:xfrm>
              <a:off x="7625664" y="32444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6 w 26"/>
                <a:gd name="T25" fmla="*/ 23 h 26"/>
                <a:gd name="T26" fmla="*/ 3 w 26"/>
                <a:gd name="T27" fmla="*/ 20 h 26"/>
                <a:gd name="T28" fmla="*/ 2 w 26"/>
                <a:gd name="T29" fmla="*/ 17 h 26"/>
                <a:gd name="T30" fmla="*/ 0 w 26"/>
                <a:gd name="T31" fmla="*/ 13 h 26"/>
                <a:gd name="T32" fmla="*/ 2 w 26"/>
                <a:gd name="T33" fmla="*/ 9 h 26"/>
                <a:gd name="T34" fmla="*/ 3 w 26"/>
                <a:gd name="T35" fmla="*/ 5 h 26"/>
                <a:gd name="T36" fmla="*/ 6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2" name="Freeform 2654"/>
            <p:cNvSpPr>
              <a:spLocks/>
            </p:cNvSpPr>
            <p:nvPr/>
          </p:nvSpPr>
          <p:spPr bwMode="auto">
            <a:xfrm>
              <a:off x="6999309" y="10618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0 h 26"/>
                <a:gd name="T16" fmla="*/ 20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3" name="Freeform 2655"/>
            <p:cNvSpPr>
              <a:spLocks/>
            </p:cNvSpPr>
            <p:nvPr/>
          </p:nvSpPr>
          <p:spPr bwMode="auto">
            <a:xfrm>
              <a:off x="7207555" y="10618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4" name="Freeform 2656"/>
            <p:cNvSpPr>
              <a:spLocks/>
            </p:cNvSpPr>
            <p:nvPr/>
          </p:nvSpPr>
          <p:spPr bwMode="auto">
            <a:xfrm>
              <a:off x="7104239" y="211116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5" name="Freeform 2657"/>
            <p:cNvSpPr>
              <a:spLocks/>
            </p:cNvSpPr>
            <p:nvPr/>
          </p:nvSpPr>
          <p:spPr bwMode="auto">
            <a:xfrm>
              <a:off x="6894378" y="211116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6" name="Freeform 2658"/>
            <p:cNvSpPr>
              <a:spLocks/>
            </p:cNvSpPr>
            <p:nvPr/>
          </p:nvSpPr>
          <p:spPr bwMode="auto">
            <a:xfrm>
              <a:off x="7104239" y="1255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7" name="Freeform 2659"/>
            <p:cNvSpPr>
              <a:spLocks/>
            </p:cNvSpPr>
            <p:nvPr/>
          </p:nvSpPr>
          <p:spPr bwMode="auto">
            <a:xfrm>
              <a:off x="6894378" y="1255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6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6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6 h 25"/>
                <a:gd name="T36" fmla="*/ 6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6"/>
                  </a:lnTo>
                  <a:lnTo>
                    <a:pt x="6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8" name="Freeform 2664"/>
            <p:cNvSpPr>
              <a:spLocks/>
            </p:cNvSpPr>
            <p:nvPr/>
          </p:nvSpPr>
          <p:spPr bwMode="auto">
            <a:xfrm>
              <a:off x="6999309" y="52429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9" name="Freeform 2665"/>
            <p:cNvSpPr>
              <a:spLocks/>
            </p:cNvSpPr>
            <p:nvPr/>
          </p:nvSpPr>
          <p:spPr bwMode="auto">
            <a:xfrm>
              <a:off x="7207555" y="524294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0" name="Freeform 2666"/>
            <p:cNvSpPr>
              <a:spLocks/>
            </p:cNvSpPr>
            <p:nvPr/>
          </p:nvSpPr>
          <p:spPr bwMode="auto">
            <a:xfrm>
              <a:off x="7104239" y="629225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1" name="Freeform 2667"/>
            <p:cNvSpPr>
              <a:spLocks/>
            </p:cNvSpPr>
            <p:nvPr/>
          </p:nvSpPr>
          <p:spPr bwMode="auto">
            <a:xfrm>
              <a:off x="6894378" y="629225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2" name="Freeform 2668"/>
            <p:cNvSpPr>
              <a:spLocks/>
            </p:cNvSpPr>
            <p:nvPr/>
          </p:nvSpPr>
          <p:spPr bwMode="auto">
            <a:xfrm>
              <a:off x="7104239" y="420977"/>
              <a:ext cx="40358" cy="38744"/>
            </a:xfrm>
            <a:custGeom>
              <a:avLst/>
              <a:gdLst>
                <a:gd name="T0" fmla="*/ 12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2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2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2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3" name="Freeform 2669"/>
            <p:cNvSpPr>
              <a:spLocks/>
            </p:cNvSpPr>
            <p:nvPr/>
          </p:nvSpPr>
          <p:spPr bwMode="auto">
            <a:xfrm>
              <a:off x="6894378" y="420977"/>
              <a:ext cx="40358" cy="38744"/>
            </a:xfrm>
            <a:custGeom>
              <a:avLst/>
              <a:gdLst>
                <a:gd name="T0" fmla="*/ 12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3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3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2 w 25"/>
                <a:gd name="T21" fmla="*/ 24 h 24"/>
                <a:gd name="T22" fmla="*/ 8 w 25"/>
                <a:gd name="T23" fmla="*/ 24 h 24"/>
                <a:gd name="T24" fmla="*/ 6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6 w 25"/>
                <a:gd name="T37" fmla="*/ 2 h 24"/>
                <a:gd name="T38" fmla="*/ 8 w 25"/>
                <a:gd name="T39" fmla="*/ 0 h 24"/>
                <a:gd name="T40" fmla="*/ 12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2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4" name="Freeform 2671"/>
            <p:cNvSpPr>
              <a:spLocks/>
            </p:cNvSpPr>
            <p:nvPr/>
          </p:nvSpPr>
          <p:spPr bwMode="auto">
            <a:xfrm>
              <a:off x="6999309" y="31443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5" name="Freeform 2672"/>
            <p:cNvSpPr>
              <a:spLocks/>
            </p:cNvSpPr>
            <p:nvPr/>
          </p:nvSpPr>
          <p:spPr bwMode="auto">
            <a:xfrm>
              <a:off x="7207555" y="31443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6" name="Freeform 2674"/>
            <p:cNvSpPr>
              <a:spLocks/>
            </p:cNvSpPr>
            <p:nvPr/>
          </p:nvSpPr>
          <p:spPr bwMode="auto">
            <a:xfrm>
              <a:off x="6999309" y="94240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7" name="Freeform 2675"/>
            <p:cNvSpPr>
              <a:spLocks/>
            </p:cNvSpPr>
            <p:nvPr/>
          </p:nvSpPr>
          <p:spPr bwMode="auto">
            <a:xfrm>
              <a:off x="7207555" y="942402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8" name="Freeform 2676"/>
            <p:cNvSpPr>
              <a:spLocks/>
            </p:cNvSpPr>
            <p:nvPr/>
          </p:nvSpPr>
          <p:spPr bwMode="auto">
            <a:xfrm>
              <a:off x="7104239" y="1047332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9" name="Freeform 2677"/>
            <p:cNvSpPr>
              <a:spLocks/>
            </p:cNvSpPr>
            <p:nvPr/>
          </p:nvSpPr>
          <p:spPr bwMode="auto">
            <a:xfrm>
              <a:off x="6894378" y="1047332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6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6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6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0" name="Freeform 2678"/>
            <p:cNvSpPr>
              <a:spLocks/>
            </p:cNvSpPr>
            <p:nvPr/>
          </p:nvSpPr>
          <p:spPr bwMode="auto">
            <a:xfrm>
              <a:off x="7104239" y="839086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1" name="Freeform 2679"/>
            <p:cNvSpPr>
              <a:spLocks/>
            </p:cNvSpPr>
            <p:nvPr/>
          </p:nvSpPr>
          <p:spPr bwMode="auto">
            <a:xfrm>
              <a:off x="6894378" y="839086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2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2" name="Freeform 2681"/>
            <p:cNvSpPr>
              <a:spLocks/>
            </p:cNvSpPr>
            <p:nvPr/>
          </p:nvSpPr>
          <p:spPr bwMode="auto">
            <a:xfrm>
              <a:off x="6999309" y="7325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0 w 26"/>
                <a:gd name="T5" fmla="*/ 3 h 26"/>
                <a:gd name="T6" fmla="*/ 23 w 26"/>
                <a:gd name="T7" fmla="*/ 6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3" name="Freeform 2682"/>
            <p:cNvSpPr>
              <a:spLocks/>
            </p:cNvSpPr>
            <p:nvPr/>
          </p:nvSpPr>
          <p:spPr bwMode="auto">
            <a:xfrm>
              <a:off x="7207555" y="7325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4" name="Freeform 2684"/>
            <p:cNvSpPr>
              <a:spLocks/>
            </p:cNvSpPr>
            <p:nvPr/>
          </p:nvSpPr>
          <p:spPr bwMode="auto">
            <a:xfrm>
              <a:off x="6999309" y="136051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5" name="Freeform 2685"/>
            <p:cNvSpPr>
              <a:spLocks/>
            </p:cNvSpPr>
            <p:nvPr/>
          </p:nvSpPr>
          <p:spPr bwMode="auto">
            <a:xfrm>
              <a:off x="7104239" y="1467055"/>
              <a:ext cx="40358" cy="38744"/>
            </a:xfrm>
            <a:custGeom>
              <a:avLst/>
              <a:gdLst>
                <a:gd name="T0" fmla="*/ 12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2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2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2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6" name="Freeform 2686"/>
            <p:cNvSpPr>
              <a:spLocks/>
            </p:cNvSpPr>
            <p:nvPr/>
          </p:nvSpPr>
          <p:spPr bwMode="auto">
            <a:xfrm>
              <a:off x="6894378" y="1467055"/>
              <a:ext cx="40358" cy="38744"/>
            </a:xfrm>
            <a:custGeom>
              <a:avLst/>
              <a:gdLst>
                <a:gd name="T0" fmla="*/ 12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3 w 25"/>
                <a:gd name="T7" fmla="*/ 5 h 24"/>
                <a:gd name="T8" fmla="*/ 25 w 25"/>
                <a:gd name="T9" fmla="*/ 7 h 24"/>
                <a:gd name="T10" fmla="*/ 25 w 25"/>
                <a:gd name="T11" fmla="*/ 11 h 24"/>
                <a:gd name="T12" fmla="*/ 25 w 25"/>
                <a:gd name="T13" fmla="*/ 17 h 24"/>
                <a:gd name="T14" fmla="*/ 23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2 w 25"/>
                <a:gd name="T21" fmla="*/ 24 h 24"/>
                <a:gd name="T22" fmla="*/ 8 w 25"/>
                <a:gd name="T23" fmla="*/ 24 h 24"/>
                <a:gd name="T24" fmla="*/ 6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1 h 24"/>
                <a:gd name="T32" fmla="*/ 0 w 25"/>
                <a:gd name="T33" fmla="*/ 7 h 24"/>
                <a:gd name="T34" fmla="*/ 3 w 25"/>
                <a:gd name="T35" fmla="*/ 5 h 24"/>
                <a:gd name="T36" fmla="*/ 6 w 25"/>
                <a:gd name="T37" fmla="*/ 2 h 24"/>
                <a:gd name="T38" fmla="*/ 8 w 25"/>
                <a:gd name="T39" fmla="*/ 0 h 24"/>
                <a:gd name="T40" fmla="*/ 12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2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7" name="Freeform 2687"/>
            <p:cNvSpPr>
              <a:spLocks/>
            </p:cNvSpPr>
            <p:nvPr/>
          </p:nvSpPr>
          <p:spPr bwMode="auto">
            <a:xfrm>
              <a:off x="7104239" y="1257194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8" name="Freeform 2688"/>
            <p:cNvSpPr>
              <a:spLocks/>
            </p:cNvSpPr>
            <p:nvPr/>
          </p:nvSpPr>
          <p:spPr bwMode="auto">
            <a:xfrm>
              <a:off x="6894378" y="1257194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2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2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9" name="Freeform 2690"/>
            <p:cNvSpPr>
              <a:spLocks/>
            </p:cNvSpPr>
            <p:nvPr/>
          </p:nvSpPr>
          <p:spPr bwMode="auto">
            <a:xfrm>
              <a:off x="6999309" y="1152263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0 h 26"/>
                <a:gd name="T16" fmla="*/ 20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0" name="Freeform 2691"/>
            <p:cNvSpPr>
              <a:spLocks/>
            </p:cNvSpPr>
            <p:nvPr/>
          </p:nvSpPr>
          <p:spPr bwMode="auto">
            <a:xfrm>
              <a:off x="7207555" y="1152263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1" name="Freeform 2693"/>
            <p:cNvSpPr>
              <a:spLocks/>
            </p:cNvSpPr>
            <p:nvPr/>
          </p:nvSpPr>
          <p:spPr bwMode="auto">
            <a:xfrm>
              <a:off x="6999309" y="17786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0 w 26"/>
                <a:gd name="T5" fmla="*/ 3 h 26"/>
                <a:gd name="T6" fmla="*/ 23 w 26"/>
                <a:gd name="T7" fmla="*/ 6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2" name="Freeform 2694"/>
            <p:cNvSpPr>
              <a:spLocks/>
            </p:cNvSpPr>
            <p:nvPr/>
          </p:nvSpPr>
          <p:spPr bwMode="auto">
            <a:xfrm>
              <a:off x="7104239" y="1885163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3" name="Freeform 2695"/>
            <p:cNvSpPr>
              <a:spLocks/>
            </p:cNvSpPr>
            <p:nvPr/>
          </p:nvSpPr>
          <p:spPr bwMode="auto">
            <a:xfrm>
              <a:off x="6894378" y="1885163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2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4" name="Freeform 2696"/>
            <p:cNvSpPr>
              <a:spLocks/>
            </p:cNvSpPr>
            <p:nvPr/>
          </p:nvSpPr>
          <p:spPr bwMode="auto">
            <a:xfrm>
              <a:off x="7104239" y="1675302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5" name="Freeform 2697"/>
            <p:cNvSpPr>
              <a:spLocks/>
            </p:cNvSpPr>
            <p:nvPr/>
          </p:nvSpPr>
          <p:spPr bwMode="auto">
            <a:xfrm>
              <a:off x="6894378" y="1675302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6" name="Freeform 2699"/>
            <p:cNvSpPr>
              <a:spLocks/>
            </p:cNvSpPr>
            <p:nvPr/>
          </p:nvSpPr>
          <p:spPr bwMode="auto">
            <a:xfrm>
              <a:off x="6999309" y="157037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7" name="Freeform 2700"/>
            <p:cNvSpPr>
              <a:spLocks/>
            </p:cNvSpPr>
            <p:nvPr/>
          </p:nvSpPr>
          <p:spPr bwMode="auto">
            <a:xfrm>
              <a:off x="7207555" y="157037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8" name="Freeform 2702"/>
            <p:cNvSpPr>
              <a:spLocks/>
            </p:cNvSpPr>
            <p:nvPr/>
          </p:nvSpPr>
          <p:spPr bwMode="auto">
            <a:xfrm>
              <a:off x="6999309" y="2198341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0 h 26"/>
                <a:gd name="T16" fmla="*/ 20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2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9" name="Freeform 2703"/>
            <p:cNvSpPr>
              <a:spLocks/>
            </p:cNvSpPr>
            <p:nvPr/>
          </p:nvSpPr>
          <p:spPr bwMode="auto">
            <a:xfrm>
              <a:off x="7104239" y="2303271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0" name="Freeform 2704"/>
            <p:cNvSpPr>
              <a:spLocks/>
            </p:cNvSpPr>
            <p:nvPr/>
          </p:nvSpPr>
          <p:spPr bwMode="auto">
            <a:xfrm>
              <a:off x="6894378" y="2303271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1" name="Freeform 2705"/>
            <p:cNvSpPr>
              <a:spLocks/>
            </p:cNvSpPr>
            <p:nvPr/>
          </p:nvSpPr>
          <p:spPr bwMode="auto">
            <a:xfrm>
              <a:off x="7104239" y="2093410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2" name="Freeform 2706"/>
            <p:cNvSpPr>
              <a:spLocks/>
            </p:cNvSpPr>
            <p:nvPr/>
          </p:nvSpPr>
          <p:spPr bwMode="auto">
            <a:xfrm>
              <a:off x="6894378" y="2093410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6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6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6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3" name="Freeform 2708"/>
            <p:cNvSpPr>
              <a:spLocks/>
            </p:cNvSpPr>
            <p:nvPr/>
          </p:nvSpPr>
          <p:spPr bwMode="auto">
            <a:xfrm>
              <a:off x="6999309" y="198848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4" name="Freeform 2709"/>
            <p:cNvSpPr>
              <a:spLocks/>
            </p:cNvSpPr>
            <p:nvPr/>
          </p:nvSpPr>
          <p:spPr bwMode="auto">
            <a:xfrm>
              <a:off x="7207555" y="1988480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5" name="Freeform 2711"/>
            <p:cNvSpPr>
              <a:spLocks/>
            </p:cNvSpPr>
            <p:nvPr/>
          </p:nvSpPr>
          <p:spPr bwMode="auto">
            <a:xfrm>
              <a:off x="6999309" y="261644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2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6" name="Freeform 2712"/>
            <p:cNvSpPr>
              <a:spLocks/>
            </p:cNvSpPr>
            <p:nvPr/>
          </p:nvSpPr>
          <p:spPr bwMode="auto">
            <a:xfrm>
              <a:off x="7104239" y="2721379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7" name="Freeform 2713"/>
            <p:cNvSpPr>
              <a:spLocks/>
            </p:cNvSpPr>
            <p:nvPr/>
          </p:nvSpPr>
          <p:spPr bwMode="auto">
            <a:xfrm>
              <a:off x="6894378" y="2721379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8" name="Freeform 2714"/>
            <p:cNvSpPr>
              <a:spLocks/>
            </p:cNvSpPr>
            <p:nvPr/>
          </p:nvSpPr>
          <p:spPr bwMode="auto">
            <a:xfrm>
              <a:off x="7104239" y="2513132"/>
              <a:ext cx="40358" cy="38744"/>
            </a:xfrm>
            <a:custGeom>
              <a:avLst/>
              <a:gdLst>
                <a:gd name="T0" fmla="*/ 12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2 w 25"/>
                <a:gd name="T7" fmla="*/ 5 h 24"/>
                <a:gd name="T8" fmla="*/ 25 w 25"/>
                <a:gd name="T9" fmla="*/ 7 h 24"/>
                <a:gd name="T10" fmla="*/ 25 w 25"/>
                <a:gd name="T11" fmla="*/ 13 h 24"/>
                <a:gd name="T12" fmla="*/ 25 w 25"/>
                <a:gd name="T13" fmla="*/ 17 h 24"/>
                <a:gd name="T14" fmla="*/ 22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2 w 25"/>
                <a:gd name="T21" fmla="*/ 24 h 24"/>
                <a:gd name="T22" fmla="*/ 8 w 25"/>
                <a:gd name="T23" fmla="*/ 24 h 24"/>
                <a:gd name="T24" fmla="*/ 5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3 h 24"/>
                <a:gd name="T32" fmla="*/ 0 w 25"/>
                <a:gd name="T33" fmla="*/ 7 h 24"/>
                <a:gd name="T34" fmla="*/ 3 w 25"/>
                <a:gd name="T35" fmla="*/ 5 h 24"/>
                <a:gd name="T36" fmla="*/ 5 w 25"/>
                <a:gd name="T37" fmla="*/ 2 h 24"/>
                <a:gd name="T38" fmla="*/ 8 w 25"/>
                <a:gd name="T39" fmla="*/ 0 h 24"/>
                <a:gd name="T40" fmla="*/ 12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2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9" name="Freeform 2715"/>
            <p:cNvSpPr>
              <a:spLocks/>
            </p:cNvSpPr>
            <p:nvPr/>
          </p:nvSpPr>
          <p:spPr bwMode="auto">
            <a:xfrm>
              <a:off x="6894378" y="2513132"/>
              <a:ext cx="40358" cy="38744"/>
            </a:xfrm>
            <a:custGeom>
              <a:avLst/>
              <a:gdLst>
                <a:gd name="T0" fmla="*/ 12 w 25"/>
                <a:gd name="T1" fmla="*/ 0 h 24"/>
                <a:gd name="T2" fmla="*/ 17 w 25"/>
                <a:gd name="T3" fmla="*/ 0 h 24"/>
                <a:gd name="T4" fmla="*/ 20 w 25"/>
                <a:gd name="T5" fmla="*/ 2 h 24"/>
                <a:gd name="T6" fmla="*/ 23 w 25"/>
                <a:gd name="T7" fmla="*/ 5 h 24"/>
                <a:gd name="T8" fmla="*/ 25 w 25"/>
                <a:gd name="T9" fmla="*/ 7 h 24"/>
                <a:gd name="T10" fmla="*/ 25 w 25"/>
                <a:gd name="T11" fmla="*/ 13 h 24"/>
                <a:gd name="T12" fmla="*/ 25 w 25"/>
                <a:gd name="T13" fmla="*/ 17 h 24"/>
                <a:gd name="T14" fmla="*/ 23 w 25"/>
                <a:gd name="T15" fmla="*/ 19 h 24"/>
                <a:gd name="T16" fmla="*/ 20 w 25"/>
                <a:gd name="T17" fmla="*/ 22 h 24"/>
                <a:gd name="T18" fmla="*/ 17 w 25"/>
                <a:gd name="T19" fmla="*/ 24 h 24"/>
                <a:gd name="T20" fmla="*/ 12 w 25"/>
                <a:gd name="T21" fmla="*/ 24 h 24"/>
                <a:gd name="T22" fmla="*/ 8 w 25"/>
                <a:gd name="T23" fmla="*/ 24 h 24"/>
                <a:gd name="T24" fmla="*/ 6 w 25"/>
                <a:gd name="T25" fmla="*/ 22 h 24"/>
                <a:gd name="T26" fmla="*/ 3 w 25"/>
                <a:gd name="T27" fmla="*/ 19 h 24"/>
                <a:gd name="T28" fmla="*/ 0 w 25"/>
                <a:gd name="T29" fmla="*/ 17 h 24"/>
                <a:gd name="T30" fmla="*/ 0 w 25"/>
                <a:gd name="T31" fmla="*/ 13 h 24"/>
                <a:gd name="T32" fmla="*/ 0 w 25"/>
                <a:gd name="T33" fmla="*/ 7 h 24"/>
                <a:gd name="T34" fmla="*/ 3 w 25"/>
                <a:gd name="T35" fmla="*/ 5 h 24"/>
                <a:gd name="T36" fmla="*/ 6 w 25"/>
                <a:gd name="T37" fmla="*/ 2 h 24"/>
                <a:gd name="T38" fmla="*/ 8 w 25"/>
                <a:gd name="T39" fmla="*/ 0 h 24"/>
                <a:gd name="T40" fmla="*/ 12 w 25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2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7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0" name="Freeform 2717"/>
            <p:cNvSpPr>
              <a:spLocks/>
            </p:cNvSpPr>
            <p:nvPr/>
          </p:nvSpPr>
          <p:spPr bwMode="auto">
            <a:xfrm>
              <a:off x="6999309" y="240658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1" name="Freeform 2718"/>
            <p:cNvSpPr>
              <a:spLocks/>
            </p:cNvSpPr>
            <p:nvPr/>
          </p:nvSpPr>
          <p:spPr bwMode="auto">
            <a:xfrm>
              <a:off x="7207555" y="240658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3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3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2" name="Freeform 2720"/>
            <p:cNvSpPr>
              <a:spLocks/>
            </p:cNvSpPr>
            <p:nvPr/>
          </p:nvSpPr>
          <p:spPr bwMode="auto">
            <a:xfrm>
              <a:off x="6999309" y="3034557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0 w 26"/>
                <a:gd name="T5" fmla="*/ 3 h 26"/>
                <a:gd name="T6" fmla="*/ 23 w 26"/>
                <a:gd name="T7" fmla="*/ 5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3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3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5 h 26"/>
                <a:gd name="T36" fmla="*/ 5 w 26"/>
                <a:gd name="T37" fmla="*/ 3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0" y="3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3" name="Freeform 2721"/>
            <p:cNvSpPr>
              <a:spLocks/>
            </p:cNvSpPr>
            <p:nvPr/>
          </p:nvSpPr>
          <p:spPr bwMode="auto">
            <a:xfrm>
              <a:off x="7104239" y="3139487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2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5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4" name="Freeform 2722"/>
            <p:cNvSpPr>
              <a:spLocks/>
            </p:cNvSpPr>
            <p:nvPr/>
          </p:nvSpPr>
          <p:spPr bwMode="auto">
            <a:xfrm>
              <a:off x="6894378" y="3139487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3 h 25"/>
                <a:gd name="T6" fmla="*/ 23 w 25"/>
                <a:gd name="T7" fmla="*/ 6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20 h 25"/>
                <a:gd name="T16" fmla="*/ 20 w 25"/>
                <a:gd name="T17" fmla="*/ 23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6 w 25"/>
                <a:gd name="T25" fmla="*/ 23 h 25"/>
                <a:gd name="T26" fmla="*/ 3 w 25"/>
                <a:gd name="T27" fmla="*/ 20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6 h 25"/>
                <a:gd name="T36" fmla="*/ 6 w 25"/>
                <a:gd name="T37" fmla="*/ 3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6"/>
                  </a:lnTo>
                  <a:lnTo>
                    <a:pt x="6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5" name="Freeform 2723"/>
            <p:cNvSpPr>
              <a:spLocks/>
            </p:cNvSpPr>
            <p:nvPr/>
          </p:nvSpPr>
          <p:spPr bwMode="auto">
            <a:xfrm>
              <a:off x="7104239" y="2931241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2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2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5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5 w 25"/>
                <a:gd name="T37" fmla="*/ 2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6" name="Freeform 2724"/>
            <p:cNvSpPr>
              <a:spLocks/>
            </p:cNvSpPr>
            <p:nvPr/>
          </p:nvSpPr>
          <p:spPr bwMode="auto">
            <a:xfrm>
              <a:off x="6894378" y="2931241"/>
              <a:ext cx="40358" cy="40358"/>
            </a:xfrm>
            <a:custGeom>
              <a:avLst/>
              <a:gdLst>
                <a:gd name="T0" fmla="*/ 12 w 25"/>
                <a:gd name="T1" fmla="*/ 0 h 25"/>
                <a:gd name="T2" fmla="*/ 17 w 25"/>
                <a:gd name="T3" fmla="*/ 0 h 25"/>
                <a:gd name="T4" fmla="*/ 20 w 25"/>
                <a:gd name="T5" fmla="*/ 2 h 25"/>
                <a:gd name="T6" fmla="*/ 23 w 25"/>
                <a:gd name="T7" fmla="*/ 5 h 25"/>
                <a:gd name="T8" fmla="*/ 25 w 25"/>
                <a:gd name="T9" fmla="*/ 8 h 25"/>
                <a:gd name="T10" fmla="*/ 25 w 25"/>
                <a:gd name="T11" fmla="*/ 13 h 25"/>
                <a:gd name="T12" fmla="*/ 25 w 25"/>
                <a:gd name="T13" fmla="*/ 17 h 25"/>
                <a:gd name="T14" fmla="*/ 23 w 25"/>
                <a:gd name="T15" fmla="*/ 19 h 25"/>
                <a:gd name="T16" fmla="*/ 20 w 25"/>
                <a:gd name="T17" fmla="*/ 22 h 25"/>
                <a:gd name="T18" fmla="*/ 17 w 25"/>
                <a:gd name="T19" fmla="*/ 25 h 25"/>
                <a:gd name="T20" fmla="*/ 12 w 25"/>
                <a:gd name="T21" fmla="*/ 25 h 25"/>
                <a:gd name="T22" fmla="*/ 8 w 25"/>
                <a:gd name="T23" fmla="*/ 25 h 25"/>
                <a:gd name="T24" fmla="*/ 6 w 25"/>
                <a:gd name="T25" fmla="*/ 22 h 25"/>
                <a:gd name="T26" fmla="*/ 3 w 25"/>
                <a:gd name="T27" fmla="*/ 19 h 25"/>
                <a:gd name="T28" fmla="*/ 0 w 25"/>
                <a:gd name="T29" fmla="*/ 17 h 25"/>
                <a:gd name="T30" fmla="*/ 0 w 25"/>
                <a:gd name="T31" fmla="*/ 13 h 25"/>
                <a:gd name="T32" fmla="*/ 0 w 25"/>
                <a:gd name="T33" fmla="*/ 8 h 25"/>
                <a:gd name="T34" fmla="*/ 3 w 25"/>
                <a:gd name="T35" fmla="*/ 5 h 25"/>
                <a:gd name="T36" fmla="*/ 6 w 25"/>
                <a:gd name="T37" fmla="*/ 2 h 25"/>
                <a:gd name="T38" fmla="*/ 8 w 25"/>
                <a:gd name="T39" fmla="*/ 0 h 25"/>
                <a:gd name="T40" fmla="*/ 12 w 25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lnTo>
                    <a:pt x="17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7" name="Freeform 2726"/>
            <p:cNvSpPr>
              <a:spLocks/>
            </p:cNvSpPr>
            <p:nvPr/>
          </p:nvSpPr>
          <p:spPr bwMode="auto">
            <a:xfrm>
              <a:off x="6999309" y="282469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0 w 26"/>
                <a:gd name="T5" fmla="*/ 3 h 26"/>
                <a:gd name="T6" fmla="*/ 23 w 26"/>
                <a:gd name="T7" fmla="*/ 6 h 26"/>
                <a:gd name="T8" fmla="*/ 24 w 26"/>
                <a:gd name="T9" fmla="*/ 9 h 26"/>
                <a:gd name="T10" fmla="*/ 26 w 26"/>
                <a:gd name="T11" fmla="*/ 13 h 26"/>
                <a:gd name="T12" fmla="*/ 24 w 26"/>
                <a:gd name="T13" fmla="*/ 17 h 26"/>
                <a:gd name="T14" fmla="*/ 23 w 26"/>
                <a:gd name="T15" fmla="*/ 21 h 26"/>
                <a:gd name="T16" fmla="*/ 20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2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2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8" name="Freeform 2727"/>
            <p:cNvSpPr>
              <a:spLocks/>
            </p:cNvSpPr>
            <p:nvPr/>
          </p:nvSpPr>
          <p:spPr bwMode="auto">
            <a:xfrm>
              <a:off x="7207555" y="2824696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2 h 26"/>
                <a:gd name="T4" fmla="*/ 21 w 26"/>
                <a:gd name="T5" fmla="*/ 3 h 26"/>
                <a:gd name="T6" fmla="*/ 24 w 26"/>
                <a:gd name="T7" fmla="*/ 6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1 h 26"/>
                <a:gd name="T16" fmla="*/ 21 w 26"/>
                <a:gd name="T17" fmla="*/ 24 h 26"/>
                <a:gd name="T18" fmla="*/ 17 w 26"/>
                <a:gd name="T19" fmla="*/ 25 h 26"/>
                <a:gd name="T20" fmla="*/ 13 w 26"/>
                <a:gd name="T21" fmla="*/ 26 h 26"/>
                <a:gd name="T22" fmla="*/ 9 w 26"/>
                <a:gd name="T23" fmla="*/ 25 h 26"/>
                <a:gd name="T24" fmla="*/ 5 w 26"/>
                <a:gd name="T25" fmla="*/ 24 h 26"/>
                <a:gd name="T26" fmla="*/ 3 w 26"/>
                <a:gd name="T27" fmla="*/ 21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6 h 26"/>
                <a:gd name="T36" fmla="*/ 5 w 26"/>
                <a:gd name="T37" fmla="*/ 3 h 26"/>
                <a:gd name="T38" fmla="*/ 9 w 26"/>
                <a:gd name="T39" fmla="*/ 2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2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0" name="Freeform 2736"/>
            <p:cNvSpPr>
              <a:spLocks/>
            </p:cNvSpPr>
            <p:nvPr/>
          </p:nvSpPr>
          <p:spPr bwMode="auto">
            <a:xfrm>
              <a:off x="7207555" y="3244418"/>
              <a:ext cx="41972" cy="41972"/>
            </a:xfrm>
            <a:custGeom>
              <a:avLst/>
              <a:gdLst>
                <a:gd name="T0" fmla="*/ 13 w 26"/>
                <a:gd name="T1" fmla="*/ 0 h 26"/>
                <a:gd name="T2" fmla="*/ 17 w 26"/>
                <a:gd name="T3" fmla="*/ 1 h 26"/>
                <a:gd name="T4" fmla="*/ 21 w 26"/>
                <a:gd name="T5" fmla="*/ 2 h 26"/>
                <a:gd name="T6" fmla="*/ 24 w 26"/>
                <a:gd name="T7" fmla="*/ 5 h 26"/>
                <a:gd name="T8" fmla="*/ 25 w 26"/>
                <a:gd name="T9" fmla="*/ 9 h 26"/>
                <a:gd name="T10" fmla="*/ 26 w 26"/>
                <a:gd name="T11" fmla="*/ 13 h 26"/>
                <a:gd name="T12" fmla="*/ 25 w 26"/>
                <a:gd name="T13" fmla="*/ 17 h 26"/>
                <a:gd name="T14" fmla="*/ 24 w 26"/>
                <a:gd name="T15" fmla="*/ 20 h 26"/>
                <a:gd name="T16" fmla="*/ 21 w 26"/>
                <a:gd name="T17" fmla="*/ 23 h 26"/>
                <a:gd name="T18" fmla="*/ 17 w 26"/>
                <a:gd name="T19" fmla="*/ 24 h 26"/>
                <a:gd name="T20" fmla="*/ 13 w 26"/>
                <a:gd name="T21" fmla="*/ 26 h 26"/>
                <a:gd name="T22" fmla="*/ 9 w 26"/>
                <a:gd name="T23" fmla="*/ 24 h 26"/>
                <a:gd name="T24" fmla="*/ 5 w 26"/>
                <a:gd name="T25" fmla="*/ 23 h 26"/>
                <a:gd name="T26" fmla="*/ 3 w 26"/>
                <a:gd name="T27" fmla="*/ 20 h 26"/>
                <a:gd name="T28" fmla="*/ 1 w 26"/>
                <a:gd name="T29" fmla="*/ 17 h 26"/>
                <a:gd name="T30" fmla="*/ 0 w 26"/>
                <a:gd name="T31" fmla="*/ 13 h 26"/>
                <a:gd name="T32" fmla="*/ 1 w 26"/>
                <a:gd name="T33" fmla="*/ 9 h 26"/>
                <a:gd name="T34" fmla="*/ 3 w 26"/>
                <a:gd name="T35" fmla="*/ 5 h 26"/>
                <a:gd name="T36" fmla="*/ 5 w 26"/>
                <a:gd name="T37" fmla="*/ 2 h 26"/>
                <a:gd name="T38" fmla="*/ 9 w 26"/>
                <a:gd name="T39" fmla="*/ 1 h 26"/>
                <a:gd name="T40" fmla="*/ 13 w 26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lnTo>
                    <a:pt x="17" y="1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6" y="13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3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2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71" name="Title 370"/>
          <p:cNvSpPr>
            <a:spLocks noGrp="1"/>
          </p:cNvSpPr>
          <p:nvPr>
            <p:ph type="title"/>
          </p:nvPr>
        </p:nvSpPr>
        <p:spPr>
          <a:xfrm>
            <a:off x="5726595" y="1205901"/>
            <a:ext cx="5875254" cy="884555"/>
          </a:xfrm>
        </p:spPr>
        <p:txBody>
          <a:bodyPr>
            <a:normAutofit fontScale="90000"/>
          </a:bodyPr>
          <a:lstStyle/>
          <a:p>
            <a:br>
              <a:rPr lang="en-US" dirty="0">
                <a:solidFill>
                  <a:schemeClr val="bg2"/>
                </a:solidFill>
              </a:rPr>
            </a:br>
            <a:r>
              <a:rPr lang="en-US" dirty="0">
                <a:solidFill>
                  <a:schemeClr val="bg2"/>
                </a:solidFill>
              </a:rPr>
              <a:t>Any questions?</a:t>
            </a:r>
            <a:br>
              <a:rPr lang="en-US" dirty="0">
                <a:solidFill>
                  <a:schemeClr val="bg2"/>
                </a:solidFill>
              </a:rPr>
            </a:br>
            <a:r>
              <a:rPr lang="en-US" dirty="0">
                <a:solidFill>
                  <a:schemeClr val="bg2"/>
                </a:solidFill>
              </a:rPr>
              <a:t>Thank you and good luck! </a:t>
            </a:r>
          </a:p>
        </p:txBody>
      </p:sp>
      <p:sp>
        <p:nvSpPr>
          <p:cNvPr id="351" name="Rectangle 350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53" name="Straight Connector 352"/>
          <p:cNvCxnSpPr>
            <a:endCxn id="352" idx="6"/>
          </p:cNvCxnSpPr>
          <p:nvPr/>
        </p:nvCxnSpPr>
        <p:spPr>
          <a:xfrm flipH="1" flipV="1">
            <a:off x="5136444" y="3127023"/>
            <a:ext cx="7055556" cy="47413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91" name="TextBox 2190"/>
          <p:cNvSpPr txBox="1"/>
          <p:nvPr/>
        </p:nvSpPr>
        <p:spPr>
          <a:xfrm>
            <a:off x="1936355" y="5849572"/>
            <a:ext cx="208845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800" b="1" dirty="0">
                <a:latin typeface="+mj-lt"/>
              </a:rPr>
              <a:t>Emma Ewing</a:t>
            </a:r>
          </a:p>
        </p:txBody>
      </p:sp>
      <p:sp>
        <p:nvSpPr>
          <p:cNvPr id="2197" name="Rectangle 10"/>
          <p:cNvSpPr/>
          <p:nvPr/>
        </p:nvSpPr>
        <p:spPr>
          <a:xfrm>
            <a:off x="5991225" y="4036313"/>
            <a:ext cx="5557656" cy="183754"/>
          </a:xfrm>
          <a:custGeom>
            <a:avLst/>
            <a:gdLst>
              <a:gd name="connsiteX0" fmla="*/ 0 w 4861134"/>
              <a:gd name="connsiteY0" fmla="*/ 0 h 154800"/>
              <a:gd name="connsiteX1" fmla="*/ 4861134 w 4861134"/>
              <a:gd name="connsiteY1" fmla="*/ 0 h 154800"/>
              <a:gd name="connsiteX2" fmla="*/ 4861134 w 4861134"/>
              <a:gd name="connsiteY2" fmla="*/ 154800 h 154800"/>
              <a:gd name="connsiteX3" fmla="*/ 0 w 4861134"/>
              <a:gd name="connsiteY3" fmla="*/ 154800 h 154800"/>
              <a:gd name="connsiteX4" fmla="*/ 0 w 4861134"/>
              <a:gd name="connsiteY4" fmla="*/ 0 h 154800"/>
              <a:gd name="connsiteX0" fmla="*/ 0 w 4924341"/>
              <a:gd name="connsiteY0" fmla="*/ 0 h 154800"/>
              <a:gd name="connsiteX1" fmla="*/ 4924341 w 4924341"/>
              <a:gd name="connsiteY1" fmla="*/ 0 h 154800"/>
              <a:gd name="connsiteX2" fmla="*/ 4861134 w 4924341"/>
              <a:gd name="connsiteY2" fmla="*/ 154800 h 154800"/>
              <a:gd name="connsiteX3" fmla="*/ 0 w 4924341"/>
              <a:gd name="connsiteY3" fmla="*/ 154800 h 154800"/>
              <a:gd name="connsiteX4" fmla="*/ 0 w 4924341"/>
              <a:gd name="connsiteY4" fmla="*/ 0 h 15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24341" h="154800">
                <a:moveTo>
                  <a:pt x="0" y="0"/>
                </a:moveTo>
                <a:lnTo>
                  <a:pt x="4924341" y="0"/>
                </a:lnTo>
                <a:lnTo>
                  <a:pt x="4861134" y="154800"/>
                </a:lnTo>
                <a:lnTo>
                  <a:pt x="0" y="154800"/>
                </a:lnTo>
                <a:lnTo>
                  <a:pt x="0" y="0"/>
                </a:lnTo>
                <a:close/>
              </a:path>
            </a:pathLst>
          </a:custGeom>
          <a:noFill/>
          <a:ln w="254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8" name="Rectangle 11"/>
          <p:cNvSpPr/>
          <p:nvPr/>
        </p:nvSpPr>
        <p:spPr>
          <a:xfrm>
            <a:off x="5991225" y="4036865"/>
            <a:ext cx="4984171" cy="182440"/>
          </a:xfrm>
          <a:custGeom>
            <a:avLst/>
            <a:gdLst>
              <a:gd name="connsiteX0" fmla="*/ 0 w 4352977"/>
              <a:gd name="connsiteY0" fmla="*/ 0 h 153692"/>
              <a:gd name="connsiteX1" fmla="*/ 4352977 w 4352977"/>
              <a:gd name="connsiteY1" fmla="*/ 0 h 153692"/>
              <a:gd name="connsiteX2" fmla="*/ 4352977 w 4352977"/>
              <a:gd name="connsiteY2" fmla="*/ 153692 h 153692"/>
              <a:gd name="connsiteX3" fmla="*/ 0 w 4352977"/>
              <a:gd name="connsiteY3" fmla="*/ 153692 h 153692"/>
              <a:gd name="connsiteX4" fmla="*/ 0 w 4352977"/>
              <a:gd name="connsiteY4" fmla="*/ 0 h 153692"/>
              <a:gd name="connsiteX0" fmla="*/ 0 w 4416207"/>
              <a:gd name="connsiteY0" fmla="*/ 0 h 153692"/>
              <a:gd name="connsiteX1" fmla="*/ 4416207 w 4416207"/>
              <a:gd name="connsiteY1" fmla="*/ 4863 h 153692"/>
              <a:gd name="connsiteX2" fmla="*/ 4352977 w 4416207"/>
              <a:gd name="connsiteY2" fmla="*/ 153692 h 153692"/>
              <a:gd name="connsiteX3" fmla="*/ 0 w 4416207"/>
              <a:gd name="connsiteY3" fmla="*/ 153692 h 153692"/>
              <a:gd name="connsiteX4" fmla="*/ 0 w 4416207"/>
              <a:gd name="connsiteY4" fmla="*/ 0 h 153692"/>
              <a:gd name="connsiteX0" fmla="*/ 0 w 4416207"/>
              <a:gd name="connsiteY0" fmla="*/ 1 h 153693"/>
              <a:gd name="connsiteX1" fmla="*/ 4416207 w 4416207"/>
              <a:gd name="connsiteY1" fmla="*/ 0 h 153693"/>
              <a:gd name="connsiteX2" fmla="*/ 4352977 w 4416207"/>
              <a:gd name="connsiteY2" fmla="*/ 153693 h 153693"/>
              <a:gd name="connsiteX3" fmla="*/ 0 w 4416207"/>
              <a:gd name="connsiteY3" fmla="*/ 153693 h 153693"/>
              <a:gd name="connsiteX4" fmla="*/ 0 w 4416207"/>
              <a:gd name="connsiteY4" fmla="*/ 1 h 153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16207" h="153693">
                <a:moveTo>
                  <a:pt x="0" y="1"/>
                </a:moveTo>
                <a:lnTo>
                  <a:pt x="4416207" y="0"/>
                </a:lnTo>
                <a:lnTo>
                  <a:pt x="4352977" y="153693"/>
                </a:lnTo>
                <a:lnTo>
                  <a:pt x="0" y="153693"/>
                </a:lnTo>
                <a:lnTo>
                  <a:pt x="0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99" name="TextBox 2198"/>
          <p:cNvSpPr txBox="1"/>
          <p:nvPr/>
        </p:nvSpPr>
        <p:spPr>
          <a:xfrm>
            <a:off x="5903089" y="3695598"/>
            <a:ext cx="232698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latin typeface="+mj-lt"/>
                <a:ea typeface="Roboto" pitchFamily="2" charset="0"/>
              </a:rPr>
              <a:t>www.bigfishtraining.com</a:t>
            </a:r>
          </a:p>
        </p:txBody>
      </p:sp>
      <p:sp>
        <p:nvSpPr>
          <p:cNvPr id="2200" name="TextBox 2199"/>
          <p:cNvSpPr txBox="1"/>
          <p:nvPr/>
        </p:nvSpPr>
        <p:spPr>
          <a:xfrm>
            <a:off x="5903089" y="4456497"/>
            <a:ext cx="212827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latin typeface="+mj-lt"/>
                <a:ea typeface="Roboto" pitchFamily="2" charset="0"/>
              </a:rPr>
              <a:t>Or find me on LinkedIn</a:t>
            </a:r>
          </a:p>
        </p:txBody>
      </p:sp>
      <p:sp>
        <p:nvSpPr>
          <p:cNvPr id="2201" name="TextBox 2200"/>
          <p:cNvSpPr txBox="1"/>
          <p:nvPr/>
        </p:nvSpPr>
        <p:spPr>
          <a:xfrm>
            <a:off x="5903089" y="5241265"/>
            <a:ext cx="307244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latin typeface="+mj-lt"/>
                <a:ea typeface="Roboto" pitchFamily="2" charset="0"/>
              </a:rPr>
              <a:t>Hunger levels after a presentation</a:t>
            </a:r>
          </a:p>
        </p:txBody>
      </p:sp>
      <p:sp>
        <p:nvSpPr>
          <p:cNvPr id="2202" name="Rectangle 10"/>
          <p:cNvSpPr/>
          <p:nvPr/>
        </p:nvSpPr>
        <p:spPr>
          <a:xfrm>
            <a:off x="5991225" y="4794133"/>
            <a:ext cx="5557656" cy="183754"/>
          </a:xfrm>
          <a:custGeom>
            <a:avLst/>
            <a:gdLst>
              <a:gd name="connsiteX0" fmla="*/ 0 w 4861134"/>
              <a:gd name="connsiteY0" fmla="*/ 0 h 154800"/>
              <a:gd name="connsiteX1" fmla="*/ 4861134 w 4861134"/>
              <a:gd name="connsiteY1" fmla="*/ 0 h 154800"/>
              <a:gd name="connsiteX2" fmla="*/ 4861134 w 4861134"/>
              <a:gd name="connsiteY2" fmla="*/ 154800 h 154800"/>
              <a:gd name="connsiteX3" fmla="*/ 0 w 4861134"/>
              <a:gd name="connsiteY3" fmla="*/ 154800 h 154800"/>
              <a:gd name="connsiteX4" fmla="*/ 0 w 4861134"/>
              <a:gd name="connsiteY4" fmla="*/ 0 h 154800"/>
              <a:gd name="connsiteX0" fmla="*/ 0 w 4924341"/>
              <a:gd name="connsiteY0" fmla="*/ 0 h 154800"/>
              <a:gd name="connsiteX1" fmla="*/ 4924341 w 4924341"/>
              <a:gd name="connsiteY1" fmla="*/ 0 h 154800"/>
              <a:gd name="connsiteX2" fmla="*/ 4861134 w 4924341"/>
              <a:gd name="connsiteY2" fmla="*/ 154800 h 154800"/>
              <a:gd name="connsiteX3" fmla="*/ 0 w 4924341"/>
              <a:gd name="connsiteY3" fmla="*/ 154800 h 154800"/>
              <a:gd name="connsiteX4" fmla="*/ 0 w 4924341"/>
              <a:gd name="connsiteY4" fmla="*/ 0 h 15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24341" h="154800">
                <a:moveTo>
                  <a:pt x="0" y="0"/>
                </a:moveTo>
                <a:lnTo>
                  <a:pt x="4924341" y="0"/>
                </a:lnTo>
                <a:lnTo>
                  <a:pt x="4861134" y="154800"/>
                </a:lnTo>
                <a:lnTo>
                  <a:pt x="0" y="154800"/>
                </a:lnTo>
                <a:lnTo>
                  <a:pt x="0" y="0"/>
                </a:lnTo>
                <a:close/>
              </a:path>
            </a:pathLst>
          </a:custGeom>
          <a:noFill/>
          <a:ln w="254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3" name="Rectangle 11"/>
          <p:cNvSpPr/>
          <p:nvPr/>
        </p:nvSpPr>
        <p:spPr>
          <a:xfrm>
            <a:off x="5991226" y="4794685"/>
            <a:ext cx="4362338" cy="183097"/>
          </a:xfrm>
          <a:custGeom>
            <a:avLst/>
            <a:gdLst>
              <a:gd name="connsiteX0" fmla="*/ 0 w 4352977"/>
              <a:gd name="connsiteY0" fmla="*/ 0 h 153692"/>
              <a:gd name="connsiteX1" fmla="*/ 4352977 w 4352977"/>
              <a:gd name="connsiteY1" fmla="*/ 0 h 153692"/>
              <a:gd name="connsiteX2" fmla="*/ 4352977 w 4352977"/>
              <a:gd name="connsiteY2" fmla="*/ 153692 h 153692"/>
              <a:gd name="connsiteX3" fmla="*/ 0 w 4352977"/>
              <a:gd name="connsiteY3" fmla="*/ 153692 h 153692"/>
              <a:gd name="connsiteX4" fmla="*/ 0 w 4352977"/>
              <a:gd name="connsiteY4" fmla="*/ 0 h 153692"/>
              <a:gd name="connsiteX0" fmla="*/ 0 w 4416207"/>
              <a:gd name="connsiteY0" fmla="*/ 0 h 153692"/>
              <a:gd name="connsiteX1" fmla="*/ 4416207 w 4416207"/>
              <a:gd name="connsiteY1" fmla="*/ 4863 h 153692"/>
              <a:gd name="connsiteX2" fmla="*/ 4352977 w 4416207"/>
              <a:gd name="connsiteY2" fmla="*/ 153692 h 153692"/>
              <a:gd name="connsiteX3" fmla="*/ 0 w 4416207"/>
              <a:gd name="connsiteY3" fmla="*/ 153692 h 153692"/>
              <a:gd name="connsiteX4" fmla="*/ 0 w 4416207"/>
              <a:gd name="connsiteY4" fmla="*/ 0 h 153692"/>
              <a:gd name="connsiteX0" fmla="*/ 0 w 4416207"/>
              <a:gd name="connsiteY0" fmla="*/ 1 h 153693"/>
              <a:gd name="connsiteX1" fmla="*/ 4416207 w 4416207"/>
              <a:gd name="connsiteY1" fmla="*/ 0 h 153693"/>
              <a:gd name="connsiteX2" fmla="*/ 4352977 w 4416207"/>
              <a:gd name="connsiteY2" fmla="*/ 153693 h 153693"/>
              <a:gd name="connsiteX3" fmla="*/ 0 w 4416207"/>
              <a:gd name="connsiteY3" fmla="*/ 153693 h 153693"/>
              <a:gd name="connsiteX4" fmla="*/ 0 w 4416207"/>
              <a:gd name="connsiteY4" fmla="*/ 1 h 153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16207" h="153693">
                <a:moveTo>
                  <a:pt x="0" y="1"/>
                </a:moveTo>
                <a:lnTo>
                  <a:pt x="4416207" y="0"/>
                </a:lnTo>
                <a:lnTo>
                  <a:pt x="4352977" y="153693"/>
                </a:lnTo>
                <a:lnTo>
                  <a:pt x="0" y="153693"/>
                </a:lnTo>
                <a:lnTo>
                  <a:pt x="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04" name="Rectangle 10"/>
          <p:cNvSpPr/>
          <p:nvPr/>
        </p:nvSpPr>
        <p:spPr>
          <a:xfrm>
            <a:off x="5991225" y="5581404"/>
            <a:ext cx="5557656" cy="183754"/>
          </a:xfrm>
          <a:custGeom>
            <a:avLst/>
            <a:gdLst>
              <a:gd name="connsiteX0" fmla="*/ 0 w 4861134"/>
              <a:gd name="connsiteY0" fmla="*/ 0 h 154800"/>
              <a:gd name="connsiteX1" fmla="*/ 4861134 w 4861134"/>
              <a:gd name="connsiteY1" fmla="*/ 0 h 154800"/>
              <a:gd name="connsiteX2" fmla="*/ 4861134 w 4861134"/>
              <a:gd name="connsiteY2" fmla="*/ 154800 h 154800"/>
              <a:gd name="connsiteX3" fmla="*/ 0 w 4861134"/>
              <a:gd name="connsiteY3" fmla="*/ 154800 h 154800"/>
              <a:gd name="connsiteX4" fmla="*/ 0 w 4861134"/>
              <a:gd name="connsiteY4" fmla="*/ 0 h 154800"/>
              <a:gd name="connsiteX0" fmla="*/ 0 w 4924341"/>
              <a:gd name="connsiteY0" fmla="*/ 0 h 154800"/>
              <a:gd name="connsiteX1" fmla="*/ 4924341 w 4924341"/>
              <a:gd name="connsiteY1" fmla="*/ 0 h 154800"/>
              <a:gd name="connsiteX2" fmla="*/ 4861134 w 4924341"/>
              <a:gd name="connsiteY2" fmla="*/ 154800 h 154800"/>
              <a:gd name="connsiteX3" fmla="*/ 0 w 4924341"/>
              <a:gd name="connsiteY3" fmla="*/ 154800 h 154800"/>
              <a:gd name="connsiteX4" fmla="*/ 0 w 4924341"/>
              <a:gd name="connsiteY4" fmla="*/ 0 h 15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24341" h="154800">
                <a:moveTo>
                  <a:pt x="0" y="0"/>
                </a:moveTo>
                <a:lnTo>
                  <a:pt x="4924341" y="0"/>
                </a:lnTo>
                <a:lnTo>
                  <a:pt x="4861134" y="154800"/>
                </a:lnTo>
                <a:lnTo>
                  <a:pt x="0" y="154800"/>
                </a:lnTo>
                <a:lnTo>
                  <a:pt x="0" y="0"/>
                </a:lnTo>
                <a:close/>
              </a:path>
            </a:pathLst>
          </a:custGeom>
          <a:noFill/>
          <a:ln w="254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5" name="Rectangle 11"/>
          <p:cNvSpPr/>
          <p:nvPr/>
        </p:nvSpPr>
        <p:spPr>
          <a:xfrm>
            <a:off x="5991225" y="5581956"/>
            <a:ext cx="4498806" cy="183098"/>
          </a:xfrm>
          <a:custGeom>
            <a:avLst/>
            <a:gdLst>
              <a:gd name="connsiteX0" fmla="*/ 0 w 4352977"/>
              <a:gd name="connsiteY0" fmla="*/ 0 h 153692"/>
              <a:gd name="connsiteX1" fmla="*/ 4352977 w 4352977"/>
              <a:gd name="connsiteY1" fmla="*/ 0 h 153692"/>
              <a:gd name="connsiteX2" fmla="*/ 4352977 w 4352977"/>
              <a:gd name="connsiteY2" fmla="*/ 153692 h 153692"/>
              <a:gd name="connsiteX3" fmla="*/ 0 w 4352977"/>
              <a:gd name="connsiteY3" fmla="*/ 153692 h 153692"/>
              <a:gd name="connsiteX4" fmla="*/ 0 w 4352977"/>
              <a:gd name="connsiteY4" fmla="*/ 0 h 153692"/>
              <a:gd name="connsiteX0" fmla="*/ 0 w 4416207"/>
              <a:gd name="connsiteY0" fmla="*/ 0 h 153692"/>
              <a:gd name="connsiteX1" fmla="*/ 4416207 w 4416207"/>
              <a:gd name="connsiteY1" fmla="*/ 4863 h 153692"/>
              <a:gd name="connsiteX2" fmla="*/ 4352977 w 4416207"/>
              <a:gd name="connsiteY2" fmla="*/ 153692 h 153692"/>
              <a:gd name="connsiteX3" fmla="*/ 0 w 4416207"/>
              <a:gd name="connsiteY3" fmla="*/ 153692 h 153692"/>
              <a:gd name="connsiteX4" fmla="*/ 0 w 4416207"/>
              <a:gd name="connsiteY4" fmla="*/ 0 h 153692"/>
              <a:gd name="connsiteX0" fmla="*/ 0 w 4416207"/>
              <a:gd name="connsiteY0" fmla="*/ 1 h 153693"/>
              <a:gd name="connsiteX1" fmla="*/ 4416207 w 4416207"/>
              <a:gd name="connsiteY1" fmla="*/ 0 h 153693"/>
              <a:gd name="connsiteX2" fmla="*/ 4352977 w 4416207"/>
              <a:gd name="connsiteY2" fmla="*/ 153693 h 153693"/>
              <a:gd name="connsiteX3" fmla="*/ 0 w 4416207"/>
              <a:gd name="connsiteY3" fmla="*/ 153693 h 153693"/>
              <a:gd name="connsiteX4" fmla="*/ 0 w 4416207"/>
              <a:gd name="connsiteY4" fmla="*/ 1 h 153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16207" h="153693">
                <a:moveTo>
                  <a:pt x="0" y="1"/>
                </a:moveTo>
                <a:lnTo>
                  <a:pt x="4416207" y="0"/>
                </a:lnTo>
                <a:lnTo>
                  <a:pt x="4352977" y="153693"/>
                </a:lnTo>
                <a:lnTo>
                  <a:pt x="0" y="153693"/>
                </a:lnTo>
                <a:lnTo>
                  <a:pt x="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B79B17BF-926C-C54D-24D0-7FEE6010CB56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65" t="9599" r="-2365" b="23760"/>
          <a:stretch/>
        </p:blipFill>
        <p:spPr>
          <a:xfrm>
            <a:off x="1230489" y="1174045"/>
            <a:ext cx="3906837" cy="3905250"/>
          </a:xfrm>
        </p:spPr>
      </p:pic>
      <p:cxnSp>
        <p:nvCxnSpPr>
          <p:cNvPr id="360" name="Straight Connector 359"/>
          <p:cNvCxnSpPr/>
          <p:nvPr/>
        </p:nvCxnSpPr>
        <p:spPr>
          <a:xfrm flipH="1" flipV="1">
            <a:off x="2" y="2782714"/>
            <a:ext cx="1230487" cy="79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2" name="Oval 351"/>
          <p:cNvSpPr/>
          <p:nvPr/>
        </p:nvSpPr>
        <p:spPr>
          <a:xfrm>
            <a:off x="1230489" y="1174045"/>
            <a:ext cx="3905955" cy="3905955"/>
          </a:xfrm>
          <a:prstGeom prst="ellipse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B82FBB4F-1220-AF7B-EBBB-8B3BE6006202}"/>
              </a:ext>
            </a:extLst>
          </p:cNvPr>
          <p:cNvSpPr/>
          <p:nvPr/>
        </p:nvSpPr>
        <p:spPr>
          <a:xfrm>
            <a:off x="206781" y="4823933"/>
            <a:ext cx="1411326" cy="1724195"/>
          </a:xfrm>
          <a:prstGeom prst="round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6B9BC4C6-863D-C282-FC36-DCE6DF5BAC08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248" y="4762351"/>
            <a:ext cx="1281426" cy="1610441"/>
          </a:xfrm>
          <a:prstGeom prst="rect">
            <a:avLst/>
          </a:prstGeom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949269546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2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2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2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2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2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2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2" grpId="0" animBg="1"/>
      <p:bldP spid="371" grpId="0"/>
      <p:bldP spid="351" grpId="0" animBg="1"/>
      <p:bldP spid="2191" grpId="0"/>
      <p:bldP spid="2197" grpId="0" animBg="1"/>
      <p:bldP spid="2198" grpId="0" animBg="1"/>
      <p:bldP spid="2199" grpId="0"/>
      <p:bldP spid="2200" grpId="0"/>
      <p:bldP spid="2201" grpId="0"/>
      <p:bldP spid="2202" grpId="0" animBg="1"/>
      <p:bldP spid="2203" grpId="0" animBg="1"/>
      <p:bldP spid="2204" grpId="0" animBg="1"/>
      <p:bldP spid="2205" grpId="0" animBg="1"/>
      <p:bldP spid="352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9" name="Group 358"/>
          <p:cNvGrpSpPr/>
          <p:nvPr/>
        </p:nvGrpSpPr>
        <p:grpSpPr>
          <a:xfrm>
            <a:off x="1" y="0"/>
            <a:ext cx="12192000" cy="6858000"/>
            <a:chOff x="1" y="0"/>
            <a:chExt cx="12192000" cy="6858000"/>
          </a:xfrm>
          <a:solidFill>
            <a:schemeClr val="bg2">
              <a:lumMod val="95000"/>
              <a:alpha val="50000"/>
            </a:schemeClr>
          </a:solidFill>
        </p:grpSpPr>
        <p:sp>
          <p:nvSpPr>
            <p:cNvPr id="360" name="Freeform 27"/>
            <p:cNvSpPr>
              <a:spLocks/>
            </p:cNvSpPr>
            <p:nvPr/>
          </p:nvSpPr>
          <p:spPr bwMode="auto">
            <a:xfrm>
              <a:off x="5861488" y="0"/>
              <a:ext cx="469028" cy="3427858"/>
            </a:xfrm>
            <a:custGeom>
              <a:avLst/>
              <a:gdLst>
                <a:gd name="T0" fmla="*/ 0 w 173"/>
                <a:gd name="T1" fmla="*/ 0 h 1499"/>
                <a:gd name="T2" fmla="*/ 173 w 173"/>
                <a:gd name="T3" fmla="*/ 0 h 1499"/>
                <a:gd name="T4" fmla="*/ 87 w 173"/>
                <a:gd name="T5" fmla="*/ 1499 h 1499"/>
                <a:gd name="T6" fmla="*/ 0 w 173"/>
                <a:gd name="T7" fmla="*/ 0 h 1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3" h="1499">
                  <a:moveTo>
                    <a:pt x="0" y="0"/>
                  </a:moveTo>
                  <a:lnTo>
                    <a:pt x="173" y="0"/>
                  </a:lnTo>
                  <a:lnTo>
                    <a:pt x="87" y="149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" name="Freeform 28"/>
            <p:cNvSpPr>
              <a:spLocks/>
            </p:cNvSpPr>
            <p:nvPr/>
          </p:nvSpPr>
          <p:spPr bwMode="auto">
            <a:xfrm>
              <a:off x="4511340" y="0"/>
              <a:ext cx="1586018" cy="3427858"/>
            </a:xfrm>
            <a:custGeom>
              <a:avLst/>
              <a:gdLst>
                <a:gd name="T0" fmla="*/ 0 w 585"/>
                <a:gd name="T1" fmla="*/ 0 h 1499"/>
                <a:gd name="T2" fmla="*/ 189 w 585"/>
                <a:gd name="T3" fmla="*/ 0 h 1499"/>
                <a:gd name="T4" fmla="*/ 585 w 585"/>
                <a:gd name="T5" fmla="*/ 1499 h 1499"/>
                <a:gd name="T6" fmla="*/ 0 w 585"/>
                <a:gd name="T7" fmla="*/ 0 h 1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5" h="1499">
                  <a:moveTo>
                    <a:pt x="0" y="0"/>
                  </a:moveTo>
                  <a:lnTo>
                    <a:pt x="189" y="0"/>
                  </a:lnTo>
                  <a:lnTo>
                    <a:pt x="585" y="149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" name="Freeform 29"/>
            <p:cNvSpPr>
              <a:spLocks/>
            </p:cNvSpPr>
            <p:nvPr/>
          </p:nvSpPr>
          <p:spPr bwMode="auto">
            <a:xfrm>
              <a:off x="2770787" y="0"/>
              <a:ext cx="3326571" cy="3427858"/>
            </a:xfrm>
            <a:custGeom>
              <a:avLst/>
              <a:gdLst>
                <a:gd name="T0" fmla="*/ 0 w 1227"/>
                <a:gd name="T1" fmla="*/ 0 h 1499"/>
                <a:gd name="T2" fmla="*/ 263 w 1227"/>
                <a:gd name="T3" fmla="*/ 0 h 1499"/>
                <a:gd name="T4" fmla="*/ 1227 w 1227"/>
                <a:gd name="T5" fmla="*/ 1499 h 1499"/>
                <a:gd name="T6" fmla="*/ 0 w 1227"/>
                <a:gd name="T7" fmla="*/ 0 h 1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27" h="1499">
                  <a:moveTo>
                    <a:pt x="0" y="0"/>
                  </a:moveTo>
                  <a:lnTo>
                    <a:pt x="263" y="0"/>
                  </a:lnTo>
                  <a:lnTo>
                    <a:pt x="1227" y="149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" name="Freeform 30"/>
            <p:cNvSpPr>
              <a:spLocks/>
            </p:cNvSpPr>
            <p:nvPr/>
          </p:nvSpPr>
          <p:spPr bwMode="auto">
            <a:xfrm>
              <a:off x="1" y="0"/>
              <a:ext cx="6097357" cy="3427858"/>
            </a:xfrm>
            <a:custGeom>
              <a:avLst/>
              <a:gdLst>
                <a:gd name="T0" fmla="*/ 0 w 2249"/>
                <a:gd name="T1" fmla="*/ 0 h 1499"/>
                <a:gd name="T2" fmla="*/ 415 w 2249"/>
                <a:gd name="T3" fmla="*/ 0 h 1499"/>
                <a:gd name="T4" fmla="*/ 2249 w 2249"/>
                <a:gd name="T5" fmla="*/ 1499 h 1499"/>
                <a:gd name="T6" fmla="*/ 0 w 2249"/>
                <a:gd name="T7" fmla="*/ 56 h 1499"/>
                <a:gd name="T8" fmla="*/ 0 w 2249"/>
                <a:gd name="T9" fmla="*/ 0 h 1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49" h="1499">
                  <a:moveTo>
                    <a:pt x="0" y="0"/>
                  </a:moveTo>
                  <a:lnTo>
                    <a:pt x="415" y="0"/>
                  </a:lnTo>
                  <a:lnTo>
                    <a:pt x="2249" y="1499"/>
                  </a:lnTo>
                  <a:lnTo>
                    <a:pt x="0" y="5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" name="Freeform 31"/>
            <p:cNvSpPr>
              <a:spLocks/>
            </p:cNvSpPr>
            <p:nvPr/>
          </p:nvSpPr>
          <p:spPr bwMode="auto">
            <a:xfrm>
              <a:off x="1" y="1426940"/>
              <a:ext cx="6097357" cy="2000918"/>
            </a:xfrm>
            <a:custGeom>
              <a:avLst/>
              <a:gdLst>
                <a:gd name="T0" fmla="*/ 0 w 2249"/>
                <a:gd name="T1" fmla="*/ 0 h 875"/>
                <a:gd name="T2" fmla="*/ 2249 w 2249"/>
                <a:gd name="T3" fmla="*/ 875 h 875"/>
                <a:gd name="T4" fmla="*/ 0 w 2249"/>
                <a:gd name="T5" fmla="*/ 286 h 875"/>
                <a:gd name="T6" fmla="*/ 0 w 2249"/>
                <a:gd name="T7" fmla="*/ 0 h 8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49" h="875">
                  <a:moveTo>
                    <a:pt x="0" y="0"/>
                  </a:moveTo>
                  <a:lnTo>
                    <a:pt x="2249" y="875"/>
                  </a:lnTo>
                  <a:lnTo>
                    <a:pt x="0" y="28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" name="Freeform 32"/>
            <p:cNvSpPr>
              <a:spLocks/>
            </p:cNvSpPr>
            <p:nvPr/>
          </p:nvSpPr>
          <p:spPr bwMode="auto">
            <a:xfrm>
              <a:off x="1" y="3135151"/>
              <a:ext cx="6097357" cy="592272"/>
            </a:xfrm>
            <a:custGeom>
              <a:avLst/>
              <a:gdLst>
                <a:gd name="T0" fmla="*/ 0 w 2249"/>
                <a:gd name="T1" fmla="*/ 0 h 259"/>
                <a:gd name="T2" fmla="*/ 2249 w 2249"/>
                <a:gd name="T3" fmla="*/ 128 h 259"/>
                <a:gd name="T4" fmla="*/ 0 w 2249"/>
                <a:gd name="T5" fmla="*/ 259 h 259"/>
                <a:gd name="T6" fmla="*/ 0 w 2249"/>
                <a:gd name="T7" fmla="*/ 0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49" h="259">
                  <a:moveTo>
                    <a:pt x="0" y="0"/>
                  </a:moveTo>
                  <a:lnTo>
                    <a:pt x="2249" y="128"/>
                  </a:lnTo>
                  <a:lnTo>
                    <a:pt x="0" y="25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" name="Freeform 33"/>
            <p:cNvSpPr>
              <a:spLocks/>
            </p:cNvSpPr>
            <p:nvPr/>
          </p:nvSpPr>
          <p:spPr bwMode="auto">
            <a:xfrm>
              <a:off x="1" y="3427856"/>
              <a:ext cx="6097357" cy="2007777"/>
            </a:xfrm>
            <a:custGeom>
              <a:avLst/>
              <a:gdLst>
                <a:gd name="T0" fmla="*/ 2249 w 2249"/>
                <a:gd name="T1" fmla="*/ 0 h 878"/>
                <a:gd name="T2" fmla="*/ 0 w 2249"/>
                <a:gd name="T3" fmla="*/ 878 h 878"/>
                <a:gd name="T4" fmla="*/ 0 w 2249"/>
                <a:gd name="T5" fmla="*/ 592 h 878"/>
                <a:gd name="T6" fmla="*/ 2249 w 2249"/>
                <a:gd name="T7" fmla="*/ 0 h 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49" h="878">
                  <a:moveTo>
                    <a:pt x="2249" y="0"/>
                  </a:moveTo>
                  <a:lnTo>
                    <a:pt x="0" y="878"/>
                  </a:lnTo>
                  <a:lnTo>
                    <a:pt x="0" y="592"/>
                  </a:lnTo>
                  <a:lnTo>
                    <a:pt x="22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" name="Freeform 34"/>
            <p:cNvSpPr>
              <a:spLocks/>
            </p:cNvSpPr>
            <p:nvPr/>
          </p:nvSpPr>
          <p:spPr bwMode="auto">
            <a:xfrm>
              <a:off x="1" y="3427856"/>
              <a:ext cx="6097357" cy="3430144"/>
            </a:xfrm>
            <a:custGeom>
              <a:avLst/>
              <a:gdLst>
                <a:gd name="T0" fmla="*/ 2249 w 2249"/>
                <a:gd name="T1" fmla="*/ 0 h 1500"/>
                <a:gd name="T2" fmla="*/ 415 w 2249"/>
                <a:gd name="T3" fmla="*/ 1500 h 1500"/>
                <a:gd name="T4" fmla="*/ 0 w 2249"/>
                <a:gd name="T5" fmla="*/ 1500 h 1500"/>
                <a:gd name="T6" fmla="*/ 0 w 2249"/>
                <a:gd name="T7" fmla="*/ 1446 h 1500"/>
                <a:gd name="T8" fmla="*/ 2249 w 2249"/>
                <a:gd name="T9" fmla="*/ 0 h 1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49" h="1500">
                  <a:moveTo>
                    <a:pt x="2249" y="0"/>
                  </a:moveTo>
                  <a:lnTo>
                    <a:pt x="415" y="1500"/>
                  </a:lnTo>
                  <a:lnTo>
                    <a:pt x="0" y="1500"/>
                  </a:lnTo>
                  <a:lnTo>
                    <a:pt x="0" y="1446"/>
                  </a:lnTo>
                  <a:lnTo>
                    <a:pt x="22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" name="Freeform 35"/>
            <p:cNvSpPr>
              <a:spLocks/>
            </p:cNvSpPr>
            <p:nvPr/>
          </p:nvSpPr>
          <p:spPr bwMode="auto">
            <a:xfrm>
              <a:off x="2770787" y="3427856"/>
              <a:ext cx="3326571" cy="3430144"/>
            </a:xfrm>
            <a:custGeom>
              <a:avLst/>
              <a:gdLst>
                <a:gd name="T0" fmla="*/ 1227 w 1227"/>
                <a:gd name="T1" fmla="*/ 0 h 1500"/>
                <a:gd name="T2" fmla="*/ 263 w 1227"/>
                <a:gd name="T3" fmla="*/ 1500 h 1500"/>
                <a:gd name="T4" fmla="*/ 0 w 1227"/>
                <a:gd name="T5" fmla="*/ 1500 h 1500"/>
                <a:gd name="T6" fmla="*/ 1227 w 1227"/>
                <a:gd name="T7" fmla="*/ 0 h 1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27" h="1500">
                  <a:moveTo>
                    <a:pt x="1227" y="0"/>
                  </a:moveTo>
                  <a:lnTo>
                    <a:pt x="263" y="1500"/>
                  </a:lnTo>
                  <a:lnTo>
                    <a:pt x="0" y="1500"/>
                  </a:lnTo>
                  <a:lnTo>
                    <a:pt x="12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" name="Freeform 38"/>
            <p:cNvSpPr>
              <a:spLocks/>
            </p:cNvSpPr>
            <p:nvPr/>
          </p:nvSpPr>
          <p:spPr bwMode="auto">
            <a:xfrm>
              <a:off x="6097356" y="3427856"/>
              <a:ext cx="1575174" cy="3430144"/>
            </a:xfrm>
            <a:custGeom>
              <a:avLst/>
              <a:gdLst>
                <a:gd name="T0" fmla="*/ 0 w 581"/>
                <a:gd name="T1" fmla="*/ 0 h 1500"/>
                <a:gd name="T2" fmla="*/ 581 w 581"/>
                <a:gd name="T3" fmla="*/ 1500 h 1500"/>
                <a:gd name="T4" fmla="*/ 393 w 581"/>
                <a:gd name="T5" fmla="*/ 1500 h 1500"/>
                <a:gd name="T6" fmla="*/ 0 w 581"/>
                <a:gd name="T7" fmla="*/ 0 h 1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1" h="1500">
                  <a:moveTo>
                    <a:pt x="0" y="0"/>
                  </a:moveTo>
                  <a:lnTo>
                    <a:pt x="581" y="1500"/>
                  </a:lnTo>
                  <a:lnTo>
                    <a:pt x="393" y="150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" name="Freeform 39"/>
            <p:cNvSpPr>
              <a:spLocks/>
            </p:cNvSpPr>
            <p:nvPr/>
          </p:nvSpPr>
          <p:spPr bwMode="auto">
            <a:xfrm>
              <a:off x="6097356" y="3427856"/>
              <a:ext cx="3318437" cy="3430144"/>
            </a:xfrm>
            <a:custGeom>
              <a:avLst/>
              <a:gdLst>
                <a:gd name="T0" fmla="*/ 0 w 1224"/>
                <a:gd name="T1" fmla="*/ 0 h 1500"/>
                <a:gd name="T2" fmla="*/ 1224 w 1224"/>
                <a:gd name="T3" fmla="*/ 1500 h 1500"/>
                <a:gd name="T4" fmla="*/ 961 w 1224"/>
                <a:gd name="T5" fmla="*/ 1500 h 1500"/>
                <a:gd name="T6" fmla="*/ 0 w 1224"/>
                <a:gd name="T7" fmla="*/ 0 h 1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24" h="1500">
                  <a:moveTo>
                    <a:pt x="0" y="0"/>
                  </a:moveTo>
                  <a:lnTo>
                    <a:pt x="1224" y="1500"/>
                  </a:lnTo>
                  <a:lnTo>
                    <a:pt x="961" y="150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" name="Freeform 40"/>
            <p:cNvSpPr>
              <a:spLocks/>
            </p:cNvSpPr>
            <p:nvPr/>
          </p:nvSpPr>
          <p:spPr bwMode="auto">
            <a:xfrm>
              <a:off x="6097356" y="3427856"/>
              <a:ext cx="6094645" cy="3430144"/>
            </a:xfrm>
            <a:custGeom>
              <a:avLst/>
              <a:gdLst>
                <a:gd name="T0" fmla="*/ 0 w 2248"/>
                <a:gd name="T1" fmla="*/ 0 h 1500"/>
                <a:gd name="T2" fmla="*/ 2248 w 2248"/>
                <a:gd name="T3" fmla="*/ 1446 h 1500"/>
                <a:gd name="T4" fmla="*/ 2248 w 2248"/>
                <a:gd name="T5" fmla="*/ 1500 h 1500"/>
                <a:gd name="T6" fmla="*/ 1831 w 2248"/>
                <a:gd name="T7" fmla="*/ 1500 h 1500"/>
                <a:gd name="T8" fmla="*/ 0 w 2248"/>
                <a:gd name="T9" fmla="*/ 0 h 1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48" h="1500">
                  <a:moveTo>
                    <a:pt x="0" y="0"/>
                  </a:moveTo>
                  <a:lnTo>
                    <a:pt x="2248" y="1446"/>
                  </a:lnTo>
                  <a:lnTo>
                    <a:pt x="2248" y="1500"/>
                  </a:lnTo>
                  <a:lnTo>
                    <a:pt x="1831" y="150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" name="Freeform 41"/>
            <p:cNvSpPr>
              <a:spLocks/>
            </p:cNvSpPr>
            <p:nvPr/>
          </p:nvSpPr>
          <p:spPr bwMode="auto">
            <a:xfrm>
              <a:off x="6097356" y="3427856"/>
              <a:ext cx="6094645" cy="2007777"/>
            </a:xfrm>
            <a:custGeom>
              <a:avLst/>
              <a:gdLst>
                <a:gd name="T0" fmla="*/ 0 w 2248"/>
                <a:gd name="T1" fmla="*/ 0 h 878"/>
                <a:gd name="T2" fmla="*/ 2248 w 2248"/>
                <a:gd name="T3" fmla="*/ 592 h 878"/>
                <a:gd name="T4" fmla="*/ 2248 w 2248"/>
                <a:gd name="T5" fmla="*/ 878 h 878"/>
                <a:gd name="T6" fmla="*/ 0 w 2248"/>
                <a:gd name="T7" fmla="*/ 0 h 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48" h="878">
                  <a:moveTo>
                    <a:pt x="0" y="0"/>
                  </a:moveTo>
                  <a:lnTo>
                    <a:pt x="2248" y="592"/>
                  </a:lnTo>
                  <a:lnTo>
                    <a:pt x="2248" y="87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" name="Freeform 42"/>
            <p:cNvSpPr>
              <a:spLocks/>
            </p:cNvSpPr>
            <p:nvPr/>
          </p:nvSpPr>
          <p:spPr bwMode="auto">
            <a:xfrm>
              <a:off x="6097356" y="3135151"/>
              <a:ext cx="6094645" cy="592272"/>
            </a:xfrm>
            <a:custGeom>
              <a:avLst/>
              <a:gdLst>
                <a:gd name="T0" fmla="*/ 2248 w 2248"/>
                <a:gd name="T1" fmla="*/ 0 h 259"/>
                <a:gd name="T2" fmla="*/ 2248 w 2248"/>
                <a:gd name="T3" fmla="*/ 259 h 259"/>
                <a:gd name="T4" fmla="*/ 0 w 2248"/>
                <a:gd name="T5" fmla="*/ 128 h 259"/>
                <a:gd name="T6" fmla="*/ 2248 w 2248"/>
                <a:gd name="T7" fmla="*/ 0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48" h="259">
                  <a:moveTo>
                    <a:pt x="2248" y="0"/>
                  </a:moveTo>
                  <a:lnTo>
                    <a:pt x="2248" y="259"/>
                  </a:lnTo>
                  <a:lnTo>
                    <a:pt x="0" y="128"/>
                  </a:lnTo>
                  <a:lnTo>
                    <a:pt x="22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5" name="Freeform 44"/>
            <p:cNvSpPr>
              <a:spLocks/>
            </p:cNvSpPr>
            <p:nvPr/>
          </p:nvSpPr>
          <p:spPr bwMode="auto">
            <a:xfrm>
              <a:off x="6097356" y="0"/>
              <a:ext cx="6094645" cy="3427858"/>
            </a:xfrm>
            <a:custGeom>
              <a:avLst/>
              <a:gdLst>
                <a:gd name="T0" fmla="*/ 1831 w 2248"/>
                <a:gd name="T1" fmla="*/ 0 h 1499"/>
                <a:gd name="T2" fmla="*/ 2248 w 2248"/>
                <a:gd name="T3" fmla="*/ 0 h 1499"/>
                <a:gd name="T4" fmla="*/ 2248 w 2248"/>
                <a:gd name="T5" fmla="*/ 56 h 1499"/>
                <a:gd name="T6" fmla="*/ 0 w 2248"/>
                <a:gd name="T7" fmla="*/ 1499 h 1499"/>
                <a:gd name="T8" fmla="*/ 1831 w 2248"/>
                <a:gd name="T9" fmla="*/ 0 h 1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48" h="1499">
                  <a:moveTo>
                    <a:pt x="1831" y="0"/>
                  </a:moveTo>
                  <a:lnTo>
                    <a:pt x="2248" y="0"/>
                  </a:lnTo>
                  <a:lnTo>
                    <a:pt x="2248" y="56"/>
                  </a:lnTo>
                  <a:lnTo>
                    <a:pt x="0" y="1499"/>
                  </a:lnTo>
                  <a:lnTo>
                    <a:pt x="18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6" name="Freeform 45"/>
            <p:cNvSpPr>
              <a:spLocks/>
            </p:cNvSpPr>
            <p:nvPr/>
          </p:nvSpPr>
          <p:spPr bwMode="auto">
            <a:xfrm>
              <a:off x="6097356" y="0"/>
              <a:ext cx="3318437" cy="3427858"/>
            </a:xfrm>
            <a:custGeom>
              <a:avLst/>
              <a:gdLst>
                <a:gd name="T0" fmla="*/ 961 w 1224"/>
                <a:gd name="T1" fmla="*/ 0 h 1499"/>
                <a:gd name="T2" fmla="*/ 1224 w 1224"/>
                <a:gd name="T3" fmla="*/ 0 h 1499"/>
                <a:gd name="T4" fmla="*/ 0 w 1224"/>
                <a:gd name="T5" fmla="*/ 1499 h 1499"/>
                <a:gd name="T6" fmla="*/ 961 w 1224"/>
                <a:gd name="T7" fmla="*/ 0 h 1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24" h="1499">
                  <a:moveTo>
                    <a:pt x="961" y="0"/>
                  </a:moveTo>
                  <a:lnTo>
                    <a:pt x="1224" y="0"/>
                  </a:lnTo>
                  <a:lnTo>
                    <a:pt x="0" y="1499"/>
                  </a:lnTo>
                  <a:lnTo>
                    <a:pt x="9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7" name="Freeform 46"/>
            <p:cNvSpPr>
              <a:spLocks/>
            </p:cNvSpPr>
            <p:nvPr/>
          </p:nvSpPr>
          <p:spPr bwMode="auto">
            <a:xfrm>
              <a:off x="6097356" y="0"/>
              <a:ext cx="1575174" cy="3427858"/>
            </a:xfrm>
            <a:custGeom>
              <a:avLst/>
              <a:gdLst>
                <a:gd name="T0" fmla="*/ 393 w 581"/>
                <a:gd name="T1" fmla="*/ 0 h 1499"/>
                <a:gd name="T2" fmla="*/ 581 w 581"/>
                <a:gd name="T3" fmla="*/ 0 h 1499"/>
                <a:gd name="T4" fmla="*/ 0 w 581"/>
                <a:gd name="T5" fmla="*/ 1499 h 1499"/>
                <a:gd name="T6" fmla="*/ 393 w 581"/>
                <a:gd name="T7" fmla="*/ 0 h 1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1" h="1499">
                  <a:moveTo>
                    <a:pt x="393" y="0"/>
                  </a:moveTo>
                  <a:lnTo>
                    <a:pt x="581" y="0"/>
                  </a:lnTo>
                  <a:lnTo>
                    <a:pt x="0" y="1499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" name="Freeform 27"/>
            <p:cNvSpPr>
              <a:spLocks/>
            </p:cNvSpPr>
            <p:nvPr/>
          </p:nvSpPr>
          <p:spPr bwMode="auto">
            <a:xfrm flipV="1">
              <a:off x="5851132" y="3430142"/>
              <a:ext cx="469028" cy="3427858"/>
            </a:xfrm>
            <a:custGeom>
              <a:avLst/>
              <a:gdLst>
                <a:gd name="T0" fmla="*/ 0 w 173"/>
                <a:gd name="T1" fmla="*/ 0 h 1499"/>
                <a:gd name="T2" fmla="*/ 173 w 173"/>
                <a:gd name="T3" fmla="*/ 0 h 1499"/>
                <a:gd name="T4" fmla="*/ 87 w 173"/>
                <a:gd name="T5" fmla="*/ 1499 h 1499"/>
                <a:gd name="T6" fmla="*/ 0 w 173"/>
                <a:gd name="T7" fmla="*/ 0 h 1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3" h="1499">
                  <a:moveTo>
                    <a:pt x="0" y="0"/>
                  </a:moveTo>
                  <a:lnTo>
                    <a:pt x="173" y="0"/>
                  </a:lnTo>
                  <a:lnTo>
                    <a:pt x="87" y="149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" name="Freeform 81"/>
            <p:cNvSpPr>
              <a:spLocks/>
            </p:cNvSpPr>
            <p:nvPr/>
          </p:nvSpPr>
          <p:spPr bwMode="auto">
            <a:xfrm flipH="1">
              <a:off x="4511888" y="3427856"/>
              <a:ext cx="1575174" cy="3430144"/>
            </a:xfrm>
            <a:custGeom>
              <a:avLst/>
              <a:gdLst>
                <a:gd name="T0" fmla="*/ 0 w 581"/>
                <a:gd name="T1" fmla="*/ 0 h 1500"/>
                <a:gd name="T2" fmla="*/ 581 w 581"/>
                <a:gd name="T3" fmla="*/ 1500 h 1500"/>
                <a:gd name="T4" fmla="*/ 393 w 581"/>
                <a:gd name="T5" fmla="*/ 1500 h 1500"/>
                <a:gd name="T6" fmla="*/ 0 w 581"/>
                <a:gd name="T7" fmla="*/ 0 h 1500"/>
                <a:gd name="T8" fmla="*/ 0 w 581"/>
                <a:gd name="T9" fmla="*/ 0 h 1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1" h="1500">
                  <a:moveTo>
                    <a:pt x="0" y="0"/>
                  </a:moveTo>
                  <a:lnTo>
                    <a:pt x="581" y="1500"/>
                  </a:lnTo>
                  <a:lnTo>
                    <a:pt x="393" y="150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9E9F4EFE-57CD-BC7C-563F-8A1C5D460B68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2242" t="1185" r="-20226" b="-3824"/>
          <a:stretch/>
        </p:blipFill>
        <p:spPr>
          <a:xfrm>
            <a:off x="654382" y="24836"/>
            <a:ext cx="12461122" cy="3584864"/>
          </a:xfrm>
        </p:spPr>
      </p:pic>
      <p:sp>
        <p:nvSpPr>
          <p:cNvPr id="7956" name="Rectangle 7955"/>
          <p:cNvSpPr/>
          <p:nvPr/>
        </p:nvSpPr>
        <p:spPr>
          <a:xfrm>
            <a:off x="0" y="3584862"/>
            <a:ext cx="8517804" cy="3277472"/>
          </a:xfrm>
          <a:custGeom>
            <a:avLst/>
            <a:gdLst>
              <a:gd name="connsiteX0" fmla="*/ 0 w 7850527"/>
              <a:gd name="connsiteY0" fmla="*/ 0 h 3273138"/>
              <a:gd name="connsiteX1" fmla="*/ 7850527 w 7850527"/>
              <a:gd name="connsiteY1" fmla="*/ 0 h 3273138"/>
              <a:gd name="connsiteX2" fmla="*/ 7850527 w 7850527"/>
              <a:gd name="connsiteY2" fmla="*/ 3273138 h 3273138"/>
              <a:gd name="connsiteX3" fmla="*/ 0 w 7850527"/>
              <a:gd name="connsiteY3" fmla="*/ 3273138 h 3273138"/>
              <a:gd name="connsiteX4" fmla="*/ 0 w 7850527"/>
              <a:gd name="connsiteY4" fmla="*/ 0 h 3273138"/>
              <a:gd name="connsiteX0" fmla="*/ 0 w 8535244"/>
              <a:gd name="connsiteY0" fmla="*/ 0 h 3277472"/>
              <a:gd name="connsiteX1" fmla="*/ 7850527 w 8535244"/>
              <a:gd name="connsiteY1" fmla="*/ 0 h 3277472"/>
              <a:gd name="connsiteX2" fmla="*/ 8535244 w 8535244"/>
              <a:gd name="connsiteY2" fmla="*/ 3277472 h 3277472"/>
              <a:gd name="connsiteX3" fmla="*/ 0 w 8535244"/>
              <a:gd name="connsiteY3" fmla="*/ 3273138 h 3277472"/>
              <a:gd name="connsiteX4" fmla="*/ 0 w 8535244"/>
              <a:gd name="connsiteY4" fmla="*/ 0 h 3277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35244" h="3277472">
                <a:moveTo>
                  <a:pt x="0" y="0"/>
                </a:moveTo>
                <a:lnTo>
                  <a:pt x="7850527" y="0"/>
                </a:lnTo>
                <a:lnTo>
                  <a:pt x="8535244" y="3277472"/>
                </a:lnTo>
                <a:lnTo>
                  <a:pt x="0" y="3273138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957" name="Group 7956"/>
          <p:cNvGrpSpPr/>
          <p:nvPr/>
        </p:nvGrpSpPr>
        <p:grpSpPr>
          <a:xfrm>
            <a:off x="26906" y="3623615"/>
            <a:ext cx="10884767" cy="3199966"/>
            <a:chOff x="4327525" y="2908300"/>
            <a:chExt cx="3536950" cy="1039813"/>
          </a:xfrm>
          <a:solidFill>
            <a:schemeClr val="accent2">
              <a:lumMod val="75000"/>
            </a:schemeClr>
          </a:solidFill>
        </p:grpSpPr>
        <p:sp>
          <p:nvSpPr>
            <p:cNvPr id="7958" name="Freeform 7537"/>
            <p:cNvSpPr>
              <a:spLocks noEditPoints="1"/>
            </p:cNvSpPr>
            <p:nvPr/>
          </p:nvSpPr>
          <p:spPr bwMode="auto">
            <a:xfrm>
              <a:off x="4327525" y="3871913"/>
              <a:ext cx="3536950" cy="76200"/>
            </a:xfrm>
            <a:custGeom>
              <a:avLst/>
              <a:gdLst>
                <a:gd name="T0" fmla="*/ 4400 w 4458"/>
                <a:gd name="T1" fmla="*/ 65 h 94"/>
                <a:gd name="T2" fmla="*/ 4282 w 4458"/>
                <a:gd name="T3" fmla="*/ 93 h 94"/>
                <a:gd name="T4" fmla="*/ 4213 w 4458"/>
                <a:gd name="T5" fmla="*/ 64 h 94"/>
                <a:gd name="T6" fmla="*/ 4085 w 4458"/>
                <a:gd name="T7" fmla="*/ 94 h 94"/>
                <a:gd name="T8" fmla="*/ 3958 w 4458"/>
                <a:gd name="T9" fmla="*/ 64 h 94"/>
                <a:gd name="T10" fmla="*/ 3888 w 4458"/>
                <a:gd name="T11" fmla="*/ 93 h 94"/>
                <a:gd name="T12" fmla="*/ 3769 w 4458"/>
                <a:gd name="T13" fmla="*/ 65 h 94"/>
                <a:gd name="T14" fmla="*/ 3692 w 4458"/>
                <a:gd name="T15" fmla="*/ 92 h 94"/>
                <a:gd name="T16" fmla="*/ 3582 w 4458"/>
                <a:gd name="T17" fmla="*/ 67 h 94"/>
                <a:gd name="T18" fmla="*/ 3497 w 4458"/>
                <a:gd name="T19" fmla="*/ 88 h 94"/>
                <a:gd name="T20" fmla="*/ 3394 w 4458"/>
                <a:gd name="T21" fmla="*/ 71 h 94"/>
                <a:gd name="T22" fmla="*/ 3303 w 4458"/>
                <a:gd name="T23" fmla="*/ 83 h 94"/>
                <a:gd name="T24" fmla="*/ 3204 w 4458"/>
                <a:gd name="T25" fmla="*/ 75 h 94"/>
                <a:gd name="T26" fmla="*/ 3110 w 4458"/>
                <a:gd name="T27" fmla="*/ 79 h 94"/>
                <a:gd name="T28" fmla="*/ 3012 w 4458"/>
                <a:gd name="T29" fmla="*/ 79 h 94"/>
                <a:gd name="T30" fmla="*/ 2919 w 4458"/>
                <a:gd name="T31" fmla="*/ 75 h 94"/>
                <a:gd name="T32" fmla="*/ 2820 w 4458"/>
                <a:gd name="T33" fmla="*/ 83 h 94"/>
                <a:gd name="T34" fmla="*/ 2729 w 4458"/>
                <a:gd name="T35" fmla="*/ 71 h 94"/>
                <a:gd name="T36" fmla="*/ 2626 w 4458"/>
                <a:gd name="T37" fmla="*/ 88 h 94"/>
                <a:gd name="T38" fmla="*/ 2540 w 4458"/>
                <a:gd name="T39" fmla="*/ 67 h 94"/>
                <a:gd name="T40" fmla="*/ 2430 w 4458"/>
                <a:gd name="T41" fmla="*/ 92 h 94"/>
                <a:gd name="T42" fmla="*/ 2352 w 4458"/>
                <a:gd name="T43" fmla="*/ 65 h 94"/>
                <a:gd name="T44" fmla="*/ 2233 w 4458"/>
                <a:gd name="T45" fmla="*/ 93 h 94"/>
                <a:gd name="T46" fmla="*/ 2165 w 4458"/>
                <a:gd name="T47" fmla="*/ 64 h 94"/>
                <a:gd name="T48" fmla="*/ 2038 w 4458"/>
                <a:gd name="T49" fmla="*/ 94 h 94"/>
                <a:gd name="T50" fmla="*/ 1909 w 4458"/>
                <a:gd name="T51" fmla="*/ 64 h 94"/>
                <a:gd name="T52" fmla="*/ 1841 w 4458"/>
                <a:gd name="T53" fmla="*/ 93 h 94"/>
                <a:gd name="T54" fmla="*/ 1722 w 4458"/>
                <a:gd name="T55" fmla="*/ 65 h 94"/>
                <a:gd name="T56" fmla="*/ 1644 w 4458"/>
                <a:gd name="T57" fmla="*/ 92 h 94"/>
                <a:gd name="T58" fmla="*/ 1534 w 4458"/>
                <a:gd name="T59" fmla="*/ 67 h 94"/>
                <a:gd name="T60" fmla="*/ 1448 w 4458"/>
                <a:gd name="T61" fmla="*/ 88 h 94"/>
                <a:gd name="T62" fmla="*/ 1345 w 4458"/>
                <a:gd name="T63" fmla="*/ 71 h 94"/>
                <a:gd name="T64" fmla="*/ 1254 w 4458"/>
                <a:gd name="T65" fmla="*/ 83 h 94"/>
                <a:gd name="T66" fmla="*/ 1155 w 4458"/>
                <a:gd name="T67" fmla="*/ 75 h 94"/>
                <a:gd name="T68" fmla="*/ 1062 w 4458"/>
                <a:gd name="T69" fmla="*/ 79 h 94"/>
                <a:gd name="T70" fmla="*/ 964 w 4458"/>
                <a:gd name="T71" fmla="*/ 79 h 94"/>
                <a:gd name="T72" fmla="*/ 870 w 4458"/>
                <a:gd name="T73" fmla="*/ 75 h 94"/>
                <a:gd name="T74" fmla="*/ 771 w 4458"/>
                <a:gd name="T75" fmla="*/ 83 h 94"/>
                <a:gd name="T76" fmla="*/ 680 w 4458"/>
                <a:gd name="T77" fmla="*/ 71 h 94"/>
                <a:gd name="T78" fmla="*/ 577 w 4458"/>
                <a:gd name="T79" fmla="*/ 88 h 94"/>
                <a:gd name="T80" fmla="*/ 492 w 4458"/>
                <a:gd name="T81" fmla="*/ 67 h 94"/>
                <a:gd name="T82" fmla="*/ 382 w 4458"/>
                <a:gd name="T83" fmla="*/ 92 h 94"/>
                <a:gd name="T84" fmla="*/ 305 w 4458"/>
                <a:gd name="T85" fmla="*/ 65 h 94"/>
                <a:gd name="T86" fmla="*/ 186 w 4458"/>
                <a:gd name="T87" fmla="*/ 93 h 94"/>
                <a:gd name="T88" fmla="*/ 118 w 4458"/>
                <a:gd name="T89" fmla="*/ 64 h 94"/>
                <a:gd name="T90" fmla="*/ 4437 w 4458"/>
                <a:gd name="T91" fmla="*/ 30 h 94"/>
                <a:gd name="T92" fmla="*/ 4310 w 4458"/>
                <a:gd name="T93" fmla="*/ 0 h 94"/>
                <a:gd name="T94" fmla="*/ 4240 w 4458"/>
                <a:gd name="T95" fmla="*/ 29 h 94"/>
                <a:gd name="T96" fmla="*/ 4121 w 4458"/>
                <a:gd name="T97" fmla="*/ 1 h 94"/>
                <a:gd name="T98" fmla="*/ 4044 w 4458"/>
                <a:gd name="T99" fmla="*/ 27 h 94"/>
                <a:gd name="T100" fmla="*/ 3934 w 4458"/>
                <a:gd name="T101" fmla="*/ 2 h 94"/>
                <a:gd name="T102" fmla="*/ 3849 w 4458"/>
                <a:gd name="T103" fmla="*/ 23 h 94"/>
                <a:gd name="T104" fmla="*/ 3745 w 4458"/>
                <a:gd name="T105" fmla="*/ 7 h 94"/>
                <a:gd name="T106" fmla="*/ 3655 w 4458"/>
                <a:gd name="T107" fmla="*/ 19 h 94"/>
                <a:gd name="T108" fmla="*/ 3556 w 4458"/>
                <a:gd name="T109" fmla="*/ 11 h 94"/>
                <a:gd name="T110" fmla="*/ 3462 w 4458"/>
                <a:gd name="T111" fmla="*/ 15 h 94"/>
                <a:gd name="T112" fmla="*/ 3364 w 4458"/>
                <a:gd name="T113" fmla="*/ 15 h 94"/>
                <a:gd name="T114" fmla="*/ 3271 w 4458"/>
                <a:gd name="T115" fmla="*/ 11 h 94"/>
                <a:gd name="T116" fmla="*/ 3172 w 4458"/>
                <a:gd name="T117" fmla="*/ 19 h 94"/>
                <a:gd name="T118" fmla="*/ 3081 w 4458"/>
                <a:gd name="T119" fmla="*/ 7 h 94"/>
                <a:gd name="T120" fmla="*/ 2977 w 4458"/>
                <a:gd name="T121" fmla="*/ 23 h 94"/>
                <a:gd name="T122" fmla="*/ 2892 w 4458"/>
                <a:gd name="T123" fmla="*/ 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58" h="94">
                  <a:moveTo>
                    <a:pt x="4458" y="71"/>
                  </a:moveTo>
                  <a:lnTo>
                    <a:pt x="4458" y="88"/>
                  </a:lnTo>
                  <a:lnTo>
                    <a:pt x="4455" y="83"/>
                  </a:lnTo>
                  <a:lnTo>
                    <a:pt x="4453" y="79"/>
                  </a:lnTo>
                  <a:lnTo>
                    <a:pt x="4455" y="75"/>
                  </a:lnTo>
                  <a:lnTo>
                    <a:pt x="4458" y="71"/>
                  </a:lnTo>
                  <a:close/>
                  <a:moveTo>
                    <a:pt x="0" y="71"/>
                  </a:moveTo>
                  <a:lnTo>
                    <a:pt x="3" y="75"/>
                  </a:lnTo>
                  <a:lnTo>
                    <a:pt x="5" y="79"/>
                  </a:lnTo>
                  <a:lnTo>
                    <a:pt x="3" y="83"/>
                  </a:lnTo>
                  <a:lnTo>
                    <a:pt x="0" y="88"/>
                  </a:lnTo>
                  <a:lnTo>
                    <a:pt x="0" y="71"/>
                  </a:lnTo>
                  <a:close/>
                  <a:moveTo>
                    <a:pt x="4405" y="64"/>
                  </a:moveTo>
                  <a:lnTo>
                    <a:pt x="4410" y="65"/>
                  </a:lnTo>
                  <a:lnTo>
                    <a:pt x="4414" y="67"/>
                  </a:lnTo>
                  <a:lnTo>
                    <a:pt x="4417" y="71"/>
                  </a:lnTo>
                  <a:lnTo>
                    <a:pt x="4418" y="75"/>
                  </a:lnTo>
                  <a:lnTo>
                    <a:pt x="4420" y="79"/>
                  </a:lnTo>
                  <a:lnTo>
                    <a:pt x="4418" y="83"/>
                  </a:lnTo>
                  <a:lnTo>
                    <a:pt x="4417" y="88"/>
                  </a:lnTo>
                  <a:lnTo>
                    <a:pt x="4414" y="92"/>
                  </a:lnTo>
                  <a:lnTo>
                    <a:pt x="4410" y="93"/>
                  </a:lnTo>
                  <a:lnTo>
                    <a:pt x="4405" y="94"/>
                  </a:lnTo>
                  <a:lnTo>
                    <a:pt x="4400" y="93"/>
                  </a:lnTo>
                  <a:lnTo>
                    <a:pt x="4396" y="92"/>
                  </a:lnTo>
                  <a:lnTo>
                    <a:pt x="4393" y="88"/>
                  </a:lnTo>
                  <a:lnTo>
                    <a:pt x="4391" y="83"/>
                  </a:lnTo>
                  <a:lnTo>
                    <a:pt x="4391" y="79"/>
                  </a:lnTo>
                  <a:lnTo>
                    <a:pt x="4391" y="75"/>
                  </a:lnTo>
                  <a:lnTo>
                    <a:pt x="4393" y="71"/>
                  </a:lnTo>
                  <a:lnTo>
                    <a:pt x="4396" y="67"/>
                  </a:lnTo>
                  <a:lnTo>
                    <a:pt x="4400" y="65"/>
                  </a:lnTo>
                  <a:lnTo>
                    <a:pt x="4405" y="64"/>
                  </a:lnTo>
                  <a:close/>
                  <a:moveTo>
                    <a:pt x="4342" y="64"/>
                  </a:moveTo>
                  <a:lnTo>
                    <a:pt x="4346" y="65"/>
                  </a:lnTo>
                  <a:lnTo>
                    <a:pt x="4350" y="67"/>
                  </a:lnTo>
                  <a:lnTo>
                    <a:pt x="4353" y="71"/>
                  </a:lnTo>
                  <a:lnTo>
                    <a:pt x="4356" y="75"/>
                  </a:lnTo>
                  <a:lnTo>
                    <a:pt x="4356" y="79"/>
                  </a:lnTo>
                  <a:lnTo>
                    <a:pt x="4356" y="83"/>
                  </a:lnTo>
                  <a:lnTo>
                    <a:pt x="4353" y="88"/>
                  </a:lnTo>
                  <a:lnTo>
                    <a:pt x="4350" y="92"/>
                  </a:lnTo>
                  <a:lnTo>
                    <a:pt x="4346" y="93"/>
                  </a:lnTo>
                  <a:lnTo>
                    <a:pt x="4342" y="94"/>
                  </a:lnTo>
                  <a:lnTo>
                    <a:pt x="4336" y="93"/>
                  </a:lnTo>
                  <a:lnTo>
                    <a:pt x="4332" y="92"/>
                  </a:lnTo>
                  <a:lnTo>
                    <a:pt x="4329" y="88"/>
                  </a:lnTo>
                  <a:lnTo>
                    <a:pt x="4326" y="83"/>
                  </a:lnTo>
                  <a:lnTo>
                    <a:pt x="4326" y="79"/>
                  </a:lnTo>
                  <a:lnTo>
                    <a:pt x="4326" y="75"/>
                  </a:lnTo>
                  <a:lnTo>
                    <a:pt x="4329" y="71"/>
                  </a:lnTo>
                  <a:lnTo>
                    <a:pt x="4332" y="67"/>
                  </a:lnTo>
                  <a:lnTo>
                    <a:pt x="4336" y="65"/>
                  </a:lnTo>
                  <a:lnTo>
                    <a:pt x="4342" y="64"/>
                  </a:lnTo>
                  <a:close/>
                  <a:moveTo>
                    <a:pt x="4277" y="64"/>
                  </a:moveTo>
                  <a:lnTo>
                    <a:pt x="4282" y="65"/>
                  </a:lnTo>
                  <a:lnTo>
                    <a:pt x="4286" y="67"/>
                  </a:lnTo>
                  <a:lnTo>
                    <a:pt x="4289" y="71"/>
                  </a:lnTo>
                  <a:lnTo>
                    <a:pt x="4291" y="75"/>
                  </a:lnTo>
                  <a:lnTo>
                    <a:pt x="4291" y="79"/>
                  </a:lnTo>
                  <a:lnTo>
                    <a:pt x="4291" y="83"/>
                  </a:lnTo>
                  <a:lnTo>
                    <a:pt x="4289" y="88"/>
                  </a:lnTo>
                  <a:lnTo>
                    <a:pt x="4286" y="92"/>
                  </a:lnTo>
                  <a:lnTo>
                    <a:pt x="4282" y="93"/>
                  </a:lnTo>
                  <a:lnTo>
                    <a:pt x="4277" y="94"/>
                  </a:lnTo>
                  <a:lnTo>
                    <a:pt x="4272" y="93"/>
                  </a:lnTo>
                  <a:lnTo>
                    <a:pt x="4268" y="92"/>
                  </a:lnTo>
                  <a:lnTo>
                    <a:pt x="4265" y="88"/>
                  </a:lnTo>
                  <a:lnTo>
                    <a:pt x="4264" y="83"/>
                  </a:lnTo>
                  <a:lnTo>
                    <a:pt x="4262" y="79"/>
                  </a:lnTo>
                  <a:lnTo>
                    <a:pt x="4264" y="75"/>
                  </a:lnTo>
                  <a:lnTo>
                    <a:pt x="4265" y="71"/>
                  </a:lnTo>
                  <a:lnTo>
                    <a:pt x="4268" y="67"/>
                  </a:lnTo>
                  <a:lnTo>
                    <a:pt x="4272" y="65"/>
                  </a:lnTo>
                  <a:lnTo>
                    <a:pt x="4277" y="64"/>
                  </a:lnTo>
                  <a:close/>
                  <a:moveTo>
                    <a:pt x="4213" y="64"/>
                  </a:moveTo>
                  <a:lnTo>
                    <a:pt x="4217" y="65"/>
                  </a:lnTo>
                  <a:lnTo>
                    <a:pt x="4222" y="67"/>
                  </a:lnTo>
                  <a:lnTo>
                    <a:pt x="4224" y="71"/>
                  </a:lnTo>
                  <a:lnTo>
                    <a:pt x="4227" y="75"/>
                  </a:lnTo>
                  <a:lnTo>
                    <a:pt x="4229" y="79"/>
                  </a:lnTo>
                  <a:lnTo>
                    <a:pt x="4227" y="83"/>
                  </a:lnTo>
                  <a:lnTo>
                    <a:pt x="4224" y="88"/>
                  </a:lnTo>
                  <a:lnTo>
                    <a:pt x="4222" y="92"/>
                  </a:lnTo>
                  <a:lnTo>
                    <a:pt x="4217" y="93"/>
                  </a:lnTo>
                  <a:lnTo>
                    <a:pt x="4213" y="94"/>
                  </a:lnTo>
                  <a:lnTo>
                    <a:pt x="4208" y="93"/>
                  </a:lnTo>
                  <a:lnTo>
                    <a:pt x="4205" y="92"/>
                  </a:lnTo>
                  <a:lnTo>
                    <a:pt x="4201" y="88"/>
                  </a:lnTo>
                  <a:lnTo>
                    <a:pt x="4199" y="83"/>
                  </a:lnTo>
                  <a:lnTo>
                    <a:pt x="4198" y="79"/>
                  </a:lnTo>
                  <a:lnTo>
                    <a:pt x="4199" y="75"/>
                  </a:lnTo>
                  <a:lnTo>
                    <a:pt x="4201" y="71"/>
                  </a:lnTo>
                  <a:lnTo>
                    <a:pt x="4205" y="67"/>
                  </a:lnTo>
                  <a:lnTo>
                    <a:pt x="4208" y="65"/>
                  </a:lnTo>
                  <a:lnTo>
                    <a:pt x="4213" y="64"/>
                  </a:lnTo>
                  <a:close/>
                  <a:moveTo>
                    <a:pt x="4149" y="64"/>
                  </a:moveTo>
                  <a:lnTo>
                    <a:pt x="4153" y="65"/>
                  </a:lnTo>
                  <a:lnTo>
                    <a:pt x="4157" y="67"/>
                  </a:lnTo>
                  <a:lnTo>
                    <a:pt x="4162" y="71"/>
                  </a:lnTo>
                  <a:lnTo>
                    <a:pt x="4163" y="75"/>
                  </a:lnTo>
                  <a:lnTo>
                    <a:pt x="4164" y="79"/>
                  </a:lnTo>
                  <a:lnTo>
                    <a:pt x="4163" y="83"/>
                  </a:lnTo>
                  <a:lnTo>
                    <a:pt x="4162" y="88"/>
                  </a:lnTo>
                  <a:lnTo>
                    <a:pt x="4157" y="92"/>
                  </a:lnTo>
                  <a:lnTo>
                    <a:pt x="4153" y="93"/>
                  </a:lnTo>
                  <a:lnTo>
                    <a:pt x="4149" y="94"/>
                  </a:lnTo>
                  <a:lnTo>
                    <a:pt x="4145" y="93"/>
                  </a:lnTo>
                  <a:lnTo>
                    <a:pt x="4141" y="92"/>
                  </a:lnTo>
                  <a:lnTo>
                    <a:pt x="4136" y="88"/>
                  </a:lnTo>
                  <a:lnTo>
                    <a:pt x="4135" y="83"/>
                  </a:lnTo>
                  <a:lnTo>
                    <a:pt x="4134" y="79"/>
                  </a:lnTo>
                  <a:lnTo>
                    <a:pt x="4135" y="75"/>
                  </a:lnTo>
                  <a:lnTo>
                    <a:pt x="4136" y="71"/>
                  </a:lnTo>
                  <a:lnTo>
                    <a:pt x="4141" y="67"/>
                  </a:lnTo>
                  <a:lnTo>
                    <a:pt x="4145" y="65"/>
                  </a:lnTo>
                  <a:lnTo>
                    <a:pt x="4149" y="64"/>
                  </a:lnTo>
                  <a:close/>
                  <a:moveTo>
                    <a:pt x="4085" y="64"/>
                  </a:moveTo>
                  <a:lnTo>
                    <a:pt x="4090" y="65"/>
                  </a:lnTo>
                  <a:lnTo>
                    <a:pt x="4093" y="67"/>
                  </a:lnTo>
                  <a:lnTo>
                    <a:pt x="4097" y="71"/>
                  </a:lnTo>
                  <a:lnTo>
                    <a:pt x="4099" y="75"/>
                  </a:lnTo>
                  <a:lnTo>
                    <a:pt x="4100" y="79"/>
                  </a:lnTo>
                  <a:lnTo>
                    <a:pt x="4099" y="83"/>
                  </a:lnTo>
                  <a:lnTo>
                    <a:pt x="4097" y="88"/>
                  </a:lnTo>
                  <a:lnTo>
                    <a:pt x="4093" y="92"/>
                  </a:lnTo>
                  <a:lnTo>
                    <a:pt x="4090" y="93"/>
                  </a:lnTo>
                  <a:lnTo>
                    <a:pt x="4085" y="94"/>
                  </a:lnTo>
                  <a:lnTo>
                    <a:pt x="4081" y="93"/>
                  </a:lnTo>
                  <a:lnTo>
                    <a:pt x="4076" y="92"/>
                  </a:lnTo>
                  <a:lnTo>
                    <a:pt x="4074" y="88"/>
                  </a:lnTo>
                  <a:lnTo>
                    <a:pt x="4071" y="83"/>
                  </a:lnTo>
                  <a:lnTo>
                    <a:pt x="4069" y="79"/>
                  </a:lnTo>
                  <a:lnTo>
                    <a:pt x="4071" y="75"/>
                  </a:lnTo>
                  <a:lnTo>
                    <a:pt x="4074" y="71"/>
                  </a:lnTo>
                  <a:lnTo>
                    <a:pt x="4076" y="67"/>
                  </a:lnTo>
                  <a:lnTo>
                    <a:pt x="4081" y="65"/>
                  </a:lnTo>
                  <a:lnTo>
                    <a:pt x="4085" y="64"/>
                  </a:lnTo>
                  <a:close/>
                  <a:moveTo>
                    <a:pt x="4021" y="64"/>
                  </a:moveTo>
                  <a:lnTo>
                    <a:pt x="4026" y="65"/>
                  </a:lnTo>
                  <a:lnTo>
                    <a:pt x="4030" y="67"/>
                  </a:lnTo>
                  <a:lnTo>
                    <a:pt x="4033" y="71"/>
                  </a:lnTo>
                  <a:lnTo>
                    <a:pt x="4034" y="75"/>
                  </a:lnTo>
                  <a:lnTo>
                    <a:pt x="4036" y="79"/>
                  </a:lnTo>
                  <a:lnTo>
                    <a:pt x="4034" y="83"/>
                  </a:lnTo>
                  <a:lnTo>
                    <a:pt x="4033" y="88"/>
                  </a:lnTo>
                  <a:lnTo>
                    <a:pt x="4030" y="92"/>
                  </a:lnTo>
                  <a:lnTo>
                    <a:pt x="4026" y="93"/>
                  </a:lnTo>
                  <a:lnTo>
                    <a:pt x="4021" y="94"/>
                  </a:lnTo>
                  <a:lnTo>
                    <a:pt x="4016" y="93"/>
                  </a:lnTo>
                  <a:lnTo>
                    <a:pt x="4012" y="92"/>
                  </a:lnTo>
                  <a:lnTo>
                    <a:pt x="4009" y="88"/>
                  </a:lnTo>
                  <a:lnTo>
                    <a:pt x="4007" y="83"/>
                  </a:lnTo>
                  <a:lnTo>
                    <a:pt x="4007" y="79"/>
                  </a:lnTo>
                  <a:lnTo>
                    <a:pt x="4007" y="75"/>
                  </a:lnTo>
                  <a:lnTo>
                    <a:pt x="4009" y="71"/>
                  </a:lnTo>
                  <a:lnTo>
                    <a:pt x="4012" y="67"/>
                  </a:lnTo>
                  <a:lnTo>
                    <a:pt x="4016" y="65"/>
                  </a:lnTo>
                  <a:lnTo>
                    <a:pt x="4021" y="64"/>
                  </a:lnTo>
                  <a:close/>
                  <a:moveTo>
                    <a:pt x="3958" y="64"/>
                  </a:moveTo>
                  <a:lnTo>
                    <a:pt x="3962" y="65"/>
                  </a:lnTo>
                  <a:lnTo>
                    <a:pt x="3966" y="67"/>
                  </a:lnTo>
                  <a:lnTo>
                    <a:pt x="3969" y="71"/>
                  </a:lnTo>
                  <a:lnTo>
                    <a:pt x="3972" y="75"/>
                  </a:lnTo>
                  <a:lnTo>
                    <a:pt x="3972" y="79"/>
                  </a:lnTo>
                  <a:lnTo>
                    <a:pt x="3972" y="83"/>
                  </a:lnTo>
                  <a:lnTo>
                    <a:pt x="3969" y="88"/>
                  </a:lnTo>
                  <a:lnTo>
                    <a:pt x="3966" y="92"/>
                  </a:lnTo>
                  <a:lnTo>
                    <a:pt x="3962" y="93"/>
                  </a:lnTo>
                  <a:lnTo>
                    <a:pt x="3958" y="94"/>
                  </a:lnTo>
                  <a:lnTo>
                    <a:pt x="3952" y="93"/>
                  </a:lnTo>
                  <a:lnTo>
                    <a:pt x="3948" y="92"/>
                  </a:lnTo>
                  <a:lnTo>
                    <a:pt x="3945" y="88"/>
                  </a:lnTo>
                  <a:lnTo>
                    <a:pt x="3942" y="83"/>
                  </a:lnTo>
                  <a:lnTo>
                    <a:pt x="3942" y="79"/>
                  </a:lnTo>
                  <a:lnTo>
                    <a:pt x="3942" y="75"/>
                  </a:lnTo>
                  <a:lnTo>
                    <a:pt x="3945" y="71"/>
                  </a:lnTo>
                  <a:lnTo>
                    <a:pt x="3948" y="67"/>
                  </a:lnTo>
                  <a:lnTo>
                    <a:pt x="3952" y="65"/>
                  </a:lnTo>
                  <a:lnTo>
                    <a:pt x="3958" y="64"/>
                  </a:lnTo>
                  <a:close/>
                  <a:moveTo>
                    <a:pt x="3893" y="64"/>
                  </a:moveTo>
                  <a:lnTo>
                    <a:pt x="3898" y="65"/>
                  </a:lnTo>
                  <a:lnTo>
                    <a:pt x="3902" y="67"/>
                  </a:lnTo>
                  <a:lnTo>
                    <a:pt x="3905" y="71"/>
                  </a:lnTo>
                  <a:lnTo>
                    <a:pt x="3907" y="75"/>
                  </a:lnTo>
                  <a:lnTo>
                    <a:pt x="3907" y="79"/>
                  </a:lnTo>
                  <a:lnTo>
                    <a:pt x="3907" y="83"/>
                  </a:lnTo>
                  <a:lnTo>
                    <a:pt x="3905" y="88"/>
                  </a:lnTo>
                  <a:lnTo>
                    <a:pt x="3902" y="92"/>
                  </a:lnTo>
                  <a:lnTo>
                    <a:pt x="3898" y="93"/>
                  </a:lnTo>
                  <a:lnTo>
                    <a:pt x="3893" y="94"/>
                  </a:lnTo>
                  <a:lnTo>
                    <a:pt x="3888" y="93"/>
                  </a:lnTo>
                  <a:lnTo>
                    <a:pt x="3884" y="92"/>
                  </a:lnTo>
                  <a:lnTo>
                    <a:pt x="3881" y="88"/>
                  </a:lnTo>
                  <a:lnTo>
                    <a:pt x="3880" y="83"/>
                  </a:lnTo>
                  <a:lnTo>
                    <a:pt x="3878" y="79"/>
                  </a:lnTo>
                  <a:lnTo>
                    <a:pt x="3880" y="75"/>
                  </a:lnTo>
                  <a:lnTo>
                    <a:pt x="3881" y="71"/>
                  </a:lnTo>
                  <a:lnTo>
                    <a:pt x="3884" y="67"/>
                  </a:lnTo>
                  <a:lnTo>
                    <a:pt x="3888" y="65"/>
                  </a:lnTo>
                  <a:lnTo>
                    <a:pt x="3893" y="64"/>
                  </a:lnTo>
                  <a:close/>
                  <a:moveTo>
                    <a:pt x="3829" y="64"/>
                  </a:moveTo>
                  <a:lnTo>
                    <a:pt x="3833" y="65"/>
                  </a:lnTo>
                  <a:lnTo>
                    <a:pt x="3838" y="67"/>
                  </a:lnTo>
                  <a:lnTo>
                    <a:pt x="3840" y="71"/>
                  </a:lnTo>
                  <a:lnTo>
                    <a:pt x="3843" y="75"/>
                  </a:lnTo>
                  <a:lnTo>
                    <a:pt x="3845" y="79"/>
                  </a:lnTo>
                  <a:lnTo>
                    <a:pt x="3843" y="83"/>
                  </a:lnTo>
                  <a:lnTo>
                    <a:pt x="3840" y="88"/>
                  </a:lnTo>
                  <a:lnTo>
                    <a:pt x="3838" y="92"/>
                  </a:lnTo>
                  <a:lnTo>
                    <a:pt x="3833" y="93"/>
                  </a:lnTo>
                  <a:lnTo>
                    <a:pt x="3829" y="94"/>
                  </a:lnTo>
                  <a:lnTo>
                    <a:pt x="3824" y="93"/>
                  </a:lnTo>
                  <a:lnTo>
                    <a:pt x="3821" y="92"/>
                  </a:lnTo>
                  <a:lnTo>
                    <a:pt x="3817" y="88"/>
                  </a:lnTo>
                  <a:lnTo>
                    <a:pt x="3815" y="83"/>
                  </a:lnTo>
                  <a:lnTo>
                    <a:pt x="3814" y="79"/>
                  </a:lnTo>
                  <a:lnTo>
                    <a:pt x="3815" y="75"/>
                  </a:lnTo>
                  <a:lnTo>
                    <a:pt x="3817" y="71"/>
                  </a:lnTo>
                  <a:lnTo>
                    <a:pt x="3821" y="67"/>
                  </a:lnTo>
                  <a:lnTo>
                    <a:pt x="3824" y="65"/>
                  </a:lnTo>
                  <a:lnTo>
                    <a:pt x="3829" y="64"/>
                  </a:lnTo>
                  <a:close/>
                  <a:moveTo>
                    <a:pt x="3765" y="64"/>
                  </a:moveTo>
                  <a:lnTo>
                    <a:pt x="3769" y="65"/>
                  </a:lnTo>
                  <a:lnTo>
                    <a:pt x="3773" y="67"/>
                  </a:lnTo>
                  <a:lnTo>
                    <a:pt x="3778" y="71"/>
                  </a:lnTo>
                  <a:lnTo>
                    <a:pt x="3779" y="75"/>
                  </a:lnTo>
                  <a:lnTo>
                    <a:pt x="3780" y="79"/>
                  </a:lnTo>
                  <a:lnTo>
                    <a:pt x="3779" y="83"/>
                  </a:lnTo>
                  <a:lnTo>
                    <a:pt x="3778" y="88"/>
                  </a:lnTo>
                  <a:lnTo>
                    <a:pt x="3773" y="92"/>
                  </a:lnTo>
                  <a:lnTo>
                    <a:pt x="3769" y="93"/>
                  </a:lnTo>
                  <a:lnTo>
                    <a:pt x="3765" y="94"/>
                  </a:lnTo>
                  <a:lnTo>
                    <a:pt x="3761" y="93"/>
                  </a:lnTo>
                  <a:lnTo>
                    <a:pt x="3757" y="92"/>
                  </a:lnTo>
                  <a:lnTo>
                    <a:pt x="3752" y="88"/>
                  </a:lnTo>
                  <a:lnTo>
                    <a:pt x="3751" y="83"/>
                  </a:lnTo>
                  <a:lnTo>
                    <a:pt x="3750" y="79"/>
                  </a:lnTo>
                  <a:lnTo>
                    <a:pt x="3751" y="75"/>
                  </a:lnTo>
                  <a:lnTo>
                    <a:pt x="3752" y="71"/>
                  </a:lnTo>
                  <a:lnTo>
                    <a:pt x="3757" y="67"/>
                  </a:lnTo>
                  <a:lnTo>
                    <a:pt x="3761" y="65"/>
                  </a:lnTo>
                  <a:lnTo>
                    <a:pt x="3765" y="64"/>
                  </a:lnTo>
                  <a:close/>
                  <a:moveTo>
                    <a:pt x="3701" y="64"/>
                  </a:moveTo>
                  <a:lnTo>
                    <a:pt x="3706" y="65"/>
                  </a:lnTo>
                  <a:lnTo>
                    <a:pt x="3709" y="67"/>
                  </a:lnTo>
                  <a:lnTo>
                    <a:pt x="3713" y="71"/>
                  </a:lnTo>
                  <a:lnTo>
                    <a:pt x="3715" y="75"/>
                  </a:lnTo>
                  <a:lnTo>
                    <a:pt x="3716" y="79"/>
                  </a:lnTo>
                  <a:lnTo>
                    <a:pt x="3715" y="83"/>
                  </a:lnTo>
                  <a:lnTo>
                    <a:pt x="3713" y="88"/>
                  </a:lnTo>
                  <a:lnTo>
                    <a:pt x="3709" y="92"/>
                  </a:lnTo>
                  <a:lnTo>
                    <a:pt x="3706" y="93"/>
                  </a:lnTo>
                  <a:lnTo>
                    <a:pt x="3701" y="94"/>
                  </a:lnTo>
                  <a:lnTo>
                    <a:pt x="3697" y="93"/>
                  </a:lnTo>
                  <a:lnTo>
                    <a:pt x="3692" y="92"/>
                  </a:lnTo>
                  <a:lnTo>
                    <a:pt x="3690" y="88"/>
                  </a:lnTo>
                  <a:lnTo>
                    <a:pt x="3687" y="83"/>
                  </a:lnTo>
                  <a:lnTo>
                    <a:pt x="3685" y="79"/>
                  </a:lnTo>
                  <a:lnTo>
                    <a:pt x="3687" y="75"/>
                  </a:lnTo>
                  <a:lnTo>
                    <a:pt x="3690" y="71"/>
                  </a:lnTo>
                  <a:lnTo>
                    <a:pt x="3692" y="67"/>
                  </a:lnTo>
                  <a:lnTo>
                    <a:pt x="3697" y="65"/>
                  </a:lnTo>
                  <a:lnTo>
                    <a:pt x="3701" y="64"/>
                  </a:lnTo>
                  <a:close/>
                  <a:moveTo>
                    <a:pt x="3637" y="64"/>
                  </a:moveTo>
                  <a:lnTo>
                    <a:pt x="3642" y="65"/>
                  </a:lnTo>
                  <a:lnTo>
                    <a:pt x="3646" y="67"/>
                  </a:lnTo>
                  <a:lnTo>
                    <a:pt x="3649" y="71"/>
                  </a:lnTo>
                  <a:lnTo>
                    <a:pt x="3650" y="75"/>
                  </a:lnTo>
                  <a:lnTo>
                    <a:pt x="3652" y="79"/>
                  </a:lnTo>
                  <a:lnTo>
                    <a:pt x="3650" y="83"/>
                  </a:lnTo>
                  <a:lnTo>
                    <a:pt x="3649" y="88"/>
                  </a:lnTo>
                  <a:lnTo>
                    <a:pt x="3646" y="92"/>
                  </a:lnTo>
                  <a:lnTo>
                    <a:pt x="3642" y="93"/>
                  </a:lnTo>
                  <a:lnTo>
                    <a:pt x="3637" y="94"/>
                  </a:lnTo>
                  <a:lnTo>
                    <a:pt x="3632" y="93"/>
                  </a:lnTo>
                  <a:lnTo>
                    <a:pt x="3628" y="92"/>
                  </a:lnTo>
                  <a:lnTo>
                    <a:pt x="3625" y="88"/>
                  </a:lnTo>
                  <a:lnTo>
                    <a:pt x="3623" y="83"/>
                  </a:lnTo>
                  <a:lnTo>
                    <a:pt x="3623" y="79"/>
                  </a:lnTo>
                  <a:lnTo>
                    <a:pt x="3623" y="75"/>
                  </a:lnTo>
                  <a:lnTo>
                    <a:pt x="3625" y="71"/>
                  </a:lnTo>
                  <a:lnTo>
                    <a:pt x="3628" y="67"/>
                  </a:lnTo>
                  <a:lnTo>
                    <a:pt x="3632" y="65"/>
                  </a:lnTo>
                  <a:lnTo>
                    <a:pt x="3637" y="64"/>
                  </a:lnTo>
                  <a:close/>
                  <a:moveTo>
                    <a:pt x="3574" y="64"/>
                  </a:moveTo>
                  <a:lnTo>
                    <a:pt x="3578" y="65"/>
                  </a:lnTo>
                  <a:lnTo>
                    <a:pt x="3582" y="67"/>
                  </a:lnTo>
                  <a:lnTo>
                    <a:pt x="3585" y="71"/>
                  </a:lnTo>
                  <a:lnTo>
                    <a:pt x="3588" y="75"/>
                  </a:lnTo>
                  <a:lnTo>
                    <a:pt x="3588" y="79"/>
                  </a:lnTo>
                  <a:lnTo>
                    <a:pt x="3588" y="83"/>
                  </a:lnTo>
                  <a:lnTo>
                    <a:pt x="3585" y="88"/>
                  </a:lnTo>
                  <a:lnTo>
                    <a:pt x="3582" y="92"/>
                  </a:lnTo>
                  <a:lnTo>
                    <a:pt x="3578" y="93"/>
                  </a:lnTo>
                  <a:lnTo>
                    <a:pt x="3574" y="94"/>
                  </a:lnTo>
                  <a:lnTo>
                    <a:pt x="3568" y="93"/>
                  </a:lnTo>
                  <a:lnTo>
                    <a:pt x="3564" y="92"/>
                  </a:lnTo>
                  <a:lnTo>
                    <a:pt x="3561" y="88"/>
                  </a:lnTo>
                  <a:lnTo>
                    <a:pt x="3558" y="83"/>
                  </a:lnTo>
                  <a:lnTo>
                    <a:pt x="3558" y="79"/>
                  </a:lnTo>
                  <a:lnTo>
                    <a:pt x="3558" y="75"/>
                  </a:lnTo>
                  <a:lnTo>
                    <a:pt x="3561" y="71"/>
                  </a:lnTo>
                  <a:lnTo>
                    <a:pt x="3564" y="67"/>
                  </a:lnTo>
                  <a:lnTo>
                    <a:pt x="3568" y="65"/>
                  </a:lnTo>
                  <a:lnTo>
                    <a:pt x="3574" y="64"/>
                  </a:lnTo>
                  <a:close/>
                  <a:moveTo>
                    <a:pt x="3509" y="64"/>
                  </a:moveTo>
                  <a:lnTo>
                    <a:pt x="3514" y="65"/>
                  </a:lnTo>
                  <a:lnTo>
                    <a:pt x="3518" y="67"/>
                  </a:lnTo>
                  <a:lnTo>
                    <a:pt x="3521" y="71"/>
                  </a:lnTo>
                  <a:lnTo>
                    <a:pt x="3523" y="75"/>
                  </a:lnTo>
                  <a:lnTo>
                    <a:pt x="3523" y="79"/>
                  </a:lnTo>
                  <a:lnTo>
                    <a:pt x="3523" y="83"/>
                  </a:lnTo>
                  <a:lnTo>
                    <a:pt x="3521" y="88"/>
                  </a:lnTo>
                  <a:lnTo>
                    <a:pt x="3518" y="92"/>
                  </a:lnTo>
                  <a:lnTo>
                    <a:pt x="3514" y="93"/>
                  </a:lnTo>
                  <a:lnTo>
                    <a:pt x="3509" y="94"/>
                  </a:lnTo>
                  <a:lnTo>
                    <a:pt x="3504" y="93"/>
                  </a:lnTo>
                  <a:lnTo>
                    <a:pt x="3500" y="92"/>
                  </a:lnTo>
                  <a:lnTo>
                    <a:pt x="3497" y="88"/>
                  </a:lnTo>
                  <a:lnTo>
                    <a:pt x="3496" y="83"/>
                  </a:lnTo>
                  <a:lnTo>
                    <a:pt x="3494" y="79"/>
                  </a:lnTo>
                  <a:lnTo>
                    <a:pt x="3496" y="75"/>
                  </a:lnTo>
                  <a:lnTo>
                    <a:pt x="3497" y="71"/>
                  </a:lnTo>
                  <a:lnTo>
                    <a:pt x="3500" y="67"/>
                  </a:lnTo>
                  <a:lnTo>
                    <a:pt x="3504" y="65"/>
                  </a:lnTo>
                  <a:lnTo>
                    <a:pt x="3509" y="64"/>
                  </a:lnTo>
                  <a:close/>
                  <a:moveTo>
                    <a:pt x="3445" y="64"/>
                  </a:moveTo>
                  <a:lnTo>
                    <a:pt x="3449" y="65"/>
                  </a:lnTo>
                  <a:lnTo>
                    <a:pt x="3454" y="67"/>
                  </a:lnTo>
                  <a:lnTo>
                    <a:pt x="3456" y="71"/>
                  </a:lnTo>
                  <a:lnTo>
                    <a:pt x="3459" y="75"/>
                  </a:lnTo>
                  <a:lnTo>
                    <a:pt x="3461" y="79"/>
                  </a:lnTo>
                  <a:lnTo>
                    <a:pt x="3459" y="83"/>
                  </a:lnTo>
                  <a:lnTo>
                    <a:pt x="3456" y="88"/>
                  </a:lnTo>
                  <a:lnTo>
                    <a:pt x="3454" y="92"/>
                  </a:lnTo>
                  <a:lnTo>
                    <a:pt x="3449" y="93"/>
                  </a:lnTo>
                  <a:lnTo>
                    <a:pt x="3445" y="94"/>
                  </a:lnTo>
                  <a:lnTo>
                    <a:pt x="3440" y="93"/>
                  </a:lnTo>
                  <a:lnTo>
                    <a:pt x="3437" y="92"/>
                  </a:lnTo>
                  <a:lnTo>
                    <a:pt x="3433" y="88"/>
                  </a:lnTo>
                  <a:lnTo>
                    <a:pt x="3431" y="83"/>
                  </a:lnTo>
                  <a:lnTo>
                    <a:pt x="3430" y="79"/>
                  </a:lnTo>
                  <a:lnTo>
                    <a:pt x="3431" y="75"/>
                  </a:lnTo>
                  <a:lnTo>
                    <a:pt x="3433" y="71"/>
                  </a:lnTo>
                  <a:lnTo>
                    <a:pt x="3437" y="67"/>
                  </a:lnTo>
                  <a:lnTo>
                    <a:pt x="3440" y="65"/>
                  </a:lnTo>
                  <a:lnTo>
                    <a:pt x="3445" y="64"/>
                  </a:lnTo>
                  <a:close/>
                  <a:moveTo>
                    <a:pt x="3381" y="64"/>
                  </a:moveTo>
                  <a:lnTo>
                    <a:pt x="3385" y="65"/>
                  </a:lnTo>
                  <a:lnTo>
                    <a:pt x="3389" y="67"/>
                  </a:lnTo>
                  <a:lnTo>
                    <a:pt x="3394" y="71"/>
                  </a:lnTo>
                  <a:lnTo>
                    <a:pt x="3395" y="75"/>
                  </a:lnTo>
                  <a:lnTo>
                    <a:pt x="3396" y="79"/>
                  </a:lnTo>
                  <a:lnTo>
                    <a:pt x="3395" y="83"/>
                  </a:lnTo>
                  <a:lnTo>
                    <a:pt x="3394" y="88"/>
                  </a:lnTo>
                  <a:lnTo>
                    <a:pt x="3389" y="92"/>
                  </a:lnTo>
                  <a:lnTo>
                    <a:pt x="3385" y="93"/>
                  </a:lnTo>
                  <a:lnTo>
                    <a:pt x="3381" y="94"/>
                  </a:lnTo>
                  <a:lnTo>
                    <a:pt x="3377" y="93"/>
                  </a:lnTo>
                  <a:lnTo>
                    <a:pt x="3373" y="92"/>
                  </a:lnTo>
                  <a:lnTo>
                    <a:pt x="3368" y="88"/>
                  </a:lnTo>
                  <a:lnTo>
                    <a:pt x="3367" y="83"/>
                  </a:lnTo>
                  <a:lnTo>
                    <a:pt x="3366" y="79"/>
                  </a:lnTo>
                  <a:lnTo>
                    <a:pt x="3367" y="75"/>
                  </a:lnTo>
                  <a:lnTo>
                    <a:pt x="3368" y="71"/>
                  </a:lnTo>
                  <a:lnTo>
                    <a:pt x="3373" y="67"/>
                  </a:lnTo>
                  <a:lnTo>
                    <a:pt x="3377" y="65"/>
                  </a:lnTo>
                  <a:lnTo>
                    <a:pt x="3381" y="64"/>
                  </a:lnTo>
                  <a:close/>
                  <a:moveTo>
                    <a:pt x="3317" y="64"/>
                  </a:moveTo>
                  <a:lnTo>
                    <a:pt x="3322" y="65"/>
                  </a:lnTo>
                  <a:lnTo>
                    <a:pt x="3325" y="67"/>
                  </a:lnTo>
                  <a:lnTo>
                    <a:pt x="3329" y="71"/>
                  </a:lnTo>
                  <a:lnTo>
                    <a:pt x="3331" y="75"/>
                  </a:lnTo>
                  <a:lnTo>
                    <a:pt x="3332" y="79"/>
                  </a:lnTo>
                  <a:lnTo>
                    <a:pt x="3331" y="83"/>
                  </a:lnTo>
                  <a:lnTo>
                    <a:pt x="3329" y="88"/>
                  </a:lnTo>
                  <a:lnTo>
                    <a:pt x="3325" y="92"/>
                  </a:lnTo>
                  <a:lnTo>
                    <a:pt x="3322" y="93"/>
                  </a:lnTo>
                  <a:lnTo>
                    <a:pt x="3317" y="94"/>
                  </a:lnTo>
                  <a:lnTo>
                    <a:pt x="3313" y="93"/>
                  </a:lnTo>
                  <a:lnTo>
                    <a:pt x="3308" y="92"/>
                  </a:lnTo>
                  <a:lnTo>
                    <a:pt x="3306" y="88"/>
                  </a:lnTo>
                  <a:lnTo>
                    <a:pt x="3303" y="83"/>
                  </a:lnTo>
                  <a:lnTo>
                    <a:pt x="3301" y="79"/>
                  </a:lnTo>
                  <a:lnTo>
                    <a:pt x="3303" y="75"/>
                  </a:lnTo>
                  <a:lnTo>
                    <a:pt x="3306" y="71"/>
                  </a:lnTo>
                  <a:lnTo>
                    <a:pt x="3308" y="67"/>
                  </a:lnTo>
                  <a:lnTo>
                    <a:pt x="3313" y="65"/>
                  </a:lnTo>
                  <a:lnTo>
                    <a:pt x="3317" y="64"/>
                  </a:lnTo>
                  <a:close/>
                  <a:moveTo>
                    <a:pt x="3253" y="64"/>
                  </a:moveTo>
                  <a:lnTo>
                    <a:pt x="3258" y="65"/>
                  </a:lnTo>
                  <a:lnTo>
                    <a:pt x="3262" y="67"/>
                  </a:lnTo>
                  <a:lnTo>
                    <a:pt x="3265" y="71"/>
                  </a:lnTo>
                  <a:lnTo>
                    <a:pt x="3266" y="75"/>
                  </a:lnTo>
                  <a:lnTo>
                    <a:pt x="3268" y="79"/>
                  </a:lnTo>
                  <a:lnTo>
                    <a:pt x="3266" y="83"/>
                  </a:lnTo>
                  <a:lnTo>
                    <a:pt x="3265" y="88"/>
                  </a:lnTo>
                  <a:lnTo>
                    <a:pt x="3262" y="92"/>
                  </a:lnTo>
                  <a:lnTo>
                    <a:pt x="3258" y="93"/>
                  </a:lnTo>
                  <a:lnTo>
                    <a:pt x="3253" y="94"/>
                  </a:lnTo>
                  <a:lnTo>
                    <a:pt x="3248" y="93"/>
                  </a:lnTo>
                  <a:lnTo>
                    <a:pt x="3244" y="92"/>
                  </a:lnTo>
                  <a:lnTo>
                    <a:pt x="3241" y="88"/>
                  </a:lnTo>
                  <a:lnTo>
                    <a:pt x="3239" y="83"/>
                  </a:lnTo>
                  <a:lnTo>
                    <a:pt x="3239" y="79"/>
                  </a:lnTo>
                  <a:lnTo>
                    <a:pt x="3239" y="75"/>
                  </a:lnTo>
                  <a:lnTo>
                    <a:pt x="3241" y="71"/>
                  </a:lnTo>
                  <a:lnTo>
                    <a:pt x="3244" y="67"/>
                  </a:lnTo>
                  <a:lnTo>
                    <a:pt x="3248" y="65"/>
                  </a:lnTo>
                  <a:lnTo>
                    <a:pt x="3253" y="64"/>
                  </a:lnTo>
                  <a:close/>
                  <a:moveTo>
                    <a:pt x="3190" y="64"/>
                  </a:moveTo>
                  <a:lnTo>
                    <a:pt x="3194" y="65"/>
                  </a:lnTo>
                  <a:lnTo>
                    <a:pt x="3198" y="67"/>
                  </a:lnTo>
                  <a:lnTo>
                    <a:pt x="3201" y="71"/>
                  </a:lnTo>
                  <a:lnTo>
                    <a:pt x="3204" y="75"/>
                  </a:lnTo>
                  <a:lnTo>
                    <a:pt x="3204" y="79"/>
                  </a:lnTo>
                  <a:lnTo>
                    <a:pt x="3204" y="83"/>
                  </a:lnTo>
                  <a:lnTo>
                    <a:pt x="3201" y="88"/>
                  </a:lnTo>
                  <a:lnTo>
                    <a:pt x="3198" y="92"/>
                  </a:lnTo>
                  <a:lnTo>
                    <a:pt x="3194" y="93"/>
                  </a:lnTo>
                  <a:lnTo>
                    <a:pt x="3190" y="94"/>
                  </a:lnTo>
                  <a:lnTo>
                    <a:pt x="3184" y="93"/>
                  </a:lnTo>
                  <a:lnTo>
                    <a:pt x="3180" y="92"/>
                  </a:lnTo>
                  <a:lnTo>
                    <a:pt x="3177" y="88"/>
                  </a:lnTo>
                  <a:lnTo>
                    <a:pt x="3174" y="83"/>
                  </a:lnTo>
                  <a:lnTo>
                    <a:pt x="3174" y="79"/>
                  </a:lnTo>
                  <a:lnTo>
                    <a:pt x="3174" y="75"/>
                  </a:lnTo>
                  <a:lnTo>
                    <a:pt x="3177" y="71"/>
                  </a:lnTo>
                  <a:lnTo>
                    <a:pt x="3180" y="67"/>
                  </a:lnTo>
                  <a:lnTo>
                    <a:pt x="3184" y="65"/>
                  </a:lnTo>
                  <a:lnTo>
                    <a:pt x="3190" y="64"/>
                  </a:lnTo>
                  <a:close/>
                  <a:moveTo>
                    <a:pt x="3125" y="64"/>
                  </a:moveTo>
                  <a:lnTo>
                    <a:pt x="3130" y="65"/>
                  </a:lnTo>
                  <a:lnTo>
                    <a:pt x="3134" y="67"/>
                  </a:lnTo>
                  <a:lnTo>
                    <a:pt x="3137" y="71"/>
                  </a:lnTo>
                  <a:lnTo>
                    <a:pt x="3139" y="75"/>
                  </a:lnTo>
                  <a:lnTo>
                    <a:pt x="3139" y="79"/>
                  </a:lnTo>
                  <a:lnTo>
                    <a:pt x="3139" y="83"/>
                  </a:lnTo>
                  <a:lnTo>
                    <a:pt x="3137" y="88"/>
                  </a:lnTo>
                  <a:lnTo>
                    <a:pt x="3134" y="92"/>
                  </a:lnTo>
                  <a:lnTo>
                    <a:pt x="3130" y="93"/>
                  </a:lnTo>
                  <a:lnTo>
                    <a:pt x="3125" y="94"/>
                  </a:lnTo>
                  <a:lnTo>
                    <a:pt x="3120" y="93"/>
                  </a:lnTo>
                  <a:lnTo>
                    <a:pt x="3116" y="92"/>
                  </a:lnTo>
                  <a:lnTo>
                    <a:pt x="3113" y="88"/>
                  </a:lnTo>
                  <a:lnTo>
                    <a:pt x="3112" y="83"/>
                  </a:lnTo>
                  <a:lnTo>
                    <a:pt x="3110" y="79"/>
                  </a:lnTo>
                  <a:lnTo>
                    <a:pt x="3112" y="75"/>
                  </a:lnTo>
                  <a:lnTo>
                    <a:pt x="3113" y="71"/>
                  </a:lnTo>
                  <a:lnTo>
                    <a:pt x="3116" y="67"/>
                  </a:lnTo>
                  <a:lnTo>
                    <a:pt x="3120" y="65"/>
                  </a:lnTo>
                  <a:lnTo>
                    <a:pt x="3125" y="64"/>
                  </a:lnTo>
                  <a:close/>
                  <a:moveTo>
                    <a:pt x="3061" y="64"/>
                  </a:moveTo>
                  <a:lnTo>
                    <a:pt x="3065" y="65"/>
                  </a:lnTo>
                  <a:lnTo>
                    <a:pt x="3070" y="67"/>
                  </a:lnTo>
                  <a:lnTo>
                    <a:pt x="3072" y="71"/>
                  </a:lnTo>
                  <a:lnTo>
                    <a:pt x="3075" y="75"/>
                  </a:lnTo>
                  <a:lnTo>
                    <a:pt x="3077" y="79"/>
                  </a:lnTo>
                  <a:lnTo>
                    <a:pt x="3075" y="83"/>
                  </a:lnTo>
                  <a:lnTo>
                    <a:pt x="3072" y="88"/>
                  </a:lnTo>
                  <a:lnTo>
                    <a:pt x="3070" y="92"/>
                  </a:lnTo>
                  <a:lnTo>
                    <a:pt x="3065" y="93"/>
                  </a:lnTo>
                  <a:lnTo>
                    <a:pt x="3061" y="94"/>
                  </a:lnTo>
                  <a:lnTo>
                    <a:pt x="3056" y="93"/>
                  </a:lnTo>
                  <a:lnTo>
                    <a:pt x="3053" y="92"/>
                  </a:lnTo>
                  <a:lnTo>
                    <a:pt x="3049" y="88"/>
                  </a:lnTo>
                  <a:lnTo>
                    <a:pt x="3047" y="83"/>
                  </a:lnTo>
                  <a:lnTo>
                    <a:pt x="3046" y="79"/>
                  </a:lnTo>
                  <a:lnTo>
                    <a:pt x="3047" y="75"/>
                  </a:lnTo>
                  <a:lnTo>
                    <a:pt x="3049" y="71"/>
                  </a:lnTo>
                  <a:lnTo>
                    <a:pt x="3053" y="67"/>
                  </a:lnTo>
                  <a:lnTo>
                    <a:pt x="3056" y="65"/>
                  </a:lnTo>
                  <a:lnTo>
                    <a:pt x="3061" y="64"/>
                  </a:lnTo>
                  <a:close/>
                  <a:moveTo>
                    <a:pt x="2997" y="64"/>
                  </a:moveTo>
                  <a:lnTo>
                    <a:pt x="3001" y="65"/>
                  </a:lnTo>
                  <a:lnTo>
                    <a:pt x="3005" y="67"/>
                  </a:lnTo>
                  <a:lnTo>
                    <a:pt x="3010" y="71"/>
                  </a:lnTo>
                  <a:lnTo>
                    <a:pt x="3011" y="75"/>
                  </a:lnTo>
                  <a:lnTo>
                    <a:pt x="3012" y="79"/>
                  </a:lnTo>
                  <a:lnTo>
                    <a:pt x="3011" y="83"/>
                  </a:lnTo>
                  <a:lnTo>
                    <a:pt x="3010" y="88"/>
                  </a:lnTo>
                  <a:lnTo>
                    <a:pt x="3005" y="92"/>
                  </a:lnTo>
                  <a:lnTo>
                    <a:pt x="3001" y="93"/>
                  </a:lnTo>
                  <a:lnTo>
                    <a:pt x="2997" y="94"/>
                  </a:lnTo>
                  <a:lnTo>
                    <a:pt x="2993" y="93"/>
                  </a:lnTo>
                  <a:lnTo>
                    <a:pt x="2989" y="92"/>
                  </a:lnTo>
                  <a:lnTo>
                    <a:pt x="2984" y="88"/>
                  </a:lnTo>
                  <a:lnTo>
                    <a:pt x="2983" y="83"/>
                  </a:lnTo>
                  <a:lnTo>
                    <a:pt x="2982" y="79"/>
                  </a:lnTo>
                  <a:lnTo>
                    <a:pt x="2983" y="75"/>
                  </a:lnTo>
                  <a:lnTo>
                    <a:pt x="2984" y="71"/>
                  </a:lnTo>
                  <a:lnTo>
                    <a:pt x="2989" y="67"/>
                  </a:lnTo>
                  <a:lnTo>
                    <a:pt x="2993" y="65"/>
                  </a:lnTo>
                  <a:lnTo>
                    <a:pt x="2997" y="64"/>
                  </a:lnTo>
                  <a:close/>
                  <a:moveTo>
                    <a:pt x="2933" y="64"/>
                  </a:moveTo>
                  <a:lnTo>
                    <a:pt x="2938" y="65"/>
                  </a:lnTo>
                  <a:lnTo>
                    <a:pt x="2941" y="67"/>
                  </a:lnTo>
                  <a:lnTo>
                    <a:pt x="2945" y="71"/>
                  </a:lnTo>
                  <a:lnTo>
                    <a:pt x="2947" y="75"/>
                  </a:lnTo>
                  <a:lnTo>
                    <a:pt x="2948" y="79"/>
                  </a:lnTo>
                  <a:lnTo>
                    <a:pt x="2947" y="83"/>
                  </a:lnTo>
                  <a:lnTo>
                    <a:pt x="2945" y="88"/>
                  </a:lnTo>
                  <a:lnTo>
                    <a:pt x="2941" y="92"/>
                  </a:lnTo>
                  <a:lnTo>
                    <a:pt x="2938" y="93"/>
                  </a:lnTo>
                  <a:lnTo>
                    <a:pt x="2933" y="94"/>
                  </a:lnTo>
                  <a:lnTo>
                    <a:pt x="2929" y="93"/>
                  </a:lnTo>
                  <a:lnTo>
                    <a:pt x="2924" y="92"/>
                  </a:lnTo>
                  <a:lnTo>
                    <a:pt x="2922" y="88"/>
                  </a:lnTo>
                  <a:lnTo>
                    <a:pt x="2919" y="83"/>
                  </a:lnTo>
                  <a:lnTo>
                    <a:pt x="2917" y="79"/>
                  </a:lnTo>
                  <a:lnTo>
                    <a:pt x="2919" y="75"/>
                  </a:lnTo>
                  <a:lnTo>
                    <a:pt x="2922" y="71"/>
                  </a:lnTo>
                  <a:lnTo>
                    <a:pt x="2924" y="67"/>
                  </a:lnTo>
                  <a:lnTo>
                    <a:pt x="2929" y="65"/>
                  </a:lnTo>
                  <a:lnTo>
                    <a:pt x="2933" y="64"/>
                  </a:lnTo>
                  <a:close/>
                  <a:moveTo>
                    <a:pt x="2869" y="64"/>
                  </a:moveTo>
                  <a:lnTo>
                    <a:pt x="2874" y="65"/>
                  </a:lnTo>
                  <a:lnTo>
                    <a:pt x="2878" y="67"/>
                  </a:lnTo>
                  <a:lnTo>
                    <a:pt x="2881" y="71"/>
                  </a:lnTo>
                  <a:lnTo>
                    <a:pt x="2882" y="75"/>
                  </a:lnTo>
                  <a:lnTo>
                    <a:pt x="2884" y="79"/>
                  </a:lnTo>
                  <a:lnTo>
                    <a:pt x="2882" y="83"/>
                  </a:lnTo>
                  <a:lnTo>
                    <a:pt x="2881" y="88"/>
                  </a:lnTo>
                  <a:lnTo>
                    <a:pt x="2878" y="92"/>
                  </a:lnTo>
                  <a:lnTo>
                    <a:pt x="2874" y="93"/>
                  </a:lnTo>
                  <a:lnTo>
                    <a:pt x="2869" y="94"/>
                  </a:lnTo>
                  <a:lnTo>
                    <a:pt x="2864" y="93"/>
                  </a:lnTo>
                  <a:lnTo>
                    <a:pt x="2860" y="92"/>
                  </a:lnTo>
                  <a:lnTo>
                    <a:pt x="2857" y="88"/>
                  </a:lnTo>
                  <a:lnTo>
                    <a:pt x="2855" y="83"/>
                  </a:lnTo>
                  <a:lnTo>
                    <a:pt x="2855" y="79"/>
                  </a:lnTo>
                  <a:lnTo>
                    <a:pt x="2855" y="75"/>
                  </a:lnTo>
                  <a:lnTo>
                    <a:pt x="2857" y="71"/>
                  </a:lnTo>
                  <a:lnTo>
                    <a:pt x="2860" y="67"/>
                  </a:lnTo>
                  <a:lnTo>
                    <a:pt x="2864" y="65"/>
                  </a:lnTo>
                  <a:lnTo>
                    <a:pt x="2869" y="64"/>
                  </a:lnTo>
                  <a:close/>
                  <a:moveTo>
                    <a:pt x="2806" y="64"/>
                  </a:moveTo>
                  <a:lnTo>
                    <a:pt x="2810" y="65"/>
                  </a:lnTo>
                  <a:lnTo>
                    <a:pt x="2814" y="67"/>
                  </a:lnTo>
                  <a:lnTo>
                    <a:pt x="2817" y="71"/>
                  </a:lnTo>
                  <a:lnTo>
                    <a:pt x="2820" y="75"/>
                  </a:lnTo>
                  <a:lnTo>
                    <a:pt x="2820" y="79"/>
                  </a:lnTo>
                  <a:lnTo>
                    <a:pt x="2820" y="83"/>
                  </a:lnTo>
                  <a:lnTo>
                    <a:pt x="2817" y="88"/>
                  </a:lnTo>
                  <a:lnTo>
                    <a:pt x="2814" y="92"/>
                  </a:lnTo>
                  <a:lnTo>
                    <a:pt x="2810" y="93"/>
                  </a:lnTo>
                  <a:lnTo>
                    <a:pt x="2806" y="94"/>
                  </a:lnTo>
                  <a:lnTo>
                    <a:pt x="2800" y="93"/>
                  </a:lnTo>
                  <a:lnTo>
                    <a:pt x="2796" y="92"/>
                  </a:lnTo>
                  <a:lnTo>
                    <a:pt x="2793" y="88"/>
                  </a:lnTo>
                  <a:lnTo>
                    <a:pt x="2790" y="83"/>
                  </a:lnTo>
                  <a:lnTo>
                    <a:pt x="2790" y="79"/>
                  </a:lnTo>
                  <a:lnTo>
                    <a:pt x="2790" y="75"/>
                  </a:lnTo>
                  <a:lnTo>
                    <a:pt x="2793" y="71"/>
                  </a:lnTo>
                  <a:lnTo>
                    <a:pt x="2796" y="67"/>
                  </a:lnTo>
                  <a:lnTo>
                    <a:pt x="2800" y="65"/>
                  </a:lnTo>
                  <a:lnTo>
                    <a:pt x="2806" y="64"/>
                  </a:lnTo>
                  <a:close/>
                  <a:moveTo>
                    <a:pt x="2741" y="64"/>
                  </a:moveTo>
                  <a:lnTo>
                    <a:pt x="2746" y="65"/>
                  </a:lnTo>
                  <a:lnTo>
                    <a:pt x="2750" y="67"/>
                  </a:lnTo>
                  <a:lnTo>
                    <a:pt x="2753" y="71"/>
                  </a:lnTo>
                  <a:lnTo>
                    <a:pt x="2755" y="75"/>
                  </a:lnTo>
                  <a:lnTo>
                    <a:pt x="2755" y="79"/>
                  </a:lnTo>
                  <a:lnTo>
                    <a:pt x="2755" y="83"/>
                  </a:lnTo>
                  <a:lnTo>
                    <a:pt x="2753" y="88"/>
                  </a:lnTo>
                  <a:lnTo>
                    <a:pt x="2750" y="92"/>
                  </a:lnTo>
                  <a:lnTo>
                    <a:pt x="2746" y="93"/>
                  </a:lnTo>
                  <a:lnTo>
                    <a:pt x="2741" y="94"/>
                  </a:lnTo>
                  <a:lnTo>
                    <a:pt x="2736" y="93"/>
                  </a:lnTo>
                  <a:lnTo>
                    <a:pt x="2732" y="92"/>
                  </a:lnTo>
                  <a:lnTo>
                    <a:pt x="2729" y="88"/>
                  </a:lnTo>
                  <a:lnTo>
                    <a:pt x="2728" y="83"/>
                  </a:lnTo>
                  <a:lnTo>
                    <a:pt x="2726" y="79"/>
                  </a:lnTo>
                  <a:lnTo>
                    <a:pt x="2728" y="75"/>
                  </a:lnTo>
                  <a:lnTo>
                    <a:pt x="2729" y="71"/>
                  </a:lnTo>
                  <a:lnTo>
                    <a:pt x="2732" y="67"/>
                  </a:lnTo>
                  <a:lnTo>
                    <a:pt x="2736" y="65"/>
                  </a:lnTo>
                  <a:lnTo>
                    <a:pt x="2741" y="64"/>
                  </a:lnTo>
                  <a:close/>
                  <a:moveTo>
                    <a:pt x="2677" y="64"/>
                  </a:moveTo>
                  <a:lnTo>
                    <a:pt x="2681" y="65"/>
                  </a:lnTo>
                  <a:lnTo>
                    <a:pt x="2686" y="67"/>
                  </a:lnTo>
                  <a:lnTo>
                    <a:pt x="2688" y="71"/>
                  </a:lnTo>
                  <a:lnTo>
                    <a:pt x="2691" y="75"/>
                  </a:lnTo>
                  <a:lnTo>
                    <a:pt x="2693" y="79"/>
                  </a:lnTo>
                  <a:lnTo>
                    <a:pt x="2691" y="83"/>
                  </a:lnTo>
                  <a:lnTo>
                    <a:pt x="2688" y="88"/>
                  </a:lnTo>
                  <a:lnTo>
                    <a:pt x="2686" y="92"/>
                  </a:lnTo>
                  <a:lnTo>
                    <a:pt x="2681" y="93"/>
                  </a:lnTo>
                  <a:lnTo>
                    <a:pt x="2677" y="94"/>
                  </a:lnTo>
                  <a:lnTo>
                    <a:pt x="2672" y="93"/>
                  </a:lnTo>
                  <a:lnTo>
                    <a:pt x="2669" y="92"/>
                  </a:lnTo>
                  <a:lnTo>
                    <a:pt x="2665" y="88"/>
                  </a:lnTo>
                  <a:lnTo>
                    <a:pt x="2663" y="83"/>
                  </a:lnTo>
                  <a:lnTo>
                    <a:pt x="2662" y="79"/>
                  </a:lnTo>
                  <a:lnTo>
                    <a:pt x="2663" y="75"/>
                  </a:lnTo>
                  <a:lnTo>
                    <a:pt x="2665" y="71"/>
                  </a:lnTo>
                  <a:lnTo>
                    <a:pt x="2669" y="67"/>
                  </a:lnTo>
                  <a:lnTo>
                    <a:pt x="2672" y="65"/>
                  </a:lnTo>
                  <a:lnTo>
                    <a:pt x="2677" y="64"/>
                  </a:lnTo>
                  <a:close/>
                  <a:moveTo>
                    <a:pt x="2613" y="64"/>
                  </a:moveTo>
                  <a:lnTo>
                    <a:pt x="2617" y="65"/>
                  </a:lnTo>
                  <a:lnTo>
                    <a:pt x="2621" y="67"/>
                  </a:lnTo>
                  <a:lnTo>
                    <a:pt x="2626" y="71"/>
                  </a:lnTo>
                  <a:lnTo>
                    <a:pt x="2627" y="75"/>
                  </a:lnTo>
                  <a:lnTo>
                    <a:pt x="2628" y="79"/>
                  </a:lnTo>
                  <a:lnTo>
                    <a:pt x="2627" y="83"/>
                  </a:lnTo>
                  <a:lnTo>
                    <a:pt x="2626" y="88"/>
                  </a:lnTo>
                  <a:lnTo>
                    <a:pt x="2621" y="92"/>
                  </a:lnTo>
                  <a:lnTo>
                    <a:pt x="2617" y="93"/>
                  </a:lnTo>
                  <a:lnTo>
                    <a:pt x="2613" y="94"/>
                  </a:lnTo>
                  <a:lnTo>
                    <a:pt x="2609" y="93"/>
                  </a:lnTo>
                  <a:lnTo>
                    <a:pt x="2605" y="92"/>
                  </a:lnTo>
                  <a:lnTo>
                    <a:pt x="2600" y="88"/>
                  </a:lnTo>
                  <a:lnTo>
                    <a:pt x="2599" y="83"/>
                  </a:lnTo>
                  <a:lnTo>
                    <a:pt x="2598" y="79"/>
                  </a:lnTo>
                  <a:lnTo>
                    <a:pt x="2599" y="75"/>
                  </a:lnTo>
                  <a:lnTo>
                    <a:pt x="2600" y="71"/>
                  </a:lnTo>
                  <a:lnTo>
                    <a:pt x="2605" y="67"/>
                  </a:lnTo>
                  <a:lnTo>
                    <a:pt x="2609" y="65"/>
                  </a:lnTo>
                  <a:lnTo>
                    <a:pt x="2613" y="64"/>
                  </a:lnTo>
                  <a:close/>
                  <a:moveTo>
                    <a:pt x="2549" y="64"/>
                  </a:moveTo>
                  <a:lnTo>
                    <a:pt x="2554" y="65"/>
                  </a:lnTo>
                  <a:lnTo>
                    <a:pt x="2557" y="67"/>
                  </a:lnTo>
                  <a:lnTo>
                    <a:pt x="2561" y="71"/>
                  </a:lnTo>
                  <a:lnTo>
                    <a:pt x="2563" y="75"/>
                  </a:lnTo>
                  <a:lnTo>
                    <a:pt x="2564" y="79"/>
                  </a:lnTo>
                  <a:lnTo>
                    <a:pt x="2563" y="83"/>
                  </a:lnTo>
                  <a:lnTo>
                    <a:pt x="2561" y="88"/>
                  </a:lnTo>
                  <a:lnTo>
                    <a:pt x="2557" y="92"/>
                  </a:lnTo>
                  <a:lnTo>
                    <a:pt x="2554" y="93"/>
                  </a:lnTo>
                  <a:lnTo>
                    <a:pt x="2549" y="94"/>
                  </a:lnTo>
                  <a:lnTo>
                    <a:pt x="2545" y="93"/>
                  </a:lnTo>
                  <a:lnTo>
                    <a:pt x="2540" y="92"/>
                  </a:lnTo>
                  <a:lnTo>
                    <a:pt x="2538" y="88"/>
                  </a:lnTo>
                  <a:lnTo>
                    <a:pt x="2535" y="83"/>
                  </a:lnTo>
                  <a:lnTo>
                    <a:pt x="2533" y="79"/>
                  </a:lnTo>
                  <a:lnTo>
                    <a:pt x="2535" y="75"/>
                  </a:lnTo>
                  <a:lnTo>
                    <a:pt x="2538" y="71"/>
                  </a:lnTo>
                  <a:lnTo>
                    <a:pt x="2540" y="67"/>
                  </a:lnTo>
                  <a:lnTo>
                    <a:pt x="2545" y="65"/>
                  </a:lnTo>
                  <a:lnTo>
                    <a:pt x="2549" y="64"/>
                  </a:lnTo>
                  <a:close/>
                  <a:moveTo>
                    <a:pt x="2485" y="64"/>
                  </a:moveTo>
                  <a:lnTo>
                    <a:pt x="2490" y="65"/>
                  </a:lnTo>
                  <a:lnTo>
                    <a:pt x="2494" y="67"/>
                  </a:lnTo>
                  <a:lnTo>
                    <a:pt x="2497" y="71"/>
                  </a:lnTo>
                  <a:lnTo>
                    <a:pt x="2498" y="75"/>
                  </a:lnTo>
                  <a:lnTo>
                    <a:pt x="2500" y="79"/>
                  </a:lnTo>
                  <a:lnTo>
                    <a:pt x="2498" y="83"/>
                  </a:lnTo>
                  <a:lnTo>
                    <a:pt x="2497" y="88"/>
                  </a:lnTo>
                  <a:lnTo>
                    <a:pt x="2494" y="92"/>
                  </a:lnTo>
                  <a:lnTo>
                    <a:pt x="2490" y="93"/>
                  </a:lnTo>
                  <a:lnTo>
                    <a:pt x="2485" y="94"/>
                  </a:lnTo>
                  <a:lnTo>
                    <a:pt x="2480" y="93"/>
                  </a:lnTo>
                  <a:lnTo>
                    <a:pt x="2476" y="92"/>
                  </a:lnTo>
                  <a:lnTo>
                    <a:pt x="2473" y="88"/>
                  </a:lnTo>
                  <a:lnTo>
                    <a:pt x="2471" y="83"/>
                  </a:lnTo>
                  <a:lnTo>
                    <a:pt x="2471" y="79"/>
                  </a:lnTo>
                  <a:lnTo>
                    <a:pt x="2471" y="75"/>
                  </a:lnTo>
                  <a:lnTo>
                    <a:pt x="2473" y="71"/>
                  </a:lnTo>
                  <a:lnTo>
                    <a:pt x="2476" y="67"/>
                  </a:lnTo>
                  <a:lnTo>
                    <a:pt x="2480" y="65"/>
                  </a:lnTo>
                  <a:lnTo>
                    <a:pt x="2485" y="64"/>
                  </a:lnTo>
                  <a:close/>
                  <a:moveTo>
                    <a:pt x="2422" y="64"/>
                  </a:moveTo>
                  <a:lnTo>
                    <a:pt x="2426" y="65"/>
                  </a:lnTo>
                  <a:lnTo>
                    <a:pt x="2430" y="67"/>
                  </a:lnTo>
                  <a:lnTo>
                    <a:pt x="2433" y="71"/>
                  </a:lnTo>
                  <a:lnTo>
                    <a:pt x="2436" y="75"/>
                  </a:lnTo>
                  <a:lnTo>
                    <a:pt x="2436" y="79"/>
                  </a:lnTo>
                  <a:lnTo>
                    <a:pt x="2436" y="83"/>
                  </a:lnTo>
                  <a:lnTo>
                    <a:pt x="2433" y="88"/>
                  </a:lnTo>
                  <a:lnTo>
                    <a:pt x="2430" y="92"/>
                  </a:lnTo>
                  <a:lnTo>
                    <a:pt x="2426" y="93"/>
                  </a:lnTo>
                  <a:lnTo>
                    <a:pt x="2422" y="94"/>
                  </a:lnTo>
                  <a:lnTo>
                    <a:pt x="2416" y="93"/>
                  </a:lnTo>
                  <a:lnTo>
                    <a:pt x="2412" y="92"/>
                  </a:lnTo>
                  <a:lnTo>
                    <a:pt x="2409" y="88"/>
                  </a:lnTo>
                  <a:lnTo>
                    <a:pt x="2406" y="83"/>
                  </a:lnTo>
                  <a:lnTo>
                    <a:pt x="2406" y="79"/>
                  </a:lnTo>
                  <a:lnTo>
                    <a:pt x="2406" y="75"/>
                  </a:lnTo>
                  <a:lnTo>
                    <a:pt x="2409" y="71"/>
                  </a:lnTo>
                  <a:lnTo>
                    <a:pt x="2412" y="67"/>
                  </a:lnTo>
                  <a:lnTo>
                    <a:pt x="2416" y="65"/>
                  </a:lnTo>
                  <a:lnTo>
                    <a:pt x="2422" y="64"/>
                  </a:lnTo>
                  <a:close/>
                  <a:moveTo>
                    <a:pt x="2357" y="64"/>
                  </a:moveTo>
                  <a:lnTo>
                    <a:pt x="2362" y="65"/>
                  </a:lnTo>
                  <a:lnTo>
                    <a:pt x="2366" y="67"/>
                  </a:lnTo>
                  <a:lnTo>
                    <a:pt x="2369" y="71"/>
                  </a:lnTo>
                  <a:lnTo>
                    <a:pt x="2371" y="75"/>
                  </a:lnTo>
                  <a:lnTo>
                    <a:pt x="2371" y="79"/>
                  </a:lnTo>
                  <a:lnTo>
                    <a:pt x="2371" y="83"/>
                  </a:lnTo>
                  <a:lnTo>
                    <a:pt x="2369" y="88"/>
                  </a:lnTo>
                  <a:lnTo>
                    <a:pt x="2366" y="92"/>
                  </a:lnTo>
                  <a:lnTo>
                    <a:pt x="2362" y="93"/>
                  </a:lnTo>
                  <a:lnTo>
                    <a:pt x="2357" y="94"/>
                  </a:lnTo>
                  <a:lnTo>
                    <a:pt x="2352" y="93"/>
                  </a:lnTo>
                  <a:lnTo>
                    <a:pt x="2348" y="92"/>
                  </a:lnTo>
                  <a:lnTo>
                    <a:pt x="2345" y="88"/>
                  </a:lnTo>
                  <a:lnTo>
                    <a:pt x="2344" y="83"/>
                  </a:lnTo>
                  <a:lnTo>
                    <a:pt x="2342" y="79"/>
                  </a:lnTo>
                  <a:lnTo>
                    <a:pt x="2344" y="75"/>
                  </a:lnTo>
                  <a:lnTo>
                    <a:pt x="2345" y="71"/>
                  </a:lnTo>
                  <a:lnTo>
                    <a:pt x="2348" y="67"/>
                  </a:lnTo>
                  <a:lnTo>
                    <a:pt x="2352" y="65"/>
                  </a:lnTo>
                  <a:lnTo>
                    <a:pt x="2357" y="64"/>
                  </a:lnTo>
                  <a:close/>
                  <a:moveTo>
                    <a:pt x="2293" y="64"/>
                  </a:moveTo>
                  <a:lnTo>
                    <a:pt x="2297" y="65"/>
                  </a:lnTo>
                  <a:lnTo>
                    <a:pt x="2302" y="67"/>
                  </a:lnTo>
                  <a:lnTo>
                    <a:pt x="2304" y="71"/>
                  </a:lnTo>
                  <a:lnTo>
                    <a:pt x="2307" y="75"/>
                  </a:lnTo>
                  <a:lnTo>
                    <a:pt x="2309" y="79"/>
                  </a:lnTo>
                  <a:lnTo>
                    <a:pt x="2307" y="83"/>
                  </a:lnTo>
                  <a:lnTo>
                    <a:pt x="2304" y="88"/>
                  </a:lnTo>
                  <a:lnTo>
                    <a:pt x="2302" y="92"/>
                  </a:lnTo>
                  <a:lnTo>
                    <a:pt x="2297" y="93"/>
                  </a:lnTo>
                  <a:lnTo>
                    <a:pt x="2293" y="94"/>
                  </a:lnTo>
                  <a:lnTo>
                    <a:pt x="2288" y="93"/>
                  </a:lnTo>
                  <a:lnTo>
                    <a:pt x="2285" y="92"/>
                  </a:lnTo>
                  <a:lnTo>
                    <a:pt x="2281" y="88"/>
                  </a:lnTo>
                  <a:lnTo>
                    <a:pt x="2279" y="83"/>
                  </a:lnTo>
                  <a:lnTo>
                    <a:pt x="2278" y="79"/>
                  </a:lnTo>
                  <a:lnTo>
                    <a:pt x="2279" y="75"/>
                  </a:lnTo>
                  <a:lnTo>
                    <a:pt x="2281" y="71"/>
                  </a:lnTo>
                  <a:lnTo>
                    <a:pt x="2285" y="67"/>
                  </a:lnTo>
                  <a:lnTo>
                    <a:pt x="2288" y="65"/>
                  </a:lnTo>
                  <a:lnTo>
                    <a:pt x="2293" y="64"/>
                  </a:lnTo>
                  <a:close/>
                  <a:moveTo>
                    <a:pt x="2229" y="64"/>
                  </a:moveTo>
                  <a:lnTo>
                    <a:pt x="2233" y="65"/>
                  </a:lnTo>
                  <a:lnTo>
                    <a:pt x="2237" y="67"/>
                  </a:lnTo>
                  <a:lnTo>
                    <a:pt x="2242" y="71"/>
                  </a:lnTo>
                  <a:lnTo>
                    <a:pt x="2243" y="75"/>
                  </a:lnTo>
                  <a:lnTo>
                    <a:pt x="2244" y="79"/>
                  </a:lnTo>
                  <a:lnTo>
                    <a:pt x="2243" y="83"/>
                  </a:lnTo>
                  <a:lnTo>
                    <a:pt x="2242" y="88"/>
                  </a:lnTo>
                  <a:lnTo>
                    <a:pt x="2237" y="92"/>
                  </a:lnTo>
                  <a:lnTo>
                    <a:pt x="2233" y="93"/>
                  </a:lnTo>
                  <a:lnTo>
                    <a:pt x="2229" y="94"/>
                  </a:lnTo>
                  <a:lnTo>
                    <a:pt x="2225" y="93"/>
                  </a:lnTo>
                  <a:lnTo>
                    <a:pt x="2221" y="92"/>
                  </a:lnTo>
                  <a:lnTo>
                    <a:pt x="2216" y="88"/>
                  </a:lnTo>
                  <a:lnTo>
                    <a:pt x="2215" y="83"/>
                  </a:lnTo>
                  <a:lnTo>
                    <a:pt x="2214" y="79"/>
                  </a:lnTo>
                  <a:lnTo>
                    <a:pt x="2215" y="75"/>
                  </a:lnTo>
                  <a:lnTo>
                    <a:pt x="2216" y="71"/>
                  </a:lnTo>
                  <a:lnTo>
                    <a:pt x="2221" y="67"/>
                  </a:lnTo>
                  <a:lnTo>
                    <a:pt x="2225" y="65"/>
                  </a:lnTo>
                  <a:lnTo>
                    <a:pt x="2229" y="64"/>
                  </a:lnTo>
                  <a:close/>
                  <a:moveTo>
                    <a:pt x="2165" y="64"/>
                  </a:moveTo>
                  <a:lnTo>
                    <a:pt x="2170" y="65"/>
                  </a:lnTo>
                  <a:lnTo>
                    <a:pt x="2173" y="67"/>
                  </a:lnTo>
                  <a:lnTo>
                    <a:pt x="2177" y="71"/>
                  </a:lnTo>
                  <a:lnTo>
                    <a:pt x="2179" y="75"/>
                  </a:lnTo>
                  <a:lnTo>
                    <a:pt x="2180" y="79"/>
                  </a:lnTo>
                  <a:lnTo>
                    <a:pt x="2179" y="83"/>
                  </a:lnTo>
                  <a:lnTo>
                    <a:pt x="2177" y="88"/>
                  </a:lnTo>
                  <a:lnTo>
                    <a:pt x="2173" y="92"/>
                  </a:lnTo>
                  <a:lnTo>
                    <a:pt x="2170" y="93"/>
                  </a:lnTo>
                  <a:lnTo>
                    <a:pt x="2165" y="94"/>
                  </a:lnTo>
                  <a:lnTo>
                    <a:pt x="2161" y="93"/>
                  </a:lnTo>
                  <a:lnTo>
                    <a:pt x="2156" y="92"/>
                  </a:lnTo>
                  <a:lnTo>
                    <a:pt x="2154" y="88"/>
                  </a:lnTo>
                  <a:lnTo>
                    <a:pt x="2151" y="83"/>
                  </a:lnTo>
                  <a:lnTo>
                    <a:pt x="2149" y="79"/>
                  </a:lnTo>
                  <a:lnTo>
                    <a:pt x="2151" y="75"/>
                  </a:lnTo>
                  <a:lnTo>
                    <a:pt x="2154" y="71"/>
                  </a:lnTo>
                  <a:lnTo>
                    <a:pt x="2156" y="67"/>
                  </a:lnTo>
                  <a:lnTo>
                    <a:pt x="2161" y="65"/>
                  </a:lnTo>
                  <a:lnTo>
                    <a:pt x="2165" y="64"/>
                  </a:lnTo>
                  <a:close/>
                  <a:moveTo>
                    <a:pt x="2101" y="64"/>
                  </a:moveTo>
                  <a:lnTo>
                    <a:pt x="2106" y="65"/>
                  </a:lnTo>
                  <a:lnTo>
                    <a:pt x="2110" y="67"/>
                  </a:lnTo>
                  <a:lnTo>
                    <a:pt x="2113" y="71"/>
                  </a:lnTo>
                  <a:lnTo>
                    <a:pt x="2114" y="75"/>
                  </a:lnTo>
                  <a:lnTo>
                    <a:pt x="2116" y="79"/>
                  </a:lnTo>
                  <a:lnTo>
                    <a:pt x="2114" y="83"/>
                  </a:lnTo>
                  <a:lnTo>
                    <a:pt x="2113" y="88"/>
                  </a:lnTo>
                  <a:lnTo>
                    <a:pt x="2110" y="92"/>
                  </a:lnTo>
                  <a:lnTo>
                    <a:pt x="2106" y="93"/>
                  </a:lnTo>
                  <a:lnTo>
                    <a:pt x="2101" y="94"/>
                  </a:lnTo>
                  <a:lnTo>
                    <a:pt x="2096" y="93"/>
                  </a:lnTo>
                  <a:lnTo>
                    <a:pt x="2092" y="92"/>
                  </a:lnTo>
                  <a:lnTo>
                    <a:pt x="2089" y="88"/>
                  </a:lnTo>
                  <a:lnTo>
                    <a:pt x="2087" y="83"/>
                  </a:lnTo>
                  <a:lnTo>
                    <a:pt x="2087" y="79"/>
                  </a:lnTo>
                  <a:lnTo>
                    <a:pt x="2087" y="75"/>
                  </a:lnTo>
                  <a:lnTo>
                    <a:pt x="2089" y="71"/>
                  </a:lnTo>
                  <a:lnTo>
                    <a:pt x="2092" y="67"/>
                  </a:lnTo>
                  <a:lnTo>
                    <a:pt x="2096" y="65"/>
                  </a:lnTo>
                  <a:lnTo>
                    <a:pt x="2101" y="64"/>
                  </a:lnTo>
                  <a:close/>
                  <a:moveTo>
                    <a:pt x="2038" y="64"/>
                  </a:moveTo>
                  <a:lnTo>
                    <a:pt x="2042" y="65"/>
                  </a:lnTo>
                  <a:lnTo>
                    <a:pt x="2046" y="67"/>
                  </a:lnTo>
                  <a:lnTo>
                    <a:pt x="2049" y="71"/>
                  </a:lnTo>
                  <a:lnTo>
                    <a:pt x="2052" y="75"/>
                  </a:lnTo>
                  <a:lnTo>
                    <a:pt x="2052" y="79"/>
                  </a:lnTo>
                  <a:lnTo>
                    <a:pt x="2052" y="83"/>
                  </a:lnTo>
                  <a:lnTo>
                    <a:pt x="2049" y="88"/>
                  </a:lnTo>
                  <a:lnTo>
                    <a:pt x="2046" y="92"/>
                  </a:lnTo>
                  <a:lnTo>
                    <a:pt x="2042" y="93"/>
                  </a:lnTo>
                  <a:lnTo>
                    <a:pt x="2038" y="94"/>
                  </a:lnTo>
                  <a:lnTo>
                    <a:pt x="2032" y="93"/>
                  </a:lnTo>
                  <a:lnTo>
                    <a:pt x="2028" y="92"/>
                  </a:lnTo>
                  <a:lnTo>
                    <a:pt x="2025" y="88"/>
                  </a:lnTo>
                  <a:lnTo>
                    <a:pt x="2022" y="83"/>
                  </a:lnTo>
                  <a:lnTo>
                    <a:pt x="2022" y="79"/>
                  </a:lnTo>
                  <a:lnTo>
                    <a:pt x="2022" y="75"/>
                  </a:lnTo>
                  <a:lnTo>
                    <a:pt x="2025" y="71"/>
                  </a:lnTo>
                  <a:lnTo>
                    <a:pt x="2028" y="67"/>
                  </a:lnTo>
                  <a:lnTo>
                    <a:pt x="2032" y="65"/>
                  </a:lnTo>
                  <a:lnTo>
                    <a:pt x="2038" y="64"/>
                  </a:lnTo>
                  <a:close/>
                  <a:moveTo>
                    <a:pt x="1973" y="64"/>
                  </a:moveTo>
                  <a:lnTo>
                    <a:pt x="1978" y="65"/>
                  </a:lnTo>
                  <a:lnTo>
                    <a:pt x="1982" y="67"/>
                  </a:lnTo>
                  <a:lnTo>
                    <a:pt x="1985" y="71"/>
                  </a:lnTo>
                  <a:lnTo>
                    <a:pt x="1987" y="75"/>
                  </a:lnTo>
                  <a:lnTo>
                    <a:pt x="1987" y="79"/>
                  </a:lnTo>
                  <a:lnTo>
                    <a:pt x="1987" y="83"/>
                  </a:lnTo>
                  <a:lnTo>
                    <a:pt x="1985" y="88"/>
                  </a:lnTo>
                  <a:lnTo>
                    <a:pt x="1982" y="92"/>
                  </a:lnTo>
                  <a:lnTo>
                    <a:pt x="1978" y="93"/>
                  </a:lnTo>
                  <a:lnTo>
                    <a:pt x="1973" y="94"/>
                  </a:lnTo>
                  <a:lnTo>
                    <a:pt x="1968" y="93"/>
                  </a:lnTo>
                  <a:lnTo>
                    <a:pt x="1964" y="92"/>
                  </a:lnTo>
                  <a:lnTo>
                    <a:pt x="1961" y="88"/>
                  </a:lnTo>
                  <a:lnTo>
                    <a:pt x="1960" y="83"/>
                  </a:lnTo>
                  <a:lnTo>
                    <a:pt x="1958" y="79"/>
                  </a:lnTo>
                  <a:lnTo>
                    <a:pt x="1960" y="75"/>
                  </a:lnTo>
                  <a:lnTo>
                    <a:pt x="1961" y="71"/>
                  </a:lnTo>
                  <a:lnTo>
                    <a:pt x="1964" y="67"/>
                  </a:lnTo>
                  <a:lnTo>
                    <a:pt x="1968" y="65"/>
                  </a:lnTo>
                  <a:lnTo>
                    <a:pt x="1973" y="64"/>
                  </a:lnTo>
                  <a:close/>
                  <a:moveTo>
                    <a:pt x="1909" y="64"/>
                  </a:moveTo>
                  <a:lnTo>
                    <a:pt x="1913" y="65"/>
                  </a:lnTo>
                  <a:lnTo>
                    <a:pt x="1918" y="67"/>
                  </a:lnTo>
                  <a:lnTo>
                    <a:pt x="1920" y="71"/>
                  </a:lnTo>
                  <a:lnTo>
                    <a:pt x="1923" y="75"/>
                  </a:lnTo>
                  <a:lnTo>
                    <a:pt x="1925" y="79"/>
                  </a:lnTo>
                  <a:lnTo>
                    <a:pt x="1923" y="83"/>
                  </a:lnTo>
                  <a:lnTo>
                    <a:pt x="1920" y="88"/>
                  </a:lnTo>
                  <a:lnTo>
                    <a:pt x="1918" y="92"/>
                  </a:lnTo>
                  <a:lnTo>
                    <a:pt x="1913" y="93"/>
                  </a:lnTo>
                  <a:lnTo>
                    <a:pt x="1909" y="94"/>
                  </a:lnTo>
                  <a:lnTo>
                    <a:pt x="1904" y="93"/>
                  </a:lnTo>
                  <a:lnTo>
                    <a:pt x="1901" y="92"/>
                  </a:lnTo>
                  <a:lnTo>
                    <a:pt x="1897" y="88"/>
                  </a:lnTo>
                  <a:lnTo>
                    <a:pt x="1895" y="83"/>
                  </a:lnTo>
                  <a:lnTo>
                    <a:pt x="1894" y="79"/>
                  </a:lnTo>
                  <a:lnTo>
                    <a:pt x="1895" y="75"/>
                  </a:lnTo>
                  <a:lnTo>
                    <a:pt x="1897" y="71"/>
                  </a:lnTo>
                  <a:lnTo>
                    <a:pt x="1901" y="67"/>
                  </a:lnTo>
                  <a:lnTo>
                    <a:pt x="1904" y="65"/>
                  </a:lnTo>
                  <a:lnTo>
                    <a:pt x="1909" y="64"/>
                  </a:lnTo>
                  <a:close/>
                  <a:moveTo>
                    <a:pt x="1845" y="64"/>
                  </a:moveTo>
                  <a:lnTo>
                    <a:pt x="1849" y="65"/>
                  </a:lnTo>
                  <a:lnTo>
                    <a:pt x="1853" y="67"/>
                  </a:lnTo>
                  <a:lnTo>
                    <a:pt x="1858" y="71"/>
                  </a:lnTo>
                  <a:lnTo>
                    <a:pt x="1859" y="75"/>
                  </a:lnTo>
                  <a:lnTo>
                    <a:pt x="1860" y="79"/>
                  </a:lnTo>
                  <a:lnTo>
                    <a:pt x="1859" y="83"/>
                  </a:lnTo>
                  <a:lnTo>
                    <a:pt x="1858" y="88"/>
                  </a:lnTo>
                  <a:lnTo>
                    <a:pt x="1853" y="92"/>
                  </a:lnTo>
                  <a:lnTo>
                    <a:pt x="1849" y="93"/>
                  </a:lnTo>
                  <a:lnTo>
                    <a:pt x="1845" y="94"/>
                  </a:lnTo>
                  <a:lnTo>
                    <a:pt x="1841" y="93"/>
                  </a:lnTo>
                  <a:lnTo>
                    <a:pt x="1837" y="92"/>
                  </a:lnTo>
                  <a:lnTo>
                    <a:pt x="1832" y="88"/>
                  </a:lnTo>
                  <a:lnTo>
                    <a:pt x="1831" y="83"/>
                  </a:lnTo>
                  <a:lnTo>
                    <a:pt x="1830" y="79"/>
                  </a:lnTo>
                  <a:lnTo>
                    <a:pt x="1831" y="75"/>
                  </a:lnTo>
                  <a:lnTo>
                    <a:pt x="1832" y="71"/>
                  </a:lnTo>
                  <a:lnTo>
                    <a:pt x="1837" y="67"/>
                  </a:lnTo>
                  <a:lnTo>
                    <a:pt x="1841" y="65"/>
                  </a:lnTo>
                  <a:lnTo>
                    <a:pt x="1845" y="64"/>
                  </a:lnTo>
                  <a:close/>
                  <a:moveTo>
                    <a:pt x="1781" y="64"/>
                  </a:moveTo>
                  <a:lnTo>
                    <a:pt x="1786" y="65"/>
                  </a:lnTo>
                  <a:lnTo>
                    <a:pt x="1789" y="67"/>
                  </a:lnTo>
                  <a:lnTo>
                    <a:pt x="1793" y="71"/>
                  </a:lnTo>
                  <a:lnTo>
                    <a:pt x="1795" y="75"/>
                  </a:lnTo>
                  <a:lnTo>
                    <a:pt x="1796" y="79"/>
                  </a:lnTo>
                  <a:lnTo>
                    <a:pt x="1795" y="83"/>
                  </a:lnTo>
                  <a:lnTo>
                    <a:pt x="1793" y="88"/>
                  </a:lnTo>
                  <a:lnTo>
                    <a:pt x="1789" y="92"/>
                  </a:lnTo>
                  <a:lnTo>
                    <a:pt x="1786" y="93"/>
                  </a:lnTo>
                  <a:lnTo>
                    <a:pt x="1781" y="94"/>
                  </a:lnTo>
                  <a:lnTo>
                    <a:pt x="1777" y="93"/>
                  </a:lnTo>
                  <a:lnTo>
                    <a:pt x="1772" y="92"/>
                  </a:lnTo>
                  <a:lnTo>
                    <a:pt x="1770" y="88"/>
                  </a:lnTo>
                  <a:lnTo>
                    <a:pt x="1767" y="83"/>
                  </a:lnTo>
                  <a:lnTo>
                    <a:pt x="1765" y="79"/>
                  </a:lnTo>
                  <a:lnTo>
                    <a:pt x="1767" y="75"/>
                  </a:lnTo>
                  <a:lnTo>
                    <a:pt x="1770" y="71"/>
                  </a:lnTo>
                  <a:lnTo>
                    <a:pt x="1772" y="67"/>
                  </a:lnTo>
                  <a:lnTo>
                    <a:pt x="1777" y="65"/>
                  </a:lnTo>
                  <a:lnTo>
                    <a:pt x="1781" y="64"/>
                  </a:lnTo>
                  <a:close/>
                  <a:moveTo>
                    <a:pt x="1717" y="64"/>
                  </a:moveTo>
                  <a:lnTo>
                    <a:pt x="1722" y="65"/>
                  </a:lnTo>
                  <a:lnTo>
                    <a:pt x="1726" y="67"/>
                  </a:lnTo>
                  <a:lnTo>
                    <a:pt x="1729" y="71"/>
                  </a:lnTo>
                  <a:lnTo>
                    <a:pt x="1730" y="75"/>
                  </a:lnTo>
                  <a:lnTo>
                    <a:pt x="1732" y="79"/>
                  </a:lnTo>
                  <a:lnTo>
                    <a:pt x="1730" y="83"/>
                  </a:lnTo>
                  <a:lnTo>
                    <a:pt x="1729" y="88"/>
                  </a:lnTo>
                  <a:lnTo>
                    <a:pt x="1726" y="92"/>
                  </a:lnTo>
                  <a:lnTo>
                    <a:pt x="1722" y="93"/>
                  </a:lnTo>
                  <a:lnTo>
                    <a:pt x="1717" y="94"/>
                  </a:lnTo>
                  <a:lnTo>
                    <a:pt x="1712" y="93"/>
                  </a:lnTo>
                  <a:lnTo>
                    <a:pt x="1708" y="92"/>
                  </a:lnTo>
                  <a:lnTo>
                    <a:pt x="1705" y="88"/>
                  </a:lnTo>
                  <a:lnTo>
                    <a:pt x="1703" y="83"/>
                  </a:lnTo>
                  <a:lnTo>
                    <a:pt x="1703" y="79"/>
                  </a:lnTo>
                  <a:lnTo>
                    <a:pt x="1703" y="75"/>
                  </a:lnTo>
                  <a:lnTo>
                    <a:pt x="1705" y="71"/>
                  </a:lnTo>
                  <a:lnTo>
                    <a:pt x="1708" y="67"/>
                  </a:lnTo>
                  <a:lnTo>
                    <a:pt x="1712" y="65"/>
                  </a:lnTo>
                  <a:lnTo>
                    <a:pt x="1717" y="64"/>
                  </a:lnTo>
                  <a:close/>
                  <a:moveTo>
                    <a:pt x="1654" y="64"/>
                  </a:moveTo>
                  <a:lnTo>
                    <a:pt x="1658" y="65"/>
                  </a:lnTo>
                  <a:lnTo>
                    <a:pt x="1662" y="67"/>
                  </a:lnTo>
                  <a:lnTo>
                    <a:pt x="1665" y="71"/>
                  </a:lnTo>
                  <a:lnTo>
                    <a:pt x="1668" y="75"/>
                  </a:lnTo>
                  <a:lnTo>
                    <a:pt x="1668" y="79"/>
                  </a:lnTo>
                  <a:lnTo>
                    <a:pt x="1668" y="83"/>
                  </a:lnTo>
                  <a:lnTo>
                    <a:pt x="1665" y="88"/>
                  </a:lnTo>
                  <a:lnTo>
                    <a:pt x="1662" y="92"/>
                  </a:lnTo>
                  <a:lnTo>
                    <a:pt x="1658" y="93"/>
                  </a:lnTo>
                  <a:lnTo>
                    <a:pt x="1654" y="94"/>
                  </a:lnTo>
                  <a:lnTo>
                    <a:pt x="1648" y="93"/>
                  </a:lnTo>
                  <a:lnTo>
                    <a:pt x="1644" y="92"/>
                  </a:lnTo>
                  <a:lnTo>
                    <a:pt x="1641" y="88"/>
                  </a:lnTo>
                  <a:lnTo>
                    <a:pt x="1638" y="83"/>
                  </a:lnTo>
                  <a:lnTo>
                    <a:pt x="1638" y="79"/>
                  </a:lnTo>
                  <a:lnTo>
                    <a:pt x="1638" y="75"/>
                  </a:lnTo>
                  <a:lnTo>
                    <a:pt x="1641" y="71"/>
                  </a:lnTo>
                  <a:lnTo>
                    <a:pt x="1644" y="67"/>
                  </a:lnTo>
                  <a:lnTo>
                    <a:pt x="1648" y="65"/>
                  </a:lnTo>
                  <a:lnTo>
                    <a:pt x="1654" y="64"/>
                  </a:lnTo>
                  <a:close/>
                  <a:moveTo>
                    <a:pt x="1589" y="64"/>
                  </a:moveTo>
                  <a:lnTo>
                    <a:pt x="1594" y="65"/>
                  </a:lnTo>
                  <a:lnTo>
                    <a:pt x="1598" y="67"/>
                  </a:lnTo>
                  <a:lnTo>
                    <a:pt x="1601" y="71"/>
                  </a:lnTo>
                  <a:lnTo>
                    <a:pt x="1603" y="75"/>
                  </a:lnTo>
                  <a:lnTo>
                    <a:pt x="1603" y="79"/>
                  </a:lnTo>
                  <a:lnTo>
                    <a:pt x="1603" y="83"/>
                  </a:lnTo>
                  <a:lnTo>
                    <a:pt x="1601" y="88"/>
                  </a:lnTo>
                  <a:lnTo>
                    <a:pt x="1598" y="92"/>
                  </a:lnTo>
                  <a:lnTo>
                    <a:pt x="1594" y="93"/>
                  </a:lnTo>
                  <a:lnTo>
                    <a:pt x="1589" y="94"/>
                  </a:lnTo>
                  <a:lnTo>
                    <a:pt x="1584" y="93"/>
                  </a:lnTo>
                  <a:lnTo>
                    <a:pt x="1580" y="92"/>
                  </a:lnTo>
                  <a:lnTo>
                    <a:pt x="1577" y="88"/>
                  </a:lnTo>
                  <a:lnTo>
                    <a:pt x="1576" y="83"/>
                  </a:lnTo>
                  <a:lnTo>
                    <a:pt x="1574" y="79"/>
                  </a:lnTo>
                  <a:lnTo>
                    <a:pt x="1576" y="75"/>
                  </a:lnTo>
                  <a:lnTo>
                    <a:pt x="1577" y="71"/>
                  </a:lnTo>
                  <a:lnTo>
                    <a:pt x="1580" y="67"/>
                  </a:lnTo>
                  <a:lnTo>
                    <a:pt x="1584" y="65"/>
                  </a:lnTo>
                  <a:lnTo>
                    <a:pt x="1589" y="64"/>
                  </a:lnTo>
                  <a:close/>
                  <a:moveTo>
                    <a:pt x="1525" y="64"/>
                  </a:moveTo>
                  <a:lnTo>
                    <a:pt x="1529" y="65"/>
                  </a:lnTo>
                  <a:lnTo>
                    <a:pt x="1534" y="67"/>
                  </a:lnTo>
                  <a:lnTo>
                    <a:pt x="1536" y="71"/>
                  </a:lnTo>
                  <a:lnTo>
                    <a:pt x="1539" y="75"/>
                  </a:lnTo>
                  <a:lnTo>
                    <a:pt x="1541" y="79"/>
                  </a:lnTo>
                  <a:lnTo>
                    <a:pt x="1539" y="83"/>
                  </a:lnTo>
                  <a:lnTo>
                    <a:pt x="1536" y="88"/>
                  </a:lnTo>
                  <a:lnTo>
                    <a:pt x="1534" y="92"/>
                  </a:lnTo>
                  <a:lnTo>
                    <a:pt x="1529" y="93"/>
                  </a:lnTo>
                  <a:lnTo>
                    <a:pt x="1525" y="94"/>
                  </a:lnTo>
                  <a:lnTo>
                    <a:pt x="1520" y="93"/>
                  </a:lnTo>
                  <a:lnTo>
                    <a:pt x="1517" y="92"/>
                  </a:lnTo>
                  <a:lnTo>
                    <a:pt x="1513" y="88"/>
                  </a:lnTo>
                  <a:lnTo>
                    <a:pt x="1511" y="83"/>
                  </a:lnTo>
                  <a:lnTo>
                    <a:pt x="1510" y="79"/>
                  </a:lnTo>
                  <a:lnTo>
                    <a:pt x="1511" y="75"/>
                  </a:lnTo>
                  <a:lnTo>
                    <a:pt x="1513" y="71"/>
                  </a:lnTo>
                  <a:lnTo>
                    <a:pt x="1517" y="67"/>
                  </a:lnTo>
                  <a:lnTo>
                    <a:pt x="1520" y="65"/>
                  </a:lnTo>
                  <a:lnTo>
                    <a:pt x="1525" y="64"/>
                  </a:lnTo>
                  <a:close/>
                  <a:moveTo>
                    <a:pt x="1461" y="64"/>
                  </a:moveTo>
                  <a:lnTo>
                    <a:pt x="1465" y="65"/>
                  </a:lnTo>
                  <a:lnTo>
                    <a:pt x="1469" y="67"/>
                  </a:lnTo>
                  <a:lnTo>
                    <a:pt x="1474" y="71"/>
                  </a:lnTo>
                  <a:lnTo>
                    <a:pt x="1475" y="75"/>
                  </a:lnTo>
                  <a:lnTo>
                    <a:pt x="1476" y="79"/>
                  </a:lnTo>
                  <a:lnTo>
                    <a:pt x="1475" y="83"/>
                  </a:lnTo>
                  <a:lnTo>
                    <a:pt x="1474" y="88"/>
                  </a:lnTo>
                  <a:lnTo>
                    <a:pt x="1469" y="92"/>
                  </a:lnTo>
                  <a:lnTo>
                    <a:pt x="1465" y="93"/>
                  </a:lnTo>
                  <a:lnTo>
                    <a:pt x="1461" y="94"/>
                  </a:lnTo>
                  <a:lnTo>
                    <a:pt x="1457" y="93"/>
                  </a:lnTo>
                  <a:lnTo>
                    <a:pt x="1453" y="92"/>
                  </a:lnTo>
                  <a:lnTo>
                    <a:pt x="1448" y="88"/>
                  </a:lnTo>
                  <a:lnTo>
                    <a:pt x="1447" y="83"/>
                  </a:lnTo>
                  <a:lnTo>
                    <a:pt x="1446" y="79"/>
                  </a:lnTo>
                  <a:lnTo>
                    <a:pt x="1447" y="75"/>
                  </a:lnTo>
                  <a:lnTo>
                    <a:pt x="1448" y="71"/>
                  </a:lnTo>
                  <a:lnTo>
                    <a:pt x="1453" y="67"/>
                  </a:lnTo>
                  <a:lnTo>
                    <a:pt x="1457" y="65"/>
                  </a:lnTo>
                  <a:lnTo>
                    <a:pt x="1461" y="64"/>
                  </a:lnTo>
                  <a:close/>
                  <a:moveTo>
                    <a:pt x="1397" y="64"/>
                  </a:moveTo>
                  <a:lnTo>
                    <a:pt x="1402" y="65"/>
                  </a:lnTo>
                  <a:lnTo>
                    <a:pt x="1405" y="67"/>
                  </a:lnTo>
                  <a:lnTo>
                    <a:pt x="1409" y="71"/>
                  </a:lnTo>
                  <a:lnTo>
                    <a:pt x="1411" y="75"/>
                  </a:lnTo>
                  <a:lnTo>
                    <a:pt x="1412" y="79"/>
                  </a:lnTo>
                  <a:lnTo>
                    <a:pt x="1411" y="83"/>
                  </a:lnTo>
                  <a:lnTo>
                    <a:pt x="1409" y="88"/>
                  </a:lnTo>
                  <a:lnTo>
                    <a:pt x="1405" y="92"/>
                  </a:lnTo>
                  <a:lnTo>
                    <a:pt x="1402" y="93"/>
                  </a:lnTo>
                  <a:lnTo>
                    <a:pt x="1397" y="94"/>
                  </a:lnTo>
                  <a:lnTo>
                    <a:pt x="1393" y="93"/>
                  </a:lnTo>
                  <a:lnTo>
                    <a:pt x="1388" y="92"/>
                  </a:lnTo>
                  <a:lnTo>
                    <a:pt x="1386" y="88"/>
                  </a:lnTo>
                  <a:lnTo>
                    <a:pt x="1383" y="83"/>
                  </a:lnTo>
                  <a:lnTo>
                    <a:pt x="1381" y="79"/>
                  </a:lnTo>
                  <a:lnTo>
                    <a:pt x="1383" y="75"/>
                  </a:lnTo>
                  <a:lnTo>
                    <a:pt x="1386" y="71"/>
                  </a:lnTo>
                  <a:lnTo>
                    <a:pt x="1388" y="67"/>
                  </a:lnTo>
                  <a:lnTo>
                    <a:pt x="1393" y="65"/>
                  </a:lnTo>
                  <a:lnTo>
                    <a:pt x="1397" y="64"/>
                  </a:lnTo>
                  <a:close/>
                  <a:moveTo>
                    <a:pt x="1333" y="64"/>
                  </a:moveTo>
                  <a:lnTo>
                    <a:pt x="1338" y="65"/>
                  </a:lnTo>
                  <a:lnTo>
                    <a:pt x="1342" y="67"/>
                  </a:lnTo>
                  <a:lnTo>
                    <a:pt x="1345" y="71"/>
                  </a:lnTo>
                  <a:lnTo>
                    <a:pt x="1346" y="75"/>
                  </a:lnTo>
                  <a:lnTo>
                    <a:pt x="1348" y="79"/>
                  </a:lnTo>
                  <a:lnTo>
                    <a:pt x="1346" y="83"/>
                  </a:lnTo>
                  <a:lnTo>
                    <a:pt x="1345" y="88"/>
                  </a:lnTo>
                  <a:lnTo>
                    <a:pt x="1342" y="92"/>
                  </a:lnTo>
                  <a:lnTo>
                    <a:pt x="1338" y="93"/>
                  </a:lnTo>
                  <a:lnTo>
                    <a:pt x="1333" y="94"/>
                  </a:lnTo>
                  <a:lnTo>
                    <a:pt x="1328" y="93"/>
                  </a:lnTo>
                  <a:lnTo>
                    <a:pt x="1324" y="92"/>
                  </a:lnTo>
                  <a:lnTo>
                    <a:pt x="1321" y="88"/>
                  </a:lnTo>
                  <a:lnTo>
                    <a:pt x="1319" y="83"/>
                  </a:lnTo>
                  <a:lnTo>
                    <a:pt x="1319" y="79"/>
                  </a:lnTo>
                  <a:lnTo>
                    <a:pt x="1319" y="75"/>
                  </a:lnTo>
                  <a:lnTo>
                    <a:pt x="1321" y="71"/>
                  </a:lnTo>
                  <a:lnTo>
                    <a:pt x="1324" y="67"/>
                  </a:lnTo>
                  <a:lnTo>
                    <a:pt x="1328" y="65"/>
                  </a:lnTo>
                  <a:lnTo>
                    <a:pt x="1333" y="64"/>
                  </a:lnTo>
                  <a:close/>
                  <a:moveTo>
                    <a:pt x="1270" y="64"/>
                  </a:moveTo>
                  <a:lnTo>
                    <a:pt x="1274" y="65"/>
                  </a:lnTo>
                  <a:lnTo>
                    <a:pt x="1278" y="67"/>
                  </a:lnTo>
                  <a:lnTo>
                    <a:pt x="1281" y="71"/>
                  </a:lnTo>
                  <a:lnTo>
                    <a:pt x="1284" y="75"/>
                  </a:lnTo>
                  <a:lnTo>
                    <a:pt x="1284" y="79"/>
                  </a:lnTo>
                  <a:lnTo>
                    <a:pt x="1284" y="83"/>
                  </a:lnTo>
                  <a:lnTo>
                    <a:pt x="1281" y="88"/>
                  </a:lnTo>
                  <a:lnTo>
                    <a:pt x="1278" y="92"/>
                  </a:lnTo>
                  <a:lnTo>
                    <a:pt x="1274" y="93"/>
                  </a:lnTo>
                  <a:lnTo>
                    <a:pt x="1270" y="94"/>
                  </a:lnTo>
                  <a:lnTo>
                    <a:pt x="1264" y="93"/>
                  </a:lnTo>
                  <a:lnTo>
                    <a:pt x="1260" y="92"/>
                  </a:lnTo>
                  <a:lnTo>
                    <a:pt x="1257" y="88"/>
                  </a:lnTo>
                  <a:lnTo>
                    <a:pt x="1254" y="83"/>
                  </a:lnTo>
                  <a:lnTo>
                    <a:pt x="1254" y="79"/>
                  </a:lnTo>
                  <a:lnTo>
                    <a:pt x="1254" y="75"/>
                  </a:lnTo>
                  <a:lnTo>
                    <a:pt x="1257" y="71"/>
                  </a:lnTo>
                  <a:lnTo>
                    <a:pt x="1260" y="67"/>
                  </a:lnTo>
                  <a:lnTo>
                    <a:pt x="1264" y="65"/>
                  </a:lnTo>
                  <a:lnTo>
                    <a:pt x="1270" y="64"/>
                  </a:lnTo>
                  <a:close/>
                  <a:moveTo>
                    <a:pt x="1205" y="64"/>
                  </a:moveTo>
                  <a:lnTo>
                    <a:pt x="1210" y="65"/>
                  </a:lnTo>
                  <a:lnTo>
                    <a:pt x="1214" y="67"/>
                  </a:lnTo>
                  <a:lnTo>
                    <a:pt x="1217" y="71"/>
                  </a:lnTo>
                  <a:lnTo>
                    <a:pt x="1219" y="75"/>
                  </a:lnTo>
                  <a:lnTo>
                    <a:pt x="1219" y="79"/>
                  </a:lnTo>
                  <a:lnTo>
                    <a:pt x="1219" y="83"/>
                  </a:lnTo>
                  <a:lnTo>
                    <a:pt x="1217" y="88"/>
                  </a:lnTo>
                  <a:lnTo>
                    <a:pt x="1214" y="92"/>
                  </a:lnTo>
                  <a:lnTo>
                    <a:pt x="1210" y="93"/>
                  </a:lnTo>
                  <a:lnTo>
                    <a:pt x="1205" y="94"/>
                  </a:lnTo>
                  <a:lnTo>
                    <a:pt x="1200" y="93"/>
                  </a:lnTo>
                  <a:lnTo>
                    <a:pt x="1196" y="92"/>
                  </a:lnTo>
                  <a:lnTo>
                    <a:pt x="1193" y="88"/>
                  </a:lnTo>
                  <a:lnTo>
                    <a:pt x="1192" y="83"/>
                  </a:lnTo>
                  <a:lnTo>
                    <a:pt x="1190" y="79"/>
                  </a:lnTo>
                  <a:lnTo>
                    <a:pt x="1192" y="75"/>
                  </a:lnTo>
                  <a:lnTo>
                    <a:pt x="1193" y="71"/>
                  </a:lnTo>
                  <a:lnTo>
                    <a:pt x="1196" y="67"/>
                  </a:lnTo>
                  <a:lnTo>
                    <a:pt x="1200" y="65"/>
                  </a:lnTo>
                  <a:lnTo>
                    <a:pt x="1205" y="64"/>
                  </a:lnTo>
                  <a:close/>
                  <a:moveTo>
                    <a:pt x="1141" y="64"/>
                  </a:moveTo>
                  <a:lnTo>
                    <a:pt x="1145" y="65"/>
                  </a:lnTo>
                  <a:lnTo>
                    <a:pt x="1150" y="67"/>
                  </a:lnTo>
                  <a:lnTo>
                    <a:pt x="1152" y="71"/>
                  </a:lnTo>
                  <a:lnTo>
                    <a:pt x="1155" y="75"/>
                  </a:lnTo>
                  <a:lnTo>
                    <a:pt x="1157" y="79"/>
                  </a:lnTo>
                  <a:lnTo>
                    <a:pt x="1155" y="83"/>
                  </a:lnTo>
                  <a:lnTo>
                    <a:pt x="1152" y="88"/>
                  </a:lnTo>
                  <a:lnTo>
                    <a:pt x="1150" y="92"/>
                  </a:lnTo>
                  <a:lnTo>
                    <a:pt x="1145" y="93"/>
                  </a:lnTo>
                  <a:lnTo>
                    <a:pt x="1141" y="94"/>
                  </a:lnTo>
                  <a:lnTo>
                    <a:pt x="1136" y="93"/>
                  </a:lnTo>
                  <a:lnTo>
                    <a:pt x="1133" y="92"/>
                  </a:lnTo>
                  <a:lnTo>
                    <a:pt x="1129" y="88"/>
                  </a:lnTo>
                  <a:lnTo>
                    <a:pt x="1127" y="83"/>
                  </a:lnTo>
                  <a:lnTo>
                    <a:pt x="1126" y="79"/>
                  </a:lnTo>
                  <a:lnTo>
                    <a:pt x="1127" y="75"/>
                  </a:lnTo>
                  <a:lnTo>
                    <a:pt x="1129" y="71"/>
                  </a:lnTo>
                  <a:lnTo>
                    <a:pt x="1133" y="67"/>
                  </a:lnTo>
                  <a:lnTo>
                    <a:pt x="1136" y="65"/>
                  </a:lnTo>
                  <a:lnTo>
                    <a:pt x="1141" y="64"/>
                  </a:lnTo>
                  <a:close/>
                  <a:moveTo>
                    <a:pt x="1077" y="64"/>
                  </a:moveTo>
                  <a:lnTo>
                    <a:pt x="1081" y="65"/>
                  </a:lnTo>
                  <a:lnTo>
                    <a:pt x="1085" y="67"/>
                  </a:lnTo>
                  <a:lnTo>
                    <a:pt x="1090" y="71"/>
                  </a:lnTo>
                  <a:lnTo>
                    <a:pt x="1091" y="75"/>
                  </a:lnTo>
                  <a:lnTo>
                    <a:pt x="1092" y="79"/>
                  </a:lnTo>
                  <a:lnTo>
                    <a:pt x="1091" y="83"/>
                  </a:lnTo>
                  <a:lnTo>
                    <a:pt x="1090" y="88"/>
                  </a:lnTo>
                  <a:lnTo>
                    <a:pt x="1085" y="92"/>
                  </a:lnTo>
                  <a:lnTo>
                    <a:pt x="1081" y="93"/>
                  </a:lnTo>
                  <a:lnTo>
                    <a:pt x="1077" y="94"/>
                  </a:lnTo>
                  <a:lnTo>
                    <a:pt x="1073" y="93"/>
                  </a:lnTo>
                  <a:lnTo>
                    <a:pt x="1069" y="92"/>
                  </a:lnTo>
                  <a:lnTo>
                    <a:pt x="1064" y="88"/>
                  </a:lnTo>
                  <a:lnTo>
                    <a:pt x="1063" y="83"/>
                  </a:lnTo>
                  <a:lnTo>
                    <a:pt x="1062" y="79"/>
                  </a:lnTo>
                  <a:lnTo>
                    <a:pt x="1063" y="75"/>
                  </a:lnTo>
                  <a:lnTo>
                    <a:pt x="1064" y="71"/>
                  </a:lnTo>
                  <a:lnTo>
                    <a:pt x="1069" y="67"/>
                  </a:lnTo>
                  <a:lnTo>
                    <a:pt x="1073" y="65"/>
                  </a:lnTo>
                  <a:lnTo>
                    <a:pt x="1077" y="64"/>
                  </a:lnTo>
                  <a:close/>
                  <a:moveTo>
                    <a:pt x="1013" y="64"/>
                  </a:moveTo>
                  <a:lnTo>
                    <a:pt x="1018" y="65"/>
                  </a:lnTo>
                  <a:lnTo>
                    <a:pt x="1021" y="67"/>
                  </a:lnTo>
                  <a:lnTo>
                    <a:pt x="1025" y="71"/>
                  </a:lnTo>
                  <a:lnTo>
                    <a:pt x="1027" y="75"/>
                  </a:lnTo>
                  <a:lnTo>
                    <a:pt x="1028" y="79"/>
                  </a:lnTo>
                  <a:lnTo>
                    <a:pt x="1027" y="83"/>
                  </a:lnTo>
                  <a:lnTo>
                    <a:pt x="1025" y="88"/>
                  </a:lnTo>
                  <a:lnTo>
                    <a:pt x="1021" y="92"/>
                  </a:lnTo>
                  <a:lnTo>
                    <a:pt x="1018" y="93"/>
                  </a:lnTo>
                  <a:lnTo>
                    <a:pt x="1013" y="94"/>
                  </a:lnTo>
                  <a:lnTo>
                    <a:pt x="1009" y="93"/>
                  </a:lnTo>
                  <a:lnTo>
                    <a:pt x="1004" y="92"/>
                  </a:lnTo>
                  <a:lnTo>
                    <a:pt x="1002" y="88"/>
                  </a:lnTo>
                  <a:lnTo>
                    <a:pt x="999" y="83"/>
                  </a:lnTo>
                  <a:lnTo>
                    <a:pt x="997" y="79"/>
                  </a:lnTo>
                  <a:lnTo>
                    <a:pt x="999" y="75"/>
                  </a:lnTo>
                  <a:lnTo>
                    <a:pt x="1002" y="71"/>
                  </a:lnTo>
                  <a:lnTo>
                    <a:pt x="1004" y="67"/>
                  </a:lnTo>
                  <a:lnTo>
                    <a:pt x="1009" y="65"/>
                  </a:lnTo>
                  <a:lnTo>
                    <a:pt x="1013" y="64"/>
                  </a:lnTo>
                  <a:close/>
                  <a:moveTo>
                    <a:pt x="949" y="64"/>
                  </a:moveTo>
                  <a:lnTo>
                    <a:pt x="954" y="65"/>
                  </a:lnTo>
                  <a:lnTo>
                    <a:pt x="958" y="67"/>
                  </a:lnTo>
                  <a:lnTo>
                    <a:pt x="961" y="71"/>
                  </a:lnTo>
                  <a:lnTo>
                    <a:pt x="962" y="75"/>
                  </a:lnTo>
                  <a:lnTo>
                    <a:pt x="964" y="79"/>
                  </a:lnTo>
                  <a:lnTo>
                    <a:pt x="962" y="83"/>
                  </a:lnTo>
                  <a:lnTo>
                    <a:pt x="961" y="88"/>
                  </a:lnTo>
                  <a:lnTo>
                    <a:pt x="958" y="92"/>
                  </a:lnTo>
                  <a:lnTo>
                    <a:pt x="954" y="93"/>
                  </a:lnTo>
                  <a:lnTo>
                    <a:pt x="949" y="94"/>
                  </a:lnTo>
                  <a:lnTo>
                    <a:pt x="944" y="93"/>
                  </a:lnTo>
                  <a:lnTo>
                    <a:pt x="940" y="92"/>
                  </a:lnTo>
                  <a:lnTo>
                    <a:pt x="937" y="88"/>
                  </a:lnTo>
                  <a:lnTo>
                    <a:pt x="935" y="83"/>
                  </a:lnTo>
                  <a:lnTo>
                    <a:pt x="935" y="79"/>
                  </a:lnTo>
                  <a:lnTo>
                    <a:pt x="935" y="75"/>
                  </a:lnTo>
                  <a:lnTo>
                    <a:pt x="937" y="71"/>
                  </a:lnTo>
                  <a:lnTo>
                    <a:pt x="940" y="67"/>
                  </a:lnTo>
                  <a:lnTo>
                    <a:pt x="944" y="65"/>
                  </a:lnTo>
                  <a:lnTo>
                    <a:pt x="949" y="64"/>
                  </a:lnTo>
                  <a:close/>
                  <a:moveTo>
                    <a:pt x="886" y="64"/>
                  </a:moveTo>
                  <a:lnTo>
                    <a:pt x="890" y="65"/>
                  </a:lnTo>
                  <a:lnTo>
                    <a:pt x="894" y="67"/>
                  </a:lnTo>
                  <a:lnTo>
                    <a:pt x="897" y="71"/>
                  </a:lnTo>
                  <a:lnTo>
                    <a:pt x="900" y="75"/>
                  </a:lnTo>
                  <a:lnTo>
                    <a:pt x="900" y="79"/>
                  </a:lnTo>
                  <a:lnTo>
                    <a:pt x="900" y="83"/>
                  </a:lnTo>
                  <a:lnTo>
                    <a:pt x="897" y="88"/>
                  </a:lnTo>
                  <a:lnTo>
                    <a:pt x="894" y="92"/>
                  </a:lnTo>
                  <a:lnTo>
                    <a:pt x="890" y="93"/>
                  </a:lnTo>
                  <a:lnTo>
                    <a:pt x="886" y="94"/>
                  </a:lnTo>
                  <a:lnTo>
                    <a:pt x="880" y="93"/>
                  </a:lnTo>
                  <a:lnTo>
                    <a:pt x="876" y="92"/>
                  </a:lnTo>
                  <a:lnTo>
                    <a:pt x="873" y="88"/>
                  </a:lnTo>
                  <a:lnTo>
                    <a:pt x="870" y="83"/>
                  </a:lnTo>
                  <a:lnTo>
                    <a:pt x="870" y="79"/>
                  </a:lnTo>
                  <a:lnTo>
                    <a:pt x="870" y="75"/>
                  </a:lnTo>
                  <a:lnTo>
                    <a:pt x="873" y="71"/>
                  </a:lnTo>
                  <a:lnTo>
                    <a:pt x="876" y="67"/>
                  </a:lnTo>
                  <a:lnTo>
                    <a:pt x="880" y="65"/>
                  </a:lnTo>
                  <a:lnTo>
                    <a:pt x="886" y="64"/>
                  </a:lnTo>
                  <a:close/>
                  <a:moveTo>
                    <a:pt x="821" y="64"/>
                  </a:moveTo>
                  <a:lnTo>
                    <a:pt x="826" y="65"/>
                  </a:lnTo>
                  <a:lnTo>
                    <a:pt x="830" y="67"/>
                  </a:lnTo>
                  <a:lnTo>
                    <a:pt x="833" y="71"/>
                  </a:lnTo>
                  <a:lnTo>
                    <a:pt x="835" y="75"/>
                  </a:lnTo>
                  <a:lnTo>
                    <a:pt x="835" y="79"/>
                  </a:lnTo>
                  <a:lnTo>
                    <a:pt x="835" y="83"/>
                  </a:lnTo>
                  <a:lnTo>
                    <a:pt x="833" y="88"/>
                  </a:lnTo>
                  <a:lnTo>
                    <a:pt x="830" y="92"/>
                  </a:lnTo>
                  <a:lnTo>
                    <a:pt x="826" y="93"/>
                  </a:lnTo>
                  <a:lnTo>
                    <a:pt x="821" y="94"/>
                  </a:lnTo>
                  <a:lnTo>
                    <a:pt x="816" y="93"/>
                  </a:lnTo>
                  <a:lnTo>
                    <a:pt x="812" y="92"/>
                  </a:lnTo>
                  <a:lnTo>
                    <a:pt x="809" y="88"/>
                  </a:lnTo>
                  <a:lnTo>
                    <a:pt x="808" y="83"/>
                  </a:lnTo>
                  <a:lnTo>
                    <a:pt x="806" y="79"/>
                  </a:lnTo>
                  <a:lnTo>
                    <a:pt x="808" y="75"/>
                  </a:lnTo>
                  <a:lnTo>
                    <a:pt x="809" y="71"/>
                  </a:lnTo>
                  <a:lnTo>
                    <a:pt x="812" y="67"/>
                  </a:lnTo>
                  <a:lnTo>
                    <a:pt x="816" y="65"/>
                  </a:lnTo>
                  <a:lnTo>
                    <a:pt x="821" y="64"/>
                  </a:lnTo>
                  <a:close/>
                  <a:moveTo>
                    <a:pt x="757" y="64"/>
                  </a:moveTo>
                  <a:lnTo>
                    <a:pt x="761" y="65"/>
                  </a:lnTo>
                  <a:lnTo>
                    <a:pt x="766" y="67"/>
                  </a:lnTo>
                  <a:lnTo>
                    <a:pt x="768" y="71"/>
                  </a:lnTo>
                  <a:lnTo>
                    <a:pt x="771" y="75"/>
                  </a:lnTo>
                  <a:lnTo>
                    <a:pt x="773" y="79"/>
                  </a:lnTo>
                  <a:lnTo>
                    <a:pt x="771" y="83"/>
                  </a:lnTo>
                  <a:lnTo>
                    <a:pt x="768" y="88"/>
                  </a:lnTo>
                  <a:lnTo>
                    <a:pt x="766" y="92"/>
                  </a:lnTo>
                  <a:lnTo>
                    <a:pt x="761" y="93"/>
                  </a:lnTo>
                  <a:lnTo>
                    <a:pt x="757" y="94"/>
                  </a:lnTo>
                  <a:lnTo>
                    <a:pt x="752" y="93"/>
                  </a:lnTo>
                  <a:lnTo>
                    <a:pt x="749" y="92"/>
                  </a:lnTo>
                  <a:lnTo>
                    <a:pt x="745" y="88"/>
                  </a:lnTo>
                  <a:lnTo>
                    <a:pt x="743" y="83"/>
                  </a:lnTo>
                  <a:lnTo>
                    <a:pt x="742" y="79"/>
                  </a:lnTo>
                  <a:lnTo>
                    <a:pt x="743" y="75"/>
                  </a:lnTo>
                  <a:lnTo>
                    <a:pt x="745" y="71"/>
                  </a:lnTo>
                  <a:lnTo>
                    <a:pt x="749" y="67"/>
                  </a:lnTo>
                  <a:lnTo>
                    <a:pt x="752" y="65"/>
                  </a:lnTo>
                  <a:lnTo>
                    <a:pt x="757" y="64"/>
                  </a:lnTo>
                  <a:close/>
                  <a:moveTo>
                    <a:pt x="693" y="64"/>
                  </a:moveTo>
                  <a:lnTo>
                    <a:pt x="697" y="65"/>
                  </a:lnTo>
                  <a:lnTo>
                    <a:pt x="701" y="67"/>
                  </a:lnTo>
                  <a:lnTo>
                    <a:pt x="706" y="71"/>
                  </a:lnTo>
                  <a:lnTo>
                    <a:pt x="707" y="75"/>
                  </a:lnTo>
                  <a:lnTo>
                    <a:pt x="708" y="79"/>
                  </a:lnTo>
                  <a:lnTo>
                    <a:pt x="707" y="83"/>
                  </a:lnTo>
                  <a:lnTo>
                    <a:pt x="706" y="88"/>
                  </a:lnTo>
                  <a:lnTo>
                    <a:pt x="701" y="92"/>
                  </a:lnTo>
                  <a:lnTo>
                    <a:pt x="697" y="93"/>
                  </a:lnTo>
                  <a:lnTo>
                    <a:pt x="693" y="94"/>
                  </a:lnTo>
                  <a:lnTo>
                    <a:pt x="689" y="93"/>
                  </a:lnTo>
                  <a:lnTo>
                    <a:pt x="685" y="92"/>
                  </a:lnTo>
                  <a:lnTo>
                    <a:pt x="680" y="88"/>
                  </a:lnTo>
                  <a:lnTo>
                    <a:pt x="679" y="83"/>
                  </a:lnTo>
                  <a:lnTo>
                    <a:pt x="678" y="79"/>
                  </a:lnTo>
                  <a:lnTo>
                    <a:pt x="679" y="75"/>
                  </a:lnTo>
                  <a:lnTo>
                    <a:pt x="680" y="71"/>
                  </a:lnTo>
                  <a:lnTo>
                    <a:pt x="685" y="67"/>
                  </a:lnTo>
                  <a:lnTo>
                    <a:pt x="689" y="65"/>
                  </a:lnTo>
                  <a:lnTo>
                    <a:pt x="693" y="64"/>
                  </a:lnTo>
                  <a:close/>
                  <a:moveTo>
                    <a:pt x="629" y="64"/>
                  </a:moveTo>
                  <a:lnTo>
                    <a:pt x="634" y="65"/>
                  </a:lnTo>
                  <a:lnTo>
                    <a:pt x="637" y="67"/>
                  </a:lnTo>
                  <a:lnTo>
                    <a:pt x="641" y="71"/>
                  </a:lnTo>
                  <a:lnTo>
                    <a:pt x="643" y="75"/>
                  </a:lnTo>
                  <a:lnTo>
                    <a:pt x="644" y="79"/>
                  </a:lnTo>
                  <a:lnTo>
                    <a:pt x="643" y="83"/>
                  </a:lnTo>
                  <a:lnTo>
                    <a:pt x="641" y="88"/>
                  </a:lnTo>
                  <a:lnTo>
                    <a:pt x="637" y="92"/>
                  </a:lnTo>
                  <a:lnTo>
                    <a:pt x="634" y="93"/>
                  </a:lnTo>
                  <a:lnTo>
                    <a:pt x="629" y="94"/>
                  </a:lnTo>
                  <a:lnTo>
                    <a:pt x="625" y="93"/>
                  </a:lnTo>
                  <a:lnTo>
                    <a:pt x="620" y="92"/>
                  </a:lnTo>
                  <a:lnTo>
                    <a:pt x="618" y="88"/>
                  </a:lnTo>
                  <a:lnTo>
                    <a:pt x="615" y="83"/>
                  </a:lnTo>
                  <a:lnTo>
                    <a:pt x="613" y="79"/>
                  </a:lnTo>
                  <a:lnTo>
                    <a:pt x="615" y="75"/>
                  </a:lnTo>
                  <a:lnTo>
                    <a:pt x="618" y="71"/>
                  </a:lnTo>
                  <a:lnTo>
                    <a:pt x="620" y="67"/>
                  </a:lnTo>
                  <a:lnTo>
                    <a:pt x="625" y="65"/>
                  </a:lnTo>
                  <a:lnTo>
                    <a:pt x="629" y="64"/>
                  </a:lnTo>
                  <a:close/>
                  <a:moveTo>
                    <a:pt x="565" y="64"/>
                  </a:moveTo>
                  <a:lnTo>
                    <a:pt x="570" y="65"/>
                  </a:lnTo>
                  <a:lnTo>
                    <a:pt x="574" y="67"/>
                  </a:lnTo>
                  <a:lnTo>
                    <a:pt x="577" y="71"/>
                  </a:lnTo>
                  <a:lnTo>
                    <a:pt x="578" y="75"/>
                  </a:lnTo>
                  <a:lnTo>
                    <a:pt x="580" y="79"/>
                  </a:lnTo>
                  <a:lnTo>
                    <a:pt x="578" y="83"/>
                  </a:lnTo>
                  <a:lnTo>
                    <a:pt x="577" y="88"/>
                  </a:lnTo>
                  <a:lnTo>
                    <a:pt x="574" y="92"/>
                  </a:lnTo>
                  <a:lnTo>
                    <a:pt x="570" y="93"/>
                  </a:lnTo>
                  <a:lnTo>
                    <a:pt x="565" y="94"/>
                  </a:lnTo>
                  <a:lnTo>
                    <a:pt x="560" y="93"/>
                  </a:lnTo>
                  <a:lnTo>
                    <a:pt x="556" y="92"/>
                  </a:lnTo>
                  <a:lnTo>
                    <a:pt x="553" y="88"/>
                  </a:lnTo>
                  <a:lnTo>
                    <a:pt x="551" y="83"/>
                  </a:lnTo>
                  <a:lnTo>
                    <a:pt x="551" y="79"/>
                  </a:lnTo>
                  <a:lnTo>
                    <a:pt x="551" y="75"/>
                  </a:lnTo>
                  <a:lnTo>
                    <a:pt x="553" y="71"/>
                  </a:lnTo>
                  <a:lnTo>
                    <a:pt x="556" y="67"/>
                  </a:lnTo>
                  <a:lnTo>
                    <a:pt x="560" y="65"/>
                  </a:lnTo>
                  <a:lnTo>
                    <a:pt x="565" y="64"/>
                  </a:lnTo>
                  <a:close/>
                  <a:moveTo>
                    <a:pt x="500" y="64"/>
                  </a:moveTo>
                  <a:lnTo>
                    <a:pt x="506" y="65"/>
                  </a:lnTo>
                  <a:lnTo>
                    <a:pt x="510" y="67"/>
                  </a:lnTo>
                  <a:lnTo>
                    <a:pt x="513" y="71"/>
                  </a:lnTo>
                  <a:lnTo>
                    <a:pt x="516" y="75"/>
                  </a:lnTo>
                  <a:lnTo>
                    <a:pt x="516" y="79"/>
                  </a:lnTo>
                  <a:lnTo>
                    <a:pt x="516" y="83"/>
                  </a:lnTo>
                  <a:lnTo>
                    <a:pt x="513" y="88"/>
                  </a:lnTo>
                  <a:lnTo>
                    <a:pt x="510" y="92"/>
                  </a:lnTo>
                  <a:lnTo>
                    <a:pt x="506" y="93"/>
                  </a:lnTo>
                  <a:lnTo>
                    <a:pt x="500" y="94"/>
                  </a:lnTo>
                  <a:lnTo>
                    <a:pt x="496" y="93"/>
                  </a:lnTo>
                  <a:lnTo>
                    <a:pt x="492" y="92"/>
                  </a:lnTo>
                  <a:lnTo>
                    <a:pt x="489" y="88"/>
                  </a:lnTo>
                  <a:lnTo>
                    <a:pt x="486" y="83"/>
                  </a:lnTo>
                  <a:lnTo>
                    <a:pt x="486" y="79"/>
                  </a:lnTo>
                  <a:lnTo>
                    <a:pt x="486" y="75"/>
                  </a:lnTo>
                  <a:lnTo>
                    <a:pt x="489" y="71"/>
                  </a:lnTo>
                  <a:lnTo>
                    <a:pt x="492" y="67"/>
                  </a:lnTo>
                  <a:lnTo>
                    <a:pt x="496" y="65"/>
                  </a:lnTo>
                  <a:lnTo>
                    <a:pt x="500" y="64"/>
                  </a:lnTo>
                  <a:close/>
                  <a:moveTo>
                    <a:pt x="437" y="64"/>
                  </a:moveTo>
                  <a:lnTo>
                    <a:pt x="442" y="65"/>
                  </a:lnTo>
                  <a:lnTo>
                    <a:pt x="446" y="67"/>
                  </a:lnTo>
                  <a:lnTo>
                    <a:pt x="449" y="71"/>
                  </a:lnTo>
                  <a:lnTo>
                    <a:pt x="451" y="75"/>
                  </a:lnTo>
                  <a:lnTo>
                    <a:pt x="451" y="79"/>
                  </a:lnTo>
                  <a:lnTo>
                    <a:pt x="451" y="83"/>
                  </a:lnTo>
                  <a:lnTo>
                    <a:pt x="449" y="88"/>
                  </a:lnTo>
                  <a:lnTo>
                    <a:pt x="446" y="92"/>
                  </a:lnTo>
                  <a:lnTo>
                    <a:pt x="442" y="93"/>
                  </a:lnTo>
                  <a:lnTo>
                    <a:pt x="437" y="94"/>
                  </a:lnTo>
                  <a:lnTo>
                    <a:pt x="432" y="93"/>
                  </a:lnTo>
                  <a:lnTo>
                    <a:pt x="428" y="92"/>
                  </a:lnTo>
                  <a:lnTo>
                    <a:pt x="425" y="88"/>
                  </a:lnTo>
                  <a:lnTo>
                    <a:pt x="424" y="83"/>
                  </a:lnTo>
                  <a:lnTo>
                    <a:pt x="422" y="79"/>
                  </a:lnTo>
                  <a:lnTo>
                    <a:pt x="424" y="75"/>
                  </a:lnTo>
                  <a:lnTo>
                    <a:pt x="425" y="71"/>
                  </a:lnTo>
                  <a:lnTo>
                    <a:pt x="428" y="67"/>
                  </a:lnTo>
                  <a:lnTo>
                    <a:pt x="432" y="65"/>
                  </a:lnTo>
                  <a:lnTo>
                    <a:pt x="437" y="64"/>
                  </a:lnTo>
                  <a:close/>
                  <a:moveTo>
                    <a:pt x="373" y="64"/>
                  </a:moveTo>
                  <a:lnTo>
                    <a:pt x="377" y="65"/>
                  </a:lnTo>
                  <a:lnTo>
                    <a:pt x="382" y="67"/>
                  </a:lnTo>
                  <a:lnTo>
                    <a:pt x="384" y="71"/>
                  </a:lnTo>
                  <a:lnTo>
                    <a:pt x="387" y="75"/>
                  </a:lnTo>
                  <a:lnTo>
                    <a:pt x="389" y="79"/>
                  </a:lnTo>
                  <a:lnTo>
                    <a:pt x="387" y="83"/>
                  </a:lnTo>
                  <a:lnTo>
                    <a:pt x="384" y="88"/>
                  </a:lnTo>
                  <a:lnTo>
                    <a:pt x="382" y="92"/>
                  </a:lnTo>
                  <a:lnTo>
                    <a:pt x="377" y="93"/>
                  </a:lnTo>
                  <a:lnTo>
                    <a:pt x="373" y="94"/>
                  </a:lnTo>
                  <a:lnTo>
                    <a:pt x="368" y="93"/>
                  </a:lnTo>
                  <a:lnTo>
                    <a:pt x="365" y="92"/>
                  </a:lnTo>
                  <a:lnTo>
                    <a:pt x="361" y="88"/>
                  </a:lnTo>
                  <a:lnTo>
                    <a:pt x="359" y="83"/>
                  </a:lnTo>
                  <a:lnTo>
                    <a:pt x="358" y="79"/>
                  </a:lnTo>
                  <a:lnTo>
                    <a:pt x="359" y="75"/>
                  </a:lnTo>
                  <a:lnTo>
                    <a:pt x="361" y="71"/>
                  </a:lnTo>
                  <a:lnTo>
                    <a:pt x="365" y="67"/>
                  </a:lnTo>
                  <a:lnTo>
                    <a:pt x="368" y="65"/>
                  </a:lnTo>
                  <a:lnTo>
                    <a:pt x="373" y="64"/>
                  </a:lnTo>
                  <a:close/>
                  <a:moveTo>
                    <a:pt x="309" y="64"/>
                  </a:moveTo>
                  <a:lnTo>
                    <a:pt x="313" y="65"/>
                  </a:lnTo>
                  <a:lnTo>
                    <a:pt x="317" y="67"/>
                  </a:lnTo>
                  <a:lnTo>
                    <a:pt x="322" y="71"/>
                  </a:lnTo>
                  <a:lnTo>
                    <a:pt x="323" y="75"/>
                  </a:lnTo>
                  <a:lnTo>
                    <a:pt x="324" y="79"/>
                  </a:lnTo>
                  <a:lnTo>
                    <a:pt x="323" y="83"/>
                  </a:lnTo>
                  <a:lnTo>
                    <a:pt x="322" y="88"/>
                  </a:lnTo>
                  <a:lnTo>
                    <a:pt x="317" y="92"/>
                  </a:lnTo>
                  <a:lnTo>
                    <a:pt x="313" y="93"/>
                  </a:lnTo>
                  <a:lnTo>
                    <a:pt x="309" y="94"/>
                  </a:lnTo>
                  <a:lnTo>
                    <a:pt x="305" y="93"/>
                  </a:lnTo>
                  <a:lnTo>
                    <a:pt x="301" y="92"/>
                  </a:lnTo>
                  <a:lnTo>
                    <a:pt x="296" y="88"/>
                  </a:lnTo>
                  <a:lnTo>
                    <a:pt x="295" y="83"/>
                  </a:lnTo>
                  <a:lnTo>
                    <a:pt x="294" y="79"/>
                  </a:lnTo>
                  <a:lnTo>
                    <a:pt x="295" y="75"/>
                  </a:lnTo>
                  <a:lnTo>
                    <a:pt x="296" y="71"/>
                  </a:lnTo>
                  <a:lnTo>
                    <a:pt x="301" y="67"/>
                  </a:lnTo>
                  <a:lnTo>
                    <a:pt x="305" y="65"/>
                  </a:lnTo>
                  <a:lnTo>
                    <a:pt x="309" y="64"/>
                  </a:lnTo>
                  <a:close/>
                  <a:moveTo>
                    <a:pt x="245" y="64"/>
                  </a:moveTo>
                  <a:lnTo>
                    <a:pt x="250" y="65"/>
                  </a:lnTo>
                  <a:lnTo>
                    <a:pt x="253" y="67"/>
                  </a:lnTo>
                  <a:lnTo>
                    <a:pt x="257" y="71"/>
                  </a:lnTo>
                  <a:lnTo>
                    <a:pt x="259" y="75"/>
                  </a:lnTo>
                  <a:lnTo>
                    <a:pt x="260" y="79"/>
                  </a:lnTo>
                  <a:lnTo>
                    <a:pt x="259" y="83"/>
                  </a:lnTo>
                  <a:lnTo>
                    <a:pt x="257" y="88"/>
                  </a:lnTo>
                  <a:lnTo>
                    <a:pt x="253" y="92"/>
                  </a:lnTo>
                  <a:lnTo>
                    <a:pt x="250" y="93"/>
                  </a:lnTo>
                  <a:lnTo>
                    <a:pt x="245" y="94"/>
                  </a:lnTo>
                  <a:lnTo>
                    <a:pt x="241" y="93"/>
                  </a:lnTo>
                  <a:lnTo>
                    <a:pt x="236" y="92"/>
                  </a:lnTo>
                  <a:lnTo>
                    <a:pt x="234" y="88"/>
                  </a:lnTo>
                  <a:lnTo>
                    <a:pt x="231" y="83"/>
                  </a:lnTo>
                  <a:lnTo>
                    <a:pt x="229" y="79"/>
                  </a:lnTo>
                  <a:lnTo>
                    <a:pt x="231" y="75"/>
                  </a:lnTo>
                  <a:lnTo>
                    <a:pt x="234" y="71"/>
                  </a:lnTo>
                  <a:lnTo>
                    <a:pt x="236" y="67"/>
                  </a:lnTo>
                  <a:lnTo>
                    <a:pt x="241" y="65"/>
                  </a:lnTo>
                  <a:lnTo>
                    <a:pt x="245" y="64"/>
                  </a:lnTo>
                  <a:close/>
                  <a:moveTo>
                    <a:pt x="181" y="64"/>
                  </a:moveTo>
                  <a:lnTo>
                    <a:pt x="186" y="65"/>
                  </a:lnTo>
                  <a:lnTo>
                    <a:pt x="190" y="67"/>
                  </a:lnTo>
                  <a:lnTo>
                    <a:pt x="193" y="71"/>
                  </a:lnTo>
                  <a:lnTo>
                    <a:pt x="194" y="75"/>
                  </a:lnTo>
                  <a:lnTo>
                    <a:pt x="196" y="79"/>
                  </a:lnTo>
                  <a:lnTo>
                    <a:pt x="194" y="83"/>
                  </a:lnTo>
                  <a:lnTo>
                    <a:pt x="193" y="88"/>
                  </a:lnTo>
                  <a:lnTo>
                    <a:pt x="190" y="92"/>
                  </a:lnTo>
                  <a:lnTo>
                    <a:pt x="186" y="93"/>
                  </a:lnTo>
                  <a:lnTo>
                    <a:pt x="181" y="94"/>
                  </a:lnTo>
                  <a:lnTo>
                    <a:pt x="176" y="93"/>
                  </a:lnTo>
                  <a:lnTo>
                    <a:pt x="172" y="92"/>
                  </a:lnTo>
                  <a:lnTo>
                    <a:pt x="169" y="88"/>
                  </a:lnTo>
                  <a:lnTo>
                    <a:pt x="167" y="83"/>
                  </a:lnTo>
                  <a:lnTo>
                    <a:pt x="167" y="79"/>
                  </a:lnTo>
                  <a:lnTo>
                    <a:pt x="167" y="75"/>
                  </a:lnTo>
                  <a:lnTo>
                    <a:pt x="169" y="71"/>
                  </a:lnTo>
                  <a:lnTo>
                    <a:pt x="172" y="67"/>
                  </a:lnTo>
                  <a:lnTo>
                    <a:pt x="176" y="65"/>
                  </a:lnTo>
                  <a:lnTo>
                    <a:pt x="181" y="64"/>
                  </a:lnTo>
                  <a:close/>
                  <a:moveTo>
                    <a:pt x="118" y="64"/>
                  </a:moveTo>
                  <a:lnTo>
                    <a:pt x="122" y="65"/>
                  </a:lnTo>
                  <a:lnTo>
                    <a:pt x="126" y="67"/>
                  </a:lnTo>
                  <a:lnTo>
                    <a:pt x="129" y="71"/>
                  </a:lnTo>
                  <a:lnTo>
                    <a:pt x="132" y="75"/>
                  </a:lnTo>
                  <a:lnTo>
                    <a:pt x="132" y="79"/>
                  </a:lnTo>
                  <a:lnTo>
                    <a:pt x="132" y="83"/>
                  </a:lnTo>
                  <a:lnTo>
                    <a:pt x="129" y="88"/>
                  </a:lnTo>
                  <a:lnTo>
                    <a:pt x="126" y="92"/>
                  </a:lnTo>
                  <a:lnTo>
                    <a:pt x="122" y="93"/>
                  </a:lnTo>
                  <a:lnTo>
                    <a:pt x="118" y="94"/>
                  </a:lnTo>
                  <a:lnTo>
                    <a:pt x="112" y="93"/>
                  </a:lnTo>
                  <a:lnTo>
                    <a:pt x="108" y="92"/>
                  </a:lnTo>
                  <a:lnTo>
                    <a:pt x="105" y="88"/>
                  </a:lnTo>
                  <a:lnTo>
                    <a:pt x="102" y="83"/>
                  </a:lnTo>
                  <a:lnTo>
                    <a:pt x="102" y="79"/>
                  </a:lnTo>
                  <a:lnTo>
                    <a:pt x="102" y="75"/>
                  </a:lnTo>
                  <a:lnTo>
                    <a:pt x="105" y="71"/>
                  </a:lnTo>
                  <a:lnTo>
                    <a:pt x="108" y="67"/>
                  </a:lnTo>
                  <a:lnTo>
                    <a:pt x="112" y="65"/>
                  </a:lnTo>
                  <a:lnTo>
                    <a:pt x="118" y="64"/>
                  </a:lnTo>
                  <a:close/>
                  <a:moveTo>
                    <a:pt x="53" y="64"/>
                  </a:moveTo>
                  <a:lnTo>
                    <a:pt x="58" y="65"/>
                  </a:lnTo>
                  <a:lnTo>
                    <a:pt x="62" y="67"/>
                  </a:lnTo>
                  <a:lnTo>
                    <a:pt x="65" y="71"/>
                  </a:lnTo>
                  <a:lnTo>
                    <a:pt x="67" y="75"/>
                  </a:lnTo>
                  <a:lnTo>
                    <a:pt x="67" y="79"/>
                  </a:lnTo>
                  <a:lnTo>
                    <a:pt x="67" y="83"/>
                  </a:lnTo>
                  <a:lnTo>
                    <a:pt x="65" y="88"/>
                  </a:lnTo>
                  <a:lnTo>
                    <a:pt x="62" y="92"/>
                  </a:lnTo>
                  <a:lnTo>
                    <a:pt x="58" y="93"/>
                  </a:lnTo>
                  <a:lnTo>
                    <a:pt x="53" y="94"/>
                  </a:lnTo>
                  <a:lnTo>
                    <a:pt x="48" y="93"/>
                  </a:lnTo>
                  <a:lnTo>
                    <a:pt x="44" y="92"/>
                  </a:lnTo>
                  <a:lnTo>
                    <a:pt x="41" y="88"/>
                  </a:lnTo>
                  <a:lnTo>
                    <a:pt x="40" y="83"/>
                  </a:lnTo>
                  <a:lnTo>
                    <a:pt x="38" y="79"/>
                  </a:lnTo>
                  <a:lnTo>
                    <a:pt x="40" y="75"/>
                  </a:lnTo>
                  <a:lnTo>
                    <a:pt x="41" y="71"/>
                  </a:lnTo>
                  <a:lnTo>
                    <a:pt x="44" y="67"/>
                  </a:lnTo>
                  <a:lnTo>
                    <a:pt x="48" y="65"/>
                  </a:lnTo>
                  <a:lnTo>
                    <a:pt x="53" y="64"/>
                  </a:lnTo>
                  <a:close/>
                  <a:moveTo>
                    <a:pt x="4437" y="0"/>
                  </a:moveTo>
                  <a:lnTo>
                    <a:pt x="4442" y="1"/>
                  </a:lnTo>
                  <a:lnTo>
                    <a:pt x="4446" y="2"/>
                  </a:lnTo>
                  <a:lnTo>
                    <a:pt x="4449" y="7"/>
                  </a:lnTo>
                  <a:lnTo>
                    <a:pt x="4451" y="11"/>
                  </a:lnTo>
                  <a:lnTo>
                    <a:pt x="4452" y="15"/>
                  </a:lnTo>
                  <a:lnTo>
                    <a:pt x="4451" y="19"/>
                  </a:lnTo>
                  <a:lnTo>
                    <a:pt x="4449" y="23"/>
                  </a:lnTo>
                  <a:lnTo>
                    <a:pt x="4446" y="27"/>
                  </a:lnTo>
                  <a:lnTo>
                    <a:pt x="4442" y="29"/>
                  </a:lnTo>
                  <a:lnTo>
                    <a:pt x="4437" y="30"/>
                  </a:lnTo>
                  <a:lnTo>
                    <a:pt x="4432" y="29"/>
                  </a:lnTo>
                  <a:lnTo>
                    <a:pt x="4428" y="27"/>
                  </a:lnTo>
                  <a:lnTo>
                    <a:pt x="4425" y="23"/>
                  </a:lnTo>
                  <a:lnTo>
                    <a:pt x="4423" y="19"/>
                  </a:lnTo>
                  <a:lnTo>
                    <a:pt x="4423" y="15"/>
                  </a:lnTo>
                  <a:lnTo>
                    <a:pt x="4423" y="11"/>
                  </a:lnTo>
                  <a:lnTo>
                    <a:pt x="4425" y="7"/>
                  </a:lnTo>
                  <a:lnTo>
                    <a:pt x="4428" y="2"/>
                  </a:lnTo>
                  <a:lnTo>
                    <a:pt x="4432" y="1"/>
                  </a:lnTo>
                  <a:lnTo>
                    <a:pt x="4437" y="0"/>
                  </a:lnTo>
                  <a:close/>
                  <a:moveTo>
                    <a:pt x="4372" y="0"/>
                  </a:moveTo>
                  <a:lnTo>
                    <a:pt x="4378" y="1"/>
                  </a:lnTo>
                  <a:lnTo>
                    <a:pt x="4382" y="2"/>
                  </a:lnTo>
                  <a:lnTo>
                    <a:pt x="4385" y="7"/>
                  </a:lnTo>
                  <a:lnTo>
                    <a:pt x="4388" y="11"/>
                  </a:lnTo>
                  <a:lnTo>
                    <a:pt x="4388" y="15"/>
                  </a:lnTo>
                  <a:lnTo>
                    <a:pt x="4388" y="19"/>
                  </a:lnTo>
                  <a:lnTo>
                    <a:pt x="4385" y="23"/>
                  </a:lnTo>
                  <a:lnTo>
                    <a:pt x="4382" y="27"/>
                  </a:lnTo>
                  <a:lnTo>
                    <a:pt x="4378" y="29"/>
                  </a:lnTo>
                  <a:lnTo>
                    <a:pt x="4372" y="30"/>
                  </a:lnTo>
                  <a:lnTo>
                    <a:pt x="4368" y="29"/>
                  </a:lnTo>
                  <a:lnTo>
                    <a:pt x="4364" y="27"/>
                  </a:lnTo>
                  <a:lnTo>
                    <a:pt x="4361" y="23"/>
                  </a:lnTo>
                  <a:lnTo>
                    <a:pt x="4358" y="19"/>
                  </a:lnTo>
                  <a:lnTo>
                    <a:pt x="4358" y="15"/>
                  </a:lnTo>
                  <a:lnTo>
                    <a:pt x="4358" y="11"/>
                  </a:lnTo>
                  <a:lnTo>
                    <a:pt x="4361" y="7"/>
                  </a:lnTo>
                  <a:lnTo>
                    <a:pt x="4364" y="2"/>
                  </a:lnTo>
                  <a:lnTo>
                    <a:pt x="4368" y="1"/>
                  </a:lnTo>
                  <a:lnTo>
                    <a:pt x="4372" y="0"/>
                  </a:lnTo>
                  <a:close/>
                  <a:moveTo>
                    <a:pt x="4310" y="0"/>
                  </a:moveTo>
                  <a:lnTo>
                    <a:pt x="4314" y="1"/>
                  </a:lnTo>
                  <a:lnTo>
                    <a:pt x="4318" y="2"/>
                  </a:lnTo>
                  <a:lnTo>
                    <a:pt x="4321" y="7"/>
                  </a:lnTo>
                  <a:lnTo>
                    <a:pt x="4324" y="11"/>
                  </a:lnTo>
                  <a:lnTo>
                    <a:pt x="4324" y="15"/>
                  </a:lnTo>
                  <a:lnTo>
                    <a:pt x="4324" y="19"/>
                  </a:lnTo>
                  <a:lnTo>
                    <a:pt x="4321" y="23"/>
                  </a:lnTo>
                  <a:lnTo>
                    <a:pt x="4318" y="27"/>
                  </a:lnTo>
                  <a:lnTo>
                    <a:pt x="4314" y="29"/>
                  </a:lnTo>
                  <a:lnTo>
                    <a:pt x="4310" y="30"/>
                  </a:lnTo>
                  <a:lnTo>
                    <a:pt x="4304" y="29"/>
                  </a:lnTo>
                  <a:lnTo>
                    <a:pt x="4300" y="27"/>
                  </a:lnTo>
                  <a:lnTo>
                    <a:pt x="4297" y="23"/>
                  </a:lnTo>
                  <a:lnTo>
                    <a:pt x="4294" y="19"/>
                  </a:lnTo>
                  <a:lnTo>
                    <a:pt x="4294" y="15"/>
                  </a:lnTo>
                  <a:lnTo>
                    <a:pt x="4294" y="11"/>
                  </a:lnTo>
                  <a:lnTo>
                    <a:pt x="4297" y="7"/>
                  </a:lnTo>
                  <a:lnTo>
                    <a:pt x="4300" y="2"/>
                  </a:lnTo>
                  <a:lnTo>
                    <a:pt x="4304" y="1"/>
                  </a:lnTo>
                  <a:lnTo>
                    <a:pt x="4310" y="0"/>
                  </a:lnTo>
                  <a:close/>
                  <a:moveTo>
                    <a:pt x="4245" y="0"/>
                  </a:moveTo>
                  <a:lnTo>
                    <a:pt x="4250" y="1"/>
                  </a:lnTo>
                  <a:lnTo>
                    <a:pt x="4254" y="2"/>
                  </a:lnTo>
                  <a:lnTo>
                    <a:pt x="4257" y="7"/>
                  </a:lnTo>
                  <a:lnTo>
                    <a:pt x="4259" y="11"/>
                  </a:lnTo>
                  <a:lnTo>
                    <a:pt x="4259" y="15"/>
                  </a:lnTo>
                  <a:lnTo>
                    <a:pt x="4259" y="19"/>
                  </a:lnTo>
                  <a:lnTo>
                    <a:pt x="4257" y="23"/>
                  </a:lnTo>
                  <a:lnTo>
                    <a:pt x="4254" y="27"/>
                  </a:lnTo>
                  <a:lnTo>
                    <a:pt x="4250" y="29"/>
                  </a:lnTo>
                  <a:lnTo>
                    <a:pt x="4245" y="30"/>
                  </a:lnTo>
                  <a:lnTo>
                    <a:pt x="4240" y="29"/>
                  </a:lnTo>
                  <a:lnTo>
                    <a:pt x="4236" y="27"/>
                  </a:lnTo>
                  <a:lnTo>
                    <a:pt x="4233" y="23"/>
                  </a:lnTo>
                  <a:lnTo>
                    <a:pt x="4231" y="19"/>
                  </a:lnTo>
                  <a:lnTo>
                    <a:pt x="4230" y="15"/>
                  </a:lnTo>
                  <a:lnTo>
                    <a:pt x="4231" y="11"/>
                  </a:lnTo>
                  <a:lnTo>
                    <a:pt x="4233" y="7"/>
                  </a:lnTo>
                  <a:lnTo>
                    <a:pt x="4236" y="2"/>
                  </a:lnTo>
                  <a:lnTo>
                    <a:pt x="4240" y="1"/>
                  </a:lnTo>
                  <a:lnTo>
                    <a:pt x="4245" y="0"/>
                  </a:lnTo>
                  <a:close/>
                  <a:moveTo>
                    <a:pt x="4181" y="0"/>
                  </a:moveTo>
                  <a:lnTo>
                    <a:pt x="4185" y="1"/>
                  </a:lnTo>
                  <a:lnTo>
                    <a:pt x="4189" y="2"/>
                  </a:lnTo>
                  <a:lnTo>
                    <a:pt x="4194" y="7"/>
                  </a:lnTo>
                  <a:lnTo>
                    <a:pt x="4195" y="11"/>
                  </a:lnTo>
                  <a:lnTo>
                    <a:pt x="4196" y="15"/>
                  </a:lnTo>
                  <a:lnTo>
                    <a:pt x="4195" y="19"/>
                  </a:lnTo>
                  <a:lnTo>
                    <a:pt x="4194" y="23"/>
                  </a:lnTo>
                  <a:lnTo>
                    <a:pt x="4189" y="27"/>
                  </a:lnTo>
                  <a:lnTo>
                    <a:pt x="4185" y="29"/>
                  </a:lnTo>
                  <a:lnTo>
                    <a:pt x="4181" y="30"/>
                  </a:lnTo>
                  <a:lnTo>
                    <a:pt x="4177" y="29"/>
                  </a:lnTo>
                  <a:lnTo>
                    <a:pt x="4173" y="27"/>
                  </a:lnTo>
                  <a:lnTo>
                    <a:pt x="4169" y="23"/>
                  </a:lnTo>
                  <a:lnTo>
                    <a:pt x="4167" y="19"/>
                  </a:lnTo>
                  <a:lnTo>
                    <a:pt x="4166" y="15"/>
                  </a:lnTo>
                  <a:lnTo>
                    <a:pt x="4167" y="11"/>
                  </a:lnTo>
                  <a:lnTo>
                    <a:pt x="4169" y="7"/>
                  </a:lnTo>
                  <a:lnTo>
                    <a:pt x="4173" y="2"/>
                  </a:lnTo>
                  <a:lnTo>
                    <a:pt x="4177" y="1"/>
                  </a:lnTo>
                  <a:lnTo>
                    <a:pt x="4181" y="0"/>
                  </a:lnTo>
                  <a:close/>
                  <a:moveTo>
                    <a:pt x="4117" y="0"/>
                  </a:moveTo>
                  <a:lnTo>
                    <a:pt x="4121" y="1"/>
                  </a:lnTo>
                  <a:lnTo>
                    <a:pt x="4125" y="2"/>
                  </a:lnTo>
                  <a:lnTo>
                    <a:pt x="4129" y="7"/>
                  </a:lnTo>
                  <a:lnTo>
                    <a:pt x="4131" y="11"/>
                  </a:lnTo>
                  <a:lnTo>
                    <a:pt x="4132" y="15"/>
                  </a:lnTo>
                  <a:lnTo>
                    <a:pt x="4131" y="19"/>
                  </a:lnTo>
                  <a:lnTo>
                    <a:pt x="4129" y="23"/>
                  </a:lnTo>
                  <a:lnTo>
                    <a:pt x="4125" y="27"/>
                  </a:lnTo>
                  <a:lnTo>
                    <a:pt x="4121" y="29"/>
                  </a:lnTo>
                  <a:lnTo>
                    <a:pt x="4117" y="30"/>
                  </a:lnTo>
                  <a:lnTo>
                    <a:pt x="4113" y="29"/>
                  </a:lnTo>
                  <a:lnTo>
                    <a:pt x="4109" y="27"/>
                  </a:lnTo>
                  <a:lnTo>
                    <a:pt x="4104" y="23"/>
                  </a:lnTo>
                  <a:lnTo>
                    <a:pt x="4103" y="19"/>
                  </a:lnTo>
                  <a:lnTo>
                    <a:pt x="4102" y="15"/>
                  </a:lnTo>
                  <a:lnTo>
                    <a:pt x="4103" y="11"/>
                  </a:lnTo>
                  <a:lnTo>
                    <a:pt x="4104" y="7"/>
                  </a:lnTo>
                  <a:lnTo>
                    <a:pt x="4109" y="2"/>
                  </a:lnTo>
                  <a:lnTo>
                    <a:pt x="4113" y="1"/>
                  </a:lnTo>
                  <a:lnTo>
                    <a:pt x="4117" y="0"/>
                  </a:lnTo>
                  <a:close/>
                  <a:moveTo>
                    <a:pt x="4053" y="0"/>
                  </a:moveTo>
                  <a:lnTo>
                    <a:pt x="4058" y="1"/>
                  </a:lnTo>
                  <a:lnTo>
                    <a:pt x="4062" y="2"/>
                  </a:lnTo>
                  <a:lnTo>
                    <a:pt x="4065" y="7"/>
                  </a:lnTo>
                  <a:lnTo>
                    <a:pt x="4067" y="11"/>
                  </a:lnTo>
                  <a:lnTo>
                    <a:pt x="4068" y="15"/>
                  </a:lnTo>
                  <a:lnTo>
                    <a:pt x="4067" y="19"/>
                  </a:lnTo>
                  <a:lnTo>
                    <a:pt x="4065" y="23"/>
                  </a:lnTo>
                  <a:lnTo>
                    <a:pt x="4062" y="27"/>
                  </a:lnTo>
                  <a:lnTo>
                    <a:pt x="4058" y="29"/>
                  </a:lnTo>
                  <a:lnTo>
                    <a:pt x="4053" y="30"/>
                  </a:lnTo>
                  <a:lnTo>
                    <a:pt x="4048" y="29"/>
                  </a:lnTo>
                  <a:lnTo>
                    <a:pt x="4044" y="27"/>
                  </a:lnTo>
                  <a:lnTo>
                    <a:pt x="4041" y="23"/>
                  </a:lnTo>
                  <a:lnTo>
                    <a:pt x="4039" y="19"/>
                  </a:lnTo>
                  <a:lnTo>
                    <a:pt x="4039" y="15"/>
                  </a:lnTo>
                  <a:lnTo>
                    <a:pt x="4039" y="11"/>
                  </a:lnTo>
                  <a:lnTo>
                    <a:pt x="4041" y="7"/>
                  </a:lnTo>
                  <a:lnTo>
                    <a:pt x="4044" y="2"/>
                  </a:lnTo>
                  <a:lnTo>
                    <a:pt x="4048" y="1"/>
                  </a:lnTo>
                  <a:lnTo>
                    <a:pt x="4053" y="0"/>
                  </a:lnTo>
                  <a:close/>
                  <a:moveTo>
                    <a:pt x="3988" y="0"/>
                  </a:moveTo>
                  <a:lnTo>
                    <a:pt x="3994" y="1"/>
                  </a:lnTo>
                  <a:lnTo>
                    <a:pt x="3998" y="2"/>
                  </a:lnTo>
                  <a:lnTo>
                    <a:pt x="4001" y="7"/>
                  </a:lnTo>
                  <a:lnTo>
                    <a:pt x="4004" y="11"/>
                  </a:lnTo>
                  <a:lnTo>
                    <a:pt x="4004" y="15"/>
                  </a:lnTo>
                  <a:lnTo>
                    <a:pt x="4004" y="19"/>
                  </a:lnTo>
                  <a:lnTo>
                    <a:pt x="4001" y="23"/>
                  </a:lnTo>
                  <a:lnTo>
                    <a:pt x="3998" y="27"/>
                  </a:lnTo>
                  <a:lnTo>
                    <a:pt x="3994" y="29"/>
                  </a:lnTo>
                  <a:lnTo>
                    <a:pt x="3988" y="30"/>
                  </a:lnTo>
                  <a:lnTo>
                    <a:pt x="3984" y="29"/>
                  </a:lnTo>
                  <a:lnTo>
                    <a:pt x="3980" y="27"/>
                  </a:lnTo>
                  <a:lnTo>
                    <a:pt x="3977" y="23"/>
                  </a:lnTo>
                  <a:lnTo>
                    <a:pt x="3974" y="19"/>
                  </a:lnTo>
                  <a:lnTo>
                    <a:pt x="3974" y="15"/>
                  </a:lnTo>
                  <a:lnTo>
                    <a:pt x="3974" y="11"/>
                  </a:lnTo>
                  <a:lnTo>
                    <a:pt x="3977" y="7"/>
                  </a:lnTo>
                  <a:lnTo>
                    <a:pt x="3980" y="2"/>
                  </a:lnTo>
                  <a:lnTo>
                    <a:pt x="3984" y="1"/>
                  </a:lnTo>
                  <a:lnTo>
                    <a:pt x="3988" y="0"/>
                  </a:lnTo>
                  <a:close/>
                  <a:moveTo>
                    <a:pt x="3926" y="0"/>
                  </a:moveTo>
                  <a:lnTo>
                    <a:pt x="3930" y="1"/>
                  </a:lnTo>
                  <a:lnTo>
                    <a:pt x="3934" y="2"/>
                  </a:lnTo>
                  <a:lnTo>
                    <a:pt x="3937" y="7"/>
                  </a:lnTo>
                  <a:lnTo>
                    <a:pt x="3940" y="11"/>
                  </a:lnTo>
                  <a:lnTo>
                    <a:pt x="3940" y="15"/>
                  </a:lnTo>
                  <a:lnTo>
                    <a:pt x="3940" y="19"/>
                  </a:lnTo>
                  <a:lnTo>
                    <a:pt x="3937" y="23"/>
                  </a:lnTo>
                  <a:lnTo>
                    <a:pt x="3934" y="27"/>
                  </a:lnTo>
                  <a:lnTo>
                    <a:pt x="3930" y="29"/>
                  </a:lnTo>
                  <a:lnTo>
                    <a:pt x="3926" y="30"/>
                  </a:lnTo>
                  <a:lnTo>
                    <a:pt x="3920" y="29"/>
                  </a:lnTo>
                  <a:lnTo>
                    <a:pt x="3916" y="27"/>
                  </a:lnTo>
                  <a:lnTo>
                    <a:pt x="3913" y="23"/>
                  </a:lnTo>
                  <a:lnTo>
                    <a:pt x="3910" y="19"/>
                  </a:lnTo>
                  <a:lnTo>
                    <a:pt x="3910" y="15"/>
                  </a:lnTo>
                  <a:lnTo>
                    <a:pt x="3910" y="11"/>
                  </a:lnTo>
                  <a:lnTo>
                    <a:pt x="3913" y="7"/>
                  </a:lnTo>
                  <a:lnTo>
                    <a:pt x="3916" y="2"/>
                  </a:lnTo>
                  <a:lnTo>
                    <a:pt x="3920" y="1"/>
                  </a:lnTo>
                  <a:lnTo>
                    <a:pt x="3926" y="0"/>
                  </a:lnTo>
                  <a:close/>
                  <a:moveTo>
                    <a:pt x="3861" y="0"/>
                  </a:moveTo>
                  <a:lnTo>
                    <a:pt x="3866" y="1"/>
                  </a:lnTo>
                  <a:lnTo>
                    <a:pt x="3870" y="2"/>
                  </a:lnTo>
                  <a:lnTo>
                    <a:pt x="3873" y="7"/>
                  </a:lnTo>
                  <a:lnTo>
                    <a:pt x="3875" y="11"/>
                  </a:lnTo>
                  <a:lnTo>
                    <a:pt x="3875" y="15"/>
                  </a:lnTo>
                  <a:lnTo>
                    <a:pt x="3875" y="19"/>
                  </a:lnTo>
                  <a:lnTo>
                    <a:pt x="3873" y="23"/>
                  </a:lnTo>
                  <a:lnTo>
                    <a:pt x="3870" y="27"/>
                  </a:lnTo>
                  <a:lnTo>
                    <a:pt x="3866" y="29"/>
                  </a:lnTo>
                  <a:lnTo>
                    <a:pt x="3861" y="30"/>
                  </a:lnTo>
                  <a:lnTo>
                    <a:pt x="3856" y="29"/>
                  </a:lnTo>
                  <a:lnTo>
                    <a:pt x="3852" y="27"/>
                  </a:lnTo>
                  <a:lnTo>
                    <a:pt x="3849" y="23"/>
                  </a:lnTo>
                  <a:lnTo>
                    <a:pt x="3847" y="19"/>
                  </a:lnTo>
                  <a:lnTo>
                    <a:pt x="3846" y="15"/>
                  </a:lnTo>
                  <a:lnTo>
                    <a:pt x="3847" y="11"/>
                  </a:lnTo>
                  <a:lnTo>
                    <a:pt x="3849" y="7"/>
                  </a:lnTo>
                  <a:lnTo>
                    <a:pt x="3852" y="2"/>
                  </a:lnTo>
                  <a:lnTo>
                    <a:pt x="3856" y="1"/>
                  </a:lnTo>
                  <a:lnTo>
                    <a:pt x="3861" y="0"/>
                  </a:lnTo>
                  <a:close/>
                  <a:moveTo>
                    <a:pt x="3797" y="0"/>
                  </a:moveTo>
                  <a:lnTo>
                    <a:pt x="3801" y="1"/>
                  </a:lnTo>
                  <a:lnTo>
                    <a:pt x="3805" y="2"/>
                  </a:lnTo>
                  <a:lnTo>
                    <a:pt x="3810" y="7"/>
                  </a:lnTo>
                  <a:lnTo>
                    <a:pt x="3811" y="11"/>
                  </a:lnTo>
                  <a:lnTo>
                    <a:pt x="3812" y="15"/>
                  </a:lnTo>
                  <a:lnTo>
                    <a:pt x="3811" y="19"/>
                  </a:lnTo>
                  <a:lnTo>
                    <a:pt x="3810" y="23"/>
                  </a:lnTo>
                  <a:lnTo>
                    <a:pt x="3805" y="27"/>
                  </a:lnTo>
                  <a:lnTo>
                    <a:pt x="3801" y="29"/>
                  </a:lnTo>
                  <a:lnTo>
                    <a:pt x="3797" y="30"/>
                  </a:lnTo>
                  <a:lnTo>
                    <a:pt x="3793" y="29"/>
                  </a:lnTo>
                  <a:lnTo>
                    <a:pt x="3789" y="27"/>
                  </a:lnTo>
                  <a:lnTo>
                    <a:pt x="3785" y="23"/>
                  </a:lnTo>
                  <a:lnTo>
                    <a:pt x="3783" y="19"/>
                  </a:lnTo>
                  <a:lnTo>
                    <a:pt x="3782" y="15"/>
                  </a:lnTo>
                  <a:lnTo>
                    <a:pt x="3783" y="11"/>
                  </a:lnTo>
                  <a:lnTo>
                    <a:pt x="3785" y="7"/>
                  </a:lnTo>
                  <a:lnTo>
                    <a:pt x="3789" y="2"/>
                  </a:lnTo>
                  <a:lnTo>
                    <a:pt x="3793" y="1"/>
                  </a:lnTo>
                  <a:lnTo>
                    <a:pt x="3797" y="0"/>
                  </a:lnTo>
                  <a:close/>
                  <a:moveTo>
                    <a:pt x="3733" y="0"/>
                  </a:moveTo>
                  <a:lnTo>
                    <a:pt x="3737" y="1"/>
                  </a:lnTo>
                  <a:lnTo>
                    <a:pt x="3741" y="2"/>
                  </a:lnTo>
                  <a:lnTo>
                    <a:pt x="3745" y="7"/>
                  </a:lnTo>
                  <a:lnTo>
                    <a:pt x="3747" y="11"/>
                  </a:lnTo>
                  <a:lnTo>
                    <a:pt x="3748" y="15"/>
                  </a:lnTo>
                  <a:lnTo>
                    <a:pt x="3747" y="19"/>
                  </a:lnTo>
                  <a:lnTo>
                    <a:pt x="3745" y="23"/>
                  </a:lnTo>
                  <a:lnTo>
                    <a:pt x="3741" y="27"/>
                  </a:lnTo>
                  <a:lnTo>
                    <a:pt x="3737" y="29"/>
                  </a:lnTo>
                  <a:lnTo>
                    <a:pt x="3733" y="30"/>
                  </a:lnTo>
                  <a:lnTo>
                    <a:pt x="3729" y="29"/>
                  </a:lnTo>
                  <a:lnTo>
                    <a:pt x="3725" y="27"/>
                  </a:lnTo>
                  <a:lnTo>
                    <a:pt x="3720" y="23"/>
                  </a:lnTo>
                  <a:lnTo>
                    <a:pt x="3719" y="19"/>
                  </a:lnTo>
                  <a:lnTo>
                    <a:pt x="3718" y="15"/>
                  </a:lnTo>
                  <a:lnTo>
                    <a:pt x="3719" y="11"/>
                  </a:lnTo>
                  <a:lnTo>
                    <a:pt x="3720" y="7"/>
                  </a:lnTo>
                  <a:lnTo>
                    <a:pt x="3725" y="2"/>
                  </a:lnTo>
                  <a:lnTo>
                    <a:pt x="3729" y="1"/>
                  </a:lnTo>
                  <a:lnTo>
                    <a:pt x="3733" y="0"/>
                  </a:lnTo>
                  <a:close/>
                  <a:moveTo>
                    <a:pt x="3669" y="0"/>
                  </a:moveTo>
                  <a:lnTo>
                    <a:pt x="3674" y="1"/>
                  </a:lnTo>
                  <a:lnTo>
                    <a:pt x="3678" y="2"/>
                  </a:lnTo>
                  <a:lnTo>
                    <a:pt x="3681" y="7"/>
                  </a:lnTo>
                  <a:lnTo>
                    <a:pt x="3683" y="11"/>
                  </a:lnTo>
                  <a:lnTo>
                    <a:pt x="3684" y="15"/>
                  </a:lnTo>
                  <a:lnTo>
                    <a:pt x="3683" y="19"/>
                  </a:lnTo>
                  <a:lnTo>
                    <a:pt x="3681" y="23"/>
                  </a:lnTo>
                  <a:lnTo>
                    <a:pt x="3678" y="27"/>
                  </a:lnTo>
                  <a:lnTo>
                    <a:pt x="3674" y="29"/>
                  </a:lnTo>
                  <a:lnTo>
                    <a:pt x="3669" y="30"/>
                  </a:lnTo>
                  <a:lnTo>
                    <a:pt x="3664" y="29"/>
                  </a:lnTo>
                  <a:lnTo>
                    <a:pt x="3660" y="27"/>
                  </a:lnTo>
                  <a:lnTo>
                    <a:pt x="3657" y="23"/>
                  </a:lnTo>
                  <a:lnTo>
                    <a:pt x="3655" y="19"/>
                  </a:lnTo>
                  <a:lnTo>
                    <a:pt x="3655" y="15"/>
                  </a:lnTo>
                  <a:lnTo>
                    <a:pt x="3655" y="11"/>
                  </a:lnTo>
                  <a:lnTo>
                    <a:pt x="3657" y="7"/>
                  </a:lnTo>
                  <a:lnTo>
                    <a:pt x="3660" y="2"/>
                  </a:lnTo>
                  <a:lnTo>
                    <a:pt x="3664" y="1"/>
                  </a:lnTo>
                  <a:lnTo>
                    <a:pt x="3669" y="0"/>
                  </a:lnTo>
                  <a:close/>
                  <a:moveTo>
                    <a:pt x="3604" y="0"/>
                  </a:moveTo>
                  <a:lnTo>
                    <a:pt x="3610" y="1"/>
                  </a:lnTo>
                  <a:lnTo>
                    <a:pt x="3614" y="2"/>
                  </a:lnTo>
                  <a:lnTo>
                    <a:pt x="3617" y="7"/>
                  </a:lnTo>
                  <a:lnTo>
                    <a:pt x="3620" y="11"/>
                  </a:lnTo>
                  <a:lnTo>
                    <a:pt x="3620" y="15"/>
                  </a:lnTo>
                  <a:lnTo>
                    <a:pt x="3620" y="19"/>
                  </a:lnTo>
                  <a:lnTo>
                    <a:pt x="3617" y="23"/>
                  </a:lnTo>
                  <a:lnTo>
                    <a:pt x="3614" y="27"/>
                  </a:lnTo>
                  <a:lnTo>
                    <a:pt x="3610" y="29"/>
                  </a:lnTo>
                  <a:lnTo>
                    <a:pt x="3604" y="30"/>
                  </a:lnTo>
                  <a:lnTo>
                    <a:pt x="3600" y="29"/>
                  </a:lnTo>
                  <a:lnTo>
                    <a:pt x="3596" y="27"/>
                  </a:lnTo>
                  <a:lnTo>
                    <a:pt x="3593" y="23"/>
                  </a:lnTo>
                  <a:lnTo>
                    <a:pt x="3590" y="19"/>
                  </a:lnTo>
                  <a:lnTo>
                    <a:pt x="3590" y="15"/>
                  </a:lnTo>
                  <a:lnTo>
                    <a:pt x="3590" y="11"/>
                  </a:lnTo>
                  <a:lnTo>
                    <a:pt x="3593" y="7"/>
                  </a:lnTo>
                  <a:lnTo>
                    <a:pt x="3596" y="2"/>
                  </a:lnTo>
                  <a:lnTo>
                    <a:pt x="3600" y="1"/>
                  </a:lnTo>
                  <a:lnTo>
                    <a:pt x="3604" y="0"/>
                  </a:lnTo>
                  <a:close/>
                  <a:moveTo>
                    <a:pt x="3542" y="0"/>
                  </a:moveTo>
                  <a:lnTo>
                    <a:pt x="3546" y="1"/>
                  </a:lnTo>
                  <a:lnTo>
                    <a:pt x="3550" y="2"/>
                  </a:lnTo>
                  <a:lnTo>
                    <a:pt x="3553" y="7"/>
                  </a:lnTo>
                  <a:lnTo>
                    <a:pt x="3556" y="11"/>
                  </a:lnTo>
                  <a:lnTo>
                    <a:pt x="3556" y="15"/>
                  </a:lnTo>
                  <a:lnTo>
                    <a:pt x="3556" y="19"/>
                  </a:lnTo>
                  <a:lnTo>
                    <a:pt x="3553" y="23"/>
                  </a:lnTo>
                  <a:lnTo>
                    <a:pt x="3550" y="27"/>
                  </a:lnTo>
                  <a:lnTo>
                    <a:pt x="3546" y="29"/>
                  </a:lnTo>
                  <a:lnTo>
                    <a:pt x="3542" y="30"/>
                  </a:lnTo>
                  <a:lnTo>
                    <a:pt x="3536" y="29"/>
                  </a:lnTo>
                  <a:lnTo>
                    <a:pt x="3532" y="27"/>
                  </a:lnTo>
                  <a:lnTo>
                    <a:pt x="3529" y="23"/>
                  </a:lnTo>
                  <a:lnTo>
                    <a:pt x="3526" y="19"/>
                  </a:lnTo>
                  <a:lnTo>
                    <a:pt x="3526" y="15"/>
                  </a:lnTo>
                  <a:lnTo>
                    <a:pt x="3526" y="11"/>
                  </a:lnTo>
                  <a:lnTo>
                    <a:pt x="3529" y="7"/>
                  </a:lnTo>
                  <a:lnTo>
                    <a:pt x="3532" y="2"/>
                  </a:lnTo>
                  <a:lnTo>
                    <a:pt x="3536" y="1"/>
                  </a:lnTo>
                  <a:lnTo>
                    <a:pt x="3542" y="0"/>
                  </a:lnTo>
                  <a:close/>
                  <a:moveTo>
                    <a:pt x="3477" y="0"/>
                  </a:moveTo>
                  <a:lnTo>
                    <a:pt x="3482" y="1"/>
                  </a:lnTo>
                  <a:lnTo>
                    <a:pt x="3486" y="2"/>
                  </a:lnTo>
                  <a:lnTo>
                    <a:pt x="3489" y="7"/>
                  </a:lnTo>
                  <a:lnTo>
                    <a:pt x="3491" y="11"/>
                  </a:lnTo>
                  <a:lnTo>
                    <a:pt x="3491" y="15"/>
                  </a:lnTo>
                  <a:lnTo>
                    <a:pt x="3491" y="19"/>
                  </a:lnTo>
                  <a:lnTo>
                    <a:pt x="3489" y="23"/>
                  </a:lnTo>
                  <a:lnTo>
                    <a:pt x="3486" y="27"/>
                  </a:lnTo>
                  <a:lnTo>
                    <a:pt x="3482" y="29"/>
                  </a:lnTo>
                  <a:lnTo>
                    <a:pt x="3477" y="30"/>
                  </a:lnTo>
                  <a:lnTo>
                    <a:pt x="3472" y="29"/>
                  </a:lnTo>
                  <a:lnTo>
                    <a:pt x="3468" y="27"/>
                  </a:lnTo>
                  <a:lnTo>
                    <a:pt x="3465" y="23"/>
                  </a:lnTo>
                  <a:lnTo>
                    <a:pt x="3463" y="19"/>
                  </a:lnTo>
                  <a:lnTo>
                    <a:pt x="3462" y="15"/>
                  </a:lnTo>
                  <a:lnTo>
                    <a:pt x="3463" y="11"/>
                  </a:lnTo>
                  <a:lnTo>
                    <a:pt x="3465" y="7"/>
                  </a:lnTo>
                  <a:lnTo>
                    <a:pt x="3468" y="2"/>
                  </a:lnTo>
                  <a:lnTo>
                    <a:pt x="3472" y="1"/>
                  </a:lnTo>
                  <a:lnTo>
                    <a:pt x="3477" y="0"/>
                  </a:lnTo>
                  <a:close/>
                  <a:moveTo>
                    <a:pt x="3413" y="0"/>
                  </a:moveTo>
                  <a:lnTo>
                    <a:pt x="3417" y="1"/>
                  </a:lnTo>
                  <a:lnTo>
                    <a:pt x="3421" y="2"/>
                  </a:lnTo>
                  <a:lnTo>
                    <a:pt x="3426" y="7"/>
                  </a:lnTo>
                  <a:lnTo>
                    <a:pt x="3427" y="11"/>
                  </a:lnTo>
                  <a:lnTo>
                    <a:pt x="3428" y="15"/>
                  </a:lnTo>
                  <a:lnTo>
                    <a:pt x="3427" y="19"/>
                  </a:lnTo>
                  <a:lnTo>
                    <a:pt x="3426" y="23"/>
                  </a:lnTo>
                  <a:lnTo>
                    <a:pt x="3421" y="27"/>
                  </a:lnTo>
                  <a:lnTo>
                    <a:pt x="3417" y="29"/>
                  </a:lnTo>
                  <a:lnTo>
                    <a:pt x="3413" y="30"/>
                  </a:lnTo>
                  <a:lnTo>
                    <a:pt x="3409" y="29"/>
                  </a:lnTo>
                  <a:lnTo>
                    <a:pt x="3405" y="27"/>
                  </a:lnTo>
                  <a:lnTo>
                    <a:pt x="3401" y="23"/>
                  </a:lnTo>
                  <a:lnTo>
                    <a:pt x="3399" y="19"/>
                  </a:lnTo>
                  <a:lnTo>
                    <a:pt x="3398" y="15"/>
                  </a:lnTo>
                  <a:lnTo>
                    <a:pt x="3399" y="11"/>
                  </a:lnTo>
                  <a:lnTo>
                    <a:pt x="3401" y="7"/>
                  </a:lnTo>
                  <a:lnTo>
                    <a:pt x="3405" y="2"/>
                  </a:lnTo>
                  <a:lnTo>
                    <a:pt x="3409" y="1"/>
                  </a:lnTo>
                  <a:lnTo>
                    <a:pt x="3413" y="0"/>
                  </a:lnTo>
                  <a:close/>
                  <a:moveTo>
                    <a:pt x="3349" y="0"/>
                  </a:moveTo>
                  <a:lnTo>
                    <a:pt x="3353" y="1"/>
                  </a:lnTo>
                  <a:lnTo>
                    <a:pt x="3357" y="2"/>
                  </a:lnTo>
                  <a:lnTo>
                    <a:pt x="3361" y="7"/>
                  </a:lnTo>
                  <a:lnTo>
                    <a:pt x="3363" y="11"/>
                  </a:lnTo>
                  <a:lnTo>
                    <a:pt x="3364" y="15"/>
                  </a:lnTo>
                  <a:lnTo>
                    <a:pt x="3363" y="19"/>
                  </a:lnTo>
                  <a:lnTo>
                    <a:pt x="3361" y="23"/>
                  </a:lnTo>
                  <a:lnTo>
                    <a:pt x="3357" y="27"/>
                  </a:lnTo>
                  <a:lnTo>
                    <a:pt x="3353" y="29"/>
                  </a:lnTo>
                  <a:lnTo>
                    <a:pt x="3349" y="30"/>
                  </a:lnTo>
                  <a:lnTo>
                    <a:pt x="3345" y="29"/>
                  </a:lnTo>
                  <a:lnTo>
                    <a:pt x="3341" y="27"/>
                  </a:lnTo>
                  <a:lnTo>
                    <a:pt x="3336" y="23"/>
                  </a:lnTo>
                  <a:lnTo>
                    <a:pt x="3335" y="19"/>
                  </a:lnTo>
                  <a:lnTo>
                    <a:pt x="3334" y="15"/>
                  </a:lnTo>
                  <a:lnTo>
                    <a:pt x="3335" y="11"/>
                  </a:lnTo>
                  <a:lnTo>
                    <a:pt x="3336" y="7"/>
                  </a:lnTo>
                  <a:lnTo>
                    <a:pt x="3341" y="2"/>
                  </a:lnTo>
                  <a:lnTo>
                    <a:pt x="3345" y="1"/>
                  </a:lnTo>
                  <a:lnTo>
                    <a:pt x="3349" y="0"/>
                  </a:lnTo>
                  <a:close/>
                  <a:moveTo>
                    <a:pt x="3285" y="0"/>
                  </a:moveTo>
                  <a:lnTo>
                    <a:pt x="3290" y="1"/>
                  </a:lnTo>
                  <a:lnTo>
                    <a:pt x="3294" y="2"/>
                  </a:lnTo>
                  <a:lnTo>
                    <a:pt x="3297" y="7"/>
                  </a:lnTo>
                  <a:lnTo>
                    <a:pt x="3299" y="11"/>
                  </a:lnTo>
                  <a:lnTo>
                    <a:pt x="3300" y="15"/>
                  </a:lnTo>
                  <a:lnTo>
                    <a:pt x="3299" y="19"/>
                  </a:lnTo>
                  <a:lnTo>
                    <a:pt x="3297" y="23"/>
                  </a:lnTo>
                  <a:lnTo>
                    <a:pt x="3294" y="27"/>
                  </a:lnTo>
                  <a:lnTo>
                    <a:pt x="3290" y="29"/>
                  </a:lnTo>
                  <a:lnTo>
                    <a:pt x="3285" y="30"/>
                  </a:lnTo>
                  <a:lnTo>
                    <a:pt x="3280" y="29"/>
                  </a:lnTo>
                  <a:lnTo>
                    <a:pt x="3276" y="27"/>
                  </a:lnTo>
                  <a:lnTo>
                    <a:pt x="3273" y="23"/>
                  </a:lnTo>
                  <a:lnTo>
                    <a:pt x="3271" y="19"/>
                  </a:lnTo>
                  <a:lnTo>
                    <a:pt x="3271" y="15"/>
                  </a:lnTo>
                  <a:lnTo>
                    <a:pt x="3271" y="11"/>
                  </a:lnTo>
                  <a:lnTo>
                    <a:pt x="3273" y="7"/>
                  </a:lnTo>
                  <a:lnTo>
                    <a:pt x="3276" y="2"/>
                  </a:lnTo>
                  <a:lnTo>
                    <a:pt x="3280" y="1"/>
                  </a:lnTo>
                  <a:lnTo>
                    <a:pt x="3285" y="0"/>
                  </a:lnTo>
                  <a:close/>
                  <a:moveTo>
                    <a:pt x="3220" y="0"/>
                  </a:moveTo>
                  <a:lnTo>
                    <a:pt x="3226" y="1"/>
                  </a:lnTo>
                  <a:lnTo>
                    <a:pt x="3230" y="2"/>
                  </a:lnTo>
                  <a:lnTo>
                    <a:pt x="3233" y="7"/>
                  </a:lnTo>
                  <a:lnTo>
                    <a:pt x="3236" y="11"/>
                  </a:lnTo>
                  <a:lnTo>
                    <a:pt x="3236" y="15"/>
                  </a:lnTo>
                  <a:lnTo>
                    <a:pt x="3236" y="19"/>
                  </a:lnTo>
                  <a:lnTo>
                    <a:pt x="3233" y="23"/>
                  </a:lnTo>
                  <a:lnTo>
                    <a:pt x="3230" y="27"/>
                  </a:lnTo>
                  <a:lnTo>
                    <a:pt x="3226" y="29"/>
                  </a:lnTo>
                  <a:lnTo>
                    <a:pt x="3220" y="30"/>
                  </a:lnTo>
                  <a:lnTo>
                    <a:pt x="3216" y="29"/>
                  </a:lnTo>
                  <a:lnTo>
                    <a:pt x="3212" y="27"/>
                  </a:lnTo>
                  <a:lnTo>
                    <a:pt x="3209" y="23"/>
                  </a:lnTo>
                  <a:lnTo>
                    <a:pt x="3206" y="19"/>
                  </a:lnTo>
                  <a:lnTo>
                    <a:pt x="3206" y="15"/>
                  </a:lnTo>
                  <a:lnTo>
                    <a:pt x="3206" y="11"/>
                  </a:lnTo>
                  <a:lnTo>
                    <a:pt x="3209" y="7"/>
                  </a:lnTo>
                  <a:lnTo>
                    <a:pt x="3212" y="2"/>
                  </a:lnTo>
                  <a:lnTo>
                    <a:pt x="3216" y="1"/>
                  </a:lnTo>
                  <a:lnTo>
                    <a:pt x="3220" y="0"/>
                  </a:lnTo>
                  <a:close/>
                  <a:moveTo>
                    <a:pt x="3158" y="0"/>
                  </a:moveTo>
                  <a:lnTo>
                    <a:pt x="3162" y="1"/>
                  </a:lnTo>
                  <a:lnTo>
                    <a:pt x="3166" y="2"/>
                  </a:lnTo>
                  <a:lnTo>
                    <a:pt x="3169" y="7"/>
                  </a:lnTo>
                  <a:lnTo>
                    <a:pt x="3172" y="11"/>
                  </a:lnTo>
                  <a:lnTo>
                    <a:pt x="3172" y="15"/>
                  </a:lnTo>
                  <a:lnTo>
                    <a:pt x="3172" y="19"/>
                  </a:lnTo>
                  <a:lnTo>
                    <a:pt x="3169" y="23"/>
                  </a:lnTo>
                  <a:lnTo>
                    <a:pt x="3166" y="27"/>
                  </a:lnTo>
                  <a:lnTo>
                    <a:pt x="3162" y="29"/>
                  </a:lnTo>
                  <a:lnTo>
                    <a:pt x="3158" y="30"/>
                  </a:lnTo>
                  <a:lnTo>
                    <a:pt x="3152" y="29"/>
                  </a:lnTo>
                  <a:lnTo>
                    <a:pt x="3148" y="27"/>
                  </a:lnTo>
                  <a:lnTo>
                    <a:pt x="3145" y="23"/>
                  </a:lnTo>
                  <a:lnTo>
                    <a:pt x="3142" y="19"/>
                  </a:lnTo>
                  <a:lnTo>
                    <a:pt x="3142" y="15"/>
                  </a:lnTo>
                  <a:lnTo>
                    <a:pt x="3142" y="11"/>
                  </a:lnTo>
                  <a:lnTo>
                    <a:pt x="3145" y="7"/>
                  </a:lnTo>
                  <a:lnTo>
                    <a:pt x="3148" y="2"/>
                  </a:lnTo>
                  <a:lnTo>
                    <a:pt x="3152" y="1"/>
                  </a:lnTo>
                  <a:lnTo>
                    <a:pt x="3158" y="0"/>
                  </a:lnTo>
                  <a:close/>
                  <a:moveTo>
                    <a:pt x="3093" y="0"/>
                  </a:moveTo>
                  <a:lnTo>
                    <a:pt x="3098" y="1"/>
                  </a:lnTo>
                  <a:lnTo>
                    <a:pt x="3102" y="2"/>
                  </a:lnTo>
                  <a:lnTo>
                    <a:pt x="3105" y="7"/>
                  </a:lnTo>
                  <a:lnTo>
                    <a:pt x="3107" y="11"/>
                  </a:lnTo>
                  <a:lnTo>
                    <a:pt x="3107" y="15"/>
                  </a:lnTo>
                  <a:lnTo>
                    <a:pt x="3107" y="19"/>
                  </a:lnTo>
                  <a:lnTo>
                    <a:pt x="3105" y="23"/>
                  </a:lnTo>
                  <a:lnTo>
                    <a:pt x="3102" y="27"/>
                  </a:lnTo>
                  <a:lnTo>
                    <a:pt x="3098" y="29"/>
                  </a:lnTo>
                  <a:lnTo>
                    <a:pt x="3093" y="30"/>
                  </a:lnTo>
                  <a:lnTo>
                    <a:pt x="3088" y="29"/>
                  </a:lnTo>
                  <a:lnTo>
                    <a:pt x="3084" y="27"/>
                  </a:lnTo>
                  <a:lnTo>
                    <a:pt x="3081" y="23"/>
                  </a:lnTo>
                  <a:lnTo>
                    <a:pt x="3079" y="19"/>
                  </a:lnTo>
                  <a:lnTo>
                    <a:pt x="3078" y="15"/>
                  </a:lnTo>
                  <a:lnTo>
                    <a:pt x="3079" y="11"/>
                  </a:lnTo>
                  <a:lnTo>
                    <a:pt x="3081" y="7"/>
                  </a:lnTo>
                  <a:lnTo>
                    <a:pt x="3084" y="2"/>
                  </a:lnTo>
                  <a:lnTo>
                    <a:pt x="3088" y="1"/>
                  </a:lnTo>
                  <a:lnTo>
                    <a:pt x="3093" y="0"/>
                  </a:lnTo>
                  <a:close/>
                  <a:moveTo>
                    <a:pt x="3029" y="0"/>
                  </a:moveTo>
                  <a:lnTo>
                    <a:pt x="3033" y="1"/>
                  </a:lnTo>
                  <a:lnTo>
                    <a:pt x="3037" y="2"/>
                  </a:lnTo>
                  <a:lnTo>
                    <a:pt x="3042" y="7"/>
                  </a:lnTo>
                  <a:lnTo>
                    <a:pt x="3043" y="11"/>
                  </a:lnTo>
                  <a:lnTo>
                    <a:pt x="3044" y="15"/>
                  </a:lnTo>
                  <a:lnTo>
                    <a:pt x="3043" y="19"/>
                  </a:lnTo>
                  <a:lnTo>
                    <a:pt x="3042" y="23"/>
                  </a:lnTo>
                  <a:lnTo>
                    <a:pt x="3037" y="27"/>
                  </a:lnTo>
                  <a:lnTo>
                    <a:pt x="3033" y="29"/>
                  </a:lnTo>
                  <a:lnTo>
                    <a:pt x="3029" y="30"/>
                  </a:lnTo>
                  <a:lnTo>
                    <a:pt x="3025" y="29"/>
                  </a:lnTo>
                  <a:lnTo>
                    <a:pt x="3021" y="27"/>
                  </a:lnTo>
                  <a:lnTo>
                    <a:pt x="3017" y="23"/>
                  </a:lnTo>
                  <a:lnTo>
                    <a:pt x="3015" y="19"/>
                  </a:lnTo>
                  <a:lnTo>
                    <a:pt x="3014" y="15"/>
                  </a:lnTo>
                  <a:lnTo>
                    <a:pt x="3015" y="11"/>
                  </a:lnTo>
                  <a:lnTo>
                    <a:pt x="3017" y="7"/>
                  </a:lnTo>
                  <a:lnTo>
                    <a:pt x="3021" y="2"/>
                  </a:lnTo>
                  <a:lnTo>
                    <a:pt x="3025" y="1"/>
                  </a:lnTo>
                  <a:lnTo>
                    <a:pt x="3029" y="0"/>
                  </a:lnTo>
                  <a:close/>
                  <a:moveTo>
                    <a:pt x="2965" y="0"/>
                  </a:moveTo>
                  <a:lnTo>
                    <a:pt x="2969" y="1"/>
                  </a:lnTo>
                  <a:lnTo>
                    <a:pt x="2973" y="2"/>
                  </a:lnTo>
                  <a:lnTo>
                    <a:pt x="2977" y="7"/>
                  </a:lnTo>
                  <a:lnTo>
                    <a:pt x="2979" y="11"/>
                  </a:lnTo>
                  <a:lnTo>
                    <a:pt x="2980" y="15"/>
                  </a:lnTo>
                  <a:lnTo>
                    <a:pt x="2979" y="19"/>
                  </a:lnTo>
                  <a:lnTo>
                    <a:pt x="2977" y="23"/>
                  </a:lnTo>
                  <a:lnTo>
                    <a:pt x="2973" y="27"/>
                  </a:lnTo>
                  <a:lnTo>
                    <a:pt x="2969" y="29"/>
                  </a:lnTo>
                  <a:lnTo>
                    <a:pt x="2965" y="30"/>
                  </a:lnTo>
                  <a:lnTo>
                    <a:pt x="2961" y="29"/>
                  </a:lnTo>
                  <a:lnTo>
                    <a:pt x="2957" y="27"/>
                  </a:lnTo>
                  <a:lnTo>
                    <a:pt x="2952" y="23"/>
                  </a:lnTo>
                  <a:lnTo>
                    <a:pt x="2951" y="19"/>
                  </a:lnTo>
                  <a:lnTo>
                    <a:pt x="2950" y="15"/>
                  </a:lnTo>
                  <a:lnTo>
                    <a:pt x="2951" y="11"/>
                  </a:lnTo>
                  <a:lnTo>
                    <a:pt x="2952" y="7"/>
                  </a:lnTo>
                  <a:lnTo>
                    <a:pt x="2957" y="2"/>
                  </a:lnTo>
                  <a:lnTo>
                    <a:pt x="2961" y="1"/>
                  </a:lnTo>
                  <a:lnTo>
                    <a:pt x="2965" y="0"/>
                  </a:lnTo>
                  <a:close/>
                  <a:moveTo>
                    <a:pt x="2901" y="0"/>
                  </a:moveTo>
                  <a:lnTo>
                    <a:pt x="2906" y="1"/>
                  </a:lnTo>
                  <a:lnTo>
                    <a:pt x="2910" y="2"/>
                  </a:lnTo>
                  <a:lnTo>
                    <a:pt x="2913" y="7"/>
                  </a:lnTo>
                  <a:lnTo>
                    <a:pt x="2915" y="11"/>
                  </a:lnTo>
                  <a:lnTo>
                    <a:pt x="2916" y="15"/>
                  </a:lnTo>
                  <a:lnTo>
                    <a:pt x="2915" y="19"/>
                  </a:lnTo>
                  <a:lnTo>
                    <a:pt x="2913" y="23"/>
                  </a:lnTo>
                  <a:lnTo>
                    <a:pt x="2910" y="27"/>
                  </a:lnTo>
                  <a:lnTo>
                    <a:pt x="2906" y="29"/>
                  </a:lnTo>
                  <a:lnTo>
                    <a:pt x="2901" y="30"/>
                  </a:lnTo>
                  <a:lnTo>
                    <a:pt x="2896" y="29"/>
                  </a:lnTo>
                  <a:lnTo>
                    <a:pt x="2892" y="27"/>
                  </a:lnTo>
                  <a:lnTo>
                    <a:pt x="2889" y="23"/>
                  </a:lnTo>
                  <a:lnTo>
                    <a:pt x="2887" y="19"/>
                  </a:lnTo>
                  <a:lnTo>
                    <a:pt x="2887" y="15"/>
                  </a:lnTo>
                  <a:lnTo>
                    <a:pt x="2887" y="11"/>
                  </a:lnTo>
                  <a:lnTo>
                    <a:pt x="2889" y="7"/>
                  </a:lnTo>
                  <a:lnTo>
                    <a:pt x="2892" y="2"/>
                  </a:lnTo>
                  <a:lnTo>
                    <a:pt x="2896" y="1"/>
                  </a:lnTo>
                  <a:lnTo>
                    <a:pt x="2901" y="0"/>
                  </a:lnTo>
                  <a:close/>
                  <a:moveTo>
                    <a:pt x="2836" y="0"/>
                  </a:moveTo>
                  <a:lnTo>
                    <a:pt x="2842" y="1"/>
                  </a:lnTo>
                  <a:lnTo>
                    <a:pt x="2846" y="2"/>
                  </a:lnTo>
                  <a:lnTo>
                    <a:pt x="2849" y="7"/>
                  </a:lnTo>
                  <a:lnTo>
                    <a:pt x="2852" y="11"/>
                  </a:lnTo>
                  <a:lnTo>
                    <a:pt x="2852" y="15"/>
                  </a:lnTo>
                  <a:lnTo>
                    <a:pt x="2852" y="19"/>
                  </a:lnTo>
                  <a:lnTo>
                    <a:pt x="2849" y="23"/>
                  </a:lnTo>
                  <a:lnTo>
                    <a:pt x="2846" y="27"/>
                  </a:lnTo>
                  <a:lnTo>
                    <a:pt x="2842" y="29"/>
                  </a:lnTo>
                  <a:lnTo>
                    <a:pt x="2836" y="30"/>
                  </a:lnTo>
                  <a:lnTo>
                    <a:pt x="2832" y="29"/>
                  </a:lnTo>
                  <a:lnTo>
                    <a:pt x="2828" y="27"/>
                  </a:lnTo>
                  <a:lnTo>
                    <a:pt x="2825" y="23"/>
                  </a:lnTo>
                  <a:lnTo>
                    <a:pt x="2822" y="19"/>
                  </a:lnTo>
                  <a:lnTo>
                    <a:pt x="2822" y="15"/>
                  </a:lnTo>
                  <a:lnTo>
                    <a:pt x="2822" y="11"/>
                  </a:lnTo>
                  <a:lnTo>
                    <a:pt x="2825" y="7"/>
                  </a:lnTo>
                  <a:lnTo>
                    <a:pt x="2828" y="2"/>
                  </a:lnTo>
                  <a:lnTo>
                    <a:pt x="2832" y="1"/>
                  </a:lnTo>
                  <a:lnTo>
                    <a:pt x="28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59" name="Freeform 7538"/>
            <p:cNvSpPr>
              <a:spLocks noEditPoints="1"/>
            </p:cNvSpPr>
            <p:nvPr/>
          </p:nvSpPr>
          <p:spPr bwMode="auto">
            <a:xfrm>
              <a:off x="4327525" y="3822700"/>
              <a:ext cx="3536950" cy="74613"/>
            </a:xfrm>
            <a:custGeom>
              <a:avLst/>
              <a:gdLst>
                <a:gd name="T0" fmla="*/ 2709 w 4458"/>
                <a:gd name="T1" fmla="*/ 93 h 93"/>
                <a:gd name="T2" fmla="*/ 2581 w 4458"/>
                <a:gd name="T3" fmla="*/ 63 h 93"/>
                <a:gd name="T4" fmla="*/ 2512 w 4458"/>
                <a:gd name="T5" fmla="*/ 92 h 93"/>
                <a:gd name="T6" fmla="*/ 2394 w 4458"/>
                <a:gd name="T7" fmla="*/ 64 h 93"/>
                <a:gd name="T8" fmla="*/ 2316 w 4458"/>
                <a:gd name="T9" fmla="*/ 90 h 93"/>
                <a:gd name="T10" fmla="*/ 2205 w 4458"/>
                <a:gd name="T11" fmla="*/ 65 h 93"/>
                <a:gd name="T12" fmla="*/ 2121 w 4458"/>
                <a:gd name="T13" fmla="*/ 86 h 93"/>
                <a:gd name="T14" fmla="*/ 2017 w 4458"/>
                <a:gd name="T15" fmla="*/ 70 h 93"/>
                <a:gd name="T16" fmla="*/ 1927 w 4458"/>
                <a:gd name="T17" fmla="*/ 82 h 93"/>
                <a:gd name="T18" fmla="*/ 1827 w 4458"/>
                <a:gd name="T19" fmla="*/ 74 h 93"/>
                <a:gd name="T20" fmla="*/ 1735 w 4458"/>
                <a:gd name="T21" fmla="*/ 78 h 93"/>
                <a:gd name="T22" fmla="*/ 1636 w 4458"/>
                <a:gd name="T23" fmla="*/ 78 h 93"/>
                <a:gd name="T24" fmla="*/ 1543 w 4458"/>
                <a:gd name="T25" fmla="*/ 74 h 93"/>
                <a:gd name="T26" fmla="*/ 1443 w 4458"/>
                <a:gd name="T27" fmla="*/ 82 h 93"/>
                <a:gd name="T28" fmla="*/ 1353 w 4458"/>
                <a:gd name="T29" fmla="*/ 70 h 93"/>
                <a:gd name="T30" fmla="*/ 1249 w 4458"/>
                <a:gd name="T31" fmla="*/ 86 h 93"/>
                <a:gd name="T32" fmla="*/ 1164 w 4458"/>
                <a:gd name="T33" fmla="*/ 65 h 93"/>
                <a:gd name="T34" fmla="*/ 1053 w 4458"/>
                <a:gd name="T35" fmla="*/ 90 h 93"/>
                <a:gd name="T36" fmla="*/ 976 w 4458"/>
                <a:gd name="T37" fmla="*/ 64 h 93"/>
                <a:gd name="T38" fmla="*/ 858 w 4458"/>
                <a:gd name="T39" fmla="*/ 92 h 93"/>
                <a:gd name="T40" fmla="*/ 789 w 4458"/>
                <a:gd name="T41" fmla="*/ 63 h 93"/>
                <a:gd name="T42" fmla="*/ 661 w 4458"/>
                <a:gd name="T43" fmla="*/ 93 h 93"/>
                <a:gd name="T44" fmla="*/ 532 w 4458"/>
                <a:gd name="T45" fmla="*/ 63 h 93"/>
                <a:gd name="T46" fmla="*/ 464 w 4458"/>
                <a:gd name="T47" fmla="*/ 92 h 93"/>
                <a:gd name="T48" fmla="*/ 345 w 4458"/>
                <a:gd name="T49" fmla="*/ 64 h 93"/>
                <a:gd name="T50" fmla="*/ 269 w 4458"/>
                <a:gd name="T51" fmla="*/ 90 h 93"/>
                <a:gd name="T52" fmla="*/ 158 w 4458"/>
                <a:gd name="T53" fmla="*/ 65 h 93"/>
                <a:gd name="T54" fmla="*/ 73 w 4458"/>
                <a:gd name="T55" fmla="*/ 86 h 93"/>
                <a:gd name="T56" fmla="*/ 4453 w 4458"/>
                <a:gd name="T57" fmla="*/ 14 h 93"/>
                <a:gd name="T58" fmla="*/ 4350 w 4458"/>
                <a:gd name="T59" fmla="*/ 3 h 93"/>
                <a:gd name="T60" fmla="*/ 4265 w 4458"/>
                <a:gd name="T61" fmla="*/ 23 h 93"/>
                <a:gd name="T62" fmla="*/ 4162 w 4458"/>
                <a:gd name="T63" fmla="*/ 5 h 93"/>
                <a:gd name="T64" fmla="*/ 4071 w 4458"/>
                <a:gd name="T65" fmla="*/ 19 h 93"/>
                <a:gd name="T66" fmla="*/ 3972 w 4458"/>
                <a:gd name="T67" fmla="*/ 9 h 93"/>
                <a:gd name="T68" fmla="*/ 3878 w 4458"/>
                <a:gd name="T69" fmla="*/ 14 h 93"/>
                <a:gd name="T70" fmla="*/ 3780 w 4458"/>
                <a:gd name="T71" fmla="*/ 14 h 93"/>
                <a:gd name="T72" fmla="*/ 3687 w 4458"/>
                <a:gd name="T73" fmla="*/ 9 h 93"/>
                <a:gd name="T74" fmla="*/ 3588 w 4458"/>
                <a:gd name="T75" fmla="*/ 19 h 93"/>
                <a:gd name="T76" fmla="*/ 3497 w 4458"/>
                <a:gd name="T77" fmla="*/ 5 h 93"/>
                <a:gd name="T78" fmla="*/ 3394 w 4458"/>
                <a:gd name="T79" fmla="*/ 23 h 93"/>
                <a:gd name="T80" fmla="*/ 3308 w 4458"/>
                <a:gd name="T81" fmla="*/ 3 h 93"/>
                <a:gd name="T82" fmla="*/ 3198 w 4458"/>
                <a:gd name="T83" fmla="*/ 26 h 93"/>
                <a:gd name="T84" fmla="*/ 3120 w 4458"/>
                <a:gd name="T85" fmla="*/ 0 h 93"/>
                <a:gd name="T86" fmla="*/ 3001 w 4458"/>
                <a:gd name="T87" fmla="*/ 28 h 93"/>
                <a:gd name="T88" fmla="*/ 2933 w 4458"/>
                <a:gd name="T89" fmla="*/ 0 h 93"/>
                <a:gd name="T90" fmla="*/ 2806 w 4458"/>
                <a:gd name="T91" fmla="*/ 29 h 93"/>
                <a:gd name="T92" fmla="*/ 2677 w 4458"/>
                <a:gd name="T93" fmla="*/ 0 h 93"/>
                <a:gd name="T94" fmla="*/ 2609 w 4458"/>
                <a:gd name="T95" fmla="*/ 28 h 93"/>
                <a:gd name="T96" fmla="*/ 2490 w 4458"/>
                <a:gd name="T97" fmla="*/ 0 h 93"/>
                <a:gd name="T98" fmla="*/ 2412 w 4458"/>
                <a:gd name="T99" fmla="*/ 26 h 93"/>
                <a:gd name="T100" fmla="*/ 2302 w 4458"/>
                <a:gd name="T101" fmla="*/ 3 h 93"/>
                <a:gd name="T102" fmla="*/ 2216 w 4458"/>
                <a:gd name="T103" fmla="*/ 23 h 93"/>
                <a:gd name="T104" fmla="*/ 2113 w 4458"/>
                <a:gd name="T105" fmla="*/ 5 h 93"/>
                <a:gd name="T106" fmla="*/ 2022 w 4458"/>
                <a:gd name="T107" fmla="*/ 19 h 93"/>
                <a:gd name="T108" fmla="*/ 1923 w 4458"/>
                <a:gd name="T109" fmla="*/ 9 h 93"/>
                <a:gd name="T110" fmla="*/ 1830 w 4458"/>
                <a:gd name="T111" fmla="*/ 14 h 93"/>
                <a:gd name="T112" fmla="*/ 1732 w 4458"/>
                <a:gd name="T113" fmla="*/ 14 h 93"/>
                <a:gd name="T114" fmla="*/ 1638 w 4458"/>
                <a:gd name="T115" fmla="*/ 9 h 93"/>
                <a:gd name="T116" fmla="*/ 1539 w 4458"/>
                <a:gd name="T117" fmla="*/ 19 h 93"/>
                <a:gd name="T118" fmla="*/ 1448 w 4458"/>
                <a:gd name="T119" fmla="*/ 5 h 93"/>
                <a:gd name="T120" fmla="*/ 1345 w 4458"/>
                <a:gd name="T121" fmla="*/ 23 h 93"/>
                <a:gd name="T122" fmla="*/ 1260 w 4458"/>
                <a:gd name="T123" fmla="*/ 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58" h="93">
                  <a:moveTo>
                    <a:pt x="2774" y="63"/>
                  </a:moveTo>
                  <a:lnTo>
                    <a:pt x="2778" y="64"/>
                  </a:lnTo>
                  <a:lnTo>
                    <a:pt x="2782" y="65"/>
                  </a:lnTo>
                  <a:lnTo>
                    <a:pt x="2785" y="70"/>
                  </a:lnTo>
                  <a:lnTo>
                    <a:pt x="2788" y="74"/>
                  </a:lnTo>
                  <a:lnTo>
                    <a:pt x="2788" y="78"/>
                  </a:lnTo>
                  <a:lnTo>
                    <a:pt x="2788" y="82"/>
                  </a:lnTo>
                  <a:lnTo>
                    <a:pt x="2785" y="86"/>
                  </a:lnTo>
                  <a:lnTo>
                    <a:pt x="2782" y="90"/>
                  </a:lnTo>
                  <a:lnTo>
                    <a:pt x="2778" y="92"/>
                  </a:lnTo>
                  <a:lnTo>
                    <a:pt x="2774" y="93"/>
                  </a:lnTo>
                  <a:lnTo>
                    <a:pt x="2768" y="92"/>
                  </a:lnTo>
                  <a:lnTo>
                    <a:pt x="2764" y="90"/>
                  </a:lnTo>
                  <a:lnTo>
                    <a:pt x="2761" y="86"/>
                  </a:lnTo>
                  <a:lnTo>
                    <a:pt x="2758" y="82"/>
                  </a:lnTo>
                  <a:lnTo>
                    <a:pt x="2758" y="78"/>
                  </a:lnTo>
                  <a:lnTo>
                    <a:pt x="2758" y="74"/>
                  </a:lnTo>
                  <a:lnTo>
                    <a:pt x="2761" y="70"/>
                  </a:lnTo>
                  <a:lnTo>
                    <a:pt x="2764" y="65"/>
                  </a:lnTo>
                  <a:lnTo>
                    <a:pt x="2768" y="64"/>
                  </a:lnTo>
                  <a:lnTo>
                    <a:pt x="2774" y="63"/>
                  </a:lnTo>
                  <a:close/>
                  <a:moveTo>
                    <a:pt x="2709" y="63"/>
                  </a:moveTo>
                  <a:lnTo>
                    <a:pt x="2714" y="64"/>
                  </a:lnTo>
                  <a:lnTo>
                    <a:pt x="2718" y="65"/>
                  </a:lnTo>
                  <a:lnTo>
                    <a:pt x="2721" y="70"/>
                  </a:lnTo>
                  <a:lnTo>
                    <a:pt x="2723" y="74"/>
                  </a:lnTo>
                  <a:lnTo>
                    <a:pt x="2723" y="78"/>
                  </a:lnTo>
                  <a:lnTo>
                    <a:pt x="2723" y="82"/>
                  </a:lnTo>
                  <a:lnTo>
                    <a:pt x="2721" y="86"/>
                  </a:lnTo>
                  <a:lnTo>
                    <a:pt x="2718" y="90"/>
                  </a:lnTo>
                  <a:lnTo>
                    <a:pt x="2714" y="92"/>
                  </a:lnTo>
                  <a:lnTo>
                    <a:pt x="2709" y="93"/>
                  </a:lnTo>
                  <a:lnTo>
                    <a:pt x="2704" y="92"/>
                  </a:lnTo>
                  <a:lnTo>
                    <a:pt x="2700" y="90"/>
                  </a:lnTo>
                  <a:lnTo>
                    <a:pt x="2697" y="86"/>
                  </a:lnTo>
                  <a:lnTo>
                    <a:pt x="2695" y="82"/>
                  </a:lnTo>
                  <a:lnTo>
                    <a:pt x="2694" y="78"/>
                  </a:lnTo>
                  <a:lnTo>
                    <a:pt x="2695" y="74"/>
                  </a:lnTo>
                  <a:lnTo>
                    <a:pt x="2697" y="70"/>
                  </a:lnTo>
                  <a:lnTo>
                    <a:pt x="2700" y="65"/>
                  </a:lnTo>
                  <a:lnTo>
                    <a:pt x="2704" y="64"/>
                  </a:lnTo>
                  <a:lnTo>
                    <a:pt x="2709" y="63"/>
                  </a:lnTo>
                  <a:close/>
                  <a:moveTo>
                    <a:pt x="2645" y="63"/>
                  </a:moveTo>
                  <a:lnTo>
                    <a:pt x="2649" y="64"/>
                  </a:lnTo>
                  <a:lnTo>
                    <a:pt x="2653" y="65"/>
                  </a:lnTo>
                  <a:lnTo>
                    <a:pt x="2658" y="70"/>
                  </a:lnTo>
                  <a:lnTo>
                    <a:pt x="2659" y="74"/>
                  </a:lnTo>
                  <a:lnTo>
                    <a:pt x="2660" y="78"/>
                  </a:lnTo>
                  <a:lnTo>
                    <a:pt x="2659" y="82"/>
                  </a:lnTo>
                  <a:lnTo>
                    <a:pt x="2658" y="86"/>
                  </a:lnTo>
                  <a:lnTo>
                    <a:pt x="2653" y="90"/>
                  </a:lnTo>
                  <a:lnTo>
                    <a:pt x="2649" y="92"/>
                  </a:lnTo>
                  <a:lnTo>
                    <a:pt x="2645" y="93"/>
                  </a:lnTo>
                  <a:lnTo>
                    <a:pt x="2641" y="92"/>
                  </a:lnTo>
                  <a:lnTo>
                    <a:pt x="2637" y="90"/>
                  </a:lnTo>
                  <a:lnTo>
                    <a:pt x="2633" y="86"/>
                  </a:lnTo>
                  <a:lnTo>
                    <a:pt x="2631" y="82"/>
                  </a:lnTo>
                  <a:lnTo>
                    <a:pt x="2630" y="78"/>
                  </a:lnTo>
                  <a:lnTo>
                    <a:pt x="2631" y="74"/>
                  </a:lnTo>
                  <a:lnTo>
                    <a:pt x="2633" y="70"/>
                  </a:lnTo>
                  <a:lnTo>
                    <a:pt x="2637" y="65"/>
                  </a:lnTo>
                  <a:lnTo>
                    <a:pt x="2641" y="64"/>
                  </a:lnTo>
                  <a:lnTo>
                    <a:pt x="2645" y="63"/>
                  </a:lnTo>
                  <a:close/>
                  <a:moveTo>
                    <a:pt x="2581" y="63"/>
                  </a:moveTo>
                  <a:lnTo>
                    <a:pt x="2585" y="64"/>
                  </a:lnTo>
                  <a:lnTo>
                    <a:pt x="2589" y="65"/>
                  </a:lnTo>
                  <a:lnTo>
                    <a:pt x="2593" y="70"/>
                  </a:lnTo>
                  <a:lnTo>
                    <a:pt x="2595" y="74"/>
                  </a:lnTo>
                  <a:lnTo>
                    <a:pt x="2596" y="78"/>
                  </a:lnTo>
                  <a:lnTo>
                    <a:pt x="2595" y="82"/>
                  </a:lnTo>
                  <a:lnTo>
                    <a:pt x="2593" y="86"/>
                  </a:lnTo>
                  <a:lnTo>
                    <a:pt x="2589" y="90"/>
                  </a:lnTo>
                  <a:lnTo>
                    <a:pt x="2585" y="92"/>
                  </a:lnTo>
                  <a:lnTo>
                    <a:pt x="2581" y="93"/>
                  </a:lnTo>
                  <a:lnTo>
                    <a:pt x="2577" y="92"/>
                  </a:lnTo>
                  <a:lnTo>
                    <a:pt x="2573" y="90"/>
                  </a:lnTo>
                  <a:lnTo>
                    <a:pt x="2568" y="86"/>
                  </a:lnTo>
                  <a:lnTo>
                    <a:pt x="2567" y="82"/>
                  </a:lnTo>
                  <a:lnTo>
                    <a:pt x="2566" y="78"/>
                  </a:lnTo>
                  <a:lnTo>
                    <a:pt x="2567" y="74"/>
                  </a:lnTo>
                  <a:lnTo>
                    <a:pt x="2568" y="70"/>
                  </a:lnTo>
                  <a:lnTo>
                    <a:pt x="2573" y="65"/>
                  </a:lnTo>
                  <a:lnTo>
                    <a:pt x="2577" y="64"/>
                  </a:lnTo>
                  <a:lnTo>
                    <a:pt x="2581" y="63"/>
                  </a:lnTo>
                  <a:close/>
                  <a:moveTo>
                    <a:pt x="2517" y="63"/>
                  </a:moveTo>
                  <a:lnTo>
                    <a:pt x="2522" y="64"/>
                  </a:lnTo>
                  <a:lnTo>
                    <a:pt x="2526" y="65"/>
                  </a:lnTo>
                  <a:lnTo>
                    <a:pt x="2529" y="70"/>
                  </a:lnTo>
                  <a:lnTo>
                    <a:pt x="2531" y="74"/>
                  </a:lnTo>
                  <a:lnTo>
                    <a:pt x="2532" y="78"/>
                  </a:lnTo>
                  <a:lnTo>
                    <a:pt x="2531" y="82"/>
                  </a:lnTo>
                  <a:lnTo>
                    <a:pt x="2529" y="86"/>
                  </a:lnTo>
                  <a:lnTo>
                    <a:pt x="2526" y="90"/>
                  </a:lnTo>
                  <a:lnTo>
                    <a:pt x="2522" y="92"/>
                  </a:lnTo>
                  <a:lnTo>
                    <a:pt x="2517" y="93"/>
                  </a:lnTo>
                  <a:lnTo>
                    <a:pt x="2512" y="92"/>
                  </a:lnTo>
                  <a:lnTo>
                    <a:pt x="2508" y="90"/>
                  </a:lnTo>
                  <a:lnTo>
                    <a:pt x="2505" y="86"/>
                  </a:lnTo>
                  <a:lnTo>
                    <a:pt x="2503" y="82"/>
                  </a:lnTo>
                  <a:lnTo>
                    <a:pt x="2503" y="78"/>
                  </a:lnTo>
                  <a:lnTo>
                    <a:pt x="2503" y="74"/>
                  </a:lnTo>
                  <a:lnTo>
                    <a:pt x="2505" y="70"/>
                  </a:lnTo>
                  <a:lnTo>
                    <a:pt x="2508" y="65"/>
                  </a:lnTo>
                  <a:lnTo>
                    <a:pt x="2512" y="64"/>
                  </a:lnTo>
                  <a:lnTo>
                    <a:pt x="2517" y="63"/>
                  </a:lnTo>
                  <a:close/>
                  <a:moveTo>
                    <a:pt x="2452" y="63"/>
                  </a:moveTo>
                  <a:lnTo>
                    <a:pt x="2458" y="64"/>
                  </a:lnTo>
                  <a:lnTo>
                    <a:pt x="2462" y="65"/>
                  </a:lnTo>
                  <a:lnTo>
                    <a:pt x="2465" y="70"/>
                  </a:lnTo>
                  <a:lnTo>
                    <a:pt x="2468" y="74"/>
                  </a:lnTo>
                  <a:lnTo>
                    <a:pt x="2468" y="78"/>
                  </a:lnTo>
                  <a:lnTo>
                    <a:pt x="2468" y="82"/>
                  </a:lnTo>
                  <a:lnTo>
                    <a:pt x="2465" y="86"/>
                  </a:lnTo>
                  <a:lnTo>
                    <a:pt x="2462" y="90"/>
                  </a:lnTo>
                  <a:lnTo>
                    <a:pt x="2458" y="92"/>
                  </a:lnTo>
                  <a:lnTo>
                    <a:pt x="2452" y="93"/>
                  </a:lnTo>
                  <a:lnTo>
                    <a:pt x="2448" y="92"/>
                  </a:lnTo>
                  <a:lnTo>
                    <a:pt x="2444" y="90"/>
                  </a:lnTo>
                  <a:lnTo>
                    <a:pt x="2441" y="86"/>
                  </a:lnTo>
                  <a:lnTo>
                    <a:pt x="2438" y="82"/>
                  </a:lnTo>
                  <a:lnTo>
                    <a:pt x="2438" y="78"/>
                  </a:lnTo>
                  <a:lnTo>
                    <a:pt x="2438" y="74"/>
                  </a:lnTo>
                  <a:lnTo>
                    <a:pt x="2441" y="70"/>
                  </a:lnTo>
                  <a:lnTo>
                    <a:pt x="2444" y="65"/>
                  </a:lnTo>
                  <a:lnTo>
                    <a:pt x="2448" y="64"/>
                  </a:lnTo>
                  <a:lnTo>
                    <a:pt x="2452" y="63"/>
                  </a:lnTo>
                  <a:close/>
                  <a:moveTo>
                    <a:pt x="2390" y="63"/>
                  </a:moveTo>
                  <a:lnTo>
                    <a:pt x="2394" y="64"/>
                  </a:lnTo>
                  <a:lnTo>
                    <a:pt x="2398" y="65"/>
                  </a:lnTo>
                  <a:lnTo>
                    <a:pt x="2401" y="70"/>
                  </a:lnTo>
                  <a:lnTo>
                    <a:pt x="2404" y="74"/>
                  </a:lnTo>
                  <a:lnTo>
                    <a:pt x="2404" y="78"/>
                  </a:lnTo>
                  <a:lnTo>
                    <a:pt x="2404" y="82"/>
                  </a:lnTo>
                  <a:lnTo>
                    <a:pt x="2401" y="86"/>
                  </a:lnTo>
                  <a:lnTo>
                    <a:pt x="2398" y="90"/>
                  </a:lnTo>
                  <a:lnTo>
                    <a:pt x="2394" y="92"/>
                  </a:lnTo>
                  <a:lnTo>
                    <a:pt x="2390" y="93"/>
                  </a:lnTo>
                  <a:lnTo>
                    <a:pt x="2384" y="92"/>
                  </a:lnTo>
                  <a:lnTo>
                    <a:pt x="2380" y="90"/>
                  </a:lnTo>
                  <a:lnTo>
                    <a:pt x="2377" y="86"/>
                  </a:lnTo>
                  <a:lnTo>
                    <a:pt x="2374" y="82"/>
                  </a:lnTo>
                  <a:lnTo>
                    <a:pt x="2374" y="78"/>
                  </a:lnTo>
                  <a:lnTo>
                    <a:pt x="2374" y="74"/>
                  </a:lnTo>
                  <a:lnTo>
                    <a:pt x="2377" y="70"/>
                  </a:lnTo>
                  <a:lnTo>
                    <a:pt x="2380" y="65"/>
                  </a:lnTo>
                  <a:lnTo>
                    <a:pt x="2384" y="64"/>
                  </a:lnTo>
                  <a:lnTo>
                    <a:pt x="2390" y="63"/>
                  </a:lnTo>
                  <a:close/>
                  <a:moveTo>
                    <a:pt x="2325" y="63"/>
                  </a:moveTo>
                  <a:lnTo>
                    <a:pt x="2330" y="64"/>
                  </a:lnTo>
                  <a:lnTo>
                    <a:pt x="2334" y="65"/>
                  </a:lnTo>
                  <a:lnTo>
                    <a:pt x="2337" y="70"/>
                  </a:lnTo>
                  <a:lnTo>
                    <a:pt x="2339" y="74"/>
                  </a:lnTo>
                  <a:lnTo>
                    <a:pt x="2339" y="78"/>
                  </a:lnTo>
                  <a:lnTo>
                    <a:pt x="2339" y="82"/>
                  </a:lnTo>
                  <a:lnTo>
                    <a:pt x="2337" y="86"/>
                  </a:lnTo>
                  <a:lnTo>
                    <a:pt x="2334" y="90"/>
                  </a:lnTo>
                  <a:lnTo>
                    <a:pt x="2330" y="92"/>
                  </a:lnTo>
                  <a:lnTo>
                    <a:pt x="2325" y="93"/>
                  </a:lnTo>
                  <a:lnTo>
                    <a:pt x="2320" y="92"/>
                  </a:lnTo>
                  <a:lnTo>
                    <a:pt x="2316" y="90"/>
                  </a:lnTo>
                  <a:lnTo>
                    <a:pt x="2313" y="86"/>
                  </a:lnTo>
                  <a:lnTo>
                    <a:pt x="2311" y="82"/>
                  </a:lnTo>
                  <a:lnTo>
                    <a:pt x="2310" y="78"/>
                  </a:lnTo>
                  <a:lnTo>
                    <a:pt x="2311" y="74"/>
                  </a:lnTo>
                  <a:lnTo>
                    <a:pt x="2313" y="70"/>
                  </a:lnTo>
                  <a:lnTo>
                    <a:pt x="2316" y="65"/>
                  </a:lnTo>
                  <a:lnTo>
                    <a:pt x="2320" y="64"/>
                  </a:lnTo>
                  <a:lnTo>
                    <a:pt x="2325" y="63"/>
                  </a:lnTo>
                  <a:close/>
                  <a:moveTo>
                    <a:pt x="2261" y="63"/>
                  </a:moveTo>
                  <a:lnTo>
                    <a:pt x="2265" y="64"/>
                  </a:lnTo>
                  <a:lnTo>
                    <a:pt x="2269" y="65"/>
                  </a:lnTo>
                  <a:lnTo>
                    <a:pt x="2274" y="70"/>
                  </a:lnTo>
                  <a:lnTo>
                    <a:pt x="2275" y="74"/>
                  </a:lnTo>
                  <a:lnTo>
                    <a:pt x="2276" y="78"/>
                  </a:lnTo>
                  <a:lnTo>
                    <a:pt x="2275" y="82"/>
                  </a:lnTo>
                  <a:lnTo>
                    <a:pt x="2274" y="86"/>
                  </a:lnTo>
                  <a:lnTo>
                    <a:pt x="2269" y="90"/>
                  </a:lnTo>
                  <a:lnTo>
                    <a:pt x="2265" y="92"/>
                  </a:lnTo>
                  <a:lnTo>
                    <a:pt x="2261" y="93"/>
                  </a:lnTo>
                  <a:lnTo>
                    <a:pt x="2257" y="92"/>
                  </a:lnTo>
                  <a:lnTo>
                    <a:pt x="2253" y="90"/>
                  </a:lnTo>
                  <a:lnTo>
                    <a:pt x="2249" y="86"/>
                  </a:lnTo>
                  <a:lnTo>
                    <a:pt x="2247" y="82"/>
                  </a:lnTo>
                  <a:lnTo>
                    <a:pt x="2246" y="78"/>
                  </a:lnTo>
                  <a:lnTo>
                    <a:pt x="2247" y="74"/>
                  </a:lnTo>
                  <a:lnTo>
                    <a:pt x="2249" y="70"/>
                  </a:lnTo>
                  <a:lnTo>
                    <a:pt x="2253" y="65"/>
                  </a:lnTo>
                  <a:lnTo>
                    <a:pt x="2257" y="64"/>
                  </a:lnTo>
                  <a:lnTo>
                    <a:pt x="2261" y="63"/>
                  </a:lnTo>
                  <a:close/>
                  <a:moveTo>
                    <a:pt x="2197" y="63"/>
                  </a:moveTo>
                  <a:lnTo>
                    <a:pt x="2201" y="64"/>
                  </a:lnTo>
                  <a:lnTo>
                    <a:pt x="2205" y="65"/>
                  </a:lnTo>
                  <a:lnTo>
                    <a:pt x="2209" y="70"/>
                  </a:lnTo>
                  <a:lnTo>
                    <a:pt x="2211" y="74"/>
                  </a:lnTo>
                  <a:lnTo>
                    <a:pt x="2212" y="78"/>
                  </a:lnTo>
                  <a:lnTo>
                    <a:pt x="2211" y="82"/>
                  </a:lnTo>
                  <a:lnTo>
                    <a:pt x="2209" y="86"/>
                  </a:lnTo>
                  <a:lnTo>
                    <a:pt x="2205" y="90"/>
                  </a:lnTo>
                  <a:lnTo>
                    <a:pt x="2201" y="92"/>
                  </a:lnTo>
                  <a:lnTo>
                    <a:pt x="2197" y="93"/>
                  </a:lnTo>
                  <a:lnTo>
                    <a:pt x="2193" y="92"/>
                  </a:lnTo>
                  <a:lnTo>
                    <a:pt x="2189" y="90"/>
                  </a:lnTo>
                  <a:lnTo>
                    <a:pt x="2184" y="86"/>
                  </a:lnTo>
                  <a:lnTo>
                    <a:pt x="2183" y="82"/>
                  </a:lnTo>
                  <a:lnTo>
                    <a:pt x="2182" y="78"/>
                  </a:lnTo>
                  <a:lnTo>
                    <a:pt x="2183" y="74"/>
                  </a:lnTo>
                  <a:lnTo>
                    <a:pt x="2184" y="70"/>
                  </a:lnTo>
                  <a:lnTo>
                    <a:pt x="2189" y="65"/>
                  </a:lnTo>
                  <a:lnTo>
                    <a:pt x="2193" y="64"/>
                  </a:lnTo>
                  <a:lnTo>
                    <a:pt x="2197" y="63"/>
                  </a:lnTo>
                  <a:close/>
                  <a:moveTo>
                    <a:pt x="2133" y="63"/>
                  </a:moveTo>
                  <a:lnTo>
                    <a:pt x="2138" y="64"/>
                  </a:lnTo>
                  <a:lnTo>
                    <a:pt x="2142" y="65"/>
                  </a:lnTo>
                  <a:lnTo>
                    <a:pt x="2145" y="70"/>
                  </a:lnTo>
                  <a:lnTo>
                    <a:pt x="2147" y="74"/>
                  </a:lnTo>
                  <a:lnTo>
                    <a:pt x="2148" y="78"/>
                  </a:lnTo>
                  <a:lnTo>
                    <a:pt x="2147" y="82"/>
                  </a:lnTo>
                  <a:lnTo>
                    <a:pt x="2145" y="86"/>
                  </a:lnTo>
                  <a:lnTo>
                    <a:pt x="2142" y="90"/>
                  </a:lnTo>
                  <a:lnTo>
                    <a:pt x="2138" y="92"/>
                  </a:lnTo>
                  <a:lnTo>
                    <a:pt x="2133" y="93"/>
                  </a:lnTo>
                  <a:lnTo>
                    <a:pt x="2128" y="92"/>
                  </a:lnTo>
                  <a:lnTo>
                    <a:pt x="2124" y="90"/>
                  </a:lnTo>
                  <a:lnTo>
                    <a:pt x="2121" y="86"/>
                  </a:lnTo>
                  <a:lnTo>
                    <a:pt x="2119" y="82"/>
                  </a:lnTo>
                  <a:lnTo>
                    <a:pt x="2119" y="78"/>
                  </a:lnTo>
                  <a:lnTo>
                    <a:pt x="2119" y="74"/>
                  </a:lnTo>
                  <a:lnTo>
                    <a:pt x="2121" y="70"/>
                  </a:lnTo>
                  <a:lnTo>
                    <a:pt x="2124" y="65"/>
                  </a:lnTo>
                  <a:lnTo>
                    <a:pt x="2128" y="64"/>
                  </a:lnTo>
                  <a:lnTo>
                    <a:pt x="2133" y="63"/>
                  </a:lnTo>
                  <a:close/>
                  <a:moveTo>
                    <a:pt x="2068" y="63"/>
                  </a:moveTo>
                  <a:lnTo>
                    <a:pt x="2074" y="64"/>
                  </a:lnTo>
                  <a:lnTo>
                    <a:pt x="2078" y="65"/>
                  </a:lnTo>
                  <a:lnTo>
                    <a:pt x="2081" y="70"/>
                  </a:lnTo>
                  <a:lnTo>
                    <a:pt x="2084" y="74"/>
                  </a:lnTo>
                  <a:lnTo>
                    <a:pt x="2084" y="78"/>
                  </a:lnTo>
                  <a:lnTo>
                    <a:pt x="2084" y="82"/>
                  </a:lnTo>
                  <a:lnTo>
                    <a:pt x="2081" y="86"/>
                  </a:lnTo>
                  <a:lnTo>
                    <a:pt x="2078" y="90"/>
                  </a:lnTo>
                  <a:lnTo>
                    <a:pt x="2074" y="92"/>
                  </a:lnTo>
                  <a:lnTo>
                    <a:pt x="2068" y="93"/>
                  </a:lnTo>
                  <a:lnTo>
                    <a:pt x="2064" y="92"/>
                  </a:lnTo>
                  <a:lnTo>
                    <a:pt x="2060" y="90"/>
                  </a:lnTo>
                  <a:lnTo>
                    <a:pt x="2057" y="86"/>
                  </a:lnTo>
                  <a:lnTo>
                    <a:pt x="2054" y="82"/>
                  </a:lnTo>
                  <a:lnTo>
                    <a:pt x="2054" y="78"/>
                  </a:lnTo>
                  <a:lnTo>
                    <a:pt x="2054" y="74"/>
                  </a:lnTo>
                  <a:lnTo>
                    <a:pt x="2057" y="70"/>
                  </a:lnTo>
                  <a:lnTo>
                    <a:pt x="2060" y="65"/>
                  </a:lnTo>
                  <a:lnTo>
                    <a:pt x="2064" y="64"/>
                  </a:lnTo>
                  <a:lnTo>
                    <a:pt x="2068" y="63"/>
                  </a:lnTo>
                  <a:close/>
                  <a:moveTo>
                    <a:pt x="2006" y="63"/>
                  </a:moveTo>
                  <a:lnTo>
                    <a:pt x="2010" y="64"/>
                  </a:lnTo>
                  <a:lnTo>
                    <a:pt x="2014" y="65"/>
                  </a:lnTo>
                  <a:lnTo>
                    <a:pt x="2017" y="70"/>
                  </a:lnTo>
                  <a:lnTo>
                    <a:pt x="2020" y="74"/>
                  </a:lnTo>
                  <a:lnTo>
                    <a:pt x="2020" y="78"/>
                  </a:lnTo>
                  <a:lnTo>
                    <a:pt x="2020" y="82"/>
                  </a:lnTo>
                  <a:lnTo>
                    <a:pt x="2017" y="86"/>
                  </a:lnTo>
                  <a:lnTo>
                    <a:pt x="2014" y="90"/>
                  </a:lnTo>
                  <a:lnTo>
                    <a:pt x="2010" y="92"/>
                  </a:lnTo>
                  <a:lnTo>
                    <a:pt x="2006" y="93"/>
                  </a:lnTo>
                  <a:lnTo>
                    <a:pt x="2000" y="92"/>
                  </a:lnTo>
                  <a:lnTo>
                    <a:pt x="1996" y="90"/>
                  </a:lnTo>
                  <a:lnTo>
                    <a:pt x="1993" y="86"/>
                  </a:lnTo>
                  <a:lnTo>
                    <a:pt x="1990" y="82"/>
                  </a:lnTo>
                  <a:lnTo>
                    <a:pt x="1990" y="78"/>
                  </a:lnTo>
                  <a:lnTo>
                    <a:pt x="1990" y="74"/>
                  </a:lnTo>
                  <a:lnTo>
                    <a:pt x="1993" y="70"/>
                  </a:lnTo>
                  <a:lnTo>
                    <a:pt x="1996" y="65"/>
                  </a:lnTo>
                  <a:lnTo>
                    <a:pt x="2000" y="64"/>
                  </a:lnTo>
                  <a:lnTo>
                    <a:pt x="2006" y="63"/>
                  </a:lnTo>
                  <a:close/>
                  <a:moveTo>
                    <a:pt x="1941" y="63"/>
                  </a:moveTo>
                  <a:lnTo>
                    <a:pt x="1946" y="64"/>
                  </a:lnTo>
                  <a:lnTo>
                    <a:pt x="1950" y="65"/>
                  </a:lnTo>
                  <a:lnTo>
                    <a:pt x="1953" y="70"/>
                  </a:lnTo>
                  <a:lnTo>
                    <a:pt x="1955" y="74"/>
                  </a:lnTo>
                  <a:lnTo>
                    <a:pt x="1955" y="78"/>
                  </a:lnTo>
                  <a:lnTo>
                    <a:pt x="1955" y="82"/>
                  </a:lnTo>
                  <a:lnTo>
                    <a:pt x="1953" y="86"/>
                  </a:lnTo>
                  <a:lnTo>
                    <a:pt x="1950" y="90"/>
                  </a:lnTo>
                  <a:lnTo>
                    <a:pt x="1946" y="92"/>
                  </a:lnTo>
                  <a:lnTo>
                    <a:pt x="1941" y="93"/>
                  </a:lnTo>
                  <a:lnTo>
                    <a:pt x="1936" y="92"/>
                  </a:lnTo>
                  <a:lnTo>
                    <a:pt x="1932" y="90"/>
                  </a:lnTo>
                  <a:lnTo>
                    <a:pt x="1929" y="86"/>
                  </a:lnTo>
                  <a:lnTo>
                    <a:pt x="1927" y="82"/>
                  </a:lnTo>
                  <a:lnTo>
                    <a:pt x="1926" y="78"/>
                  </a:lnTo>
                  <a:lnTo>
                    <a:pt x="1927" y="74"/>
                  </a:lnTo>
                  <a:lnTo>
                    <a:pt x="1929" y="70"/>
                  </a:lnTo>
                  <a:lnTo>
                    <a:pt x="1932" y="65"/>
                  </a:lnTo>
                  <a:lnTo>
                    <a:pt x="1936" y="64"/>
                  </a:lnTo>
                  <a:lnTo>
                    <a:pt x="1941" y="63"/>
                  </a:lnTo>
                  <a:close/>
                  <a:moveTo>
                    <a:pt x="1877" y="63"/>
                  </a:moveTo>
                  <a:lnTo>
                    <a:pt x="1881" y="64"/>
                  </a:lnTo>
                  <a:lnTo>
                    <a:pt x="1885" y="65"/>
                  </a:lnTo>
                  <a:lnTo>
                    <a:pt x="1890" y="70"/>
                  </a:lnTo>
                  <a:lnTo>
                    <a:pt x="1891" y="74"/>
                  </a:lnTo>
                  <a:lnTo>
                    <a:pt x="1892" y="78"/>
                  </a:lnTo>
                  <a:lnTo>
                    <a:pt x="1891" y="82"/>
                  </a:lnTo>
                  <a:lnTo>
                    <a:pt x="1890" y="86"/>
                  </a:lnTo>
                  <a:lnTo>
                    <a:pt x="1885" y="90"/>
                  </a:lnTo>
                  <a:lnTo>
                    <a:pt x="1881" y="92"/>
                  </a:lnTo>
                  <a:lnTo>
                    <a:pt x="1877" y="93"/>
                  </a:lnTo>
                  <a:lnTo>
                    <a:pt x="1873" y="92"/>
                  </a:lnTo>
                  <a:lnTo>
                    <a:pt x="1869" y="90"/>
                  </a:lnTo>
                  <a:lnTo>
                    <a:pt x="1865" y="86"/>
                  </a:lnTo>
                  <a:lnTo>
                    <a:pt x="1863" y="82"/>
                  </a:lnTo>
                  <a:lnTo>
                    <a:pt x="1862" y="78"/>
                  </a:lnTo>
                  <a:lnTo>
                    <a:pt x="1863" y="74"/>
                  </a:lnTo>
                  <a:lnTo>
                    <a:pt x="1865" y="70"/>
                  </a:lnTo>
                  <a:lnTo>
                    <a:pt x="1869" y="65"/>
                  </a:lnTo>
                  <a:lnTo>
                    <a:pt x="1873" y="64"/>
                  </a:lnTo>
                  <a:lnTo>
                    <a:pt x="1877" y="63"/>
                  </a:lnTo>
                  <a:close/>
                  <a:moveTo>
                    <a:pt x="1813" y="63"/>
                  </a:moveTo>
                  <a:lnTo>
                    <a:pt x="1817" y="64"/>
                  </a:lnTo>
                  <a:lnTo>
                    <a:pt x="1821" y="65"/>
                  </a:lnTo>
                  <a:lnTo>
                    <a:pt x="1825" y="70"/>
                  </a:lnTo>
                  <a:lnTo>
                    <a:pt x="1827" y="74"/>
                  </a:lnTo>
                  <a:lnTo>
                    <a:pt x="1828" y="78"/>
                  </a:lnTo>
                  <a:lnTo>
                    <a:pt x="1827" y="82"/>
                  </a:lnTo>
                  <a:lnTo>
                    <a:pt x="1825" y="86"/>
                  </a:lnTo>
                  <a:lnTo>
                    <a:pt x="1821" y="90"/>
                  </a:lnTo>
                  <a:lnTo>
                    <a:pt x="1817" y="92"/>
                  </a:lnTo>
                  <a:lnTo>
                    <a:pt x="1813" y="93"/>
                  </a:lnTo>
                  <a:lnTo>
                    <a:pt x="1809" y="92"/>
                  </a:lnTo>
                  <a:lnTo>
                    <a:pt x="1805" y="90"/>
                  </a:lnTo>
                  <a:lnTo>
                    <a:pt x="1800" y="86"/>
                  </a:lnTo>
                  <a:lnTo>
                    <a:pt x="1799" y="82"/>
                  </a:lnTo>
                  <a:lnTo>
                    <a:pt x="1798" y="78"/>
                  </a:lnTo>
                  <a:lnTo>
                    <a:pt x="1799" y="74"/>
                  </a:lnTo>
                  <a:lnTo>
                    <a:pt x="1800" y="70"/>
                  </a:lnTo>
                  <a:lnTo>
                    <a:pt x="1805" y="65"/>
                  </a:lnTo>
                  <a:lnTo>
                    <a:pt x="1809" y="64"/>
                  </a:lnTo>
                  <a:lnTo>
                    <a:pt x="1813" y="63"/>
                  </a:lnTo>
                  <a:close/>
                  <a:moveTo>
                    <a:pt x="1749" y="63"/>
                  </a:moveTo>
                  <a:lnTo>
                    <a:pt x="1754" y="64"/>
                  </a:lnTo>
                  <a:lnTo>
                    <a:pt x="1758" y="65"/>
                  </a:lnTo>
                  <a:lnTo>
                    <a:pt x="1761" y="70"/>
                  </a:lnTo>
                  <a:lnTo>
                    <a:pt x="1763" y="74"/>
                  </a:lnTo>
                  <a:lnTo>
                    <a:pt x="1764" y="78"/>
                  </a:lnTo>
                  <a:lnTo>
                    <a:pt x="1763" y="82"/>
                  </a:lnTo>
                  <a:lnTo>
                    <a:pt x="1761" y="86"/>
                  </a:lnTo>
                  <a:lnTo>
                    <a:pt x="1758" y="90"/>
                  </a:lnTo>
                  <a:lnTo>
                    <a:pt x="1754" y="92"/>
                  </a:lnTo>
                  <a:lnTo>
                    <a:pt x="1749" y="93"/>
                  </a:lnTo>
                  <a:lnTo>
                    <a:pt x="1744" y="92"/>
                  </a:lnTo>
                  <a:lnTo>
                    <a:pt x="1740" y="90"/>
                  </a:lnTo>
                  <a:lnTo>
                    <a:pt x="1737" y="86"/>
                  </a:lnTo>
                  <a:lnTo>
                    <a:pt x="1735" y="82"/>
                  </a:lnTo>
                  <a:lnTo>
                    <a:pt x="1735" y="78"/>
                  </a:lnTo>
                  <a:lnTo>
                    <a:pt x="1735" y="74"/>
                  </a:lnTo>
                  <a:lnTo>
                    <a:pt x="1737" y="70"/>
                  </a:lnTo>
                  <a:lnTo>
                    <a:pt x="1740" y="65"/>
                  </a:lnTo>
                  <a:lnTo>
                    <a:pt x="1744" y="64"/>
                  </a:lnTo>
                  <a:lnTo>
                    <a:pt x="1749" y="63"/>
                  </a:lnTo>
                  <a:close/>
                  <a:moveTo>
                    <a:pt x="1684" y="63"/>
                  </a:moveTo>
                  <a:lnTo>
                    <a:pt x="1690" y="64"/>
                  </a:lnTo>
                  <a:lnTo>
                    <a:pt x="1694" y="65"/>
                  </a:lnTo>
                  <a:lnTo>
                    <a:pt x="1697" y="70"/>
                  </a:lnTo>
                  <a:lnTo>
                    <a:pt x="1700" y="74"/>
                  </a:lnTo>
                  <a:lnTo>
                    <a:pt x="1700" y="78"/>
                  </a:lnTo>
                  <a:lnTo>
                    <a:pt x="1700" y="82"/>
                  </a:lnTo>
                  <a:lnTo>
                    <a:pt x="1697" y="86"/>
                  </a:lnTo>
                  <a:lnTo>
                    <a:pt x="1694" y="90"/>
                  </a:lnTo>
                  <a:lnTo>
                    <a:pt x="1690" y="92"/>
                  </a:lnTo>
                  <a:lnTo>
                    <a:pt x="1684" y="93"/>
                  </a:lnTo>
                  <a:lnTo>
                    <a:pt x="1680" y="92"/>
                  </a:lnTo>
                  <a:lnTo>
                    <a:pt x="1676" y="90"/>
                  </a:lnTo>
                  <a:lnTo>
                    <a:pt x="1673" y="86"/>
                  </a:lnTo>
                  <a:lnTo>
                    <a:pt x="1670" y="82"/>
                  </a:lnTo>
                  <a:lnTo>
                    <a:pt x="1670" y="78"/>
                  </a:lnTo>
                  <a:lnTo>
                    <a:pt x="1670" y="74"/>
                  </a:lnTo>
                  <a:lnTo>
                    <a:pt x="1673" y="70"/>
                  </a:lnTo>
                  <a:lnTo>
                    <a:pt x="1676" y="65"/>
                  </a:lnTo>
                  <a:lnTo>
                    <a:pt x="1680" y="64"/>
                  </a:lnTo>
                  <a:lnTo>
                    <a:pt x="1684" y="63"/>
                  </a:lnTo>
                  <a:close/>
                  <a:moveTo>
                    <a:pt x="1622" y="63"/>
                  </a:moveTo>
                  <a:lnTo>
                    <a:pt x="1626" y="64"/>
                  </a:lnTo>
                  <a:lnTo>
                    <a:pt x="1630" y="65"/>
                  </a:lnTo>
                  <a:lnTo>
                    <a:pt x="1633" y="70"/>
                  </a:lnTo>
                  <a:lnTo>
                    <a:pt x="1636" y="74"/>
                  </a:lnTo>
                  <a:lnTo>
                    <a:pt x="1636" y="78"/>
                  </a:lnTo>
                  <a:lnTo>
                    <a:pt x="1636" y="82"/>
                  </a:lnTo>
                  <a:lnTo>
                    <a:pt x="1633" y="86"/>
                  </a:lnTo>
                  <a:lnTo>
                    <a:pt x="1630" y="90"/>
                  </a:lnTo>
                  <a:lnTo>
                    <a:pt x="1626" y="92"/>
                  </a:lnTo>
                  <a:lnTo>
                    <a:pt x="1622" y="93"/>
                  </a:lnTo>
                  <a:lnTo>
                    <a:pt x="1616" y="92"/>
                  </a:lnTo>
                  <a:lnTo>
                    <a:pt x="1612" y="90"/>
                  </a:lnTo>
                  <a:lnTo>
                    <a:pt x="1609" y="86"/>
                  </a:lnTo>
                  <a:lnTo>
                    <a:pt x="1606" y="82"/>
                  </a:lnTo>
                  <a:lnTo>
                    <a:pt x="1606" y="78"/>
                  </a:lnTo>
                  <a:lnTo>
                    <a:pt x="1606" y="74"/>
                  </a:lnTo>
                  <a:lnTo>
                    <a:pt x="1609" y="70"/>
                  </a:lnTo>
                  <a:lnTo>
                    <a:pt x="1612" y="65"/>
                  </a:lnTo>
                  <a:lnTo>
                    <a:pt x="1616" y="64"/>
                  </a:lnTo>
                  <a:lnTo>
                    <a:pt x="1622" y="63"/>
                  </a:lnTo>
                  <a:close/>
                  <a:moveTo>
                    <a:pt x="1557" y="63"/>
                  </a:moveTo>
                  <a:lnTo>
                    <a:pt x="1562" y="64"/>
                  </a:lnTo>
                  <a:lnTo>
                    <a:pt x="1566" y="65"/>
                  </a:lnTo>
                  <a:lnTo>
                    <a:pt x="1569" y="70"/>
                  </a:lnTo>
                  <a:lnTo>
                    <a:pt x="1571" y="74"/>
                  </a:lnTo>
                  <a:lnTo>
                    <a:pt x="1571" y="78"/>
                  </a:lnTo>
                  <a:lnTo>
                    <a:pt x="1571" y="82"/>
                  </a:lnTo>
                  <a:lnTo>
                    <a:pt x="1569" y="86"/>
                  </a:lnTo>
                  <a:lnTo>
                    <a:pt x="1566" y="90"/>
                  </a:lnTo>
                  <a:lnTo>
                    <a:pt x="1562" y="92"/>
                  </a:lnTo>
                  <a:lnTo>
                    <a:pt x="1557" y="93"/>
                  </a:lnTo>
                  <a:lnTo>
                    <a:pt x="1552" y="92"/>
                  </a:lnTo>
                  <a:lnTo>
                    <a:pt x="1548" y="90"/>
                  </a:lnTo>
                  <a:lnTo>
                    <a:pt x="1545" y="86"/>
                  </a:lnTo>
                  <a:lnTo>
                    <a:pt x="1543" y="82"/>
                  </a:lnTo>
                  <a:lnTo>
                    <a:pt x="1542" y="78"/>
                  </a:lnTo>
                  <a:lnTo>
                    <a:pt x="1543" y="74"/>
                  </a:lnTo>
                  <a:lnTo>
                    <a:pt x="1545" y="70"/>
                  </a:lnTo>
                  <a:lnTo>
                    <a:pt x="1548" y="65"/>
                  </a:lnTo>
                  <a:lnTo>
                    <a:pt x="1552" y="64"/>
                  </a:lnTo>
                  <a:lnTo>
                    <a:pt x="1557" y="63"/>
                  </a:lnTo>
                  <a:close/>
                  <a:moveTo>
                    <a:pt x="1493" y="63"/>
                  </a:moveTo>
                  <a:lnTo>
                    <a:pt x="1497" y="64"/>
                  </a:lnTo>
                  <a:lnTo>
                    <a:pt x="1501" y="65"/>
                  </a:lnTo>
                  <a:lnTo>
                    <a:pt x="1506" y="70"/>
                  </a:lnTo>
                  <a:lnTo>
                    <a:pt x="1507" y="74"/>
                  </a:lnTo>
                  <a:lnTo>
                    <a:pt x="1508" y="78"/>
                  </a:lnTo>
                  <a:lnTo>
                    <a:pt x="1507" y="82"/>
                  </a:lnTo>
                  <a:lnTo>
                    <a:pt x="1506" y="86"/>
                  </a:lnTo>
                  <a:lnTo>
                    <a:pt x="1501" y="90"/>
                  </a:lnTo>
                  <a:lnTo>
                    <a:pt x="1497" y="92"/>
                  </a:lnTo>
                  <a:lnTo>
                    <a:pt x="1493" y="93"/>
                  </a:lnTo>
                  <a:lnTo>
                    <a:pt x="1489" y="92"/>
                  </a:lnTo>
                  <a:lnTo>
                    <a:pt x="1485" y="90"/>
                  </a:lnTo>
                  <a:lnTo>
                    <a:pt x="1481" y="86"/>
                  </a:lnTo>
                  <a:lnTo>
                    <a:pt x="1479" y="82"/>
                  </a:lnTo>
                  <a:lnTo>
                    <a:pt x="1478" y="78"/>
                  </a:lnTo>
                  <a:lnTo>
                    <a:pt x="1479" y="74"/>
                  </a:lnTo>
                  <a:lnTo>
                    <a:pt x="1481" y="70"/>
                  </a:lnTo>
                  <a:lnTo>
                    <a:pt x="1485" y="65"/>
                  </a:lnTo>
                  <a:lnTo>
                    <a:pt x="1489" y="64"/>
                  </a:lnTo>
                  <a:lnTo>
                    <a:pt x="1493" y="63"/>
                  </a:lnTo>
                  <a:close/>
                  <a:moveTo>
                    <a:pt x="1429" y="63"/>
                  </a:moveTo>
                  <a:lnTo>
                    <a:pt x="1433" y="64"/>
                  </a:lnTo>
                  <a:lnTo>
                    <a:pt x="1437" y="65"/>
                  </a:lnTo>
                  <a:lnTo>
                    <a:pt x="1441" y="70"/>
                  </a:lnTo>
                  <a:lnTo>
                    <a:pt x="1443" y="74"/>
                  </a:lnTo>
                  <a:lnTo>
                    <a:pt x="1444" y="78"/>
                  </a:lnTo>
                  <a:lnTo>
                    <a:pt x="1443" y="82"/>
                  </a:lnTo>
                  <a:lnTo>
                    <a:pt x="1441" y="86"/>
                  </a:lnTo>
                  <a:lnTo>
                    <a:pt x="1437" y="90"/>
                  </a:lnTo>
                  <a:lnTo>
                    <a:pt x="1433" y="92"/>
                  </a:lnTo>
                  <a:lnTo>
                    <a:pt x="1429" y="93"/>
                  </a:lnTo>
                  <a:lnTo>
                    <a:pt x="1425" y="92"/>
                  </a:lnTo>
                  <a:lnTo>
                    <a:pt x="1421" y="90"/>
                  </a:lnTo>
                  <a:lnTo>
                    <a:pt x="1416" y="86"/>
                  </a:lnTo>
                  <a:lnTo>
                    <a:pt x="1415" y="82"/>
                  </a:lnTo>
                  <a:lnTo>
                    <a:pt x="1414" y="78"/>
                  </a:lnTo>
                  <a:lnTo>
                    <a:pt x="1415" y="74"/>
                  </a:lnTo>
                  <a:lnTo>
                    <a:pt x="1416" y="70"/>
                  </a:lnTo>
                  <a:lnTo>
                    <a:pt x="1421" y="65"/>
                  </a:lnTo>
                  <a:lnTo>
                    <a:pt x="1425" y="64"/>
                  </a:lnTo>
                  <a:lnTo>
                    <a:pt x="1429" y="63"/>
                  </a:lnTo>
                  <a:close/>
                  <a:moveTo>
                    <a:pt x="1365" y="63"/>
                  </a:moveTo>
                  <a:lnTo>
                    <a:pt x="1370" y="64"/>
                  </a:lnTo>
                  <a:lnTo>
                    <a:pt x="1374" y="65"/>
                  </a:lnTo>
                  <a:lnTo>
                    <a:pt x="1377" y="70"/>
                  </a:lnTo>
                  <a:lnTo>
                    <a:pt x="1379" y="74"/>
                  </a:lnTo>
                  <a:lnTo>
                    <a:pt x="1380" y="78"/>
                  </a:lnTo>
                  <a:lnTo>
                    <a:pt x="1379" y="82"/>
                  </a:lnTo>
                  <a:lnTo>
                    <a:pt x="1377" y="86"/>
                  </a:lnTo>
                  <a:lnTo>
                    <a:pt x="1374" y="90"/>
                  </a:lnTo>
                  <a:lnTo>
                    <a:pt x="1370" y="92"/>
                  </a:lnTo>
                  <a:lnTo>
                    <a:pt x="1365" y="93"/>
                  </a:lnTo>
                  <a:lnTo>
                    <a:pt x="1360" y="92"/>
                  </a:lnTo>
                  <a:lnTo>
                    <a:pt x="1356" y="90"/>
                  </a:lnTo>
                  <a:lnTo>
                    <a:pt x="1353" y="86"/>
                  </a:lnTo>
                  <a:lnTo>
                    <a:pt x="1351" y="82"/>
                  </a:lnTo>
                  <a:lnTo>
                    <a:pt x="1351" y="78"/>
                  </a:lnTo>
                  <a:lnTo>
                    <a:pt x="1351" y="74"/>
                  </a:lnTo>
                  <a:lnTo>
                    <a:pt x="1353" y="70"/>
                  </a:lnTo>
                  <a:lnTo>
                    <a:pt x="1356" y="65"/>
                  </a:lnTo>
                  <a:lnTo>
                    <a:pt x="1360" y="64"/>
                  </a:lnTo>
                  <a:lnTo>
                    <a:pt x="1365" y="63"/>
                  </a:lnTo>
                  <a:close/>
                  <a:moveTo>
                    <a:pt x="1300" y="63"/>
                  </a:moveTo>
                  <a:lnTo>
                    <a:pt x="1306" y="64"/>
                  </a:lnTo>
                  <a:lnTo>
                    <a:pt x="1310" y="65"/>
                  </a:lnTo>
                  <a:lnTo>
                    <a:pt x="1313" y="70"/>
                  </a:lnTo>
                  <a:lnTo>
                    <a:pt x="1316" y="74"/>
                  </a:lnTo>
                  <a:lnTo>
                    <a:pt x="1316" y="78"/>
                  </a:lnTo>
                  <a:lnTo>
                    <a:pt x="1316" y="82"/>
                  </a:lnTo>
                  <a:lnTo>
                    <a:pt x="1313" y="86"/>
                  </a:lnTo>
                  <a:lnTo>
                    <a:pt x="1310" y="90"/>
                  </a:lnTo>
                  <a:lnTo>
                    <a:pt x="1306" y="92"/>
                  </a:lnTo>
                  <a:lnTo>
                    <a:pt x="1300" y="93"/>
                  </a:lnTo>
                  <a:lnTo>
                    <a:pt x="1296" y="92"/>
                  </a:lnTo>
                  <a:lnTo>
                    <a:pt x="1292" y="90"/>
                  </a:lnTo>
                  <a:lnTo>
                    <a:pt x="1289" y="86"/>
                  </a:lnTo>
                  <a:lnTo>
                    <a:pt x="1286" y="82"/>
                  </a:lnTo>
                  <a:lnTo>
                    <a:pt x="1286" y="78"/>
                  </a:lnTo>
                  <a:lnTo>
                    <a:pt x="1286" y="74"/>
                  </a:lnTo>
                  <a:lnTo>
                    <a:pt x="1289" y="70"/>
                  </a:lnTo>
                  <a:lnTo>
                    <a:pt x="1292" y="65"/>
                  </a:lnTo>
                  <a:lnTo>
                    <a:pt x="1296" y="64"/>
                  </a:lnTo>
                  <a:lnTo>
                    <a:pt x="1300" y="63"/>
                  </a:lnTo>
                  <a:close/>
                  <a:moveTo>
                    <a:pt x="1238" y="63"/>
                  </a:moveTo>
                  <a:lnTo>
                    <a:pt x="1242" y="64"/>
                  </a:lnTo>
                  <a:lnTo>
                    <a:pt x="1246" y="65"/>
                  </a:lnTo>
                  <a:lnTo>
                    <a:pt x="1249" y="70"/>
                  </a:lnTo>
                  <a:lnTo>
                    <a:pt x="1252" y="74"/>
                  </a:lnTo>
                  <a:lnTo>
                    <a:pt x="1252" y="78"/>
                  </a:lnTo>
                  <a:lnTo>
                    <a:pt x="1252" y="82"/>
                  </a:lnTo>
                  <a:lnTo>
                    <a:pt x="1249" y="86"/>
                  </a:lnTo>
                  <a:lnTo>
                    <a:pt x="1246" y="90"/>
                  </a:lnTo>
                  <a:lnTo>
                    <a:pt x="1242" y="92"/>
                  </a:lnTo>
                  <a:lnTo>
                    <a:pt x="1238" y="93"/>
                  </a:lnTo>
                  <a:lnTo>
                    <a:pt x="1232" y="92"/>
                  </a:lnTo>
                  <a:lnTo>
                    <a:pt x="1228" y="90"/>
                  </a:lnTo>
                  <a:lnTo>
                    <a:pt x="1225" y="86"/>
                  </a:lnTo>
                  <a:lnTo>
                    <a:pt x="1222" y="82"/>
                  </a:lnTo>
                  <a:lnTo>
                    <a:pt x="1222" y="78"/>
                  </a:lnTo>
                  <a:lnTo>
                    <a:pt x="1222" y="74"/>
                  </a:lnTo>
                  <a:lnTo>
                    <a:pt x="1225" y="70"/>
                  </a:lnTo>
                  <a:lnTo>
                    <a:pt x="1228" y="65"/>
                  </a:lnTo>
                  <a:lnTo>
                    <a:pt x="1232" y="64"/>
                  </a:lnTo>
                  <a:lnTo>
                    <a:pt x="1238" y="63"/>
                  </a:lnTo>
                  <a:close/>
                  <a:moveTo>
                    <a:pt x="1173" y="63"/>
                  </a:moveTo>
                  <a:lnTo>
                    <a:pt x="1178" y="64"/>
                  </a:lnTo>
                  <a:lnTo>
                    <a:pt x="1182" y="65"/>
                  </a:lnTo>
                  <a:lnTo>
                    <a:pt x="1185" y="70"/>
                  </a:lnTo>
                  <a:lnTo>
                    <a:pt x="1187" y="74"/>
                  </a:lnTo>
                  <a:lnTo>
                    <a:pt x="1187" y="78"/>
                  </a:lnTo>
                  <a:lnTo>
                    <a:pt x="1187" y="82"/>
                  </a:lnTo>
                  <a:lnTo>
                    <a:pt x="1185" y="86"/>
                  </a:lnTo>
                  <a:lnTo>
                    <a:pt x="1182" y="90"/>
                  </a:lnTo>
                  <a:lnTo>
                    <a:pt x="1178" y="92"/>
                  </a:lnTo>
                  <a:lnTo>
                    <a:pt x="1173" y="93"/>
                  </a:lnTo>
                  <a:lnTo>
                    <a:pt x="1168" y="92"/>
                  </a:lnTo>
                  <a:lnTo>
                    <a:pt x="1164" y="90"/>
                  </a:lnTo>
                  <a:lnTo>
                    <a:pt x="1161" y="86"/>
                  </a:lnTo>
                  <a:lnTo>
                    <a:pt x="1159" y="82"/>
                  </a:lnTo>
                  <a:lnTo>
                    <a:pt x="1158" y="78"/>
                  </a:lnTo>
                  <a:lnTo>
                    <a:pt x="1159" y="74"/>
                  </a:lnTo>
                  <a:lnTo>
                    <a:pt x="1161" y="70"/>
                  </a:lnTo>
                  <a:lnTo>
                    <a:pt x="1164" y="65"/>
                  </a:lnTo>
                  <a:lnTo>
                    <a:pt x="1168" y="64"/>
                  </a:lnTo>
                  <a:lnTo>
                    <a:pt x="1173" y="63"/>
                  </a:lnTo>
                  <a:close/>
                  <a:moveTo>
                    <a:pt x="1109" y="63"/>
                  </a:moveTo>
                  <a:lnTo>
                    <a:pt x="1113" y="64"/>
                  </a:lnTo>
                  <a:lnTo>
                    <a:pt x="1117" y="65"/>
                  </a:lnTo>
                  <a:lnTo>
                    <a:pt x="1122" y="70"/>
                  </a:lnTo>
                  <a:lnTo>
                    <a:pt x="1123" y="74"/>
                  </a:lnTo>
                  <a:lnTo>
                    <a:pt x="1124" y="78"/>
                  </a:lnTo>
                  <a:lnTo>
                    <a:pt x="1123" y="82"/>
                  </a:lnTo>
                  <a:lnTo>
                    <a:pt x="1122" y="86"/>
                  </a:lnTo>
                  <a:lnTo>
                    <a:pt x="1117" y="90"/>
                  </a:lnTo>
                  <a:lnTo>
                    <a:pt x="1113" y="92"/>
                  </a:lnTo>
                  <a:lnTo>
                    <a:pt x="1109" y="93"/>
                  </a:lnTo>
                  <a:lnTo>
                    <a:pt x="1105" y="92"/>
                  </a:lnTo>
                  <a:lnTo>
                    <a:pt x="1101" y="90"/>
                  </a:lnTo>
                  <a:lnTo>
                    <a:pt x="1097" y="86"/>
                  </a:lnTo>
                  <a:lnTo>
                    <a:pt x="1095" y="82"/>
                  </a:lnTo>
                  <a:lnTo>
                    <a:pt x="1094" y="78"/>
                  </a:lnTo>
                  <a:lnTo>
                    <a:pt x="1095" y="74"/>
                  </a:lnTo>
                  <a:lnTo>
                    <a:pt x="1097" y="70"/>
                  </a:lnTo>
                  <a:lnTo>
                    <a:pt x="1101" y="65"/>
                  </a:lnTo>
                  <a:lnTo>
                    <a:pt x="1105" y="64"/>
                  </a:lnTo>
                  <a:lnTo>
                    <a:pt x="1109" y="63"/>
                  </a:lnTo>
                  <a:close/>
                  <a:moveTo>
                    <a:pt x="1045" y="63"/>
                  </a:moveTo>
                  <a:lnTo>
                    <a:pt x="1049" y="64"/>
                  </a:lnTo>
                  <a:lnTo>
                    <a:pt x="1053" y="65"/>
                  </a:lnTo>
                  <a:lnTo>
                    <a:pt x="1057" y="70"/>
                  </a:lnTo>
                  <a:lnTo>
                    <a:pt x="1059" y="74"/>
                  </a:lnTo>
                  <a:lnTo>
                    <a:pt x="1060" y="78"/>
                  </a:lnTo>
                  <a:lnTo>
                    <a:pt x="1059" y="82"/>
                  </a:lnTo>
                  <a:lnTo>
                    <a:pt x="1057" y="86"/>
                  </a:lnTo>
                  <a:lnTo>
                    <a:pt x="1053" y="90"/>
                  </a:lnTo>
                  <a:lnTo>
                    <a:pt x="1049" y="92"/>
                  </a:lnTo>
                  <a:lnTo>
                    <a:pt x="1045" y="93"/>
                  </a:lnTo>
                  <a:lnTo>
                    <a:pt x="1041" y="92"/>
                  </a:lnTo>
                  <a:lnTo>
                    <a:pt x="1037" y="90"/>
                  </a:lnTo>
                  <a:lnTo>
                    <a:pt x="1032" y="86"/>
                  </a:lnTo>
                  <a:lnTo>
                    <a:pt x="1031" y="82"/>
                  </a:lnTo>
                  <a:lnTo>
                    <a:pt x="1030" y="78"/>
                  </a:lnTo>
                  <a:lnTo>
                    <a:pt x="1031" y="74"/>
                  </a:lnTo>
                  <a:lnTo>
                    <a:pt x="1032" y="70"/>
                  </a:lnTo>
                  <a:lnTo>
                    <a:pt x="1037" y="65"/>
                  </a:lnTo>
                  <a:lnTo>
                    <a:pt x="1041" y="64"/>
                  </a:lnTo>
                  <a:lnTo>
                    <a:pt x="1045" y="63"/>
                  </a:lnTo>
                  <a:close/>
                  <a:moveTo>
                    <a:pt x="981" y="63"/>
                  </a:moveTo>
                  <a:lnTo>
                    <a:pt x="986" y="64"/>
                  </a:lnTo>
                  <a:lnTo>
                    <a:pt x="990" y="65"/>
                  </a:lnTo>
                  <a:lnTo>
                    <a:pt x="993" y="70"/>
                  </a:lnTo>
                  <a:lnTo>
                    <a:pt x="995" y="74"/>
                  </a:lnTo>
                  <a:lnTo>
                    <a:pt x="996" y="78"/>
                  </a:lnTo>
                  <a:lnTo>
                    <a:pt x="995" y="82"/>
                  </a:lnTo>
                  <a:lnTo>
                    <a:pt x="993" y="86"/>
                  </a:lnTo>
                  <a:lnTo>
                    <a:pt x="990" y="90"/>
                  </a:lnTo>
                  <a:lnTo>
                    <a:pt x="986" y="92"/>
                  </a:lnTo>
                  <a:lnTo>
                    <a:pt x="981" y="93"/>
                  </a:lnTo>
                  <a:lnTo>
                    <a:pt x="976" y="92"/>
                  </a:lnTo>
                  <a:lnTo>
                    <a:pt x="972" y="90"/>
                  </a:lnTo>
                  <a:lnTo>
                    <a:pt x="969" y="86"/>
                  </a:lnTo>
                  <a:lnTo>
                    <a:pt x="967" y="82"/>
                  </a:lnTo>
                  <a:lnTo>
                    <a:pt x="967" y="78"/>
                  </a:lnTo>
                  <a:lnTo>
                    <a:pt x="967" y="74"/>
                  </a:lnTo>
                  <a:lnTo>
                    <a:pt x="969" y="70"/>
                  </a:lnTo>
                  <a:lnTo>
                    <a:pt x="972" y="65"/>
                  </a:lnTo>
                  <a:lnTo>
                    <a:pt x="976" y="64"/>
                  </a:lnTo>
                  <a:lnTo>
                    <a:pt x="981" y="63"/>
                  </a:lnTo>
                  <a:close/>
                  <a:moveTo>
                    <a:pt x="916" y="63"/>
                  </a:moveTo>
                  <a:lnTo>
                    <a:pt x="922" y="64"/>
                  </a:lnTo>
                  <a:lnTo>
                    <a:pt x="926" y="65"/>
                  </a:lnTo>
                  <a:lnTo>
                    <a:pt x="929" y="70"/>
                  </a:lnTo>
                  <a:lnTo>
                    <a:pt x="932" y="74"/>
                  </a:lnTo>
                  <a:lnTo>
                    <a:pt x="932" y="78"/>
                  </a:lnTo>
                  <a:lnTo>
                    <a:pt x="932" y="82"/>
                  </a:lnTo>
                  <a:lnTo>
                    <a:pt x="929" y="86"/>
                  </a:lnTo>
                  <a:lnTo>
                    <a:pt x="926" y="90"/>
                  </a:lnTo>
                  <a:lnTo>
                    <a:pt x="922" y="92"/>
                  </a:lnTo>
                  <a:lnTo>
                    <a:pt x="916" y="93"/>
                  </a:lnTo>
                  <a:lnTo>
                    <a:pt x="912" y="92"/>
                  </a:lnTo>
                  <a:lnTo>
                    <a:pt x="908" y="90"/>
                  </a:lnTo>
                  <a:lnTo>
                    <a:pt x="905" y="86"/>
                  </a:lnTo>
                  <a:lnTo>
                    <a:pt x="902" y="82"/>
                  </a:lnTo>
                  <a:lnTo>
                    <a:pt x="902" y="78"/>
                  </a:lnTo>
                  <a:lnTo>
                    <a:pt x="902" y="74"/>
                  </a:lnTo>
                  <a:lnTo>
                    <a:pt x="905" y="70"/>
                  </a:lnTo>
                  <a:lnTo>
                    <a:pt x="908" y="65"/>
                  </a:lnTo>
                  <a:lnTo>
                    <a:pt x="912" y="64"/>
                  </a:lnTo>
                  <a:lnTo>
                    <a:pt x="916" y="63"/>
                  </a:lnTo>
                  <a:close/>
                  <a:moveTo>
                    <a:pt x="854" y="63"/>
                  </a:moveTo>
                  <a:lnTo>
                    <a:pt x="858" y="64"/>
                  </a:lnTo>
                  <a:lnTo>
                    <a:pt x="862" y="65"/>
                  </a:lnTo>
                  <a:lnTo>
                    <a:pt x="865" y="70"/>
                  </a:lnTo>
                  <a:lnTo>
                    <a:pt x="868" y="74"/>
                  </a:lnTo>
                  <a:lnTo>
                    <a:pt x="868" y="78"/>
                  </a:lnTo>
                  <a:lnTo>
                    <a:pt x="868" y="82"/>
                  </a:lnTo>
                  <a:lnTo>
                    <a:pt x="865" y="86"/>
                  </a:lnTo>
                  <a:lnTo>
                    <a:pt x="862" y="90"/>
                  </a:lnTo>
                  <a:lnTo>
                    <a:pt x="858" y="92"/>
                  </a:lnTo>
                  <a:lnTo>
                    <a:pt x="854" y="93"/>
                  </a:lnTo>
                  <a:lnTo>
                    <a:pt x="848" y="92"/>
                  </a:lnTo>
                  <a:lnTo>
                    <a:pt x="844" y="90"/>
                  </a:lnTo>
                  <a:lnTo>
                    <a:pt x="841" y="86"/>
                  </a:lnTo>
                  <a:lnTo>
                    <a:pt x="838" y="82"/>
                  </a:lnTo>
                  <a:lnTo>
                    <a:pt x="838" y="78"/>
                  </a:lnTo>
                  <a:lnTo>
                    <a:pt x="838" y="74"/>
                  </a:lnTo>
                  <a:lnTo>
                    <a:pt x="841" y="70"/>
                  </a:lnTo>
                  <a:lnTo>
                    <a:pt x="844" y="65"/>
                  </a:lnTo>
                  <a:lnTo>
                    <a:pt x="848" y="64"/>
                  </a:lnTo>
                  <a:lnTo>
                    <a:pt x="854" y="63"/>
                  </a:lnTo>
                  <a:close/>
                  <a:moveTo>
                    <a:pt x="789" y="63"/>
                  </a:moveTo>
                  <a:lnTo>
                    <a:pt x="794" y="64"/>
                  </a:lnTo>
                  <a:lnTo>
                    <a:pt x="798" y="65"/>
                  </a:lnTo>
                  <a:lnTo>
                    <a:pt x="801" y="70"/>
                  </a:lnTo>
                  <a:lnTo>
                    <a:pt x="803" y="74"/>
                  </a:lnTo>
                  <a:lnTo>
                    <a:pt x="803" y="78"/>
                  </a:lnTo>
                  <a:lnTo>
                    <a:pt x="803" y="82"/>
                  </a:lnTo>
                  <a:lnTo>
                    <a:pt x="801" y="86"/>
                  </a:lnTo>
                  <a:lnTo>
                    <a:pt x="798" y="90"/>
                  </a:lnTo>
                  <a:lnTo>
                    <a:pt x="794" y="92"/>
                  </a:lnTo>
                  <a:lnTo>
                    <a:pt x="789" y="93"/>
                  </a:lnTo>
                  <a:lnTo>
                    <a:pt x="784" y="92"/>
                  </a:lnTo>
                  <a:lnTo>
                    <a:pt x="780" y="90"/>
                  </a:lnTo>
                  <a:lnTo>
                    <a:pt x="777" y="86"/>
                  </a:lnTo>
                  <a:lnTo>
                    <a:pt x="775" y="82"/>
                  </a:lnTo>
                  <a:lnTo>
                    <a:pt x="774" y="78"/>
                  </a:lnTo>
                  <a:lnTo>
                    <a:pt x="775" y="74"/>
                  </a:lnTo>
                  <a:lnTo>
                    <a:pt x="777" y="70"/>
                  </a:lnTo>
                  <a:lnTo>
                    <a:pt x="780" y="65"/>
                  </a:lnTo>
                  <a:lnTo>
                    <a:pt x="784" y="64"/>
                  </a:lnTo>
                  <a:lnTo>
                    <a:pt x="789" y="63"/>
                  </a:lnTo>
                  <a:close/>
                  <a:moveTo>
                    <a:pt x="725" y="63"/>
                  </a:moveTo>
                  <a:lnTo>
                    <a:pt x="729" y="64"/>
                  </a:lnTo>
                  <a:lnTo>
                    <a:pt x="733" y="65"/>
                  </a:lnTo>
                  <a:lnTo>
                    <a:pt x="738" y="70"/>
                  </a:lnTo>
                  <a:lnTo>
                    <a:pt x="739" y="74"/>
                  </a:lnTo>
                  <a:lnTo>
                    <a:pt x="740" y="78"/>
                  </a:lnTo>
                  <a:lnTo>
                    <a:pt x="739" y="82"/>
                  </a:lnTo>
                  <a:lnTo>
                    <a:pt x="738" y="86"/>
                  </a:lnTo>
                  <a:lnTo>
                    <a:pt x="733" y="90"/>
                  </a:lnTo>
                  <a:lnTo>
                    <a:pt x="729" y="92"/>
                  </a:lnTo>
                  <a:lnTo>
                    <a:pt x="725" y="93"/>
                  </a:lnTo>
                  <a:lnTo>
                    <a:pt x="721" y="92"/>
                  </a:lnTo>
                  <a:lnTo>
                    <a:pt x="717" y="90"/>
                  </a:lnTo>
                  <a:lnTo>
                    <a:pt x="713" y="86"/>
                  </a:lnTo>
                  <a:lnTo>
                    <a:pt x="711" y="82"/>
                  </a:lnTo>
                  <a:lnTo>
                    <a:pt x="710" y="78"/>
                  </a:lnTo>
                  <a:lnTo>
                    <a:pt x="711" y="74"/>
                  </a:lnTo>
                  <a:lnTo>
                    <a:pt x="713" y="70"/>
                  </a:lnTo>
                  <a:lnTo>
                    <a:pt x="717" y="65"/>
                  </a:lnTo>
                  <a:lnTo>
                    <a:pt x="721" y="64"/>
                  </a:lnTo>
                  <a:lnTo>
                    <a:pt x="725" y="63"/>
                  </a:lnTo>
                  <a:close/>
                  <a:moveTo>
                    <a:pt x="661" y="63"/>
                  </a:moveTo>
                  <a:lnTo>
                    <a:pt x="665" y="64"/>
                  </a:lnTo>
                  <a:lnTo>
                    <a:pt x="669" y="65"/>
                  </a:lnTo>
                  <a:lnTo>
                    <a:pt x="673" y="70"/>
                  </a:lnTo>
                  <a:lnTo>
                    <a:pt x="675" y="74"/>
                  </a:lnTo>
                  <a:lnTo>
                    <a:pt x="676" y="78"/>
                  </a:lnTo>
                  <a:lnTo>
                    <a:pt x="675" y="82"/>
                  </a:lnTo>
                  <a:lnTo>
                    <a:pt x="673" y="86"/>
                  </a:lnTo>
                  <a:lnTo>
                    <a:pt x="669" y="90"/>
                  </a:lnTo>
                  <a:lnTo>
                    <a:pt x="665" y="92"/>
                  </a:lnTo>
                  <a:lnTo>
                    <a:pt x="661" y="93"/>
                  </a:lnTo>
                  <a:lnTo>
                    <a:pt x="657" y="92"/>
                  </a:lnTo>
                  <a:lnTo>
                    <a:pt x="653" y="90"/>
                  </a:lnTo>
                  <a:lnTo>
                    <a:pt x="648" y="86"/>
                  </a:lnTo>
                  <a:lnTo>
                    <a:pt x="647" y="82"/>
                  </a:lnTo>
                  <a:lnTo>
                    <a:pt x="646" y="78"/>
                  </a:lnTo>
                  <a:lnTo>
                    <a:pt x="647" y="74"/>
                  </a:lnTo>
                  <a:lnTo>
                    <a:pt x="648" y="70"/>
                  </a:lnTo>
                  <a:lnTo>
                    <a:pt x="653" y="65"/>
                  </a:lnTo>
                  <a:lnTo>
                    <a:pt x="657" y="64"/>
                  </a:lnTo>
                  <a:lnTo>
                    <a:pt x="661" y="63"/>
                  </a:lnTo>
                  <a:close/>
                  <a:moveTo>
                    <a:pt x="597" y="63"/>
                  </a:moveTo>
                  <a:lnTo>
                    <a:pt x="602" y="64"/>
                  </a:lnTo>
                  <a:lnTo>
                    <a:pt x="606" y="65"/>
                  </a:lnTo>
                  <a:lnTo>
                    <a:pt x="609" y="70"/>
                  </a:lnTo>
                  <a:lnTo>
                    <a:pt x="611" y="74"/>
                  </a:lnTo>
                  <a:lnTo>
                    <a:pt x="612" y="78"/>
                  </a:lnTo>
                  <a:lnTo>
                    <a:pt x="611" y="82"/>
                  </a:lnTo>
                  <a:lnTo>
                    <a:pt x="609" y="86"/>
                  </a:lnTo>
                  <a:lnTo>
                    <a:pt x="606" y="90"/>
                  </a:lnTo>
                  <a:lnTo>
                    <a:pt x="602" y="92"/>
                  </a:lnTo>
                  <a:lnTo>
                    <a:pt x="597" y="93"/>
                  </a:lnTo>
                  <a:lnTo>
                    <a:pt x="592" y="92"/>
                  </a:lnTo>
                  <a:lnTo>
                    <a:pt x="588" y="90"/>
                  </a:lnTo>
                  <a:lnTo>
                    <a:pt x="585" y="86"/>
                  </a:lnTo>
                  <a:lnTo>
                    <a:pt x="583" y="82"/>
                  </a:lnTo>
                  <a:lnTo>
                    <a:pt x="583" y="78"/>
                  </a:lnTo>
                  <a:lnTo>
                    <a:pt x="583" y="74"/>
                  </a:lnTo>
                  <a:lnTo>
                    <a:pt x="585" y="70"/>
                  </a:lnTo>
                  <a:lnTo>
                    <a:pt x="588" y="65"/>
                  </a:lnTo>
                  <a:lnTo>
                    <a:pt x="592" y="64"/>
                  </a:lnTo>
                  <a:lnTo>
                    <a:pt x="597" y="63"/>
                  </a:lnTo>
                  <a:close/>
                  <a:moveTo>
                    <a:pt x="532" y="63"/>
                  </a:moveTo>
                  <a:lnTo>
                    <a:pt x="538" y="64"/>
                  </a:lnTo>
                  <a:lnTo>
                    <a:pt x="542" y="65"/>
                  </a:lnTo>
                  <a:lnTo>
                    <a:pt x="545" y="70"/>
                  </a:lnTo>
                  <a:lnTo>
                    <a:pt x="548" y="74"/>
                  </a:lnTo>
                  <a:lnTo>
                    <a:pt x="548" y="78"/>
                  </a:lnTo>
                  <a:lnTo>
                    <a:pt x="548" y="82"/>
                  </a:lnTo>
                  <a:lnTo>
                    <a:pt x="545" y="86"/>
                  </a:lnTo>
                  <a:lnTo>
                    <a:pt x="542" y="90"/>
                  </a:lnTo>
                  <a:lnTo>
                    <a:pt x="538" y="92"/>
                  </a:lnTo>
                  <a:lnTo>
                    <a:pt x="532" y="93"/>
                  </a:lnTo>
                  <a:lnTo>
                    <a:pt x="528" y="92"/>
                  </a:lnTo>
                  <a:lnTo>
                    <a:pt x="524" y="90"/>
                  </a:lnTo>
                  <a:lnTo>
                    <a:pt x="521" y="86"/>
                  </a:lnTo>
                  <a:lnTo>
                    <a:pt x="518" y="82"/>
                  </a:lnTo>
                  <a:lnTo>
                    <a:pt x="518" y="78"/>
                  </a:lnTo>
                  <a:lnTo>
                    <a:pt x="518" y="74"/>
                  </a:lnTo>
                  <a:lnTo>
                    <a:pt x="521" y="70"/>
                  </a:lnTo>
                  <a:lnTo>
                    <a:pt x="524" y="65"/>
                  </a:lnTo>
                  <a:lnTo>
                    <a:pt x="528" y="64"/>
                  </a:lnTo>
                  <a:lnTo>
                    <a:pt x="532" y="63"/>
                  </a:lnTo>
                  <a:close/>
                  <a:moveTo>
                    <a:pt x="470" y="63"/>
                  </a:moveTo>
                  <a:lnTo>
                    <a:pt x="474" y="64"/>
                  </a:lnTo>
                  <a:lnTo>
                    <a:pt x="478" y="65"/>
                  </a:lnTo>
                  <a:lnTo>
                    <a:pt x="481" y="70"/>
                  </a:lnTo>
                  <a:lnTo>
                    <a:pt x="484" y="74"/>
                  </a:lnTo>
                  <a:lnTo>
                    <a:pt x="484" y="78"/>
                  </a:lnTo>
                  <a:lnTo>
                    <a:pt x="484" y="82"/>
                  </a:lnTo>
                  <a:lnTo>
                    <a:pt x="481" y="86"/>
                  </a:lnTo>
                  <a:lnTo>
                    <a:pt x="478" y="90"/>
                  </a:lnTo>
                  <a:lnTo>
                    <a:pt x="474" y="92"/>
                  </a:lnTo>
                  <a:lnTo>
                    <a:pt x="470" y="93"/>
                  </a:lnTo>
                  <a:lnTo>
                    <a:pt x="464" y="92"/>
                  </a:lnTo>
                  <a:lnTo>
                    <a:pt x="460" y="90"/>
                  </a:lnTo>
                  <a:lnTo>
                    <a:pt x="457" y="86"/>
                  </a:lnTo>
                  <a:lnTo>
                    <a:pt x="454" y="82"/>
                  </a:lnTo>
                  <a:lnTo>
                    <a:pt x="454" y="78"/>
                  </a:lnTo>
                  <a:lnTo>
                    <a:pt x="454" y="74"/>
                  </a:lnTo>
                  <a:lnTo>
                    <a:pt x="457" y="70"/>
                  </a:lnTo>
                  <a:lnTo>
                    <a:pt x="460" y="65"/>
                  </a:lnTo>
                  <a:lnTo>
                    <a:pt x="464" y="64"/>
                  </a:lnTo>
                  <a:lnTo>
                    <a:pt x="470" y="63"/>
                  </a:lnTo>
                  <a:close/>
                  <a:moveTo>
                    <a:pt x="405" y="63"/>
                  </a:moveTo>
                  <a:lnTo>
                    <a:pt x="410" y="64"/>
                  </a:lnTo>
                  <a:lnTo>
                    <a:pt x="414" y="65"/>
                  </a:lnTo>
                  <a:lnTo>
                    <a:pt x="417" y="70"/>
                  </a:lnTo>
                  <a:lnTo>
                    <a:pt x="419" y="74"/>
                  </a:lnTo>
                  <a:lnTo>
                    <a:pt x="419" y="78"/>
                  </a:lnTo>
                  <a:lnTo>
                    <a:pt x="419" y="82"/>
                  </a:lnTo>
                  <a:lnTo>
                    <a:pt x="417" y="86"/>
                  </a:lnTo>
                  <a:lnTo>
                    <a:pt x="414" y="90"/>
                  </a:lnTo>
                  <a:lnTo>
                    <a:pt x="410" y="92"/>
                  </a:lnTo>
                  <a:lnTo>
                    <a:pt x="405" y="93"/>
                  </a:lnTo>
                  <a:lnTo>
                    <a:pt x="400" y="92"/>
                  </a:lnTo>
                  <a:lnTo>
                    <a:pt x="396" y="90"/>
                  </a:lnTo>
                  <a:lnTo>
                    <a:pt x="393" y="86"/>
                  </a:lnTo>
                  <a:lnTo>
                    <a:pt x="391" y="82"/>
                  </a:lnTo>
                  <a:lnTo>
                    <a:pt x="390" y="78"/>
                  </a:lnTo>
                  <a:lnTo>
                    <a:pt x="391" y="74"/>
                  </a:lnTo>
                  <a:lnTo>
                    <a:pt x="393" y="70"/>
                  </a:lnTo>
                  <a:lnTo>
                    <a:pt x="396" y="65"/>
                  </a:lnTo>
                  <a:lnTo>
                    <a:pt x="400" y="64"/>
                  </a:lnTo>
                  <a:lnTo>
                    <a:pt x="405" y="63"/>
                  </a:lnTo>
                  <a:close/>
                  <a:moveTo>
                    <a:pt x="341" y="63"/>
                  </a:moveTo>
                  <a:lnTo>
                    <a:pt x="345" y="64"/>
                  </a:lnTo>
                  <a:lnTo>
                    <a:pt x="349" y="65"/>
                  </a:lnTo>
                  <a:lnTo>
                    <a:pt x="354" y="70"/>
                  </a:lnTo>
                  <a:lnTo>
                    <a:pt x="355" y="74"/>
                  </a:lnTo>
                  <a:lnTo>
                    <a:pt x="356" y="78"/>
                  </a:lnTo>
                  <a:lnTo>
                    <a:pt x="355" y="82"/>
                  </a:lnTo>
                  <a:lnTo>
                    <a:pt x="354" y="86"/>
                  </a:lnTo>
                  <a:lnTo>
                    <a:pt x="349" y="90"/>
                  </a:lnTo>
                  <a:lnTo>
                    <a:pt x="345" y="92"/>
                  </a:lnTo>
                  <a:lnTo>
                    <a:pt x="341" y="93"/>
                  </a:lnTo>
                  <a:lnTo>
                    <a:pt x="337" y="92"/>
                  </a:lnTo>
                  <a:lnTo>
                    <a:pt x="333" y="90"/>
                  </a:lnTo>
                  <a:lnTo>
                    <a:pt x="329" y="86"/>
                  </a:lnTo>
                  <a:lnTo>
                    <a:pt x="327" y="82"/>
                  </a:lnTo>
                  <a:lnTo>
                    <a:pt x="326" y="78"/>
                  </a:lnTo>
                  <a:lnTo>
                    <a:pt x="327" y="74"/>
                  </a:lnTo>
                  <a:lnTo>
                    <a:pt x="329" y="70"/>
                  </a:lnTo>
                  <a:lnTo>
                    <a:pt x="333" y="65"/>
                  </a:lnTo>
                  <a:lnTo>
                    <a:pt x="337" y="64"/>
                  </a:lnTo>
                  <a:lnTo>
                    <a:pt x="341" y="63"/>
                  </a:lnTo>
                  <a:close/>
                  <a:moveTo>
                    <a:pt x="277" y="63"/>
                  </a:moveTo>
                  <a:lnTo>
                    <a:pt x="281" y="64"/>
                  </a:lnTo>
                  <a:lnTo>
                    <a:pt x="285" y="65"/>
                  </a:lnTo>
                  <a:lnTo>
                    <a:pt x="289" y="70"/>
                  </a:lnTo>
                  <a:lnTo>
                    <a:pt x="291" y="74"/>
                  </a:lnTo>
                  <a:lnTo>
                    <a:pt x="292" y="78"/>
                  </a:lnTo>
                  <a:lnTo>
                    <a:pt x="291" y="82"/>
                  </a:lnTo>
                  <a:lnTo>
                    <a:pt x="289" y="86"/>
                  </a:lnTo>
                  <a:lnTo>
                    <a:pt x="285" y="90"/>
                  </a:lnTo>
                  <a:lnTo>
                    <a:pt x="281" y="92"/>
                  </a:lnTo>
                  <a:lnTo>
                    <a:pt x="277" y="93"/>
                  </a:lnTo>
                  <a:lnTo>
                    <a:pt x="273" y="92"/>
                  </a:lnTo>
                  <a:lnTo>
                    <a:pt x="269" y="90"/>
                  </a:lnTo>
                  <a:lnTo>
                    <a:pt x="264" y="86"/>
                  </a:lnTo>
                  <a:lnTo>
                    <a:pt x="263" y="82"/>
                  </a:lnTo>
                  <a:lnTo>
                    <a:pt x="262" y="78"/>
                  </a:lnTo>
                  <a:lnTo>
                    <a:pt x="263" y="74"/>
                  </a:lnTo>
                  <a:lnTo>
                    <a:pt x="264" y="70"/>
                  </a:lnTo>
                  <a:lnTo>
                    <a:pt x="269" y="65"/>
                  </a:lnTo>
                  <a:lnTo>
                    <a:pt x="273" y="64"/>
                  </a:lnTo>
                  <a:lnTo>
                    <a:pt x="277" y="63"/>
                  </a:lnTo>
                  <a:close/>
                  <a:moveTo>
                    <a:pt x="213" y="63"/>
                  </a:moveTo>
                  <a:lnTo>
                    <a:pt x="218" y="64"/>
                  </a:lnTo>
                  <a:lnTo>
                    <a:pt x="222" y="65"/>
                  </a:lnTo>
                  <a:lnTo>
                    <a:pt x="225" y="70"/>
                  </a:lnTo>
                  <a:lnTo>
                    <a:pt x="227" y="74"/>
                  </a:lnTo>
                  <a:lnTo>
                    <a:pt x="228" y="78"/>
                  </a:lnTo>
                  <a:lnTo>
                    <a:pt x="227" y="82"/>
                  </a:lnTo>
                  <a:lnTo>
                    <a:pt x="225" y="86"/>
                  </a:lnTo>
                  <a:lnTo>
                    <a:pt x="222" y="90"/>
                  </a:lnTo>
                  <a:lnTo>
                    <a:pt x="218" y="92"/>
                  </a:lnTo>
                  <a:lnTo>
                    <a:pt x="213" y="93"/>
                  </a:lnTo>
                  <a:lnTo>
                    <a:pt x="208" y="92"/>
                  </a:lnTo>
                  <a:lnTo>
                    <a:pt x="204" y="90"/>
                  </a:lnTo>
                  <a:lnTo>
                    <a:pt x="201" y="86"/>
                  </a:lnTo>
                  <a:lnTo>
                    <a:pt x="199" y="82"/>
                  </a:lnTo>
                  <a:lnTo>
                    <a:pt x="199" y="78"/>
                  </a:lnTo>
                  <a:lnTo>
                    <a:pt x="199" y="74"/>
                  </a:lnTo>
                  <a:lnTo>
                    <a:pt x="201" y="70"/>
                  </a:lnTo>
                  <a:lnTo>
                    <a:pt x="204" y="65"/>
                  </a:lnTo>
                  <a:lnTo>
                    <a:pt x="208" y="64"/>
                  </a:lnTo>
                  <a:lnTo>
                    <a:pt x="213" y="63"/>
                  </a:lnTo>
                  <a:close/>
                  <a:moveTo>
                    <a:pt x="148" y="63"/>
                  </a:moveTo>
                  <a:lnTo>
                    <a:pt x="154" y="64"/>
                  </a:lnTo>
                  <a:lnTo>
                    <a:pt x="158" y="65"/>
                  </a:lnTo>
                  <a:lnTo>
                    <a:pt x="161" y="70"/>
                  </a:lnTo>
                  <a:lnTo>
                    <a:pt x="164" y="74"/>
                  </a:lnTo>
                  <a:lnTo>
                    <a:pt x="164" y="78"/>
                  </a:lnTo>
                  <a:lnTo>
                    <a:pt x="164" y="82"/>
                  </a:lnTo>
                  <a:lnTo>
                    <a:pt x="161" y="86"/>
                  </a:lnTo>
                  <a:lnTo>
                    <a:pt x="158" y="90"/>
                  </a:lnTo>
                  <a:lnTo>
                    <a:pt x="154" y="92"/>
                  </a:lnTo>
                  <a:lnTo>
                    <a:pt x="148" y="93"/>
                  </a:lnTo>
                  <a:lnTo>
                    <a:pt x="144" y="92"/>
                  </a:lnTo>
                  <a:lnTo>
                    <a:pt x="140" y="90"/>
                  </a:lnTo>
                  <a:lnTo>
                    <a:pt x="137" y="86"/>
                  </a:lnTo>
                  <a:lnTo>
                    <a:pt x="134" y="82"/>
                  </a:lnTo>
                  <a:lnTo>
                    <a:pt x="134" y="78"/>
                  </a:lnTo>
                  <a:lnTo>
                    <a:pt x="134" y="74"/>
                  </a:lnTo>
                  <a:lnTo>
                    <a:pt x="137" y="70"/>
                  </a:lnTo>
                  <a:lnTo>
                    <a:pt x="140" y="65"/>
                  </a:lnTo>
                  <a:lnTo>
                    <a:pt x="144" y="64"/>
                  </a:lnTo>
                  <a:lnTo>
                    <a:pt x="148" y="63"/>
                  </a:lnTo>
                  <a:close/>
                  <a:moveTo>
                    <a:pt x="86" y="63"/>
                  </a:moveTo>
                  <a:lnTo>
                    <a:pt x="90" y="64"/>
                  </a:lnTo>
                  <a:lnTo>
                    <a:pt x="94" y="65"/>
                  </a:lnTo>
                  <a:lnTo>
                    <a:pt x="97" y="70"/>
                  </a:lnTo>
                  <a:lnTo>
                    <a:pt x="100" y="74"/>
                  </a:lnTo>
                  <a:lnTo>
                    <a:pt x="100" y="78"/>
                  </a:lnTo>
                  <a:lnTo>
                    <a:pt x="100" y="82"/>
                  </a:lnTo>
                  <a:lnTo>
                    <a:pt x="97" y="86"/>
                  </a:lnTo>
                  <a:lnTo>
                    <a:pt x="94" y="90"/>
                  </a:lnTo>
                  <a:lnTo>
                    <a:pt x="90" y="92"/>
                  </a:lnTo>
                  <a:lnTo>
                    <a:pt x="86" y="93"/>
                  </a:lnTo>
                  <a:lnTo>
                    <a:pt x="80" y="92"/>
                  </a:lnTo>
                  <a:lnTo>
                    <a:pt x="76" y="90"/>
                  </a:lnTo>
                  <a:lnTo>
                    <a:pt x="73" y="86"/>
                  </a:lnTo>
                  <a:lnTo>
                    <a:pt x="70" y="82"/>
                  </a:lnTo>
                  <a:lnTo>
                    <a:pt x="70" y="78"/>
                  </a:lnTo>
                  <a:lnTo>
                    <a:pt x="70" y="74"/>
                  </a:lnTo>
                  <a:lnTo>
                    <a:pt x="73" y="70"/>
                  </a:lnTo>
                  <a:lnTo>
                    <a:pt x="76" y="65"/>
                  </a:lnTo>
                  <a:lnTo>
                    <a:pt x="80" y="64"/>
                  </a:lnTo>
                  <a:lnTo>
                    <a:pt x="86" y="63"/>
                  </a:lnTo>
                  <a:close/>
                  <a:moveTo>
                    <a:pt x="21" y="63"/>
                  </a:moveTo>
                  <a:lnTo>
                    <a:pt x="26" y="64"/>
                  </a:lnTo>
                  <a:lnTo>
                    <a:pt x="30" y="65"/>
                  </a:lnTo>
                  <a:lnTo>
                    <a:pt x="33" y="70"/>
                  </a:lnTo>
                  <a:lnTo>
                    <a:pt x="35" y="74"/>
                  </a:lnTo>
                  <a:lnTo>
                    <a:pt x="35" y="78"/>
                  </a:lnTo>
                  <a:lnTo>
                    <a:pt x="35" y="82"/>
                  </a:lnTo>
                  <a:lnTo>
                    <a:pt x="33" y="86"/>
                  </a:lnTo>
                  <a:lnTo>
                    <a:pt x="30" y="90"/>
                  </a:lnTo>
                  <a:lnTo>
                    <a:pt x="26" y="92"/>
                  </a:lnTo>
                  <a:lnTo>
                    <a:pt x="21" y="93"/>
                  </a:lnTo>
                  <a:lnTo>
                    <a:pt x="16" y="92"/>
                  </a:lnTo>
                  <a:lnTo>
                    <a:pt x="12" y="90"/>
                  </a:lnTo>
                  <a:lnTo>
                    <a:pt x="9" y="86"/>
                  </a:lnTo>
                  <a:lnTo>
                    <a:pt x="7" y="82"/>
                  </a:lnTo>
                  <a:lnTo>
                    <a:pt x="6" y="78"/>
                  </a:lnTo>
                  <a:lnTo>
                    <a:pt x="7" y="74"/>
                  </a:lnTo>
                  <a:lnTo>
                    <a:pt x="9" y="70"/>
                  </a:lnTo>
                  <a:lnTo>
                    <a:pt x="12" y="65"/>
                  </a:lnTo>
                  <a:lnTo>
                    <a:pt x="16" y="64"/>
                  </a:lnTo>
                  <a:lnTo>
                    <a:pt x="21" y="63"/>
                  </a:lnTo>
                  <a:close/>
                  <a:moveTo>
                    <a:pt x="4458" y="5"/>
                  </a:moveTo>
                  <a:lnTo>
                    <a:pt x="4458" y="22"/>
                  </a:lnTo>
                  <a:lnTo>
                    <a:pt x="4455" y="18"/>
                  </a:lnTo>
                  <a:lnTo>
                    <a:pt x="4453" y="14"/>
                  </a:lnTo>
                  <a:lnTo>
                    <a:pt x="4455" y="9"/>
                  </a:lnTo>
                  <a:lnTo>
                    <a:pt x="4458" y="5"/>
                  </a:lnTo>
                  <a:close/>
                  <a:moveTo>
                    <a:pt x="0" y="5"/>
                  </a:moveTo>
                  <a:lnTo>
                    <a:pt x="3" y="9"/>
                  </a:lnTo>
                  <a:lnTo>
                    <a:pt x="5" y="14"/>
                  </a:lnTo>
                  <a:lnTo>
                    <a:pt x="3" y="18"/>
                  </a:lnTo>
                  <a:lnTo>
                    <a:pt x="0" y="22"/>
                  </a:lnTo>
                  <a:lnTo>
                    <a:pt x="0" y="5"/>
                  </a:lnTo>
                  <a:close/>
                  <a:moveTo>
                    <a:pt x="4405" y="0"/>
                  </a:moveTo>
                  <a:lnTo>
                    <a:pt x="4410" y="0"/>
                  </a:lnTo>
                  <a:lnTo>
                    <a:pt x="4414" y="3"/>
                  </a:lnTo>
                  <a:lnTo>
                    <a:pt x="4417" y="5"/>
                  </a:lnTo>
                  <a:lnTo>
                    <a:pt x="4418" y="9"/>
                  </a:lnTo>
                  <a:lnTo>
                    <a:pt x="4420" y="14"/>
                  </a:lnTo>
                  <a:lnTo>
                    <a:pt x="4418" y="19"/>
                  </a:lnTo>
                  <a:lnTo>
                    <a:pt x="4417" y="23"/>
                  </a:lnTo>
                  <a:lnTo>
                    <a:pt x="4414" y="26"/>
                  </a:lnTo>
                  <a:lnTo>
                    <a:pt x="4410" y="28"/>
                  </a:lnTo>
                  <a:lnTo>
                    <a:pt x="4405" y="29"/>
                  </a:lnTo>
                  <a:lnTo>
                    <a:pt x="4400" y="28"/>
                  </a:lnTo>
                  <a:lnTo>
                    <a:pt x="4396" y="26"/>
                  </a:lnTo>
                  <a:lnTo>
                    <a:pt x="4393" y="23"/>
                  </a:lnTo>
                  <a:lnTo>
                    <a:pt x="4391" y="19"/>
                  </a:lnTo>
                  <a:lnTo>
                    <a:pt x="4391" y="14"/>
                  </a:lnTo>
                  <a:lnTo>
                    <a:pt x="4391" y="9"/>
                  </a:lnTo>
                  <a:lnTo>
                    <a:pt x="4393" y="5"/>
                  </a:lnTo>
                  <a:lnTo>
                    <a:pt x="4396" y="3"/>
                  </a:lnTo>
                  <a:lnTo>
                    <a:pt x="4400" y="0"/>
                  </a:lnTo>
                  <a:lnTo>
                    <a:pt x="4405" y="0"/>
                  </a:lnTo>
                  <a:close/>
                  <a:moveTo>
                    <a:pt x="4342" y="0"/>
                  </a:moveTo>
                  <a:lnTo>
                    <a:pt x="4346" y="0"/>
                  </a:lnTo>
                  <a:lnTo>
                    <a:pt x="4350" y="3"/>
                  </a:lnTo>
                  <a:lnTo>
                    <a:pt x="4353" y="5"/>
                  </a:lnTo>
                  <a:lnTo>
                    <a:pt x="4356" y="9"/>
                  </a:lnTo>
                  <a:lnTo>
                    <a:pt x="4356" y="14"/>
                  </a:lnTo>
                  <a:lnTo>
                    <a:pt x="4356" y="19"/>
                  </a:lnTo>
                  <a:lnTo>
                    <a:pt x="4353" y="23"/>
                  </a:lnTo>
                  <a:lnTo>
                    <a:pt x="4350" y="26"/>
                  </a:lnTo>
                  <a:lnTo>
                    <a:pt x="4346" y="28"/>
                  </a:lnTo>
                  <a:lnTo>
                    <a:pt x="4342" y="29"/>
                  </a:lnTo>
                  <a:lnTo>
                    <a:pt x="4336" y="28"/>
                  </a:lnTo>
                  <a:lnTo>
                    <a:pt x="4332" y="26"/>
                  </a:lnTo>
                  <a:lnTo>
                    <a:pt x="4329" y="23"/>
                  </a:lnTo>
                  <a:lnTo>
                    <a:pt x="4326" y="19"/>
                  </a:lnTo>
                  <a:lnTo>
                    <a:pt x="4326" y="14"/>
                  </a:lnTo>
                  <a:lnTo>
                    <a:pt x="4326" y="9"/>
                  </a:lnTo>
                  <a:lnTo>
                    <a:pt x="4329" y="5"/>
                  </a:lnTo>
                  <a:lnTo>
                    <a:pt x="4332" y="3"/>
                  </a:lnTo>
                  <a:lnTo>
                    <a:pt x="4336" y="0"/>
                  </a:lnTo>
                  <a:lnTo>
                    <a:pt x="4342" y="0"/>
                  </a:lnTo>
                  <a:close/>
                  <a:moveTo>
                    <a:pt x="4277" y="0"/>
                  </a:moveTo>
                  <a:lnTo>
                    <a:pt x="4282" y="0"/>
                  </a:lnTo>
                  <a:lnTo>
                    <a:pt x="4286" y="3"/>
                  </a:lnTo>
                  <a:lnTo>
                    <a:pt x="4289" y="5"/>
                  </a:lnTo>
                  <a:lnTo>
                    <a:pt x="4291" y="9"/>
                  </a:lnTo>
                  <a:lnTo>
                    <a:pt x="4291" y="14"/>
                  </a:lnTo>
                  <a:lnTo>
                    <a:pt x="4291" y="19"/>
                  </a:lnTo>
                  <a:lnTo>
                    <a:pt x="4289" y="23"/>
                  </a:lnTo>
                  <a:lnTo>
                    <a:pt x="4286" y="26"/>
                  </a:lnTo>
                  <a:lnTo>
                    <a:pt x="4282" y="28"/>
                  </a:lnTo>
                  <a:lnTo>
                    <a:pt x="4277" y="29"/>
                  </a:lnTo>
                  <a:lnTo>
                    <a:pt x="4272" y="28"/>
                  </a:lnTo>
                  <a:lnTo>
                    <a:pt x="4268" y="26"/>
                  </a:lnTo>
                  <a:lnTo>
                    <a:pt x="4265" y="23"/>
                  </a:lnTo>
                  <a:lnTo>
                    <a:pt x="4264" y="19"/>
                  </a:lnTo>
                  <a:lnTo>
                    <a:pt x="4262" y="14"/>
                  </a:lnTo>
                  <a:lnTo>
                    <a:pt x="4264" y="9"/>
                  </a:lnTo>
                  <a:lnTo>
                    <a:pt x="4265" y="5"/>
                  </a:lnTo>
                  <a:lnTo>
                    <a:pt x="4268" y="3"/>
                  </a:lnTo>
                  <a:lnTo>
                    <a:pt x="4272" y="0"/>
                  </a:lnTo>
                  <a:lnTo>
                    <a:pt x="4277" y="0"/>
                  </a:lnTo>
                  <a:close/>
                  <a:moveTo>
                    <a:pt x="4213" y="0"/>
                  </a:moveTo>
                  <a:lnTo>
                    <a:pt x="4217" y="0"/>
                  </a:lnTo>
                  <a:lnTo>
                    <a:pt x="4222" y="3"/>
                  </a:lnTo>
                  <a:lnTo>
                    <a:pt x="4224" y="5"/>
                  </a:lnTo>
                  <a:lnTo>
                    <a:pt x="4227" y="9"/>
                  </a:lnTo>
                  <a:lnTo>
                    <a:pt x="4229" y="14"/>
                  </a:lnTo>
                  <a:lnTo>
                    <a:pt x="4227" y="19"/>
                  </a:lnTo>
                  <a:lnTo>
                    <a:pt x="4224" y="23"/>
                  </a:lnTo>
                  <a:lnTo>
                    <a:pt x="4222" y="26"/>
                  </a:lnTo>
                  <a:lnTo>
                    <a:pt x="4217" y="28"/>
                  </a:lnTo>
                  <a:lnTo>
                    <a:pt x="4213" y="29"/>
                  </a:lnTo>
                  <a:lnTo>
                    <a:pt x="4208" y="28"/>
                  </a:lnTo>
                  <a:lnTo>
                    <a:pt x="4205" y="26"/>
                  </a:lnTo>
                  <a:lnTo>
                    <a:pt x="4201" y="23"/>
                  </a:lnTo>
                  <a:lnTo>
                    <a:pt x="4199" y="19"/>
                  </a:lnTo>
                  <a:lnTo>
                    <a:pt x="4198" y="14"/>
                  </a:lnTo>
                  <a:lnTo>
                    <a:pt x="4199" y="9"/>
                  </a:lnTo>
                  <a:lnTo>
                    <a:pt x="4201" y="5"/>
                  </a:lnTo>
                  <a:lnTo>
                    <a:pt x="4205" y="3"/>
                  </a:lnTo>
                  <a:lnTo>
                    <a:pt x="4208" y="0"/>
                  </a:lnTo>
                  <a:lnTo>
                    <a:pt x="4213" y="0"/>
                  </a:lnTo>
                  <a:close/>
                  <a:moveTo>
                    <a:pt x="4149" y="0"/>
                  </a:moveTo>
                  <a:lnTo>
                    <a:pt x="4153" y="0"/>
                  </a:lnTo>
                  <a:lnTo>
                    <a:pt x="4157" y="3"/>
                  </a:lnTo>
                  <a:lnTo>
                    <a:pt x="4162" y="5"/>
                  </a:lnTo>
                  <a:lnTo>
                    <a:pt x="4163" y="9"/>
                  </a:lnTo>
                  <a:lnTo>
                    <a:pt x="4164" y="14"/>
                  </a:lnTo>
                  <a:lnTo>
                    <a:pt x="4163" y="19"/>
                  </a:lnTo>
                  <a:lnTo>
                    <a:pt x="4162" y="23"/>
                  </a:lnTo>
                  <a:lnTo>
                    <a:pt x="4157" y="26"/>
                  </a:lnTo>
                  <a:lnTo>
                    <a:pt x="4153" y="28"/>
                  </a:lnTo>
                  <a:lnTo>
                    <a:pt x="4149" y="29"/>
                  </a:lnTo>
                  <a:lnTo>
                    <a:pt x="4145" y="28"/>
                  </a:lnTo>
                  <a:lnTo>
                    <a:pt x="4141" y="26"/>
                  </a:lnTo>
                  <a:lnTo>
                    <a:pt x="4136" y="23"/>
                  </a:lnTo>
                  <a:lnTo>
                    <a:pt x="4135" y="19"/>
                  </a:lnTo>
                  <a:lnTo>
                    <a:pt x="4134" y="14"/>
                  </a:lnTo>
                  <a:lnTo>
                    <a:pt x="4135" y="9"/>
                  </a:lnTo>
                  <a:lnTo>
                    <a:pt x="4136" y="5"/>
                  </a:lnTo>
                  <a:lnTo>
                    <a:pt x="4141" y="3"/>
                  </a:lnTo>
                  <a:lnTo>
                    <a:pt x="4145" y="0"/>
                  </a:lnTo>
                  <a:lnTo>
                    <a:pt x="4149" y="0"/>
                  </a:lnTo>
                  <a:close/>
                  <a:moveTo>
                    <a:pt x="4085" y="0"/>
                  </a:moveTo>
                  <a:lnTo>
                    <a:pt x="4090" y="0"/>
                  </a:lnTo>
                  <a:lnTo>
                    <a:pt x="4093" y="3"/>
                  </a:lnTo>
                  <a:lnTo>
                    <a:pt x="4097" y="5"/>
                  </a:lnTo>
                  <a:lnTo>
                    <a:pt x="4099" y="9"/>
                  </a:lnTo>
                  <a:lnTo>
                    <a:pt x="4100" y="14"/>
                  </a:lnTo>
                  <a:lnTo>
                    <a:pt x="4099" y="19"/>
                  </a:lnTo>
                  <a:lnTo>
                    <a:pt x="4097" y="23"/>
                  </a:lnTo>
                  <a:lnTo>
                    <a:pt x="4093" y="26"/>
                  </a:lnTo>
                  <a:lnTo>
                    <a:pt x="4090" y="28"/>
                  </a:lnTo>
                  <a:lnTo>
                    <a:pt x="4085" y="29"/>
                  </a:lnTo>
                  <a:lnTo>
                    <a:pt x="4081" y="28"/>
                  </a:lnTo>
                  <a:lnTo>
                    <a:pt x="4076" y="26"/>
                  </a:lnTo>
                  <a:lnTo>
                    <a:pt x="4074" y="23"/>
                  </a:lnTo>
                  <a:lnTo>
                    <a:pt x="4071" y="19"/>
                  </a:lnTo>
                  <a:lnTo>
                    <a:pt x="4069" y="14"/>
                  </a:lnTo>
                  <a:lnTo>
                    <a:pt x="4071" y="9"/>
                  </a:lnTo>
                  <a:lnTo>
                    <a:pt x="4074" y="5"/>
                  </a:lnTo>
                  <a:lnTo>
                    <a:pt x="4076" y="3"/>
                  </a:lnTo>
                  <a:lnTo>
                    <a:pt x="4081" y="0"/>
                  </a:lnTo>
                  <a:lnTo>
                    <a:pt x="4085" y="0"/>
                  </a:lnTo>
                  <a:close/>
                  <a:moveTo>
                    <a:pt x="4021" y="0"/>
                  </a:moveTo>
                  <a:lnTo>
                    <a:pt x="4026" y="0"/>
                  </a:lnTo>
                  <a:lnTo>
                    <a:pt x="4030" y="3"/>
                  </a:lnTo>
                  <a:lnTo>
                    <a:pt x="4033" y="5"/>
                  </a:lnTo>
                  <a:lnTo>
                    <a:pt x="4034" y="9"/>
                  </a:lnTo>
                  <a:lnTo>
                    <a:pt x="4036" y="14"/>
                  </a:lnTo>
                  <a:lnTo>
                    <a:pt x="4034" y="19"/>
                  </a:lnTo>
                  <a:lnTo>
                    <a:pt x="4033" y="23"/>
                  </a:lnTo>
                  <a:lnTo>
                    <a:pt x="4030" y="26"/>
                  </a:lnTo>
                  <a:lnTo>
                    <a:pt x="4026" y="28"/>
                  </a:lnTo>
                  <a:lnTo>
                    <a:pt x="4021" y="29"/>
                  </a:lnTo>
                  <a:lnTo>
                    <a:pt x="4016" y="28"/>
                  </a:lnTo>
                  <a:lnTo>
                    <a:pt x="4012" y="26"/>
                  </a:lnTo>
                  <a:lnTo>
                    <a:pt x="4009" y="23"/>
                  </a:lnTo>
                  <a:lnTo>
                    <a:pt x="4007" y="19"/>
                  </a:lnTo>
                  <a:lnTo>
                    <a:pt x="4007" y="14"/>
                  </a:lnTo>
                  <a:lnTo>
                    <a:pt x="4007" y="9"/>
                  </a:lnTo>
                  <a:lnTo>
                    <a:pt x="4009" y="5"/>
                  </a:lnTo>
                  <a:lnTo>
                    <a:pt x="4012" y="3"/>
                  </a:lnTo>
                  <a:lnTo>
                    <a:pt x="4016" y="0"/>
                  </a:lnTo>
                  <a:lnTo>
                    <a:pt x="4021" y="0"/>
                  </a:lnTo>
                  <a:close/>
                  <a:moveTo>
                    <a:pt x="3958" y="0"/>
                  </a:moveTo>
                  <a:lnTo>
                    <a:pt x="3962" y="0"/>
                  </a:lnTo>
                  <a:lnTo>
                    <a:pt x="3966" y="3"/>
                  </a:lnTo>
                  <a:lnTo>
                    <a:pt x="3969" y="5"/>
                  </a:lnTo>
                  <a:lnTo>
                    <a:pt x="3972" y="9"/>
                  </a:lnTo>
                  <a:lnTo>
                    <a:pt x="3972" y="14"/>
                  </a:lnTo>
                  <a:lnTo>
                    <a:pt x="3972" y="19"/>
                  </a:lnTo>
                  <a:lnTo>
                    <a:pt x="3969" y="23"/>
                  </a:lnTo>
                  <a:lnTo>
                    <a:pt x="3966" y="26"/>
                  </a:lnTo>
                  <a:lnTo>
                    <a:pt x="3962" y="28"/>
                  </a:lnTo>
                  <a:lnTo>
                    <a:pt x="3958" y="29"/>
                  </a:lnTo>
                  <a:lnTo>
                    <a:pt x="3952" y="28"/>
                  </a:lnTo>
                  <a:lnTo>
                    <a:pt x="3948" y="26"/>
                  </a:lnTo>
                  <a:lnTo>
                    <a:pt x="3945" y="23"/>
                  </a:lnTo>
                  <a:lnTo>
                    <a:pt x="3942" y="19"/>
                  </a:lnTo>
                  <a:lnTo>
                    <a:pt x="3942" y="14"/>
                  </a:lnTo>
                  <a:lnTo>
                    <a:pt x="3942" y="9"/>
                  </a:lnTo>
                  <a:lnTo>
                    <a:pt x="3945" y="5"/>
                  </a:lnTo>
                  <a:lnTo>
                    <a:pt x="3948" y="3"/>
                  </a:lnTo>
                  <a:lnTo>
                    <a:pt x="3952" y="0"/>
                  </a:lnTo>
                  <a:lnTo>
                    <a:pt x="3958" y="0"/>
                  </a:lnTo>
                  <a:close/>
                  <a:moveTo>
                    <a:pt x="3893" y="0"/>
                  </a:moveTo>
                  <a:lnTo>
                    <a:pt x="3898" y="0"/>
                  </a:lnTo>
                  <a:lnTo>
                    <a:pt x="3902" y="3"/>
                  </a:lnTo>
                  <a:lnTo>
                    <a:pt x="3905" y="5"/>
                  </a:lnTo>
                  <a:lnTo>
                    <a:pt x="3907" y="9"/>
                  </a:lnTo>
                  <a:lnTo>
                    <a:pt x="3907" y="14"/>
                  </a:lnTo>
                  <a:lnTo>
                    <a:pt x="3907" y="19"/>
                  </a:lnTo>
                  <a:lnTo>
                    <a:pt x="3905" y="23"/>
                  </a:lnTo>
                  <a:lnTo>
                    <a:pt x="3902" y="26"/>
                  </a:lnTo>
                  <a:lnTo>
                    <a:pt x="3898" y="28"/>
                  </a:lnTo>
                  <a:lnTo>
                    <a:pt x="3893" y="29"/>
                  </a:lnTo>
                  <a:lnTo>
                    <a:pt x="3888" y="28"/>
                  </a:lnTo>
                  <a:lnTo>
                    <a:pt x="3884" y="26"/>
                  </a:lnTo>
                  <a:lnTo>
                    <a:pt x="3881" y="23"/>
                  </a:lnTo>
                  <a:lnTo>
                    <a:pt x="3880" y="19"/>
                  </a:lnTo>
                  <a:lnTo>
                    <a:pt x="3878" y="14"/>
                  </a:lnTo>
                  <a:lnTo>
                    <a:pt x="3880" y="9"/>
                  </a:lnTo>
                  <a:lnTo>
                    <a:pt x="3881" y="5"/>
                  </a:lnTo>
                  <a:lnTo>
                    <a:pt x="3884" y="3"/>
                  </a:lnTo>
                  <a:lnTo>
                    <a:pt x="3888" y="0"/>
                  </a:lnTo>
                  <a:lnTo>
                    <a:pt x="3893" y="0"/>
                  </a:lnTo>
                  <a:close/>
                  <a:moveTo>
                    <a:pt x="3829" y="0"/>
                  </a:moveTo>
                  <a:lnTo>
                    <a:pt x="3833" y="0"/>
                  </a:lnTo>
                  <a:lnTo>
                    <a:pt x="3838" y="3"/>
                  </a:lnTo>
                  <a:lnTo>
                    <a:pt x="3840" y="5"/>
                  </a:lnTo>
                  <a:lnTo>
                    <a:pt x="3843" y="9"/>
                  </a:lnTo>
                  <a:lnTo>
                    <a:pt x="3845" y="14"/>
                  </a:lnTo>
                  <a:lnTo>
                    <a:pt x="3843" y="19"/>
                  </a:lnTo>
                  <a:lnTo>
                    <a:pt x="3840" y="23"/>
                  </a:lnTo>
                  <a:lnTo>
                    <a:pt x="3838" y="26"/>
                  </a:lnTo>
                  <a:lnTo>
                    <a:pt x="3833" y="28"/>
                  </a:lnTo>
                  <a:lnTo>
                    <a:pt x="3829" y="29"/>
                  </a:lnTo>
                  <a:lnTo>
                    <a:pt x="3824" y="28"/>
                  </a:lnTo>
                  <a:lnTo>
                    <a:pt x="3821" y="26"/>
                  </a:lnTo>
                  <a:lnTo>
                    <a:pt x="3817" y="23"/>
                  </a:lnTo>
                  <a:lnTo>
                    <a:pt x="3815" y="19"/>
                  </a:lnTo>
                  <a:lnTo>
                    <a:pt x="3814" y="14"/>
                  </a:lnTo>
                  <a:lnTo>
                    <a:pt x="3815" y="9"/>
                  </a:lnTo>
                  <a:lnTo>
                    <a:pt x="3817" y="5"/>
                  </a:lnTo>
                  <a:lnTo>
                    <a:pt x="3821" y="3"/>
                  </a:lnTo>
                  <a:lnTo>
                    <a:pt x="3824" y="0"/>
                  </a:lnTo>
                  <a:lnTo>
                    <a:pt x="3829" y="0"/>
                  </a:lnTo>
                  <a:close/>
                  <a:moveTo>
                    <a:pt x="3765" y="0"/>
                  </a:moveTo>
                  <a:lnTo>
                    <a:pt x="3769" y="0"/>
                  </a:lnTo>
                  <a:lnTo>
                    <a:pt x="3773" y="3"/>
                  </a:lnTo>
                  <a:lnTo>
                    <a:pt x="3778" y="5"/>
                  </a:lnTo>
                  <a:lnTo>
                    <a:pt x="3779" y="9"/>
                  </a:lnTo>
                  <a:lnTo>
                    <a:pt x="3780" y="14"/>
                  </a:lnTo>
                  <a:lnTo>
                    <a:pt x="3779" y="19"/>
                  </a:lnTo>
                  <a:lnTo>
                    <a:pt x="3778" y="23"/>
                  </a:lnTo>
                  <a:lnTo>
                    <a:pt x="3773" y="26"/>
                  </a:lnTo>
                  <a:lnTo>
                    <a:pt x="3769" y="28"/>
                  </a:lnTo>
                  <a:lnTo>
                    <a:pt x="3765" y="29"/>
                  </a:lnTo>
                  <a:lnTo>
                    <a:pt x="3761" y="28"/>
                  </a:lnTo>
                  <a:lnTo>
                    <a:pt x="3757" y="26"/>
                  </a:lnTo>
                  <a:lnTo>
                    <a:pt x="3752" y="23"/>
                  </a:lnTo>
                  <a:lnTo>
                    <a:pt x="3751" y="19"/>
                  </a:lnTo>
                  <a:lnTo>
                    <a:pt x="3750" y="14"/>
                  </a:lnTo>
                  <a:lnTo>
                    <a:pt x="3751" y="9"/>
                  </a:lnTo>
                  <a:lnTo>
                    <a:pt x="3752" y="5"/>
                  </a:lnTo>
                  <a:lnTo>
                    <a:pt x="3757" y="3"/>
                  </a:lnTo>
                  <a:lnTo>
                    <a:pt x="3761" y="0"/>
                  </a:lnTo>
                  <a:lnTo>
                    <a:pt x="3765" y="0"/>
                  </a:lnTo>
                  <a:close/>
                  <a:moveTo>
                    <a:pt x="3701" y="0"/>
                  </a:moveTo>
                  <a:lnTo>
                    <a:pt x="3706" y="0"/>
                  </a:lnTo>
                  <a:lnTo>
                    <a:pt x="3709" y="3"/>
                  </a:lnTo>
                  <a:lnTo>
                    <a:pt x="3713" y="5"/>
                  </a:lnTo>
                  <a:lnTo>
                    <a:pt x="3715" y="9"/>
                  </a:lnTo>
                  <a:lnTo>
                    <a:pt x="3716" y="14"/>
                  </a:lnTo>
                  <a:lnTo>
                    <a:pt x="3715" y="19"/>
                  </a:lnTo>
                  <a:lnTo>
                    <a:pt x="3713" y="23"/>
                  </a:lnTo>
                  <a:lnTo>
                    <a:pt x="3709" y="26"/>
                  </a:lnTo>
                  <a:lnTo>
                    <a:pt x="3706" y="28"/>
                  </a:lnTo>
                  <a:lnTo>
                    <a:pt x="3701" y="29"/>
                  </a:lnTo>
                  <a:lnTo>
                    <a:pt x="3697" y="28"/>
                  </a:lnTo>
                  <a:lnTo>
                    <a:pt x="3692" y="26"/>
                  </a:lnTo>
                  <a:lnTo>
                    <a:pt x="3690" y="23"/>
                  </a:lnTo>
                  <a:lnTo>
                    <a:pt x="3687" y="19"/>
                  </a:lnTo>
                  <a:lnTo>
                    <a:pt x="3685" y="14"/>
                  </a:lnTo>
                  <a:lnTo>
                    <a:pt x="3687" y="9"/>
                  </a:lnTo>
                  <a:lnTo>
                    <a:pt x="3690" y="5"/>
                  </a:lnTo>
                  <a:lnTo>
                    <a:pt x="3692" y="3"/>
                  </a:lnTo>
                  <a:lnTo>
                    <a:pt x="3697" y="0"/>
                  </a:lnTo>
                  <a:lnTo>
                    <a:pt x="3701" y="0"/>
                  </a:lnTo>
                  <a:close/>
                  <a:moveTo>
                    <a:pt x="3637" y="0"/>
                  </a:moveTo>
                  <a:lnTo>
                    <a:pt x="3642" y="0"/>
                  </a:lnTo>
                  <a:lnTo>
                    <a:pt x="3646" y="3"/>
                  </a:lnTo>
                  <a:lnTo>
                    <a:pt x="3649" y="5"/>
                  </a:lnTo>
                  <a:lnTo>
                    <a:pt x="3650" y="9"/>
                  </a:lnTo>
                  <a:lnTo>
                    <a:pt x="3652" y="14"/>
                  </a:lnTo>
                  <a:lnTo>
                    <a:pt x="3650" y="19"/>
                  </a:lnTo>
                  <a:lnTo>
                    <a:pt x="3649" y="23"/>
                  </a:lnTo>
                  <a:lnTo>
                    <a:pt x="3646" y="26"/>
                  </a:lnTo>
                  <a:lnTo>
                    <a:pt x="3642" y="28"/>
                  </a:lnTo>
                  <a:lnTo>
                    <a:pt x="3637" y="29"/>
                  </a:lnTo>
                  <a:lnTo>
                    <a:pt x="3632" y="28"/>
                  </a:lnTo>
                  <a:lnTo>
                    <a:pt x="3628" y="26"/>
                  </a:lnTo>
                  <a:lnTo>
                    <a:pt x="3625" y="23"/>
                  </a:lnTo>
                  <a:lnTo>
                    <a:pt x="3623" y="19"/>
                  </a:lnTo>
                  <a:lnTo>
                    <a:pt x="3623" y="14"/>
                  </a:lnTo>
                  <a:lnTo>
                    <a:pt x="3623" y="9"/>
                  </a:lnTo>
                  <a:lnTo>
                    <a:pt x="3625" y="5"/>
                  </a:lnTo>
                  <a:lnTo>
                    <a:pt x="3628" y="3"/>
                  </a:lnTo>
                  <a:lnTo>
                    <a:pt x="3632" y="0"/>
                  </a:lnTo>
                  <a:lnTo>
                    <a:pt x="3637" y="0"/>
                  </a:lnTo>
                  <a:close/>
                  <a:moveTo>
                    <a:pt x="3574" y="0"/>
                  </a:moveTo>
                  <a:lnTo>
                    <a:pt x="3578" y="0"/>
                  </a:lnTo>
                  <a:lnTo>
                    <a:pt x="3582" y="3"/>
                  </a:lnTo>
                  <a:lnTo>
                    <a:pt x="3585" y="5"/>
                  </a:lnTo>
                  <a:lnTo>
                    <a:pt x="3588" y="9"/>
                  </a:lnTo>
                  <a:lnTo>
                    <a:pt x="3588" y="14"/>
                  </a:lnTo>
                  <a:lnTo>
                    <a:pt x="3588" y="19"/>
                  </a:lnTo>
                  <a:lnTo>
                    <a:pt x="3585" y="23"/>
                  </a:lnTo>
                  <a:lnTo>
                    <a:pt x="3582" y="26"/>
                  </a:lnTo>
                  <a:lnTo>
                    <a:pt x="3578" y="28"/>
                  </a:lnTo>
                  <a:lnTo>
                    <a:pt x="3574" y="29"/>
                  </a:lnTo>
                  <a:lnTo>
                    <a:pt x="3568" y="28"/>
                  </a:lnTo>
                  <a:lnTo>
                    <a:pt x="3564" y="26"/>
                  </a:lnTo>
                  <a:lnTo>
                    <a:pt x="3561" y="23"/>
                  </a:lnTo>
                  <a:lnTo>
                    <a:pt x="3558" y="19"/>
                  </a:lnTo>
                  <a:lnTo>
                    <a:pt x="3558" y="14"/>
                  </a:lnTo>
                  <a:lnTo>
                    <a:pt x="3558" y="9"/>
                  </a:lnTo>
                  <a:lnTo>
                    <a:pt x="3561" y="5"/>
                  </a:lnTo>
                  <a:lnTo>
                    <a:pt x="3564" y="3"/>
                  </a:lnTo>
                  <a:lnTo>
                    <a:pt x="3568" y="0"/>
                  </a:lnTo>
                  <a:lnTo>
                    <a:pt x="3574" y="0"/>
                  </a:lnTo>
                  <a:close/>
                  <a:moveTo>
                    <a:pt x="3509" y="0"/>
                  </a:moveTo>
                  <a:lnTo>
                    <a:pt x="3514" y="0"/>
                  </a:lnTo>
                  <a:lnTo>
                    <a:pt x="3518" y="3"/>
                  </a:lnTo>
                  <a:lnTo>
                    <a:pt x="3521" y="5"/>
                  </a:lnTo>
                  <a:lnTo>
                    <a:pt x="3523" y="9"/>
                  </a:lnTo>
                  <a:lnTo>
                    <a:pt x="3523" y="14"/>
                  </a:lnTo>
                  <a:lnTo>
                    <a:pt x="3523" y="19"/>
                  </a:lnTo>
                  <a:lnTo>
                    <a:pt x="3521" y="23"/>
                  </a:lnTo>
                  <a:lnTo>
                    <a:pt x="3518" y="26"/>
                  </a:lnTo>
                  <a:lnTo>
                    <a:pt x="3514" y="28"/>
                  </a:lnTo>
                  <a:lnTo>
                    <a:pt x="3509" y="29"/>
                  </a:lnTo>
                  <a:lnTo>
                    <a:pt x="3504" y="28"/>
                  </a:lnTo>
                  <a:lnTo>
                    <a:pt x="3500" y="26"/>
                  </a:lnTo>
                  <a:lnTo>
                    <a:pt x="3497" y="23"/>
                  </a:lnTo>
                  <a:lnTo>
                    <a:pt x="3496" y="19"/>
                  </a:lnTo>
                  <a:lnTo>
                    <a:pt x="3494" y="14"/>
                  </a:lnTo>
                  <a:lnTo>
                    <a:pt x="3496" y="9"/>
                  </a:lnTo>
                  <a:lnTo>
                    <a:pt x="3497" y="5"/>
                  </a:lnTo>
                  <a:lnTo>
                    <a:pt x="3500" y="3"/>
                  </a:lnTo>
                  <a:lnTo>
                    <a:pt x="3504" y="0"/>
                  </a:lnTo>
                  <a:lnTo>
                    <a:pt x="3509" y="0"/>
                  </a:lnTo>
                  <a:close/>
                  <a:moveTo>
                    <a:pt x="3445" y="0"/>
                  </a:moveTo>
                  <a:lnTo>
                    <a:pt x="3449" y="0"/>
                  </a:lnTo>
                  <a:lnTo>
                    <a:pt x="3454" y="3"/>
                  </a:lnTo>
                  <a:lnTo>
                    <a:pt x="3456" y="5"/>
                  </a:lnTo>
                  <a:lnTo>
                    <a:pt x="3459" y="9"/>
                  </a:lnTo>
                  <a:lnTo>
                    <a:pt x="3461" y="14"/>
                  </a:lnTo>
                  <a:lnTo>
                    <a:pt x="3459" y="19"/>
                  </a:lnTo>
                  <a:lnTo>
                    <a:pt x="3456" y="23"/>
                  </a:lnTo>
                  <a:lnTo>
                    <a:pt x="3454" y="26"/>
                  </a:lnTo>
                  <a:lnTo>
                    <a:pt x="3449" y="28"/>
                  </a:lnTo>
                  <a:lnTo>
                    <a:pt x="3445" y="29"/>
                  </a:lnTo>
                  <a:lnTo>
                    <a:pt x="3440" y="28"/>
                  </a:lnTo>
                  <a:lnTo>
                    <a:pt x="3437" y="26"/>
                  </a:lnTo>
                  <a:lnTo>
                    <a:pt x="3433" y="23"/>
                  </a:lnTo>
                  <a:lnTo>
                    <a:pt x="3431" y="19"/>
                  </a:lnTo>
                  <a:lnTo>
                    <a:pt x="3430" y="14"/>
                  </a:lnTo>
                  <a:lnTo>
                    <a:pt x="3431" y="9"/>
                  </a:lnTo>
                  <a:lnTo>
                    <a:pt x="3433" y="5"/>
                  </a:lnTo>
                  <a:lnTo>
                    <a:pt x="3437" y="3"/>
                  </a:lnTo>
                  <a:lnTo>
                    <a:pt x="3440" y="0"/>
                  </a:lnTo>
                  <a:lnTo>
                    <a:pt x="3445" y="0"/>
                  </a:lnTo>
                  <a:close/>
                  <a:moveTo>
                    <a:pt x="3381" y="0"/>
                  </a:moveTo>
                  <a:lnTo>
                    <a:pt x="3385" y="0"/>
                  </a:lnTo>
                  <a:lnTo>
                    <a:pt x="3389" y="3"/>
                  </a:lnTo>
                  <a:lnTo>
                    <a:pt x="3394" y="5"/>
                  </a:lnTo>
                  <a:lnTo>
                    <a:pt x="3395" y="9"/>
                  </a:lnTo>
                  <a:lnTo>
                    <a:pt x="3396" y="14"/>
                  </a:lnTo>
                  <a:lnTo>
                    <a:pt x="3395" y="19"/>
                  </a:lnTo>
                  <a:lnTo>
                    <a:pt x="3394" y="23"/>
                  </a:lnTo>
                  <a:lnTo>
                    <a:pt x="3389" y="26"/>
                  </a:lnTo>
                  <a:lnTo>
                    <a:pt x="3385" y="28"/>
                  </a:lnTo>
                  <a:lnTo>
                    <a:pt x="3381" y="29"/>
                  </a:lnTo>
                  <a:lnTo>
                    <a:pt x="3377" y="28"/>
                  </a:lnTo>
                  <a:lnTo>
                    <a:pt x="3373" y="26"/>
                  </a:lnTo>
                  <a:lnTo>
                    <a:pt x="3368" y="23"/>
                  </a:lnTo>
                  <a:lnTo>
                    <a:pt x="3367" y="19"/>
                  </a:lnTo>
                  <a:lnTo>
                    <a:pt x="3366" y="14"/>
                  </a:lnTo>
                  <a:lnTo>
                    <a:pt x="3367" y="9"/>
                  </a:lnTo>
                  <a:lnTo>
                    <a:pt x="3368" y="5"/>
                  </a:lnTo>
                  <a:lnTo>
                    <a:pt x="3373" y="3"/>
                  </a:lnTo>
                  <a:lnTo>
                    <a:pt x="3377" y="0"/>
                  </a:lnTo>
                  <a:lnTo>
                    <a:pt x="3381" y="0"/>
                  </a:lnTo>
                  <a:close/>
                  <a:moveTo>
                    <a:pt x="3317" y="0"/>
                  </a:moveTo>
                  <a:lnTo>
                    <a:pt x="3322" y="0"/>
                  </a:lnTo>
                  <a:lnTo>
                    <a:pt x="3325" y="3"/>
                  </a:lnTo>
                  <a:lnTo>
                    <a:pt x="3329" y="5"/>
                  </a:lnTo>
                  <a:lnTo>
                    <a:pt x="3331" y="9"/>
                  </a:lnTo>
                  <a:lnTo>
                    <a:pt x="3332" y="14"/>
                  </a:lnTo>
                  <a:lnTo>
                    <a:pt x="3331" y="19"/>
                  </a:lnTo>
                  <a:lnTo>
                    <a:pt x="3329" y="23"/>
                  </a:lnTo>
                  <a:lnTo>
                    <a:pt x="3325" y="26"/>
                  </a:lnTo>
                  <a:lnTo>
                    <a:pt x="3322" y="28"/>
                  </a:lnTo>
                  <a:lnTo>
                    <a:pt x="3317" y="29"/>
                  </a:lnTo>
                  <a:lnTo>
                    <a:pt x="3313" y="28"/>
                  </a:lnTo>
                  <a:lnTo>
                    <a:pt x="3308" y="26"/>
                  </a:lnTo>
                  <a:lnTo>
                    <a:pt x="3306" y="23"/>
                  </a:lnTo>
                  <a:lnTo>
                    <a:pt x="3303" y="19"/>
                  </a:lnTo>
                  <a:lnTo>
                    <a:pt x="3301" y="14"/>
                  </a:lnTo>
                  <a:lnTo>
                    <a:pt x="3303" y="9"/>
                  </a:lnTo>
                  <a:lnTo>
                    <a:pt x="3306" y="5"/>
                  </a:lnTo>
                  <a:lnTo>
                    <a:pt x="3308" y="3"/>
                  </a:lnTo>
                  <a:lnTo>
                    <a:pt x="3313" y="0"/>
                  </a:lnTo>
                  <a:lnTo>
                    <a:pt x="3317" y="0"/>
                  </a:lnTo>
                  <a:close/>
                  <a:moveTo>
                    <a:pt x="3253" y="0"/>
                  </a:moveTo>
                  <a:lnTo>
                    <a:pt x="3258" y="0"/>
                  </a:lnTo>
                  <a:lnTo>
                    <a:pt x="3262" y="3"/>
                  </a:lnTo>
                  <a:lnTo>
                    <a:pt x="3265" y="5"/>
                  </a:lnTo>
                  <a:lnTo>
                    <a:pt x="3266" y="9"/>
                  </a:lnTo>
                  <a:lnTo>
                    <a:pt x="3268" y="14"/>
                  </a:lnTo>
                  <a:lnTo>
                    <a:pt x="3266" y="19"/>
                  </a:lnTo>
                  <a:lnTo>
                    <a:pt x="3265" y="23"/>
                  </a:lnTo>
                  <a:lnTo>
                    <a:pt x="3262" y="26"/>
                  </a:lnTo>
                  <a:lnTo>
                    <a:pt x="3258" y="28"/>
                  </a:lnTo>
                  <a:lnTo>
                    <a:pt x="3253" y="29"/>
                  </a:lnTo>
                  <a:lnTo>
                    <a:pt x="3248" y="28"/>
                  </a:lnTo>
                  <a:lnTo>
                    <a:pt x="3244" y="26"/>
                  </a:lnTo>
                  <a:lnTo>
                    <a:pt x="3241" y="23"/>
                  </a:lnTo>
                  <a:lnTo>
                    <a:pt x="3239" y="19"/>
                  </a:lnTo>
                  <a:lnTo>
                    <a:pt x="3239" y="14"/>
                  </a:lnTo>
                  <a:lnTo>
                    <a:pt x="3239" y="9"/>
                  </a:lnTo>
                  <a:lnTo>
                    <a:pt x="3241" y="5"/>
                  </a:lnTo>
                  <a:lnTo>
                    <a:pt x="3244" y="3"/>
                  </a:lnTo>
                  <a:lnTo>
                    <a:pt x="3248" y="0"/>
                  </a:lnTo>
                  <a:lnTo>
                    <a:pt x="3253" y="0"/>
                  </a:lnTo>
                  <a:close/>
                  <a:moveTo>
                    <a:pt x="3190" y="0"/>
                  </a:moveTo>
                  <a:lnTo>
                    <a:pt x="3194" y="0"/>
                  </a:lnTo>
                  <a:lnTo>
                    <a:pt x="3198" y="3"/>
                  </a:lnTo>
                  <a:lnTo>
                    <a:pt x="3201" y="5"/>
                  </a:lnTo>
                  <a:lnTo>
                    <a:pt x="3204" y="9"/>
                  </a:lnTo>
                  <a:lnTo>
                    <a:pt x="3204" y="14"/>
                  </a:lnTo>
                  <a:lnTo>
                    <a:pt x="3204" y="19"/>
                  </a:lnTo>
                  <a:lnTo>
                    <a:pt x="3201" y="23"/>
                  </a:lnTo>
                  <a:lnTo>
                    <a:pt x="3198" y="26"/>
                  </a:lnTo>
                  <a:lnTo>
                    <a:pt x="3194" y="28"/>
                  </a:lnTo>
                  <a:lnTo>
                    <a:pt x="3190" y="29"/>
                  </a:lnTo>
                  <a:lnTo>
                    <a:pt x="3184" y="28"/>
                  </a:lnTo>
                  <a:lnTo>
                    <a:pt x="3180" y="26"/>
                  </a:lnTo>
                  <a:lnTo>
                    <a:pt x="3177" y="23"/>
                  </a:lnTo>
                  <a:lnTo>
                    <a:pt x="3174" y="19"/>
                  </a:lnTo>
                  <a:lnTo>
                    <a:pt x="3174" y="14"/>
                  </a:lnTo>
                  <a:lnTo>
                    <a:pt x="3174" y="9"/>
                  </a:lnTo>
                  <a:lnTo>
                    <a:pt x="3177" y="5"/>
                  </a:lnTo>
                  <a:lnTo>
                    <a:pt x="3180" y="3"/>
                  </a:lnTo>
                  <a:lnTo>
                    <a:pt x="3184" y="0"/>
                  </a:lnTo>
                  <a:lnTo>
                    <a:pt x="3190" y="0"/>
                  </a:lnTo>
                  <a:close/>
                  <a:moveTo>
                    <a:pt x="3125" y="0"/>
                  </a:moveTo>
                  <a:lnTo>
                    <a:pt x="3130" y="0"/>
                  </a:lnTo>
                  <a:lnTo>
                    <a:pt x="3134" y="3"/>
                  </a:lnTo>
                  <a:lnTo>
                    <a:pt x="3137" y="5"/>
                  </a:lnTo>
                  <a:lnTo>
                    <a:pt x="3139" y="9"/>
                  </a:lnTo>
                  <a:lnTo>
                    <a:pt x="3139" y="14"/>
                  </a:lnTo>
                  <a:lnTo>
                    <a:pt x="3139" y="19"/>
                  </a:lnTo>
                  <a:lnTo>
                    <a:pt x="3137" y="23"/>
                  </a:lnTo>
                  <a:lnTo>
                    <a:pt x="3134" y="26"/>
                  </a:lnTo>
                  <a:lnTo>
                    <a:pt x="3130" y="28"/>
                  </a:lnTo>
                  <a:lnTo>
                    <a:pt x="3125" y="29"/>
                  </a:lnTo>
                  <a:lnTo>
                    <a:pt x="3120" y="28"/>
                  </a:lnTo>
                  <a:lnTo>
                    <a:pt x="3116" y="26"/>
                  </a:lnTo>
                  <a:lnTo>
                    <a:pt x="3113" y="23"/>
                  </a:lnTo>
                  <a:lnTo>
                    <a:pt x="3112" y="19"/>
                  </a:lnTo>
                  <a:lnTo>
                    <a:pt x="3110" y="14"/>
                  </a:lnTo>
                  <a:lnTo>
                    <a:pt x="3112" y="9"/>
                  </a:lnTo>
                  <a:lnTo>
                    <a:pt x="3113" y="5"/>
                  </a:lnTo>
                  <a:lnTo>
                    <a:pt x="3116" y="3"/>
                  </a:lnTo>
                  <a:lnTo>
                    <a:pt x="3120" y="0"/>
                  </a:lnTo>
                  <a:lnTo>
                    <a:pt x="3125" y="0"/>
                  </a:lnTo>
                  <a:close/>
                  <a:moveTo>
                    <a:pt x="3061" y="0"/>
                  </a:moveTo>
                  <a:lnTo>
                    <a:pt x="3065" y="0"/>
                  </a:lnTo>
                  <a:lnTo>
                    <a:pt x="3070" y="3"/>
                  </a:lnTo>
                  <a:lnTo>
                    <a:pt x="3072" y="5"/>
                  </a:lnTo>
                  <a:lnTo>
                    <a:pt x="3075" y="9"/>
                  </a:lnTo>
                  <a:lnTo>
                    <a:pt x="3077" y="14"/>
                  </a:lnTo>
                  <a:lnTo>
                    <a:pt x="3075" y="19"/>
                  </a:lnTo>
                  <a:lnTo>
                    <a:pt x="3072" y="23"/>
                  </a:lnTo>
                  <a:lnTo>
                    <a:pt x="3070" y="26"/>
                  </a:lnTo>
                  <a:lnTo>
                    <a:pt x="3065" y="28"/>
                  </a:lnTo>
                  <a:lnTo>
                    <a:pt x="3061" y="29"/>
                  </a:lnTo>
                  <a:lnTo>
                    <a:pt x="3056" y="28"/>
                  </a:lnTo>
                  <a:lnTo>
                    <a:pt x="3053" y="26"/>
                  </a:lnTo>
                  <a:lnTo>
                    <a:pt x="3049" y="23"/>
                  </a:lnTo>
                  <a:lnTo>
                    <a:pt x="3047" y="19"/>
                  </a:lnTo>
                  <a:lnTo>
                    <a:pt x="3046" y="14"/>
                  </a:lnTo>
                  <a:lnTo>
                    <a:pt x="3047" y="9"/>
                  </a:lnTo>
                  <a:lnTo>
                    <a:pt x="3049" y="5"/>
                  </a:lnTo>
                  <a:lnTo>
                    <a:pt x="3053" y="3"/>
                  </a:lnTo>
                  <a:lnTo>
                    <a:pt x="3056" y="0"/>
                  </a:lnTo>
                  <a:lnTo>
                    <a:pt x="3061" y="0"/>
                  </a:lnTo>
                  <a:close/>
                  <a:moveTo>
                    <a:pt x="2997" y="0"/>
                  </a:moveTo>
                  <a:lnTo>
                    <a:pt x="3001" y="0"/>
                  </a:lnTo>
                  <a:lnTo>
                    <a:pt x="3005" y="3"/>
                  </a:lnTo>
                  <a:lnTo>
                    <a:pt x="3010" y="5"/>
                  </a:lnTo>
                  <a:lnTo>
                    <a:pt x="3011" y="9"/>
                  </a:lnTo>
                  <a:lnTo>
                    <a:pt x="3012" y="14"/>
                  </a:lnTo>
                  <a:lnTo>
                    <a:pt x="3011" y="19"/>
                  </a:lnTo>
                  <a:lnTo>
                    <a:pt x="3010" y="23"/>
                  </a:lnTo>
                  <a:lnTo>
                    <a:pt x="3005" y="26"/>
                  </a:lnTo>
                  <a:lnTo>
                    <a:pt x="3001" y="28"/>
                  </a:lnTo>
                  <a:lnTo>
                    <a:pt x="2997" y="29"/>
                  </a:lnTo>
                  <a:lnTo>
                    <a:pt x="2993" y="28"/>
                  </a:lnTo>
                  <a:lnTo>
                    <a:pt x="2989" y="26"/>
                  </a:lnTo>
                  <a:lnTo>
                    <a:pt x="2984" y="23"/>
                  </a:lnTo>
                  <a:lnTo>
                    <a:pt x="2983" y="19"/>
                  </a:lnTo>
                  <a:lnTo>
                    <a:pt x="2982" y="14"/>
                  </a:lnTo>
                  <a:lnTo>
                    <a:pt x="2983" y="9"/>
                  </a:lnTo>
                  <a:lnTo>
                    <a:pt x="2984" y="5"/>
                  </a:lnTo>
                  <a:lnTo>
                    <a:pt x="2989" y="3"/>
                  </a:lnTo>
                  <a:lnTo>
                    <a:pt x="2993" y="0"/>
                  </a:lnTo>
                  <a:lnTo>
                    <a:pt x="2997" y="0"/>
                  </a:lnTo>
                  <a:close/>
                  <a:moveTo>
                    <a:pt x="2933" y="0"/>
                  </a:moveTo>
                  <a:lnTo>
                    <a:pt x="2938" y="0"/>
                  </a:lnTo>
                  <a:lnTo>
                    <a:pt x="2941" y="3"/>
                  </a:lnTo>
                  <a:lnTo>
                    <a:pt x="2945" y="5"/>
                  </a:lnTo>
                  <a:lnTo>
                    <a:pt x="2947" y="9"/>
                  </a:lnTo>
                  <a:lnTo>
                    <a:pt x="2948" y="14"/>
                  </a:lnTo>
                  <a:lnTo>
                    <a:pt x="2947" y="19"/>
                  </a:lnTo>
                  <a:lnTo>
                    <a:pt x="2945" y="23"/>
                  </a:lnTo>
                  <a:lnTo>
                    <a:pt x="2941" y="26"/>
                  </a:lnTo>
                  <a:lnTo>
                    <a:pt x="2938" y="28"/>
                  </a:lnTo>
                  <a:lnTo>
                    <a:pt x="2933" y="29"/>
                  </a:lnTo>
                  <a:lnTo>
                    <a:pt x="2929" y="28"/>
                  </a:lnTo>
                  <a:lnTo>
                    <a:pt x="2924" y="26"/>
                  </a:lnTo>
                  <a:lnTo>
                    <a:pt x="2922" y="23"/>
                  </a:lnTo>
                  <a:lnTo>
                    <a:pt x="2919" y="19"/>
                  </a:lnTo>
                  <a:lnTo>
                    <a:pt x="2917" y="14"/>
                  </a:lnTo>
                  <a:lnTo>
                    <a:pt x="2919" y="9"/>
                  </a:lnTo>
                  <a:lnTo>
                    <a:pt x="2922" y="5"/>
                  </a:lnTo>
                  <a:lnTo>
                    <a:pt x="2924" y="3"/>
                  </a:lnTo>
                  <a:lnTo>
                    <a:pt x="2929" y="0"/>
                  </a:lnTo>
                  <a:lnTo>
                    <a:pt x="2933" y="0"/>
                  </a:lnTo>
                  <a:close/>
                  <a:moveTo>
                    <a:pt x="2869" y="0"/>
                  </a:moveTo>
                  <a:lnTo>
                    <a:pt x="2874" y="0"/>
                  </a:lnTo>
                  <a:lnTo>
                    <a:pt x="2878" y="3"/>
                  </a:lnTo>
                  <a:lnTo>
                    <a:pt x="2881" y="5"/>
                  </a:lnTo>
                  <a:lnTo>
                    <a:pt x="2882" y="9"/>
                  </a:lnTo>
                  <a:lnTo>
                    <a:pt x="2884" y="14"/>
                  </a:lnTo>
                  <a:lnTo>
                    <a:pt x="2882" y="19"/>
                  </a:lnTo>
                  <a:lnTo>
                    <a:pt x="2881" y="23"/>
                  </a:lnTo>
                  <a:lnTo>
                    <a:pt x="2878" y="26"/>
                  </a:lnTo>
                  <a:lnTo>
                    <a:pt x="2874" y="28"/>
                  </a:lnTo>
                  <a:lnTo>
                    <a:pt x="2869" y="29"/>
                  </a:lnTo>
                  <a:lnTo>
                    <a:pt x="2864" y="28"/>
                  </a:lnTo>
                  <a:lnTo>
                    <a:pt x="2860" y="26"/>
                  </a:lnTo>
                  <a:lnTo>
                    <a:pt x="2857" y="23"/>
                  </a:lnTo>
                  <a:lnTo>
                    <a:pt x="2855" y="19"/>
                  </a:lnTo>
                  <a:lnTo>
                    <a:pt x="2855" y="14"/>
                  </a:lnTo>
                  <a:lnTo>
                    <a:pt x="2855" y="9"/>
                  </a:lnTo>
                  <a:lnTo>
                    <a:pt x="2857" y="5"/>
                  </a:lnTo>
                  <a:lnTo>
                    <a:pt x="2860" y="3"/>
                  </a:lnTo>
                  <a:lnTo>
                    <a:pt x="2864" y="0"/>
                  </a:lnTo>
                  <a:lnTo>
                    <a:pt x="2869" y="0"/>
                  </a:lnTo>
                  <a:close/>
                  <a:moveTo>
                    <a:pt x="2806" y="0"/>
                  </a:moveTo>
                  <a:lnTo>
                    <a:pt x="2810" y="0"/>
                  </a:lnTo>
                  <a:lnTo>
                    <a:pt x="2814" y="3"/>
                  </a:lnTo>
                  <a:lnTo>
                    <a:pt x="2817" y="5"/>
                  </a:lnTo>
                  <a:lnTo>
                    <a:pt x="2820" y="9"/>
                  </a:lnTo>
                  <a:lnTo>
                    <a:pt x="2820" y="14"/>
                  </a:lnTo>
                  <a:lnTo>
                    <a:pt x="2820" y="19"/>
                  </a:lnTo>
                  <a:lnTo>
                    <a:pt x="2817" y="23"/>
                  </a:lnTo>
                  <a:lnTo>
                    <a:pt x="2814" y="26"/>
                  </a:lnTo>
                  <a:lnTo>
                    <a:pt x="2810" y="28"/>
                  </a:lnTo>
                  <a:lnTo>
                    <a:pt x="2806" y="29"/>
                  </a:lnTo>
                  <a:lnTo>
                    <a:pt x="2800" y="28"/>
                  </a:lnTo>
                  <a:lnTo>
                    <a:pt x="2796" y="26"/>
                  </a:lnTo>
                  <a:lnTo>
                    <a:pt x="2793" y="23"/>
                  </a:lnTo>
                  <a:lnTo>
                    <a:pt x="2790" y="19"/>
                  </a:lnTo>
                  <a:lnTo>
                    <a:pt x="2790" y="14"/>
                  </a:lnTo>
                  <a:lnTo>
                    <a:pt x="2790" y="9"/>
                  </a:lnTo>
                  <a:lnTo>
                    <a:pt x="2793" y="5"/>
                  </a:lnTo>
                  <a:lnTo>
                    <a:pt x="2796" y="3"/>
                  </a:lnTo>
                  <a:lnTo>
                    <a:pt x="2800" y="0"/>
                  </a:lnTo>
                  <a:lnTo>
                    <a:pt x="2806" y="0"/>
                  </a:lnTo>
                  <a:close/>
                  <a:moveTo>
                    <a:pt x="2741" y="0"/>
                  </a:moveTo>
                  <a:lnTo>
                    <a:pt x="2746" y="0"/>
                  </a:lnTo>
                  <a:lnTo>
                    <a:pt x="2750" y="3"/>
                  </a:lnTo>
                  <a:lnTo>
                    <a:pt x="2753" y="5"/>
                  </a:lnTo>
                  <a:lnTo>
                    <a:pt x="2755" y="9"/>
                  </a:lnTo>
                  <a:lnTo>
                    <a:pt x="2755" y="14"/>
                  </a:lnTo>
                  <a:lnTo>
                    <a:pt x="2755" y="19"/>
                  </a:lnTo>
                  <a:lnTo>
                    <a:pt x="2753" y="23"/>
                  </a:lnTo>
                  <a:lnTo>
                    <a:pt x="2750" y="26"/>
                  </a:lnTo>
                  <a:lnTo>
                    <a:pt x="2746" y="28"/>
                  </a:lnTo>
                  <a:lnTo>
                    <a:pt x="2741" y="29"/>
                  </a:lnTo>
                  <a:lnTo>
                    <a:pt x="2736" y="28"/>
                  </a:lnTo>
                  <a:lnTo>
                    <a:pt x="2732" y="26"/>
                  </a:lnTo>
                  <a:lnTo>
                    <a:pt x="2729" y="23"/>
                  </a:lnTo>
                  <a:lnTo>
                    <a:pt x="2728" y="19"/>
                  </a:lnTo>
                  <a:lnTo>
                    <a:pt x="2726" y="14"/>
                  </a:lnTo>
                  <a:lnTo>
                    <a:pt x="2728" y="9"/>
                  </a:lnTo>
                  <a:lnTo>
                    <a:pt x="2729" y="5"/>
                  </a:lnTo>
                  <a:lnTo>
                    <a:pt x="2732" y="3"/>
                  </a:lnTo>
                  <a:lnTo>
                    <a:pt x="2736" y="0"/>
                  </a:lnTo>
                  <a:lnTo>
                    <a:pt x="2741" y="0"/>
                  </a:lnTo>
                  <a:close/>
                  <a:moveTo>
                    <a:pt x="2677" y="0"/>
                  </a:moveTo>
                  <a:lnTo>
                    <a:pt x="2681" y="0"/>
                  </a:lnTo>
                  <a:lnTo>
                    <a:pt x="2686" y="3"/>
                  </a:lnTo>
                  <a:lnTo>
                    <a:pt x="2688" y="5"/>
                  </a:lnTo>
                  <a:lnTo>
                    <a:pt x="2691" y="9"/>
                  </a:lnTo>
                  <a:lnTo>
                    <a:pt x="2693" y="14"/>
                  </a:lnTo>
                  <a:lnTo>
                    <a:pt x="2691" y="19"/>
                  </a:lnTo>
                  <a:lnTo>
                    <a:pt x="2688" y="23"/>
                  </a:lnTo>
                  <a:lnTo>
                    <a:pt x="2686" y="26"/>
                  </a:lnTo>
                  <a:lnTo>
                    <a:pt x="2681" y="28"/>
                  </a:lnTo>
                  <a:lnTo>
                    <a:pt x="2677" y="29"/>
                  </a:lnTo>
                  <a:lnTo>
                    <a:pt x="2672" y="28"/>
                  </a:lnTo>
                  <a:lnTo>
                    <a:pt x="2669" y="26"/>
                  </a:lnTo>
                  <a:lnTo>
                    <a:pt x="2665" y="23"/>
                  </a:lnTo>
                  <a:lnTo>
                    <a:pt x="2663" y="19"/>
                  </a:lnTo>
                  <a:lnTo>
                    <a:pt x="2662" y="14"/>
                  </a:lnTo>
                  <a:lnTo>
                    <a:pt x="2663" y="9"/>
                  </a:lnTo>
                  <a:lnTo>
                    <a:pt x="2665" y="5"/>
                  </a:lnTo>
                  <a:lnTo>
                    <a:pt x="2669" y="3"/>
                  </a:lnTo>
                  <a:lnTo>
                    <a:pt x="2672" y="0"/>
                  </a:lnTo>
                  <a:lnTo>
                    <a:pt x="2677" y="0"/>
                  </a:lnTo>
                  <a:close/>
                  <a:moveTo>
                    <a:pt x="2613" y="0"/>
                  </a:moveTo>
                  <a:lnTo>
                    <a:pt x="2617" y="0"/>
                  </a:lnTo>
                  <a:lnTo>
                    <a:pt x="2621" y="3"/>
                  </a:lnTo>
                  <a:lnTo>
                    <a:pt x="2626" y="5"/>
                  </a:lnTo>
                  <a:lnTo>
                    <a:pt x="2627" y="9"/>
                  </a:lnTo>
                  <a:lnTo>
                    <a:pt x="2628" y="14"/>
                  </a:lnTo>
                  <a:lnTo>
                    <a:pt x="2627" y="19"/>
                  </a:lnTo>
                  <a:lnTo>
                    <a:pt x="2626" y="23"/>
                  </a:lnTo>
                  <a:lnTo>
                    <a:pt x="2621" y="26"/>
                  </a:lnTo>
                  <a:lnTo>
                    <a:pt x="2617" y="28"/>
                  </a:lnTo>
                  <a:lnTo>
                    <a:pt x="2613" y="29"/>
                  </a:lnTo>
                  <a:lnTo>
                    <a:pt x="2609" y="28"/>
                  </a:lnTo>
                  <a:lnTo>
                    <a:pt x="2605" y="26"/>
                  </a:lnTo>
                  <a:lnTo>
                    <a:pt x="2600" y="23"/>
                  </a:lnTo>
                  <a:lnTo>
                    <a:pt x="2599" y="19"/>
                  </a:lnTo>
                  <a:lnTo>
                    <a:pt x="2598" y="14"/>
                  </a:lnTo>
                  <a:lnTo>
                    <a:pt x="2599" y="9"/>
                  </a:lnTo>
                  <a:lnTo>
                    <a:pt x="2600" y="5"/>
                  </a:lnTo>
                  <a:lnTo>
                    <a:pt x="2605" y="3"/>
                  </a:lnTo>
                  <a:lnTo>
                    <a:pt x="2609" y="0"/>
                  </a:lnTo>
                  <a:lnTo>
                    <a:pt x="2613" y="0"/>
                  </a:lnTo>
                  <a:close/>
                  <a:moveTo>
                    <a:pt x="2549" y="0"/>
                  </a:moveTo>
                  <a:lnTo>
                    <a:pt x="2554" y="0"/>
                  </a:lnTo>
                  <a:lnTo>
                    <a:pt x="2557" y="3"/>
                  </a:lnTo>
                  <a:lnTo>
                    <a:pt x="2561" y="5"/>
                  </a:lnTo>
                  <a:lnTo>
                    <a:pt x="2563" y="9"/>
                  </a:lnTo>
                  <a:lnTo>
                    <a:pt x="2564" y="14"/>
                  </a:lnTo>
                  <a:lnTo>
                    <a:pt x="2563" y="19"/>
                  </a:lnTo>
                  <a:lnTo>
                    <a:pt x="2561" y="23"/>
                  </a:lnTo>
                  <a:lnTo>
                    <a:pt x="2557" y="26"/>
                  </a:lnTo>
                  <a:lnTo>
                    <a:pt x="2554" y="28"/>
                  </a:lnTo>
                  <a:lnTo>
                    <a:pt x="2549" y="29"/>
                  </a:lnTo>
                  <a:lnTo>
                    <a:pt x="2545" y="28"/>
                  </a:lnTo>
                  <a:lnTo>
                    <a:pt x="2540" y="26"/>
                  </a:lnTo>
                  <a:lnTo>
                    <a:pt x="2538" y="23"/>
                  </a:lnTo>
                  <a:lnTo>
                    <a:pt x="2535" y="19"/>
                  </a:lnTo>
                  <a:lnTo>
                    <a:pt x="2533" y="14"/>
                  </a:lnTo>
                  <a:lnTo>
                    <a:pt x="2535" y="9"/>
                  </a:lnTo>
                  <a:lnTo>
                    <a:pt x="2538" y="5"/>
                  </a:lnTo>
                  <a:lnTo>
                    <a:pt x="2540" y="3"/>
                  </a:lnTo>
                  <a:lnTo>
                    <a:pt x="2545" y="0"/>
                  </a:lnTo>
                  <a:lnTo>
                    <a:pt x="2549" y="0"/>
                  </a:lnTo>
                  <a:close/>
                  <a:moveTo>
                    <a:pt x="2485" y="0"/>
                  </a:moveTo>
                  <a:lnTo>
                    <a:pt x="2490" y="0"/>
                  </a:lnTo>
                  <a:lnTo>
                    <a:pt x="2494" y="3"/>
                  </a:lnTo>
                  <a:lnTo>
                    <a:pt x="2497" y="5"/>
                  </a:lnTo>
                  <a:lnTo>
                    <a:pt x="2498" y="9"/>
                  </a:lnTo>
                  <a:lnTo>
                    <a:pt x="2500" y="14"/>
                  </a:lnTo>
                  <a:lnTo>
                    <a:pt x="2498" y="19"/>
                  </a:lnTo>
                  <a:lnTo>
                    <a:pt x="2497" y="23"/>
                  </a:lnTo>
                  <a:lnTo>
                    <a:pt x="2494" y="26"/>
                  </a:lnTo>
                  <a:lnTo>
                    <a:pt x="2490" y="28"/>
                  </a:lnTo>
                  <a:lnTo>
                    <a:pt x="2485" y="29"/>
                  </a:lnTo>
                  <a:lnTo>
                    <a:pt x="2480" y="28"/>
                  </a:lnTo>
                  <a:lnTo>
                    <a:pt x="2476" y="26"/>
                  </a:lnTo>
                  <a:lnTo>
                    <a:pt x="2473" y="23"/>
                  </a:lnTo>
                  <a:lnTo>
                    <a:pt x="2471" y="19"/>
                  </a:lnTo>
                  <a:lnTo>
                    <a:pt x="2471" y="14"/>
                  </a:lnTo>
                  <a:lnTo>
                    <a:pt x="2471" y="9"/>
                  </a:lnTo>
                  <a:lnTo>
                    <a:pt x="2473" y="5"/>
                  </a:lnTo>
                  <a:lnTo>
                    <a:pt x="2476" y="3"/>
                  </a:lnTo>
                  <a:lnTo>
                    <a:pt x="2480" y="0"/>
                  </a:lnTo>
                  <a:lnTo>
                    <a:pt x="2485" y="0"/>
                  </a:lnTo>
                  <a:close/>
                  <a:moveTo>
                    <a:pt x="2422" y="0"/>
                  </a:moveTo>
                  <a:lnTo>
                    <a:pt x="2426" y="0"/>
                  </a:lnTo>
                  <a:lnTo>
                    <a:pt x="2430" y="3"/>
                  </a:lnTo>
                  <a:lnTo>
                    <a:pt x="2433" y="5"/>
                  </a:lnTo>
                  <a:lnTo>
                    <a:pt x="2436" y="9"/>
                  </a:lnTo>
                  <a:lnTo>
                    <a:pt x="2436" y="14"/>
                  </a:lnTo>
                  <a:lnTo>
                    <a:pt x="2436" y="19"/>
                  </a:lnTo>
                  <a:lnTo>
                    <a:pt x="2433" y="23"/>
                  </a:lnTo>
                  <a:lnTo>
                    <a:pt x="2430" y="26"/>
                  </a:lnTo>
                  <a:lnTo>
                    <a:pt x="2426" y="28"/>
                  </a:lnTo>
                  <a:lnTo>
                    <a:pt x="2422" y="29"/>
                  </a:lnTo>
                  <a:lnTo>
                    <a:pt x="2416" y="28"/>
                  </a:lnTo>
                  <a:lnTo>
                    <a:pt x="2412" y="26"/>
                  </a:lnTo>
                  <a:lnTo>
                    <a:pt x="2409" y="23"/>
                  </a:lnTo>
                  <a:lnTo>
                    <a:pt x="2406" y="19"/>
                  </a:lnTo>
                  <a:lnTo>
                    <a:pt x="2406" y="14"/>
                  </a:lnTo>
                  <a:lnTo>
                    <a:pt x="2406" y="9"/>
                  </a:lnTo>
                  <a:lnTo>
                    <a:pt x="2409" y="5"/>
                  </a:lnTo>
                  <a:lnTo>
                    <a:pt x="2412" y="3"/>
                  </a:lnTo>
                  <a:lnTo>
                    <a:pt x="2416" y="0"/>
                  </a:lnTo>
                  <a:lnTo>
                    <a:pt x="2422" y="0"/>
                  </a:lnTo>
                  <a:close/>
                  <a:moveTo>
                    <a:pt x="2357" y="0"/>
                  </a:moveTo>
                  <a:lnTo>
                    <a:pt x="2362" y="0"/>
                  </a:lnTo>
                  <a:lnTo>
                    <a:pt x="2366" y="3"/>
                  </a:lnTo>
                  <a:lnTo>
                    <a:pt x="2369" y="5"/>
                  </a:lnTo>
                  <a:lnTo>
                    <a:pt x="2371" y="9"/>
                  </a:lnTo>
                  <a:lnTo>
                    <a:pt x="2371" y="14"/>
                  </a:lnTo>
                  <a:lnTo>
                    <a:pt x="2371" y="19"/>
                  </a:lnTo>
                  <a:lnTo>
                    <a:pt x="2369" y="23"/>
                  </a:lnTo>
                  <a:lnTo>
                    <a:pt x="2366" y="26"/>
                  </a:lnTo>
                  <a:lnTo>
                    <a:pt x="2362" y="28"/>
                  </a:lnTo>
                  <a:lnTo>
                    <a:pt x="2357" y="29"/>
                  </a:lnTo>
                  <a:lnTo>
                    <a:pt x="2352" y="28"/>
                  </a:lnTo>
                  <a:lnTo>
                    <a:pt x="2348" y="26"/>
                  </a:lnTo>
                  <a:lnTo>
                    <a:pt x="2345" y="23"/>
                  </a:lnTo>
                  <a:lnTo>
                    <a:pt x="2344" y="19"/>
                  </a:lnTo>
                  <a:lnTo>
                    <a:pt x="2342" y="14"/>
                  </a:lnTo>
                  <a:lnTo>
                    <a:pt x="2344" y="9"/>
                  </a:lnTo>
                  <a:lnTo>
                    <a:pt x="2345" y="5"/>
                  </a:lnTo>
                  <a:lnTo>
                    <a:pt x="2348" y="3"/>
                  </a:lnTo>
                  <a:lnTo>
                    <a:pt x="2352" y="0"/>
                  </a:lnTo>
                  <a:lnTo>
                    <a:pt x="2357" y="0"/>
                  </a:lnTo>
                  <a:close/>
                  <a:moveTo>
                    <a:pt x="2293" y="0"/>
                  </a:moveTo>
                  <a:lnTo>
                    <a:pt x="2297" y="0"/>
                  </a:lnTo>
                  <a:lnTo>
                    <a:pt x="2302" y="3"/>
                  </a:lnTo>
                  <a:lnTo>
                    <a:pt x="2304" y="5"/>
                  </a:lnTo>
                  <a:lnTo>
                    <a:pt x="2307" y="9"/>
                  </a:lnTo>
                  <a:lnTo>
                    <a:pt x="2309" y="14"/>
                  </a:lnTo>
                  <a:lnTo>
                    <a:pt x="2307" y="19"/>
                  </a:lnTo>
                  <a:lnTo>
                    <a:pt x="2304" y="23"/>
                  </a:lnTo>
                  <a:lnTo>
                    <a:pt x="2302" y="26"/>
                  </a:lnTo>
                  <a:lnTo>
                    <a:pt x="2297" y="28"/>
                  </a:lnTo>
                  <a:lnTo>
                    <a:pt x="2293" y="29"/>
                  </a:lnTo>
                  <a:lnTo>
                    <a:pt x="2288" y="28"/>
                  </a:lnTo>
                  <a:lnTo>
                    <a:pt x="2285" y="26"/>
                  </a:lnTo>
                  <a:lnTo>
                    <a:pt x="2281" y="23"/>
                  </a:lnTo>
                  <a:lnTo>
                    <a:pt x="2279" y="19"/>
                  </a:lnTo>
                  <a:lnTo>
                    <a:pt x="2278" y="14"/>
                  </a:lnTo>
                  <a:lnTo>
                    <a:pt x="2279" y="9"/>
                  </a:lnTo>
                  <a:lnTo>
                    <a:pt x="2281" y="5"/>
                  </a:lnTo>
                  <a:lnTo>
                    <a:pt x="2285" y="3"/>
                  </a:lnTo>
                  <a:lnTo>
                    <a:pt x="2288" y="0"/>
                  </a:lnTo>
                  <a:lnTo>
                    <a:pt x="2293" y="0"/>
                  </a:lnTo>
                  <a:close/>
                  <a:moveTo>
                    <a:pt x="2229" y="0"/>
                  </a:moveTo>
                  <a:lnTo>
                    <a:pt x="2233" y="0"/>
                  </a:lnTo>
                  <a:lnTo>
                    <a:pt x="2237" y="3"/>
                  </a:lnTo>
                  <a:lnTo>
                    <a:pt x="2242" y="5"/>
                  </a:lnTo>
                  <a:lnTo>
                    <a:pt x="2243" y="9"/>
                  </a:lnTo>
                  <a:lnTo>
                    <a:pt x="2244" y="14"/>
                  </a:lnTo>
                  <a:lnTo>
                    <a:pt x="2243" y="19"/>
                  </a:lnTo>
                  <a:lnTo>
                    <a:pt x="2242" y="23"/>
                  </a:lnTo>
                  <a:lnTo>
                    <a:pt x="2237" y="26"/>
                  </a:lnTo>
                  <a:lnTo>
                    <a:pt x="2233" y="28"/>
                  </a:lnTo>
                  <a:lnTo>
                    <a:pt x="2229" y="29"/>
                  </a:lnTo>
                  <a:lnTo>
                    <a:pt x="2225" y="28"/>
                  </a:lnTo>
                  <a:lnTo>
                    <a:pt x="2221" y="26"/>
                  </a:lnTo>
                  <a:lnTo>
                    <a:pt x="2216" y="23"/>
                  </a:lnTo>
                  <a:lnTo>
                    <a:pt x="2215" y="19"/>
                  </a:lnTo>
                  <a:lnTo>
                    <a:pt x="2214" y="14"/>
                  </a:lnTo>
                  <a:lnTo>
                    <a:pt x="2215" y="9"/>
                  </a:lnTo>
                  <a:lnTo>
                    <a:pt x="2216" y="5"/>
                  </a:lnTo>
                  <a:lnTo>
                    <a:pt x="2221" y="3"/>
                  </a:lnTo>
                  <a:lnTo>
                    <a:pt x="2225" y="0"/>
                  </a:lnTo>
                  <a:lnTo>
                    <a:pt x="2229" y="0"/>
                  </a:lnTo>
                  <a:close/>
                  <a:moveTo>
                    <a:pt x="2165" y="0"/>
                  </a:moveTo>
                  <a:lnTo>
                    <a:pt x="2170" y="0"/>
                  </a:lnTo>
                  <a:lnTo>
                    <a:pt x="2173" y="3"/>
                  </a:lnTo>
                  <a:lnTo>
                    <a:pt x="2177" y="5"/>
                  </a:lnTo>
                  <a:lnTo>
                    <a:pt x="2179" y="9"/>
                  </a:lnTo>
                  <a:lnTo>
                    <a:pt x="2180" y="14"/>
                  </a:lnTo>
                  <a:lnTo>
                    <a:pt x="2179" y="19"/>
                  </a:lnTo>
                  <a:lnTo>
                    <a:pt x="2177" y="23"/>
                  </a:lnTo>
                  <a:lnTo>
                    <a:pt x="2173" y="26"/>
                  </a:lnTo>
                  <a:lnTo>
                    <a:pt x="2170" y="28"/>
                  </a:lnTo>
                  <a:lnTo>
                    <a:pt x="2165" y="29"/>
                  </a:lnTo>
                  <a:lnTo>
                    <a:pt x="2161" y="28"/>
                  </a:lnTo>
                  <a:lnTo>
                    <a:pt x="2156" y="26"/>
                  </a:lnTo>
                  <a:lnTo>
                    <a:pt x="2154" y="23"/>
                  </a:lnTo>
                  <a:lnTo>
                    <a:pt x="2151" y="19"/>
                  </a:lnTo>
                  <a:lnTo>
                    <a:pt x="2149" y="14"/>
                  </a:lnTo>
                  <a:lnTo>
                    <a:pt x="2151" y="9"/>
                  </a:lnTo>
                  <a:lnTo>
                    <a:pt x="2154" y="5"/>
                  </a:lnTo>
                  <a:lnTo>
                    <a:pt x="2156" y="3"/>
                  </a:lnTo>
                  <a:lnTo>
                    <a:pt x="2161" y="0"/>
                  </a:lnTo>
                  <a:lnTo>
                    <a:pt x="2165" y="0"/>
                  </a:lnTo>
                  <a:close/>
                  <a:moveTo>
                    <a:pt x="2101" y="0"/>
                  </a:moveTo>
                  <a:lnTo>
                    <a:pt x="2106" y="0"/>
                  </a:lnTo>
                  <a:lnTo>
                    <a:pt x="2110" y="3"/>
                  </a:lnTo>
                  <a:lnTo>
                    <a:pt x="2113" y="5"/>
                  </a:lnTo>
                  <a:lnTo>
                    <a:pt x="2114" y="9"/>
                  </a:lnTo>
                  <a:lnTo>
                    <a:pt x="2116" y="14"/>
                  </a:lnTo>
                  <a:lnTo>
                    <a:pt x="2114" y="19"/>
                  </a:lnTo>
                  <a:lnTo>
                    <a:pt x="2113" y="23"/>
                  </a:lnTo>
                  <a:lnTo>
                    <a:pt x="2110" y="26"/>
                  </a:lnTo>
                  <a:lnTo>
                    <a:pt x="2106" y="28"/>
                  </a:lnTo>
                  <a:lnTo>
                    <a:pt x="2101" y="29"/>
                  </a:lnTo>
                  <a:lnTo>
                    <a:pt x="2096" y="28"/>
                  </a:lnTo>
                  <a:lnTo>
                    <a:pt x="2092" y="26"/>
                  </a:lnTo>
                  <a:lnTo>
                    <a:pt x="2089" y="23"/>
                  </a:lnTo>
                  <a:lnTo>
                    <a:pt x="2087" y="19"/>
                  </a:lnTo>
                  <a:lnTo>
                    <a:pt x="2087" y="14"/>
                  </a:lnTo>
                  <a:lnTo>
                    <a:pt x="2087" y="9"/>
                  </a:lnTo>
                  <a:lnTo>
                    <a:pt x="2089" y="5"/>
                  </a:lnTo>
                  <a:lnTo>
                    <a:pt x="2092" y="3"/>
                  </a:lnTo>
                  <a:lnTo>
                    <a:pt x="2096" y="0"/>
                  </a:lnTo>
                  <a:lnTo>
                    <a:pt x="2101" y="0"/>
                  </a:lnTo>
                  <a:close/>
                  <a:moveTo>
                    <a:pt x="2038" y="0"/>
                  </a:moveTo>
                  <a:lnTo>
                    <a:pt x="2042" y="0"/>
                  </a:lnTo>
                  <a:lnTo>
                    <a:pt x="2046" y="3"/>
                  </a:lnTo>
                  <a:lnTo>
                    <a:pt x="2049" y="5"/>
                  </a:lnTo>
                  <a:lnTo>
                    <a:pt x="2052" y="9"/>
                  </a:lnTo>
                  <a:lnTo>
                    <a:pt x="2052" y="14"/>
                  </a:lnTo>
                  <a:lnTo>
                    <a:pt x="2052" y="19"/>
                  </a:lnTo>
                  <a:lnTo>
                    <a:pt x="2049" y="23"/>
                  </a:lnTo>
                  <a:lnTo>
                    <a:pt x="2046" y="26"/>
                  </a:lnTo>
                  <a:lnTo>
                    <a:pt x="2042" y="28"/>
                  </a:lnTo>
                  <a:lnTo>
                    <a:pt x="2038" y="29"/>
                  </a:lnTo>
                  <a:lnTo>
                    <a:pt x="2032" y="28"/>
                  </a:lnTo>
                  <a:lnTo>
                    <a:pt x="2028" y="26"/>
                  </a:lnTo>
                  <a:lnTo>
                    <a:pt x="2025" y="23"/>
                  </a:lnTo>
                  <a:lnTo>
                    <a:pt x="2022" y="19"/>
                  </a:lnTo>
                  <a:lnTo>
                    <a:pt x="2022" y="14"/>
                  </a:lnTo>
                  <a:lnTo>
                    <a:pt x="2022" y="9"/>
                  </a:lnTo>
                  <a:lnTo>
                    <a:pt x="2025" y="5"/>
                  </a:lnTo>
                  <a:lnTo>
                    <a:pt x="2028" y="3"/>
                  </a:lnTo>
                  <a:lnTo>
                    <a:pt x="2032" y="0"/>
                  </a:lnTo>
                  <a:lnTo>
                    <a:pt x="2038" y="0"/>
                  </a:lnTo>
                  <a:close/>
                  <a:moveTo>
                    <a:pt x="1973" y="0"/>
                  </a:moveTo>
                  <a:lnTo>
                    <a:pt x="1978" y="0"/>
                  </a:lnTo>
                  <a:lnTo>
                    <a:pt x="1982" y="3"/>
                  </a:lnTo>
                  <a:lnTo>
                    <a:pt x="1985" y="5"/>
                  </a:lnTo>
                  <a:lnTo>
                    <a:pt x="1987" y="9"/>
                  </a:lnTo>
                  <a:lnTo>
                    <a:pt x="1987" y="14"/>
                  </a:lnTo>
                  <a:lnTo>
                    <a:pt x="1987" y="19"/>
                  </a:lnTo>
                  <a:lnTo>
                    <a:pt x="1985" y="23"/>
                  </a:lnTo>
                  <a:lnTo>
                    <a:pt x="1982" y="26"/>
                  </a:lnTo>
                  <a:lnTo>
                    <a:pt x="1978" y="28"/>
                  </a:lnTo>
                  <a:lnTo>
                    <a:pt x="1973" y="29"/>
                  </a:lnTo>
                  <a:lnTo>
                    <a:pt x="1968" y="28"/>
                  </a:lnTo>
                  <a:lnTo>
                    <a:pt x="1964" y="26"/>
                  </a:lnTo>
                  <a:lnTo>
                    <a:pt x="1961" y="23"/>
                  </a:lnTo>
                  <a:lnTo>
                    <a:pt x="1960" y="19"/>
                  </a:lnTo>
                  <a:lnTo>
                    <a:pt x="1958" y="14"/>
                  </a:lnTo>
                  <a:lnTo>
                    <a:pt x="1960" y="9"/>
                  </a:lnTo>
                  <a:lnTo>
                    <a:pt x="1961" y="5"/>
                  </a:lnTo>
                  <a:lnTo>
                    <a:pt x="1964" y="3"/>
                  </a:lnTo>
                  <a:lnTo>
                    <a:pt x="1968" y="0"/>
                  </a:lnTo>
                  <a:lnTo>
                    <a:pt x="1973" y="0"/>
                  </a:lnTo>
                  <a:close/>
                  <a:moveTo>
                    <a:pt x="1909" y="0"/>
                  </a:moveTo>
                  <a:lnTo>
                    <a:pt x="1913" y="0"/>
                  </a:lnTo>
                  <a:lnTo>
                    <a:pt x="1918" y="3"/>
                  </a:lnTo>
                  <a:lnTo>
                    <a:pt x="1920" y="5"/>
                  </a:lnTo>
                  <a:lnTo>
                    <a:pt x="1923" y="9"/>
                  </a:lnTo>
                  <a:lnTo>
                    <a:pt x="1925" y="14"/>
                  </a:lnTo>
                  <a:lnTo>
                    <a:pt x="1923" y="19"/>
                  </a:lnTo>
                  <a:lnTo>
                    <a:pt x="1920" y="23"/>
                  </a:lnTo>
                  <a:lnTo>
                    <a:pt x="1918" y="26"/>
                  </a:lnTo>
                  <a:lnTo>
                    <a:pt x="1913" y="28"/>
                  </a:lnTo>
                  <a:lnTo>
                    <a:pt x="1909" y="29"/>
                  </a:lnTo>
                  <a:lnTo>
                    <a:pt x="1904" y="28"/>
                  </a:lnTo>
                  <a:lnTo>
                    <a:pt x="1901" y="26"/>
                  </a:lnTo>
                  <a:lnTo>
                    <a:pt x="1897" y="23"/>
                  </a:lnTo>
                  <a:lnTo>
                    <a:pt x="1895" y="19"/>
                  </a:lnTo>
                  <a:lnTo>
                    <a:pt x="1894" y="14"/>
                  </a:lnTo>
                  <a:lnTo>
                    <a:pt x="1895" y="9"/>
                  </a:lnTo>
                  <a:lnTo>
                    <a:pt x="1897" y="5"/>
                  </a:lnTo>
                  <a:lnTo>
                    <a:pt x="1901" y="3"/>
                  </a:lnTo>
                  <a:lnTo>
                    <a:pt x="1904" y="0"/>
                  </a:lnTo>
                  <a:lnTo>
                    <a:pt x="1909" y="0"/>
                  </a:lnTo>
                  <a:close/>
                  <a:moveTo>
                    <a:pt x="1845" y="0"/>
                  </a:moveTo>
                  <a:lnTo>
                    <a:pt x="1849" y="0"/>
                  </a:lnTo>
                  <a:lnTo>
                    <a:pt x="1853" y="3"/>
                  </a:lnTo>
                  <a:lnTo>
                    <a:pt x="1858" y="5"/>
                  </a:lnTo>
                  <a:lnTo>
                    <a:pt x="1859" y="9"/>
                  </a:lnTo>
                  <a:lnTo>
                    <a:pt x="1860" y="14"/>
                  </a:lnTo>
                  <a:lnTo>
                    <a:pt x="1859" y="19"/>
                  </a:lnTo>
                  <a:lnTo>
                    <a:pt x="1858" y="23"/>
                  </a:lnTo>
                  <a:lnTo>
                    <a:pt x="1853" y="26"/>
                  </a:lnTo>
                  <a:lnTo>
                    <a:pt x="1849" y="28"/>
                  </a:lnTo>
                  <a:lnTo>
                    <a:pt x="1845" y="29"/>
                  </a:lnTo>
                  <a:lnTo>
                    <a:pt x="1841" y="28"/>
                  </a:lnTo>
                  <a:lnTo>
                    <a:pt x="1837" y="26"/>
                  </a:lnTo>
                  <a:lnTo>
                    <a:pt x="1832" y="23"/>
                  </a:lnTo>
                  <a:lnTo>
                    <a:pt x="1831" y="19"/>
                  </a:lnTo>
                  <a:lnTo>
                    <a:pt x="1830" y="14"/>
                  </a:lnTo>
                  <a:lnTo>
                    <a:pt x="1831" y="9"/>
                  </a:lnTo>
                  <a:lnTo>
                    <a:pt x="1832" y="5"/>
                  </a:lnTo>
                  <a:lnTo>
                    <a:pt x="1837" y="3"/>
                  </a:lnTo>
                  <a:lnTo>
                    <a:pt x="1841" y="0"/>
                  </a:lnTo>
                  <a:lnTo>
                    <a:pt x="1845" y="0"/>
                  </a:lnTo>
                  <a:close/>
                  <a:moveTo>
                    <a:pt x="1781" y="0"/>
                  </a:moveTo>
                  <a:lnTo>
                    <a:pt x="1786" y="0"/>
                  </a:lnTo>
                  <a:lnTo>
                    <a:pt x="1789" y="3"/>
                  </a:lnTo>
                  <a:lnTo>
                    <a:pt x="1793" y="5"/>
                  </a:lnTo>
                  <a:lnTo>
                    <a:pt x="1795" y="9"/>
                  </a:lnTo>
                  <a:lnTo>
                    <a:pt x="1796" y="14"/>
                  </a:lnTo>
                  <a:lnTo>
                    <a:pt x="1795" y="19"/>
                  </a:lnTo>
                  <a:lnTo>
                    <a:pt x="1793" y="23"/>
                  </a:lnTo>
                  <a:lnTo>
                    <a:pt x="1789" y="26"/>
                  </a:lnTo>
                  <a:lnTo>
                    <a:pt x="1786" y="28"/>
                  </a:lnTo>
                  <a:lnTo>
                    <a:pt x="1781" y="29"/>
                  </a:lnTo>
                  <a:lnTo>
                    <a:pt x="1777" y="28"/>
                  </a:lnTo>
                  <a:lnTo>
                    <a:pt x="1772" y="26"/>
                  </a:lnTo>
                  <a:lnTo>
                    <a:pt x="1770" y="23"/>
                  </a:lnTo>
                  <a:lnTo>
                    <a:pt x="1767" y="19"/>
                  </a:lnTo>
                  <a:lnTo>
                    <a:pt x="1765" y="14"/>
                  </a:lnTo>
                  <a:lnTo>
                    <a:pt x="1767" y="9"/>
                  </a:lnTo>
                  <a:lnTo>
                    <a:pt x="1770" y="5"/>
                  </a:lnTo>
                  <a:lnTo>
                    <a:pt x="1772" y="3"/>
                  </a:lnTo>
                  <a:lnTo>
                    <a:pt x="1777" y="0"/>
                  </a:lnTo>
                  <a:lnTo>
                    <a:pt x="1781" y="0"/>
                  </a:lnTo>
                  <a:close/>
                  <a:moveTo>
                    <a:pt x="1717" y="0"/>
                  </a:moveTo>
                  <a:lnTo>
                    <a:pt x="1722" y="0"/>
                  </a:lnTo>
                  <a:lnTo>
                    <a:pt x="1726" y="3"/>
                  </a:lnTo>
                  <a:lnTo>
                    <a:pt x="1729" y="5"/>
                  </a:lnTo>
                  <a:lnTo>
                    <a:pt x="1730" y="9"/>
                  </a:lnTo>
                  <a:lnTo>
                    <a:pt x="1732" y="14"/>
                  </a:lnTo>
                  <a:lnTo>
                    <a:pt x="1730" y="19"/>
                  </a:lnTo>
                  <a:lnTo>
                    <a:pt x="1729" y="23"/>
                  </a:lnTo>
                  <a:lnTo>
                    <a:pt x="1726" y="26"/>
                  </a:lnTo>
                  <a:lnTo>
                    <a:pt x="1722" y="28"/>
                  </a:lnTo>
                  <a:lnTo>
                    <a:pt x="1717" y="29"/>
                  </a:lnTo>
                  <a:lnTo>
                    <a:pt x="1712" y="28"/>
                  </a:lnTo>
                  <a:lnTo>
                    <a:pt x="1708" y="26"/>
                  </a:lnTo>
                  <a:lnTo>
                    <a:pt x="1705" y="23"/>
                  </a:lnTo>
                  <a:lnTo>
                    <a:pt x="1703" y="19"/>
                  </a:lnTo>
                  <a:lnTo>
                    <a:pt x="1703" y="14"/>
                  </a:lnTo>
                  <a:lnTo>
                    <a:pt x="1703" y="9"/>
                  </a:lnTo>
                  <a:lnTo>
                    <a:pt x="1705" y="5"/>
                  </a:lnTo>
                  <a:lnTo>
                    <a:pt x="1708" y="3"/>
                  </a:lnTo>
                  <a:lnTo>
                    <a:pt x="1712" y="0"/>
                  </a:lnTo>
                  <a:lnTo>
                    <a:pt x="1717" y="0"/>
                  </a:lnTo>
                  <a:close/>
                  <a:moveTo>
                    <a:pt x="1654" y="0"/>
                  </a:moveTo>
                  <a:lnTo>
                    <a:pt x="1658" y="0"/>
                  </a:lnTo>
                  <a:lnTo>
                    <a:pt x="1662" y="3"/>
                  </a:lnTo>
                  <a:lnTo>
                    <a:pt x="1665" y="5"/>
                  </a:lnTo>
                  <a:lnTo>
                    <a:pt x="1668" y="9"/>
                  </a:lnTo>
                  <a:lnTo>
                    <a:pt x="1668" y="14"/>
                  </a:lnTo>
                  <a:lnTo>
                    <a:pt x="1668" y="19"/>
                  </a:lnTo>
                  <a:lnTo>
                    <a:pt x="1665" y="23"/>
                  </a:lnTo>
                  <a:lnTo>
                    <a:pt x="1662" y="26"/>
                  </a:lnTo>
                  <a:lnTo>
                    <a:pt x="1658" y="28"/>
                  </a:lnTo>
                  <a:lnTo>
                    <a:pt x="1654" y="29"/>
                  </a:lnTo>
                  <a:lnTo>
                    <a:pt x="1648" y="28"/>
                  </a:lnTo>
                  <a:lnTo>
                    <a:pt x="1644" y="26"/>
                  </a:lnTo>
                  <a:lnTo>
                    <a:pt x="1641" y="23"/>
                  </a:lnTo>
                  <a:lnTo>
                    <a:pt x="1638" y="19"/>
                  </a:lnTo>
                  <a:lnTo>
                    <a:pt x="1638" y="14"/>
                  </a:lnTo>
                  <a:lnTo>
                    <a:pt x="1638" y="9"/>
                  </a:lnTo>
                  <a:lnTo>
                    <a:pt x="1641" y="5"/>
                  </a:lnTo>
                  <a:lnTo>
                    <a:pt x="1644" y="3"/>
                  </a:lnTo>
                  <a:lnTo>
                    <a:pt x="1648" y="0"/>
                  </a:lnTo>
                  <a:lnTo>
                    <a:pt x="1654" y="0"/>
                  </a:lnTo>
                  <a:close/>
                  <a:moveTo>
                    <a:pt x="1589" y="0"/>
                  </a:moveTo>
                  <a:lnTo>
                    <a:pt x="1594" y="0"/>
                  </a:lnTo>
                  <a:lnTo>
                    <a:pt x="1598" y="3"/>
                  </a:lnTo>
                  <a:lnTo>
                    <a:pt x="1601" y="5"/>
                  </a:lnTo>
                  <a:lnTo>
                    <a:pt x="1603" y="9"/>
                  </a:lnTo>
                  <a:lnTo>
                    <a:pt x="1603" y="14"/>
                  </a:lnTo>
                  <a:lnTo>
                    <a:pt x="1603" y="19"/>
                  </a:lnTo>
                  <a:lnTo>
                    <a:pt x="1601" y="23"/>
                  </a:lnTo>
                  <a:lnTo>
                    <a:pt x="1598" y="26"/>
                  </a:lnTo>
                  <a:lnTo>
                    <a:pt x="1594" y="28"/>
                  </a:lnTo>
                  <a:lnTo>
                    <a:pt x="1589" y="29"/>
                  </a:lnTo>
                  <a:lnTo>
                    <a:pt x="1584" y="28"/>
                  </a:lnTo>
                  <a:lnTo>
                    <a:pt x="1580" y="26"/>
                  </a:lnTo>
                  <a:lnTo>
                    <a:pt x="1577" y="23"/>
                  </a:lnTo>
                  <a:lnTo>
                    <a:pt x="1576" y="19"/>
                  </a:lnTo>
                  <a:lnTo>
                    <a:pt x="1574" y="14"/>
                  </a:lnTo>
                  <a:lnTo>
                    <a:pt x="1576" y="9"/>
                  </a:lnTo>
                  <a:lnTo>
                    <a:pt x="1577" y="5"/>
                  </a:lnTo>
                  <a:lnTo>
                    <a:pt x="1580" y="3"/>
                  </a:lnTo>
                  <a:lnTo>
                    <a:pt x="1584" y="0"/>
                  </a:lnTo>
                  <a:lnTo>
                    <a:pt x="1589" y="0"/>
                  </a:lnTo>
                  <a:close/>
                  <a:moveTo>
                    <a:pt x="1525" y="0"/>
                  </a:moveTo>
                  <a:lnTo>
                    <a:pt x="1529" y="0"/>
                  </a:lnTo>
                  <a:lnTo>
                    <a:pt x="1534" y="3"/>
                  </a:lnTo>
                  <a:lnTo>
                    <a:pt x="1536" y="5"/>
                  </a:lnTo>
                  <a:lnTo>
                    <a:pt x="1539" y="9"/>
                  </a:lnTo>
                  <a:lnTo>
                    <a:pt x="1541" y="14"/>
                  </a:lnTo>
                  <a:lnTo>
                    <a:pt x="1539" y="19"/>
                  </a:lnTo>
                  <a:lnTo>
                    <a:pt x="1536" y="23"/>
                  </a:lnTo>
                  <a:lnTo>
                    <a:pt x="1534" y="26"/>
                  </a:lnTo>
                  <a:lnTo>
                    <a:pt x="1529" y="28"/>
                  </a:lnTo>
                  <a:lnTo>
                    <a:pt x="1525" y="29"/>
                  </a:lnTo>
                  <a:lnTo>
                    <a:pt x="1520" y="28"/>
                  </a:lnTo>
                  <a:lnTo>
                    <a:pt x="1517" y="26"/>
                  </a:lnTo>
                  <a:lnTo>
                    <a:pt x="1513" y="23"/>
                  </a:lnTo>
                  <a:lnTo>
                    <a:pt x="1511" y="19"/>
                  </a:lnTo>
                  <a:lnTo>
                    <a:pt x="1510" y="14"/>
                  </a:lnTo>
                  <a:lnTo>
                    <a:pt x="1511" y="9"/>
                  </a:lnTo>
                  <a:lnTo>
                    <a:pt x="1513" y="5"/>
                  </a:lnTo>
                  <a:lnTo>
                    <a:pt x="1517" y="3"/>
                  </a:lnTo>
                  <a:lnTo>
                    <a:pt x="1520" y="0"/>
                  </a:lnTo>
                  <a:lnTo>
                    <a:pt x="1525" y="0"/>
                  </a:lnTo>
                  <a:close/>
                  <a:moveTo>
                    <a:pt x="1461" y="0"/>
                  </a:moveTo>
                  <a:lnTo>
                    <a:pt x="1465" y="0"/>
                  </a:lnTo>
                  <a:lnTo>
                    <a:pt x="1469" y="3"/>
                  </a:lnTo>
                  <a:lnTo>
                    <a:pt x="1474" y="5"/>
                  </a:lnTo>
                  <a:lnTo>
                    <a:pt x="1475" y="9"/>
                  </a:lnTo>
                  <a:lnTo>
                    <a:pt x="1476" y="14"/>
                  </a:lnTo>
                  <a:lnTo>
                    <a:pt x="1475" y="19"/>
                  </a:lnTo>
                  <a:lnTo>
                    <a:pt x="1474" y="23"/>
                  </a:lnTo>
                  <a:lnTo>
                    <a:pt x="1469" y="26"/>
                  </a:lnTo>
                  <a:lnTo>
                    <a:pt x="1465" y="28"/>
                  </a:lnTo>
                  <a:lnTo>
                    <a:pt x="1461" y="29"/>
                  </a:lnTo>
                  <a:lnTo>
                    <a:pt x="1457" y="28"/>
                  </a:lnTo>
                  <a:lnTo>
                    <a:pt x="1453" y="26"/>
                  </a:lnTo>
                  <a:lnTo>
                    <a:pt x="1448" y="23"/>
                  </a:lnTo>
                  <a:lnTo>
                    <a:pt x="1447" y="19"/>
                  </a:lnTo>
                  <a:lnTo>
                    <a:pt x="1446" y="14"/>
                  </a:lnTo>
                  <a:lnTo>
                    <a:pt x="1447" y="9"/>
                  </a:lnTo>
                  <a:lnTo>
                    <a:pt x="1448" y="5"/>
                  </a:lnTo>
                  <a:lnTo>
                    <a:pt x="1453" y="3"/>
                  </a:lnTo>
                  <a:lnTo>
                    <a:pt x="1457" y="0"/>
                  </a:lnTo>
                  <a:lnTo>
                    <a:pt x="1461" y="0"/>
                  </a:lnTo>
                  <a:close/>
                  <a:moveTo>
                    <a:pt x="1397" y="0"/>
                  </a:moveTo>
                  <a:lnTo>
                    <a:pt x="1402" y="0"/>
                  </a:lnTo>
                  <a:lnTo>
                    <a:pt x="1405" y="3"/>
                  </a:lnTo>
                  <a:lnTo>
                    <a:pt x="1409" y="5"/>
                  </a:lnTo>
                  <a:lnTo>
                    <a:pt x="1411" y="9"/>
                  </a:lnTo>
                  <a:lnTo>
                    <a:pt x="1412" y="14"/>
                  </a:lnTo>
                  <a:lnTo>
                    <a:pt x="1411" y="19"/>
                  </a:lnTo>
                  <a:lnTo>
                    <a:pt x="1409" y="23"/>
                  </a:lnTo>
                  <a:lnTo>
                    <a:pt x="1405" y="26"/>
                  </a:lnTo>
                  <a:lnTo>
                    <a:pt x="1402" y="28"/>
                  </a:lnTo>
                  <a:lnTo>
                    <a:pt x="1397" y="29"/>
                  </a:lnTo>
                  <a:lnTo>
                    <a:pt x="1393" y="28"/>
                  </a:lnTo>
                  <a:lnTo>
                    <a:pt x="1388" y="26"/>
                  </a:lnTo>
                  <a:lnTo>
                    <a:pt x="1386" y="23"/>
                  </a:lnTo>
                  <a:lnTo>
                    <a:pt x="1383" y="19"/>
                  </a:lnTo>
                  <a:lnTo>
                    <a:pt x="1381" y="14"/>
                  </a:lnTo>
                  <a:lnTo>
                    <a:pt x="1383" y="9"/>
                  </a:lnTo>
                  <a:lnTo>
                    <a:pt x="1386" y="5"/>
                  </a:lnTo>
                  <a:lnTo>
                    <a:pt x="1388" y="3"/>
                  </a:lnTo>
                  <a:lnTo>
                    <a:pt x="1393" y="0"/>
                  </a:lnTo>
                  <a:lnTo>
                    <a:pt x="1397" y="0"/>
                  </a:lnTo>
                  <a:close/>
                  <a:moveTo>
                    <a:pt x="1333" y="0"/>
                  </a:moveTo>
                  <a:lnTo>
                    <a:pt x="1338" y="0"/>
                  </a:lnTo>
                  <a:lnTo>
                    <a:pt x="1342" y="3"/>
                  </a:lnTo>
                  <a:lnTo>
                    <a:pt x="1345" y="5"/>
                  </a:lnTo>
                  <a:lnTo>
                    <a:pt x="1346" y="9"/>
                  </a:lnTo>
                  <a:lnTo>
                    <a:pt x="1348" y="14"/>
                  </a:lnTo>
                  <a:lnTo>
                    <a:pt x="1346" y="19"/>
                  </a:lnTo>
                  <a:lnTo>
                    <a:pt x="1345" y="23"/>
                  </a:lnTo>
                  <a:lnTo>
                    <a:pt x="1342" y="26"/>
                  </a:lnTo>
                  <a:lnTo>
                    <a:pt x="1338" y="28"/>
                  </a:lnTo>
                  <a:lnTo>
                    <a:pt x="1333" y="29"/>
                  </a:lnTo>
                  <a:lnTo>
                    <a:pt x="1328" y="28"/>
                  </a:lnTo>
                  <a:lnTo>
                    <a:pt x="1324" y="26"/>
                  </a:lnTo>
                  <a:lnTo>
                    <a:pt x="1321" y="23"/>
                  </a:lnTo>
                  <a:lnTo>
                    <a:pt x="1319" y="19"/>
                  </a:lnTo>
                  <a:lnTo>
                    <a:pt x="1319" y="14"/>
                  </a:lnTo>
                  <a:lnTo>
                    <a:pt x="1319" y="9"/>
                  </a:lnTo>
                  <a:lnTo>
                    <a:pt x="1321" y="5"/>
                  </a:lnTo>
                  <a:lnTo>
                    <a:pt x="1324" y="3"/>
                  </a:lnTo>
                  <a:lnTo>
                    <a:pt x="1328" y="0"/>
                  </a:lnTo>
                  <a:lnTo>
                    <a:pt x="1333" y="0"/>
                  </a:lnTo>
                  <a:close/>
                  <a:moveTo>
                    <a:pt x="1270" y="0"/>
                  </a:moveTo>
                  <a:lnTo>
                    <a:pt x="1274" y="0"/>
                  </a:lnTo>
                  <a:lnTo>
                    <a:pt x="1278" y="3"/>
                  </a:lnTo>
                  <a:lnTo>
                    <a:pt x="1281" y="5"/>
                  </a:lnTo>
                  <a:lnTo>
                    <a:pt x="1284" y="9"/>
                  </a:lnTo>
                  <a:lnTo>
                    <a:pt x="1284" y="14"/>
                  </a:lnTo>
                  <a:lnTo>
                    <a:pt x="1284" y="19"/>
                  </a:lnTo>
                  <a:lnTo>
                    <a:pt x="1281" y="23"/>
                  </a:lnTo>
                  <a:lnTo>
                    <a:pt x="1278" y="26"/>
                  </a:lnTo>
                  <a:lnTo>
                    <a:pt x="1274" y="28"/>
                  </a:lnTo>
                  <a:lnTo>
                    <a:pt x="1270" y="29"/>
                  </a:lnTo>
                  <a:lnTo>
                    <a:pt x="1264" y="28"/>
                  </a:lnTo>
                  <a:lnTo>
                    <a:pt x="1260" y="26"/>
                  </a:lnTo>
                  <a:lnTo>
                    <a:pt x="1257" y="23"/>
                  </a:lnTo>
                  <a:lnTo>
                    <a:pt x="1254" y="19"/>
                  </a:lnTo>
                  <a:lnTo>
                    <a:pt x="1254" y="14"/>
                  </a:lnTo>
                  <a:lnTo>
                    <a:pt x="1254" y="9"/>
                  </a:lnTo>
                  <a:lnTo>
                    <a:pt x="1257" y="5"/>
                  </a:lnTo>
                  <a:lnTo>
                    <a:pt x="1260" y="3"/>
                  </a:lnTo>
                  <a:lnTo>
                    <a:pt x="1264" y="0"/>
                  </a:lnTo>
                  <a:lnTo>
                    <a:pt x="1270" y="0"/>
                  </a:lnTo>
                  <a:close/>
                  <a:moveTo>
                    <a:pt x="1205" y="0"/>
                  </a:moveTo>
                  <a:lnTo>
                    <a:pt x="1210" y="0"/>
                  </a:lnTo>
                  <a:lnTo>
                    <a:pt x="1214" y="3"/>
                  </a:lnTo>
                  <a:lnTo>
                    <a:pt x="1217" y="5"/>
                  </a:lnTo>
                  <a:lnTo>
                    <a:pt x="1219" y="9"/>
                  </a:lnTo>
                  <a:lnTo>
                    <a:pt x="1219" y="14"/>
                  </a:lnTo>
                  <a:lnTo>
                    <a:pt x="1219" y="19"/>
                  </a:lnTo>
                  <a:lnTo>
                    <a:pt x="1217" y="23"/>
                  </a:lnTo>
                  <a:lnTo>
                    <a:pt x="1214" y="26"/>
                  </a:lnTo>
                  <a:lnTo>
                    <a:pt x="1210" y="28"/>
                  </a:lnTo>
                  <a:lnTo>
                    <a:pt x="1205" y="29"/>
                  </a:lnTo>
                  <a:lnTo>
                    <a:pt x="1200" y="28"/>
                  </a:lnTo>
                  <a:lnTo>
                    <a:pt x="1196" y="26"/>
                  </a:lnTo>
                  <a:lnTo>
                    <a:pt x="1193" y="23"/>
                  </a:lnTo>
                  <a:lnTo>
                    <a:pt x="1192" y="19"/>
                  </a:lnTo>
                  <a:lnTo>
                    <a:pt x="1190" y="14"/>
                  </a:lnTo>
                  <a:lnTo>
                    <a:pt x="1192" y="9"/>
                  </a:lnTo>
                  <a:lnTo>
                    <a:pt x="1193" y="5"/>
                  </a:lnTo>
                  <a:lnTo>
                    <a:pt x="1196" y="3"/>
                  </a:lnTo>
                  <a:lnTo>
                    <a:pt x="1200" y="0"/>
                  </a:lnTo>
                  <a:lnTo>
                    <a:pt x="12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60" name="Freeform 7539"/>
            <p:cNvSpPr>
              <a:spLocks noEditPoints="1"/>
            </p:cNvSpPr>
            <p:nvPr/>
          </p:nvSpPr>
          <p:spPr bwMode="auto">
            <a:xfrm>
              <a:off x="4327525" y="3721100"/>
              <a:ext cx="3536950" cy="125413"/>
            </a:xfrm>
            <a:custGeom>
              <a:avLst/>
              <a:gdLst>
                <a:gd name="T0" fmla="*/ 1077 w 4458"/>
                <a:gd name="T1" fmla="*/ 158 h 158"/>
                <a:gd name="T2" fmla="*/ 949 w 4458"/>
                <a:gd name="T3" fmla="*/ 129 h 158"/>
                <a:gd name="T4" fmla="*/ 880 w 4458"/>
                <a:gd name="T5" fmla="*/ 157 h 158"/>
                <a:gd name="T6" fmla="*/ 761 w 4458"/>
                <a:gd name="T7" fmla="*/ 129 h 158"/>
                <a:gd name="T8" fmla="*/ 685 w 4458"/>
                <a:gd name="T9" fmla="*/ 155 h 158"/>
                <a:gd name="T10" fmla="*/ 574 w 4458"/>
                <a:gd name="T11" fmla="*/ 132 h 158"/>
                <a:gd name="T12" fmla="*/ 489 w 4458"/>
                <a:gd name="T13" fmla="*/ 152 h 158"/>
                <a:gd name="T14" fmla="*/ 384 w 4458"/>
                <a:gd name="T15" fmla="*/ 134 h 158"/>
                <a:gd name="T16" fmla="*/ 295 w 4458"/>
                <a:gd name="T17" fmla="*/ 148 h 158"/>
                <a:gd name="T18" fmla="*/ 194 w 4458"/>
                <a:gd name="T19" fmla="*/ 138 h 158"/>
                <a:gd name="T20" fmla="*/ 102 w 4458"/>
                <a:gd name="T21" fmla="*/ 143 h 158"/>
                <a:gd name="T22" fmla="*/ 4452 w 4458"/>
                <a:gd name="T23" fmla="*/ 78 h 158"/>
                <a:gd name="T24" fmla="*/ 4358 w 4458"/>
                <a:gd name="T25" fmla="*/ 74 h 158"/>
                <a:gd name="T26" fmla="*/ 4259 w 4458"/>
                <a:gd name="T27" fmla="*/ 84 h 158"/>
                <a:gd name="T28" fmla="*/ 4169 w 4458"/>
                <a:gd name="T29" fmla="*/ 70 h 158"/>
                <a:gd name="T30" fmla="*/ 4065 w 4458"/>
                <a:gd name="T31" fmla="*/ 88 h 158"/>
                <a:gd name="T32" fmla="*/ 3980 w 4458"/>
                <a:gd name="T33" fmla="*/ 67 h 158"/>
                <a:gd name="T34" fmla="*/ 3870 w 4458"/>
                <a:gd name="T35" fmla="*/ 91 h 158"/>
                <a:gd name="T36" fmla="*/ 3793 w 4458"/>
                <a:gd name="T37" fmla="*/ 64 h 158"/>
                <a:gd name="T38" fmla="*/ 3674 w 4458"/>
                <a:gd name="T39" fmla="*/ 94 h 158"/>
                <a:gd name="T40" fmla="*/ 3604 w 4458"/>
                <a:gd name="T41" fmla="*/ 64 h 158"/>
                <a:gd name="T42" fmla="*/ 3477 w 4458"/>
                <a:gd name="T43" fmla="*/ 94 h 158"/>
                <a:gd name="T44" fmla="*/ 3349 w 4458"/>
                <a:gd name="T45" fmla="*/ 64 h 158"/>
                <a:gd name="T46" fmla="*/ 3280 w 4458"/>
                <a:gd name="T47" fmla="*/ 94 h 158"/>
                <a:gd name="T48" fmla="*/ 3162 w 4458"/>
                <a:gd name="T49" fmla="*/ 64 h 158"/>
                <a:gd name="T50" fmla="*/ 3084 w 4458"/>
                <a:gd name="T51" fmla="*/ 91 h 158"/>
                <a:gd name="T52" fmla="*/ 2973 w 4458"/>
                <a:gd name="T53" fmla="*/ 67 h 158"/>
                <a:gd name="T54" fmla="*/ 2889 w 4458"/>
                <a:gd name="T55" fmla="*/ 88 h 158"/>
                <a:gd name="T56" fmla="*/ 2785 w 4458"/>
                <a:gd name="T57" fmla="*/ 70 h 158"/>
                <a:gd name="T58" fmla="*/ 2695 w 4458"/>
                <a:gd name="T59" fmla="*/ 84 h 158"/>
                <a:gd name="T60" fmla="*/ 2595 w 4458"/>
                <a:gd name="T61" fmla="*/ 74 h 158"/>
                <a:gd name="T62" fmla="*/ 2503 w 4458"/>
                <a:gd name="T63" fmla="*/ 78 h 158"/>
                <a:gd name="T64" fmla="*/ 2404 w 4458"/>
                <a:gd name="T65" fmla="*/ 78 h 158"/>
                <a:gd name="T66" fmla="*/ 2311 w 4458"/>
                <a:gd name="T67" fmla="*/ 74 h 158"/>
                <a:gd name="T68" fmla="*/ 2211 w 4458"/>
                <a:gd name="T69" fmla="*/ 84 h 158"/>
                <a:gd name="T70" fmla="*/ 2121 w 4458"/>
                <a:gd name="T71" fmla="*/ 70 h 158"/>
                <a:gd name="T72" fmla="*/ 2017 w 4458"/>
                <a:gd name="T73" fmla="*/ 88 h 158"/>
                <a:gd name="T74" fmla="*/ 1932 w 4458"/>
                <a:gd name="T75" fmla="*/ 67 h 158"/>
                <a:gd name="T76" fmla="*/ 1821 w 4458"/>
                <a:gd name="T77" fmla="*/ 91 h 158"/>
                <a:gd name="T78" fmla="*/ 1744 w 4458"/>
                <a:gd name="T79" fmla="*/ 64 h 158"/>
                <a:gd name="T80" fmla="*/ 1626 w 4458"/>
                <a:gd name="T81" fmla="*/ 94 h 158"/>
                <a:gd name="T82" fmla="*/ 1557 w 4458"/>
                <a:gd name="T83" fmla="*/ 64 h 158"/>
                <a:gd name="T84" fmla="*/ 1429 w 4458"/>
                <a:gd name="T85" fmla="*/ 94 h 158"/>
                <a:gd name="T86" fmla="*/ 1300 w 4458"/>
                <a:gd name="T87" fmla="*/ 64 h 158"/>
                <a:gd name="T88" fmla="*/ 1232 w 4458"/>
                <a:gd name="T89" fmla="*/ 94 h 158"/>
                <a:gd name="T90" fmla="*/ 1113 w 4458"/>
                <a:gd name="T91" fmla="*/ 64 h 158"/>
                <a:gd name="T92" fmla="*/ 1037 w 4458"/>
                <a:gd name="T93" fmla="*/ 91 h 158"/>
                <a:gd name="T94" fmla="*/ 926 w 4458"/>
                <a:gd name="T95" fmla="*/ 67 h 158"/>
                <a:gd name="T96" fmla="*/ 841 w 4458"/>
                <a:gd name="T97" fmla="*/ 88 h 158"/>
                <a:gd name="T98" fmla="*/ 738 w 4458"/>
                <a:gd name="T99" fmla="*/ 70 h 158"/>
                <a:gd name="T100" fmla="*/ 647 w 4458"/>
                <a:gd name="T101" fmla="*/ 84 h 158"/>
                <a:gd name="T102" fmla="*/ 548 w 4458"/>
                <a:gd name="T103" fmla="*/ 74 h 158"/>
                <a:gd name="T104" fmla="*/ 454 w 4458"/>
                <a:gd name="T105" fmla="*/ 78 h 158"/>
                <a:gd name="T106" fmla="*/ 356 w 4458"/>
                <a:gd name="T107" fmla="*/ 78 h 158"/>
                <a:gd name="T108" fmla="*/ 263 w 4458"/>
                <a:gd name="T109" fmla="*/ 74 h 158"/>
                <a:gd name="T110" fmla="*/ 164 w 4458"/>
                <a:gd name="T111" fmla="*/ 84 h 158"/>
                <a:gd name="T112" fmla="*/ 73 w 4458"/>
                <a:gd name="T113" fmla="*/ 70 h 158"/>
                <a:gd name="T114" fmla="*/ 3 w 4458"/>
                <a:gd name="T115" fmla="*/ 10 h 158"/>
                <a:gd name="T116" fmla="*/ 4356 w 4458"/>
                <a:gd name="T117" fmla="*/ 20 h 158"/>
                <a:gd name="T118" fmla="*/ 4265 w 4458"/>
                <a:gd name="T119" fmla="*/ 6 h 158"/>
                <a:gd name="T120" fmla="*/ 4162 w 4458"/>
                <a:gd name="T121" fmla="*/ 24 h 158"/>
                <a:gd name="T122" fmla="*/ 4076 w 4458"/>
                <a:gd name="T123" fmla="*/ 3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58" h="158">
                  <a:moveTo>
                    <a:pt x="1141" y="129"/>
                  </a:moveTo>
                  <a:lnTo>
                    <a:pt x="1145" y="129"/>
                  </a:lnTo>
                  <a:lnTo>
                    <a:pt x="1150" y="132"/>
                  </a:lnTo>
                  <a:lnTo>
                    <a:pt x="1152" y="134"/>
                  </a:lnTo>
                  <a:lnTo>
                    <a:pt x="1155" y="138"/>
                  </a:lnTo>
                  <a:lnTo>
                    <a:pt x="1157" y="143"/>
                  </a:lnTo>
                  <a:lnTo>
                    <a:pt x="1155" y="148"/>
                  </a:lnTo>
                  <a:lnTo>
                    <a:pt x="1152" y="152"/>
                  </a:lnTo>
                  <a:lnTo>
                    <a:pt x="1150" y="155"/>
                  </a:lnTo>
                  <a:lnTo>
                    <a:pt x="1145" y="157"/>
                  </a:lnTo>
                  <a:lnTo>
                    <a:pt x="1141" y="158"/>
                  </a:lnTo>
                  <a:lnTo>
                    <a:pt x="1136" y="157"/>
                  </a:lnTo>
                  <a:lnTo>
                    <a:pt x="1133" y="155"/>
                  </a:lnTo>
                  <a:lnTo>
                    <a:pt x="1129" y="152"/>
                  </a:lnTo>
                  <a:lnTo>
                    <a:pt x="1127" y="148"/>
                  </a:lnTo>
                  <a:lnTo>
                    <a:pt x="1126" y="143"/>
                  </a:lnTo>
                  <a:lnTo>
                    <a:pt x="1127" y="138"/>
                  </a:lnTo>
                  <a:lnTo>
                    <a:pt x="1129" y="134"/>
                  </a:lnTo>
                  <a:lnTo>
                    <a:pt x="1133" y="132"/>
                  </a:lnTo>
                  <a:lnTo>
                    <a:pt x="1136" y="129"/>
                  </a:lnTo>
                  <a:lnTo>
                    <a:pt x="1141" y="129"/>
                  </a:lnTo>
                  <a:close/>
                  <a:moveTo>
                    <a:pt x="1077" y="129"/>
                  </a:moveTo>
                  <a:lnTo>
                    <a:pt x="1081" y="129"/>
                  </a:lnTo>
                  <a:lnTo>
                    <a:pt x="1085" y="132"/>
                  </a:lnTo>
                  <a:lnTo>
                    <a:pt x="1090" y="134"/>
                  </a:lnTo>
                  <a:lnTo>
                    <a:pt x="1091" y="138"/>
                  </a:lnTo>
                  <a:lnTo>
                    <a:pt x="1092" y="143"/>
                  </a:lnTo>
                  <a:lnTo>
                    <a:pt x="1091" y="148"/>
                  </a:lnTo>
                  <a:lnTo>
                    <a:pt x="1090" y="152"/>
                  </a:lnTo>
                  <a:lnTo>
                    <a:pt x="1085" y="155"/>
                  </a:lnTo>
                  <a:lnTo>
                    <a:pt x="1081" y="157"/>
                  </a:lnTo>
                  <a:lnTo>
                    <a:pt x="1077" y="158"/>
                  </a:lnTo>
                  <a:lnTo>
                    <a:pt x="1073" y="157"/>
                  </a:lnTo>
                  <a:lnTo>
                    <a:pt x="1069" y="155"/>
                  </a:lnTo>
                  <a:lnTo>
                    <a:pt x="1064" y="152"/>
                  </a:lnTo>
                  <a:lnTo>
                    <a:pt x="1063" y="148"/>
                  </a:lnTo>
                  <a:lnTo>
                    <a:pt x="1062" y="143"/>
                  </a:lnTo>
                  <a:lnTo>
                    <a:pt x="1063" y="138"/>
                  </a:lnTo>
                  <a:lnTo>
                    <a:pt x="1064" y="134"/>
                  </a:lnTo>
                  <a:lnTo>
                    <a:pt x="1069" y="132"/>
                  </a:lnTo>
                  <a:lnTo>
                    <a:pt x="1073" y="129"/>
                  </a:lnTo>
                  <a:lnTo>
                    <a:pt x="1077" y="129"/>
                  </a:lnTo>
                  <a:close/>
                  <a:moveTo>
                    <a:pt x="1013" y="129"/>
                  </a:moveTo>
                  <a:lnTo>
                    <a:pt x="1018" y="129"/>
                  </a:lnTo>
                  <a:lnTo>
                    <a:pt x="1021" y="132"/>
                  </a:lnTo>
                  <a:lnTo>
                    <a:pt x="1025" y="134"/>
                  </a:lnTo>
                  <a:lnTo>
                    <a:pt x="1027" y="138"/>
                  </a:lnTo>
                  <a:lnTo>
                    <a:pt x="1028" y="143"/>
                  </a:lnTo>
                  <a:lnTo>
                    <a:pt x="1027" y="148"/>
                  </a:lnTo>
                  <a:lnTo>
                    <a:pt x="1025" y="152"/>
                  </a:lnTo>
                  <a:lnTo>
                    <a:pt x="1021" y="155"/>
                  </a:lnTo>
                  <a:lnTo>
                    <a:pt x="1018" y="157"/>
                  </a:lnTo>
                  <a:lnTo>
                    <a:pt x="1013" y="158"/>
                  </a:lnTo>
                  <a:lnTo>
                    <a:pt x="1009" y="157"/>
                  </a:lnTo>
                  <a:lnTo>
                    <a:pt x="1004" y="155"/>
                  </a:lnTo>
                  <a:lnTo>
                    <a:pt x="1002" y="152"/>
                  </a:lnTo>
                  <a:lnTo>
                    <a:pt x="999" y="148"/>
                  </a:lnTo>
                  <a:lnTo>
                    <a:pt x="997" y="143"/>
                  </a:lnTo>
                  <a:lnTo>
                    <a:pt x="999" y="138"/>
                  </a:lnTo>
                  <a:lnTo>
                    <a:pt x="1002" y="134"/>
                  </a:lnTo>
                  <a:lnTo>
                    <a:pt x="1004" y="132"/>
                  </a:lnTo>
                  <a:lnTo>
                    <a:pt x="1009" y="129"/>
                  </a:lnTo>
                  <a:lnTo>
                    <a:pt x="1013" y="129"/>
                  </a:lnTo>
                  <a:close/>
                  <a:moveTo>
                    <a:pt x="949" y="129"/>
                  </a:moveTo>
                  <a:lnTo>
                    <a:pt x="954" y="129"/>
                  </a:lnTo>
                  <a:lnTo>
                    <a:pt x="958" y="132"/>
                  </a:lnTo>
                  <a:lnTo>
                    <a:pt x="961" y="134"/>
                  </a:lnTo>
                  <a:lnTo>
                    <a:pt x="962" y="138"/>
                  </a:lnTo>
                  <a:lnTo>
                    <a:pt x="964" y="143"/>
                  </a:lnTo>
                  <a:lnTo>
                    <a:pt x="962" y="148"/>
                  </a:lnTo>
                  <a:lnTo>
                    <a:pt x="961" y="152"/>
                  </a:lnTo>
                  <a:lnTo>
                    <a:pt x="958" y="155"/>
                  </a:lnTo>
                  <a:lnTo>
                    <a:pt x="954" y="157"/>
                  </a:lnTo>
                  <a:lnTo>
                    <a:pt x="949" y="158"/>
                  </a:lnTo>
                  <a:lnTo>
                    <a:pt x="944" y="157"/>
                  </a:lnTo>
                  <a:lnTo>
                    <a:pt x="940" y="155"/>
                  </a:lnTo>
                  <a:lnTo>
                    <a:pt x="937" y="152"/>
                  </a:lnTo>
                  <a:lnTo>
                    <a:pt x="935" y="148"/>
                  </a:lnTo>
                  <a:lnTo>
                    <a:pt x="935" y="143"/>
                  </a:lnTo>
                  <a:lnTo>
                    <a:pt x="935" y="138"/>
                  </a:lnTo>
                  <a:lnTo>
                    <a:pt x="937" y="134"/>
                  </a:lnTo>
                  <a:lnTo>
                    <a:pt x="940" y="132"/>
                  </a:lnTo>
                  <a:lnTo>
                    <a:pt x="944" y="129"/>
                  </a:lnTo>
                  <a:lnTo>
                    <a:pt x="949" y="129"/>
                  </a:lnTo>
                  <a:close/>
                  <a:moveTo>
                    <a:pt x="886" y="129"/>
                  </a:moveTo>
                  <a:lnTo>
                    <a:pt x="890" y="129"/>
                  </a:lnTo>
                  <a:lnTo>
                    <a:pt x="894" y="132"/>
                  </a:lnTo>
                  <a:lnTo>
                    <a:pt x="897" y="134"/>
                  </a:lnTo>
                  <a:lnTo>
                    <a:pt x="900" y="138"/>
                  </a:lnTo>
                  <a:lnTo>
                    <a:pt x="900" y="143"/>
                  </a:lnTo>
                  <a:lnTo>
                    <a:pt x="900" y="148"/>
                  </a:lnTo>
                  <a:lnTo>
                    <a:pt x="897" y="152"/>
                  </a:lnTo>
                  <a:lnTo>
                    <a:pt x="894" y="155"/>
                  </a:lnTo>
                  <a:lnTo>
                    <a:pt x="890" y="157"/>
                  </a:lnTo>
                  <a:lnTo>
                    <a:pt x="886" y="158"/>
                  </a:lnTo>
                  <a:lnTo>
                    <a:pt x="880" y="157"/>
                  </a:lnTo>
                  <a:lnTo>
                    <a:pt x="876" y="155"/>
                  </a:lnTo>
                  <a:lnTo>
                    <a:pt x="873" y="152"/>
                  </a:lnTo>
                  <a:lnTo>
                    <a:pt x="870" y="148"/>
                  </a:lnTo>
                  <a:lnTo>
                    <a:pt x="870" y="143"/>
                  </a:lnTo>
                  <a:lnTo>
                    <a:pt x="870" y="138"/>
                  </a:lnTo>
                  <a:lnTo>
                    <a:pt x="873" y="134"/>
                  </a:lnTo>
                  <a:lnTo>
                    <a:pt x="876" y="132"/>
                  </a:lnTo>
                  <a:lnTo>
                    <a:pt x="880" y="129"/>
                  </a:lnTo>
                  <a:lnTo>
                    <a:pt x="886" y="129"/>
                  </a:lnTo>
                  <a:close/>
                  <a:moveTo>
                    <a:pt x="821" y="129"/>
                  </a:moveTo>
                  <a:lnTo>
                    <a:pt x="826" y="129"/>
                  </a:lnTo>
                  <a:lnTo>
                    <a:pt x="830" y="132"/>
                  </a:lnTo>
                  <a:lnTo>
                    <a:pt x="833" y="134"/>
                  </a:lnTo>
                  <a:lnTo>
                    <a:pt x="835" y="138"/>
                  </a:lnTo>
                  <a:lnTo>
                    <a:pt x="835" y="143"/>
                  </a:lnTo>
                  <a:lnTo>
                    <a:pt x="835" y="148"/>
                  </a:lnTo>
                  <a:lnTo>
                    <a:pt x="833" y="152"/>
                  </a:lnTo>
                  <a:lnTo>
                    <a:pt x="830" y="155"/>
                  </a:lnTo>
                  <a:lnTo>
                    <a:pt x="826" y="157"/>
                  </a:lnTo>
                  <a:lnTo>
                    <a:pt x="821" y="158"/>
                  </a:lnTo>
                  <a:lnTo>
                    <a:pt x="816" y="157"/>
                  </a:lnTo>
                  <a:lnTo>
                    <a:pt x="812" y="155"/>
                  </a:lnTo>
                  <a:lnTo>
                    <a:pt x="809" y="152"/>
                  </a:lnTo>
                  <a:lnTo>
                    <a:pt x="808" y="148"/>
                  </a:lnTo>
                  <a:lnTo>
                    <a:pt x="806" y="143"/>
                  </a:lnTo>
                  <a:lnTo>
                    <a:pt x="808" y="138"/>
                  </a:lnTo>
                  <a:lnTo>
                    <a:pt x="809" y="134"/>
                  </a:lnTo>
                  <a:lnTo>
                    <a:pt x="812" y="132"/>
                  </a:lnTo>
                  <a:lnTo>
                    <a:pt x="816" y="129"/>
                  </a:lnTo>
                  <a:lnTo>
                    <a:pt x="821" y="129"/>
                  </a:lnTo>
                  <a:close/>
                  <a:moveTo>
                    <a:pt x="757" y="129"/>
                  </a:moveTo>
                  <a:lnTo>
                    <a:pt x="761" y="129"/>
                  </a:lnTo>
                  <a:lnTo>
                    <a:pt x="766" y="132"/>
                  </a:lnTo>
                  <a:lnTo>
                    <a:pt x="768" y="134"/>
                  </a:lnTo>
                  <a:lnTo>
                    <a:pt x="771" y="138"/>
                  </a:lnTo>
                  <a:lnTo>
                    <a:pt x="773" y="143"/>
                  </a:lnTo>
                  <a:lnTo>
                    <a:pt x="771" y="148"/>
                  </a:lnTo>
                  <a:lnTo>
                    <a:pt x="768" y="152"/>
                  </a:lnTo>
                  <a:lnTo>
                    <a:pt x="766" y="155"/>
                  </a:lnTo>
                  <a:lnTo>
                    <a:pt x="761" y="157"/>
                  </a:lnTo>
                  <a:lnTo>
                    <a:pt x="757" y="158"/>
                  </a:lnTo>
                  <a:lnTo>
                    <a:pt x="752" y="157"/>
                  </a:lnTo>
                  <a:lnTo>
                    <a:pt x="749" y="155"/>
                  </a:lnTo>
                  <a:lnTo>
                    <a:pt x="745" y="152"/>
                  </a:lnTo>
                  <a:lnTo>
                    <a:pt x="743" y="148"/>
                  </a:lnTo>
                  <a:lnTo>
                    <a:pt x="742" y="143"/>
                  </a:lnTo>
                  <a:lnTo>
                    <a:pt x="743" y="138"/>
                  </a:lnTo>
                  <a:lnTo>
                    <a:pt x="745" y="134"/>
                  </a:lnTo>
                  <a:lnTo>
                    <a:pt x="749" y="132"/>
                  </a:lnTo>
                  <a:lnTo>
                    <a:pt x="752" y="129"/>
                  </a:lnTo>
                  <a:lnTo>
                    <a:pt x="757" y="129"/>
                  </a:lnTo>
                  <a:close/>
                  <a:moveTo>
                    <a:pt x="693" y="129"/>
                  </a:moveTo>
                  <a:lnTo>
                    <a:pt x="697" y="129"/>
                  </a:lnTo>
                  <a:lnTo>
                    <a:pt x="701" y="132"/>
                  </a:lnTo>
                  <a:lnTo>
                    <a:pt x="706" y="134"/>
                  </a:lnTo>
                  <a:lnTo>
                    <a:pt x="707" y="138"/>
                  </a:lnTo>
                  <a:lnTo>
                    <a:pt x="708" y="143"/>
                  </a:lnTo>
                  <a:lnTo>
                    <a:pt x="707" y="148"/>
                  </a:lnTo>
                  <a:lnTo>
                    <a:pt x="706" y="152"/>
                  </a:lnTo>
                  <a:lnTo>
                    <a:pt x="701" y="155"/>
                  </a:lnTo>
                  <a:lnTo>
                    <a:pt x="697" y="157"/>
                  </a:lnTo>
                  <a:lnTo>
                    <a:pt x="693" y="158"/>
                  </a:lnTo>
                  <a:lnTo>
                    <a:pt x="689" y="157"/>
                  </a:lnTo>
                  <a:lnTo>
                    <a:pt x="685" y="155"/>
                  </a:lnTo>
                  <a:lnTo>
                    <a:pt x="680" y="152"/>
                  </a:lnTo>
                  <a:lnTo>
                    <a:pt x="679" y="148"/>
                  </a:lnTo>
                  <a:lnTo>
                    <a:pt x="678" y="143"/>
                  </a:lnTo>
                  <a:lnTo>
                    <a:pt x="679" y="138"/>
                  </a:lnTo>
                  <a:lnTo>
                    <a:pt x="680" y="134"/>
                  </a:lnTo>
                  <a:lnTo>
                    <a:pt x="685" y="132"/>
                  </a:lnTo>
                  <a:lnTo>
                    <a:pt x="689" y="129"/>
                  </a:lnTo>
                  <a:lnTo>
                    <a:pt x="693" y="129"/>
                  </a:lnTo>
                  <a:close/>
                  <a:moveTo>
                    <a:pt x="629" y="129"/>
                  </a:moveTo>
                  <a:lnTo>
                    <a:pt x="634" y="129"/>
                  </a:lnTo>
                  <a:lnTo>
                    <a:pt x="637" y="132"/>
                  </a:lnTo>
                  <a:lnTo>
                    <a:pt x="641" y="134"/>
                  </a:lnTo>
                  <a:lnTo>
                    <a:pt x="643" y="138"/>
                  </a:lnTo>
                  <a:lnTo>
                    <a:pt x="644" y="143"/>
                  </a:lnTo>
                  <a:lnTo>
                    <a:pt x="643" y="148"/>
                  </a:lnTo>
                  <a:lnTo>
                    <a:pt x="641" y="152"/>
                  </a:lnTo>
                  <a:lnTo>
                    <a:pt x="637" y="155"/>
                  </a:lnTo>
                  <a:lnTo>
                    <a:pt x="634" y="157"/>
                  </a:lnTo>
                  <a:lnTo>
                    <a:pt x="629" y="158"/>
                  </a:lnTo>
                  <a:lnTo>
                    <a:pt x="625" y="157"/>
                  </a:lnTo>
                  <a:lnTo>
                    <a:pt x="620" y="155"/>
                  </a:lnTo>
                  <a:lnTo>
                    <a:pt x="618" y="152"/>
                  </a:lnTo>
                  <a:lnTo>
                    <a:pt x="615" y="148"/>
                  </a:lnTo>
                  <a:lnTo>
                    <a:pt x="613" y="143"/>
                  </a:lnTo>
                  <a:lnTo>
                    <a:pt x="615" y="138"/>
                  </a:lnTo>
                  <a:lnTo>
                    <a:pt x="618" y="134"/>
                  </a:lnTo>
                  <a:lnTo>
                    <a:pt x="620" y="132"/>
                  </a:lnTo>
                  <a:lnTo>
                    <a:pt x="625" y="129"/>
                  </a:lnTo>
                  <a:lnTo>
                    <a:pt x="629" y="129"/>
                  </a:lnTo>
                  <a:close/>
                  <a:moveTo>
                    <a:pt x="565" y="129"/>
                  </a:moveTo>
                  <a:lnTo>
                    <a:pt x="570" y="129"/>
                  </a:lnTo>
                  <a:lnTo>
                    <a:pt x="574" y="132"/>
                  </a:lnTo>
                  <a:lnTo>
                    <a:pt x="577" y="134"/>
                  </a:lnTo>
                  <a:lnTo>
                    <a:pt x="578" y="138"/>
                  </a:lnTo>
                  <a:lnTo>
                    <a:pt x="580" y="143"/>
                  </a:lnTo>
                  <a:lnTo>
                    <a:pt x="578" y="148"/>
                  </a:lnTo>
                  <a:lnTo>
                    <a:pt x="577" y="152"/>
                  </a:lnTo>
                  <a:lnTo>
                    <a:pt x="574" y="155"/>
                  </a:lnTo>
                  <a:lnTo>
                    <a:pt x="570" y="157"/>
                  </a:lnTo>
                  <a:lnTo>
                    <a:pt x="565" y="158"/>
                  </a:lnTo>
                  <a:lnTo>
                    <a:pt x="560" y="157"/>
                  </a:lnTo>
                  <a:lnTo>
                    <a:pt x="556" y="155"/>
                  </a:lnTo>
                  <a:lnTo>
                    <a:pt x="553" y="152"/>
                  </a:lnTo>
                  <a:lnTo>
                    <a:pt x="551" y="148"/>
                  </a:lnTo>
                  <a:lnTo>
                    <a:pt x="551" y="143"/>
                  </a:lnTo>
                  <a:lnTo>
                    <a:pt x="551" y="138"/>
                  </a:lnTo>
                  <a:lnTo>
                    <a:pt x="553" y="134"/>
                  </a:lnTo>
                  <a:lnTo>
                    <a:pt x="556" y="132"/>
                  </a:lnTo>
                  <a:lnTo>
                    <a:pt x="560" y="129"/>
                  </a:lnTo>
                  <a:lnTo>
                    <a:pt x="565" y="129"/>
                  </a:lnTo>
                  <a:close/>
                  <a:moveTo>
                    <a:pt x="500" y="129"/>
                  </a:moveTo>
                  <a:lnTo>
                    <a:pt x="506" y="129"/>
                  </a:lnTo>
                  <a:lnTo>
                    <a:pt x="510" y="132"/>
                  </a:lnTo>
                  <a:lnTo>
                    <a:pt x="513" y="134"/>
                  </a:lnTo>
                  <a:lnTo>
                    <a:pt x="516" y="138"/>
                  </a:lnTo>
                  <a:lnTo>
                    <a:pt x="516" y="143"/>
                  </a:lnTo>
                  <a:lnTo>
                    <a:pt x="516" y="148"/>
                  </a:lnTo>
                  <a:lnTo>
                    <a:pt x="513" y="152"/>
                  </a:lnTo>
                  <a:lnTo>
                    <a:pt x="510" y="155"/>
                  </a:lnTo>
                  <a:lnTo>
                    <a:pt x="506" y="157"/>
                  </a:lnTo>
                  <a:lnTo>
                    <a:pt x="500" y="158"/>
                  </a:lnTo>
                  <a:lnTo>
                    <a:pt x="496" y="157"/>
                  </a:lnTo>
                  <a:lnTo>
                    <a:pt x="492" y="155"/>
                  </a:lnTo>
                  <a:lnTo>
                    <a:pt x="489" y="152"/>
                  </a:lnTo>
                  <a:lnTo>
                    <a:pt x="486" y="148"/>
                  </a:lnTo>
                  <a:lnTo>
                    <a:pt x="486" y="143"/>
                  </a:lnTo>
                  <a:lnTo>
                    <a:pt x="486" y="138"/>
                  </a:lnTo>
                  <a:lnTo>
                    <a:pt x="489" y="134"/>
                  </a:lnTo>
                  <a:lnTo>
                    <a:pt x="492" y="132"/>
                  </a:lnTo>
                  <a:lnTo>
                    <a:pt x="496" y="129"/>
                  </a:lnTo>
                  <a:lnTo>
                    <a:pt x="500" y="129"/>
                  </a:lnTo>
                  <a:close/>
                  <a:moveTo>
                    <a:pt x="437" y="129"/>
                  </a:moveTo>
                  <a:lnTo>
                    <a:pt x="442" y="129"/>
                  </a:lnTo>
                  <a:lnTo>
                    <a:pt x="446" y="132"/>
                  </a:lnTo>
                  <a:lnTo>
                    <a:pt x="449" y="134"/>
                  </a:lnTo>
                  <a:lnTo>
                    <a:pt x="451" y="138"/>
                  </a:lnTo>
                  <a:lnTo>
                    <a:pt x="451" y="143"/>
                  </a:lnTo>
                  <a:lnTo>
                    <a:pt x="451" y="148"/>
                  </a:lnTo>
                  <a:lnTo>
                    <a:pt x="449" y="152"/>
                  </a:lnTo>
                  <a:lnTo>
                    <a:pt x="446" y="155"/>
                  </a:lnTo>
                  <a:lnTo>
                    <a:pt x="442" y="157"/>
                  </a:lnTo>
                  <a:lnTo>
                    <a:pt x="437" y="158"/>
                  </a:lnTo>
                  <a:lnTo>
                    <a:pt x="432" y="157"/>
                  </a:lnTo>
                  <a:lnTo>
                    <a:pt x="428" y="155"/>
                  </a:lnTo>
                  <a:lnTo>
                    <a:pt x="425" y="152"/>
                  </a:lnTo>
                  <a:lnTo>
                    <a:pt x="424" y="148"/>
                  </a:lnTo>
                  <a:lnTo>
                    <a:pt x="422" y="143"/>
                  </a:lnTo>
                  <a:lnTo>
                    <a:pt x="424" y="138"/>
                  </a:lnTo>
                  <a:lnTo>
                    <a:pt x="425" y="134"/>
                  </a:lnTo>
                  <a:lnTo>
                    <a:pt x="428" y="132"/>
                  </a:lnTo>
                  <a:lnTo>
                    <a:pt x="432" y="129"/>
                  </a:lnTo>
                  <a:lnTo>
                    <a:pt x="437" y="129"/>
                  </a:lnTo>
                  <a:close/>
                  <a:moveTo>
                    <a:pt x="373" y="129"/>
                  </a:moveTo>
                  <a:lnTo>
                    <a:pt x="377" y="129"/>
                  </a:lnTo>
                  <a:lnTo>
                    <a:pt x="382" y="132"/>
                  </a:lnTo>
                  <a:lnTo>
                    <a:pt x="384" y="134"/>
                  </a:lnTo>
                  <a:lnTo>
                    <a:pt x="387" y="138"/>
                  </a:lnTo>
                  <a:lnTo>
                    <a:pt x="389" y="143"/>
                  </a:lnTo>
                  <a:lnTo>
                    <a:pt x="387" y="148"/>
                  </a:lnTo>
                  <a:lnTo>
                    <a:pt x="384" y="152"/>
                  </a:lnTo>
                  <a:lnTo>
                    <a:pt x="382" y="155"/>
                  </a:lnTo>
                  <a:lnTo>
                    <a:pt x="377" y="157"/>
                  </a:lnTo>
                  <a:lnTo>
                    <a:pt x="373" y="158"/>
                  </a:lnTo>
                  <a:lnTo>
                    <a:pt x="368" y="157"/>
                  </a:lnTo>
                  <a:lnTo>
                    <a:pt x="365" y="155"/>
                  </a:lnTo>
                  <a:lnTo>
                    <a:pt x="361" y="152"/>
                  </a:lnTo>
                  <a:lnTo>
                    <a:pt x="359" y="148"/>
                  </a:lnTo>
                  <a:lnTo>
                    <a:pt x="358" y="143"/>
                  </a:lnTo>
                  <a:lnTo>
                    <a:pt x="359" y="138"/>
                  </a:lnTo>
                  <a:lnTo>
                    <a:pt x="361" y="134"/>
                  </a:lnTo>
                  <a:lnTo>
                    <a:pt x="365" y="132"/>
                  </a:lnTo>
                  <a:lnTo>
                    <a:pt x="368" y="129"/>
                  </a:lnTo>
                  <a:lnTo>
                    <a:pt x="373" y="129"/>
                  </a:lnTo>
                  <a:close/>
                  <a:moveTo>
                    <a:pt x="309" y="129"/>
                  </a:moveTo>
                  <a:lnTo>
                    <a:pt x="313" y="129"/>
                  </a:lnTo>
                  <a:lnTo>
                    <a:pt x="317" y="132"/>
                  </a:lnTo>
                  <a:lnTo>
                    <a:pt x="322" y="134"/>
                  </a:lnTo>
                  <a:lnTo>
                    <a:pt x="323" y="138"/>
                  </a:lnTo>
                  <a:lnTo>
                    <a:pt x="324" y="143"/>
                  </a:lnTo>
                  <a:lnTo>
                    <a:pt x="323" y="148"/>
                  </a:lnTo>
                  <a:lnTo>
                    <a:pt x="322" y="152"/>
                  </a:lnTo>
                  <a:lnTo>
                    <a:pt x="317" y="155"/>
                  </a:lnTo>
                  <a:lnTo>
                    <a:pt x="313" y="157"/>
                  </a:lnTo>
                  <a:lnTo>
                    <a:pt x="309" y="158"/>
                  </a:lnTo>
                  <a:lnTo>
                    <a:pt x="305" y="157"/>
                  </a:lnTo>
                  <a:lnTo>
                    <a:pt x="301" y="155"/>
                  </a:lnTo>
                  <a:lnTo>
                    <a:pt x="296" y="152"/>
                  </a:lnTo>
                  <a:lnTo>
                    <a:pt x="295" y="148"/>
                  </a:lnTo>
                  <a:lnTo>
                    <a:pt x="294" y="143"/>
                  </a:lnTo>
                  <a:lnTo>
                    <a:pt x="295" y="138"/>
                  </a:lnTo>
                  <a:lnTo>
                    <a:pt x="296" y="134"/>
                  </a:lnTo>
                  <a:lnTo>
                    <a:pt x="301" y="132"/>
                  </a:lnTo>
                  <a:lnTo>
                    <a:pt x="305" y="129"/>
                  </a:lnTo>
                  <a:lnTo>
                    <a:pt x="309" y="129"/>
                  </a:lnTo>
                  <a:close/>
                  <a:moveTo>
                    <a:pt x="245" y="129"/>
                  </a:moveTo>
                  <a:lnTo>
                    <a:pt x="250" y="129"/>
                  </a:lnTo>
                  <a:lnTo>
                    <a:pt x="253" y="132"/>
                  </a:lnTo>
                  <a:lnTo>
                    <a:pt x="257" y="134"/>
                  </a:lnTo>
                  <a:lnTo>
                    <a:pt x="259" y="138"/>
                  </a:lnTo>
                  <a:lnTo>
                    <a:pt x="260" y="143"/>
                  </a:lnTo>
                  <a:lnTo>
                    <a:pt x="259" y="148"/>
                  </a:lnTo>
                  <a:lnTo>
                    <a:pt x="257" y="152"/>
                  </a:lnTo>
                  <a:lnTo>
                    <a:pt x="253" y="155"/>
                  </a:lnTo>
                  <a:lnTo>
                    <a:pt x="250" y="157"/>
                  </a:lnTo>
                  <a:lnTo>
                    <a:pt x="245" y="158"/>
                  </a:lnTo>
                  <a:lnTo>
                    <a:pt x="241" y="157"/>
                  </a:lnTo>
                  <a:lnTo>
                    <a:pt x="236" y="155"/>
                  </a:lnTo>
                  <a:lnTo>
                    <a:pt x="234" y="152"/>
                  </a:lnTo>
                  <a:lnTo>
                    <a:pt x="231" y="148"/>
                  </a:lnTo>
                  <a:lnTo>
                    <a:pt x="229" y="143"/>
                  </a:lnTo>
                  <a:lnTo>
                    <a:pt x="231" y="138"/>
                  </a:lnTo>
                  <a:lnTo>
                    <a:pt x="234" y="134"/>
                  </a:lnTo>
                  <a:lnTo>
                    <a:pt x="236" y="132"/>
                  </a:lnTo>
                  <a:lnTo>
                    <a:pt x="241" y="129"/>
                  </a:lnTo>
                  <a:lnTo>
                    <a:pt x="245" y="129"/>
                  </a:lnTo>
                  <a:close/>
                  <a:moveTo>
                    <a:pt x="181" y="129"/>
                  </a:moveTo>
                  <a:lnTo>
                    <a:pt x="186" y="129"/>
                  </a:lnTo>
                  <a:lnTo>
                    <a:pt x="190" y="132"/>
                  </a:lnTo>
                  <a:lnTo>
                    <a:pt x="193" y="134"/>
                  </a:lnTo>
                  <a:lnTo>
                    <a:pt x="194" y="138"/>
                  </a:lnTo>
                  <a:lnTo>
                    <a:pt x="196" y="143"/>
                  </a:lnTo>
                  <a:lnTo>
                    <a:pt x="194" y="148"/>
                  </a:lnTo>
                  <a:lnTo>
                    <a:pt x="193" y="152"/>
                  </a:lnTo>
                  <a:lnTo>
                    <a:pt x="190" y="155"/>
                  </a:lnTo>
                  <a:lnTo>
                    <a:pt x="186" y="157"/>
                  </a:lnTo>
                  <a:lnTo>
                    <a:pt x="181" y="158"/>
                  </a:lnTo>
                  <a:lnTo>
                    <a:pt x="176" y="157"/>
                  </a:lnTo>
                  <a:lnTo>
                    <a:pt x="172" y="155"/>
                  </a:lnTo>
                  <a:lnTo>
                    <a:pt x="169" y="152"/>
                  </a:lnTo>
                  <a:lnTo>
                    <a:pt x="167" y="148"/>
                  </a:lnTo>
                  <a:lnTo>
                    <a:pt x="167" y="143"/>
                  </a:lnTo>
                  <a:lnTo>
                    <a:pt x="167" y="138"/>
                  </a:lnTo>
                  <a:lnTo>
                    <a:pt x="169" y="134"/>
                  </a:lnTo>
                  <a:lnTo>
                    <a:pt x="172" y="132"/>
                  </a:lnTo>
                  <a:lnTo>
                    <a:pt x="176" y="129"/>
                  </a:lnTo>
                  <a:lnTo>
                    <a:pt x="181" y="129"/>
                  </a:lnTo>
                  <a:close/>
                  <a:moveTo>
                    <a:pt x="118" y="129"/>
                  </a:moveTo>
                  <a:lnTo>
                    <a:pt x="122" y="129"/>
                  </a:lnTo>
                  <a:lnTo>
                    <a:pt x="126" y="132"/>
                  </a:lnTo>
                  <a:lnTo>
                    <a:pt x="129" y="134"/>
                  </a:lnTo>
                  <a:lnTo>
                    <a:pt x="132" y="138"/>
                  </a:lnTo>
                  <a:lnTo>
                    <a:pt x="132" y="143"/>
                  </a:lnTo>
                  <a:lnTo>
                    <a:pt x="132" y="148"/>
                  </a:lnTo>
                  <a:lnTo>
                    <a:pt x="129" y="152"/>
                  </a:lnTo>
                  <a:lnTo>
                    <a:pt x="126" y="155"/>
                  </a:lnTo>
                  <a:lnTo>
                    <a:pt x="122" y="157"/>
                  </a:lnTo>
                  <a:lnTo>
                    <a:pt x="118" y="158"/>
                  </a:lnTo>
                  <a:lnTo>
                    <a:pt x="112" y="157"/>
                  </a:lnTo>
                  <a:lnTo>
                    <a:pt x="108" y="155"/>
                  </a:lnTo>
                  <a:lnTo>
                    <a:pt x="105" y="152"/>
                  </a:lnTo>
                  <a:lnTo>
                    <a:pt x="102" y="148"/>
                  </a:lnTo>
                  <a:lnTo>
                    <a:pt x="102" y="143"/>
                  </a:lnTo>
                  <a:lnTo>
                    <a:pt x="102" y="138"/>
                  </a:lnTo>
                  <a:lnTo>
                    <a:pt x="105" y="134"/>
                  </a:lnTo>
                  <a:lnTo>
                    <a:pt x="108" y="132"/>
                  </a:lnTo>
                  <a:lnTo>
                    <a:pt x="112" y="129"/>
                  </a:lnTo>
                  <a:lnTo>
                    <a:pt x="118" y="129"/>
                  </a:lnTo>
                  <a:close/>
                  <a:moveTo>
                    <a:pt x="53" y="129"/>
                  </a:moveTo>
                  <a:lnTo>
                    <a:pt x="58" y="129"/>
                  </a:lnTo>
                  <a:lnTo>
                    <a:pt x="62" y="132"/>
                  </a:lnTo>
                  <a:lnTo>
                    <a:pt x="65" y="134"/>
                  </a:lnTo>
                  <a:lnTo>
                    <a:pt x="67" y="138"/>
                  </a:lnTo>
                  <a:lnTo>
                    <a:pt x="67" y="143"/>
                  </a:lnTo>
                  <a:lnTo>
                    <a:pt x="67" y="148"/>
                  </a:lnTo>
                  <a:lnTo>
                    <a:pt x="65" y="152"/>
                  </a:lnTo>
                  <a:lnTo>
                    <a:pt x="62" y="155"/>
                  </a:lnTo>
                  <a:lnTo>
                    <a:pt x="58" y="157"/>
                  </a:lnTo>
                  <a:lnTo>
                    <a:pt x="53" y="158"/>
                  </a:lnTo>
                  <a:lnTo>
                    <a:pt x="48" y="157"/>
                  </a:lnTo>
                  <a:lnTo>
                    <a:pt x="44" y="155"/>
                  </a:lnTo>
                  <a:lnTo>
                    <a:pt x="41" y="152"/>
                  </a:lnTo>
                  <a:lnTo>
                    <a:pt x="40" y="148"/>
                  </a:lnTo>
                  <a:lnTo>
                    <a:pt x="38" y="143"/>
                  </a:lnTo>
                  <a:lnTo>
                    <a:pt x="40" y="138"/>
                  </a:lnTo>
                  <a:lnTo>
                    <a:pt x="41" y="134"/>
                  </a:lnTo>
                  <a:lnTo>
                    <a:pt x="44" y="132"/>
                  </a:lnTo>
                  <a:lnTo>
                    <a:pt x="48" y="129"/>
                  </a:lnTo>
                  <a:lnTo>
                    <a:pt x="53" y="129"/>
                  </a:lnTo>
                  <a:close/>
                  <a:moveTo>
                    <a:pt x="4437" y="64"/>
                  </a:moveTo>
                  <a:lnTo>
                    <a:pt x="4442" y="64"/>
                  </a:lnTo>
                  <a:lnTo>
                    <a:pt x="4446" y="67"/>
                  </a:lnTo>
                  <a:lnTo>
                    <a:pt x="4449" y="70"/>
                  </a:lnTo>
                  <a:lnTo>
                    <a:pt x="4451" y="74"/>
                  </a:lnTo>
                  <a:lnTo>
                    <a:pt x="4452" y="78"/>
                  </a:lnTo>
                  <a:lnTo>
                    <a:pt x="4451" y="84"/>
                  </a:lnTo>
                  <a:lnTo>
                    <a:pt x="4449" y="88"/>
                  </a:lnTo>
                  <a:lnTo>
                    <a:pt x="4446" y="91"/>
                  </a:lnTo>
                  <a:lnTo>
                    <a:pt x="4442" y="94"/>
                  </a:lnTo>
                  <a:lnTo>
                    <a:pt x="4437" y="94"/>
                  </a:lnTo>
                  <a:lnTo>
                    <a:pt x="4432" y="94"/>
                  </a:lnTo>
                  <a:lnTo>
                    <a:pt x="4428" y="91"/>
                  </a:lnTo>
                  <a:lnTo>
                    <a:pt x="4425" y="88"/>
                  </a:lnTo>
                  <a:lnTo>
                    <a:pt x="4423" y="84"/>
                  </a:lnTo>
                  <a:lnTo>
                    <a:pt x="4423" y="78"/>
                  </a:lnTo>
                  <a:lnTo>
                    <a:pt x="4423" y="74"/>
                  </a:lnTo>
                  <a:lnTo>
                    <a:pt x="4425" y="70"/>
                  </a:lnTo>
                  <a:lnTo>
                    <a:pt x="4428" y="67"/>
                  </a:lnTo>
                  <a:lnTo>
                    <a:pt x="4432" y="64"/>
                  </a:lnTo>
                  <a:lnTo>
                    <a:pt x="4437" y="64"/>
                  </a:lnTo>
                  <a:close/>
                  <a:moveTo>
                    <a:pt x="4372" y="64"/>
                  </a:moveTo>
                  <a:lnTo>
                    <a:pt x="4378" y="64"/>
                  </a:lnTo>
                  <a:lnTo>
                    <a:pt x="4382" y="67"/>
                  </a:lnTo>
                  <a:lnTo>
                    <a:pt x="4385" y="70"/>
                  </a:lnTo>
                  <a:lnTo>
                    <a:pt x="4388" y="74"/>
                  </a:lnTo>
                  <a:lnTo>
                    <a:pt x="4388" y="78"/>
                  </a:lnTo>
                  <a:lnTo>
                    <a:pt x="4388" y="84"/>
                  </a:lnTo>
                  <a:lnTo>
                    <a:pt x="4385" y="88"/>
                  </a:lnTo>
                  <a:lnTo>
                    <a:pt x="4382" y="91"/>
                  </a:lnTo>
                  <a:lnTo>
                    <a:pt x="4378" y="94"/>
                  </a:lnTo>
                  <a:lnTo>
                    <a:pt x="4372" y="94"/>
                  </a:lnTo>
                  <a:lnTo>
                    <a:pt x="4368" y="94"/>
                  </a:lnTo>
                  <a:lnTo>
                    <a:pt x="4364" y="91"/>
                  </a:lnTo>
                  <a:lnTo>
                    <a:pt x="4361" y="88"/>
                  </a:lnTo>
                  <a:lnTo>
                    <a:pt x="4358" y="84"/>
                  </a:lnTo>
                  <a:lnTo>
                    <a:pt x="4358" y="78"/>
                  </a:lnTo>
                  <a:lnTo>
                    <a:pt x="4358" y="74"/>
                  </a:lnTo>
                  <a:lnTo>
                    <a:pt x="4361" y="70"/>
                  </a:lnTo>
                  <a:lnTo>
                    <a:pt x="4364" y="67"/>
                  </a:lnTo>
                  <a:lnTo>
                    <a:pt x="4368" y="64"/>
                  </a:lnTo>
                  <a:lnTo>
                    <a:pt x="4372" y="64"/>
                  </a:lnTo>
                  <a:close/>
                  <a:moveTo>
                    <a:pt x="4310" y="64"/>
                  </a:moveTo>
                  <a:lnTo>
                    <a:pt x="4314" y="64"/>
                  </a:lnTo>
                  <a:lnTo>
                    <a:pt x="4318" y="67"/>
                  </a:lnTo>
                  <a:lnTo>
                    <a:pt x="4321" y="70"/>
                  </a:lnTo>
                  <a:lnTo>
                    <a:pt x="4324" y="74"/>
                  </a:lnTo>
                  <a:lnTo>
                    <a:pt x="4324" y="78"/>
                  </a:lnTo>
                  <a:lnTo>
                    <a:pt x="4324" y="84"/>
                  </a:lnTo>
                  <a:lnTo>
                    <a:pt x="4321" y="88"/>
                  </a:lnTo>
                  <a:lnTo>
                    <a:pt x="4318" y="91"/>
                  </a:lnTo>
                  <a:lnTo>
                    <a:pt x="4314" y="94"/>
                  </a:lnTo>
                  <a:lnTo>
                    <a:pt x="4310" y="94"/>
                  </a:lnTo>
                  <a:lnTo>
                    <a:pt x="4304" y="94"/>
                  </a:lnTo>
                  <a:lnTo>
                    <a:pt x="4300" y="91"/>
                  </a:lnTo>
                  <a:lnTo>
                    <a:pt x="4297" y="88"/>
                  </a:lnTo>
                  <a:lnTo>
                    <a:pt x="4294" y="84"/>
                  </a:lnTo>
                  <a:lnTo>
                    <a:pt x="4294" y="78"/>
                  </a:lnTo>
                  <a:lnTo>
                    <a:pt x="4294" y="74"/>
                  </a:lnTo>
                  <a:lnTo>
                    <a:pt x="4297" y="70"/>
                  </a:lnTo>
                  <a:lnTo>
                    <a:pt x="4300" y="67"/>
                  </a:lnTo>
                  <a:lnTo>
                    <a:pt x="4304" y="64"/>
                  </a:lnTo>
                  <a:lnTo>
                    <a:pt x="4310" y="64"/>
                  </a:lnTo>
                  <a:close/>
                  <a:moveTo>
                    <a:pt x="4245" y="64"/>
                  </a:moveTo>
                  <a:lnTo>
                    <a:pt x="4250" y="64"/>
                  </a:lnTo>
                  <a:lnTo>
                    <a:pt x="4254" y="67"/>
                  </a:lnTo>
                  <a:lnTo>
                    <a:pt x="4257" y="70"/>
                  </a:lnTo>
                  <a:lnTo>
                    <a:pt x="4259" y="74"/>
                  </a:lnTo>
                  <a:lnTo>
                    <a:pt x="4259" y="78"/>
                  </a:lnTo>
                  <a:lnTo>
                    <a:pt x="4259" y="84"/>
                  </a:lnTo>
                  <a:lnTo>
                    <a:pt x="4257" y="88"/>
                  </a:lnTo>
                  <a:lnTo>
                    <a:pt x="4254" y="91"/>
                  </a:lnTo>
                  <a:lnTo>
                    <a:pt x="4250" y="94"/>
                  </a:lnTo>
                  <a:lnTo>
                    <a:pt x="4245" y="94"/>
                  </a:lnTo>
                  <a:lnTo>
                    <a:pt x="4240" y="94"/>
                  </a:lnTo>
                  <a:lnTo>
                    <a:pt x="4236" y="91"/>
                  </a:lnTo>
                  <a:lnTo>
                    <a:pt x="4233" y="88"/>
                  </a:lnTo>
                  <a:lnTo>
                    <a:pt x="4231" y="84"/>
                  </a:lnTo>
                  <a:lnTo>
                    <a:pt x="4230" y="78"/>
                  </a:lnTo>
                  <a:lnTo>
                    <a:pt x="4231" y="74"/>
                  </a:lnTo>
                  <a:lnTo>
                    <a:pt x="4233" y="70"/>
                  </a:lnTo>
                  <a:lnTo>
                    <a:pt x="4236" y="67"/>
                  </a:lnTo>
                  <a:lnTo>
                    <a:pt x="4240" y="64"/>
                  </a:lnTo>
                  <a:lnTo>
                    <a:pt x="4245" y="64"/>
                  </a:lnTo>
                  <a:close/>
                  <a:moveTo>
                    <a:pt x="4181" y="64"/>
                  </a:moveTo>
                  <a:lnTo>
                    <a:pt x="4185" y="64"/>
                  </a:lnTo>
                  <a:lnTo>
                    <a:pt x="4189" y="67"/>
                  </a:lnTo>
                  <a:lnTo>
                    <a:pt x="4194" y="70"/>
                  </a:lnTo>
                  <a:lnTo>
                    <a:pt x="4195" y="74"/>
                  </a:lnTo>
                  <a:lnTo>
                    <a:pt x="4196" y="78"/>
                  </a:lnTo>
                  <a:lnTo>
                    <a:pt x="4195" y="84"/>
                  </a:lnTo>
                  <a:lnTo>
                    <a:pt x="4194" y="88"/>
                  </a:lnTo>
                  <a:lnTo>
                    <a:pt x="4189" y="91"/>
                  </a:lnTo>
                  <a:lnTo>
                    <a:pt x="4185" y="94"/>
                  </a:lnTo>
                  <a:lnTo>
                    <a:pt x="4181" y="94"/>
                  </a:lnTo>
                  <a:lnTo>
                    <a:pt x="4177" y="94"/>
                  </a:lnTo>
                  <a:lnTo>
                    <a:pt x="4173" y="91"/>
                  </a:lnTo>
                  <a:lnTo>
                    <a:pt x="4169" y="88"/>
                  </a:lnTo>
                  <a:lnTo>
                    <a:pt x="4167" y="84"/>
                  </a:lnTo>
                  <a:lnTo>
                    <a:pt x="4166" y="78"/>
                  </a:lnTo>
                  <a:lnTo>
                    <a:pt x="4167" y="74"/>
                  </a:lnTo>
                  <a:lnTo>
                    <a:pt x="4169" y="70"/>
                  </a:lnTo>
                  <a:lnTo>
                    <a:pt x="4173" y="67"/>
                  </a:lnTo>
                  <a:lnTo>
                    <a:pt x="4177" y="64"/>
                  </a:lnTo>
                  <a:lnTo>
                    <a:pt x="4181" y="64"/>
                  </a:lnTo>
                  <a:close/>
                  <a:moveTo>
                    <a:pt x="4117" y="64"/>
                  </a:moveTo>
                  <a:lnTo>
                    <a:pt x="4121" y="64"/>
                  </a:lnTo>
                  <a:lnTo>
                    <a:pt x="4125" y="67"/>
                  </a:lnTo>
                  <a:lnTo>
                    <a:pt x="4129" y="70"/>
                  </a:lnTo>
                  <a:lnTo>
                    <a:pt x="4131" y="74"/>
                  </a:lnTo>
                  <a:lnTo>
                    <a:pt x="4132" y="78"/>
                  </a:lnTo>
                  <a:lnTo>
                    <a:pt x="4131" y="84"/>
                  </a:lnTo>
                  <a:lnTo>
                    <a:pt x="4129" y="88"/>
                  </a:lnTo>
                  <a:lnTo>
                    <a:pt x="4125" y="91"/>
                  </a:lnTo>
                  <a:lnTo>
                    <a:pt x="4121" y="94"/>
                  </a:lnTo>
                  <a:lnTo>
                    <a:pt x="4117" y="94"/>
                  </a:lnTo>
                  <a:lnTo>
                    <a:pt x="4113" y="94"/>
                  </a:lnTo>
                  <a:lnTo>
                    <a:pt x="4109" y="91"/>
                  </a:lnTo>
                  <a:lnTo>
                    <a:pt x="4104" y="88"/>
                  </a:lnTo>
                  <a:lnTo>
                    <a:pt x="4103" y="84"/>
                  </a:lnTo>
                  <a:lnTo>
                    <a:pt x="4102" y="78"/>
                  </a:lnTo>
                  <a:lnTo>
                    <a:pt x="4103" y="74"/>
                  </a:lnTo>
                  <a:lnTo>
                    <a:pt x="4104" y="70"/>
                  </a:lnTo>
                  <a:lnTo>
                    <a:pt x="4109" y="67"/>
                  </a:lnTo>
                  <a:lnTo>
                    <a:pt x="4113" y="64"/>
                  </a:lnTo>
                  <a:lnTo>
                    <a:pt x="4117" y="64"/>
                  </a:lnTo>
                  <a:close/>
                  <a:moveTo>
                    <a:pt x="4053" y="64"/>
                  </a:moveTo>
                  <a:lnTo>
                    <a:pt x="4058" y="64"/>
                  </a:lnTo>
                  <a:lnTo>
                    <a:pt x="4062" y="67"/>
                  </a:lnTo>
                  <a:lnTo>
                    <a:pt x="4065" y="70"/>
                  </a:lnTo>
                  <a:lnTo>
                    <a:pt x="4067" y="74"/>
                  </a:lnTo>
                  <a:lnTo>
                    <a:pt x="4068" y="78"/>
                  </a:lnTo>
                  <a:lnTo>
                    <a:pt x="4067" y="84"/>
                  </a:lnTo>
                  <a:lnTo>
                    <a:pt x="4065" y="88"/>
                  </a:lnTo>
                  <a:lnTo>
                    <a:pt x="4062" y="91"/>
                  </a:lnTo>
                  <a:lnTo>
                    <a:pt x="4058" y="94"/>
                  </a:lnTo>
                  <a:lnTo>
                    <a:pt x="4053" y="94"/>
                  </a:lnTo>
                  <a:lnTo>
                    <a:pt x="4048" y="94"/>
                  </a:lnTo>
                  <a:lnTo>
                    <a:pt x="4044" y="91"/>
                  </a:lnTo>
                  <a:lnTo>
                    <a:pt x="4041" y="88"/>
                  </a:lnTo>
                  <a:lnTo>
                    <a:pt x="4039" y="84"/>
                  </a:lnTo>
                  <a:lnTo>
                    <a:pt x="4039" y="78"/>
                  </a:lnTo>
                  <a:lnTo>
                    <a:pt x="4039" y="74"/>
                  </a:lnTo>
                  <a:lnTo>
                    <a:pt x="4041" y="70"/>
                  </a:lnTo>
                  <a:lnTo>
                    <a:pt x="4044" y="67"/>
                  </a:lnTo>
                  <a:lnTo>
                    <a:pt x="4048" y="64"/>
                  </a:lnTo>
                  <a:lnTo>
                    <a:pt x="4053" y="64"/>
                  </a:lnTo>
                  <a:close/>
                  <a:moveTo>
                    <a:pt x="3988" y="64"/>
                  </a:moveTo>
                  <a:lnTo>
                    <a:pt x="3994" y="64"/>
                  </a:lnTo>
                  <a:lnTo>
                    <a:pt x="3998" y="67"/>
                  </a:lnTo>
                  <a:lnTo>
                    <a:pt x="4001" y="70"/>
                  </a:lnTo>
                  <a:lnTo>
                    <a:pt x="4004" y="74"/>
                  </a:lnTo>
                  <a:lnTo>
                    <a:pt x="4004" y="78"/>
                  </a:lnTo>
                  <a:lnTo>
                    <a:pt x="4004" y="84"/>
                  </a:lnTo>
                  <a:lnTo>
                    <a:pt x="4001" y="88"/>
                  </a:lnTo>
                  <a:lnTo>
                    <a:pt x="3998" y="91"/>
                  </a:lnTo>
                  <a:lnTo>
                    <a:pt x="3994" y="94"/>
                  </a:lnTo>
                  <a:lnTo>
                    <a:pt x="3988" y="94"/>
                  </a:lnTo>
                  <a:lnTo>
                    <a:pt x="3984" y="94"/>
                  </a:lnTo>
                  <a:lnTo>
                    <a:pt x="3980" y="91"/>
                  </a:lnTo>
                  <a:lnTo>
                    <a:pt x="3977" y="88"/>
                  </a:lnTo>
                  <a:lnTo>
                    <a:pt x="3974" y="84"/>
                  </a:lnTo>
                  <a:lnTo>
                    <a:pt x="3974" y="78"/>
                  </a:lnTo>
                  <a:lnTo>
                    <a:pt x="3974" y="74"/>
                  </a:lnTo>
                  <a:lnTo>
                    <a:pt x="3977" y="70"/>
                  </a:lnTo>
                  <a:lnTo>
                    <a:pt x="3980" y="67"/>
                  </a:lnTo>
                  <a:lnTo>
                    <a:pt x="3984" y="64"/>
                  </a:lnTo>
                  <a:lnTo>
                    <a:pt x="3988" y="64"/>
                  </a:lnTo>
                  <a:close/>
                  <a:moveTo>
                    <a:pt x="3926" y="64"/>
                  </a:moveTo>
                  <a:lnTo>
                    <a:pt x="3930" y="64"/>
                  </a:lnTo>
                  <a:lnTo>
                    <a:pt x="3934" y="67"/>
                  </a:lnTo>
                  <a:lnTo>
                    <a:pt x="3937" y="70"/>
                  </a:lnTo>
                  <a:lnTo>
                    <a:pt x="3940" y="74"/>
                  </a:lnTo>
                  <a:lnTo>
                    <a:pt x="3940" y="78"/>
                  </a:lnTo>
                  <a:lnTo>
                    <a:pt x="3940" y="84"/>
                  </a:lnTo>
                  <a:lnTo>
                    <a:pt x="3937" y="88"/>
                  </a:lnTo>
                  <a:lnTo>
                    <a:pt x="3934" y="91"/>
                  </a:lnTo>
                  <a:lnTo>
                    <a:pt x="3930" y="94"/>
                  </a:lnTo>
                  <a:lnTo>
                    <a:pt x="3926" y="94"/>
                  </a:lnTo>
                  <a:lnTo>
                    <a:pt x="3920" y="94"/>
                  </a:lnTo>
                  <a:lnTo>
                    <a:pt x="3916" y="91"/>
                  </a:lnTo>
                  <a:lnTo>
                    <a:pt x="3913" y="88"/>
                  </a:lnTo>
                  <a:lnTo>
                    <a:pt x="3910" y="84"/>
                  </a:lnTo>
                  <a:lnTo>
                    <a:pt x="3910" y="78"/>
                  </a:lnTo>
                  <a:lnTo>
                    <a:pt x="3910" y="74"/>
                  </a:lnTo>
                  <a:lnTo>
                    <a:pt x="3913" y="70"/>
                  </a:lnTo>
                  <a:lnTo>
                    <a:pt x="3916" y="67"/>
                  </a:lnTo>
                  <a:lnTo>
                    <a:pt x="3920" y="64"/>
                  </a:lnTo>
                  <a:lnTo>
                    <a:pt x="3926" y="64"/>
                  </a:lnTo>
                  <a:close/>
                  <a:moveTo>
                    <a:pt x="3861" y="64"/>
                  </a:moveTo>
                  <a:lnTo>
                    <a:pt x="3866" y="64"/>
                  </a:lnTo>
                  <a:lnTo>
                    <a:pt x="3870" y="67"/>
                  </a:lnTo>
                  <a:lnTo>
                    <a:pt x="3873" y="70"/>
                  </a:lnTo>
                  <a:lnTo>
                    <a:pt x="3875" y="74"/>
                  </a:lnTo>
                  <a:lnTo>
                    <a:pt x="3875" y="78"/>
                  </a:lnTo>
                  <a:lnTo>
                    <a:pt x="3875" y="84"/>
                  </a:lnTo>
                  <a:lnTo>
                    <a:pt x="3873" y="88"/>
                  </a:lnTo>
                  <a:lnTo>
                    <a:pt x="3870" y="91"/>
                  </a:lnTo>
                  <a:lnTo>
                    <a:pt x="3866" y="94"/>
                  </a:lnTo>
                  <a:lnTo>
                    <a:pt x="3861" y="94"/>
                  </a:lnTo>
                  <a:lnTo>
                    <a:pt x="3856" y="94"/>
                  </a:lnTo>
                  <a:lnTo>
                    <a:pt x="3852" y="91"/>
                  </a:lnTo>
                  <a:lnTo>
                    <a:pt x="3849" y="88"/>
                  </a:lnTo>
                  <a:lnTo>
                    <a:pt x="3847" y="84"/>
                  </a:lnTo>
                  <a:lnTo>
                    <a:pt x="3846" y="78"/>
                  </a:lnTo>
                  <a:lnTo>
                    <a:pt x="3847" y="74"/>
                  </a:lnTo>
                  <a:lnTo>
                    <a:pt x="3849" y="70"/>
                  </a:lnTo>
                  <a:lnTo>
                    <a:pt x="3852" y="67"/>
                  </a:lnTo>
                  <a:lnTo>
                    <a:pt x="3856" y="64"/>
                  </a:lnTo>
                  <a:lnTo>
                    <a:pt x="3861" y="64"/>
                  </a:lnTo>
                  <a:close/>
                  <a:moveTo>
                    <a:pt x="3797" y="64"/>
                  </a:moveTo>
                  <a:lnTo>
                    <a:pt x="3801" y="64"/>
                  </a:lnTo>
                  <a:lnTo>
                    <a:pt x="3805" y="67"/>
                  </a:lnTo>
                  <a:lnTo>
                    <a:pt x="3810" y="70"/>
                  </a:lnTo>
                  <a:lnTo>
                    <a:pt x="3811" y="74"/>
                  </a:lnTo>
                  <a:lnTo>
                    <a:pt x="3812" y="78"/>
                  </a:lnTo>
                  <a:lnTo>
                    <a:pt x="3811" y="84"/>
                  </a:lnTo>
                  <a:lnTo>
                    <a:pt x="3810" y="88"/>
                  </a:lnTo>
                  <a:lnTo>
                    <a:pt x="3805" y="91"/>
                  </a:lnTo>
                  <a:lnTo>
                    <a:pt x="3801" y="94"/>
                  </a:lnTo>
                  <a:lnTo>
                    <a:pt x="3797" y="94"/>
                  </a:lnTo>
                  <a:lnTo>
                    <a:pt x="3793" y="94"/>
                  </a:lnTo>
                  <a:lnTo>
                    <a:pt x="3789" y="91"/>
                  </a:lnTo>
                  <a:lnTo>
                    <a:pt x="3785" y="88"/>
                  </a:lnTo>
                  <a:lnTo>
                    <a:pt x="3783" y="84"/>
                  </a:lnTo>
                  <a:lnTo>
                    <a:pt x="3782" y="78"/>
                  </a:lnTo>
                  <a:lnTo>
                    <a:pt x="3783" y="74"/>
                  </a:lnTo>
                  <a:lnTo>
                    <a:pt x="3785" y="70"/>
                  </a:lnTo>
                  <a:lnTo>
                    <a:pt x="3789" y="67"/>
                  </a:lnTo>
                  <a:lnTo>
                    <a:pt x="3793" y="64"/>
                  </a:lnTo>
                  <a:lnTo>
                    <a:pt x="3797" y="64"/>
                  </a:lnTo>
                  <a:close/>
                  <a:moveTo>
                    <a:pt x="3733" y="64"/>
                  </a:moveTo>
                  <a:lnTo>
                    <a:pt x="3737" y="64"/>
                  </a:lnTo>
                  <a:lnTo>
                    <a:pt x="3741" y="67"/>
                  </a:lnTo>
                  <a:lnTo>
                    <a:pt x="3745" y="70"/>
                  </a:lnTo>
                  <a:lnTo>
                    <a:pt x="3747" y="74"/>
                  </a:lnTo>
                  <a:lnTo>
                    <a:pt x="3748" y="78"/>
                  </a:lnTo>
                  <a:lnTo>
                    <a:pt x="3747" y="84"/>
                  </a:lnTo>
                  <a:lnTo>
                    <a:pt x="3745" y="88"/>
                  </a:lnTo>
                  <a:lnTo>
                    <a:pt x="3741" y="91"/>
                  </a:lnTo>
                  <a:lnTo>
                    <a:pt x="3737" y="94"/>
                  </a:lnTo>
                  <a:lnTo>
                    <a:pt x="3733" y="94"/>
                  </a:lnTo>
                  <a:lnTo>
                    <a:pt x="3729" y="94"/>
                  </a:lnTo>
                  <a:lnTo>
                    <a:pt x="3725" y="91"/>
                  </a:lnTo>
                  <a:lnTo>
                    <a:pt x="3720" y="88"/>
                  </a:lnTo>
                  <a:lnTo>
                    <a:pt x="3719" y="84"/>
                  </a:lnTo>
                  <a:lnTo>
                    <a:pt x="3718" y="78"/>
                  </a:lnTo>
                  <a:lnTo>
                    <a:pt x="3719" y="74"/>
                  </a:lnTo>
                  <a:lnTo>
                    <a:pt x="3720" y="70"/>
                  </a:lnTo>
                  <a:lnTo>
                    <a:pt x="3725" y="67"/>
                  </a:lnTo>
                  <a:lnTo>
                    <a:pt x="3729" y="64"/>
                  </a:lnTo>
                  <a:lnTo>
                    <a:pt x="3733" y="64"/>
                  </a:lnTo>
                  <a:close/>
                  <a:moveTo>
                    <a:pt x="3669" y="64"/>
                  </a:moveTo>
                  <a:lnTo>
                    <a:pt x="3674" y="64"/>
                  </a:lnTo>
                  <a:lnTo>
                    <a:pt x="3678" y="67"/>
                  </a:lnTo>
                  <a:lnTo>
                    <a:pt x="3681" y="70"/>
                  </a:lnTo>
                  <a:lnTo>
                    <a:pt x="3683" y="74"/>
                  </a:lnTo>
                  <a:lnTo>
                    <a:pt x="3684" y="78"/>
                  </a:lnTo>
                  <a:lnTo>
                    <a:pt x="3683" y="84"/>
                  </a:lnTo>
                  <a:lnTo>
                    <a:pt x="3681" y="88"/>
                  </a:lnTo>
                  <a:lnTo>
                    <a:pt x="3678" y="91"/>
                  </a:lnTo>
                  <a:lnTo>
                    <a:pt x="3674" y="94"/>
                  </a:lnTo>
                  <a:lnTo>
                    <a:pt x="3669" y="94"/>
                  </a:lnTo>
                  <a:lnTo>
                    <a:pt x="3664" y="94"/>
                  </a:lnTo>
                  <a:lnTo>
                    <a:pt x="3660" y="91"/>
                  </a:lnTo>
                  <a:lnTo>
                    <a:pt x="3657" y="88"/>
                  </a:lnTo>
                  <a:lnTo>
                    <a:pt x="3655" y="84"/>
                  </a:lnTo>
                  <a:lnTo>
                    <a:pt x="3655" y="78"/>
                  </a:lnTo>
                  <a:lnTo>
                    <a:pt x="3655" y="74"/>
                  </a:lnTo>
                  <a:lnTo>
                    <a:pt x="3657" y="70"/>
                  </a:lnTo>
                  <a:lnTo>
                    <a:pt x="3660" y="67"/>
                  </a:lnTo>
                  <a:lnTo>
                    <a:pt x="3664" y="64"/>
                  </a:lnTo>
                  <a:lnTo>
                    <a:pt x="3669" y="64"/>
                  </a:lnTo>
                  <a:close/>
                  <a:moveTo>
                    <a:pt x="3604" y="64"/>
                  </a:moveTo>
                  <a:lnTo>
                    <a:pt x="3610" y="64"/>
                  </a:lnTo>
                  <a:lnTo>
                    <a:pt x="3614" y="67"/>
                  </a:lnTo>
                  <a:lnTo>
                    <a:pt x="3617" y="70"/>
                  </a:lnTo>
                  <a:lnTo>
                    <a:pt x="3620" y="74"/>
                  </a:lnTo>
                  <a:lnTo>
                    <a:pt x="3620" y="78"/>
                  </a:lnTo>
                  <a:lnTo>
                    <a:pt x="3620" y="84"/>
                  </a:lnTo>
                  <a:lnTo>
                    <a:pt x="3617" y="88"/>
                  </a:lnTo>
                  <a:lnTo>
                    <a:pt x="3614" y="91"/>
                  </a:lnTo>
                  <a:lnTo>
                    <a:pt x="3610" y="94"/>
                  </a:lnTo>
                  <a:lnTo>
                    <a:pt x="3604" y="94"/>
                  </a:lnTo>
                  <a:lnTo>
                    <a:pt x="3600" y="94"/>
                  </a:lnTo>
                  <a:lnTo>
                    <a:pt x="3596" y="91"/>
                  </a:lnTo>
                  <a:lnTo>
                    <a:pt x="3593" y="88"/>
                  </a:lnTo>
                  <a:lnTo>
                    <a:pt x="3590" y="84"/>
                  </a:lnTo>
                  <a:lnTo>
                    <a:pt x="3590" y="78"/>
                  </a:lnTo>
                  <a:lnTo>
                    <a:pt x="3590" y="74"/>
                  </a:lnTo>
                  <a:lnTo>
                    <a:pt x="3593" y="70"/>
                  </a:lnTo>
                  <a:lnTo>
                    <a:pt x="3596" y="67"/>
                  </a:lnTo>
                  <a:lnTo>
                    <a:pt x="3600" y="64"/>
                  </a:lnTo>
                  <a:lnTo>
                    <a:pt x="3604" y="64"/>
                  </a:lnTo>
                  <a:close/>
                  <a:moveTo>
                    <a:pt x="3542" y="64"/>
                  </a:moveTo>
                  <a:lnTo>
                    <a:pt x="3546" y="64"/>
                  </a:lnTo>
                  <a:lnTo>
                    <a:pt x="3550" y="67"/>
                  </a:lnTo>
                  <a:lnTo>
                    <a:pt x="3553" y="70"/>
                  </a:lnTo>
                  <a:lnTo>
                    <a:pt x="3556" y="74"/>
                  </a:lnTo>
                  <a:lnTo>
                    <a:pt x="3556" y="78"/>
                  </a:lnTo>
                  <a:lnTo>
                    <a:pt x="3556" y="84"/>
                  </a:lnTo>
                  <a:lnTo>
                    <a:pt x="3553" y="88"/>
                  </a:lnTo>
                  <a:lnTo>
                    <a:pt x="3550" y="91"/>
                  </a:lnTo>
                  <a:lnTo>
                    <a:pt x="3546" y="94"/>
                  </a:lnTo>
                  <a:lnTo>
                    <a:pt x="3542" y="94"/>
                  </a:lnTo>
                  <a:lnTo>
                    <a:pt x="3536" y="94"/>
                  </a:lnTo>
                  <a:lnTo>
                    <a:pt x="3532" y="91"/>
                  </a:lnTo>
                  <a:lnTo>
                    <a:pt x="3529" y="88"/>
                  </a:lnTo>
                  <a:lnTo>
                    <a:pt x="3526" y="84"/>
                  </a:lnTo>
                  <a:lnTo>
                    <a:pt x="3526" y="78"/>
                  </a:lnTo>
                  <a:lnTo>
                    <a:pt x="3526" y="74"/>
                  </a:lnTo>
                  <a:lnTo>
                    <a:pt x="3529" y="70"/>
                  </a:lnTo>
                  <a:lnTo>
                    <a:pt x="3532" y="67"/>
                  </a:lnTo>
                  <a:lnTo>
                    <a:pt x="3536" y="64"/>
                  </a:lnTo>
                  <a:lnTo>
                    <a:pt x="3542" y="64"/>
                  </a:lnTo>
                  <a:close/>
                  <a:moveTo>
                    <a:pt x="3477" y="64"/>
                  </a:moveTo>
                  <a:lnTo>
                    <a:pt x="3482" y="64"/>
                  </a:lnTo>
                  <a:lnTo>
                    <a:pt x="3486" y="67"/>
                  </a:lnTo>
                  <a:lnTo>
                    <a:pt x="3489" y="70"/>
                  </a:lnTo>
                  <a:lnTo>
                    <a:pt x="3491" y="74"/>
                  </a:lnTo>
                  <a:lnTo>
                    <a:pt x="3491" y="78"/>
                  </a:lnTo>
                  <a:lnTo>
                    <a:pt x="3491" y="84"/>
                  </a:lnTo>
                  <a:lnTo>
                    <a:pt x="3489" y="88"/>
                  </a:lnTo>
                  <a:lnTo>
                    <a:pt x="3486" y="91"/>
                  </a:lnTo>
                  <a:lnTo>
                    <a:pt x="3482" y="94"/>
                  </a:lnTo>
                  <a:lnTo>
                    <a:pt x="3477" y="94"/>
                  </a:lnTo>
                  <a:lnTo>
                    <a:pt x="3472" y="94"/>
                  </a:lnTo>
                  <a:lnTo>
                    <a:pt x="3468" y="91"/>
                  </a:lnTo>
                  <a:lnTo>
                    <a:pt x="3465" y="88"/>
                  </a:lnTo>
                  <a:lnTo>
                    <a:pt x="3463" y="84"/>
                  </a:lnTo>
                  <a:lnTo>
                    <a:pt x="3462" y="78"/>
                  </a:lnTo>
                  <a:lnTo>
                    <a:pt x="3463" y="74"/>
                  </a:lnTo>
                  <a:lnTo>
                    <a:pt x="3465" y="70"/>
                  </a:lnTo>
                  <a:lnTo>
                    <a:pt x="3468" y="67"/>
                  </a:lnTo>
                  <a:lnTo>
                    <a:pt x="3472" y="64"/>
                  </a:lnTo>
                  <a:lnTo>
                    <a:pt x="3477" y="64"/>
                  </a:lnTo>
                  <a:close/>
                  <a:moveTo>
                    <a:pt x="3413" y="64"/>
                  </a:moveTo>
                  <a:lnTo>
                    <a:pt x="3417" y="64"/>
                  </a:lnTo>
                  <a:lnTo>
                    <a:pt x="3421" y="67"/>
                  </a:lnTo>
                  <a:lnTo>
                    <a:pt x="3426" y="70"/>
                  </a:lnTo>
                  <a:lnTo>
                    <a:pt x="3427" y="74"/>
                  </a:lnTo>
                  <a:lnTo>
                    <a:pt x="3428" y="78"/>
                  </a:lnTo>
                  <a:lnTo>
                    <a:pt x="3427" y="84"/>
                  </a:lnTo>
                  <a:lnTo>
                    <a:pt x="3426" y="88"/>
                  </a:lnTo>
                  <a:lnTo>
                    <a:pt x="3421" y="91"/>
                  </a:lnTo>
                  <a:lnTo>
                    <a:pt x="3417" y="94"/>
                  </a:lnTo>
                  <a:lnTo>
                    <a:pt x="3413" y="94"/>
                  </a:lnTo>
                  <a:lnTo>
                    <a:pt x="3409" y="94"/>
                  </a:lnTo>
                  <a:lnTo>
                    <a:pt x="3405" y="91"/>
                  </a:lnTo>
                  <a:lnTo>
                    <a:pt x="3401" y="88"/>
                  </a:lnTo>
                  <a:lnTo>
                    <a:pt x="3399" y="84"/>
                  </a:lnTo>
                  <a:lnTo>
                    <a:pt x="3398" y="78"/>
                  </a:lnTo>
                  <a:lnTo>
                    <a:pt x="3399" y="74"/>
                  </a:lnTo>
                  <a:lnTo>
                    <a:pt x="3401" y="70"/>
                  </a:lnTo>
                  <a:lnTo>
                    <a:pt x="3405" y="67"/>
                  </a:lnTo>
                  <a:lnTo>
                    <a:pt x="3409" y="64"/>
                  </a:lnTo>
                  <a:lnTo>
                    <a:pt x="3413" y="64"/>
                  </a:lnTo>
                  <a:close/>
                  <a:moveTo>
                    <a:pt x="3349" y="64"/>
                  </a:moveTo>
                  <a:lnTo>
                    <a:pt x="3353" y="64"/>
                  </a:lnTo>
                  <a:lnTo>
                    <a:pt x="3357" y="67"/>
                  </a:lnTo>
                  <a:lnTo>
                    <a:pt x="3361" y="70"/>
                  </a:lnTo>
                  <a:lnTo>
                    <a:pt x="3363" y="74"/>
                  </a:lnTo>
                  <a:lnTo>
                    <a:pt x="3364" y="78"/>
                  </a:lnTo>
                  <a:lnTo>
                    <a:pt x="3363" y="84"/>
                  </a:lnTo>
                  <a:lnTo>
                    <a:pt x="3361" y="88"/>
                  </a:lnTo>
                  <a:lnTo>
                    <a:pt x="3357" y="91"/>
                  </a:lnTo>
                  <a:lnTo>
                    <a:pt x="3353" y="94"/>
                  </a:lnTo>
                  <a:lnTo>
                    <a:pt x="3349" y="94"/>
                  </a:lnTo>
                  <a:lnTo>
                    <a:pt x="3345" y="94"/>
                  </a:lnTo>
                  <a:lnTo>
                    <a:pt x="3341" y="91"/>
                  </a:lnTo>
                  <a:lnTo>
                    <a:pt x="3336" y="88"/>
                  </a:lnTo>
                  <a:lnTo>
                    <a:pt x="3335" y="84"/>
                  </a:lnTo>
                  <a:lnTo>
                    <a:pt x="3334" y="78"/>
                  </a:lnTo>
                  <a:lnTo>
                    <a:pt x="3335" y="74"/>
                  </a:lnTo>
                  <a:lnTo>
                    <a:pt x="3336" y="70"/>
                  </a:lnTo>
                  <a:lnTo>
                    <a:pt x="3341" y="67"/>
                  </a:lnTo>
                  <a:lnTo>
                    <a:pt x="3345" y="64"/>
                  </a:lnTo>
                  <a:lnTo>
                    <a:pt x="3349" y="64"/>
                  </a:lnTo>
                  <a:close/>
                  <a:moveTo>
                    <a:pt x="3285" y="64"/>
                  </a:moveTo>
                  <a:lnTo>
                    <a:pt x="3290" y="64"/>
                  </a:lnTo>
                  <a:lnTo>
                    <a:pt x="3294" y="67"/>
                  </a:lnTo>
                  <a:lnTo>
                    <a:pt x="3297" y="70"/>
                  </a:lnTo>
                  <a:lnTo>
                    <a:pt x="3299" y="74"/>
                  </a:lnTo>
                  <a:lnTo>
                    <a:pt x="3300" y="78"/>
                  </a:lnTo>
                  <a:lnTo>
                    <a:pt x="3299" y="84"/>
                  </a:lnTo>
                  <a:lnTo>
                    <a:pt x="3297" y="88"/>
                  </a:lnTo>
                  <a:lnTo>
                    <a:pt x="3294" y="91"/>
                  </a:lnTo>
                  <a:lnTo>
                    <a:pt x="3290" y="94"/>
                  </a:lnTo>
                  <a:lnTo>
                    <a:pt x="3285" y="94"/>
                  </a:lnTo>
                  <a:lnTo>
                    <a:pt x="3280" y="94"/>
                  </a:lnTo>
                  <a:lnTo>
                    <a:pt x="3276" y="91"/>
                  </a:lnTo>
                  <a:lnTo>
                    <a:pt x="3273" y="88"/>
                  </a:lnTo>
                  <a:lnTo>
                    <a:pt x="3271" y="84"/>
                  </a:lnTo>
                  <a:lnTo>
                    <a:pt x="3271" y="78"/>
                  </a:lnTo>
                  <a:lnTo>
                    <a:pt x="3271" y="74"/>
                  </a:lnTo>
                  <a:lnTo>
                    <a:pt x="3273" y="70"/>
                  </a:lnTo>
                  <a:lnTo>
                    <a:pt x="3276" y="67"/>
                  </a:lnTo>
                  <a:lnTo>
                    <a:pt x="3280" y="64"/>
                  </a:lnTo>
                  <a:lnTo>
                    <a:pt x="3285" y="64"/>
                  </a:lnTo>
                  <a:close/>
                  <a:moveTo>
                    <a:pt x="3220" y="64"/>
                  </a:moveTo>
                  <a:lnTo>
                    <a:pt x="3226" y="64"/>
                  </a:lnTo>
                  <a:lnTo>
                    <a:pt x="3230" y="67"/>
                  </a:lnTo>
                  <a:lnTo>
                    <a:pt x="3233" y="70"/>
                  </a:lnTo>
                  <a:lnTo>
                    <a:pt x="3236" y="74"/>
                  </a:lnTo>
                  <a:lnTo>
                    <a:pt x="3236" y="78"/>
                  </a:lnTo>
                  <a:lnTo>
                    <a:pt x="3236" y="84"/>
                  </a:lnTo>
                  <a:lnTo>
                    <a:pt x="3233" y="88"/>
                  </a:lnTo>
                  <a:lnTo>
                    <a:pt x="3230" y="91"/>
                  </a:lnTo>
                  <a:lnTo>
                    <a:pt x="3226" y="94"/>
                  </a:lnTo>
                  <a:lnTo>
                    <a:pt x="3220" y="94"/>
                  </a:lnTo>
                  <a:lnTo>
                    <a:pt x="3216" y="94"/>
                  </a:lnTo>
                  <a:lnTo>
                    <a:pt x="3212" y="91"/>
                  </a:lnTo>
                  <a:lnTo>
                    <a:pt x="3209" y="88"/>
                  </a:lnTo>
                  <a:lnTo>
                    <a:pt x="3206" y="84"/>
                  </a:lnTo>
                  <a:lnTo>
                    <a:pt x="3206" y="78"/>
                  </a:lnTo>
                  <a:lnTo>
                    <a:pt x="3206" y="74"/>
                  </a:lnTo>
                  <a:lnTo>
                    <a:pt x="3209" y="70"/>
                  </a:lnTo>
                  <a:lnTo>
                    <a:pt x="3212" y="67"/>
                  </a:lnTo>
                  <a:lnTo>
                    <a:pt x="3216" y="64"/>
                  </a:lnTo>
                  <a:lnTo>
                    <a:pt x="3220" y="64"/>
                  </a:lnTo>
                  <a:close/>
                  <a:moveTo>
                    <a:pt x="3158" y="64"/>
                  </a:moveTo>
                  <a:lnTo>
                    <a:pt x="3162" y="64"/>
                  </a:lnTo>
                  <a:lnTo>
                    <a:pt x="3166" y="67"/>
                  </a:lnTo>
                  <a:lnTo>
                    <a:pt x="3169" y="70"/>
                  </a:lnTo>
                  <a:lnTo>
                    <a:pt x="3172" y="74"/>
                  </a:lnTo>
                  <a:lnTo>
                    <a:pt x="3172" y="78"/>
                  </a:lnTo>
                  <a:lnTo>
                    <a:pt x="3172" y="84"/>
                  </a:lnTo>
                  <a:lnTo>
                    <a:pt x="3169" y="88"/>
                  </a:lnTo>
                  <a:lnTo>
                    <a:pt x="3166" y="91"/>
                  </a:lnTo>
                  <a:lnTo>
                    <a:pt x="3162" y="94"/>
                  </a:lnTo>
                  <a:lnTo>
                    <a:pt x="3158" y="94"/>
                  </a:lnTo>
                  <a:lnTo>
                    <a:pt x="3152" y="94"/>
                  </a:lnTo>
                  <a:lnTo>
                    <a:pt x="3148" y="91"/>
                  </a:lnTo>
                  <a:lnTo>
                    <a:pt x="3145" y="88"/>
                  </a:lnTo>
                  <a:lnTo>
                    <a:pt x="3142" y="84"/>
                  </a:lnTo>
                  <a:lnTo>
                    <a:pt x="3142" y="78"/>
                  </a:lnTo>
                  <a:lnTo>
                    <a:pt x="3142" y="74"/>
                  </a:lnTo>
                  <a:lnTo>
                    <a:pt x="3145" y="70"/>
                  </a:lnTo>
                  <a:lnTo>
                    <a:pt x="3148" y="67"/>
                  </a:lnTo>
                  <a:lnTo>
                    <a:pt x="3152" y="64"/>
                  </a:lnTo>
                  <a:lnTo>
                    <a:pt x="3158" y="64"/>
                  </a:lnTo>
                  <a:close/>
                  <a:moveTo>
                    <a:pt x="3093" y="64"/>
                  </a:moveTo>
                  <a:lnTo>
                    <a:pt x="3098" y="64"/>
                  </a:lnTo>
                  <a:lnTo>
                    <a:pt x="3102" y="67"/>
                  </a:lnTo>
                  <a:lnTo>
                    <a:pt x="3105" y="70"/>
                  </a:lnTo>
                  <a:lnTo>
                    <a:pt x="3107" y="74"/>
                  </a:lnTo>
                  <a:lnTo>
                    <a:pt x="3107" y="78"/>
                  </a:lnTo>
                  <a:lnTo>
                    <a:pt x="3107" y="84"/>
                  </a:lnTo>
                  <a:lnTo>
                    <a:pt x="3105" y="88"/>
                  </a:lnTo>
                  <a:lnTo>
                    <a:pt x="3102" y="91"/>
                  </a:lnTo>
                  <a:lnTo>
                    <a:pt x="3098" y="94"/>
                  </a:lnTo>
                  <a:lnTo>
                    <a:pt x="3093" y="94"/>
                  </a:lnTo>
                  <a:lnTo>
                    <a:pt x="3088" y="94"/>
                  </a:lnTo>
                  <a:lnTo>
                    <a:pt x="3084" y="91"/>
                  </a:lnTo>
                  <a:lnTo>
                    <a:pt x="3081" y="88"/>
                  </a:lnTo>
                  <a:lnTo>
                    <a:pt x="3079" y="84"/>
                  </a:lnTo>
                  <a:lnTo>
                    <a:pt x="3078" y="78"/>
                  </a:lnTo>
                  <a:lnTo>
                    <a:pt x="3079" y="74"/>
                  </a:lnTo>
                  <a:lnTo>
                    <a:pt x="3081" y="70"/>
                  </a:lnTo>
                  <a:lnTo>
                    <a:pt x="3084" y="67"/>
                  </a:lnTo>
                  <a:lnTo>
                    <a:pt x="3088" y="64"/>
                  </a:lnTo>
                  <a:lnTo>
                    <a:pt x="3093" y="64"/>
                  </a:lnTo>
                  <a:close/>
                  <a:moveTo>
                    <a:pt x="3029" y="64"/>
                  </a:moveTo>
                  <a:lnTo>
                    <a:pt x="3033" y="64"/>
                  </a:lnTo>
                  <a:lnTo>
                    <a:pt x="3037" y="67"/>
                  </a:lnTo>
                  <a:lnTo>
                    <a:pt x="3042" y="70"/>
                  </a:lnTo>
                  <a:lnTo>
                    <a:pt x="3043" y="74"/>
                  </a:lnTo>
                  <a:lnTo>
                    <a:pt x="3044" y="78"/>
                  </a:lnTo>
                  <a:lnTo>
                    <a:pt x="3043" y="84"/>
                  </a:lnTo>
                  <a:lnTo>
                    <a:pt x="3042" y="88"/>
                  </a:lnTo>
                  <a:lnTo>
                    <a:pt x="3037" y="91"/>
                  </a:lnTo>
                  <a:lnTo>
                    <a:pt x="3033" y="94"/>
                  </a:lnTo>
                  <a:lnTo>
                    <a:pt x="3029" y="94"/>
                  </a:lnTo>
                  <a:lnTo>
                    <a:pt x="3025" y="94"/>
                  </a:lnTo>
                  <a:lnTo>
                    <a:pt x="3021" y="91"/>
                  </a:lnTo>
                  <a:lnTo>
                    <a:pt x="3017" y="88"/>
                  </a:lnTo>
                  <a:lnTo>
                    <a:pt x="3015" y="84"/>
                  </a:lnTo>
                  <a:lnTo>
                    <a:pt x="3014" y="78"/>
                  </a:lnTo>
                  <a:lnTo>
                    <a:pt x="3015" y="74"/>
                  </a:lnTo>
                  <a:lnTo>
                    <a:pt x="3017" y="70"/>
                  </a:lnTo>
                  <a:lnTo>
                    <a:pt x="3021" y="67"/>
                  </a:lnTo>
                  <a:lnTo>
                    <a:pt x="3025" y="64"/>
                  </a:lnTo>
                  <a:lnTo>
                    <a:pt x="3029" y="64"/>
                  </a:lnTo>
                  <a:close/>
                  <a:moveTo>
                    <a:pt x="2965" y="64"/>
                  </a:moveTo>
                  <a:lnTo>
                    <a:pt x="2969" y="64"/>
                  </a:lnTo>
                  <a:lnTo>
                    <a:pt x="2973" y="67"/>
                  </a:lnTo>
                  <a:lnTo>
                    <a:pt x="2977" y="70"/>
                  </a:lnTo>
                  <a:lnTo>
                    <a:pt x="2979" y="74"/>
                  </a:lnTo>
                  <a:lnTo>
                    <a:pt x="2980" y="78"/>
                  </a:lnTo>
                  <a:lnTo>
                    <a:pt x="2979" y="84"/>
                  </a:lnTo>
                  <a:lnTo>
                    <a:pt x="2977" y="88"/>
                  </a:lnTo>
                  <a:lnTo>
                    <a:pt x="2973" y="91"/>
                  </a:lnTo>
                  <a:lnTo>
                    <a:pt x="2969" y="94"/>
                  </a:lnTo>
                  <a:lnTo>
                    <a:pt x="2965" y="94"/>
                  </a:lnTo>
                  <a:lnTo>
                    <a:pt x="2961" y="94"/>
                  </a:lnTo>
                  <a:lnTo>
                    <a:pt x="2957" y="91"/>
                  </a:lnTo>
                  <a:lnTo>
                    <a:pt x="2952" y="88"/>
                  </a:lnTo>
                  <a:lnTo>
                    <a:pt x="2951" y="84"/>
                  </a:lnTo>
                  <a:lnTo>
                    <a:pt x="2950" y="78"/>
                  </a:lnTo>
                  <a:lnTo>
                    <a:pt x="2951" y="74"/>
                  </a:lnTo>
                  <a:lnTo>
                    <a:pt x="2952" y="70"/>
                  </a:lnTo>
                  <a:lnTo>
                    <a:pt x="2957" y="67"/>
                  </a:lnTo>
                  <a:lnTo>
                    <a:pt x="2961" y="64"/>
                  </a:lnTo>
                  <a:lnTo>
                    <a:pt x="2965" y="64"/>
                  </a:lnTo>
                  <a:close/>
                  <a:moveTo>
                    <a:pt x="2901" y="64"/>
                  </a:moveTo>
                  <a:lnTo>
                    <a:pt x="2906" y="64"/>
                  </a:lnTo>
                  <a:lnTo>
                    <a:pt x="2910" y="67"/>
                  </a:lnTo>
                  <a:lnTo>
                    <a:pt x="2913" y="70"/>
                  </a:lnTo>
                  <a:lnTo>
                    <a:pt x="2915" y="74"/>
                  </a:lnTo>
                  <a:lnTo>
                    <a:pt x="2916" y="78"/>
                  </a:lnTo>
                  <a:lnTo>
                    <a:pt x="2915" y="84"/>
                  </a:lnTo>
                  <a:lnTo>
                    <a:pt x="2913" y="88"/>
                  </a:lnTo>
                  <a:lnTo>
                    <a:pt x="2910" y="91"/>
                  </a:lnTo>
                  <a:lnTo>
                    <a:pt x="2906" y="94"/>
                  </a:lnTo>
                  <a:lnTo>
                    <a:pt x="2901" y="94"/>
                  </a:lnTo>
                  <a:lnTo>
                    <a:pt x="2896" y="94"/>
                  </a:lnTo>
                  <a:lnTo>
                    <a:pt x="2892" y="91"/>
                  </a:lnTo>
                  <a:lnTo>
                    <a:pt x="2889" y="88"/>
                  </a:lnTo>
                  <a:lnTo>
                    <a:pt x="2887" y="84"/>
                  </a:lnTo>
                  <a:lnTo>
                    <a:pt x="2887" y="78"/>
                  </a:lnTo>
                  <a:lnTo>
                    <a:pt x="2887" y="74"/>
                  </a:lnTo>
                  <a:lnTo>
                    <a:pt x="2889" y="70"/>
                  </a:lnTo>
                  <a:lnTo>
                    <a:pt x="2892" y="67"/>
                  </a:lnTo>
                  <a:lnTo>
                    <a:pt x="2896" y="64"/>
                  </a:lnTo>
                  <a:lnTo>
                    <a:pt x="2901" y="64"/>
                  </a:lnTo>
                  <a:close/>
                  <a:moveTo>
                    <a:pt x="2836" y="64"/>
                  </a:moveTo>
                  <a:lnTo>
                    <a:pt x="2842" y="64"/>
                  </a:lnTo>
                  <a:lnTo>
                    <a:pt x="2846" y="67"/>
                  </a:lnTo>
                  <a:lnTo>
                    <a:pt x="2849" y="70"/>
                  </a:lnTo>
                  <a:lnTo>
                    <a:pt x="2852" y="74"/>
                  </a:lnTo>
                  <a:lnTo>
                    <a:pt x="2852" y="78"/>
                  </a:lnTo>
                  <a:lnTo>
                    <a:pt x="2852" y="84"/>
                  </a:lnTo>
                  <a:lnTo>
                    <a:pt x="2849" y="88"/>
                  </a:lnTo>
                  <a:lnTo>
                    <a:pt x="2846" y="91"/>
                  </a:lnTo>
                  <a:lnTo>
                    <a:pt x="2842" y="94"/>
                  </a:lnTo>
                  <a:lnTo>
                    <a:pt x="2836" y="94"/>
                  </a:lnTo>
                  <a:lnTo>
                    <a:pt x="2832" y="94"/>
                  </a:lnTo>
                  <a:lnTo>
                    <a:pt x="2828" y="91"/>
                  </a:lnTo>
                  <a:lnTo>
                    <a:pt x="2825" y="88"/>
                  </a:lnTo>
                  <a:lnTo>
                    <a:pt x="2822" y="84"/>
                  </a:lnTo>
                  <a:lnTo>
                    <a:pt x="2822" y="78"/>
                  </a:lnTo>
                  <a:lnTo>
                    <a:pt x="2822" y="74"/>
                  </a:lnTo>
                  <a:lnTo>
                    <a:pt x="2825" y="70"/>
                  </a:lnTo>
                  <a:lnTo>
                    <a:pt x="2828" y="67"/>
                  </a:lnTo>
                  <a:lnTo>
                    <a:pt x="2832" y="64"/>
                  </a:lnTo>
                  <a:lnTo>
                    <a:pt x="2836" y="64"/>
                  </a:lnTo>
                  <a:close/>
                  <a:moveTo>
                    <a:pt x="2774" y="64"/>
                  </a:moveTo>
                  <a:lnTo>
                    <a:pt x="2778" y="64"/>
                  </a:lnTo>
                  <a:lnTo>
                    <a:pt x="2782" y="67"/>
                  </a:lnTo>
                  <a:lnTo>
                    <a:pt x="2785" y="70"/>
                  </a:lnTo>
                  <a:lnTo>
                    <a:pt x="2788" y="74"/>
                  </a:lnTo>
                  <a:lnTo>
                    <a:pt x="2788" y="78"/>
                  </a:lnTo>
                  <a:lnTo>
                    <a:pt x="2788" y="84"/>
                  </a:lnTo>
                  <a:lnTo>
                    <a:pt x="2785" y="88"/>
                  </a:lnTo>
                  <a:lnTo>
                    <a:pt x="2782" y="91"/>
                  </a:lnTo>
                  <a:lnTo>
                    <a:pt x="2778" y="94"/>
                  </a:lnTo>
                  <a:lnTo>
                    <a:pt x="2774" y="94"/>
                  </a:lnTo>
                  <a:lnTo>
                    <a:pt x="2768" y="94"/>
                  </a:lnTo>
                  <a:lnTo>
                    <a:pt x="2764" y="91"/>
                  </a:lnTo>
                  <a:lnTo>
                    <a:pt x="2761" y="88"/>
                  </a:lnTo>
                  <a:lnTo>
                    <a:pt x="2758" y="84"/>
                  </a:lnTo>
                  <a:lnTo>
                    <a:pt x="2758" y="78"/>
                  </a:lnTo>
                  <a:lnTo>
                    <a:pt x="2758" y="74"/>
                  </a:lnTo>
                  <a:lnTo>
                    <a:pt x="2761" y="70"/>
                  </a:lnTo>
                  <a:lnTo>
                    <a:pt x="2764" y="67"/>
                  </a:lnTo>
                  <a:lnTo>
                    <a:pt x="2768" y="64"/>
                  </a:lnTo>
                  <a:lnTo>
                    <a:pt x="2774" y="64"/>
                  </a:lnTo>
                  <a:close/>
                  <a:moveTo>
                    <a:pt x="2709" y="64"/>
                  </a:moveTo>
                  <a:lnTo>
                    <a:pt x="2714" y="64"/>
                  </a:lnTo>
                  <a:lnTo>
                    <a:pt x="2718" y="67"/>
                  </a:lnTo>
                  <a:lnTo>
                    <a:pt x="2721" y="70"/>
                  </a:lnTo>
                  <a:lnTo>
                    <a:pt x="2723" y="74"/>
                  </a:lnTo>
                  <a:lnTo>
                    <a:pt x="2723" y="78"/>
                  </a:lnTo>
                  <a:lnTo>
                    <a:pt x="2723" y="84"/>
                  </a:lnTo>
                  <a:lnTo>
                    <a:pt x="2721" y="88"/>
                  </a:lnTo>
                  <a:lnTo>
                    <a:pt x="2718" y="91"/>
                  </a:lnTo>
                  <a:lnTo>
                    <a:pt x="2714" y="94"/>
                  </a:lnTo>
                  <a:lnTo>
                    <a:pt x="2709" y="94"/>
                  </a:lnTo>
                  <a:lnTo>
                    <a:pt x="2704" y="94"/>
                  </a:lnTo>
                  <a:lnTo>
                    <a:pt x="2700" y="91"/>
                  </a:lnTo>
                  <a:lnTo>
                    <a:pt x="2697" y="88"/>
                  </a:lnTo>
                  <a:lnTo>
                    <a:pt x="2695" y="84"/>
                  </a:lnTo>
                  <a:lnTo>
                    <a:pt x="2694" y="78"/>
                  </a:lnTo>
                  <a:lnTo>
                    <a:pt x="2695" y="74"/>
                  </a:lnTo>
                  <a:lnTo>
                    <a:pt x="2697" y="70"/>
                  </a:lnTo>
                  <a:lnTo>
                    <a:pt x="2700" y="67"/>
                  </a:lnTo>
                  <a:lnTo>
                    <a:pt x="2704" y="64"/>
                  </a:lnTo>
                  <a:lnTo>
                    <a:pt x="2709" y="64"/>
                  </a:lnTo>
                  <a:close/>
                  <a:moveTo>
                    <a:pt x="2645" y="64"/>
                  </a:moveTo>
                  <a:lnTo>
                    <a:pt x="2649" y="64"/>
                  </a:lnTo>
                  <a:lnTo>
                    <a:pt x="2653" y="67"/>
                  </a:lnTo>
                  <a:lnTo>
                    <a:pt x="2658" y="70"/>
                  </a:lnTo>
                  <a:lnTo>
                    <a:pt x="2659" y="74"/>
                  </a:lnTo>
                  <a:lnTo>
                    <a:pt x="2660" y="78"/>
                  </a:lnTo>
                  <a:lnTo>
                    <a:pt x="2659" y="84"/>
                  </a:lnTo>
                  <a:lnTo>
                    <a:pt x="2658" y="88"/>
                  </a:lnTo>
                  <a:lnTo>
                    <a:pt x="2653" y="91"/>
                  </a:lnTo>
                  <a:lnTo>
                    <a:pt x="2649" y="94"/>
                  </a:lnTo>
                  <a:lnTo>
                    <a:pt x="2645" y="94"/>
                  </a:lnTo>
                  <a:lnTo>
                    <a:pt x="2641" y="94"/>
                  </a:lnTo>
                  <a:lnTo>
                    <a:pt x="2637" y="91"/>
                  </a:lnTo>
                  <a:lnTo>
                    <a:pt x="2633" y="88"/>
                  </a:lnTo>
                  <a:lnTo>
                    <a:pt x="2631" y="84"/>
                  </a:lnTo>
                  <a:lnTo>
                    <a:pt x="2630" y="78"/>
                  </a:lnTo>
                  <a:lnTo>
                    <a:pt x="2631" y="74"/>
                  </a:lnTo>
                  <a:lnTo>
                    <a:pt x="2633" y="70"/>
                  </a:lnTo>
                  <a:lnTo>
                    <a:pt x="2637" y="67"/>
                  </a:lnTo>
                  <a:lnTo>
                    <a:pt x="2641" y="64"/>
                  </a:lnTo>
                  <a:lnTo>
                    <a:pt x="2645" y="64"/>
                  </a:lnTo>
                  <a:close/>
                  <a:moveTo>
                    <a:pt x="2581" y="64"/>
                  </a:moveTo>
                  <a:lnTo>
                    <a:pt x="2585" y="64"/>
                  </a:lnTo>
                  <a:lnTo>
                    <a:pt x="2589" y="67"/>
                  </a:lnTo>
                  <a:lnTo>
                    <a:pt x="2593" y="70"/>
                  </a:lnTo>
                  <a:lnTo>
                    <a:pt x="2595" y="74"/>
                  </a:lnTo>
                  <a:lnTo>
                    <a:pt x="2596" y="78"/>
                  </a:lnTo>
                  <a:lnTo>
                    <a:pt x="2595" y="84"/>
                  </a:lnTo>
                  <a:lnTo>
                    <a:pt x="2593" y="88"/>
                  </a:lnTo>
                  <a:lnTo>
                    <a:pt x="2589" y="91"/>
                  </a:lnTo>
                  <a:lnTo>
                    <a:pt x="2585" y="94"/>
                  </a:lnTo>
                  <a:lnTo>
                    <a:pt x="2581" y="94"/>
                  </a:lnTo>
                  <a:lnTo>
                    <a:pt x="2577" y="94"/>
                  </a:lnTo>
                  <a:lnTo>
                    <a:pt x="2573" y="91"/>
                  </a:lnTo>
                  <a:lnTo>
                    <a:pt x="2568" y="88"/>
                  </a:lnTo>
                  <a:lnTo>
                    <a:pt x="2567" y="84"/>
                  </a:lnTo>
                  <a:lnTo>
                    <a:pt x="2566" y="78"/>
                  </a:lnTo>
                  <a:lnTo>
                    <a:pt x="2567" y="74"/>
                  </a:lnTo>
                  <a:lnTo>
                    <a:pt x="2568" y="70"/>
                  </a:lnTo>
                  <a:lnTo>
                    <a:pt x="2573" y="67"/>
                  </a:lnTo>
                  <a:lnTo>
                    <a:pt x="2577" y="64"/>
                  </a:lnTo>
                  <a:lnTo>
                    <a:pt x="2581" y="64"/>
                  </a:lnTo>
                  <a:close/>
                  <a:moveTo>
                    <a:pt x="2517" y="64"/>
                  </a:moveTo>
                  <a:lnTo>
                    <a:pt x="2522" y="64"/>
                  </a:lnTo>
                  <a:lnTo>
                    <a:pt x="2526" y="67"/>
                  </a:lnTo>
                  <a:lnTo>
                    <a:pt x="2529" y="70"/>
                  </a:lnTo>
                  <a:lnTo>
                    <a:pt x="2531" y="74"/>
                  </a:lnTo>
                  <a:lnTo>
                    <a:pt x="2532" y="78"/>
                  </a:lnTo>
                  <a:lnTo>
                    <a:pt x="2531" y="84"/>
                  </a:lnTo>
                  <a:lnTo>
                    <a:pt x="2529" y="88"/>
                  </a:lnTo>
                  <a:lnTo>
                    <a:pt x="2526" y="91"/>
                  </a:lnTo>
                  <a:lnTo>
                    <a:pt x="2522" y="94"/>
                  </a:lnTo>
                  <a:lnTo>
                    <a:pt x="2517" y="94"/>
                  </a:lnTo>
                  <a:lnTo>
                    <a:pt x="2512" y="94"/>
                  </a:lnTo>
                  <a:lnTo>
                    <a:pt x="2508" y="91"/>
                  </a:lnTo>
                  <a:lnTo>
                    <a:pt x="2505" y="88"/>
                  </a:lnTo>
                  <a:lnTo>
                    <a:pt x="2503" y="84"/>
                  </a:lnTo>
                  <a:lnTo>
                    <a:pt x="2503" y="78"/>
                  </a:lnTo>
                  <a:lnTo>
                    <a:pt x="2503" y="74"/>
                  </a:lnTo>
                  <a:lnTo>
                    <a:pt x="2505" y="70"/>
                  </a:lnTo>
                  <a:lnTo>
                    <a:pt x="2508" y="67"/>
                  </a:lnTo>
                  <a:lnTo>
                    <a:pt x="2512" y="64"/>
                  </a:lnTo>
                  <a:lnTo>
                    <a:pt x="2517" y="64"/>
                  </a:lnTo>
                  <a:close/>
                  <a:moveTo>
                    <a:pt x="2452" y="64"/>
                  </a:moveTo>
                  <a:lnTo>
                    <a:pt x="2458" y="64"/>
                  </a:lnTo>
                  <a:lnTo>
                    <a:pt x="2462" y="67"/>
                  </a:lnTo>
                  <a:lnTo>
                    <a:pt x="2465" y="70"/>
                  </a:lnTo>
                  <a:lnTo>
                    <a:pt x="2468" y="74"/>
                  </a:lnTo>
                  <a:lnTo>
                    <a:pt x="2468" y="78"/>
                  </a:lnTo>
                  <a:lnTo>
                    <a:pt x="2468" y="84"/>
                  </a:lnTo>
                  <a:lnTo>
                    <a:pt x="2465" y="88"/>
                  </a:lnTo>
                  <a:lnTo>
                    <a:pt x="2462" y="91"/>
                  </a:lnTo>
                  <a:lnTo>
                    <a:pt x="2458" y="94"/>
                  </a:lnTo>
                  <a:lnTo>
                    <a:pt x="2452" y="94"/>
                  </a:lnTo>
                  <a:lnTo>
                    <a:pt x="2448" y="94"/>
                  </a:lnTo>
                  <a:lnTo>
                    <a:pt x="2444" y="91"/>
                  </a:lnTo>
                  <a:lnTo>
                    <a:pt x="2441" y="88"/>
                  </a:lnTo>
                  <a:lnTo>
                    <a:pt x="2438" y="84"/>
                  </a:lnTo>
                  <a:lnTo>
                    <a:pt x="2438" y="78"/>
                  </a:lnTo>
                  <a:lnTo>
                    <a:pt x="2438" y="74"/>
                  </a:lnTo>
                  <a:lnTo>
                    <a:pt x="2441" y="70"/>
                  </a:lnTo>
                  <a:lnTo>
                    <a:pt x="2444" y="67"/>
                  </a:lnTo>
                  <a:lnTo>
                    <a:pt x="2448" y="64"/>
                  </a:lnTo>
                  <a:lnTo>
                    <a:pt x="2452" y="64"/>
                  </a:lnTo>
                  <a:close/>
                  <a:moveTo>
                    <a:pt x="2390" y="64"/>
                  </a:moveTo>
                  <a:lnTo>
                    <a:pt x="2394" y="64"/>
                  </a:lnTo>
                  <a:lnTo>
                    <a:pt x="2398" y="67"/>
                  </a:lnTo>
                  <a:lnTo>
                    <a:pt x="2401" y="70"/>
                  </a:lnTo>
                  <a:lnTo>
                    <a:pt x="2404" y="74"/>
                  </a:lnTo>
                  <a:lnTo>
                    <a:pt x="2404" y="78"/>
                  </a:lnTo>
                  <a:lnTo>
                    <a:pt x="2404" y="84"/>
                  </a:lnTo>
                  <a:lnTo>
                    <a:pt x="2401" y="88"/>
                  </a:lnTo>
                  <a:lnTo>
                    <a:pt x="2398" y="91"/>
                  </a:lnTo>
                  <a:lnTo>
                    <a:pt x="2394" y="94"/>
                  </a:lnTo>
                  <a:lnTo>
                    <a:pt x="2390" y="94"/>
                  </a:lnTo>
                  <a:lnTo>
                    <a:pt x="2384" y="94"/>
                  </a:lnTo>
                  <a:lnTo>
                    <a:pt x="2380" y="91"/>
                  </a:lnTo>
                  <a:lnTo>
                    <a:pt x="2377" y="88"/>
                  </a:lnTo>
                  <a:lnTo>
                    <a:pt x="2374" y="84"/>
                  </a:lnTo>
                  <a:lnTo>
                    <a:pt x="2374" y="78"/>
                  </a:lnTo>
                  <a:lnTo>
                    <a:pt x="2374" y="74"/>
                  </a:lnTo>
                  <a:lnTo>
                    <a:pt x="2377" y="70"/>
                  </a:lnTo>
                  <a:lnTo>
                    <a:pt x="2380" y="67"/>
                  </a:lnTo>
                  <a:lnTo>
                    <a:pt x="2384" y="64"/>
                  </a:lnTo>
                  <a:lnTo>
                    <a:pt x="2390" y="64"/>
                  </a:lnTo>
                  <a:close/>
                  <a:moveTo>
                    <a:pt x="2325" y="64"/>
                  </a:moveTo>
                  <a:lnTo>
                    <a:pt x="2330" y="64"/>
                  </a:lnTo>
                  <a:lnTo>
                    <a:pt x="2334" y="67"/>
                  </a:lnTo>
                  <a:lnTo>
                    <a:pt x="2337" y="70"/>
                  </a:lnTo>
                  <a:lnTo>
                    <a:pt x="2339" y="74"/>
                  </a:lnTo>
                  <a:lnTo>
                    <a:pt x="2339" y="78"/>
                  </a:lnTo>
                  <a:lnTo>
                    <a:pt x="2339" y="84"/>
                  </a:lnTo>
                  <a:lnTo>
                    <a:pt x="2337" y="88"/>
                  </a:lnTo>
                  <a:lnTo>
                    <a:pt x="2334" y="91"/>
                  </a:lnTo>
                  <a:lnTo>
                    <a:pt x="2330" y="94"/>
                  </a:lnTo>
                  <a:lnTo>
                    <a:pt x="2325" y="94"/>
                  </a:lnTo>
                  <a:lnTo>
                    <a:pt x="2320" y="94"/>
                  </a:lnTo>
                  <a:lnTo>
                    <a:pt x="2316" y="91"/>
                  </a:lnTo>
                  <a:lnTo>
                    <a:pt x="2313" y="88"/>
                  </a:lnTo>
                  <a:lnTo>
                    <a:pt x="2311" y="84"/>
                  </a:lnTo>
                  <a:lnTo>
                    <a:pt x="2310" y="78"/>
                  </a:lnTo>
                  <a:lnTo>
                    <a:pt x="2311" y="74"/>
                  </a:lnTo>
                  <a:lnTo>
                    <a:pt x="2313" y="70"/>
                  </a:lnTo>
                  <a:lnTo>
                    <a:pt x="2316" y="67"/>
                  </a:lnTo>
                  <a:lnTo>
                    <a:pt x="2320" y="64"/>
                  </a:lnTo>
                  <a:lnTo>
                    <a:pt x="2325" y="64"/>
                  </a:lnTo>
                  <a:close/>
                  <a:moveTo>
                    <a:pt x="2261" y="64"/>
                  </a:moveTo>
                  <a:lnTo>
                    <a:pt x="2265" y="64"/>
                  </a:lnTo>
                  <a:lnTo>
                    <a:pt x="2269" y="67"/>
                  </a:lnTo>
                  <a:lnTo>
                    <a:pt x="2274" y="70"/>
                  </a:lnTo>
                  <a:lnTo>
                    <a:pt x="2275" y="74"/>
                  </a:lnTo>
                  <a:lnTo>
                    <a:pt x="2276" y="78"/>
                  </a:lnTo>
                  <a:lnTo>
                    <a:pt x="2275" y="84"/>
                  </a:lnTo>
                  <a:lnTo>
                    <a:pt x="2274" y="88"/>
                  </a:lnTo>
                  <a:lnTo>
                    <a:pt x="2269" y="91"/>
                  </a:lnTo>
                  <a:lnTo>
                    <a:pt x="2265" y="94"/>
                  </a:lnTo>
                  <a:lnTo>
                    <a:pt x="2261" y="94"/>
                  </a:lnTo>
                  <a:lnTo>
                    <a:pt x="2257" y="94"/>
                  </a:lnTo>
                  <a:lnTo>
                    <a:pt x="2253" y="91"/>
                  </a:lnTo>
                  <a:lnTo>
                    <a:pt x="2249" y="88"/>
                  </a:lnTo>
                  <a:lnTo>
                    <a:pt x="2247" y="84"/>
                  </a:lnTo>
                  <a:lnTo>
                    <a:pt x="2246" y="78"/>
                  </a:lnTo>
                  <a:lnTo>
                    <a:pt x="2247" y="74"/>
                  </a:lnTo>
                  <a:lnTo>
                    <a:pt x="2249" y="70"/>
                  </a:lnTo>
                  <a:lnTo>
                    <a:pt x="2253" y="67"/>
                  </a:lnTo>
                  <a:lnTo>
                    <a:pt x="2257" y="64"/>
                  </a:lnTo>
                  <a:lnTo>
                    <a:pt x="2261" y="64"/>
                  </a:lnTo>
                  <a:close/>
                  <a:moveTo>
                    <a:pt x="2197" y="64"/>
                  </a:moveTo>
                  <a:lnTo>
                    <a:pt x="2201" y="64"/>
                  </a:lnTo>
                  <a:lnTo>
                    <a:pt x="2205" y="67"/>
                  </a:lnTo>
                  <a:lnTo>
                    <a:pt x="2209" y="70"/>
                  </a:lnTo>
                  <a:lnTo>
                    <a:pt x="2211" y="74"/>
                  </a:lnTo>
                  <a:lnTo>
                    <a:pt x="2212" y="78"/>
                  </a:lnTo>
                  <a:lnTo>
                    <a:pt x="2211" y="84"/>
                  </a:lnTo>
                  <a:lnTo>
                    <a:pt x="2209" y="88"/>
                  </a:lnTo>
                  <a:lnTo>
                    <a:pt x="2205" y="91"/>
                  </a:lnTo>
                  <a:lnTo>
                    <a:pt x="2201" y="94"/>
                  </a:lnTo>
                  <a:lnTo>
                    <a:pt x="2197" y="94"/>
                  </a:lnTo>
                  <a:lnTo>
                    <a:pt x="2193" y="94"/>
                  </a:lnTo>
                  <a:lnTo>
                    <a:pt x="2189" y="91"/>
                  </a:lnTo>
                  <a:lnTo>
                    <a:pt x="2184" y="88"/>
                  </a:lnTo>
                  <a:lnTo>
                    <a:pt x="2183" y="84"/>
                  </a:lnTo>
                  <a:lnTo>
                    <a:pt x="2182" y="78"/>
                  </a:lnTo>
                  <a:lnTo>
                    <a:pt x="2183" y="74"/>
                  </a:lnTo>
                  <a:lnTo>
                    <a:pt x="2184" y="70"/>
                  </a:lnTo>
                  <a:lnTo>
                    <a:pt x="2189" y="67"/>
                  </a:lnTo>
                  <a:lnTo>
                    <a:pt x="2193" y="64"/>
                  </a:lnTo>
                  <a:lnTo>
                    <a:pt x="2197" y="64"/>
                  </a:lnTo>
                  <a:close/>
                  <a:moveTo>
                    <a:pt x="2133" y="64"/>
                  </a:moveTo>
                  <a:lnTo>
                    <a:pt x="2138" y="64"/>
                  </a:lnTo>
                  <a:lnTo>
                    <a:pt x="2142" y="67"/>
                  </a:lnTo>
                  <a:lnTo>
                    <a:pt x="2145" y="70"/>
                  </a:lnTo>
                  <a:lnTo>
                    <a:pt x="2147" y="74"/>
                  </a:lnTo>
                  <a:lnTo>
                    <a:pt x="2148" y="78"/>
                  </a:lnTo>
                  <a:lnTo>
                    <a:pt x="2147" y="84"/>
                  </a:lnTo>
                  <a:lnTo>
                    <a:pt x="2145" y="88"/>
                  </a:lnTo>
                  <a:lnTo>
                    <a:pt x="2142" y="91"/>
                  </a:lnTo>
                  <a:lnTo>
                    <a:pt x="2138" y="94"/>
                  </a:lnTo>
                  <a:lnTo>
                    <a:pt x="2133" y="94"/>
                  </a:lnTo>
                  <a:lnTo>
                    <a:pt x="2128" y="94"/>
                  </a:lnTo>
                  <a:lnTo>
                    <a:pt x="2124" y="91"/>
                  </a:lnTo>
                  <a:lnTo>
                    <a:pt x="2121" y="88"/>
                  </a:lnTo>
                  <a:lnTo>
                    <a:pt x="2119" y="84"/>
                  </a:lnTo>
                  <a:lnTo>
                    <a:pt x="2119" y="78"/>
                  </a:lnTo>
                  <a:lnTo>
                    <a:pt x="2119" y="74"/>
                  </a:lnTo>
                  <a:lnTo>
                    <a:pt x="2121" y="70"/>
                  </a:lnTo>
                  <a:lnTo>
                    <a:pt x="2124" y="67"/>
                  </a:lnTo>
                  <a:lnTo>
                    <a:pt x="2128" y="64"/>
                  </a:lnTo>
                  <a:lnTo>
                    <a:pt x="2133" y="64"/>
                  </a:lnTo>
                  <a:close/>
                  <a:moveTo>
                    <a:pt x="2068" y="64"/>
                  </a:moveTo>
                  <a:lnTo>
                    <a:pt x="2074" y="64"/>
                  </a:lnTo>
                  <a:lnTo>
                    <a:pt x="2078" y="67"/>
                  </a:lnTo>
                  <a:lnTo>
                    <a:pt x="2081" y="70"/>
                  </a:lnTo>
                  <a:lnTo>
                    <a:pt x="2084" y="74"/>
                  </a:lnTo>
                  <a:lnTo>
                    <a:pt x="2084" y="78"/>
                  </a:lnTo>
                  <a:lnTo>
                    <a:pt x="2084" y="84"/>
                  </a:lnTo>
                  <a:lnTo>
                    <a:pt x="2081" y="88"/>
                  </a:lnTo>
                  <a:lnTo>
                    <a:pt x="2078" y="91"/>
                  </a:lnTo>
                  <a:lnTo>
                    <a:pt x="2074" y="94"/>
                  </a:lnTo>
                  <a:lnTo>
                    <a:pt x="2068" y="94"/>
                  </a:lnTo>
                  <a:lnTo>
                    <a:pt x="2064" y="94"/>
                  </a:lnTo>
                  <a:lnTo>
                    <a:pt x="2060" y="91"/>
                  </a:lnTo>
                  <a:lnTo>
                    <a:pt x="2057" y="88"/>
                  </a:lnTo>
                  <a:lnTo>
                    <a:pt x="2054" y="84"/>
                  </a:lnTo>
                  <a:lnTo>
                    <a:pt x="2054" y="78"/>
                  </a:lnTo>
                  <a:lnTo>
                    <a:pt x="2054" y="74"/>
                  </a:lnTo>
                  <a:lnTo>
                    <a:pt x="2057" y="70"/>
                  </a:lnTo>
                  <a:lnTo>
                    <a:pt x="2060" y="67"/>
                  </a:lnTo>
                  <a:lnTo>
                    <a:pt x="2064" y="64"/>
                  </a:lnTo>
                  <a:lnTo>
                    <a:pt x="2068" y="64"/>
                  </a:lnTo>
                  <a:close/>
                  <a:moveTo>
                    <a:pt x="2006" y="64"/>
                  </a:moveTo>
                  <a:lnTo>
                    <a:pt x="2010" y="64"/>
                  </a:lnTo>
                  <a:lnTo>
                    <a:pt x="2014" y="67"/>
                  </a:lnTo>
                  <a:lnTo>
                    <a:pt x="2017" y="70"/>
                  </a:lnTo>
                  <a:lnTo>
                    <a:pt x="2020" y="74"/>
                  </a:lnTo>
                  <a:lnTo>
                    <a:pt x="2020" y="78"/>
                  </a:lnTo>
                  <a:lnTo>
                    <a:pt x="2020" y="84"/>
                  </a:lnTo>
                  <a:lnTo>
                    <a:pt x="2017" y="88"/>
                  </a:lnTo>
                  <a:lnTo>
                    <a:pt x="2014" y="91"/>
                  </a:lnTo>
                  <a:lnTo>
                    <a:pt x="2010" y="94"/>
                  </a:lnTo>
                  <a:lnTo>
                    <a:pt x="2006" y="94"/>
                  </a:lnTo>
                  <a:lnTo>
                    <a:pt x="2000" y="94"/>
                  </a:lnTo>
                  <a:lnTo>
                    <a:pt x="1996" y="91"/>
                  </a:lnTo>
                  <a:lnTo>
                    <a:pt x="1993" y="88"/>
                  </a:lnTo>
                  <a:lnTo>
                    <a:pt x="1990" y="84"/>
                  </a:lnTo>
                  <a:lnTo>
                    <a:pt x="1990" y="78"/>
                  </a:lnTo>
                  <a:lnTo>
                    <a:pt x="1990" y="74"/>
                  </a:lnTo>
                  <a:lnTo>
                    <a:pt x="1993" y="70"/>
                  </a:lnTo>
                  <a:lnTo>
                    <a:pt x="1996" y="67"/>
                  </a:lnTo>
                  <a:lnTo>
                    <a:pt x="2000" y="64"/>
                  </a:lnTo>
                  <a:lnTo>
                    <a:pt x="2006" y="64"/>
                  </a:lnTo>
                  <a:close/>
                  <a:moveTo>
                    <a:pt x="1941" y="64"/>
                  </a:moveTo>
                  <a:lnTo>
                    <a:pt x="1946" y="64"/>
                  </a:lnTo>
                  <a:lnTo>
                    <a:pt x="1950" y="67"/>
                  </a:lnTo>
                  <a:lnTo>
                    <a:pt x="1953" y="70"/>
                  </a:lnTo>
                  <a:lnTo>
                    <a:pt x="1955" y="74"/>
                  </a:lnTo>
                  <a:lnTo>
                    <a:pt x="1955" y="78"/>
                  </a:lnTo>
                  <a:lnTo>
                    <a:pt x="1955" y="84"/>
                  </a:lnTo>
                  <a:lnTo>
                    <a:pt x="1953" y="88"/>
                  </a:lnTo>
                  <a:lnTo>
                    <a:pt x="1950" y="91"/>
                  </a:lnTo>
                  <a:lnTo>
                    <a:pt x="1946" y="94"/>
                  </a:lnTo>
                  <a:lnTo>
                    <a:pt x="1941" y="94"/>
                  </a:lnTo>
                  <a:lnTo>
                    <a:pt x="1936" y="94"/>
                  </a:lnTo>
                  <a:lnTo>
                    <a:pt x="1932" y="91"/>
                  </a:lnTo>
                  <a:lnTo>
                    <a:pt x="1929" y="88"/>
                  </a:lnTo>
                  <a:lnTo>
                    <a:pt x="1927" y="84"/>
                  </a:lnTo>
                  <a:lnTo>
                    <a:pt x="1926" y="78"/>
                  </a:lnTo>
                  <a:lnTo>
                    <a:pt x="1927" y="74"/>
                  </a:lnTo>
                  <a:lnTo>
                    <a:pt x="1929" y="70"/>
                  </a:lnTo>
                  <a:lnTo>
                    <a:pt x="1932" y="67"/>
                  </a:lnTo>
                  <a:lnTo>
                    <a:pt x="1936" y="64"/>
                  </a:lnTo>
                  <a:lnTo>
                    <a:pt x="1941" y="64"/>
                  </a:lnTo>
                  <a:close/>
                  <a:moveTo>
                    <a:pt x="1877" y="64"/>
                  </a:moveTo>
                  <a:lnTo>
                    <a:pt x="1881" y="64"/>
                  </a:lnTo>
                  <a:lnTo>
                    <a:pt x="1885" y="67"/>
                  </a:lnTo>
                  <a:lnTo>
                    <a:pt x="1890" y="70"/>
                  </a:lnTo>
                  <a:lnTo>
                    <a:pt x="1891" y="74"/>
                  </a:lnTo>
                  <a:lnTo>
                    <a:pt x="1892" y="78"/>
                  </a:lnTo>
                  <a:lnTo>
                    <a:pt x="1891" y="84"/>
                  </a:lnTo>
                  <a:lnTo>
                    <a:pt x="1890" y="88"/>
                  </a:lnTo>
                  <a:lnTo>
                    <a:pt x="1885" y="91"/>
                  </a:lnTo>
                  <a:lnTo>
                    <a:pt x="1881" y="94"/>
                  </a:lnTo>
                  <a:lnTo>
                    <a:pt x="1877" y="94"/>
                  </a:lnTo>
                  <a:lnTo>
                    <a:pt x="1873" y="94"/>
                  </a:lnTo>
                  <a:lnTo>
                    <a:pt x="1869" y="91"/>
                  </a:lnTo>
                  <a:lnTo>
                    <a:pt x="1865" y="88"/>
                  </a:lnTo>
                  <a:lnTo>
                    <a:pt x="1863" y="84"/>
                  </a:lnTo>
                  <a:lnTo>
                    <a:pt x="1862" y="78"/>
                  </a:lnTo>
                  <a:lnTo>
                    <a:pt x="1863" y="74"/>
                  </a:lnTo>
                  <a:lnTo>
                    <a:pt x="1865" y="70"/>
                  </a:lnTo>
                  <a:lnTo>
                    <a:pt x="1869" y="67"/>
                  </a:lnTo>
                  <a:lnTo>
                    <a:pt x="1873" y="64"/>
                  </a:lnTo>
                  <a:lnTo>
                    <a:pt x="1877" y="64"/>
                  </a:lnTo>
                  <a:close/>
                  <a:moveTo>
                    <a:pt x="1813" y="64"/>
                  </a:moveTo>
                  <a:lnTo>
                    <a:pt x="1817" y="64"/>
                  </a:lnTo>
                  <a:lnTo>
                    <a:pt x="1821" y="67"/>
                  </a:lnTo>
                  <a:lnTo>
                    <a:pt x="1825" y="70"/>
                  </a:lnTo>
                  <a:lnTo>
                    <a:pt x="1827" y="74"/>
                  </a:lnTo>
                  <a:lnTo>
                    <a:pt x="1828" y="78"/>
                  </a:lnTo>
                  <a:lnTo>
                    <a:pt x="1827" y="84"/>
                  </a:lnTo>
                  <a:lnTo>
                    <a:pt x="1825" y="88"/>
                  </a:lnTo>
                  <a:lnTo>
                    <a:pt x="1821" y="91"/>
                  </a:lnTo>
                  <a:lnTo>
                    <a:pt x="1817" y="94"/>
                  </a:lnTo>
                  <a:lnTo>
                    <a:pt x="1813" y="94"/>
                  </a:lnTo>
                  <a:lnTo>
                    <a:pt x="1809" y="94"/>
                  </a:lnTo>
                  <a:lnTo>
                    <a:pt x="1805" y="91"/>
                  </a:lnTo>
                  <a:lnTo>
                    <a:pt x="1800" y="88"/>
                  </a:lnTo>
                  <a:lnTo>
                    <a:pt x="1799" y="84"/>
                  </a:lnTo>
                  <a:lnTo>
                    <a:pt x="1798" y="78"/>
                  </a:lnTo>
                  <a:lnTo>
                    <a:pt x="1799" y="74"/>
                  </a:lnTo>
                  <a:lnTo>
                    <a:pt x="1800" y="70"/>
                  </a:lnTo>
                  <a:lnTo>
                    <a:pt x="1805" y="67"/>
                  </a:lnTo>
                  <a:lnTo>
                    <a:pt x="1809" y="64"/>
                  </a:lnTo>
                  <a:lnTo>
                    <a:pt x="1813" y="64"/>
                  </a:lnTo>
                  <a:close/>
                  <a:moveTo>
                    <a:pt x="1749" y="64"/>
                  </a:moveTo>
                  <a:lnTo>
                    <a:pt x="1754" y="64"/>
                  </a:lnTo>
                  <a:lnTo>
                    <a:pt x="1758" y="67"/>
                  </a:lnTo>
                  <a:lnTo>
                    <a:pt x="1761" y="70"/>
                  </a:lnTo>
                  <a:lnTo>
                    <a:pt x="1763" y="74"/>
                  </a:lnTo>
                  <a:lnTo>
                    <a:pt x="1764" y="78"/>
                  </a:lnTo>
                  <a:lnTo>
                    <a:pt x="1763" y="84"/>
                  </a:lnTo>
                  <a:lnTo>
                    <a:pt x="1761" y="88"/>
                  </a:lnTo>
                  <a:lnTo>
                    <a:pt x="1758" y="91"/>
                  </a:lnTo>
                  <a:lnTo>
                    <a:pt x="1754" y="94"/>
                  </a:lnTo>
                  <a:lnTo>
                    <a:pt x="1749" y="94"/>
                  </a:lnTo>
                  <a:lnTo>
                    <a:pt x="1744" y="94"/>
                  </a:lnTo>
                  <a:lnTo>
                    <a:pt x="1740" y="91"/>
                  </a:lnTo>
                  <a:lnTo>
                    <a:pt x="1737" y="88"/>
                  </a:lnTo>
                  <a:lnTo>
                    <a:pt x="1735" y="84"/>
                  </a:lnTo>
                  <a:lnTo>
                    <a:pt x="1735" y="78"/>
                  </a:lnTo>
                  <a:lnTo>
                    <a:pt x="1735" y="74"/>
                  </a:lnTo>
                  <a:lnTo>
                    <a:pt x="1737" y="70"/>
                  </a:lnTo>
                  <a:lnTo>
                    <a:pt x="1740" y="67"/>
                  </a:lnTo>
                  <a:lnTo>
                    <a:pt x="1744" y="64"/>
                  </a:lnTo>
                  <a:lnTo>
                    <a:pt x="1749" y="64"/>
                  </a:lnTo>
                  <a:close/>
                  <a:moveTo>
                    <a:pt x="1684" y="64"/>
                  </a:moveTo>
                  <a:lnTo>
                    <a:pt x="1690" y="64"/>
                  </a:lnTo>
                  <a:lnTo>
                    <a:pt x="1694" y="67"/>
                  </a:lnTo>
                  <a:lnTo>
                    <a:pt x="1697" y="70"/>
                  </a:lnTo>
                  <a:lnTo>
                    <a:pt x="1700" y="74"/>
                  </a:lnTo>
                  <a:lnTo>
                    <a:pt x="1700" y="78"/>
                  </a:lnTo>
                  <a:lnTo>
                    <a:pt x="1700" y="84"/>
                  </a:lnTo>
                  <a:lnTo>
                    <a:pt x="1697" y="88"/>
                  </a:lnTo>
                  <a:lnTo>
                    <a:pt x="1694" y="91"/>
                  </a:lnTo>
                  <a:lnTo>
                    <a:pt x="1690" y="94"/>
                  </a:lnTo>
                  <a:lnTo>
                    <a:pt x="1684" y="94"/>
                  </a:lnTo>
                  <a:lnTo>
                    <a:pt x="1680" y="94"/>
                  </a:lnTo>
                  <a:lnTo>
                    <a:pt x="1676" y="91"/>
                  </a:lnTo>
                  <a:lnTo>
                    <a:pt x="1673" y="88"/>
                  </a:lnTo>
                  <a:lnTo>
                    <a:pt x="1670" y="84"/>
                  </a:lnTo>
                  <a:lnTo>
                    <a:pt x="1670" y="78"/>
                  </a:lnTo>
                  <a:lnTo>
                    <a:pt x="1670" y="74"/>
                  </a:lnTo>
                  <a:lnTo>
                    <a:pt x="1673" y="70"/>
                  </a:lnTo>
                  <a:lnTo>
                    <a:pt x="1676" y="67"/>
                  </a:lnTo>
                  <a:lnTo>
                    <a:pt x="1680" y="64"/>
                  </a:lnTo>
                  <a:lnTo>
                    <a:pt x="1684" y="64"/>
                  </a:lnTo>
                  <a:close/>
                  <a:moveTo>
                    <a:pt x="1622" y="64"/>
                  </a:moveTo>
                  <a:lnTo>
                    <a:pt x="1626" y="64"/>
                  </a:lnTo>
                  <a:lnTo>
                    <a:pt x="1630" y="67"/>
                  </a:lnTo>
                  <a:lnTo>
                    <a:pt x="1633" y="70"/>
                  </a:lnTo>
                  <a:lnTo>
                    <a:pt x="1636" y="74"/>
                  </a:lnTo>
                  <a:lnTo>
                    <a:pt x="1636" y="78"/>
                  </a:lnTo>
                  <a:lnTo>
                    <a:pt x="1636" y="84"/>
                  </a:lnTo>
                  <a:lnTo>
                    <a:pt x="1633" y="88"/>
                  </a:lnTo>
                  <a:lnTo>
                    <a:pt x="1630" y="91"/>
                  </a:lnTo>
                  <a:lnTo>
                    <a:pt x="1626" y="94"/>
                  </a:lnTo>
                  <a:lnTo>
                    <a:pt x="1622" y="94"/>
                  </a:lnTo>
                  <a:lnTo>
                    <a:pt x="1616" y="94"/>
                  </a:lnTo>
                  <a:lnTo>
                    <a:pt x="1612" y="91"/>
                  </a:lnTo>
                  <a:lnTo>
                    <a:pt x="1609" y="88"/>
                  </a:lnTo>
                  <a:lnTo>
                    <a:pt x="1606" y="84"/>
                  </a:lnTo>
                  <a:lnTo>
                    <a:pt x="1606" y="78"/>
                  </a:lnTo>
                  <a:lnTo>
                    <a:pt x="1606" y="74"/>
                  </a:lnTo>
                  <a:lnTo>
                    <a:pt x="1609" y="70"/>
                  </a:lnTo>
                  <a:lnTo>
                    <a:pt x="1612" y="67"/>
                  </a:lnTo>
                  <a:lnTo>
                    <a:pt x="1616" y="64"/>
                  </a:lnTo>
                  <a:lnTo>
                    <a:pt x="1622" y="64"/>
                  </a:lnTo>
                  <a:close/>
                  <a:moveTo>
                    <a:pt x="1557" y="64"/>
                  </a:moveTo>
                  <a:lnTo>
                    <a:pt x="1562" y="64"/>
                  </a:lnTo>
                  <a:lnTo>
                    <a:pt x="1566" y="67"/>
                  </a:lnTo>
                  <a:lnTo>
                    <a:pt x="1569" y="70"/>
                  </a:lnTo>
                  <a:lnTo>
                    <a:pt x="1571" y="74"/>
                  </a:lnTo>
                  <a:lnTo>
                    <a:pt x="1571" y="78"/>
                  </a:lnTo>
                  <a:lnTo>
                    <a:pt x="1571" y="84"/>
                  </a:lnTo>
                  <a:lnTo>
                    <a:pt x="1569" y="88"/>
                  </a:lnTo>
                  <a:lnTo>
                    <a:pt x="1566" y="91"/>
                  </a:lnTo>
                  <a:lnTo>
                    <a:pt x="1562" y="94"/>
                  </a:lnTo>
                  <a:lnTo>
                    <a:pt x="1557" y="94"/>
                  </a:lnTo>
                  <a:lnTo>
                    <a:pt x="1552" y="94"/>
                  </a:lnTo>
                  <a:lnTo>
                    <a:pt x="1548" y="91"/>
                  </a:lnTo>
                  <a:lnTo>
                    <a:pt x="1545" y="88"/>
                  </a:lnTo>
                  <a:lnTo>
                    <a:pt x="1543" y="84"/>
                  </a:lnTo>
                  <a:lnTo>
                    <a:pt x="1542" y="78"/>
                  </a:lnTo>
                  <a:lnTo>
                    <a:pt x="1543" y="74"/>
                  </a:lnTo>
                  <a:lnTo>
                    <a:pt x="1545" y="70"/>
                  </a:lnTo>
                  <a:lnTo>
                    <a:pt x="1548" y="67"/>
                  </a:lnTo>
                  <a:lnTo>
                    <a:pt x="1552" y="64"/>
                  </a:lnTo>
                  <a:lnTo>
                    <a:pt x="1557" y="64"/>
                  </a:lnTo>
                  <a:close/>
                  <a:moveTo>
                    <a:pt x="1493" y="64"/>
                  </a:moveTo>
                  <a:lnTo>
                    <a:pt x="1497" y="64"/>
                  </a:lnTo>
                  <a:lnTo>
                    <a:pt x="1501" y="67"/>
                  </a:lnTo>
                  <a:lnTo>
                    <a:pt x="1506" y="70"/>
                  </a:lnTo>
                  <a:lnTo>
                    <a:pt x="1507" y="74"/>
                  </a:lnTo>
                  <a:lnTo>
                    <a:pt x="1508" y="78"/>
                  </a:lnTo>
                  <a:lnTo>
                    <a:pt x="1507" y="84"/>
                  </a:lnTo>
                  <a:lnTo>
                    <a:pt x="1506" y="88"/>
                  </a:lnTo>
                  <a:lnTo>
                    <a:pt x="1501" y="91"/>
                  </a:lnTo>
                  <a:lnTo>
                    <a:pt x="1497" y="94"/>
                  </a:lnTo>
                  <a:lnTo>
                    <a:pt x="1493" y="94"/>
                  </a:lnTo>
                  <a:lnTo>
                    <a:pt x="1489" y="94"/>
                  </a:lnTo>
                  <a:lnTo>
                    <a:pt x="1485" y="91"/>
                  </a:lnTo>
                  <a:lnTo>
                    <a:pt x="1481" y="88"/>
                  </a:lnTo>
                  <a:lnTo>
                    <a:pt x="1479" y="84"/>
                  </a:lnTo>
                  <a:lnTo>
                    <a:pt x="1478" y="78"/>
                  </a:lnTo>
                  <a:lnTo>
                    <a:pt x="1479" y="74"/>
                  </a:lnTo>
                  <a:lnTo>
                    <a:pt x="1481" y="70"/>
                  </a:lnTo>
                  <a:lnTo>
                    <a:pt x="1485" y="67"/>
                  </a:lnTo>
                  <a:lnTo>
                    <a:pt x="1489" y="64"/>
                  </a:lnTo>
                  <a:lnTo>
                    <a:pt x="1493" y="64"/>
                  </a:lnTo>
                  <a:close/>
                  <a:moveTo>
                    <a:pt x="1429" y="64"/>
                  </a:moveTo>
                  <a:lnTo>
                    <a:pt x="1433" y="64"/>
                  </a:lnTo>
                  <a:lnTo>
                    <a:pt x="1437" y="67"/>
                  </a:lnTo>
                  <a:lnTo>
                    <a:pt x="1441" y="70"/>
                  </a:lnTo>
                  <a:lnTo>
                    <a:pt x="1443" y="74"/>
                  </a:lnTo>
                  <a:lnTo>
                    <a:pt x="1444" y="78"/>
                  </a:lnTo>
                  <a:lnTo>
                    <a:pt x="1443" y="84"/>
                  </a:lnTo>
                  <a:lnTo>
                    <a:pt x="1441" y="88"/>
                  </a:lnTo>
                  <a:lnTo>
                    <a:pt x="1437" y="91"/>
                  </a:lnTo>
                  <a:lnTo>
                    <a:pt x="1433" y="94"/>
                  </a:lnTo>
                  <a:lnTo>
                    <a:pt x="1429" y="94"/>
                  </a:lnTo>
                  <a:lnTo>
                    <a:pt x="1425" y="94"/>
                  </a:lnTo>
                  <a:lnTo>
                    <a:pt x="1421" y="91"/>
                  </a:lnTo>
                  <a:lnTo>
                    <a:pt x="1416" y="88"/>
                  </a:lnTo>
                  <a:lnTo>
                    <a:pt x="1415" y="84"/>
                  </a:lnTo>
                  <a:lnTo>
                    <a:pt x="1414" y="78"/>
                  </a:lnTo>
                  <a:lnTo>
                    <a:pt x="1415" y="74"/>
                  </a:lnTo>
                  <a:lnTo>
                    <a:pt x="1416" y="70"/>
                  </a:lnTo>
                  <a:lnTo>
                    <a:pt x="1421" y="67"/>
                  </a:lnTo>
                  <a:lnTo>
                    <a:pt x="1425" y="64"/>
                  </a:lnTo>
                  <a:lnTo>
                    <a:pt x="1429" y="64"/>
                  </a:lnTo>
                  <a:close/>
                  <a:moveTo>
                    <a:pt x="1365" y="64"/>
                  </a:moveTo>
                  <a:lnTo>
                    <a:pt x="1370" y="64"/>
                  </a:lnTo>
                  <a:lnTo>
                    <a:pt x="1374" y="67"/>
                  </a:lnTo>
                  <a:lnTo>
                    <a:pt x="1377" y="70"/>
                  </a:lnTo>
                  <a:lnTo>
                    <a:pt x="1379" y="74"/>
                  </a:lnTo>
                  <a:lnTo>
                    <a:pt x="1380" y="78"/>
                  </a:lnTo>
                  <a:lnTo>
                    <a:pt x="1379" y="84"/>
                  </a:lnTo>
                  <a:lnTo>
                    <a:pt x="1377" y="88"/>
                  </a:lnTo>
                  <a:lnTo>
                    <a:pt x="1374" y="91"/>
                  </a:lnTo>
                  <a:lnTo>
                    <a:pt x="1370" y="94"/>
                  </a:lnTo>
                  <a:lnTo>
                    <a:pt x="1365" y="94"/>
                  </a:lnTo>
                  <a:lnTo>
                    <a:pt x="1360" y="94"/>
                  </a:lnTo>
                  <a:lnTo>
                    <a:pt x="1356" y="91"/>
                  </a:lnTo>
                  <a:lnTo>
                    <a:pt x="1353" y="88"/>
                  </a:lnTo>
                  <a:lnTo>
                    <a:pt x="1351" y="84"/>
                  </a:lnTo>
                  <a:lnTo>
                    <a:pt x="1351" y="78"/>
                  </a:lnTo>
                  <a:lnTo>
                    <a:pt x="1351" y="74"/>
                  </a:lnTo>
                  <a:lnTo>
                    <a:pt x="1353" y="70"/>
                  </a:lnTo>
                  <a:lnTo>
                    <a:pt x="1356" y="67"/>
                  </a:lnTo>
                  <a:lnTo>
                    <a:pt x="1360" y="64"/>
                  </a:lnTo>
                  <a:lnTo>
                    <a:pt x="1365" y="64"/>
                  </a:lnTo>
                  <a:close/>
                  <a:moveTo>
                    <a:pt x="1300" y="64"/>
                  </a:moveTo>
                  <a:lnTo>
                    <a:pt x="1306" y="64"/>
                  </a:lnTo>
                  <a:lnTo>
                    <a:pt x="1310" y="67"/>
                  </a:lnTo>
                  <a:lnTo>
                    <a:pt x="1313" y="70"/>
                  </a:lnTo>
                  <a:lnTo>
                    <a:pt x="1316" y="74"/>
                  </a:lnTo>
                  <a:lnTo>
                    <a:pt x="1316" y="78"/>
                  </a:lnTo>
                  <a:lnTo>
                    <a:pt x="1316" y="84"/>
                  </a:lnTo>
                  <a:lnTo>
                    <a:pt x="1313" y="88"/>
                  </a:lnTo>
                  <a:lnTo>
                    <a:pt x="1310" y="91"/>
                  </a:lnTo>
                  <a:lnTo>
                    <a:pt x="1306" y="94"/>
                  </a:lnTo>
                  <a:lnTo>
                    <a:pt x="1300" y="94"/>
                  </a:lnTo>
                  <a:lnTo>
                    <a:pt x="1296" y="94"/>
                  </a:lnTo>
                  <a:lnTo>
                    <a:pt x="1292" y="91"/>
                  </a:lnTo>
                  <a:lnTo>
                    <a:pt x="1289" y="88"/>
                  </a:lnTo>
                  <a:lnTo>
                    <a:pt x="1286" y="84"/>
                  </a:lnTo>
                  <a:lnTo>
                    <a:pt x="1286" y="78"/>
                  </a:lnTo>
                  <a:lnTo>
                    <a:pt x="1286" y="74"/>
                  </a:lnTo>
                  <a:lnTo>
                    <a:pt x="1289" y="70"/>
                  </a:lnTo>
                  <a:lnTo>
                    <a:pt x="1292" y="67"/>
                  </a:lnTo>
                  <a:lnTo>
                    <a:pt x="1296" y="64"/>
                  </a:lnTo>
                  <a:lnTo>
                    <a:pt x="1300" y="64"/>
                  </a:lnTo>
                  <a:close/>
                  <a:moveTo>
                    <a:pt x="1238" y="64"/>
                  </a:moveTo>
                  <a:lnTo>
                    <a:pt x="1242" y="64"/>
                  </a:lnTo>
                  <a:lnTo>
                    <a:pt x="1246" y="67"/>
                  </a:lnTo>
                  <a:lnTo>
                    <a:pt x="1249" y="70"/>
                  </a:lnTo>
                  <a:lnTo>
                    <a:pt x="1252" y="74"/>
                  </a:lnTo>
                  <a:lnTo>
                    <a:pt x="1252" y="78"/>
                  </a:lnTo>
                  <a:lnTo>
                    <a:pt x="1252" y="84"/>
                  </a:lnTo>
                  <a:lnTo>
                    <a:pt x="1249" y="88"/>
                  </a:lnTo>
                  <a:lnTo>
                    <a:pt x="1246" y="91"/>
                  </a:lnTo>
                  <a:lnTo>
                    <a:pt x="1242" y="94"/>
                  </a:lnTo>
                  <a:lnTo>
                    <a:pt x="1238" y="94"/>
                  </a:lnTo>
                  <a:lnTo>
                    <a:pt x="1232" y="94"/>
                  </a:lnTo>
                  <a:lnTo>
                    <a:pt x="1228" y="91"/>
                  </a:lnTo>
                  <a:lnTo>
                    <a:pt x="1225" y="88"/>
                  </a:lnTo>
                  <a:lnTo>
                    <a:pt x="1222" y="84"/>
                  </a:lnTo>
                  <a:lnTo>
                    <a:pt x="1222" y="78"/>
                  </a:lnTo>
                  <a:lnTo>
                    <a:pt x="1222" y="74"/>
                  </a:lnTo>
                  <a:lnTo>
                    <a:pt x="1225" y="70"/>
                  </a:lnTo>
                  <a:lnTo>
                    <a:pt x="1228" y="67"/>
                  </a:lnTo>
                  <a:lnTo>
                    <a:pt x="1232" y="64"/>
                  </a:lnTo>
                  <a:lnTo>
                    <a:pt x="1238" y="64"/>
                  </a:lnTo>
                  <a:close/>
                  <a:moveTo>
                    <a:pt x="1173" y="64"/>
                  </a:moveTo>
                  <a:lnTo>
                    <a:pt x="1178" y="64"/>
                  </a:lnTo>
                  <a:lnTo>
                    <a:pt x="1182" y="67"/>
                  </a:lnTo>
                  <a:lnTo>
                    <a:pt x="1185" y="70"/>
                  </a:lnTo>
                  <a:lnTo>
                    <a:pt x="1187" y="74"/>
                  </a:lnTo>
                  <a:lnTo>
                    <a:pt x="1187" y="78"/>
                  </a:lnTo>
                  <a:lnTo>
                    <a:pt x="1187" y="84"/>
                  </a:lnTo>
                  <a:lnTo>
                    <a:pt x="1185" y="88"/>
                  </a:lnTo>
                  <a:lnTo>
                    <a:pt x="1182" y="91"/>
                  </a:lnTo>
                  <a:lnTo>
                    <a:pt x="1178" y="94"/>
                  </a:lnTo>
                  <a:lnTo>
                    <a:pt x="1173" y="94"/>
                  </a:lnTo>
                  <a:lnTo>
                    <a:pt x="1168" y="94"/>
                  </a:lnTo>
                  <a:lnTo>
                    <a:pt x="1164" y="91"/>
                  </a:lnTo>
                  <a:lnTo>
                    <a:pt x="1161" y="88"/>
                  </a:lnTo>
                  <a:lnTo>
                    <a:pt x="1159" y="84"/>
                  </a:lnTo>
                  <a:lnTo>
                    <a:pt x="1158" y="78"/>
                  </a:lnTo>
                  <a:lnTo>
                    <a:pt x="1159" y="74"/>
                  </a:lnTo>
                  <a:lnTo>
                    <a:pt x="1161" y="70"/>
                  </a:lnTo>
                  <a:lnTo>
                    <a:pt x="1164" y="67"/>
                  </a:lnTo>
                  <a:lnTo>
                    <a:pt x="1168" y="64"/>
                  </a:lnTo>
                  <a:lnTo>
                    <a:pt x="1173" y="64"/>
                  </a:lnTo>
                  <a:close/>
                  <a:moveTo>
                    <a:pt x="1109" y="64"/>
                  </a:moveTo>
                  <a:lnTo>
                    <a:pt x="1113" y="64"/>
                  </a:lnTo>
                  <a:lnTo>
                    <a:pt x="1117" y="67"/>
                  </a:lnTo>
                  <a:lnTo>
                    <a:pt x="1122" y="70"/>
                  </a:lnTo>
                  <a:lnTo>
                    <a:pt x="1123" y="74"/>
                  </a:lnTo>
                  <a:lnTo>
                    <a:pt x="1124" y="78"/>
                  </a:lnTo>
                  <a:lnTo>
                    <a:pt x="1123" y="84"/>
                  </a:lnTo>
                  <a:lnTo>
                    <a:pt x="1122" y="88"/>
                  </a:lnTo>
                  <a:lnTo>
                    <a:pt x="1117" y="91"/>
                  </a:lnTo>
                  <a:lnTo>
                    <a:pt x="1113" y="94"/>
                  </a:lnTo>
                  <a:lnTo>
                    <a:pt x="1109" y="94"/>
                  </a:lnTo>
                  <a:lnTo>
                    <a:pt x="1105" y="94"/>
                  </a:lnTo>
                  <a:lnTo>
                    <a:pt x="1101" y="91"/>
                  </a:lnTo>
                  <a:lnTo>
                    <a:pt x="1097" y="88"/>
                  </a:lnTo>
                  <a:lnTo>
                    <a:pt x="1095" y="84"/>
                  </a:lnTo>
                  <a:lnTo>
                    <a:pt x="1094" y="78"/>
                  </a:lnTo>
                  <a:lnTo>
                    <a:pt x="1095" y="74"/>
                  </a:lnTo>
                  <a:lnTo>
                    <a:pt x="1097" y="70"/>
                  </a:lnTo>
                  <a:lnTo>
                    <a:pt x="1101" y="67"/>
                  </a:lnTo>
                  <a:lnTo>
                    <a:pt x="1105" y="64"/>
                  </a:lnTo>
                  <a:lnTo>
                    <a:pt x="1109" y="64"/>
                  </a:lnTo>
                  <a:close/>
                  <a:moveTo>
                    <a:pt x="1045" y="64"/>
                  </a:moveTo>
                  <a:lnTo>
                    <a:pt x="1049" y="64"/>
                  </a:lnTo>
                  <a:lnTo>
                    <a:pt x="1053" y="67"/>
                  </a:lnTo>
                  <a:lnTo>
                    <a:pt x="1057" y="70"/>
                  </a:lnTo>
                  <a:lnTo>
                    <a:pt x="1059" y="74"/>
                  </a:lnTo>
                  <a:lnTo>
                    <a:pt x="1060" y="78"/>
                  </a:lnTo>
                  <a:lnTo>
                    <a:pt x="1059" y="84"/>
                  </a:lnTo>
                  <a:lnTo>
                    <a:pt x="1057" y="88"/>
                  </a:lnTo>
                  <a:lnTo>
                    <a:pt x="1053" y="91"/>
                  </a:lnTo>
                  <a:lnTo>
                    <a:pt x="1049" y="94"/>
                  </a:lnTo>
                  <a:lnTo>
                    <a:pt x="1045" y="94"/>
                  </a:lnTo>
                  <a:lnTo>
                    <a:pt x="1041" y="94"/>
                  </a:lnTo>
                  <a:lnTo>
                    <a:pt x="1037" y="91"/>
                  </a:lnTo>
                  <a:lnTo>
                    <a:pt x="1032" y="88"/>
                  </a:lnTo>
                  <a:lnTo>
                    <a:pt x="1031" y="84"/>
                  </a:lnTo>
                  <a:lnTo>
                    <a:pt x="1030" y="78"/>
                  </a:lnTo>
                  <a:lnTo>
                    <a:pt x="1031" y="74"/>
                  </a:lnTo>
                  <a:lnTo>
                    <a:pt x="1032" y="70"/>
                  </a:lnTo>
                  <a:lnTo>
                    <a:pt x="1037" y="67"/>
                  </a:lnTo>
                  <a:lnTo>
                    <a:pt x="1041" y="64"/>
                  </a:lnTo>
                  <a:lnTo>
                    <a:pt x="1045" y="64"/>
                  </a:lnTo>
                  <a:close/>
                  <a:moveTo>
                    <a:pt x="981" y="64"/>
                  </a:moveTo>
                  <a:lnTo>
                    <a:pt x="986" y="64"/>
                  </a:lnTo>
                  <a:lnTo>
                    <a:pt x="990" y="67"/>
                  </a:lnTo>
                  <a:lnTo>
                    <a:pt x="993" y="70"/>
                  </a:lnTo>
                  <a:lnTo>
                    <a:pt x="995" y="74"/>
                  </a:lnTo>
                  <a:lnTo>
                    <a:pt x="996" y="78"/>
                  </a:lnTo>
                  <a:lnTo>
                    <a:pt x="995" y="84"/>
                  </a:lnTo>
                  <a:lnTo>
                    <a:pt x="993" y="88"/>
                  </a:lnTo>
                  <a:lnTo>
                    <a:pt x="990" y="91"/>
                  </a:lnTo>
                  <a:lnTo>
                    <a:pt x="986" y="94"/>
                  </a:lnTo>
                  <a:lnTo>
                    <a:pt x="981" y="94"/>
                  </a:lnTo>
                  <a:lnTo>
                    <a:pt x="976" y="94"/>
                  </a:lnTo>
                  <a:lnTo>
                    <a:pt x="972" y="91"/>
                  </a:lnTo>
                  <a:lnTo>
                    <a:pt x="969" y="88"/>
                  </a:lnTo>
                  <a:lnTo>
                    <a:pt x="967" y="84"/>
                  </a:lnTo>
                  <a:lnTo>
                    <a:pt x="967" y="78"/>
                  </a:lnTo>
                  <a:lnTo>
                    <a:pt x="967" y="74"/>
                  </a:lnTo>
                  <a:lnTo>
                    <a:pt x="969" y="70"/>
                  </a:lnTo>
                  <a:lnTo>
                    <a:pt x="972" y="67"/>
                  </a:lnTo>
                  <a:lnTo>
                    <a:pt x="976" y="64"/>
                  </a:lnTo>
                  <a:lnTo>
                    <a:pt x="981" y="64"/>
                  </a:lnTo>
                  <a:close/>
                  <a:moveTo>
                    <a:pt x="916" y="64"/>
                  </a:moveTo>
                  <a:lnTo>
                    <a:pt x="922" y="64"/>
                  </a:lnTo>
                  <a:lnTo>
                    <a:pt x="926" y="67"/>
                  </a:lnTo>
                  <a:lnTo>
                    <a:pt x="929" y="70"/>
                  </a:lnTo>
                  <a:lnTo>
                    <a:pt x="932" y="74"/>
                  </a:lnTo>
                  <a:lnTo>
                    <a:pt x="932" y="78"/>
                  </a:lnTo>
                  <a:lnTo>
                    <a:pt x="932" y="84"/>
                  </a:lnTo>
                  <a:lnTo>
                    <a:pt x="929" y="88"/>
                  </a:lnTo>
                  <a:lnTo>
                    <a:pt x="926" y="91"/>
                  </a:lnTo>
                  <a:lnTo>
                    <a:pt x="922" y="94"/>
                  </a:lnTo>
                  <a:lnTo>
                    <a:pt x="916" y="94"/>
                  </a:lnTo>
                  <a:lnTo>
                    <a:pt x="912" y="94"/>
                  </a:lnTo>
                  <a:lnTo>
                    <a:pt x="908" y="91"/>
                  </a:lnTo>
                  <a:lnTo>
                    <a:pt x="905" y="88"/>
                  </a:lnTo>
                  <a:lnTo>
                    <a:pt x="902" y="84"/>
                  </a:lnTo>
                  <a:lnTo>
                    <a:pt x="902" y="78"/>
                  </a:lnTo>
                  <a:lnTo>
                    <a:pt x="902" y="74"/>
                  </a:lnTo>
                  <a:lnTo>
                    <a:pt x="905" y="70"/>
                  </a:lnTo>
                  <a:lnTo>
                    <a:pt x="908" y="67"/>
                  </a:lnTo>
                  <a:lnTo>
                    <a:pt x="912" y="64"/>
                  </a:lnTo>
                  <a:lnTo>
                    <a:pt x="916" y="64"/>
                  </a:lnTo>
                  <a:close/>
                  <a:moveTo>
                    <a:pt x="854" y="64"/>
                  </a:moveTo>
                  <a:lnTo>
                    <a:pt x="858" y="64"/>
                  </a:lnTo>
                  <a:lnTo>
                    <a:pt x="862" y="67"/>
                  </a:lnTo>
                  <a:lnTo>
                    <a:pt x="865" y="70"/>
                  </a:lnTo>
                  <a:lnTo>
                    <a:pt x="868" y="74"/>
                  </a:lnTo>
                  <a:lnTo>
                    <a:pt x="868" y="78"/>
                  </a:lnTo>
                  <a:lnTo>
                    <a:pt x="868" y="84"/>
                  </a:lnTo>
                  <a:lnTo>
                    <a:pt x="865" y="88"/>
                  </a:lnTo>
                  <a:lnTo>
                    <a:pt x="862" y="91"/>
                  </a:lnTo>
                  <a:lnTo>
                    <a:pt x="858" y="94"/>
                  </a:lnTo>
                  <a:lnTo>
                    <a:pt x="854" y="94"/>
                  </a:lnTo>
                  <a:lnTo>
                    <a:pt x="848" y="94"/>
                  </a:lnTo>
                  <a:lnTo>
                    <a:pt x="844" y="91"/>
                  </a:lnTo>
                  <a:lnTo>
                    <a:pt x="841" y="88"/>
                  </a:lnTo>
                  <a:lnTo>
                    <a:pt x="838" y="84"/>
                  </a:lnTo>
                  <a:lnTo>
                    <a:pt x="838" y="78"/>
                  </a:lnTo>
                  <a:lnTo>
                    <a:pt x="838" y="74"/>
                  </a:lnTo>
                  <a:lnTo>
                    <a:pt x="841" y="70"/>
                  </a:lnTo>
                  <a:lnTo>
                    <a:pt x="844" y="67"/>
                  </a:lnTo>
                  <a:lnTo>
                    <a:pt x="848" y="64"/>
                  </a:lnTo>
                  <a:lnTo>
                    <a:pt x="854" y="64"/>
                  </a:lnTo>
                  <a:close/>
                  <a:moveTo>
                    <a:pt x="789" y="64"/>
                  </a:moveTo>
                  <a:lnTo>
                    <a:pt x="794" y="64"/>
                  </a:lnTo>
                  <a:lnTo>
                    <a:pt x="798" y="67"/>
                  </a:lnTo>
                  <a:lnTo>
                    <a:pt x="801" y="70"/>
                  </a:lnTo>
                  <a:lnTo>
                    <a:pt x="803" y="74"/>
                  </a:lnTo>
                  <a:lnTo>
                    <a:pt x="803" y="78"/>
                  </a:lnTo>
                  <a:lnTo>
                    <a:pt x="803" y="84"/>
                  </a:lnTo>
                  <a:lnTo>
                    <a:pt x="801" y="88"/>
                  </a:lnTo>
                  <a:lnTo>
                    <a:pt x="798" y="91"/>
                  </a:lnTo>
                  <a:lnTo>
                    <a:pt x="794" y="94"/>
                  </a:lnTo>
                  <a:lnTo>
                    <a:pt x="789" y="94"/>
                  </a:lnTo>
                  <a:lnTo>
                    <a:pt x="784" y="94"/>
                  </a:lnTo>
                  <a:lnTo>
                    <a:pt x="780" y="91"/>
                  </a:lnTo>
                  <a:lnTo>
                    <a:pt x="777" y="88"/>
                  </a:lnTo>
                  <a:lnTo>
                    <a:pt x="775" y="84"/>
                  </a:lnTo>
                  <a:lnTo>
                    <a:pt x="774" y="78"/>
                  </a:lnTo>
                  <a:lnTo>
                    <a:pt x="775" y="74"/>
                  </a:lnTo>
                  <a:lnTo>
                    <a:pt x="777" y="70"/>
                  </a:lnTo>
                  <a:lnTo>
                    <a:pt x="780" y="67"/>
                  </a:lnTo>
                  <a:lnTo>
                    <a:pt x="784" y="64"/>
                  </a:lnTo>
                  <a:lnTo>
                    <a:pt x="789" y="64"/>
                  </a:lnTo>
                  <a:close/>
                  <a:moveTo>
                    <a:pt x="725" y="64"/>
                  </a:moveTo>
                  <a:lnTo>
                    <a:pt x="729" y="64"/>
                  </a:lnTo>
                  <a:lnTo>
                    <a:pt x="733" y="67"/>
                  </a:lnTo>
                  <a:lnTo>
                    <a:pt x="738" y="70"/>
                  </a:lnTo>
                  <a:lnTo>
                    <a:pt x="739" y="74"/>
                  </a:lnTo>
                  <a:lnTo>
                    <a:pt x="740" y="78"/>
                  </a:lnTo>
                  <a:lnTo>
                    <a:pt x="739" y="84"/>
                  </a:lnTo>
                  <a:lnTo>
                    <a:pt x="738" y="88"/>
                  </a:lnTo>
                  <a:lnTo>
                    <a:pt x="733" y="91"/>
                  </a:lnTo>
                  <a:lnTo>
                    <a:pt x="729" y="94"/>
                  </a:lnTo>
                  <a:lnTo>
                    <a:pt x="725" y="94"/>
                  </a:lnTo>
                  <a:lnTo>
                    <a:pt x="721" y="94"/>
                  </a:lnTo>
                  <a:lnTo>
                    <a:pt x="717" y="91"/>
                  </a:lnTo>
                  <a:lnTo>
                    <a:pt x="713" y="88"/>
                  </a:lnTo>
                  <a:lnTo>
                    <a:pt x="711" y="84"/>
                  </a:lnTo>
                  <a:lnTo>
                    <a:pt x="710" y="78"/>
                  </a:lnTo>
                  <a:lnTo>
                    <a:pt x="711" y="74"/>
                  </a:lnTo>
                  <a:lnTo>
                    <a:pt x="713" y="70"/>
                  </a:lnTo>
                  <a:lnTo>
                    <a:pt x="717" y="67"/>
                  </a:lnTo>
                  <a:lnTo>
                    <a:pt x="721" y="64"/>
                  </a:lnTo>
                  <a:lnTo>
                    <a:pt x="725" y="64"/>
                  </a:lnTo>
                  <a:close/>
                  <a:moveTo>
                    <a:pt x="661" y="64"/>
                  </a:moveTo>
                  <a:lnTo>
                    <a:pt x="665" y="64"/>
                  </a:lnTo>
                  <a:lnTo>
                    <a:pt x="669" y="67"/>
                  </a:lnTo>
                  <a:lnTo>
                    <a:pt x="673" y="70"/>
                  </a:lnTo>
                  <a:lnTo>
                    <a:pt x="675" y="74"/>
                  </a:lnTo>
                  <a:lnTo>
                    <a:pt x="676" y="78"/>
                  </a:lnTo>
                  <a:lnTo>
                    <a:pt x="675" y="84"/>
                  </a:lnTo>
                  <a:lnTo>
                    <a:pt x="673" y="88"/>
                  </a:lnTo>
                  <a:lnTo>
                    <a:pt x="669" y="91"/>
                  </a:lnTo>
                  <a:lnTo>
                    <a:pt x="665" y="94"/>
                  </a:lnTo>
                  <a:lnTo>
                    <a:pt x="661" y="94"/>
                  </a:lnTo>
                  <a:lnTo>
                    <a:pt x="657" y="94"/>
                  </a:lnTo>
                  <a:lnTo>
                    <a:pt x="653" y="91"/>
                  </a:lnTo>
                  <a:lnTo>
                    <a:pt x="648" y="88"/>
                  </a:lnTo>
                  <a:lnTo>
                    <a:pt x="647" y="84"/>
                  </a:lnTo>
                  <a:lnTo>
                    <a:pt x="646" y="78"/>
                  </a:lnTo>
                  <a:lnTo>
                    <a:pt x="647" y="74"/>
                  </a:lnTo>
                  <a:lnTo>
                    <a:pt x="648" y="70"/>
                  </a:lnTo>
                  <a:lnTo>
                    <a:pt x="653" y="67"/>
                  </a:lnTo>
                  <a:lnTo>
                    <a:pt x="657" y="64"/>
                  </a:lnTo>
                  <a:lnTo>
                    <a:pt x="661" y="64"/>
                  </a:lnTo>
                  <a:close/>
                  <a:moveTo>
                    <a:pt x="597" y="64"/>
                  </a:moveTo>
                  <a:lnTo>
                    <a:pt x="602" y="64"/>
                  </a:lnTo>
                  <a:lnTo>
                    <a:pt x="606" y="67"/>
                  </a:lnTo>
                  <a:lnTo>
                    <a:pt x="609" y="70"/>
                  </a:lnTo>
                  <a:lnTo>
                    <a:pt x="611" y="74"/>
                  </a:lnTo>
                  <a:lnTo>
                    <a:pt x="612" y="78"/>
                  </a:lnTo>
                  <a:lnTo>
                    <a:pt x="611" y="84"/>
                  </a:lnTo>
                  <a:lnTo>
                    <a:pt x="609" y="88"/>
                  </a:lnTo>
                  <a:lnTo>
                    <a:pt x="606" y="91"/>
                  </a:lnTo>
                  <a:lnTo>
                    <a:pt x="602" y="94"/>
                  </a:lnTo>
                  <a:lnTo>
                    <a:pt x="597" y="94"/>
                  </a:lnTo>
                  <a:lnTo>
                    <a:pt x="592" y="94"/>
                  </a:lnTo>
                  <a:lnTo>
                    <a:pt x="588" y="91"/>
                  </a:lnTo>
                  <a:lnTo>
                    <a:pt x="585" y="88"/>
                  </a:lnTo>
                  <a:lnTo>
                    <a:pt x="583" y="84"/>
                  </a:lnTo>
                  <a:lnTo>
                    <a:pt x="583" y="78"/>
                  </a:lnTo>
                  <a:lnTo>
                    <a:pt x="583" y="74"/>
                  </a:lnTo>
                  <a:lnTo>
                    <a:pt x="585" y="70"/>
                  </a:lnTo>
                  <a:lnTo>
                    <a:pt x="588" y="67"/>
                  </a:lnTo>
                  <a:lnTo>
                    <a:pt x="592" y="64"/>
                  </a:lnTo>
                  <a:lnTo>
                    <a:pt x="597" y="64"/>
                  </a:lnTo>
                  <a:close/>
                  <a:moveTo>
                    <a:pt x="532" y="64"/>
                  </a:moveTo>
                  <a:lnTo>
                    <a:pt x="538" y="64"/>
                  </a:lnTo>
                  <a:lnTo>
                    <a:pt x="542" y="67"/>
                  </a:lnTo>
                  <a:lnTo>
                    <a:pt x="545" y="70"/>
                  </a:lnTo>
                  <a:lnTo>
                    <a:pt x="548" y="74"/>
                  </a:lnTo>
                  <a:lnTo>
                    <a:pt x="548" y="78"/>
                  </a:lnTo>
                  <a:lnTo>
                    <a:pt x="548" y="84"/>
                  </a:lnTo>
                  <a:lnTo>
                    <a:pt x="545" y="88"/>
                  </a:lnTo>
                  <a:lnTo>
                    <a:pt x="542" y="91"/>
                  </a:lnTo>
                  <a:lnTo>
                    <a:pt x="538" y="94"/>
                  </a:lnTo>
                  <a:lnTo>
                    <a:pt x="532" y="94"/>
                  </a:lnTo>
                  <a:lnTo>
                    <a:pt x="528" y="94"/>
                  </a:lnTo>
                  <a:lnTo>
                    <a:pt x="524" y="91"/>
                  </a:lnTo>
                  <a:lnTo>
                    <a:pt x="521" y="88"/>
                  </a:lnTo>
                  <a:lnTo>
                    <a:pt x="518" y="84"/>
                  </a:lnTo>
                  <a:lnTo>
                    <a:pt x="518" y="78"/>
                  </a:lnTo>
                  <a:lnTo>
                    <a:pt x="518" y="74"/>
                  </a:lnTo>
                  <a:lnTo>
                    <a:pt x="521" y="70"/>
                  </a:lnTo>
                  <a:lnTo>
                    <a:pt x="524" y="67"/>
                  </a:lnTo>
                  <a:lnTo>
                    <a:pt x="528" y="64"/>
                  </a:lnTo>
                  <a:lnTo>
                    <a:pt x="532" y="64"/>
                  </a:lnTo>
                  <a:close/>
                  <a:moveTo>
                    <a:pt x="470" y="64"/>
                  </a:moveTo>
                  <a:lnTo>
                    <a:pt x="474" y="64"/>
                  </a:lnTo>
                  <a:lnTo>
                    <a:pt x="478" y="67"/>
                  </a:lnTo>
                  <a:lnTo>
                    <a:pt x="481" y="70"/>
                  </a:lnTo>
                  <a:lnTo>
                    <a:pt x="484" y="74"/>
                  </a:lnTo>
                  <a:lnTo>
                    <a:pt x="484" y="78"/>
                  </a:lnTo>
                  <a:lnTo>
                    <a:pt x="484" y="84"/>
                  </a:lnTo>
                  <a:lnTo>
                    <a:pt x="481" y="88"/>
                  </a:lnTo>
                  <a:lnTo>
                    <a:pt x="478" y="91"/>
                  </a:lnTo>
                  <a:lnTo>
                    <a:pt x="474" y="94"/>
                  </a:lnTo>
                  <a:lnTo>
                    <a:pt x="470" y="94"/>
                  </a:lnTo>
                  <a:lnTo>
                    <a:pt x="464" y="94"/>
                  </a:lnTo>
                  <a:lnTo>
                    <a:pt x="460" y="91"/>
                  </a:lnTo>
                  <a:lnTo>
                    <a:pt x="457" y="88"/>
                  </a:lnTo>
                  <a:lnTo>
                    <a:pt x="454" y="84"/>
                  </a:lnTo>
                  <a:lnTo>
                    <a:pt x="454" y="78"/>
                  </a:lnTo>
                  <a:lnTo>
                    <a:pt x="454" y="74"/>
                  </a:lnTo>
                  <a:lnTo>
                    <a:pt x="457" y="70"/>
                  </a:lnTo>
                  <a:lnTo>
                    <a:pt x="460" y="67"/>
                  </a:lnTo>
                  <a:lnTo>
                    <a:pt x="464" y="64"/>
                  </a:lnTo>
                  <a:lnTo>
                    <a:pt x="470" y="64"/>
                  </a:lnTo>
                  <a:close/>
                  <a:moveTo>
                    <a:pt x="405" y="64"/>
                  </a:moveTo>
                  <a:lnTo>
                    <a:pt x="410" y="64"/>
                  </a:lnTo>
                  <a:lnTo>
                    <a:pt x="414" y="67"/>
                  </a:lnTo>
                  <a:lnTo>
                    <a:pt x="417" y="70"/>
                  </a:lnTo>
                  <a:lnTo>
                    <a:pt x="419" y="74"/>
                  </a:lnTo>
                  <a:lnTo>
                    <a:pt x="419" y="78"/>
                  </a:lnTo>
                  <a:lnTo>
                    <a:pt x="419" y="84"/>
                  </a:lnTo>
                  <a:lnTo>
                    <a:pt x="417" y="88"/>
                  </a:lnTo>
                  <a:lnTo>
                    <a:pt x="414" y="91"/>
                  </a:lnTo>
                  <a:lnTo>
                    <a:pt x="410" y="94"/>
                  </a:lnTo>
                  <a:lnTo>
                    <a:pt x="405" y="94"/>
                  </a:lnTo>
                  <a:lnTo>
                    <a:pt x="400" y="94"/>
                  </a:lnTo>
                  <a:lnTo>
                    <a:pt x="396" y="91"/>
                  </a:lnTo>
                  <a:lnTo>
                    <a:pt x="393" y="88"/>
                  </a:lnTo>
                  <a:lnTo>
                    <a:pt x="391" y="84"/>
                  </a:lnTo>
                  <a:lnTo>
                    <a:pt x="390" y="78"/>
                  </a:lnTo>
                  <a:lnTo>
                    <a:pt x="391" y="74"/>
                  </a:lnTo>
                  <a:lnTo>
                    <a:pt x="393" y="70"/>
                  </a:lnTo>
                  <a:lnTo>
                    <a:pt x="396" y="67"/>
                  </a:lnTo>
                  <a:lnTo>
                    <a:pt x="400" y="64"/>
                  </a:lnTo>
                  <a:lnTo>
                    <a:pt x="405" y="64"/>
                  </a:lnTo>
                  <a:close/>
                  <a:moveTo>
                    <a:pt x="341" y="64"/>
                  </a:moveTo>
                  <a:lnTo>
                    <a:pt x="345" y="64"/>
                  </a:lnTo>
                  <a:lnTo>
                    <a:pt x="349" y="67"/>
                  </a:lnTo>
                  <a:lnTo>
                    <a:pt x="354" y="70"/>
                  </a:lnTo>
                  <a:lnTo>
                    <a:pt x="355" y="74"/>
                  </a:lnTo>
                  <a:lnTo>
                    <a:pt x="356" y="78"/>
                  </a:lnTo>
                  <a:lnTo>
                    <a:pt x="355" y="84"/>
                  </a:lnTo>
                  <a:lnTo>
                    <a:pt x="354" y="88"/>
                  </a:lnTo>
                  <a:lnTo>
                    <a:pt x="349" y="91"/>
                  </a:lnTo>
                  <a:lnTo>
                    <a:pt x="345" y="94"/>
                  </a:lnTo>
                  <a:lnTo>
                    <a:pt x="341" y="94"/>
                  </a:lnTo>
                  <a:lnTo>
                    <a:pt x="337" y="94"/>
                  </a:lnTo>
                  <a:lnTo>
                    <a:pt x="333" y="91"/>
                  </a:lnTo>
                  <a:lnTo>
                    <a:pt x="329" y="88"/>
                  </a:lnTo>
                  <a:lnTo>
                    <a:pt x="327" y="84"/>
                  </a:lnTo>
                  <a:lnTo>
                    <a:pt x="326" y="78"/>
                  </a:lnTo>
                  <a:lnTo>
                    <a:pt x="327" y="74"/>
                  </a:lnTo>
                  <a:lnTo>
                    <a:pt x="329" y="70"/>
                  </a:lnTo>
                  <a:lnTo>
                    <a:pt x="333" y="67"/>
                  </a:lnTo>
                  <a:lnTo>
                    <a:pt x="337" y="64"/>
                  </a:lnTo>
                  <a:lnTo>
                    <a:pt x="341" y="64"/>
                  </a:lnTo>
                  <a:close/>
                  <a:moveTo>
                    <a:pt x="277" y="64"/>
                  </a:moveTo>
                  <a:lnTo>
                    <a:pt x="281" y="64"/>
                  </a:lnTo>
                  <a:lnTo>
                    <a:pt x="285" y="67"/>
                  </a:lnTo>
                  <a:lnTo>
                    <a:pt x="289" y="70"/>
                  </a:lnTo>
                  <a:lnTo>
                    <a:pt x="291" y="74"/>
                  </a:lnTo>
                  <a:lnTo>
                    <a:pt x="292" y="78"/>
                  </a:lnTo>
                  <a:lnTo>
                    <a:pt x="291" y="84"/>
                  </a:lnTo>
                  <a:lnTo>
                    <a:pt x="289" y="88"/>
                  </a:lnTo>
                  <a:lnTo>
                    <a:pt x="285" y="91"/>
                  </a:lnTo>
                  <a:lnTo>
                    <a:pt x="281" y="94"/>
                  </a:lnTo>
                  <a:lnTo>
                    <a:pt x="277" y="94"/>
                  </a:lnTo>
                  <a:lnTo>
                    <a:pt x="273" y="94"/>
                  </a:lnTo>
                  <a:lnTo>
                    <a:pt x="269" y="91"/>
                  </a:lnTo>
                  <a:lnTo>
                    <a:pt x="264" y="88"/>
                  </a:lnTo>
                  <a:lnTo>
                    <a:pt x="263" y="84"/>
                  </a:lnTo>
                  <a:lnTo>
                    <a:pt x="262" y="78"/>
                  </a:lnTo>
                  <a:lnTo>
                    <a:pt x="263" y="74"/>
                  </a:lnTo>
                  <a:lnTo>
                    <a:pt x="264" y="70"/>
                  </a:lnTo>
                  <a:lnTo>
                    <a:pt x="269" y="67"/>
                  </a:lnTo>
                  <a:lnTo>
                    <a:pt x="273" y="64"/>
                  </a:lnTo>
                  <a:lnTo>
                    <a:pt x="277" y="64"/>
                  </a:lnTo>
                  <a:close/>
                  <a:moveTo>
                    <a:pt x="213" y="64"/>
                  </a:moveTo>
                  <a:lnTo>
                    <a:pt x="218" y="64"/>
                  </a:lnTo>
                  <a:lnTo>
                    <a:pt x="222" y="67"/>
                  </a:lnTo>
                  <a:lnTo>
                    <a:pt x="225" y="70"/>
                  </a:lnTo>
                  <a:lnTo>
                    <a:pt x="227" y="74"/>
                  </a:lnTo>
                  <a:lnTo>
                    <a:pt x="228" y="78"/>
                  </a:lnTo>
                  <a:lnTo>
                    <a:pt x="227" y="84"/>
                  </a:lnTo>
                  <a:lnTo>
                    <a:pt x="225" y="88"/>
                  </a:lnTo>
                  <a:lnTo>
                    <a:pt x="222" y="91"/>
                  </a:lnTo>
                  <a:lnTo>
                    <a:pt x="218" y="94"/>
                  </a:lnTo>
                  <a:lnTo>
                    <a:pt x="213" y="94"/>
                  </a:lnTo>
                  <a:lnTo>
                    <a:pt x="208" y="94"/>
                  </a:lnTo>
                  <a:lnTo>
                    <a:pt x="204" y="91"/>
                  </a:lnTo>
                  <a:lnTo>
                    <a:pt x="201" y="88"/>
                  </a:lnTo>
                  <a:lnTo>
                    <a:pt x="199" y="84"/>
                  </a:lnTo>
                  <a:lnTo>
                    <a:pt x="199" y="78"/>
                  </a:lnTo>
                  <a:lnTo>
                    <a:pt x="199" y="74"/>
                  </a:lnTo>
                  <a:lnTo>
                    <a:pt x="201" y="70"/>
                  </a:lnTo>
                  <a:lnTo>
                    <a:pt x="204" y="67"/>
                  </a:lnTo>
                  <a:lnTo>
                    <a:pt x="208" y="64"/>
                  </a:lnTo>
                  <a:lnTo>
                    <a:pt x="213" y="64"/>
                  </a:lnTo>
                  <a:close/>
                  <a:moveTo>
                    <a:pt x="148" y="64"/>
                  </a:moveTo>
                  <a:lnTo>
                    <a:pt x="154" y="64"/>
                  </a:lnTo>
                  <a:lnTo>
                    <a:pt x="158" y="67"/>
                  </a:lnTo>
                  <a:lnTo>
                    <a:pt x="161" y="70"/>
                  </a:lnTo>
                  <a:lnTo>
                    <a:pt x="164" y="74"/>
                  </a:lnTo>
                  <a:lnTo>
                    <a:pt x="164" y="78"/>
                  </a:lnTo>
                  <a:lnTo>
                    <a:pt x="164" y="84"/>
                  </a:lnTo>
                  <a:lnTo>
                    <a:pt x="161" y="88"/>
                  </a:lnTo>
                  <a:lnTo>
                    <a:pt x="158" y="91"/>
                  </a:lnTo>
                  <a:lnTo>
                    <a:pt x="154" y="94"/>
                  </a:lnTo>
                  <a:lnTo>
                    <a:pt x="148" y="94"/>
                  </a:lnTo>
                  <a:lnTo>
                    <a:pt x="144" y="94"/>
                  </a:lnTo>
                  <a:lnTo>
                    <a:pt x="140" y="91"/>
                  </a:lnTo>
                  <a:lnTo>
                    <a:pt x="137" y="88"/>
                  </a:lnTo>
                  <a:lnTo>
                    <a:pt x="134" y="84"/>
                  </a:lnTo>
                  <a:lnTo>
                    <a:pt x="134" y="78"/>
                  </a:lnTo>
                  <a:lnTo>
                    <a:pt x="134" y="74"/>
                  </a:lnTo>
                  <a:lnTo>
                    <a:pt x="137" y="70"/>
                  </a:lnTo>
                  <a:lnTo>
                    <a:pt x="140" y="67"/>
                  </a:lnTo>
                  <a:lnTo>
                    <a:pt x="144" y="64"/>
                  </a:lnTo>
                  <a:lnTo>
                    <a:pt x="148" y="64"/>
                  </a:lnTo>
                  <a:close/>
                  <a:moveTo>
                    <a:pt x="86" y="64"/>
                  </a:moveTo>
                  <a:lnTo>
                    <a:pt x="90" y="64"/>
                  </a:lnTo>
                  <a:lnTo>
                    <a:pt x="94" y="67"/>
                  </a:lnTo>
                  <a:lnTo>
                    <a:pt x="97" y="70"/>
                  </a:lnTo>
                  <a:lnTo>
                    <a:pt x="100" y="74"/>
                  </a:lnTo>
                  <a:lnTo>
                    <a:pt x="100" y="78"/>
                  </a:lnTo>
                  <a:lnTo>
                    <a:pt x="100" y="84"/>
                  </a:lnTo>
                  <a:lnTo>
                    <a:pt x="97" y="88"/>
                  </a:lnTo>
                  <a:lnTo>
                    <a:pt x="94" y="91"/>
                  </a:lnTo>
                  <a:lnTo>
                    <a:pt x="90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6" y="91"/>
                  </a:lnTo>
                  <a:lnTo>
                    <a:pt x="73" y="88"/>
                  </a:lnTo>
                  <a:lnTo>
                    <a:pt x="70" y="84"/>
                  </a:lnTo>
                  <a:lnTo>
                    <a:pt x="70" y="78"/>
                  </a:lnTo>
                  <a:lnTo>
                    <a:pt x="70" y="74"/>
                  </a:lnTo>
                  <a:lnTo>
                    <a:pt x="73" y="70"/>
                  </a:lnTo>
                  <a:lnTo>
                    <a:pt x="76" y="67"/>
                  </a:lnTo>
                  <a:lnTo>
                    <a:pt x="80" y="64"/>
                  </a:lnTo>
                  <a:lnTo>
                    <a:pt x="86" y="64"/>
                  </a:lnTo>
                  <a:close/>
                  <a:moveTo>
                    <a:pt x="21" y="64"/>
                  </a:moveTo>
                  <a:lnTo>
                    <a:pt x="26" y="64"/>
                  </a:lnTo>
                  <a:lnTo>
                    <a:pt x="30" y="67"/>
                  </a:lnTo>
                  <a:lnTo>
                    <a:pt x="33" y="70"/>
                  </a:lnTo>
                  <a:lnTo>
                    <a:pt x="35" y="74"/>
                  </a:lnTo>
                  <a:lnTo>
                    <a:pt x="35" y="78"/>
                  </a:lnTo>
                  <a:lnTo>
                    <a:pt x="35" y="84"/>
                  </a:lnTo>
                  <a:lnTo>
                    <a:pt x="33" y="88"/>
                  </a:lnTo>
                  <a:lnTo>
                    <a:pt x="30" y="91"/>
                  </a:lnTo>
                  <a:lnTo>
                    <a:pt x="26" y="94"/>
                  </a:lnTo>
                  <a:lnTo>
                    <a:pt x="21" y="94"/>
                  </a:lnTo>
                  <a:lnTo>
                    <a:pt x="16" y="94"/>
                  </a:lnTo>
                  <a:lnTo>
                    <a:pt x="12" y="91"/>
                  </a:lnTo>
                  <a:lnTo>
                    <a:pt x="9" y="88"/>
                  </a:lnTo>
                  <a:lnTo>
                    <a:pt x="7" y="84"/>
                  </a:lnTo>
                  <a:lnTo>
                    <a:pt x="6" y="78"/>
                  </a:lnTo>
                  <a:lnTo>
                    <a:pt x="7" y="74"/>
                  </a:lnTo>
                  <a:lnTo>
                    <a:pt x="9" y="70"/>
                  </a:lnTo>
                  <a:lnTo>
                    <a:pt x="12" y="67"/>
                  </a:lnTo>
                  <a:lnTo>
                    <a:pt x="16" y="64"/>
                  </a:lnTo>
                  <a:lnTo>
                    <a:pt x="21" y="64"/>
                  </a:lnTo>
                  <a:close/>
                  <a:moveTo>
                    <a:pt x="4458" y="7"/>
                  </a:moveTo>
                  <a:lnTo>
                    <a:pt x="4458" y="24"/>
                  </a:lnTo>
                  <a:lnTo>
                    <a:pt x="4455" y="20"/>
                  </a:lnTo>
                  <a:lnTo>
                    <a:pt x="4453" y="16"/>
                  </a:lnTo>
                  <a:lnTo>
                    <a:pt x="4455" y="10"/>
                  </a:lnTo>
                  <a:lnTo>
                    <a:pt x="4458" y="7"/>
                  </a:lnTo>
                  <a:close/>
                  <a:moveTo>
                    <a:pt x="0" y="7"/>
                  </a:moveTo>
                  <a:lnTo>
                    <a:pt x="3" y="10"/>
                  </a:lnTo>
                  <a:lnTo>
                    <a:pt x="5" y="16"/>
                  </a:lnTo>
                  <a:lnTo>
                    <a:pt x="3" y="20"/>
                  </a:lnTo>
                  <a:lnTo>
                    <a:pt x="0" y="24"/>
                  </a:lnTo>
                  <a:lnTo>
                    <a:pt x="0" y="7"/>
                  </a:lnTo>
                  <a:close/>
                  <a:moveTo>
                    <a:pt x="4405" y="0"/>
                  </a:moveTo>
                  <a:lnTo>
                    <a:pt x="4410" y="0"/>
                  </a:lnTo>
                  <a:lnTo>
                    <a:pt x="4414" y="3"/>
                  </a:lnTo>
                  <a:lnTo>
                    <a:pt x="4417" y="6"/>
                  </a:lnTo>
                  <a:lnTo>
                    <a:pt x="4418" y="10"/>
                  </a:lnTo>
                  <a:lnTo>
                    <a:pt x="4420" y="16"/>
                  </a:lnTo>
                  <a:lnTo>
                    <a:pt x="4418" y="20"/>
                  </a:lnTo>
                  <a:lnTo>
                    <a:pt x="4417" y="24"/>
                  </a:lnTo>
                  <a:lnTo>
                    <a:pt x="4414" y="27"/>
                  </a:lnTo>
                  <a:lnTo>
                    <a:pt x="4410" y="30"/>
                  </a:lnTo>
                  <a:lnTo>
                    <a:pt x="4405" y="30"/>
                  </a:lnTo>
                  <a:lnTo>
                    <a:pt x="4400" y="30"/>
                  </a:lnTo>
                  <a:lnTo>
                    <a:pt x="4396" y="27"/>
                  </a:lnTo>
                  <a:lnTo>
                    <a:pt x="4393" y="24"/>
                  </a:lnTo>
                  <a:lnTo>
                    <a:pt x="4391" y="20"/>
                  </a:lnTo>
                  <a:lnTo>
                    <a:pt x="4391" y="16"/>
                  </a:lnTo>
                  <a:lnTo>
                    <a:pt x="4391" y="10"/>
                  </a:lnTo>
                  <a:lnTo>
                    <a:pt x="4393" y="6"/>
                  </a:lnTo>
                  <a:lnTo>
                    <a:pt x="4396" y="3"/>
                  </a:lnTo>
                  <a:lnTo>
                    <a:pt x="4400" y="0"/>
                  </a:lnTo>
                  <a:lnTo>
                    <a:pt x="4405" y="0"/>
                  </a:lnTo>
                  <a:close/>
                  <a:moveTo>
                    <a:pt x="4342" y="0"/>
                  </a:moveTo>
                  <a:lnTo>
                    <a:pt x="4346" y="0"/>
                  </a:lnTo>
                  <a:lnTo>
                    <a:pt x="4350" y="3"/>
                  </a:lnTo>
                  <a:lnTo>
                    <a:pt x="4353" y="6"/>
                  </a:lnTo>
                  <a:lnTo>
                    <a:pt x="4356" y="10"/>
                  </a:lnTo>
                  <a:lnTo>
                    <a:pt x="4356" y="16"/>
                  </a:lnTo>
                  <a:lnTo>
                    <a:pt x="4356" y="20"/>
                  </a:lnTo>
                  <a:lnTo>
                    <a:pt x="4353" y="24"/>
                  </a:lnTo>
                  <a:lnTo>
                    <a:pt x="4350" y="27"/>
                  </a:lnTo>
                  <a:lnTo>
                    <a:pt x="4346" y="30"/>
                  </a:lnTo>
                  <a:lnTo>
                    <a:pt x="4342" y="30"/>
                  </a:lnTo>
                  <a:lnTo>
                    <a:pt x="4336" y="30"/>
                  </a:lnTo>
                  <a:lnTo>
                    <a:pt x="4332" y="27"/>
                  </a:lnTo>
                  <a:lnTo>
                    <a:pt x="4329" y="24"/>
                  </a:lnTo>
                  <a:lnTo>
                    <a:pt x="4326" y="20"/>
                  </a:lnTo>
                  <a:lnTo>
                    <a:pt x="4326" y="16"/>
                  </a:lnTo>
                  <a:lnTo>
                    <a:pt x="4326" y="10"/>
                  </a:lnTo>
                  <a:lnTo>
                    <a:pt x="4329" y="6"/>
                  </a:lnTo>
                  <a:lnTo>
                    <a:pt x="4332" y="3"/>
                  </a:lnTo>
                  <a:lnTo>
                    <a:pt x="4336" y="0"/>
                  </a:lnTo>
                  <a:lnTo>
                    <a:pt x="4342" y="0"/>
                  </a:lnTo>
                  <a:close/>
                  <a:moveTo>
                    <a:pt x="4277" y="0"/>
                  </a:moveTo>
                  <a:lnTo>
                    <a:pt x="4282" y="0"/>
                  </a:lnTo>
                  <a:lnTo>
                    <a:pt x="4286" y="3"/>
                  </a:lnTo>
                  <a:lnTo>
                    <a:pt x="4289" y="6"/>
                  </a:lnTo>
                  <a:lnTo>
                    <a:pt x="4291" y="10"/>
                  </a:lnTo>
                  <a:lnTo>
                    <a:pt x="4291" y="16"/>
                  </a:lnTo>
                  <a:lnTo>
                    <a:pt x="4291" y="20"/>
                  </a:lnTo>
                  <a:lnTo>
                    <a:pt x="4289" y="24"/>
                  </a:lnTo>
                  <a:lnTo>
                    <a:pt x="4286" y="27"/>
                  </a:lnTo>
                  <a:lnTo>
                    <a:pt x="4282" y="30"/>
                  </a:lnTo>
                  <a:lnTo>
                    <a:pt x="4277" y="30"/>
                  </a:lnTo>
                  <a:lnTo>
                    <a:pt x="4272" y="30"/>
                  </a:lnTo>
                  <a:lnTo>
                    <a:pt x="4268" y="27"/>
                  </a:lnTo>
                  <a:lnTo>
                    <a:pt x="4265" y="24"/>
                  </a:lnTo>
                  <a:lnTo>
                    <a:pt x="4264" y="20"/>
                  </a:lnTo>
                  <a:lnTo>
                    <a:pt x="4262" y="16"/>
                  </a:lnTo>
                  <a:lnTo>
                    <a:pt x="4264" y="10"/>
                  </a:lnTo>
                  <a:lnTo>
                    <a:pt x="4265" y="6"/>
                  </a:lnTo>
                  <a:lnTo>
                    <a:pt x="4268" y="3"/>
                  </a:lnTo>
                  <a:lnTo>
                    <a:pt x="4272" y="0"/>
                  </a:lnTo>
                  <a:lnTo>
                    <a:pt x="4277" y="0"/>
                  </a:lnTo>
                  <a:close/>
                  <a:moveTo>
                    <a:pt x="4213" y="0"/>
                  </a:moveTo>
                  <a:lnTo>
                    <a:pt x="4217" y="0"/>
                  </a:lnTo>
                  <a:lnTo>
                    <a:pt x="4222" y="3"/>
                  </a:lnTo>
                  <a:lnTo>
                    <a:pt x="4224" y="6"/>
                  </a:lnTo>
                  <a:lnTo>
                    <a:pt x="4227" y="10"/>
                  </a:lnTo>
                  <a:lnTo>
                    <a:pt x="4229" y="16"/>
                  </a:lnTo>
                  <a:lnTo>
                    <a:pt x="4227" y="20"/>
                  </a:lnTo>
                  <a:lnTo>
                    <a:pt x="4224" y="24"/>
                  </a:lnTo>
                  <a:lnTo>
                    <a:pt x="4222" y="27"/>
                  </a:lnTo>
                  <a:lnTo>
                    <a:pt x="4217" y="30"/>
                  </a:lnTo>
                  <a:lnTo>
                    <a:pt x="4213" y="30"/>
                  </a:lnTo>
                  <a:lnTo>
                    <a:pt x="4208" y="30"/>
                  </a:lnTo>
                  <a:lnTo>
                    <a:pt x="4205" y="27"/>
                  </a:lnTo>
                  <a:lnTo>
                    <a:pt x="4201" y="24"/>
                  </a:lnTo>
                  <a:lnTo>
                    <a:pt x="4199" y="20"/>
                  </a:lnTo>
                  <a:lnTo>
                    <a:pt x="4198" y="16"/>
                  </a:lnTo>
                  <a:lnTo>
                    <a:pt x="4199" y="10"/>
                  </a:lnTo>
                  <a:lnTo>
                    <a:pt x="4201" y="6"/>
                  </a:lnTo>
                  <a:lnTo>
                    <a:pt x="4205" y="3"/>
                  </a:lnTo>
                  <a:lnTo>
                    <a:pt x="4208" y="0"/>
                  </a:lnTo>
                  <a:lnTo>
                    <a:pt x="4213" y="0"/>
                  </a:lnTo>
                  <a:close/>
                  <a:moveTo>
                    <a:pt x="4149" y="0"/>
                  </a:moveTo>
                  <a:lnTo>
                    <a:pt x="4153" y="0"/>
                  </a:lnTo>
                  <a:lnTo>
                    <a:pt x="4157" y="3"/>
                  </a:lnTo>
                  <a:lnTo>
                    <a:pt x="4162" y="6"/>
                  </a:lnTo>
                  <a:lnTo>
                    <a:pt x="4163" y="10"/>
                  </a:lnTo>
                  <a:lnTo>
                    <a:pt x="4164" y="16"/>
                  </a:lnTo>
                  <a:lnTo>
                    <a:pt x="4163" y="20"/>
                  </a:lnTo>
                  <a:lnTo>
                    <a:pt x="4162" y="24"/>
                  </a:lnTo>
                  <a:lnTo>
                    <a:pt x="4157" y="27"/>
                  </a:lnTo>
                  <a:lnTo>
                    <a:pt x="4153" y="30"/>
                  </a:lnTo>
                  <a:lnTo>
                    <a:pt x="4149" y="30"/>
                  </a:lnTo>
                  <a:lnTo>
                    <a:pt x="4145" y="30"/>
                  </a:lnTo>
                  <a:lnTo>
                    <a:pt x="4141" y="27"/>
                  </a:lnTo>
                  <a:lnTo>
                    <a:pt x="4136" y="24"/>
                  </a:lnTo>
                  <a:lnTo>
                    <a:pt x="4135" y="20"/>
                  </a:lnTo>
                  <a:lnTo>
                    <a:pt x="4134" y="16"/>
                  </a:lnTo>
                  <a:lnTo>
                    <a:pt x="4135" y="10"/>
                  </a:lnTo>
                  <a:lnTo>
                    <a:pt x="4136" y="6"/>
                  </a:lnTo>
                  <a:lnTo>
                    <a:pt x="4141" y="3"/>
                  </a:lnTo>
                  <a:lnTo>
                    <a:pt x="4145" y="0"/>
                  </a:lnTo>
                  <a:lnTo>
                    <a:pt x="4149" y="0"/>
                  </a:lnTo>
                  <a:close/>
                  <a:moveTo>
                    <a:pt x="4085" y="0"/>
                  </a:moveTo>
                  <a:lnTo>
                    <a:pt x="4090" y="0"/>
                  </a:lnTo>
                  <a:lnTo>
                    <a:pt x="4093" y="3"/>
                  </a:lnTo>
                  <a:lnTo>
                    <a:pt x="4097" y="6"/>
                  </a:lnTo>
                  <a:lnTo>
                    <a:pt x="4099" y="10"/>
                  </a:lnTo>
                  <a:lnTo>
                    <a:pt x="4100" y="16"/>
                  </a:lnTo>
                  <a:lnTo>
                    <a:pt x="4099" y="20"/>
                  </a:lnTo>
                  <a:lnTo>
                    <a:pt x="4097" y="24"/>
                  </a:lnTo>
                  <a:lnTo>
                    <a:pt x="4093" y="27"/>
                  </a:lnTo>
                  <a:lnTo>
                    <a:pt x="4090" y="30"/>
                  </a:lnTo>
                  <a:lnTo>
                    <a:pt x="4085" y="30"/>
                  </a:lnTo>
                  <a:lnTo>
                    <a:pt x="4081" y="30"/>
                  </a:lnTo>
                  <a:lnTo>
                    <a:pt x="4076" y="27"/>
                  </a:lnTo>
                  <a:lnTo>
                    <a:pt x="4074" y="24"/>
                  </a:lnTo>
                  <a:lnTo>
                    <a:pt x="4071" y="20"/>
                  </a:lnTo>
                  <a:lnTo>
                    <a:pt x="4069" y="16"/>
                  </a:lnTo>
                  <a:lnTo>
                    <a:pt x="4071" y="10"/>
                  </a:lnTo>
                  <a:lnTo>
                    <a:pt x="4074" y="6"/>
                  </a:lnTo>
                  <a:lnTo>
                    <a:pt x="4076" y="3"/>
                  </a:lnTo>
                  <a:lnTo>
                    <a:pt x="4081" y="0"/>
                  </a:lnTo>
                  <a:lnTo>
                    <a:pt x="4085" y="0"/>
                  </a:lnTo>
                  <a:close/>
                  <a:moveTo>
                    <a:pt x="4021" y="0"/>
                  </a:moveTo>
                  <a:lnTo>
                    <a:pt x="4026" y="0"/>
                  </a:lnTo>
                  <a:lnTo>
                    <a:pt x="4030" y="3"/>
                  </a:lnTo>
                  <a:lnTo>
                    <a:pt x="4033" y="6"/>
                  </a:lnTo>
                  <a:lnTo>
                    <a:pt x="4034" y="10"/>
                  </a:lnTo>
                  <a:lnTo>
                    <a:pt x="4036" y="16"/>
                  </a:lnTo>
                  <a:lnTo>
                    <a:pt x="4034" y="20"/>
                  </a:lnTo>
                  <a:lnTo>
                    <a:pt x="4033" y="24"/>
                  </a:lnTo>
                  <a:lnTo>
                    <a:pt x="4030" y="27"/>
                  </a:lnTo>
                  <a:lnTo>
                    <a:pt x="4026" y="30"/>
                  </a:lnTo>
                  <a:lnTo>
                    <a:pt x="4021" y="30"/>
                  </a:lnTo>
                  <a:lnTo>
                    <a:pt x="4016" y="30"/>
                  </a:lnTo>
                  <a:lnTo>
                    <a:pt x="4012" y="27"/>
                  </a:lnTo>
                  <a:lnTo>
                    <a:pt x="4009" y="24"/>
                  </a:lnTo>
                  <a:lnTo>
                    <a:pt x="4007" y="20"/>
                  </a:lnTo>
                  <a:lnTo>
                    <a:pt x="4007" y="16"/>
                  </a:lnTo>
                  <a:lnTo>
                    <a:pt x="4007" y="10"/>
                  </a:lnTo>
                  <a:lnTo>
                    <a:pt x="4009" y="6"/>
                  </a:lnTo>
                  <a:lnTo>
                    <a:pt x="4012" y="3"/>
                  </a:lnTo>
                  <a:lnTo>
                    <a:pt x="4016" y="0"/>
                  </a:lnTo>
                  <a:lnTo>
                    <a:pt x="40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61" name="Freeform 7540"/>
            <p:cNvSpPr>
              <a:spLocks noEditPoints="1"/>
            </p:cNvSpPr>
            <p:nvPr/>
          </p:nvSpPr>
          <p:spPr bwMode="auto">
            <a:xfrm>
              <a:off x="4357688" y="3670300"/>
              <a:ext cx="3503613" cy="73025"/>
            </a:xfrm>
            <a:custGeom>
              <a:avLst/>
              <a:gdLst>
                <a:gd name="T0" fmla="*/ 3855 w 4414"/>
                <a:gd name="T1" fmla="*/ 94 h 94"/>
                <a:gd name="T2" fmla="*/ 3727 w 4414"/>
                <a:gd name="T3" fmla="*/ 64 h 94"/>
                <a:gd name="T4" fmla="*/ 3659 w 4414"/>
                <a:gd name="T5" fmla="*/ 94 h 94"/>
                <a:gd name="T6" fmla="*/ 3540 w 4414"/>
                <a:gd name="T7" fmla="*/ 64 h 94"/>
                <a:gd name="T8" fmla="*/ 3462 w 4414"/>
                <a:gd name="T9" fmla="*/ 91 h 94"/>
                <a:gd name="T10" fmla="*/ 3351 w 4414"/>
                <a:gd name="T11" fmla="*/ 67 h 94"/>
                <a:gd name="T12" fmla="*/ 3268 w 4414"/>
                <a:gd name="T13" fmla="*/ 88 h 94"/>
                <a:gd name="T14" fmla="*/ 3163 w 4414"/>
                <a:gd name="T15" fmla="*/ 70 h 94"/>
                <a:gd name="T16" fmla="*/ 3074 w 4414"/>
                <a:gd name="T17" fmla="*/ 84 h 94"/>
                <a:gd name="T18" fmla="*/ 2973 w 4414"/>
                <a:gd name="T19" fmla="*/ 74 h 94"/>
                <a:gd name="T20" fmla="*/ 2879 w 4414"/>
                <a:gd name="T21" fmla="*/ 80 h 94"/>
                <a:gd name="T22" fmla="*/ 2782 w 4414"/>
                <a:gd name="T23" fmla="*/ 80 h 94"/>
                <a:gd name="T24" fmla="*/ 2690 w 4414"/>
                <a:gd name="T25" fmla="*/ 74 h 94"/>
                <a:gd name="T26" fmla="*/ 2589 w 4414"/>
                <a:gd name="T27" fmla="*/ 84 h 94"/>
                <a:gd name="T28" fmla="*/ 2500 w 4414"/>
                <a:gd name="T29" fmla="*/ 70 h 94"/>
                <a:gd name="T30" fmla="*/ 2395 w 4414"/>
                <a:gd name="T31" fmla="*/ 88 h 94"/>
                <a:gd name="T32" fmla="*/ 2310 w 4414"/>
                <a:gd name="T33" fmla="*/ 67 h 94"/>
                <a:gd name="T34" fmla="*/ 2199 w 4414"/>
                <a:gd name="T35" fmla="*/ 91 h 94"/>
                <a:gd name="T36" fmla="*/ 2123 w 4414"/>
                <a:gd name="T37" fmla="*/ 64 h 94"/>
                <a:gd name="T38" fmla="*/ 2004 w 4414"/>
                <a:gd name="T39" fmla="*/ 94 h 94"/>
                <a:gd name="T40" fmla="*/ 1935 w 4414"/>
                <a:gd name="T41" fmla="*/ 64 h 94"/>
                <a:gd name="T42" fmla="*/ 1807 w 4414"/>
                <a:gd name="T43" fmla="*/ 94 h 94"/>
                <a:gd name="T44" fmla="*/ 1679 w 4414"/>
                <a:gd name="T45" fmla="*/ 64 h 94"/>
                <a:gd name="T46" fmla="*/ 1610 w 4414"/>
                <a:gd name="T47" fmla="*/ 94 h 94"/>
                <a:gd name="T48" fmla="*/ 1491 w 4414"/>
                <a:gd name="T49" fmla="*/ 64 h 94"/>
                <a:gd name="T50" fmla="*/ 1415 w 4414"/>
                <a:gd name="T51" fmla="*/ 91 h 94"/>
                <a:gd name="T52" fmla="*/ 1304 w 4414"/>
                <a:gd name="T53" fmla="*/ 67 h 94"/>
                <a:gd name="T54" fmla="*/ 1219 w 4414"/>
                <a:gd name="T55" fmla="*/ 88 h 94"/>
                <a:gd name="T56" fmla="*/ 1114 w 4414"/>
                <a:gd name="T57" fmla="*/ 70 h 94"/>
                <a:gd name="T58" fmla="*/ 1025 w 4414"/>
                <a:gd name="T59" fmla="*/ 84 h 94"/>
                <a:gd name="T60" fmla="*/ 924 w 4414"/>
                <a:gd name="T61" fmla="*/ 74 h 94"/>
                <a:gd name="T62" fmla="*/ 832 w 4414"/>
                <a:gd name="T63" fmla="*/ 80 h 94"/>
                <a:gd name="T64" fmla="*/ 735 w 4414"/>
                <a:gd name="T65" fmla="*/ 80 h 94"/>
                <a:gd name="T66" fmla="*/ 641 w 4414"/>
                <a:gd name="T67" fmla="*/ 74 h 94"/>
                <a:gd name="T68" fmla="*/ 540 w 4414"/>
                <a:gd name="T69" fmla="*/ 84 h 94"/>
                <a:gd name="T70" fmla="*/ 451 w 4414"/>
                <a:gd name="T71" fmla="*/ 70 h 94"/>
                <a:gd name="T72" fmla="*/ 346 w 4414"/>
                <a:gd name="T73" fmla="*/ 88 h 94"/>
                <a:gd name="T74" fmla="*/ 263 w 4414"/>
                <a:gd name="T75" fmla="*/ 67 h 94"/>
                <a:gd name="T76" fmla="*/ 152 w 4414"/>
                <a:gd name="T77" fmla="*/ 91 h 94"/>
                <a:gd name="T78" fmla="*/ 74 w 4414"/>
                <a:gd name="T79" fmla="*/ 64 h 94"/>
                <a:gd name="T80" fmla="*/ 4404 w 4414"/>
                <a:gd name="T81" fmla="*/ 29 h 94"/>
                <a:gd name="T82" fmla="*/ 4334 w 4414"/>
                <a:gd name="T83" fmla="*/ 0 h 94"/>
                <a:gd name="T84" fmla="*/ 4207 w 4414"/>
                <a:gd name="T85" fmla="*/ 29 h 94"/>
                <a:gd name="T86" fmla="*/ 4079 w 4414"/>
                <a:gd name="T87" fmla="*/ 0 h 94"/>
                <a:gd name="T88" fmla="*/ 4010 w 4414"/>
                <a:gd name="T89" fmla="*/ 29 h 94"/>
                <a:gd name="T90" fmla="*/ 3892 w 4414"/>
                <a:gd name="T91" fmla="*/ 1 h 94"/>
                <a:gd name="T92" fmla="*/ 3814 w 4414"/>
                <a:gd name="T93" fmla="*/ 27 h 94"/>
                <a:gd name="T94" fmla="*/ 3703 w 4414"/>
                <a:gd name="T95" fmla="*/ 3 h 94"/>
                <a:gd name="T96" fmla="*/ 3619 w 4414"/>
                <a:gd name="T97" fmla="*/ 24 h 94"/>
                <a:gd name="T98" fmla="*/ 3515 w 4414"/>
                <a:gd name="T99" fmla="*/ 6 h 94"/>
                <a:gd name="T100" fmla="*/ 3425 w 4414"/>
                <a:gd name="T101" fmla="*/ 20 h 94"/>
                <a:gd name="T102" fmla="*/ 3325 w 4414"/>
                <a:gd name="T103" fmla="*/ 10 h 94"/>
                <a:gd name="T104" fmla="*/ 3233 w 4414"/>
                <a:gd name="T105" fmla="*/ 15 h 94"/>
                <a:gd name="T106" fmla="*/ 3134 w 4414"/>
                <a:gd name="T107" fmla="*/ 15 h 94"/>
                <a:gd name="T108" fmla="*/ 3041 w 4414"/>
                <a:gd name="T109" fmla="*/ 10 h 94"/>
                <a:gd name="T110" fmla="*/ 2941 w 4414"/>
                <a:gd name="T111" fmla="*/ 20 h 94"/>
                <a:gd name="T112" fmla="*/ 2851 w 4414"/>
                <a:gd name="T113" fmla="*/ 6 h 94"/>
                <a:gd name="T114" fmla="*/ 2747 w 4414"/>
                <a:gd name="T115" fmla="*/ 24 h 94"/>
                <a:gd name="T116" fmla="*/ 2662 w 4414"/>
                <a:gd name="T117" fmla="*/ 3 h 94"/>
                <a:gd name="T118" fmla="*/ 2551 w 4414"/>
                <a:gd name="T119" fmla="*/ 27 h 94"/>
                <a:gd name="T120" fmla="*/ 2474 w 4414"/>
                <a:gd name="T121" fmla="*/ 1 h 94"/>
                <a:gd name="T122" fmla="*/ 2356 w 4414"/>
                <a:gd name="T123" fmla="*/ 29 h 94"/>
                <a:gd name="T124" fmla="*/ 2287 w 4414"/>
                <a:gd name="T125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14" h="94">
                  <a:moveTo>
                    <a:pt x="3920" y="64"/>
                  </a:moveTo>
                  <a:lnTo>
                    <a:pt x="3924" y="64"/>
                  </a:lnTo>
                  <a:lnTo>
                    <a:pt x="3928" y="67"/>
                  </a:lnTo>
                  <a:lnTo>
                    <a:pt x="3931" y="70"/>
                  </a:lnTo>
                  <a:lnTo>
                    <a:pt x="3934" y="74"/>
                  </a:lnTo>
                  <a:lnTo>
                    <a:pt x="3934" y="80"/>
                  </a:lnTo>
                  <a:lnTo>
                    <a:pt x="3934" y="84"/>
                  </a:lnTo>
                  <a:lnTo>
                    <a:pt x="3931" y="88"/>
                  </a:lnTo>
                  <a:lnTo>
                    <a:pt x="3928" y="91"/>
                  </a:lnTo>
                  <a:lnTo>
                    <a:pt x="3924" y="94"/>
                  </a:lnTo>
                  <a:lnTo>
                    <a:pt x="3920" y="94"/>
                  </a:lnTo>
                  <a:lnTo>
                    <a:pt x="3914" y="94"/>
                  </a:lnTo>
                  <a:lnTo>
                    <a:pt x="3910" y="91"/>
                  </a:lnTo>
                  <a:lnTo>
                    <a:pt x="3907" y="88"/>
                  </a:lnTo>
                  <a:lnTo>
                    <a:pt x="3904" y="84"/>
                  </a:lnTo>
                  <a:lnTo>
                    <a:pt x="3904" y="80"/>
                  </a:lnTo>
                  <a:lnTo>
                    <a:pt x="3904" y="74"/>
                  </a:lnTo>
                  <a:lnTo>
                    <a:pt x="3907" y="70"/>
                  </a:lnTo>
                  <a:lnTo>
                    <a:pt x="3910" y="67"/>
                  </a:lnTo>
                  <a:lnTo>
                    <a:pt x="3914" y="64"/>
                  </a:lnTo>
                  <a:lnTo>
                    <a:pt x="3920" y="64"/>
                  </a:lnTo>
                  <a:close/>
                  <a:moveTo>
                    <a:pt x="3855" y="64"/>
                  </a:moveTo>
                  <a:lnTo>
                    <a:pt x="3860" y="64"/>
                  </a:lnTo>
                  <a:lnTo>
                    <a:pt x="3864" y="67"/>
                  </a:lnTo>
                  <a:lnTo>
                    <a:pt x="3867" y="70"/>
                  </a:lnTo>
                  <a:lnTo>
                    <a:pt x="3869" y="74"/>
                  </a:lnTo>
                  <a:lnTo>
                    <a:pt x="3869" y="80"/>
                  </a:lnTo>
                  <a:lnTo>
                    <a:pt x="3869" y="84"/>
                  </a:lnTo>
                  <a:lnTo>
                    <a:pt x="3867" y="88"/>
                  </a:lnTo>
                  <a:lnTo>
                    <a:pt x="3864" y="91"/>
                  </a:lnTo>
                  <a:lnTo>
                    <a:pt x="3860" y="94"/>
                  </a:lnTo>
                  <a:lnTo>
                    <a:pt x="3855" y="94"/>
                  </a:lnTo>
                  <a:lnTo>
                    <a:pt x="3850" y="94"/>
                  </a:lnTo>
                  <a:lnTo>
                    <a:pt x="3846" y="91"/>
                  </a:lnTo>
                  <a:lnTo>
                    <a:pt x="3843" y="88"/>
                  </a:lnTo>
                  <a:lnTo>
                    <a:pt x="3842" y="84"/>
                  </a:lnTo>
                  <a:lnTo>
                    <a:pt x="3840" y="80"/>
                  </a:lnTo>
                  <a:lnTo>
                    <a:pt x="3842" y="74"/>
                  </a:lnTo>
                  <a:lnTo>
                    <a:pt x="3843" y="70"/>
                  </a:lnTo>
                  <a:lnTo>
                    <a:pt x="3846" y="67"/>
                  </a:lnTo>
                  <a:lnTo>
                    <a:pt x="3850" y="64"/>
                  </a:lnTo>
                  <a:lnTo>
                    <a:pt x="3855" y="64"/>
                  </a:lnTo>
                  <a:close/>
                  <a:moveTo>
                    <a:pt x="3791" y="64"/>
                  </a:moveTo>
                  <a:lnTo>
                    <a:pt x="3795" y="64"/>
                  </a:lnTo>
                  <a:lnTo>
                    <a:pt x="3800" y="67"/>
                  </a:lnTo>
                  <a:lnTo>
                    <a:pt x="3802" y="70"/>
                  </a:lnTo>
                  <a:lnTo>
                    <a:pt x="3805" y="74"/>
                  </a:lnTo>
                  <a:lnTo>
                    <a:pt x="3807" y="80"/>
                  </a:lnTo>
                  <a:lnTo>
                    <a:pt x="3805" y="84"/>
                  </a:lnTo>
                  <a:lnTo>
                    <a:pt x="3802" y="88"/>
                  </a:lnTo>
                  <a:lnTo>
                    <a:pt x="3800" y="91"/>
                  </a:lnTo>
                  <a:lnTo>
                    <a:pt x="3795" y="94"/>
                  </a:lnTo>
                  <a:lnTo>
                    <a:pt x="3791" y="94"/>
                  </a:lnTo>
                  <a:lnTo>
                    <a:pt x="3786" y="94"/>
                  </a:lnTo>
                  <a:lnTo>
                    <a:pt x="3783" y="91"/>
                  </a:lnTo>
                  <a:lnTo>
                    <a:pt x="3779" y="88"/>
                  </a:lnTo>
                  <a:lnTo>
                    <a:pt x="3777" y="84"/>
                  </a:lnTo>
                  <a:lnTo>
                    <a:pt x="3776" y="80"/>
                  </a:lnTo>
                  <a:lnTo>
                    <a:pt x="3777" y="74"/>
                  </a:lnTo>
                  <a:lnTo>
                    <a:pt x="3779" y="70"/>
                  </a:lnTo>
                  <a:lnTo>
                    <a:pt x="3783" y="67"/>
                  </a:lnTo>
                  <a:lnTo>
                    <a:pt x="3786" y="64"/>
                  </a:lnTo>
                  <a:lnTo>
                    <a:pt x="3791" y="64"/>
                  </a:lnTo>
                  <a:close/>
                  <a:moveTo>
                    <a:pt x="3727" y="64"/>
                  </a:moveTo>
                  <a:lnTo>
                    <a:pt x="3731" y="64"/>
                  </a:lnTo>
                  <a:lnTo>
                    <a:pt x="3735" y="67"/>
                  </a:lnTo>
                  <a:lnTo>
                    <a:pt x="3740" y="70"/>
                  </a:lnTo>
                  <a:lnTo>
                    <a:pt x="3741" y="74"/>
                  </a:lnTo>
                  <a:lnTo>
                    <a:pt x="3742" y="80"/>
                  </a:lnTo>
                  <a:lnTo>
                    <a:pt x="3741" y="84"/>
                  </a:lnTo>
                  <a:lnTo>
                    <a:pt x="3740" y="88"/>
                  </a:lnTo>
                  <a:lnTo>
                    <a:pt x="3735" y="91"/>
                  </a:lnTo>
                  <a:lnTo>
                    <a:pt x="3731" y="94"/>
                  </a:lnTo>
                  <a:lnTo>
                    <a:pt x="3727" y="94"/>
                  </a:lnTo>
                  <a:lnTo>
                    <a:pt x="3723" y="94"/>
                  </a:lnTo>
                  <a:lnTo>
                    <a:pt x="3719" y="91"/>
                  </a:lnTo>
                  <a:lnTo>
                    <a:pt x="3714" y="88"/>
                  </a:lnTo>
                  <a:lnTo>
                    <a:pt x="3713" y="84"/>
                  </a:lnTo>
                  <a:lnTo>
                    <a:pt x="3712" y="80"/>
                  </a:lnTo>
                  <a:lnTo>
                    <a:pt x="3713" y="74"/>
                  </a:lnTo>
                  <a:lnTo>
                    <a:pt x="3714" y="70"/>
                  </a:lnTo>
                  <a:lnTo>
                    <a:pt x="3719" y="67"/>
                  </a:lnTo>
                  <a:lnTo>
                    <a:pt x="3723" y="64"/>
                  </a:lnTo>
                  <a:lnTo>
                    <a:pt x="3727" y="64"/>
                  </a:lnTo>
                  <a:close/>
                  <a:moveTo>
                    <a:pt x="3663" y="64"/>
                  </a:moveTo>
                  <a:lnTo>
                    <a:pt x="3668" y="64"/>
                  </a:lnTo>
                  <a:lnTo>
                    <a:pt x="3671" y="67"/>
                  </a:lnTo>
                  <a:lnTo>
                    <a:pt x="3675" y="70"/>
                  </a:lnTo>
                  <a:lnTo>
                    <a:pt x="3677" y="74"/>
                  </a:lnTo>
                  <a:lnTo>
                    <a:pt x="3678" y="80"/>
                  </a:lnTo>
                  <a:lnTo>
                    <a:pt x="3677" y="84"/>
                  </a:lnTo>
                  <a:lnTo>
                    <a:pt x="3675" y="88"/>
                  </a:lnTo>
                  <a:lnTo>
                    <a:pt x="3671" y="91"/>
                  </a:lnTo>
                  <a:lnTo>
                    <a:pt x="3668" y="94"/>
                  </a:lnTo>
                  <a:lnTo>
                    <a:pt x="3663" y="94"/>
                  </a:lnTo>
                  <a:lnTo>
                    <a:pt x="3659" y="94"/>
                  </a:lnTo>
                  <a:lnTo>
                    <a:pt x="3654" y="91"/>
                  </a:lnTo>
                  <a:lnTo>
                    <a:pt x="3652" y="88"/>
                  </a:lnTo>
                  <a:lnTo>
                    <a:pt x="3649" y="84"/>
                  </a:lnTo>
                  <a:lnTo>
                    <a:pt x="3647" y="80"/>
                  </a:lnTo>
                  <a:lnTo>
                    <a:pt x="3649" y="74"/>
                  </a:lnTo>
                  <a:lnTo>
                    <a:pt x="3652" y="70"/>
                  </a:lnTo>
                  <a:lnTo>
                    <a:pt x="3654" y="67"/>
                  </a:lnTo>
                  <a:lnTo>
                    <a:pt x="3659" y="64"/>
                  </a:lnTo>
                  <a:lnTo>
                    <a:pt x="3663" y="64"/>
                  </a:lnTo>
                  <a:close/>
                  <a:moveTo>
                    <a:pt x="3599" y="64"/>
                  </a:moveTo>
                  <a:lnTo>
                    <a:pt x="3604" y="64"/>
                  </a:lnTo>
                  <a:lnTo>
                    <a:pt x="3608" y="67"/>
                  </a:lnTo>
                  <a:lnTo>
                    <a:pt x="3611" y="70"/>
                  </a:lnTo>
                  <a:lnTo>
                    <a:pt x="3612" y="74"/>
                  </a:lnTo>
                  <a:lnTo>
                    <a:pt x="3614" y="80"/>
                  </a:lnTo>
                  <a:lnTo>
                    <a:pt x="3612" y="84"/>
                  </a:lnTo>
                  <a:lnTo>
                    <a:pt x="3611" y="88"/>
                  </a:lnTo>
                  <a:lnTo>
                    <a:pt x="3608" y="91"/>
                  </a:lnTo>
                  <a:lnTo>
                    <a:pt x="3604" y="94"/>
                  </a:lnTo>
                  <a:lnTo>
                    <a:pt x="3599" y="94"/>
                  </a:lnTo>
                  <a:lnTo>
                    <a:pt x="3594" y="94"/>
                  </a:lnTo>
                  <a:lnTo>
                    <a:pt x="3590" y="91"/>
                  </a:lnTo>
                  <a:lnTo>
                    <a:pt x="3587" y="88"/>
                  </a:lnTo>
                  <a:lnTo>
                    <a:pt x="3585" y="84"/>
                  </a:lnTo>
                  <a:lnTo>
                    <a:pt x="3585" y="80"/>
                  </a:lnTo>
                  <a:lnTo>
                    <a:pt x="3585" y="74"/>
                  </a:lnTo>
                  <a:lnTo>
                    <a:pt x="3587" y="70"/>
                  </a:lnTo>
                  <a:lnTo>
                    <a:pt x="3590" y="67"/>
                  </a:lnTo>
                  <a:lnTo>
                    <a:pt x="3594" y="64"/>
                  </a:lnTo>
                  <a:lnTo>
                    <a:pt x="3599" y="64"/>
                  </a:lnTo>
                  <a:close/>
                  <a:moveTo>
                    <a:pt x="3536" y="64"/>
                  </a:moveTo>
                  <a:lnTo>
                    <a:pt x="3540" y="64"/>
                  </a:lnTo>
                  <a:lnTo>
                    <a:pt x="3544" y="67"/>
                  </a:lnTo>
                  <a:lnTo>
                    <a:pt x="3547" y="70"/>
                  </a:lnTo>
                  <a:lnTo>
                    <a:pt x="3550" y="74"/>
                  </a:lnTo>
                  <a:lnTo>
                    <a:pt x="3550" y="80"/>
                  </a:lnTo>
                  <a:lnTo>
                    <a:pt x="3550" y="84"/>
                  </a:lnTo>
                  <a:lnTo>
                    <a:pt x="3547" y="88"/>
                  </a:lnTo>
                  <a:lnTo>
                    <a:pt x="3544" y="91"/>
                  </a:lnTo>
                  <a:lnTo>
                    <a:pt x="3540" y="94"/>
                  </a:lnTo>
                  <a:lnTo>
                    <a:pt x="3536" y="94"/>
                  </a:lnTo>
                  <a:lnTo>
                    <a:pt x="3530" y="94"/>
                  </a:lnTo>
                  <a:lnTo>
                    <a:pt x="3526" y="91"/>
                  </a:lnTo>
                  <a:lnTo>
                    <a:pt x="3523" y="88"/>
                  </a:lnTo>
                  <a:lnTo>
                    <a:pt x="3520" y="84"/>
                  </a:lnTo>
                  <a:lnTo>
                    <a:pt x="3520" y="80"/>
                  </a:lnTo>
                  <a:lnTo>
                    <a:pt x="3520" y="74"/>
                  </a:lnTo>
                  <a:lnTo>
                    <a:pt x="3523" y="70"/>
                  </a:lnTo>
                  <a:lnTo>
                    <a:pt x="3526" y="67"/>
                  </a:lnTo>
                  <a:lnTo>
                    <a:pt x="3530" y="64"/>
                  </a:lnTo>
                  <a:lnTo>
                    <a:pt x="3536" y="64"/>
                  </a:lnTo>
                  <a:close/>
                  <a:moveTo>
                    <a:pt x="3471" y="64"/>
                  </a:moveTo>
                  <a:lnTo>
                    <a:pt x="3476" y="64"/>
                  </a:lnTo>
                  <a:lnTo>
                    <a:pt x="3480" y="67"/>
                  </a:lnTo>
                  <a:lnTo>
                    <a:pt x="3483" y="70"/>
                  </a:lnTo>
                  <a:lnTo>
                    <a:pt x="3485" y="74"/>
                  </a:lnTo>
                  <a:lnTo>
                    <a:pt x="3485" y="80"/>
                  </a:lnTo>
                  <a:lnTo>
                    <a:pt x="3485" y="84"/>
                  </a:lnTo>
                  <a:lnTo>
                    <a:pt x="3483" y="88"/>
                  </a:lnTo>
                  <a:lnTo>
                    <a:pt x="3480" y="91"/>
                  </a:lnTo>
                  <a:lnTo>
                    <a:pt x="3476" y="94"/>
                  </a:lnTo>
                  <a:lnTo>
                    <a:pt x="3471" y="94"/>
                  </a:lnTo>
                  <a:lnTo>
                    <a:pt x="3466" y="94"/>
                  </a:lnTo>
                  <a:lnTo>
                    <a:pt x="3462" y="91"/>
                  </a:lnTo>
                  <a:lnTo>
                    <a:pt x="3459" y="88"/>
                  </a:lnTo>
                  <a:lnTo>
                    <a:pt x="3458" y="84"/>
                  </a:lnTo>
                  <a:lnTo>
                    <a:pt x="3456" y="80"/>
                  </a:lnTo>
                  <a:lnTo>
                    <a:pt x="3458" y="74"/>
                  </a:lnTo>
                  <a:lnTo>
                    <a:pt x="3459" y="70"/>
                  </a:lnTo>
                  <a:lnTo>
                    <a:pt x="3462" y="67"/>
                  </a:lnTo>
                  <a:lnTo>
                    <a:pt x="3466" y="64"/>
                  </a:lnTo>
                  <a:lnTo>
                    <a:pt x="3471" y="64"/>
                  </a:lnTo>
                  <a:close/>
                  <a:moveTo>
                    <a:pt x="3407" y="64"/>
                  </a:moveTo>
                  <a:lnTo>
                    <a:pt x="3411" y="64"/>
                  </a:lnTo>
                  <a:lnTo>
                    <a:pt x="3416" y="67"/>
                  </a:lnTo>
                  <a:lnTo>
                    <a:pt x="3418" y="70"/>
                  </a:lnTo>
                  <a:lnTo>
                    <a:pt x="3421" y="74"/>
                  </a:lnTo>
                  <a:lnTo>
                    <a:pt x="3423" y="80"/>
                  </a:lnTo>
                  <a:lnTo>
                    <a:pt x="3421" y="84"/>
                  </a:lnTo>
                  <a:lnTo>
                    <a:pt x="3418" y="88"/>
                  </a:lnTo>
                  <a:lnTo>
                    <a:pt x="3416" y="91"/>
                  </a:lnTo>
                  <a:lnTo>
                    <a:pt x="3411" y="94"/>
                  </a:lnTo>
                  <a:lnTo>
                    <a:pt x="3407" y="94"/>
                  </a:lnTo>
                  <a:lnTo>
                    <a:pt x="3402" y="94"/>
                  </a:lnTo>
                  <a:lnTo>
                    <a:pt x="3399" y="91"/>
                  </a:lnTo>
                  <a:lnTo>
                    <a:pt x="3395" y="88"/>
                  </a:lnTo>
                  <a:lnTo>
                    <a:pt x="3393" y="84"/>
                  </a:lnTo>
                  <a:lnTo>
                    <a:pt x="3392" y="80"/>
                  </a:lnTo>
                  <a:lnTo>
                    <a:pt x="3393" y="74"/>
                  </a:lnTo>
                  <a:lnTo>
                    <a:pt x="3395" y="70"/>
                  </a:lnTo>
                  <a:lnTo>
                    <a:pt x="3399" y="67"/>
                  </a:lnTo>
                  <a:lnTo>
                    <a:pt x="3402" y="64"/>
                  </a:lnTo>
                  <a:lnTo>
                    <a:pt x="3407" y="64"/>
                  </a:lnTo>
                  <a:close/>
                  <a:moveTo>
                    <a:pt x="3343" y="64"/>
                  </a:moveTo>
                  <a:lnTo>
                    <a:pt x="3347" y="64"/>
                  </a:lnTo>
                  <a:lnTo>
                    <a:pt x="3351" y="67"/>
                  </a:lnTo>
                  <a:lnTo>
                    <a:pt x="3356" y="70"/>
                  </a:lnTo>
                  <a:lnTo>
                    <a:pt x="3357" y="74"/>
                  </a:lnTo>
                  <a:lnTo>
                    <a:pt x="3358" y="80"/>
                  </a:lnTo>
                  <a:lnTo>
                    <a:pt x="3357" y="84"/>
                  </a:lnTo>
                  <a:lnTo>
                    <a:pt x="3356" y="88"/>
                  </a:lnTo>
                  <a:lnTo>
                    <a:pt x="3351" y="91"/>
                  </a:lnTo>
                  <a:lnTo>
                    <a:pt x="3347" y="94"/>
                  </a:lnTo>
                  <a:lnTo>
                    <a:pt x="3343" y="94"/>
                  </a:lnTo>
                  <a:lnTo>
                    <a:pt x="3339" y="94"/>
                  </a:lnTo>
                  <a:lnTo>
                    <a:pt x="3335" y="91"/>
                  </a:lnTo>
                  <a:lnTo>
                    <a:pt x="3330" y="88"/>
                  </a:lnTo>
                  <a:lnTo>
                    <a:pt x="3329" y="84"/>
                  </a:lnTo>
                  <a:lnTo>
                    <a:pt x="3328" y="80"/>
                  </a:lnTo>
                  <a:lnTo>
                    <a:pt x="3329" y="74"/>
                  </a:lnTo>
                  <a:lnTo>
                    <a:pt x="3330" y="70"/>
                  </a:lnTo>
                  <a:lnTo>
                    <a:pt x="3335" y="67"/>
                  </a:lnTo>
                  <a:lnTo>
                    <a:pt x="3339" y="64"/>
                  </a:lnTo>
                  <a:lnTo>
                    <a:pt x="3343" y="64"/>
                  </a:lnTo>
                  <a:close/>
                  <a:moveTo>
                    <a:pt x="3279" y="64"/>
                  </a:moveTo>
                  <a:lnTo>
                    <a:pt x="3284" y="64"/>
                  </a:lnTo>
                  <a:lnTo>
                    <a:pt x="3287" y="67"/>
                  </a:lnTo>
                  <a:lnTo>
                    <a:pt x="3291" y="70"/>
                  </a:lnTo>
                  <a:lnTo>
                    <a:pt x="3293" y="74"/>
                  </a:lnTo>
                  <a:lnTo>
                    <a:pt x="3294" y="80"/>
                  </a:lnTo>
                  <a:lnTo>
                    <a:pt x="3293" y="84"/>
                  </a:lnTo>
                  <a:lnTo>
                    <a:pt x="3291" y="88"/>
                  </a:lnTo>
                  <a:lnTo>
                    <a:pt x="3287" y="91"/>
                  </a:lnTo>
                  <a:lnTo>
                    <a:pt x="3284" y="94"/>
                  </a:lnTo>
                  <a:lnTo>
                    <a:pt x="3279" y="94"/>
                  </a:lnTo>
                  <a:lnTo>
                    <a:pt x="3275" y="94"/>
                  </a:lnTo>
                  <a:lnTo>
                    <a:pt x="3270" y="91"/>
                  </a:lnTo>
                  <a:lnTo>
                    <a:pt x="3268" y="88"/>
                  </a:lnTo>
                  <a:lnTo>
                    <a:pt x="3265" y="84"/>
                  </a:lnTo>
                  <a:lnTo>
                    <a:pt x="3263" y="80"/>
                  </a:lnTo>
                  <a:lnTo>
                    <a:pt x="3265" y="74"/>
                  </a:lnTo>
                  <a:lnTo>
                    <a:pt x="3268" y="70"/>
                  </a:lnTo>
                  <a:lnTo>
                    <a:pt x="3270" y="67"/>
                  </a:lnTo>
                  <a:lnTo>
                    <a:pt x="3275" y="64"/>
                  </a:lnTo>
                  <a:lnTo>
                    <a:pt x="3279" y="64"/>
                  </a:lnTo>
                  <a:close/>
                  <a:moveTo>
                    <a:pt x="3215" y="64"/>
                  </a:moveTo>
                  <a:lnTo>
                    <a:pt x="3220" y="64"/>
                  </a:lnTo>
                  <a:lnTo>
                    <a:pt x="3224" y="67"/>
                  </a:lnTo>
                  <a:lnTo>
                    <a:pt x="3227" y="70"/>
                  </a:lnTo>
                  <a:lnTo>
                    <a:pt x="3228" y="74"/>
                  </a:lnTo>
                  <a:lnTo>
                    <a:pt x="3230" y="80"/>
                  </a:lnTo>
                  <a:lnTo>
                    <a:pt x="3228" y="84"/>
                  </a:lnTo>
                  <a:lnTo>
                    <a:pt x="3227" y="88"/>
                  </a:lnTo>
                  <a:lnTo>
                    <a:pt x="3224" y="91"/>
                  </a:lnTo>
                  <a:lnTo>
                    <a:pt x="3220" y="94"/>
                  </a:lnTo>
                  <a:lnTo>
                    <a:pt x="3215" y="94"/>
                  </a:lnTo>
                  <a:lnTo>
                    <a:pt x="3210" y="94"/>
                  </a:lnTo>
                  <a:lnTo>
                    <a:pt x="3206" y="91"/>
                  </a:lnTo>
                  <a:lnTo>
                    <a:pt x="3203" y="88"/>
                  </a:lnTo>
                  <a:lnTo>
                    <a:pt x="3201" y="84"/>
                  </a:lnTo>
                  <a:lnTo>
                    <a:pt x="3201" y="80"/>
                  </a:lnTo>
                  <a:lnTo>
                    <a:pt x="3201" y="74"/>
                  </a:lnTo>
                  <a:lnTo>
                    <a:pt x="3203" y="70"/>
                  </a:lnTo>
                  <a:lnTo>
                    <a:pt x="3206" y="67"/>
                  </a:lnTo>
                  <a:lnTo>
                    <a:pt x="3210" y="64"/>
                  </a:lnTo>
                  <a:lnTo>
                    <a:pt x="3215" y="64"/>
                  </a:lnTo>
                  <a:close/>
                  <a:moveTo>
                    <a:pt x="3152" y="64"/>
                  </a:moveTo>
                  <a:lnTo>
                    <a:pt x="3156" y="64"/>
                  </a:lnTo>
                  <a:lnTo>
                    <a:pt x="3160" y="67"/>
                  </a:lnTo>
                  <a:lnTo>
                    <a:pt x="3163" y="70"/>
                  </a:lnTo>
                  <a:lnTo>
                    <a:pt x="3166" y="74"/>
                  </a:lnTo>
                  <a:lnTo>
                    <a:pt x="3166" y="80"/>
                  </a:lnTo>
                  <a:lnTo>
                    <a:pt x="3166" y="84"/>
                  </a:lnTo>
                  <a:lnTo>
                    <a:pt x="3163" y="88"/>
                  </a:lnTo>
                  <a:lnTo>
                    <a:pt x="3160" y="91"/>
                  </a:lnTo>
                  <a:lnTo>
                    <a:pt x="3156" y="94"/>
                  </a:lnTo>
                  <a:lnTo>
                    <a:pt x="3152" y="94"/>
                  </a:lnTo>
                  <a:lnTo>
                    <a:pt x="3146" y="94"/>
                  </a:lnTo>
                  <a:lnTo>
                    <a:pt x="3142" y="91"/>
                  </a:lnTo>
                  <a:lnTo>
                    <a:pt x="3139" y="88"/>
                  </a:lnTo>
                  <a:lnTo>
                    <a:pt x="3136" y="84"/>
                  </a:lnTo>
                  <a:lnTo>
                    <a:pt x="3136" y="80"/>
                  </a:lnTo>
                  <a:lnTo>
                    <a:pt x="3136" y="74"/>
                  </a:lnTo>
                  <a:lnTo>
                    <a:pt x="3139" y="70"/>
                  </a:lnTo>
                  <a:lnTo>
                    <a:pt x="3142" y="67"/>
                  </a:lnTo>
                  <a:lnTo>
                    <a:pt x="3146" y="64"/>
                  </a:lnTo>
                  <a:lnTo>
                    <a:pt x="3152" y="64"/>
                  </a:lnTo>
                  <a:close/>
                  <a:moveTo>
                    <a:pt x="3087" y="64"/>
                  </a:moveTo>
                  <a:lnTo>
                    <a:pt x="3092" y="64"/>
                  </a:lnTo>
                  <a:lnTo>
                    <a:pt x="3096" y="67"/>
                  </a:lnTo>
                  <a:lnTo>
                    <a:pt x="3099" y="70"/>
                  </a:lnTo>
                  <a:lnTo>
                    <a:pt x="3101" y="74"/>
                  </a:lnTo>
                  <a:lnTo>
                    <a:pt x="3101" y="80"/>
                  </a:lnTo>
                  <a:lnTo>
                    <a:pt x="3101" y="84"/>
                  </a:lnTo>
                  <a:lnTo>
                    <a:pt x="3099" y="88"/>
                  </a:lnTo>
                  <a:lnTo>
                    <a:pt x="3096" y="91"/>
                  </a:lnTo>
                  <a:lnTo>
                    <a:pt x="3092" y="94"/>
                  </a:lnTo>
                  <a:lnTo>
                    <a:pt x="3087" y="94"/>
                  </a:lnTo>
                  <a:lnTo>
                    <a:pt x="3082" y="94"/>
                  </a:lnTo>
                  <a:lnTo>
                    <a:pt x="3078" y="91"/>
                  </a:lnTo>
                  <a:lnTo>
                    <a:pt x="3075" y="88"/>
                  </a:lnTo>
                  <a:lnTo>
                    <a:pt x="3074" y="84"/>
                  </a:lnTo>
                  <a:lnTo>
                    <a:pt x="3072" y="80"/>
                  </a:lnTo>
                  <a:lnTo>
                    <a:pt x="3074" y="74"/>
                  </a:lnTo>
                  <a:lnTo>
                    <a:pt x="3075" y="70"/>
                  </a:lnTo>
                  <a:lnTo>
                    <a:pt x="3078" y="67"/>
                  </a:lnTo>
                  <a:lnTo>
                    <a:pt x="3082" y="64"/>
                  </a:lnTo>
                  <a:lnTo>
                    <a:pt x="3087" y="64"/>
                  </a:lnTo>
                  <a:close/>
                  <a:moveTo>
                    <a:pt x="3023" y="64"/>
                  </a:moveTo>
                  <a:lnTo>
                    <a:pt x="3027" y="64"/>
                  </a:lnTo>
                  <a:lnTo>
                    <a:pt x="3032" y="67"/>
                  </a:lnTo>
                  <a:lnTo>
                    <a:pt x="3034" y="70"/>
                  </a:lnTo>
                  <a:lnTo>
                    <a:pt x="3037" y="74"/>
                  </a:lnTo>
                  <a:lnTo>
                    <a:pt x="3039" y="80"/>
                  </a:lnTo>
                  <a:lnTo>
                    <a:pt x="3037" y="84"/>
                  </a:lnTo>
                  <a:lnTo>
                    <a:pt x="3034" y="88"/>
                  </a:lnTo>
                  <a:lnTo>
                    <a:pt x="3032" y="91"/>
                  </a:lnTo>
                  <a:lnTo>
                    <a:pt x="3027" y="94"/>
                  </a:lnTo>
                  <a:lnTo>
                    <a:pt x="3023" y="94"/>
                  </a:lnTo>
                  <a:lnTo>
                    <a:pt x="3018" y="94"/>
                  </a:lnTo>
                  <a:lnTo>
                    <a:pt x="3015" y="91"/>
                  </a:lnTo>
                  <a:lnTo>
                    <a:pt x="3011" y="88"/>
                  </a:lnTo>
                  <a:lnTo>
                    <a:pt x="3009" y="84"/>
                  </a:lnTo>
                  <a:lnTo>
                    <a:pt x="3008" y="80"/>
                  </a:lnTo>
                  <a:lnTo>
                    <a:pt x="3009" y="74"/>
                  </a:lnTo>
                  <a:lnTo>
                    <a:pt x="3011" y="70"/>
                  </a:lnTo>
                  <a:lnTo>
                    <a:pt x="3015" y="67"/>
                  </a:lnTo>
                  <a:lnTo>
                    <a:pt x="3018" y="64"/>
                  </a:lnTo>
                  <a:lnTo>
                    <a:pt x="3023" y="64"/>
                  </a:lnTo>
                  <a:close/>
                  <a:moveTo>
                    <a:pt x="2959" y="64"/>
                  </a:moveTo>
                  <a:lnTo>
                    <a:pt x="2963" y="64"/>
                  </a:lnTo>
                  <a:lnTo>
                    <a:pt x="2967" y="67"/>
                  </a:lnTo>
                  <a:lnTo>
                    <a:pt x="2972" y="70"/>
                  </a:lnTo>
                  <a:lnTo>
                    <a:pt x="2973" y="74"/>
                  </a:lnTo>
                  <a:lnTo>
                    <a:pt x="2974" y="80"/>
                  </a:lnTo>
                  <a:lnTo>
                    <a:pt x="2973" y="84"/>
                  </a:lnTo>
                  <a:lnTo>
                    <a:pt x="2972" y="88"/>
                  </a:lnTo>
                  <a:lnTo>
                    <a:pt x="2967" y="91"/>
                  </a:lnTo>
                  <a:lnTo>
                    <a:pt x="2963" y="94"/>
                  </a:lnTo>
                  <a:lnTo>
                    <a:pt x="2959" y="94"/>
                  </a:lnTo>
                  <a:lnTo>
                    <a:pt x="2955" y="94"/>
                  </a:lnTo>
                  <a:lnTo>
                    <a:pt x="2951" y="91"/>
                  </a:lnTo>
                  <a:lnTo>
                    <a:pt x="2946" y="88"/>
                  </a:lnTo>
                  <a:lnTo>
                    <a:pt x="2945" y="84"/>
                  </a:lnTo>
                  <a:lnTo>
                    <a:pt x="2944" y="80"/>
                  </a:lnTo>
                  <a:lnTo>
                    <a:pt x="2945" y="74"/>
                  </a:lnTo>
                  <a:lnTo>
                    <a:pt x="2946" y="70"/>
                  </a:lnTo>
                  <a:lnTo>
                    <a:pt x="2951" y="67"/>
                  </a:lnTo>
                  <a:lnTo>
                    <a:pt x="2955" y="64"/>
                  </a:lnTo>
                  <a:lnTo>
                    <a:pt x="2959" y="64"/>
                  </a:lnTo>
                  <a:close/>
                  <a:moveTo>
                    <a:pt x="2895" y="64"/>
                  </a:moveTo>
                  <a:lnTo>
                    <a:pt x="2900" y="64"/>
                  </a:lnTo>
                  <a:lnTo>
                    <a:pt x="2903" y="67"/>
                  </a:lnTo>
                  <a:lnTo>
                    <a:pt x="2907" y="70"/>
                  </a:lnTo>
                  <a:lnTo>
                    <a:pt x="2909" y="74"/>
                  </a:lnTo>
                  <a:lnTo>
                    <a:pt x="2910" y="80"/>
                  </a:lnTo>
                  <a:lnTo>
                    <a:pt x="2909" y="84"/>
                  </a:lnTo>
                  <a:lnTo>
                    <a:pt x="2907" y="88"/>
                  </a:lnTo>
                  <a:lnTo>
                    <a:pt x="2903" y="91"/>
                  </a:lnTo>
                  <a:lnTo>
                    <a:pt x="2900" y="94"/>
                  </a:lnTo>
                  <a:lnTo>
                    <a:pt x="2895" y="94"/>
                  </a:lnTo>
                  <a:lnTo>
                    <a:pt x="2891" y="94"/>
                  </a:lnTo>
                  <a:lnTo>
                    <a:pt x="2886" y="91"/>
                  </a:lnTo>
                  <a:lnTo>
                    <a:pt x="2884" y="88"/>
                  </a:lnTo>
                  <a:lnTo>
                    <a:pt x="2881" y="84"/>
                  </a:lnTo>
                  <a:lnTo>
                    <a:pt x="2879" y="80"/>
                  </a:lnTo>
                  <a:lnTo>
                    <a:pt x="2881" y="74"/>
                  </a:lnTo>
                  <a:lnTo>
                    <a:pt x="2884" y="70"/>
                  </a:lnTo>
                  <a:lnTo>
                    <a:pt x="2886" y="67"/>
                  </a:lnTo>
                  <a:lnTo>
                    <a:pt x="2891" y="64"/>
                  </a:lnTo>
                  <a:lnTo>
                    <a:pt x="2895" y="64"/>
                  </a:lnTo>
                  <a:close/>
                  <a:moveTo>
                    <a:pt x="2831" y="64"/>
                  </a:moveTo>
                  <a:lnTo>
                    <a:pt x="2836" y="64"/>
                  </a:lnTo>
                  <a:lnTo>
                    <a:pt x="2840" y="67"/>
                  </a:lnTo>
                  <a:lnTo>
                    <a:pt x="2843" y="70"/>
                  </a:lnTo>
                  <a:lnTo>
                    <a:pt x="2844" y="74"/>
                  </a:lnTo>
                  <a:lnTo>
                    <a:pt x="2846" y="80"/>
                  </a:lnTo>
                  <a:lnTo>
                    <a:pt x="2844" y="84"/>
                  </a:lnTo>
                  <a:lnTo>
                    <a:pt x="2843" y="88"/>
                  </a:lnTo>
                  <a:lnTo>
                    <a:pt x="2840" y="91"/>
                  </a:lnTo>
                  <a:lnTo>
                    <a:pt x="2836" y="94"/>
                  </a:lnTo>
                  <a:lnTo>
                    <a:pt x="2831" y="94"/>
                  </a:lnTo>
                  <a:lnTo>
                    <a:pt x="2826" y="94"/>
                  </a:lnTo>
                  <a:lnTo>
                    <a:pt x="2822" y="91"/>
                  </a:lnTo>
                  <a:lnTo>
                    <a:pt x="2819" y="88"/>
                  </a:lnTo>
                  <a:lnTo>
                    <a:pt x="2817" y="84"/>
                  </a:lnTo>
                  <a:lnTo>
                    <a:pt x="2817" y="80"/>
                  </a:lnTo>
                  <a:lnTo>
                    <a:pt x="2817" y="74"/>
                  </a:lnTo>
                  <a:lnTo>
                    <a:pt x="2819" y="70"/>
                  </a:lnTo>
                  <a:lnTo>
                    <a:pt x="2822" y="67"/>
                  </a:lnTo>
                  <a:lnTo>
                    <a:pt x="2826" y="64"/>
                  </a:lnTo>
                  <a:lnTo>
                    <a:pt x="2831" y="64"/>
                  </a:lnTo>
                  <a:close/>
                  <a:moveTo>
                    <a:pt x="2768" y="64"/>
                  </a:moveTo>
                  <a:lnTo>
                    <a:pt x="2772" y="64"/>
                  </a:lnTo>
                  <a:lnTo>
                    <a:pt x="2776" y="67"/>
                  </a:lnTo>
                  <a:lnTo>
                    <a:pt x="2779" y="70"/>
                  </a:lnTo>
                  <a:lnTo>
                    <a:pt x="2782" y="74"/>
                  </a:lnTo>
                  <a:lnTo>
                    <a:pt x="2782" y="80"/>
                  </a:lnTo>
                  <a:lnTo>
                    <a:pt x="2782" y="84"/>
                  </a:lnTo>
                  <a:lnTo>
                    <a:pt x="2779" y="88"/>
                  </a:lnTo>
                  <a:lnTo>
                    <a:pt x="2776" y="91"/>
                  </a:lnTo>
                  <a:lnTo>
                    <a:pt x="2772" y="94"/>
                  </a:lnTo>
                  <a:lnTo>
                    <a:pt x="2768" y="94"/>
                  </a:lnTo>
                  <a:lnTo>
                    <a:pt x="2762" y="94"/>
                  </a:lnTo>
                  <a:lnTo>
                    <a:pt x="2758" y="91"/>
                  </a:lnTo>
                  <a:lnTo>
                    <a:pt x="2755" y="88"/>
                  </a:lnTo>
                  <a:lnTo>
                    <a:pt x="2752" y="84"/>
                  </a:lnTo>
                  <a:lnTo>
                    <a:pt x="2752" y="80"/>
                  </a:lnTo>
                  <a:lnTo>
                    <a:pt x="2752" y="74"/>
                  </a:lnTo>
                  <a:lnTo>
                    <a:pt x="2755" y="70"/>
                  </a:lnTo>
                  <a:lnTo>
                    <a:pt x="2758" y="67"/>
                  </a:lnTo>
                  <a:lnTo>
                    <a:pt x="2762" y="64"/>
                  </a:lnTo>
                  <a:lnTo>
                    <a:pt x="2768" y="64"/>
                  </a:lnTo>
                  <a:close/>
                  <a:moveTo>
                    <a:pt x="2703" y="64"/>
                  </a:moveTo>
                  <a:lnTo>
                    <a:pt x="2708" y="64"/>
                  </a:lnTo>
                  <a:lnTo>
                    <a:pt x="2712" y="67"/>
                  </a:lnTo>
                  <a:lnTo>
                    <a:pt x="2715" y="70"/>
                  </a:lnTo>
                  <a:lnTo>
                    <a:pt x="2717" y="74"/>
                  </a:lnTo>
                  <a:lnTo>
                    <a:pt x="2717" y="80"/>
                  </a:lnTo>
                  <a:lnTo>
                    <a:pt x="2717" y="84"/>
                  </a:lnTo>
                  <a:lnTo>
                    <a:pt x="2715" y="88"/>
                  </a:lnTo>
                  <a:lnTo>
                    <a:pt x="2712" y="91"/>
                  </a:lnTo>
                  <a:lnTo>
                    <a:pt x="2708" y="94"/>
                  </a:lnTo>
                  <a:lnTo>
                    <a:pt x="2703" y="94"/>
                  </a:lnTo>
                  <a:lnTo>
                    <a:pt x="2698" y="94"/>
                  </a:lnTo>
                  <a:lnTo>
                    <a:pt x="2694" y="91"/>
                  </a:lnTo>
                  <a:lnTo>
                    <a:pt x="2691" y="88"/>
                  </a:lnTo>
                  <a:lnTo>
                    <a:pt x="2690" y="84"/>
                  </a:lnTo>
                  <a:lnTo>
                    <a:pt x="2688" y="80"/>
                  </a:lnTo>
                  <a:lnTo>
                    <a:pt x="2690" y="74"/>
                  </a:lnTo>
                  <a:lnTo>
                    <a:pt x="2691" y="70"/>
                  </a:lnTo>
                  <a:lnTo>
                    <a:pt x="2694" y="67"/>
                  </a:lnTo>
                  <a:lnTo>
                    <a:pt x="2698" y="64"/>
                  </a:lnTo>
                  <a:lnTo>
                    <a:pt x="2703" y="64"/>
                  </a:lnTo>
                  <a:close/>
                  <a:moveTo>
                    <a:pt x="2639" y="64"/>
                  </a:moveTo>
                  <a:lnTo>
                    <a:pt x="2643" y="64"/>
                  </a:lnTo>
                  <a:lnTo>
                    <a:pt x="2648" y="67"/>
                  </a:lnTo>
                  <a:lnTo>
                    <a:pt x="2650" y="70"/>
                  </a:lnTo>
                  <a:lnTo>
                    <a:pt x="2653" y="74"/>
                  </a:lnTo>
                  <a:lnTo>
                    <a:pt x="2655" y="80"/>
                  </a:lnTo>
                  <a:lnTo>
                    <a:pt x="2653" y="84"/>
                  </a:lnTo>
                  <a:lnTo>
                    <a:pt x="2650" y="88"/>
                  </a:lnTo>
                  <a:lnTo>
                    <a:pt x="2648" y="91"/>
                  </a:lnTo>
                  <a:lnTo>
                    <a:pt x="2643" y="94"/>
                  </a:lnTo>
                  <a:lnTo>
                    <a:pt x="2639" y="94"/>
                  </a:lnTo>
                  <a:lnTo>
                    <a:pt x="2634" y="94"/>
                  </a:lnTo>
                  <a:lnTo>
                    <a:pt x="2631" y="91"/>
                  </a:lnTo>
                  <a:lnTo>
                    <a:pt x="2627" y="88"/>
                  </a:lnTo>
                  <a:lnTo>
                    <a:pt x="2625" y="84"/>
                  </a:lnTo>
                  <a:lnTo>
                    <a:pt x="2624" y="80"/>
                  </a:lnTo>
                  <a:lnTo>
                    <a:pt x="2625" y="74"/>
                  </a:lnTo>
                  <a:lnTo>
                    <a:pt x="2627" y="70"/>
                  </a:lnTo>
                  <a:lnTo>
                    <a:pt x="2631" y="67"/>
                  </a:lnTo>
                  <a:lnTo>
                    <a:pt x="2634" y="64"/>
                  </a:lnTo>
                  <a:lnTo>
                    <a:pt x="2639" y="64"/>
                  </a:lnTo>
                  <a:close/>
                  <a:moveTo>
                    <a:pt x="2575" y="64"/>
                  </a:moveTo>
                  <a:lnTo>
                    <a:pt x="2579" y="64"/>
                  </a:lnTo>
                  <a:lnTo>
                    <a:pt x="2583" y="67"/>
                  </a:lnTo>
                  <a:lnTo>
                    <a:pt x="2588" y="70"/>
                  </a:lnTo>
                  <a:lnTo>
                    <a:pt x="2589" y="74"/>
                  </a:lnTo>
                  <a:lnTo>
                    <a:pt x="2590" y="80"/>
                  </a:lnTo>
                  <a:lnTo>
                    <a:pt x="2589" y="84"/>
                  </a:lnTo>
                  <a:lnTo>
                    <a:pt x="2588" y="88"/>
                  </a:lnTo>
                  <a:lnTo>
                    <a:pt x="2583" y="91"/>
                  </a:lnTo>
                  <a:lnTo>
                    <a:pt x="2579" y="94"/>
                  </a:lnTo>
                  <a:lnTo>
                    <a:pt x="2575" y="94"/>
                  </a:lnTo>
                  <a:lnTo>
                    <a:pt x="2571" y="94"/>
                  </a:lnTo>
                  <a:lnTo>
                    <a:pt x="2567" y="91"/>
                  </a:lnTo>
                  <a:lnTo>
                    <a:pt x="2562" y="88"/>
                  </a:lnTo>
                  <a:lnTo>
                    <a:pt x="2561" y="84"/>
                  </a:lnTo>
                  <a:lnTo>
                    <a:pt x="2560" y="80"/>
                  </a:lnTo>
                  <a:lnTo>
                    <a:pt x="2561" y="74"/>
                  </a:lnTo>
                  <a:lnTo>
                    <a:pt x="2562" y="70"/>
                  </a:lnTo>
                  <a:lnTo>
                    <a:pt x="2567" y="67"/>
                  </a:lnTo>
                  <a:lnTo>
                    <a:pt x="2571" y="64"/>
                  </a:lnTo>
                  <a:lnTo>
                    <a:pt x="2575" y="64"/>
                  </a:lnTo>
                  <a:close/>
                  <a:moveTo>
                    <a:pt x="2511" y="64"/>
                  </a:moveTo>
                  <a:lnTo>
                    <a:pt x="2516" y="64"/>
                  </a:lnTo>
                  <a:lnTo>
                    <a:pt x="2519" y="67"/>
                  </a:lnTo>
                  <a:lnTo>
                    <a:pt x="2523" y="70"/>
                  </a:lnTo>
                  <a:lnTo>
                    <a:pt x="2525" y="74"/>
                  </a:lnTo>
                  <a:lnTo>
                    <a:pt x="2526" y="80"/>
                  </a:lnTo>
                  <a:lnTo>
                    <a:pt x="2525" y="84"/>
                  </a:lnTo>
                  <a:lnTo>
                    <a:pt x="2523" y="88"/>
                  </a:lnTo>
                  <a:lnTo>
                    <a:pt x="2519" y="91"/>
                  </a:lnTo>
                  <a:lnTo>
                    <a:pt x="2516" y="94"/>
                  </a:lnTo>
                  <a:lnTo>
                    <a:pt x="2511" y="94"/>
                  </a:lnTo>
                  <a:lnTo>
                    <a:pt x="2507" y="94"/>
                  </a:lnTo>
                  <a:lnTo>
                    <a:pt x="2502" y="91"/>
                  </a:lnTo>
                  <a:lnTo>
                    <a:pt x="2500" y="88"/>
                  </a:lnTo>
                  <a:lnTo>
                    <a:pt x="2497" y="84"/>
                  </a:lnTo>
                  <a:lnTo>
                    <a:pt x="2495" y="80"/>
                  </a:lnTo>
                  <a:lnTo>
                    <a:pt x="2497" y="74"/>
                  </a:lnTo>
                  <a:lnTo>
                    <a:pt x="2500" y="70"/>
                  </a:lnTo>
                  <a:lnTo>
                    <a:pt x="2502" y="67"/>
                  </a:lnTo>
                  <a:lnTo>
                    <a:pt x="2507" y="64"/>
                  </a:lnTo>
                  <a:lnTo>
                    <a:pt x="2511" y="64"/>
                  </a:lnTo>
                  <a:close/>
                  <a:moveTo>
                    <a:pt x="2447" y="64"/>
                  </a:moveTo>
                  <a:lnTo>
                    <a:pt x="2452" y="64"/>
                  </a:lnTo>
                  <a:lnTo>
                    <a:pt x="2456" y="67"/>
                  </a:lnTo>
                  <a:lnTo>
                    <a:pt x="2459" y="70"/>
                  </a:lnTo>
                  <a:lnTo>
                    <a:pt x="2460" y="74"/>
                  </a:lnTo>
                  <a:lnTo>
                    <a:pt x="2462" y="80"/>
                  </a:lnTo>
                  <a:lnTo>
                    <a:pt x="2460" y="84"/>
                  </a:lnTo>
                  <a:lnTo>
                    <a:pt x="2459" y="88"/>
                  </a:lnTo>
                  <a:lnTo>
                    <a:pt x="2456" y="91"/>
                  </a:lnTo>
                  <a:lnTo>
                    <a:pt x="2452" y="94"/>
                  </a:lnTo>
                  <a:lnTo>
                    <a:pt x="2447" y="94"/>
                  </a:lnTo>
                  <a:lnTo>
                    <a:pt x="2442" y="94"/>
                  </a:lnTo>
                  <a:lnTo>
                    <a:pt x="2438" y="91"/>
                  </a:lnTo>
                  <a:lnTo>
                    <a:pt x="2435" y="88"/>
                  </a:lnTo>
                  <a:lnTo>
                    <a:pt x="2433" y="84"/>
                  </a:lnTo>
                  <a:lnTo>
                    <a:pt x="2433" y="80"/>
                  </a:lnTo>
                  <a:lnTo>
                    <a:pt x="2433" y="74"/>
                  </a:lnTo>
                  <a:lnTo>
                    <a:pt x="2435" y="70"/>
                  </a:lnTo>
                  <a:lnTo>
                    <a:pt x="2438" y="67"/>
                  </a:lnTo>
                  <a:lnTo>
                    <a:pt x="2442" y="64"/>
                  </a:lnTo>
                  <a:lnTo>
                    <a:pt x="2447" y="64"/>
                  </a:lnTo>
                  <a:close/>
                  <a:moveTo>
                    <a:pt x="2384" y="64"/>
                  </a:moveTo>
                  <a:lnTo>
                    <a:pt x="2388" y="64"/>
                  </a:lnTo>
                  <a:lnTo>
                    <a:pt x="2392" y="67"/>
                  </a:lnTo>
                  <a:lnTo>
                    <a:pt x="2395" y="70"/>
                  </a:lnTo>
                  <a:lnTo>
                    <a:pt x="2398" y="74"/>
                  </a:lnTo>
                  <a:lnTo>
                    <a:pt x="2398" y="80"/>
                  </a:lnTo>
                  <a:lnTo>
                    <a:pt x="2398" y="84"/>
                  </a:lnTo>
                  <a:lnTo>
                    <a:pt x="2395" y="88"/>
                  </a:lnTo>
                  <a:lnTo>
                    <a:pt x="2392" y="91"/>
                  </a:lnTo>
                  <a:lnTo>
                    <a:pt x="2388" y="94"/>
                  </a:lnTo>
                  <a:lnTo>
                    <a:pt x="2384" y="94"/>
                  </a:lnTo>
                  <a:lnTo>
                    <a:pt x="2378" y="94"/>
                  </a:lnTo>
                  <a:lnTo>
                    <a:pt x="2374" y="91"/>
                  </a:lnTo>
                  <a:lnTo>
                    <a:pt x="2371" y="88"/>
                  </a:lnTo>
                  <a:lnTo>
                    <a:pt x="2368" y="84"/>
                  </a:lnTo>
                  <a:lnTo>
                    <a:pt x="2368" y="80"/>
                  </a:lnTo>
                  <a:lnTo>
                    <a:pt x="2368" y="74"/>
                  </a:lnTo>
                  <a:lnTo>
                    <a:pt x="2371" y="70"/>
                  </a:lnTo>
                  <a:lnTo>
                    <a:pt x="2374" y="67"/>
                  </a:lnTo>
                  <a:lnTo>
                    <a:pt x="2378" y="64"/>
                  </a:lnTo>
                  <a:lnTo>
                    <a:pt x="2384" y="64"/>
                  </a:lnTo>
                  <a:close/>
                  <a:moveTo>
                    <a:pt x="2319" y="64"/>
                  </a:moveTo>
                  <a:lnTo>
                    <a:pt x="2324" y="64"/>
                  </a:lnTo>
                  <a:lnTo>
                    <a:pt x="2328" y="67"/>
                  </a:lnTo>
                  <a:lnTo>
                    <a:pt x="2331" y="70"/>
                  </a:lnTo>
                  <a:lnTo>
                    <a:pt x="2333" y="74"/>
                  </a:lnTo>
                  <a:lnTo>
                    <a:pt x="2333" y="80"/>
                  </a:lnTo>
                  <a:lnTo>
                    <a:pt x="2333" y="84"/>
                  </a:lnTo>
                  <a:lnTo>
                    <a:pt x="2331" y="88"/>
                  </a:lnTo>
                  <a:lnTo>
                    <a:pt x="2328" y="91"/>
                  </a:lnTo>
                  <a:lnTo>
                    <a:pt x="2324" y="94"/>
                  </a:lnTo>
                  <a:lnTo>
                    <a:pt x="2319" y="94"/>
                  </a:lnTo>
                  <a:lnTo>
                    <a:pt x="2314" y="94"/>
                  </a:lnTo>
                  <a:lnTo>
                    <a:pt x="2310" y="91"/>
                  </a:lnTo>
                  <a:lnTo>
                    <a:pt x="2307" y="88"/>
                  </a:lnTo>
                  <a:lnTo>
                    <a:pt x="2306" y="84"/>
                  </a:lnTo>
                  <a:lnTo>
                    <a:pt x="2304" y="80"/>
                  </a:lnTo>
                  <a:lnTo>
                    <a:pt x="2306" y="74"/>
                  </a:lnTo>
                  <a:lnTo>
                    <a:pt x="2307" y="70"/>
                  </a:lnTo>
                  <a:lnTo>
                    <a:pt x="2310" y="67"/>
                  </a:lnTo>
                  <a:lnTo>
                    <a:pt x="2314" y="64"/>
                  </a:lnTo>
                  <a:lnTo>
                    <a:pt x="2319" y="64"/>
                  </a:lnTo>
                  <a:close/>
                  <a:moveTo>
                    <a:pt x="2255" y="64"/>
                  </a:moveTo>
                  <a:lnTo>
                    <a:pt x="2259" y="64"/>
                  </a:lnTo>
                  <a:lnTo>
                    <a:pt x="2264" y="67"/>
                  </a:lnTo>
                  <a:lnTo>
                    <a:pt x="2266" y="70"/>
                  </a:lnTo>
                  <a:lnTo>
                    <a:pt x="2269" y="74"/>
                  </a:lnTo>
                  <a:lnTo>
                    <a:pt x="2271" y="80"/>
                  </a:lnTo>
                  <a:lnTo>
                    <a:pt x="2269" y="84"/>
                  </a:lnTo>
                  <a:lnTo>
                    <a:pt x="2266" y="88"/>
                  </a:lnTo>
                  <a:lnTo>
                    <a:pt x="2264" y="91"/>
                  </a:lnTo>
                  <a:lnTo>
                    <a:pt x="2259" y="94"/>
                  </a:lnTo>
                  <a:lnTo>
                    <a:pt x="2255" y="94"/>
                  </a:lnTo>
                  <a:lnTo>
                    <a:pt x="2250" y="94"/>
                  </a:lnTo>
                  <a:lnTo>
                    <a:pt x="2247" y="91"/>
                  </a:lnTo>
                  <a:lnTo>
                    <a:pt x="2243" y="88"/>
                  </a:lnTo>
                  <a:lnTo>
                    <a:pt x="2241" y="84"/>
                  </a:lnTo>
                  <a:lnTo>
                    <a:pt x="2240" y="80"/>
                  </a:lnTo>
                  <a:lnTo>
                    <a:pt x="2241" y="74"/>
                  </a:lnTo>
                  <a:lnTo>
                    <a:pt x="2243" y="70"/>
                  </a:lnTo>
                  <a:lnTo>
                    <a:pt x="2247" y="67"/>
                  </a:lnTo>
                  <a:lnTo>
                    <a:pt x="2250" y="64"/>
                  </a:lnTo>
                  <a:lnTo>
                    <a:pt x="2255" y="64"/>
                  </a:lnTo>
                  <a:close/>
                  <a:moveTo>
                    <a:pt x="2191" y="64"/>
                  </a:moveTo>
                  <a:lnTo>
                    <a:pt x="2195" y="64"/>
                  </a:lnTo>
                  <a:lnTo>
                    <a:pt x="2199" y="67"/>
                  </a:lnTo>
                  <a:lnTo>
                    <a:pt x="2204" y="70"/>
                  </a:lnTo>
                  <a:lnTo>
                    <a:pt x="2205" y="74"/>
                  </a:lnTo>
                  <a:lnTo>
                    <a:pt x="2206" y="80"/>
                  </a:lnTo>
                  <a:lnTo>
                    <a:pt x="2205" y="84"/>
                  </a:lnTo>
                  <a:lnTo>
                    <a:pt x="2204" y="88"/>
                  </a:lnTo>
                  <a:lnTo>
                    <a:pt x="2199" y="91"/>
                  </a:lnTo>
                  <a:lnTo>
                    <a:pt x="2195" y="94"/>
                  </a:lnTo>
                  <a:lnTo>
                    <a:pt x="2191" y="94"/>
                  </a:lnTo>
                  <a:lnTo>
                    <a:pt x="2187" y="94"/>
                  </a:lnTo>
                  <a:lnTo>
                    <a:pt x="2183" y="91"/>
                  </a:lnTo>
                  <a:lnTo>
                    <a:pt x="2178" y="88"/>
                  </a:lnTo>
                  <a:lnTo>
                    <a:pt x="2177" y="84"/>
                  </a:lnTo>
                  <a:lnTo>
                    <a:pt x="2176" y="80"/>
                  </a:lnTo>
                  <a:lnTo>
                    <a:pt x="2177" y="74"/>
                  </a:lnTo>
                  <a:lnTo>
                    <a:pt x="2178" y="70"/>
                  </a:lnTo>
                  <a:lnTo>
                    <a:pt x="2183" y="67"/>
                  </a:lnTo>
                  <a:lnTo>
                    <a:pt x="2187" y="64"/>
                  </a:lnTo>
                  <a:lnTo>
                    <a:pt x="2191" y="64"/>
                  </a:lnTo>
                  <a:close/>
                  <a:moveTo>
                    <a:pt x="2127" y="64"/>
                  </a:moveTo>
                  <a:lnTo>
                    <a:pt x="2132" y="64"/>
                  </a:lnTo>
                  <a:lnTo>
                    <a:pt x="2135" y="67"/>
                  </a:lnTo>
                  <a:lnTo>
                    <a:pt x="2139" y="70"/>
                  </a:lnTo>
                  <a:lnTo>
                    <a:pt x="2141" y="74"/>
                  </a:lnTo>
                  <a:lnTo>
                    <a:pt x="2142" y="80"/>
                  </a:lnTo>
                  <a:lnTo>
                    <a:pt x="2141" y="84"/>
                  </a:lnTo>
                  <a:lnTo>
                    <a:pt x="2139" y="88"/>
                  </a:lnTo>
                  <a:lnTo>
                    <a:pt x="2135" y="91"/>
                  </a:lnTo>
                  <a:lnTo>
                    <a:pt x="2132" y="94"/>
                  </a:lnTo>
                  <a:lnTo>
                    <a:pt x="2127" y="94"/>
                  </a:lnTo>
                  <a:lnTo>
                    <a:pt x="2123" y="94"/>
                  </a:lnTo>
                  <a:lnTo>
                    <a:pt x="2118" y="91"/>
                  </a:lnTo>
                  <a:lnTo>
                    <a:pt x="2116" y="88"/>
                  </a:lnTo>
                  <a:lnTo>
                    <a:pt x="2113" y="84"/>
                  </a:lnTo>
                  <a:lnTo>
                    <a:pt x="2111" y="80"/>
                  </a:lnTo>
                  <a:lnTo>
                    <a:pt x="2113" y="74"/>
                  </a:lnTo>
                  <a:lnTo>
                    <a:pt x="2116" y="70"/>
                  </a:lnTo>
                  <a:lnTo>
                    <a:pt x="2118" y="67"/>
                  </a:lnTo>
                  <a:lnTo>
                    <a:pt x="2123" y="64"/>
                  </a:lnTo>
                  <a:lnTo>
                    <a:pt x="2127" y="64"/>
                  </a:lnTo>
                  <a:close/>
                  <a:moveTo>
                    <a:pt x="2063" y="64"/>
                  </a:moveTo>
                  <a:lnTo>
                    <a:pt x="2068" y="64"/>
                  </a:lnTo>
                  <a:lnTo>
                    <a:pt x="2072" y="67"/>
                  </a:lnTo>
                  <a:lnTo>
                    <a:pt x="2075" y="70"/>
                  </a:lnTo>
                  <a:lnTo>
                    <a:pt x="2076" y="74"/>
                  </a:lnTo>
                  <a:lnTo>
                    <a:pt x="2078" y="80"/>
                  </a:lnTo>
                  <a:lnTo>
                    <a:pt x="2076" y="84"/>
                  </a:lnTo>
                  <a:lnTo>
                    <a:pt x="2075" y="88"/>
                  </a:lnTo>
                  <a:lnTo>
                    <a:pt x="2072" y="91"/>
                  </a:lnTo>
                  <a:lnTo>
                    <a:pt x="2068" y="94"/>
                  </a:lnTo>
                  <a:lnTo>
                    <a:pt x="2063" y="94"/>
                  </a:lnTo>
                  <a:lnTo>
                    <a:pt x="2058" y="94"/>
                  </a:lnTo>
                  <a:lnTo>
                    <a:pt x="2054" y="91"/>
                  </a:lnTo>
                  <a:lnTo>
                    <a:pt x="2051" y="88"/>
                  </a:lnTo>
                  <a:lnTo>
                    <a:pt x="2049" y="84"/>
                  </a:lnTo>
                  <a:lnTo>
                    <a:pt x="2049" y="80"/>
                  </a:lnTo>
                  <a:lnTo>
                    <a:pt x="2049" y="74"/>
                  </a:lnTo>
                  <a:lnTo>
                    <a:pt x="2051" y="70"/>
                  </a:lnTo>
                  <a:lnTo>
                    <a:pt x="2054" y="67"/>
                  </a:lnTo>
                  <a:lnTo>
                    <a:pt x="2058" y="64"/>
                  </a:lnTo>
                  <a:lnTo>
                    <a:pt x="2063" y="64"/>
                  </a:lnTo>
                  <a:close/>
                  <a:moveTo>
                    <a:pt x="2000" y="64"/>
                  </a:moveTo>
                  <a:lnTo>
                    <a:pt x="2004" y="64"/>
                  </a:lnTo>
                  <a:lnTo>
                    <a:pt x="2008" y="67"/>
                  </a:lnTo>
                  <a:lnTo>
                    <a:pt x="2011" y="70"/>
                  </a:lnTo>
                  <a:lnTo>
                    <a:pt x="2014" y="74"/>
                  </a:lnTo>
                  <a:lnTo>
                    <a:pt x="2014" y="80"/>
                  </a:lnTo>
                  <a:lnTo>
                    <a:pt x="2014" y="84"/>
                  </a:lnTo>
                  <a:lnTo>
                    <a:pt x="2011" y="88"/>
                  </a:lnTo>
                  <a:lnTo>
                    <a:pt x="2008" y="91"/>
                  </a:lnTo>
                  <a:lnTo>
                    <a:pt x="2004" y="94"/>
                  </a:lnTo>
                  <a:lnTo>
                    <a:pt x="2000" y="94"/>
                  </a:lnTo>
                  <a:lnTo>
                    <a:pt x="1994" y="94"/>
                  </a:lnTo>
                  <a:lnTo>
                    <a:pt x="1990" y="91"/>
                  </a:lnTo>
                  <a:lnTo>
                    <a:pt x="1987" y="88"/>
                  </a:lnTo>
                  <a:lnTo>
                    <a:pt x="1984" y="84"/>
                  </a:lnTo>
                  <a:lnTo>
                    <a:pt x="1984" y="80"/>
                  </a:lnTo>
                  <a:lnTo>
                    <a:pt x="1984" y="74"/>
                  </a:lnTo>
                  <a:lnTo>
                    <a:pt x="1987" y="70"/>
                  </a:lnTo>
                  <a:lnTo>
                    <a:pt x="1990" y="67"/>
                  </a:lnTo>
                  <a:lnTo>
                    <a:pt x="1994" y="64"/>
                  </a:lnTo>
                  <a:lnTo>
                    <a:pt x="2000" y="64"/>
                  </a:lnTo>
                  <a:close/>
                  <a:moveTo>
                    <a:pt x="1935" y="64"/>
                  </a:moveTo>
                  <a:lnTo>
                    <a:pt x="1940" y="64"/>
                  </a:lnTo>
                  <a:lnTo>
                    <a:pt x="1944" y="67"/>
                  </a:lnTo>
                  <a:lnTo>
                    <a:pt x="1947" y="70"/>
                  </a:lnTo>
                  <a:lnTo>
                    <a:pt x="1949" y="74"/>
                  </a:lnTo>
                  <a:lnTo>
                    <a:pt x="1949" y="80"/>
                  </a:lnTo>
                  <a:lnTo>
                    <a:pt x="1949" y="84"/>
                  </a:lnTo>
                  <a:lnTo>
                    <a:pt x="1947" y="88"/>
                  </a:lnTo>
                  <a:lnTo>
                    <a:pt x="1944" y="91"/>
                  </a:lnTo>
                  <a:lnTo>
                    <a:pt x="1940" y="94"/>
                  </a:lnTo>
                  <a:lnTo>
                    <a:pt x="1935" y="94"/>
                  </a:lnTo>
                  <a:lnTo>
                    <a:pt x="1930" y="94"/>
                  </a:lnTo>
                  <a:lnTo>
                    <a:pt x="1926" y="91"/>
                  </a:lnTo>
                  <a:lnTo>
                    <a:pt x="1923" y="88"/>
                  </a:lnTo>
                  <a:lnTo>
                    <a:pt x="1922" y="84"/>
                  </a:lnTo>
                  <a:lnTo>
                    <a:pt x="1920" y="80"/>
                  </a:lnTo>
                  <a:lnTo>
                    <a:pt x="1922" y="74"/>
                  </a:lnTo>
                  <a:lnTo>
                    <a:pt x="1923" y="70"/>
                  </a:lnTo>
                  <a:lnTo>
                    <a:pt x="1926" y="67"/>
                  </a:lnTo>
                  <a:lnTo>
                    <a:pt x="1930" y="64"/>
                  </a:lnTo>
                  <a:lnTo>
                    <a:pt x="1935" y="64"/>
                  </a:lnTo>
                  <a:close/>
                  <a:moveTo>
                    <a:pt x="1871" y="64"/>
                  </a:moveTo>
                  <a:lnTo>
                    <a:pt x="1875" y="64"/>
                  </a:lnTo>
                  <a:lnTo>
                    <a:pt x="1880" y="67"/>
                  </a:lnTo>
                  <a:lnTo>
                    <a:pt x="1882" y="70"/>
                  </a:lnTo>
                  <a:lnTo>
                    <a:pt x="1885" y="74"/>
                  </a:lnTo>
                  <a:lnTo>
                    <a:pt x="1887" y="80"/>
                  </a:lnTo>
                  <a:lnTo>
                    <a:pt x="1885" y="84"/>
                  </a:lnTo>
                  <a:lnTo>
                    <a:pt x="1882" y="88"/>
                  </a:lnTo>
                  <a:lnTo>
                    <a:pt x="1880" y="91"/>
                  </a:lnTo>
                  <a:lnTo>
                    <a:pt x="1875" y="94"/>
                  </a:lnTo>
                  <a:lnTo>
                    <a:pt x="1871" y="94"/>
                  </a:lnTo>
                  <a:lnTo>
                    <a:pt x="1866" y="94"/>
                  </a:lnTo>
                  <a:lnTo>
                    <a:pt x="1863" y="91"/>
                  </a:lnTo>
                  <a:lnTo>
                    <a:pt x="1859" y="88"/>
                  </a:lnTo>
                  <a:lnTo>
                    <a:pt x="1857" y="84"/>
                  </a:lnTo>
                  <a:lnTo>
                    <a:pt x="1856" y="80"/>
                  </a:lnTo>
                  <a:lnTo>
                    <a:pt x="1857" y="74"/>
                  </a:lnTo>
                  <a:lnTo>
                    <a:pt x="1859" y="70"/>
                  </a:lnTo>
                  <a:lnTo>
                    <a:pt x="1863" y="67"/>
                  </a:lnTo>
                  <a:lnTo>
                    <a:pt x="1866" y="64"/>
                  </a:lnTo>
                  <a:lnTo>
                    <a:pt x="1871" y="64"/>
                  </a:lnTo>
                  <a:close/>
                  <a:moveTo>
                    <a:pt x="1807" y="64"/>
                  </a:moveTo>
                  <a:lnTo>
                    <a:pt x="1811" y="64"/>
                  </a:lnTo>
                  <a:lnTo>
                    <a:pt x="1815" y="67"/>
                  </a:lnTo>
                  <a:lnTo>
                    <a:pt x="1820" y="70"/>
                  </a:lnTo>
                  <a:lnTo>
                    <a:pt x="1821" y="74"/>
                  </a:lnTo>
                  <a:lnTo>
                    <a:pt x="1822" y="80"/>
                  </a:lnTo>
                  <a:lnTo>
                    <a:pt x="1821" y="84"/>
                  </a:lnTo>
                  <a:lnTo>
                    <a:pt x="1820" y="88"/>
                  </a:lnTo>
                  <a:lnTo>
                    <a:pt x="1815" y="91"/>
                  </a:lnTo>
                  <a:lnTo>
                    <a:pt x="1811" y="94"/>
                  </a:lnTo>
                  <a:lnTo>
                    <a:pt x="1807" y="94"/>
                  </a:lnTo>
                  <a:lnTo>
                    <a:pt x="1803" y="94"/>
                  </a:lnTo>
                  <a:lnTo>
                    <a:pt x="1799" y="91"/>
                  </a:lnTo>
                  <a:lnTo>
                    <a:pt x="1794" y="88"/>
                  </a:lnTo>
                  <a:lnTo>
                    <a:pt x="1793" y="84"/>
                  </a:lnTo>
                  <a:lnTo>
                    <a:pt x="1792" y="80"/>
                  </a:lnTo>
                  <a:lnTo>
                    <a:pt x="1793" y="74"/>
                  </a:lnTo>
                  <a:lnTo>
                    <a:pt x="1794" y="70"/>
                  </a:lnTo>
                  <a:lnTo>
                    <a:pt x="1799" y="67"/>
                  </a:lnTo>
                  <a:lnTo>
                    <a:pt x="1803" y="64"/>
                  </a:lnTo>
                  <a:lnTo>
                    <a:pt x="1807" y="64"/>
                  </a:lnTo>
                  <a:close/>
                  <a:moveTo>
                    <a:pt x="1743" y="64"/>
                  </a:moveTo>
                  <a:lnTo>
                    <a:pt x="1748" y="64"/>
                  </a:lnTo>
                  <a:lnTo>
                    <a:pt x="1751" y="67"/>
                  </a:lnTo>
                  <a:lnTo>
                    <a:pt x="1755" y="70"/>
                  </a:lnTo>
                  <a:lnTo>
                    <a:pt x="1757" y="74"/>
                  </a:lnTo>
                  <a:lnTo>
                    <a:pt x="1758" y="80"/>
                  </a:lnTo>
                  <a:lnTo>
                    <a:pt x="1757" y="84"/>
                  </a:lnTo>
                  <a:lnTo>
                    <a:pt x="1755" y="88"/>
                  </a:lnTo>
                  <a:lnTo>
                    <a:pt x="1751" y="91"/>
                  </a:lnTo>
                  <a:lnTo>
                    <a:pt x="1748" y="94"/>
                  </a:lnTo>
                  <a:lnTo>
                    <a:pt x="1743" y="94"/>
                  </a:lnTo>
                  <a:lnTo>
                    <a:pt x="1739" y="94"/>
                  </a:lnTo>
                  <a:lnTo>
                    <a:pt x="1734" y="91"/>
                  </a:lnTo>
                  <a:lnTo>
                    <a:pt x="1732" y="88"/>
                  </a:lnTo>
                  <a:lnTo>
                    <a:pt x="1729" y="84"/>
                  </a:lnTo>
                  <a:lnTo>
                    <a:pt x="1727" y="80"/>
                  </a:lnTo>
                  <a:lnTo>
                    <a:pt x="1729" y="74"/>
                  </a:lnTo>
                  <a:lnTo>
                    <a:pt x="1732" y="70"/>
                  </a:lnTo>
                  <a:lnTo>
                    <a:pt x="1734" y="67"/>
                  </a:lnTo>
                  <a:lnTo>
                    <a:pt x="1739" y="64"/>
                  </a:lnTo>
                  <a:lnTo>
                    <a:pt x="1743" y="64"/>
                  </a:lnTo>
                  <a:close/>
                  <a:moveTo>
                    <a:pt x="1679" y="64"/>
                  </a:moveTo>
                  <a:lnTo>
                    <a:pt x="1684" y="64"/>
                  </a:lnTo>
                  <a:lnTo>
                    <a:pt x="1688" y="67"/>
                  </a:lnTo>
                  <a:lnTo>
                    <a:pt x="1691" y="70"/>
                  </a:lnTo>
                  <a:lnTo>
                    <a:pt x="1692" y="74"/>
                  </a:lnTo>
                  <a:lnTo>
                    <a:pt x="1694" y="80"/>
                  </a:lnTo>
                  <a:lnTo>
                    <a:pt x="1692" y="84"/>
                  </a:lnTo>
                  <a:lnTo>
                    <a:pt x="1691" y="88"/>
                  </a:lnTo>
                  <a:lnTo>
                    <a:pt x="1688" y="91"/>
                  </a:lnTo>
                  <a:lnTo>
                    <a:pt x="1684" y="94"/>
                  </a:lnTo>
                  <a:lnTo>
                    <a:pt x="1679" y="94"/>
                  </a:lnTo>
                  <a:lnTo>
                    <a:pt x="1674" y="94"/>
                  </a:lnTo>
                  <a:lnTo>
                    <a:pt x="1670" y="91"/>
                  </a:lnTo>
                  <a:lnTo>
                    <a:pt x="1667" y="88"/>
                  </a:lnTo>
                  <a:lnTo>
                    <a:pt x="1665" y="84"/>
                  </a:lnTo>
                  <a:lnTo>
                    <a:pt x="1665" y="80"/>
                  </a:lnTo>
                  <a:lnTo>
                    <a:pt x="1665" y="74"/>
                  </a:lnTo>
                  <a:lnTo>
                    <a:pt x="1667" y="70"/>
                  </a:lnTo>
                  <a:lnTo>
                    <a:pt x="1670" y="67"/>
                  </a:lnTo>
                  <a:lnTo>
                    <a:pt x="1674" y="64"/>
                  </a:lnTo>
                  <a:lnTo>
                    <a:pt x="1679" y="64"/>
                  </a:lnTo>
                  <a:close/>
                  <a:moveTo>
                    <a:pt x="1616" y="64"/>
                  </a:moveTo>
                  <a:lnTo>
                    <a:pt x="1620" y="64"/>
                  </a:lnTo>
                  <a:lnTo>
                    <a:pt x="1624" y="67"/>
                  </a:lnTo>
                  <a:lnTo>
                    <a:pt x="1627" y="70"/>
                  </a:lnTo>
                  <a:lnTo>
                    <a:pt x="1630" y="74"/>
                  </a:lnTo>
                  <a:lnTo>
                    <a:pt x="1630" y="80"/>
                  </a:lnTo>
                  <a:lnTo>
                    <a:pt x="1630" y="84"/>
                  </a:lnTo>
                  <a:lnTo>
                    <a:pt x="1627" y="88"/>
                  </a:lnTo>
                  <a:lnTo>
                    <a:pt x="1624" y="91"/>
                  </a:lnTo>
                  <a:lnTo>
                    <a:pt x="1620" y="94"/>
                  </a:lnTo>
                  <a:lnTo>
                    <a:pt x="1616" y="94"/>
                  </a:lnTo>
                  <a:lnTo>
                    <a:pt x="1610" y="94"/>
                  </a:lnTo>
                  <a:lnTo>
                    <a:pt x="1606" y="91"/>
                  </a:lnTo>
                  <a:lnTo>
                    <a:pt x="1603" y="88"/>
                  </a:lnTo>
                  <a:lnTo>
                    <a:pt x="1600" y="84"/>
                  </a:lnTo>
                  <a:lnTo>
                    <a:pt x="1600" y="80"/>
                  </a:lnTo>
                  <a:lnTo>
                    <a:pt x="1600" y="74"/>
                  </a:lnTo>
                  <a:lnTo>
                    <a:pt x="1603" y="70"/>
                  </a:lnTo>
                  <a:lnTo>
                    <a:pt x="1606" y="67"/>
                  </a:lnTo>
                  <a:lnTo>
                    <a:pt x="1610" y="64"/>
                  </a:lnTo>
                  <a:lnTo>
                    <a:pt x="1616" y="64"/>
                  </a:lnTo>
                  <a:close/>
                  <a:moveTo>
                    <a:pt x="1551" y="64"/>
                  </a:moveTo>
                  <a:lnTo>
                    <a:pt x="1556" y="64"/>
                  </a:lnTo>
                  <a:lnTo>
                    <a:pt x="1560" y="67"/>
                  </a:lnTo>
                  <a:lnTo>
                    <a:pt x="1563" y="70"/>
                  </a:lnTo>
                  <a:lnTo>
                    <a:pt x="1565" y="74"/>
                  </a:lnTo>
                  <a:lnTo>
                    <a:pt x="1565" y="80"/>
                  </a:lnTo>
                  <a:lnTo>
                    <a:pt x="1565" y="84"/>
                  </a:lnTo>
                  <a:lnTo>
                    <a:pt x="1563" y="88"/>
                  </a:lnTo>
                  <a:lnTo>
                    <a:pt x="1560" y="91"/>
                  </a:lnTo>
                  <a:lnTo>
                    <a:pt x="1556" y="94"/>
                  </a:lnTo>
                  <a:lnTo>
                    <a:pt x="1551" y="94"/>
                  </a:lnTo>
                  <a:lnTo>
                    <a:pt x="1546" y="94"/>
                  </a:lnTo>
                  <a:lnTo>
                    <a:pt x="1542" y="91"/>
                  </a:lnTo>
                  <a:lnTo>
                    <a:pt x="1539" y="88"/>
                  </a:lnTo>
                  <a:lnTo>
                    <a:pt x="1538" y="84"/>
                  </a:lnTo>
                  <a:lnTo>
                    <a:pt x="1536" y="80"/>
                  </a:lnTo>
                  <a:lnTo>
                    <a:pt x="1538" y="74"/>
                  </a:lnTo>
                  <a:lnTo>
                    <a:pt x="1539" y="70"/>
                  </a:lnTo>
                  <a:lnTo>
                    <a:pt x="1542" y="67"/>
                  </a:lnTo>
                  <a:lnTo>
                    <a:pt x="1546" y="64"/>
                  </a:lnTo>
                  <a:lnTo>
                    <a:pt x="1551" y="64"/>
                  </a:lnTo>
                  <a:close/>
                  <a:moveTo>
                    <a:pt x="1487" y="64"/>
                  </a:moveTo>
                  <a:lnTo>
                    <a:pt x="1491" y="64"/>
                  </a:lnTo>
                  <a:lnTo>
                    <a:pt x="1496" y="67"/>
                  </a:lnTo>
                  <a:lnTo>
                    <a:pt x="1498" y="70"/>
                  </a:lnTo>
                  <a:lnTo>
                    <a:pt x="1501" y="74"/>
                  </a:lnTo>
                  <a:lnTo>
                    <a:pt x="1503" y="80"/>
                  </a:lnTo>
                  <a:lnTo>
                    <a:pt x="1501" y="84"/>
                  </a:lnTo>
                  <a:lnTo>
                    <a:pt x="1498" y="88"/>
                  </a:lnTo>
                  <a:lnTo>
                    <a:pt x="1496" y="91"/>
                  </a:lnTo>
                  <a:lnTo>
                    <a:pt x="1491" y="94"/>
                  </a:lnTo>
                  <a:lnTo>
                    <a:pt x="1487" y="94"/>
                  </a:lnTo>
                  <a:lnTo>
                    <a:pt x="1482" y="94"/>
                  </a:lnTo>
                  <a:lnTo>
                    <a:pt x="1479" y="91"/>
                  </a:lnTo>
                  <a:lnTo>
                    <a:pt x="1475" y="88"/>
                  </a:lnTo>
                  <a:lnTo>
                    <a:pt x="1473" y="84"/>
                  </a:lnTo>
                  <a:lnTo>
                    <a:pt x="1472" y="80"/>
                  </a:lnTo>
                  <a:lnTo>
                    <a:pt x="1473" y="74"/>
                  </a:lnTo>
                  <a:lnTo>
                    <a:pt x="1475" y="70"/>
                  </a:lnTo>
                  <a:lnTo>
                    <a:pt x="1479" y="67"/>
                  </a:lnTo>
                  <a:lnTo>
                    <a:pt x="1482" y="64"/>
                  </a:lnTo>
                  <a:lnTo>
                    <a:pt x="1487" y="64"/>
                  </a:lnTo>
                  <a:close/>
                  <a:moveTo>
                    <a:pt x="1423" y="64"/>
                  </a:moveTo>
                  <a:lnTo>
                    <a:pt x="1427" y="64"/>
                  </a:lnTo>
                  <a:lnTo>
                    <a:pt x="1431" y="67"/>
                  </a:lnTo>
                  <a:lnTo>
                    <a:pt x="1436" y="70"/>
                  </a:lnTo>
                  <a:lnTo>
                    <a:pt x="1437" y="74"/>
                  </a:lnTo>
                  <a:lnTo>
                    <a:pt x="1438" y="80"/>
                  </a:lnTo>
                  <a:lnTo>
                    <a:pt x="1437" y="84"/>
                  </a:lnTo>
                  <a:lnTo>
                    <a:pt x="1436" y="88"/>
                  </a:lnTo>
                  <a:lnTo>
                    <a:pt x="1431" y="91"/>
                  </a:lnTo>
                  <a:lnTo>
                    <a:pt x="1427" y="94"/>
                  </a:lnTo>
                  <a:lnTo>
                    <a:pt x="1423" y="94"/>
                  </a:lnTo>
                  <a:lnTo>
                    <a:pt x="1419" y="94"/>
                  </a:lnTo>
                  <a:lnTo>
                    <a:pt x="1415" y="91"/>
                  </a:lnTo>
                  <a:lnTo>
                    <a:pt x="1410" y="88"/>
                  </a:lnTo>
                  <a:lnTo>
                    <a:pt x="1409" y="84"/>
                  </a:lnTo>
                  <a:lnTo>
                    <a:pt x="1408" y="80"/>
                  </a:lnTo>
                  <a:lnTo>
                    <a:pt x="1409" y="74"/>
                  </a:lnTo>
                  <a:lnTo>
                    <a:pt x="1410" y="70"/>
                  </a:lnTo>
                  <a:lnTo>
                    <a:pt x="1415" y="67"/>
                  </a:lnTo>
                  <a:lnTo>
                    <a:pt x="1419" y="64"/>
                  </a:lnTo>
                  <a:lnTo>
                    <a:pt x="1423" y="64"/>
                  </a:lnTo>
                  <a:close/>
                  <a:moveTo>
                    <a:pt x="1359" y="64"/>
                  </a:moveTo>
                  <a:lnTo>
                    <a:pt x="1364" y="64"/>
                  </a:lnTo>
                  <a:lnTo>
                    <a:pt x="1367" y="67"/>
                  </a:lnTo>
                  <a:lnTo>
                    <a:pt x="1371" y="70"/>
                  </a:lnTo>
                  <a:lnTo>
                    <a:pt x="1373" y="74"/>
                  </a:lnTo>
                  <a:lnTo>
                    <a:pt x="1374" y="80"/>
                  </a:lnTo>
                  <a:lnTo>
                    <a:pt x="1373" y="84"/>
                  </a:lnTo>
                  <a:lnTo>
                    <a:pt x="1371" y="88"/>
                  </a:lnTo>
                  <a:lnTo>
                    <a:pt x="1367" y="91"/>
                  </a:lnTo>
                  <a:lnTo>
                    <a:pt x="1364" y="94"/>
                  </a:lnTo>
                  <a:lnTo>
                    <a:pt x="1359" y="94"/>
                  </a:lnTo>
                  <a:lnTo>
                    <a:pt x="1355" y="94"/>
                  </a:lnTo>
                  <a:lnTo>
                    <a:pt x="1350" y="91"/>
                  </a:lnTo>
                  <a:lnTo>
                    <a:pt x="1348" y="88"/>
                  </a:lnTo>
                  <a:lnTo>
                    <a:pt x="1345" y="84"/>
                  </a:lnTo>
                  <a:lnTo>
                    <a:pt x="1343" y="80"/>
                  </a:lnTo>
                  <a:lnTo>
                    <a:pt x="1345" y="74"/>
                  </a:lnTo>
                  <a:lnTo>
                    <a:pt x="1348" y="70"/>
                  </a:lnTo>
                  <a:lnTo>
                    <a:pt x="1350" y="67"/>
                  </a:lnTo>
                  <a:lnTo>
                    <a:pt x="1355" y="64"/>
                  </a:lnTo>
                  <a:lnTo>
                    <a:pt x="1359" y="64"/>
                  </a:lnTo>
                  <a:close/>
                  <a:moveTo>
                    <a:pt x="1295" y="64"/>
                  </a:moveTo>
                  <a:lnTo>
                    <a:pt x="1300" y="64"/>
                  </a:lnTo>
                  <a:lnTo>
                    <a:pt x="1304" y="67"/>
                  </a:lnTo>
                  <a:lnTo>
                    <a:pt x="1307" y="70"/>
                  </a:lnTo>
                  <a:lnTo>
                    <a:pt x="1308" y="74"/>
                  </a:lnTo>
                  <a:lnTo>
                    <a:pt x="1310" y="80"/>
                  </a:lnTo>
                  <a:lnTo>
                    <a:pt x="1308" y="84"/>
                  </a:lnTo>
                  <a:lnTo>
                    <a:pt x="1307" y="88"/>
                  </a:lnTo>
                  <a:lnTo>
                    <a:pt x="1304" y="91"/>
                  </a:lnTo>
                  <a:lnTo>
                    <a:pt x="1300" y="94"/>
                  </a:lnTo>
                  <a:lnTo>
                    <a:pt x="1295" y="94"/>
                  </a:lnTo>
                  <a:lnTo>
                    <a:pt x="1290" y="94"/>
                  </a:lnTo>
                  <a:lnTo>
                    <a:pt x="1286" y="91"/>
                  </a:lnTo>
                  <a:lnTo>
                    <a:pt x="1283" y="88"/>
                  </a:lnTo>
                  <a:lnTo>
                    <a:pt x="1281" y="84"/>
                  </a:lnTo>
                  <a:lnTo>
                    <a:pt x="1281" y="80"/>
                  </a:lnTo>
                  <a:lnTo>
                    <a:pt x="1281" y="74"/>
                  </a:lnTo>
                  <a:lnTo>
                    <a:pt x="1283" y="70"/>
                  </a:lnTo>
                  <a:lnTo>
                    <a:pt x="1286" y="67"/>
                  </a:lnTo>
                  <a:lnTo>
                    <a:pt x="1290" y="64"/>
                  </a:lnTo>
                  <a:lnTo>
                    <a:pt x="1295" y="64"/>
                  </a:lnTo>
                  <a:close/>
                  <a:moveTo>
                    <a:pt x="1232" y="64"/>
                  </a:moveTo>
                  <a:lnTo>
                    <a:pt x="1236" y="64"/>
                  </a:lnTo>
                  <a:lnTo>
                    <a:pt x="1240" y="67"/>
                  </a:lnTo>
                  <a:lnTo>
                    <a:pt x="1243" y="70"/>
                  </a:lnTo>
                  <a:lnTo>
                    <a:pt x="1246" y="74"/>
                  </a:lnTo>
                  <a:lnTo>
                    <a:pt x="1246" y="80"/>
                  </a:lnTo>
                  <a:lnTo>
                    <a:pt x="1246" y="84"/>
                  </a:lnTo>
                  <a:lnTo>
                    <a:pt x="1243" y="88"/>
                  </a:lnTo>
                  <a:lnTo>
                    <a:pt x="1240" y="91"/>
                  </a:lnTo>
                  <a:lnTo>
                    <a:pt x="1236" y="94"/>
                  </a:lnTo>
                  <a:lnTo>
                    <a:pt x="1232" y="94"/>
                  </a:lnTo>
                  <a:lnTo>
                    <a:pt x="1226" y="94"/>
                  </a:lnTo>
                  <a:lnTo>
                    <a:pt x="1222" y="91"/>
                  </a:lnTo>
                  <a:lnTo>
                    <a:pt x="1219" y="88"/>
                  </a:lnTo>
                  <a:lnTo>
                    <a:pt x="1216" y="84"/>
                  </a:lnTo>
                  <a:lnTo>
                    <a:pt x="1216" y="80"/>
                  </a:lnTo>
                  <a:lnTo>
                    <a:pt x="1216" y="74"/>
                  </a:lnTo>
                  <a:lnTo>
                    <a:pt x="1219" y="70"/>
                  </a:lnTo>
                  <a:lnTo>
                    <a:pt x="1222" y="67"/>
                  </a:lnTo>
                  <a:lnTo>
                    <a:pt x="1226" y="64"/>
                  </a:lnTo>
                  <a:lnTo>
                    <a:pt x="1232" y="64"/>
                  </a:lnTo>
                  <a:close/>
                  <a:moveTo>
                    <a:pt x="1167" y="64"/>
                  </a:moveTo>
                  <a:lnTo>
                    <a:pt x="1172" y="64"/>
                  </a:lnTo>
                  <a:lnTo>
                    <a:pt x="1176" y="67"/>
                  </a:lnTo>
                  <a:lnTo>
                    <a:pt x="1179" y="70"/>
                  </a:lnTo>
                  <a:lnTo>
                    <a:pt x="1181" y="74"/>
                  </a:lnTo>
                  <a:lnTo>
                    <a:pt x="1181" y="80"/>
                  </a:lnTo>
                  <a:lnTo>
                    <a:pt x="1181" y="84"/>
                  </a:lnTo>
                  <a:lnTo>
                    <a:pt x="1179" y="88"/>
                  </a:lnTo>
                  <a:lnTo>
                    <a:pt x="1176" y="91"/>
                  </a:lnTo>
                  <a:lnTo>
                    <a:pt x="1172" y="94"/>
                  </a:lnTo>
                  <a:lnTo>
                    <a:pt x="1167" y="94"/>
                  </a:lnTo>
                  <a:lnTo>
                    <a:pt x="1162" y="94"/>
                  </a:lnTo>
                  <a:lnTo>
                    <a:pt x="1158" y="91"/>
                  </a:lnTo>
                  <a:lnTo>
                    <a:pt x="1155" y="88"/>
                  </a:lnTo>
                  <a:lnTo>
                    <a:pt x="1154" y="84"/>
                  </a:lnTo>
                  <a:lnTo>
                    <a:pt x="1152" y="80"/>
                  </a:lnTo>
                  <a:lnTo>
                    <a:pt x="1154" y="74"/>
                  </a:lnTo>
                  <a:lnTo>
                    <a:pt x="1155" y="70"/>
                  </a:lnTo>
                  <a:lnTo>
                    <a:pt x="1158" y="67"/>
                  </a:lnTo>
                  <a:lnTo>
                    <a:pt x="1162" y="64"/>
                  </a:lnTo>
                  <a:lnTo>
                    <a:pt x="1167" y="64"/>
                  </a:lnTo>
                  <a:close/>
                  <a:moveTo>
                    <a:pt x="1103" y="64"/>
                  </a:moveTo>
                  <a:lnTo>
                    <a:pt x="1107" y="64"/>
                  </a:lnTo>
                  <a:lnTo>
                    <a:pt x="1112" y="67"/>
                  </a:lnTo>
                  <a:lnTo>
                    <a:pt x="1114" y="70"/>
                  </a:lnTo>
                  <a:lnTo>
                    <a:pt x="1117" y="74"/>
                  </a:lnTo>
                  <a:lnTo>
                    <a:pt x="1119" y="80"/>
                  </a:lnTo>
                  <a:lnTo>
                    <a:pt x="1117" y="84"/>
                  </a:lnTo>
                  <a:lnTo>
                    <a:pt x="1114" y="88"/>
                  </a:lnTo>
                  <a:lnTo>
                    <a:pt x="1112" y="91"/>
                  </a:lnTo>
                  <a:lnTo>
                    <a:pt x="1107" y="94"/>
                  </a:lnTo>
                  <a:lnTo>
                    <a:pt x="1103" y="94"/>
                  </a:lnTo>
                  <a:lnTo>
                    <a:pt x="1098" y="94"/>
                  </a:lnTo>
                  <a:lnTo>
                    <a:pt x="1095" y="91"/>
                  </a:lnTo>
                  <a:lnTo>
                    <a:pt x="1091" y="88"/>
                  </a:lnTo>
                  <a:lnTo>
                    <a:pt x="1089" y="84"/>
                  </a:lnTo>
                  <a:lnTo>
                    <a:pt x="1088" y="80"/>
                  </a:lnTo>
                  <a:lnTo>
                    <a:pt x="1089" y="74"/>
                  </a:lnTo>
                  <a:lnTo>
                    <a:pt x="1091" y="70"/>
                  </a:lnTo>
                  <a:lnTo>
                    <a:pt x="1095" y="67"/>
                  </a:lnTo>
                  <a:lnTo>
                    <a:pt x="1098" y="64"/>
                  </a:lnTo>
                  <a:lnTo>
                    <a:pt x="1103" y="64"/>
                  </a:lnTo>
                  <a:close/>
                  <a:moveTo>
                    <a:pt x="1039" y="64"/>
                  </a:moveTo>
                  <a:lnTo>
                    <a:pt x="1043" y="64"/>
                  </a:lnTo>
                  <a:lnTo>
                    <a:pt x="1047" y="67"/>
                  </a:lnTo>
                  <a:lnTo>
                    <a:pt x="1052" y="70"/>
                  </a:lnTo>
                  <a:lnTo>
                    <a:pt x="1053" y="74"/>
                  </a:lnTo>
                  <a:lnTo>
                    <a:pt x="1054" y="80"/>
                  </a:lnTo>
                  <a:lnTo>
                    <a:pt x="1053" y="84"/>
                  </a:lnTo>
                  <a:lnTo>
                    <a:pt x="1052" y="88"/>
                  </a:lnTo>
                  <a:lnTo>
                    <a:pt x="1047" y="91"/>
                  </a:lnTo>
                  <a:lnTo>
                    <a:pt x="1043" y="94"/>
                  </a:lnTo>
                  <a:lnTo>
                    <a:pt x="1039" y="94"/>
                  </a:lnTo>
                  <a:lnTo>
                    <a:pt x="1035" y="94"/>
                  </a:lnTo>
                  <a:lnTo>
                    <a:pt x="1031" y="91"/>
                  </a:lnTo>
                  <a:lnTo>
                    <a:pt x="1026" y="88"/>
                  </a:lnTo>
                  <a:lnTo>
                    <a:pt x="1025" y="84"/>
                  </a:lnTo>
                  <a:lnTo>
                    <a:pt x="1024" y="80"/>
                  </a:lnTo>
                  <a:lnTo>
                    <a:pt x="1025" y="74"/>
                  </a:lnTo>
                  <a:lnTo>
                    <a:pt x="1026" y="70"/>
                  </a:lnTo>
                  <a:lnTo>
                    <a:pt x="1031" y="67"/>
                  </a:lnTo>
                  <a:lnTo>
                    <a:pt x="1035" y="64"/>
                  </a:lnTo>
                  <a:lnTo>
                    <a:pt x="1039" y="64"/>
                  </a:lnTo>
                  <a:close/>
                  <a:moveTo>
                    <a:pt x="975" y="64"/>
                  </a:moveTo>
                  <a:lnTo>
                    <a:pt x="980" y="64"/>
                  </a:lnTo>
                  <a:lnTo>
                    <a:pt x="983" y="67"/>
                  </a:lnTo>
                  <a:lnTo>
                    <a:pt x="987" y="70"/>
                  </a:lnTo>
                  <a:lnTo>
                    <a:pt x="989" y="74"/>
                  </a:lnTo>
                  <a:lnTo>
                    <a:pt x="990" y="80"/>
                  </a:lnTo>
                  <a:lnTo>
                    <a:pt x="989" y="84"/>
                  </a:lnTo>
                  <a:lnTo>
                    <a:pt x="987" y="88"/>
                  </a:lnTo>
                  <a:lnTo>
                    <a:pt x="983" y="91"/>
                  </a:lnTo>
                  <a:lnTo>
                    <a:pt x="980" y="94"/>
                  </a:lnTo>
                  <a:lnTo>
                    <a:pt x="975" y="94"/>
                  </a:lnTo>
                  <a:lnTo>
                    <a:pt x="971" y="94"/>
                  </a:lnTo>
                  <a:lnTo>
                    <a:pt x="966" y="91"/>
                  </a:lnTo>
                  <a:lnTo>
                    <a:pt x="964" y="88"/>
                  </a:lnTo>
                  <a:lnTo>
                    <a:pt x="961" y="84"/>
                  </a:lnTo>
                  <a:lnTo>
                    <a:pt x="959" y="80"/>
                  </a:lnTo>
                  <a:lnTo>
                    <a:pt x="961" y="74"/>
                  </a:lnTo>
                  <a:lnTo>
                    <a:pt x="964" y="70"/>
                  </a:lnTo>
                  <a:lnTo>
                    <a:pt x="966" y="67"/>
                  </a:lnTo>
                  <a:lnTo>
                    <a:pt x="971" y="64"/>
                  </a:lnTo>
                  <a:lnTo>
                    <a:pt x="975" y="64"/>
                  </a:lnTo>
                  <a:close/>
                  <a:moveTo>
                    <a:pt x="911" y="64"/>
                  </a:moveTo>
                  <a:lnTo>
                    <a:pt x="916" y="64"/>
                  </a:lnTo>
                  <a:lnTo>
                    <a:pt x="920" y="67"/>
                  </a:lnTo>
                  <a:lnTo>
                    <a:pt x="923" y="70"/>
                  </a:lnTo>
                  <a:lnTo>
                    <a:pt x="924" y="74"/>
                  </a:lnTo>
                  <a:lnTo>
                    <a:pt x="926" y="80"/>
                  </a:lnTo>
                  <a:lnTo>
                    <a:pt x="924" y="84"/>
                  </a:lnTo>
                  <a:lnTo>
                    <a:pt x="923" y="88"/>
                  </a:lnTo>
                  <a:lnTo>
                    <a:pt x="920" y="91"/>
                  </a:lnTo>
                  <a:lnTo>
                    <a:pt x="916" y="94"/>
                  </a:lnTo>
                  <a:lnTo>
                    <a:pt x="911" y="94"/>
                  </a:lnTo>
                  <a:lnTo>
                    <a:pt x="906" y="94"/>
                  </a:lnTo>
                  <a:lnTo>
                    <a:pt x="902" y="91"/>
                  </a:lnTo>
                  <a:lnTo>
                    <a:pt x="899" y="88"/>
                  </a:lnTo>
                  <a:lnTo>
                    <a:pt x="897" y="84"/>
                  </a:lnTo>
                  <a:lnTo>
                    <a:pt x="897" y="80"/>
                  </a:lnTo>
                  <a:lnTo>
                    <a:pt x="897" y="74"/>
                  </a:lnTo>
                  <a:lnTo>
                    <a:pt x="899" y="70"/>
                  </a:lnTo>
                  <a:lnTo>
                    <a:pt x="902" y="67"/>
                  </a:lnTo>
                  <a:lnTo>
                    <a:pt x="906" y="64"/>
                  </a:lnTo>
                  <a:lnTo>
                    <a:pt x="911" y="64"/>
                  </a:lnTo>
                  <a:close/>
                  <a:moveTo>
                    <a:pt x="848" y="64"/>
                  </a:moveTo>
                  <a:lnTo>
                    <a:pt x="852" y="64"/>
                  </a:lnTo>
                  <a:lnTo>
                    <a:pt x="856" y="67"/>
                  </a:lnTo>
                  <a:lnTo>
                    <a:pt x="859" y="70"/>
                  </a:lnTo>
                  <a:lnTo>
                    <a:pt x="862" y="74"/>
                  </a:lnTo>
                  <a:lnTo>
                    <a:pt x="862" y="80"/>
                  </a:lnTo>
                  <a:lnTo>
                    <a:pt x="862" y="84"/>
                  </a:lnTo>
                  <a:lnTo>
                    <a:pt x="859" y="88"/>
                  </a:lnTo>
                  <a:lnTo>
                    <a:pt x="856" y="91"/>
                  </a:lnTo>
                  <a:lnTo>
                    <a:pt x="852" y="94"/>
                  </a:lnTo>
                  <a:lnTo>
                    <a:pt x="848" y="94"/>
                  </a:lnTo>
                  <a:lnTo>
                    <a:pt x="842" y="94"/>
                  </a:lnTo>
                  <a:lnTo>
                    <a:pt x="838" y="91"/>
                  </a:lnTo>
                  <a:lnTo>
                    <a:pt x="835" y="88"/>
                  </a:lnTo>
                  <a:lnTo>
                    <a:pt x="832" y="84"/>
                  </a:lnTo>
                  <a:lnTo>
                    <a:pt x="832" y="80"/>
                  </a:lnTo>
                  <a:lnTo>
                    <a:pt x="832" y="74"/>
                  </a:lnTo>
                  <a:lnTo>
                    <a:pt x="835" y="70"/>
                  </a:lnTo>
                  <a:lnTo>
                    <a:pt x="838" y="67"/>
                  </a:lnTo>
                  <a:lnTo>
                    <a:pt x="842" y="64"/>
                  </a:lnTo>
                  <a:lnTo>
                    <a:pt x="848" y="64"/>
                  </a:lnTo>
                  <a:close/>
                  <a:moveTo>
                    <a:pt x="783" y="64"/>
                  </a:moveTo>
                  <a:lnTo>
                    <a:pt x="788" y="64"/>
                  </a:lnTo>
                  <a:lnTo>
                    <a:pt x="792" y="67"/>
                  </a:lnTo>
                  <a:lnTo>
                    <a:pt x="795" y="70"/>
                  </a:lnTo>
                  <a:lnTo>
                    <a:pt x="797" y="74"/>
                  </a:lnTo>
                  <a:lnTo>
                    <a:pt x="797" y="80"/>
                  </a:lnTo>
                  <a:lnTo>
                    <a:pt x="797" y="84"/>
                  </a:lnTo>
                  <a:lnTo>
                    <a:pt x="795" y="88"/>
                  </a:lnTo>
                  <a:lnTo>
                    <a:pt x="792" y="91"/>
                  </a:lnTo>
                  <a:lnTo>
                    <a:pt x="788" y="94"/>
                  </a:lnTo>
                  <a:lnTo>
                    <a:pt x="783" y="94"/>
                  </a:lnTo>
                  <a:lnTo>
                    <a:pt x="778" y="94"/>
                  </a:lnTo>
                  <a:lnTo>
                    <a:pt x="774" y="91"/>
                  </a:lnTo>
                  <a:lnTo>
                    <a:pt x="771" y="88"/>
                  </a:lnTo>
                  <a:lnTo>
                    <a:pt x="770" y="84"/>
                  </a:lnTo>
                  <a:lnTo>
                    <a:pt x="768" y="80"/>
                  </a:lnTo>
                  <a:lnTo>
                    <a:pt x="770" y="74"/>
                  </a:lnTo>
                  <a:lnTo>
                    <a:pt x="771" y="70"/>
                  </a:lnTo>
                  <a:lnTo>
                    <a:pt x="774" y="67"/>
                  </a:lnTo>
                  <a:lnTo>
                    <a:pt x="778" y="64"/>
                  </a:lnTo>
                  <a:lnTo>
                    <a:pt x="783" y="64"/>
                  </a:lnTo>
                  <a:close/>
                  <a:moveTo>
                    <a:pt x="719" y="64"/>
                  </a:moveTo>
                  <a:lnTo>
                    <a:pt x="723" y="64"/>
                  </a:lnTo>
                  <a:lnTo>
                    <a:pt x="728" y="67"/>
                  </a:lnTo>
                  <a:lnTo>
                    <a:pt x="730" y="70"/>
                  </a:lnTo>
                  <a:lnTo>
                    <a:pt x="733" y="74"/>
                  </a:lnTo>
                  <a:lnTo>
                    <a:pt x="735" y="80"/>
                  </a:lnTo>
                  <a:lnTo>
                    <a:pt x="733" y="84"/>
                  </a:lnTo>
                  <a:lnTo>
                    <a:pt x="730" y="88"/>
                  </a:lnTo>
                  <a:lnTo>
                    <a:pt x="728" y="91"/>
                  </a:lnTo>
                  <a:lnTo>
                    <a:pt x="723" y="94"/>
                  </a:lnTo>
                  <a:lnTo>
                    <a:pt x="719" y="94"/>
                  </a:lnTo>
                  <a:lnTo>
                    <a:pt x="714" y="94"/>
                  </a:lnTo>
                  <a:lnTo>
                    <a:pt x="711" y="91"/>
                  </a:lnTo>
                  <a:lnTo>
                    <a:pt x="707" y="88"/>
                  </a:lnTo>
                  <a:lnTo>
                    <a:pt x="705" y="84"/>
                  </a:lnTo>
                  <a:lnTo>
                    <a:pt x="704" y="80"/>
                  </a:lnTo>
                  <a:lnTo>
                    <a:pt x="705" y="74"/>
                  </a:lnTo>
                  <a:lnTo>
                    <a:pt x="707" y="70"/>
                  </a:lnTo>
                  <a:lnTo>
                    <a:pt x="711" y="67"/>
                  </a:lnTo>
                  <a:lnTo>
                    <a:pt x="714" y="64"/>
                  </a:lnTo>
                  <a:lnTo>
                    <a:pt x="719" y="64"/>
                  </a:lnTo>
                  <a:close/>
                  <a:moveTo>
                    <a:pt x="655" y="64"/>
                  </a:moveTo>
                  <a:lnTo>
                    <a:pt x="659" y="64"/>
                  </a:lnTo>
                  <a:lnTo>
                    <a:pt x="663" y="67"/>
                  </a:lnTo>
                  <a:lnTo>
                    <a:pt x="668" y="70"/>
                  </a:lnTo>
                  <a:lnTo>
                    <a:pt x="669" y="74"/>
                  </a:lnTo>
                  <a:lnTo>
                    <a:pt x="670" y="80"/>
                  </a:lnTo>
                  <a:lnTo>
                    <a:pt x="669" y="84"/>
                  </a:lnTo>
                  <a:lnTo>
                    <a:pt x="668" y="88"/>
                  </a:lnTo>
                  <a:lnTo>
                    <a:pt x="663" y="91"/>
                  </a:lnTo>
                  <a:lnTo>
                    <a:pt x="659" y="94"/>
                  </a:lnTo>
                  <a:lnTo>
                    <a:pt x="655" y="94"/>
                  </a:lnTo>
                  <a:lnTo>
                    <a:pt x="651" y="94"/>
                  </a:lnTo>
                  <a:lnTo>
                    <a:pt x="647" y="91"/>
                  </a:lnTo>
                  <a:lnTo>
                    <a:pt x="642" y="88"/>
                  </a:lnTo>
                  <a:lnTo>
                    <a:pt x="641" y="84"/>
                  </a:lnTo>
                  <a:lnTo>
                    <a:pt x="640" y="80"/>
                  </a:lnTo>
                  <a:lnTo>
                    <a:pt x="641" y="74"/>
                  </a:lnTo>
                  <a:lnTo>
                    <a:pt x="642" y="70"/>
                  </a:lnTo>
                  <a:lnTo>
                    <a:pt x="647" y="67"/>
                  </a:lnTo>
                  <a:lnTo>
                    <a:pt x="651" y="64"/>
                  </a:lnTo>
                  <a:lnTo>
                    <a:pt x="655" y="64"/>
                  </a:lnTo>
                  <a:close/>
                  <a:moveTo>
                    <a:pt x="591" y="64"/>
                  </a:moveTo>
                  <a:lnTo>
                    <a:pt x="596" y="64"/>
                  </a:lnTo>
                  <a:lnTo>
                    <a:pt x="599" y="67"/>
                  </a:lnTo>
                  <a:lnTo>
                    <a:pt x="603" y="70"/>
                  </a:lnTo>
                  <a:lnTo>
                    <a:pt x="605" y="74"/>
                  </a:lnTo>
                  <a:lnTo>
                    <a:pt x="606" y="80"/>
                  </a:lnTo>
                  <a:lnTo>
                    <a:pt x="605" y="84"/>
                  </a:lnTo>
                  <a:lnTo>
                    <a:pt x="603" y="88"/>
                  </a:lnTo>
                  <a:lnTo>
                    <a:pt x="599" y="91"/>
                  </a:lnTo>
                  <a:lnTo>
                    <a:pt x="596" y="94"/>
                  </a:lnTo>
                  <a:lnTo>
                    <a:pt x="591" y="94"/>
                  </a:lnTo>
                  <a:lnTo>
                    <a:pt x="587" y="94"/>
                  </a:lnTo>
                  <a:lnTo>
                    <a:pt x="582" y="91"/>
                  </a:lnTo>
                  <a:lnTo>
                    <a:pt x="580" y="88"/>
                  </a:lnTo>
                  <a:lnTo>
                    <a:pt x="577" y="84"/>
                  </a:lnTo>
                  <a:lnTo>
                    <a:pt x="575" y="80"/>
                  </a:lnTo>
                  <a:lnTo>
                    <a:pt x="577" y="74"/>
                  </a:lnTo>
                  <a:lnTo>
                    <a:pt x="580" y="70"/>
                  </a:lnTo>
                  <a:lnTo>
                    <a:pt x="582" y="67"/>
                  </a:lnTo>
                  <a:lnTo>
                    <a:pt x="587" y="64"/>
                  </a:lnTo>
                  <a:lnTo>
                    <a:pt x="591" y="64"/>
                  </a:lnTo>
                  <a:close/>
                  <a:moveTo>
                    <a:pt x="527" y="64"/>
                  </a:moveTo>
                  <a:lnTo>
                    <a:pt x="532" y="64"/>
                  </a:lnTo>
                  <a:lnTo>
                    <a:pt x="536" y="67"/>
                  </a:lnTo>
                  <a:lnTo>
                    <a:pt x="539" y="70"/>
                  </a:lnTo>
                  <a:lnTo>
                    <a:pt x="540" y="74"/>
                  </a:lnTo>
                  <a:lnTo>
                    <a:pt x="542" y="80"/>
                  </a:lnTo>
                  <a:lnTo>
                    <a:pt x="540" y="84"/>
                  </a:lnTo>
                  <a:lnTo>
                    <a:pt x="539" y="88"/>
                  </a:lnTo>
                  <a:lnTo>
                    <a:pt x="536" y="91"/>
                  </a:lnTo>
                  <a:lnTo>
                    <a:pt x="532" y="94"/>
                  </a:lnTo>
                  <a:lnTo>
                    <a:pt x="527" y="94"/>
                  </a:lnTo>
                  <a:lnTo>
                    <a:pt x="522" y="94"/>
                  </a:lnTo>
                  <a:lnTo>
                    <a:pt x="518" y="91"/>
                  </a:lnTo>
                  <a:lnTo>
                    <a:pt x="515" y="88"/>
                  </a:lnTo>
                  <a:lnTo>
                    <a:pt x="513" y="84"/>
                  </a:lnTo>
                  <a:lnTo>
                    <a:pt x="513" y="80"/>
                  </a:lnTo>
                  <a:lnTo>
                    <a:pt x="513" y="74"/>
                  </a:lnTo>
                  <a:lnTo>
                    <a:pt x="515" y="70"/>
                  </a:lnTo>
                  <a:lnTo>
                    <a:pt x="518" y="67"/>
                  </a:lnTo>
                  <a:lnTo>
                    <a:pt x="522" y="64"/>
                  </a:lnTo>
                  <a:lnTo>
                    <a:pt x="527" y="64"/>
                  </a:lnTo>
                  <a:close/>
                  <a:moveTo>
                    <a:pt x="462" y="64"/>
                  </a:moveTo>
                  <a:lnTo>
                    <a:pt x="468" y="64"/>
                  </a:lnTo>
                  <a:lnTo>
                    <a:pt x="472" y="67"/>
                  </a:lnTo>
                  <a:lnTo>
                    <a:pt x="475" y="70"/>
                  </a:lnTo>
                  <a:lnTo>
                    <a:pt x="478" y="74"/>
                  </a:lnTo>
                  <a:lnTo>
                    <a:pt x="478" y="80"/>
                  </a:lnTo>
                  <a:lnTo>
                    <a:pt x="478" y="84"/>
                  </a:lnTo>
                  <a:lnTo>
                    <a:pt x="475" y="88"/>
                  </a:lnTo>
                  <a:lnTo>
                    <a:pt x="472" y="91"/>
                  </a:lnTo>
                  <a:lnTo>
                    <a:pt x="468" y="94"/>
                  </a:lnTo>
                  <a:lnTo>
                    <a:pt x="462" y="94"/>
                  </a:lnTo>
                  <a:lnTo>
                    <a:pt x="458" y="94"/>
                  </a:lnTo>
                  <a:lnTo>
                    <a:pt x="454" y="91"/>
                  </a:lnTo>
                  <a:lnTo>
                    <a:pt x="451" y="88"/>
                  </a:lnTo>
                  <a:lnTo>
                    <a:pt x="448" y="84"/>
                  </a:lnTo>
                  <a:lnTo>
                    <a:pt x="448" y="80"/>
                  </a:lnTo>
                  <a:lnTo>
                    <a:pt x="448" y="74"/>
                  </a:lnTo>
                  <a:lnTo>
                    <a:pt x="451" y="70"/>
                  </a:lnTo>
                  <a:lnTo>
                    <a:pt x="454" y="67"/>
                  </a:lnTo>
                  <a:lnTo>
                    <a:pt x="458" y="64"/>
                  </a:lnTo>
                  <a:lnTo>
                    <a:pt x="462" y="64"/>
                  </a:lnTo>
                  <a:close/>
                  <a:moveTo>
                    <a:pt x="399" y="64"/>
                  </a:moveTo>
                  <a:lnTo>
                    <a:pt x="404" y="64"/>
                  </a:lnTo>
                  <a:lnTo>
                    <a:pt x="408" y="67"/>
                  </a:lnTo>
                  <a:lnTo>
                    <a:pt x="411" y="70"/>
                  </a:lnTo>
                  <a:lnTo>
                    <a:pt x="413" y="74"/>
                  </a:lnTo>
                  <a:lnTo>
                    <a:pt x="413" y="80"/>
                  </a:lnTo>
                  <a:lnTo>
                    <a:pt x="413" y="84"/>
                  </a:lnTo>
                  <a:lnTo>
                    <a:pt x="411" y="88"/>
                  </a:lnTo>
                  <a:lnTo>
                    <a:pt x="408" y="91"/>
                  </a:lnTo>
                  <a:lnTo>
                    <a:pt x="404" y="94"/>
                  </a:lnTo>
                  <a:lnTo>
                    <a:pt x="399" y="94"/>
                  </a:lnTo>
                  <a:lnTo>
                    <a:pt x="394" y="94"/>
                  </a:lnTo>
                  <a:lnTo>
                    <a:pt x="390" y="91"/>
                  </a:lnTo>
                  <a:lnTo>
                    <a:pt x="387" y="88"/>
                  </a:lnTo>
                  <a:lnTo>
                    <a:pt x="386" y="84"/>
                  </a:lnTo>
                  <a:lnTo>
                    <a:pt x="384" y="80"/>
                  </a:lnTo>
                  <a:lnTo>
                    <a:pt x="386" y="74"/>
                  </a:lnTo>
                  <a:lnTo>
                    <a:pt x="387" y="70"/>
                  </a:lnTo>
                  <a:lnTo>
                    <a:pt x="390" y="67"/>
                  </a:lnTo>
                  <a:lnTo>
                    <a:pt x="394" y="64"/>
                  </a:lnTo>
                  <a:lnTo>
                    <a:pt x="399" y="64"/>
                  </a:lnTo>
                  <a:close/>
                  <a:moveTo>
                    <a:pt x="335" y="64"/>
                  </a:moveTo>
                  <a:lnTo>
                    <a:pt x="339" y="64"/>
                  </a:lnTo>
                  <a:lnTo>
                    <a:pt x="344" y="67"/>
                  </a:lnTo>
                  <a:lnTo>
                    <a:pt x="346" y="70"/>
                  </a:lnTo>
                  <a:lnTo>
                    <a:pt x="349" y="74"/>
                  </a:lnTo>
                  <a:lnTo>
                    <a:pt x="351" y="80"/>
                  </a:lnTo>
                  <a:lnTo>
                    <a:pt x="349" y="84"/>
                  </a:lnTo>
                  <a:lnTo>
                    <a:pt x="346" y="88"/>
                  </a:lnTo>
                  <a:lnTo>
                    <a:pt x="344" y="91"/>
                  </a:lnTo>
                  <a:lnTo>
                    <a:pt x="339" y="94"/>
                  </a:lnTo>
                  <a:lnTo>
                    <a:pt x="335" y="94"/>
                  </a:lnTo>
                  <a:lnTo>
                    <a:pt x="330" y="94"/>
                  </a:lnTo>
                  <a:lnTo>
                    <a:pt x="327" y="91"/>
                  </a:lnTo>
                  <a:lnTo>
                    <a:pt x="323" y="88"/>
                  </a:lnTo>
                  <a:lnTo>
                    <a:pt x="321" y="84"/>
                  </a:lnTo>
                  <a:lnTo>
                    <a:pt x="320" y="80"/>
                  </a:lnTo>
                  <a:lnTo>
                    <a:pt x="321" y="74"/>
                  </a:lnTo>
                  <a:lnTo>
                    <a:pt x="323" y="70"/>
                  </a:lnTo>
                  <a:lnTo>
                    <a:pt x="327" y="67"/>
                  </a:lnTo>
                  <a:lnTo>
                    <a:pt x="330" y="64"/>
                  </a:lnTo>
                  <a:lnTo>
                    <a:pt x="335" y="64"/>
                  </a:lnTo>
                  <a:close/>
                  <a:moveTo>
                    <a:pt x="271" y="64"/>
                  </a:moveTo>
                  <a:lnTo>
                    <a:pt x="275" y="64"/>
                  </a:lnTo>
                  <a:lnTo>
                    <a:pt x="279" y="67"/>
                  </a:lnTo>
                  <a:lnTo>
                    <a:pt x="284" y="70"/>
                  </a:lnTo>
                  <a:lnTo>
                    <a:pt x="285" y="74"/>
                  </a:lnTo>
                  <a:lnTo>
                    <a:pt x="286" y="80"/>
                  </a:lnTo>
                  <a:lnTo>
                    <a:pt x="285" y="84"/>
                  </a:lnTo>
                  <a:lnTo>
                    <a:pt x="284" y="88"/>
                  </a:lnTo>
                  <a:lnTo>
                    <a:pt x="279" y="91"/>
                  </a:lnTo>
                  <a:lnTo>
                    <a:pt x="275" y="94"/>
                  </a:lnTo>
                  <a:lnTo>
                    <a:pt x="271" y="94"/>
                  </a:lnTo>
                  <a:lnTo>
                    <a:pt x="267" y="94"/>
                  </a:lnTo>
                  <a:lnTo>
                    <a:pt x="263" y="91"/>
                  </a:lnTo>
                  <a:lnTo>
                    <a:pt x="258" y="88"/>
                  </a:lnTo>
                  <a:lnTo>
                    <a:pt x="257" y="84"/>
                  </a:lnTo>
                  <a:lnTo>
                    <a:pt x="256" y="80"/>
                  </a:lnTo>
                  <a:lnTo>
                    <a:pt x="257" y="74"/>
                  </a:lnTo>
                  <a:lnTo>
                    <a:pt x="258" y="70"/>
                  </a:lnTo>
                  <a:lnTo>
                    <a:pt x="263" y="67"/>
                  </a:lnTo>
                  <a:lnTo>
                    <a:pt x="267" y="64"/>
                  </a:lnTo>
                  <a:lnTo>
                    <a:pt x="271" y="64"/>
                  </a:lnTo>
                  <a:close/>
                  <a:moveTo>
                    <a:pt x="207" y="64"/>
                  </a:moveTo>
                  <a:lnTo>
                    <a:pt x="212" y="64"/>
                  </a:lnTo>
                  <a:lnTo>
                    <a:pt x="215" y="67"/>
                  </a:lnTo>
                  <a:lnTo>
                    <a:pt x="219" y="70"/>
                  </a:lnTo>
                  <a:lnTo>
                    <a:pt x="221" y="74"/>
                  </a:lnTo>
                  <a:lnTo>
                    <a:pt x="222" y="80"/>
                  </a:lnTo>
                  <a:lnTo>
                    <a:pt x="221" y="84"/>
                  </a:lnTo>
                  <a:lnTo>
                    <a:pt x="219" y="88"/>
                  </a:lnTo>
                  <a:lnTo>
                    <a:pt x="215" y="91"/>
                  </a:lnTo>
                  <a:lnTo>
                    <a:pt x="212" y="94"/>
                  </a:lnTo>
                  <a:lnTo>
                    <a:pt x="207" y="94"/>
                  </a:lnTo>
                  <a:lnTo>
                    <a:pt x="203" y="94"/>
                  </a:lnTo>
                  <a:lnTo>
                    <a:pt x="198" y="91"/>
                  </a:lnTo>
                  <a:lnTo>
                    <a:pt x="196" y="88"/>
                  </a:lnTo>
                  <a:lnTo>
                    <a:pt x="193" y="84"/>
                  </a:lnTo>
                  <a:lnTo>
                    <a:pt x="191" y="80"/>
                  </a:lnTo>
                  <a:lnTo>
                    <a:pt x="193" y="74"/>
                  </a:lnTo>
                  <a:lnTo>
                    <a:pt x="196" y="70"/>
                  </a:lnTo>
                  <a:lnTo>
                    <a:pt x="198" y="67"/>
                  </a:lnTo>
                  <a:lnTo>
                    <a:pt x="203" y="64"/>
                  </a:lnTo>
                  <a:lnTo>
                    <a:pt x="207" y="64"/>
                  </a:lnTo>
                  <a:close/>
                  <a:moveTo>
                    <a:pt x="143" y="64"/>
                  </a:moveTo>
                  <a:lnTo>
                    <a:pt x="148" y="64"/>
                  </a:lnTo>
                  <a:lnTo>
                    <a:pt x="152" y="67"/>
                  </a:lnTo>
                  <a:lnTo>
                    <a:pt x="155" y="70"/>
                  </a:lnTo>
                  <a:lnTo>
                    <a:pt x="156" y="74"/>
                  </a:lnTo>
                  <a:lnTo>
                    <a:pt x="158" y="80"/>
                  </a:lnTo>
                  <a:lnTo>
                    <a:pt x="156" y="84"/>
                  </a:lnTo>
                  <a:lnTo>
                    <a:pt x="155" y="88"/>
                  </a:lnTo>
                  <a:lnTo>
                    <a:pt x="152" y="91"/>
                  </a:lnTo>
                  <a:lnTo>
                    <a:pt x="148" y="94"/>
                  </a:lnTo>
                  <a:lnTo>
                    <a:pt x="143" y="94"/>
                  </a:lnTo>
                  <a:lnTo>
                    <a:pt x="138" y="94"/>
                  </a:lnTo>
                  <a:lnTo>
                    <a:pt x="134" y="91"/>
                  </a:lnTo>
                  <a:lnTo>
                    <a:pt x="131" y="88"/>
                  </a:lnTo>
                  <a:lnTo>
                    <a:pt x="129" y="84"/>
                  </a:lnTo>
                  <a:lnTo>
                    <a:pt x="129" y="80"/>
                  </a:lnTo>
                  <a:lnTo>
                    <a:pt x="129" y="74"/>
                  </a:lnTo>
                  <a:lnTo>
                    <a:pt x="131" y="70"/>
                  </a:lnTo>
                  <a:lnTo>
                    <a:pt x="134" y="67"/>
                  </a:lnTo>
                  <a:lnTo>
                    <a:pt x="138" y="64"/>
                  </a:lnTo>
                  <a:lnTo>
                    <a:pt x="143" y="64"/>
                  </a:lnTo>
                  <a:close/>
                  <a:moveTo>
                    <a:pt x="80" y="64"/>
                  </a:moveTo>
                  <a:lnTo>
                    <a:pt x="84" y="64"/>
                  </a:lnTo>
                  <a:lnTo>
                    <a:pt x="88" y="67"/>
                  </a:lnTo>
                  <a:lnTo>
                    <a:pt x="91" y="70"/>
                  </a:lnTo>
                  <a:lnTo>
                    <a:pt x="94" y="74"/>
                  </a:lnTo>
                  <a:lnTo>
                    <a:pt x="94" y="80"/>
                  </a:lnTo>
                  <a:lnTo>
                    <a:pt x="94" y="84"/>
                  </a:lnTo>
                  <a:lnTo>
                    <a:pt x="91" y="88"/>
                  </a:lnTo>
                  <a:lnTo>
                    <a:pt x="88" y="91"/>
                  </a:lnTo>
                  <a:lnTo>
                    <a:pt x="84" y="94"/>
                  </a:lnTo>
                  <a:lnTo>
                    <a:pt x="80" y="94"/>
                  </a:lnTo>
                  <a:lnTo>
                    <a:pt x="74" y="94"/>
                  </a:lnTo>
                  <a:lnTo>
                    <a:pt x="70" y="91"/>
                  </a:lnTo>
                  <a:lnTo>
                    <a:pt x="67" y="88"/>
                  </a:lnTo>
                  <a:lnTo>
                    <a:pt x="64" y="84"/>
                  </a:lnTo>
                  <a:lnTo>
                    <a:pt x="64" y="80"/>
                  </a:lnTo>
                  <a:lnTo>
                    <a:pt x="64" y="74"/>
                  </a:lnTo>
                  <a:lnTo>
                    <a:pt x="67" y="70"/>
                  </a:lnTo>
                  <a:lnTo>
                    <a:pt x="70" y="67"/>
                  </a:lnTo>
                  <a:lnTo>
                    <a:pt x="74" y="64"/>
                  </a:lnTo>
                  <a:lnTo>
                    <a:pt x="80" y="64"/>
                  </a:lnTo>
                  <a:close/>
                  <a:moveTo>
                    <a:pt x="15" y="64"/>
                  </a:moveTo>
                  <a:lnTo>
                    <a:pt x="20" y="64"/>
                  </a:lnTo>
                  <a:lnTo>
                    <a:pt x="24" y="67"/>
                  </a:lnTo>
                  <a:lnTo>
                    <a:pt x="27" y="70"/>
                  </a:lnTo>
                  <a:lnTo>
                    <a:pt x="29" y="74"/>
                  </a:lnTo>
                  <a:lnTo>
                    <a:pt x="29" y="80"/>
                  </a:lnTo>
                  <a:lnTo>
                    <a:pt x="29" y="84"/>
                  </a:lnTo>
                  <a:lnTo>
                    <a:pt x="27" y="88"/>
                  </a:lnTo>
                  <a:lnTo>
                    <a:pt x="24" y="91"/>
                  </a:lnTo>
                  <a:lnTo>
                    <a:pt x="20" y="94"/>
                  </a:lnTo>
                  <a:lnTo>
                    <a:pt x="15" y="94"/>
                  </a:lnTo>
                  <a:lnTo>
                    <a:pt x="10" y="94"/>
                  </a:lnTo>
                  <a:lnTo>
                    <a:pt x="6" y="91"/>
                  </a:lnTo>
                  <a:lnTo>
                    <a:pt x="3" y="88"/>
                  </a:lnTo>
                  <a:lnTo>
                    <a:pt x="2" y="84"/>
                  </a:lnTo>
                  <a:lnTo>
                    <a:pt x="0" y="80"/>
                  </a:lnTo>
                  <a:lnTo>
                    <a:pt x="2" y="74"/>
                  </a:lnTo>
                  <a:lnTo>
                    <a:pt x="3" y="70"/>
                  </a:lnTo>
                  <a:lnTo>
                    <a:pt x="6" y="67"/>
                  </a:lnTo>
                  <a:lnTo>
                    <a:pt x="10" y="64"/>
                  </a:lnTo>
                  <a:lnTo>
                    <a:pt x="15" y="64"/>
                  </a:lnTo>
                  <a:close/>
                  <a:moveTo>
                    <a:pt x="4399" y="0"/>
                  </a:moveTo>
                  <a:lnTo>
                    <a:pt x="4404" y="1"/>
                  </a:lnTo>
                  <a:lnTo>
                    <a:pt x="4408" y="3"/>
                  </a:lnTo>
                  <a:lnTo>
                    <a:pt x="4411" y="6"/>
                  </a:lnTo>
                  <a:lnTo>
                    <a:pt x="4413" y="10"/>
                  </a:lnTo>
                  <a:lnTo>
                    <a:pt x="4414" y="15"/>
                  </a:lnTo>
                  <a:lnTo>
                    <a:pt x="4413" y="20"/>
                  </a:lnTo>
                  <a:lnTo>
                    <a:pt x="4411" y="24"/>
                  </a:lnTo>
                  <a:lnTo>
                    <a:pt x="4408" y="27"/>
                  </a:lnTo>
                  <a:lnTo>
                    <a:pt x="4404" y="29"/>
                  </a:lnTo>
                  <a:lnTo>
                    <a:pt x="4399" y="29"/>
                  </a:lnTo>
                  <a:lnTo>
                    <a:pt x="4394" y="29"/>
                  </a:lnTo>
                  <a:lnTo>
                    <a:pt x="4390" y="27"/>
                  </a:lnTo>
                  <a:lnTo>
                    <a:pt x="4387" y="24"/>
                  </a:lnTo>
                  <a:lnTo>
                    <a:pt x="4385" y="20"/>
                  </a:lnTo>
                  <a:lnTo>
                    <a:pt x="4385" y="15"/>
                  </a:lnTo>
                  <a:lnTo>
                    <a:pt x="4385" y="10"/>
                  </a:lnTo>
                  <a:lnTo>
                    <a:pt x="4387" y="6"/>
                  </a:lnTo>
                  <a:lnTo>
                    <a:pt x="4390" y="3"/>
                  </a:lnTo>
                  <a:lnTo>
                    <a:pt x="4394" y="1"/>
                  </a:lnTo>
                  <a:lnTo>
                    <a:pt x="4399" y="0"/>
                  </a:lnTo>
                  <a:close/>
                  <a:moveTo>
                    <a:pt x="4334" y="0"/>
                  </a:moveTo>
                  <a:lnTo>
                    <a:pt x="4340" y="1"/>
                  </a:lnTo>
                  <a:lnTo>
                    <a:pt x="4344" y="3"/>
                  </a:lnTo>
                  <a:lnTo>
                    <a:pt x="4347" y="6"/>
                  </a:lnTo>
                  <a:lnTo>
                    <a:pt x="4350" y="10"/>
                  </a:lnTo>
                  <a:lnTo>
                    <a:pt x="4350" y="15"/>
                  </a:lnTo>
                  <a:lnTo>
                    <a:pt x="4350" y="20"/>
                  </a:lnTo>
                  <a:lnTo>
                    <a:pt x="4347" y="24"/>
                  </a:lnTo>
                  <a:lnTo>
                    <a:pt x="4344" y="27"/>
                  </a:lnTo>
                  <a:lnTo>
                    <a:pt x="4340" y="29"/>
                  </a:lnTo>
                  <a:lnTo>
                    <a:pt x="4334" y="29"/>
                  </a:lnTo>
                  <a:lnTo>
                    <a:pt x="4330" y="29"/>
                  </a:lnTo>
                  <a:lnTo>
                    <a:pt x="4326" y="27"/>
                  </a:lnTo>
                  <a:lnTo>
                    <a:pt x="4323" y="24"/>
                  </a:lnTo>
                  <a:lnTo>
                    <a:pt x="4320" y="20"/>
                  </a:lnTo>
                  <a:lnTo>
                    <a:pt x="4320" y="15"/>
                  </a:lnTo>
                  <a:lnTo>
                    <a:pt x="4320" y="10"/>
                  </a:lnTo>
                  <a:lnTo>
                    <a:pt x="4323" y="6"/>
                  </a:lnTo>
                  <a:lnTo>
                    <a:pt x="4326" y="3"/>
                  </a:lnTo>
                  <a:lnTo>
                    <a:pt x="4330" y="1"/>
                  </a:lnTo>
                  <a:lnTo>
                    <a:pt x="4334" y="0"/>
                  </a:lnTo>
                  <a:close/>
                  <a:moveTo>
                    <a:pt x="4272" y="0"/>
                  </a:moveTo>
                  <a:lnTo>
                    <a:pt x="4276" y="1"/>
                  </a:lnTo>
                  <a:lnTo>
                    <a:pt x="4280" y="3"/>
                  </a:lnTo>
                  <a:lnTo>
                    <a:pt x="4283" y="6"/>
                  </a:lnTo>
                  <a:lnTo>
                    <a:pt x="4286" y="10"/>
                  </a:lnTo>
                  <a:lnTo>
                    <a:pt x="4286" y="15"/>
                  </a:lnTo>
                  <a:lnTo>
                    <a:pt x="4286" y="20"/>
                  </a:lnTo>
                  <a:lnTo>
                    <a:pt x="4283" y="24"/>
                  </a:lnTo>
                  <a:lnTo>
                    <a:pt x="4280" y="27"/>
                  </a:lnTo>
                  <a:lnTo>
                    <a:pt x="4276" y="29"/>
                  </a:lnTo>
                  <a:lnTo>
                    <a:pt x="4272" y="29"/>
                  </a:lnTo>
                  <a:lnTo>
                    <a:pt x="4266" y="29"/>
                  </a:lnTo>
                  <a:lnTo>
                    <a:pt x="4262" y="27"/>
                  </a:lnTo>
                  <a:lnTo>
                    <a:pt x="4259" y="24"/>
                  </a:lnTo>
                  <a:lnTo>
                    <a:pt x="4256" y="20"/>
                  </a:lnTo>
                  <a:lnTo>
                    <a:pt x="4256" y="15"/>
                  </a:lnTo>
                  <a:lnTo>
                    <a:pt x="4256" y="10"/>
                  </a:lnTo>
                  <a:lnTo>
                    <a:pt x="4259" y="6"/>
                  </a:lnTo>
                  <a:lnTo>
                    <a:pt x="4262" y="3"/>
                  </a:lnTo>
                  <a:lnTo>
                    <a:pt x="4266" y="1"/>
                  </a:lnTo>
                  <a:lnTo>
                    <a:pt x="4272" y="0"/>
                  </a:lnTo>
                  <a:close/>
                  <a:moveTo>
                    <a:pt x="4207" y="0"/>
                  </a:moveTo>
                  <a:lnTo>
                    <a:pt x="4212" y="1"/>
                  </a:lnTo>
                  <a:lnTo>
                    <a:pt x="4216" y="3"/>
                  </a:lnTo>
                  <a:lnTo>
                    <a:pt x="4219" y="6"/>
                  </a:lnTo>
                  <a:lnTo>
                    <a:pt x="4221" y="10"/>
                  </a:lnTo>
                  <a:lnTo>
                    <a:pt x="4221" y="15"/>
                  </a:lnTo>
                  <a:lnTo>
                    <a:pt x="4221" y="20"/>
                  </a:lnTo>
                  <a:lnTo>
                    <a:pt x="4219" y="24"/>
                  </a:lnTo>
                  <a:lnTo>
                    <a:pt x="4216" y="27"/>
                  </a:lnTo>
                  <a:lnTo>
                    <a:pt x="4212" y="29"/>
                  </a:lnTo>
                  <a:lnTo>
                    <a:pt x="4207" y="29"/>
                  </a:lnTo>
                  <a:lnTo>
                    <a:pt x="4202" y="29"/>
                  </a:lnTo>
                  <a:lnTo>
                    <a:pt x="4198" y="27"/>
                  </a:lnTo>
                  <a:lnTo>
                    <a:pt x="4195" y="24"/>
                  </a:lnTo>
                  <a:lnTo>
                    <a:pt x="4193" y="20"/>
                  </a:lnTo>
                  <a:lnTo>
                    <a:pt x="4192" y="15"/>
                  </a:lnTo>
                  <a:lnTo>
                    <a:pt x="4193" y="10"/>
                  </a:lnTo>
                  <a:lnTo>
                    <a:pt x="4195" y="6"/>
                  </a:lnTo>
                  <a:lnTo>
                    <a:pt x="4198" y="3"/>
                  </a:lnTo>
                  <a:lnTo>
                    <a:pt x="4202" y="1"/>
                  </a:lnTo>
                  <a:lnTo>
                    <a:pt x="4207" y="0"/>
                  </a:lnTo>
                  <a:close/>
                  <a:moveTo>
                    <a:pt x="4143" y="0"/>
                  </a:moveTo>
                  <a:lnTo>
                    <a:pt x="4147" y="1"/>
                  </a:lnTo>
                  <a:lnTo>
                    <a:pt x="4151" y="3"/>
                  </a:lnTo>
                  <a:lnTo>
                    <a:pt x="4156" y="6"/>
                  </a:lnTo>
                  <a:lnTo>
                    <a:pt x="4157" y="10"/>
                  </a:lnTo>
                  <a:lnTo>
                    <a:pt x="4158" y="15"/>
                  </a:lnTo>
                  <a:lnTo>
                    <a:pt x="4157" y="20"/>
                  </a:lnTo>
                  <a:lnTo>
                    <a:pt x="4156" y="24"/>
                  </a:lnTo>
                  <a:lnTo>
                    <a:pt x="4151" y="27"/>
                  </a:lnTo>
                  <a:lnTo>
                    <a:pt x="4147" y="29"/>
                  </a:lnTo>
                  <a:lnTo>
                    <a:pt x="4143" y="29"/>
                  </a:lnTo>
                  <a:lnTo>
                    <a:pt x="4139" y="29"/>
                  </a:lnTo>
                  <a:lnTo>
                    <a:pt x="4135" y="27"/>
                  </a:lnTo>
                  <a:lnTo>
                    <a:pt x="4131" y="24"/>
                  </a:lnTo>
                  <a:lnTo>
                    <a:pt x="4129" y="20"/>
                  </a:lnTo>
                  <a:lnTo>
                    <a:pt x="4128" y="15"/>
                  </a:lnTo>
                  <a:lnTo>
                    <a:pt x="4129" y="10"/>
                  </a:lnTo>
                  <a:lnTo>
                    <a:pt x="4131" y="6"/>
                  </a:lnTo>
                  <a:lnTo>
                    <a:pt x="4135" y="3"/>
                  </a:lnTo>
                  <a:lnTo>
                    <a:pt x="4139" y="1"/>
                  </a:lnTo>
                  <a:lnTo>
                    <a:pt x="4143" y="0"/>
                  </a:lnTo>
                  <a:close/>
                  <a:moveTo>
                    <a:pt x="4079" y="0"/>
                  </a:moveTo>
                  <a:lnTo>
                    <a:pt x="4083" y="1"/>
                  </a:lnTo>
                  <a:lnTo>
                    <a:pt x="4087" y="3"/>
                  </a:lnTo>
                  <a:lnTo>
                    <a:pt x="4091" y="6"/>
                  </a:lnTo>
                  <a:lnTo>
                    <a:pt x="4093" y="10"/>
                  </a:lnTo>
                  <a:lnTo>
                    <a:pt x="4094" y="15"/>
                  </a:lnTo>
                  <a:lnTo>
                    <a:pt x="4093" y="20"/>
                  </a:lnTo>
                  <a:lnTo>
                    <a:pt x="4091" y="24"/>
                  </a:lnTo>
                  <a:lnTo>
                    <a:pt x="4087" y="27"/>
                  </a:lnTo>
                  <a:lnTo>
                    <a:pt x="4083" y="29"/>
                  </a:lnTo>
                  <a:lnTo>
                    <a:pt x="4079" y="29"/>
                  </a:lnTo>
                  <a:lnTo>
                    <a:pt x="4075" y="29"/>
                  </a:lnTo>
                  <a:lnTo>
                    <a:pt x="4071" y="27"/>
                  </a:lnTo>
                  <a:lnTo>
                    <a:pt x="4066" y="24"/>
                  </a:lnTo>
                  <a:lnTo>
                    <a:pt x="4065" y="20"/>
                  </a:lnTo>
                  <a:lnTo>
                    <a:pt x="4064" y="15"/>
                  </a:lnTo>
                  <a:lnTo>
                    <a:pt x="4065" y="10"/>
                  </a:lnTo>
                  <a:lnTo>
                    <a:pt x="4066" y="6"/>
                  </a:lnTo>
                  <a:lnTo>
                    <a:pt x="4071" y="3"/>
                  </a:lnTo>
                  <a:lnTo>
                    <a:pt x="4075" y="1"/>
                  </a:lnTo>
                  <a:lnTo>
                    <a:pt x="4079" y="0"/>
                  </a:lnTo>
                  <a:close/>
                  <a:moveTo>
                    <a:pt x="4015" y="0"/>
                  </a:moveTo>
                  <a:lnTo>
                    <a:pt x="4020" y="1"/>
                  </a:lnTo>
                  <a:lnTo>
                    <a:pt x="4024" y="3"/>
                  </a:lnTo>
                  <a:lnTo>
                    <a:pt x="4027" y="6"/>
                  </a:lnTo>
                  <a:lnTo>
                    <a:pt x="4029" y="10"/>
                  </a:lnTo>
                  <a:lnTo>
                    <a:pt x="4030" y="15"/>
                  </a:lnTo>
                  <a:lnTo>
                    <a:pt x="4029" y="20"/>
                  </a:lnTo>
                  <a:lnTo>
                    <a:pt x="4027" y="24"/>
                  </a:lnTo>
                  <a:lnTo>
                    <a:pt x="4024" y="27"/>
                  </a:lnTo>
                  <a:lnTo>
                    <a:pt x="4020" y="29"/>
                  </a:lnTo>
                  <a:lnTo>
                    <a:pt x="4015" y="29"/>
                  </a:lnTo>
                  <a:lnTo>
                    <a:pt x="4010" y="29"/>
                  </a:lnTo>
                  <a:lnTo>
                    <a:pt x="4006" y="27"/>
                  </a:lnTo>
                  <a:lnTo>
                    <a:pt x="4003" y="24"/>
                  </a:lnTo>
                  <a:lnTo>
                    <a:pt x="4001" y="20"/>
                  </a:lnTo>
                  <a:lnTo>
                    <a:pt x="4001" y="15"/>
                  </a:lnTo>
                  <a:lnTo>
                    <a:pt x="4001" y="10"/>
                  </a:lnTo>
                  <a:lnTo>
                    <a:pt x="4003" y="6"/>
                  </a:lnTo>
                  <a:lnTo>
                    <a:pt x="4006" y="3"/>
                  </a:lnTo>
                  <a:lnTo>
                    <a:pt x="4010" y="1"/>
                  </a:lnTo>
                  <a:lnTo>
                    <a:pt x="4015" y="0"/>
                  </a:lnTo>
                  <a:close/>
                  <a:moveTo>
                    <a:pt x="3950" y="0"/>
                  </a:moveTo>
                  <a:lnTo>
                    <a:pt x="3956" y="1"/>
                  </a:lnTo>
                  <a:lnTo>
                    <a:pt x="3960" y="3"/>
                  </a:lnTo>
                  <a:lnTo>
                    <a:pt x="3963" y="6"/>
                  </a:lnTo>
                  <a:lnTo>
                    <a:pt x="3966" y="10"/>
                  </a:lnTo>
                  <a:lnTo>
                    <a:pt x="3966" y="15"/>
                  </a:lnTo>
                  <a:lnTo>
                    <a:pt x="3966" y="20"/>
                  </a:lnTo>
                  <a:lnTo>
                    <a:pt x="3963" y="24"/>
                  </a:lnTo>
                  <a:lnTo>
                    <a:pt x="3960" y="27"/>
                  </a:lnTo>
                  <a:lnTo>
                    <a:pt x="3956" y="29"/>
                  </a:lnTo>
                  <a:lnTo>
                    <a:pt x="3950" y="29"/>
                  </a:lnTo>
                  <a:lnTo>
                    <a:pt x="3946" y="29"/>
                  </a:lnTo>
                  <a:lnTo>
                    <a:pt x="3942" y="27"/>
                  </a:lnTo>
                  <a:lnTo>
                    <a:pt x="3939" y="24"/>
                  </a:lnTo>
                  <a:lnTo>
                    <a:pt x="3936" y="20"/>
                  </a:lnTo>
                  <a:lnTo>
                    <a:pt x="3936" y="15"/>
                  </a:lnTo>
                  <a:lnTo>
                    <a:pt x="3936" y="10"/>
                  </a:lnTo>
                  <a:lnTo>
                    <a:pt x="3939" y="6"/>
                  </a:lnTo>
                  <a:lnTo>
                    <a:pt x="3942" y="3"/>
                  </a:lnTo>
                  <a:lnTo>
                    <a:pt x="3946" y="1"/>
                  </a:lnTo>
                  <a:lnTo>
                    <a:pt x="3950" y="0"/>
                  </a:lnTo>
                  <a:close/>
                  <a:moveTo>
                    <a:pt x="3888" y="0"/>
                  </a:moveTo>
                  <a:lnTo>
                    <a:pt x="3892" y="1"/>
                  </a:lnTo>
                  <a:lnTo>
                    <a:pt x="3896" y="3"/>
                  </a:lnTo>
                  <a:lnTo>
                    <a:pt x="3899" y="6"/>
                  </a:lnTo>
                  <a:lnTo>
                    <a:pt x="3902" y="10"/>
                  </a:lnTo>
                  <a:lnTo>
                    <a:pt x="3902" y="15"/>
                  </a:lnTo>
                  <a:lnTo>
                    <a:pt x="3902" y="20"/>
                  </a:lnTo>
                  <a:lnTo>
                    <a:pt x="3899" y="24"/>
                  </a:lnTo>
                  <a:lnTo>
                    <a:pt x="3896" y="27"/>
                  </a:lnTo>
                  <a:lnTo>
                    <a:pt x="3892" y="29"/>
                  </a:lnTo>
                  <a:lnTo>
                    <a:pt x="3888" y="29"/>
                  </a:lnTo>
                  <a:lnTo>
                    <a:pt x="3882" y="29"/>
                  </a:lnTo>
                  <a:lnTo>
                    <a:pt x="3878" y="27"/>
                  </a:lnTo>
                  <a:lnTo>
                    <a:pt x="3875" y="24"/>
                  </a:lnTo>
                  <a:lnTo>
                    <a:pt x="3872" y="20"/>
                  </a:lnTo>
                  <a:lnTo>
                    <a:pt x="3872" y="15"/>
                  </a:lnTo>
                  <a:lnTo>
                    <a:pt x="3872" y="10"/>
                  </a:lnTo>
                  <a:lnTo>
                    <a:pt x="3875" y="6"/>
                  </a:lnTo>
                  <a:lnTo>
                    <a:pt x="3878" y="3"/>
                  </a:lnTo>
                  <a:lnTo>
                    <a:pt x="3882" y="1"/>
                  </a:lnTo>
                  <a:lnTo>
                    <a:pt x="3888" y="0"/>
                  </a:lnTo>
                  <a:close/>
                  <a:moveTo>
                    <a:pt x="3823" y="0"/>
                  </a:moveTo>
                  <a:lnTo>
                    <a:pt x="3828" y="1"/>
                  </a:lnTo>
                  <a:lnTo>
                    <a:pt x="3832" y="3"/>
                  </a:lnTo>
                  <a:lnTo>
                    <a:pt x="3835" y="6"/>
                  </a:lnTo>
                  <a:lnTo>
                    <a:pt x="3837" y="10"/>
                  </a:lnTo>
                  <a:lnTo>
                    <a:pt x="3837" y="15"/>
                  </a:lnTo>
                  <a:lnTo>
                    <a:pt x="3837" y="20"/>
                  </a:lnTo>
                  <a:lnTo>
                    <a:pt x="3835" y="24"/>
                  </a:lnTo>
                  <a:lnTo>
                    <a:pt x="3832" y="27"/>
                  </a:lnTo>
                  <a:lnTo>
                    <a:pt x="3828" y="29"/>
                  </a:lnTo>
                  <a:lnTo>
                    <a:pt x="3823" y="29"/>
                  </a:lnTo>
                  <a:lnTo>
                    <a:pt x="3818" y="29"/>
                  </a:lnTo>
                  <a:lnTo>
                    <a:pt x="3814" y="27"/>
                  </a:lnTo>
                  <a:lnTo>
                    <a:pt x="3811" y="24"/>
                  </a:lnTo>
                  <a:lnTo>
                    <a:pt x="3809" y="20"/>
                  </a:lnTo>
                  <a:lnTo>
                    <a:pt x="3808" y="15"/>
                  </a:lnTo>
                  <a:lnTo>
                    <a:pt x="3809" y="10"/>
                  </a:lnTo>
                  <a:lnTo>
                    <a:pt x="3811" y="6"/>
                  </a:lnTo>
                  <a:lnTo>
                    <a:pt x="3814" y="3"/>
                  </a:lnTo>
                  <a:lnTo>
                    <a:pt x="3818" y="1"/>
                  </a:lnTo>
                  <a:lnTo>
                    <a:pt x="3823" y="0"/>
                  </a:lnTo>
                  <a:close/>
                  <a:moveTo>
                    <a:pt x="3759" y="0"/>
                  </a:moveTo>
                  <a:lnTo>
                    <a:pt x="3763" y="1"/>
                  </a:lnTo>
                  <a:lnTo>
                    <a:pt x="3767" y="3"/>
                  </a:lnTo>
                  <a:lnTo>
                    <a:pt x="3772" y="6"/>
                  </a:lnTo>
                  <a:lnTo>
                    <a:pt x="3773" y="10"/>
                  </a:lnTo>
                  <a:lnTo>
                    <a:pt x="3774" y="15"/>
                  </a:lnTo>
                  <a:lnTo>
                    <a:pt x="3773" y="20"/>
                  </a:lnTo>
                  <a:lnTo>
                    <a:pt x="3772" y="24"/>
                  </a:lnTo>
                  <a:lnTo>
                    <a:pt x="3767" y="27"/>
                  </a:lnTo>
                  <a:lnTo>
                    <a:pt x="3763" y="29"/>
                  </a:lnTo>
                  <a:lnTo>
                    <a:pt x="3759" y="29"/>
                  </a:lnTo>
                  <a:lnTo>
                    <a:pt x="3755" y="29"/>
                  </a:lnTo>
                  <a:lnTo>
                    <a:pt x="3751" y="27"/>
                  </a:lnTo>
                  <a:lnTo>
                    <a:pt x="3747" y="24"/>
                  </a:lnTo>
                  <a:lnTo>
                    <a:pt x="3745" y="20"/>
                  </a:lnTo>
                  <a:lnTo>
                    <a:pt x="3744" y="15"/>
                  </a:lnTo>
                  <a:lnTo>
                    <a:pt x="3745" y="10"/>
                  </a:lnTo>
                  <a:lnTo>
                    <a:pt x="3747" y="6"/>
                  </a:lnTo>
                  <a:lnTo>
                    <a:pt x="3751" y="3"/>
                  </a:lnTo>
                  <a:lnTo>
                    <a:pt x="3755" y="1"/>
                  </a:lnTo>
                  <a:lnTo>
                    <a:pt x="3759" y="0"/>
                  </a:lnTo>
                  <a:close/>
                  <a:moveTo>
                    <a:pt x="3695" y="0"/>
                  </a:moveTo>
                  <a:lnTo>
                    <a:pt x="3699" y="1"/>
                  </a:lnTo>
                  <a:lnTo>
                    <a:pt x="3703" y="3"/>
                  </a:lnTo>
                  <a:lnTo>
                    <a:pt x="3707" y="6"/>
                  </a:lnTo>
                  <a:lnTo>
                    <a:pt x="3709" y="10"/>
                  </a:lnTo>
                  <a:lnTo>
                    <a:pt x="3710" y="15"/>
                  </a:lnTo>
                  <a:lnTo>
                    <a:pt x="3709" y="20"/>
                  </a:lnTo>
                  <a:lnTo>
                    <a:pt x="3707" y="24"/>
                  </a:lnTo>
                  <a:lnTo>
                    <a:pt x="3703" y="27"/>
                  </a:lnTo>
                  <a:lnTo>
                    <a:pt x="3699" y="29"/>
                  </a:lnTo>
                  <a:lnTo>
                    <a:pt x="3695" y="29"/>
                  </a:lnTo>
                  <a:lnTo>
                    <a:pt x="3691" y="29"/>
                  </a:lnTo>
                  <a:lnTo>
                    <a:pt x="3687" y="27"/>
                  </a:lnTo>
                  <a:lnTo>
                    <a:pt x="3682" y="24"/>
                  </a:lnTo>
                  <a:lnTo>
                    <a:pt x="3681" y="20"/>
                  </a:lnTo>
                  <a:lnTo>
                    <a:pt x="3680" y="15"/>
                  </a:lnTo>
                  <a:lnTo>
                    <a:pt x="3681" y="10"/>
                  </a:lnTo>
                  <a:lnTo>
                    <a:pt x="3682" y="6"/>
                  </a:lnTo>
                  <a:lnTo>
                    <a:pt x="3687" y="3"/>
                  </a:lnTo>
                  <a:lnTo>
                    <a:pt x="3691" y="1"/>
                  </a:lnTo>
                  <a:lnTo>
                    <a:pt x="3695" y="0"/>
                  </a:lnTo>
                  <a:close/>
                  <a:moveTo>
                    <a:pt x="3631" y="0"/>
                  </a:moveTo>
                  <a:lnTo>
                    <a:pt x="3636" y="1"/>
                  </a:lnTo>
                  <a:lnTo>
                    <a:pt x="3640" y="3"/>
                  </a:lnTo>
                  <a:lnTo>
                    <a:pt x="3643" y="6"/>
                  </a:lnTo>
                  <a:lnTo>
                    <a:pt x="3645" y="10"/>
                  </a:lnTo>
                  <a:lnTo>
                    <a:pt x="3646" y="15"/>
                  </a:lnTo>
                  <a:lnTo>
                    <a:pt x="3645" y="20"/>
                  </a:lnTo>
                  <a:lnTo>
                    <a:pt x="3643" y="24"/>
                  </a:lnTo>
                  <a:lnTo>
                    <a:pt x="3640" y="27"/>
                  </a:lnTo>
                  <a:lnTo>
                    <a:pt x="3636" y="29"/>
                  </a:lnTo>
                  <a:lnTo>
                    <a:pt x="3631" y="29"/>
                  </a:lnTo>
                  <a:lnTo>
                    <a:pt x="3626" y="29"/>
                  </a:lnTo>
                  <a:lnTo>
                    <a:pt x="3622" y="27"/>
                  </a:lnTo>
                  <a:lnTo>
                    <a:pt x="3619" y="24"/>
                  </a:lnTo>
                  <a:lnTo>
                    <a:pt x="3617" y="20"/>
                  </a:lnTo>
                  <a:lnTo>
                    <a:pt x="3617" y="15"/>
                  </a:lnTo>
                  <a:lnTo>
                    <a:pt x="3617" y="10"/>
                  </a:lnTo>
                  <a:lnTo>
                    <a:pt x="3619" y="6"/>
                  </a:lnTo>
                  <a:lnTo>
                    <a:pt x="3622" y="3"/>
                  </a:lnTo>
                  <a:lnTo>
                    <a:pt x="3626" y="1"/>
                  </a:lnTo>
                  <a:lnTo>
                    <a:pt x="3631" y="0"/>
                  </a:lnTo>
                  <a:close/>
                  <a:moveTo>
                    <a:pt x="3566" y="0"/>
                  </a:moveTo>
                  <a:lnTo>
                    <a:pt x="3572" y="1"/>
                  </a:lnTo>
                  <a:lnTo>
                    <a:pt x="3576" y="3"/>
                  </a:lnTo>
                  <a:lnTo>
                    <a:pt x="3579" y="6"/>
                  </a:lnTo>
                  <a:lnTo>
                    <a:pt x="3582" y="10"/>
                  </a:lnTo>
                  <a:lnTo>
                    <a:pt x="3582" y="15"/>
                  </a:lnTo>
                  <a:lnTo>
                    <a:pt x="3582" y="20"/>
                  </a:lnTo>
                  <a:lnTo>
                    <a:pt x="3579" y="24"/>
                  </a:lnTo>
                  <a:lnTo>
                    <a:pt x="3576" y="27"/>
                  </a:lnTo>
                  <a:lnTo>
                    <a:pt x="3572" y="29"/>
                  </a:lnTo>
                  <a:lnTo>
                    <a:pt x="3566" y="29"/>
                  </a:lnTo>
                  <a:lnTo>
                    <a:pt x="3562" y="29"/>
                  </a:lnTo>
                  <a:lnTo>
                    <a:pt x="3558" y="27"/>
                  </a:lnTo>
                  <a:lnTo>
                    <a:pt x="3555" y="24"/>
                  </a:lnTo>
                  <a:lnTo>
                    <a:pt x="3552" y="20"/>
                  </a:lnTo>
                  <a:lnTo>
                    <a:pt x="3552" y="15"/>
                  </a:lnTo>
                  <a:lnTo>
                    <a:pt x="3552" y="10"/>
                  </a:lnTo>
                  <a:lnTo>
                    <a:pt x="3555" y="6"/>
                  </a:lnTo>
                  <a:lnTo>
                    <a:pt x="3558" y="3"/>
                  </a:lnTo>
                  <a:lnTo>
                    <a:pt x="3562" y="1"/>
                  </a:lnTo>
                  <a:lnTo>
                    <a:pt x="3566" y="0"/>
                  </a:lnTo>
                  <a:close/>
                  <a:moveTo>
                    <a:pt x="3504" y="0"/>
                  </a:moveTo>
                  <a:lnTo>
                    <a:pt x="3508" y="1"/>
                  </a:lnTo>
                  <a:lnTo>
                    <a:pt x="3512" y="3"/>
                  </a:lnTo>
                  <a:lnTo>
                    <a:pt x="3515" y="6"/>
                  </a:lnTo>
                  <a:lnTo>
                    <a:pt x="3518" y="10"/>
                  </a:lnTo>
                  <a:lnTo>
                    <a:pt x="3518" y="15"/>
                  </a:lnTo>
                  <a:lnTo>
                    <a:pt x="3518" y="20"/>
                  </a:lnTo>
                  <a:lnTo>
                    <a:pt x="3515" y="24"/>
                  </a:lnTo>
                  <a:lnTo>
                    <a:pt x="3512" y="27"/>
                  </a:lnTo>
                  <a:lnTo>
                    <a:pt x="3508" y="29"/>
                  </a:lnTo>
                  <a:lnTo>
                    <a:pt x="3504" y="29"/>
                  </a:lnTo>
                  <a:lnTo>
                    <a:pt x="3498" y="29"/>
                  </a:lnTo>
                  <a:lnTo>
                    <a:pt x="3494" y="27"/>
                  </a:lnTo>
                  <a:lnTo>
                    <a:pt x="3491" y="24"/>
                  </a:lnTo>
                  <a:lnTo>
                    <a:pt x="3488" y="20"/>
                  </a:lnTo>
                  <a:lnTo>
                    <a:pt x="3488" y="15"/>
                  </a:lnTo>
                  <a:lnTo>
                    <a:pt x="3488" y="10"/>
                  </a:lnTo>
                  <a:lnTo>
                    <a:pt x="3491" y="6"/>
                  </a:lnTo>
                  <a:lnTo>
                    <a:pt x="3494" y="3"/>
                  </a:lnTo>
                  <a:lnTo>
                    <a:pt x="3498" y="1"/>
                  </a:lnTo>
                  <a:lnTo>
                    <a:pt x="3504" y="0"/>
                  </a:lnTo>
                  <a:close/>
                  <a:moveTo>
                    <a:pt x="3439" y="0"/>
                  </a:moveTo>
                  <a:lnTo>
                    <a:pt x="3444" y="1"/>
                  </a:lnTo>
                  <a:lnTo>
                    <a:pt x="3448" y="3"/>
                  </a:lnTo>
                  <a:lnTo>
                    <a:pt x="3451" y="6"/>
                  </a:lnTo>
                  <a:lnTo>
                    <a:pt x="3453" y="10"/>
                  </a:lnTo>
                  <a:lnTo>
                    <a:pt x="3453" y="15"/>
                  </a:lnTo>
                  <a:lnTo>
                    <a:pt x="3453" y="20"/>
                  </a:lnTo>
                  <a:lnTo>
                    <a:pt x="3451" y="24"/>
                  </a:lnTo>
                  <a:lnTo>
                    <a:pt x="3448" y="27"/>
                  </a:lnTo>
                  <a:lnTo>
                    <a:pt x="3444" y="29"/>
                  </a:lnTo>
                  <a:lnTo>
                    <a:pt x="3439" y="29"/>
                  </a:lnTo>
                  <a:lnTo>
                    <a:pt x="3434" y="29"/>
                  </a:lnTo>
                  <a:lnTo>
                    <a:pt x="3430" y="27"/>
                  </a:lnTo>
                  <a:lnTo>
                    <a:pt x="3427" y="24"/>
                  </a:lnTo>
                  <a:lnTo>
                    <a:pt x="3425" y="20"/>
                  </a:lnTo>
                  <a:lnTo>
                    <a:pt x="3424" y="15"/>
                  </a:lnTo>
                  <a:lnTo>
                    <a:pt x="3425" y="10"/>
                  </a:lnTo>
                  <a:lnTo>
                    <a:pt x="3427" y="6"/>
                  </a:lnTo>
                  <a:lnTo>
                    <a:pt x="3430" y="3"/>
                  </a:lnTo>
                  <a:lnTo>
                    <a:pt x="3434" y="1"/>
                  </a:lnTo>
                  <a:lnTo>
                    <a:pt x="3439" y="0"/>
                  </a:lnTo>
                  <a:close/>
                  <a:moveTo>
                    <a:pt x="3375" y="0"/>
                  </a:moveTo>
                  <a:lnTo>
                    <a:pt x="3379" y="1"/>
                  </a:lnTo>
                  <a:lnTo>
                    <a:pt x="3383" y="3"/>
                  </a:lnTo>
                  <a:lnTo>
                    <a:pt x="3388" y="6"/>
                  </a:lnTo>
                  <a:lnTo>
                    <a:pt x="3389" y="10"/>
                  </a:lnTo>
                  <a:lnTo>
                    <a:pt x="3390" y="15"/>
                  </a:lnTo>
                  <a:lnTo>
                    <a:pt x="3389" y="20"/>
                  </a:lnTo>
                  <a:lnTo>
                    <a:pt x="3388" y="24"/>
                  </a:lnTo>
                  <a:lnTo>
                    <a:pt x="3383" y="27"/>
                  </a:lnTo>
                  <a:lnTo>
                    <a:pt x="3379" y="29"/>
                  </a:lnTo>
                  <a:lnTo>
                    <a:pt x="3375" y="29"/>
                  </a:lnTo>
                  <a:lnTo>
                    <a:pt x="3371" y="29"/>
                  </a:lnTo>
                  <a:lnTo>
                    <a:pt x="3367" y="27"/>
                  </a:lnTo>
                  <a:lnTo>
                    <a:pt x="3363" y="24"/>
                  </a:lnTo>
                  <a:lnTo>
                    <a:pt x="3361" y="20"/>
                  </a:lnTo>
                  <a:lnTo>
                    <a:pt x="3360" y="15"/>
                  </a:lnTo>
                  <a:lnTo>
                    <a:pt x="3361" y="10"/>
                  </a:lnTo>
                  <a:lnTo>
                    <a:pt x="3363" y="6"/>
                  </a:lnTo>
                  <a:lnTo>
                    <a:pt x="3367" y="3"/>
                  </a:lnTo>
                  <a:lnTo>
                    <a:pt x="3371" y="1"/>
                  </a:lnTo>
                  <a:lnTo>
                    <a:pt x="3375" y="0"/>
                  </a:lnTo>
                  <a:close/>
                  <a:moveTo>
                    <a:pt x="3311" y="0"/>
                  </a:moveTo>
                  <a:lnTo>
                    <a:pt x="3315" y="1"/>
                  </a:lnTo>
                  <a:lnTo>
                    <a:pt x="3319" y="3"/>
                  </a:lnTo>
                  <a:lnTo>
                    <a:pt x="3323" y="6"/>
                  </a:lnTo>
                  <a:lnTo>
                    <a:pt x="3325" y="10"/>
                  </a:lnTo>
                  <a:lnTo>
                    <a:pt x="3326" y="15"/>
                  </a:lnTo>
                  <a:lnTo>
                    <a:pt x="3325" y="20"/>
                  </a:lnTo>
                  <a:lnTo>
                    <a:pt x="3323" y="24"/>
                  </a:lnTo>
                  <a:lnTo>
                    <a:pt x="3319" y="27"/>
                  </a:lnTo>
                  <a:lnTo>
                    <a:pt x="3315" y="29"/>
                  </a:lnTo>
                  <a:lnTo>
                    <a:pt x="3311" y="29"/>
                  </a:lnTo>
                  <a:lnTo>
                    <a:pt x="3307" y="29"/>
                  </a:lnTo>
                  <a:lnTo>
                    <a:pt x="3303" y="27"/>
                  </a:lnTo>
                  <a:lnTo>
                    <a:pt x="3298" y="24"/>
                  </a:lnTo>
                  <a:lnTo>
                    <a:pt x="3297" y="20"/>
                  </a:lnTo>
                  <a:lnTo>
                    <a:pt x="3296" y="15"/>
                  </a:lnTo>
                  <a:lnTo>
                    <a:pt x="3297" y="10"/>
                  </a:lnTo>
                  <a:lnTo>
                    <a:pt x="3298" y="6"/>
                  </a:lnTo>
                  <a:lnTo>
                    <a:pt x="3303" y="3"/>
                  </a:lnTo>
                  <a:lnTo>
                    <a:pt x="3307" y="1"/>
                  </a:lnTo>
                  <a:lnTo>
                    <a:pt x="3311" y="0"/>
                  </a:lnTo>
                  <a:close/>
                  <a:moveTo>
                    <a:pt x="3247" y="0"/>
                  </a:moveTo>
                  <a:lnTo>
                    <a:pt x="3252" y="1"/>
                  </a:lnTo>
                  <a:lnTo>
                    <a:pt x="3256" y="3"/>
                  </a:lnTo>
                  <a:lnTo>
                    <a:pt x="3259" y="6"/>
                  </a:lnTo>
                  <a:lnTo>
                    <a:pt x="3261" y="10"/>
                  </a:lnTo>
                  <a:lnTo>
                    <a:pt x="3262" y="15"/>
                  </a:lnTo>
                  <a:lnTo>
                    <a:pt x="3261" y="20"/>
                  </a:lnTo>
                  <a:lnTo>
                    <a:pt x="3259" y="24"/>
                  </a:lnTo>
                  <a:lnTo>
                    <a:pt x="3256" y="27"/>
                  </a:lnTo>
                  <a:lnTo>
                    <a:pt x="3252" y="29"/>
                  </a:lnTo>
                  <a:lnTo>
                    <a:pt x="3247" y="29"/>
                  </a:lnTo>
                  <a:lnTo>
                    <a:pt x="3242" y="29"/>
                  </a:lnTo>
                  <a:lnTo>
                    <a:pt x="3238" y="27"/>
                  </a:lnTo>
                  <a:lnTo>
                    <a:pt x="3235" y="24"/>
                  </a:lnTo>
                  <a:lnTo>
                    <a:pt x="3233" y="20"/>
                  </a:lnTo>
                  <a:lnTo>
                    <a:pt x="3233" y="15"/>
                  </a:lnTo>
                  <a:lnTo>
                    <a:pt x="3233" y="10"/>
                  </a:lnTo>
                  <a:lnTo>
                    <a:pt x="3235" y="6"/>
                  </a:lnTo>
                  <a:lnTo>
                    <a:pt x="3238" y="3"/>
                  </a:lnTo>
                  <a:lnTo>
                    <a:pt x="3242" y="1"/>
                  </a:lnTo>
                  <a:lnTo>
                    <a:pt x="3247" y="0"/>
                  </a:lnTo>
                  <a:close/>
                  <a:moveTo>
                    <a:pt x="3182" y="0"/>
                  </a:moveTo>
                  <a:lnTo>
                    <a:pt x="3188" y="1"/>
                  </a:lnTo>
                  <a:lnTo>
                    <a:pt x="3192" y="3"/>
                  </a:lnTo>
                  <a:lnTo>
                    <a:pt x="3195" y="6"/>
                  </a:lnTo>
                  <a:lnTo>
                    <a:pt x="3198" y="10"/>
                  </a:lnTo>
                  <a:lnTo>
                    <a:pt x="3198" y="15"/>
                  </a:lnTo>
                  <a:lnTo>
                    <a:pt x="3198" y="20"/>
                  </a:lnTo>
                  <a:lnTo>
                    <a:pt x="3195" y="24"/>
                  </a:lnTo>
                  <a:lnTo>
                    <a:pt x="3192" y="27"/>
                  </a:lnTo>
                  <a:lnTo>
                    <a:pt x="3188" y="29"/>
                  </a:lnTo>
                  <a:lnTo>
                    <a:pt x="3182" y="29"/>
                  </a:lnTo>
                  <a:lnTo>
                    <a:pt x="3178" y="29"/>
                  </a:lnTo>
                  <a:lnTo>
                    <a:pt x="3174" y="27"/>
                  </a:lnTo>
                  <a:lnTo>
                    <a:pt x="3171" y="24"/>
                  </a:lnTo>
                  <a:lnTo>
                    <a:pt x="3168" y="20"/>
                  </a:lnTo>
                  <a:lnTo>
                    <a:pt x="3168" y="15"/>
                  </a:lnTo>
                  <a:lnTo>
                    <a:pt x="3168" y="10"/>
                  </a:lnTo>
                  <a:lnTo>
                    <a:pt x="3171" y="6"/>
                  </a:lnTo>
                  <a:lnTo>
                    <a:pt x="3174" y="3"/>
                  </a:lnTo>
                  <a:lnTo>
                    <a:pt x="3178" y="1"/>
                  </a:lnTo>
                  <a:lnTo>
                    <a:pt x="3182" y="0"/>
                  </a:lnTo>
                  <a:close/>
                  <a:moveTo>
                    <a:pt x="3120" y="0"/>
                  </a:moveTo>
                  <a:lnTo>
                    <a:pt x="3124" y="1"/>
                  </a:lnTo>
                  <a:lnTo>
                    <a:pt x="3128" y="3"/>
                  </a:lnTo>
                  <a:lnTo>
                    <a:pt x="3131" y="6"/>
                  </a:lnTo>
                  <a:lnTo>
                    <a:pt x="3134" y="10"/>
                  </a:lnTo>
                  <a:lnTo>
                    <a:pt x="3134" y="15"/>
                  </a:lnTo>
                  <a:lnTo>
                    <a:pt x="3134" y="20"/>
                  </a:lnTo>
                  <a:lnTo>
                    <a:pt x="3131" y="24"/>
                  </a:lnTo>
                  <a:lnTo>
                    <a:pt x="3128" y="27"/>
                  </a:lnTo>
                  <a:lnTo>
                    <a:pt x="3124" y="29"/>
                  </a:lnTo>
                  <a:lnTo>
                    <a:pt x="3120" y="29"/>
                  </a:lnTo>
                  <a:lnTo>
                    <a:pt x="3114" y="29"/>
                  </a:lnTo>
                  <a:lnTo>
                    <a:pt x="3110" y="27"/>
                  </a:lnTo>
                  <a:lnTo>
                    <a:pt x="3107" y="24"/>
                  </a:lnTo>
                  <a:lnTo>
                    <a:pt x="3104" y="20"/>
                  </a:lnTo>
                  <a:lnTo>
                    <a:pt x="3104" y="15"/>
                  </a:lnTo>
                  <a:lnTo>
                    <a:pt x="3104" y="10"/>
                  </a:lnTo>
                  <a:lnTo>
                    <a:pt x="3107" y="6"/>
                  </a:lnTo>
                  <a:lnTo>
                    <a:pt x="3110" y="3"/>
                  </a:lnTo>
                  <a:lnTo>
                    <a:pt x="3114" y="1"/>
                  </a:lnTo>
                  <a:lnTo>
                    <a:pt x="3120" y="0"/>
                  </a:lnTo>
                  <a:close/>
                  <a:moveTo>
                    <a:pt x="3055" y="0"/>
                  </a:moveTo>
                  <a:lnTo>
                    <a:pt x="3060" y="1"/>
                  </a:lnTo>
                  <a:lnTo>
                    <a:pt x="3064" y="3"/>
                  </a:lnTo>
                  <a:lnTo>
                    <a:pt x="3067" y="6"/>
                  </a:lnTo>
                  <a:lnTo>
                    <a:pt x="3069" y="10"/>
                  </a:lnTo>
                  <a:lnTo>
                    <a:pt x="3069" y="15"/>
                  </a:lnTo>
                  <a:lnTo>
                    <a:pt x="3069" y="20"/>
                  </a:lnTo>
                  <a:lnTo>
                    <a:pt x="3067" y="24"/>
                  </a:lnTo>
                  <a:lnTo>
                    <a:pt x="3064" y="27"/>
                  </a:lnTo>
                  <a:lnTo>
                    <a:pt x="3060" y="29"/>
                  </a:lnTo>
                  <a:lnTo>
                    <a:pt x="3055" y="29"/>
                  </a:lnTo>
                  <a:lnTo>
                    <a:pt x="3050" y="29"/>
                  </a:lnTo>
                  <a:lnTo>
                    <a:pt x="3046" y="27"/>
                  </a:lnTo>
                  <a:lnTo>
                    <a:pt x="3043" y="24"/>
                  </a:lnTo>
                  <a:lnTo>
                    <a:pt x="3041" y="20"/>
                  </a:lnTo>
                  <a:lnTo>
                    <a:pt x="3040" y="15"/>
                  </a:lnTo>
                  <a:lnTo>
                    <a:pt x="3041" y="10"/>
                  </a:lnTo>
                  <a:lnTo>
                    <a:pt x="3043" y="6"/>
                  </a:lnTo>
                  <a:lnTo>
                    <a:pt x="3046" y="3"/>
                  </a:lnTo>
                  <a:lnTo>
                    <a:pt x="3050" y="1"/>
                  </a:lnTo>
                  <a:lnTo>
                    <a:pt x="3055" y="0"/>
                  </a:lnTo>
                  <a:close/>
                  <a:moveTo>
                    <a:pt x="2991" y="0"/>
                  </a:moveTo>
                  <a:lnTo>
                    <a:pt x="2995" y="1"/>
                  </a:lnTo>
                  <a:lnTo>
                    <a:pt x="2999" y="3"/>
                  </a:lnTo>
                  <a:lnTo>
                    <a:pt x="3004" y="6"/>
                  </a:lnTo>
                  <a:lnTo>
                    <a:pt x="3005" y="10"/>
                  </a:lnTo>
                  <a:lnTo>
                    <a:pt x="3006" y="15"/>
                  </a:lnTo>
                  <a:lnTo>
                    <a:pt x="3005" y="20"/>
                  </a:lnTo>
                  <a:lnTo>
                    <a:pt x="3004" y="24"/>
                  </a:lnTo>
                  <a:lnTo>
                    <a:pt x="2999" y="27"/>
                  </a:lnTo>
                  <a:lnTo>
                    <a:pt x="2995" y="29"/>
                  </a:lnTo>
                  <a:lnTo>
                    <a:pt x="2991" y="29"/>
                  </a:lnTo>
                  <a:lnTo>
                    <a:pt x="2987" y="29"/>
                  </a:lnTo>
                  <a:lnTo>
                    <a:pt x="2983" y="27"/>
                  </a:lnTo>
                  <a:lnTo>
                    <a:pt x="2979" y="24"/>
                  </a:lnTo>
                  <a:lnTo>
                    <a:pt x="2977" y="20"/>
                  </a:lnTo>
                  <a:lnTo>
                    <a:pt x="2976" y="15"/>
                  </a:lnTo>
                  <a:lnTo>
                    <a:pt x="2977" y="10"/>
                  </a:lnTo>
                  <a:lnTo>
                    <a:pt x="2979" y="6"/>
                  </a:lnTo>
                  <a:lnTo>
                    <a:pt x="2983" y="3"/>
                  </a:lnTo>
                  <a:lnTo>
                    <a:pt x="2987" y="1"/>
                  </a:lnTo>
                  <a:lnTo>
                    <a:pt x="2991" y="0"/>
                  </a:lnTo>
                  <a:close/>
                  <a:moveTo>
                    <a:pt x="2927" y="0"/>
                  </a:moveTo>
                  <a:lnTo>
                    <a:pt x="2931" y="1"/>
                  </a:lnTo>
                  <a:lnTo>
                    <a:pt x="2935" y="3"/>
                  </a:lnTo>
                  <a:lnTo>
                    <a:pt x="2939" y="6"/>
                  </a:lnTo>
                  <a:lnTo>
                    <a:pt x="2941" y="10"/>
                  </a:lnTo>
                  <a:lnTo>
                    <a:pt x="2942" y="15"/>
                  </a:lnTo>
                  <a:lnTo>
                    <a:pt x="2941" y="20"/>
                  </a:lnTo>
                  <a:lnTo>
                    <a:pt x="2939" y="24"/>
                  </a:lnTo>
                  <a:lnTo>
                    <a:pt x="2935" y="27"/>
                  </a:lnTo>
                  <a:lnTo>
                    <a:pt x="2931" y="29"/>
                  </a:lnTo>
                  <a:lnTo>
                    <a:pt x="2927" y="29"/>
                  </a:lnTo>
                  <a:lnTo>
                    <a:pt x="2923" y="29"/>
                  </a:lnTo>
                  <a:lnTo>
                    <a:pt x="2919" y="27"/>
                  </a:lnTo>
                  <a:lnTo>
                    <a:pt x="2914" y="24"/>
                  </a:lnTo>
                  <a:lnTo>
                    <a:pt x="2913" y="20"/>
                  </a:lnTo>
                  <a:lnTo>
                    <a:pt x="2912" y="15"/>
                  </a:lnTo>
                  <a:lnTo>
                    <a:pt x="2913" y="10"/>
                  </a:lnTo>
                  <a:lnTo>
                    <a:pt x="2914" y="6"/>
                  </a:lnTo>
                  <a:lnTo>
                    <a:pt x="2919" y="3"/>
                  </a:lnTo>
                  <a:lnTo>
                    <a:pt x="2923" y="1"/>
                  </a:lnTo>
                  <a:lnTo>
                    <a:pt x="2927" y="0"/>
                  </a:lnTo>
                  <a:close/>
                  <a:moveTo>
                    <a:pt x="2863" y="0"/>
                  </a:moveTo>
                  <a:lnTo>
                    <a:pt x="2868" y="1"/>
                  </a:lnTo>
                  <a:lnTo>
                    <a:pt x="2872" y="3"/>
                  </a:lnTo>
                  <a:lnTo>
                    <a:pt x="2875" y="6"/>
                  </a:lnTo>
                  <a:lnTo>
                    <a:pt x="2877" y="10"/>
                  </a:lnTo>
                  <a:lnTo>
                    <a:pt x="2878" y="15"/>
                  </a:lnTo>
                  <a:lnTo>
                    <a:pt x="2877" y="20"/>
                  </a:lnTo>
                  <a:lnTo>
                    <a:pt x="2875" y="24"/>
                  </a:lnTo>
                  <a:lnTo>
                    <a:pt x="2872" y="27"/>
                  </a:lnTo>
                  <a:lnTo>
                    <a:pt x="2868" y="29"/>
                  </a:lnTo>
                  <a:lnTo>
                    <a:pt x="2863" y="29"/>
                  </a:lnTo>
                  <a:lnTo>
                    <a:pt x="2858" y="29"/>
                  </a:lnTo>
                  <a:lnTo>
                    <a:pt x="2854" y="27"/>
                  </a:lnTo>
                  <a:lnTo>
                    <a:pt x="2851" y="24"/>
                  </a:lnTo>
                  <a:lnTo>
                    <a:pt x="2849" y="20"/>
                  </a:lnTo>
                  <a:lnTo>
                    <a:pt x="2849" y="15"/>
                  </a:lnTo>
                  <a:lnTo>
                    <a:pt x="2849" y="10"/>
                  </a:lnTo>
                  <a:lnTo>
                    <a:pt x="2851" y="6"/>
                  </a:lnTo>
                  <a:lnTo>
                    <a:pt x="2854" y="3"/>
                  </a:lnTo>
                  <a:lnTo>
                    <a:pt x="2858" y="1"/>
                  </a:lnTo>
                  <a:lnTo>
                    <a:pt x="2863" y="0"/>
                  </a:lnTo>
                  <a:close/>
                  <a:moveTo>
                    <a:pt x="2798" y="0"/>
                  </a:moveTo>
                  <a:lnTo>
                    <a:pt x="2804" y="1"/>
                  </a:lnTo>
                  <a:lnTo>
                    <a:pt x="2808" y="3"/>
                  </a:lnTo>
                  <a:lnTo>
                    <a:pt x="2811" y="6"/>
                  </a:lnTo>
                  <a:lnTo>
                    <a:pt x="2814" y="10"/>
                  </a:lnTo>
                  <a:lnTo>
                    <a:pt x="2814" y="15"/>
                  </a:lnTo>
                  <a:lnTo>
                    <a:pt x="2814" y="20"/>
                  </a:lnTo>
                  <a:lnTo>
                    <a:pt x="2811" y="24"/>
                  </a:lnTo>
                  <a:lnTo>
                    <a:pt x="2808" y="27"/>
                  </a:lnTo>
                  <a:lnTo>
                    <a:pt x="2804" y="29"/>
                  </a:lnTo>
                  <a:lnTo>
                    <a:pt x="2798" y="29"/>
                  </a:lnTo>
                  <a:lnTo>
                    <a:pt x="2794" y="29"/>
                  </a:lnTo>
                  <a:lnTo>
                    <a:pt x="2790" y="27"/>
                  </a:lnTo>
                  <a:lnTo>
                    <a:pt x="2787" y="24"/>
                  </a:lnTo>
                  <a:lnTo>
                    <a:pt x="2784" y="20"/>
                  </a:lnTo>
                  <a:lnTo>
                    <a:pt x="2784" y="15"/>
                  </a:lnTo>
                  <a:lnTo>
                    <a:pt x="2784" y="10"/>
                  </a:lnTo>
                  <a:lnTo>
                    <a:pt x="2787" y="6"/>
                  </a:lnTo>
                  <a:lnTo>
                    <a:pt x="2790" y="3"/>
                  </a:lnTo>
                  <a:lnTo>
                    <a:pt x="2794" y="1"/>
                  </a:lnTo>
                  <a:lnTo>
                    <a:pt x="2798" y="0"/>
                  </a:lnTo>
                  <a:close/>
                  <a:moveTo>
                    <a:pt x="2736" y="0"/>
                  </a:moveTo>
                  <a:lnTo>
                    <a:pt x="2740" y="1"/>
                  </a:lnTo>
                  <a:lnTo>
                    <a:pt x="2744" y="3"/>
                  </a:lnTo>
                  <a:lnTo>
                    <a:pt x="2747" y="6"/>
                  </a:lnTo>
                  <a:lnTo>
                    <a:pt x="2750" y="10"/>
                  </a:lnTo>
                  <a:lnTo>
                    <a:pt x="2750" y="15"/>
                  </a:lnTo>
                  <a:lnTo>
                    <a:pt x="2750" y="20"/>
                  </a:lnTo>
                  <a:lnTo>
                    <a:pt x="2747" y="24"/>
                  </a:lnTo>
                  <a:lnTo>
                    <a:pt x="2744" y="27"/>
                  </a:lnTo>
                  <a:lnTo>
                    <a:pt x="2740" y="29"/>
                  </a:lnTo>
                  <a:lnTo>
                    <a:pt x="2736" y="29"/>
                  </a:lnTo>
                  <a:lnTo>
                    <a:pt x="2730" y="29"/>
                  </a:lnTo>
                  <a:lnTo>
                    <a:pt x="2726" y="27"/>
                  </a:lnTo>
                  <a:lnTo>
                    <a:pt x="2723" y="24"/>
                  </a:lnTo>
                  <a:lnTo>
                    <a:pt x="2720" y="20"/>
                  </a:lnTo>
                  <a:lnTo>
                    <a:pt x="2720" y="15"/>
                  </a:lnTo>
                  <a:lnTo>
                    <a:pt x="2720" y="10"/>
                  </a:lnTo>
                  <a:lnTo>
                    <a:pt x="2723" y="6"/>
                  </a:lnTo>
                  <a:lnTo>
                    <a:pt x="2726" y="3"/>
                  </a:lnTo>
                  <a:lnTo>
                    <a:pt x="2730" y="1"/>
                  </a:lnTo>
                  <a:lnTo>
                    <a:pt x="2736" y="0"/>
                  </a:lnTo>
                  <a:close/>
                  <a:moveTo>
                    <a:pt x="2671" y="0"/>
                  </a:moveTo>
                  <a:lnTo>
                    <a:pt x="2676" y="1"/>
                  </a:lnTo>
                  <a:lnTo>
                    <a:pt x="2680" y="3"/>
                  </a:lnTo>
                  <a:lnTo>
                    <a:pt x="2683" y="6"/>
                  </a:lnTo>
                  <a:lnTo>
                    <a:pt x="2685" y="10"/>
                  </a:lnTo>
                  <a:lnTo>
                    <a:pt x="2685" y="15"/>
                  </a:lnTo>
                  <a:lnTo>
                    <a:pt x="2685" y="20"/>
                  </a:lnTo>
                  <a:lnTo>
                    <a:pt x="2683" y="24"/>
                  </a:lnTo>
                  <a:lnTo>
                    <a:pt x="2680" y="27"/>
                  </a:lnTo>
                  <a:lnTo>
                    <a:pt x="2676" y="29"/>
                  </a:lnTo>
                  <a:lnTo>
                    <a:pt x="2671" y="29"/>
                  </a:lnTo>
                  <a:lnTo>
                    <a:pt x="2666" y="29"/>
                  </a:lnTo>
                  <a:lnTo>
                    <a:pt x="2662" y="27"/>
                  </a:lnTo>
                  <a:lnTo>
                    <a:pt x="2659" y="24"/>
                  </a:lnTo>
                  <a:lnTo>
                    <a:pt x="2657" y="20"/>
                  </a:lnTo>
                  <a:lnTo>
                    <a:pt x="2656" y="15"/>
                  </a:lnTo>
                  <a:lnTo>
                    <a:pt x="2657" y="10"/>
                  </a:lnTo>
                  <a:lnTo>
                    <a:pt x="2659" y="6"/>
                  </a:lnTo>
                  <a:lnTo>
                    <a:pt x="2662" y="3"/>
                  </a:lnTo>
                  <a:lnTo>
                    <a:pt x="2666" y="1"/>
                  </a:lnTo>
                  <a:lnTo>
                    <a:pt x="2671" y="0"/>
                  </a:lnTo>
                  <a:close/>
                  <a:moveTo>
                    <a:pt x="2607" y="0"/>
                  </a:moveTo>
                  <a:lnTo>
                    <a:pt x="2611" y="1"/>
                  </a:lnTo>
                  <a:lnTo>
                    <a:pt x="2615" y="3"/>
                  </a:lnTo>
                  <a:lnTo>
                    <a:pt x="2620" y="6"/>
                  </a:lnTo>
                  <a:lnTo>
                    <a:pt x="2621" y="10"/>
                  </a:lnTo>
                  <a:lnTo>
                    <a:pt x="2622" y="15"/>
                  </a:lnTo>
                  <a:lnTo>
                    <a:pt x="2621" y="20"/>
                  </a:lnTo>
                  <a:lnTo>
                    <a:pt x="2620" y="24"/>
                  </a:lnTo>
                  <a:lnTo>
                    <a:pt x="2615" y="27"/>
                  </a:lnTo>
                  <a:lnTo>
                    <a:pt x="2611" y="29"/>
                  </a:lnTo>
                  <a:lnTo>
                    <a:pt x="2607" y="29"/>
                  </a:lnTo>
                  <a:lnTo>
                    <a:pt x="2603" y="29"/>
                  </a:lnTo>
                  <a:lnTo>
                    <a:pt x="2599" y="27"/>
                  </a:lnTo>
                  <a:lnTo>
                    <a:pt x="2595" y="24"/>
                  </a:lnTo>
                  <a:lnTo>
                    <a:pt x="2593" y="20"/>
                  </a:lnTo>
                  <a:lnTo>
                    <a:pt x="2592" y="15"/>
                  </a:lnTo>
                  <a:lnTo>
                    <a:pt x="2593" y="10"/>
                  </a:lnTo>
                  <a:lnTo>
                    <a:pt x="2595" y="6"/>
                  </a:lnTo>
                  <a:lnTo>
                    <a:pt x="2599" y="3"/>
                  </a:lnTo>
                  <a:lnTo>
                    <a:pt x="2603" y="1"/>
                  </a:lnTo>
                  <a:lnTo>
                    <a:pt x="2607" y="0"/>
                  </a:lnTo>
                  <a:close/>
                  <a:moveTo>
                    <a:pt x="2543" y="0"/>
                  </a:moveTo>
                  <a:lnTo>
                    <a:pt x="2547" y="1"/>
                  </a:lnTo>
                  <a:lnTo>
                    <a:pt x="2551" y="3"/>
                  </a:lnTo>
                  <a:lnTo>
                    <a:pt x="2555" y="6"/>
                  </a:lnTo>
                  <a:lnTo>
                    <a:pt x="2557" y="10"/>
                  </a:lnTo>
                  <a:lnTo>
                    <a:pt x="2558" y="15"/>
                  </a:lnTo>
                  <a:lnTo>
                    <a:pt x="2557" y="20"/>
                  </a:lnTo>
                  <a:lnTo>
                    <a:pt x="2555" y="24"/>
                  </a:lnTo>
                  <a:lnTo>
                    <a:pt x="2551" y="27"/>
                  </a:lnTo>
                  <a:lnTo>
                    <a:pt x="2547" y="29"/>
                  </a:lnTo>
                  <a:lnTo>
                    <a:pt x="2543" y="29"/>
                  </a:lnTo>
                  <a:lnTo>
                    <a:pt x="2539" y="29"/>
                  </a:lnTo>
                  <a:lnTo>
                    <a:pt x="2535" y="27"/>
                  </a:lnTo>
                  <a:lnTo>
                    <a:pt x="2530" y="24"/>
                  </a:lnTo>
                  <a:lnTo>
                    <a:pt x="2529" y="20"/>
                  </a:lnTo>
                  <a:lnTo>
                    <a:pt x="2528" y="15"/>
                  </a:lnTo>
                  <a:lnTo>
                    <a:pt x="2529" y="10"/>
                  </a:lnTo>
                  <a:lnTo>
                    <a:pt x="2530" y="6"/>
                  </a:lnTo>
                  <a:lnTo>
                    <a:pt x="2535" y="3"/>
                  </a:lnTo>
                  <a:lnTo>
                    <a:pt x="2539" y="1"/>
                  </a:lnTo>
                  <a:lnTo>
                    <a:pt x="2543" y="0"/>
                  </a:lnTo>
                  <a:close/>
                  <a:moveTo>
                    <a:pt x="2479" y="0"/>
                  </a:moveTo>
                  <a:lnTo>
                    <a:pt x="2484" y="1"/>
                  </a:lnTo>
                  <a:lnTo>
                    <a:pt x="2488" y="3"/>
                  </a:lnTo>
                  <a:lnTo>
                    <a:pt x="2491" y="6"/>
                  </a:lnTo>
                  <a:lnTo>
                    <a:pt x="2493" y="10"/>
                  </a:lnTo>
                  <a:lnTo>
                    <a:pt x="2494" y="15"/>
                  </a:lnTo>
                  <a:lnTo>
                    <a:pt x="2493" y="20"/>
                  </a:lnTo>
                  <a:lnTo>
                    <a:pt x="2491" y="24"/>
                  </a:lnTo>
                  <a:lnTo>
                    <a:pt x="2488" y="27"/>
                  </a:lnTo>
                  <a:lnTo>
                    <a:pt x="2484" y="29"/>
                  </a:lnTo>
                  <a:lnTo>
                    <a:pt x="2479" y="29"/>
                  </a:lnTo>
                  <a:lnTo>
                    <a:pt x="2474" y="29"/>
                  </a:lnTo>
                  <a:lnTo>
                    <a:pt x="2470" y="27"/>
                  </a:lnTo>
                  <a:lnTo>
                    <a:pt x="2467" y="24"/>
                  </a:lnTo>
                  <a:lnTo>
                    <a:pt x="2465" y="20"/>
                  </a:lnTo>
                  <a:lnTo>
                    <a:pt x="2465" y="15"/>
                  </a:lnTo>
                  <a:lnTo>
                    <a:pt x="2465" y="10"/>
                  </a:lnTo>
                  <a:lnTo>
                    <a:pt x="2467" y="6"/>
                  </a:lnTo>
                  <a:lnTo>
                    <a:pt x="2470" y="3"/>
                  </a:lnTo>
                  <a:lnTo>
                    <a:pt x="2474" y="1"/>
                  </a:lnTo>
                  <a:lnTo>
                    <a:pt x="2479" y="0"/>
                  </a:lnTo>
                  <a:close/>
                  <a:moveTo>
                    <a:pt x="2414" y="0"/>
                  </a:moveTo>
                  <a:lnTo>
                    <a:pt x="2420" y="1"/>
                  </a:lnTo>
                  <a:lnTo>
                    <a:pt x="2424" y="3"/>
                  </a:lnTo>
                  <a:lnTo>
                    <a:pt x="2427" y="6"/>
                  </a:lnTo>
                  <a:lnTo>
                    <a:pt x="2430" y="10"/>
                  </a:lnTo>
                  <a:lnTo>
                    <a:pt x="2430" y="15"/>
                  </a:lnTo>
                  <a:lnTo>
                    <a:pt x="2430" y="20"/>
                  </a:lnTo>
                  <a:lnTo>
                    <a:pt x="2427" y="24"/>
                  </a:lnTo>
                  <a:lnTo>
                    <a:pt x="2424" y="27"/>
                  </a:lnTo>
                  <a:lnTo>
                    <a:pt x="2420" y="29"/>
                  </a:lnTo>
                  <a:lnTo>
                    <a:pt x="2414" y="29"/>
                  </a:lnTo>
                  <a:lnTo>
                    <a:pt x="2410" y="29"/>
                  </a:lnTo>
                  <a:lnTo>
                    <a:pt x="2406" y="27"/>
                  </a:lnTo>
                  <a:lnTo>
                    <a:pt x="2403" y="24"/>
                  </a:lnTo>
                  <a:lnTo>
                    <a:pt x="2400" y="20"/>
                  </a:lnTo>
                  <a:lnTo>
                    <a:pt x="2400" y="15"/>
                  </a:lnTo>
                  <a:lnTo>
                    <a:pt x="2400" y="10"/>
                  </a:lnTo>
                  <a:lnTo>
                    <a:pt x="2403" y="6"/>
                  </a:lnTo>
                  <a:lnTo>
                    <a:pt x="2406" y="3"/>
                  </a:lnTo>
                  <a:lnTo>
                    <a:pt x="2410" y="1"/>
                  </a:lnTo>
                  <a:lnTo>
                    <a:pt x="2414" y="0"/>
                  </a:lnTo>
                  <a:close/>
                  <a:moveTo>
                    <a:pt x="2352" y="0"/>
                  </a:moveTo>
                  <a:lnTo>
                    <a:pt x="2356" y="1"/>
                  </a:lnTo>
                  <a:lnTo>
                    <a:pt x="2360" y="3"/>
                  </a:lnTo>
                  <a:lnTo>
                    <a:pt x="2363" y="6"/>
                  </a:lnTo>
                  <a:lnTo>
                    <a:pt x="2366" y="10"/>
                  </a:lnTo>
                  <a:lnTo>
                    <a:pt x="2366" y="15"/>
                  </a:lnTo>
                  <a:lnTo>
                    <a:pt x="2366" y="20"/>
                  </a:lnTo>
                  <a:lnTo>
                    <a:pt x="2363" y="24"/>
                  </a:lnTo>
                  <a:lnTo>
                    <a:pt x="2360" y="27"/>
                  </a:lnTo>
                  <a:lnTo>
                    <a:pt x="2356" y="29"/>
                  </a:lnTo>
                  <a:lnTo>
                    <a:pt x="2352" y="29"/>
                  </a:lnTo>
                  <a:lnTo>
                    <a:pt x="2346" y="29"/>
                  </a:lnTo>
                  <a:lnTo>
                    <a:pt x="2342" y="27"/>
                  </a:lnTo>
                  <a:lnTo>
                    <a:pt x="2339" y="24"/>
                  </a:lnTo>
                  <a:lnTo>
                    <a:pt x="2336" y="20"/>
                  </a:lnTo>
                  <a:lnTo>
                    <a:pt x="2336" y="15"/>
                  </a:lnTo>
                  <a:lnTo>
                    <a:pt x="2336" y="10"/>
                  </a:lnTo>
                  <a:lnTo>
                    <a:pt x="2339" y="6"/>
                  </a:lnTo>
                  <a:lnTo>
                    <a:pt x="2342" y="3"/>
                  </a:lnTo>
                  <a:lnTo>
                    <a:pt x="2346" y="1"/>
                  </a:lnTo>
                  <a:lnTo>
                    <a:pt x="2352" y="0"/>
                  </a:lnTo>
                  <a:close/>
                  <a:moveTo>
                    <a:pt x="2287" y="0"/>
                  </a:moveTo>
                  <a:lnTo>
                    <a:pt x="2292" y="1"/>
                  </a:lnTo>
                  <a:lnTo>
                    <a:pt x="2296" y="3"/>
                  </a:lnTo>
                  <a:lnTo>
                    <a:pt x="2299" y="6"/>
                  </a:lnTo>
                  <a:lnTo>
                    <a:pt x="2301" y="10"/>
                  </a:lnTo>
                  <a:lnTo>
                    <a:pt x="2301" y="15"/>
                  </a:lnTo>
                  <a:lnTo>
                    <a:pt x="2301" y="20"/>
                  </a:lnTo>
                  <a:lnTo>
                    <a:pt x="2299" y="24"/>
                  </a:lnTo>
                  <a:lnTo>
                    <a:pt x="2296" y="27"/>
                  </a:lnTo>
                  <a:lnTo>
                    <a:pt x="2292" y="29"/>
                  </a:lnTo>
                  <a:lnTo>
                    <a:pt x="2287" y="29"/>
                  </a:lnTo>
                  <a:lnTo>
                    <a:pt x="2282" y="29"/>
                  </a:lnTo>
                  <a:lnTo>
                    <a:pt x="2278" y="27"/>
                  </a:lnTo>
                  <a:lnTo>
                    <a:pt x="2275" y="24"/>
                  </a:lnTo>
                  <a:lnTo>
                    <a:pt x="2273" y="20"/>
                  </a:lnTo>
                  <a:lnTo>
                    <a:pt x="2272" y="15"/>
                  </a:lnTo>
                  <a:lnTo>
                    <a:pt x="2273" y="10"/>
                  </a:lnTo>
                  <a:lnTo>
                    <a:pt x="2275" y="6"/>
                  </a:lnTo>
                  <a:lnTo>
                    <a:pt x="2278" y="3"/>
                  </a:lnTo>
                  <a:lnTo>
                    <a:pt x="2282" y="1"/>
                  </a:lnTo>
                  <a:lnTo>
                    <a:pt x="22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62" name="Freeform 7541"/>
            <p:cNvSpPr>
              <a:spLocks noEditPoints="1"/>
            </p:cNvSpPr>
            <p:nvPr/>
          </p:nvSpPr>
          <p:spPr bwMode="auto">
            <a:xfrm>
              <a:off x="4327525" y="3617913"/>
              <a:ext cx="3536950" cy="74613"/>
            </a:xfrm>
            <a:custGeom>
              <a:avLst/>
              <a:gdLst>
                <a:gd name="T0" fmla="*/ 2197 w 4458"/>
                <a:gd name="T1" fmla="*/ 93 h 93"/>
                <a:gd name="T2" fmla="*/ 2068 w 4458"/>
                <a:gd name="T3" fmla="*/ 64 h 93"/>
                <a:gd name="T4" fmla="*/ 2000 w 4458"/>
                <a:gd name="T5" fmla="*/ 93 h 93"/>
                <a:gd name="T6" fmla="*/ 1881 w 4458"/>
                <a:gd name="T7" fmla="*/ 65 h 93"/>
                <a:gd name="T8" fmla="*/ 1805 w 4458"/>
                <a:gd name="T9" fmla="*/ 91 h 93"/>
                <a:gd name="T10" fmla="*/ 1694 w 4458"/>
                <a:gd name="T11" fmla="*/ 67 h 93"/>
                <a:gd name="T12" fmla="*/ 1609 w 4458"/>
                <a:gd name="T13" fmla="*/ 88 h 93"/>
                <a:gd name="T14" fmla="*/ 1506 w 4458"/>
                <a:gd name="T15" fmla="*/ 70 h 93"/>
                <a:gd name="T16" fmla="*/ 1415 w 4458"/>
                <a:gd name="T17" fmla="*/ 84 h 93"/>
                <a:gd name="T18" fmla="*/ 1316 w 4458"/>
                <a:gd name="T19" fmla="*/ 74 h 93"/>
                <a:gd name="T20" fmla="*/ 1222 w 4458"/>
                <a:gd name="T21" fmla="*/ 79 h 93"/>
                <a:gd name="T22" fmla="*/ 1124 w 4458"/>
                <a:gd name="T23" fmla="*/ 79 h 93"/>
                <a:gd name="T24" fmla="*/ 1031 w 4458"/>
                <a:gd name="T25" fmla="*/ 74 h 93"/>
                <a:gd name="T26" fmla="*/ 932 w 4458"/>
                <a:gd name="T27" fmla="*/ 84 h 93"/>
                <a:gd name="T28" fmla="*/ 841 w 4458"/>
                <a:gd name="T29" fmla="*/ 70 h 93"/>
                <a:gd name="T30" fmla="*/ 738 w 4458"/>
                <a:gd name="T31" fmla="*/ 88 h 93"/>
                <a:gd name="T32" fmla="*/ 653 w 4458"/>
                <a:gd name="T33" fmla="*/ 67 h 93"/>
                <a:gd name="T34" fmla="*/ 542 w 4458"/>
                <a:gd name="T35" fmla="*/ 91 h 93"/>
                <a:gd name="T36" fmla="*/ 464 w 4458"/>
                <a:gd name="T37" fmla="*/ 65 h 93"/>
                <a:gd name="T38" fmla="*/ 345 w 4458"/>
                <a:gd name="T39" fmla="*/ 93 h 93"/>
                <a:gd name="T40" fmla="*/ 277 w 4458"/>
                <a:gd name="T41" fmla="*/ 64 h 93"/>
                <a:gd name="T42" fmla="*/ 148 w 4458"/>
                <a:gd name="T43" fmla="*/ 93 h 93"/>
                <a:gd name="T44" fmla="*/ 21 w 4458"/>
                <a:gd name="T45" fmla="*/ 64 h 93"/>
                <a:gd name="T46" fmla="*/ 0 w 4458"/>
                <a:gd name="T47" fmla="*/ 7 h 93"/>
                <a:gd name="T48" fmla="*/ 4342 w 4458"/>
                <a:gd name="T49" fmla="*/ 30 h 93"/>
                <a:gd name="T50" fmla="*/ 4213 w 4458"/>
                <a:gd name="T51" fmla="*/ 0 h 93"/>
                <a:gd name="T52" fmla="*/ 4145 w 4458"/>
                <a:gd name="T53" fmla="*/ 29 h 93"/>
                <a:gd name="T54" fmla="*/ 4026 w 4458"/>
                <a:gd name="T55" fmla="*/ 1 h 93"/>
                <a:gd name="T56" fmla="*/ 3948 w 4458"/>
                <a:gd name="T57" fmla="*/ 28 h 93"/>
                <a:gd name="T58" fmla="*/ 3838 w 4458"/>
                <a:gd name="T59" fmla="*/ 3 h 93"/>
                <a:gd name="T60" fmla="*/ 3752 w 4458"/>
                <a:gd name="T61" fmla="*/ 24 h 93"/>
                <a:gd name="T62" fmla="*/ 3649 w 4458"/>
                <a:gd name="T63" fmla="*/ 7 h 93"/>
                <a:gd name="T64" fmla="*/ 3558 w 4458"/>
                <a:gd name="T65" fmla="*/ 19 h 93"/>
                <a:gd name="T66" fmla="*/ 3459 w 4458"/>
                <a:gd name="T67" fmla="*/ 11 h 93"/>
                <a:gd name="T68" fmla="*/ 3366 w 4458"/>
                <a:gd name="T69" fmla="*/ 15 h 93"/>
                <a:gd name="T70" fmla="*/ 3268 w 4458"/>
                <a:gd name="T71" fmla="*/ 15 h 93"/>
                <a:gd name="T72" fmla="*/ 3174 w 4458"/>
                <a:gd name="T73" fmla="*/ 11 h 93"/>
                <a:gd name="T74" fmla="*/ 3075 w 4458"/>
                <a:gd name="T75" fmla="*/ 19 h 93"/>
                <a:gd name="T76" fmla="*/ 2984 w 4458"/>
                <a:gd name="T77" fmla="*/ 7 h 93"/>
                <a:gd name="T78" fmla="*/ 2881 w 4458"/>
                <a:gd name="T79" fmla="*/ 24 h 93"/>
                <a:gd name="T80" fmla="*/ 2796 w 4458"/>
                <a:gd name="T81" fmla="*/ 3 h 93"/>
                <a:gd name="T82" fmla="*/ 2686 w 4458"/>
                <a:gd name="T83" fmla="*/ 28 h 93"/>
                <a:gd name="T84" fmla="*/ 2609 w 4458"/>
                <a:gd name="T85" fmla="*/ 1 h 93"/>
                <a:gd name="T86" fmla="*/ 2490 w 4458"/>
                <a:gd name="T87" fmla="*/ 29 h 93"/>
                <a:gd name="T88" fmla="*/ 2422 w 4458"/>
                <a:gd name="T89" fmla="*/ 0 h 93"/>
                <a:gd name="T90" fmla="*/ 2293 w 4458"/>
                <a:gd name="T91" fmla="*/ 30 h 93"/>
                <a:gd name="T92" fmla="*/ 2165 w 4458"/>
                <a:gd name="T93" fmla="*/ 0 h 93"/>
                <a:gd name="T94" fmla="*/ 2096 w 4458"/>
                <a:gd name="T95" fmla="*/ 29 h 93"/>
                <a:gd name="T96" fmla="*/ 1978 w 4458"/>
                <a:gd name="T97" fmla="*/ 1 h 93"/>
                <a:gd name="T98" fmla="*/ 1901 w 4458"/>
                <a:gd name="T99" fmla="*/ 28 h 93"/>
                <a:gd name="T100" fmla="*/ 1789 w 4458"/>
                <a:gd name="T101" fmla="*/ 3 h 93"/>
                <a:gd name="T102" fmla="*/ 1705 w 4458"/>
                <a:gd name="T103" fmla="*/ 24 h 93"/>
                <a:gd name="T104" fmla="*/ 1601 w 4458"/>
                <a:gd name="T105" fmla="*/ 7 h 93"/>
                <a:gd name="T106" fmla="*/ 1511 w 4458"/>
                <a:gd name="T107" fmla="*/ 19 h 93"/>
                <a:gd name="T108" fmla="*/ 1411 w 4458"/>
                <a:gd name="T109" fmla="*/ 11 h 93"/>
                <a:gd name="T110" fmla="*/ 1319 w 4458"/>
                <a:gd name="T111" fmla="*/ 15 h 93"/>
                <a:gd name="T112" fmla="*/ 1219 w 4458"/>
                <a:gd name="T113" fmla="*/ 15 h 93"/>
                <a:gd name="T114" fmla="*/ 1127 w 4458"/>
                <a:gd name="T115" fmla="*/ 11 h 93"/>
                <a:gd name="T116" fmla="*/ 1027 w 4458"/>
                <a:gd name="T117" fmla="*/ 19 h 93"/>
                <a:gd name="T118" fmla="*/ 937 w 4458"/>
                <a:gd name="T119" fmla="*/ 7 h 93"/>
                <a:gd name="T120" fmla="*/ 833 w 4458"/>
                <a:gd name="T121" fmla="*/ 24 h 93"/>
                <a:gd name="T122" fmla="*/ 749 w 4458"/>
                <a:gd name="T123" fmla="*/ 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58" h="93">
                  <a:moveTo>
                    <a:pt x="2261" y="64"/>
                  </a:moveTo>
                  <a:lnTo>
                    <a:pt x="2265" y="65"/>
                  </a:lnTo>
                  <a:lnTo>
                    <a:pt x="2269" y="67"/>
                  </a:lnTo>
                  <a:lnTo>
                    <a:pt x="2274" y="70"/>
                  </a:lnTo>
                  <a:lnTo>
                    <a:pt x="2275" y="74"/>
                  </a:lnTo>
                  <a:lnTo>
                    <a:pt x="2276" y="79"/>
                  </a:lnTo>
                  <a:lnTo>
                    <a:pt x="2275" y="84"/>
                  </a:lnTo>
                  <a:lnTo>
                    <a:pt x="2274" y="88"/>
                  </a:lnTo>
                  <a:lnTo>
                    <a:pt x="2269" y="91"/>
                  </a:lnTo>
                  <a:lnTo>
                    <a:pt x="2265" y="93"/>
                  </a:lnTo>
                  <a:lnTo>
                    <a:pt x="2261" y="93"/>
                  </a:lnTo>
                  <a:lnTo>
                    <a:pt x="2257" y="93"/>
                  </a:lnTo>
                  <a:lnTo>
                    <a:pt x="2253" y="91"/>
                  </a:lnTo>
                  <a:lnTo>
                    <a:pt x="2249" y="88"/>
                  </a:lnTo>
                  <a:lnTo>
                    <a:pt x="2247" y="84"/>
                  </a:lnTo>
                  <a:lnTo>
                    <a:pt x="2246" y="79"/>
                  </a:lnTo>
                  <a:lnTo>
                    <a:pt x="2247" y="74"/>
                  </a:lnTo>
                  <a:lnTo>
                    <a:pt x="2249" y="70"/>
                  </a:lnTo>
                  <a:lnTo>
                    <a:pt x="2253" y="67"/>
                  </a:lnTo>
                  <a:lnTo>
                    <a:pt x="2257" y="65"/>
                  </a:lnTo>
                  <a:lnTo>
                    <a:pt x="2261" y="64"/>
                  </a:lnTo>
                  <a:close/>
                  <a:moveTo>
                    <a:pt x="2197" y="64"/>
                  </a:moveTo>
                  <a:lnTo>
                    <a:pt x="2201" y="65"/>
                  </a:lnTo>
                  <a:lnTo>
                    <a:pt x="2205" y="67"/>
                  </a:lnTo>
                  <a:lnTo>
                    <a:pt x="2209" y="70"/>
                  </a:lnTo>
                  <a:lnTo>
                    <a:pt x="2211" y="74"/>
                  </a:lnTo>
                  <a:lnTo>
                    <a:pt x="2212" y="79"/>
                  </a:lnTo>
                  <a:lnTo>
                    <a:pt x="2211" y="84"/>
                  </a:lnTo>
                  <a:lnTo>
                    <a:pt x="2209" y="88"/>
                  </a:lnTo>
                  <a:lnTo>
                    <a:pt x="2205" y="91"/>
                  </a:lnTo>
                  <a:lnTo>
                    <a:pt x="2201" y="93"/>
                  </a:lnTo>
                  <a:lnTo>
                    <a:pt x="2197" y="93"/>
                  </a:lnTo>
                  <a:lnTo>
                    <a:pt x="2193" y="93"/>
                  </a:lnTo>
                  <a:lnTo>
                    <a:pt x="2189" y="91"/>
                  </a:lnTo>
                  <a:lnTo>
                    <a:pt x="2184" y="88"/>
                  </a:lnTo>
                  <a:lnTo>
                    <a:pt x="2183" y="84"/>
                  </a:lnTo>
                  <a:lnTo>
                    <a:pt x="2182" y="79"/>
                  </a:lnTo>
                  <a:lnTo>
                    <a:pt x="2183" y="74"/>
                  </a:lnTo>
                  <a:lnTo>
                    <a:pt x="2184" y="70"/>
                  </a:lnTo>
                  <a:lnTo>
                    <a:pt x="2189" y="67"/>
                  </a:lnTo>
                  <a:lnTo>
                    <a:pt x="2193" y="65"/>
                  </a:lnTo>
                  <a:lnTo>
                    <a:pt x="2197" y="64"/>
                  </a:lnTo>
                  <a:close/>
                  <a:moveTo>
                    <a:pt x="2133" y="64"/>
                  </a:moveTo>
                  <a:lnTo>
                    <a:pt x="2138" y="65"/>
                  </a:lnTo>
                  <a:lnTo>
                    <a:pt x="2142" y="67"/>
                  </a:lnTo>
                  <a:lnTo>
                    <a:pt x="2145" y="70"/>
                  </a:lnTo>
                  <a:lnTo>
                    <a:pt x="2147" y="74"/>
                  </a:lnTo>
                  <a:lnTo>
                    <a:pt x="2148" y="79"/>
                  </a:lnTo>
                  <a:lnTo>
                    <a:pt x="2147" y="84"/>
                  </a:lnTo>
                  <a:lnTo>
                    <a:pt x="2145" y="88"/>
                  </a:lnTo>
                  <a:lnTo>
                    <a:pt x="2142" y="91"/>
                  </a:lnTo>
                  <a:lnTo>
                    <a:pt x="2138" y="93"/>
                  </a:lnTo>
                  <a:lnTo>
                    <a:pt x="2133" y="93"/>
                  </a:lnTo>
                  <a:lnTo>
                    <a:pt x="2128" y="93"/>
                  </a:lnTo>
                  <a:lnTo>
                    <a:pt x="2124" y="91"/>
                  </a:lnTo>
                  <a:lnTo>
                    <a:pt x="2121" y="88"/>
                  </a:lnTo>
                  <a:lnTo>
                    <a:pt x="2119" y="84"/>
                  </a:lnTo>
                  <a:lnTo>
                    <a:pt x="2119" y="79"/>
                  </a:lnTo>
                  <a:lnTo>
                    <a:pt x="2119" y="74"/>
                  </a:lnTo>
                  <a:lnTo>
                    <a:pt x="2121" y="70"/>
                  </a:lnTo>
                  <a:lnTo>
                    <a:pt x="2124" y="67"/>
                  </a:lnTo>
                  <a:lnTo>
                    <a:pt x="2128" y="65"/>
                  </a:lnTo>
                  <a:lnTo>
                    <a:pt x="2133" y="64"/>
                  </a:lnTo>
                  <a:close/>
                  <a:moveTo>
                    <a:pt x="2068" y="64"/>
                  </a:moveTo>
                  <a:lnTo>
                    <a:pt x="2074" y="65"/>
                  </a:lnTo>
                  <a:lnTo>
                    <a:pt x="2078" y="67"/>
                  </a:lnTo>
                  <a:lnTo>
                    <a:pt x="2081" y="70"/>
                  </a:lnTo>
                  <a:lnTo>
                    <a:pt x="2084" y="74"/>
                  </a:lnTo>
                  <a:lnTo>
                    <a:pt x="2084" y="79"/>
                  </a:lnTo>
                  <a:lnTo>
                    <a:pt x="2084" y="84"/>
                  </a:lnTo>
                  <a:lnTo>
                    <a:pt x="2081" y="88"/>
                  </a:lnTo>
                  <a:lnTo>
                    <a:pt x="2078" y="91"/>
                  </a:lnTo>
                  <a:lnTo>
                    <a:pt x="2074" y="93"/>
                  </a:lnTo>
                  <a:lnTo>
                    <a:pt x="2068" y="93"/>
                  </a:lnTo>
                  <a:lnTo>
                    <a:pt x="2064" y="93"/>
                  </a:lnTo>
                  <a:lnTo>
                    <a:pt x="2060" y="91"/>
                  </a:lnTo>
                  <a:lnTo>
                    <a:pt x="2057" y="88"/>
                  </a:lnTo>
                  <a:lnTo>
                    <a:pt x="2054" y="84"/>
                  </a:lnTo>
                  <a:lnTo>
                    <a:pt x="2054" y="79"/>
                  </a:lnTo>
                  <a:lnTo>
                    <a:pt x="2054" y="74"/>
                  </a:lnTo>
                  <a:lnTo>
                    <a:pt x="2057" y="70"/>
                  </a:lnTo>
                  <a:lnTo>
                    <a:pt x="2060" y="67"/>
                  </a:lnTo>
                  <a:lnTo>
                    <a:pt x="2064" y="65"/>
                  </a:lnTo>
                  <a:lnTo>
                    <a:pt x="2068" y="64"/>
                  </a:lnTo>
                  <a:close/>
                  <a:moveTo>
                    <a:pt x="2006" y="64"/>
                  </a:moveTo>
                  <a:lnTo>
                    <a:pt x="2010" y="65"/>
                  </a:lnTo>
                  <a:lnTo>
                    <a:pt x="2014" y="67"/>
                  </a:lnTo>
                  <a:lnTo>
                    <a:pt x="2017" y="70"/>
                  </a:lnTo>
                  <a:lnTo>
                    <a:pt x="2020" y="74"/>
                  </a:lnTo>
                  <a:lnTo>
                    <a:pt x="2020" y="79"/>
                  </a:lnTo>
                  <a:lnTo>
                    <a:pt x="2020" y="84"/>
                  </a:lnTo>
                  <a:lnTo>
                    <a:pt x="2017" y="88"/>
                  </a:lnTo>
                  <a:lnTo>
                    <a:pt x="2014" y="91"/>
                  </a:lnTo>
                  <a:lnTo>
                    <a:pt x="2010" y="93"/>
                  </a:lnTo>
                  <a:lnTo>
                    <a:pt x="2006" y="93"/>
                  </a:lnTo>
                  <a:lnTo>
                    <a:pt x="2000" y="93"/>
                  </a:lnTo>
                  <a:lnTo>
                    <a:pt x="1996" y="91"/>
                  </a:lnTo>
                  <a:lnTo>
                    <a:pt x="1993" y="88"/>
                  </a:lnTo>
                  <a:lnTo>
                    <a:pt x="1990" y="84"/>
                  </a:lnTo>
                  <a:lnTo>
                    <a:pt x="1990" y="79"/>
                  </a:lnTo>
                  <a:lnTo>
                    <a:pt x="1990" y="74"/>
                  </a:lnTo>
                  <a:lnTo>
                    <a:pt x="1993" y="70"/>
                  </a:lnTo>
                  <a:lnTo>
                    <a:pt x="1996" y="67"/>
                  </a:lnTo>
                  <a:lnTo>
                    <a:pt x="2000" y="65"/>
                  </a:lnTo>
                  <a:lnTo>
                    <a:pt x="2006" y="64"/>
                  </a:lnTo>
                  <a:close/>
                  <a:moveTo>
                    <a:pt x="1941" y="64"/>
                  </a:moveTo>
                  <a:lnTo>
                    <a:pt x="1946" y="65"/>
                  </a:lnTo>
                  <a:lnTo>
                    <a:pt x="1950" y="67"/>
                  </a:lnTo>
                  <a:lnTo>
                    <a:pt x="1953" y="70"/>
                  </a:lnTo>
                  <a:lnTo>
                    <a:pt x="1955" y="74"/>
                  </a:lnTo>
                  <a:lnTo>
                    <a:pt x="1955" y="79"/>
                  </a:lnTo>
                  <a:lnTo>
                    <a:pt x="1955" y="84"/>
                  </a:lnTo>
                  <a:lnTo>
                    <a:pt x="1953" y="88"/>
                  </a:lnTo>
                  <a:lnTo>
                    <a:pt x="1950" y="91"/>
                  </a:lnTo>
                  <a:lnTo>
                    <a:pt x="1946" y="93"/>
                  </a:lnTo>
                  <a:lnTo>
                    <a:pt x="1941" y="93"/>
                  </a:lnTo>
                  <a:lnTo>
                    <a:pt x="1936" y="93"/>
                  </a:lnTo>
                  <a:lnTo>
                    <a:pt x="1932" y="91"/>
                  </a:lnTo>
                  <a:lnTo>
                    <a:pt x="1929" y="88"/>
                  </a:lnTo>
                  <a:lnTo>
                    <a:pt x="1927" y="84"/>
                  </a:lnTo>
                  <a:lnTo>
                    <a:pt x="1926" y="79"/>
                  </a:lnTo>
                  <a:lnTo>
                    <a:pt x="1927" y="74"/>
                  </a:lnTo>
                  <a:lnTo>
                    <a:pt x="1929" y="70"/>
                  </a:lnTo>
                  <a:lnTo>
                    <a:pt x="1932" y="67"/>
                  </a:lnTo>
                  <a:lnTo>
                    <a:pt x="1936" y="65"/>
                  </a:lnTo>
                  <a:lnTo>
                    <a:pt x="1941" y="64"/>
                  </a:lnTo>
                  <a:close/>
                  <a:moveTo>
                    <a:pt x="1877" y="64"/>
                  </a:moveTo>
                  <a:lnTo>
                    <a:pt x="1881" y="65"/>
                  </a:lnTo>
                  <a:lnTo>
                    <a:pt x="1885" y="67"/>
                  </a:lnTo>
                  <a:lnTo>
                    <a:pt x="1890" y="70"/>
                  </a:lnTo>
                  <a:lnTo>
                    <a:pt x="1891" y="74"/>
                  </a:lnTo>
                  <a:lnTo>
                    <a:pt x="1892" y="79"/>
                  </a:lnTo>
                  <a:lnTo>
                    <a:pt x="1891" y="84"/>
                  </a:lnTo>
                  <a:lnTo>
                    <a:pt x="1890" y="88"/>
                  </a:lnTo>
                  <a:lnTo>
                    <a:pt x="1885" y="91"/>
                  </a:lnTo>
                  <a:lnTo>
                    <a:pt x="1881" y="93"/>
                  </a:lnTo>
                  <a:lnTo>
                    <a:pt x="1877" y="93"/>
                  </a:lnTo>
                  <a:lnTo>
                    <a:pt x="1873" y="93"/>
                  </a:lnTo>
                  <a:lnTo>
                    <a:pt x="1869" y="91"/>
                  </a:lnTo>
                  <a:lnTo>
                    <a:pt x="1865" y="88"/>
                  </a:lnTo>
                  <a:lnTo>
                    <a:pt x="1863" y="84"/>
                  </a:lnTo>
                  <a:lnTo>
                    <a:pt x="1862" y="79"/>
                  </a:lnTo>
                  <a:lnTo>
                    <a:pt x="1863" y="74"/>
                  </a:lnTo>
                  <a:lnTo>
                    <a:pt x="1865" y="70"/>
                  </a:lnTo>
                  <a:lnTo>
                    <a:pt x="1869" y="67"/>
                  </a:lnTo>
                  <a:lnTo>
                    <a:pt x="1873" y="65"/>
                  </a:lnTo>
                  <a:lnTo>
                    <a:pt x="1877" y="64"/>
                  </a:lnTo>
                  <a:close/>
                  <a:moveTo>
                    <a:pt x="1813" y="64"/>
                  </a:moveTo>
                  <a:lnTo>
                    <a:pt x="1817" y="65"/>
                  </a:lnTo>
                  <a:lnTo>
                    <a:pt x="1821" y="67"/>
                  </a:lnTo>
                  <a:lnTo>
                    <a:pt x="1825" y="70"/>
                  </a:lnTo>
                  <a:lnTo>
                    <a:pt x="1827" y="74"/>
                  </a:lnTo>
                  <a:lnTo>
                    <a:pt x="1828" y="79"/>
                  </a:lnTo>
                  <a:lnTo>
                    <a:pt x="1827" y="84"/>
                  </a:lnTo>
                  <a:lnTo>
                    <a:pt x="1825" y="88"/>
                  </a:lnTo>
                  <a:lnTo>
                    <a:pt x="1821" y="91"/>
                  </a:lnTo>
                  <a:lnTo>
                    <a:pt x="1817" y="93"/>
                  </a:lnTo>
                  <a:lnTo>
                    <a:pt x="1813" y="93"/>
                  </a:lnTo>
                  <a:lnTo>
                    <a:pt x="1809" y="93"/>
                  </a:lnTo>
                  <a:lnTo>
                    <a:pt x="1805" y="91"/>
                  </a:lnTo>
                  <a:lnTo>
                    <a:pt x="1800" y="88"/>
                  </a:lnTo>
                  <a:lnTo>
                    <a:pt x="1799" y="84"/>
                  </a:lnTo>
                  <a:lnTo>
                    <a:pt x="1798" y="79"/>
                  </a:lnTo>
                  <a:lnTo>
                    <a:pt x="1799" y="74"/>
                  </a:lnTo>
                  <a:lnTo>
                    <a:pt x="1800" y="70"/>
                  </a:lnTo>
                  <a:lnTo>
                    <a:pt x="1805" y="67"/>
                  </a:lnTo>
                  <a:lnTo>
                    <a:pt x="1809" y="65"/>
                  </a:lnTo>
                  <a:lnTo>
                    <a:pt x="1813" y="64"/>
                  </a:lnTo>
                  <a:close/>
                  <a:moveTo>
                    <a:pt x="1749" y="64"/>
                  </a:moveTo>
                  <a:lnTo>
                    <a:pt x="1754" y="65"/>
                  </a:lnTo>
                  <a:lnTo>
                    <a:pt x="1758" y="67"/>
                  </a:lnTo>
                  <a:lnTo>
                    <a:pt x="1761" y="70"/>
                  </a:lnTo>
                  <a:lnTo>
                    <a:pt x="1763" y="74"/>
                  </a:lnTo>
                  <a:lnTo>
                    <a:pt x="1764" y="79"/>
                  </a:lnTo>
                  <a:lnTo>
                    <a:pt x="1763" y="84"/>
                  </a:lnTo>
                  <a:lnTo>
                    <a:pt x="1761" y="88"/>
                  </a:lnTo>
                  <a:lnTo>
                    <a:pt x="1758" y="91"/>
                  </a:lnTo>
                  <a:lnTo>
                    <a:pt x="1754" y="93"/>
                  </a:lnTo>
                  <a:lnTo>
                    <a:pt x="1749" y="93"/>
                  </a:lnTo>
                  <a:lnTo>
                    <a:pt x="1744" y="93"/>
                  </a:lnTo>
                  <a:lnTo>
                    <a:pt x="1740" y="91"/>
                  </a:lnTo>
                  <a:lnTo>
                    <a:pt x="1737" y="88"/>
                  </a:lnTo>
                  <a:lnTo>
                    <a:pt x="1735" y="84"/>
                  </a:lnTo>
                  <a:lnTo>
                    <a:pt x="1735" y="79"/>
                  </a:lnTo>
                  <a:lnTo>
                    <a:pt x="1735" y="74"/>
                  </a:lnTo>
                  <a:lnTo>
                    <a:pt x="1737" y="70"/>
                  </a:lnTo>
                  <a:lnTo>
                    <a:pt x="1740" y="67"/>
                  </a:lnTo>
                  <a:lnTo>
                    <a:pt x="1744" y="65"/>
                  </a:lnTo>
                  <a:lnTo>
                    <a:pt x="1749" y="64"/>
                  </a:lnTo>
                  <a:close/>
                  <a:moveTo>
                    <a:pt x="1684" y="64"/>
                  </a:moveTo>
                  <a:lnTo>
                    <a:pt x="1690" y="65"/>
                  </a:lnTo>
                  <a:lnTo>
                    <a:pt x="1694" y="67"/>
                  </a:lnTo>
                  <a:lnTo>
                    <a:pt x="1697" y="70"/>
                  </a:lnTo>
                  <a:lnTo>
                    <a:pt x="1700" y="74"/>
                  </a:lnTo>
                  <a:lnTo>
                    <a:pt x="1700" y="79"/>
                  </a:lnTo>
                  <a:lnTo>
                    <a:pt x="1700" y="84"/>
                  </a:lnTo>
                  <a:lnTo>
                    <a:pt x="1697" y="88"/>
                  </a:lnTo>
                  <a:lnTo>
                    <a:pt x="1694" y="91"/>
                  </a:lnTo>
                  <a:lnTo>
                    <a:pt x="1690" y="93"/>
                  </a:lnTo>
                  <a:lnTo>
                    <a:pt x="1684" y="93"/>
                  </a:lnTo>
                  <a:lnTo>
                    <a:pt x="1680" y="93"/>
                  </a:lnTo>
                  <a:lnTo>
                    <a:pt x="1676" y="91"/>
                  </a:lnTo>
                  <a:lnTo>
                    <a:pt x="1673" y="88"/>
                  </a:lnTo>
                  <a:lnTo>
                    <a:pt x="1670" y="84"/>
                  </a:lnTo>
                  <a:lnTo>
                    <a:pt x="1670" y="79"/>
                  </a:lnTo>
                  <a:lnTo>
                    <a:pt x="1670" y="74"/>
                  </a:lnTo>
                  <a:lnTo>
                    <a:pt x="1673" y="70"/>
                  </a:lnTo>
                  <a:lnTo>
                    <a:pt x="1676" y="67"/>
                  </a:lnTo>
                  <a:lnTo>
                    <a:pt x="1680" y="65"/>
                  </a:lnTo>
                  <a:lnTo>
                    <a:pt x="1684" y="64"/>
                  </a:lnTo>
                  <a:close/>
                  <a:moveTo>
                    <a:pt x="1622" y="64"/>
                  </a:moveTo>
                  <a:lnTo>
                    <a:pt x="1626" y="65"/>
                  </a:lnTo>
                  <a:lnTo>
                    <a:pt x="1630" y="67"/>
                  </a:lnTo>
                  <a:lnTo>
                    <a:pt x="1633" y="70"/>
                  </a:lnTo>
                  <a:lnTo>
                    <a:pt x="1636" y="74"/>
                  </a:lnTo>
                  <a:lnTo>
                    <a:pt x="1636" y="79"/>
                  </a:lnTo>
                  <a:lnTo>
                    <a:pt x="1636" y="84"/>
                  </a:lnTo>
                  <a:lnTo>
                    <a:pt x="1633" y="88"/>
                  </a:lnTo>
                  <a:lnTo>
                    <a:pt x="1630" y="91"/>
                  </a:lnTo>
                  <a:lnTo>
                    <a:pt x="1626" y="93"/>
                  </a:lnTo>
                  <a:lnTo>
                    <a:pt x="1622" y="93"/>
                  </a:lnTo>
                  <a:lnTo>
                    <a:pt x="1616" y="93"/>
                  </a:lnTo>
                  <a:lnTo>
                    <a:pt x="1612" y="91"/>
                  </a:lnTo>
                  <a:lnTo>
                    <a:pt x="1609" y="88"/>
                  </a:lnTo>
                  <a:lnTo>
                    <a:pt x="1606" y="84"/>
                  </a:lnTo>
                  <a:lnTo>
                    <a:pt x="1606" y="79"/>
                  </a:lnTo>
                  <a:lnTo>
                    <a:pt x="1606" y="74"/>
                  </a:lnTo>
                  <a:lnTo>
                    <a:pt x="1609" y="70"/>
                  </a:lnTo>
                  <a:lnTo>
                    <a:pt x="1612" y="67"/>
                  </a:lnTo>
                  <a:lnTo>
                    <a:pt x="1616" y="65"/>
                  </a:lnTo>
                  <a:lnTo>
                    <a:pt x="1622" y="64"/>
                  </a:lnTo>
                  <a:close/>
                  <a:moveTo>
                    <a:pt x="1557" y="64"/>
                  </a:moveTo>
                  <a:lnTo>
                    <a:pt x="1562" y="65"/>
                  </a:lnTo>
                  <a:lnTo>
                    <a:pt x="1566" y="67"/>
                  </a:lnTo>
                  <a:lnTo>
                    <a:pt x="1569" y="70"/>
                  </a:lnTo>
                  <a:lnTo>
                    <a:pt x="1571" y="74"/>
                  </a:lnTo>
                  <a:lnTo>
                    <a:pt x="1571" y="79"/>
                  </a:lnTo>
                  <a:lnTo>
                    <a:pt x="1571" y="84"/>
                  </a:lnTo>
                  <a:lnTo>
                    <a:pt x="1569" y="88"/>
                  </a:lnTo>
                  <a:lnTo>
                    <a:pt x="1566" y="91"/>
                  </a:lnTo>
                  <a:lnTo>
                    <a:pt x="1562" y="93"/>
                  </a:lnTo>
                  <a:lnTo>
                    <a:pt x="1557" y="93"/>
                  </a:lnTo>
                  <a:lnTo>
                    <a:pt x="1552" y="93"/>
                  </a:lnTo>
                  <a:lnTo>
                    <a:pt x="1548" y="91"/>
                  </a:lnTo>
                  <a:lnTo>
                    <a:pt x="1545" y="88"/>
                  </a:lnTo>
                  <a:lnTo>
                    <a:pt x="1543" y="84"/>
                  </a:lnTo>
                  <a:lnTo>
                    <a:pt x="1542" y="79"/>
                  </a:lnTo>
                  <a:lnTo>
                    <a:pt x="1543" y="74"/>
                  </a:lnTo>
                  <a:lnTo>
                    <a:pt x="1545" y="70"/>
                  </a:lnTo>
                  <a:lnTo>
                    <a:pt x="1548" y="67"/>
                  </a:lnTo>
                  <a:lnTo>
                    <a:pt x="1552" y="65"/>
                  </a:lnTo>
                  <a:lnTo>
                    <a:pt x="1557" y="64"/>
                  </a:lnTo>
                  <a:close/>
                  <a:moveTo>
                    <a:pt x="1493" y="64"/>
                  </a:moveTo>
                  <a:lnTo>
                    <a:pt x="1497" y="65"/>
                  </a:lnTo>
                  <a:lnTo>
                    <a:pt x="1501" y="67"/>
                  </a:lnTo>
                  <a:lnTo>
                    <a:pt x="1506" y="70"/>
                  </a:lnTo>
                  <a:lnTo>
                    <a:pt x="1507" y="74"/>
                  </a:lnTo>
                  <a:lnTo>
                    <a:pt x="1508" y="79"/>
                  </a:lnTo>
                  <a:lnTo>
                    <a:pt x="1507" y="84"/>
                  </a:lnTo>
                  <a:lnTo>
                    <a:pt x="1506" y="88"/>
                  </a:lnTo>
                  <a:lnTo>
                    <a:pt x="1501" y="91"/>
                  </a:lnTo>
                  <a:lnTo>
                    <a:pt x="1497" y="93"/>
                  </a:lnTo>
                  <a:lnTo>
                    <a:pt x="1493" y="93"/>
                  </a:lnTo>
                  <a:lnTo>
                    <a:pt x="1489" y="93"/>
                  </a:lnTo>
                  <a:lnTo>
                    <a:pt x="1485" y="91"/>
                  </a:lnTo>
                  <a:lnTo>
                    <a:pt x="1481" y="88"/>
                  </a:lnTo>
                  <a:lnTo>
                    <a:pt x="1479" y="84"/>
                  </a:lnTo>
                  <a:lnTo>
                    <a:pt x="1478" y="79"/>
                  </a:lnTo>
                  <a:lnTo>
                    <a:pt x="1479" y="74"/>
                  </a:lnTo>
                  <a:lnTo>
                    <a:pt x="1481" y="70"/>
                  </a:lnTo>
                  <a:lnTo>
                    <a:pt x="1485" y="67"/>
                  </a:lnTo>
                  <a:lnTo>
                    <a:pt x="1489" y="65"/>
                  </a:lnTo>
                  <a:lnTo>
                    <a:pt x="1493" y="64"/>
                  </a:lnTo>
                  <a:close/>
                  <a:moveTo>
                    <a:pt x="1429" y="64"/>
                  </a:moveTo>
                  <a:lnTo>
                    <a:pt x="1433" y="65"/>
                  </a:lnTo>
                  <a:lnTo>
                    <a:pt x="1437" y="67"/>
                  </a:lnTo>
                  <a:lnTo>
                    <a:pt x="1441" y="70"/>
                  </a:lnTo>
                  <a:lnTo>
                    <a:pt x="1443" y="74"/>
                  </a:lnTo>
                  <a:lnTo>
                    <a:pt x="1444" y="79"/>
                  </a:lnTo>
                  <a:lnTo>
                    <a:pt x="1443" y="84"/>
                  </a:lnTo>
                  <a:lnTo>
                    <a:pt x="1441" y="88"/>
                  </a:lnTo>
                  <a:lnTo>
                    <a:pt x="1437" y="91"/>
                  </a:lnTo>
                  <a:lnTo>
                    <a:pt x="1433" y="93"/>
                  </a:lnTo>
                  <a:lnTo>
                    <a:pt x="1429" y="93"/>
                  </a:lnTo>
                  <a:lnTo>
                    <a:pt x="1425" y="93"/>
                  </a:lnTo>
                  <a:lnTo>
                    <a:pt x="1421" y="91"/>
                  </a:lnTo>
                  <a:lnTo>
                    <a:pt x="1416" y="88"/>
                  </a:lnTo>
                  <a:lnTo>
                    <a:pt x="1415" y="84"/>
                  </a:lnTo>
                  <a:lnTo>
                    <a:pt x="1414" y="79"/>
                  </a:lnTo>
                  <a:lnTo>
                    <a:pt x="1415" y="74"/>
                  </a:lnTo>
                  <a:lnTo>
                    <a:pt x="1416" y="70"/>
                  </a:lnTo>
                  <a:lnTo>
                    <a:pt x="1421" y="67"/>
                  </a:lnTo>
                  <a:lnTo>
                    <a:pt x="1425" y="65"/>
                  </a:lnTo>
                  <a:lnTo>
                    <a:pt x="1429" y="64"/>
                  </a:lnTo>
                  <a:close/>
                  <a:moveTo>
                    <a:pt x="1365" y="64"/>
                  </a:moveTo>
                  <a:lnTo>
                    <a:pt x="1370" y="65"/>
                  </a:lnTo>
                  <a:lnTo>
                    <a:pt x="1374" y="67"/>
                  </a:lnTo>
                  <a:lnTo>
                    <a:pt x="1377" y="70"/>
                  </a:lnTo>
                  <a:lnTo>
                    <a:pt x="1379" y="74"/>
                  </a:lnTo>
                  <a:lnTo>
                    <a:pt x="1380" y="79"/>
                  </a:lnTo>
                  <a:lnTo>
                    <a:pt x="1379" y="84"/>
                  </a:lnTo>
                  <a:lnTo>
                    <a:pt x="1377" y="88"/>
                  </a:lnTo>
                  <a:lnTo>
                    <a:pt x="1374" y="91"/>
                  </a:lnTo>
                  <a:lnTo>
                    <a:pt x="1370" y="93"/>
                  </a:lnTo>
                  <a:lnTo>
                    <a:pt x="1365" y="93"/>
                  </a:lnTo>
                  <a:lnTo>
                    <a:pt x="1360" y="93"/>
                  </a:lnTo>
                  <a:lnTo>
                    <a:pt x="1356" y="91"/>
                  </a:lnTo>
                  <a:lnTo>
                    <a:pt x="1353" y="88"/>
                  </a:lnTo>
                  <a:lnTo>
                    <a:pt x="1351" y="84"/>
                  </a:lnTo>
                  <a:lnTo>
                    <a:pt x="1351" y="79"/>
                  </a:lnTo>
                  <a:lnTo>
                    <a:pt x="1351" y="74"/>
                  </a:lnTo>
                  <a:lnTo>
                    <a:pt x="1353" y="70"/>
                  </a:lnTo>
                  <a:lnTo>
                    <a:pt x="1356" y="67"/>
                  </a:lnTo>
                  <a:lnTo>
                    <a:pt x="1360" y="65"/>
                  </a:lnTo>
                  <a:lnTo>
                    <a:pt x="1365" y="64"/>
                  </a:lnTo>
                  <a:close/>
                  <a:moveTo>
                    <a:pt x="1300" y="64"/>
                  </a:moveTo>
                  <a:lnTo>
                    <a:pt x="1306" y="65"/>
                  </a:lnTo>
                  <a:lnTo>
                    <a:pt x="1310" y="67"/>
                  </a:lnTo>
                  <a:lnTo>
                    <a:pt x="1313" y="70"/>
                  </a:lnTo>
                  <a:lnTo>
                    <a:pt x="1316" y="74"/>
                  </a:lnTo>
                  <a:lnTo>
                    <a:pt x="1316" y="79"/>
                  </a:lnTo>
                  <a:lnTo>
                    <a:pt x="1316" y="84"/>
                  </a:lnTo>
                  <a:lnTo>
                    <a:pt x="1313" y="88"/>
                  </a:lnTo>
                  <a:lnTo>
                    <a:pt x="1310" y="91"/>
                  </a:lnTo>
                  <a:lnTo>
                    <a:pt x="1306" y="93"/>
                  </a:lnTo>
                  <a:lnTo>
                    <a:pt x="1300" y="93"/>
                  </a:lnTo>
                  <a:lnTo>
                    <a:pt x="1296" y="93"/>
                  </a:lnTo>
                  <a:lnTo>
                    <a:pt x="1292" y="91"/>
                  </a:lnTo>
                  <a:lnTo>
                    <a:pt x="1289" y="88"/>
                  </a:lnTo>
                  <a:lnTo>
                    <a:pt x="1286" y="84"/>
                  </a:lnTo>
                  <a:lnTo>
                    <a:pt x="1286" y="79"/>
                  </a:lnTo>
                  <a:lnTo>
                    <a:pt x="1286" y="74"/>
                  </a:lnTo>
                  <a:lnTo>
                    <a:pt x="1289" y="70"/>
                  </a:lnTo>
                  <a:lnTo>
                    <a:pt x="1292" y="67"/>
                  </a:lnTo>
                  <a:lnTo>
                    <a:pt x="1296" y="65"/>
                  </a:lnTo>
                  <a:lnTo>
                    <a:pt x="1300" y="64"/>
                  </a:lnTo>
                  <a:close/>
                  <a:moveTo>
                    <a:pt x="1238" y="64"/>
                  </a:moveTo>
                  <a:lnTo>
                    <a:pt x="1242" y="65"/>
                  </a:lnTo>
                  <a:lnTo>
                    <a:pt x="1246" y="67"/>
                  </a:lnTo>
                  <a:lnTo>
                    <a:pt x="1249" y="70"/>
                  </a:lnTo>
                  <a:lnTo>
                    <a:pt x="1252" y="74"/>
                  </a:lnTo>
                  <a:lnTo>
                    <a:pt x="1252" y="79"/>
                  </a:lnTo>
                  <a:lnTo>
                    <a:pt x="1252" y="84"/>
                  </a:lnTo>
                  <a:lnTo>
                    <a:pt x="1249" y="88"/>
                  </a:lnTo>
                  <a:lnTo>
                    <a:pt x="1246" y="91"/>
                  </a:lnTo>
                  <a:lnTo>
                    <a:pt x="1242" y="93"/>
                  </a:lnTo>
                  <a:lnTo>
                    <a:pt x="1238" y="93"/>
                  </a:lnTo>
                  <a:lnTo>
                    <a:pt x="1232" y="93"/>
                  </a:lnTo>
                  <a:lnTo>
                    <a:pt x="1228" y="91"/>
                  </a:lnTo>
                  <a:lnTo>
                    <a:pt x="1225" y="88"/>
                  </a:lnTo>
                  <a:lnTo>
                    <a:pt x="1222" y="84"/>
                  </a:lnTo>
                  <a:lnTo>
                    <a:pt x="1222" y="79"/>
                  </a:lnTo>
                  <a:lnTo>
                    <a:pt x="1222" y="74"/>
                  </a:lnTo>
                  <a:lnTo>
                    <a:pt x="1225" y="70"/>
                  </a:lnTo>
                  <a:lnTo>
                    <a:pt x="1228" y="67"/>
                  </a:lnTo>
                  <a:lnTo>
                    <a:pt x="1232" y="65"/>
                  </a:lnTo>
                  <a:lnTo>
                    <a:pt x="1238" y="64"/>
                  </a:lnTo>
                  <a:close/>
                  <a:moveTo>
                    <a:pt x="1173" y="64"/>
                  </a:moveTo>
                  <a:lnTo>
                    <a:pt x="1178" y="65"/>
                  </a:lnTo>
                  <a:lnTo>
                    <a:pt x="1182" y="67"/>
                  </a:lnTo>
                  <a:lnTo>
                    <a:pt x="1185" y="70"/>
                  </a:lnTo>
                  <a:lnTo>
                    <a:pt x="1187" y="74"/>
                  </a:lnTo>
                  <a:lnTo>
                    <a:pt x="1187" y="79"/>
                  </a:lnTo>
                  <a:lnTo>
                    <a:pt x="1187" y="84"/>
                  </a:lnTo>
                  <a:lnTo>
                    <a:pt x="1185" y="88"/>
                  </a:lnTo>
                  <a:lnTo>
                    <a:pt x="1182" y="91"/>
                  </a:lnTo>
                  <a:lnTo>
                    <a:pt x="1178" y="93"/>
                  </a:lnTo>
                  <a:lnTo>
                    <a:pt x="1173" y="93"/>
                  </a:lnTo>
                  <a:lnTo>
                    <a:pt x="1168" y="93"/>
                  </a:lnTo>
                  <a:lnTo>
                    <a:pt x="1164" y="91"/>
                  </a:lnTo>
                  <a:lnTo>
                    <a:pt x="1161" y="88"/>
                  </a:lnTo>
                  <a:lnTo>
                    <a:pt x="1159" y="84"/>
                  </a:lnTo>
                  <a:lnTo>
                    <a:pt x="1158" y="79"/>
                  </a:lnTo>
                  <a:lnTo>
                    <a:pt x="1159" y="74"/>
                  </a:lnTo>
                  <a:lnTo>
                    <a:pt x="1161" y="70"/>
                  </a:lnTo>
                  <a:lnTo>
                    <a:pt x="1164" y="67"/>
                  </a:lnTo>
                  <a:lnTo>
                    <a:pt x="1168" y="65"/>
                  </a:lnTo>
                  <a:lnTo>
                    <a:pt x="1173" y="64"/>
                  </a:lnTo>
                  <a:close/>
                  <a:moveTo>
                    <a:pt x="1109" y="64"/>
                  </a:moveTo>
                  <a:lnTo>
                    <a:pt x="1113" y="65"/>
                  </a:lnTo>
                  <a:lnTo>
                    <a:pt x="1117" y="67"/>
                  </a:lnTo>
                  <a:lnTo>
                    <a:pt x="1122" y="70"/>
                  </a:lnTo>
                  <a:lnTo>
                    <a:pt x="1123" y="74"/>
                  </a:lnTo>
                  <a:lnTo>
                    <a:pt x="1124" y="79"/>
                  </a:lnTo>
                  <a:lnTo>
                    <a:pt x="1123" y="84"/>
                  </a:lnTo>
                  <a:lnTo>
                    <a:pt x="1122" y="88"/>
                  </a:lnTo>
                  <a:lnTo>
                    <a:pt x="1117" y="91"/>
                  </a:lnTo>
                  <a:lnTo>
                    <a:pt x="1113" y="93"/>
                  </a:lnTo>
                  <a:lnTo>
                    <a:pt x="1109" y="93"/>
                  </a:lnTo>
                  <a:lnTo>
                    <a:pt x="1105" y="93"/>
                  </a:lnTo>
                  <a:lnTo>
                    <a:pt x="1101" y="91"/>
                  </a:lnTo>
                  <a:lnTo>
                    <a:pt x="1097" y="88"/>
                  </a:lnTo>
                  <a:lnTo>
                    <a:pt x="1095" y="84"/>
                  </a:lnTo>
                  <a:lnTo>
                    <a:pt x="1094" y="79"/>
                  </a:lnTo>
                  <a:lnTo>
                    <a:pt x="1095" y="74"/>
                  </a:lnTo>
                  <a:lnTo>
                    <a:pt x="1097" y="70"/>
                  </a:lnTo>
                  <a:lnTo>
                    <a:pt x="1101" y="67"/>
                  </a:lnTo>
                  <a:lnTo>
                    <a:pt x="1105" y="65"/>
                  </a:lnTo>
                  <a:lnTo>
                    <a:pt x="1109" y="64"/>
                  </a:lnTo>
                  <a:close/>
                  <a:moveTo>
                    <a:pt x="1045" y="64"/>
                  </a:moveTo>
                  <a:lnTo>
                    <a:pt x="1049" y="65"/>
                  </a:lnTo>
                  <a:lnTo>
                    <a:pt x="1053" y="67"/>
                  </a:lnTo>
                  <a:lnTo>
                    <a:pt x="1057" y="70"/>
                  </a:lnTo>
                  <a:lnTo>
                    <a:pt x="1059" y="74"/>
                  </a:lnTo>
                  <a:lnTo>
                    <a:pt x="1060" y="79"/>
                  </a:lnTo>
                  <a:lnTo>
                    <a:pt x="1059" y="84"/>
                  </a:lnTo>
                  <a:lnTo>
                    <a:pt x="1057" y="88"/>
                  </a:lnTo>
                  <a:lnTo>
                    <a:pt x="1053" y="91"/>
                  </a:lnTo>
                  <a:lnTo>
                    <a:pt x="1049" y="93"/>
                  </a:lnTo>
                  <a:lnTo>
                    <a:pt x="1045" y="93"/>
                  </a:lnTo>
                  <a:lnTo>
                    <a:pt x="1041" y="93"/>
                  </a:lnTo>
                  <a:lnTo>
                    <a:pt x="1037" y="91"/>
                  </a:lnTo>
                  <a:lnTo>
                    <a:pt x="1032" y="88"/>
                  </a:lnTo>
                  <a:lnTo>
                    <a:pt x="1031" y="84"/>
                  </a:lnTo>
                  <a:lnTo>
                    <a:pt x="1030" y="79"/>
                  </a:lnTo>
                  <a:lnTo>
                    <a:pt x="1031" y="74"/>
                  </a:lnTo>
                  <a:lnTo>
                    <a:pt x="1032" y="70"/>
                  </a:lnTo>
                  <a:lnTo>
                    <a:pt x="1037" y="67"/>
                  </a:lnTo>
                  <a:lnTo>
                    <a:pt x="1041" y="65"/>
                  </a:lnTo>
                  <a:lnTo>
                    <a:pt x="1045" y="64"/>
                  </a:lnTo>
                  <a:close/>
                  <a:moveTo>
                    <a:pt x="981" y="64"/>
                  </a:moveTo>
                  <a:lnTo>
                    <a:pt x="986" y="65"/>
                  </a:lnTo>
                  <a:lnTo>
                    <a:pt x="990" y="67"/>
                  </a:lnTo>
                  <a:lnTo>
                    <a:pt x="993" y="70"/>
                  </a:lnTo>
                  <a:lnTo>
                    <a:pt x="995" y="74"/>
                  </a:lnTo>
                  <a:lnTo>
                    <a:pt x="996" y="79"/>
                  </a:lnTo>
                  <a:lnTo>
                    <a:pt x="995" y="84"/>
                  </a:lnTo>
                  <a:lnTo>
                    <a:pt x="993" y="88"/>
                  </a:lnTo>
                  <a:lnTo>
                    <a:pt x="990" y="91"/>
                  </a:lnTo>
                  <a:lnTo>
                    <a:pt x="986" y="93"/>
                  </a:lnTo>
                  <a:lnTo>
                    <a:pt x="981" y="93"/>
                  </a:lnTo>
                  <a:lnTo>
                    <a:pt x="976" y="93"/>
                  </a:lnTo>
                  <a:lnTo>
                    <a:pt x="972" y="91"/>
                  </a:lnTo>
                  <a:lnTo>
                    <a:pt x="969" y="88"/>
                  </a:lnTo>
                  <a:lnTo>
                    <a:pt x="967" y="84"/>
                  </a:lnTo>
                  <a:lnTo>
                    <a:pt x="967" y="79"/>
                  </a:lnTo>
                  <a:lnTo>
                    <a:pt x="967" y="74"/>
                  </a:lnTo>
                  <a:lnTo>
                    <a:pt x="969" y="70"/>
                  </a:lnTo>
                  <a:lnTo>
                    <a:pt x="972" y="67"/>
                  </a:lnTo>
                  <a:lnTo>
                    <a:pt x="976" y="65"/>
                  </a:lnTo>
                  <a:lnTo>
                    <a:pt x="981" y="64"/>
                  </a:lnTo>
                  <a:close/>
                  <a:moveTo>
                    <a:pt x="916" y="64"/>
                  </a:moveTo>
                  <a:lnTo>
                    <a:pt x="922" y="65"/>
                  </a:lnTo>
                  <a:lnTo>
                    <a:pt x="926" y="67"/>
                  </a:lnTo>
                  <a:lnTo>
                    <a:pt x="929" y="70"/>
                  </a:lnTo>
                  <a:lnTo>
                    <a:pt x="932" y="74"/>
                  </a:lnTo>
                  <a:lnTo>
                    <a:pt x="932" y="79"/>
                  </a:lnTo>
                  <a:lnTo>
                    <a:pt x="932" y="84"/>
                  </a:lnTo>
                  <a:lnTo>
                    <a:pt x="929" y="88"/>
                  </a:lnTo>
                  <a:lnTo>
                    <a:pt x="926" y="91"/>
                  </a:lnTo>
                  <a:lnTo>
                    <a:pt x="922" y="93"/>
                  </a:lnTo>
                  <a:lnTo>
                    <a:pt x="916" y="93"/>
                  </a:lnTo>
                  <a:lnTo>
                    <a:pt x="912" y="93"/>
                  </a:lnTo>
                  <a:lnTo>
                    <a:pt x="908" y="91"/>
                  </a:lnTo>
                  <a:lnTo>
                    <a:pt x="905" y="88"/>
                  </a:lnTo>
                  <a:lnTo>
                    <a:pt x="902" y="84"/>
                  </a:lnTo>
                  <a:lnTo>
                    <a:pt x="902" y="79"/>
                  </a:lnTo>
                  <a:lnTo>
                    <a:pt x="902" y="74"/>
                  </a:lnTo>
                  <a:lnTo>
                    <a:pt x="905" y="70"/>
                  </a:lnTo>
                  <a:lnTo>
                    <a:pt x="908" y="67"/>
                  </a:lnTo>
                  <a:lnTo>
                    <a:pt x="912" y="65"/>
                  </a:lnTo>
                  <a:lnTo>
                    <a:pt x="916" y="64"/>
                  </a:lnTo>
                  <a:close/>
                  <a:moveTo>
                    <a:pt x="854" y="64"/>
                  </a:moveTo>
                  <a:lnTo>
                    <a:pt x="858" y="65"/>
                  </a:lnTo>
                  <a:lnTo>
                    <a:pt x="862" y="67"/>
                  </a:lnTo>
                  <a:lnTo>
                    <a:pt x="865" y="70"/>
                  </a:lnTo>
                  <a:lnTo>
                    <a:pt x="868" y="74"/>
                  </a:lnTo>
                  <a:lnTo>
                    <a:pt x="868" y="79"/>
                  </a:lnTo>
                  <a:lnTo>
                    <a:pt x="868" y="84"/>
                  </a:lnTo>
                  <a:lnTo>
                    <a:pt x="865" y="88"/>
                  </a:lnTo>
                  <a:lnTo>
                    <a:pt x="862" y="91"/>
                  </a:lnTo>
                  <a:lnTo>
                    <a:pt x="858" y="93"/>
                  </a:lnTo>
                  <a:lnTo>
                    <a:pt x="854" y="93"/>
                  </a:lnTo>
                  <a:lnTo>
                    <a:pt x="848" y="93"/>
                  </a:lnTo>
                  <a:lnTo>
                    <a:pt x="844" y="91"/>
                  </a:lnTo>
                  <a:lnTo>
                    <a:pt x="841" y="88"/>
                  </a:lnTo>
                  <a:lnTo>
                    <a:pt x="838" y="84"/>
                  </a:lnTo>
                  <a:lnTo>
                    <a:pt x="838" y="79"/>
                  </a:lnTo>
                  <a:lnTo>
                    <a:pt x="838" y="74"/>
                  </a:lnTo>
                  <a:lnTo>
                    <a:pt x="841" y="70"/>
                  </a:lnTo>
                  <a:lnTo>
                    <a:pt x="844" y="67"/>
                  </a:lnTo>
                  <a:lnTo>
                    <a:pt x="848" y="65"/>
                  </a:lnTo>
                  <a:lnTo>
                    <a:pt x="854" y="64"/>
                  </a:lnTo>
                  <a:close/>
                  <a:moveTo>
                    <a:pt x="789" y="64"/>
                  </a:moveTo>
                  <a:lnTo>
                    <a:pt x="794" y="65"/>
                  </a:lnTo>
                  <a:lnTo>
                    <a:pt x="798" y="67"/>
                  </a:lnTo>
                  <a:lnTo>
                    <a:pt x="801" y="70"/>
                  </a:lnTo>
                  <a:lnTo>
                    <a:pt x="803" y="74"/>
                  </a:lnTo>
                  <a:lnTo>
                    <a:pt x="803" y="79"/>
                  </a:lnTo>
                  <a:lnTo>
                    <a:pt x="803" y="84"/>
                  </a:lnTo>
                  <a:lnTo>
                    <a:pt x="801" y="88"/>
                  </a:lnTo>
                  <a:lnTo>
                    <a:pt x="798" y="91"/>
                  </a:lnTo>
                  <a:lnTo>
                    <a:pt x="794" y="93"/>
                  </a:lnTo>
                  <a:lnTo>
                    <a:pt x="789" y="93"/>
                  </a:lnTo>
                  <a:lnTo>
                    <a:pt x="784" y="93"/>
                  </a:lnTo>
                  <a:lnTo>
                    <a:pt x="780" y="91"/>
                  </a:lnTo>
                  <a:lnTo>
                    <a:pt x="777" y="88"/>
                  </a:lnTo>
                  <a:lnTo>
                    <a:pt x="775" y="84"/>
                  </a:lnTo>
                  <a:lnTo>
                    <a:pt x="774" y="79"/>
                  </a:lnTo>
                  <a:lnTo>
                    <a:pt x="775" y="74"/>
                  </a:lnTo>
                  <a:lnTo>
                    <a:pt x="777" y="70"/>
                  </a:lnTo>
                  <a:lnTo>
                    <a:pt x="780" y="67"/>
                  </a:lnTo>
                  <a:lnTo>
                    <a:pt x="784" y="65"/>
                  </a:lnTo>
                  <a:lnTo>
                    <a:pt x="789" y="64"/>
                  </a:lnTo>
                  <a:close/>
                  <a:moveTo>
                    <a:pt x="725" y="64"/>
                  </a:moveTo>
                  <a:lnTo>
                    <a:pt x="729" y="65"/>
                  </a:lnTo>
                  <a:lnTo>
                    <a:pt x="733" y="67"/>
                  </a:lnTo>
                  <a:lnTo>
                    <a:pt x="738" y="70"/>
                  </a:lnTo>
                  <a:lnTo>
                    <a:pt x="739" y="74"/>
                  </a:lnTo>
                  <a:lnTo>
                    <a:pt x="740" y="79"/>
                  </a:lnTo>
                  <a:lnTo>
                    <a:pt x="739" y="84"/>
                  </a:lnTo>
                  <a:lnTo>
                    <a:pt x="738" y="88"/>
                  </a:lnTo>
                  <a:lnTo>
                    <a:pt x="733" y="91"/>
                  </a:lnTo>
                  <a:lnTo>
                    <a:pt x="729" y="93"/>
                  </a:lnTo>
                  <a:lnTo>
                    <a:pt x="725" y="93"/>
                  </a:lnTo>
                  <a:lnTo>
                    <a:pt x="721" y="93"/>
                  </a:lnTo>
                  <a:lnTo>
                    <a:pt x="717" y="91"/>
                  </a:lnTo>
                  <a:lnTo>
                    <a:pt x="713" y="88"/>
                  </a:lnTo>
                  <a:lnTo>
                    <a:pt x="711" y="84"/>
                  </a:lnTo>
                  <a:lnTo>
                    <a:pt x="710" y="79"/>
                  </a:lnTo>
                  <a:lnTo>
                    <a:pt x="711" y="74"/>
                  </a:lnTo>
                  <a:lnTo>
                    <a:pt x="713" y="70"/>
                  </a:lnTo>
                  <a:lnTo>
                    <a:pt x="717" y="67"/>
                  </a:lnTo>
                  <a:lnTo>
                    <a:pt x="721" y="65"/>
                  </a:lnTo>
                  <a:lnTo>
                    <a:pt x="725" y="64"/>
                  </a:lnTo>
                  <a:close/>
                  <a:moveTo>
                    <a:pt x="661" y="64"/>
                  </a:moveTo>
                  <a:lnTo>
                    <a:pt x="665" y="65"/>
                  </a:lnTo>
                  <a:lnTo>
                    <a:pt x="669" y="67"/>
                  </a:lnTo>
                  <a:lnTo>
                    <a:pt x="673" y="70"/>
                  </a:lnTo>
                  <a:lnTo>
                    <a:pt x="675" y="74"/>
                  </a:lnTo>
                  <a:lnTo>
                    <a:pt x="676" y="79"/>
                  </a:lnTo>
                  <a:lnTo>
                    <a:pt x="675" y="84"/>
                  </a:lnTo>
                  <a:lnTo>
                    <a:pt x="673" y="88"/>
                  </a:lnTo>
                  <a:lnTo>
                    <a:pt x="669" y="91"/>
                  </a:lnTo>
                  <a:lnTo>
                    <a:pt x="665" y="93"/>
                  </a:lnTo>
                  <a:lnTo>
                    <a:pt x="661" y="93"/>
                  </a:lnTo>
                  <a:lnTo>
                    <a:pt x="657" y="93"/>
                  </a:lnTo>
                  <a:lnTo>
                    <a:pt x="653" y="91"/>
                  </a:lnTo>
                  <a:lnTo>
                    <a:pt x="648" y="88"/>
                  </a:lnTo>
                  <a:lnTo>
                    <a:pt x="647" y="84"/>
                  </a:lnTo>
                  <a:lnTo>
                    <a:pt x="646" y="79"/>
                  </a:lnTo>
                  <a:lnTo>
                    <a:pt x="647" y="74"/>
                  </a:lnTo>
                  <a:lnTo>
                    <a:pt x="648" y="70"/>
                  </a:lnTo>
                  <a:lnTo>
                    <a:pt x="653" y="67"/>
                  </a:lnTo>
                  <a:lnTo>
                    <a:pt x="657" y="65"/>
                  </a:lnTo>
                  <a:lnTo>
                    <a:pt x="661" y="64"/>
                  </a:lnTo>
                  <a:close/>
                  <a:moveTo>
                    <a:pt x="597" y="64"/>
                  </a:moveTo>
                  <a:lnTo>
                    <a:pt x="602" y="65"/>
                  </a:lnTo>
                  <a:lnTo>
                    <a:pt x="606" y="67"/>
                  </a:lnTo>
                  <a:lnTo>
                    <a:pt x="609" y="70"/>
                  </a:lnTo>
                  <a:lnTo>
                    <a:pt x="611" y="74"/>
                  </a:lnTo>
                  <a:lnTo>
                    <a:pt x="612" y="79"/>
                  </a:lnTo>
                  <a:lnTo>
                    <a:pt x="611" y="84"/>
                  </a:lnTo>
                  <a:lnTo>
                    <a:pt x="609" y="88"/>
                  </a:lnTo>
                  <a:lnTo>
                    <a:pt x="606" y="91"/>
                  </a:lnTo>
                  <a:lnTo>
                    <a:pt x="602" y="93"/>
                  </a:lnTo>
                  <a:lnTo>
                    <a:pt x="597" y="93"/>
                  </a:lnTo>
                  <a:lnTo>
                    <a:pt x="592" y="93"/>
                  </a:lnTo>
                  <a:lnTo>
                    <a:pt x="588" y="91"/>
                  </a:lnTo>
                  <a:lnTo>
                    <a:pt x="585" y="88"/>
                  </a:lnTo>
                  <a:lnTo>
                    <a:pt x="583" y="84"/>
                  </a:lnTo>
                  <a:lnTo>
                    <a:pt x="583" y="79"/>
                  </a:lnTo>
                  <a:lnTo>
                    <a:pt x="583" y="74"/>
                  </a:lnTo>
                  <a:lnTo>
                    <a:pt x="585" y="70"/>
                  </a:lnTo>
                  <a:lnTo>
                    <a:pt x="588" y="67"/>
                  </a:lnTo>
                  <a:lnTo>
                    <a:pt x="592" y="65"/>
                  </a:lnTo>
                  <a:lnTo>
                    <a:pt x="597" y="64"/>
                  </a:lnTo>
                  <a:close/>
                  <a:moveTo>
                    <a:pt x="532" y="64"/>
                  </a:moveTo>
                  <a:lnTo>
                    <a:pt x="538" y="65"/>
                  </a:lnTo>
                  <a:lnTo>
                    <a:pt x="542" y="67"/>
                  </a:lnTo>
                  <a:lnTo>
                    <a:pt x="545" y="70"/>
                  </a:lnTo>
                  <a:lnTo>
                    <a:pt x="548" y="74"/>
                  </a:lnTo>
                  <a:lnTo>
                    <a:pt x="548" y="79"/>
                  </a:lnTo>
                  <a:lnTo>
                    <a:pt x="548" y="84"/>
                  </a:lnTo>
                  <a:lnTo>
                    <a:pt x="545" y="88"/>
                  </a:lnTo>
                  <a:lnTo>
                    <a:pt x="542" y="91"/>
                  </a:lnTo>
                  <a:lnTo>
                    <a:pt x="538" y="93"/>
                  </a:lnTo>
                  <a:lnTo>
                    <a:pt x="532" y="93"/>
                  </a:lnTo>
                  <a:lnTo>
                    <a:pt x="528" y="93"/>
                  </a:lnTo>
                  <a:lnTo>
                    <a:pt x="524" y="91"/>
                  </a:lnTo>
                  <a:lnTo>
                    <a:pt x="521" y="88"/>
                  </a:lnTo>
                  <a:lnTo>
                    <a:pt x="518" y="84"/>
                  </a:lnTo>
                  <a:lnTo>
                    <a:pt x="518" y="79"/>
                  </a:lnTo>
                  <a:lnTo>
                    <a:pt x="518" y="74"/>
                  </a:lnTo>
                  <a:lnTo>
                    <a:pt x="521" y="70"/>
                  </a:lnTo>
                  <a:lnTo>
                    <a:pt x="524" y="67"/>
                  </a:lnTo>
                  <a:lnTo>
                    <a:pt x="528" y="65"/>
                  </a:lnTo>
                  <a:lnTo>
                    <a:pt x="532" y="64"/>
                  </a:lnTo>
                  <a:close/>
                  <a:moveTo>
                    <a:pt x="470" y="64"/>
                  </a:moveTo>
                  <a:lnTo>
                    <a:pt x="474" y="65"/>
                  </a:lnTo>
                  <a:lnTo>
                    <a:pt x="478" y="67"/>
                  </a:lnTo>
                  <a:lnTo>
                    <a:pt x="481" y="70"/>
                  </a:lnTo>
                  <a:lnTo>
                    <a:pt x="484" y="74"/>
                  </a:lnTo>
                  <a:lnTo>
                    <a:pt x="484" y="79"/>
                  </a:lnTo>
                  <a:lnTo>
                    <a:pt x="484" y="84"/>
                  </a:lnTo>
                  <a:lnTo>
                    <a:pt x="481" y="88"/>
                  </a:lnTo>
                  <a:lnTo>
                    <a:pt x="478" y="91"/>
                  </a:lnTo>
                  <a:lnTo>
                    <a:pt x="474" y="93"/>
                  </a:lnTo>
                  <a:lnTo>
                    <a:pt x="470" y="93"/>
                  </a:lnTo>
                  <a:lnTo>
                    <a:pt x="464" y="93"/>
                  </a:lnTo>
                  <a:lnTo>
                    <a:pt x="460" y="91"/>
                  </a:lnTo>
                  <a:lnTo>
                    <a:pt x="457" y="88"/>
                  </a:lnTo>
                  <a:lnTo>
                    <a:pt x="454" y="84"/>
                  </a:lnTo>
                  <a:lnTo>
                    <a:pt x="454" y="79"/>
                  </a:lnTo>
                  <a:lnTo>
                    <a:pt x="454" y="74"/>
                  </a:lnTo>
                  <a:lnTo>
                    <a:pt x="457" y="70"/>
                  </a:lnTo>
                  <a:lnTo>
                    <a:pt x="460" y="67"/>
                  </a:lnTo>
                  <a:lnTo>
                    <a:pt x="464" y="65"/>
                  </a:lnTo>
                  <a:lnTo>
                    <a:pt x="470" y="64"/>
                  </a:lnTo>
                  <a:close/>
                  <a:moveTo>
                    <a:pt x="405" y="64"/>
                  </a:moveTo>
                  <a:lnTo>
                    <a:pt x="410" y="65"/>
                  </a:lnTo>
                  <a:lnTo>
                    <a:pt x="414" y="67"/>
                  </a:lnTo>
                  <a:lnTo>
                    <a:pt x="417" y="70"/>
                  </a:lnTo>
                  <a:lnTo>
                    <a:pt x="419" y="74"/>
                  </a:lnTo>
                  <a:lnTo>
                    <a:pt x="419" y="79"/>
                  </a:lnTo>
                  <a:lnTo>
                    <a:pt x="419" y="84"/>
                  </a:lnTo>
                  <a:lnTo>
                    <a:pt x="417" y="88"/>
                  </a:lnTo>
                  <a:lnTo>
                    <a:pt x="414" y="91"/>
                  </a:lnTo>
                  <a:lnTo>
                    <a:pt x="410" y="93"/>
                  </a:lnTo>
                  <a:lnTo>
                    <a:pt x="405" y="93"/>
                  </a:lnTo>
                  <a:lnTo>
                    <a:pt x="400" y="93"/>
                  </a:lnTo>
                  <a:lnTo>
                    <a:pt x="396" y="91"/>
                  </a:lnTo>
                  <a:lnTo>
                    <a:pt x="393" y="88"/>
                  </a:lnTo>
                  <a:lnTo>
                    <a:pt x="391" y="84"/>
                  </a:lnTo>
                  <a:lnTo>
                    <a:pt x="390" y="79"/>
                  </a:lnTo>
                  <a:lnTo>
                    <a:pt x="391" y="74"/>
                  </a:lnTo>
                  <a:lnTo>
                    <a:pt x="393" y="70"/>
                  </a:lnTo>
                  <a:lnTo>
                    <a:pt x="396" y="67"/>
                  </a:lnTo>
                  <a:lnTo>
                    <a:pt x="400" y="65"/>
                  </a:lnTo>
                  <a:lnTo>
                    <a:pt x="405" y="64"/>
                  </a:lnTo>
                  <a:close/>
                  <a:moveTo>
                    <a:pt x="341" y="64"/>
                  </a:moveTo>
                  <a:lnTo>
                    <a:pt x="345" y="65"/>
                  </a:lnTo>
                  <a:lnTo>
                    <a:pt x="349" y="67"/>
                  </a:lnTo>
                  <a:lnTo>
                    <a:pt x="354" y="70"/>
                  </a:lnTo>
                  <a:lnTo>
                    <a:pt x="355" y="74"/>
                  </a:lnTo>
                  <a:lnTo>
                    <a:pt x="356" y="79"/>
                  </a:lnTo>
                  <a:lnTo>
                    <a:pt x="355" y="84"/>
                  </a:lnTo>
                  <a:lnTo>
                    <a:pt x="354" y="88"/>
                  </a:lnTo>
                  <a:lnTo>
                    <a:pt x="349" y="91"/>
                  </a:lnTo>
                  <a:lnTo>
                    <a:pt x="345" y="93"/>
                  </a:lnTo>
                  <a:lnTo>
                    <a:pt x="341" y="93"/>
                  </a:lnTo>
                  <a:lnTo>
                    <a:pt x="337" y="93"/>
                  </a:lnTo>
                  <a:lnTo>
                    <a:pt x="333" y="91"/>
                  </a:lnTo>
                  <a:lnTo>
                    <a:pt x="329" y="88"/>
                  </a:lnTo>
                  <a:lnTo>
                    <a:pt x="327" y="84"/>
                  </a:lnTo>
                  <a:lnTo>
                    <a:pt x="326" y="79"/>
                  </a:lnTo>
                  <a:lnTo>
                    <a:pt x="327" y="74"/>
                  </a:lnTo>
                  <a:lnTo>
                    <a:pt x="329" y="70"/>
                  </a:lnTo>
                  <a:lnTo>
                    <a:pt x="333" y="67"/>
                  </a:lnTo>
                  <a:lnTo>
                    <a:pt x="337" y="65"/>
                  </a:lnTo>
                  <a:lnTo>
                    <a:pt x="341" y="64"/>
                  </a:lnTo>
                  <a:close/>
                  <a:moveTo>
                    <a:pt x="277" y="64"/>
                  </a:moveTo>
                  <a:lnTo>
                    <a:pt x="281" y="65"/>
                  </a:lnTo>
                  <a:lnTo>
                    <a:pt x="285" y="67"/>
                  </a:lnTo>
                  <a:lnTo>
                    <a:pt x="289" y="70"/>
                  </a:lnTo>
                  <a:lnTo>
                    <a:pt x="291" y="74"/>
                  </a:lnTo>
                  <a:lnTo>
                    <a:pt x="292" y="79"/>
                  </a:lnTo>
                  <a:lnTo>
                    <a:pt x="291" y="84"/>
                  </a:lnTo>
                  <a:lnTo>
                    <a:pt x="289" y="88"/>
                  </a:lnTo>
                  <a:lnTo>
                    <a:pt x="285" y="91"/>
                  </a:lnTo>
                  <a:lnTo>
                    <a:pt x="281" y="93"/>
                  </a:lnTo>
                  <a:lnTo>
                    <a:pt x="277" y="93"/>
                  </a:lnTo>
                  <a:lnTo>
                    <a:pt x="273" y="93"/>
                  </a:lnTo>
                  <a:lnTo>
                    <a:pt x="269" y="91"/>
                  </a:lnTo>
                  <a:lnTo>
                    <a:pt x="264" y="88"/>
                  </a:lnTo>
                  <a:lnTo>
                    <a:pt x="263" y="84"/>
                  </a:lnTo>
                  <a:lnTo>
                    <a:pt x="262" y="79"/>
                  </a:lnTo>
                  <a:lnTo>
                    <a:pt x="263" y="74"/>
                  </a:lnTo>
                  <a:lnTo>
                    <a:pt x="264" y="70"/>
                  </a:lnTo>
                  <a:lnTo>
                    <a:pt x="269" y="67"/>
                  </a:lnTo>
                  <a:lnTo>
                    <a:pt x="273" y="65"/>
                  </a:lnTo>
                  <a:lnTo>
                    <a:pt x="277" y="64"/>
                  </a:lnTo>
                  <a:close/>
                  <a:moveTo>
                    <a:pt x="213" y="64"/>
                  </a:moveTo>
                  <a:lnTo>
                    <a:pt x="218" y="65"/>
                  </a:lnTo>
                  <a:lnTo>
                    <a:pt x="222" y="67"/>
                  </a:lnTo>
                  <a:lnTo>
                    <a:pt x="225" y="70"/>
                  </a:lnTo>
                  <a:lnTo>
                    <a:pt x="227" y="74"/>
                  </a:lnTo>
                  <a:lnTo>
                    <a:pt x="228" y="79"/>
                  </a:lnTo>
                  <a:lnTo>
                    <a:pt x="227" y="84"/>
                  </a:lnTo>
                  <a:lnTo>
                    <a:pt x="225" y="88"/>
                  </a:lnTo>
                  <a:lnTo>
                    <a:pt x="222" y="91"/>
                  </a:lnTo>
                  <a:lnTo>
                    <a:pt x="218" y="93"/>
                  </a:lnTo>
                  <a:lnTo>
                    <a:pt x="213" y="93"/>
                  </a:lnTo>
                  <a:lnTo>
                    <a:pt x="208" y="93"/>
                  </a:lnTo>
                  <a:lnTo>
                    <a:pt x="204" y="91"/>
                  </a:lnTo>
                  <a:lnTo>
                    <a:pt x="201" y="88"/>
                  </a:lnTo>
                  <a:lnTo>
                    <a:pt x="199" y="84"/>
                  </a:lnTo>
                  <a:lnTo>
                    <a:pt x="199" y="79"/>
                  </a:lnTo>
                  <a:lnTo>
                    <a:pt x="199" y="74"/>
                  </a:lnTo>
                  <a:lnTo>
                    <a:pt x="201" y="70"/>
                  </a:lnTo>
                  <a:lnTo>
                    <a:pt x="204" y="67"/>
                  </a:lnTo>
                  <a:lnTo>
                    <a:pt x="208" y="65"/>
                  </a:lnTo>
                  <a:lnTo>
                    <a:pt x="213" y="64"/>
                  </a:lnTo>
                  <a:close/>
                  <a:moveTo>
                    <a:pt x="148" y="64"/>
                  </a:moveTo>
                  <a:lnTo>
                    <a:pt x="154" y="65"/>
                  </a:lnTo>
                  <a:lnTo>
                    <a:pt x="158" y="67"/>
                  </a:lnTo>
                  <a:lnTo>
                    <a:pt x="161" y="70"/>
                  </a:lnTo>
                  <a:lnTo>
                    <a:pt x="164" y="74"/>
                  </a:lnTo>
                  <a:lnTo>
                    <a:pt x="164" y="79"/>
                  </a:lnTo>
                  <a:lnTo>
                    <a:pt x="164" y="84"/>
                  </a:lnTo>
                  <a:lnTo>
                    <a:pt x="161" y="88"/>
                  </a:lnTo>
                  <a:lnTo>
                    <a:pt x="158" y="91"/>
                  </a:lnTo>
                  <a:lnTo>
                    <a:pt x="154" y="93"/>
                  </a:lnTo>
                  <a:lnTo>
                    <a:pt x="148" y="93"/>
                  </a:lnTo>
                  <a:lnTo>
                    <a:pt x="144" y="93"/>
                  </a:lnTo>
                  <a:lnTo>
                    <a:pt x="140" y="91"/>
                  </a:lnTo>
                  <a:lnTo>
                    <a:pt x="137" y="88"/>
                  </a:lnTo>
                  <a:lnTo>
                    <a:pt x="134" y="84"/>
                  </a:lnTo>
                  <a:lnTo>
                    <a:pt x="134" y="79"/>
                  </a:lnTo>
                  <a:lnTo>
                    <a:pt x="134" y="74"/>
                  </a:lnTo>
                  <a:lnTo>
                    <a:pt x="137" y="70"/>
                  </a:lnTo>
                  <a:lnTo>
                    <a:pt x="140" y="67"/>
                  </a:lnTo>
                  <a:lnTo>
                    <a:pt x="144" y="65"/>
                  </a:lnTo>
                  <a:lnTo>
                    <a:pt x="148" y="64"/>
                  </a:lnTo>
                  <a:close/>
                  <a:moveTo>
                    <a:pt x="86" y="64"/>
                  </a:moveTo>
                  <a:lnTo>
                    <a:pt x="90" y="65"/>
                  </a:lnTo>
                  <a:lnTo>
                    <a:pt x="94" y="67"/>
                  </a:lnTo>
                  <a:lnTo>
                    <a:pt x="97" y="70"/>
                  </a:lnTo>
                  <a:lnTo>
                    <a:pt x="100" y="74"/>
                  </a:lnTo>
                  <a:lnTo>
                    <a:pt x="100" y="79"/>
                  </a:lnTo>
                  <a:lnTo>
                    <a:pt x="100" y="84"/>
                  </a:lnTo>
                  <a:lnTo>
                    <a:pt x="97" y="88"/>
                  </a:lnTo>
                  <a:lnTo>
                    <a:pt x="94" y="91"/>
                  </a:lnTo>
                  <a:lnTo>
                    <a:pt x="90" y="93"/>
                  </a:lnTo>
                  <a:lnTo>
                    <a:pt x="86" y="93"/>
                  </a:lnTo>
                  <a:lnTo>
                    <a:pt x="80" y="93"/>
                  </a:lnTo>
                  <a:lnTo>
                    <a:pt x="76" y="91"/>
                  </a:lnTo>
                  <a:lnTo>
                    <a:pt x="73" y="88"/>
                  </a:lnTo>
                  <a:lnTo>
                    <a:pt x="70" y="84"/>
                  </a:lnTo>
                  <a:lnTo>
                    <a:pt x="70" y="79"/>
                  </a:lnTo>
                  <a:lnTo>
                    <a:pt x="70" y="74"/>
                  </a:lnTo>
                  <a:lnTo>
                    <a:pt x="73" y="70"/>
                  </a:lnTo>
                  <a:lnTo>
                    <a:pt x="76" y="67"/>
                  </a:lnTo>
                  <a:lnTo>
                    <a:pt x="80" y="65"/>
                  </a:lnTo>
                  <a:lnTo>
                    <a:pt x="86" y="64"/>
                  </a:lnTo>
                  <a:close/>
                  <a:moveTo>
                    <a:pt x="21" y="64"/>
                  </a:moveTo>
                  <a:lnTo>
                    <a:pt x="26" y="65"/>
                  </a:lnTo>
                  <a:lnTo>
                    <a:pt x="30" y="67"/>
                  </a:lnTo>
                  <a:lnTo>
                    <a:pt x="33" y="70"/>
                  </a:lnTo>
                  <a:lnTo>
                    <a:pt x="35" y="74"/>
                  </a:lnTo>
                  <a:lnTo>
                    <a:pt x="35" y="79"/>
                  </a:lnTo>
                  <a:lnTo>
                    <a:pt x="35" y="84"/>
                  </a:lnTo>
                  <a:lnTo>
                    <a:pt x="33" y="88"/>
                  </a:lnTo>
                  <a:lnTo>
                    <a:pt x="30" y="91"/>
                  </a:lnTo>
                  <a:lnTo>
                    <a:pt x="26" y="93"/>
                  </a:lnTo>
                  <a:lnTo>
                    <a:pt x="21" y="93"/>
                  </a:lnTo>
                  <a:lnTo>
                    <a:pt x="16" y="93"/>
                  </a:lnTo>
                  <a:lnTo>
                    <a:pt x="12" y="91"/>
                  </a:lnTo>
                  <a:lnTo>
                    <a:pt x="9" y="88"/>
                  </a:lnTo>
                  <a:lnTo>
                    <a:pt x="7" y="84"/>
                  </a:lnTo>
                  <a:lnTo>
                    <a:pt x="6" y="79"/>
                  </a:lnTo>
                  <a:lnTo>
                    <a:pt x="7" y="74"/>
                  </a:lnTo>
                  <a:lnTo>
                    <a:pt x="9" y="70"/>
                  </a:lnTo>
                  <a:lnTo>
                    <a:pt x="12" y="67"/>
                  </a:lnTo>
                  <a:lnTo>
                    <a:pt x="16" y="65"/>
                  </a:lnTo>
                  <a:lnTo>
                    <a:pt x="21" y="64"/>
                  </a:lnTo>
                  <a:close/>
                  <a:moveTo>
                    <a:pt x="4458" y="7"/>
                  </a:moveTo>
                  <a:lnTo>
                    <a:pt x="4458" y="24"/>
                  </a:lnTo>
                  <a:lnTo>
                    <a:pt x="4455" y="19"/>
                  </a:lnTo>
                  <a:lnTo>
                    <a:pt x="4453" y="15"/>
                  </a:lnTo>
                  <a:lnTo>
                    <a:pt x="4455" y="11"/>
                  </a:lnTo>
                  <a:lnTo>
                    <a:pt x="4458" y="7"/>
                  </a:lnTo>
                  <a:close/>
                  <a:moveTo>
                    <a:pt x="0" y="7"/>
                  </a:moveTo>
                  <a:lnTo>
                    <a:pt x="3" y="11"/>
                  </a:lnTo>
                  <a:lnTo>
                    <a:pt x="5" y="15"/>
                  </a:lnTo>
                  <a:lnTo>
                    <a:pt x="3" y="19"/>
                  </a:lnTo>
                  <a:lnTo>
                    <a:pt x="0" y="24"/>
                  </a:lnTo>
                  <a:lnTo>
                    <a:pt x="0" y="7"/>
                  </a:lnTo>
                  <a:close/>
                  <a:moveTo>
                    <a:pt x="4405" y="0"/>
                  </a:moveTo>
                  <a:lnTo>
                    <a:pt x="4410" y="1"/>
                  </a:lnTo>
                  <a:lnTo>
                    <a:pt x="4414" y="3"/>
                  </a:lnTo>
                  <a:lnTo>
                    <a:pt x="4417" y="7"/>
                  </a:lnTo>
                  <a:lnTo>
                    <a:pt x="4418" y="11"/>
                  </a:lnTo>
                  <a:lnTo>
                    <a:pt x="4420" y="15"/>
                  </a:lnTo>
                  <a:lnTo>
                    <a:pt x="4418" y="19"/>
                  </a:lnTo>
                  <a:lnTo>
                    <a:pt x="4417" y="24"/>
                  </a:lnTo>
                  <a:lnTo>
                    <a:pt x="4414" y="28"/>
                  </a:lnTo>
                  <a:lnTo>
                    <a:pt x="4410" y="29"/>
                  </a:lnTo>
                  <a:lnTo>
                    <a:pt x="4405" y="30"/>
                  </a:lnTo>
                  <a:lnTo>
                    <a:pt x="4400" y="29"/>
                  </a:lnTo>
                  <a:lnTo>
                    <a:pt x="4396" y="28"/>
                  </a:lnTo>
                  <a:lnTo>
                    <a:pt x="4393" y="24"/>
                  </a:lnTo>
                  <a:lnTo>
                    <a:pt x="4391" y="19"/>
                  </a:lnTo>
                  <a:lnTo>
                    <a:pt x="4391" y="15"/>
                  </a:lnTo>
                  <a:lnTo>
                    <a:pt x="4391" y="11"/>
                  </a:lnTo>
                  <a:lnTo>
                    <a:pt x="4393" y="7"/>
                  </a:lnTo>
                  <a:lnTo>
                    <a:pt x="4396" y="3"/>
                  </a:lnTo>
                  <a:lnTo>
                    <a:pt x="4400" y="1"/>
                  </a:lnTo>
                  <a:lnTo>
                    <a:pt x="4405" y="0"/>
                  </a:lnTo>
                  <a:close/>
                  <a:moveTo>
                    <a:pt x="4342" y="0"/>
                  </a:moveTo>
                  <a:lnTo>
                    <a:pt x="4346" y="1"/>
                  </a:lnTo>
                  <a:lnTo>
                    <a:pt x="4350" y="3"/>
                  </a:lnTo>
                  <a:lnTo>
                    <a:pt x="4353" y="7"/>
                  </a:lnTo>
                  <a:lnTo>
                    <a:pt x="4356" y="11"/>
                  </a:lnTo>
                  <a:lnTo>
                    <a:pt x="4356" y="15"/>
                  </a:lnTo>
                  <a:lnTo>
                    <a:pt x="4356" y="19"/>
                  </a:lnTo>
                  <a:lnTo>
                    <a:pt x="4353" y="24"/>
                  </a:lnTo>
                  <a:lnTo>
                    <a:pt x="4350" y="28"/>
                  </a:lnTo>
                  <a:lnTo>
                    <a:pt x="4346" y="29"/>
                  </a:lnTo>
                  <a:lnTo>
                    <a:pt x="4342" y="30"/>
                  </a:lnTo>
                  <a:lnTo>
                    <a:pt x="4336" y="29"/>
                  </a:lnTo>
                  <a:lnTo>
                    <a:pt x="4332" y="28"/>
                  </a:lnTo>
                  <a:lnTo>
                    <a:pt x="4329" y="24"/>
                  </a:lnTo>
                  <a:lnTo>
                    <a:pt x="4326" y="19"/>
                  </a:lnTo>
                  <a:lnTo>
                    <a:pt x="4326" y="15"/>
                  </a:lnTo>
                  <a:lnTo>
                    <a:pt x="4326" y="11"/>
                  </a:lnTo>
                  <a:lnTo>
                    <a:pt x="4329" y="7"/>
                  </a:lnTo>
                  <a:lnTo>
                    <a:pt x="4332" y="3"/>
                  </a:lnTo>
                  <a:lnTo>
                    <a:pt x="4336" y="1"/>
                  </a:lnTo>
                  <a:lnTo>
                    <a:pt x="4342" y="0"/>
                  </a:lnTo>
                  <a:close/>
                  <a:moveTo>
                    <a:pt x="4277" y="0"/>
                  </a:moveTo>
                  <a:lnTo>
                    <a:pt x="4282" y="1"/>
                  </a:lnTo>
                  <a:lnTo>
                    <a:pt x="4286" y="3"/>
                  </a:lnTo>
                  <a:lnTo>
                    <a:pt x="4289" y="7"/>
                  </a:lnTo>
                  <a:lnTo>
                    <a:pt x="4291" y="11"/>
                  </a:lnTo>
                  <a:lnTo>
                    <a:pt x="4291" y="15"/>
                  </a:lnTo>
                  <a:lnTo>
                    <a:pt x="4291" y="19"/>
                  </a:lnTo>
                  <a:lnTo>
                    <a:pt x="4289" y="24"/>
                  </a:lnTo>
                  <a:lnTo>
                    <a:pt x="4286" y="28"/>
                  </a:lnTo>
                  <a:lnTo>
                    <a:pt x="4282" y="29"/>
                  </a:lnTo>
                  <a:lnTo>
                    <a:pt x="4277" y="30"/>
                  </a:lnTo>
                  <a:lnTo>
                    <a:pt x="4272" y="29"/>
                  </a:lnTo>
                  <a:lnTo>
                    <a:pt x="4268" y="28"/>
                  </a:lnTo>
                  <a:lnTo>
                    <a:pt x="4265" y="24"/>
                  </a:lnTo>
                  <a:lnTo>
                    <a:pt x="4264" y="19"/>
                  </a:lnTo>
                  <a:lnTo>
                    <a:pt x="4262" y="15"/>
                  </a:lnTo>
                  <a:lnTo>
                    <a:pt x="4264" y="11"/>
                  </a:lnTo>
                  <a:lnTo>
                    <a:pt x="4265" y="7"/>
                  </a:lnTo>
                  <a:lnTo>
                    <a:pt x="4268" y="3"/>
                  </a:lnTo>
                  <a:lnTo>
                    <a:pt x="4272" y="1"/>
                  </a:lnTo>
                  <a:lnTo>
                    <a:pt x="4277" y="0"/>
                  </a:lnTo>
                  <a:close/>
                  <a:moveTo>
                    <a:pt x="4213" y="0"/>
                  </a:moveTo>
                  <a:lnTo>
                    <a:pt x="4217" y="1"/>
                  </a:lnTo>
                  <a:lnTo>
                    <a:pt x="4222" y="3"/>
                  </a:lnTo>
                  <a:lnTo>
                    <a:pt x="4224" y="7"/>
                  </a:lnTo>
                  <a:lnTo>
                    <a:pt x="4227" y="11"/>
                  </a:lnTo>
                  <a:lnTo>
                    <a:pt x="4229" y="15"/>
                  </a:lnTo>
                  <a:lnTo>
                    <a:pt x="4227" y="19"/>
                  </a:lnTo>
                  <a:lnTo>
                    <a:pt x="4224" y="24"/>
                  </a:lnTo>
                  <a:lnTo>
                    <a:pt x="4222" y="28"/>
                  </a:lnTo>
                  <a:lnTo>
                    <a:pt x="4217" y="29"/>
                  </a:lnTo>
                  <a:lnTo>
                    <a:pt x="4213" y="30"/>
                  </a:lnTo>
                  <a:lnTo>
                    <a:pt x="4208" y="29"/>
                  </a:lnTo>
                  <a:lnTo>
                    <a:pt x="4205" y="28"/>
                  </a:lnTo>
                  <a:lnTo>
                    <a:pt x="4201" y="24"/>
                  </a:lnTo>
                  <a:lnTo>
                    <a:pt x="4199" y="19"/>
                  </a:lnTo>
                  <a:lnTo>
                    <a:pt x="4198" y="15"/>
                  </a:lnTo>
                  <a:lnTo>
                    <a:pt x="4199" y="11"/>
                  </a:lnTo>
                  <a:lnTo>
                    <a:pt x="4201" y="7"/>
                  </a:lnTo>
                  <a:lnTo>
                    <a:pt x="4205" y="3"/>
                  </a:lnTo>
                  <a:lnTo>
                    <a:pt x="4208" y="1"/>
                  </a:lnTo>
                  <a:lnTo>
                    <a:pt x="4213" y="0"/>
                  </a:lnTo>
                  <a:close/>
                  <a:moveTo>
                    <a:pt x="4149" y="0"/>
                  </a:moveTo>
                  <a:lnTo>
                    <a:pt x="4153" y="1"/>
                  </a:lnTo>
                  <a:lnTo>
                    <a:pt x="4157" y="3"/>
                  </a:lnTo>
                  <a:lnTo>
                    <a:pt x="4162" y="7"/>
                  </a:lnTo>
                  <a:lnTo>
                    <a:pt x="4163" y="11"/>
                  </a:lnTo>
                  <a:lnTo>
                    <a:pt x="4164" y="15"/>
                  </a:lnTo>
                  <a:lnTo>
                    <a:pt x="4163" y="19"/>
                  </a:lnTo>
                  <a:lnTo>
                    <a:pt x="4162" y="24"/>
                  </a:lnTo>
                  <a:lnTo>
                    <a:pt x="4157" y="28"/>
                  </a:lnTo>
                  <a:lnTo>
                    <a:pt x="4153" y="29"/>
                  </a:lnTo>
                  <a:lnTo>
                    <a:pt x="4149" y="30"/>
                  </a:lnTo>
                  <a:lnTo>
                    <a:pt x="4145" y="29"/>
                  </a:lnTo>
                  <a:lnTo>
                    <a:pt x="4141" y="28"/>
                  </a:lnTo>
                  <a:lnTo>
                    <a:pt x="4136" y="24"/>
                  </a:lnTo>
                  <a:lnTo>
                    <a:pt x="4135" y="19"/>
                  </a:lnTo>
                  <a:lnTo>
                    <a:pt x="4134" y="15"/>
                  </a:lnTo>
                  <a:lnTo>
                    <a:pt x="4135" y="11"/>
                  </a:lnTo>
                  <a:lnTo>
                    <a:pt x="4136" y="7"/>
                  </a:lnTo>
                  <a:lnTo>
                    <a:pt x="4141" y="3"/>
                  </a:lnTo>
                  <a:lnTo>
                    <a:pt x="4145" y="1"/>
                  </a:lnTo>
                  <a:lnTo>
                    <a:pt x="4149" y="0"/>
                  </a:lnTo>
                  <a:close/>
                  <a:moveTo>
                    <a:pt x="4085" y="0"/>
                  </a:moveTo>
                  <a:lnTo>
                    <a:pt x="4090" y="1"/>
                  </a:lnTo>
                  <a:lnTo>
                    <a:pt x="4093" y="3"/>
                  </a:lnTo>
                  <a:lnTo>
                    <a:pt x="4097" y="7"/>
                  </a:lnTo>
                  <a:lnTo>
                    <a:pt x="4099" y="11"/>
                  </a:lnTo>
                  <a:lnTo>
                    <a:pt x="4100" y="15"/>
                  </a:lnTo>
                  <a:lnTo>
                    <a:pt x="4099" y="19"/>
                  </a:lnTo>
                  <a:lnTo>
                    <a:pt x="4097" y="24"/>
                  </a:lnTo>
                  <a:lnTo>
                    <a:pt x="4093" y="28"/>
                  </a:lnTo>
                  <a:lnTo>
                    <a:pt x="4090" y="29"/>
                  </a:lnTo>
                  <a:lnTo>
                    <a:pt x="4085" y="30"/>
                  </a:lnTo>
                  <a:lnTo>
                    <a:pt x="4081" y="29"/>
                  </a:lnTo>
                  <a:lnTo>
                    <a:pt x="4076" y="28"/>
                  </a:lnTo>
                  <a:lnTo>
                    <a:pt x="4074" y="24"/>
                  </a:lnTo>
                  <a:lnTo>
                    <a:pt x="4071" y="19"/>
                  </a:lnTo>
                  <a:lnTo>
                    <a:pt x="4069" y="15"/>
                  </a:lnTo>
                  <a:lnTo>
                    <a:pt x="4071" y="11"/>
                  </a:lnTo>
                  <a:lnTo>
                    <a:pt x="4074" y="7"/>
                  </a:lnTo>
                  <a:lnTo>
                    <a:pt x="4076" y="3"/>
                  </a:lnTo>
                  <a:lnTo>
                    <a:pt x="4081" y="1"/>
                  </a:lnTo>
                  <a:lnTo>
                    <a:pt x="4085" y="0"/>
                  </a:lnTo>
                  <a:close/>
                  <a:moveTo>
                    <a:pt x="4021" y="0"/>
                  </a:moveTo>
                  <a:lnTo>
                    <a:pt x="4026" y="1"/>
                  </a:lnTo>
                  <a:lnTo>
                    <a:pt x="4030" y="3"/>
                  </a:lnTo>
                  <a:lnTo>
                    <a:pt x="4033" y="7"/>
                  </a:lnTo>
                  <a:lnTo>
                    <a:pt x="4034" y="11"/>
                  </a:lnTo>
                  <a:lnTo>
                    <a:pt x="4036" y="15"/>
                  </a:lnTo>
                  <a:lnTo>
                    <a:pt x="4034" y="19"/>
                  </a:lnTo>
                  <a:lnTo>
                    <a:pt x="4033" y="24"/>
                  </a:lnTo>
                  <a:lnTo>
                    <a:pt x="4030" y="28"/>
                  </a:lnTo>
                  <a:lnTo>
                    <a:pt x="4026" y="29"/>
                  </a:lnTo>
                  <a:lnTo>
                    <a:pt x="4021" y="30"/>
                  </a:lnTo>
                  <a:lnTo>
                    <a:pt x="4016" y="29"/>
                  </a:lnTo>
                  <a:lnTo>
                    <a:pt x="4012" y="28"/>
                  </a:lnTo>
                  <a:lnTo>
                    <a:pt x="4009" y="24"/>
                  </a:lnTo>
                  <a:lnTo>
                    <a:pt x="4007" y="19"/>
                  </a:lnTo>
                  <a:lnTo>
                    <a:pt x="4007" y="15"/>
                  </a:lnTo>
                  <a:lnTo>
                    <a:pt x="4007" y="11"/>
                  </a:lnTo>
                  <a:lnTo>
                    <a:pt x="4009" y="7"/>
                  </a:lnTo>
                  <a:lnTo>
                    <a:pt x="4012" y="3"/>
                  </a:lnTo>
                  <a:lnTo>
                    <a:pt x="4016" y="1"/>
                  </a:lnTo>
                  <a:lnTo>
                    <a:pt x="4021" y="0"/>
                  </a:lnTo>
                  <a:close/>
                  <a:moveTo>
                    <a:pt x="3958" y="0"/>
                  </a:moveTo>
                  <a:lnTo>
                    <a:pt x="3962" y="1"/>
                  </a:lnTo>
                  <a:lnTo>
                    <a:pt x="3966" y="3"/>
                  </a:lnTo>
                  <a:lnTo>
                    <a:pt x="3969" y="7"/>
                  </a:lnTo>
                  <a:lnTo>
                    <a:pt x="3972" y="11"/>
                  </a:lnTo>
                  <a:lnTo>
                    <a:pt x="3972" y="15"/>
                  </a:lnTo>
                  <a:lnTo>
                    <a:pt x="3972" y="19"/>
                  </a:lnTo>
                  <a:lnTo>
                    <a:pt x="3969" y="24"/>
                  </a:lnTo>
                  <a:lnTo>
                    <a:pt x="3966" y="28"/>
                  </a:lnTo>
                  <a:lnTo>
                    <a:pt x="3962" y="29"/>
                  </a:lnTo>
                  <a:lnTo>
                    <a:pt x="3958" y="30"/>
                  </a:lnTo>
                  <a:lnTo>
                    <a:pt x="3952" y="29"/>
                  </a:lnTo>
                  <a:lnTo>
                    <a:pt x="3948" y="28"/>
                  </a:lnTo>
                  <a:lnTo>
                    <a:pt x="3945" y="24"/>
                  </a:lnTo>
                  <a:lnTo>
                    <a:pt x="3942" y="19"/>
                  </a:lnTo>
                  <a:lnTo>
                    <a:pt x="3942" y="15"/>
                  </a:lnTo>
                  <a:lnTo>
                    <a:pt x="3942" y="11"/>
                  </a:lnTo>
                  <a:lnTo>
                    <a:pt x="3945" y="7"/>
                  </a:lnTo>
                  <a:lnTo>
                    <a:pt x="3948" y="3"/>
                  </a:lnTo>
                  <a:lnTo>
                    <a:pt x="3952" y="1"/>
                  </a:lnTo>
                  <a:lnTo>
                    <a:pt x="3958" y="0"/>
                  </a:lnTo>
                  <a:close/>
                  <a:moveTo>
                    <a:pt x="3893" y="0"/>
                  </a:moveTo>
                  <a:lnTo>
                    <a:pt x="3898" y="1"/>
                  </a:lnTo>
                  <a:lnTo>
                    <a:pt x="3902" y="3"/>
                  </a:lnTo>
                  <a:lnTo>
                    <a:pt x="3905" y="7"/>
                  </a:lnTo>
                  <a:lnTo>
                    <a:pt x="3907" y="11"/>
                  </a:lnTo>
                  <a:lnTo>
                    <a:pt x="3907" y="15"/>
                  </a:lnTo>
                  <a:lnTo>
                    <a:pt x="3907" y="19"/>
                  </a:lnTo>
                  <a:lnTo>
                    <a:pt x="3905" y="24"/>
                  </a:lnTo>
                  <a:lnTo>
                    <a:pt x="3902" y="28"/>
                  </a:lnTo>
                  <a:lnTo>
                    <a:pt x="3898" y="29"/>
                  </a:lnTo>
                  <a:lnTo>
                    <a:pt x="3893" y="30"/>
                  </a:lnTo>
                  <a:lnTo>
                    <a:pt x="3888" y="29"/>
                  </a:lnTo>
                  <a:lnTo>
                    <a:pt x="3884" y="28"/>
                  </a:lnTo>
                  <a:lnTo>
                    <a:pt x="3881" y="24"/>
                  </a:lnTo>
                  <a:lnTo>
                    <a:pt x="3880" y="19"/>
                  </a:lnTo>
                  <a:lnTo>
                    <a:pt x="3878" y="15"/>
                  </a:lnTo>
                  <a:lnTo>
                    <a:pt x="3880" y="11"/>
                  </a:lnTo>
                  <a:lnTo>
                    <a:pt x="3881" y="7"/>
                  </a:lnTo>
                  <a:lnTo>
                    <a:pt x="3884" y="3"/>
                  </a:lnTo>
                  <a:lnTo>
                    <a:pt x="3888" y="1"/>
                  </a:lnTo>
                  <a:lnTo>
                    <a:pt x="3893" y="0"/>
                  </a:lnTo>
                  <a:close/>
                  <a:moveTo>
                    <a:pt x="3829" y="0"/>
                  </a:moveTo>
                  <a:lnTo>
                    <a:pt x="3833" y="1"/>
                  </a:lnTo>
                  <a:lnTo>
                    <a:pt x="3838" y="3"/>
                  </a:lnTo>
                  <a:lnTo>
                    <a:pt x="3840" y="7"/>
                  </a:lnTo>
                  <a:lnTo>
                    <a:pt x="3843" y="11"/>
                  </a:lnTo>
                  <a:lnTo>
                    <a:pt x="3845" y="15"/>
                  </a:lnTo>
                  <a:lnTo>
                    <a:pt x="3843" y="19"/>
                  </a:lnTo>
                  <a:lnTo>
                    <a:pt x="3840" y="24"/>
                  </a:lnTo>
                  <a:lnTo>
                    <a:pt x="3838" y="28"/>
                  </a:lnTo>
                  <a:lnTo>
                    <a:pt x="3833" y="29"/>
                  </a:lnTo>
                  <a:lnTo>
                    <a:pt x="3829" y="30"/>
                  </a:lnTo>
                  <a:lnTo>
                    <a:pt x="3824" y="29"/>
                  </a:lnTo>
                  <a:lnTo>
                    <a:pt x="3821" y="28"/>
                  </a:lnTo>
                  <a:lnTo>
                    <a:pt x="3817" y="24"/>
                  </a:lnTo>
                  <a:lnTo>
                    <a:pt x="3815" y="19"/>
                  </a:lnTo>
                  <a:lnTo>
                    <a:pt x="3814" y="15"/>
                  </a:lnTo>
                  <a:lnTo>
                    <a:pt x="3815" y="11"/>
                  </a:lnTo>
                  <a:lnTo>
                    <a:pt x="3817" y="7"/>
                  </a:lnTo>
                  <a:lnTo>
                    <a:pt x="3821" y="3"/>
                  </a:lnTo>
                  <a:lnTo>
                    <a:pt x="3824" y="1"/>
                  </a:lnTo>
                  <a:lnTo>
                    <a:pt x="3829" y="0"/>
                  </a:lnTo>
                  <a:close/>
                  <a:moveTo>
                    <a:pt x="3765" y="0"/>
                  </a:moveTo>
                  <a:lnTo>
                    <a:pt x="3769" y="1"/>
                  </a:lnTo>
                  <a:lnTo>
                    <a:pt x="3773" y="3"/>
                  </a:lnTo>
                  <a:lnTo>
                    <a:pt x="3778" y="7"/>
                  </a:lnTo>
                  <a:lnTo>
                    <a:pt x="3779" y="11"/>
                  </a:lnTo>
                  <a:lnTo>
                    <a:pt x="3780" y="15"/>
                  </a:lnTo>
                  <a:lnTo>
                    <a:pt x="3779" y="19"/>
                  </a:lnTo>
                  <a:lnTo>
                    <a:pt x="3778" y="24"/>
                  </a:lnTo>
                  <a:lnTo>
                    <a:pt x="3773" y="28"/>
                  </a:lnTo>
                  <a:lnTo>
                    <a:pt x="3769" y="29"/>
                  </a:lnTo>
                  <a:lnTo>
                    <a:pt x="3765" y="30"/>
                  </a:lnTo>
                  <a:lnTo>
                    <a:pt x="3761" y="29"/>
                  </a:lnTo>
                  <a:lnTo>
                    <a:pt x="3757" y="28"/>
                  </a:lnTo>
                  <a:lnTo>
                    <a:pt x="3752" y="24"/>
                  </a:lnTo>
                  <a:lnTo>
                    <a:pt x="3751" y="19"/>
                  </a:lnTo>
                  <a:lnTo>
                    <a:pt x="3750" y="15"/>
                  </a:lnTo>
                  <a:lnTo>
                    <a:pt x="3751" y="11"/>
                  </a:lnTo>
                  <a:lnTo>
                    <a:pt x="3752" y="7"/>
                  </a:lnTo>
                  <a:lnTo>
                    <a:pt x="3757" y="3"/>
                  </a:lnTo>
                  <a:lnTo>
                    <a:pt x="3761" y="1"/>
                  </a:lnTo>
                  <a:lnTo>
                    <a:pt x="3765" y="0"/>
                  </a:lnTo>
                  <a:close/>
                  <a:moveTo>
                    <a:pt x="3701" y="0"/>
                  </a:moveTo>
                  <a:lnTo>
                    <a:pt x="3706" y="1"/>
                  </a:lnTo>
                  <a:lnTo>
                    <a:pt x="3709" y="3"/>
                  </a:lnTo>
                  <a:lnTo>
                    <a:pt x="3713" y="7"/>
                  </a:lnTo>
                  <a:lnTo>
                    <a:pt x="3715" y="11"/>
                  </a:lnTo>
                  <a:lnTo>
                    <a:pt x="3716" y="15"/>
                  </a:lnTo>
                  <a:lnTo>
                    <a:pt x="3715" y="19"/>
                  </a:lnTo>
                  <a:lnTo>
                    <a:pt x="3713" y="24"/>
                  </a:lnTo>
                  <a:lnTo>
                    <a:pt x="3709" y="28"/>
                  </a:lnTo>
                  <a:lnTo>
                    <a:pt x="3706" y="29"/>
                  </a:lnTo>
                  <a:lnTo>
                    <a:pt x="3701" y="30"/>
                  </a:lnTo>
                  <a:lnTo>
                    <a:pt x="3697" y="29"/>
                  </a:lnTo>
                  <a:lnTo>
                    <a:pt x="3692" y="28"/>
                  </a:lnTo>
                  <a:lnTo>
                    <a:pt x="3690" y="24"/>
                  </a:lnTo>
                  <a:lnTo>
                    <a:pt x="3687" y="19"/>
                  </a:lnTo>
                  <a:lnTo>
                    <a:pt x="3685" y="15"/>
                  </a:lnTo>
                  <a:lnTo>
                    <a:pt x="3687" y="11"/>
                  </a:lnTo>
                  <a:lnTo>
                    <a:pt x="3690" y="7"/>
                  </a:lnTo>
                  <a:lnTo>
                    <a:pt x="3692" y="3"/>
                  </a:lnTo>
                  <a:lnTo>
                    <a:pt x="3697" y="1"/>
                  </a:lnTo>
                  <a:lnTo>
                    <a:pt x="3701" y="0"/>
                  </a:lnTo>
                  <a:close/>
                  <a:moveTo>
                    <a:pt x="3637" y="0"/>
                  </a:moveTo>
                  <a:lnTo>
                    <a:pt x="3642" y="1"/>
                  </a:lnTo>
                  <a:lnTo>
                    <a:pt x="3646" y="3"/>
                  </a:lnTo>
                  <a:lnTo>
                    <a:pt x="3649" y="7"/>
                  </a:lnTo>
                  <a:lnTo>
                    <a:pt x="3650" y="11"/>
                  </a:lnTo>
                  <a:lnTo>
                    <a:pt x="3652" y="15"/>
                  </a:lnTo>
                  <a:lnTo>
                    <a:pt x="3650" y="19"/>
                  </a:lnTo>
                  <a:lnTo>
                    <a:pt x="3649" y="24"/>
                  </a:lnTo>
                  <a:lnTo>
                    <a:pt x="3646" y="28"/>
                  </a:lnTo>
                  <a:lnTo>
                    <a:pt x="3642" y="29"/>
                  </a:lnTo>
                  <a:lnTo>
                    <a:pt x="3637" y="30"/>
                  </a:lnTo>
                  <a:lnTo>
                    <a:pt x="3632" y="29"/>
                  </a:lnTo>
                  <a:lnTo>
                    <a:pt x="3628" y="28"/>
                  </a:lnTo>
                  <a:lnTo>
                    <a:pt x="3625" y="24"/>
                  </a:lnTo>
                  <a:lnTo>
                    <a:pt x="3623" y="19"/>
                  </a:lnTo>
                  <a:lnTo>
                    <a:pt x="3623" y="15"/>
                  </a:lnTo>
                  <a:lnTo>
                    <a:pt x="3623" y="11"/>
                  </a:lnTo>
                  <a:lnTo>
                    <a:pt x="3625" y="7"/>
                  </a:lnTo>
                  <a:lnTo>
                    <a:pt x="3628" y="3"/>
                  </a:lnTo>
                  <a:lnTo>
                    <a:pt x="3632" y="1"/>
                  </a:lnTo>
                  <a:lnTo>
                    <a:pt x="3637" y="0"/>
                  </a:lnTo>
                  <a:close/>
                  <a:moveTo>
                    <a:pt x="3574" y="0"/>
                  </a:moveTo>
                  <a:lnTo>
                    <a:pt x="3578" y="1"/>
                  </a:lnTo>
                  <a:lnTo>
                    <a:pt x="3582" y="3"/>
                  </a:lnTo>
                  <a:lnTo>
                    <a:pt x="3585" y="7"/>
                  </a:lnTo>
                  <a:lnTo>
                    <a:pt x="3588" y="11"/>
                  </a:lnTo>
                  <a:lnTo>
                    <a:pt x="3588" y="15"/>
                  </a:lnTo>
                  <a:lnTo>
                    <a:pt x="3588" y="19"/>
                  </a:lnTo>
                  <a:lnTo>
                    <a:pt x="3585" y="24"/>
                  </a:lnTo>
                  <a:lnTo>
                    <a:pt x="3582" y="28"/>
                  </a:lnTo>
                  <a:lnTo>
                    <a:pt x="3578" y="29"/>
                  </a:lnTo>
                  <a:lnTo>
                    <a:pt x="3574" y="30"/>
                  </a:lnTo>
                  <a:lnTo>
                    <a:pt x="3568" y="29"/>
                  </a:lnTo>
                  <a:lnTo>
                    <a:pt x="3564" y="28"/>
                  </a:lnTo>
                  <a:lnTo>
                    <a:pt x="3561" y="24"/>
                  </a:lnTo>
                  <a:lnTo>
                    <a:pt x="3558" y="19"/>
                  </a:lnTo>
                  <a:lnTo>
                    <a:pt x="3558" y="15"/>
                  </a:lnTo>
                  <a:lnTo>
                    <a:pt x="3558" y="11"/>
                  </a:lnTo>
                  <a:lnTo>
                    <a:pt x="3561" y="7"/>
                  </a:lnTo>
                  <a:lnTo>
                    <a:pt x="3564" y="3"/>
                  </a:lnTo>
                  <a:lnTo>
                    <a:pt x="3568" y="1"/>
                  </a:lnTo>
                  <a:lnTo>
                    <a:pt x="3574" y="0"/>
                  </a:lnTo>
                  <a:close/>
                  <a:moveTo>
                    <a:pt x="3509" y="0"/>
                  </a:moveTo>
                  <a:lnTo>
                    <a:pt x="3514" y="1"/>
                  </a:lnTo>
                  <a:lnTo>
                    <a:pt x="3518" y="3"/>
                  </a:lnTo>
                  <a:lnTo>
                    <a:pt x="3521" y="7"/>
                  </a:lnTo>
                  <a:lnTo>
                    <a:pt x="3523" y="11"/>
                  </a:lnTo>
                  <a:lnTo>
                    <a:pt x="3523" y="15"/>
                  </a:lnTo>
                  <a:lnTo>
                    <a:pt x="3523" y="19"/>
                  </a:lnTo>
                  <a:lnTo>
                    <a:pt x="3521" y="24"/>
                  </a:lnTo>
                  <a:lnTo>
                    <a:pt x="3518" y="28"/>
                  </a:lnTo>
                  <a:lnTo>
                    <a:pt x="3514" y="29"/>
                  </a:lnTo>
                  <a:lnTo>
                    <a:pt x="3509" y="30"/>
                  </a:lnTo>
                  <a:lnTo>
                    <a:pt x="3504" y="29"/>
                  </a:lnTo>
                  <a:lnTo>
                    <a:pt x="3500" y="28"/>
                  </a:lnTo>
                  <a:lnTo>
                    <a:pt x="3497" y="24"/>
                  </a:lnTo>
                  <a:lnTo>
                    <a:pt x="3496" y="19"/>
                  </a:lnTo>
                  <a:lnTo>
                    <a:pt x="3494" y="15"/>
                  </a:lnTo>
                  <a:lnTo>
                    <a:pt x="3496" y="11"/>
                  </a:lnTo>
                  <a:lnTo>
                    <a:pt x="3497" y="7"/>
                  </a:lnTo>
                  <a:lnTo>
                    <a:pt x="3500" y="3"/>
                  </a:lnTo>
                  <a:lnTo>
                    <a:pt x="3504" y="1"/>
                  </a:lnTo>
                  <a:lnTo>
                    <a:pt x="3509" y="0"/>
                  </a:lnTo>
                  <a:close/>
                  <a:moveTo>
                    <a:pt x="3445" y="0"/>
                  </a:moveTo>
                  <a:lnTo>
                    <a:pt x="3449" y="1"/>
                  </a:lnTo>
                  <a:lnTo>
                    <a:pt x="3454" y="3"/>
                  </a:lnTo>
                  <a:lnTo>
                    <a:pt x="3456" y="7"/>
                  </a:lnTo>
                  <a:lnTo>
                    <a:pt x="3459" y="11"/>
                  </a:lnTo>
                  <a:lnTo>
                    <a:pt x="3461" y="15"/>
                  </a:lnTo>
                  <a:lnTo>
                    <a:pt x="3459" y="19"/>
                  </a:lnTo>
                  <a:lnTo>
                    <a:pt x="3456" y="24"/>
                  </a:lnTo>
                  <a:lnTo>
                    <a:pt x="3454" y="28"/>
                  </a:lnTo>
                  <a:lnTo>
                    <a:pt x="3449" y="29"/>
                  </a:lnTo>
                  <a:lnTo>
                    <a:pt x="3445" y="30"/>
                  </a:lnTo>
                  <a:lnTo>
                    <a:pt x="3440" y="29"/>
                  </a:lnTo>
                  <a:lnTo>
                    <a:pt x="3437" y="28"/>
                  </a:lnTo>
                  <a:lnTo>
                    <a:pt x="3433" y="24"/>
                  </a:lnTo>
                  <a:lnTo>
                    <a:pt x="3431" y="19"/>
                  </a:lnTo>
                  <a:lnTo>
                    <a:pt x="3430" y="15"/>
                  </a:lnTo>
                  <a:lnTo>
                    <a:pt x="3431" y="11"/>
                  </a:lnTo>
                  <a:lnTo>
                    <a:pt x="3433" y="7"/>
                  </a:lnTo>
                  <a:lnTo>
                    <a:pt x="3437" y="3"/>
                  </a:lnTo>
                  <a:lnTo>
                    <a:pt x="3440" y="1"/>
                  </a:lnTo>
                  <a:lnTo>
                    <a:pt x="3445" y="0"/>
                  </a:lnTo>
                  <a:close/>
                  <a:moveTo>
                    <a:pt x="3381" y="0"/>
                  </a:moveTo>
                  <a:lnTo>
                    <a:pt x="3385" y="1"/>
                  </a:lnTo>
                  <a:lnTo>
                    <a:pt x="3389" y="3"/>
                  </a:lnTo>
                  <a:lnTo>
                    <a:pt x="3394" y="7"/>
                  </a:lnTo>
                  <a:lnTo>
                    <a:pt x="3395" y="11"/>
                  </a:lnTo>
                  <a:lnTo>
                    <a:pt x="3396" y="15"/>
                  </a:lnTo>
                  <a:lnTo>
                    <a:pt x="3395" y="19"/>
                  </a:lnTo>
                  <a:lnTo>
                    <a:pt x="3394" y="24"/>
                  </a:lnTo>
                  <a:lnTo>
                    <a:pt x="3389" y="28"/>
                  </a:lnTo>
                  <a:lnTo>
                    <a:pt x="3385" y="29"/>
                  </a:lnTo>
                  <a:lnTo>
                    <a:pt x="3381" y="30"/>
                  </a:lnTo>
                  <a:lnTo>
                    <a:pt x="3377" y="29"/>
                  </a:lnTo>
                  <a:lnTo>
                    <a:pt x="3373" y="28"/>
                  </a:lnTo>
                  <a:lnTo>
                    <a:pt x="3368" y="24"/>
                  </a:lnTo>
                  <a:lnTo>
                    <a:pt x="3367" y="19"/>
                  </a:lnTo>
                  <a:lnTo>
                    <a:pt x="3366" y="15"/>
                  </a:lnTo>
                  <a:lnTo>
                    <a:pt x="3367" y="11"/>
                  </a:lnTo>
                  <a:lnTo>
                    <a:pt x="3368" y="7"/>
                  </a:lnTo>
                  <a:lnTo>
                    <a:pt x="3373" y="3"/>
                  </a:lnTo>
                  <a:lnTo>
                    <a:pt x="3377" y="1"/>
                  </a:lnTo>
                  <a:lnTo>
                    <a:pt x="3381" y="0"/>
                  </a:lnTo>
                  <a:close/>
                  <a:moveTo>
                    <a:pt x="3317" y="0"/>
                  </a:moveTo>
                  <a:lnTo>
                    <a:pt x="3322" y="1"/>
                  </a:lnTo>
                  <a:lnTo>
                    <a:pt x="3325" y="3"/>
                  </a:lnTo>
                  <a:lnTo>
                    <a:pt x="3329" y="7"/>
                  </a:lnTo>
                  <a:lnTo>
                    <a:pt x="3331" y="11"/>
                  </a:lnTo>
                  <a:lnTo>
                    <a:pt x="3332" y="15"/>
                  </a:lnTo>
                  <a:lnTo>
                    <a:pt x="3331" y="19"/>
                  </a:lnTo>
                  <a:lnTo>
                    <a:pt x="3329" y="24"/>
                  </a:lnTo>
                  <a:lnTo>
                    <a:pt x="3325" y="28"/>
                  </a:lnTo>
                  <a:lnTo>
                    <a:pt x="3322" y="29"/>
                  </a:lnTo>
                  <a:lnTo>
                    <a:pt x="3317" y="30"/>
                  </a:lnTo>
                  <a:lnTo>
                    <a:pt x="3313" y="29"/>
                  </a:lnTo>
                  <a:lnTo>
                    <a:pt x="3308" y="28"/>
                  </a:lnTo>
                  <a:lnTo>
                    <a:pt x="3306" y="24"/>
                  </a:lnTo>
                  <a:lnTo>
                    <a:pt x="3303" y="19"/>
                  </a:lnTo>
                  <a:lnTo>
                    <a:pt x="3301" y="15"/>
                  </a:lnTo>
                  <a:lnTo>
                    <a:pt x="3303" y="11"/>
                  </a:lnTo>
                  <a:lnTo>
                    <a:pt x="3306" y="7"/>
                  </a:lnTo>
                  <a:lnTo>
                    <a:pt x="3308" y="3"/>
                  </a:lnTo>
                  <a:lnTo>
                    <a:pt x="3313" y="1"/>
                  </a:lnTo>
                  <a:lnTo>
                    <a:pt x="3317" y="0"/>
                  </a:lnTo>
                  <a:close/>
                  <a:moveTo>
                    <a:pt x="3253" y="0"/>
                  </a:moveTo>
                  <a:lnTo>
                    <a:pt x="3258" y="1"/>
                  </a:lnTo>
                  <a:lnTo>
                    <a:pt x="3262" y="3"/>
                  </a:lnTo>
                  <a:lnTo>
                    <a:pt x="3265" y="7"/>
                  </a:lnTo>
                  <a:lnTo>
                    <a:pt x="3266" y="11"/>
                  </a:lnTo>
                  <a:lnTo>
                    <a:pt x="3268" y="15"/>
                  </a:lnTo>
                  <a:lnTo>
                    <a:pt x="3266" y="19"/>
                  </a:lnTo>
                  <a:lnTo>
                    <a:pt x="3265" y="24"/>
                  </a:lnTo>
                  <a:lnTo>
                    <a:pt x="3262" y="28"/>
                  </a:lnTo>
                  <a:lnTo>
                    <a:pt x="3258" y="29"/>
                  </a:lnTo>
                  <a:lnTo>
                    <a:pt x="3253" y="30"/>
                  </a:lnTo>
                  <a:lnTo>
                    <a:pt x="3248" y="29"/>
                  </a:lnTo>
                  <a:lnTo>
                    <a:pt x="3244" y="28"/>
                  </a:lnTo>
                  <a:lnTo>
                    <a:pt x="3241" y="24"/>
                  </a:lnTo>
                  <a:lnTo>
                    <a:pt x="3239" y="19"/>
                  </a:lnTo>
                  <a:lnTo>
                    <a:pt x="3239" y="15"/>
                  </a:lnTo>
                  <a:lnTo>
                    <a:pt x="3239" y="11"/>
                  </a:lnTo>
                  <a:lnTo>
                    <a:pt x="3241" y="7"/>
                  </a:lnTo>
                  <a:lnTo>
                    <a:pt x="3244" y="3"/>
                  </a:lnTo>
                  <a:lnTo>
                    <a:pt x="3248" y="1"/>
                  </a:lnTo>
                  <a:lnTo>
                    <a:pt x="3253" y="0"/>
                  </a:lnTo>
                  <a:close/>
                  <a:moveTo>
                    <a:pt x="3190" y="0"/>
                  </a:moveTo>
                  <a:lnTo>
                    <a:pt x="3194" y="1"/>
                  </a:lnTo>
                  <a:lnTo>
                    <a:pt x="3198" y="3"/>
                  </a:lnTo>
                  <a:lnTo>
                    <a:pt x="3201" y="7"/>
                  </a:lnTo>
                  <a:lnTo>
                    <a:pt x="3204" y="11"/>
                  </a:lnTo>
                  <a:lnTo>
                    <a:pt x="3204" y="15"/>
                  </a:lnTo>
                  <a:lnTo>
                    <a:pt x="3204" y="19"/>
                  </a:lnTo>
                  <a:lnTo>
                    <a:pt x="3201" y="24"/>
                  </a:lnTo>
                  <a:lnTo>
                    <a:pt x="3198" y="28"/>
                  </a:lnTo>
                  <a:lnTo>
                    <a:pt x="3194" y="29"/>
                  </a:lnTo>
                  <a:lnTo>
                    <a:pt x="3190" y="30"/>
                  </a:lnTo>
                  <a:lnTo>
                    <a:pt x="3184" y="29"/>
                  </a:lnTo>
                  <a:lnTo>
                    <a:pt x="3180" y="28"/>
                  </a:lnTo>
                  <a:lnTo>
                    <a:pt x="3177" y="24"/>
                  </a:lnTo>
                  <a:lnTo>
                    <a:pt x="3174" y="19"/>
                  </a:lnTo>
                  <a:lnTo>
                    <a:pt x="3174" y="15"/>
                  </a:lnTo>
                  <a:lnTo>
                    <a:pt x="3174" y="11"/>
                  </a:lnTo>
                  <a:lnTo>
                    <a:pt x="3177" y="7"/>
                  </a:lnTo>
                  <a:lnTo>
                    <a:pt x="3180" y="3"/>
                  </a:lnTo>
                  <a:lnTo>
                    <a:pt x="3184" y="1"/>
                  </a:lnTo>
                  <a:lnTo>
                    <a:pt x="3190" y="0"/>
                  </a:lnTo>
                  <a:close/>
                  <a:moveTo>
                    <a:pt x="3125" y="0"/>
                  </a:moveTo>
                  <a:lnTo>
                    <a:pt x="3130" y="1"/>
                  </a:lnTo>
                  <a:lnTo>
                    <a:pt x="3134" y="3"/>
                  </a:lnTo>
                  <a:lnTo>
                    <a:pt x="3137" y="7"/>
                  </a:lnTo>
                  <a:lnTo>
                    <a:pt x="3139" y="11"/>
                  </a:lnTo>
                  <a:lnTo>
                    <a:pt x="3139" y="15"/>
                  </a:lnTo>
                  <a:lnTo>
                    <a:pt x="3139" y="19"/>
                  </a:lnTo>
                  <a:lnTo>
                    <a:pt x="3137" y="24"/>
                  </a:lnTo>
                  <a:lnTo>
                    <a:pt x="3134" y="28"/>
                  </a:lnTo>
                  <a:lnTo>
                    <a:pt x="3130" y="29"/>
                  </a:lnTo>
                  <a:lnTo>
                    <a:pt x="3125" y="30"/>
                  </a:lnTo>
                  <a:lnTo>
                    <a:pt x="3120" y="29"/>
                  </a:lnTo>
                  <a:lnTo>
                    <a:pt x="3116" y="28"/>
                  </a:lnTo>
                  <a:lnTo>
                    <a:pt x="3113" y="24"/>
                  </a:lnTo>
                  <a:lnTo>
                    <a:pt x="3112" y="19"/>
                  </a:lnTo>
                  <a:lnTo>
                    <a:pt x="3110" y="15"/>
                  </a:lnTo>
                  <a:lnTo>
                    <a:pt x="3112" y="11"/>
                  </a:lnTo>
                  <a:lnTo>
                    <a:pt x="3113" y="7"/>
                  </a:lnTo>
                  <a:lnTo>
                    <a:pt x="3116" y="3"/>
                  </a:lnTo>
                  <a:lnTo>
                    <a:pt x="3120" y="1"/>
                  </a:lnTo>
                  <a:lnTo>
                    <a:pt x="3125" y="0"/>
                  </a:lnTo>
                  <a:close/>
                  <a:moveTo>
                    <a:pt x="3061" y="0"/>
                  </a:moveTo>
                  <a:lnTo>
                    <a:pt x="3065" y="1"/>
                  </a:lnTo>
                  <a:lnTo>
                    <a:pt x="3070" y="3"/>
                  </a:lnTo>
                  <a:lnTo>
                    <a:pt x="3072" y="7"/>
                  </a:lnTo>
                  <a:lnTo>
                    <a:pt x="3075" y="11"/>
                  </a:lnTo>
                  <a:lnTo>
                    <a:pt x="3077" y="15"/>
                  </a:lnTo>
                  <a:lnTo>
                    <a:pt x="3075" y="19"/>
                  </a:lnTo>
                  <a:lnTo>
                    <a:pt x="3072" y="24"/>
                  </a:lnTo>
                  <a:lnTo>
                    <a:pt x="3070" y="28"/>
                  </a:lnTo>
                  <a:lnTo>
                    <a:pt x="3065" y="29"/>
                  </a:lnTo>
                  <a:lnTo>
                    <a:pt x="3061" y="30"/>
                  </a:lnTo>
                  <a:lnTo>
                    <a:pt x="3056" y="29"/>
                  </a:lnTo>
                  <a:lnTo>
                    <a:pt x="3053" y="28"/>
                  </a:lnTo>
                  <a:lnTo>
                    <a:pt x="3049" y="24"/>
                  </a:lnTo>
                  <a:lnTo>
                    <a:pt x="3047" y="19"/>
                  </a:lnTo>
                  <a:lnTo>
                    <a:pt x="3046" y="15"/>
                  </a:lnTo>
                  <a:lnTo>
                    <a:pt x="3047" y="11"/>
                  </a:lnTo>
                  <a:lnTo>
                    <a:pt x="3049" y="7"/>
                  </a:lnTo>
                  <a:lnTo>
                    <a:pt x="3053" y="3"/>
                  </a:lnTo>
                  <a:lnTo>
                    <a:pt x="3056" y="1"/>
                  </a:lnTo>
                  <a:lnTo>
                    <a:pt x="3061" y="0"/>
                  </a:lnTo>
                  <a:close/>
                  <a:moveTo>
                    <a:pt x="2997" y="0"/>
                  </a:moveTo>
                  <a:lnTo>
                    <a:pt x="3001" y="1"/>
                  </a:lnTo>
                  <a:lnTo>
                    <a:pt x="3005" y="3"/>
                  </a:lnTo>
                  <a:lnTo>
                    <a:pt x="3010" y="7"/>
                  </a:lnTo>
                  <a:lnTo>
                    <a:pt x="3011" y="11"/>
                  </a:lnTo>
                  <a:lnTo>
                    <a:pt x="3012" y="15"/>
                  </a:lnTo>
                  <a:lnTo>
                    <a:pt x="3011" y="19"/>
                  </a:lnTo>
                  <a:lnTo>
                    <a:pt x="3010" y="24"/>
                  </a:lnTo>
                  <a:lnTo>
                    <a:pt x="3005" y="28"/>
                  </a:lnTo>
                  <a:lnTo>
                    <a:pt x="3001" y="29"/>
                  </a:lnTo>
                  <a:lnTo>
                    <a:pt x="2997" y="30"/>
                  </a:lnTo>
                  <a:lnTo>
                    <a:pt x="2993" y="29"/>
                  </a:lnTo>
                  <a:lnTo>
                    <a:pt x="2989" y="28"/>
                  </a:lnTo>
                  <a:lnTo>
                    <a:pt x="2984" y="24"/>
                  </a:lnTo>
                  <a:lnTo>
                    <a:pt x="2983" y="19"/>
                  </a:lnTo>
                  <a:lnTo>
                    <a:pt x="2982" y="15"/>
                  </a:lnTo>
                  <a:lnTo>
                    <a:pt x="2983" y="11"/>
                  </a:lnTo>
                  <a:lnTo>
                    <a:pt x="2984" y="7"/>
                  </a:lnTo>
                  <a:lnTo>
                    <a:pt x="2989" y="3"/>
                  </a:lnTo>
                  <a:lnTo>
                    <a:pt x="2993" y="1"/>
                  </a:lnTo>
                  <a:lnTo>
                    <a:pt x="2997" y="0"/>
                  </a:lnTo>
                  <a:close/>
                  <a:moveTo>
                    <a:pt x="2933" y="0"/>
                  </a:moveTo>
                  <a:lnTo>
                    <a:pt x="2938" y="1"/>
                  </a:lnTo>
                  <a:lnTo>
                    <a:pt x="2941" y="3"/>
                  </a:lnTo>
                  <a:lnTo>
                    <a:pt x="2945" y="7"/>
                  </a:lnTo>
                  <a:lnTo>
                    <a:pt x="2947" y="11"/>
                  </a:lnTo>
                  <a:lnTo>
                    <a:pt x="2948" y="15"/>
                  </a:lnTo>
                  <a:lnTo>
                    <a:pt x="2947" y="19"/>
                  </a:lnTo>
                  <a:lnTo>
                    <a:pt x="2945" y="24"/>
                  </a:lnTo>
                  <a:lnTo>
                    <a:pt x="2941" y="28"/>
                  </a:lnTo>
                  <a:lnTo>
                    <a:pt x="2938" y="29"/>
                  </a:lnTo>
                  <a:lnTo>
                    <a:pt x="2933" y="30"/>
                  </a:lnTo>
                  <a:lnTo>
                    <a:pt x="2929" y="29"/>
                  </a:lnTo>
                  <a:lnTo>
                    <a:pt x="2924" y="28"/>
                  </a:lnTo>
                  <a:lnTo>
                    <a:pt x="2922" y="24"/>
                  </a:lnTo>
                  <a:lnTo>
                    <a:pt x="2919" y="19"/>
                  </a:lnTo>
                  <a:lnTo>
                    <a:pt x="2917" y="15"/>
                  </a:lnTo>
                  <a:lnTo>
                    <a:pt x="2919" y="11"/>
                  </a:lnTo>
                  <a:lnTo>
                    <a:pt x="2922" y="7"/>
                  </a:lnTo>
                  <a:lnTo>
                    <a:pt x="2924" y="3"/>
                  </a:lnTo>
                  <a:lnTo>
                    <a:pt x="2929" y="1"/>
                  </a:lnTo>
                  <a:lnTo>
                    <a:pt x="2933" y="0"/>
                  </a:lnTo>
                  <a:close/>
                  <a:moveTo>
                    <a:pt x="2869" y="0"/>
                  </a:moveTo>
                  <a:lnTo>
                    <a:pt x="2874" y="1"/>
                  </a:lnTo>
                  <a:lnTo>
                    <a:pt x="2878" y="3"/>
                  </a:lnTo>
                  <a:lnTo>
                    <a:pt x="2881" y="7"/>
                  </a:lnTo>
                  <a:lnTo>
                    <a:pt x="2882" y="11"/>
                  </a:lnTo>
                  <a:lnTo>
                    <a:pt x="2884" y="15"/>
                  </a:lnTo>
                  <a:lnTo>
                    <a:pt x="2882" y="19"/>
                  </a:lnTo>
                  <a:lnTo>
                    <a:pt x="2881" y="24"/>
                  </a:lnTo>
                  <a:lnTo>
                    <a:pt x="2878" y="28"/>
                  </a:lnTo>
                  <a:lnTo>
                    <a:pt x="2874" y="29"/>
                  </a:lnTo>
                  <a:lnTo>
                    <a:pt x="2869" y="30"/>
                  </a:lnTo>
                  <a:lnTo>
                    <a:pt x="2864" y="29"/>
                  </a:lnTo>
                  <a:lnTo>
                    <a:pt x="2860" y="28"/>
                  </a:lnTo>
                  <a:lnTo>
                    <a:pt x="2857" y="24"/>
                  </a:lnTo>
                  <a:lnTo>
                    <a:pt x="2855" y="19"/>
                  </a:lnTo>
                  <a:lnTo>
                    <a:pt x="2855" y="15"/>
                  </a:lnTo>
                  <a:lnTo>
                    <a:pt x="2855" y="11"/>
                  </a:lnTo>
                  <a:lnTo>
                    <a:pt x="2857" y="7"/>
                  </a:lnTo>
                  <a:lnTo>
                    <a:pt x="2860" y="3"/>
                  </a:lnTo>
                  <a:lnTo>
                    <a:pt x="2864" y="1"/>
                  </a:lnTo>
                  <a:lnTo>
                    <a:pt x="2869" y="0"/>
                  </a:lnTo>
                  <a:close/>
                  <a:moveTo>
                    <a:pt x="2806" y="0"/>
                  </a:moveTo>
                  <a:lnTo>
                    <a:pt x="2810" y="1"/>
                  </a:lnTo>
                  <a:lnTo>
                    <a:pt x="2814" y="3"/>
                  </a:lnTo>
                  <a:lnTo>
                    <a:pt x="2817" y="7"/>
                  </a:lnTo>
                  <a:lnTo>
                    <a:pt x="2820" y="11"/>
                  </a:lnTo>
                  <a:lnTo>
                    <a:pt x="2820" y="15"/>
                  </a:lnTo>
                  <a:lnTo>
                    <a:pt x="2820" y="19"/>
                  </a:lnTo>
                  <a:lnTo>
                    <a:pt x="2817" y="24"/>
                  </a:lnTo>
                  <a:lnTo>
                    <a:pt x="2814" y="28"/>
                  </a:lnTo>
                  <a:lnTo>
                    <a:pt x="2810" y="29"/>
                  </a:lnTo>
                  <a:lnTo>
                    <a:pt x="2806" y="30"/>
                  </a:lnTo>
                  <a:lnTo>
                    <a:pt x="2800" y="29"/>
                  </a:lnTo>
                  <a:lnTo>
                    <a:pt x="2796" y="28"/>
                  </a:lnTo>
                  <a:lnTo>
                    <a:pt x="2793" y="24"/>
                  </a:lnTo>
                  <a:lnTo>
                    <a:pt x="2790" y="19"/>
                  </a:lnTo>
                  <a:lnTo>
                    <a:pt x="2790" y="15"/>
                  </a:lnTo>
                  <a:lnTo>
                    <a:pt x="2790" y="11"/>
                  </a:lnTo>
                  <a:lnTo>
                    <a:pt x="2793" y="7"/>
                  </a:lnTo>
                  <a:lnTo>
                    <a:pt x="2796" y="3"/>
                  </a:lnTo>
                  <a:lnTo>
                    <a:pt x="2800" y="1"/>
                  </a:lnTo>
                  <a:lnTo>
                    <a:pt x="2806" y="0"/>
                  </a:lnTo>
                  <a:close/>
                  <a:moveTo>
                    <a:pt x="2741" y="0"/>
                  </a:moveTo>
                  <a:lnTo>
                    <a:pt x="2746" y="1"/>
                  </a:lnTo>
                  <a:lnTo>
                    <a:pt x="2750" y="3"/>
                  </a:lnTo>
                  <a:lnTo>
                    <a:pt x="2753" y="7"/>
                  </a:lnTo>
                  <a:lnTo>
                    <a:pt x="2755" y="11"/>
                  </a:lnTo>
                  <a:lnTo>
                    <a:pt x="2755" y="15"/>
                  </a:lnTo>
                  <a:lnTo>
                    <a:pt x="2755" y="19"/>
                  </a:lnTo>
                  <a:lnTo>
                    <a:pt x="2753" y="24"/>
                  </a:lnTo>
                  <a:lnTo>
                    <a:pt x="2750" y="28"/>
                  </a:lnTo>
                  <a:lnTo>
                    <a:pt x="2746" y="29"/>
                  </a:lnTo>
                  <a:lnTo>
                    <a:pt x="2741" y="30"/>
                  </a:lnTo>
                  <a:lnTo>
                    <a:pt x="2736" y="29"/>
                  </a:lnTo>
                  <a:lnTo>
                    <a:pt x="2732" y="28"/>
                  </a:lnTo>
                  <a:lnTo>
                    <a:pt x="2729" y="24"/>
                  </a:lnTo>
                  <a:lnTo>
                    <a:pt x="2728" y="19"/>
                  </a:lnTo>
                  <a:lnTo>
                    <a:pt x="2726" y="15"/>
                  </a:lnTo>
                  <a:lnTo>
                    <a:pt x="2728" y="11"/>
                  </a:lnTo>
                  <a:lnTo>
                    <a:pt x="2729" y="7"/>
                  </a:lnTo>
                  <a:lnTo>
                    <a:pt x="2732" y="3"/>
                  </a:lnTo>
                  <a:lnTo>
                    <a:pt x="2736" y="1"/>
                  </a:lnTo>
                  <a:lnTo>
                    <a:pt x="2741" y="0"/>
                  </a:lnTo>
                  <a:close/>
                  <a:moveTo>
                    <a:pt x="2677" y="0"/>
                  </a:moveTo>
                  <a:lnTo>
                    <a:pt x="2681" y="1"/>
                  </a:lnTo>
                  <a:lnTo>
                    <a:pt x="2686" y="3"/>
                  </a:lnTo>
                  <a:lnTo>
                    <a:pt x="2688" y="7"/>
                  </a:lnTo>
                  <a:lnTo>
                    <a:pt x="2691" y="11"/>
                  </a:lnTo>
                  <a:lnTo>
                    <a:pt x="2693" y="15"/>
                  </a:lnTo>
                  <a:lnTo>
                    <a:pt x="2691" y="19"/>
                  </a:lnTo>
                  <a:lnTo>
                    <a:pt x="2688" y="24"/>
                  </a:lnTo>
                  <a:lnTo>
                    <a:pt x="2686" y="28"/>
                  </a:lnTo>
                  <a:lnTo>
                    <a:pt x="2681" y="29"/>
                  </a:lnTo>
                  <a:lnTo>
                    <a:pt x="2677" y="30"/>
                  </a:lnTo>
                  <a:lnTo>
                    <a:pt x="2672" y="29"/>
                  </a:lnTo>
                  <a:lnTo>
                    <a:pt x="2669" y="28"/>
                  </a:lnTo>
                  <a:lnTo>
                    <a:pt x="2665" y="24"/>
                  </a:lnTo>
                  <a:lnTo>
                    <a:pt x="2663" y="19"/>
                  </a:lnTo>
                  <a:lnTo>
                    <a:pt x="2662" y="15"/>
                  </a:lnTo>
                  <a:lnTo>
                    <a:pt x="2663" y="11"/>
                  </a:lnTo>
                  <a:lnTo>
                    <a:pt x="2665" y="7"/>
                  </a:lnTo>
                  <a:lnTo>
                    <a:pt x="2669" y="3"/>
                  </a:lnTo>
                  <a:lnTo>
                    <a:pt x="2672" y="1"/>
                  </a:lnTo>
                  <a:lnTo>
                    <a:pt x="2677" y="0"/>
                  </a:lnTo>
                  <a:close/>
                  <a:moveTo>
                    <a:pt x="2613" y="0"/>
                  </a:moveTo>
                  <a:lnTo>
                    <a:pt x="2617" y="1"/>
                  </a:lnTo>
                  <a:lnTo>
                    <a:pt x="2621" y="3"/>
                  </a:lnTo>
                  <a:lnTo>
                    <a:pt x="2626" y="7"/>
                  </a:lnTo>
                  <a:lnTo>
                    <a:pt x="2627" y="11"/>
                  </a:lnTo>
                  <a:lnTo>
                    <a:pt x="2628" y="15"/>
                  </a:lnTo>
                  <a:lnTo>
                    <a:pt x="2627" y="19"/>
                  </a:lnTo>
                  <a:lnTo>
                    <a:pt x="2626" y="24"/>
                  </a:lnTo>
                  <a:lnTo>
                    <a:pt x="2621" y="28"/>
                  </a:lnTo>
                  <a:lnTo>
                    <a:pt x="2617" y="29"/>
                  </a:lnTo>
                  <a:lnTo>
                    <a:pt x="2613" y="30"/>
                  </a:lnTo>
                  <a:lnTo>
                    <a:pt x="2609" y="29"/>
                  </a:lnTo>
                  <a:lnTo>
                    <a:pt x="2605" y="28"/>
                  </a:lnTo>
                  <a:lnTo>
                    <a:pt x="2600" y="24"/>
                  </a:lnTo>
                  <a:lnTo>
                    <a:pt x="2599" y="19"/>
                  </a:lnTo>
                  <a:lnTo>
                    <a:pt x="2598" y="15"/>
                  </a:lnTo>
                  <a:lnTo>
                    <a:pt x="2599" y="11"/>
                  </a:lnTo>
                  <a:lnTo>
                    <a:pt x="2600" y="7"/>
                  </a:lnTo>
                  <a:lnTo>
                    <a:pt x="2605" y="3"/>
                  </a:lnTo>
                  <a:lnTo>
                    <a:pt x="2609" y="1"/>
                  </a:lnTo>
                  <a:lnTo>
                    <a:pt x="2613" y="0"/>
                  </a:lnTo>
                  <a:close/>
                  <a:moveTo>
                    <a:pt x="2549" y="0"/>
                  </a:moveTo>
                  <a:lnTo>
                    <a:pt x="2554" y="1"/>
                  </a:lnTo>
                  <a:lnTo>
                    <a:pt x="2557" y="3"/>
                  </a:lnTo>
                  <a:lnTo>
                    <a:pt x="2561" y="7"/>
                  </a:lnTo>
                  <a:lnTo>
                    <a:pt x="2563" y="11"/>
                  </a:lnTo>
                  <a:lnTo>
                    <a:pt x="2564" y="15"/>
                  </a:lnTo>
                  <a:lnTo>
                    <a:pt x="2563" y="19"/>
                  </a:lnTo>
                  <a:lnTo>
                    <a:pt x="2561" y="24"/>
                  </a:lnTo>
                  <a:lnTo>
                    <a:pt x="2557" y="28"/>
                  </a:lnTo>
                  <a:lnTo>
                    <a:pt x="2554" y="29"/>
                  </a:lnTo>
                  <a:lnTo>
                    <a:pt x="2549" y="30"/>
                  </a:lnTo>
                  <a:lnTo>
                    <a:pt x="2545" y="29"/>
                  </a:lnTo>
                  <a:lnTo>
                    <a:pt x="2540" y="28"/>
                  </a:lnTo>
                  <a:lnTo>
                    <a:pt x="2538" y="24"/>
                  </a:lnTo>
                  <a:lnTo>
                    <a:pt x="2535" y="19"/>
                  </a:lnTo>
                  <a:lnTo>
                    <a:pt x="2533" y="15"/>
                  </a:lnTo>
                  <a:lnTo>
                    <a:pt x="2535" y="11"/>
                  </a:lnTo>
                  <a:lnTo>
                    <a:pt x="2538" y="7"/>
                  </a:lnTo>
                  <a:lnTo>
                    <a:pt x="2540" y="3"/>
                  </a:lnTo>
                  <a:lnTo>
                    <a:pt x="2545" y="1"/>
                  </a:lnTo>
                  <a:lnTo>
                    <a:pt x="2549" y="0"/>
                  </a:lnTo>
                  <a:close/>
                  <a:moveTo>
                    <a:pt x="2485" y="0"/>
                  </a:moveTo>
                  <a:lnTo>
                    <a:pt x="2490" y="1"/>
                  </a:lnTo>
                  <a:lnTo>
                    <a:pt x="2494" y="3"/>
                  </a:lnTo>
                  <a:lnTo>
                    <a:pt x="2497" y="7"/>
                  </a:lnTo>
                  <a:lnTo>
                    <a:pt x="2498" y="11"/>
                  </a:lnTo>
                  <a:lnTo>
                    <a:pt x="2500" y="15"/>
                  </a:lnTo>
                  <a:lnTo>
                    <a:pt x="2498" y="19"/>
                  </a:lnTo>
                  <a:lnTo>
                    <a:pt x="2497" y="24"/>
                  </a:lnTo>
                  <a:lnTo>
                    <a:pt x="2494" y="28"/>
                  </a:lnTo>
                  <a:lnTo>
                    <a:pt x="2490" y="29"/>
                  </a:lnTo>
                  <a:lnTo>
                    <a:pt x="2485" y="30"/>
                  </a:lnTo>
                  <a:lnTo>
                    <a:pt x="2480" y="29"/>
                  </a:lnTo>
                  <a:lnTo>
                    <a:pt x="2476" y="28"/>
                  </a:lnTo>
                  <a:lnTo>
                    <a:pt x="2473" y="24"/>
                  </a:lnTo>
                  <a:lnTo>
                    <a:pt x="2471" y="19"/>
                  </a:lnTo>
                  <a:lnTo>
                    <a:pt x="2471" y="15"/>
                  </a:lnTo>
                  <a:lnTo>
                    <a:pt x="2471" y="11"/>
                  </a:lnTo>
                  <a:lnTo>
                    <a:pt x="2473" y="7"/>
                  </a:lnTo>
                  <a:lnTo>
                    <a:pt x="2476" y="3"/>
                  </a:lnTo>
                  <a:lnTo>
                    <a:pt x="2480" y="1"/>
                  </a:lnTo>
                  <a:lnTo>
                    <a:pt x="2485" y="0"/>
                  </a:lnTo>
                  <a:close/>
                  <a:moveTo>
                    <a:pt x="2422" y="0"/>
                  </a:moveTo>
                  <a:lnTo>
                    <a:pt x="2426" y="1"/>
                  </a:lnTo>
                  <a:lnTo>
                    <a:pt x="2430" y="3"/>
                  </a:lnTo>
                  <a:lnTo>
                    <a:pt x="2433" y="7"/>
                  </a:lnTo>
                  <a:lnTo>
                    <a:pt x="2436" y="11"/>
                  </a:lnTo>
                  <a:lnTo>
                    <a:pt x="2436" y="15"/>
                  </a:lnTo>
                  <a:lnTo>
                    <a:pt x="2436" y="19"/>
                  </a:lnTo>
                  <a:lnTo>
                    <a:pt x="2433" y="24"/>
                  </a:lnTo>
                  <a:lnTo>
                    <a:pt x="2430" y="28"/>
                  </a:lnTo>
                  <a:lnTo>
                    <a:pt x="2426" y="29"/>
                  </a:lnTo>
                  <a:lnTo>
                    <a:pt x="2422" y="30"/>
                  </a:lnTo>
                  <a:lnTo>
                    <a:pt x="2416" y="29"/>
                  </a:lnTo>
                  <a:lnTo>
                    <a:pt x="2412" y="28"/>
                  </a:lnTo>
                  <a:lnTo>
                    <a:pt x="2409" y="24"/>
                  </a:lnTo>
                  <a:lnTo>
                    <a:pt x="2406" y="19"/>
                  </a:lnTo>
                  <a:lnTo>
                    <a:pt x="2406" y="15"/>
                  </a:lnTo>
                  <a:lnTo>
                    <a:pt x="2406" y="11"/>
                  </a:lnTo>
                  <a:lnTo>
                    <a:pt x="2409" y="7"/>
                  </a:lnTo>
                  <a:lnTo>
                    <a:pt x="2412" y="3"/>
                  </a:lnTo>
                  <a:lnTo>
                    <a:pt x="2416" y="1"/>
                  </a:lnTo>
                  <a:lnTo>
                    <a:pt x="2422" y="0"/>
                  </a:lnTo>
                  <a:close/>
                  <a:moveTo>
                    <a:pt x="2357" y="0"/>
                  </a:moveTo>
                  <a:lnTo>
                    <a:pt x="2362" y="1"/>
                  </a:lnTo>
                  <a:lnTo>
                    <a:pt x="2366" y="3"/>
                  </a:lnTo>
                  <a:lnTo>
                    <a:pt x="2369" y="7"/>
                  </a:lnTo>
                  <a:lnTo>
                    <a:pt x="2371" y="11"/>
                  </a:lnTo>
                  <a:lnTo>
                    <a:pt x="2371" y="15"/>
                  </a:lnTo>
                  <a:lnTo>
                    <a:pt x="2371" y="19"/>
                  </a:lnTo>
                  <a:lnTo>
                    <a:pt x="2369" y="24"/>
                  </a:lnTo>
                  <a:lnTo>
                    <a:pt x="2366" y="28"/>
                  </a:lnTo>
                  <a:lnTo>
                    <a:pt x="2362" y="29"/>
                  </a:lnTo>
                  <a:lnTo>
                    <a:pt x="2357" y="30"/>
                  </a:lnTo>
                  <a:lnTo>
                    <a:pt x="2352" y="29"/>
                  </a:lnTo>
                  <a:lnTo>
                    <a:pt x="2348" y="28"/>
                  </a:lnTo>
                  <a:lnTo>
                    <a:pt x="2345" y="24"/>
                  </a:lnTo>
                  <a:lnTo>
                    <a:pt x="2344" y="19"/>
                  </a:lnTo>
                  <a:lnTo>
                    <a:pt x="2342" y="15"/>
                  </a:lnTo>
                  <a:lnTo>
                    <a:pt x="2344" y="11"/>
                  </a:lnTo>
                  <a:lnTo>
                    <a:pt x="2345" y="7"/>
                  </a:lnTo>
                  <a:lnTo>
                    <a:pt x="2348" y="3"/>
                  </a:lnTo>
                  <a:lnTo>
                    <a:pt x="2352" y="1"/>
                  </a:lnTo>
                  <a:lnTo>
                    <a:pt x="2357" y="0"/>
                  </a:lnTo>
                  <a:close/>
                  <a:moveTo>
                    <a:pt x="2293" y="0"/>
                  </a:moveTo>
                  <a:lnTo>
                    <a:pt x="2297" y="1"/>
                  </a:lnTo>
                  <a:lnTo>
                    <a:pt x="2302" y="3"/>
                  </a:lnTo>
                  <a:lnTo>
                    <a:pt x="2304" y="7"/>
                  </a:lnTo>
                  <a:lnTo>
                    <a:pt x="2307" y="11"/>
                  </a:lnTo>
                  <a:lnTo>
                    <a:pt x="2309" y="15"/>
                  </a:lnTo>
                  <a:lnTo>
                    <a:pt x="2307" y="19"/>
                  </a:lnTo>
                  <a:lnTo>
                    <a:pt x="2304" y="24"/>
                  </a:lnTo>
                  <a:lnTo>
                    <a:pt x="2302" y="28"/>
                  </a:lnTo>
                  <a:lnTo>
                    <a:pt x="2297" y="29"/>
                  </a:lnTo>
                  <a:lnTo>
                    <a:pt x="2293" y="30"/>
                  </a:lnTo>
                  <a:lnTo>
                    <a:pt x="2288" y="29"/>
                  </a:lnTo>
                  <a:lnTo>
                    <a:pt x="2285" y="28"/>
                  </a:lnTo>
                  <a:lnTo>
                    <a:pt x="2281" y="24"/>
                  </a:lnTo>
                  <a:lnTo>
                    <a:pt x="2279" y="19"/>
                  </a:lnTo>
                  <a:lnTo>
                    <a:pt x="2278" y="15"/>
                  </a:lnTo>
                  <a:lnTo>
                    <a:pt x="2279" y="11"/>
                  </a:lnTo>
                  <a:lnTo>
                    <a:pt x="2281" y="7"/>
                  </a:lnTo>
                  <a:lnTo>
                    <a:pt x="2285" y="3"/>
                  </a:lnTo>
                  <a:lnTo>
                    <a:pt x="2288" y="1"/>
                  </a:lnTo>
                  <a:lnTo>
                    <a:pt x="2293" y="0"/>
                  </a:lnTo>
                  <a:close/>
                  <a:moveTo>
                    <a:pt x="2229" y="0"/>
                  </a:moveTo>
                  <a:lnTo>
                    <a:pt x="2233" y="1"/>
                  </a:lnTo>
                  <a:lnTo>
                    <a:pt x="2237" y="3"/>
                  </a:lnTo>
                  <a:lnTo>
                    <a:pt x="2242" y="7"/>
                  </a:lnTo>
                  <a:lnTo>
                    <a:pt x="2243" y="11"/>
                  </a:lnTo>
                  <a:lnTo>
                    <a:pt x="2244" y="15"/>
                  </a:lnTo>
                  <a:lnTo>
                    <a:pt x="2243" y="19"/>
                  </a:lnTo>
                  <a:lnTo>
                    <a:pt x="2242" y="24"/>
                  </a:lnTo>
                  <a:lnTo>
                    <a:pt x="2237" y="28"/>
                  </a:lnTo>
                  <a:lnTo>
                    <a:pt x="2233" y="29"/>
                  </a:lnTo>
                  <a:lnTo>
                    <a:pt x="2229" y="30"/>
                  </a:lnTo>
                  <a:lnTo>
                    <a:pt x="2225" y="29"/>
                  </a:lnTo>
                  <a:lnTo>
                    <a:pt x="2221" y="28"/>
                  </a:lnTo>
                  <a:lnTo>
                    <a:pt x="2216" y="24"/>
                  </a:lnTo>
                  <a:lnTo>
                    <a:pt x="2215" y="19"/>
                  </a:lnTo>
                  <a:lnTo>
                    <a:pt x="2214" y="15"/>
                  </a:lnTo>
                  <a:lnTo>
                    <a:pt x="2215" y="11"/>
                  </a:lnTo>
                  <a:lnTo>
                    <a:pt x="2216" y="7"/>
                  </a:lnTo>
                  <a:lnTo>
                    <a:pt x="2221" y="3"/>
                  </a:lnTo>
                  <a:lnTo>
                    <a:pt x="2225" y="1"/>
                  </a:lnTo>
                  <a:lnTo>
                    <a:pt x="2229" y="0"/>
                  </a:lnTo>
                  <a:close/>
                  <a:moveTo>
                    <a:pt x="2165" y="0"/>
                  </a:moveTo>
                  <a:lnTo>
                    <a:pt x="2170" y="1"/>
                  </a:lnTo>
                  <a:lnTo>
                    <a:pt x="2173" y="3"/>
                  </a:lnTo>
                  <a:lnTo>
                    <a:pt x="2177" y="7"/>
                  </a:lnTo>
                  <a:lnTo>
                    <a:pt x="2179" y="11"/>
                  </a:lnTo>
                  <a:lnTo>
                    <a:pt x="2180" y="15"/>
                  </a:lnTo>
                  <a:lnTo>
                    <a:pt x="2179" y="19"/>
                  </a:lnTo>
                  <a:lnTo>
                    <a:pt x="2177" y="24"/>
                  </a:lnTo>
                  <a:lnTo>
                    <a:pt x="2173" y="28"/>
                  </a:lnTo>
                  <a:lnTo>
                    <a:pt x="2170" y="29"/>
                  </a:lnTo>
                  <a:lnTo>
                    <a:pt x="2165" y="30"/>
                  </a:lnTo>
                  <a:lnTo>
                    <a:pt x="2161" y="29"/>
                  </a:lnTo>
                  <a:lnTo>
                    <a:pt x="2156" y="28"/>
                  </a:lnTo>
                  <a:lnTo>
                    <a:pt x="2154" y="24"/>
                  </a:lnTo>
                  <a:lnTo>
                    <a:pt x="2151" y="19"/>
                  </a:lnTo>
                  <a:lnTo>
                    <a:pt x="2149" y="15"/>
                  </a:lnTo>
                  <a:lnTo>
                    <a:pt x="2151" y="11"/>
                  </a:lnTo>
                  <a:lnTo>
                    <a:pt x="2154" y="7"/>
                  </a:lnTo>
                  <a:lnTo>
                    <a:pt x="2156" y="3"/>
                  </a:lnTo>
                  <a:lnTo>
                    <a:pt x="2161" y="1"/>
                  </a:lnTo>
                  <a:lnTo>
                    <a:pt x="2165" y="0"/>
                  </a:lnTo>
                  <a:close/>
                  <a:moveTo>
                    <a:pt x="2101" y="0"/>
                  </a:moveTo>
                  <a:lnTo>
                    <a:pt x="2106" y="1"/>
                  </a:lnTo>
                  <a:lnTo>
                    <a:pt x="2110" y="3"/>
                  </a:lnTo>
                  <a:lnTo>
                    <a:pt x="2113" y="7"/>
                  </a:lnTo>
                  <a:lnTo>
                    <a:pt x="2114" y="11"/>
                  </a:lnTo>
                  <a:lnTo>
                    <a:pt x="2116" y="15"/>
                  </a:lnTo>
                  <a:lnTo>
                    <a:pt x="2114" y="19"/>
                  </a:lnTo>
                  <a:lnTo>
                    <a:pt x="2113" y="24"/>
                  </a:lnTo>
                  <a:lnTo>
                    <a:pt x="2110" y="28"/>
                  </a:lnTo>
                  <a:lnTo>
                    <a:pt x="2106" y="29"/>
                  </a:lnTo>
                  <a:lnTo>
                    <a:pt x="2101" y="30"/>
                  </a:lnTo>
                  <a:lnTo>
                    <a:pt x="2096" y="29"/>
                  </a:lnTo>
                  <a:lnTo>
                    <a:pt x="2092" y="28"/>
                  </a:lnTo>
                  <a:lnTo>
                    <a:pt x="2089" y="24"/>
                  </a:lnTo>
                  <a:lnTo>
                    <a:pt x="2087" y="19"/>
                  </a:lnTo>
                  <a:lnTo>
                    <a:pt x="2087" y="15"/>
                  </a:lnTo>
                  <a:lnTo>
                    <a:pt x="2087" y="11"/>
                  </a:lnTo>
                  <a:lnTo>
                    <a:pt x="2089" y="7"/>
                  </a:lnTo>
                  <a:lnTo>
                    <a:pt x="2092" y="3"/>
                  </a:lnTo>
                  <a:lnTo>
                    <a:pt x="2096" y="1"/>
                  </a:lnTo>
                  <a:lnTo>
                    <a:pt x="2101" y="0"/>
                  </a:lnTo>
                  <a:close/>
                  <a:moveTo>
                    <a:pt x="2038" y="0"/>
                  </a:moveTo>
                  <a:lnTo>
                    <a:pt x="2042" y="1"/>
                  </a:lnTo>
                  <a:lnTo>
                    <a:pt x="2046" y="3"/>
                  </a:lnTo>
                  <a:lnTo>
                    <a:pt x="2049" y="7"/>
                  </a:lnTo>
                  <a:lnTo>
                    <a:pt x="2052" y="11"/>
                  </a:lnTo>
                  <a:lnTo>
                    <a:pt x="2052" y="15"/>
                  </a:lnTo>
                  <a:lnTo>
                    <a:pt x="2052" y="19"/>
                  </a:lnTo>
                  <a:lnTo>
                    <a:pt x="2049" y="24"/>
                  </a:lnTo>
                  <a:lnTo>
                    <a:pt x="2046" y="28"/>
                  </a:lnTo>
                  <a:lnTo>
                    <a:pt x="2042" y="29"/>
                  </a:lnTo>
                  <a:lnTo>
                    <a:pt x="2038" y="30"/>
                  </a:lnTo>
                  <a:lnTo>
                    <a:pt x="2032" y="29"/>
                  </a:lnTo>
                  <a:lnTo>
                    <a:pt x="2028" y="28"/>
                  </a:lnTo>
                  <a:lnTo>
                    <a:pt x="2025" y="24"/>
                  </a:lnTo>
                  <a:lnTo>
                    <a:pt x="2022" y="19"/>
                  </a:lnTo>
                  <a:lnTo>
                    <a:pt x="2022" y="15"/>
                  </a:lnTo>
                  <a:lnTo>
                    <a:pt x="2022" y="11"/>
                  </a:lnTo>
                  <a:lnTo>
                    <a:pt x="2025" y="7"/>
                  </a:lnTo>
                  <a:lnTo>
                    <a:pt x="2028" y="3"/>
                  </a:lnTo>
                  <a:lnTo>
                    <a:pt x="2032" y="1"/>
                  </a:lnTo>
                  <a:lnTo>
                    <a:pt x="2038" y="0"/>
                  </a:lnTo>
                  <a:close/>
                  <a:moveTo>
                    <a:pt x="1973" y="0"/>
                  </a:moveTo>
                  <a:lnTo>
                    <a:pt x="1978" y="1"/>
                  </a:lnTo>
                  <a:lnTo>
                    <a:pt x="1982" y="3"/>
                  </a:lnTo>
                  <a:lnTo>
                    <a:pt x="1985" y="7"/>
                  </a:lnTo>
                  <a:lnTo>
                    <a:pt x="1987" y="11"/>
                  </a:lnTo>
                  <a:lnTo>
                    <a:pt x="1987" y="15"/>
                  </a:lnTo>
                  <a:lnTo>
                    <a:pt x="1987" y="19"/>
                  </a:lnTo>
                  <a:lnTo>
                    <a:pt x="1985" y="24"/>
                  </a:lnTo>
                  <a:lnTo>
                    <a:pt x="1982" y="28"/>
                  </a:lnTo>
                  <a:lnTo>
                    <a:pt x="1978" y="29"/>
                  </a:lnTo>
                  <a:lnTo>
                    <a:pt x="1973" y="30"/>
                  </a:lnTo>
                  <a:lnTo>
                    <a:pt x="1968" y="29"/>
                  </a:lnTo>
                  <a:lnTo>
                    <a:pt x="1964" y="28"/>
                  </a:lnTo>
                  <a:lnTo>
                    <a:pt x="1961" y="24"/>
                  </a:lnTo>
                  <a:lnTo>
                    <a:pt x="1960" y="19"/>
                  </a:lnTo>
                  <a:lnTo>
                    <a:pt x="1958" y="15"/>
                  </a:lnTo>
                  <a:lnTo>
                    <a:pt x="1960" y="11"/>
                  </a:lnTo>
                  <a:lnTo>
                    <a:pt x="1961" y="7"/>
                  </a:lnTo>
                  <a:lnTo>
                    <a:pt x="1964" y="3"/>
                  </a:lnTo>
                  <a:lnTo>
                    <a:pt x="1968" y="1"/>
                  </a:lnTo>
                  <a:lnTo>
                    <a:pt x="1973" y="0"/>
                  </a:lnTo>
                  <a:close/>
                  <a:moveTo>
                    <a:pt x="1909" y="0"/>
                  </a:moveTo>
                  <a:lnTo>
                    <a:pt x="1913" y="1"/>
                  </a:lnTo>
                  <a:lnTo>
                    <a:pt x="1918" y="3"/>
                  </a:lnTo>
                  <a:lnTo>
                    <a:pt x="1920" y="7"/>
                  </a:lnTo>
                  <a:lnTo>
                    <a:pt x="1923" y="11"/>
                  </a:lnTo>
                  <a:lnTo>
                    <a:pt x="1925" y="15"/>
                  </a:lnTo>
                  <a:lnTo>
                    <a:pt x="1923" y="19"/>
                  </a:lnTo>
                  <a:lnTo>
                    <a:pt x="1920" y="24"/>
                  </a:lnTo>
                  <a:lnTo>
                    <a:pt x="1918" y="28"/>
                  </a:lnTo>
                  <a:lnTo>
                    <a:pt x="1913" y="29"/>
                  </a:lnTo>
                  <a:lnTo>
                    <a:pt x="1909" y="30"/>
                  </a:lnTo>
                  <a:lnTo>
                    <a:pt x="1904" y="29"/>
                  </a:lnTo>
                  <a:lnTo>
                    <a:pt x="1901" y="28"/>
                  </a:lnTo>
                  <a:lnTo>
                    <a:pt x="1897" y="24"/>
                  </a:lnTo>
                  <a:lnTo>
                    <a:pt x="1895" y="19"/>
                  </a:lnTo>
                  <a:lnTo>
                    <a:pt x="1894" y="15"/>
                  </a:lnTo>
                  <a:lnTo>
                    <a:pt x="1895" y="11"/>
                  </a:lnTo>
                  <a:lnTo>
                    <a:pt x="1897" y="7"/>
                  </a:lnTo>
                  <a:lnTo>
                    <a:pt x="1901" y="3"/>
                  </a:lnTo>
                  <a:lnTo>
                    <a:pt x="1904" y="1"/>
                  </a:lnTo>
                  <a:lnTo>
                    <a:pt x="1909" y="0"/>
                  </a:lnTo>
                  <a:close/>
                  <a:moveTo>
                    <a:pt x="1845" y="0"/>
                  </a:moveTo>
                  <a:lnTo>
                    <a:pt x="1849" y="1"/>
                  </a:lnTo>
                  <a:lnTo>
                    <a:pt x="1853" y="3"/>
                  </a:lnTo>
                  <a:lnTo>
                    <a:pt x="1858" y="7"/>
                  </a:lnTo>
                  <a:lnTo>
                    <a:pt x="1859" y="11"/>
                  </a:lnTo>
                  <a:lnTo>
                    <a:pt x="1860" y="15"/>
                  </a:lnTo>
                  <a:lnTo>
                    <a:pt x="1859" y="19"/>
                  </a:lnTo>
                  <a:lnTo>
                    <a:pt x="1858" y="24"/>
                  </a:lnTo>
                  <a:lnTo>
                    <a:pt x="1853" y="28"/>
                  </a:lnTo>
                  <a:lnTo>
                    <a:pt x="1849" y="29"/>
                  </a:lnTo>
                  <a:lnTo>
                    <a:pt x="1845" y="30"/>
                  </a:lnTo>
                  <a:lnTo>
                    <a:pt x="1841" y="29"/>
                  </a:lnTo>
                  <a:lnTo>
                    <a:pt x="1837" y="28"/>
                  </a:lnTo>
                  <a:lnTo>
                    <a:pt x="1832" y="24"/>
                  </a:lnTo>
                  <a:lnTo>
                    <a:pt x="1831" y="19"/>
                  </a:lnTo>
                  <a:lnTo>
                    <a:pt x="1830" y="15"/>
                  </a:lnTo>
                  <a:lnTo>
                    <a:pt x="1831" y="11"/>
                  </a:lnTo>
                  <a:lnTo>
                    <a:pt x="1832" y="7"/>
                  </a:lnTo>
                  <a:lnTo>
                    <a:pt x="1837" y="3"/>
                  </a:lnTo>
                  <a:lnTo>
                    <a:pt x="1841" y="1"/>
                  </a:lnTo>
                  <a:lnTo>
                    <a:pt x="1845" y="0"/>
                  </a:lnTo>
                  <a:close/>
                  <a:moveTo>
                    <a:pt x="1781" y="0"/>
                  </a:moveTo>
                  <a:lnTo>
                    <a:pt x="1786" y="1"/>
                  </a:lnTo>
                  <a:lnTo>
                    <a:pt x="1789" y="3"/>
                  </a:lnTo>
                  <a:lnTo>
                    <a:pt x="1793" y="7"/>
                  </a:lnTo>
                  <a:lnTo>
                    <a:pt x="1795" y="11"/>
                  </a:lnTo>
                  <a:lnTo>
                    <a:pt x="1796" y="15"/>
                  </a:lnTo>
                  <a:lnTo>
                    <a:pt x="1795" y="19"/>
                  </a:lnTo>
                  <a:lnTo>
                    <a:pt x="1793" y="24"/>
                  </a:lnTo>
                  <a:lnTo>
                    <a:pt x="1789" y="28"/>
                  </a:lnTo>
                  <a:lnTo>
                    <a:pt x="1786" y="29"/>
                  </a:lnTo>
                  <a:lnTo>
                    <a:pt x="1781" y="30"/>
                  </a:lnTo>
                  <a:lnTo>
                    <a:pt x="1777" y="29"/>
                  </a:lnTo>
                  <a:lnTo>
                    <a:pt x="1772" y="28"/>
                  </a:lnTo>
                  <a:lnTo>
                    <a:pt x="1770" y="24"/>
                  </a:lnTo>
                  <a:lnTo>
                    <a:pt x="1767" y="19"/>
                  </a:lnTo>
                  <a:lnTo>
                    <a:pt x="1765" y="15"/>
                  </a:lnTo>
                  <a:lnTo>
                    <a:pt x="1767" y="11"/>
                  </a:lnTo>
                  <a:lnTo>
                    <a:pt x="1770" y="7"/>
                  </a:lnTo>
                  <a:lnTo>
                    <a:pt x="1772" y="3"/>
                  </a:lnTo>
                  <a:lnTo>
                    <a:pt x="1777" y="1"/>
                  </a:lnTo>
                  <a:lnTo>
                    <a:pt x="1781" y="0"/>
                  </a:lnTo>
                  <a:close/>
                  <a:moveTo>
                    <a:pt x="1717" y="0"/>
                  </a:moveTo>
                  <a:lnTo>
                    <a:pt x="1722" y="1"/>
                  </a:lnTo>
                  <a:lnTo>
                    <a:pt x="1726" y="3"/>
                  </a:lnTo>
                  <a:lnTo>
                    <a:pt x="1729" y="7"/>
                  </a:lnTo>
                  <a:lnTo>
                    <a:pt x="1730" y="11"/>
                  </a:lnTo>
                  <a:lnTo>
                    <a:pt x="1732" y="15"/>
                  </a:lnTo>
                  <a:lnTo>
                    <a:pt x="1730" y="19"/>
                  </a:lnTo>
                  <a:lnTo>
                    <a:pt x="1729" y="24"/>
                  </a:lnTo>
                  <a:lnTo>
                    <a:pt x="1726" y="28"/>
                  </a:lnTo>
                  <a:lnTo>
                    <a:pt x="1722" y="29"/>
                  </a:lnTo>
                  <a:lnTo>
                    <a:pt x="1717" y="30"/>
                  </a:lnTo>
                  <a:lnTo>
                    <a:pt x="1712" y="29"/>
                  </a:lnTo>
                  <a:lnTo>
                    <a:pt x="1708" y="28"/>
                  </a:lnTo>
                  <a:lnTo>
                    <a:pt x="1705" y="24"/>
                  </a:lnTo>
                  <a:lnTo>
                    <a:pt x="1703" y="19"/>
                  </a:lnTo>
                  <a:lnTo>
                    <a:pt x="1703" y="15"/>
                  </a:lnTo>
                  <a:lnTo>
                    <a:pt x="1703" y="11"/>
                  </a:lnTo>
                  <a:lnTo>
                    <a:pt x="1705" y="7"/>
                  </a:lnTo>
                  <a:lnTo>
                    <a:pt x="1708" y="3"/>
                  </a:lnTo>
                  <a:lnTo>
                    <a:pt x="1712" y="1"/>
                  </a:lnTo>
                  <a:lnTo>
                    <a:pt x="1717" y="0"/>
                  </a:lnTo>
                  <a:close/>
                  <a:moveTo>
                    <a:pt x="1654" y="0"/>
                  </a:moveTo>
                  <a:lnTo>
                    <a:pt x="1658" y="1"/>
                  </a:lnTo>
                  <a:lnTo>
                    <a:pt x="1662" y="3"/>
                  </a:lnTo>
                  <a:lnTo>
                    <a:pt x="1665" y="7"/>
                  </a:lnTo>
                  <a:lnTo>
                    <a:pt x="1668" y="11"/>
                  </a:lnTo>
                  <a:lnTo>
                    <a:pt x="1668" y="15"/>
                  </a:lnTo>
                  <a:lnTo>
                    <a:pt x="1668" y="19"/>
                  </a:lnTo>
                  <a:lnTo>
                    <a:pt x="1665" y="24"/>
                  </a:lnTo>
                  <a:lnTo>
                    <a:pt x="1662" y="28"/>
                  </a:lnTo>
                  <a:lnTo>
                    <a:pt x="1658" y="29"/>
                  </a:lnTo>
                  <a:lnTo>
                    <a:pt x="1654" y="30"/>
                  </a:lnTo>
                  <a:lnTo>
                    <a:pt x="1648" y="29"/>
                  </a:lnTo>
                  <a:lnTo>
                    <a:pt x="1644" y="28"/>
                  </a:lnTo>
                  <a:lnTo>
                    <a:pt x="1641" y="24"/>
                  </a:lnTo>
                  <a:lnTo>
                    <a:pt x="1638" y="19"/>
                  </a:lnTo>
                  <a:lnTo>
                    <a:pt x="1638" y="15"/>
                  </a:lnTo>
                  <a:lnTo>
                    <a:pt x="1638" y="11"/>
                  </a:lnTo>
                  <a:lnTo>
                    <a:pt x="1641" y="7"/>
                  </a:lnTo>
                  <a:lnTo>
                    <a:pt x="1644" y="3"/>
                  </a:lnTo>
                  <a:lnTo>
                    <a:pt x="1648" y="1"/>
                  </a:lnTo>
                  <a:lnTo>
                    <a:pt x="1654" y="0"/>
                  </a:lnTo>
                  <a:close/>
                  <a:moveTo>
                    <a:pt x="1589" y="0"/>
                  </a:moveTo>
                  <a:lnTo>
                    <a:pt x="1594" y="1"/>
                  </a:lnTo>
                  <a:lnTo>
                    <a:pt x="1598" y="3"/>
                  </a:lnTo>
                  <a:lnTo>
                    <a:pt x="1601" y="7"/>
                  </a:lnTo>
                  <a:lnTo>
                    <a:pt x="1603" y="11"/>
                  </a:lnTo>
                  <a:lnTo>
                    <a:pt x="1603" y="15"/>
                  </a:lnTo>
                  <a:lnTo>
                    <a:pt x="1603" y="19"/>
                  </a:lnTo>
                  <a:lnTo>
                    <a:pt x="1601" y="24"/>
                  </a:lnTo>
                  <a:lnTo>
                    <a:pt x="1598" y="28"/>
                  </a:lnTo>
                  <a:lnTo>
                    <a:pt x="1594" y="29"/>
                  </a:lnTo>
                  <a:lnTo>
                    <a:pt x="1589" y="30"/>
                  </a:lnTo>
                  <a:lnTo>
                    <a:pt x="1584" y="29"/>
                  </a:lnTo>
                  <a:lnTo>
                    <a:pt x="1580" y="28"/>
                  </a:lnTo>
                  <a:lnTo>
                    <a:pt x="1577" y="24"/>
                  </a:lnTo>
                  <a:lnTo>
                    <a:pt x="1576" y="19"/>
                  </a:lnTo>
                  <a:lnTo>
                    <a:pt x="1574" y="15"/>
                  </a:lnTo>
                  <a:lnTo>
                    <a:pt x="1576" y="11"/>
                  </a:lnTo>
                  <a:lnTo>
                    <a:pt x="1577" y="7"/>
                  </a:lnTo>
                  <a:lnTo>
                    <a:pt x="1580" y="3"/>
                  </a:lnTo>
                  <a:lnTo>
                    <a:pt x="1584" y="1"/>
                  </a:lnTo>
                  <a:lnTo>
                    <a:pt x="1589" y="0"/>
                  </a:lnTo>
                  <a:close/>
                  <a:moveTo>
                    <a:pt x="1525" y="0"/>
                  </a:moveTo>
                  <a:lnTo>
                    <a:pt x="1529" y="1"/>
                  </a:lnTo>
                  <a:lnTo>
                    <a:pt x="1534" y="3"/>
                  </a:lnTo>
                  <a:lnTo>
                    <a:pt x="1536" y="7"/>
                  </a:lnTo>
                  <a:lnTo>
                    <a:pt x="1539" y="11"/>
                  </a:lnTo>
                  <a:lnTo>
                    <a:pt x="1541" y="15"/>
                  </a:lnTo>
                  <a:lnTo>
                    <a:pt x="1539" y="19"/>
                  </a:lnTo>
                  <a:lnTo>
                    <a:pt x="1536" y="24"/>
                  </a:lnTo>
                  <a:lnTo>
                    <a:pt x="1534" y="28"/>
                  </a:lnTo>
                  <a:lnTo>
                    <a:pt x="1529" y="29"/>
                  </a:lnTo>
                  <a:lnTo>
                    <a:pt x="1525" y="30"/>
                  </a:lnTo>
                  <a:lnTo>
                    <a:pt x="1520" y="29"/>
                  </a:lnTo>
                  <a:lnTo>
                    <a:pt x="1517" y="28"/>
                  </a:lnTo>
                  <a:lnTo>
                    <a:pt x="1513" y="24"/>
                  </a:lnTo>
                  <a:lnTo>
                    <a:pt x="1511" y="19"/>
                  </a:lnTo>
                  <a:lnTo>
                    <a:pt x="1510" y="15"/>
                  </a:lnTo>
                  <a:lnTo>
                    <a:pt x="1511" y="11"/>
                  </a:lnTo>
                  <a:lnTo>
                    <a:pt x="1513" y="7"/>
                  </a:lnTo>
                  <a:lnTo>
                    <a:pt x="1517" y="3"/>
                  </a:lnTo>
                  <a:lnTo>
                    <a:pt x="1520" y="1"/>
                  </a:lnTo>
                  <a:lnTo>
                    <a:pt x="1525" y="0"/>
                  </a:lnTo>
                  <a:close/>
                  <a:moveTo>
                    <a:pt x="1461" y="0"/>
                  </a:moveTo>
                  <a:lnTo>
                    <a:pt x="1465" y="1"/>
                  </a:lnTo>
                  <a:lnTo>
                    <a:pt x="1469" y="3"/>
                  </a:lnTo>
                  <a:lnTo>
                    <a:pt x="1474" y="7"/>
                  </a:lnTo>
                  <a:lnTo>
                    <a:pt x="1475" y="11"/>
                  </a:lnTo>
                  <a:lnTo>
                    <a:pt x="1476" y="15"/>
                  </a:lnTo>
                  <a:lnTo>
                    <a:pt x="1475" y="19"/>
                  </a:lnTo>
                  <a:lnTo>
                    <a:pt x="1474" y="24"/>
                  </a:lnTo>
                  <a:lnTo>
                    <a:pt x="1469" y="28"/>
                  </a:lnTo>
                  <a:lnTo>
                    <a:pt x="1465" y="29"/>
                  </a:lnTo>
                  <a:lnTo>
                    <a:pt x="1461" y="30"/>
                  </a:lnTo>
                  <a:lnTo>
                    <a:pt x="1457" y="29"/>
                  </a:lnTo>
                  <a:lnTo>
                    <a:pt x="1453" y="28"/>
                  </a:lnTo>
                  <a:lnTo>
                    <a:pt x="1448" y="24"/>
                  </a:lnTo>
                  <a:lnTo>
                    <a:pt x="1447" y="19"/>
                  </a:lnTo>
                  <a:lnTo>
                    <a:pt x="1446" y="15"/>
                  </a:lnTo>
                  <a:lnTo>
                    <a:pt x="1447" y="11"/>
                  </a:lnTo>
                  <a:lnTo>
                    <a:pt x="1448" y="7"/>
                  </a:lnTo>
                  <a:lnTo>
                    <a:pt x="1453" y="3"/>
                  </a:lnTo>
                  <a:lnTo>
                    <a:pt x="1457" y="1"/>
                  </a:lnTo>
                  <a:lnTo>
                    <a:pt x="1461" y="0"/>
                  </a:lnTo>
                  <a:close/>
                  <a:moveTo>
                    <a:pt x="1397" y="0"/>
                  </a:moveTo>
                  <a:lnTo>
                    <a:pt x="1402" y="1"/>
                  </a:lnTo>
                  <a:lnTo>
                    <a:pt x="1405" y="3"/>
                  </a:lnTo>
                  <a:lnTo>
                    <a:pt x="1409" y="7"/>
                  </a:lnTo>
                  <a:lnTo>
                    <a:pt x="1411" y="11"/>
                  </a:lnTo>
                  <a:lnTo>
                    <a:pt x="1412" y="15"/>
                  </a:lnTo>
                  <a:lnTo>
                    <a:pt x="1411" y="19"/>
                  </a:lnTo>
                  <a:lnTo>
                    <a:pt x="1409" y="24"/>
                  </a:lnTo>
                  <a:lnTo>
                    <a:pt x="1405" y="28"/>
                  </a:lnTo>
                  <a:lnTo>
                    <a:pt x="1402" y="29"/>
                  </a:lnTo>
                  <a:lnTo>
                    <a:pt x="1397" y="30"/>
                  </a:lnTo>
                  <a:lnTo>
                    <a:pt x="1393" y="29"/>
                  </a:lnTo>
                  <a:lnTo>
                    <a:pt x="1388" y="28"/>
                  </a:lnTo>
                  <a:lnTo>
                    <a:pt x="1386" y="24"/>
                  </a:lnTo>
                  <a:lnTo>
                    <a:pt x="1383" y="19"/>
                  </a:lnTo>
                  <a:lnTo>
                    <a:pt x="1381" y="15"/>
                  </a:lnTo>
                  <a:lnTo>
                    <a:pt x="1383" y="11"/>
                  </a:lnTo>
                  <a:lnTo>
                    <a:pt x="1386" y="7"/>
                  </a:lnTo>
                  <a:lnTo>
                    <a:pt x="1388" y="3"/>
                  </a:lnTo>
                  <a:lnTo>
                    <a:pt x="1393" y="1"/>
                  </a:lnTo>
                  <a:lnTo>
                    <a:pt x="1397" y="0"/>
                  </a:lnTo>
                  <a:close/>
                  <a:moveTo>
                    <a:pt x="1333" y="0"/>
                  </a:moveTo>
                  <a:lnTo>
                    <a:pt x="1338" y="1"/>
                  </a:lnTo>
                  <a:lnTo>
                    <a:pt x="1342" y="3"/>
                  </a:lnTo>
                  <a:lnTo>
                    <a:pt x="1345" y="7"/>
                  </a:lnTo>
                  <a:lnTo>
                    <a:pt x="1346" y="11"/>
                  </a:lnTo>
                  <a:lnTo>
                    <a:pt x="1348" y="15"/>
                  </a:lnTo>
                  <a:lnTo>
                    <a:pt x="1346" y="19"/>
                  </a:lnTo>
                  <a:lnTo>
                    <a:pt x="1345" y="24"/>
                  </a:lnTo>
                  <a:lnTo>
                    <a:pt x="1342" y="28"/>
                  </a:lnTo>
                  <a:lnTo>
                    <a:pt x="1338" y="29"/>
                  </a:lnTo>
                  <a:lnTo>
                    <a:pt x="1333" y="30"/>
                  </a:lnTo>
                  <a:lnTo>
                    <a:pt x="1328" y="29"/>
                  </a:lnTo>
                  <a:lnTo>
                    <a:pt x="1324" y="28"/>
                  </a:lnTo>
                  <a:lnTo>
                    <a:pt x="1321" y="24"/>
                  </a:lnTo>
                  <a:lnTo>
                    <a:pt x="1319" y="19"/>
                  </a:lnTo>
                  <a:lnTo>
                    <a:pt x="1319" y="15"/>
                  </a:lnTo>
                  <a:lnTo>
                    <a:pt x="1319" y="11"/>
                  </a:lnTo>
                  <a:lnTo>
                    <a:pt x="1321" y="7"/>
                  </a:lnTo>
                  <a:lnTo>
                    <a:pt x="1324" y="3"/>
                  </a:lnTo>
                  <a:lnTo>
                    <a:pt x="1328" y="1"/>
                  </a:lnTo>
                  <a:lnTo>
                    <a:pt x="1333" y="0"/>
                  </a:lnTo>
                  <a:close/>
                  <a:moveTo>
                    <a:pt x="1270" y="0"/>
                  </a:moveTo>
                  <a:lnTo>
                    <a:pt x="1274" y="1"/>
                  </a:lnTo>
                  <a:lnTo>
                    <a:pt x="1278" y="3"/>
                  </a:lnTo>
                  <a:lnTo>
                    <a:pt x="1281" y="7"/>
                  </a:lnTo>
                  <a:lnTo>
                    <a:pt x="1284" y="11"/>
                  </a:lnTo>
                  <a:lnTo>
                    <a:pt x="1284" y="15"/>
                  </a:lnTo>
                  <a:lnTo>
                    <a:pt x="1284" y="19"/>
                  </a:lnTo>
                  <a:lnTo>
                    <a:pt x="1281" y="24"/>
                  </a:lnTo>
                  <a:lnTo>
                    <a:pt x="1278" y="28"/>
                  </a:lnTo>
                  <a:lnTo>
                    <a:pt x="1274" y="29"/>
                  </a:lnTo>
                  <a:lnTo>
                    <a:pt x="1270" y="30"/>
                  </a:lnTo>
                  <a:lnTo>
                    <a:pt x="1264" y="29"/>
                  </a:lnTo>
                  <a:lnTo>
                    <a:pt x="1260" y="28"/>
                  </a:lnTo>
                  <a:lnTo>
                    <a:pt x="1257" y="24"/>
                  </a:lnTo>
                  <a:lnTo>
                    <a:pt x="1254" y="19"/>
                  </a:lnTo>
                  <a:lnTo>
                    <a:pt x="1254" y="15"/>
                  </a:lnTo>
                  <a:lnTo>
                    <a:pt x="1254" y="11"/>
                  </a:lnTo>
                  <a:lnTo>
                    <a:pt x="1257" y="7"/>
                  </a:lnTo>
                  <a:lnTo>
                    <a:pt x="1260" y="3"/>
                  </a:lnTo>
                  <a:lnTo>
                    <a:pt x="1264" y="1"/>
                  </a:lnTo>
                  <a:lnTo>
                    <a:pt x="1270" y="0"/>
                  </a:lnTo>
                  <a:close/>
                  <a:moveTo>
                    <a:pt x="1205" y="0"/>
                  </a:moveTo>
                  <a:lnTo>
                    <a:pt x="1210" y="1"/>
                  </a:lnTo>
                  <a:lnTo>
                    <a:pt x="1214" y="3"/>
                  </a:lnTo>
                  <a:lnTo>
                    <a:pt x="1217" y="7"/>
                  </a:lnTo>
                  <a:lnTo>
                    <a:pt x="1219" y="11"/>
                  </a:lnTo>
                  <a:lnTo>
                    <a:pt x="1219" y="15"/>
                  </a:lnTo>
                  <a:lnTo>
                    <a:pt x="1219" y="19"/>
                  </a:lnTo>
                  <a:lnTo>
                    <a:pt x="1217" y="24"/>
                  </a:lnTo>
                  <a:lnTo>
                    <a:pt x="1214" y="28"/>
                  </a:lnTo>
                  <a:lnTo>
                    <a:pt x="1210" y="29"/>
                  </a:lnTo>
                  <a:lnTo>
                    <a:pt x="1205" y="30"/>
                  </a:lnTo>
                  <a:lnTo>
                    <a:pt x="1200" y="29"/>
                  </a:lnTo>
                  <a:lnTo>
                    <a:pt x="1196" y="28"/>
                  </a:lnTo>
                  <a:lnTo>
                    <a:pt x="1193" y="24"/>
                  </a:lnTo>
                  <a:lnTo>
                    <a:pt x="1192" y="19"/>
                  </a:lnTo>
                  <a:lnTo>
                    <a:pt x="1190" y="15"/>
                  </a:lnTo>
                  <a:lnTo>
                    <a:pt x="1192" y="11"/>
                  </a:lnTo>
                  <a:lnTo>
                    <a:pt x="1193" y="7"/>
                  </a:lnTo>
                  <a:lnTo>
                    <a:pt x="1196" y="3"/>
                  </a:lnTo>
                  <a:lnTo>
                    <a:pt x="1200" y="1"/>
                  </a:lnTo>
                  <a:lnTo>
                    <a:pt x="1205" y="0"/>
                  </a:lnTo>
                  <a:close/>
                  <a:moveTo>
                    <a:pt x="1141" y="0"/>
                  </a:moveTo>
                  <a:lnTo>
                    <a:pt x="1145" y="1"/>
                  </a:lnTo>
                  <a:lnTo>
                    <a:pt x="1150" y="3"/>
                  </a:lnTo>
                  <a:lnTo>
                    <a:pt x="1152" y="7"/>
                  </a:lnTo>
                  <a:lnTo>
                    <a:pt x="1155" y="11"/>
                  </a:lnTo>
                  <a:lnTo>
                    <a:pt x="1157" y="15"/>
                  </a:lnTo>
                  <a:lnTo>
                    <a:pt x="1155" y="19"/>
                  </a:lnTo>
                  <a:lnTo>
                    <a:pt x="1152" y="24"/>
                  </a:lnTo>
                  <a:lnTo>
                    <a:pt x="1150" y="28"/>
                  </a:lnTo>
                  <a:lnTo>
                    <a:pt x="1145" y="29"/>
                  </a:lnTo>
                  <a:lnTo>
                    <a:pt x="1141" y="30"/>
                  </a:lnTo>
                  <a:lnTo>
                    <a:pt x="1136" y="29"/>
                  </a:lnTo>
                  <a:lnTo>
                    <a:pt x="1133" y="28"/>
                  </a:lnTo>
                  <a:lnTo>
                    <a:pt x="1129" y="24"/>
                  </a:lnTo>
                  <a:lnTo>
                    <a:pt x="1127" y="19"/>
                  </a:lnTo>
                  <a:lnTo>
                    <a:pt x="1126" y="15"/>
                  </a:lnTo>
                  <a:lnTo>
                    <a:pt x="1127" y="11"/>
                  </a:lnTo>
                  <a:lnTo>
                    <a:pt x="1129" y="7"/>
                  </a:lnTo>
                  <a:lnTo>
                    <a:pt x="1133" y="3"/>
                  </a:lnTo>
                  <a:lnTo>
                    <a:pt x="1136" y="1"/>
                  </a:lnTo>
                  <a:lnTo>
                    <a:pt x="1141" y="0"/>
                  </a:lnTo>
                  <a:close/>
                  <a:moveTo>
                    <a:pt x="1077" y="0"/>
                  </a:moveTo>
                  <a:lnTo>
                    <a:pt x="1081" y="1"/>
                  </a:lnTo>
                  <a:lnTo>
                    <a:pt x="1085" y="3"/>
                  </a:lnTo>
                  <a:lnTo>
                    <a:pt x="1090" y="7"/>
                  </a:lnTo>
                  <a:lnTo>
                    <a:pt x="1091" y="11"/>
                  </a:lnTo>
                  <a:lnTo>
                    <a:pt x="1092" y="15"/>
                  </a:lnTo>
                  <a:lnTo>
                    <a:pt x="1091" y="19"/>
                  </a:lnTo>
                  <a:lnTo>
                    <a:pt x="1090" y="24"/>
                  </a:lnTo>
                  <a:lnTo>
                    <a:pt x="1085" y="28"/>
                  </a:lnTo>
                  <a:lnTo>
                    <a:pt x="1081" y="29"/>
                  </a:lnTo>
                  <a:lnTo>
                    <a:pt x="1077" y="30"/>
                  </a:lnTo>
                  <a:lnTo>
                    <a:pt x="1073" y="29"/>
                  </a:lnTo>
                  <a:lnTo>
                    <a:pt x="1069" y="28"/>
                  </a:lnTo>
                  <a:lnTo>
                    <a:pt x="1064" y="24"/>
                  </a:lnTo>
                  <a:lnTo>
                    <a:pt x="1063" y="19"/>
                  </a:lnTo>
                  <a:lnTo>
                    <a:pt x="1062" y="15"/>
                  </a:lnTo>
                  <a:lnTo>
                    <a:pt x="1063" y="11"/>
                  </a:lnTo>
                  <a:lnTo>
                    <a:pt x="1064" y="7"/>
                  </a:lnTo>
                  <a:lnTo>
                    <a:pt x="1069" y="3"/>
                  </a:lnTo>
                  <a:lnTo>
                    <a:pt x="1073" y="1"/>
                  </a:lnTo>
                  <a:lnTo>
                    <a:pt x="1077" y="0"/>
                  </a:lnTo>
                  <a:close/>
                  <a:moveTo>
                    <a:pt x="1013" y="0"/>
                  </a:moveTo>
                  <a:lnTo>
                    <a:pt x="1018" y="1"/>
                  </a:lnTo>
                  <a:lnTo>
                    <a:pt x="1021" y="3"/>
                  </a:lnTo>
                  <a:lnTo>
                    <a:pt x="1025" y="7"/>
                  </a:lnTo>
                  <a:lnTo>
                    <a:pt x="1027" y="11"/>
                  </a:lnTo>
                  <a:lnTo>
                    <a:pt x="1028" y="15"/>
                  </a:lnTo>
                  <a:lnTo>
                    <a:pt x="1027" y="19"/>
                  </a:lnTo>
                  <a:lnTo>
                    <a:pt x="1025" y="24"/>
                  </a:lnTo>
                  <a:lnTo>
                    <a:pt x="1021" y="28"/>
                  </a:lnTo>
                  <a:lnTo>
                    <a:pt x="1018" y="29"/>
                  </a:lnTo>
                  <a:lnTo>
                    <a:pt x="1013" y="30"/>
                  </a:lnTo>
                  <a:lnTo>
                    <a:pt x="1009" y="29"/>
                  </a:lnTo>
                  <a:lnTo>
                    <a:pt x="1004" y="28"/>
                  </a:lnTo>
                  <a:lnTo>
                    <a:pt x="1002" y="24"/>
                  </a:lnTo>
                  <a:lnTo>
                    <a:pt x="999" y="19"/>
                  </a:lnTo>
                  <a:lnTo>
                    <a:pt x="997" y="15"/>
                  </a:lnTo>
                  <a:lnTo>
                    <a:pt x="999" y="11"/>
                  </a:lnTo>
                  <a:lnTo>
                    <a:pt x="1002" y="7"/>
                  </a:lnTo>
                  <a:lnTo>
                    <a:pt x="1004" y="3"/>
                  </a:lnTo>
                  <a:lnTo>
                    <a:pt x="1009" y="1"/>
                  </a:lnTo>
                  <a:lnTo>
                    <a:pt x="1013" y="0"/>
                  </a:lnTo>
                  <a:close/>
                  <a:moveTo>
                    <a:pt x="949" y="0"/>
                  </a:moveTo>
                  <a:lnTo>
                    <a:pt x="954" y="1"/>
                  </a:lnTo>
                  <a:lnTo>
                    <a:pt x="958" y="3"/>
                  </a:lnTo>
                  <a:lnTo>
                    <a:pt x="961" y="7"/>
                  </a:lnTo>
                  <a:lnTo>
                    <a:pt x="962" y="11"/>
                  </a:lnTo>
                  <a:lnTo>
                    <a:pt x="964" y="15"/>
                  </a:lnTo>
                  <a:lnTo>
                    <a:pt x="962" y="19"/>
                  </a:lnTo>
                  <a:lnTo>
                    <a:pt x="961" y="24"/>
                  </a:lnTo>
                  <a:lnTo>
                    <a:pt x="958" y="28"/>
                  </a:lnTo>
                  <a:lnTo>
                    <a:pt x="954" y="29"/>
                  </a:lnTo>
                  <a:lnTo>
                    <a:pt x="949" y="30"/>
                  </a:lnTo>
                  <a:lnTo>
                    <a:pt x="944" y="29"/>
                  </a:lnTo>
                  <a:lnTo>
                    <a:pt x="940" y="28"/>
                  </a:lnTo>
                  <a:lnTo>
                    <a:pt x="937" y="24"/>
                  </a:lnTo>
                  <a:lnTo>
                    <a:pt x="935" y="19"/>
                  </a:lnTo>
                  <a:lnTo>
                    <a:pt x="935" y="15"/>
                  </a:lnTo>
                  <a:lnTo>
                    <a:pt x="935" y="11"/>
                  </a:lnTo>
                  <a:lnTo>
                    <a:pt x="937" y="7"/>
                  </a:lnTo>
                  <a:lnTo>
                    <a:pt x="940" y="3"/>
                  </a:lnTo>
                  <a:lnTo>
                    <a:pt x="944" y="1"/>
                  </a:lnTo>
                  <a:lnTo>
                    <a:pt x="949" y="0"/>
                  </a:lnTo>
                  <a:close/>
                  <a:moveTo>
                    <a:pt x="886" y="0"/>
                  </a:moveTo>
                  <a:lnTo>
                    <a:pt x="890" y="1"/>
                  </a:lnTo>
                  <a:lnTo>
                    <a:pt x="894" y="3"/>
                  </a:lnTo>
                  <a:lnTo>
                    <a:pt x="897" y="7"/>
                  </a:lnTo>
                  <a:lnTo>
                    <a:pt x="900" y="11"/>
                  </a:lnTo>
                  <a:lnTo>
                    <a:pt x="900" y="15"/>
                  </a:lnTo>
                  <a:lnTo>
                    <a:pt x="900" y="19"/>
                  </a:lnTo>
                  <a:lnTo>
                    <a:pt x="897" y="24"/>
                  </a:lnTo>
                  <a:lnTo>
                    <a:pt x="894" y="28"/>
                  </a:lnTo>
                  <a:lnTo>
                    <a:pt x="890" y="29"/>
                  </a:lnTo>
                  <a:lnTo>
                    <a:pt x="886" y="30"/>
                  </a:lnTo>
                  <a:lnTo>
                    <a:pt x="880" y="29"/>
                  </a:lnTo>
                  <a:lnTo>
                    <a:pt x="876" y="28"/>
                  </a:lnTo>
                  <a:lnTo>
                    <a:pt x="873" y="24"/>
                  </a:lnTo>
                  <a:lnTo>
                    <a:pt x="870" y="19"/>
                  </a:lnTo>
                  <a:lnTo>
                    <a:pt x="870" y="15"/>
                  </a:lnTo>
                  <a:lnTo>
                    <a:pt x="870" y="11"/>
                  </a:lnTo>
                  <a:lnTo>
                    <a:pt x="873" y="7"/>
                  </a:lnTo>
                  <a:lnTo>
                    <a:pt x="876" y="3"/>
                  </a:lnTo>
                  <a:lnTo>
                    <a:pt x="880" y="1"/>
                  </a:lnTo>
                  <a:lnTo>
                    <a:pt x="886" y="0"/>
                  </a:lnTo>
                  <a:close/>
                  <a:moveTo>
                    <a:pt x="821" y="0"/>
                  </a:moveTo>
                  <a:lnTo>
                    <a:pt x="826" y="1"/>
                  </a:lnTo>
                  <a:lnTo>
                    <a:pt x="830" y="3"/>
                  </a:lnTo>
                  <a:lnTo>
                    <a:pt x="833" y="7"/>
                  </a:lnTo>
                  <a:lnTo>
                    <a:pt x="835" y="11"/>
                  </a:lnTo>
                  <a:lnTo>
                    <a:pt x="835" y="15"/>
                  </a:lnTo>
                  <a:lnTo>
                    <a:pt x="835" y="19"/>
                  </a:lnTo>
                  <a:lnTo>
                    <a:pt x="833" y="24"/>
                  </a:lnTo>
                  <a:lnTo>
                    <a:pt x="830" y="28"/>
                  </a:lnTo>
                  <a:lnTo>
                    <a:pt x="826" y="29"/>
                  </a:lnTo>
                  <a:lnTo>
                    <a:pt x="821" y="30"/>
                  </a:lnTo>
                  <a:lnTo>
                    <a:pt x="816" y="29"/>
                  </a:lnTo>
                  <a:lnTo>
                    <a:pt x="812" y="28"/>
                  </a:lnTo>
                  <a:lnTo>
                    <a:pt x="809" y="24"/>
                  </a:lnTo>
                  <a:lnTo>
                    <a:pt x="808" y="19"/>
                  </a:lnTo>
                  <a:lnTo>
                    <a:pt x="806" y="15"/>
                  </a:lnTo>
                  <a:lnTo>
                    <a:pt x="808" y="11"/>
                  </a:lnTo>
                  <a:lnTo>
                    <a:pt x="809" y="7"/>
                  </a:lnTo>
                  <a:lnTo>
                    <a:pt x="812" y="3"/>
                  </a:lnTo>
                  <a:lnTo>
                    <a:pt x="816" y="1"/>
                  </a:lnTo>
                  <a:lnTo>
                    <a:pt x="821" y="0"/>
                  </a:lnTo>
                  <a:close/>
                  <a:moveTo>
                    <a:pt x="757" y="0"/>
                  </a:moveTo>
                  <a:lnTo>
                    <a:pt x="761" y="1"/>
                  </a:lnTo>
                  <a:lnTo>
                    <a:pt x="766" y="3"/>
                  </a:lnTo>
                  <a:lnTo>
                    <a:pt x="768" y="7"/>
                  </a:lnTo>
                  <a:lnTo>
                    <a:pt x="771" y="11"/>
                  </a:lnTo>
                  <a:lnTo>
                    <a:pt x="773" y="15"/>
                  </a:lnTo>
                  <a:lnTo>
                    <a:pt x="771" y="19"/>
                  </a:lnTo>
                  <a:lnTo>
                    <a:pt x="768" y="24"/>
                  </a:lnTo>
                  <a:lnTo>
                    <a:pt x="766" y="28"/>
                  </a:lnTo>
                  <a:lnTo>
                    <a:pt x="761" y="29"/>
                  </a:lnTo>
                  <a:lnTo>
                    <a:pt x="757" y="30"/>
                  </a:lnTo>
                  <a:lnTo>
                    <a:pt x="752" y="29"/>
                  </a:lnTo>
                  <a:lnTo>
                    <a:pt x="749" y="28"/>
                  </a:lnTo>
                  <a:lnTo>
                    <a:pt x="745" y="24"/>
                  </a:lnTo>
                  <a:lnTo>
                    <a:pt x="743" y="19"/>
                  </a:lnTo>
                  <a:lnTo>
                    <a:pt x="742" y="15"/>
                  </a:lnTo>
                  <a:lnTo>
                    <a:pt x="743" y="11"/>
                  </a:lnTo>
                  <a:lnTo>
                    <a:pt x="745" y="7"/>
                  </a:lnTo>
                  <a:lnTo>
                    <a:pt x="749" y="3"/>
                  </a:lnTo>
                  <a:lnTo>
                    <a:pt x="752" y="1"/>
                  </a:lnTo>
                  <a:lnTo>
                    <a:pt x="757" y="0"/>
                  </a:lnTo>
                  <a:close/>
                  <a:moveTo>
                    <a:pt x="693" y="0"/>
                  </a:moveTo>
                  <a:lnTo>
                    <a:pt x="697" y="1"/>
                  </a:lnTo>
                  <a:lnTo>
                    <a:pt x="701" y="3"/>
                  </a:lnTo>
                  <a:lnTo>
                    <a:pt x="706" y="7"/>
                  </a:lnTo>
                  <a:lnTo>
                    <a:pt x="707" y="11"/>
                  </a:lnTo>
                  <a:lnTo>
                    <a:pt x="708" y="15"/>
                  </a:lnTo>
                  <a:lnTo>
                    <a:pt x="707" y="19"/>
                  </a:lnTo>
                  <a:lnTo>
                    <a:pt x="706" y="24"/>
                  </a:lnTo>
                  <a:lnTo>
                    <a:pt x="701" y="28"/>
                  </a:lnTo>
                  <a:lnTo>
                    <a:pt x="697" y="29"/>
                  </a:lnTo>
                  <a:lnTo>
                    <a:pt x="693" y="30"/>
                  </a:lnTo>
                  <a:lnTo>
                    <a:pt x="689" y="29"/>
                  </a:lnTo>
                  <a:lnTo>
                    <a:pt x="685" y="28"/>
                  </a:lnTo>
                  <a:lnTo>
                    <a:pt x="680" y="24"/>
                  </a:lnTo>
                  <a:lnTo>
                    <a:pt x="679" y="19"/>
                  </a:lnTo>
                  <a:lnTo>
                    <a:pt x="678" y="15"/>
                  </a:lnTo>
                  <a:lnTo>
                    <a:pt x="679" y="11"/>
                  </a:lnTo>
                  <a:lnTo>
                    <a:pt x="680" y="7"/>
                  </a:lnTo>
                  <a:lnTo>
                    <a:pt x="685" y="3"/>
                  </a:lnTo>
                  <a:lnTo>
                    <a:pt x="689" y="1"/>
                  </a:lnTo>
                  <a:lnTo>
                    <a:pt x="6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63" name="Freeform 7542"/>
            <p:cNvSpPr>
              <a:spLocks noEditPoints="1"/>
            </p:cNvSpPr>
            <p:nvPr/>
          </p:nvSpPr>
          <p:spPr bwMode="auto">
            <a:xfrm>
              <a:off x="4327525" y="3517900"/>
              <a:ext cx="3536950" cy="125413"/>
            </a:xfrm>
            <a:custGeom>
              <a:avLst/>
              <a:gdLst>
                <a:gd name="T0" fmla="*/ 565 w 4458"/>
                <a:gd name="T1" fmla="*/ 157 h 157"/>
                <a:gd name="T2" fmla="*/ 437 w 4458"/>
                <a:gd name="T3" fmla="*/ 127 h 157"/>
                <a:gd name="T4" fmla="*/ 368 w 4458"/>
                <a:gd name="T5" fmla="*/ 156 h 157"/>
                <a:gd name="T6" fmla="*/ 250 w 4458"/>
                <a:gd name="T7" fmla="*/ 128 h 157"/>
                <a:gd name="T8" fmla="*/ 172 w 4458"/>
                <a:gd name="T9" fmla="*/ 155 h 157"/>
                <a:gd name="T10" fmla="*/ 62 w 4458"/>
                <a:gd name="T11" fmla="*/ 130 h 157"/>
                <a:gd name="T12" fmla="*/ 4425 w 4458"/>
                <a:gd name="T13" fmla="*/ 86 h 157"/>
                <a:gd name="T14" fmla="*/ 4321 w 4458"/>
                <a:gd name="T15" fmla="*/ 70 h 157"/>
                <a:gd name="T16" fmla="*/ 4231 w 4458"/>
                <a:gd name="T17" fmla="*/ 82 h 157"/>
                <a:gd name="T18" fmla="*/ 4131 w 4458"/>
                <a:gd name="T19" fmla="*/ 74 h 157"/>
                <a:gd name="T20" fmla="*/ 4039 w 4458"/>
                <a:gd name="T21" fmla="*/ 78 h 157"/>
                <a:gd name="T22" fmla="*/ 3940 w 4458"/>
                <a:gd name="T23" fmla="*/ 78 h 157"/>
                <a:gd name="T24" fmla="*/ 3847 w 4458"/>
                <a:gd name="T25" fmla="*/ 74 h 157"/>
                <a:gd name="T26" fmla="*/ 3747 w 4458"/>
                <a:gd name="T27" fmla="*/ 82 h 157"/>
                <a:gd name="T28" fmla="*/ 3657 w 4458"/>
                <a:gd name="T29" fmla="*/ 70 h 157"/>
                <a:gd name="T30" fmla="*/ 3553 w 4458"/>
                <a:gd name="T31" fmla="*/ 86 h 157"/>
                <a:gd name="T32" fmla="*/ 3468 w 4458"/>
                <a:gd name="T33" fmla="*/ 65 h 157"/>
                <a:gd name="T34" fmla="*/ 3357 w 4458"/>
                <a:gd name="T35" fmla="*/ 90 h 157"/>
                <a:gd name="T36" fmla="*/ 3280 w 4458"/>
                <a:gd name="T37" fmla="*/ 64 h 157"/>
                <a:gd name="T38" fmla="*/ 3162 w 4458"/>
                <a:gd name="T39" fmla="*/ 92 h 157"/>
                <a:gd name="T40" fmla="*/ 3093 w 4458"/>
                <a:gd name="T41" fmla="*/ 63 h 157"/>
                <a:gd name="T42" fmla="*/ 2965 w 4458"/>
                <a:gd name="T43" fmla="*/ 93 h 157"/>
                <a:gd name="T44" fmla="*/ 2836 w 4458"/>
                <a:gd name="T45" fmla="*/ 63 h 157"/>
                <a:gd name="T46" fmla="*/ 2768 w 4458"/>
                <a:gd name="T47" fmla="*/ 92 h 157"/>
                <a:gd name="T48" fmla="*/ 2649 w 4458"/>
                <a:gd name="T49" fmla="*/ 64 h 157"/>
                <a:gd name="T50" fmla="*/ 2573 w 4458"/>
                <a:gd name="T51" fmla="*/ 90 h 157"/>
                <a:gd name="T52" fmla="*/ 2462 w 4458"/>
                <a:gd name="T53" fmla="*/ 65 h 157"/>
                <a:gd name="T54" fmla="*/ 2377 w 4458"/>
                <a:gd name="T55" fmla="*/ 86 h 157"/>
                <a:gd name="T56" fmla="*/ 2274 w 4458"/>
                <a:gd name="T57" fmla="*/ 70 h 157"/>
                <a:gd name="T58" fmla="*/ 2183 w 4458"/>
                <a:gd name="T59" fmla="*/ 82 h 157"/>
                <a:gd name="T60" fmla="*/ 2084 w 4458"/>
                <a:gd name="T61" fmla="*/ 74 h 157"/>
                <a:gd name="T62" fmla="*/ 1990 w 4458"/>
                <a:gd name="T63" fmla="*/ 78 h 157"/>
                <a:gd name="T64" fmla="*/ 1892 w 4458"/>
                <a:gd name="T65" fmla="*/ 78 h 157"/>
                <a:gd name="T66" fmla="*/ 1799 w 4458"/>
                <a:gd name="T67" fmla="*/ 74 h 157"/>
                <a:gd name="T68" fmla="*/ 1700 w 4458"/>
                <a:gd name="T69" fmla="*/ 82 h 157"/>
                <a:gd name="T70" fmla="*/ 1609 w 4458"/>
                <a:gd name="T71" fmla="*/ 70 h 157"/>
                <a:gd name="T72" fmla="*/ 1506 w 4458"/>
                <a:gd name="T73" fmla="*/ 86 h 157"/>
                <a:gd name="T74" fmla="*/ 1421 w 4458"/>
                <a:gd name="T75" fmla="*/ 65 h 157"/>
                <a:gd name="T76" fmla="*/ 1310 w 4458"/>
                <a:gd name="T77" fmla="*/ 90 h 157"/>
                <a:gd name="T78" fmla="*/ 1232 w 4458"/>
                <a:gd name="T79" fmla="*/ 64 h 157"/>
                <a:gd name="T80" fmla="*/ 1113 w 4458"/>
                <a:gd name="T81" fmla="*/ 92 h 157"/>
                <a:gd name="T82" fmla="*/ 1045 w 4458"/>
                <a:gd name="T83" fmla="*/ 63 h 157"/>
                <a:gd name="T84" fmla="*/ 916 w 4458"/>
                <a:gd name="T85" fmla="*/ 93 h 157"/>
                <a:gd name="T86" fmla="*/ 789 w 4458"/>
                <a:gd name="T87" fmla="*/ 63 h 157"/>
                <a:gd name="T88" fmla="*/ 721 w 4458"/>
                <a:gd name="T89" fmla="*/ 92 h 157"/>
                <a:gd name="T90" fmla="*/ 602 w 4458"/>
                <a:gd name="T91" fmla="*/ 64 h 157"/>
                <a:gd name="T92" fmla="*/ 524 w 4458"/>
                <a:gd name="T93" fmla="*/ 90 h 157"/>
                <a:gd name="T94" fmla="*/ 414 w 4458"/>
                <a:gd name="T95" fmla="*/ 65 h 157"/>
                <a:gd name="T96" fmla="*/ 329 w 4458"/>
                <a:gd name="T97" fmla="*/ 86 h 157"/>
                <a:gd name="T98" fmla="*/ 225 w 4458"/>
                <a:gd name="T99" fmla="*/ 70 h 157"/>
                <a:gd name="T100" fmla="*/ 134 w 4458"/>
                <a:gd name="T101" fmla="*/ 82 h 157"/>
                <a:gd name="T102" fmla="*/ 35 w 4458"/>
                <a:gd name="T103" fmla="*/ 74 h 157"/>
                <a:gd name="T104" fmla="*/ 4417 w 4458"/>
                <a:gd name="T105" fmla="*/ 5 h 157"/>
                <a:gd name="T106" fmla="*/ 4326 w 4458"/>
                <a:gd name="T107" fmla="*/ 19 h 157"/>
                <a:gd name="T108" fmla="*/ 4227 w 4458"/>
                <a:gd name="T109" fmla="*/ 9 h 157"/>
                <a:gd name="T110" fmla="*/ 4134 w 4458"/>
                <a:gd name="T111" fmla="*/ 14 h 157"/>
                <a:gd name="T112" fmla="*/ 4036 w 4458"/>
                <a:gd name="T113" fmla="*/ 14 h 157"/>
                <a:gd name="T114" fmla="*/ 3942 w 4458"/>
                <a:gd name="T115" fmla="*/ 9 h 157"/>
                <a:gd name="T116" fmla="*/ 3843 w 4458"/>
                <a:gd name="T117" fmla="*/ 19 h 157"/>
                <a:gd name="T118" fmla="*/ 3752 w 4458"/>
                <a:gd name="T119" fmla="*/ 5 h 157"/>
                <a:gd name="T120" fmla="*/ 3649 w 4458"/>
                <a:gd name="T121" fmla="*/ 23 h 157"/>
                <a:gd name="T122" fmla="*/ 3564 w 4458"/>
                <a:gd name="T123" fmla="*/ 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58" h="157">
                  <a:moveTo>
                    <a:pt x="629" y="127"/>
                  </a:moveTo>
                  <a:lnTo>
                    <a:pt x="634" y="128"/>
                  </a:lnTo>
                  <a:lnTo>
                    <a:pt x="637" y="130"/>
                  </a:lnTo>
                  <a:lnTo>
                    <a:pt x="641" y="134"/>
                  </a:lnTo>
                  <a:lnTo>
                    <a:pt x="643" y="138"/>
                  </a:lnTo>
                  <a:lnTo>
                    <a:pt x="644" y="142"/>
                  </a:lnTo>
                  <a:lnTo>
                    <a:pt x="643" y="146"/>
                  </a:lnTo>
                  <a:lnTo>
                    <a:pt x="641" y="151"/>
                  </a:lnTo>
                  <a:lnTo>
                    <a:pt x="637" y="155"/>
                  </a:lnTo>
                  <a:lnTo>
                    <a:pt x="634" y="156"/>
                  </a:lnTo>
                  <a:lnTo>
                    <a:pt x="629" y="157"/>
                  </a:lnTo>
                  <a:lnTo>
                    <a:pt x="625" y="156"/>
                  </a:lnTo>
                  <a:lnTo>
                    <a:pt x="620" y="155"/>
                  </a:lnTo>
                  <a:lnTo>
                    <a:pt x="618" y="151"/>
                  </a:lnTo>
                  <a:lnTo>
                    <a:pt x="615" y="146"/>
                  </a:lnTo>
                  <a:lnTo>
                    <a:pt x="613" y="142"/>
                  </a:lnTo>
                  <a:lnTo>
                    <a:pt x="615" y="138"/>
                  </a:lnTo>
                  <a:lnTo>
                    <a:pt x="618" y="134"/>
                  </a:lnTo>
                  <a:lnTo>
                    <a:pt x="620" y="130"/>
                  </a:lnTo>
                  <a:lnTo>
                    <a:pt x="625" y="128"/>
                  </a:lnTo>
                  <a:lnTo>
                    <a:pt x="629" y="127"/>
                  </a:lnTo>
                  <a:close/>
                  <a:moveTo>
                    <a:pt x="565" y="127"/>
                  </a:moveTo>
                  <a:lnTo>
                    <a:pt x="570" y="128"/>
                  </a:lnTo>
                  <a:lnTo>
                    <a:pt x="574" y="130"/>
                  </a:lnTo>
                  <a:lnTo>
                    <a:pt x="577" y="134"/>
                  </a:lnTo>
                  <a:lnTo>
                    <a:pt x="578" y="138"/>
                  </a:lnTo>
                  <a:lnTo>
                    <a:pt x="580" y="142"/>
                  </a:lnTo>
                  <a:lnTo>
                    <a:pt x="578" y="146"/>
                  </a:lnTo>
                  <a:lnTo>
                    <a:pt x="577" y="151"/>
                  </a:lnTo>
                  <a:lnTo>
                    <a:pt x="574" y="155"/>
                  </a:lnTo>
                  <a:lnTo>
                    <a:pt x="570" y="156"/>
                  </a:lnTo>
                  <a:lnTo>
                    <a:pt x="565" y="157"/>
                  </a:lnTo>
                  <a:lnTo>
                    <a:pt x="560" y="156"/>
                  </a:lnTo>
                  <a:lnTo>
                    <a:pt x="556" y="155"/>
                  </a:lnTo>
                  <a:lnTo>
                    <a:pt x="553" y="151"/>
                  </a:lnTo>
                  <a:lnTo>
                    <a:pt x="551" y="146"/>
                  </a:lnTo>
                  <a:lnTo>
                    <a:pt x="551" y="142"/>
                  </a:lnTo>
                  <a:lnTo>
                    <a:pt x="551" y="138"/>
                  </a:lnTo>
                  <a:lnTo>
                    <a:pt x="553" y="134"/>
                  </a:lnTo>
                  <a:lnTo>
                    <a:pt x="556" y="130"/>
                  </a:lnTo>
                  <a:lnTo>
                    <a:pt x="560" y="128"/>
                  </a:lnTo>
                  <a:lnTo>
                    <a:pt x="565" y="127"/>
                  </a:lnTo>
                  <a:close/>
                  <a:moveTo>
                    <a:pt x="500" y="127"/>
                  </a:moveTo>
                  <a:lnTo>
                    <a:pt x="506" y="128"/>
                  </a:lnTo>
                  <a:lnTo>
                    <a:pt x="510" y="130"/>
                  </a:lnTo>
                  <a:lnTo>
                    <a:pt x="513" y="134"/>
                  </a:lnTo>
                  <a:lnTo>
                    <a:pt x="516" y="138"/>
                  </a:lnTo>
                  <a:lnTo>
                    <a:pt x="516" y="142"/>
                  </a:lnTo>
                  <a:lnTo>
                    <a:pt x="516" y="146"/>
                  </a:lnTo>
                  <a:lnTo>
                    <a:pt x="513" y="151"/>
                  </a:lnTo>
                  <a:lnTo>
                    <a:pt x="510" y="155"/>
                  </a:lnTo>
                  <a:lnTo>
                    <a:pt x="506" y="156"/>
                  </a:lnTo>
                  <a:lnTo>
                    <a:pt x="500" y="157"/>
                  </a:lnTo>
                  <a:lnTo>
                    <a:pt x="496" y="156"/>
                  </a:lnTo>
                  <a:lnTo>
                    <a:pt x="492" y="155"/>
                  </a:lnTo>
                  <a:lnTo>
                    <a:pt x="489" y="151"/>
                  </a:lnTo>
                  <a:lnTo>
                    <a:pt x="486" y="146"/>
                  </a:lnTo>
                  <a:lnTo>
                    <a:pt x="486" y="142"/>
                  </a:lnTo>
                  <a:lnTo>
                    <a:pt x="486" y="138"/>
                  </a:lnTo>
                  <a:lnTo>
                    <a:pt x="489" y="134"/>
                  </a:lnTo>
                  <a:lnTo>
                    <a:pt x="492" y="130"/>
                  </a:lnTo>
                  <a:lnTo>
                    <a:pt x="496" y="128"/>
                  </a:lnTo>
                  <a:lnTo>
                    <a:pt x="500" y="127"/>
                  </a:lnTo>
                  <a:close/>
                  <a:moveTo>
                    <a:pt x="437" y="127"/>
                  </a:moveTo>
                  <a:lnTo>
                    <a:pt x="442" y="128"/>
                  </a:lnTo>
                  <a:lnTo>
                    <a:pt x="446" y="130"/>
                  </a:lnTo>
                  <a:lnTo>
                    <a:pt x="449" y="134"/>
                  </a:lnTo>
                  <a:lnTo>
                    <a:pt x="451" y="138"/>
                  </a:lnTo>
                  <a:lnTo>
                    <a:pt x="451" y="142"/>
                  </a:lnTo>
                  <a:lnTo>
                    <a:pt x="451" y="146"/>
                  </a:lnTo>
                  <a:lnTo>
                    <a:pt x="449" y="151"/>
                  </a:lnTo>
                  <a:lnTo>
                    <a:pt x="446" y="155"/>
                  </a:lnTo>
                  <a:lnTo>
                    <a:pt x="442" y="156"/>
                  </a:lnTo>
                  <a:lnTo>
                    <a:pt x="437" y="157"/>
                  </a:lnTo>
                  <a:lnTo>
                    <a:pt x="432" y="156"/>
                  </a:lnTo>
                  <a:lnTo>
                    <a:pt x="428" y="155"/>
                  </a:lnTo>
                  <a:lnTo>
                    <a:pt x="425" y="151"/>
                  </a:lnTo>
                  <a:lnTo>
                    <a:pt x="424" y="146"/>
                  </a:lnTo>
                  <a:lnTo>
                    <a:pt x="422" y="142"/>
                  </a:lnTo>
                  <a:lnTo>
                    <a:pt x="424" y="138"/>
                  </a:lnTo>
                  <a:lnTo>
                    <a:pt x="425" y="134"/>
                  </a:lnTo>
                  <a:lnTo>
                    <a:pt x="428" y="130"/>
                  </a:lnTo>
                  <a:lnTo>
                    <a:pt x="432" y="128"/>
                  </a:lnTo>
                  <a:lnTo>
                    <a:pt x="437" y="127"/>
                  </a:lnTo>
                  <a:close/>
                  <a:moveTo>
                    <a:pt x="373" y="127"/>
                  </a:moveTo>
                  <a:lnTo>
                    <a:pt x="377" y="128"/>
                  </a:lnTo>
                  <a:lnTo>
                    <a:pt x="382" y="130"/>
                  </a:lnTo>
                  <a:lnTo>
                    <a:pt x="384" y="134"/>
                  </a:lnTo>
                  <a:lnTo>
                    <a:pt x="387" y="138"/>
                  </a:lnTo>
                  <a:lnTo>
                    <a:pt x="389" y="142"/>
                  </a:lnTo>
                  <a:lnTo>
                    <a:pt x="387" y="146"/>
                  </a:lnTo>
                  <a:lnTo>
                    <a:pt x="384" y="151"/>
                  </a:lnTo>
                  <a:lnTo>
                    <a:pt x="382" y="155"/>
                  </a:lnTo>
                  <a:lnTo>
                    <a:pt x="377" y="156"/>
                  </a:lnTo>
                  <a:lnTo>
                    <a:pt x="373" y="157"/>
                  </a:lnTo>
                  <a:lnTo>
                    <a:pt x="368" y="156"/>
                  </a:lnTo>
                  <a:lnTo>
                    <a:pt x="365" y="155"/>
                  </a:lnTo>
                  <a:lnTo>
                    <a:pt x="361" y="151"/>
                  </a:lnTo>
                  <a:lnTo>
                    <a:pt x="359" y="146"/>
                  </a:lnTo>
                  <a:lnTo>
                    <a:pt x="358" y="142"/>
                  </a:lnTo>
                  <a:lnTo>
                    <a:pt x="359" y="138"/>
                  </a:lnTo>
                  <a:lnTo>
                    <a:pt x="361" y="134"/>
                  </a:lnTo>
                  <a:lnTo>
                    <a:pt x="365" y="130"/>
                  </a:lnTo>
                  <a:lnTo>
                    <a:pt x="368" y="128"/>
                  </a:lnTo>
                  <a:lnTo>
                    <a:pt x="373" y="127"/>
                  </a:lnTo>
                  <a:close/>
                  <a:moveTo>
                    <a:pt x="309" y="127"/>
                  </a:moveTo>
                  <a:lnTo>
                    <a:pt x="313" y="128"/>
                  </a:lnTo>
                  <a:lnTo>
                    <a:pt x="317" y="130"/>
                  </a:lnTo>
                  <a:lnTo>
                    <a:pt x="322" y="134"/>
                  </a:lnTo>
                  <a:lnTo>
                    <a:pt x="323" y="138"/>
                  </a:lnTo>
                  <a:lnTo>
                    <a:pt x="324" y="142"/>
                  </a:lnTo>
                  <a:lnTo>
                    <a:pt x="323" y="146"/>
                  </a:lnTo>
                  <a:lnTo>
                    <a:pt x="322" y="151"/>
                  </a:lnTo>
                  <a:lnTo>
                    <a:pt x="317" y="155"/>
                  </a:lnTo>
                  <a:lnTo>
                    <a:pt x="313" y="156"/>
                  </a:lnTo>
                  <a:lnTo>
                    <a:pt x="309" y="157"/>
                  </a:lnTo>
                  <a:lnTo>
                    <a:pt x="305" y="156"/>
                  </a:lnTo>
                  <a:lnTo>
                    <a:pt x="301" y="155"/>
                  </a:lnTo>
                  <a:lnTo>
                    <a:pt x="296" y="151"/>
                  </a:lnTo>
                  <a:lnTo>
                    <a:pt x="295" y="146"/>
                  </a:lnTo>
                  <a:lnTo>
                    <a:pt x="294" y="142"/>
                  </a:lnTo>
                  <a:lnTo>
                    <a:pt x="295" y="138"/>
                  </a:lnTo>
                  <a:lnTo>
                    <a:pt x="296" y="134"/>
                  </a:lnTo>
                  <a:lnTo>
                    <a:pt x="301" y="130"/>
                  </a:lnTo>
                  <a:lnTo>
                    <a:pt x="305" y="128"/>
                  </a:lnTo>
                  <a:lnTo>
                    <a:pt x="309" y="127"/>
                  </a:lnTo>
                  <a:close/>
                  <a:moveTo>
                    <a:pt x="245" y="127"/>
                  </a:moveTo>
                  <a:lnTo>
                    <a:pt x="250" y="128"/>
                  </a:lnTo>
                  <a:lnTo>
                    <a:pt x="253" y="130"/>
                  </a:lnTo>
                  <a:lnTo>
                    <a:pt x="257" y="134"/>
                  </a:lnTo>
                  <a:lnTo>
                    <a:pt x="259" y="138"/>
                  </a:lnTo>
                  <a:lnTo>
                    <a:pt x="260" y="142"/>
                  </a:lnTo>
                  <a:lnTo>
                    <a:pt x="259" y="146"/>
                  </a:lnTo>
                  <a:lnTo>
                    <a:pt x="257" y="151"/>
                  </a:lnTo>
                  <a:lnTo>
                    <a:pt x="253" y="155"/>
                  </a:lnTo>
                  <a:lnTo>
                    <a:pt x="250" y="156"/>
                  </a:lnTo>
                  <a:lnTo>
                    <a:pt x="245" y="157"/>
                  </a:lnTo>
                  <a:lnTo>
                    <a:pt x="241" y="156"/>
                  </a:lnTo>
                  <a:lnTo>
                    <a:pt x="236" y="155"/>
                  </a:lnTo>
                  <a:lnTo>
                    <a:pt x="234" y="151"/>
                  </a:lnTo>
                  <a:lnTo>
                    <a:pt x="231" y="146"/>
                  </a:lnTo>
                  <a:lnTo>
                    <a:pt x="229" y="142"/>
                  </a:lnTo>
                  <a:lnTo>
                    <a:pt x="231" y="138"/>
                  </a:lnTo>
                  <a:lnTo>
                    <a:pt x="234" y="134"/>
                  </a:lnTo>
                  <a:lnTo>
                    <a:pt x="236" y="130"/>
                  </a:lnTo>
                  <a:lnTo>
                    <a:pt x="241" y="128"/>
                  </a:lnTo>
                  <a:lnTo>
                    <a:pt x="245" y="127"/>
                  </a:lnTo>
                  <a:close/>
                  <a:moveTo>
                    <a:pt x="181" y="127"/>
                  </a:moveTo>
                  <a:lnTo>
                    <a:pt x="186" y="128"/>
                  </a:lnTo>
                  <a:lnTo>
                    <a:pt x="190" y="130"/>
                  </a:lnTo>
                  <a:lnTo>
                    <a:pt x="193" y="134"/>
                  </a:lnTo>
                  <a:lnTo>
                    <a:pt x="194" y="138"/>
                  </a:lnTo>
                  <a:lnTo>
                    <a:pt x="196" y="142"/>
                  </a:lnTo>
                  <a:lnTo>
                    <a:pt x="194" y="146"/>
                  </a:lnTo>
                  <a:lnTo>
                    <a:pt x="193" y="151"/>
                  </a:lnTo>
                  <a:lnTo>
                    <a:pt x="190" y="155"/>
                  </a:lnTo>
                  <a:lnTo>
                    <a:pt x="186" y="156"/>
                  </a:lnTo>
                  <a:lnTo>
                    <a:pt x="181" y="157"/>
                  </a:lnTo>
                  <a:lnTo>
                    <a:pt x="176" y="156"/>
                  </a:lnTo>
                  <a:lnTo>
                    <a:pt x="172" y="155"/>
                  </a:lnTo>
                  <a:lnTo>
                    <a:pt x="169" y="151"/>
                  </a:lnTo>
                  <a:lnTo>
                    <a:pt x="167" y="146"/>
                  </a:lnTo>
                  <a:lnTo>
                    <a:pt x="167" y="142"/>
                  </a:lnTo>
                  <a:lnTo>
                    <a:pt x="167" y="138"/>
                  </a:lnTo>
                  <a:lnTo>
                    <a:pt x="169" y="134"/>
                  </a:lnTo>
                  <a:lnTo>
                    <a:pt x="172" y="130"/>
                  </a:lnTo>
                  <a:lnTo>
                    <a:pt x="176" y="128"/>
                  </a:lnTo>
                  <a:lnTo>
                    <a:pt x="181" y="127"/>
                  </a:lnTo>
                  <a:close/>
                  <a:moveTo>
                    <a:pt x="118" y="127"/>
                  </a:moveTo>
                  <a:lnTo>
                    <a:pt x="122" y="128"/>
                  </a:lnTo>
                  <a:lnTo>
                    <a:pt x="126" y="130"/>
                  </a:lnTo>
                  <a:lnTo>
                    <a:pt x="129" y="134"/>
                  </a:lnTo>
                  <a:lnTo>
                    <a:pt x="132" y="138"/>
                  </a:lnTo>
                  <a:lnTo>
                    <a:pt x="132" y="142"/>
                  </a:lnTo>
                  <a:lnTo>
                    <a:pt x="132" y="146"/>
                  </a:lnTo>
                  <a:lnTo>
                    <a:pt x="129" y="151"/>
                  </a:lnTo>
                  <a:lnTo>
                    <a:pt x="126" y="155"/>
                  </a:lnTo>
                  <a:lnTo>
                    <a:pt x="122" y="156"/>
                  </a:lnTo>
                  <a:lnTo>
                    <a:pt x="118" y="157"/>
                  </a:lnTo>
                  <a:lnTo>
                    <a:pt x="112" y="156"/>
                  </a:lnTo>
                  <a:lnTo>
                    <a:pt x="108" y="155"/>
                  </a:lnTo>
                  <a:lnTo>
                    <a:pt x="105" y="151"/>
                  </a:lnTo>
                  <a:lnTo>
                    <a:pt x="102" y="146"/>
                  </a:lnTo>
                  <a:lnTo>
                    <a:pt x="102" y="142"/>
                  </a:lnTo>
                  <a:lnTo>
                    <a:pt x="102" y="138"/>
                  </a:lnTo>
                  <a:lnTo>
                    <a:pt x="105" y="134"/>
                  </a:lnTo>
                  <a:lnTo>
                    <a:pt x="108" y="130"/>
                  </a:lnTo>
                  <a:lnTo>
                    <a:pt x="112" y="128"/>
                  </a:lnTo>
                  <a:lnTo>
                    <a:pt x="118" y="127"/>
                  </a:lnTo>
                  <a:close/>
                  <a:moveTo>
                    <a:pt x="53" y="127"/>
                  </a:moveTo>
                  <a:lnTo>
                    <a:pt x="58" y="128"/>
                  </a:lnTo>
                  <a:lnTo>
                    <a:pt x="62" y="130"/>
                  </a:lnTo>
                  <a:lnTo>
                    <a:pt x="65" y="134"/>
                  </a:lnTo>
                  <a:lnTo>
                    <a:pt x="67" y="138"/>
                  </a:lnTo>
                  <a:lnTo>
                    <a:pt x="67" y="142"/>
                  </a:lnTo>
                  <a:lnTo>
                    <a:pt x="67" y="146"/>
                  </a:lnTo>
                  <a:lnTo>
                    <a:pt x="65" y="151"/>
                  </a:lnTo>
                  <a:lnTo>
                    <a:pt x="62" y="155"/>
                  </a:lnTo>
                  <a:lnTo>
                    <a:pt x="58" y="156"/>
                  </a:lnTo>
                  <a:lnTo>
                    <a:pt x="53" y="157"/>
                  </a:lnTo>
                  <a:lnTo>
                    <a:pt x="48" y="156"/>
                  </a:lnTo>
                  <a:lnTo>
                    <a:pt x="44" y="155"/>
                  </a:lnTo>
                  <a:lnTo>
                    <a:pt x="41" y="151"/>
                  </a:lnTo>
                  <a:lnTo>
                    <a:pt x="40" y="146"/>
                  </a:lnTo>
                  <a:lnTo>
                    <a:pt x="38" y="142"/>
                  </a:lnTo>
                  <a:lnTo>
                    <a:pt x="40" y="138"/>
                  </a:lnTo>
                  <a:lnTo>
                    <a:pt x="41" y="134"/>
                  </a:lnTo>
                  <a:lnTo>
                    <a:pt x="44" y="130"/>
                  </a:lnTo>
                  <a:lnTo>
                    <a:pt x="48" y="128"/>
                  </a:lnTo>
                  <a:lnTo>
                    <a:pt x="53" y="127"/>
                  </a:lnTo>
                  <a:close/>
                  <a:moveTo>
                    <a:pt x="4437" y="63"/>
                  </a:moveTo>
                  <a:lnTo>
                    <a:pt x="4442" y="64"/>
                  </a:lnTo>
                  <a:lnTo>
                    <a:pt x="4446" y="65"/>
                  </a:lnTo>
                  <a:lnTo>
                    <a:pt x="4449" y="70"/>
                  </a:lnTo>
                  <a:lnTo>
                    <a:pt x="4451" y="74"/>
                  </a:lnTo>
                  <a:lnTo>
                    <a:pt x="4452" y="78"/>
                  </a:lnTo>
                  <a:lnTo>
                    <a:pt x="4451" y="82"/>
                  </a:lnTo>
                  <a:lnTo>
                    <a:pt x="4449" y="86"/>
                  </a:lnTo>
                  <a:lnTo>
                    <a:pt x="4446" y="90"/>
                  </a:lnTo>
                  <a:lnTo>
                    <a:pt x="4442" y="92"/>
                  </a:lnTo>
                  <a:lnTo>
                    <a:pt x="4437" y="93"/>
                  </a:lnTo>
                  <a:lnTo>
                    <a:pt x="4432" y="92"/>
                  </a:lnTo>
                  <a:lnTo>
                    <a:pt x="4428" y="90"/>
                  </a:lnTo>
                  <a:lnTo>
                    <a:pt x="4425" y="86"/>
                  </a:lnTo>
                  <a:lnTo>
                    <a:pt x="4423" y="82"/>
                  </a:lnTo>
                  <a:lnTo>
                    <a:pt x="4423" y="78"/>
                  </a:lnTo>
                  <a:lnTo>
                    <a:pt x="4423" y="74"/>
                  </a:lnTo>
                  <a:lnTo>
                    <a:pt x="4425" y="70"/>
                  </a:lnTo>
                  <a:lnTo>
                    <a:pt x="4428" y="65"/>
                  </a:lnTo>
                  <a:lnTo>
                    <a:pt x="4432" y="64"/>
                  </a:lnTo>
                  <a:lnTo>
                    <a:pt x="4437" y="63"/>
                  </a:lnTo>
                  <a:close/>
                  <a:moveTo>
                    <a:pt x="4372" y="63"/>
                  </a:moveTo>
                  <a:lnTo>
                    <a:pt x="4378" y="64"/>
                  </a:lnTo>
                  <a:lnTo>
                    <a:pt x="4382" y="65"/>
                  </a:lnTo>
                  <a:lnTo>
                    <a:pt x="4385" y="70"/>
                  </a:lnTo>
                  <a:lnTo>
                    <a:pt x="4388" y="74"/>
                  </a:lnTo>
                  <a:lnTo>
                    <a:pt x="4388" y="78"/>
                  </a:lnTo>
                  <a:lnTo>
                    <a:pt x="4388" y="82"/>
                  </a:lnTo>
                  <a:lnTo>
                    <a:pt x="4385" y="86"/>
                  </a:lnTo>
                  <a:lnTo>
                    <a:pt x="4382" y="90"/>
                  </a:lnTo>
                  <a:lnTo>
                    <a:pt x="4378" y="92"/>
                  </a:lnTo>
                  <a:lnTo>
                    <a:pt x="4372" y="93"/>
                  </a:lnTo>
                  <a:lnTo>
                    <a:pt x="4368" y="92"/>
                  </a:lnTo>
                  <a:lnTo>
                    <a:pt x="4364" y="90"/>
                  </a:lnTo>
                  <a:lnTo>
                    <a:pt x="4361" y="86"/>
                  </a:lnTo>
                  <a:lnTo>
                    <a:pt x="4358" y="82"/>
                  </a:lnTo>
                  <a:lnTo>
                    <a:pt x="4358" y="78"/>
                  </a:lnTo>
                  <a:lnTo>
                    <a:pt x="4358" y="74"/>
                  </a:lnTo>
                  <a:lnTo>
                    <a:pt x="4361" y="70"/>
                  </a:lnTo>
                  <a:lnTo>
                    <a:pt x="4364" y="65"/>
                  </a:lnTo>
                  <a:lnTo>
                    <a:pt x="4368" y="64"/>
                  </a:lnTo>
                  <a:lnTo>
                    <a:pt x="4372" y="63"/>
                  </a:lnTo>
                  <a:close/>
                  <a:moveTo>
                    <a:pt x="4310" y="63"/>
                  </a:moveTo>
                  <a:lnTo>
                    <a:pt x="4314" y="64"/>
                  </a:lnTo>
                  <a:lnTo>
                    <a:pt x="4318" y="65"/>
                  </a:lnTo>
                  <a:lnTo>
                    <a:pt x="4321" y="70"/>
                  </a:lnTo>
                  <a:lnTo>
                    <a:pt x="4324" y="74"/>
                  </a:lnTo>
                  <a:lnTo>
                    <a:pt x="4324" y="78"/>
                  </a:lnTo>
                  <a:lnTo>
                    <a:pt x="4324" y="82"/>
                  </a:lnTo>
                  <a:lnTo>
                    <a:pt x="4321" y="86"/>
                  </a:lnTo>
                  <a:lnTo>
                    <a:pt x="4318" y="90"/>
                  </a:lnTo>
                  <a:lnTo>
                    <a:pt x="4314" y="92"/>
                  </a:lnTo>
                  <a:lnTo>
                    <a:pt x="4310" y="93"/>
                  </a:lnTo>
                  <a:lnTo>
                    <a:pt x="4304" y="92"/>
                  </a:lnTo>
                  <a:lnTo>
                    <a:pt x="4300" y="90"/>
                  </a:lnTo>
                  <a:lnTo>
                    <a:pt x="4297" y="86"/>
                  </a:lnTo>
                  <a:lnTo>
                    <a:pt x="4294" y="82"/>
                  </a:lnTo>
                  <a:lnTo>
                    <a:pt x="4294" y="78"/>
                  </a:lnTo>
                  <a:lnTo>
                    <a:pt x="4294" y="74"/>
                  </a:lnTo>
                  <a:lnTo>
                    <a:pt x="4297" y="70"/>
                  </a:lnTo>
                  <a:lnTo>
                    <a:pt x="4300" y="65"/>
                  </a:lnTo>
                  <a:lnTo>
                    <a:pt x="4304" y="64"/>
                  </a:lnTo>
                  <a:lnTo>
                    <a:pt x="4310" y="63"/>
                  </a:lnTo>
                  <a:close/>
                  <a:moveTo>
                    <a:pt x="4245" y="63"/>
                  </a:moveTo>
                  <a:lnTo>
                    <a:pt x="4250" y="64"/>
                  </a:lnTo>
                  <a:lnTo>
                    <a:pt x="4254" y="65"/>
                  </a:lnTo>
                  <a:lnTo>
                    <a:pt x="4257" y="70"/>
                  </a:lnTo>
                  <a:lnTo>
                    <a:pt x="4259" y="74"/>
                  </a:lnTo>
                  <a:lnTo>
                    <a:pt x="4259" y="78"/>
                  </a:lnTo>
                  <a:lnTo>
                    <a:pt x="4259" y="82"/>
                  </a:lnTo>
                  <a:lnTo>
                    <a:pt x="4257" y="86"/>
                  </a:lnTo>
                  <a:lnTo>
                    <a:pt x="4254" y="90"/>
                  </a:lnTo>
                  <a:lnTo>
                    <a:pt x="4250" y="92"/>
                  </a:lnTo>
                  <a:lnTo>
                    <a:pt x="4245" y="93"/>
                  </a:lnTo>
                  <a:lnTo>
                    <a:pt x="4240" y="92"/>
                  </a:lnTo>
                  <a:lnTo>
                    <a:pt x="4236" y="90"/>
                  </a:lnTo>
                  <a:lnTo>
                    <a:pt x="4233" y="86"/>
                  </a:lnTo>
                  <a:lnTo>
                    <a:pt x="4231" y="82"/>
                  </a:lnTo>
                  <a:lnTo>
                    <a:pt x="4230" y="78"/>
                  </a:lnTo>
                  <a:lnTo>
                    <a:pt x="4231" y="74"/>
                  </a:lnTo>
                  <a:lnTo>
                    <a:pt x="4233" y="70"/>
                  </a:lnTo>
                  <a:lnTo>
                    <a:pt x="4236" y="65"/>
                  </a:lnTo>
                  <a:lnTo>
                    <a:pt x="4240" y="64"/>
                  </a:lnTo>
                  <a:lnTo>
                    <a:pt x="4245" y="63"/>
                  </a:lnTo>
                  <a:close/>
                  <a:moveTo>
                    <a:pt x="4181" y="63"/>
                  </a:moveTo>
                  <a:lnTo>
                    <a:pt x="4185" y="64"/>
                  </a:lnTo>
                  <a:lnTo>
                    <a:pt x="4189" y="65"/>
                  </a:lnTo>
                  <a:lnTo>
                    <a:pt x="4194" y="70"/>
                  </a:lnTo>
                  <a:lnTo>
                    <a:pt x="4195" y="74"/>
                  </a:lnTo>
                  <a:lnTo>
                    <a:pt x="4196" y="78"/>
                  </a:lnTo>
                  <a:lnTo>
                    <a:pt x="4195" y="82"/>
                  </a:lnTo>
                  <a:lnTo>
                    <a:pt x="4194" y="86"/>
                  </a:lnTo>
                  <a:lnTo>
                    <a:pt x="4189" y="90"/>
                  </a:lnTo>
                  <a:lnTo>
                    <a:pt x="4185" y="92"/>
                  </a:lnTo>
                  <a:lnTo>
                    <a:pt x="4181" y="93"/>
                  </a:lnTo>
                  <a:lnTo>
                    <a:pt x="4177" y="92"/>
                  </a:lnTo>
                  <a:lnTo>
                    <a:pt x="4173" y="90"/>
                  </a:lnTo>
                  <a:lnTo>
                    <a:pt x="4169" y="86"/>
                  </a:lnTo>
                  <a:lnTo>
                    <a:pt x="4167" y="82"/>
                  </a:lnTo>
                  <a:lnTo>
                    <a:pt x="4166" y="78"/>
                  </a:lnTo>
                  <a:lnTo>
                    <a:pt x="4167" y="74"/>
                  </a:lnTo>
                  <a:lnTo>
                    <a:pt x="4169" y="70"/>
                  </a:lnTo>
                  <a:lnTo>
                    <a:pt x="4173" y="65"/>
                  </a:lnTo>
                  <a:lnTo>
                    <a:pt x="4177" y="64"/>
                  </a:lnTo>
                  <a:lnTo>
                    <a:pt x="4181" y="63"/>
                  </a:lnTo>
                  <a:close/>
                  <a:moveTo>
                    <a:pt x="4117" y="63"/>
                  </a:moveTo>
                  <a:lnTo>
                    <a:pt x="4121" y="64"/>
                  </a:lnTo>
                  <a:lnTo>
                    <a:pt x="4125" y="65"/>
                  </a:lnTo>
                  <a:lnTo>
                    <a:pt x="4129" y="70"/>
                  </a:lnTo>
                  <a:lnTo>
                    <a:pt x="4131" y="74"/>
                  </a:lnTo>
                  <a:lnTo>
                    <a:pt x="4132" y="78"/>
                  </a:lnTo>
                  <a:lnTo>
                    <a:pt x="4131" y="82"/>
                  </a:lnTo>
                  <a:lnTo>
                    <a:pt x="4129" y="86"/>
                  </a:lnTo>
                  <a:lnTo>
                    <a:pt x="4125" y="90"/>
                  </a:lnTo>
                  <a:lnTo>
                    <a:pt x="4121" y="92"/>
                  </a:lnTo>
                  <a:lnTo>
                    <a:pt x="4117" y="93"/>
                  </a:lnTo>
                  <a:lnTo>
                    <a:pt x="4113" y="92"/>
                  </a:lnTo>
                  <a:lnTo>
                    <a:pt x="4109" y="90"/>
                  </a:lnTo>
                  <a:lnTo>
                    <a:pt x="4104" y="86"/>
                  </a:lnTo>
                  <a:lnTo>
                    <a:pt x="4103" y="82"/>
                  </a:lnTo>
                  <a:lnTo>
                    <a:pt x="4102" y="78"/>
                  </a:lnTo>
                  <a:lnTo>
                    <a:pt x="4103" y="74"/>
                  </a:lnTo>
                  <a:lnTo>
                    <a:pt x="4104" y="70"/>
                  </a:lnTo>
                  <a:lnTo>
                    <a:pt x="4109" y="65"/>
                  </a:lnTo>
                  <a:lnTo>
                    <a:pt x="4113" y="64"/>
                  </a:lnTo>
                  <a:lnTo>
                    <a:pt x="4117" y="63"/>
                  </a:lnTo>
                  <a:close/>
                  <a:moveTo>
                    <a:pt x="4053" y="63"/>
                  </a:moveTo>
                  <a:lnTo>
                    <a:pt x="4058" y="64"/>
                  </a:lnTo>
                  <a:lnTo>
                    <a:pt x="4062" y="65"/>
                  </a:lnTo>
                  <a:lnTo>
                    <a:pt x="4065" y="70"/>
                  </a:lnTo>
                  <a:lnTo>
                    <a:pt x="4067" y="74"/>
                  </a:lnTo>
                  <a:lnTo>
                    <a:pt x="4068" y="78"/>
                  </a:lnTo>
                  <a:lnTo>
                    <a:pt x="4067" y="82"/>
                  </a:lnTo>
                  <a:lnTo>
                    <a:pt x="4065" y="86"/>
                  </a:lnTo>
                  <a:lnTo>
                    <a:pt x="4062" y="90"/>
                  </a:lnTo>
                  <a:lnTo>
                    <a:pt x="4058" y="92"/>
                  </a:lnTo>
                  <a:lnTo>
                    <a:pt x="4053" y="93"/>
                  </a:lnTo>
                  <a:lnTo>
                    <a:pt x="4048" y="92"/>
                  </a:lnTo>
                  <a:lnTo>
                    <a:pt x="4044" y="90"/>
                  </a:lnTo>
                  <a:lnTo>
                    <a:pt x="4041" y="86"/>
                  </a:lnTo>
                  <a:lnTo>
                    <a:pt x="4039" y="82"/>
                  </a:lnTo>
                  <a:lnTo>
                    <a:pt x="4039" y="78"/>
                  </a:lnTo>
                  <a:lnTo>
                    <a:pt x="4039" y="74"/>
                  </a:lnTo>
                  <a:lnTo>
                    <a:pt x="4041" y="70"/>
                  </a:lnTo>
                  <a:lnTo>
                    <a:pt x="4044" y="65"/>
                  </a:lnTo>
                  <a:lnTo>
                    <a:pt x="4048" y="64"/>
                  </a:lnTo>
                  <a:lnTo>
                    <a:pt x="4053" y="63"/>
                  </a:lnTo>
                  <a:close/>
                  <a:moveTo>
                    <a:pt x="3988" y="63"/>
                  </a:moveTo>
                  <a:lnTo>
                    <a:pt x="3994" y="64"/>
                  </a:lnTo>
                  <a:lnTo>
                    <a:pt x="3998" y="65"/>
                  </a:lnTo>
                  <a:lnTo>
                    <a:pt x="4001" y="70"/>
                  </a:lnTo>
                  <a:lnTo>
                    <a:pt x="4004" y="74"/>
                  </a:lnTo>
                  <a:lnTo>
                    <a:pt x="4004" y="78"/>
                  </a:lnTo>
                  <a:lnTo>
                    <a:pt x="4004" y="82"/>
                  </a:lnTo>
                  <a:lnTo>
                    <a:pt x="4001" y="86"/>
                  </a:lnTo>
                  <a:lnTo>
                    <a:pt x="3998" y="90"/>
                  </a:lnTo>
                  <a:lnTo>
                    <a:pt x="3994" y="92"/>
                  </a:lnTo>
                  <a:lnTo>
                    <a:pt x="3988" y="93"/>
                  </a:lnTo>
                  <a:lnTo>
                    <a:pt x="3984" y="92"/>
                  </a:lnTo>
                  <a:lnTo>
                    <a:pt x="3980" y="90"/>
                  </a:lnTo>
                  <a:lnTo>
                    <a:pt x="3977" y="86"/>
                  </a:lnTo>
                  <a:lnTo>
                    <a:pt x="3974" y="82"/>
                  </a:lnTo>
                  <a:lnTo>
                    <a:pt x="3974" y="78"/>
                  </a:lnTo>
                  <a:lnTo>
                    <a:pt x="3974" y="74"/>
                  </a:lnTo>
                  <a:lnTo>
                    <a:pt x="3977" y="70"/>
                  </a:lnTo>
                  <a:lnTo>
                    <a:pt x="3980" y="65"/>
                  </a:lnTo>
                  <a:lnTo>
                    <a:pt x="3984" y="64"/>
                  </a:lnTo>
                  <a:lnTo>
                    <a:pt x="3988" y="63"/>
                  </a:lnTo>
                  <a:close/>
                  <a:moveTo>
                    <a:pt x="3926" y="63"/>
                  </a:moveTo>
                  <a:lnTo>
                    <a:pt x="3930" y="64"/>
                  </a:lnTo>
                  <a:lnTo>
                    <a:pt x="3934" y="65"/>
                  </a:lnTo>
                  <a:lnTo>
                    <a:pt x="3937" y="70"/>
                  </a:lnTo>
                  <a:lnTo>
                    <a:pt x="3940" y="74"/>
                  </a:lnTo>
                  <a:lnTo>
                    <a:pt x="3940" y="78"/>
                  </a:lnTo>
                  <a:lnTo>
                    <a:pt x="3940" y="82"/>
                  </a:lnTo>
                  <a:lnTo>
                    <a:pt x="3937" y="86"/>
                  </a:lnTo>
                  <a:lnTo>
                    <a:pt x="3934" y="90"/>
                  </a:lnTo>
                  <a:lnTo>
                    <a:pt x="3930" y="92"/>
                  </a:lnTo>
                  <a:lnTo>
                    <a:pt x="3926" y="93"/>
                  </a:lnTo>
                  <a:lnTo>
                    <a:pt x="3920" y="92"/>
                  </a:lnTo>
                  <a:lnTo>
                    <a:pt x="3916" y="90"/>
                  </a:lnTo>
                  <a:lnTo>
                    <a:pt x="3913" y="86"/>
                  </a:lnTo>
                  <a:lnTo>
                    <a:pt x="3910" y="82"/>
                  </a:lnTo>
                  <a:lnTo>
                    <a:pt x="3910" y="78"/>
                  </a:lnTo>
                  <a:lnTo>
                    <a:pt x="3910" y="74"/>
                  </a:lnTo>
                  <a:lnTo>
                    <a:pt x="3913" y="70"/>
                  </a:lnTo>
                  <a:lnTo>
                    <a:pt x="3916" y="65"/>
                  </a:lnTo>
                  <a:lnTo>
                    <a:pt x="3920" y="64"/>
                  </a:lnTo>
                  <a:lnTo>
                    <a:pt x="3926" y="63"/>
                  </a:lnTo>
                  <a:close/>
                  <a:moveTo>
                    <a:pt x="3861" y="63"/>
                  </a:moveTo>
                  <a:lnTo>
                    <a:pt x="3866" y="64"/>
                  </a:lnTo>
                  <a:lnTo>
                    <a:pt x="3870" y="65"/>
                  </a:lnTo>
                  <a:lnTo>
                    <a:pt x="3873" y="70"/>
                  </a:lnTo>
                  <a:lnTo>
                    <a:pt x="3875" y="74"/>
                  </a:lnTo>
                  <a:lnTo>
                    <a:pt x="3875" y="78"/>
                  </a:lnTo>
                  <a:lnTo>
                    <a:pt x="3875" y="82"/>
                  </a:lnTo>
                  <a:lnTo>
                    <a:pt x="3873" y="86"/>
                  </a:lnTo>
                  <a:lnTo>
                    <a:pt x="3870" y="90"/>
                  </a:lnTo>
                  <a:lnTo>
                    <a:pt x="3866" y="92"/>
                  </a:lnTo>
                  <a:lnTo>
                    <a:pt x="3861" y="93"/>
                  </a:lnTo>
                  <a:lnTo>
                    <a:pt x="3856" y="92"/>
                  </a:lnTo>
                  <a:lnTo>
                    <a:pt x="3852" y="90"/>
                  </a:lnTo>
                  <a:lnTo>
                    <a:pt x="3849" y="86"/>
                  </a:lnTo>
                  <a:lnTo>
                    <a:pt x="3847" y="82"/>
                  </a:lnTo>
                  <a:lnTo>
                    <a:pt x="3846" y="78"/>
                  </a:lnTo>
                  <a:lnTo>
                    <a:pt x="3847" y="74"/>
                  </a:lnTo>
                  <a:lnTo>
                    <a:pt x="3849" y="70"/>
                  </a:lnTo>
                  <a:lnTo>
                    <a:pt x="3852" y="65"/>
                  </a:lnTo>
                  <a:lnTo>
                    <a:pt x="3856" y="64"/>
                  </a:lnTo>
                  <a:lnTo>
                    <a:pt x="3861" y="63"/>
                  </a:lnTo>
                  <a:close/>
                  <a:moveTo>
                    <a:pt x="3797" y="63"/>
                  </a:moveTo>
                  <a:lnTo>
                    <a:pt x="3801" y="64"/>
                  </a:lnTo>
                  <a:lnTo>
                    <a:pt x="3805" y="65"/>
                  </a:lnTo>
                  <a:lnTo>
                    <a:pt x="3810" y="70"/>
                  </a:lnTo>
                  <a:lnTo>
                    <a:pt x="3811" y="74"/>
                  </a:lnTo>
                  <a:lnTo>
                    <a:pt x="3812" y="78"/>
                  </a:lnTo>
                  <a:lnTo>
                    <a:pt x="3811" y="82"/>
                  </a:lnTo>
                  <a:lnTo>
                    <a:pt x="3810" y="86"/>
                  </a:lnTo>
                  <a:lnTo>
                    <a:pt x="3805" y="90"/>
                  </a:lnTo>
                  <a:lnTo>
                    <a:pt x="3801" y="92"/>
                  </a:lnTo>
                  <a:lnTo>
                    <a:pt x="3797" y="93"/>
                  </a:lnTo>
                  <a:lnTo>
                    <a:pt x="3793" y="92"/>
                  </a:lnTo>
                  <a:lnTo>
                    <a:pt x="3789" y="90"/>
                  </a:lnTo>
                  <a:lnTo>
                    <a:pt x="3785" y="86"/>
                  </a:lnTo>
                  <a:lnTo>
                    <a:pt x="3783" y="82"/>
                  </a:lnTo>
                  <a:lnTo>
                    <a:pt x="3782" y="78"/>
                  </a:lnTo>
                  <a:lnTo>
                    <a:pt x="3783" y="74"/>
                  </a:lnTo>
                  <a:lnTo>
                    <a:pt x="3785" y="70"/>
                  </a:lnTo>
                  <a:lnTo>
                    <a:pt x="3789" y="65"/>
                  </a:lnTo>
                  <a:lnTo>
                    <a:pt x="3793" y="64"/>
                  </a:lnTo>
                  <a:lnTo>
                    <a:pt x="3797" y="63"/>
                  </a:lnTo>
                  <a:close/>
                  <a:moveTo>
                    <a:pt x="3733" y="63"/>
                  </a:moveTo>
                  <a:lnTo>
                    <a:pt x="3737" y="64"/>
                  </a:lnTo>
                  <a:lnTo>
                    <a:pt x="3741" y="65"/>
                  </a:lnTo>
                  <a:lnTo>
                    <a:pt x="3745" y="70"/>
                  </a:lnTo>
                  <a:lnTo>
                    <a:pt x="3747" y="74"/>
                  </a:lnTo>
                  <a:lnTo>
                    <a:pt x="3748" y="78"/>
                  </a:lnTo>
                  <a:lnTo>
                    <a:pt x="3747" y="82"/>
                  </a:lnTo>
                  <a:lnTo>
                    <a:pt x="3745" y="86"/>
                  </a:lnTo>
                  <a:lnTo>
                    <a:pt x="3741" y="90"/>
                  </a:lnTo>
                  <a:lnTo>
                    <a:pt x="3737" y="92"/>
                  </a:lnTo>
                  <a:lnTo>
                    <a:pt x="3733" y="93"/>
                  </a:lnTo>
                  <a:lnTo>
                    <a:pt x="3729" y="92"/>
                  </a:lnTo>
                  <a:lnTo>
                    <a:pt x="3725" y="90"/>
                  </a:lnTo>
                  <a:lnTo>
                    <a:pt x="3720" y="86"/>
                  </a:lnTo>
                  <a:lnTo>
                    <a:pt x="3719" y="82"/>
                  </a:lnTo>
                  <a:lnTo>
                    <a:pt x="3718" y="78"/>
                  </a:lnTo>
                  <a:lnTo>
                    <a:pt x="3719" y="74"/>
                  </a:lnTo>
                  <a:lnTo>
                    <a:pt x="3720" y="70"/>
                  </a:lnTo>
                  <a:lnTo>
                    <a:pt x="3725" y="65"/>
                  </a:lnTo>
                  <a:lnTo>
                    <a:pt x="3729" y="64"/>
                  </a:lnTo>
                  <a:lnTo>
                    <a:pt x="3733" y="63"/>
                  </a:lnTo>
                  <a:close/>
                  <a:moveTo>
                    <a:pt x="3669" y="63"/>
                  </a:moveTo>
                  <a:lnTo>
                    <a:pt x="3674" y="64"/>
                  </a:lnTo>
                  <a:lnTo>
                    <a:pt x="3678" y="65"/>
                  </a:lnTo>
                  <a:lnTo>
                    <a:pt x="3681" y="70"/>
                  </a:lnTo>
                  <a:lnTo>
                    <a:pt x="3683" y="74"/>
                  </a:lnTo>
                  <a:lnTo>
                    <a:pt x="3684" y="78"/>
                  </a:lnTo>
                  <a:lnTo>
                    <a:pt x="3683" y="82"/>
                  </a:lnTo>
                  <a:lnTo>
                    <a:pt x="3681" y="86"/>
                  </a:lnTo>
                  <a:lnTo>
                    <a:pt x="3678" y="90"/>
                  </a:lnTo>
                  <a:lnTo>
                    <a:pt x="3674" y="92"/>
                  </a:lnTo>
                  <a:lnTo>
                    <a:pt x="3669" y="93"/>
                  </a:lnTo>
                  <a:lnTo>
                    <a:pt x="3664" y="92"/>
                  </a:lnTo>
                  <a:lnTo>
                    <a:pt x="3660" y="90"/>
                  </a:lnTo>
                  <a:lnTo>
                    <a:pt x="3657" y="86"/>
                  </a:lnTo>
                  <a:lnTo>
                    <a:pt x="3655" y="82"/>
                  </a:lnTo>
                  <a:lnTo>
                    <a:pt x="3655" y="78"/>
                  </a:lnTo>
                  <a:lnTo>
                    <a:pt x="3655" y="74"/>
                  </a:lnTo>
                  <a:lnTo>
                    <a:pt x="3657" y="70"/>
                  </a:lnTo>
                  <a:lnTo>
                    <a:pt x="3660" y="65"/>
                  </a:lnTo>
                  <a:lnTo>
                    <a:pt x="3664" y="64"/>
                  </a:lnTo>
                  <a:lnTo>
                    <a:pt x="3669" y="63"/>
                  </a:lnTo>
                  <a:close/>
                  <a:moveTo>
                    <a:pt x="3604" y="63"/>
                  </a:moveTo>
                  <a:lnTo>
                    <a:pt x="3610" y="64"/>
                  </a:lnTo>
                  <a:lnTo>
                    <a:pt x="3614" y="65"/>
                  </a:lnTo>
                  <a:lnTo>
                    <a:pt x="3617" y="70"/>
                  </a:lnTo>
                  <a:lnTo>
                    <a:pt x="3620" y="74"/>
                  </a:lnTo>
                  <a:lnTo>
                    <a:pt x="3620" y="78"/>
                  </a:lnTo>
                  <a:lnTo>
                    <a:pt x="3620" y="82"/>
                  </a:lnTo>
                  <a:lnTo>
                    <a:pt x="3617" y="86"/>
                  </a:lnTo>
                  <a:lnTo>
                    <a:pt x="3614" y="90"/>
                  </a:lnTo>
                  <a:lnTo>
                    <a:pt x="3610" y="92"/>
                  </a:lnTo>
                  <a:lnTo>
                    <a:pt x="3604" y="93"/>
                  </a:lnTo>
                  <a:lnTo>
                    <a:pt x="3600" y="92"/>
                  </a:lnTo>
                  <a:lnTo>
                    <a:pt x="3596" y="90"/>
                  </a:lnTo>
                  <a:lnTo>
                    <a:pt x="3593" y="86"/>
                  </a:lnTo>
                  <a:lnTo>
                    <a:pt x="3590" y="82"/>
                  </a:lnTo>
                  <a:lnTo>
                    <a:pt x="3590" y="78"/>
                  </a:lnTo>
                  <a:lnTo>
                    <a:pt x="3590" y="74"/>
                  </a:lnTo>
                  <a:lnTo>
                    <a:pt x="3593" y="70"/>
                  </a:lnTo>
                  <a:lnTo>
                    <a:pt x="3596" y="65"/>
                  </a:lnTo>
                  <a:lnTo>
                    <a:pt x="3600" y="64"/>
                  </a:lnTo>
                  <a:lnTo>
                    <a:pt x="3604" y="63"/>
                  </a:lnTo>
                  <a:close/>
                  <a:moveTo>
                    <a:pt x="3542" y="63"/>
                  </a:moveTo>
                  <a:lnTo>
                    <a:pt x="3546" y="64"/>
                  </a:lnTo>
                  <a:lnTo>
                    <a:pt x="3550" y="65"/>
                  </a:lnTo>
                  <a:lnTo>
                    <a:pt x="3553" y="70"/>
                  </a:lnTo>
                  <a:lnTo>
                    <a:pt x="3556" y="74"/>
                  </a:lnTo>
                  <a:lnTo>
                    <a:pt x="3556" y="78"/>
                  </a:lnTo>
                  <a:lnTo>
                    <a:pt x="3556" y="82"/>
                  </a:lnTo>
                  <a:lnTo>
                    <a:pt x="3553" y="86"/>
                  </a:lnTo>
                  <a:lnTo>
                    <a:pt x="3550" y="90"/>
                  </a:lnTo>
                  <a:lnTo>
                    <a:pt x="3546" y="92"/>
                  </a:lnTo>
                  <a:lnTo>
                    <a:pt x="3542" y="93"/>
                  </a:lnTo>
                  <a:lnTo>
                    <a:pt x="3536" y="92"/>
                  </a:lnTo>
                  <a:lnTo>
                    <a:pt x="3532" y="90"/>
                  </a:lnTo>
                  <a:lnTo>
                    <a:pt x="3529" y="86"/>
                  </a:lnTo>
                  <a:lnTo>
                    <a:pt x="3526" y="82"/>
                  </a:lnTo>
                  <a:lnTo>
                    <a:pt x="3526" y="78"/>
                  </a:lnTo>
                  <a:lnTo>
                    <a:pt x="3526" y="74"/>
                  </a:lnTo>
                  <a:lnTo>
                    <a:pt x="3529" y="70"/>
                  </a:lnTo>
                  <a:lnTo>
                    <a:pt x="3532" y="65"/>
                  </a:lnTo>
                  <a:lnTo>
                    <a:pt x="3536" y="64"/>
                  </a:lnTo>
                  <a:lnTo>
                    <a:pt x="3542" y="63"/>
                  </a:lnTo>
                  <a:close/>
                  <a:moveTo>
                    <a:pt x="3477" y="63"/>
                  </a:moveTo>
                  <a:lnTo>
                    <a:pt x="3482" y="64"/>
                  </a:lnTo>
                  <a:lnTo>
                    <a:pt x="3486" y="65"/>
                  </a:lnTo>
                  <a:lnTo>
                    <a:pt x="3489" y="70"/>
                  </a:lnTo>
                  <a:lnTo>
                    <a:pt x="3491" y="74"/>
                  </a:lnTo>
                  <a:lnTo>
                    <a:pt x="3491" y="78"/>
                  </a:lnTo>
                  <a:lnTo>
                    <a:pt x="3491" y="82"/>
                  </a:lnTo>
                  <a:lnTo>
                    <a:pt x="3489" y="86"/>
                  </a:lnTo>
                  <a:lnTo>
                    <a:pt x="3486" y="90"/>
                  </a:lnTo>
                  <a:lnTo>
                    <a:pt x="3482" y="92"/>
                  </a:lnTo>
                  <a:lnTo>
                    <a:pt x="3477" y="93"/>
                  </a:lnTo>
                  <a:lnTo>
                    <a:pt x="3472" y="92"/>
                  </a:lnTo>
                  <a:lnTo>
                    <a:pt x="3468" y="90"/>
                  </a:lnTo>
                  <a:lnTo>
                    <a:pt x="3465" y="86"/>
                  </a:lnTo>
                  <a:lnTo>
                    <a:pt x="3463" y="82"/>
                  </a:lnTo>
                  <a:lnTo>
                    <a:pt x="3462" y="78"/>
                  </a:lnTo>
                  <a:lnTo>
                    <a:pt x="3463" y="74"/>
                  </a:lnTo>
                  <a:lnTo>
                    <a:pt x="3465" y="70"/>
                  </a:lnTo>
                  <a:lnTo>
                    <a:pt x="3468" y="65"/>
                  </a:lnTo>
                  <a:lnTo>
                    <a:pt x="3472" y="64"/>
                  </a:lnTo>
                  <a:lnTo>
                    <a:pt x="3477" y="63"/>
                  </a:lnTo>
                  <a:close/>
                  <a:moveTo>
                    <a:pt x="3413" y="63"/>
                  </a:moveTo>
                  <a:lnTo>
                    <a:pt x="3417" y="64"/>
                  </a:lnTo>
                  <a:lnTo>
                    <a:pt x="3421" y="65"/>
                  </a:lnTo>
                  <a:lnTo>
                    <a:pt x="3426" y="70"/>
                  </a:lnTo>
                  <a:lnTo>
                    <a:pt x="3427" y="74"/>
                  </a:lnTo>
                  <a:lnTo>
                    <a:pt x="3428" y="78"/>
                  </a:lnTo>
                  <a:lnTo>
                    <a:pt x="3427" y="82"/>
                  </a:lnTo>
                  <a:lnTo>
                    <a:pt x="3426" y="86"/>
                  </a:lnTo>
                  <a:lnTo>
                    <a:pt x="3421" y="90"/>
                  </a:lnTo>
                  <a:lnTo>
                    <a:pt x="3417" y="92"/>
                  </a:lnTo>
                  <a:lnTo>
                    <a:pt x="3413" y="93"/>
                  </a:lnTo>
                  <a:lnTo>
                    <a:pt x="3409" y="92"/>
                  </a:lnTo>
                  <a:lnTo>
                    <a:pt x="3405" y="90"/>
                  </a:lnTo>
                  <a:lnTo>
                    <a:pt x="3401" y="86"/>
                  </a:lnTo>
                  <a:lnTo>
                    <a:pt x="3399" y="82"/>
                  </a:lnTo>
                  <a:lnTo>
                    <a:pt x="3398" y="78"/>
                  </a:lnTo>
                  <a:lnTo>
                    <a:pt x="3399" y="74"/>
                  </a:lnTo>
                  <a:lnTo>
                    <a:pt x="3401" y="70"/>
                  </a:lnTo>
                  <a:lnTo>
                    <a:pt x="3405" y="65"/>
                  </a:lnTo>
                  <a:lnTo>
                    <a:pt x="3409" y="64"/>
                  </a:lnTo>
                  <a:lnTo>
                    <a:pt x="3413" y="63"/>
                  </a:lnTo>
                  <a:close/>
                  <a:moveTo>
                    <a:pt x="3349" y="63"/>
                  </a:moveTo>
                  <a:lnTo>
                    <a:pt x="3353" y="64"/>
                  </a:lnTo>
                  <a:lnTo>
                    <a:pt x="3357" y="65"/>
                  </a:lnTo>
                  <a:lnTo>
                    <a:pt x="3361" y="70"/>
                  </a:lnTo>
                  <a:lnTo>
                    <a:pt x="3363" y="74"/>
                  </a:lnTo>
                  <a:lnTo>
                    <a:pt x="3364" y="78"/>
                  </a:lnTo>
                  <a:lnTo>
                    <a:pt x="3363" y="82"/>
                  </a:lnTo>
                  <a:lnTo>
                    <a:pt x="3361" y="86"/>
                  </a:lnTo>
                  <a:lnTo>
                    <a:pt x="3357" y="90"/>
                  </a:lnTo>
                  <a:lnTo>
                    <a:pt x="3353" y="92"/>
                  </a:lnTo>
                  <a:lnTo>
                    <a:pt x="3349" y="93"/>
                  </a:lnTo>
                  <a:lnTo>
                    <a:pt x="3345" y="92"/>
                  </a:lnTo>
                  <a:lnTo>
                    <a:pt x="3341" y="90"/>
                  </a:lnTo>
                  <a:lnTo>
                    <a:pt x="3336" y="86"/>
                  </a:lnTo>
                  <a:lnTo>
                    <a:pt x="3335" y="82"/>
                  </a:lnTo>
                  <a:lnTo>
                    <a:pt x="3334" y="78"/>
                  </a:lnTo>
                  <a:lnTo>
                    <a:pt x="3335" y="74"/>
                  </a:lnTo>
                  <a:lnTo>
                    <a:pt x="3336" y="70"/>
                  </a:lnTo>
                  <a:lnTo>
                    <a:pt x="3341" y="65"/>
                  </a:lnTo>
                  <a:lnTo>
                    <a:pt x="3345" y="64"/>
                  </a:lnTo>
                  <a:lnTo>
                    <a:pt x="3349" y="63"/>
                  </a:lnTo>
                  <a:close/>
                  <a:moveTo>
                    <a:pt x="3285" y="63"/>
                  </a:moveTo>
                  <a:lnTo>
                    <a:pt x="3290" y="64"/>
                  </a:lnTo>
                  <a:lnTo>
                    <a:pt x="3294" y="65"/>
                  </a:lnTo>
                  <a:lnTo>
                    <a:pt x="3297" y="70"/>
                  </a:lnTo>
                  <a:lnTo>
                    <a:pt x="3299" y="74"/>
                  </a:lnTo>
                  <a:lnTo>
                    <a:pt x="3300" y="78"/>
                  </a:lnTo>
                  <a:lnTo>
                    <a:pt x="3299" y="82"/>
                  </a:lnTo>
                  <a:lnTo>
                    <a:pt x="3297" y="86"/>
                  </a:lnTo>
                  <a:lnTo>
                    <a:pt x="3294" y="90"/>
                  </a:lnTo>
                  <a:lnTo>
                    <a:pt x="3290" y="92"/>
                  </a:lnTo>
                  <a:lnTo>
                    <a:pt x="3285" y="93"/>
                  </a:lnTo>
                  <a:lnTo>
                    <a:pt x="3280" y="92"/>
                  </a:lnTo>
                  <a:lnTo>
                    <a:pt x="3276" y="90"/>
                  </a:lnTo>
                  <a:lnTo>
                    <a:pt x="3273" y="86"/>
                  </a:lnTo>
                  <a:lnTo>
                    <a:pt x="3271" y="82"/>
                  </a:lnTo>
                  <a:lnTo>
                    <a:pt x="3271" y="78"/>
                  </a:lnTo>
                  <a:lnTo>
                    <a:pt x="3271" y="74"/>
                  </a:lnTo>
                  <a:lnTo>
                    <a:pt x="3273" y="70"/>
                  </a:lnTo>
                  <a:lnTo>
                    <a:pt x="3276" y="65"/>
                  </a:lnTo>
                  <a:lnTo>
                    <a:pt x="3280" y="64"/>
                  </a:lnTo>
                  <a:lnTo>
                    <a:pt x="3285" y="63"/>
                  </a:lnTo>
                  <a:close/>
                  <a:moveTo>
                    <a:pt x="3220" y="63"/>
                  </a:moveTo>
                  <a:lnTo>
                    <a:pt x="3226" y="64"/>
                  </a:lnTo>
                  <a:lnTo>
                    <a:pt x="3230" y="65"/>
                  </a:lnTo>
                  <a:lnTo>
                    <a:pt x="3233" y="70"/>
                  </a:lnTo>
                  <a:lnTo>
                    <a:pt x="3236" y="74"/>
                  </a:lnTo>
                  <a:lnTo>
                    <a:pt x="3236" y="78"/>
                  </a:lnTo>
                  <a:lnTo>
                    <a:pt x="3236" y="82"/>
                  </a:lnTo>
                  <a:lnTo>
                    <a:pt x="3233" y="86"/>
                  </a:lnTo>
                  <a:lnTo>
                    <a:pt x="3230" y="90"/>
                  </a:lnTo>
                  <a:lnTo>
                    <a:pt x="3226" y="92"/>
                  </a:lnTo>
                  <a:lnTo>
                    <a:pt x="3220" y="93"/>
                  </a:lnTo>
                  <a:lnTo>
                    <a:pt x="3216" y="92"/>
                  </a:lnTo>
                  <a:lnTo>
                    <a:pt x="3212" y="90"/>
                  </a:lnTo>
                  <a:lnTo>
                    <a:pt x="3209" y="86"/>
                  </a:lnTo>
                  <a:lnTo>
                    <a:pt x="3206" y="82"/>
                  </a:lnTo>
                  <a:lnTo>
                    <a:pt x="3206" y="78"/>
                  </a:lnTo>
                  <a:lnTo>
                    <a:pt x="3206" y="74"/>
                  </a:lnTo>
                  <a:lnTo>
                    <a:pt x="3209" y="70"/>
                  </a:lnTo>
                  <a:lnTo>
                    <a:pt x="3212" y="65"/>
                  </a:lnTo>
                  <a:lnTo>
                    <a:pt x="3216" y="64"/>
                  </a:lnTo>
                  <a:lnTo>
                    <a:pt x="3220" y="63"/>
                  </a:lnTo>
                  <a:close/>
                  <a:moveTo>
                    <a:pt x="3158" y="63"/>
                  </a:moveTo>
                  <a:lnTo>
                    <a:pt x="3162" y="64"/>
                  </a:lnTo>
                  <a:lnTo>
                    <a:pt x="3166" y="65"/>
                  </a:lnTo>
                  <a:lnTo>
                    <a:pt x="3169" y="70"/>
                  </a:lnTo>
                  <a:lnTo>
                    <a:pt x="3172" y="74"/>
                  </a:lnTo>
                  <a:lnTo>
                    <a:pt x="3172" y="78"/>
                  </a:lnTo>
                  <a:lnTo>
                    <a:pt x="3172" y="82"/>
                  </a:lnTo>
                  <a:lnTo>
                    <a:pt x="3169" y="86"/>
                  </a:lnTo>
                  <a:lnTo>
                    <a:pt x="3166" y="90"/>
                  </a:lnTo>
                  <a:lnTo>
                    <a:pt x="3162" y="92"/>
                  </a:lnTo>
                  <a:lnTo>
                    <a:pt x="3158" y="93"/>
                  </a:lnTo>
                  <a:lnTo>
                    <a:pt x="3152" y="92"/>
                  </a:lnTo>
                  <a:lnTo>
                    <a:pt x="3148" y="90"/>
                  </a:lnTo>
                  <a:lnTo>
                    <a:pt x="3145" y="86"/>
                  </a:lnTo>
                  <a:lnTo>
                    <a:pt x="3142" y="82"/>
                  </a:lnTo>
                  <a:lnTo>
                    <a:pt x="3142" y="78"/>
                  </a:lnTo>
                  <a:lnTo>
                    <a:pt x="3142" y="74"/>
                  </a:lnTo>
                  <a:lnTo>
                    <a:pt x="3145" y="70"/>
                  </a:lnTo>
                  <a:lnTo>
                    <a:pt x="3148" y="65"/>
                  </a:lnTo>
                  <a:lnTo>
                    <a:pt x="3152" y="64"/>
                  </a:lnTo>
                  <a:lnTo>
                    <a:pt x="3158" y="63"/>
                  </a:lnTo>
                  <a:close/>
                  <a:moveTo>
                    <a:pt x="3093" y="63"/>
                  </a:moveTo>
                  <a:lnTo>
                    <a:pt x="3098" y="64"/>
                  </a:lnTo>
                  <a:lnTo>
                    <a:pt x="3102" y="65"/>
                  </a:lnTo>
                  <a:lnTo>
                    <a:pt x="3105" y="70"/>
                  </a:lnTo>
                  <a:lnTo>
                    <a:pt x="3107" y="74"/>
                  </a:lnTo>
                  <a:lnTo>
                    <a:pt x="3107" y="78"/>
                  </a:lnTo>
                  <a:lnTo>
                    <a:pt x="3107" y="82"/>
                  </a:lnTo>
                  <a:lnTo>
                    <a:pt x="3105" y="86"/>
                  </a:lnTo>
                  <a:lnTo>
                    <a:pt x="3102" y="90"/>
                  </a:lnTo>
                  <a:lnTo>
                    <a:pt x="3098" y="92"/>
                  </a:lnTo>
                  <a:lnTo>
                    <a:pt x="3093" y="93"/>
                  </a:lnTo>
                  <a:lnTo>
                    <a:pt x="3088" y="92"/>
                  </a:lnTo>
                  <a:lnTo>
                    <a:pt x="3084" y="90"/>
                  </a:lnTo>
                  <a:lnTo>
                    <a:pt x="3081" y="86"/>
                  </a:lnTo>
                  <a:lnTo>
                    <a:pt x="3079" y="82"/>
                  </a:lnTo>
                  <a:lnTo>
                    <a:pt x="3078" y="78"/>
                  </a:lnTo>
                  <a:lnTo>
                    <a:pt x="3079" y="74"/>
                  </a:lnTo>
                  <a:lnTo>
                    <a:pt x="3081" y="70"/>
                  </a:lnTo>
                  <a:lnTo>
                    <a:pt x="3084" y="65"/>
                  </a:lnTo>
                  <a:lnTo>
                    <a:pt x="3088" y="64"/>
                  </a:lnTo>
                  <a:lnTo>
                    <a:pt x="3093" y="63"/>
                  </a:lnTo>
                  <a:close/>
                  <a:moveTo>
                    <a:pt x="3029" y="63"/>
                  </a:moveTo>
                  <a:lnTo>
                    <a:pt x="3033" y="64"/>
                  </a:lnTo>
                  <a:lnTo>
                    <a:pt x="3037" y="65"/>
                  </a:lnTo>
                  <a:lnTo>
                    <a:pt x="3042" y="70"/>
                  </a:lnTo>
                  <a:lnTo>
                    <a:pt x="3043" y="74"/>
                  </a:lnTo>
                  <a:lnTo>
                    <a:pt x="3044" y="78"/>
                  </a:lnTo>
                  <a:lnTo>
                    <a:pt x="3043" y="82"/>
                  </a:lnTo>
                  <a:lnTo>
                    <a:pt x="3042" y="86"/>
                  </a:lnTo>
                  <a:lnTo>
                    <a:pt x="3037" y="90"/>
                  </a:lnTo>
                  <a:lnTo>
                    <a:pt x="3033" y="92"/>
                  </a:lnTo>
                  <a:lnTo>
                    <a:pt x="3029" y="93"/>
                  </a:lnTo>
                  <a:lnTo>
                    <a:pt x="3025" y="92"/>
                  </a:lnTo>
                  <a:lnTo>
                    <a:pt x="3021" y="90"/>
                  </a:lnTo>
                  <a:lnTo>
                    <a:pt x="3017" y="86"/>
                  </a:lnTo>
                  <a:lnTo>
                    <a:pt x="3015" y="82"/>
                  </a:lnTo>
                  <a:lnTo>
                    <a:pt x="3014" y="78"/>
                  </a:lnTo>
                  <a:lnTo>
                    <a:pt x="3015" y="74"/>
                  </a:lnTo>
                  <a:lnTo>
                    <a:pt x="3017" y="70"/>
                  </a:lnTo>
                  <a:lnTo>
                    <a:pt x="3021" y="65"/>
                  </a:lnTo>
                  <a:lnTo>
                    <a:pt x="3025" y="64"/>
                  </a:lnTo>
                  <a:lnTo>
                    <a:pt x="3029" y="63"/>
                  </a:lnTo>
                  <a:close/>
                  <a:moveTo>
                    <a:pt x="2965" y="63"/>
                  </a:moveTo>
                  <a:lnTo>
                    <a:pt x="2969" y="64"/>
                  </a:lnTo>
                  <a:lnTo>
                    <a:pt x="2973" y="65"/>
                  </a:lnTo>
                  <a:lnTo>
                    <a:pt x="2977" y="70"/>
                  </a:lnTo>
                  <a:lnTo>
                    <a:pt x="2979" y="74"/>
                  </a:lnTo>
                  <a:lnTo>
                    <a:pt x="2980" y="78"/>
                  </a:lnTo>
                  <a:lnTo>
                    <a:pt x="2979" y="82"/>
                  </a:lnTo>
                  <a:lnTo>
                    <a:pt x="2977" y="86"/>
                  </a:lnTo>
                  <a:lnTo>
                    <a:pt x="2973" y="90"/>
                  </a:lnTo>
                  <a:lnTo>
                    <a:pt x="2969" y="92"/>
                  </a:lnTo>
                  <a:lnTo>
                    <a:pt x="2965" y="93"/>
                  </a:lnTo>
                  <a:lnTo>
                    <a:pt x="2961" y="92"/>
                  </a:lnTo>
                  <a:lnTo>
                    <a:pt x="2957" y="90"/>
                  </a:lnTo>
                  <a:lnTo>
                    <a:pt x="2952" y="86"/>
                  </a:lnTo>
                  <a:lnTo>
                    <a:pt x="2951" y="82"/>
                  </a:lnTo>
                  <a:lnTo>
                    <a:pt x="2950" y="78"/>
                  </a:lnTo>
                  <a:lnTo>
                    <a:pt x="2951" y="74"/>
                  </a:lnTo>
                  <a:lnTo>
                    <a:pt x="2952" y="70"/>
                  </a:lnTo>
                  <a:lnTo>
                    <a:pt x="2957" y="65"/>
                  </a:lnTo>
                  <a:lnTo>
                    <a:pt x="2961" y="64"/>
                  </a:lnTo>
                  <a:lnTo>
                    <a:pt x="2965" y="63"/>
                  </a:lnTo>
                  <a:close/>
                  <a:moveTo>
                    <a:pt x="2901" y="63"/>
                  </a:moveTo>
                  <a:lnTo>
                    <a:pt x="2906" y="64"/>
                  </a:lnTo>
                  <a:lnTo>
                    <a:pt x="2910" y="65"/>
                  </a:lnTo>
                  <a:lnTo>
                    <a:pt x="2913" y="70"/>
                  </a:lnTo>
                  <a:lnTo>
                    <a:pt x="2915" y="74"/>
                  </a:lnTo>
                  <a:lnTo>
                    <a:pt x="2916" y="78"/>
                  </a:lnTo>
                  <a:lnTo>
                    <a:pt x="2915" y="82"/>
                  </a:lnTo>
                  <a:lnTo>
                    <a:pt x="2913" y="86"/>
                  </a:lnTo>
                  <a:lnTo>
                    <a:pt x="2910" y="90"/>
                  </a:lnTo>
                  <a:lnTo>
                    <a:pt x="2906" y="92"/>
                  </a:lnTo>
                  <a:lnTo>
                    <a:pt x="2901" y="93"/>
                  </a:lnTo>
                  <a:lnTo>
                    <a:pt x="2896" y="92"/>
                  </a:lnTo>
                  <a:lnTo>
                    <a:pt x="2892" y="90"/>
                  </a:lnTo>
                  <a:lnTo>
                    <a:pt x="2889" y="86"/>
                  </a:lnTo>
                  <a:lnTo>
                    <a:pt x="2887" y="82"/>
                  </a:lnTo>
                  <a:lnTo>
                    <a:pt x="2887" y="78"/>
                  </a:lnTo>
                  <a:lnTo>
                    <a:pt x="2887" y="74"/>
                  </a:lnTo>
                  <a:lnTo>
                    <a:pt x="2889" y="70"/>
                  </a:lnTo>
                  <a:lnTo>
                    <a:pt x="2892" y="65"/>
                  </a:lnTo>
                  <a:lnTo>
                    <a:pt x="2896" y="64"/>
                  </a:lnTo>
                  <a:lnTo>
                    <a:pt x="2901" y="63"/>
                  </a:lnTo>
                  <a:close/>
                  <a:moveTo>
                    <a:pt x="2836" y="63"/>
                  </a:moveTo>
                  <a:lnTo>
                    <a:pt x="2842" y="64"/>
                  </a:lnTo>
                  <a:lnTo>
                    <a:pt x="2846" y="65"/>
                  </a:lnTo>
                  <a:lnTo>
                    <a:pt x="2849" y="70"/>
                  </a:lnTo>
                  <a:lnTo>
                    <a:pt x="2852" y="74"/>
                  </a:lnTo>
                  <a:lnTo>
                    <a:pt x="2852" y="78"/>
                  </a:lnTo>
                  <a:lnTo>
                    <a:pt x="2852" y="82"/>
                  </a:lnTo>
                  <a:lnTo>
                    <a:pt x="2849" y="86"/>
                  </a:lnTo>
                  <a:lnTo>
                    <a:pt x="2846" y="90"/>
                  </a:lnTo>
                  <a:lnTo>
                    <a:pt x="2842" y="92"/>
                  </a:lnTo>
                  <a:lnTo>
                    <a:pt x="2836" y="93"/>
                  </a:lnTo>
                  <a:lnTo>
                    <a:pt x="2832" y="92"/>
                  </a:lnTo>
                  <a:lnTo>
                    <a:pt x="2828" y="90"/>
                  </a:lnTo>
                  <a:lnTo>
                    <a:pt x="2825" y="86"/>
                  </a:lnTo>
                  <a:lnTo>
                    <a:pt x="2822" y="82"/>
                  </a:lnTo>
                  <a:lnTo>
                    <a:pt x="2822" y="78"/>
                  </a:lnTo>
                  <a:lnTo>
                    <a:pt x="2822" y="74"/>
                  </a:lnTo>
                  <a:lnTo>
                    <a:pt x="2825" y="70"/>
                  </a:lnTo>
                  <a:lnTo>
                    <a:pt x="2828" y="65"/>
                  </a:lnTo>
                  <a:lnTo>
                    <a:pt x="2832" y="64"/>
                  </a:lnTo>
                  <a:lnTo>
                    <a:pt x="2836" y="63"/>
                  </a:lnTo>
                  <a:close/>
                  <a:moveTo>
                    <a:pt x="2774" y="63"/>
                  </a:moveTo>
                  <a:lnTo>
                    <a:pt x="2778" y="64"/>
                  </a:lnTo>
                  <a:lnTo>
                    <a:pt x="2782" y="65"/>
                  </a:lnTo>
                  <a:lnTo>
                    <a:pt x="2785" y="70"/>
                  </a:lnTo>
                  <a:lnTo>
                    <a:pt x="2788" y="74"/>
                  </a:lnTo>
                  <a:lnTo>
                    <a:pt x="2788" y="78"/>
                  </a:lnTo>
                  <a:lnTo>
                    <a:pt x="2788" y="82"/>
                  </a:lnTo>
                  <a:lnTo>
                    <a:pt x="2785" y="86"/>
                  </a:lnTo>
                  <a:lnTo>
                    <a:pt x="2782" y="90"/>
                  </a:lnTo>
                  <a:lnTo>
                    <a:pt x="2778" y="92"/>
                  </a:lnTo>
                  <a:lnTo>
                    <a:pt x="2774" y="93"/>
                  </a:lnTo>
                  <a:lnTo>
                    <a:pt x="2768" y="92"/>
                  </a:lnTo>
                  <a:lnTo>
                    <a:pt x="2764" y="90"/>
                  </a:lnTo>
                  <a:lnTo>
                    <a:pt x="2761" y="86"/>
                  </a:lnTo>
                  <a:lnTo>
                    <a:pt x="2758" y="82"/>
                  </a:lnTo>
                  <a:lnTo>
                    <a:pt x="2758" y="78"/>
                  </a:lnTo>
                  <a:lnTo>
                    <a:pt x="2758" y="74"/>
                  </a:lnTo>
                  <a:lnTo>
                    <a:pt x="2761" y="70"/>
                  </a:lnTo>
                  <a:lnTo>
                    <a:pt x="2764" y="65"/>
                  </a:lnTo>
                  <a:lnTo>
                    <a:pt x="2768" y="64"/>
                  </a:lnTo>
                  <a:lnTo>
                    <a:pt x="2774" y="63"/>
                  </a:lnTo>
                  <a:close/>
                  <a:moveTo>
                    <a:pt x="2709" y="63"/>
                  </a:moveTo>
                  <a:lnTo>
                    <a:pt x="2714" y="64"/>
                  </a:lnTo>
                  <a:lnTo>
                    <a:pt x="2718" y="65"/>
                  </a:lnTo>
                  <a:lnTo>
                    <a:pt x="2721" y="70"/>
                  </a:lnTo>
                  <a:lnTo>
                    <a:pt x="2723" y="74"/>
                  </a:lnTo>
                  <a:lnTo>
                    <a:pt x="2723" y="78"/>
                  </a:lnTo>
                  <a:lnTo>
                    <a:pt x="2723" y="82"/>
                  </a:lnTo>
                  <a:lnTo>
                    <a:pt x="2721" y="86"/>
                  </a:lnTo>
                  <a:lnTo>
                    <a:pt x="2718" y="90"/>
                  </a:lnTo>
                  <a:lnTo>
                    <a:pt x="2714" y="92"/>
                  </a:lnTo>
                  <a:lnTo>
                    <a:pt x="2709" y="93"/>
                  </a:lnTo>
                  <a:lnTo>
                    <a:pt x="2704" y="92"/>
                  </a:lnTo>
                  <a:lnTo>
                    <a:pt x="2700" y="90"/>
                  </a:lnTo>
                  <a:lnTo>
                    <a:pt x="2697" y="86"/>
                  </a:lnTo>
                  <a:lnTo>
                    <a:pt x="2695" y="82"/>
                  </a:lnTo>
                  <a:lnTo>
                    <a:pt x="2694" y="78"/>
                  </a:lnTo>
                  <a:lnTo>
                    <a:pt x="2695" y="74"/>
                  </a:lnTo>
                  <a:lnTo>
                    <a:pt x="2697" y="70"/>
                  </a:lnTo>
                  <a:lnTo>
                    <a:pt x="2700" y="65"/>
                  </a:lnTo>
                  <a:lnTo>
                    <a:pt x="2704" y="64"/>
                  </a:lnTo>
                  <a:lnTo>
                    <a:pt x="2709" y="63"/>
                  </a:lnTo>
                  <a:close/>
                  <a:moveTo>
                    <a:pt x="2645" y="63"/>
                  </a:moveTo>
                  <a:lnTo>
                    <a:pt x="2649" y="64"/>
                  </a:lnTo>
                  <a:lnTo>
                    <a:pt x="2653" y="65"/>
                  </a:lnTo>
                  <a:lnTo>
                    <a:pt x="2658" y="70"/>
                  </a:lnTo>
                  <a:lnTo>
                    <a:pt x="2659" y="74"/>
                  </a:lnTo>
                  <a:lnTo>
                    <a:pt x="2660" y="78"/>
                  </a:lnTo>
                  <a:lnTo>
                    <a:pt x="2659" y="82"/>
                  </a:lnTo>
                  <a:lnTo>
                    <a:pt x="2658" y="86"/>
                  </a:lnTo>
                  <a:lnTo>
                    <a:pt x="2653" y="90"/>
                  </a:lnTo>
                  <a:lnTo>
                    <a:pt x="2649" y="92"/>
                  </a:lnTo>
                  <a:lnTo>
                    <a:pt x="2645" y="93"/>
                  </a:lnTo>
                  <a:lnTo>
                    <a:pt x="2641" y="92"/>
                  </a:lnTo>
                  <a:lnTo>
                    <a:pt x="2637" y="90"/>
                  </a:lnTo>
                  <a:lnTo>
                    <a:pt x="2633" y="86"/>
                  </a:lnTo>
                  <a:lnTo>
                    <a:pt x="2631" y="82"/>
                  </a:lnTo>
                  <a:lnTo>
                    <a:pt x="2630" y="78"/>
                  </a:lnTo>
                  <a:lnTo>
                    <a:pt x="2631" y="74"/>
                  </a:lnTo>
                  <a:lnTo>
                    <a:pt x="2633" y="70"/>
                  </a:lnTo>
                  <a:lnTo>
                    <a:pt x="2637" y="65"/>
                  </a:lnTo>
                  <a:lnTo>
                    <a:pt x="2641" y="64"/>
                  </a:lnTo>
                  <a:lnTo>
                    <a:pt x="2645" y="63"/>
                  </a:lnTo>
                  <a:close/>
                  <a:moveTo>
                    <a:pt x="2581" y="63"/>
                  </a:moveTo>
                  <a:lnTo>
                    <a:pt x="2585" y="64"/>
                  </a:lnTo>
                  <a:lnTo>
                    <a:pt x="2589" y="65"/>
                  </a:lnTo>
                  <a:lnTo>
                    <a:pt x="2593" y="70"/>
                  </a:lnTo>
                  <a:lnTo>
                    <a:pt x="2595" y="74"/>
                  </a:lnTo>
                  <a:lnTo>
                    <a:pt x="2596" y="78"/>
                  </a:lnTo>
                  <a:lnTo>
                    <a:pt x="2595" y="82"/>
                  </a:lnTo>
                  <a:lnTo>
                    <a:pt x="2593" y="86"/>
                  </a:lnTo>
                  <a:lnTo>
                    <a:pt x="2589" y="90"/>
                  </a:lnTo>
                  <a:lnTo>
                    <a:pt x="2585" y="92"/>
                  </a:lnTo>
                  <a:lnTo>
                    <a:pt x="2581" y="93"/>
                  </a:lnTo>
                  <a:lnTo>
                    <a:pt x="2577" y="92"/>
                  </a:lnTo>
                  <a:lnTo>
                    <a:pt x="2573" y="90"/>
                  </a:lnTo>
                  <a:lnTo>
                    <a:pt x="2568" y="86"/>
                  </a:lnTo>
                  <a:lnTo>
                    <a:pt x="2567" y="82"/>
                  </a:lnTo>
                  <a:lnTo>
                    <a:pt x="2566" y="78"/>
                  </a:lnTo>
                  <a:lnTo>
                    <a:pt x="2567" y="74"/>
                  </a:lnTo>
                  <a:lnTo>
                    <a:pt x="2568" y="70"/>
                  </a:lnTo>
                  <a:lnTo>
                    <a:pt x="2573" y="65"/>
                  </a:lnTo>
                  <a:lnTo>
                    <a:pt x="2577" y="64"/>
                  </a:lnTo>
                  <a:lnTo>
                    <a:pt x="2581" y="63"/>
                  </a:lnTo>
                  <a:close/>
                  <a:moveTo>
                    <a:pt x="2517" y="63"/>
                  </a:moveTo>
                  <a:lnTo>
                    <a:pt x="2522" y="64"/>
                  </a:lnTo>
                  <a:lnTo>
                    <a:pt x="2526" y="65"/>
                  </a:lnTo>
                  <a:lnTo>
                    <a:pt x="2529" y="70"/>
                  </a:lnTo>
                  <a:lnTo>
                    <a:pt x="2531" y="74"/>
                  </a:lnTo>
                  <a:lnTo>
                    <a:pt x="2532" y="78"/>
                  </a:lnTo>
                  <a:lnTo>
                    <a:pt x="2531" y="82"/>
                  </a:lnTo>
                  <a:lnTo>
                    <a:pt x="2529" y="86"/>
                  </a:lnTo>
                  <a:lnTo>
                    <a:pt x="2526" y="90"/>
                  </a:lnTo>
                  <a:lnTo>
                    <a:pt x="2522" y="92"/>
                  </a:lnTo>
                  <a:lnTo>
                    <a:pt x="2517" y="93"/>
                  </a:lnTo>
                  <a:lnTo>
                    <a:pt x="2512" y="92"/>
                  </a:lnTo>
                  <a:lnTo>
                    <a:pt x="2508" y="90"/>
                  </a:lnTo>
                  <a:lnTo>
                    <a:pt x="2505" y="86"/>
                  </a:lnTo>
                  <a:lnTo>
                    <a:pt x="2503" y="82"/>
                  </a:lnTo>
                  <a:lnTo>
                    <a:pt x="2503" y="78"/>
                  </a:lnTo>
                  <a:lnTo>
                    <a:pt x="2503" y="74"/>
                  </a:lnTo>
                  <a:lnTo>
                    <a:pt x="2505" y="70"/>
                  </a:lnTo>
                  <a:lnTo>
                    <a:pt x="2508" y="65"/>
                  </a:lnTo>
                  <a:lnTo>
                    <a:pt x="2512" y="64"/>
                  </a:lnTo>
                  <a:lnTo>
                    <a:pt x="2517" y="63"/>
                  </a:lnTo>
                  <a:close/>
                  <a:moveTo>
                    <a:pt x="2452" y="63"/>
                  </a:moveTo>
                  <a:lnTo>
                    <a:pt x="2458" y="64"/>
                  </a:lnTo>
                  <a:lnTo>
                    <a:pt x="2462" y="65"/>
                  </a:lnTo>
                  <a:lnTo>
                    <a:pt x="2465" y="70"/>
                  </a:lnTo>
                  <a:lnTo>
                    <a:pt x="2468" y="74"/>
                  </a:lnTo>
                  <a:lnTo>
                    <a:pt x="2468" y="78"/>
                  </a:lnTo>
                  <a:lnTo>
                    <a:pt x="2468" y="82"/>
                  </a:lnTo>
                  <a:lnTo>
                    <a:pt x="2465" y="86"/>
                  </a:lnTo>
                  <a:lnTo>
                    <a:pt x="2462" y="90"/>
                  </a:lnTo>
                  <a:lnTo>
                    <a:pt x="2458" y="92"/>
                  </a:lnTo>
                  <a:lnTo>
                    <a:pt x="2452" y="93"/>
                  </a:lnTo>
                  <a:lnTo>
                    <a:pt x="2448" y="92"/>
                  </a:lnTo>
                  <a:lnTo>
                    <a:pt x="2444" y="90"/>
                  </a:lnTo>
                  <a:lnTo>
                    <a:pt x="2441" y="86"/>
                  </a:lnTo>
                  <a:lnTo>
                    <a:pt x="2438" y="82"/>
                  </a:lnTo>
                  <a:lnTo>
                    <a:pt x="2438" y="78"/>
                  </a:lnTo>
                  <a:lnTo>
                    <a:pt x="2438" y="74"/>
                  </a:lnTo>
                  <a:lnTo>
                    <a:pt x="2441" y="70"/>
                  </a:lnTo>
                  <a:lnTo>
                    <a:pt x="2444" y="65"/>
                  </a:lnTo>
                  <a:lnTo>
                    <a:pt x="2448" y="64"/>
                  </a:lnTo>
                  <a:lnTo>
                    <a:pt x="2452" y="63"/>
                  </a:lnTo>
                  <a:close/>
                  <a:moveTo>
                    <a:pt x="2390" y="63"/>
                  </a:moveTo>
                  <a:lnTo>
                    <a:pt x="2394" y="64"/>
                  </a:lnTo>
                  <a:lnTo>
                    <a:pt x="2398" y="65"/>
                  </a:lnTo>
                  <a:lnTo>
                    <a:pt x="2401" y="70"/>
                  </a:lnTo>
                  <a:lnTo>
                    <a:pt x="2404" y="74"/>
                  </a:lnTo>
                  <a:lnTo>
                    <a:pt x="2404" y="78"/>
                  </a:lnTo>
                  <a:lnTo>
                    <a:pt x="2404" y="82"/>
                  </a:lnTo>
                  <a:lnTo>
                    <a:pt x="2401" y="86"/>
                  </a:lnTo>
                  <a:lnTo>
                    <a:pt x="2398" y="90"/>
                  </a:lnTo>
                  <a:lnTo>
                    <a:pt x="2394" y="92"/>
                  </a:lnTo>
                  <a:lnTo>
                    <a:pt x="2390" y="93"/>
                  </a:lnTo>
                  <a:lnTo>
                    <a:pt x="2384" y="92"/>
                  </a:lnTo>
                  <a:lnTo>
                    <a:pt x="2380" y="90"/>
                  </a:lnTo>
                  <a:lnTo>
                    <a:pt x="2377" y="86"/>
                  </a:lnTo>
                  <a:lnTo>
                    <a:pt x="2374" y="82"/>
                  </a:lnTo>
                  <a:lnTo>
                    <a:pt x="2374" y="78"/>
                  </a:lnTo>
                  <a:lnTo>
                    <a:pt x="2374" y="74"/>
                  </a:lnTo>
                  <a:lnTo>
                    <a:pt x="2377" y="70"/>
                  </a:lnTo>
                  <a:lnTo>
                    <a:pt x="2380" y="65"/>
                  </a:lnTo>
                  <a:lnTo>
                    <a:pt x="2384" y="64"/>
                  </a:lnTo>
                  <a:lnTo>
                    <a:pt x="2390" y="63"/>
                  </a:lnTo>
                  <a:close/>
                  <a:moveTo>
                    <a:pt x="2325" y="63"/>
                  </a:moveTo>
                  <a:lnTo>
                    <a:pt x="2330" y="64"/>
                  </a:lnTo>
                  <a:lnTo>
                    <a:pt x="2334" y="65"/>
                  </a:lnTo>
                  <a:lnTo>
                    <a:pt x="2337" y="70"/>
                  </a:lnTo>
                  <a:lnTo>
                    <a:pt x="2339" y="74"/>
                  </a:lnTo>
                  <a:lnTo>
                    <a:pt x="2339" y="78"/>
                  </a:lnTo>
                  <a:lnTo>
                    <a:pt x="2339" y="82"/>
                  </a:lnTo>
                  <a:lnTo>
                    <a:pt x="2337" y="86"/>
                  </a:lnTo>
                  <a:lnTo>
                    <a:pt x="2334" y="90"/>
                  </a:lnTo>
                  <a:lnTo>
                    <a:pt x="2330" y="92"/>
                  </a:lnTo>
                  <a:lnTo>
                    <a:pt x="2325" y="93"/>
                  </a:lnTo>
                  <a:lnTo>
                    <a:pt x="2320" y="92"/>
                  </a:lnTo>
                  <a:lnTo>
                    <a:pt x="2316" y="90"/>
                  </a:lnTo>
                  <a:lnTo>
                    <a:pt x="2313" y="86"/>
                  </a:lnTo>
                  <a:lnTo>
                    <a:pt x="2311" y="82"/>
                  </a:lnTo>
                  <a:lnTo>
                    <a:pt x="2310" y="78"/>
                  </a:lnTo>
                  <a:lnTo>
                    <a:pt x="2311" y="74"/>
                  </a:lnTo>
                  <a:lnTo>
                    <a:pt x="2313" y="70"/>
                  </a:lnTo>
                  <a:lnTo>
                    <a:pt x="2316" y="65"/>
                  </a:lnTo>
                  <a:lnTo>
                    <a:pt x="2320" y="64"/>
                  </a:lnTo>
                  <a:lnTo>
                    <a:pt x="2325" y="63"/>
                  </a:lnTo>
                  <a:close/>
                  <a:moveTo>
                    <a:pt x="2261" y="63"/>
                  </a:moveTo>
                  <a:lnTo>
                    <a:pt x="2265" y="64"/>
                  </a:lnTo>
                  <a:lnTo>
                    <a:pt x="2269" y="65"/>
                  </a:lnTo>
                  <a:lnTo>
                    <a:pt x="2274" y="70"/>
                  </a:lnTo>
                  <a:lnTo>
                    <a:pt x="2275" y="74"/>
                  </a:lnTo>
                  <a:lnTo>
                    <a:pt x="2276" y="78"/>
                  </a:lnTo>
                  <a:lnTo>
                    <a:pt x="2275" y="82"/>
                  </a:lnTo>
                  <a:lnTo>
                    <a:pt x="2274" y="86"/>
                  </a:lnTo>
                  <a:lnTo>
                    <a:pt x="2269" y="90"/>
                  </a:lnTo>
                  <a:lnTo>
                    <a:pt x="2265" y="92"/>
                  </a:lnTo>
                  <a:lnTo>
                    <a:pt x="2261" y="93"/>
                  </a:lnTo>
                  <a:lnTo>
                    <a:pt x="2257" y="92"/>
                  </a:lnTo>
                  <a:lnTo>
                    <a:pt x="2253" y="90"/>
                  </a:lnTo>
                  <a:lnTo>
                    <a:pt x="2249" y="86"/>
                  </a:lnTo>
                  <a:lnTo>
                    <a:pt x="2247" y="82"/>
                  </a:lnTo>
                  <a:lnTo>
                    <a:pt x="2246" y="78"/>
                  </a:lnTo>
                  <a:lnTo>
                    <a:pt x="2247" y="74"/>
                  </a:lnTo>
                  <a:lnTo>
                    <a:pt x="2249" y="70"/>
                  </a:lnTo>
                  <a:lnTo>
                    <a:pt x="2253" y="65"/>
                  </a:lnTo>
                  <a:lnTo>
                    <a:pt x="2257" y="64"/>
                  </a:lnTo>
                  <a:lnTo>
                    <a:pt x="2261" y="63"/>
                  </a:lnTo>
                  <a:close/>
                  <a:moveTo>
                    <a:pt x="2197" y="63"/>
                  </a:moveTo>
                  <a:lnTo>
                    <a:pt x="2201" y="64"/>
                  </a:lnTo>
                  <a:lnTo>
                    <a:pt x="2205" y="65"/>
                  </a:lnTo>
                  <a:lnTo>
                    <a:pt x="2209" y="70"/>
                  </a:lnTo>
                  <a:lnTo>
                    <a:pt x="2211" y="74"/>
                  </a:lnTo>
                  <a:lnTo>
                    <a:pt x="2212" y="78"/>
                  </a:lnTo>
                  <a:lnTo>
                    <a:pt x="2211" y="82"/>
                  </a:lnTo>
                  <a:lnTo>
                    <a:pt x="2209" y="86"/>
                  </a:lnTo>
                  <a:lnTo>
                    <a:pt x="2205" y="90"/>
                  </a:lnTo>
                  <a:lnTo>
                    <a:pt x="2201" y="92"/>
                  </a:lnTo>
                  <a:lnTo>
                    <a:pt x="2197" y="93"/>
                  </a:lnTo>
                  <a:lnTo>
                    <a:pt x="2193" y="92"/>
                  </a:lnTo>
                  <a:lnTo>
                    <a:pt x="2189" y="90"/>
                  </a:lnTo>
                  <a:lnTo>
                    <a:pt x="2184" y="86"/>
                  </a:lnTo>
                  <a:lnTo>
                    <a:pt x="2183" y="82"/>
                  </a:lnTo>
                  <a:lnTo>
                    <a:pt x="2182" y="78"/>
                  </a:lnTo>
                  <a:lnTo>
                    <a:pt x="2183" y="74"/>
                  </a:lnTo>
                  <a:lnTo>
                    <a:pt x="2184" y="70"/>
                  </a:lnTo>
                  <a:lnTo>
                    <a:pt x="2189" y="65"/>
                  </a:lnTo>
                  <a:lnTo>
                    <a:pt x="2193" y="64"/>
                  </a:lnTo>
                  <a:lnTo>
                    <a:pt x="2197" y="63"/>
                  </a:lnTo>
                  <a:close/>
                  <a:moveTo>
                    <a:pt x="2133" y="63"/>
                  </a:moveTo>
                  <a:lnTo>
                    <a:pt x="2138" y="64"/>
                  </a:lnTo>
                  <a:lnTo>
                    <a:pt x="2142" y="65"/>
                  </a:lnTo>
                  <a:lnTo>
                    <a:pt x="2145" y="70"/>
                  </a:lnTo>
                  <a:lnTo>
                    <a:pt x="2147" y="74"/>
                  </a:lnTo>
                  <a:lnTo>
                    <a:pt x="2148" y="78"/>
                  </a:lnTo>
                  <a:lnTo>
                    <a:pt x="2147" y="82"/>
                  </a:lnTo>
                  <a:lnTo>
                    <a:pt x="2145" y="86"/>
                  </a:lnTo>
                  <a:lnTo>
                    <a:pt x="2142" y="90"/>
                  </a:lnTo>
                  <a:lnTo>
                    <a:pt x="2138" y="92"/>
                  </a:lnTo>
                  <a:lnTo>
                    <a:pt x="2133" y="93"/>
                  </a:lnTo>
                  <a:lnTo>
                    <a:pt x="2128" y="92"/>
                  </a:lnTo>
                  <a:lnTo>
                    <a:pt x="2124" y="90"/>
                  </a:lnTo>
                  <a:lnTo>
                    <a:pt x="2121" y="86"/>
                  </a:lnTo>
                  <a:lnTo>
                    <a:pt x="2119" y="82"/>
                  </a:lnTo>
                  <a:lnTo>
                    <a:pt x="2119" y="78"/>
                  </a:lnTo>
                  <a:lnTo>
                    <a:pt x="2119" y="74"/>
                  </a:lnTo>
                  <a:lnTo>
                    <a:pt x="2121" y="70"/>
                  </a:lnTo>
                  <a:lnTo>
                    <a:pt x="2124" y="65"/>
                  </a:lnTo>
                  <a:lnTo>
                    <a:pt x="2128" y="64"/>
                  </a:lnTo>
                  <a:lnTo>
                    <a:pt x="2133" y="63"/>
                  </a:lnTo>
                  <a:close/>
                  <a:moveTo>
                    <a:pt x="2068" y="63"/>
                  </a:moveTo>
                  <a:lnTo>
                    <a:pt x="2074" y="64"/>
                  </a:lnTo>
                  <a:lnTo>
                    <a:pt x="2078" y="65"/>
                  </a:lnTo>
                  <a:lnTo>
                    <a:pt x="2081" y="70"/>
                  </a:lnTo>
                  <a:lnTo>
                    <a:pt x="2084" y="74"/>
                  </a:lnTo>
                  <a:lnTo>
                    <a:pt x="2084" y="78"/>
                  </a:lnTo>
                  <a:lnTo>
                    <a:pt x="2084" y="82"/>
                  </a:lnTo>
                  <a:lnTo>
                    <a:pt x="2081" y="86"/>
                  </a:lnTo>
                  <a:lnTo>
                    <a:pt x="2078" y="90"/>
                  </a:lnTo>
                  <a:lnTo>
                    <a:pt x="2074" y="92"/>
                  </a:lnTo>
                  <a:lnTo>
                    <a:pt x="2068" y="93"/>
                  </a:lnTo>
                  <a:lnTo>
                    <a:pt x="2064" y="92"/>
                  </a:lnTo>
                  <a:lnTo>
                    <a:pt x="2060" y="90"/>
                  </a:lnTo>
                  <a:lnTo>
                    <a:pt x="2057" y="86"/>
                  </a:lnTo>
                  <a:lnTo>
                    <a:pt x="2054" y="82"/>
                  </a:lnTo>
                  <a:lnTo>
                    <a:pt x="2054" y="78"/>
                  </a:lnTo>
                  <a:lnTo>
                    <a:pt x="2054" y="74"/>
                  </a:lnTo>
                  <a:lnTo>
                    <a:pt x="2057" y="70"/>
                  </a:lnTo>
                  <a:lnTo>
                    <a:pt x="2060" y="65"/>
                  </a:lnTo>
                  <a:lnTo>
                    <a:pt x="2064" y="64"/>
                  </a:lnTo>
                  <a:lnTo>
                    <a:pt x="2068" y="63"/>
                  </a:lnTo>
                  <a:close/>
                  <a:moveTo>
                    <a:pt x="2006" y="63"/>
                  </a:moveTo>
                  <a:lnTo>
                    <a:pt x="2010" y="64"/>
                  </a:lnTo>
                  <a:lnTo>
                    <a:pt x="2014" y="65"/>
                  </a:lnTo>
                  <a:lnTo>
                    <a:pt x="2017" y="70"/>
                  </a:lnTo>
                  <a:lnTo>
                    <a:pt x="2020" y="74"/>
                  </a:lnTo>
                  <a:lnTo>
                    <a:pt x="2020" y="78"/>
                  </a:lnTo>
                  <a:lnTo>
                    <a:pt x="2020" y="82"/>
                  </a:lnTo>
                  <a:lnTo>
                    <a:pt x="2017" y="86"/>
                  </a:lnTo>
                  <a:lnTo>
                    <a:pt x="2014" y="90"/>
                  </a:lnTo>
                  <a:lnTo>
                    <a:pt x="2010" y="92"/>
                  </a:lnTo>
                  <a:lnTo>
                    <a:pt x="2006" y="93"/>
                  </a:lnTo>
                  <a:lnTo>
                    <a:pt x="2000" y="92"/>
                  </a:lnTo>
                  <a:lnTo>
                    <a:pt x="1996" y="90"/>
                  </a:lnTo>
                  <a:lnTo>
                    <a:pt x="1993" y="86"/>
                  </a:lnTo>
                  <a:lnTo>
                    <a:pt x="1990" y="82"/>
                  </a:lnTo>
                  <a:lnTo>
                    <a:pt x="1990" y="78"/>
                  </a:lnTo>
                  <a:lnTo>
                    <a:pt x="1990" y="74"/>
                  </a:lnTo>
                  <a:lnTo>
                    <a:pt x="1993" y="70"/>
                  </a:lnTo>
                  <a:lnTo>
                    <a:pt x="1996" y="65"/>
                  </a:lnTo>
                  <a:lnTo>
                    <a:pt x="2000" y="64"/>
                  </a:lnTo>
                  <a:lnTo>
                    <a:pt x="2006" y="63"/>
                  </a:lnTo>
                  <a:close/>
                  <a:moveTo>
                    <a:pt x="1941" y="63"/>
                  </a:moveTo>
                  <a:lnTo>
                    <a:pt x="1946" y="64"/>
                  </a:lnTo>
                  <a:lnTo>
                    <a:pt x="1950" y="65"/>
                  </a:lnTo>
                  <a:lnTo>
                    <a:pt x="1953" y="70"/>
                  </a:lnTo>
                  <a:lnTo>
                    <a:pt x="1955" y="74"/>
                  </a:lnTo>
                  <a:lnTo>
                    <a:pt x="1955" y="78"/>
                  </a:lnTo>
                  <a:lnTo>
                    <a:pt x="1955" y="82"/>
                  </a:lnTo>
                  <a:lnTo>
                    <a:pt x="1953" y="86"/>
                  </a:lnTo>
                  <a:lnTo>
                    <a:pt x="1950" y="90"/>
                  </a:lnTo>
                  <a:lnTo>
                    <a:pt x="1946" y="92"/>
                  </a:lnTo>
                  <a:lnTo>
                    <a:pt x="1941" y="93"/>
                  </a:lnTo>
                  <a:lnTo>
                    <a:pt x="1936" y="92"/>
                  </a:lnTo>
                  <a:lnTo>
                    <a:pt x="1932" y="90"/>
                  </a:lnTo>
                  <a:lnTo>
                    <a:pt x="1929" y="86"/>
                  </a:lnTo>
                  <a:lnTo>
                    <a:pt x="1927" y="82"/>
                  </a:lnTo>
                  <a:lnTo>
                    <a:pt x="1926" y="78"/>
                  </a:lnTo>
                  <a:lnTo>
                    <a:pt x="1927" y="74"/>
                  </a:lnTo>
                  <a:lnTo>
                    <a:pt x="1929" y="70"/>
                  </a:lnTo>
                  <a:lnTo>
                    <a:pt x="1932" y="65"/>
                  </a:lnTo>
                  <a:lnTo>
                    <a:pt x="1936" y="64"/>
                  </a:lnTo>
                  <a:lnTo>
                    <a:pt x="1941" y="63"/>
                  </a:lnTo>
                  <a:close/>
                  <a:moveTo>
                    <a:pt x="1877" y="63"/>
                  </a:moveTo>
                  <a:lnTo>
                    <a:pt x="1881" y="64"/>
                  </a:lnTo>
                  <a:lnTo>
                    <a:pt x="1885" y="65"/>
                  </a:lnTo>
                  <a:lnTo>
                    <a:pt x="1890" y="70"/>
                  </a:lnTo>
                  <a:lnTo>
                    <a:pt x="1891" y="74"/>
                  </a:lnTo>
                  <a:lnTo>
                    <a:pt x="1892" y="78"/>
                  </a:lnTo>
                  <a:lnTo>
                    <a:pt x="1891" y="82"/>
                  </a:lnTo>
                  <a:lnTo>
                    <a:pt x="1890" y="86"/>
                  </a:lnTo>
                  <a:lnTo>
                    <a:pt x="1885" y="90"/>
                  </a:lnTo>
                  <a:lnTo>
                    <a:pt x="1881" y="92"/>
                  </a:lnTo>
                  <a:lnTo>
                    <a:pt x="1877" y="93"/>
                  </a:lnTo>
                  <a:lnTo>
                    <a:pt x="1873" y="92"/>
                  </a:lnTo>
                  <a:lnTo>
                    <a:pt x="1869" y="90"/>
                  </a:lnTo>
                  <a:lnTo>
                    <a:pt x="1865" y="86"/>
                  </a:lnTo>
                  <a:lnTo>
                    <a:pt x="1863" y="82"/>
                  </a:lnTo>
                  <a:lnTo>
                    <a:pt x="1862" y="78"/>
                  </a:lnTo>
                  <a:lnTo>
                    <a:pt x="1863" y="74"/>
                  </a:lnTo>
                  <a:lnTo>
                    <a:pt x="1865" y="70"/>
                  </a:lnTo>
                  <a:lnTo>
                    <a:pt x="1869" y="65"/>
                  </a:lnTo>
                  <a:lnTo>
                    <a:pt x="1873" y="64"/>
                  </a:lnTo>
                  <a:lnTo>
                    <a:pt x="1877" y="63"/>
                  </a:lnTo>
                  <a:close/>
                  <a:moveTo>
                    <a:pt x="1813" y="63"/>
                  </a:moveTo>
                  <a:lnTo>
                    <a:pt x="1817" y="64"/>
                  </a:lnTo>
                  <a:lnTo>
                    <a:pt x="1821" y="65"/>
                  </a:lnTo>
                  <a:lnTo>
                    <a:pt x="1825" y="70"/>
                  </a:lnTo>
                  <a:lnTo>
                    <a:pt x="1827" y="74"/>
                  </a:lnTo>
                  <a:lnTo>
                    <a:pt x="1828" y="78"/>
                  </a:lnTo>
                  <a:lnTo>
                    <a:pt x="1827" y="82"/>
                  </a:lnTo>
                  <a:lnTo>
                    <a:pt x="1825" y="86"/>
                  </a:lnTo>
                  <a:lnTo>
                    <a:pt x="1821" y="90"/>
                  </a:lnTo>
                  <a:lnTo>
                    <a:pt x="1817" y="92"/>
                  </a:lnTo>
                  <a:lnTo>
                    <a:pt x="1813" y="93"/>
                  </a:lnTo>
                  <a:lnTo>
                    <a:pt x="1809" y="92"/>
                  </a:lnTo>
                  <a:lnTo>
                    <a:pt x="1805" y="90"/>
                  </a:lnTo>
                  <a:lnTo>
                    <a:pt x="1800" y="86"/>
                  </a:lnTo>
                  <a:lnTo>
                    <a:pt x="1799" y="82"/>
                  </a:lnTo>
                  <a:lnTo>
                    <a:pt x="1798" y="78"/>
                  </a:lnTo>
                  <a:lnTo>
                    <a:pt x="1799" y="74"/>
                  </a:lnTo>
                  <a:lnTo>
                    <a:pt x="1800" y="70"/>
                  </a:lnTo>
                  <a:lnTo>
                    <a:pt x="1805" y="65"/>
                  </a:lnTo>
                  <a:lnTo>
                    <a:pt x="1809" y="64"/>
                  </a:lnTo>
                  <a:lnTo>
                    <a:pt x="1813" y="63"/>
                  </a:lnTo>
                  <a:close/>
                  <a:moveTo>
                    <a:pt x="1749" y="63"/>
                  </a:moveTo>
                  <a:lnTo>
                    <a:pt x="1754" y="64"/>
                  </a:lnTo>
                  <a:lnTo>
                    <a:pt x="1758" y="65"/>
                  </a:lnTo>
                  <a:lnTo>
                    <a:pt x="1761" y="70"/>
                  </a:lnTo>
                  <a:lnTo>
                    <a:pt x="1763" y="74"/>
                  </a:lnTo>
                  <a:lnTo>
                    <a:pt x="1764" y="78"/>
                  </a:lnTo>
                  <a:lnTo>
                    <a:pt x="1763" y="82"/>
                  </a:lnTo>
                  <a:lnTo>
                    <a:pt x="1761" y="86"/>
                  </a:lnTo>
                  <a:lnTo>
                    <a:pt x="1758" y="90"/>
                  </a:lnTo>
                  <a:lnTo>
                    <a:pt x="1754" y="92"/>
                  </a:lnTo>
                  <a:lnTo>
                    <a:pt x="1749" y="93"/>
                  </a:lnTo>
                  <a:lnTo>
                    <a:pt x="1744" y="92"/>
                  </a:lnTo>
                  <a:lnTo>
                    <a:pt x="1740" y="90"/>
                  </a:lnTo>
                  <a:lnTo>
                    <a:pt x="1737" y="86"/>
                  </a:lnTo>
                  <a:lnTo>
                    <a:pt x="1735" y="82"/>
                  </a:lnTo>
                  <a:lnTo>
                    <a:pt x="1735" y="78"/>
                  </a:lnTo>
                  <a:lnTo>
                    <a:pt x="1735" y="74"/>
                  </a:lnTo>
                  <a:lnTo>
                    <a:pt x="1737" y="70"/>
                  </a:lnTo>
                  <a:lnTo>
                    <a:pt x="1740" y="65"/>
                  </a:lnTo>
                  <a:lnTo>
                    <a:pt x="1744" y="64"/>
                  </a:lnTo>
                  <a:lnTo>
                    <a:pt x="1749" y="63"/>
                  </a:lnTo>
                  <a:close/>
                  <a:moveTo>
                    <a:pt x="1684" y="63"/>
                  </a:moveTo>
                  <a:lnTo>
                    <a:pt x="1690" y="64"/>
                  </a:lnTo>
                  <a:lnTo>
                    <a:pt x="1694" y="65"/>
                  </a:lnTo>
                  <a:lnTo>
                    <a:pt x="1697" y="70"/>
                  </a:lnTo>
                  <a:lnTo>
                    <a:pt x="1700" y="74"/>
                  </a:lnTo>
                  <a:lnTo>
                    <a:pt x="1700" y="78"/>
                  </a:lnTo>
                  <a:lnTo>
                    <a:pt x="1700" y="82"/>
                  </a:lnTo>
                  <a:lnTo>
                    <a:pt x="1697" y="86"/>
                  </a:lnTo>
                  <a:lnTo>
                    <a:pt x="1694" y="90"/>
                  </a:lnTo>
                  <a:lnTo>
                    <a:pt x="1690" y="92"/>
                  </a:lnTo>
                  <a:lnTo>
                    <a:pt x="1684" y="93"/>
                  </a:lnTo>
                  <a:lnTo>
                    <a:pt x="1680" y="92"/>
                  </a:lnTo>
                  <a:lnTo>
                    <a:pt x="1676" y="90"/>
                  </a:lnTo>
                  <a:lnTo>
                    <a:pt x="1673" y="86"/>
                  </a:lnTo>
                  <a:lnTo>
                    <a:pt x="1670" y="82"/>
                  </a:lnTo>
                  <a:lnTo>
                    <a:pt x="1670" y="78"/>
                  </a:lnTo>
                  <a:lnTo>
                    <a:pt x="1670" y="74"/>
                  </a:lnTo>
                  <a:lnTo>
                    <a:pt x="1673" y="70"/>
                  </a:lnTo>
                  <a:lnTo>
                    <a:pt x="1676" y="65"/>
                  </a:lnTo>
                  <a:lnTo>
                    <a:pt x="1680" y="64"/>
                  </a:lnTo>
                  <a:lnTo>
                    <a:pt x="1684" y="63"/>
                  </a:lnTo>
                  <a:close/>
                  <a:moveTo>
                    <a:pt x="1622" y="63"/>
                  </a:moveTo>
                  <a:lnTo>
                    <a:pt x="1626" y="64"/>
                  </a:lnTo>
                  <a:lnTo>
                    <a:pt x="1630" y="65"/>
                  </a:lnTo>
                  <a:lnTo>
                    <a:pt x="1633" y="70"/>
                  </a:lnTo>
                  <a:lnTo>
                    <a:pt x="1636" y="74"/>
                  </a:lnTo>
                  <a:lnTo>
                    <a:pt x="1636" y="78"/>
                  </a:lnTo>
                  <a:lnTo>
                    <a:pt x="1636" y="82"/>
                  </a:lnTo>
                  <a:lnTo>
                    <a:pt x="1633" y="86"/>
                  </a:lnTo>
                  <a:lnTo>
                    <a:pt x="1630" y="90"/>
                  </a:lnTo>
                  <a:lnTo>
                    <a:pt x="1626" y="92"/>
                  </a:lnTo>
                  <a:lnTo>
                    <a:pt x="1622" y="93"/>
                  </a:lnTo>
                  <a:lnTo>
                    <a:pt x="1616" y="92"/>
                  </a:lnTo>
                  <a:lnTo>
                    <a:pt x="1612" y="90"/>
                  </a:lnTo>
                  <a:lnTo>
                    <a:pt x="1609" y="86"/>
                  </a:lnTo>
                  <a:lnTo>
                    <a:pt x="1606" y="82"/>
                  </a:lnTo>
                  <a:lnTo>
                    <a:pt x="1606" y="78"/>
                  </a:lnTo>
                  <a:lnTo>
                    <a:pt x="1606" y="74"/>
                  </a:lnTo>
                  <a:lnTo>
                    <a:pt x="1609" y="70"/>
                  </a:lnTo>
                  <a:lnTo>
                    <a:pt x="1612" y="65"/>
                  </a:lnTo>
                  <a:lnTo>
                    <a:pt x="1616" y="64"/>
                  </a:lnTo>
                  <a:lnTo>
                    <a:pt x="1622" y="63"/>
                  </a:lnTo>
                  <a:close/>
                  <a:moveTo>
                    <a:pt x="1557" y="63"/>
                  </a:moveTo>
                  <a:lnTo>
                    <a:pt x="1562" y="64"/>
                  </a:lnTo>
                  <a:lnTo>
                    <a:pt x="1566" y="65"/>
                  </a:lnTo>
                  <a:lnTo>
                    <a:pt x="1569" y="70"/>
                  </a:lnTo>
                  <a:lnTo>
                    <a:pt x="1571" y="74"/>
                  </a:lnTo>
                  <a:lnTo>
                    <a:pt x="1571" y="78"/>
                  </a:lnTo>
                  <a:lnTo>
                    <a:pt x="1571" y="82"/>
                  </a:lnTo>
                  <a:lnTo>
                    <a:pt x="1569" y="86"/>
                  </a:lnTo>
                  <a:lnTo>
                    <a:pt x="1566" y="90"/>
                  </a:lnTo>
                  <a:lnTo>
                    <a:pt x="1562" y="92"/>
                  </a:lnTo>
                  <a:lnTo>
                    <a:pt x="1557" y="93"/>
                  </a:lnTo>
                  <a:lnTo>
                    <a:pt x="1552" y="92"/>
                  </a:lnTo>
                  <a:lnTo>
                    <a:pt x="1548" y="90"/>
                  </a:lnTo>
                  <a:lnTo>
                    <a:pt x="1545" y="86"/>
                  </a:lnTo>
                  <a:lnTo>
                    <a:pt x="1543" y="82"/>
                  </a:lnTo>
                  <a:lnTo>
                    <a:pt x="1542" y="78"/>
                  </a:lnTo>
                  <a:lnTo>
                    <a:pt x="1543" y="74"/>
                  </a:lnTo>
                  <a:lnTo>
                    <a:pt x="1545" y="70"/>
                  </a:lnTo>
                  <a:lnTo>
                    <a:pt x="1548" y="65"/>
                  </a:lnTo>
                  <a:lnTo>
                    <a:pt x="1552" y="64"/>
                  </a:lnTo>
                  <a:lnTo>
                    <a:pt x="1557" y="63"/>
                  </a:lnTo>
                  <a:close/>
                  <a:moveTo>
                    <a:pt x="1493" y="63"/>
                  </a:moveTo>
                  <a:lnTo>
                    <a:pt x="1497" y="64"/>
                  </a:lnTo>
                  <a:lnTo>
                    <a:pt x="1501" y="65"/>
                  </a:lnTo>
                  <a:lnTo>
                    <a:pt x="1506" y="70"/>
                  </a:lnTo>
                  <a:lnTo>
                    <a:pt x="1507" y="74"/>
                  </a:lnTo>
                  <a:lnTo>
                    <a:pt x="1508" y="78"/>
                  </a:lnTo>
                  <a:lnTo>
                    <a:pt x="1507" y="82"/>
                  </a:lnTo>
                  <a:lnTo>
                    <a:pt x="1506" y="86"/>
                  </a:lnTo>
                  <a:lnTo>
                    <a:pt x="1501" y="90"/>
                  </a:lnTo>
                  <a:lnTo>
                    <a:pt x="1497" y="92"/>
                  </a:lnTo>
                  <a:lnTo>
                    <a:pt x="1493" y="93"/>
                  </a:lnTo>
                  <a:lnTo>
                    <a:pt x="1489" y="92"/>
                  </a:lnTo>
                  <a:lnTo>
                    <a:pt x="1485" y="90"/>
                  </a:lnTo>
                  <a:lnTo>
                    <a:pt x="1481" y="86"/>
                  </a:lnTo>
                  <a:lnTo>
                    <a:pt x="1479" y="82"/>
                  </a:lnTo>
                  <a:lnTo>
                    <a:pt x="1478" y="78"/>
                  </a:lnTo>
                  <a:lnTo>
                    <a:pt x="1479" y="74"/>
                  </a:lnTo>
                  <a:lnTo>
                    <a:pt x="1481" y="70"/>
                  </a:lnTo>
                  <a:lnTo>
                    <a:pt x="1485" y="65"/>
                  </a:lnTo>
                  <a:lnTo>
                    <a:pt x="1489" y="64"/>
                  </a:lnTo>
                  <a:lnTo>
                    <a:pt x="1493" y="63"/>
                  </a:lnTo>
                  <a:close/>
                  <a:moveTo>
                    <a:pt x="1429" y="63"/>
                  </a:moveTo>
                  <a:lnTo>
                    <a:pt x="1433" y="64"/>
                  </a:lnTo>
                  <a:lnTo>
                    <a:pt x="1437" y="65"/>
                  </a:lnTo>
                  <a:lnTo>
                    <a:pt x="1441" y="70"/>
                  </a:lnTo>
                  <a:lnTo>
                    <a:pt x="1443" y="74"/>
                  </a:lnTo>
                  <a:lnTo>
                    <a:pt x="1444" y="78"/>
                  </a:lnTo>
                  <a:lnTo>
                    <a:pt x="1443" y="82"/>
                  </a:lnTo>
                  <a:lnTo>
                    <a:pt x="1441" y="86"/>
                  </a:lnTo>
                  <a:lnTo>
                    <a:pt x="1437" y="90"/>
                  </a:lnTo>
                  <a:lnTo>
                    <a:pt x="1433" y="92"/>
                  </a:lnTo>
                  <a:lnTo>
                    <a:pt x="1429" y="93"/>
                  </a:lnTo>
                  <a:lnTo>
                    <a:pt x="1425" y="92"/>
                  </a:lnTo>
                  <a:lnTo>
                    <a:pt x="1421" y="90"/>
                  </a:lnTo>
                  <a:lnTo>
                    <a:pt x="1416" y="86"/>
                  </a:lnTo>
                  <a:lnTo>
                    <a:pt x="1415" y="82"/>
                  </a:lnTo>
                  <a:lnTo>
                    <a:pt x="1414" y="78"/>
                  </a:lnTo>
                  <a:lnTo>
                    <a:pt x="1415" y="74"/>
                  </a:lnTo>
                  <a:lnTo>
                    <a:pt x="1416" y="70"/>
                  </a:lnTo>
                  <a:lnTo>
                    <a:pt x="1421" y="65"/>
                  </a:lnTo>
                  <a:lnTo>
                    <a:pt x="1425" y="64"/>
                  </a:lnTo>
                  <a:lnTo>
                    <a:pt x="1429" y="63"/>
                  </a:lnTo>
                  <a:close/>
                  <a:moveTo>
                    <a:pt x="1365" y="63"/>
                  </a:moveTo>
                  <a:lnTo>
                    <a:pt x="1370" y="64"/>
                  </a:lnTo>
                  <a:lnTo>
                    <a:pt x="1374" y="65"/>
                  </a:lnTo>
                  <a:lnTo>
                    <a:pt x="1377" y="70"/>
                  </a:lnTo>
                  <a:lnTo>
                    <a:pt x="1379" y="74"/>
                  </a:lnTo>
                  <a:lnTo>
                    <a:pt x="1380" y="78"/>
                  </a:lnTo>
                  <a:lnTo>
                    <a:pt x="1379" y="82"/>
                  </a:lnTo>
                  <a:lnTo>
                    <a:pt x="1377" y="86"/>
                  </a:lnTo>
                  <a:lnTo>
                    <a:pt x="1374" y="90"/>
                  </a:lnTo>
                  <a:lnTo>
                    <a:pt x="1370" y="92"/>
                  </a:lnTo>
                  <a:lnTo>
                    <a:pt x="1365" y="93"/>
                  </a:lnTo>
                  <a:lnTo>
                    <a:pt x="1360" y="92"/>
                  </a:lnTo>
                  <a:lnTo>
                    <a:pt x="1356" y="90"/>
                  </a:lnTo>
                  <a:lnTo>
                    <a:pt x="1353" y="86"/>
                  </a:lnTo>
                  <a:lnTo>
                    <a:pt x="1351" y="82"/>
                  </a:lnTo>
                  <a:lnTo>
                    <a:pt x="1351" y="78"/>
                  </a:lnTo>
                  <a:lnTo>
                    <a:pt x="1351" y="74"/>
                  </a:lnTo>
                  <a:lnTo>
                    <a:pt x="1353" y="70"/>
                  </a:lnTo>
                  <a:lnTo>
                    <a:pt x="1356" y="65"/>
                  </a:lnTo>
                  <a:lnTo>
                    <a:pt x="1360" y="64"/>
                  </a:lnTo>
                  <a:lnTo>
                    <a:pt x="1365" y="63"/>
                  </a:lnTo>
                  <a:close/>
                  <a:moveTo>
                    <a:pt x="1300" y="63"/>
                  </a:moveTo>
                  <a:lnTo>
                    <a:pt x="1306" y="64"/>
                  </a:lnTo>
                  <a:lnTo>
                    <a:pt x="1310" y="65"/>
                  </a:lnTo>
                  <a:lnTo>
                    <a:pt x="1313" y="70"/>
                  </a:lnTo>
                  <a:lnTo>
                    <a:pt x="1316" y="74"/>
                  </a:lnTo>
                  <a:lnTo>
                    <a:pt x="1316" y="78"/>
                  </a:lnTo>
                  <a:lnTo>
                    <a:pt x="1316" y="82"/>
                  </a:lnTo>
                  <a:lnTo>
                    <a:pt x="1313" y="86"/>
                  </a:lnTo>
                  <a:lnTo>
                    <a:pt x="1310" y="90"/>
                  </a:lnTo>
                  <a:lnTo>
                    <a:pt x="1306" y="92"/>
                  </a:lnTo>
                  <a:lnTo>
                    <a:pt x="1300" y="93"/>
                  </a:lnTo>
                  <a:lnTo>
                    <a:pt x="1296" y="92"/>
                  </a:lnTo>
                  <a:lnTo>
                    <a:pt x="1292" y="90"/>
                  </a:lnTo>
                  <a:lnTo>
                    <a:pt x="1289" y="86"/>
                  </a:lnTo>
                  <a:lnTo>
                    <a:pt x="1286" y="82"/>
                  </a:lnTo>
                  <a:lnTo>
                    <a:pt x="1286" y="78"/>
                  </a:lnTo>
                  <a:lnTo>
                    <a:pt x="1286" y="74"/>
                  </a:lnTo>
                  <a:lnTo>
                    <a:pt x="1289" y="70"/>
                  </a:lnTo>
                  <a:lnTo>
                    <a:pt x="1292" y="65"/>
                  </a:lnTo>
                  <a:lnTo>
                    <a:pt x="1296" y="64"/>
                  </a:lnTo>
                  <a:lnTo>
                    <a:pt x="1300" y="63"/>
                  </a:lnTo>
                  <a:close/>
                  <a:moveTo>
                    <a:pt x="1238" y="63"/>
                  </a:moveTo>
                  <a:lnTo>
                    <a:pt x="1242" y="64"/>
                  </a:lnTo>
                  <a:lnTo>
                    <a:pt x="1246" y="65"/>
                  </a:lnTo>
                  <a:lnTo>
                    <a:pt x="1249" y="70"/>
                  </a:lnTo>
                  <a:lnTo>
                    <a:pt x="1252" y="74"/>
                  </a:lnTo>
                  <a:lnTo>
                    <a:pt x="1252" y="78"/>
                  </a:lnTo>
                  <a:lnTo>
                    <a:pt x="1252" y="82"/>
                  </a:lnTo>
                  <a:lnTo>
                    <a:pt x="1249" y="86"/>
                  </a:lnTo>
                  <a:lnTo>
                    <a:pt x="1246" y="90"/>
                  </a:lnTo>
                  <a:lnTo>
                    <a:pt x="1242" y="92"/>
                  </a:lnTo>
                  <a:lnTo>
                    <a:pt x="1238" y="93"/>
                  </a:lnTo>
                  <a:lnTo>
                    <a:pt x="1232" y="92"/>
                  </a:lnTo>
                  <a:lnTo>
                    <a:pt x="1228" y="90"/>
                  </a:lnTo>
                  <a:lnTo>
                    <a:pt x="1225" y="86"/>
                  </a:lnTo>
                  <a:lnTo>
                    <a:pt x="1222" y="82"/>
                  </a:lnTo>
                  <a:lnTo>
                    <a:pt x="1222" y="78"/>
                  </a:lnTo>
                  <a:lnTo>
                    <a:pt x="1222" y="74"/>
                  </a:lnTo>
                  <a:lnTo>
                    <a:pt x="1225" y="70"/>
                  </a:lnTo>
                  <a:lnTo>
                    <a:pt x="1228" y="65"/>
                  </a:lnTo>
                  <a:lnTo>
                    <a:pt x="1232" y="64"/>
                  </a:lnTo>
                  <a:lnTo>
                    <a:pt x="1238" y="63"/>
                  </a:lnTo>
                  <a:close/>
                  <a:moveTo>
                    <a:pt x="1173" y="63"/>
                  </a:moveTo>
                  <a:lnTo>
                    <a:pt x="1178" y="64"/>
                  </a:lnTo>
                  <a:lnTo>
                    <a:pt x="1182" y="65"/>
                  </a:lnTo>
                  <a:lnTo>
                    <a:pt x="1185" y="70"/>
                  </a:lnTo>
                  <a:lnTo>
                    <a:pt x="1187" y="74"/>
                  </a:lnTo>
                  <a:lnTo>
                    <a:pt x="1187" y="78"/>
                  </a:lnTo>
                  <a:lnTo>
                    <a:pt x="1187" y="82"/>
                  </a:lnTo>
                  <a:lnTo>
                    <a:pt x="1185" y="86"/>
                  </a:lnTo>
                  <a:lnTo>
                    <a:pt x="1182" y="90"/>
                  </a:lnTo>
                  <a:lnTo>
                    <a:pt x="1178" y="92"/>
                  </a:lnTo>
                  <a:lnTo>
                    <a:pt x="1173" y="93"/>
                  </a:lnTo>
                  <a:lnTo>
                    <a:pt x="1168" y="92"/>
                  </a:lnTo>
                  <a:lnTo>
                    <a:pt x="1164" y="90"/>
                  </a:lnTo>
                  <a:lnTo>
                    <a:pt x="1161" y="86"/>
                  </a:lnTo>
                  <a:lnTo>
                    <a:pt x="1159" y="82"/>
                  </a:lnTo>
                  <a:lnTo>
                    <a:pt x="1158" y="78"/>
                  </a:lnTo>
                  <a:lnTo>
                    <a:pt x="1159" y="74"/>
                  </a:lnTo>
                  <a:lnTo>
                    <a:pt x="1161" y="70"/>
                  </a:lnTo>
                  <a:lnTo>
                    <a:pt x="1164" y="65"/>
                  </a:lnTo>
                  <a:lnTo>
                    <a:pt x="1168" y="64"/>
                  </a:lnTo>
                  <a:lnTo>
                    <a:pt x="1173" y="63"/>
                  </a:lnTo>
                  <a:close/>
                  <a:moveTo>
                    <a:pt x="1109" y="63"/>
                  </a:moveTo>
                  <a:lnTo>
                    <a:pt x="1113" y="64"/>
                  </a:lnTo>
                  <a:lnTo>
                    <a:pt x="1117" y="65"/>
                  </a:lnTo>
                  <a:lnTo>
                    <a:pt x="1122" y="70"/>
                  </a:lnTo>
                  <a:lnTo>
                    <a:pt x="1123" y="74"/>
                  </a:lnTo>
                  <a:lnTo>
                    <a:pt x="1124" y="78"/>
                  </a:lnTo>
                  <a:lnTo>
                    <a:pt x="1123" y="82"/>
                  </a:lnTo>
                  <a:lnTo>
                    <a:pt x="1122" y="86"/>
                  </a:lnTo>
                  <a:lnTo>
                    <a:pt x="1117" y="90"/>
                  </a:lnTo>
                  <a:lnTo>
                    <a:pt x="1113" y="92"/>
                  </a:lnTo>
                  <a:lnTo>
                    <a:pt x="1109" y="93"/>
                  </a:lnTo>
                  <a:lnTo>
                    <a:pt x="1105" y="92"/>
                  </a:lnTo>
                  <a:lnTo>
                    <a:pt x="1101" y="90"/>
                  </a:lnTo>
                  <a:lnTo>
                    <a:pt x="1097" y="86"/>
                  </a:lnTo>
                  <a:lnTo>
                    <a:pt x="1095" y="82"/>
                  </a:lnTo>
                  <a:lnTo>
                    <a:pt x="1094" y="78"/>
                  </a:lnTo>
                  <a:lnTo>
                    <a:pt x="1095" y="74"/>
                  </a:lnTo>
                  <a:lnTo>
                    <a:pt x="1097" y="70"/>
                  </a:lnTo>
                  <a:lnTo>
                    <a:pt x="1101" y="65"/>
                  </a:lnTo>
                  <a:lnTo>
                    <a:pt x="1105" y="64"/>
                  </a:lnTo>
                  <a:lnTo>
                    <a:pt x="1109" y="63"/>
                  </a:lnTo>
                  <a:close/>
                  <a:moveTo>
                    <a:pt x="1045" y="63"/>
                  </a:moveTo>
                  <a:lnTo>
                    <a:pt x="1049" y="64"/>
                  </a:lnTo>
                  <a:lnTo>
                    <a:pt x="1053" y="65"/>
                  </a:lnTo>
                  <a:lnTo>
                    <a:pt x="1057" y="70"/>
                  </a:lnTo>
                  <a:lnTo>
                    <a:pt x="1059" y="74"/>
                  </a:lnTo>
                  <a:lnTo>
                    <a:pt x="1060" y="78"/>
                  </a:lnTo>
                  <a:lnTo>
                    <a:pt x="1059" y="82"/>
                  </a:lnTo>
                  <a:lnTo>
                    <a:pt x="1057" y="86"/>
                  </a:lnTo>
                  <a:lnTo>
                    <a:pt x="1053" y="90"/>
                  </a:lnTo>
                  <a:lnTo>
                    <a:pt x="1049" y="92"/>
                  </a:lnTo>
                  <a:lnTo>
                    <a:pt x="1045" y="93"/>
                  </a:lnTo>
                  <a:lnTo>
                    <a:pt x="1041" y="92"/>
                  </a:lnTo>
                  <a:lnTo>
                    <a:pt x="1037" y="90"/>
                  </a:lnTo>
                  <a:lnTo>
                    <a:pt x="1032" y="86"/>
                  </a:lnTo>
                  <a:lnTo>
                    <a:pt x="1031" y="82"/>
                  </a:lnTo>
                  <a:lnTo>
                    <a:pt x="1030" y="78"/>
                  </a:lnTo>
                  <a:lnTo>
                    <a:pt x="1031" y="74"/>
                  </a:lnTo>
                  <a:lnTo>
                    <a:pt x="1032" y="70"/>
                  </a:lnTo>
                  <a:lnTo>
                    <a:pt x="1037" y="65"/>
                  </a:lnTo>
                  <a:lnTo>
                    <a:pt x="1041" y="64"/>
                  </a:lnTo>
                  <a:lnTo>
                    <a:pt x="1045" y="63"/>
                  </a:lnTo>
                  <a:close/>
                  <a:moveTo>
                    <a:pt x="981" y="63"/>
                  </a:moveTo>
                  <a:lnTo>
                    <a:pt x="986" y="64"/>
                  </a:lnTo>
                  <a:lnTo>
                    <a:pt x="990" y="65"/>
                  </a:lnTo>
                  <a:lnTo>
                    <a:pt x="993" y="70"/>
                  </a:lnTo>
                  <a:lnTo>
                    <a:pt x="995" y="74"/>
                  </a:lnTo>
                  <a:lnTo>
                    <a:pt x="996" y="78"/>
                  </a:lnTo>
                  <a:lnTo>
                    <a:pt x="995" y="82"/>
                  </a:lnTo>
                  <a:lnTo>
                    <a:pt x="993" y="86"/>
                  </a:lnTo>
                  <a:lnTo>
                    <a:pt x="990" y="90"/>
                  </a:lnTo>
                  <a:lnTo>
                    <a:pt x="986" y="92"/>
                  </a:lnTo>
                  <a:lnTo>
                    <a:pt x="981" y="93"/>
                  </a:lnTo>
                  <a:lnTo>
                    <a:pt x="976" y="92"/>
                  </a:lnTo>
                  <a:lnTo>
                    <a:pt x="972" y="90"/>
                  </a:lnTo>
                  <a:lnTo>
                    <a:pt x="969" y="86"/>
                  </a:lnTo>
                  <a:lnTo>
                    <a:pt x="967" y="82"/>
                  </a:lnTo>
                  <a:lnTo>
                    <a:pt x="967" y="78"/>
                  </a:lnTo>
                  <a:lnTo>
                    <a:pt x="967" y="74"/>
                  </a:lnTo>
                  <a:lnTo>
                    <a:pt x="969" y="70"/>
                  </a:lnTo>
                  <a:lnTo>
                    <a:pt x="972" y="65"/>
                  </a:lnTo>
                  <a:lnTo>
                    <a:pt x="976" y="64"/>
                  </a:lnTo>
                  <a:lnTo>
                    <a:pt x="981" y="63"/>
                  </a:lnTo>
                  <a:close/>
                  <a:moveTo>
                    <a:pt x="916" y="63"/>
                  </a:moveTo>
                  <a:lnTo>
                    <a:pt x="922" y="64"/>
                  </a:lnTo>
                  <a:lnTo>
                    <a:pt x="926" y="65"/>
                  </a:lnTo>
                  <a:lnTo>
                    <a:pt x="929" y="70"/>
                  </a:lnTo>
                  <a:lnTo>
                    <a:pt x="932" y="74"/>
                  </a:lnTo>
                  <a:lnTo>
                    <a:pt x="932" y="78"/>
                  </a:lnTo>
                  <a:lnTo>
                    <a:pt x="932" y="82"/>
                  </a:lnTo>
                  <a:lnTo>
                    <a:pt x="929" y="86"/>
                  </a:lnTo>
                  <a:lnTo>
                    <a:pt x="926" y="90"/>
                  </a:lnTo>
                  <a:lnTo>
                    <a:pt x="922" y="92"/>
                  </a:lnTo>
                  <a:lnTo>
                    <a:pt x="916" y="93"/>
                  </a:lnTo>
                  <a:lnTo>
                    <a:pt x="912" y="92"/>
                  </a:lnTo>
                  <a:lnTo>
                    <a:pt x="908" y="90"/>
                  </a:lnTo>
                  <a:lnTo>
                    <a:pt x="905" y="86"/>
                  </a:lnTo>
                  <a:lnTo>
                    <a:pt x="902" y="82"/>
                  </a:lnTo>
                  <a:lnTo>
                    <a:pt x="902" y="78"/>
                  </a:lnTo>
                  <a:lnTo>
                    <a:pt x="902" y="74"/>
                  </a:lnTo>
                  <a:lnTo>
                    <a:pt x="905" y="70"/>
                  </a:lnTo>
                  <a:lnTo>
                    <a:pt x="908" y="65"/>
                  </a:lnTo>
                  <a:lnTo>
                    <a:pt x="912" y="64"/>
                  </a:lnTo>
                  <a:lnTo>
                    <a:pt x="916" y="63"/>
                  </a:lnTo>
                  <a:close/>
                  <a:moveTo>
                    <a:pt x="854" y="63"/>
                  </a:moveTo>
                  <a:lnTo>
                    <a:pt x="858" y="64"/>
                  </a:lnTo>
                  <a:lnTo>
                    <a:pt x="862" y="65"/>
                  </a:lnTo>
                  <a:lnTo>
                    <a:pt x="865" y="70"/>
                  </a:lnTo>
                  <a:lnTo>
                    <a:pt x="868" y="74"/>
                  </a:lnTo>
                  <a:lnTo>
                    <a:pt x="868" y="78"/>
                  </a:lnTo>
                  <a:lnTo>
                    <a:pt x="868" y="82"/>
                  </a:lnTo>
                  <a:lnTo>
                    <a:pt x="865" y="86"/>
                  </a:lnTo>
                  <a:lnTo>
                    <a:pt x="862" y="90"/>
                  </a:lnTo>
                  <a:lnTo>
                    <a:pt x="858" y="92"/>
                  </a:lnTo>
                  <a:lnTo>
                    <a:pt x="854" y="93"/>
                  </a:lnTo>
                  <a:lnTo>
                    <a:pt x="848" y="92"/>
                  </a:lnTo>
                  <a:lnTo>
                    <a:pt x="844" y="90"/>
                  </a:lnTo>
                  <a:lnTo>
                    <a:pt x="841" y="86"/>
                  </a:lnTo>
                  <a:lnTo>
                    <a:pt x="838" y="82"/>
                  </a:lnTo>
                  <a:lnTo>
                    <a:pt x="838" y="78"/>
                  </a:lnTo>
                  <a:lnTo>
                    <a:pt x="838" y="74"/>
                  </a:lnTo>
                  <a:lnTo>
                    <a:pt x="841" y="70"/>
                  </a:lnTo>
                  <a:lnTo>
                    <a:pt x="844" y="65"/>
                  </a:lnTo>
                  <a:lnTo>
                    <a:pt x="848" y="64"/>
                  </a:lnTo>
                  <a:lnTo>
                    <a:pt x="854" y="63"/>
                  </a:lnTo>
                  <a:close/>
                  <a:moveTo>
                    <a:pt x="789" y="63"/>
                  </a:moveTo>
                  <a:lnTo>
                    <a:pt x="794" y="64"/>
                  </a:lnTo>
                  <a:lnTo>
                    <a:pt x="798" y="65"/>
                  </a:lnTo>
                  <a:lnTo>
                    <a:pt x="801" y="70"/>
                  </a:lnTo>
                  <a:lnTo>
                    <a:pt x="803" y="74"/>
                  </a:lnTo>
                  <a:lnTo>
                    <a:pt x="803" y="78"/>
                  </a:lnTo>
                  <a:lnTo>
                    <a:pt x="803" y="82"/>
                  </a:lnTo>
                  <a:lnTo>
                    <a:pt x="801" y="86"/>
                  </a:lnTo>
                  <a:lnTo>
                    <a:pt x="798" y="90"/>
                  </a:lnTo>
                  <a:lnTo>
                    <a:pt x="794" y="92"/>
                  </a:lnTo>
                  <a:lnTo>
                    <a:pt x="789" y="93"/>
                  </a:lnTo>
                  <a:lnTo>
                    <a:pt x="784" y="92"/>
                  </a:lnTo>
                  <a:lnTo>
                    <a:pt x="780" y="90"/>
                  </a:lnTo>
                  <a:lnTo>
                    <a:pt x="777" y="86"/>
                  </a:lnTo>
                  <a:lnTo>
                    <a:pt x="775" y="82"/>
                  </a:lnTo>
                  <a:lnTo>
                    <a:pt x="774" y="78"/>
                  </a:lnTo>
                  <a:lnTo>
                    <a:pt x="775" y="74"/>
                  </a:lnTo>
                  <a:lnTo>
                    <a:pt x="777" y="70"/>
                  </a:lnTo>
                  <a:lnTo>
                    <a:pt x="780" y="65"/>
                  </a:lnTo>
                  <a:lnTo>
                    <a:pt x="784" y="64"/>
                  </a:lnTo>
                  <a:lnTo>
                    <a:pt x="789" y="63"/>
                  </a:lnTo>
                  <a:close/>
                  <a:moveTo>
                    <a:pt x="725" y="63"/>
                  </a:moveTo>
                  <a:lnTo>
                    <a:pt x="729" y="64"/>
                  </a:lnTo>
                  <a:lnTo>
                    <a:pt x="733" y="65"/>
                  </a:lnTo>
                  <a:lnTo>
                    <a:pt x="738" y="70"/>
                  </a:lnTo>
                  <a:lnTo>
                    <a:pt x="739" y="74"/>
                  </a:lnTo>
                  <a:lnTo>
                    <a:pt x="740" y="78"/>
                  </a:lnTo>
                  <a:lnTo>
                    <a:pt x="739" y="82"/>
                  </a:lnTo>
                  <a:lnTo>
                    <a:pt x="738" y="86"/>
                  </a:lnTo>
                  <a:lnTo>
                    <a:pt x="733" y="90"/>
                  </a:lnTo>
                  <a:lnTo>
                    <a:pt x="729" y="92"/>
                  </a:lnTo>
                  <a:lnTo>
                    <a:pt x="725" y="93"/>
                  </a:lnTo>
                  <a:lnTo>
                    <a:pt x="721" y="92"/>
                  </a:lnTo>
                  <a:lnTo>
                    <a:pt x="717" y="90"/>
                  </a:lnTo>
                  <a:lnTo>
                    <a:pt x="713" y="86"/>
                  </a:lnTo>
                  <a:lnTo>
                    <a:pt x="711" y="82"/>
                  </a:lnTo>
                  <a:lnTo>
                    <a:pt x="710" y="78"/>
                  </a:lnTo>
                  <a:lnTo>
                    <a:pt x="711" y="74"/>
                  </a:lnTo>
                  <a:lnTo>
                    <a:pt x="713" y="70"/>
                  </a:lnTo>
                  <a:lnTo>
                    <a:pt x="717" y="65"/>
                  </a:lnTo>
                  <a:lnTo>
                    <a:pt x="721" y="64"/>
                  </a:lnTo>
                  <a:lnTo>
                    <a:pt x="725" y="63"/>
                  </a:lnTo>
                  <a:close/>
                  <a:moveTo>
                    <a:pt x="661" y="63"/>
                  </a:moveTo>
                  <a:lnTo>
                    <a:pt x="665" y="64"/>
                  </a:lnTo>
                  <a:lnTo>
                    <a:pt x="669" y="65"/>
                  </a:lnTo>
                  <a:lnTo>
                    <a:pt x="673" y="70"/>
                  </a:lnTo>
                  <a:lnTo>
                    <a:pt x="675" y="74"/>
                  </a:lnTo>
                  <a:lnTo>
                    <a:pt x="676" y="78"/>
                  </a:lnTo>
                  <a:lnTo>
                    <a:pt x="675" y="82"/>
                  </a:lnTo>
                  <a:lnTo>
                    <a:pt x="673" y="86"/>
                  </a:lnTo>
                  <a:lnTo>
                    <a:pt x="669" y="90"/>
                  </a:lnTo>
                  <a:lnTo>
                    <a:pt x="665" y="92"/>
                  </a:lnTo>
                  <a:lnTo>
                    <a:pt x="661" y="93"/>
                  </a:lnTo>
                  <a:lnTo>
                    <a:pt x="657" y="92"/>
                  </a:lnTo>
                  <a:lnTo>
                    <a:pt x="653" y="90"/>
                  </a:lnTo>
                  <a:lnTo>
                    <a:pt x="648" y="86"/>
                  </a:lnTo>
                  <a:lnTo>
                    <a:pt x="647" y="82"/>
                  </a:lnTo>
                  <a:lnTo>
                    <a:pt x="646" y="78"/>
                  </a:lnTo>
                  <a:lnTo>
                    <a:pt x="647" y="74"/>
                  </a:lnTo>
                  <a:lnTo>
                    <a:pt x="648" y="70"/>
                  </a:lnTo>
                  <a:lnTo>
                    <a:pt x="653" y="65"/>
                  </a:lnTo>
                  <a:lnTo>
                    <a:pt x="657" y="64"/>
                  </a:lnTo>
                  <a:lnTo>
                    <a:pt x="661" y="63"/>
                  </a:lnTo>
                  <a:close/>
                  <a:moveTo>
                    <a:pt x="597" y="63"/>
                  </a:moveTo>
                  <a:lnTo>
                    <a:pt x="602" y="64"/>
                  </a:lnTo>
                  <a:lnTo>
                    <a:pt x="606" y="65"/>
                  </a:lnTo>
                  <a:lnTo>
                    <a:pt x="609" y="70"/>
                  </a:lnTo>
                  <a:lnTo>
                    <a:pt x="611" y="74"/>
                  </a:lnTo>
                  <a:lnTo>
                    <a:pt x="612" y="78"/>
                  </a:lnTo>
                  <a:lnTo>
                    <a:pt x="611" y="82"/>
                  </a:lnTo>
                  <a:lnTo>
                    <a:pt x="609" y="86"/>
                  </a:lnTo>
                  <a:lnTo>
                    <a:pt x="606" y="90"/>
                  </a:lnTo>
                  <a:lnTo>
                    <a:pt x="602" y="92"/>
                  </a:lnTo>
                  <a:lnTo>
                    <a:pt x="597" y="93"/>
                  </a:lnTo>
                  <a:lnTo>
                    <a:pt x="592" y="92"/>
                  </a:lnTo>
                  <a:lnTo>
                    <a:pt x="588" y="90"/>
                  </a:lnTo>
                  <a:lnTo>
                    <a:pt x="585" y="86"/>
                  </a:lnTo>
                  <a:lnTo>
                    <a:pt x="583" y="82"/>
                  </a:lnTo>
                  <a:lnTo>
                    <a:pt x="583" y="78"/>
                  </a:lnTo>
                  <a:lnTo>
                    <a:pt x="583" y="74"/>
                  </a:lnTo>
                  <a:lnTo>
                    <a:pt x="585" y="70"/>
                  </a:lnTo>
                  <a:lnTo>
                    <a:pt x="588" y="65"/>
                  </a:lnTo>
                  <a:lnTo>
                    <a:pt x="592" y="64"/>
                  </a:lnTo>
                  <a:lnTo>
                    <a:pt x="597" y="63"/>
                  </a:lnTo>
                  <a:close/>
                  <a:moveTo>
                    <a:pt x="532" y="63"/>
                  </a:moveTo>
                  <a:lnTo>
                    <a:pt x="538" y="64"/>
                  </a:lnTo>
                  <a:lnTo>
                    <a:pt x="542" y="65"/>
                  </a:lnTo>
                  <a:lnTo>
                    <a:pt x="545" y="70"/>
                  </a:lnTo>
                  <a:lnTo>
                    <a:pt x="548" y="74"/>
                  </a:lnTo>
                  <a:lnTo>
                    <a:pt x="548" y="78"/>
                  </a:lnTo>
                  <a:lnTo>
                    <a:pt x="548" y="82"/>
                  </a:lnTo>
                  <a:lnTo>
                    <a:pt x="545" y="86"/>
                  </a:lnTo>
                  <a:lnTo>
                    <a:pt x="542" y="90"/>
                  </a:lnTo>
                  <a:lnTo>
                    <a:pt x="538" y="92"/>
                  </a:lnTo>
                  <a:lnTo>
                    <a:pt x="532" y="93"/>
                  </a:lnTo>
                  <a:lnTo>
                    <a:pt x="528" y="92"/>
                  </a:lnTo>
                  <a:lnTo>
                    <a:pt x="524" y="90"/>
                  </a:lnTo>
                  <a:lnTo>
                    <a:pt x="521" y="86"/>
                  </a:lnTo>
                  <a:lnTo>
                    <a:pt x="518" y="82"/>
                  </a:lnTo>
                  <a:lnTo>
                    <a:pt x="518" y="78"/>
                  </a:lnTo>
                  <a:lnTo>
                    <a:pt x="518" y="74"/>
                  </a:lnTo>
                  <a:lnTo>
                    <a:pt x="521" y="70"/>
                  </a:lnTo>
                  <a:lnTo>
                    <a:pt x="524" y="65"/>
                  </a:lnTo>
                  <a:lnTo>
                    <a:pt x="528" y="64"/>
                  </a:lnTo>
                  <a:lnTo>
                    <a:pt x="532" y="63"/>
                  </a:lnTo>
                  <a:close/>
                  <a:moveTo>
                    <a:pt x="470" y="63"/>
                  </a:moveTo>
                  <a:lnTo>
                    <a:pt x="474" y="64"/>
                  </a:lnTo>
                  <a:lnTo>
                    <a:pt x="478" y="65"/>
                  </a:lnTo>
                  <a:lnTo>
                    <a:pt x="481" y="70"/>
                  </a:lnTo>
                  <a:lnTo>
                    <a:pt x="484" y="74"/>
                  </a:lnTo>
                  <a:lnTo>
                    <a:pt x="484" y="78"/>
                  </a:lnTo>
                  <a:lnTo>
                    <a:pt x="484" y="82"/>
                  </a:lnTo>
                  <a:lnTo>
                    <a:pt x="481" y="86"/>
                  </a:lnTo>
                  <a:lnTo>
                    <a:pt x="478" y="90"/>
                  </a:lnTo>
                  <a:lnTo>
                    <a:pt x="474" y="92"/>
                  </a:lnTo>
                  <a:lnTo>
                    <a:pt x="470" y="93"/>
                  </a:lnTo>
                  <a:lnTo>
                    <a:pt x="464" y="92"/>
                  </a:lnTo>
                  <a:lnTo>
                    <a:pt x="460" y="90"/>
                  </a:lnTo>
                  <a:lnTo>
                    <a:pt x="457" y="86"/>
                  </a:lnTo>
                  <a:lnTo>
                    <a:pt x="454" y="82"/>
                  </a:lnTo>
                  <a:lnTo>
                    <a:pt x="454" y="78"/>
                  </a:lnTo>
                  <a:lnTo>
                    <a:pt x="454" y="74"/>
                  </a:lnTo>
                  <a:lnTo>
                    <a:pt x="457" y="70"/>
                  </a:lnTo>
                  <a:lnTo>
                    <a:pt x="460" y="65"/>
                  </a:lnTo>
                  <a:lnTo>
                    <a:pt x="464" y="64"/>
                  </a:lnTo>
                  <a:lnTo>
                    <a:pt x="470" y="63"/>
                  </a:lnTo>
                  <a:close/>
                  <a:moveTo>
                    <a:pt x="405" y="63"/>
                  </a:moveTo>
                  <a:lnTo>
                    <a:pt x="410" y="64"/>
                  </a:lnTo>
                  <a:lnTo>
                    <a:pt x="414" y="65"/>
                  </a:lnTo>
                  <a:lnTo>
                    <a:pt x="417" y="70"/>
                  </a:lnTo>
                  <a:lnTo>
                    <a:pt x="419" y="74"/>
                  </a:lnTo>
                  <a:lnTo>
                    <a:pt x="419" y="78"/>
                  </a:lnTo>
                  <a:lnTo>
                    <a:pt x="419" y="82"/>
                  </a:lnTo>
                  <a:lnTo>
                    <a:pt x="417" y="86"/>
                  </a:lnTo>
                  <a:lnTo>
                    <a:pt x="414" y="90"/>
                  </a:lnTo>
                  <a:lnTo>
                    <a:pt x="410" y="92"/>
                  </a:lnTo>
                  <a:lnTo>
                    <a:pt x="405" y="93"/>
                  </a:lnTo>
                  <a:lnTo>
                    <a:pt x="400" y="92"/>
                  </a:lnTo>
                  <a:lnTo>
                    <a:pt x="396" y="90"/>
                  </a:lnTo>
                  <a:lnTo>
                    <a:pt x="393" y="86"/>
                  </a:lnTo>
                  <a:lnTo>
                    <a:pt x="391" y="82"/>
                  </a:lnTo>
                  <a:lnTo>
                    <a:pt x="390" y="78"/>
                  </a:lnTo>
                  <a:lnTo>
                    <a:pt x="391" y="74"/>
                  </a:lnTo>
                  <a:lnTo>
                    <a:pt x="393" y="70"/>
                  </a:lnTo>
                  <a:lnTo>
                    <a:pt x="396" y="65"/>
                  </a:lnTo>
                  <a:lnTo>
                    <a:pt x="400" y="64"/>
                  </a:lnTo>
                  <a:lnTo>
                    <a:pt x="405" y="63"/>
                  </a:lnTo>
                  <a:close/>
                  <a:moveTo>
                    <a:pt x="341" y="63"/>
                  </a:moveTo>
                  <a:lnTo>
                    <a:pt x="345" y="64"/>
                  </a:lnTo>
                  <a:lnTo>
                    <a:pt x="349" y="65"/>
                  </a:lnTo>
                  <a:lnTo>
                    <a:pt x="354" y="70"/>
                  </a:lnTo>
                  <a:lnTo>
                    <a:pt x="355" y="74"/>
                  </a:lnTo>
                  <a:lnTo>
                    <a:pt x="356" y="78"/>
                  </a:lnTo>
                  <a:lnTo>
                    <a:pt x="355" y="82"/>
                  </a:lnTo>
                  <a:lnTo>
                    <a:pt x="354" y="86"/>
                  </a:lnTo>
                  <a:lnTo>
                    <a:pt x="349" y="90"/>
                  </a:lnTo>
                  <a:lnTo>
                    <a:pt x="345" y="92"/>
                  </a:lnTo>
                  <a:lnTo>
                    <a:pt x="341" y="93"/>
                  </a:lnTo>
                  <a:lnTo>
                    <a:pt x="337" y="92"/>
                  </a:lnTo>
                  <a:lnTo>
                    <a:pt x="333" y="90"/>
                  </a:lnTo>
                  <a:lnTo>
                    <a:pt x="329" y="86"/>
                  </a:lnTo>
                  <a:lnTo>
                    <a:pt x="327" y="82"/>
                  </a:lnTo>
                  <a:lnTo>
                    <a:pt x="326" y="78"/>
                  </a:lnTo>
                  <a:lnTo>
                    <a:pt x="327" y="74"/>
                  </a:lnTo>
                  <a:lnTo>
                    <a:pt x="329" y="70"/>
                  </a:lnTo>
                  <a:lnTo>
                    <a:pt x="333" y="65"/>
                  </a:lnTo>
                  <a:lnTo>
                    <a:pt x="337" y="64"/>
                  </a:lnTo>
                  <a:lnTo>
                    <a:pt x="341" y="63"/>
                  </a:lnTo>
                  <a:close/>
                  <a:moveTo>
                    <a:pt x="277" y="63"/>
                  </a:moveTo>
                  <a:lnTo>
                    <a:pt x="281" y="64"/>
                  </a:lnTo>
                  <a:lnTo>
                    <a:pt x="285" y="65"/>
                  </a:lnTo>
                  <a:lnTo>
                    <a:pt x="289" y="70"/>
                  </a:lnTo>
                  <a:lnTo>
                    <a:pt x="291" y="74"/>
                  </a:lnTo>
                  <a:lnTo>
                    <a:pt x="292" y="78"/>
                  </a:lnTo>
                  <a:lnTo>
                    <a:pt x="291" y="82"/>
                  </a:lnTo>
                  <a:lnTo>
                    <a:pt x="289" y="86"/>
                  </a:lnTo>
                  <a:lnTo>
                    <a:pt x="285" y="90"/>
                  </a:lnTo>
                  <a:lnTo>
                    <a:pt x="281" y="92"/>
                  </a:lnTo>
                  <a:lnTo>
                    <a:pt x="277" y="93"/>
                  </a:lnTo>
                  <a:lnTo>
                    <a:pt x="273" y="92"/>
                  </a:lnTo>
                  <a:lnTo>
                    <a:pt x="269" y="90"/>
                  </a:lnTo>
                  <a:lnTo>
                    <a:pt x="264" y="86"/>
                  </a:lnTo>
                  <a:lnTo>
                    <a:pt x="263" y="82"/>
                  </a:lnTo>
                  <a:lnTo>
                    <a:pt x="262" y="78"/>
                  </a:lnTo>
                  <a:lnTo>
                    <a:pt x="263" y="74"/>
                  </a:lnTo>
                  <a:lnTo>
                    <a:pt x="264" y="70"/>
                  </a:lnTo>
                  <a:lnTo>
                    <a:pt x="269" y="65"/>
                  </a:lnTo>
                  <a:lnTo>
                    <a:pt x="273" y="64"/>
                  </a:lnTo>
                  <a:lnTo>
                    <a:pt x="277" y="63"/>
                  </a:lnTo>
                  <a:close/>
                  <a:moveTo>
                    <a:pt x="213" y="63"/>
                  </a:moveTo>
                  <a:lnTo>
                    <a:pt x="218" y="64"/>
                  </a:lnTo>
                  <a:lnTo>
                    <a:pt x="222" y="65"/>
                  </a:lnTo>
                  <a:lnTo>
                    <a:pt x="225" y="70"/>
                  </a:lnTo>
                  <a:lnTo>
                    <a:pt x="227" y="74"/>
                  </a:lnTo>
                  <a:lnTo>
                    <a:pt x="228" y="78"/>
                  </a:lnTo>
                  <a:lnTo>
                    <a:pt x="227" y="82"/>
                  </a:lnTo>
                  <a:lnTo>
                    <a:pt x="225" y="86"/>
                  </a:lnTo>
                  <a:lnTo>
                    <a:pt x="222" y="90"/>
                  </a:lnTo>
                  <a:lnTo>
                    <a:pt x="218" y="92"/>
                  </a:lnTo>
                  <a:lnTo>
                    <a:pt x="213" y="93"/>
                  </a:lnTo>
                  <a:lnTo>
                    <a:pt x="208" y="92"/>
                  </a:lnTo>
                  <a:lnTo>
                    <a:pt x="204" y="90"/>
                  </a:lnTo>
                  <a:lnTo>
                    <a:pt x="201" y="86"/>
                  </a:lnTo>
                  <a:lnTo>
                    <a:pt x="199" y="82"/>
                  </a:lnTo>
                  <a:lnTo>
                    <a:pt x="199" y="78"/>
                  </a:lnTo>
                  <a:lnTo>
                    <a:pt x="199" y="74"/>
                  </a:lnTo>
                  <a:lnTo>
                    <a:pt x="201" y="70"/>
                  </a:lnTo>
                  <a:lnTo>
                    <a:pt x="204" y="65"/>
                  </a:lnTo>
                  <a:lnTo>
                    <a:pt x="208" y="64"/>
                  </a:lnTo>
                  <a:lnTo>
                    <a:pt x="213" y="63"/>
                  </a:lnTo>
                  <a:close/>
                  <a:moveTo>
                    <a:pt x="148" y="63"/>
                  </a:moveTo>
                  <a:lnTo>
                    <a:pt x="154" y="64"/>
                  </a:lnTo>
                  <a:lnTo>
                    <a:pt x="158" y="65"/>
                  </a:lnTo>
                  <a:lnTo>
                    <a:pt x="161" y="70"/>
                  </a:lnTo>
                  <a:lnTo>
                    <a:pt x="164" y="74"/>
                  </a:lnTo>
                  <a:lnTo>
                    <a:pt x="164" y="78"/>
                  </a:lnTo>
                  <a:lnTo>
                    <a:pt x="164" y="82"/>
                  </a:lnTo>
                  <a:lnTo>
                    <a:pt x="161" y="86"/>
                  </a:lnTo>
                  <a:lnTo>
                    <a:pt x="158" y="90"/>
                  </a:lnTo>
                  <a:lnTo>
                    <a:pt x="154" y="92"/>
                  </a:lnTo>
                  <a:lnTo>
                    <a:pt x="148" y="93"/>
                  </a:lnTo>
                  <a:lnTo>
                    <a:pt x="144" y="92"/>
                  </a:lnTo>
                  <a:lnTo>
                    <a:pt x="140" y="90"/>
                  </a:lnTo>
                  <a:lnTo>
                    <a:pt x="137" y="86"/>
                  </a:lnTo>
                  <a:lnTo>
                    <a:pt x="134" y="82"/>
                  </a:lnTo>
                  <a:lnTo>
                    <a:pt x="134" y="78"/>
                  </a:lnTo>
                  <a:lnTo>
                    <a:pt x="134" y="74"/>
                  </a:lnTo>
                  <a:lnTo>
                    <a:pt x="137" y="70"/>
                  </a:lnTo>
                  <a:lnTo>
                    <a:pt x="140" y="65"/>
                  </a:lnTo>
                  <a:lnTo>
                    <a:pt x="144" y="64"/>
                  </a:lnTo>
                  <a:lnTo>
                    <a:pt x="148" y="63"/>
                  </a:lnTo>
                  <a:close/>
                  <a:moveTo>
                    <a:pt x="86" y="63"/>
                  </a:moveTo>
                  <a:lnTo>
                    <a:pt x="90" y="64"/>
                  </a:lnTo>
                  <a:lnTo>
                    <a:pt x="94" y="65"/>
                  </a:lnTo>
                  <a:lnTo>
                    <a:pt x="97" y="70"/>
                  </a:lnTo>
                  <a:lnTo>
                    <a:pt x="100" y="74"/>
                  </a:lnTo>
                  <a:lnTo>
                    <a:pt x="100" y="78"/>
                  </a:lnTo>
                  <a:lnTo>
                    <a:pt x="100" y="82"/>
                  </a:lnTo>
                  <a:lnTo>
                    <a:pt x="97" y="86"/>
                  </a:lnTo>
                  <a:lnTo>
                    <a:pt x="94" y="90"/>
                  </a:lnTo>
                  <a:lnTo>
                    <a:pt x="90" y="92"/>
                  </a:lnTo>
                  <a:lnTo>
                    <a:pt x="86" y="93"/>
                  </a:lnTo>
                  <a:lnTo>
                    <a:pt x="80" y="92"/>
                  </a:lnTo>
                  <a:lnTo>
                    <a:pt x="76" y="90"/>
                  </a:lnTo>
                  <a:lnTo>
                    <a:pt x="73" y="86"/>
                  </a:lnTo>
                  <a:lnTo>
                    <a:pt x="70" y="82"/>
                  </a:lnTo>
                  <a:lnTo>
                    <a:pt x="70" y="78"/>
                  </a:lnTo>
                  <a:lnTo>
                    <a:pt x="70" y="74"/>
                  </a:lnTo>
                  <a:lnTo>
                    <a:pt x="73" y="70"/>
                  </a:lnTo>
                  <a:lnTo>
                    <a:pt x="76" y="65"/>
                  </a:lnTo>
                  <a:lnTo>
                    <a:pt x="80" y="64"/>
                  </a:lnTo>
                  <a:lnTo>
                    <a:pt x="86" y="63"/>
                  </a:lnTo>
                  <a:close/>
                  <a:moveTo>
                    <a:pt x="21" y="63"/>
                  </a:moveTo>
                  <a:lnTo>
                    <a:pt x="26" y="64"/>
                  </a:lnTo>
                  <a:lnTo>
                    <a:pt x="30" y="65"/>
                  </a:lnTo>
                  <a:lnTo>
                    <a:pt x="33" y="70"/>
                  </a:lnTo>
                  <a:lnTo>
                    <a:pt x="35" y="74"/>
                  </a:lnTo>
                  <a:lnTo>
                    <a:pt x="35" y="78"/>
                  </a:lnTo>
                  <a:lnTo>
                    <a:pt x="35" y="82"/>
                  </a:lnTo>
                  <a:lnTo>
                    <a:pt x="33" y="86"/>
                  </a:lnTo>
                  <a:lnTo>
                    <a:pt x="30" y="90"/>
                  </a:lnTo>
                  <a:lnTo>
                    <a:pt x="26" y="92"/>
                  </a:lnTo>
                  <a:lnTo>
                    <a:pt x="21" y="93"/>
                  </a:lnTo>
                  <a:lnTo>
                    <a:pt x="16" y="92"/>
                  </a:lnTo>
                  <a:lnTo>
                    <a:pt x="12" y="90"/>
                  </a:lnTo>
                  <a:lnTo>
                    <a:pt x="9" y="86"/>
                  </a:lnTo>
                  <a:lnTo>
                    <a:pt x="7" y="82"/>
                  </a:lnTo>
                  <a:lnTo>
                    <a:pt x="6" y="78"/>
                  </a:lnTo>
                  <a:lnTo>
                    <a:pt x="7" y="74"/>
                  </a:lnTo>
                  <a:lnTo>
                    <a:pt x="9" y="70"/>
                  </a:lnTo>
                  <a:lnTo>
                    <a:pt x="12" y="65"/>
                  </a:lnTo>
                  <a:lnTo>
                    <a:pt x="16" y="64"/>
                  </a:lnTo>
                  <a:lnTo>
                    <a:pt x="21" y="63"/>
                  </a:lnTo>
                  <a:close/>
                  <a:moveTo>
                    <a:pt x="4458" y="5"/>
                  </a:moveTo>
                  <a:lnTo>
                    <a:pt x="4458" y="22"/>
                  </a:lnTo>
                  <a:lnTo>
                    <a:pt x="4455" y="18"/>
                  </a:lnTo>
                  <a:lnTo>
                    <a:pt x="4453" y="14"/>
                  </a:lnTo>
                  <a:lnTo>
                    <a:pt x="4455" y="9"/>
                  </a:lnTo>
                  <a:lnTo>
                    <a:pt x="4458" y="5"/>
                  </a:lnTo>
                  <a:close/>
                  <a:moveTo>
                    <a:pt x="0" y="5"/>
                  </a:moveTo>
                  <a:lnTo>
                    <a:pt x="3" y="9"/>
                  </a:lnTo>
                  <a:lnTo>
                    <a:pt x="5" y="14"/>
                  </a:lnTo>
                  <a:lnTo>
                    <a:pt x="3" y="18"/>
                  </a:lnTo>
                  <a:lnTo>
                    <a:pt x="0" y="22"/>
                  </a:lnTo>
                  <a:lnTo>
                    <a:pt x="0" y="5"/>
                  </a:lnTo>
                  <a:close/>
                  <a:moveTo>
                    <a:pt x="4405" y="0"/>
                  </a:moveTo>
                  <a:lnTo>
                    <a:pt x="4410" y="0"/>
                  </a:lnTo>
                  <a:lnTo>
                    <a:pt x="4414" y="3"/>
                  </a:lnTo>
                  <a:lnTo>
                    <a:pt x="4417" y="5"/>
                  </a:lnTo>
                  <a:lnTo>
                    <a:pt x="4418" y="9"/>
                  </a:lnTo>
                  <a:lnTo>
                    <a:pt x="4420" y="14"/>
                  </a:lnTo>
                  <a:lnTo>
                    <a:pt x="4418" y="19"/>
                  </a:lnTo>
                  <a:lnTo>
                    <a:pt x="4417" y="23"/>
                  </a:lnTo>
                  <a:lnTo>
                    <a:pt x="4414" y="26"/>
                  </a:lnTo>
                  <a:lnTo>
                    <a:pt x="4410" y="28"/>
                  </a:lnTo>
                  <a:lnTo>
                    <a:pt x="4405" y="29"/>
                  </a:lnTo>
                  <a:lnTo>
                    <a:pt x="4400" y="28"/>
                  </a:lnTo>
                  <a:lnTo>
                    <a:pt x="4396" y="26"/>
                  </a:lnTo>
                  <a:lnTo>
                    <a:pt x="4393" y="23"/>
                  </a:lnTo>
                  <a:lnTo>
                    <a:pt x="4391" y="19"/>
                  </a:lnTo>
                  <a:lnTo>
                    <a:pt x="4391" y="14"/>
                  </a:lnTo>
                  <a:lnTo>
                    <a:pt x="4391" y="9"/>
                  </a:lnTo>
                  <a:lnTo>
                    <a:pt x="4393" y="5"/>
                  </a:lnTo>
                  <a:lnTo>
                    <a:pt x="4396" y="3"/>
                  </a:lnTo>
                  <a:lnTo>
                    <a:pt x="4400" y="0"/>
                  </a:lnTo>
                  <a:lnTo>
                    <a:pt x="4405" y="0"/>
                  </a:lnTo>
                  <a:close/>
                  <a:moveTo>
                    <a:pt x="4342" y="0"/>
                  </a:moveTo>
                  <a:lnTo>
                    <a:pt x="4346" y="0"/>
                  </a:lnTo>
                  <a:lnTo>
                    <a:pt x="4350" y="3"/>
                  </a:lnTo>
                  <a:lnTo>
                    <a:pt x="4353" y="5"/>
                  </a:lnTo>
                  <a:lnTo>
                    <a:pt x="4356" y="9"/>
                  </a:lnTo>
                  <a:lnTo>
                    <a:pt x="4356" y="14"/>
                  </a:lnTo>
                  <a:lnTo>
                    <a:pt x="4356" y="19"/>
                  </a:lnTo>
                  <a:lnTo>
                    <a:pt x="4353" y="23"/>
                  </a:lnTo>
                  <a:lnTo>
                    <a:pt x="4350" y="26"/>
                  </a:lnTo>
                  <a:lnTo>
                    <a:pt x="4346" y="28"/>
                  </a:lnTo>
                  <a:lnTo>
                    <a:pt x="4342" y="29"/>
                  </a:lnTo>
                  <a:lnTo>
                    <a:pt x="4336" y="28"/>
                  </a:lnTo>
                  <a:lnTo>
                    <a:pt x="4332" y="26"/>
                  </a:lnTo>
                  <a:lnTo>
                    <a:pt x="4329" y="23"/>
                  </a:lnTo>
                  <a:lnTo>
                    <a:pt x="4326" y="19"/>
                  </a:lnTo>
                  <a:lnTo>
                    <a:pt x="4326" y="14"/>
                  </a:lnTo>
                  <a:lnTo>
                    <a:pt x="4326" y="9"/>
                  </a:lnTo>
                  <a:lnTo>
                    <a:pt x="4329" y="5"/>
                  </a:lnTo>
                  <a:lnTo>
                    <a:pt x="4332" y="3"/>
                  </a:lnTo>
                  <a:lnTo>
                    <a:pt x="4336" y="0"/>
                  </a:lnTo>
                  <a:lnTo>
                    <a:pt x="4342" y="0"/>
                  </a:lnTo>
                  <a:close/>
                  <a:moveTo>
                    <a:pt x="4277" y="0"/>
                  </a:moveTo>
                  <a:lnTo>
                    <a:pt x="4282" y="0"/>
                  </a:lnTo>
                  <a:lnTo>
                    <a:pt x="4286" y="3"/>
                  </a:lnTo>
                  <a:lnTo>
                    <a:pt x="4289" y="5"/>
                  </a:lnTo>
                  <a:lnTo>
                    <a:pt x="4291" y="9"/>
                  </a:lnTo>
                  <a:lnTo>
                    <a:pt x="4291" y="14"/>
                  </a:lnTo>
                  <a:lnTo>
                    <a:pt x="4291" y="19"/>
                  </a:lnTo>
                  <a:lnTo>
                    <a:pt x="4289" y="23"/>
                  </a:lnTo>
                  <a:lnTo>
                    <a:pt x="4286" y="26"/>
                  </a:lnTo>
                  <a:lnTo>
                    <a:pt x="4282" y="28"/>
                  </a:lnTo>
                  <a:lnTo>
                    <a:pt x="4277" y="29"/>
                  </a:lnTo>
                  <a:lnTo>
                    <a:pt x="4272" y="28"/>
                  </a:lnTo>
                  <a:lnTo>
                    <a:pt x="4268" y="26"/>
                  </a:lnTo>
                  <a:lnTo>
                    <a:pt x="4265" y="23"/>
                  </a:lnTo>
                  <a:lnTo>
                    <a:pt x="4264" y="19"/>
                  </a:lnTo>
                  <a:lnTo>
                    <a:pt x="4262" y="14"/>
                  </a:lnTo>
                  <a:lnTo>
                    <a:pt x="4264" y="9"/>
                  </a:lnTo>
                  <a:lnTo>
                    <a:pt x="4265" y="5"/>
                  </a:lnTo>
                  <a:lnTo>
                    <a:pt x="4268" y="3"/>
                  </a:lnTo>
                  <a:lnTo>
                    <a:pt x="4272" y="0"/>
                  </a:lnTo>
                  <a:lnTo>
                    <a:pt x="4277" y="0"/>
                  </a:lnTo>
                  <a:close/>
                  <a:moveTo>
                    <a:pt x="4213" y="0"/>
                  </a:moveTo>
                  <a:lnTo>
                    <a:pt x="4217" y="0"/>
                  </a:lnTo>
                  <a:lnTo>
                    <a:pt x="4222" y="3"/>
                  </a:lnTo>
                  <a:lnTo>
                    <a:pt x="4224" y="5"/>
                  </a:lnTo>
                  <a:lnTo>
                    <a:pt x="4227" y="9"/>
                  </a:lnTo>
                  <a:lnTo>
                    <a:pt x="4229" y="14"/>
                  </a:lnTo>
                  <a:lnTo>
                    <a:pt x="4227" y="19"/>
                  </a:lnTo>
                  <a:lnTo>
                    <a:pt x="4224" y="23"/>
                  </a:lnTo>
                  <a:lnTo>
                    <a:pt x="4222" y="26"/>
                  </a:lnTo>
                  <a:lnTo>
                    <a:pt x="4217" y="28"/>
                  </a:lnTo>
                  <a:lnTo>
                    <a:pt x="4213" y="29"/>
                  </a:lnTo>
                  <a:lnTo>
                    <a:pt x="4208" y="28"/>
                  </a:lnTo>
                  <a:lnTo>
                    <a:pt x="4205" y="26"/>
                  </a:lnTo>
                  <a:lnTo>
                    <a:pt x="4201" y="23"/>
                  </a:lnTo>
                  <a:lnTo>
                    <a:pt x="4199" y="19"/>
                  </a:lnTo>
                  <a:lnTo>
                    <a:pt x="4198" y="14"/>
                  </a:lnTo>
                  <a:lnTo>
                    <a:pt x="4199" y="9"/>
                  </a:lnTo>
                  <a:lnTo>
                    <a:pt x="4201" y="5"/>
                  </a:lnTo>
                  <a:lnTo>
                    <a:pt x="4205" y="3"/>
                  </a:lnTo>
                  <a:lnTo>
                    <a:pt x="4208" y="0"/>
                  </a:lnTo>
                  <a:lnTo>
                    <a:pt x="4213" y="0"/>
                  </a:lnTo>
                  <a:close/>
                  <a:moveTo>
                    <a:pt x="4149" y="0"/>
                  </a:moveTo>
                  <a:lnTo>
                    <a:pt x="4153" y="0"/>
                  </a:lnTo>
                  <a:lnTo>
                    <a:pt x="4157" y="3"/>
                  </a:lnTo>
                  <a:lnTo>
                    <a:pt x="4162" y="5"/>
                  </a:lnTo>
                  <a:lnTo>
                    <a:pt x="4163" y="9"/>
                  </a:lnTo>
                  <a:lnTo>
                    <a:pt x="4164" y="14"/>
                  </a:lnTo>
                  <a:lnTo>
                    <a:pt x="4163" y="19"/>
                  </a:lnTo>
                  <a:lnTo>
                    <a:pt x="4162" y="23"/>
                  </a:lnTo>
                  <a:lnTo>
                    <a:pt x="4157" y="26"/>
                  </a:lnTo>
                  <a:lnTo>
                    <a:pt x="4153" y="28"/>
                  </a:lnTo>
                  <a:lnTo>
                    <a:pt x="4149" y="29"/>
                  </a:lnTo>
                  <a:lnTo>
                    <a:pt x="4145" y="28"/>
                  </a:lnTo>
                  <a:lnTo>
                    <a:pt x="4141" y="26"/>
                  </a:lnTo>
                  <a:lnTo>
                    <a:pt x="4136" y="23"/>
                  </a:lnTo>
                  <a:lnTo>
                    <a:pt x="4135" y="19"/>
                  </a:lnTo>
                  <a:lnTo>
                    <a:pt x="4134" y="14"/>
                  </a:lnTo>
                  <a:lnTo>
                    <a:pt x="4135" y="9"/>
                  </a:lnTo>
                  <a:lnTo>
                    <a:pt x="4136" y="5"/>
                  </a:lnTo>
                  <a:lnTo>
                    <a:pt x="4141" y="3"/>
                  </a:lnTo>
                  <a:lnTo>
                    <a:pt x="4145" y="0"/>
                  </a:lnTo>
                  <a:lnTo>
                    <a:pt x="4149" y="0"/>
                  </a:lnTo>
                  <a:close/>
                  <a:moveTo>
                    <a:pt x="4085" y="0"/>
                  </a:moveTo>
                  <a:lnTo>
                    <a:pt x="4090" y="0"/>
                  </a:lnTo>
                  <a:lnTo>
                    <a:pt x="4093" y="3"/>
                  </a:lnTo>
                  <a:lnTo>
                    <a:pt x="4097" y="5"/>
                  </a:lnTo>
                  <a:lnTo>
                    <a:pt x="4099" y="9"/>
                  </a:lnTo>
                  <a:lnTo>
                    <a:pt x="4100" y="14"/>
                  </a:lnTo>
                  <a:lnTo>
                    <a:pt x="4099" y="19"/>
                  </a:lnTo>
                  <a:lnTo>
                    <a:pt x="4097" y="23"/>
                  </a:lnTo>
                  <a:lnTo>
                    <a:pt x="4093" y="26"/>
                  </a:lnTo>
                  <a:lnTo>
                    <a:pt x="4090" y="28"/>
                  </a:lnTo>
                  <a:lnTo>
                    <a:pt x="4085" y="29"/>
                  </a:lnTo>
                  <a:lnTo>
                    <a:pt x="4081" y="28"/>
                  </a:lnTo>
                  <a:lnTo>
                    <a:pt x="4076" y="26"/>
                  </a:lnTo>
                  <a:lnTo>
                    <a:pt x="4074" y="23"/>
                  </a:lnTo>
                  <a:lnTo>
                    <a:pt x="4071" y="19"/>
                  </a:lnTo>
                  <a:lnTo>
                    <a:pt x="4069" y="14"/>
                  </a:lnTo>
                  <a:lnTo>
                    <a:pt x="4071" y="9"/>
                  </a:lnTo>
                  <a:lnTo>
                    <a:pt x="4074" y="5"/>
                  </a:lnTo>
                  <a:lnTo>
                    <a:pt x="4076" y="3"/>
                  </a:lnTo>
                  <a:lnTo>
                    <a:pt x="4081" y="0"/>
                  </a:lnTo>
                  <a:lnTo>
                    <a:pt x="4085" y="0"/>
                  </a:lnTo>
                  <a:close/>
                  <a:moveTo>
                    <a:pt x="4021" y="0"/>
                  </a:moveTo>
                  <a:lnTo>
                    <a:pt x="4026" y="0"/>
                  </a:lnTo>
                  <a:lnTo>
                    <a:pt x="4030" y="3"/>
                  </a:lnTo>
                  <a:lnTo>
                    <a:pt x="4033" y="5"/>
                  </a:lnTo>
                  <a:lnTo>
                    <a:pt x="4034" y="9"/>
                  </a:lnTo>
                  <a:lnTo>
                    <a:pt x="4036" y="14"/>
                  </a:lnTo>
                  <a:lnTo>
                    <a:pt x="4034" y="19"/>
                  </a:lnTo>
                  <a:lnTo>
                    <a:pt x="4033" y="23"/>
                  </a:lnTo>
                  <a:lnTo>
                    <a:pt x="4030" y="26"/>
                  </a:lnTo>
                  <a:lnTo>
                    <a:pt x="4026" y="28"/>
                  </a:lnTo>
                  <a:lnTo>
                    <a:pt x="4021" y="29"/>
                  </a:lnTo>
                  <a:lnTo>
                    <a:pt x="4016" y="28"/>
                  </a:lnTo>
                  <a:lnTo>
                    <a:pt x="4012" y="26"/>
                  </a:lnTo>
                  <a:lnTo>
                    <a:pt x="4009" y="23"/>
                  </a:lnTo>
                  <a:lnTo>
                    <a:pt x="4007" y="19"/>
                  </a:lnTo>
                  <a:lnTo>
                    <a:pt x="4007" y="14"/>
                  </a:lnTo>
                  <a:lnTo>
                    <a:pt x="4007" y="9"/>
                  </a:lnTo>
                  <a:lnTo>
                    <a:pt x="4009" y="5"/>
                  </a:lnTo>
                  <a:lnTo>
                    <a:pt x="4012" y="3"/>
                  </a:lnTo>
                  <a:lnTo>
                    <a:pt x="4016" y="0"/>
                  </a:lnTo>
                  <a:lnTo>
                    <a:pt x="4021" y="0"/>
                  </a:lnTo>
                  <a:close/>
                  <a:moveTo>
                    <a:pt x="3958" y="0"/>
                  </a:moveTo>
                  <a:lnTo>
                    <a:pt x="3962" y="0"/>
                  </a:lnTo>
                  <a:lnTo>
                    <a:pt x="3966" y="3"/>
                  </a:lnTo>
                  <a:lnTo>
                    <a:pt x="3969" y="5"/>
                  </a:lnTo>
                  <a:lnTo>
                    <a:pt x="3972" y="9"/>
                  </a:lnTo>
                  <a:lnTo>
                    <a:pt x="3972" y="14"/>
                  </a:lnTo>
                  <a:lnTo>
                    <a:pt x="3972" y="19"/>
                  </a:lnTo>
                  <a:lnTo>
                    <a:pt x="3969" y="23"/>
                  </a:lnTo>
                  <a:lnTo>
                    <a:pt x="3966" y="26"/>
                  </a:lnTo>
                  <a:lnTo>
                    <a:pt x="3962" y="28"/>
                  </a:lnTo>
                  <a:lnTo>
                    <a:pt x="3958" y="29"/>
                  </a:lnTo>
                  <a:lnTo>
                    <a:pt x="3952" y="28"/>
                  </a:lnTo>
                  <a:lnTo>
                    <a:pt x="3948" y="26"/>
                  </a:lnTo>
                  <a:lnTo>
                    <a:pt x="3945" y="23"/>
                  </a:lnTo>
                  <a:lnTo>
                    <a:pt x="3942" y="19"/>
                  </a:lnTo>
                  <a:lnTo>
                    <a:pt x="3942" y="14"/>
                  </a:lnTo>
                  <a:lnTo>
                    <a:pt x="3942" y="9"/>
                  </a:lnTo>
                  <a:lnTo>
                    <a:pt x="3945" y="5"/>
                  </a:lnTo>
                  <a:lnTo>
                    <a:pt x="3948" y="3"/>
                  </a:lnTo>
                  <a:lnTo>
                    <a:pt x="3952" y="0"/>
                  </a:lnTo>
                  <a:lnTo>
                    <a:pt x="3958" y="0"/>
                  </a:lnTo>
                  <a:close/>
                  <a:moveTo>
                    <a:pt x="3893" y="0"/>
                  </a:moveTo>
                  <a:lnTo>
                    <a:pt x="3898" y="0"/>
                  </a:lnTo>
                  <a:lnTo>
                    <a:pt x="3902" y="3"/>
                  </a:lnTo>
                  <a:lnTo>
                    <a:pt x="3905" y="5"/>
                  </a:lnTo>
                  <a:lnTo>
                    <a:pt x="3907" y="9"/>
                  </a:lnTo>
                  <a:lnTo>
                    <a:pt x="3907" y="14"/>
                  </a:lnTo>
                  <a:lnTo>
                    <a:pt x="3907" y="19"/>
                  </a:lnTo>
                  <a:lnTo>
                    <a:pt x="3905" y="23"/>
                  </a:lnTo>
                  <a:lnTo>
                    <a:pt x="3902" y="26"/>
                  </a:lnTo>
                  <a:lnTo>
                    <a:pt x="3898" y="28"/>
                  </a:lnTo>
                  <a:lnTo>
                    <a:pt x="3893" y="29"/>
                  </a:lnTo>
                  <a:lnTo>
                    <a:pt x="3888" y="28"/>
                  </a:lnTo>
                  <a:lnTo>
                    <a:pt x="3884" y="26"/>
                  </a:lnTo>
                  <a:lnTo>
                    <a:pt x="3881" y="23"/>
                  </a:lnTo>
                  <a:lnTo>
                    <a:pt x="3880" y="19"/>
                  </a:lnTo>
                  <a:lnTo>
                    <a:pt x="3878" y="14"/>
                  </a:lnTo>
                  <a:lnTo>
                    <a:pt x="3880" y="9"/>
                  </a:lnTo>
                  <a:lnTo>
                    <a:pt x="3881" y="5"/>
                  </a:lnTo>
                  <a:lnTo>
                    <a:pt x="3884" y="3"/>
                  </a:lnTo>
                  <a:lnTo>
                    <a:pt x="3888" y="0"/>
                  </a:lnTo>
                  <a:lnTo>
                    <a:pt x="3893" y="0"/>
                  </a:lnTo>
                  <a:close/>
                  <a:moveTo>
                    <a:pt x="3829" y="0"/>
                  </a:moveTo>
                  <a:lnTo>
                    <a:pt x="3833" y="0"/>
                  </a:lnTo>
                  <a:lnTo>
                    <a:pt x="3838" y="3"/>
                  </a:lnTo>
                  <a:lnTo>
                    <a:pt x="3840" y="5"/>
                  </a:lnTo>
                  <a:lnTo>
                    <a:pt x="3843" y="9"/>
                  </a:lnTo>
                  <a:lnTo>
                    <a:pt x="3845" y="14"/>
                  </a:lnTo>
                  <a:lnTo>
                    <a:pt x="3843" y="19"/>
                  </a:lnTo>
                  <a:lnTo>
                    <a:pt x="3840" y="23"/>
                  </a:lnTo>
                  <a:lnTo>
                    <a:pt x="3838" y="26"/>
                  </a:lnTo>
                  <a:lnTo>
                    <a:pt x="3833" y="28"/>
                  </a:lnTo>
                  <a:lnTo>
                    <a:pt x="3829" y="29"/>
                  </a:lnTo>
                  <a:lnTo>
                    <a:pt x="3824" y="28"/>
                  </a:lnTo>
                  <a:lnTo>
                    <a:pt x="3821" y="26"/>
                  </a:lnTo>
                  <a:lnTo>
                    <a:pt x="3817" y="23"/>
                  </a:lnTo>
                  <a:lnTo>
                    <a:pt x="3815" y="19"/>
                  </a:lnTo>
                  <a:lnTo>
                    <a:pt x="3814" y="14"/>
                  </a:lnTo>
                  <a:lnTo>
                    <a:pt x="3815" y="9"/>
                  </a:lnTo>
                  <a:lnTo>
                    <a:pt x="3817" y="5"/>
                  </a:lnTo>
                  <a:lnTo>
                    <a:pt x="3821" y="3"/>
                  </a:lnTo>
                  <a:lnTo>
                    <a:pt x="3824" y="0"/>
                  </a:lnTo>
                  <a:lnTo>
                    <a:pt x="3829" y="0"/>
                  </a:lnTo>
                  <a:close/>
                  <a:moveTo>
                    <a:pt x="3765" y="0"/>
                  </a:moveTo>
                  <a:lnTo>
                    <a:pt x="3769" y="0"/>
                  </a:lnTo>
                  <a:lnTo>
                    <a:pt x="3773" y="3"/>
                  </a:lnTo>
                  <a:lnTo>
                    <a:pt x="3778" y="5"/>
                  </a:lnTo>
                  <a:lnTo>
                    <a:pt x="3779" y="9"/>
                  </a:lnTo>
                  <a:lnTo>
                    <a:pt x="3780" y="14"/>
                  </a:lnTo>
                  <a:lnTo>
                    <a:pt x="3779" y="19"/>
                  </a:lnTo>
                  <a:lnTo>
                    <a:pt x="3778" y="23"/>
                  </a:lnTo>
                  <a:lnTo>
                    <a:pt x="3773" y="26"/>
                  </a:lnTo>
                  <a:lnTo>
                    <a:pt x="3769" y="28"/>
                  </a:lnTo>
                  <a:lnTo>
                    <a:pt x="3765" y="29"/>
                  </a:lnTo>
                  <a:lnTo>
                    <a:pt x="3761" y="28"/>
                  </a:lnTo>
                  <a:lnTo>
                    <a:pt x="3757" y="26"/>
                  </a:lnTo>
                  <a:lnTo>
                    <a:pt x="3752" y="23"/>
                  </a:lnTo>
                  <a:lnTo>
                    <a:pt x="3751" y="19"/>
                  </a:lnTo>
                  <a:lnTo>
                    <a:pt x="3750" y="14"/>
                  </a:lnTo>
                  <a:lnTo>
                    <a:pt x="3751" y="9"/>
                  </a:lnTo>
                  <a:lnTo>
                    <a:pt x="3752" y="5"/>
                  </a:lnTo>
                  <a:lnTo>
                    <a:pt x="3757" y="3"/>
                  </a:lnTo>
                  <a:lnTo>
                    <a:pt x="3761" y="0"/>
                  </a:lnTo>
                  <a:lnTo>
                    <a:pt x="3765" y="0"/>
                  </a:lnTo>
                  <a:close/>
                  <a:moveTo>
                    <a:pt x="3701" y="0"/>
                  </a:moveTo>
                  <a:lnTo>
                    <a:pt x="3706" y="0"/>
                  </a:lnTo>
                  <a:lnTo>
                    <a:pt x="3709" y="3"/>
                  </a:lnTo>
                  <a:lnTo>
                    <a:pt x="3713" y="5"/>
                  </a:lnTo>
                  <a:lnTo>
                    <a:pt x="3715" y="9"/>
                  </a:lnTo>
                  <a:lnTo>
                    <a:pt x="3716" y="14"/>
                  </a:lnTo>
                  <a:lnTo>
                    <a:pt x="3715" y="19"/>
                  </a:lnTo>
                  <a:lnTo>
                    <a:pt x="3713" y="23"/>
                  </a:lnTo>
                  <a:lnTo>
                    <a:pt x="3709" y="26"/>
                  </a:lnTo>
                  <a:lnTo>
                    <a:pt x="3706" y="28"/>
                  </a:lnTo>
                  <a:lnTo>
                    <a:pt x="3701" y="29"/>
                  </a:lnTo>
                  <a:lnTo>
                    <a:pt x="3697" y="28"/>
                  </a:lnTo>
                  <a:lnTo>
                    <a:pt x="3692" y="26"/>
                  </a:lnTo>
                  <a:lnTo>
                    <a:pt x="3690" y="23"/>
                  </a:lnTo>
                  <a:lnTo>
                    <a:pt x="3687" y="19"/>
                  </a:lnTo>
                  <a:lnTo>
                    <a:pt x="3685" y="14"/>
                  </a:lnTo>
                  <a:lnTo>
                    <a:pt x="3687" y="9"/>
                  </a:lnTo>
                  <a:lnTo>
                    <a:pt x="3690" y="5"/>
                  </a:lnTo>
                  <a:lnTo>
                    <a:pt x="3692" y="3"/>
                  </a:lnTo>
                  <a:lnTo>
                    <a:pt x="3697" y="0"/>
                  </a:lnTo>
                  <a:lnTo>
                    <a:pt x="3701" y="0"/>
                  </a:lnTo>
                  <a:close/>
                  <a:moveTo>
                    <a:pt x="3637" y="0"/>
                  </a:moveTo>
                  <a:lnTo>
                    <a:pt x="3642" y="0"/>
                  </a:lnTo>
                  <a:lnTo>
                    <a:pt x="3646" y="3"/>
                  </a:lnTo>
                  <a:lnTo>
                    <a:pt x="3649" y="5"/>
                  </a:lnTo>
                  <a:lnTo>
                    <a:pt x="3650" y="9"/>
                  </a:lnTo>
                  <a:lnTo>
                    <a:pt x="3652" y="14"/>
                  </a:lnTo>
                  <a:lnTo>
                    <a:pt x="3650" y="19"/>
                  </a:lnTo>
                  <a:lnTo>
                    <a:pt x="3649" y="23"/>
                  </a:lnTo>
                  <a:lnTo>
                    <a:pt x="3646" y="26"/>
                  </a:lnTo>
                  <a:lnTo>
                    <a:pt x="3642" y="28"/>
                  </a:lnTo>
                  <a:lnTo>
                    <a:pt x="3637" y="29"/>
                  </a:lnTo>
                  <a:lnTo>
                    <a:pt x="3632" y="28"/>
                  </a:lnTo>
                  <a:lnTo>
                    <a:pt x="3628" y="26"/>
                  </a:lnTo>
                  <a:lnTo>
                    <a:pt x="3625" y="23"/>
                  </a:lnTo>
                  <a:lnTo>
                    <a:pt x="3623" y="19"/>
                  </a:lnTo>
                  <a:lnTo>
                    <a:pt x="3623" y="14"/>
                  </a:lnTo>
                  <a:lnTo>
                    <a:pt x="3623" y="9"/>
                  </a:lnTo>
                  <a:lnTo>
                    <a:pt x="3625" y="5"/>
                  </a:lnTo>
                  <a:lnTo>
                    <a:pt x="3628" y="3"/>
                  </a:lnTo>
                  <a:lnTo>
                    <a:pt x="3632" y="0"/>
                  </a:lnTo>
                  <a:lnTo>
                    <a:pt x="3637" y="0"/>
                  </a:lnTo>
                  <a:close/>
                  <a:moveTo>
                    <a:pt x="3574" y="0"/>
                  </a:moveTo>
                  <a:lnTo>
                    <a:pt x="3578" y="0"/>
                  </a:lnTo>
                  <a:lnTo>
                    <a:pt x="3582" y="3"/>
                  </a:lnTo>
                  <a:lnTo>
                    <a:pt x="3585" y="5"/>
                  </a:lnTo>
                  <a:lnTo>
                    <a:pt x="3588" y="9"/>
                  </a:lnTo>
                  <a:lnTo>
                    <a:pt x="3588" y="14"/>
                  </a:lnTo>
                  <a:lnTo>
                    <a:pt x="3588" y="19"/>
                  </a:lnTo>
                  <a:lnTo>
                    <a:pt x="3585" y="23"/>
                  </a:lnTo>
                  <a:lnTo>
                    <a:pt x="3582" y="26"/>
                  </a:lnTo>
                  <a:lnTo>
                    <a:pt x="3578" y="28"/>
                  </a:lnTo>
                  <a:lnTo>
                    <a:pt x="3574" y="29"/>
                  </a:lnTo>
                  <a:lnTo>
                    <a:pt x="3568" y="28"/>
                  </a:lnTo>
                  <a:lnTo>
                    <a:pt x="3564" y="26"/>
                  </a:lnTo>
                  <a:lnTo>
                    <a:pt x="3561" y="23"/>
                  </a:lnTo>
                  <a:lnTo>
                    <a:pt x="3558" y="19"/>
                  </a:lnTo>
                  <a:lnTo>
                    <a:pt x="3558" y="14"/>
                  </a:lnTo>
                  <a:lnTo>
                    <a:pt x="3558" y="9"/>
                  </a:lnTo>
                  <a:lnTo>
                    <a:pt x="3561" y="5"/>
                  </a:lnTo>
                  <a:lnTo>
                    <a:pt x="3564" y="3"/>
                  </a:lnTo>
                  <a:lnTo>
                    <a:pt x="3568" y="0"/>
                  </a:lnTo>
                  <a:lnTo>
                    <a:pt x="3574" y="0"/>
                  </a:lnTo>
                  <a:close/>
                  <a:moveTo>
                    <a:pt x="3509" y="0"/>
                  </a:moveTo>
                  <a:lnTo>
                    <a:pt x="3514" y="0"/>
                  </a:lnTo>
                  <a:lnTo>
                    <a:pt x="3518" y="3"/>
                  </a:lnTo>
                  <a:lnTo>
                    <a:pt x="3521" y="5"/>
                  </a:lnTo>
                  <a:lnTo>
                    <a:pt x="3523" y="9"/>
                  </a:lnTo>
                  <a:lnTo>
                    <a:pt x="3523" y="14"/>
                  </a:lnTo>
                  <a:lnTo>
                    <a:pt x="3523" y="19"/>
                  </a:lnTo>
                  <a:lnTo>
                    <a:pt x="3521" y="23"/>
                  </a:lnTo>
                  <a:lnTo>
                    <a:pt x="3518" y="26"/>
                  </a:lnTo>
                  <a:lnTo>
                    <a:pt x="3514" y="28"/>
                  </a:lnTo>
                  <a:lnTo>
                    <a:pt x="3509" y="29"/>
                  </a:lnTo>
                  <a:lnTo>
                    <a:pt x="3504" y="28"/>
                  </a:lnTo>
                  <a:lnTo>
                    <a:pt x="3500" y="26"/>
                  </a:lnTo>
                  <a:lnTo>
                    <a:pt x="3497" y="23"/>
                  </a:lnTo>
                  <a:lnTo>
                    <a:pt x="3496" y="19"/>
                  </a:lnTo>
                  <a:lnTo>
                    <a:pt x="3494" y="14"/>
                  </a:lnTo>
                  <a:lnTo>
                    <a:pt x="3496" y="9"/>
                  </a:lnTo>
                  <a:lnTo>
                    <a:pt x="3497" y="5"/>
                  </a:lnTo>
                  <a:lnTo>
                    <a:pt x="3500" y="3"/>
                  </a:lnTo>
                  <a:lnTo>
                    <a:pt x="3504" y="0"/>
                  </a:lnTo>
                  <a:lnTo>
                    <a:pt x="35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64" name="Freeform 7543"/>
            <p:cNvSpPr>
              <a:spLocks noEditPoints="1"/>
            </p:cNvSpPr>
            <p:nvPr/>
          </p:nvSpPr>
          <p:spPr bwMode="auto">
            <a:xfrm>
              <a:off x="4357688" y="3467100"/>
              <a:ext cx="3503613" cy="74613"/>
            </a:xfrm>
            <a:custGeom>
              <a:avLst/>
              <a:gdLst>
                <a:gd name="T0" fmla="*/ 3343 w 4414"/>
                <a:gd name="T1" fmla="*/ 94 h 94"/>
                <a:gd name="T2" fmla="*/ 3215 w 4414"/>
                <a:gd name="T3" fmla="*/ 65 h 94"/>
                <a:gd name="T4" fmla="*/ 3146 w 4414"/>
                <a:gd name="T5" fmla="*/ 93 h 94"/>
                <a:gd name="T6" fmla="*/ 3027 w 4414"/>
                <a:gd name="T7" fmla="*/ 65 h 94"/>
                <a:gd name="T8" fmla="*/ 2951 w 4414"/>
                <a:gd name="T9" fmla="*/ 91 h 94"/>
                <a:gd name="T10" fmla="*/ 2840 w 4414"/>
                <a:gd name="T11" fmla="*/ 68 h 94"/>
                <a:gd name="T12" fmla="*/ 2755 w 4414"/>
                <a:gd name="T13" fmla="*/ 88 h 94"/>
                <a:gd name="T14" fmla="*/ 2650 w 4414"/>
                <a:gd name="T15" fmla="*/ 70 h 94"/>
                <a:gd name="T16" fmla="*/ 2561 w 4414"/>
                <a:gd name="T17" fmla="*/ 84 h 94"/>
                <a:gd name="T18" fmla="*/ 2460 w 4414"/>
                <a:gd name="T19" fmla="*/ 74 h 94"/>
                <a:gd name="T20" fmla="*/ 2368 w 4414"/>
                <a:gd name="T21" fmla="*/ 79 h 94"/>
                <a:gd name="T22" fmla="*/ 2271 w 4414"/>
                <a:gd name="T23" fmla="*/ 79 h 94"/>
                <a:gd name="T24" fmla="*/ 2177 w 4414"/>
                <a:gd name="T25" fmla="*/ 74 h 94"/>
                <a:gd name="T26" fmla="*/ 2076 w 4414"/>
                <a:gd name="T27" fmla="*/ 84 h 94"/>
                <a:gd name="T28" fmla="*/ 1987 w 4414"/>
                <a:gd name="T29" fmla="*/ 70 h 94"/>
                <a:gd name="T30" fmla="*/ 1882 w 4414"/>
                <a:gd name="T31" fmla="*/ 88 h 94"/>
                <a:gd name="T32" fmla="*/ 1799 w 4414"/>
                <a:gd name="T33" fmla="*/ 68 h 94"/>
                <a:gd name="T34" fmla="*/ 1688 w 4414"/>
                <a:gd name="T35" fmla="*/ 91 h 94"/>
                <a:gd name="T36" fmla="*/ 1610 w 4414"/>
                <a:gd name="T37" fmla="*/ 65 h 94"/>
                <a:gd name="T38" fmla="*/ 1491 w 4414"/>
                <a:gd name="T39" fmla="*/ 93 h 94"/>
                <a:gd name="T40" fmla="*/ 1423 w 4414"/>
                <a:gd name="T41" fmla="*/ 65 h 94"/>
                <a:gd name="T42" fmla="*/ 1295 w 4414"/>
                <a:gd name="T43" fmla="*/ 94 h 94"/>
                <a:gd name="T44" fmla="*/ 1167 w 4414"/>
                <a:gd name="T45" fmla="*/ 65 h 94"/>
                <a:gd name="T46" fmla="*/ 1098 w 4414"/>
                <a:gd name="T47" fmla="*/ 93 h 94"/>
                <a:gd name="T48" fmla="*/ 980 w 4414"/>
                <a:gd name="T49" fmla="*/ 65 h 94"/>
                <a:gd name="T50" fmla="*/ 902 w 4414"/>
                <a:gd name="T51" fmla="*/ 91 h 94"/>
                <a:gd name="T52" fmla="*/ 792 w 4414"/>
                <a:gd name="T53" fmla="*/ 68 h 94"/>
                <a:gd name="T54" fmla="*/ 707 w 4414"/>
                <a:gd name="T55" fmla="*/ 88 h 94"/>
                <a:gd name="T56" fmla="*/ 603 w 4414"/>
                <a:gd name="T57" fmla="*/ 70 h 94"/>
                <a:gd name="T58" fmla="*/ 513 w 4414"/>
                <a:gd name="T59" fmla="*/ 84 h 94"/>
                <a:gd name="T60" fmla="*/ 413 w 4414"/>
                <a:gd name="T61" fmla="*/ 74 h 94"/>
                <a:gd name="T62" fmla="*/ 320 w 4414"/>
                <a:gd name="T63" fmla="*/ 79 h 94"/>
                <a:gd name="T64" fmla="*/ 222 w 4414"/>
                <a:gd name="T65" fmla="*/ 79 h 94"/>
                <a:gd name="T66" fmla="*/ 129 w 4414"/>
                <a:gd name="T67" fmla="*/ 74 h 94"/>
                <a:gd name="T68" fmla="*/ 29 w 4414"/>
                <a:gd name="T69" fmla="*/ 84 h 94"/>
                <a:gd name="T70" fmla="*/ 4387 w 4414"/>
                <a:gd name="T71" fmla="*/ 6 h 94"/>
                <a:gd name="T72" fmla="*/ 4283 w 4414"/>
                <a:gd name="T73" fmla="*/ 24 h 94"/>
                <a:gd name="T74" fmla="*/ 4198 w 4414"/>
                <a:gd name="T75" fmla="*/ 3 h 94"/>
                <a:gd name="T76" fmla="*/ 4087 w 4414"/>
                <a:gd name="T77" fmla="*/ 27 h 94"/>
                <a:gd name="T78" fmla="*/ 4010 w 4414"/>
                <a:gd name="T79" fmla="*/ 0 h 94"/>
                <a:gd name="T80" fmla="*/ 3892 w 4414"/>
                <a:gd name="T81" fmla="*/ 30 h 94"/>
                <a:gd name="T82" fmla="*/ 3823 w 4414"/>
                <a:gd name="T83" fmla="*/ 0 h 94"/>
                <a:gd name="T84" fmla="*/ 3695 w 4414"/>
                <a:gd name="T85" fmla="*/ 30 h 94"/>
                <a:gd name="T86" fmla="*/ 3566 w 4414"/>
                <a:gd name="T87" fmla="*/ 0 h 94"/>
                <a:gd name="T88" fmla="*/ 3498 w 4414"/>
                <a:gd name="T89" fmla="*/ 30 h 94"/>
                <a:gd name="T90" fmla="*/ 3379 w 4414"/>
                <a:gd name="T91" fmla="*/ 0 h 94"/>
                <a:gd name="T92" fmla="*/ 3303 w 4414"/>
                <a:gd name="T93" fmla="*/ 27 h 94"/>
                <a:gd name="T94" fmla="*/ 3192 w 4414"/>
                <a:gd name="T95" fmla="*/ 3 h 94"/>
                <a:gd name="T96" fmla="*/ 3107 w 4414"/>
                <a:gd name="T97" fmla="*/ 24 h 94"/>
                <a:gd name="T98" fmla="*/ 3004 w 4414"/>
                <a:gd name="T99" fmla="*/ 6 h 94"/>
                <a:gd name="T100" fmla="*/ 2913 w 4414"/>
                <a:gd name="T101" fmla="*/ 20 h 94"/>
                <a:gd name="T102" fmla="*/ 2814 w 4414"/>
                <a:gd name="T103" fmla="*/ 10 h 94"/>
                <a:gd name="T104" fmla="*/ 2720 w 4414"/>
                <a:gd name="T105" fmla="*/ 14 h 94"/>
                <a:gd name="T106" fmla="*/ 2622 w 4414"/>
                <a:gd name="T107" fmla="*/ 14 h 94"/>
                <a:gd name="T108" fmla="*/ 2529 w 4414"/>
                <a:gd name="T109" fmla="*/ 10 h 94"/>
                <a:gd name="T110" fmla="*/ 2430 w 4414"/>
                <a:gd name="T111" fmla="*/ 20 h 94"/>
                <a:gd name="T112" fmla="*/ 2339 w 4414"/>
                <a:gd name="T113" fmla="*/ 6 h 94"/>
                <a:gd name="T114" fmla="*/ 2236 w 4414"/>
                <a:gd name="T115" fmla="*/ 24 h 94"/>
                <a:gd name="T116" fmla="*/ 2151 w 4414"/>
                <a:gd name="T117" fmla="*/ 3 h 94"/>
                <a:gd name="T118" fmla="*/ 2040 w 4414"/>
                <a:gd name="T119" fmla="*/ 27 h 94"/>
                <a:gd name="T120" fmla="*/ 1962 w 4414"/>
                <a:gd name="T121" fmla="*/ 0 h 94"/>
                <a:gd name="T122" fmla="*/ 1843 w 4414"/>
                <a:gd name="T123" fmla="*/ 30 h 94"/>
                <a:gd name="T124" fmla="*/ 1775 w 4414"/>
                <a:gd name="T125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14" h="94">
                  <a:moveTo>
                    <a:pt x="3407" y="65"/>
                  </a:moveTo>
                  <a:lnTo>
                    <a:pt x="3411" y="65"/>
                  </a:lnTo>
                  <a:lnTo>
                    <a:pt x="3416" y="68"/>
                  </a:lnTo>
                  <a:lnTo>
                    <a:pt x="3418" y="70"/>
                  </a:lnTo>
                  <a:lnTo>
                    <a:pt x="3421" y="74"/>
                  </a:lnTo>
                  <a:lnTo>
                    <a:pt x="3423" y="79"/>
                  </a:lnTo>
                  <a:lnTo>
                    <a:pt x="3421" y="84"/>
                  </a:lnTo>
                  <a:lnTo>
                    <a:pt x="3418" y="88"/>
                  </a:lnTo>
                  <a:lnTo>
                    <a:pt x="3416" y="91"/>
                  </a:lnTo>
                  <a:lnTo>
                    <a:pt x="3411" y="93"/>
                  </a:lnTo>
                  <a:lnTo>
                    <a:pt x="3407" y="94"/>
                  </a:lnTo>
                  <a:lnTo>
                    <a:pt x="3402" y="93"/>
                  </a:lnTo>
                  <a:lnTo>
                    <a:pt x="3399" y="91"/>
                  </a:lnTo>
                  <a:lnTo>
                    <a:pt x="3395" y="88"/>
                  </a:lnTo>
                  <a:lnTo>
                    <a:pt x="3393" y="84"/>
                  </a:lnTo>
                  <a:lnTo>
                    <a:pt x="3392" y="79"/>
                  </a:lnTo>
                  <a:lnTo>
                    <a:pt x="3393" y="74"/>
                  </a:lnTo>
                  <a:lnTo>
                    <a:pt x="3395" y="70"/>
                  </a:lnTo>
                  <a:lnTo>
                    <a:pt x="3399" y="68"/>
                  </a:lnTo>
                  <a:lnTo>
                    <a:pt x="3402" y="65"/>
                  </a:lnTo>
                  <a:lnTo>
                    <a:pt x="3407" y="65"/>
                  </a:lnTo>
                  <a:close/>
                  <a:moveTo>
                    <a:pt x="3343" y="65"/>
                  </a:moveTo>
                  <a:lnTo>
                    <a:pt x="3347" y="65"/>
                  </a:lnTo>
                  <a:lnTo>
                    <a:pt x="3351" y="68"/>
                  </a:lnTo>
                  <a:lnTo>
                    <a:pt x="3356" y="70"/>
                  </a:lnTo>
                  <a:lnTo>
                    <a:pt x="3357" y="74"/>
                  </a:lnTo>
                  <a:lnTo>
                    <a:pt x="3358" y="79"/>
                  </a:lnTo>
                  <a:lnTo>
                    <a:pt x="3357" y="84"/>
                  </a:lnTo>
                  <a:lnTo>
                    <a:pt x="3356" y="88"/>
                  </a:lnTo>
                  <a:lnTo>
                    <a:pt x="3351" y="91"/>
                  </a:lnTo>
                  <a:lnTo>
                    <a:pt x="3347" y="93"/>
                  </a:lnTo>
                  <a:lnTo>
                    <a:pt x="3343" y="94"/>
                  </a:lnTo>
                  <a:lnTo>
                    <a:pt x="3339" y="93"/>
                  </a:lnTo>
                  <a:lnTo>
                    <a:pt x="3335" y="91"/>
                  </a:lnTo>
                  <a:lnTo>
                    <a:pt x="3330" y="88"/>
                  </a:lnTo>
                  <a:lnTo>
                    <a:pt x="3329" y="84"/>
                  </a:lnTo>
                  <a:lnTo>
                    <a:pt x="3328" y="79"/>
                  </a:lnTo>
                  <a:lnTo>
                    <a:pt x="3329" y="74"/>
                  </a:lnTo>
                  <a:lnTo>
                    <a:pt x="3330" y="70"/>
                  </a:lnTo>
                  <a:lnTo>
                    <a:pt x="3335" y="68"/>
                  </a:lnTo>
                  <a:lnTo>
                    <a:pt x="3339" y="65"/>
                  </a:lnTo>
                  <a:lnTo>
                    <a:pt x="3343" y="65"/>
                  </a:lnTo>
                  <a:close/>
                  <a:moveTo>
                    <a:pt x="3279" y="65"/>
                  </a:moveTo>
                  <a:lnTo>
                    <a:pt x="3284" y="65"/>
                  </a:lnTo>
                  <a:lnTo>
                    <a:pt x="3287" y="68"/>
                  </a:lnTo>
                  <a:lnTo>
                    <a:pt x="3291" y="70"/>
                  </a:lnTo>
                  <a:lnTo>
                    <a:pt x="3293" y="74"/>
                  </a:lnTo>
                  <a:lnTo>
                    <a:pt x="3294" y="79"/>
                  </a:lnTo>
                  <a:lnTo>
                    <a:pt x="3293" y="84"/>
                  </a:lnTo>
                  <a:lnTo>
                    <a:pt x="3291" y="88"/>
                  </a:lnTo>
                  <a:lnTo>
                    <a:pt x="3287" y="91"/>
                  </a:lnTo>
                  <a:lnTo>
                    <a:pt x="3284" y="93"/>
                  </a:lnTo>
                  <a:lnTo>
                    <a:pt x="3279" y="94"/>
                  </a:lnTo>
                  <a:lnTo>
                    <a:pt x="3275" y="93"/>
                  </a:lnTo>
                  <a:lnTo>
                    <a:pt x="3270" y="91"/>
                  </a:lnTo>
                  <a:lnTo>
                    <a:pt x="3268" y="88"/>
                  </a:lnTo>
                  <a:lnTo>
                    <a:pt x="3265" y="84"/>
                  </a:lnTo>
                  <a:lnTo>
                    <a:pt x="3263" y="79"/>
                  </a:lnTo>
                  <a:lnTo>
                    <a:pt x="3265" y="74"/>
                  </a:lnTo>
                  <a:lnTo>
                    <a:pt x="3268" y="70"/>
                  </a:lnTo>
                  <a:lnTo>
                    <a:pt x="3270" y="68"/>
                  </a:lnTo>
                  <a:lnTo>
                    <a:pt x="3275" y="65"/>
                  </a:lnTo>
                  <a:lnTo>
                    <a:pt x="3279" y="65"/>
                  </a:lnTo>
                  <a:close/>
                  <a:moveTo>
                    <a:pt x="3215" y="65"/>
                  </a:moveTo>
                  <a:lnTo>
                    <a:pt x="3220" y="65"/>
                  </a:lnTo>
                  <a:lnTo>
                    <a:pt x="3224" y="68"/>
                  </a:lnTo>
                  <a:lnTo>
                    <a:pt x="3227" y="70"/>
                  </a:lnTo>
                  <a:lnTo>
                    <a:pt x="3228" y="74"/>
                  </a:lnTo>
                  <a:lnTo>
                    <a:pt x="3230" y="79"/>
                  </a:lnTo>
                  <a:lnTo>
                    <a:pt x="3228" y="84"/>
                  </a:lnTo>
                  <a:lnTo>
                    <a:pt x="3227" y="88"/>
                  </a:lnTo>
                  <a:lnTo>
                    <a:pt x="3224" y="91"/>
                  </a:lnTo>
                  <a:lnTo>
                    <a:pt x="3220" y="93"/>
                  </a:lnTo>
                  <a:lnTo>
                    <a:pt x="3215" y="94"/>
                  </a:lnTo>
                  <a:lnTo>
                    <a:pt x="3210" y="93"/>
                  </a:lnTo>
                  <a:lnTo>
                    <a:pt x="3206" y="91"/>
                  </a:lnTo>
                  <a:lnTo>
                    <a:pt x="3203" y="88"/>
                  </a:lnTo>
                  <a:lnTo>
                    <a:pt x="3201" y="84"/>
                  </a:lnTo>
                  <a:lnTo>
                    <a:pt x="3201" y="79"/>
                  </a:lnTo>
                  <a:lnTo>
                    <a:pt x="3201" y="74"/>
                  </a:lnTo>
                  <a:lnTo>
                    <a:pt x="3203" y="70"/>
                  </a:lnTo>
                  <a:lnTo>
                    <a:pt x="3206" y="68"/>
                  </a:lnTo>
                  <a:lnTo>
                    <a:pt x="3210" y="65"/>
                  </a:lnTo>
                  <a:lnTo>
                    <a:pt x="3215" y="65"/>
                  </a:lnTo>
                  <a:close/>
                  <a:moveTo>
                    <a:pt x="3152" y="65"/>
                  </a:moveTo>
                  <a:lnTo>
                    <a:pt x="3156" y="65"/>
                  </a:lnTo>
                  <a:lnTo>
                    <a:pt x="3160" y="68"/>
                  </a:lnTo>
                  <a:lnTo>
                    <a:pt x="3163" y="70"/>
                  </a:lnTo>
                  <a:lnTo>
                    <a:pt x="3166" y="74"/>
                  </a:lnTo>
                  <a:lnTo>
                    <a:pt x="3166" y="79"/>
                  </a:lnTo>
                  <a:lnTo>
                    <a:pt x="3166" y="84"/>
                  </a:lnTo>
                  <a:lnTo>
                    <a:pt x="3163" y="88"/>
                  </a:lnTo>
                  <a:lnTo>
                    <a:pt x="3160" y="91"/>
                  </a:lnTo>
                  <a:lnTo>
                    <a:pt x="3156" y="93"/>
                  </a:lnTo>
                  <a:lnTo>
                    <a:pt x="3152" y="94"/>
                  </a:lnTo>
                  <a:lnTo>
                    <a:pt x="3146" y="93"/>
                  </a:lnTo>
                  <a:lnTo>
                    <a:pt x="3142" y="91"/>
                  </a:lnTo>
                  <a:lnTo>
                    <a:pt x="3139" y="88"/>
                  </a:lnTo>
                  <a:lnTo>
                    <a:pt x="3136" y="84"/>
                  </a:lnTo>
                  <a:lnTo>
                    <a:pt x="3136" y="79"/>
                  </a:lnTo>
                  <a:lnTo>
                    <a:pt x="3136" y="74"/>
                  </a:lnTo>
                  <a:lnTo>
                    <a:pt x="3139" y="70"/>
                  </a:lnTo>
                  <a:lnTo>
                    <a:pt x="3142" y="68"/>
                  </a:lnTo>
                  <a:lnTo>
                    <a:pt x="3146" y="65"/>
                  </a:lnTo>
                  <a:lnTo>
                    <a:pt x="3152" y="65"/>
                  </a:lnTo>
                  <a:close/>
                  <a:moveTo>
                    <a:pt x="3087" y="65"/>
                  </a:moveTo>
                  <a:lnTo>
                    <a:pt x="3092" y="65"/>
                  </a:lnTo>
                  <a:lnTo>
                    <a:pt x="3096" y="68"/>
                  </a:lnTo>
                  <a:lnTo>
                    <a:pt x="3099" y="70"/>
                  </a:lnTo>
                  <a:lnTo>
                    <a:pt x="3101" y="74"/>
                  </a:lnTo>
                  <a:lnTo>
                    <a:pt x="3101" y="79"/>
                  </a:lnTo>
                  <a:lnTo>
                    <a:pt x="3101" y="84"/>
                  </a:lnTo>
                  <a:lnTo>
                    <a:pt x="3099" y="88"/>
                  </a:lnTo>
                  <a:lnTo>
                    <a:pt x="3096" y="91"/>
                  </a:lnTo>
                  <a:lnTo>
                    <a:pt x="3092" y="93"/>
                  </a:lnTo>
                  <a:lnTo>
                    <a:pt x="3087" y="94"/>
                  </a:lnTo>
                  <a:lnTo>
                    <a:pt x="3082" y="93"/>
                  </a:lnTo>
                  <a:lnTo>
                    <a:pt x="3078" y="91"/>
                  </a:lnTo>
                  <a:lnTo>
                    <a:pt x="3075" y="88"/>
                  </a:lnTo>
                  <a:lnTo>
                    <a:pt x="3074" y="84"/>
                  </a:lnTo>
                  <a:lnTo>
                    <a:pt x="3072" y="79"/>
                  </a:lnTo>
                  <a:lnTo>
                    <a:pt x="3074" y="74"/>
                  </a:lnTo>
                  <a:lnTo>
                    <a:pt x="3075" y="70"/>
                  </a:lnTo>
                  <a:lnTo>
                    <a:pt x="3078" y="68"/>
                  </a:lnTo>
                  <a:lnTo>
                    <a:pt x="3082" y="65"/>
                  </a:lnTo>
                  <a:lnTo>
                    <a:pt x="3087" y="65"/>
                  </a:lnTo>
                  <a:close/>
                  <a:moveTo>
                    <a:pt x="3023" y="65"/>
                  </a:moveTo>
                  <a:lnTo>
                    <a:pt x="3027" y="65"/>
                  </a:lnTo>
                  <a:lnTo>
                    <a:pt x="3032" y="68"/>
                  </a:lnTo>
                  <a:lnTo>
                    <a:pt x="3034" y="70"/>
                  </a:lnTo>
                  <a:lnTo>
                    <a:pt x="3037" y="74"/>
                  </a:lnTo>
                  <a:lnTo>
                    <a:pt x="3039" y="79"/>
                  </a:lnTo>
                  <a:lnTo>
                    <a:pt x="3037" y="84"/>
                  </a:lnTo>
                  <a:lnTo>
                    <a:pt x="3034" y="88"/>
                  </a:lnTo>
                  <a:lnTo>
                    <a:pt x="3032" y="91"/>
                  </a:lnTo>
                  <a:lnTo>
                    <a:pt x="3027" y="93"/>
                  </a:lnTo>
                  <a:lnTo>
                    <a:pt x="3023" y="94"/>
                  </a:lnTo>
                  <a:lnTo>
                    <a:pt x="3018" y="93"/>
                  </a:lnTo>
                  <a:lnTo>
                    <a:pt x="3015" y="91"/>
                  </a:lnTo>
                  <a:lnTo>
                    <a:pt x="3011" y="88"/>
                  </a:lnTo>
                  <a:lnTo>
                    <a:pt x="3009" y="84"/>
                  </a:lnTo>
                  <a:lnTo>
                    <a:pt x="3008" y="79"/>
                  </a:lnTo>
                  <a:lnTo>
                    <a:pt x="3009" y="74"/>
                  </a:lnTo>
                  <a:lnTo>
                    <a:pt x="3011" y="70"/>
                  </a:lnTo>
                  <a:lnTo>
                    <a:pt x="3015" y="68"/>
                  </a:lnTo>
                  <a:lnTo>
                    <a:pt x="3018" y="65"/>
                  </a:lnTo>
                  <a:lnTo>
                    <a:pt x="3023" y="65"/>
                  </a:lnTo>
                  <a:close/>
                  <a:moveTo>
                    <a:pt x="2959" y="65"/>
                  </a:moveTo>
                  <a:lnTo>
                    <a:pt x="2963" y="65"/>
                  </a:lnTo>
                  <a:lnTo>
                    <a:pt x="2967" y="68"/>
                  </a:lnTo>
                  <a:lnTo>
                    <a:pt x="2972" y="70"/>
                  </a:lnTo>
                  <a:lnTo>
                    <a:pt x="2973" y="74"/>
                  </a:lnTo>
                  <a:lnTo>
                    <a:pt x="2974" y="79"/>
                  </a:lnTo>
                  <a:lnTo>
                    <a:pt x="2973" y="84"/>
                  </a:lnTo>
                  <a:lnTo>
                    <a:pt x="2972" y="88"/>
                  </a:lnTo>
                  <a:lnTo>
                    <a:pt x="2967" y="91"/>
                  </a:lnTo>
                  <a:lnTo>
                    <a:pt x="2963" y="93"/>
                  </a:lnTo>
                  <a:lnTo>
                    <a:pt x="2959" y="94"/>
                  </a:lnTo>
                  <a:lnTo>
                    <a:pt x="2955" y="93"/>
                  </a:lnTo>
                  <a:lnTo>
                    <a:pt x="2951" y="91"/>
                  </a:lnTo>
                  <a:lnTo>
                    <a:pt x="2946" y="88"/>
                  </a:lnTo>
                  <a:lnTo>
                    <a:pt x="2945" y="84"/>
                  </a:lnTo>
                  <a:lnTo>
                    <a:pt x="2944" y="79"/>
                  </a:lnTo>
                  <a:lnTo>
                    <a:pt x="2945" y="74"/>
                  </a:lnTo>
                  <a:lnTo>
                    <a:pt x="2946" y="70"/>
                  </a:lnTo>
                  <a:lnTo>
                    <a:pt x="2951" y="68"/>
                  </a:lnTo>
                  <a:lnTo>
                    <a:pt x="2955" y="65"/>
                  </a:lnTo>
                  <a:lnTo>
                    <a:pt x="2959" y="65"/>
                  </a:lnTo>
                  <a:close/>
                  <a:moveTo>
                    <a:pt x="2895" y="65"/>
                  </a:moveTo>
                  <a:lnTo>
                    <a:pt x="2900" y="65"/>
                  </a:lnTo>
                  <a:lnTo>
                    <a:pt x="2903" y="68"/>
                  </a:lnTo>
                  <a:lnTo>
                    <a:pt x="2907" y="70"/>
                  </a:lnTo>
                  <a:lnTo>
                    <a:pt x="2909" y="74"/>
                  </a:lnTo>
                  <a:lnTo>
                    <a:pt x="2910" y="79"/>
                  </a:lnTo>
                  <a:lnTo>
                    <a:pt x="2909" y="84"/>
                  </a:lnTo>
                  <a:lnTo>
                    <a:pt x="2907" y="88"/>
                  </a:lnTo>
                  <a:lnTo>
                    <a:pt x="2903" y="91"/>
                  </a:lnTo>
                  <a:lnTo>
                    <a:pt x="2900" y="93"/>
                  </a:lnTo>
                  <a:lnTo>
                    <a:pt x="2895" y="94"/>
                  </a:lnTo>
                  <a:lnTo>
                    <a:pt x="2891" y="93"/>
                  </a:lnTo>
                  <a:lnTo>
                    <a:pt x="2886" y="91"/>
                  </a:lnTo>
                  <a:lnTo>
                    <a:pt x="2884" y="88"/>
                  </a:lnTo>
                  <a:lnTo>
                    <a:pt x="2881" y="84"/>
                  </a:lnTo>
                  <a:lnTo>
                    <a:pt x="2879" y="79"/>
                  </a:lnTo>
                  <a:lnTo>
                    <a:pt x="2881" y="74"/>
                  </a:lnTo>
                  <a:lnTo>
                    <a:pt x="2884" y="70"/>
                  </a:lnTo>
                  <a:lnTo>
                    <a:pt x="2886" y="68"/>
                  </a:lnTo>
                  <a:lnTo>
                    <a:pt x="2891" y="65"/>
                  </a:lnTo>
                  <a:lnTo>
                    <a:pt x="2895" y="65"/>
                  </a:lnTo>
                  <a:close/>
                  <a:moveTo>
                    <a:pt x="2831" y="65"/>
                  </a:moveTo>
                  <a:lnTo>
                    <a:pt x="2836" y="65"/>
                  </a:lnTo>
                  <a:lnTo>
                    <a:pt x="2840" y="68"/>
                  </a:lnTo>
                  <a:lnTo>
                    <a:pt x="2843" y="70"/>
                  </a:lnTo>
                  <a:lnTo>
                    <a:pt x="2844" y="74"/>
                  </a:lnTo>
                  <a:lnTo>
                    <a:pt x="2846" y="79"/>
                  </a:lnTo>
                  <a:lnTo>
                    <a:pt x="2844" y="84"/>
                  </a:lnTo>
                  <a:lnTo>
                    <a:pt x="2843" y="88"/>
                  </a:lnTo>
                  <a:lnTo>
                    <a:pt x="2840" y="91"/>
                  </a:lnTo>
                  <a:lnTo>
                    <a:pt x="2836" y="93"/>
                  </a:lnTo>
                  <a:lnTo>
                    <a:pt x="2831" y="94"/>
                  </a:lnTo>
                  <a:lnTo>
                    <a:pt x="2826" y="93"/>
                  </a:lnTo>
                  <a:lnTo>
                    <a:pt x="2822" y="91"/>
                  </a:lnTo>
                  <a:lnTo>
                    <a:pt x="2819" y="88"/>
                  </a:lnTo>
                  <a:lnTo>
                    <a:pt x="2817" y="84"/>
                  </a:lnTo>
                  <a:lnTo>
                    <a:pt x="2817" y="79"/>
                  </a:lnTo>
                  <a:lnTo>
                    <a:pt x="2817" y="74"/>
                  </a:lnTo>
                  <a:lnTo>
                    <a:pt x="2819" y="70"/>
                  </a:lnTo>
                  <a:lnTo>
                    <a:pt x="2822" y="68"/>
                  </a:lnTo>
                  <a:lnTo>
                    <a:pt x="2826" y="65"/>
                  </a:lnTo>
                  <a:lnTo>
                    <a:pt x="2831" y="65"/>
                  </a:lnTo>
                  <a:close/>
                  <a:moveTo>
                    <a:pt x="2768" y="65"/>
                  </a:moveTo>
                  <a:lnTo>
                    <a:pt x="2772" y="65"/>
                  </a:lnTo>
                  <a:lnTo>
                    <a:pt x="2776" y="68"/>
                  </a:lnTo>
                  <a:lnTo>
                    <a:pt x="2779" y="70"/>
                  </a:lnTo>
                  <a:lnTo>
                    <a:pt x="2782" y="74"/>
                  </a:lnTo>
                  <a:lnTo>
                    <a:pt x="2782" y="79"/>
                  </a:lnTo>
                  <a:lnTo>
                    <a:pt x="2782" y="84"/>
                  </a:lnTo>
                  <a:lnTo>
                    <a:pt x="2779" y="88"/>
                  </a:lnTo>
                  <a:lnTo>
                    <a:pt x="2776" y="91"/>
                  </a:lnTo>
                  <a:lnTo>
                    <a:pt x="2772" y="93"/>
                  </a:lnTo>
                  <a:lnTo>
                    <a:pt x="2768" y="94"/>
                  </a:lnTo>
                  <a:lnTo>
                    <a:pt x="2762" y="93"/>
                  </a:lnTo>
                  <a:lnTo>
                    <a:pt x="2758" y="91"/>
                  </a:lnTo>
                  <a:lnTo>
                    <a:pt x="2755" y="88"/>
                  </a:lnTo>
                  <a:lnTo>
                    <a:pt x="2752" y="84"/>
                  </a:lnTo>
                  <a:lnTo>
                    <a:pt x="2752" y="79"/>
                  </a:lnTo>
                  <a:lnTo>
                    <a:pt x="2752" y="74"/>
                  </a:lnTo>
                  <a:lnTo>
                    <a:pt x="2755" y="70"/>
                  </a:lnTo>
                  <a:lnTo>
                    <a:pt x="2758" y="68"/>
                  </a:lnTo>
                  <a:lnTo>
                    <a:pt x="2762" y="65"/>
                  </a:lnTo>
                  <a:lnTo>
                    <a:pt x="2768" y="65"/>
                  </a:lnTo>
                  <a:close/>
                  <a:moveTo>
                    <a:pt x="2703" y="65"/>
                  </a:moveTo>
                  <a:lnTo>
                    <a:pt x="2708" y="65"/>
                  </a:lnTo>
                  <a:lnTo>
                    <a:pt x="2712" y="68"/>
                  </a:lnTo>
                  <a:lnTo>
                    <a:pt x="2715" y="70"/>
                  </a:lnTo>
                  <a:lnTo>
                    <a:pt x="2717" y="74"/>
                  </a:lnTo>
                  <a:lnTo>
                    <a:pt x="2717" y="79"/>
                  </a:lnTo>
                  <a:lnTo>
                    <a:pt x="2717" y="84"/>
                  </a:lnTo>
                  <a:lnTo>
                    <a:pt x="2715" y="88"/>
                  </a:lnTo>
                  <a:lnTo>
                    <a:pt x="2712" y="91"/>
                  </a:lnTo>
                  <a:lnTo>
                    <a:pt x="2708" y="93"/>
                  </a:lnTo>
                  <a:lnTo>
                    <a:pt x="2703" y="94"/>
                  </a:lnTo>
                  <a:lnTo>
                    <a:pt x="2698" y="93"/>
                  </a:lnTo>
                  <a:lnTo>
                    <a:pt x="2694" y="91"/>
                  </a:lnTo>
                  <a:lnTo>
                    <a:pt x="2691" y="88"/>
                  </a:lnTo>
                  <a:lnTo>
                    <a:pt x="2690" y="84"/>
                  </a:lnTo>
                  <a:lnTo>
                    <a:pt x="2688" y="79"/>
                  </a:lnTo>
                  <a:lnTo>
                    <a:pt x="2690" y="74"/>
                  </a:lnTo>
                  <a:lnTo>
                    <a:pt x="2691" y="70"/>
                  </a:lnTo>
                  <a:lnTo>
                    <a:pt x="2694" y="68"/>
                  </a:lnTo>
                  <a:lnTo>
                    <a:pt x="2698" y="65"/>
                  </a:lnTo>
                  <a:lnTo>
                    <a:pt x="2703" y="65"/>
                  </a:lnTo>
                  <a:close/>
                  <a:moveTo>
                    <a:pt x="2639" y="65"/>
                  </a:moveTo>
                  <a:lnTo>
                    <a:pt x="2643" y="65"/>
                  </a:lnTo>
                  <a:lnTo>
                    <a:pt x="2648" y="68"/>
                  </a:lnTo>
                  <a:lnTo>
                    <a:pt x="2650" y="70"/>
                  </a:lnTo>
                  <a:lnTo>
                    <a:pt x="2653" y="74"/>
                  </a:lnTo>
                  <a:lnTo>
                    <a:pt x="2655" y="79"/>
                  </a:lnTo>
                  <a:lnTo>
                    <a:pt x="2653" y="84"/>
                  </a:lnTo>
                  <a:lnTo>
                    <a:pt x="2650" y="88"/>
                  </a:lnTo>
                  <a:lnTo>
                    <a:pt x="2648" y="91"/>
                  </a:lnTo>
                  <a:lnTo>
                    <a:pt x="2643" y="93"/>
                  </a:lnTo>
                  <a:lnTo>
                    <a:pt x="2639" y="94"/>
                  </a:lnTo>
                  <a:lnTo>
                    <a:pt x="2634" y="93"/>
                  </a:lnTo>
                  <a:lnTo>
                    <a:pt x="2631" y="91"/>
                  </a:lnTo>
                  <a:lnTo>
                    <a:pt x="2627" y="88"/>
                  </a:lnTo>
                  <a:lnTo>
                    <a:pt x="2625" y="84"/>
                  </a:lnTo>
                  <a:lnTo>
                    <a:pt x="2624" y="79"/>
                  </a:lnTo>
                  <a:lnTo>
                    <a:pt x="2625" y="74"/>
                  </a:lnTo>
                  <a:lnTo>
                    <a:pt x="2627" y="70"/>
                  </a:lnTo>
                  <a:lnTo>
                    <a:pt x="2631" y="68"/>
                  </a:lnTo>
                  <a:lnTo>
                    <a:pt x="2634" y="65"/>
                  </a:lnTo>
                  <a:lnTo>
                    <a:pt x="2639" y="65"/>
                  </a:lnTo>
                  <a:close/>
                  <a:moveTo>
                    <a:pt x="2575" y="65"/>
                  </a:moveTo>
                  <a:lnTo>
                    <a:pt x="2579" y="65"/>
                  </a:lnTo>
                  <a:lnTo>
                    <a:pt x="2583" y="68"/>
                  </a:lnTo>
                  <a:lnTo>
                    <a:pt x="2588" y="70"/>
                  </a:lnTo>
                  <a:lnTo>
                    <a:pt x="2589" y="74"/>
                  </a:lnTo>
                  <a:lnTo>
                    <a:pt x="2590" y="79"/>
                  </a:lnTo>
                  <a:lnTo>
                    <a:pt x="2589" y="84"/>
                  </a:lnTo>
                  <a:lnTo>
                    <a:pt x="2588" y="88"/>
                  </a:lnTo>
                  <a:lnTo>
                    <a:pt x="2583" y="91"/>
                  </a:lnTo>
                  <a:lnTo>
                    <a:pt x="2579" y="93"/>
                  </a:lnTo>
                  <a:lnTo>
                    <a:pt x="2575" y="94"/>
                  </a:lnTo>
                  <a:lnTo>
                    <a:pt x="2571" y="93"/>
                  </a:lnTo>
                  <a:lnTo>
                    <a:pt x="2567" y="91"/>
                  </a:lnTo>
                  <a:lnTo>
                    <a:pt x="2562" y="88"/>
                  </a:lnTo>
                  <a:lnTo>
                    <a:pt x="2561" y="84"/>
                  </a:lnTo>
                  <a:lnTo>
                    <a:pt x="2560" y="79"/>
                  </a:lnTo>
                  <a:lnTo>
                    <a:pt x="2561" y="74"/>
                  </a:lnTo>
                  <a:lnTo>
                    <a:pt x="2562" y="70"/>
                  </a:lnTo>
                  <a:lnTo>
                    <a:pt x="2567" y="68"/>
                  </a:lnTo>
                  <a:lnTo>
                    <a:pt x="2571" y="65"/>
                  </a:lnTo>
                  <a:lnTo>
                    <a:pt x="2575" y="65"/>
                  </a:lnTo>
                  <a:close/>
                  <a:moveTo>
                    <a:pt x="2511" y="65"/>
                  </a:moveTo>
                  <a:lnTo>
                    <a:pt x="2516" y="65"/>
                  </a:lnTo>
                  <a:lnTo>
                    <a:pt x="2519" y="68"/>
                  </a:lnTo>
                  <a:lnTo>
                    <a:pt x="2523" y="70"/>
                  </a:lnTo>
                  <a:lnTo>
                    <a:pt x="2525" y="74"/>
                  </a:lnTo>
                  <a:lnTo>
                    <a:pt x="2526" y="79"/>
                  </a:lnTo>
                  <a:lnTo>
                    <a:pt x="2525" y="84"/>
                  </a:lnTo>
                  <a:lnTo>
                    <a:pt x="2523" y="88"/>
                  </a:lnTo>
                  <a:lnTo>
                    <a:pt x="2519" y="91"/>
                  </a:lnTo>
                  <a:lnTo>
                    <a:pt x="2516" y="93"/>
                  </a:lnTo>
                  <a:lnTo>
                    <a:pt x="2511" y="94"/>
                  </a:lnTo>
                  <a:lnTo>
                    <a:pt x="2507" y="93"/>
                  </a:lnTo>
                  <a:lnTo>
                    <a:pt x="2502" y="91"/>
                  </a:lnTo>
                  <a:lnTo>
                    <a:pt x="2500" y="88"/>
                  </a:lnTo>
                  <a:lnTo>
                    <a:pt x="2497" y="84"/>
                  </a:lnTo>
                  <a:lnTo>
                    <a:pt x="2495" y="79"/>
                  </a:lnTo>
                  <a:lnTo>
                    <a:pt x="2497" y="74"/>
                  </a:lnTo>
                  <a:lnTo>
                    <a:pt x="2500" y="70"/>
                  </a:lnTo>
                  <a:lnTo>
                    <a:pt x="2502" y="68"/>
                  </a:lnTo>
                  <a:lnTo>
                    <a:pt x="2507" y="65"/>
                  </a:lnTo>
                  <a:lnTo>
                    <a:pt x="2511" y="65"/>
                  </a:lnTo>
                  <a:close/>
                  <a:moveTo>
                    <a:pt x="2447" y="65"/>
                  </a:moveTo>
                  <a:lnTo>
                    <a:pt x="2452" y="65"/>
                  </a:lnTo>
                  <a:lnTo>
                    <a:pt x="2456" y="68"/>
                  </a:lnTo>
                  <a:lnTo>
                    <a:pt x="2459" y="70"/>
                  </a:lnTo>
                  <a:lnTo>
                    <a:pt x="2460" y="74"/>
                  </a:lnTo>
                  <a:lnTo>
                    <a:pt x="2462" y="79"/>
                  </a:lnTo>
                  <a:lnTo>
                    <a:pt x="2460" y="84"/>
                  </a:lnTo>
                  <a:lnTo>
                    <a:pt x="2459" y="88"/>
                  </a:lnTo>
                  <a:lnTo>
                    <a:pt x="2456" y="91"/>
                  </a:lnTo>
                  <a:lnTo>
                    <a:pt x="2452" y="93"/>
                  </a:lnTo>
                  <a:lnTo>
                    <a:pt x="2447" y="94"/>
                  </a:lnTo>
                  <a:lnTo>
                    <a:pt x="2442" y="93"/>
                  </a:lnTo>
                  <a:lnTo>
                    <a:pt x="2438" y="91"/>
                  </a:lnTo>
                  <a:lnTo>
                    <a:pt x="2435" y="88"/>
                  </a:lnTo>
                  <a:lnTo>
                    <a:pt x="2433" y="84"/>
                  </a:lnTo>
                  <a:lnTo>
                    <a:pt x="2433" y="79"/>
                  </a:lnTo>
                  <a:lnTo>
                    <a:pt x="2433" y="74"/>
                  </a:lnTo>
                  <a:lnTo>
                    <a:pt x="2435" y="70"/>
                  </a:lnTo>
                  <a:lnTo>
                    <a:pt x="2438" y="68"/>
                  </a:lnTo>
                  <a:lnTo>
                    <a:pt x="2442" y="65"/>
                  </a:lnTo>
                  <a:lnTo>
                    <a:pt x="2447" y="65"/>
                  </a:lnTo>
                  <a:close/>
                  <a:moveTo>
                    <a:pt x="2384" y="65"/>
                  </a:moveTo>
                  <a:lnTo>
                    <a:pt x="2388" y="65"/>
                  </a:lnTo>
                  <a:lnTo>
                    <a:pt x="2392" y="68"/>
                  </a:lnTo>
                  <a:lnTo>
                    <a:pt x="2395" y="70"/>
                  </a:lnTo>
                  <a:lnTo>
                    <a:pt x="2398" y="74"/>
                  </a:lnTo>
                  <a:lnTo>
                    <a:pt x="2398" y="79"/>
                  </a:lnTo>
                  <a:lnTo>
                    <a:pt x="2398" y="84"/>
                  </a:lnTo>
                  <a:lnTo>
                    <a:pt x="2395" y="88"/>
                  </a:lnTo>
                  <a:lnTo>
                    <a:pt x="2392" y="91"/>
                  </a:lnTo>
                  <a:lnTo>
                    <a:pt x="2388" y="93"/>
                  </a:lnTo>
                  <a:lnTo>
                    <a:pt x="2384" y="94"/>
                  </a:lnTo>
                  <a:lnTo>
                    <a:pt x="2378" y="93"/>
                  </a:lnTo>
                  <a:lnTo>
                    <a:pt x="2374" y="91"/>
                  </a:lnTo>
                  <a:lnTo>
                    <a:pt x="2371" y="88"/>
                  </a:lnTo>
                  <a:lnTo>
                    <a:pt x="2368" y="84"/>
                  </a:lnTo>
                  <a:lnTo>
                    <a:pt x="2368" y="79"/>
                  </a:lnTo>
                  <a:lnTo>
                    <a:pt x="2368" y="74"/>
                  </a:lnTo>
                  <a:lnTo>
                    <a:pt x="2371" y="70"/>
                  </a:lnTo>
                  <a:lnTo>
                    <a:pt x="2374" y="68"/>
                  </a:lnTo>
                  <a:lnTo>
                    <a:pt x="2378" y="65"/>
                  </a:lnTo>
                  <a:lnTo>
                    <a:pt x="2384" y="65"/>
                  </a:lnTo>
                  <a:close/>
                  <a:moveTo>
                    <a:pt x="2319" y="65"/>
                  </a:moveTo>
                  <a:lnTo>
                    <a:pt x="2324" y="65"/>
                  </a:lnTo>
                  <a:lnTo>
                    <a:pt x="2328" y="68"/>
                  </a:lnTo>
                  <a:lnTo>
                    <a:pt x="2331" y="70"/>
                  </a:lnTo>
                  <a:lnTo>
                    <a:pt x="2333" y="74"/>
                  </a:lnTo>
                  <a:lnTo>
                    <a:pt x="2333" y="79"/>
                  </a:lnTo>
                  <a:lnTo>
                    <a:pt x="2333" y="84"/>
                  </a:lnTo>
                  <a:lnTo>
                    <a:pt x="2331" y="88"/>
                  </a:lnTo>
                  <a:lnTo>
                    <a:pt x="2328" y="91"/>
                  </a:lnTo>
                  <a:lnTo>
                    <a:pt x="2324" y="93"/>
                  </a:lnTo>
                  <a:lnTo>
                    <a:pt x="2319" y="94"/>
                  </a:lnTo>
                  <a:lnTo>
                    <a:pt x="2314" y="93"/>
                  </a:lnTo>
                  <a:lnTo>
                    <a:pt x="2310" y="91"/>
                  </a:lnTo>
                  <a:lnTo>
                    <a:pt x="2307" y="88"/>
                  </a:lnTo>
                  <a:lnTo>
                    <a:pt x="2306" y="84"/>
                  </a:lnTo>
                  <a:lnTo>
                    <a:pt x="2304" y="79"/>
                  </a:lnTo>
                  <a:lnTo>
                    <a:pt x="2306" y="74"/>
                  </a:lnTo>
                  <a:lnTo>
                    <a:pt x="2307" y="70"/>
                  </a:lnTo>
                  <a:lnTo>
                    <a:pt x="2310" y="68"/>
                  </a:lnTo>
                  <a:lnTo>
                    <a:pt x="2314" y="65"/>
                  </a:lnTo>
                  <a:lnTo>
                    <a:pt x="2319" y="65"/>
                  </a:lnTo>
                  <a:close/>
                  <a:moveTo>
                    <a:pt x="2255" y="65"/>
                  </a:moveTo>
                  <a:lnTo>
                    <a:pt x="2259" y="65"/>
                  </a:lnTo>
                  <a:lnTo>
                    <a:pt x="2264" y="68"/>
                  </a:lnTo>
                  <a:lnTo>
                    <a:pt x="2266" y="70"/>
                  </a:lnTo>
                  <a:lnTo>
                    <a:pt x="2269" y="74"/>
                  </a:lnTo>
                  <a:lnTo>
                    <a:pt x="2271" y="79"/>
                  </a:lnTo>
                  <a:lnTo>
                    <a:pt x="2269" y="84"/>
                  </a:lnTo>
                  <a:lnTo>
                    <a:pt x="2266" y="88"/>
                  </a:lnTo>
                  <a:lnTo>
                    <a:pt x="2264" y="91"/>
                  </a:lnTo>
                  <a:lnTo>
                    <a:pt x="2259" y="93"/>
                  </a:lnTo>
                  <a:lnTo>
                    <a:pt x="2255" y="94"/>
                  </a:lnTo>
                  <a:lnTo>
                    <a:pt x="2250" y="93"/>
                  </a:lnTo>
                  <a:lnTo>
                    <a:pt x="2247" y="91"/>
                  </a:lnTo>
                  <a:lnTo>
                    <a:pt x="2243" y="88"/>
                  </a:lnTo>
                  <a:lnTo>
                    <a:pt x="2241" y="84"/>
                  </a:lnTo>
                  <a:lnTo>
                    <a:pt x="2240" y="79"/>
                  </a:lnTo>
                  <a:lnTo>
                    <a:pt x="2241" y="74"/>
                  </a:lnTo>
                  <a:lnTo>
                    <a:pt x="2243" y="70"/>
                  </a:lnTo>
                  <a:lnTo>
                    <a:pt x="2247" y="68"/>
                  </a:lnTo>
                  <a:lnTo>
                    <a:pt x="2250" y="65"/>
                  </a:lnTo>
                  <a:lnTo>
                    <a:pt x="2255" y="65"/>
                  </a:lnTo>
                  <a:close/>
                  <a:moveTo>
                    <a:pt x="2191" y="65"/>
                  </a:moveTo>
                  <a:lnTo>
                    <a:pt x="2195" y="65"/>
                  </a:lnTo>
                  <a:lnTo>
                    <a:pt x="2199" y="68"/>
                  </a:lnTo>
                  <a:lnTo>
                    <a:pt x="2204" y="70"/>
                  </a:lnTo>
                  <a:lnTo>
                    <a:pt x="2205" y="74"/>
                  </a:lnTo>
                  <a:lnTo>
                    <a:pt x="2206" y="79"/>
                  </a:lnTo>
                  <a:lnTo>
                    <a:pt x="2205" y="84"/>
                  </a:lnTo>
                  <a:lnTo>
                    <a:pt x="2204" y="88"/>
                  </a:lnTo>
                  <a:lnTo>
                    <a:pt x="2199" y="91"/>
                  </a:lnTo>
                  <a:lnTo>
                    <a:pt x="2195" y="93"/>
                  </a:lnTo>
                  <a:lnTo>
                    <a:pt x="2191" y="94"/>
                  </a:lnTo>
                  <a:lnTo>
                    <a:pt x="2187" y="93"/>
                  </a:lnTo>
                  <a:lnTo>
                    <a:pt x="2183" y="91"/>
                  </a:lnTo>
                  <a:lnTo>
                    <a:pt x="2178" y="88"/>
                  </a:lnTo>
                  <a:lnTo>
                    <a:pt x="2177" y="84"/>
                  </a:lnTo>
                  <a:lnTo>
                    <a:pt x="2176" y="79"/>
                  </a:lnTo>
                  <a:lnTo>
                    <a:pt x="2177" y="74"/>
                  </a:lnTo>
                  <a:lnTo>
                    <a:pt x="2178" y="70"/>
                  </a:lnTo>
                  <a:lnTo>
                    <a:pt x="2183" y="68"/>
                  </a:lnTo>
                  <a:lnTo>
                    <a:pt x="2187" y="65"/>
                  </a:lnTo>
                  <a:lnTo>
                    <a:pt x="2191" y="65"/>
                  </a:lnTo>
                  <a:close/>
                  <a:moveTo>
                    <a:pt x="2127" y="65"/>
                  </a:moveTo>
                  <a:lnTo>
                    <a:pt x="2132" y="65"/>
                  </a:lnTo>
                  <a:lnTo>
                    <a:pt x="2135" y="68"/>
                  </a:lnTo>
                  <a:lnTo>
                    <a:pt x="2139" y="70"/>
                  </a:lnTo>
                  <a:lnTo>
                    <a:pt x="2141" y="74"/>
                  </a:lnTo>
                  <a:lnTo>
                    <a:pt x="2142" y="79"/>
                  </a:lnTo>
                  <a:lnTo>
                    <a:pt x="2141" y="84"/>
                  </a:lnTo>
                  <a:lnTo>
                    <a:pt x="2139" y="88"/>
                  </a:lnTo>
                  <a:lnTo>
                    <a:pt x="2135" y="91"/>
                  </a:lnTo>
                  <a:lnTo>
                    <a:pt x="2132" y="93"/>
                  </a:lnTo>
                  <a:lnTo>
                    <a:pt x="2127" y="94"/>
                  </a:lnTo>
                  <a:lnTo>
                    <a:pt x="2123" y="93"/>
                  </a:lnTo>
                  <a:lnTo>
                    <a:pt x="2118" y="91"/>
                  </a:lnTo>
                  <a:lnTo>
                    <a:pt x="2116" y="88"/>
                  </a:lnTo>
                  <a:lnTo>
                    <a:pt x="2113" y="84"/>
                  </a:lnTo>
                  <a:lnTo>
                    <a:pt x="2111" y="79"/>
                  </a:lnTo>
                  <a:lnTo>
                    <a:pt x="2113" y="74"/>
                  </a:lnTo>
                  <a:lnTo>
                    <a:pt x="2116" y="70"/>
                  </a:lnTo>
                  <a:lnTo>
                    <a:pt x="2118" y="68"/>
                  </a:lnTo>
                  <a:lnTo>
                    <a:pt x="2123" y="65"/>
                  </a:lnTo>
                  <a:lnTo>
                    <a:pt x="2127" y="65"/>
                  </a:lnTo>
                  <a:close/>
                  <a:moveTo>
                    <a:pt x="2063" y="65"/>
                  </a:moveTo>
                  <a:lnTo>
                    <a:pt x="2068" y="65"/>
                  </a:lnTo>
                  <a:lnTo>
                    <a:pt x="2072" y="68"/>
                  </a:lnTo>
                  <a:lnTo>
                    <a:pt x="2075" y="70"/>
                  </a:lnTo>
                  <a:lnTo>
                    <a:pt x="2076" y="74"/>
                  </a:lnTo>
                  <a:lnTo>
                    <a:pt x="2078" y="79"/>
                  </a:lnTo>
                  <a:lnTo>
                    <a:pt x="2076" y="84"/>
                  </a:lnTo>
                  <a:lnTo>
                    <a:pt x="2075" y="88"/>
                  </a:lnTo>
                  <a:lnTo>
                    <a:pt x="2072" y="91"/>
                  </a:lnTo>
                  <a:lnTo>
                    <a:pt x="2068" y="93"/>
                  </a:lnTo>
                  <a:lnTo>
                    <a:pt x="2063" y="94"/>
                  </a:lnTo>
                  <a:lnTo>
                    <a:pt x="2058" y="93"/>
                  </a:lnTo>
                  <a:lnTo>
                    <a:pt x="2054" y="91"/>
                  </a:lnTo>
                  <a:lnTo>
                    <a:pt x="2051" y="88"/>
                  </a:lnTo>
                  <a:lnTo>
                    <a:pt x="2049" y="84"/>
                  </a:lnTo>
                  <a:lnTo>
                    <a:pt x="2049" y="79"/>
                  </a:lnTo>
                  <a:lnTo>
                    <a:pt x="2049" y="74"/>
                  </a:lnTo>
                  <a:lnTo>
                    <a:pt x="2051" y="70"/>
                  </a:lnTo>
                  <a:lnTo>
                    <a:pt x="2054" y="68"/>
                  </a:lnTo>
                  <a:lnTo>
                    <a:pt x="2058" y="65"/>
                  </a:lnTo>
                  <a:lnTo>
                    <a:pt x="2063" y="65"/>
                  </a:lnTo>
                  <a:close/>
                  <a:moveTo>
                    <a:pt x="2000" y="65"/>
                  </a:moveTo>
                  <a:lnTo>
                    <a:pt x="2004" y="65"/>
                  </a:lnTo>
                  <a:lnTo>
                    <a:pt x="2008" y="68"/>
                  </a:lnTo>
                  <a:lnTo>
                    <a:pt x="2011" y="70"/>
                  </a:lnTo>
                  <a:lnTo>
                    <a:pt x="2014" y="74"/>
                  </a:lnTo>
                  <a:lnTo>
                    <a:pt x="2014" y="79"/>
                  </a:lnTo>
                  <a:lnTo>
                    <a:pt x="2014" y="84"/>
                  </a:lnTo>
                  <a:lnTo>
                    <a:pt x="2011" y="88"/>
                  </a:lnTo>
                  <a:lnTo>
                    <a:pt x="2008" y="91"/>
                  </a:lnTo>
                  <a:lnTo>
                    <a:pt x="2004" y="93"/>
                  </a:lnTo>
                  <a:lnTo>
                    <a:pt x="2000" y="94"/>
                  </a:lnTo>
                  <a:lnTo>
                    <a:pt x="1994" y="93"/>
                  </a:lnTo>
                  <a:lnTo>
                    <a:pt x="1990" y="91"/>
                  </a:lnTo>
                  <a:lnTo>
                    <a:pt x="1987" y="88"/>
                  </a:lnTo>
                  <a:lnTo>
                    <a:pt x="1984" y="84"/>
                  </a:lnTo>
                  <a:lnTo>
                    <a:pt x="1984" y="79"/>
                  </a:lnTo>
                  <a:lnTo>
                    <a:pt x="1984" y="74"/>
                  </a:lnTo>
                  <a:lnTo>
                    <a:pt x="1987" y="70"/>
                  </a:lnTo>
                  <a:lnTo>
                    <a:pt x="1990" y="68"/>
                  </a:lnTo>
                  <a:lnTo>
                    <a:pt x="1994" y="65"/>
                  </a:lnTo>
                  <a:lnTo>
                    <a:pt x="2000" y="65"/>
                  </a:lnTo>
                  <a:close/>
                  <a:moveTo>
                    <a:pt x="1935" y="65"/>
                  </a:moveTo>
                  <a:lnTo>
                    <a:pt x="1940" y="65"/>
                  </a:lnTo>
                  <a:lnTo>
                    <a:pt x="1944" y="68"/>
                  </a:lnTo>
                  <a:lnTo>
                    <a:pt x="1947" y="70"/>
                  </a:lnTo>
                  <a:lnTo>
                    <a:pt x="1949" y="74"/>
                  </a:lnTo>
                  <a:lnTo>
                    <a:pt x="1949" y="79"/>
                  </a:lnTo>
                  <a:lnTo>
                    <a:pt x="1949" y="84"/>
                  </a:lnTo>
                  <a:lnTo>
                    <a:pt x="1947" y="88"/>
                  </a:lnTo>
                  <a:lnTo>
                    <a:pt x="1944" y="91"/>
                  </a:lnTo>
                  <a:lnTo>
                    <a:pt x="1940" y="93"/>
                  </a:lnTo>
                  <a:lnTo>
                    <a:pt x="1935" y="94"/>
                  </a:lnTo>
                  <a:lnTo>
                    <a:pt x="1930" y="93"/>
                  </a:lnTo>
                  <a:lnTo>
                    <a:pt x="1926" y="91"/>
                  </a:lnTo>
                  <a:lnTo>
                    <a:pt x="1923" y="88"/>
                  </a:lnTo>
                  <a:lnTo>
                    <a:pt x="1922" y="84"/>
                  </a:lnTo>
                  <a:lnTo>
                    <a:pt x="1920" y="79"/>
                  </a:lnTo>
                  <a:lnTo>
                    <a:pt x="1922" y="74"/>
                  </a:lnTo>
                  <a:lnTo>
                    <a:pt x="1923" y="70"/>
                  </a:lnTo>
                  <a:lnTo>
                    <a:pt x="1926" y="68"/>
                  </a:lnTo>
                  <a:lnTo>
                    <a:pt x="1930" y="65"/>
                  </a:lnTo>
                  <a:lnTo>
                    <a:pt x="1935" y="65"/>
                  </a:lnTo>
                  <a:close/>
                  <a:moveTo>
                    <a:pt x="1871" y="65"/>
                  </a:moveTo>
                  <a:lnTo>
                    <a:pt x="1875" y="65"/>
                  </a:lnTo>
                  <a:lnTo>
                    <a:pt x="1880" y="68"/>
                  </a:lnTo>
                  <a:lnTo>
                    <a:pt x="1882" y="70"/>
                  </a:lnTo>
                  <a:lnTo>
                    <a:pt x="1885" y="74"/>
                  </a:lnTo>
                  <a:lnTo>
                    <a:pt x="1887" y="79"/>
                  </a:lnTo>
                  <a:lnTo>
                    <a:pt x="1885" y="84"/>
                  </a:lnTo>
                  <a:lnTo>
                    <a:pt x="1882" y="88"/>
                  </a:lnTo>
                  <a:lnTo>
                    <a:pt x="1880" y="91"/>
                  </a:lnTo>
                  <a:lnTo>
                    <a:pt x="1875" y="93"/>
                  </a:lnTo>
                  <a:lnTo>
                    <a:pt x="1871" y="94"/>
                  </a:lnTo>
                  <a:lnTo>
                    <a:pt x="1866" y="93"/>
                  </a:lnTo>
                  <a:lnTo>
                    <a:pt x="1863" y="91"/>
                  </a:lnTo>
                  <a:lnTo>
                    <a:pt x="1859" y="88"/>
                  </a:lnTo>
                  <a:lnTo>
                    <a:pt x="1857" y="84"/>
                  </a:lnTo>
                  <a:lnTo>
                    <a:pt x="1856" y="79"/>
                  </a:lnTo>
                  <a:lnTo>
                    <a:pt x="1857" y="74"/>
                  </a:lnTo>
                  <a:lnTo>
                    <a:pt x="1859" y="70"/>
                  </a:lnTo>
                  <a:lnTo>
                    <a:pt x="1863" y="68"/>
                  </a:lnTo>
                  <a:lnTo>
                    <a:pt x="1866" y="65"/>
                  </a:lnTo>
                  <a:lnTo>
                    <a:pt x="1871" y="65"/>
                  </a:lnTo>
                  <a:close/>
                  <a:moveTo>
                    <a:pt x="1807" y="65"/>
                  </a:moveTo>
                  <a:lnTo>
                    <a:pt x="1811" y="65"/>
                  </a:lnTo>
                  <a:lnTo>
                    <a:pt x="1815" y="68"/>
                  </a:lnTo>
                  <a:lnTo>
                    <a:pt x="1820" y="70"/>
                  </a:lnTo>
                  <a:lnTo>
                    <a:pt x="1821" y="74"/>
                  </a:lnTo>
                  <a:lnTo>
                    <a:pt x="1822" y="79"/>
                  </a:lnTo>
                  <a:lnTo>
                    <a:pt x="1821" y="84"/>
                  </a:lnTo>
                  <a:lnTo>
                    <a:pt x="1820" y="88"/>
                  </a:lnTo>
                  <a:lnTo>
                    <a:pt x="1815" y="91"/>
                  </a:lnTo>
                  <a:lnTo>
                    <a:pt x="1811" y="93"/>
                  </a:lnTo>
                  <a:lnTo>
                    <a:pt x="1807" y="94"/>
                  </a:lnTo>
                  <a:lnTo>
                    <a:pt x="1803" y="93"/>
                  </a:lnTo>
                  <a:lnTo>
                    <a:pt x="1799" y="91"/>
                  </a:lnTo>
                  <a:lnTo>
                    <a:pt x="1794" y="88"/>
                  </a:lnTo>
                  <a:lnTo>
                    <a:pt x="1793" y="84"/>
                  </a:lnTo>
                  <a:lnTo>
                    <a:pt x="1792" y="79"/>
                  </a:lnTo>
                  <a:lnTo>
                    <a:pt x="1793" y="74"/>
                  </a:lnTo>
                  <a:lnTo>
                    <a:pt x="1794" y="70"/>
                  </a:lnTo>
                  <a:lnTo>
                    <a:pt x="1799" y="68"/>
                  </a:lnTo>
                  <a:lnTo>
                    <a:pt x="1803" y="65"/>
                  </a:lnTo>
                  <a:lnTo>
                    <a:pt x="1807" y="65"/>
                  </a:lnTo>
                  <a:close/>
                  <a:moveTo>
                    <a:pt x="1743" y="65"/>
                  </a:moveTo>
                  <a:lnTo>
                    <a:pt x="1748" y="65"/>
                  </a:lnTo>
                  <a:lnTo>
                    <a:pt x="1751" y="68"/>
                  </a:lnTo>
                  <a:lnTo>
                    <a:pt x="1755" y="70"/>
                  </a:lnTo>
                  <a:lnTo>
                    <a:pt x="1757" y="74"/>
                  </a:lnTo>
                  <a:lnTo>
                    <a:pt x="1758" y="79"/>
                  </a:lnTo>
                  <a:lnTo>
                    <a:pt x="1757" y="84"/>
                  </a:lnTo>
                  <a:lnTo>
                    <a:pt x="1755" y="88"/>
                  </a:lnTo>
                  <a:lnTo>
                    <a:pt x="1751" y="91"/>
                  </a:lnTo>
                  <a:lnTo>
                    <a:pt x="1748" y="93"/>
                  </a:lnTo>
                  <a:lnTo>
                    <a:pt x="1743" y="94"/>
                  </a:lnTo>
                  <a:lnTo>
                    <a:pt x="1739" y="93"/>
                  </a:lnTo>
                  <a:lnTo>
                    <a:pt x="1734" y="91"/>
                  </a:lnTo>
                  <a:lnTo>
                    <a:pt x="1732" y="88"/>
                  </a:lnTo>
                  <a:lnTo>
                    <a:pt x="1729" y="84"/>
                  </a:lnTo>
                  <a:lnTo>
                    <a:pt x="1727" y="79"/>
                  </a:lnTo>
                  <a:lnTo>
                    <a:pt x="1729" y="74"/>
                  </a:lnTo>
                  <a:lnTo>
                    <a:pt x="1732" y="70"/>
                  </a:lnTo>
                  <a:lnTo>
                    <a:pt x="1734" y="68"/>
                  </a:lnTo>
                  <a:lnTo>
                    <a:pt x="1739" y="65"/>
                  </a:lnTo>
                  <a:lnTo>
                    <a:pt x="1743" y="65"/>
                  </a:lnTo>
                  <a:close/>
                  <a:moveTo>
                    <a:pt x="1679" y="65"/>
                  </a:moveTo>
                  <a:lnTo>
                    <a:pt x="1684" y="65"/>
                  </a:lnTo>
                  <a:lnTo>
                    <a:pt x="1688" y="68"/>
                  </a:lnTo>
                  <a:lnTo>
                    <a:pt x="1691" y="70"/>
                  </a:lnTo>
                  <a:lnTo>
                    <a:pt x="1692" y="74"/>
                  </a:lnTo>
                  <a:lnTo>
                    <a:pt x="1694" y="79"/>
                  </a:lnTo>
                  <a:lnTo>
                    <a:pt x="1692" y="84"/>
                  </a:lnTo>
                  <a:lnTo>
                    <a:pt x="1691" y="88"/>
                  </a:lnTo>
                  <a:lnTo>
                    <a:pt x="1688" y="91"/>
                  </a:lnTo>
                  <a:lnTo>
                    <a:pt x="1684" y="93"/>
                  </a:lnTo>
                  <a:lnTo>
                    <a:pt x="1679" y="94"/>
                  </a:lnTo>
                  <a:lnTo>
                    <a:pt x="1674" y="93"/>
                  </a:lnTo>
                  <a:lnTo>
                    <a:pt x="1670" y="91"/>
                  </a:lnTo>
                  <a:lnTo>
                    <a:pt x="1667" y="88"/>
                  </a:lnTo>
                  <a:lnTo>
                    <a:pt x="1665" y="84"/>
                  </a:lnTo>
                  <a:lnTo>
                    <a:pt x="1665" y="79"/>
                  </a:lnTo>
                  <a:lnTo>
                    <a:pt x="1665" y="74"/>
                  </a:lnTo>
                  <a:lnTo>
                    <a:pt x="1667" y="70"/>
                  </a:lnTo>
                  <a:lnTo>
                    <a:pt x="1670" y="68"/>
                  </a:lnTo>
                  <a:lnTo>
                    <a:pt x="1674" y="65"/>
                  </a:lnTo>
                  <a:lnTo>
                    <a:pt x="1679" y="65"/>
                  </a:lnTo>
                  <a:close/>
                  <a:moveTo>
                    <a:pt x="1616" y="65"/>
                  </a:moveTo>
                  <a:lnTo>
                    <a:pt x="1620" y="65"/>
                  </a:lnTo>
                  <a:lnTo>
                    <a:pt x="1624" y="68"/>
                  </a:lnTo>
                  <a:lnTo>
                    <a:pt x="1627" y="70"/>
                  </a:lnTo>
                  <a:lnTo>
                    <a:pt x="1630" y="74"/>
                  </a:lnTo>
                  <a:lnTo>
                    <a:pt x="1630" y="79"/>
                  </a:lnTo>
                  <a:lnTo>
                    <a:pt x="1630" y="84"/>
                  </a:lnTo>
                  <a:lnTo>
                    <a:pt x="1627" y="88"/>
                  </a:lnTo>
                  <a:lnTo>
                    <a:pt x="1624" y="91"/>
                  </a:lnTo>
                  <a:lnTo>
                    <a:pt x="1620" y="93"/>
                  </a:lnTo>
                  <a:lnTo>
                    <a:pt x="1616" y="94"/>
                  </a:lnTo>
                  <a:lnTo>
                    <a:pt x="1610" y="93"/>
                  </a:lnTo>
                  <a:lnTo>
                    <a:pt x="1606" y="91"/>
                  </a:lnTo>
                  <a:lnTo>
                    <a:pt x="1603" y="88"/>
                  </a:lnTo>
                  <a:lnTo>
                    <a:pt x="1600" y="84"/>
                  </a:lnTo>
                  <a:lnTo>
                    <a:pt x="1600" y="79"/>
                  </a:lnTo>
                  <a:lnTo>
                    <a:pt x="1600" y="74"/>
                  </a:lnTo>
                  <a:lnTo>
                    <a:pt x="1603" y="70"/>
                  </a:lnTo>
                  <a:lnTo>
                    <a:pt x="1606" y="68"/>
                  </a:lnTo>
                  <a:lnTo>
                    <a:pt x="1610" y="65"/>
                  </a:lnTo>
                  <a:lnTo>
                    <a:pt x="1616" y="65"/>
                  </a:lnTo>
                  <a:close/>
                  <a:moveTo>
                    <a:pt x="1551" y="65"/>
                  </a:moveTo>
                  <a:lnTo>
                    <a:pt x="1556" y="65"/>
                  </a:lnTo>
                  <a:lnTo>
                    <a:pt x="1560" y="68"/>
                  </a:lnTo>
                  <a:lnTo>
                    <a:pt x="1563" y="70"/>
                  </a:lnTo>
                  <a:lnTo>
                    <a:pt x="1565" y="74"/>
                  </a:lnTo>
                  <a:lnTo>
                    <a:pt x="1565" y="79"/>
                  </a:lnTo>
                  <a:lnTo>
                    <a:pt x="1565" y="84"/>
                  </a:lnTo>
                  <a:lnTo>
                    <a:pt x="1563" y="88"/>
                  </a:lnTo>
                  <a:lnTo>
                    <a:pt x="1560" y="91"/>
                  </a:lnTo>
                  <a:lnTo>
                    <a:pt x="1556" y="93"/>
                  </a:lnTo>
                  <a:lnTo>
                    <a:pt x="1551" y="94"/>
                  </a:lnTo>
                  <a:lnTo>
                    <a:pt x="1546" y="93"/>
                  </a:lnTo>
                  <a:lnTo>
                    <a:pt x="1542" y="91"/>
                  </a:lnTo>
                  <a:lnTo>
                    <a:pt x="1539" y="88"/>
                  </a:lnTo>
                  <a:lnTo>
                    <a:pt x="1538" y="84"/>
                  </a:lnTo>
                  <a:lnTo>
                    <a:pt x="1536" y="79"/>
                  </a:lnTo>
                  <a:lnTo>
                    <a:pt x="1538" y="74"/>
                  </a:lnTo>
                  <a:lnTo>
                    <a:pt x="1539" y="70"/>
                  </a:lnTo>
                  <a:lnTo>
                    <a:pt x="1542" y="68"/>
                  </a:lnTo>
                  <a:lnTo>
                    <a:pt x="1546" y="65"/>
                  </a:lnTo>
                  <a:lnTo>
                    <a:pt x="1551" y="65"/>
                  </a:lnTo>
                  <a:close/>
                  <a:moveTo>
                    <a:pt x="1487" y="65"/>
                  </a:moveTo>
                  <a:lnTo>
                    <a:pt x="1491" y="65"/>
                  </a:lnTo>
                  <a:lnTo>
                    <a:pt x="1496" y="68"/>
                  </a:lnTo>
                  <a:lnTo>
                    <a:pt x="1498" y="70"/>
                  </a:lnTo>
                  <a:lnTo>
                    <a:pt x="1501" y="74"/>
                  </a:lnTo>
                  <a:lnTo>
                    <a:pt x="1503" y="79"/>
                  </a:lnTo>
                  <a:lnTo>
                    <a:pt x="1501" y="84"/>
                  </a:lnTo>
                  <a:lnTo>
                    <a:pt x="1498" y="88"/>
                  </a:lnTo>
                  <a:lnTo>
                    <a:pt x="1496" y="91"/>
                  </a:lnTo>
                  <a:lnTo>
                    <a:pt x="1491" y="93"/>
                  </a:lnTo>
                  <a:lnTo>
                    <a:pt x="1487" y="94"/>
                  </a:lnTo>
                  <a:lnTo>
                    <a:pt x="1482" y="93"/>
                  </a:lnTo>
                  <a:lnTo>
                    <a:pt x="1479" y="91"/>
                  </a:lnTo>
                  <a:lnTo>
                    <a:pt x="1475" y="88"/>
                  </a:lnTo>
                  <a:lnTo>
                    <a:pt x="1473" y="84"/>
                  </a:lnTo>
                  <a:lnTo>
                    <a:pt x="1472" y="79"/>
                  </a:lnTo>
                  <a:lnTo>
                    <a:pt x="1473" y="74"/>
                  </a:lnTo>
                  <a:lnTo>
                    <a:pt x="1475" y="70"/>
                  </a:lnTo>
                  <a:lnTo>
                    <a:pt x="1479" y="68"/>
                  </a:lnTo>
                  <a:lnTo>
                    <a:pt x="1482" y="65"/>
                  </a:lnTo>
                  <a:lnTo>
                    <a:pt x="1487" y="65"/>
                  </a:lnTo>
                  <a:close/>
                  <a:moveTo>
                    <a:pt x="1423" y="65"/>
                  </a:moveTo>
                  <a:lnTo>
                    <a:pt x="1427" y="65"/>
                  </a:lnTo>
                  <a:lnTo>
                    <a:pt x="1431" y="68"/>
                  </a:lnTo>
                  <a:lnTo>
                    <a:pt x="1436" y="70"/>
                  </a:lnTo>
                  <a:lnTo>
                    <a:pt x="1437" y="74"/>
                  </a:lnTo>
                  <a:lnTo>
                    <a:pt x="1438" y="79"/>
                  </a:lnTo>
                  <a:lnTo>
                    <a:pt x="1437" y="84"/>
                  </a:lnTo>
                  <a:lnTo>
                    <a:pt x="1436" y="88"/>
                  </a:lnTo>
                  <a:lnTo>
                    <a:pt x="1431" y="91"/>
                  </a:lnTo>
                  <a:lnTo>
                    <a:pt x="1427" y="93"/>
                  </a:lnTo>
                  <a:lnTo>
                    <a:pt x="1423" y="94"/>
                  </a:lnTo>
                  <a:lnTo>
                    <a:pt x="1419" y="93"/>
                  </a:lnTo>
                  <a:lnTo>
                    <a:pt x="1415" y="91"/>
                  </a:lnTo>
                  <a:lnTo>
                    <a:pt x="1410" y="88"/>
                  </a:lnTo>
                  <a:lnTo>
                    <a:pt x="1409" y="84"/>
                  </a:lnTo>
                  <a:lnTo>
                    <a:pt x="1408" y="79"/>
                  </a:lnTo>
                  <a:lnTo>
                    <a:pt x="1409" y="74"/>
                  </a:lnTo>
                  <a:lnTo>
                    <a:pt x="1410" y="70"/>
                  </a:lnTo>
                  <a:lnTo>
                    <a:pt x="1415" y="68"/>
                  </a:lnTo>
                  <a:lnTo>
                    <a:pt x="1419" y="65"/>
                  </a:lnTo>
                  <a:lnTo>
                    <a:pt x="1423" y="65"/>
                  </a:lnTo>
                  <a:close/>
                  <a:moveTo>
                    <a:pt x="1359" y="65"/>
                  </a:moveTo>
                  <a:lnTo>
                    <a:pt x="1364" y="65"/>
                  </a:lnTo>
                  <a:lnTo>
                    <a:pt x="1367" y="68"/>
                  </a:lnTo>
                  <a:lnTo>
                    <a:pt x="1371" y="70"/>
                  </a:lnTo>
                  <a:lnTo>
                    <a:pt x="1373" y="74"/>
                  </a:lnTo>
                  <a:lnTo>
                    <a:pt x="1374" y="79"/>
                  </a:lnTo>
                  <a:lnTo>
                    <a:pt x="1373" y="84"/>
                  </a:lnTo>
                  <a:lnTo>
                    <a:pt x="1371" y="88"/>
                  </a:lnTo>
                  <a:lnTo>
                    <a:pt x="1367" y="91"/>
                  </a:lnTo>
                  <a:lnTo>
                    <a:pt x="1364" y="93"/>
                  </a:lnTo>
                  <a:lnTo>
                    <a:pt x="1359" y="94"/>
                  </a:lnTo>
                  <a:lnTo>
                    <a:pt x="1355" y="93"/>
                  </a:lnTo>
                  <a:lnTo>
                    <a:pt x="1350" y="91"/>
                  </a:lnTo>
                  <a:lnTo>
                    <a:pt x="1348" y="88"/>
                  </a:lnTo>
                  <a:lnTo>
                    <a:pt x="1345" y="84"/>
                  </a:lnTo>
                  <a:lnTo>
                    <a:pt x="1343" y="79"/>
                  </a:lnTo>
                  <a:lnTo>
                    <a:pt x="1345" y="74"/>
                  </a:lnTo>
                  <a:lnTo>
                    <a:pt x="1348" y="70"/>
                  </a:lnTo>
                  <a:lnTo>
                    <a:pt x="1350" y="68"/>
                  </a:lnTo>
                  <a:lnTo>
                    <a:pt x="1355" y="65"/>
                  </a:lnTo>
                  <a:lnTo>
                    <a:pt x="1359" y="65"/>
                  </a:lnTo>
                  <a:close/>
                  <a:moveTo>
                    <a:pt x="1295" y="65"/>
                  </a:moveTo>
                  <a:lnTo>
                    <a:pt x="1300" y="65"/>
                  </a:lnTo>
                  <a:lnTo>
                    <a:pt x="1304" y="68"/>
                  </a:lnTo>
                  <a:lnTo>
                    <a:pt x="1307" y="70"/>
                  </a:lnTo>
                  <a:lnTo>
                    <a:pt x="1308" y="74"/>
                  </a:lnTo>
                  <a:lnTo>
                    <a:pt x="1310" y="79"/>
                  </a:lnTo>
                  <a:lnTo>
                    <a:pt x="1308" y="84"/>
                  </a:lnTo>
                  <a:lnTo>
                    <a:pt x="1307" y="88"/>
                  </a:lnTo>
                  <a:lnTo>
                    <a:pt x="1304" y="91"/>
                  </a:lnTo>
                  <a:lnTo>
                    <a:pt x="1300" y="93"/>
                  </a:lnTo>
                  <a:lnTo>
                    <a:pt x="1295" y="94"/>
                  </a:lnTo>
                  <a:lnTo>
                    <a:pt x="1290" y="93"/>
                  </a:lnTo>
                  <a:lnTo>
                    <a:pt x="1286" y="91"/>
                  </a:lnTo>
                  <a:lnTo>
                    <a:pt x="1283" y="88"/>
                  </a:lnTo>
                  <a:lnTo>
                    <a:pt x="1281" y="84"/>
                  </a:lnTo>
                  <a:lnTo>
                    <a:pt x="1281" y="79"/>
                  </a:lnTo>
                  <a:lnTo>
                    <a:pt x="1281" y="74"/>
                  </a:lnTo>
                  <a:lnTo>
                    <a:pt x="1283" y="70"/>
                  </a:lnTo>
                  <a:lnTo>
                    <a:pt x="1286" y="68"/>
                  </a:lnTo>
                  <a:lnTo>
                    <a:pt x="1290" y="65"/>
                  </a:lnTo>
                  <a:lnTo>
                    <a:pt x="1295" y="65"/>
                  </a:lnTo>
                  <a:close/>
                  <a:moveTo>
                    <a:pt x="1232" y="65"/>
                  </a:moveTo>
                  <a:lnTo>
                    <a:pt x="1236" y="65"/>
                  </a:lnTo>
                  <a:lnTo>
                    <a:pt x="1240" y="68"/>
                  </a:lnTo>
                  <a:lnTo>
                    <a:pt x="1243" y="70"/>
                  </a:lnTo>
                  <a:lnTo>
                    <a:pt x="1246" y="74"/>
                  </a:lnTo>
                  <a:lnTo>
                    <a:pt x="1246" y="79"/>
                  </a:lnTo>
                  <a:lnTo>
                    <a:pt x="1246" y="84"/>
                  </a:lnTo>
                  <a:lnTo>
                    <a:pt x="1243" y="88"/>
                  </a:lnTo>
                  <a:lnTo>
                    <a:pt x="1240" y="91"/>
                  </a:lnTo>
                  <a:lnTo>
                    <a:pt x="1236" y="93"/>
                  </a:lnTo>
                  <a:lnTo>
                    <a:pt x="1232" y="94"/>
                  </a:lnTo>
                  <a:lnTo>
                    <a:pt x="1226" y="93"/>
                  </a:lnTo>
                  <a:lnTo>
                    <a:pt x="1222" y="91"/>
                  </a:lnTo>
                  <a:lnTo>
                    <a:pt x="1219" y="88"/>
                  </a:lnTo>
                  <a:lnTo>
                    <a:pt x="1216" y="84"/>
                  </a:lnTo>
                  <a:lnTo>
                    <a:pt x="1216" y="79"/>
                  </a:lnTo>
                  <a:lnTo>
                    <a:pt x="1216" y="74"/>
                  </a:lnTo>
                  <a:lnTo>
                    <a:pt x="1219" y="70"/>
                  </a:lnTo>
                  <a:lnTo>
                    <a:pt x="1222" y="68"/>
                  </a:lnTo>
                  <a:lnTo>
                    <a:pt x="1226" y="65"/>
                  </a:lnTo>
                  <a:lnTo>
                    <a:pt x="1232" y="65"/>
                  </a:lnTo>
                  <a:close/>
                  <a:moveTo>
                    <a:pt x="1167" y="65"/>
                  </a:moveTo>
                  <a:lnTo>
                    <a:pt x="1172" y="65"/>
                  </a:lnTo>
                  <a:lnTo>
                    <a:pt x="1176" y="68"/>
                  </a:lnTo>
                  <a:lnTo>
                    <a:pt x="1179" y="70"/>
                  </a:lnTo>
                  <a:lnTo>
                    <a:pt x="1181" y="74"/>
                  </a:lnTo>
                  <a:lnTo>
                    <a:pt x="1181" y="79"/>
                  </a:lnTo>
                  <a:lnTo>
                    <a:pt x="1181" y="84"/>
                  </a:lnTo>
                  <a:lnTo>
                    <a:pt x="1179" y="88"/>
                  </a:lnTo>
                  <a:lnTo>
                    <a:pt x="1176" y="91"/>
                  </a:lnTo>
                  <a:lnTo>
                    <a:pt x="1172" y="93"/>
                  </a:lnTo>
                  <a:lnTo>
                    <a:pt x="1167" y="94"/>
                  </a:lnTo>
                  <a:lnTo>
                    <a:pt x="1162" y="93"/>
                  </a:lnTo>
                  <a:lnTo>
                    <a:pt x="1158" y="91"/>
                  </a:lnTo>
                  <a:lnTo>
                    <a:pt x="1155" y="88"/>
                  </a:lnTo>
                  <a:lnTo>
                    <a:pt x="1154" y="84"/>
                  </a:lnTo>
                  <a:lnTo>
                    <a:pt x="1152" y="79"/>
                  </a:lnTo>
                  <a:lnTo>
                    <a:pt x="1154" y="74"/>
                  </a:lnTo>
                  <a:lnTo>
                    <a:pt x="1155" y="70"/>
                  </a:lnTo>
                  <a:lnTo>
                    <a:pt x="1158" y="68"/>
                  </a:lnTo>
                  <a:lnTo>
                    <a:pt x="1162" y="65"/>
                  </a:lnTo>
                  <a:lnTo>
                    <a:pt x="1167" y="65"/>
                  </a:lnTo>
                  <a:close/>
                  <a:moveTo>
                    <a:pt x="1103" y="65"/>
                  </a:moveTo>
                  <a:lnTo>
                    <a:pt x="1107" y="65"/>
                  </a:lnTo>
                  <a:lnTo>
                    <a:pt x="1112" y="68"/>
                  </a:lnTo>
                  <a:lnTo>
                    <a:pt x="1114" y="70"/>
                  </a:lnTo>
                  <a:lnTo>
                    <a:pt x="1117" y="74"/>
                  </a:lnTo>
                  <a:lnTo>
                    <a:pt x="1119" y="79"/>
                  </a:lnTo>
                  <a:lnTo>
                    <a:pt x="1117" y="84"/>
                  </a:lnTo>
                  <a:lnTo>
                    <a:pt x="1114" y="88"/>
                  </a:lnTo>
                  <a:lnTo>
                    <a:pt x="1112" y="91"/>
                  </a:lnTo>
                  <a:lnTo>
                    <a:pt x="1107" y="93"/>
                  </a:lnTo>
                  <a:lnTo>
                    <a:pt x="1103" y="94"/>
                  </a:lnTo>
                  <a:lnTo>
                    <a:pt x="1098" y="93"/>
                  </a:lnTo>
                  <a:lnTo>
                    <a:pt x="1095" y="91"/>
                  </a:lnTo>
                  <a:lnTo>
                    <a:pt x="1091" y="88"/>
                  </a:lnTo>
                  <a:lnTo>
                    <a:pt x="1089" y="84"/>
                  </a:lnTo>
                  <a:lnTo>
                    <a:pt x="1088" y="79"/>
                  </a:lnTo>
                  <a:lnTo>
                    <a:pt x="1089" y="74"/>
                  </a:lnTo>
                  <a:lnTo>
                    <a:pt x="1091" y="70"/>
                  </a:lnTo>
                  <a:lnTo>
                    <a:pt x="1095" y="68"/>
                  </a:lnTo>
                  <a:lnTo>
                    <a:pt x="1098" y="65"/>
                  </a:lnTo>
                  <a:lnTo>
                    <a:pt x="1103" y="65"/>
                  </a:lnTo>
                  <a:close/>
                  <a:moveTo>
                    <a:pt x="1039" y="65"/>
                  </a:moveTo>
                  <a:lnTo>
                    <a:pt x="1043" y="65"/>
                  </a:lnTo>
                  <a:lnTo>
                    <a:pt x="1047" y="68"/>
                  </a:lnTo>
                  <a:lnTo>
                    <a:pt x="1052" y="70"/>
                  </a:lnTo>
                  <a:lnTo>
                    <a:pt x="1053" y="74"/>
                  </a:lnTo>
                  <a:lnTo>
                    <a:pt x="1054" y="79"/>
                  </a:lnTo>
                  <a:lnTo>
                    <a:pt x="1053" y="84"/>
                  </a:lnTo>
                  <a:lnTo>
                    <a:pt x="1052" y="88"/>
                  </a:lnTo>
                  <a:lnTo>
                    <a:pt x="1047" y="91"/>
                  </a:lnTo>
                  <a:lnTo>
                    <a:pt x="1043" y="93"/>
                  </a:lnTo>
                  <a:lnTo>
                    <a:pt x="1039" y="94"/>
                  </a:lnTo>
                  <a:lnTo>
                    <a:pt x="1035" y="93"/>
                  </a:lnTo>
                  <a:lnTo>
                    <a:pt x="1031" y="91"/>
                  </a:lnTo>
                  <a:lnTo>
                    <a:pt x="1026" y="88"/>
                  </a:lnTo>
                  <a:lnTo>
                    <a:pt x="1025" y="84"/>
                  </a:lnTo>
                  <a:lnTo>
                    <a:pt x="1024" y="79"/>
                  </a:lnTo>
                  <a:lnTo>
                    <a:pt x="1025" y="74"/>
                  </a:lnTo>
                  <a:lnTo>
                    <a:pt x="1026" y="70"/>
                  </a:lnTo>
                  <a:lnTo>
                    <a:pt x="1031" y="68"/>
                  </a:lnTo>
                  <a:lnTo>
                    <a:pt x="1035" y="65"/>
                  </a:lnTo>
                  <a:lnTo>
                    <a:pt x="1039" y="65"/>
                  </a:lnTo>
                  <a:close/>
                  <a:moveTo>
                    <a:pt x="975" y="65"/>
                  </a:moveTo>
                  <a:lnTo>
                    <a:pt x="980" y="65"/>
                  </a:lnTo>
                  <a:lnTo>
                    <a:pt x="983" y="68"/>
                  </a:lnTo>
                  <a:lnTo>
                    <a:pt x="987" y="70"/>
                  </a:lnTo>
                  <a:lnTo>
                    <a:pt x="989" y="74"/>
                  </a:lnTo>
                  <a:lnTo>
                    <a:pt x="990" y="79"/>
                  </a:lnTo>
                  <a:lnTo>
                    <a:pt x="989" y="84"/>
                  </a:lnTo>
                  <a:lnTo>
                    <a:pt x="987" y="88"/>
                  </a:lnTo>
                  <a:lnTo>
                    <a:pt x="983" y="91"/>
                  </a:lnTo>
                  <a:lnTo>
                    <a:pt x="980" y="93"/>
                  </a:lnTo>
                  <a:lnTo>
                    <a:pt x="975" y="94"/>
                  </a:lnTo>
                  <a:lnTo>
                    <a:pt x="971" y="93"/>
                  </a:lnTo>
                  <a:lnTo>
                    <a:pt x="966" y="91"/>
                  </a:lnTo>
                  <a:lnTo>
                    <a:pt x="964" y="88"/>
                  </a:lnTo>
                  <a:lnTo>
                    <a:pt x="961" y="84"/>
                  </a:lnTo>
                  <a:lnTo>
                    <a:pt x="959" y="79"/>
                  </a:lnTo>
                  <a:lnTo>
                    <a:pt x="961" y="74"/>
                  </a:lnTo>
                  <a:lnTo>
                    <a:pt x="964" y="70"/>
                  </a:lnTo>
                  <a:lnTo>
                    <a:pt x="966" y="68"/>
                  </a:lnTo>
                  <a:lnTo>
                    <a:pt x="971" y="65"/>
                  </a:lnTo>
                  <a:lnTo>
                    <a:pt x="975" y="65"/>
                  </a:lnTo>
                  <a:close/>
                  <a:moveTo>
                    <a:pt x="911" y="65"/>
                  </a:moveTo>
                  <a:lnTo>
                    <a:pt x="916" y="65"/>
                  </a:lnTo>
                  <a:lnTo>
                    <a:pt x="920" y="68"/>
                  </a:lnTo>
                  <a:lnTo>
                    <a:pt x="923" y="70"/>
                  </a:lnTo>
                  <a:lnTo>
                    <a:pt x="924" y="74"/>
                  </a:lnTo>
                  <a:lnTo>
                    <a:pt x="926" y="79"/>
                  </a:lnTo>
                  <a:lnTo>
                    <a:pt x="924" y="84"/>
                  </a:lnTo>
                  <a:lnTo>
                    <a:pt x="923" y="88"/>
                  </a:lnTo>
                  <a:lnTo>
                    <a:pt x="920" y="91"/>
                  </a:lnTo>
                  <a:lnTo>
                    <a:pt x="916" y="93"/>
                  </a:lnTo>
                  <a:lnTo>
                    <a:pt x="911" y="94"/>
                  </a:lnTo>
                  <a:lnTo>
                    <a:pt x="906" y="93"/>
                  </a:lnTo>
                  <a:lnTo>
                    <a:pt x="902" y="91"/>
                  </a:lnTo>
                  <a:lnTo>
                    <a:pt x="899" y="88"/>
                  </a:lnTo>
                  <a:lnTo>
                    <a:pt x="897" y="84"/>
                  </a:lnTo>
                  <a:lnTo>
                    <a:pt x="897" y="79"/>
                  </a:lnTo>
                  <a:lnTo>
                    <a:pt x="897" y="74"/>
                  </a:lnTo>
                  <a:lnTo>
                    <a:pt x="899" y="70"/>
                  </a:lnTo>
                  <a:lnTo>
                    <a:pt x="902" y="68"/>
                  </a:lnTo>
                  <a:lnTo>
                    <a:pt x="906" y="65"/>
                  </a:lnTo>
                  <a:lnTo>
                    <a:pt x="911" y="65"/>
                  </a:lnTo>
                  <a:close/>
                  <a:moveTo>
                    <a:pt x="848" y="65"/>
                  </a:moveTo>
                  <a:lnTo>
                    <a:pt x="852" y="65"/>
                  </a:lnTo>
                  <a:lnTo>
                    <a:pt x="856" y="68"/>
                  </a:lnTo>
                  <a:lnTo>
                    <a:pt x="859" y="70"/>
                  </a:lnTo>
                  <a:lnTo>
                    <a:pt x="862" y="74"/>
                  </a:lnTo>
                  <a:lnTo>
                    <a:pt x="862" y="79"/>
                  </a:lnTo>
                  <a:lnTo>
                    <a:pt x="862" y="84"/>
                  </a:lnTo>
                  <a:lnTo>
                    <a:pt x="859" y="88"/>
                  </a:lnTo>
                  <a:lnTo>
                    <a:pt x="856" y="91"/>
                  </a:lnTo>
                  <a:lnTo>
                    <a:pt x="852" y="93"/>
                  </a:lnTo>
                  <a:lnTo>
                    <a:pt x="848" y="94"/>
                  </a:lnTo>
                  <a:lnTo>
                    <a:pt x="842" y="93"/>
                  </a:lnTo>
                  <a:lnTo>
                    <a:pt x="838" y="91"/>
                  </a:lnTo>
                  <a:lnTo>
                    <a:pt x="835" y="88"/>
                  </a:lnTo>
                  <a:lnTo>
                    <a:pt x="832" y="84"/>
                  </a:lnTo>
                  <a:lnTo>
                    <a:pt x="832" y="79"/>
                  </a:lnTo>
                  <a:lnTo>
                    <a:pt x="832" y="74"/>
                  </a:lnTo>
                  <a:lnTo>
                    <a:pt x="835" y="70"/>
                  </a:lnTo>
                  <a:lnTo>
                    <a:pt x="838" y="68"/>
                  </a:lnTo>
                  <a:lnTo>
                    <a:pt x="842" y="65"/>
                  </a:lnTo>
                  <a:lnTo>
                    <a:pt x="848" y="65"/>
                  </a:lnTo>
                  <a:close/>
                  <a:moveTo>
                    <a:pt x="783" y="65"/>
                  </a:moveTo>
                  <a:lnTo>
                    <a:pt x="788" y="65"/>
                  </a:lnTo>
                  <a:lnTo>
                    <a:pt x="792" y="68"/>
                  </a:lnTo>
                  <a:lnTo>
                    <a:pt x="795" y="70"/>
                  </a:lnTo>
                  <a:lnTo>
                    <a:pt x="797" y="74"/>
                  </a:lnTo>
                  <a:lnTo>
                    <a:pt x="797" y="79"/>
                  </a:lnTo>
                  <a:lnTo>
                    <a:pt x="797" y="84"/>
                  </a:lnTo>
                  <a:lnTo>
                    <a:pt x="795" y="88"/>
                  </a:lnTo>
                  <a:lnTo>
                    <a:pt x="792" y="91"/>
                  </a:lnTo>
                  <a:lnTo>
                    <a:pt x="788" y="93"/>
                  </a:lnTo>
                  <a:lnTo>
                    <a:pt x="783" y="94"/>
                  </a:lnTo>
                  <a:lnTo>
                    <a:pt x="778" y="93"/>
                  </a:lnTo>
                  <a:lnTo>
                    <a:pt x="774" y="91"/>
                  </a:lnTo>
                  <a:lnTo>
                    <a:pt x="771" y="88"/>
                  </a:lnTo>
                  <a:lnTo>
                    <a:pt x="770" y="84"/>
                  </a:lnTo>
                  <a:lnTo>
                    <a:pt x="768" y="79"/>
                  </a:lnTo>
                  <a:lnTo>
                    <a:pt x="770" y="74"/>
                  </a:lnTo>
                  <a:lnTo>
                    <a:pt x="771" y="70"/>
                  </a:lnTo>
                  <a:lnTo>
                    <a:pt x="774" y="68"/>
                  </a:lnTo>
                  <a:lnTo>
                    <a:pt x="778" y="65"/>
                  </a:lnTo>
                  <a:lnTo>
                    <a:pt x="783" y="65"/>
                  </a:lnTo>
                  <a:close/>
                  <a:moveTo>
                    <a:pt x="719" y="65"/>
                  </a:moveTo>
                  <a:lnTo>
                    <a:pt x="723" y="65"/>
                  </a:lnTo>
                  <a:lnTo>
                    <a:pt x="728" y="68"/>
                  </a:lnTo>
                  <a:lnTo>
                    <a:pt x="730" y="70"/>
                  </a:lnTo>
                  <a:lnTo>
                    <a:pt x="733" y="74"/>
                  </a:lnTo>
                  <a:lnTo>
                    <a:pt x="735" y="79"/>
                  </a:lnTo>
                  <a:lnTo>
                    <a:pt x="733" y="84"/>
                  </a:lnTo>
                  <a:lnTo>
                    <a:pt x="730" y="88"/>
                  </a:lnTo>
                  <a:lnTo>
                    <a:pt x="728" y="91"/>
                  </a:lnTo>
                  <a:lnTo>
                    <a:pt x="723" y="93"/>
                  </a:lnTo>
                  <a:lnTo>
                    <a:pt x="719" y="94"/>
                  </a:lnTo>
                  <a:lnTo>
                    <a:pt x="714" y="93"/>
                  </a:lnTo>
                  <a:lnTo>
                    <a:pt x="711" y="91"/>
                  </a:lnTo>
                  <a:lnTo>
                    <a:pt x="707" y="88"/>
                  </a:lnTo>
                  <a:lnTo>
                    <a:pt x="705" y="84"/>
                  </a:lnTo>
                  <a:lnTo>
                    <a:pt x="704" y="79"/>
                  </a:lnTo>
                  <a:lnTo>
                    <a:pt x="705" y="74"/>
                  </a:lnTo>
                  <a:lnTo>
                    <a:pt x="707" y="70"/>
                  </a:lnTo>
                  <a:lnTo>
                    <a:pt x="711" y="68"/>
                  </a:lnTo>
                  <a:lnTo>
                    <a:pt x="714" y="65"/>
                  </a:lnTo>
                  <a:lnTo>
                    <a:pt x="719" y="65"/>
                  </a:lnTo>
                  <a:close/>
                  <a:moveTo>
                    <a:pt x="655" y="65"/>
                  </a:moveTo>
                  <a:lnTo>
                    <a:pt x="659" y="65"/>
                  </a:lnTo>
                  <a:lnTo>
                    <a:pt x="663" y="68"/>
                  </a:lnTo>
                  <a:lnTo>
                    <a:pt x="668" y="70"/>
                  </a:lnTo>
                  <a:lnTo>
                    <a:pt x="669" y="74"/>
                  </a:lnTo>
                  <a:lnTo>
                    <a:pt x="670" y="79"/>
                  </a:lnTo>
                  <a:lnTo>
                    <a:pt x="669" y="84"/>
                  </a:lnTo>
                  <a:lnTo>
                    <a:pt x="668" y="88"/>
                  </a:lnTo>
                  <a:lnTo>
                    <a:pt x="663" y="91"/>
                  </a:lnTo>
                  <a:lnTo>
                    <a:pt x="659" y="93"/>
                  </a:lnTo>
                  <a:lnTo>
                    <a:pt x="655" y="94"/>
                  </a:lnTo>
                  <a:lnTo>
                    <a:pt x="651" y="93"/>
                  </a:lnTo>
                  <a:lnTo>
                    <a:pt x="647" y="91"/>
                  </a:lnTo>
                  <a:lnTo>
                    <a:pt x="642" y="88"/>
                  </a:lnTo>
                  <a:lnTo>
                    <a:pt x="641" y="84"/>
                  </a:lnTo>
                  <a:lnTo>
                    <a:pt x="640" y="79"/>
                  </a:lnTo>
                  <a:lnTo>
                    <a:pt x="641" y="74"/>
                  </a:lnTo>
                  <a:lnTo>
                    <a:pt x="642" y="70"/>
                  </a:lnTo>
                  <a:lnTo>
                    <a:pt x="647" y="68"/>
                  </a:lnTo>
                  <a:lnTo>
                    <a:pt x="651" y="65"/>
                  </a:lnTo>
                  <a:lnTo>
                    <a:pt x="655" y="65"/>
                  </a:lnTo>
                  <a:close/>
                  <a:moveTo>
                    <a:pt x="591" y="65"/>
                  </a:moveTo>
                  <a:lnTo>
                    <a:pt x="596" y="65"/>
                  </a:lnTo>
                  <a:lnTo>
                    <a:pt x="599" y="68"/>
                  </a:lnTo>
                  <a:lnTo>
                    <a:pt x="603" y="70"/>
                  </a:lnTo>
                  <a:lnTo>
                    <a:pt x="605" y="74"/>
                  </a:lnTo>
                  <a:lnTo>
                    <a:pt x="606" y="79"/>
                  </a:lnTo>
                  <a:lnTo>
                    <a:pt x="605" y="84"/>
                  </a:lnTo>
                  <a:lnTo>
                    <a:pt x="603" y="88"/>
                  </a:lnTo>
                  <a:lnTo>
                    <a:pt x="599" y="91"/>
                  </a:lnTo>
                  <a:lnTo>
                    <a:pt x="596" y="93"/>
                  </a:lnTo>
                  <a:lnTo>
                    <a:pt x="591" y="94"/>
                  </a:lnTo>
                  <a:lnTo>
                    <a:pt x="587" y="93"/>
                  </a:lnTo>
                  <a:lnTo>
                    <a:pt x="582" y="91"/>
                  </a:lnTo>
                  <a:lnTo>
                    <a:pt x="580" y="88"/>
                  </a:lnTo>
                  <a:lnTo>
                    <a:pt x="577" y="84"/>
                  </a:lnTo>
                  <a:lnTo>
                    <a:pt x="575" y="79"/>
                  </a:lnTo>
                  <a:lnTo>
                    <a:pt x="577" y="74"/>
                  </a:lnTo>
                  <a:lnTo>
                    <a:pt x="580" y="70"/>
                  </a:lnTo>
                  <a:lnTo>
                    <a:pt x="582" y="68"/>
                  </a:lnTo>
                  <a:lnTo>
                    <a:pt x="587" y="65"/>
                  </a:lnTo>
                  <a:lnTo>
                    <a:pt x="591" y="65"/>
                  </a:lnTo>
                  <a:close/>
                  <a:moveTo>
                    <a:pt x="527" y="65"/>
                  </a:moveTo>
                  <a:lnTo>
                    <a:pt x="532" y="65"/>
                  </a:lnTo>
                  <a:lnTo>
                    <a:pt x="536" y="68"/>
                  </a:lnTo>
                  <a:lnTo>
                    <a:pt x="539" y="70"/>
                  </a:lnTo>
                  <a:lnTo>
                    <a:pt x="540" y="74"/>
                  </a:lnTo>
                  <a:lnTo>
                    <a:pt x="542" y="79"/>
                  </a:lnTo>
                  <a:lnTo>
                    <a:pt x="540" y="84"/>
                  </a:lnTo>
                  <a:lnTo>
                    <a:pt x="539" y="88"/>
                  </a:lnTo>
                  <a:lnTo>
                    <a:pt x="536" y="91"/>
                  </a:lnTo>
                  <a:lnTo>
                    <a:pt x="532" y="93"/>
                  </a:lnTo>
                  <a:lnTo>
                    <a:pt x="527" y="94"/>
                  </a:lnTo>
                  <a:lnTo>
                    <a:pt x="522" y="93"/>
                  </a:lnTo>
                  <a:lnTo>
                    <a:pt x="518" y="91"/>
                  </a:lnTo>
                  <a:lnTo>
                    <a:pt x="515" y="88"/>
                  </a:lnTo>
                  <a:lnTo>
                    <a:pt x="513" y="84"/>
                  </a:lnTo>
                  <a:lnTo>
                    <a:pt x="513" y="79"/>
                  </a:lnTo>
                  <a:lnTo>
                    <a:pt x="513" y="74"/>
                  </a:lnTo>
                  <a:lnTo>
                    <a:pt x="515" y="70"/>
                  </a:lnTo>
                  <a:lnTo>
                    <a:pt x="518" y="68"/>
                  </a:lnTo>
                  <a:lnTo>
                    <a:pt x="522" y="65"/>
                  </a:lnTo>
                  <a:lnTo>
                    <a:pt x="527" y="65"/>
                  </a:lnTo>
                  <a:close/>
                  <a:moveTo>
                    <a:pt x="462" y="65"/>
                  </a:moveTo>
                  <a:lnTo>
                    <a:pt x="468" y="65"/>
                  </a:lnTo>
                  <a:lnTo>
                    <a:pt x="472" y="68"/>
                  </a:lnTo>
                  <a:lnTo>
                    <a:pt x="475" y="70"/>
                  </a:lnTo>
                  <a:lnTo>
                    <a:pt x="478" y="74"/>
                  </a:lnTo>
                  <a:lnTo>
                    <a:pt x="478" y="79"/>
                  </a:lnTo>
                  <a:lnTo>
                    <a:pt x="478" y="84"/>
                  </a:lnTo>
                  <a:lnTo>
                    <a:pt x="475" y="88"/>
                  </a:lnTo>
                  <a:lnTo>
                    <a:pt x="472" y="91"/>
                  </a:lnTo>
                  <a:lnTo>
                    <a:pt x="468" y="93"/>
                  </a:lnTo>
                  <a:lnTo>
                    <a:pt x="462" y="94"/>
                  </a:lnTo>
                  <a:lnTo>
                    <a:pt x="458" y="93"/>
                  </a:lnTo>
                  <a:lnTo>
                    <a:pt x="454" y="91"/>
                  </a:lnTo>
                  <a:lnTo>
                    <a:pt x="451" y="88"/>
                  </a:lnTo>
                  <a:lnTo>
                    <a:pt x="448" y="84"/>
                  </a:lnTo>
                  <a:lnTo>
                    <a:pt x="448" y="79"/>
                  </a:lnTo>
                  <a:lnTo>
                    <a:pt x="448" y="74"/>
                  </a:lnTo>
                  <a:lnTo>
                    <a:pt x="451" y="70"/>
                  </a:lnTo>
                  <a:lnTo>
                    <a:pt x="454" y="68"/>
                  </a:lnTo>
                  <a:lnTo>
                    <a:pt x="458" y="65"/>
                  </a:lnTo>
                  <a:lnTo>
                    <a:pt x="462" y="65"/>
                  </a:lnTo>
                  <a:close/>
                  <a:moveTo>
                    <a:pt x="399" y="65"/>
                  </a:moveTo>
                  <a:lnTo>
                    <a:pt x="404" y="65"/>
                  </a:lnTo>
                  <a:lnTo>
                    <a:pt x="408" y="68"/>
                  </a:lnTo>
                  <a:lnTo>
                    <a:pt x="411" y="70"/>
                  </a:lnTo>
                  <a:lnTo>
                    <a:pt x="413" y="74"/>
                  </a:lnTo>
                  <a:lnTo>
                    <a:pt x="413" y="79"/>
                  </a:lnTo>
                  <a:lnTo>
                    <a:pt x="413" y="84"/>
                  </a:lnTo>
                  <a:lnTo>
                    <a:pt x="411" y="88"/>
                  </a:lnTo>
                  <a:lnTo>
                    <a:pt x="408" y="91"/>
                  </a:lnTo>
                  <a:lnTo>
                    <a:pt x="404" y="93"/>
                  </a:lnTo>
                  <a:lnTo>
                    <a:pt x="399" y="94"/>
                  </a:lnTo>
                  <a:lnTo>
                    <a:pt x="394" y="93"/>
                  </a:lnTo>
                  <a:lnTo>
                    <a:pt x="390" y="91"/>
                  </a:lnTo>
                  <a:lnTo>
                    <a:pt x="387" y="88"/>
                  </a:lnTo>
                  <a:lnTo>
                    <a:pt x="386" y="84"/>
                  </a:lnTo>
                  <a:lnTo>
                    <a:pt x="384" y="79"/>
                  </a:lnTo>
                  <a:lnTo>
                    <a:pt x="386" y="74"/>
                  </a:lnTo>
                  <a:lnTo>
                    <a:pt x="387" y="70"/>
                  </a:lnTo>
                  <a:lnTo>
                    <a:pt x="390" y="68"/>
                  </a:lnTo>
                  <a:lnTo>
                    <a:pt x="394" y="65"/>
                  </a:lnTo>
                  <a:lnTo>
                    <a:pt x="399" y="65"/>
                  </a:lnTo>
                  <a:close/>
                  <a:moveTo>
                    <a:pt x="335" y="65"/>
                  </a:moveTo>
                  <a:lnTo>
                    <a:pt x="339" y="65"/>
                  </a:lnTo>
                  <a:lnTo>
                    <a:pt x="344" y="68"/>
                  </a:lnTo>
                  <a:lnTo>
                    <a:pt x="346" y="70"/>
                  </a:lnTo>
                  <a:lnTo>
                    <a:pt x="349" y="74"/>
                  </a:lnTo>
                  <a:lnTo>
                    <a:pt x="351" y="79"/>
                  </a:lnTo>
                  <a:lnTo>
                    <a:pt x="349" y="84"/>
                  </a:lnTo>
                  <a:lnTo>
                    <a:pt x="346" y="88"/>
                  </a:lnTo>
                  <a:lnTo>
                    <a:pt x="344" y="91"/>
                  </a:lnTo>
                  <a:lnTo>
                    <a:pt x="339" y="93"/>
                  </a:lnTo>
                  <a:lnTo>
                    <a:pt x="335" y="94"/>
                  </a:lnTo>
                  <a:lnTo>
                    <a:pt x="330" y="93"/>
                  </a:lnTo>
                  <a:lnTo>
                    <a:pt x="327" y="91"/>
                  </a:lnTo>
                  <a:lnTo>
                    <a:pt x="323" y="88"/>
                  </a:lnTo>
                  <a:lnTo>
                    <a:pt x="321" y="84"/>
                  </a:lnTo>
                  <a:lnTo>
                    <a:pt x="320" y="79"/>
                  </a:lnTo>
                  <a:lnTo>
                    <a:pt x="321" y="74"/>
                  </a:lnTo>
                  <a:lnTo>
                    <a:pt x="323" y="70"/>
                  </a:lnTo>
                  <a:lnTo>
                    <a:pt x="327" y="68"/>
                  </a:lnTo>
                  <a:lnTo>
                    <a:pt x="330" y="65"/>
                  </a:lnTo>
                  <a:lnTo>
                    <a:pt x="335" y="65"/>
                  </a:lnTo>
                  <a:close/>
                  <a:moveTo>
                    <a:pt x="271" y="65"/>
                  </a:moveTo>
                  <a:lnTo>
                    <a:pt x="275" y="65"/>
                  </a:lnTo>
                  <a:lnTo>
                    <a:pt x="279" y="68"/>
                  </a:lnTo>
                  <a:lnTo>
                    <a:pt x="284" y="70"/>
                  </a:lnTo>
                  <a:lnTo>
                    <a:pt x="285" y="74"/>
                  </a:lnTo>
                  <a:lnTo>
                    <a:pt x="286" y="79"/>
                  </a:lnTo>
                  <a:lnTo>
                    <a:pt x="285" y="84"/>
                  </a:lnTo>
                  <a:lnTo>
                    <a:pt x="284" y="88"/>
                  </a:lnTo>
                  <a:lnTo>
                    <a:pt x="279" y="91"/>
                  </a:lnTo>
                  <a:lnTo>
                    <a:pt x="275" y="93"/>
                  </a:lnTo>
                  <a:lnTo>
                    <a:pt x="271" y="94"/>
                  </a:lnTo>
                  <a:lnTo>
                    <a:pt x="267" y="93"/>
                  </a:lnTo>
                  <a:lnTo>
                    <a:pt x="263" y="91"/>
                  </a:lnTo>
                  <a:lnTo>
                    <a:pt x="258" y="88"/>
                  </a:lnTo>
                  <a:lnTo>
                    <a:pt x="257" y="84"/>
                  </a:lnTo>
                  <a:lnTo>
                    <a:pt x="256" y="79"/>
                  </a:lnTo>
                  <a:lnTo>
                    <a:pt x="257" y="74"/>
                  </a:lnTo>
                  <a:lnTo>
                    <a:pt x="258" y="70"/>
                  </a:lnTo>
                  <a:lnTo>
                    <a:pt x="263" y="68"/>
                  </a:lnTo>
                  <a:lnTo>
                    <a:pt x="267" y="65"/>
                  </a:lnTo>
                  <a:lnTo>
                    <a:pt x="271" y="65"/>
                  </a:lnTo>
                  <a:close/>
                  <a:moveTo>
                    <a:pt x="207" y="65"/>
                  </a:moveTo>
                  <a:lnTo>
                    <a:pt x="212" y="65"/>
                  </a:lnTo>
                  <a:lnTo>
                    <a:pt x="215" y="68"/>
                  </a:lnTo>
                  <a:lnTo>
                    <a:pt x="219" y="70"/>
                  </a:lnTo>
                  <a:lnTo>
                    <a:pt x="221" y="74"/>
                  </a:lnTo>
                  <a:lnTo>
                    <a:pt x="222" y="79"/>
                  </a:lnTo>
                  <a:lnTo>
                    <a:pt x="221" y="84"/>
                  </a:lnTo>
                  <a:lnTo>
                    <a:pt x="219" y="88"/>
                  </a:lnTo>
                  <a:lnTo>
                    <a:pt x="215" y="91"/>
                  </a:lnTo>
                  <a:lnTo>
                    <a:pt x="212" y="93"/>
                  </a:lnTo>
                  <a:lnTo>
                    <a:pt x="207" y="94"/>
                  </a:lnTo>
                  <a:lnTo>
                    <a:pt x="203" y="93"/>
                  </a:lnTo>
                  <a:lnTo>
                    <a:pt x="198" y="91"/>
                  </a:lnTo>
                  <a:lnTo>
                    <a:pt x="196" y="88"/>
                  </a:lnTo>
                  <a:lnTo>
                    <a:pt x="193" y="84"/>
                  </a:lnTo>
                  <a:lnTo>
                    <a:pt x="191" y="79"/>
                  </a:lnTo>
                  <a:lnTo>
                    <a:pt x="193" y="74"/>
                  </a:lnTo>
                  <a:lnTo>
                    <a:pt x="196" y="70"/>
                  </a:lnTo>
                  <a:lnTo>
                    <a:pt x="198" y="68"/>
                  </a:lnTo>
                  <a:lnTo>
                    <a:pt x="203" y="65"/>
                  </a:lnTo>
                  <a:lnTo>
                    <a:pt x="207" y="65"/>
                  </a:lnTo>
                  <a:close/>
                  <a:moveTo>
                    <a:pt x="143" y="65"/>
                  </a:moveTo>
                  <a:lnTo>
                    <a:pt x="148" y="65"/>
                  </a:lnTo>
                  <a:lnTo>
                    <a:pt x="152" y="68"/>
                  </a:lnTo>
                  <a:lnTo>
                    <a:pt x="155" y="70"/>
                  </a:lnTo>
                  <a:lnTo>
                    <a:pt x="156" y="74"/>
                  </a:lnTo>
                  <a:lnTo>
                    <a:pt x="158" y="79"/>
                  </a:lnTo>
                  <a:lnTo>
                    <a:pt x="156" y="84"/>
                  </a:lnTo>
                  <a:lnTo>
                    <a:pt x="155" y="88"/>
                  </a:lnTo>
                  <a:lnTo>
                    <a:pt x="152" y="91"/>
                  </a:lnTo>
                  <a:lnTo>
                    <a:pt x="148" y="93"/>
                  </a:lnTo>
                  <a:lnTo>
                    <a:pt x="143" y="94"/>
                  </a:lnTo>
                  <a:lnTo>
                    <a:pt x="138" y="93"/>
                  </a:lnTo>
                  <a:lnTo>
                    <a:pt x="134" y="91"/>
                  </a:lnTo>
                  <a:lnTo>
                    <a:pt x="131" y="88"/>
                  </a:lnTo>
                  <a:lnTo>
                    <a:pt x="129" y="84"/>
                  </a:lnTo>
                  <a:lnTo>
                    <a:pt x="129" y="79"/>
                  </a:lnTo>
                  <a:lnTo>
                    <a:pt x="129" y="74"/>
                  </a:lnTo>
                  <a:lnTo>
                    <a:pt x="131" y="70"/>
                  </a:lnTo>
                  <a:lnTo>
                    <a:pt x="134" y="68"/>
                  </a:lnTo>
                  <a:lnTo>
                    <a:pt x="138" y="65"/>
                  </a:lnTo>
                  <a:lnTo>
                    <a:pt x="143" y="65"/>
                  </a:lnTo>
                  <a:close/>
                  <a:moveTo>
                    <a:pt x="80" y="65"/>
                  </a:moveTo>
                  <a:lnTo>
                    <a:pt x="84" y="65"/>
                  </a:lnTo>
                  <a:lnTo>
                    <a:pt x="88" y="68"/>
                  </a:lnTo>
                  <a:lnTo>
                    <a:pt x="91" y="70"/>
                  </a:lnTo>
                  <a:lnTo>
                    <a:pt x="94" y="74"/>
                  </a:lnTo>
                  <a:lnTo>
                    <a:pt x="94" y="79"/>
                  </a:lnTo>
                  <a:lnTo>
                    <a:pt x="94" y="84"/>
                  </a:lnTo>
                  <a:lnTo>
                    <a:pt x="91" y="88"/>
                  </a:lnTo>
                  <a:lnTo>
                    <a:pt x="88" y="91"/>
                  </a:lnTo>
                  <a:lnTo>
                    <a:pt x="84" y="93"/>
                  </a:lnTo>
                  <a:lnTo>
                    <a:pt x="80" y="94"/>
                  </a:lnTo>
                  <a:lnTo>
                    <a:pt x="74" y="93"/>
                  </a:lnTo>
                  <a:lnTo>
                    <a:pt x="70" y="91"/>
                  </a:lnTo>
                  <a:lnTo>
                    <a:pt x="67" y="88"/>
                  </a:lnTo>
                  <a:lnTo>
                    <a:pt x="64" y="84"/>
                  </a:lnTo>
                  <a:lnTo>
                    <a:pt x="64" y="79"/>
                  </a:lnTo>
                  <a:lnTo>
                    <a:pt x="64" y="74"/>
                  </a:lnTo>
                  <a:lnTo>
                    <a:pt x="67" y="70"/>
                  </a:lnTo>
                  <a:lnTo>
                    <a:pt x="70" y="68"/>
                  </a:lnTo>
                  <a:lnTo>
                    <a:pt x="74" y="65"/>
                  </a:lnTo>
                  <a:lnTo>
                    <a:pt x="80" y="65"/>
                  </a:lnTo>
                  <a:close/>
                  <a:moveTo>
                    <a:pt x="15" y="65"/>
                  </a:moveTo>
                  <a:lnTo>
                    <a:pt x="20" y="65"/>
                  </a:lnTo>
                  <a:lnTo>
                    <a:pt x="24" y="68"/>
                  </a:lnTo>
                  <a:lnTo>
                    <a:pt x="27" y="70"/>
                  </a:lnTo>
                  <a:lnTo>
                    <a:pt x="29" y="74"/>
                  </a:lnTo>
                  <a:lnTo>
                    <a:pt x="29" y="79"/>
                  </a:lnTo>
                  <a:lnTo>
                    <a:pt x="29" y="84"/>
                  </a:lnTo>
                  <a:lnTo>
                    <a:pt x="27" y="88"/>
                  </a:lnTo>
                  <a:lnTo>
                    <a:pt x="24" y="91"/>
                  </a:lnTo>
                  <a:lnTo>
                    <a:pt x="20" y="93"/>
                  </a:lnTo>
                  <a:lnTo>
                    <a:pt x="15" y="94"/>
                  </a:lnTo>
                  <a:lnTo>
                    <a:pt x="10" y="93"/>
                  </a:lnTo>
                  <a:lnTo>
                    <a:pt x="6" y="91"/>
                  </a:lnTo>
                  <a:lnTo>
                    <a:pt x="3" y="88"/>
                  </a:lnTo>
                  <a:lnTo>
                    <a:pt x="2" y="84"/>
                  </a:lnTo>
                  <a:lnTo>
                    <a:pt x="0" y="79"/>
                  </a:lnTo>
                  <a:lnTo>
                    <a:pt x="2" y="74"/>
                  </a:lnTo>
                  <a:lnTo>
                    <a:pt x="3" y="70"/>
                  </a:lnTo>
                  <a:lnTo>
                    <a:pt x="6" y="68"/>
                  </a:lnTo>
                  <a:lnTo>
                    <a:pt x="10" y="65"/>
                  </a:lnTo>
                  <a:lnTo>
                    <a:pt x="15" y="65"/>
                  </a:lnTo>
                  <a:close/>
                  <a:moveTo>
                    <a:pt x="4399" y="0"/>
                  </a:moveTo>
                  <a:lnTo>
                    <a:pt x="4404" y="0"/>
                  </a:lnTo>
                  <a:lnTo>
                    <a:pt x="4408" y="3"/>
                  </a:lnTo>
                  <a:lnTo>
                    <a:pt x="4411" y="6"/>
                  </a:lnTo>
                  <a:lnTo>
                    <a:pt x="4413" y="10"/>
                  </a:lnTo>
                  <a:lnTo>
                    <a:pt x="4414" y="14"/>
                  </a:lnTo>
                  <a:lnTo>
                    <a:pt x="4413" y="20"/>
                  </a:lnTo>
                  <a:lnTo>
                    <a:pt x="4411" y="24"/>
                  </a:lnTo>
                  <a:lnTo>
                    <a:pt x="4408" y="27"/>
                  </a:lnTo>
                  <a:lnTo>
                    <a:pt x="4404" y="30"/>
                  </a:lnTo>
                  <a:lnTo>
                    <a:pt x="4399" y="30"/>
                  </a:lnTo>
                  <a:lnTo>
                    <a:pt x="4394" y="30"/>
                  </a:lnTo>
                  <a:lnTo>
                    <a:pt x="4390" y="27"/>
                  </a:lnTo>
                  <a:lnTo>
                    <a:pt x="4387" y="24"/>
                  </a:lnTo>
                  <a:lnTo>
                    <a:pt x="4385" y="20"/>
                  </a:lnTo>
                  <a:lnTo>
                    <a:pt x="4385" y="14"/>
                  </a:lnTo>
                  <a:lnTo>
                    <a:pt x="4385" y="10"/>
                  </a:lnTo>
                  <a:lnTo>
                    <a:pt x="4387" y="6"/>
                  </a:lnTo>
                  <a:lnTo>
                    <a:pt x="4390" y="3"/>
                  </a:lnTo>
                  <a:lnTo>
                    <a:pt x="4394" y="0"/>
                  </a:lnTo>
                  <a:lnTo>
                    <a:pt x="4399" y="0"/>
                  </a:lnTo>
                  <a:close/>
                  <a:moveTo>
                    <a:pt x="4334" y="0"/>
                  </a:moveTo>
                  <a:lnTo>
                    <a:pt x="4340" y="0"/>
                  </a:lnTo>
                  <a:lnTo>
                    <a:pt x="4344" y="3"/>
                  </a:lnTo>
                  <a:lnTo>
                    <a:pt x="4347" y="6"/>
                  </a:lnTo>
                  <a:lnTo>
                    <a:pt x="4350" y="10"/>
                  </a:lnTo>
                  <a:lnTo>
                    <a:pt x="4350" y="14"/>
                  </a:lnTo>
                  <a:lnTo>
                    <a:pt x="4350" y="20"/>
                  </a:lnTo>
                  <a:lnTo>
                    <a:pt x="4347" y="24"/>
                  </a:lnTo>
                  <a:lnTo>
                    <a:pt x="4344" y="27"/>
                  </a:lnTo>
                  <a:lnTo>
                    <a:pt x="4340" y="30"/>
                  </a:lnTo>
                  <a:lnTo>
                    <a:pt x="4334" y="30"/>
                  </a:lnTo>
                  <a:lnTo>
                    <a:pt x="4330" y="30"/>
                  </a:lnTo>
                  <a:lnTo>
                    <a:pt x="4326" y="27"/>
                  </a:lnTo>
                  <a:lnTo>
                    <a:pt x="4323" y="24"/>
                  </a:lnTo>
                  <a:lnTo>
                    <a:pt x="4320" y="20"/>
                  </a:lnTo>
                  <a:lnTo>
                    <a:pt x="4320" y="14"/>
                  </a:lnTo>
                  <a:lnTo>
                    <a:pt x="4320" y="10"/>
                  </a:lnTo>
                  <a:lnTo>
                    <a:pt x="4323" y="6"/>
                  </a:lnTo>
                  <a:lnTo>
                    <a:pt x="4326" y="3"/>
                  </a:lnTo>
                  <a:lnTo>
                    <a:pt x="4330" y="0"/>
                  </a:lnTo>
                  <a:lnTo>
                    <a:pt x="4334" y="0"/>
                  </a:lnTo>
                  <a:close/>
                  <a:moveTo>
                    <a:pt x="4272" y="0"/>
                  </a:moveTo>
                  <a:lnTo>
                    <a:pt x="4276" y="0"/>
                  </a:lnTo>
                  <a:lnTo>
                    <a:pt x="4280" y="3"/>
                  </a:lnTo>
                  <a:lnTo>
                    <a:pt x="4283" y="6"/>
                  </a:lnTo>
                  <a:lnTo>
                    <a:pt x="4286" y="10"/>
                  </a:lnTo>
                  <a:lnTo>
                    <a:pt x="4286" y="14"/>
                  </a:lnTo>
                  <a:lnTo>
                    <a:pt x="4286" y="20"/>
                  </a:lnTo>
                  <a:lnTo>
                    <a:pt x="4283" y="24"/>
                  </a:lnTo>
                  <a:lnTo>
                    <a:pt x="4280" y="27"/>
                  </a:lnTo>
                  <a:lnTo>
                    <a:pt x="4276" y="30"/>
                  </a:lnTo>
                  <a:lnTo>
                    <a:pt x="4272" y="30"/>
                  </a:lnTo>
                  <a:lnTo>
                    <a:pt x="4266" y="30"/>
                  </a:lnTo>
                  <a:lnTo>
                    <a:pt x="4262" y="27"/>
                  </a:lnTo>
                  <a:lnTo>
                    <a:pt x="4259" y="24"/>
                  </a:lnTo>
                  <a:lnTo>
                    <a:pt x="4256" y="20"/>
                  </a:lnTo>
                  <a:lnTo>
                    <a:pt x="4256" y="14"/>
                  </a:lnTo>
                  <a:lnTo>
                    <a:pt x="4256" y="10"/>
                  </a:lnTo>
                  <a:lnTo>
                    <a:pt x="4259" y="6"/>
                  </a:lnTo>
                  <a:lnTo>
                    <a:pt x="4262" y="3"/>
                  </a:lnTo>
                  <a:lnTo>
                    <a:pt x="4266" y="0"/>
                  </a:lnTo>
                  <a:lnTo>
                    <a:pt x="4272" y="0"/>
                  </a:lnTo>
                  <a:close/>
                  <a:moveTo>
                    <a:pt x="4207" y="0"/>
                  </a:moveTo>
                  <a:lnTo>
                    <a:pt x="4212" y="0"/>
                  </a:lnTo>
                  <a:lnTo>
                    <a:pt x="4216" y="3"/>
                  </a:lnTo>
                  <a:lnTo>
                    <a:pt x="4219" y="6"/>
                  </a:lnTo>
                  <a:lnTo>
                    <a:pt x="4221" y="10"/>
                  </a:lnTo>
                  <a:lnTo>
                    <a:pt x="4221" y="14"/>
                  </a:lnTo>
                  <a:lnTo>
                    <a:pt x="4221" y="20"/>
                  </a:lnTo>
                  <a:lnTo>
                    <a:pt x="4219" y="24"/>
                  </a:lnTo>
                  <a:lnTo>
                    <a:pt x="4216" y="27"/>
                  </a:lnTo>
                  <a:lnTo>
                    <a:pt x="4212" y="30"/>
                  </a:lnTo>
                  <a:lnTo>
                    <a:pt x="4207" y="30"/>
                  </a:lnTo>
                  <a:lnTo>
                    <a:pt x="4202" y="30"/>
                  </a:lnTo>
                  <a:lnTo>
                    <a:pt x="4198" y="27"/>
                  </a:lnTo>
                  <a:lnTo>
                    <a:pt x="4195" y="24"/>
                  </a:lnTo>
                  <a:lnTo>
                    <a:pt x="4193" y="20"/>
                  </a:lnTo>
                  <a:lnTo>
                    <a:pt x="4192" y="14"/>
                  </a:lnTo>
                  <a:lnTo>
                    <a:pt x="4193" y="10"/>
                  </a:lnTo>
                  <a:lnTo>
                    <a:pt x="4195" y="6"/>
                  </a:lnTo>
                  <a:lnTo>
                    <a:pt x="4198" y="3"/>
                  </a:lnTo>
                  <a:lnTo>
                    <a:pt x="4202" y="0"/>
                  </a:lnTo>
                  <a:lnTo>
                    <a:pt x="4207" y="0"/>
                  </a:lnTo>
                  <a:close/>
                  <a:moveTo>
                    <a:pt x="4143" y="0"/>
                  </a:moveTo>
                  <a:lnTo>
                    <a:pt x="4147" y="0"/>
                  </a:lnTo>
                  <a:lnTo>
                    <a:pt x="4151" y="3"/>
                  </a:lnTo>
                  <a:lnTo>
                    <a:pt x="4156" y="6"/>
                  </a:lnTo>
                  <a:lnTo>
                    <a:pt x="4157" y="10"/>
                  </a:lnTo>
                  <a:lnTo>
                    <a:pt x="4158" y="14"/>
                  </a:lnTo>
                  <a:lnTo>
                    <a:pt x="4157" y="20"/>
                  </a:lnTo>
                  <a:lnTo>
                    <a:pt x="4156" y="24"/>
                  </a:lnTo>
                  <a:lnTo>
                    <a:pt x="4151" y="27"/>
                  </a:lnTo>
                  <a:lnTo>
                    <a:pt x="4147" y="30"/>
                  </a:lnTo>
                  <a:lnTo>
                    <a:pt x="4143" y="30"/>
                  </a:lnTo>
                  <a:lnTo>
                    <a:pt x="4139" y="30"/>
                  </a:lnTo>
                  <a:lnTo>
                    <a:pt x="4135" y="27"/>
                  </a:lnTo>
                  <a:lnTo>
                    <a:pt x="4131" y="24"/>
                  </a:lnTo>
                  <a:lnTo>
                    <a:pt x="4129" y="20"/>
                  </a:lnTo>
                  <a:lnTo>
                    <a:pt x="4128" y="14"/>
                  </a:lnTo>
                  <a:lnTo>
                    <a:pt x="4129" y="10"/>
                  </a:lnTo>
                  <a:lnTo>
                    <a:pt x="4131" y="6"/>
                  </a:lnTo>
                  <a:lnTo>
                    <a:pt x="4135" y="3"/>
                  </a:lnTo>
                  <a:lnTo>
                    <a:pt x="4139" y="0"/>
                  </a:lnTo>
                  <a:lnTo>
                    <a:pt x="4143" y="0"/>
                  </a:lnTo>
                  <a:close/>
                  <a:moveTo>
                    <a:pt x="4079" y="0"/>
                  </a:moveTo>
                  <a:lnTo>
                    <a:pt x="4083" y="0"/>
                  </a:lnTo>
                  <a:lnTo>
                    <a:pt x="4087" y="3"/>
                  </a:lnTo>
                  <a:lnTo>
                    <a:pt x="4091" y="6"/>
                  </a:lnTo>
                  <a:lnTo>
                    <a:pt x="4093" y="10"/>
                  </a:lnTo>
                  <a:lnTo>
                    <a:pt x="4094" y="14"/>
                  </a:lnTo>
                  <a:lnTo>
                    <a:pt x="4093" y="20"/>
                  </a:lnTo>
                  <a:lnTo>
                    <a:pt x="4091" y="24"/>
                  </a:lnTo>
                  <a:lnTo>
                    <a:pt x="4087" y="27"/>
                  </a:lnTo>
                  <a:lnTo>
                    <a:pt x="4083" y="30"/>
                  </a:lnTo>
                  <a:lnTo>
                    <a:pt x="4079" y="30"/>
                  </a:lnTo>
                  <a:lnTo>
                    <a:pt x="4075" y="30"/>
                  </a:lnTo>
                  <a:lnTo>
                    <a:pt x="4071" y="27"/>
                  </a:lnTo>
                  <a:lnTo>
                    <a:pt x="4066" y="24"/>
                  </a:lnTo>
                  <a:lnTo>
                    <a:pt x="4065" y="20"/>
                  </a:lnTo>
                  <a:lnTo>
                    <a:pt x="4064" y="14"/>
                  </a:lnTo>
                  <a:lnTo>
                    <a:pt x="4065" y="10"/>
                  </a:lnTo>
                  <a:lnTo>
                    <a:pt x="4066" y="6"/>
                  </a:lnTo>
                  <a:lnTo>
                    <a:pt x="4071" y="3"/>
                  </a:lnTo>
                  <a:lnTo>
                    <a:pt x="4075" y="0"/>
                  </a:lnTo>
                  <a:lnTo>
                    <a:pt x="4079" y="0"/>
                  </a:lnTo>
                  <a:close/>
                  <a:moveTo>
                    <a:pt x="4015" y="0"/>
                  </a:moveTo>
                  <a:lnTo>
                    <a:pt x="4020" y="0"/>
                  </a:lnTo>
                  <a:lnTo>
                    <a:pt x="4024" y="3"/>
                  </a:lnTo>
                  <a:lnTo>
                    <a:pt x="4027" y="6"/>
                  </a:lnTo>
                  <a:lnTo>
                    <a:pt x="4029" y="10"/>
                  </a:lnTo>
                  <a:lnTo>
                    <a:pt x="4030" y="14"/>
                  </a:lnTo>
                  <a:lnTo>
                    <a:pt x="4029" y="20"/>
                  </a:lnTo>
                  <a:lnTo>
                    <a:pt x="4027" y="24"/>
                  </a:lnTo>
                  <a:lnTo>
                    <a:pt x="4024" y="27"/>
                  </a:lnTo>
                  <a:lnTo>
                    <a:pt x="4020" y="30"/>
                  </a:lnTo>
                  <a:lnTo>
                    <a:pt x="4015" y="30"/>
                  </a:lnTo>
                  <a:lnTo>
                    <a:pt x="4010" y="30"/>
                  </a:lnTo>
                  <a:lnTo>
                    <a:pt x="4006" y="27"/>
                  </a:lnTo>
                  <a:lnTo>
                    <a:pt x="4003" y="24"/>
                  </a:lnTo>
                  <a:lnTo>
                    <a:pt x="4001" y="20"/>
                  </a:lnTo>
                  <a:lnTo>
                    <a:pt x="4001" y="14"/>
                  </a:lnTo>
                  <a:lnTo>
                    <a:pt x="4001" y="10"/>
                  </a:lnTo>
                  <a:lnTo>
                    <a:pt x="4003" y="6"/>
                  </a:lnTo>
                  <a:lnTo>
                    <a:pt x="4006" y="3"/>
                  </a:lnTo>
                  <a:lnTo>
                    <a:pt x="4010" y="0"/>
                  </a:lnTo>
                  <a:lnTo>
                    <a:pt x="4015" y="0"/>
                  </a:lnTo>
                  <a:close/>
                  <a:moveTo>
                    <a:pt x="3950" y="0"/>
                  </a:moveTo>
                  <a:lnTo>
                    <a:pt x="3956" y="0"/>
                  </a:lnTo>
                  <a:lnTo>
                    <a:pt x="3960" y="3"/>
                  </a:lnTo>
                  <a:lnTo>
                    <a:pt x="3963" y="6"/>
                  </a:lnTo>
                  <a:lnTo>
                    <a:pt x="3966" y="10"/>
                  </a:lnTo>
                  <a:lnTo>
                    <a:pt x="3966" y="14"/>
                  </a:lnTo>
                  <a:lnTo>
                    <a:pt x="3966" y="20"/>
                  </a:lnTo>
                  <a:lnTo>
                    <a:pt x="3963" y="24"/>
                  </a:lnTo>
                  <a:lnTo>
                    <a:pt x="3960" y="27"/>
                  </a:lnTo>
                  <a:lnTo>
                    <a:pt x="3956" y="30"/>
                  </a:lnTo>
                  <a:lnTo>
                    <a:pt x="3950" y="30"/>
                  </a:lnTo>
                  <a:lnTo>
                    <a:pt x="3946" y="30"/>
                  </a:lnTo>
                  <a:lnTo>
                    <a:pt x="3942" y="27"/>
                  </a:lnTo>
                  <a:lnTo>
                    <a:pt x="3939" y="24"/>
                  </a:lnTo>
                  <a:lnTo>
                    <a:pt x="3936" y="20"/>
                  </a:lnTo>
                  <a:lnTo>
                    <a:pt x="3936" y="14"/>
                  </a:lnTo>
                  <a:lnTo>
                    <a:pt x="3936" y="10"/>
                  </a:lnTo>
                  <a:lnTo>
                    <a:pt x="3939" y="6"/>
                  </a:lnTo>
                  <a:lnTo>
                    <a:pt x="3942" y="3"/>
                  </a:lnTo>
                  <a:lnTo>
                    <a:pt x="3946" y="0"/>
                  </a:lnTo>
                  <a:lnTo>
                    <a:pt x="3950" y="0"/>
                  </a:lnTo>
                  <a:close/>
                  <a:moveTo>
                    <a:pt x="3888" y="0"/>
                  </a:moveTo>
                  <a:lnTo>
                    <a:pt x="3892" y="0"/>
                  </a:lnTo>
                  <a:lnTo>
                    <a:pt x="3896" y="3"/>
                  </a:lnTo>
                  <a:lnTo>
                    <a:pt x="3899" y="6"/>
                  </a:lnTo>
                  <a:lnTo>
                    <a:pt x="3902" y="10"/>
                  </a:lnTo>
                  <a:lnTo>
                    <a:pt x="3902" y="14"/>
                  </a:lnTo>
                  <a:lnTo>
                    <a:pt x="3902" y="20"/>
                  </a:lnTo>
                  <a:lnTo>
                    <a:pt x="3899" y="24"/>
                  </a:lnTo>
                  <a:lnTo>
                    <a:pt x="3896" y="27"/>
                  </a:lnTo>
                  <a:lnTo>
                    <a:pt x="3892" y="30"/>
                  </a:lnTo>
                  <a:lnTo>
                    <a:pt x="3888" y="30"/>
                  </a:lnTo>
                  <a:lnTo>
                    <a:pt x="3882" y="30"/>
                  </a:lnTo>
                  <a:lnTo>
                    <a:pt x="3878" y="27"/>
                  </a:lnTo>
                  <a:lnTo>
                    <a:pt x="3875" y="24"/>
                  </a:lnTo>
                  <a:lnTo>
                    <a:pt x="3872" y="20"/>
                  </a:lnTo>
                  <a:lnTo>
                    <a:pt x="3872" y="14"/>
                  </a:lnTo>
                  <a:lnTo>
                    <a:pt x="3872" y="10"/>
                  </a:lnTo>
                  <a:lnTo>
                    <a:pt x="3875" y="6"/>
                  </a:lnTo>
                  <a:lnTo>
                    <a:pt x="3878" y="3"/>
                  </a:lnTo>
                  <a:lnTo>
                    <a:pt x="3882" y="0"/>
                  </a:lnTo>
                  <a:lnTo>
                    <a:pt x="3888" y="0"/>
                  </a:lnTo>
                  <a:close/>
                  <a:moveTo>
                    <a:pt x="3823" y="0"/>
                  </a:moveTo>
                  <a:lnTo>
                    <a:pt x="3828" y="0"/>
                  </a:lnTo>
                  <a:lnTo>
                    <a:pt x="3832" y="3"/>
                  </a:lnTo>
                  <a:lnTo>
                    <a:pt x="3835" y="6"/>
                  </a:lnTo>
                  <a:lnTo>
                    <a:pt x="3837" y="10"/>
                  </a:lnTo>
                  <a:lnTo>
                    <a:pt x="3837" y="14"/>
                  </a:lnTo>
                  <a:lnTo>
                    <a:pt x="3837" y="20"/>
                  </a:lnTo>
                  <a:lnTo>
                    <a:pt x="3835" y="24"/>
                  </a:lnTo>
                  <a:lnTo>
                    <a:pt x="3832" y="27"/>
                  </a:lnTo>
                  <a:lnTo>
                    <a:pt x="3828" y="30"/>
                  </a:lnTo>
                  <a:lnTo>
                    <a:pt x="3823" y="30"/>
                  </a:lnTo>
                  <a:lnTo>
                    <a:pt x="3818" y="30"/>
                  </a:lnTo>
                  <a:lnTo>
                    <a:pt x="3814" y="27"/>
                  </a:lnTo>
                  <a:lnTo>
                    <a:pt x="3811" y="24"/>
                  </a:lnTo>
                  <a:lnTo>
                    <a:pt x="3809" y="20"/>
                  </a:lnTo>
                  <a:lnTo>
                    <a:pt x="3808" y="14"/>
                  </a:lnTo>
                  <a:lnTo>
                    <a:pt x="3809" y="10"/>
                  </a:lnTo>
                  <a:lnTo>
                    <a:pt x="3811" y="6"/>
                  </a:lnTo>
                  <a:lnTo>
                    <a:pt x="3814" y="3"/>
                  </a:lnTo>
                  <a:lnTo>
                    <a:pt x="3818" y="0"/>
                  </a:lnTo>
                  <a:lnTo>
                    <a:pt x="3823" y="0"/>
                  </a:lnTo>
                  <a:close/>
                  <a:moveTo>
                    <a:pt x="3759" y="0"/>
                  </a:moveTo>
                  <a:lnTo>
                    <a:pt x="3763" y="0"/>
                  </a:lnTo>
                  <a:lnTo>
                    <a:pt x="3767" y="3"/>
                  </a:lnTo>
                  <a:lnTo>
                    <a:pt x="3772" y="6"/>
                  </a:lnTo>
                  <a:lnTo>
                    <a:pt x="3773" y="10"/>
                  </a:lnTo>
                  <a:lnTo>
                    <a:pt x="3774" y="14"/>
                  </a:lnTo>
                  <a:lnTo>
                    <a:pt x="3773" y="20"/>
                  </a:lnTo>
                  <a:lnTo>
                    <a:pt x="3772" y="24"/>
                  </a:lnTo>
                  <a:lnTo>
                    <a:pt x="3767" y="27"/>
                  </a:lnTo>
                  <a:lnTo>
                    <a:pt x="3763" y="30"/>
                  </a:lnTo>
                  <a:lnTo>
                    <a:pt x="3759" y="30"/>
                  </a:lnTo>
                  <a:lnTo>
                    <a:pt x="3755" y="30"/>
                  </a:lnTo>
                  <a:lnTo>
                    <a:pt x="3751" y="27"/>
                  </a:lnTo>
                  <a:lnTo>
                    <a:pt x="3747" y="24"/>
                  </a:lnTo>
                  <a:lnTo>
                    <a:pt x="3745" y="20"/>
                  </a:lnTo>
                  <a:lnTo>
                    <a:pt x="3744" y="14"/>
                  </a:lnTo>
                  <a:lnTo>
                    <a:pt x="3745" y="10"/>
                  </a:lnTo>
                  <a:lnTo>
                    <a:pt x="3747" y="6"/>
                  </a:lnTo>
                  <a:lnTo>
                    <a:pt x="3751" y="3"/>
                  </a:lnTo>
                  <a:lnTo>
                    <a:pt x="3755" y="0"/>
                  </a:lnTo>
                  <a:lnTo>
                    <a:pt x="3759" y="0"/>
                  </a:lnTo>
                  <a:close/>
                  <a:moveTo>
                    <a:pt x="3695" y="0"/>
                  </a:moveTo>
                  <a:lnTo>
                    <a:pt x="3699" y="0"/>
                  </a:lnTo>
                  <a:lnTo>
                    <a:pt x="3703" y="3"/>
                  </a:lnTo>
                  <a:lnTo>
                    <a:pt x="3707" y="6"/>
                  </a:lnTo>
                  <a:lnTo>
                    <a:pt x="3709" y="10"/>
                  </a:lnTo>
                  <a:lnTo>
                    <a:pt x="3710" y="14"/>
                  </a:lnTo>
                  <a:lnTo>
                    <a:pt x="3709" y="20"/>
                  </a:lnTo>
                  <a:lnTo>
                    <a:pt x="3707" y="24"/>
                  </a:lnTo>
                  <a:lnTo>
                    <a:pt x="3703" y="27"/>
                  </a:lnTo>
                  <a:lnTo>
                    <a:pt x="3699" y="30"/>
                  </a:lnTo>
                  <a:lnTo>
                    <a:pt x="3695" y="30"/>
                  </a:lnTo>
                  <a:lnTo>
                    <a:pt x="3691" y="30"/>
                  </a:lnTo>
                  <a:lnTo>
                    <a:pt x="3687" y="27"/>
                  </a:lnTo>
                  <a:lnTo>
                    <a:pt x="3682" y="24"/>
                  </a:lnTo>
                  <a:lnTo>
                    <a:pt x="3681" y="20"/>
                  </a:lnTo>
                  <a:lnTo>
                    <a:pt x="3680" y="14"/>
                  </a:lnTo>
                  <a:lnTo>
                    <a:pt x="3681" y="10"/>
                  </a:lnTo>
                  <a:lnTo>
                    <a:pt x="3682" y="6"/>
                  </a:lnTo>
                  <a:lnTo>
                    <a:pt x="3687" y="3"/>
                  </a:lnTo>
                  <a:lnTo>
                    <a:pt x="3691" y="0"/>
                  </a:lnTo>
                  <a:lnTo>
                    <a:pt x="3695" y="0"/>
                  </a:lnTo>
                  <a:close/>
                  <a:moveTo>
                    <a:pt x="3631" y="0"/>
                  </a:moveTo>
                  <a:lnTo>
                    <a:pt x="3636" y="0"/>
                  </a:lnTo>
                  <a:lnTo>
                    <a:pt x="3640" y="3"/>
                  </a:lnTo>
                  <a:lnTo>
                    <a:pt x="3643" y="6"/>
                  </a:lnTo>
                  <a:lnTo>
                    <a:pt x="3645" y="10"/>
                  </a:lnTo>
                  <a:lnTo>
                    <a:pt x="3646" y="14"/>
                  </a:lnTo>
                  <a:lnTo>
                    <a:pt x="3645" y="20"/>
                  </a:lnTo>
                  <a:lnTo>
                    <a:pt x="3643" y="24"/>
                  </a:lnTo>
                  <a:lnTo>
                    <a:pt x="3640" y="27"/>
                  </a:lnTo>
                  <a:lnTo>
                    <a:pt x="3636" y="30"/>
                  </a:lnTo>
                  <a:lnTo>
                    <a:pt x="3631" y="30"/>
                  </a:lnTo>
                  <a:lnTo>
                    <a:pt x="3626" y="30"/>
                  </a:lnTo>
                  <a:lnTo>
                    <a:pt x="3622" y="27"/>
                  </a:lnTo>
                  <a:lnTo>
                    <a:pt x="3619" y="24"/>
                  </a:lnTo>
                  <a:lnTo>
                    <a:pt x="3617" y="20"/>
                  </a:lnTo>
                  <a:lnTo>
                    <a:pt x="3617" y="14"/>
                  </a:lnTo>
                  <a:lnTo>
                    <a:pt x="3617" y="10"/>
                  </a:lnTo>
                  <a:lnTo>
                    <a:pt x="3619" y="6"/>
                  </a:lnTo>
                  <a:lnTo>
                    <a:pt x="3622" y="3"/>
                  </a:lnTo>
                  <a:lnTo>
                    <a:pt x="3626" y="0"/>
                  </a:lnTo>
                  <a:lnTo>
                    <a:pt x="3631" y="0"/>
                  </a:lnTo>
                  <a:close/>
                  <a:moveTo>
                    <a:pt x="3566" y="0"/>
                  </a:moveTo>
                  <a:lnTo>
                    <a:pt x="3572" y="0"/>
                  </a:lnTo>
                  <a:lnTo>
                    <a:pt x="3576" y="3"/>
                  </a:lnTo>
                  <a:lnTo>
                    <a:pt x="3579" y="6"/>
                  </a:lnTo>
                  <a:lnTo>
                    <a:pt x="3582" y="10"/>
                  </a:lnTo>
                  <a:lnTo>
                    <a:pt x="3582" y="14"/>
                  </a:lnTo>
                  <a:lnTo>
                    <a:pt x="3582" y="20"/>
                  </a:lnTo>
                  <a:lnTo>
                    <a:pt x="3579" y="24"/>
                  </a:lnTo>
                  <a:lnTo>
                    <a:pt x="3576" y="27"/>
                  </a:lnTo>
                  <a:lnTo>
                    <a:pt x="3572" y="30"/>
                  </a:lnTo>
                  <a:lnTo>
                    <a:pt x="3566" y="30"/>
                  </a:lnTo>
                  <a:lnTo>
                    <a:pt x="3562" y="30"/>
                  </a:lnTo>
                  <a:lnTo>
                    <a:pt x="3558" y="27"/>
                  </a:lnTo>
                  <a:lnTo>
                    <a:pt x="3555" y="24"/>
                  </a:lnTo>
                  <a:lnTo>
                    <a:pt x="3552" y="20"/>
                  </a:lnTo>
                  <a:lnTo>
                    <a:pt x="3552" y="14"/>
                  </a:lnTo>
                  <a:lnTo>
                    <a:pt x="3552" y="10"/>
                  </a:lnTo>
                  <a:lnTo>
                    <a:pt x="3555" y="6"/>
                  </a:lnTo>
                  <a:lnTo>
                    <a:pt x="3558" y="3"/>
                  </a:lnTo>
                  <a:lnTo>
                    <a:pt x="3562" y="0"/>
                  </a:lnTo>
                  <a:lnTo>
                    <a:pt x="3566" y="0"/>
                  </a:lnTo>
                  <a:close/>
                  <a:moveTo>
                    <a:pt x="3504" y="0"/>
                  </a:moveTo>
                  <a:lnTo>
                    <a:pt x="3508" y="0"/>
                  </a:lnTo>
                  <a:lnTo>
                    <a:pt x="3512" y="3"/>
                  </a:lnTo>
                  <a:lnTo>
                    <a:pt x="3515" y="6"/>
                  </a:lnTo>
                  <a:lnTo>
                    <a:pt x="3518" y="10"/>
                  </a:lnTo>
                  <a:lnTo>
                    <a:pt x="3518" y="14"/>
                  </a:lnTo>
                  <a:lnTo>
                    <a:pt x="3518" y="20"/>
                  </a:lnTo>
                  <a:lnTo>
                    <a:pt x="3515" y="24"/>
                  </a:lnTo>
                  <a:lnTo>
                    <a:pt x="3512" y="27"/>
                  </a:lnTo>
                  <a:lnTo>
                    <a:pt x="3508" y="30"/>
                  </a:lnTo>
                  <a:lnTo>
                    <a:pt x="3504" y="30"/>
                  </a:lnTo>
                  <a:lnTo>
                    <a:pt x="3498" y="30"/>
                  </a:lnTo>
                  <a:lnTo>
                    <a:pt x="3494" y="27"/>
                  </a:lnTo>
                  <a:lnTo>
                    <a:pt x="3491" y="24"/>
                  </a:lnTo>
                  <a:lnTo>
                    <a:pt x="3488" y="20"/>
                  </a:lnTo>
                  <a:lnTo>
                    <a:pt x="3488" y="14"/>
                  </a:lnTo>
                  <a:lnTo>
                    <a:pt x="3488" y="10"/>
                  </a:lnTo>
                  <a:lnTo>
                    <a:pt x="3491" y="6"/>
                  </a:lnTo>
                  <a:lnTo>
                    <a:pt x="3494" y="3"/>
                  </a:lnTo>
                  <a:lnTo>
                    <a:pt x="3498" y="0"/>
                  </a:lnTo>
                  <a:lnTo>
                    <a:pt x="3504" y="0"/>
                  </a:lnTo>
                  <a:close/>
                  <a:moveTo>
                    <a:pt x="3439" y="0"/>
                  </a:moveTo>
                  <a:lnTo>
                    <a:pt x="3444" y="0"/>
                  </a:lnTo>
                  <a:lnTo>
                    <a:pt x="3448" y="3"/>
                  </a:lnTo>
                  <a:lnTo>
                    <a:pt x="3451" y="6"/>
                  </a:lnTo>
                  <a:lnTo>
                    <a:pt x="3453" y="10"/>
                  </a:lnTo>
                  <a:lnTo>
                    <a:pt x="3453" y="14"/>
                  </a:lnTo>
                  <a:lnTo>
                    <a:pt x="3453" y="20"/>
                  </a:lnTo>
                  <a:lnTo>
                    <a:pt x="3451" y="24"/>
                  </a:lnTo>
                  <a:lnTo>
                    <a:pt x="3448" y="27"/>
                  </a:lnTo>
                  <a:lnTo>
                    <a:pt x="3444" y="30"/>
                  </a:lnTo>
                  <a:lnTo>
                    <a:pt x="3439" y="30"/>
                  </a:lnTo>
                  <a:lnTo>
                    <a:pt x="3434" y="30"/>
                  </a:lnTo>
                  <a:lnTo>
                    <a:pt x="3430" y="27"/>
                  </a:lnTo>
                  <a:lnTo>
                    <a:pt x="3427" y="24"/>
                  </a:lnTo>
                  <a:lnTo>
                    <a:pt x="3425" y="20"/>
                  </a:lnTo>
                  <a:lnTo>
                    <a:pt x="3424" y="14"/>
                  </a:lnTo>
                  <a:lnTo>
                    <a:pt x="3425" y="10"/>
                  </a:lnTo>
                  <a:lnTo>
                    <a:pt x="3427" y="6"/>
                  </a:lnTo>
                  <a:lnTo>
                    <a:pt x="3430" y="3"/>
                  </a:lnTo>
                  <a:lnTo>
                    <a:pt x="3434" y="0"/>
                  </a:lnTo>
                  <a:lnTo>
                    <a:pt x="3439" y="0"/>
                  </a:lnTo>
                  <a:close/>
                  <a:moveTo>
                    <a:pt x="3375" y="0"/>
                  </a:moveTo>
                  <a:lnTo>
                    <a:pt x="3379" y="0"/>
                  </a:lnTo>
                  <a:lnTo>
                    <a:pt x="3383" y="3"/>
                  </a:lnTo>
                  <a:lnTo>
                    <a:pt x="3388" y="6"/>
                  </a:lnTo>
                  <a:lnTo>
                    <a:pt x="3389" y="10"/>
                  </a:lnTo>
                  <a:lnTo>
                    <a:pt x="3390" y="14"/>
                  </a:lnTo>
                  <a:lnTo>
                    <a:pt x="3389" y="20"/>
                  </a:lnTo>
                  <a:lnTo>
                    <a:pt x="3388" y="24"/>
                  </a:lnTo>
                  <a:lnTo>
                    <a:pt x="3383" y="27"/>
                  </a:lnTo>
                  <a:lnTo>
                    <a:pt x="3379" y="30"/>
                  </a:lnTo>
                  <a:lnTo>
                    <a:pt x="3375" y="30"/>
                  </a:lnTo>
                  <a:lnTo>
                    <a:pt x="3371" y="30"/>
                  </a:lnTo>
                  <a:lnTo>
                    <a:pt x="3367" y="27"/>
                  </a:lnTo>
                  <a:lnTo>
                    <a:pt x="3363" y="24"/>
                  </a:lnTo>
                  <a:lnTo>
                    <a:pt x="3361" y="20"/>
                  </a:lnTo>
                  <a:lnTo>
                    <a:pt x="3360" y="14"/>
                  </a:lnTo>
                  <a:lnTo>
                    <a:pt x="3361" y="10"/>
                  </a:lnTo>
                  <a:lnTo>
                    <a:pt x="3363" y="6"/>
                  </a:lnTo>
                  <a:lnTo>
                    <a:pt x="3367" y="3"/>
                  </a:lnTo>
                  <a:lnTo>
                    <a:pt x="3371" y="0"/>
                  </a:lnTo>
                  <a:lnTo>
                    <a:pt x="3375" y="0"/>
                  </a:lnTo>
                  <a:close/>
                  <a:moveTo>
                    <a:pt x="3311" y="0"/>
                  </a:moveTo>
                  <a:lnTo>
                    <a:pt x="3315" y="0"/>
                  </a:lnTo>
                  <a:lnTo>
                    <a:pt x="3319" y="3"/>
                  </a:lnTo>
                  <a:lnTo>
                    <a:pt x="3323" y="6"/>
                  </a:lnTo>
                  <a:lnTo>
                    <a:pt x="3325" y="10"/>
                  </a:lnTo>
                  <a:lnTo>
                    <a:pt x="3326" y="14"/>
                  </a:lnTo>
                  <a:lnTo>
                    <a:pt x="3325" y="20"/>
                  </a:lnTo>
                  <a:lnTo>
                    <a:pt x="3323" y="24"/>
                  </a:lnTo>
                  <a:lnTo>
                    <a:pt x="3319" y="27"/>
                  </a:lnTo>
                  <a:lnTo>
                    <a:pt x="3315" y="30"/>
                  </a:lnTo>
                  <a:lnTo>
                    <a:pt x="3311" y="30"/>
                  </a:lnTo>
                  <a:lnTo>
                    <a:pt x="3307" y="30"/>
                  </a:lnTo>
                  <a:lnTo>
                    <a:pt x="3303" y="27"/>
                  </a:lnTo>
                  <a:lnTo>
                    <a:pt x="3298" y="24"/>
                  </a:lnTo>
                  <a:lnTo>
                    <a:pt x="3297" y="20"/>
                  </a:lnTo>
                  <a:lnTo>
                    <a:pt x="3296" y="14"/>
                  </a:lnTo>
                  <a:lnTo>
                    <a:pt x="3297" y="10"/>
                  </a:lnTo>
                  <a:lnTo>
                    <a:pt x="3298" y="6"/>
                  </a:lnTo>
                  <a:lnTo>
                    <a:pt x="3303" y="3"/>
                  </a:lnTo>
                  <a:lnTo>
                    <a:pt x="3307" y="0"/>
                  </a:lnTo>
                  <a:lnTo>
                    <a:pt x="3311" y="0"/>
                  </a:lnTo>
                  <a:close/>
                  <a:moveTo>
                    <a:pt x="3247" y="0"/>
                  </a:moveTo>
                  <a:lnTo>
                    <a:pt x="3252" y="0"/>
                  </a:lnTo>
                  <a:lnTo>
                    <a:pt x="3256" y="3"/>
                  </a:lnTo>
                  <a:lnTo>
                    <a:pt x="3259" y="6"/>
                  </a:lnTo>
                  <a:lnTo>
                    <a:pt x="3261" y="10"/>
                  </a:lnTo>
                  <a:lnTo>
                    <a:pt x="3262" y="14"/>
                  </a:lnTo>
                  <a:lnTo>
                    <a:pt x="3261" y="20"/>
                  </a:lnTo>
                  <a:lnTo>
                    <a:pt x="3259" y="24"/>
                  </a:lnTo>
                  <a:lnTo>
                    <a:pt x="3256" y="27"/>
                  </a:lnTo>
                  <a:lnTo>
                    <a:pt x="3252" y="30"/>
                  </a:lnTo>
                  <a:lnTo>
                    <a:pt x="3247" y="30"/>
                  </a:lnTo>
                  <a:lnTo>
                    <a:pt x="3242" y="30"/>
                  </a:lnTo>
                  <a:lnTo>
                    <a:pt x="3238" y="27"/>
                  </a:lnTo>
                  <a:lnTo>
                    <a:pt x="3235" y="24"/>
                  </a:lnTo>
                  <a:lnTo>
                    <a:pt x="3233" y="20"/>
                  </a:lnTo>
                  <a:lnTo>
                    <a:pt x="3233" y="14"/>
                  </a:lnTo>
                  <a:lnTo>
                    <a:pt x="3233" y="10"/>
                  </a:lnTo>
                  <a:lnTo>
                    <a:pt x="3235" y="6"/>
                  </a:lnTo>
                  <a:lnTo>
                    <a:pt x="3238" y="3"/>
                  </a:lnTo>
                  <a:lnTo>
                    <a:pt x="3242" y="0"/>
                  </a:lnTo>
                  <a:lnTo>
                    <a:pt x="3247" y="0"/>
                  </a:lnTo>
                  <a:close/>
                  <a:moveTo>
                    <a:pt x="3182" y="0"/>
                  </a:moveTo>
                  <a:lnTo>
                    <a:pt x="3188" y="0"/>
                  </a:lnTo>
                  <a:lnTo>
                    <a:pt x="3192" y="3"/>
                  </a:lnTo>
                  <a:lnTo>
                    <a:pt x="3195" y="6"/>
                  </a:lnTo>
                  <a:lnTo>
                    <a:pt x="3198" y="10"/>
                  </a:lnTo>
                  <a:lnTo>
                    <a:pt x="3198" y="14"/>
                  </a:lnTo>
                  <a:lnTo>
                    <a:pt x="3198" y="20"/>
                  </a:lnTo>
                  <a:lnTo>
                    <a:pt x="3195" y="24"/>
                  </a:lnTo>
                  <a:lnTo>
                    <a:pt x="3192" y="27"/>
                  </a:lnTo>
                  <a:lnTo>
                    <a:pt x="3188" y="30"/>
                  </a:lnTo>
                  <a:lnTo>
                    <a:pt x="3182" y="30"/>
                  </a:lnTo>
                  <a:lnTo>
                    <a:pt x="3178" y="30"/>
                  </a:lnTo>
                  <a:lnTo>
                    <a:pt x="3174" y="27"/>
                  </a:lnTo>
                  <a:lnTo>
                    <a:pt x="3171" y="24"/>
                  </a:lnTo>
                  <a:lnTo>
                    <a:pt x="3168" y="20"/>
                  </a:lnTo>
                  <a:lnTo>
                    <a:pt x="3168" y="14"/>
                  </a:lnTo>
                  <a:lnTo>
                    <a:pt x="3168" y="10"/>
                  </a:lnTo>
                  <a:lnTo>
                    <a:pt x="3171" y="6"/>
                  </a:lnTo>
                  <a:lnTo>
                    <a:pt x="3174" y="3"/>
                  </a:lnTo>
                  <a:lnTo>
                    <a:pt x="3178" y="0"/>
                  </a:lnTo>
                  <a:lnTo>
                    <a:pt x="3182" y="0"/>
                  </a:lnTo>
                  <a:close/>
                  <a:moveTo>
                    <a:pt x="3120" y="0"/>
                  </a:moveTo>
                  <a:lnTo>
                    <a:pt x="3124" y="0"/>
                  </a:lnTo>
                  <a:lnTo>
                    <a:pt x="3128" y="3"/>
                  </a:lnTo>
                  <a:lnTo>
                    <a:pt x="3131" y="6"/>
                  </a:lnTo>
                  <a:lnTo>
                    <a:pt x="3134" y="10"/>
                  </a:lnTo>
                  <a:lnTo>
                    <a:pt x="3134" y="14"/>
                  </a:lnTo>
                  <a:lnTo>
                    <a:pt x="3134" y="20"/>
                  </a:lnTo>
                  <a:lnTo>
                    <a:pt x="3131" y="24"/>
                  </a:lnTo>
                  <a:lnTo>
                    <a:pt x="3128" y="27"/>
                  </a:lnTo>
                  <a:lnTo>
                    <a:pt x="3124" y="30"/>
                  </a:lnTo>
                  <a:lnTo>
                    <a:pt x="3120" y="30"/>
                  </a:lnTo>
                  <a:lnTo>
                    <a:pt x="3114" y="30"/>
                  </a:lnTo>
                  <a:lnTo>
                    <a:pt x="3110" y="27"/>
                  </a:lnTo>
                  <a:lnTo>
                    <a:pt x="3107" y="24"/>
                  </a:lnTo>
                  <a:lnTo>
                    <a:pt x="3104" y="20"/>
                  </a:lnTo>
                  <a:lnTo>
                    <a:pt x="3104" y="14"/>
                  </a:lnTo>
                  <a:lnTo>
                    <a:pt x="3104" y="10"/>
                  </a:lnTo>
                  <a:lnTo>
                    <a:pt x="3107" y="6"/>
                  </a:lnTo>
                  <a:lnTo>
                    <a:pt x="3110" y="3"/>
                  </a:lnTo>
                  <a:lnTo>
                    <a:pt x="3114" y="0"/>
                  </a:lnTo>
                  <a:lnTo>
                    <a:pt x="3120" y="0"/>
                  </a:lnTo>
                  <a:close/>
                  <a:moveTo>
                    <a:pt x="3055" y="0"/>
                  </a:moveTo>
                  <a:lnTo>
                    <a:pt x="3060" y="0"/>
                  </a:lnTo>
                  <a:lnTo>
                    <a:pt x="3064" y="3"/>
                  </a:lnTo>
                  <a:lnTo>
                    <a:pt x="3067" y="6"/>
                  </a:lnTo>
                  <a:lnTo>
                    <a:pt x="3069" y="10"/>
                  </a:lnTo>
                  <a:lnTo>
                    <a:pt x="3069" y="14"/>
                  </a:lnTo>
                  <a:lnTo>
                    <a:pt x="3069" y="20"/>
                  </a:lnTo>
                  <a:lnTo>
                    <a:pt x="3067" y="24"/>
                  </a:lnTo>
                  <a:lnTo>
                    <a:pt x="3064" y="27"/>
                  </a:lnTo>
                  <a:lnTo>
                    <a:pt x="3060" y="30"/>
                  </a:lnTo>
                  <a:lnTo>
                    <a:pt x="3055" y="30"/>
                  </a:lnTo>
                  <a:lnTo>
                    <a:pt x="3050" y="30"/>
                  </a:lnTo>
                  <a:lnTo>
                    <a:pt x="3046" y="27"/>
                  </a:lnTo>
                  <a:lnTo>
                    <a:pt x="3043" y="24"/>
                  </a:lnTo>
                  <a:lnTo>
                    <a:pt x="3041" y="20"/>
                  </a:lnTo>
                  <a:lnTo>
                    <a:pt x="3040" y="14"/>
                  </a:lnTo>
                  <a:lnTo>
                    <a:pt x="3041" y="10"/>
                  </a:lnTo>
                  <a:lnTo>
                    <a:pt x="3043" y="6"/>
                  </a:lnTo>
                  <a:lnTo>
                    <a:pt x="3046" y="3"/>
                  </a:lnTo>
                  <a:lnTo>
                    <a:pt x="3050" y="0"/>
                  </a:lnTo>
                  <a:lnTo>
                    <a:pt x="3055" y="0"/>
                  </a:lnTo>
                  <a:close/>
                  <a:moveTo>
                    <a:pt x="2991" y="0"/>
                  </a:moveTo>
                  <a:lnTo>
                    <a:pt x="2995" y="0"/>
                  </a:lnTo>
                  <a:lnTo>
                    <a:pt x="2999" y="3"/>
                  </a:lnTo>
                  <a:lnTo>
                    <a:pt x="3004" y="6"/>
                  </a:lnTo>
                  <a:lnTo>
                    <a:pt x="3005" y="10"/>
                  </a:lnTo>
                  <a:lnTo>
                    <a:pt x="3006" y="14"/>
                  </a:lnTo>
                  <a:lnTo>
                    <a:pt x="3005" y="20"/>
                  </a:lnTo>
                  <a:lnTo>
                    <a:pt x="3004" y="24"/>
                  </a:lnTo>
                  <a:lnTo>
                    <a:pt x="2999" y="27"/>
                  </a:lnTo>
                  <a:lnTo>
                    <a:pt x="2995" y="30"/>
                  </a:lnTo>
                  <a:lnTo>
                    <a:pt x="2991" y="30"/>
                  </a:lnTo>
                  <a:lnTo>
                    <a:pt x="2987" y="30"/>
                  </a:lnTo>
                  <a:lnTo>
                    <a:pt x="2983" y="27"/>
                  </a:lnTo>
                  <a:lnTo>
                    <a:pt x="2979" y="24"/>
                  </a:lnTo>
                  <a:lnTo>
                    <a:pt x="2977" y="20"/>
                  </a:lnTo>
                  <a:lnTo>
                    <a:pt x="2976" y="14"/>
                  </a:lnTo>
                  <a:lnTo>
                    <a:pt x="2977" y="10"/>
                  </a:lnTo>
                  <a:lnTo>
                    <a:pt x="2979" y="6"/>
                  </a:lnTo>
                  <a:lnTo>
                    <a:pt x="2983" y="3"/>
                  </a:lnTo>
                  <a:lnTo>
                    <a:pt x="2987" y="0"/>
                  </a:lnTo>
                  <a:lnTo>
                    <a:pt x="2991" y="0"/>
                  </a:lnTo>
                  <a:close/>
                  <a:moveTo>
                    <a:pt x="2927" y="0"/>
                  </a:moveTo>
                  <a:lnTo>
                    <a:pt x="2931" y="0"/>
                  </a:lnTo>
                  <a:lnTo>
                    <a:pt x="2935" y="3"/>
                  </a:lnTo>
                  <a:lnTo>
                    <a:pt x="2939" y="6"/>
                  </a:lnTo>
                  <a:lnTo>
                    <a:pt x="2941" y="10"/>
                  </a:lnTo>
                  <a:lnTo>
                    <a:pt x="2942" y="14"/>
                  </a:lnTo>
                  <a:lnTo>
                    <a:pt x="2941" y="20"/>
                  </a:lnTo>
                  <a:lnTo>
                    <a:pt x="2939" y="24"/>
                  </a:lnTo>
                  <a:lnTo>
                    <a:pt x="2935" y="27"/>
                  </a:lnTo>
                  <a:lnTo>
                    <a:pt x="2931" y="30"/>
                  </a:lnTo>
                  <a:lnTo>
                    <a:pt x="2927" y="30"/>
                  </a:lnTo>
                  <a:lnTo>
                    <a:pt x="2923" y="30"/>
                  </a:lnTo>
                  <a:lnTo>
                    <a:pt x="2919" y="27"/>
                  </a:lnTo>
                  <a:lnTo>
                    <a:pt x="2914" y="24"/>
                  </a:lnTo>
                  <a:lnTo>
                    <a:pt x="2913" y="20"/>
                  </a:lnTo>
                  <a:lnTo>
                    <a:pt x="2912" y="14"/>
                  </a:lnTo>
                  <a:lnTo>
                    <a:pt x="2913" y="10"/>
                  </a:lnTo>
                  <a:lnTo>
                    <a:pt x="2914" y="6"/>
                  </a:lnTo>
                  <a:lnTo>
                    <a:pt x="2919" y="3"/>
                  </a:lnTo>
                  <a:lnTo>
                    <a:pt x="2923" y="0"/>
                  </a:lnTo>
                  <a:lnTo>
                    <a:pt x="2927" y="0"/>
                  </a:lnTo>
                  <a:close/>
                  <a:moveTo>
                    <a:pt x="2863" y="0"/>
                  </a:moveTo>
                  <a:lnTo>
                    <a:pt x="2868" y="0"/>
                  </a:lnTo>
                  <a:lnTo>
                    <a:pt x="2872" y="3"/>
                  </a:lnTo>
                  <a:lnTo>
                    <a:pt x="2875" y="6"/>
                  </a:lnTo>
                  <a:lnTo>
                    <a:pt x="2877" y="10"/>
                  </a:lnTo>
                  <a:lnTo>
                    <a:pt x="2878" y="14"/>
                  </a:lnTo>
                  <a:lnTo>
                    <a:pt x="2877" y="20"/>
                  </a:lnTo>
                  <a:lnTo>
                    <a:pt x="2875" y="24"/>
                  </a:lnTo>
                  <a:lnTo>
                    <a:pt x="2872" y="27"/>
                  </a:lnTo>
                  <a:lnTo>
                    <a:pt x="2868" y="30"/>
                  </a:lnTo>
                  <a:lnTo>
                    <a:pt x="2863" y="30"/>
                  </a:lnTo>
                  <a:lnTo>
                    <a:pt x="2858" y="30"/>
                  </a:lnTo>
                  <a:lnTo>
                    <a:pt x="2854" y="27"/>
                  </a:lnTo>
                  <a:lnTo>
                    <a:pt x="2851" y="24"/>
                  </a:lnTo>
                  <a:lnTo>
                    <a:pt x="2849" y="20"/>
                  </a:lnTo>
                  <a:lnTo>
                    <a:pt x="2849" y="14"/>
                  </a:lnTo>
                  <a:lnTo>
                    <a:pt x="2849" y="10"/>
                  </a:lnTo>
                  <a:lnTo>
                    <a:pt x="2851" y="6"/>
                  </a:lnTo>
                  <a:lnTo>
                    <a:pt x="2854" y="3"/>
                  </a:lnTo>
                  <a:lnTo>
                    <a:pt x="2858" y="0"/>
                  </a:lnTo>
                  <a:lnTo>
                    <a:pt x="2863" y="0"/>
                  </a:lnTo>
                  <a:close/>
                  <a:moveTo>
                    <a:pt x="2798" y="0"/>
                  </a:moveTo>
                  <a:lnTo>
                    <a:pt x="2804" y="0"/>
                  </a:lnTo>
                  <a:lnTo>
                    <a:pt x="2808" y="3"/>
                  </a:lnTo>
                  <a:lnTo>
                    <a:pt x="2811" y="6"/>
                  </a:lnTo>
                  <a:lnTo>
                    <a:pt x="2814" y="10"/>
                  </a:lnTo>
                  <a:lnTo>
                    <a:pt x="2814" y="14"/>
                  </a:lnTo>
                  <a:lnTo>
                    <a:pt x="2814" y="20"/>
                  </a:lnTo>
                  <a:lnTo>
                    <a:pt x="2811" y="24"/>
                  </a:lnTo>
                  <a:lnTo>
                    <a:pt x="2808" y="27"/>
                  </a:lnTo>
                  <a:lnTo>
                    <a:pt x="2804" y="30"/>
                  </a:lnTo>
                  <a:lnTo>
                    <a:pt x="2798" y="30"/>
                  </a:lnTo>
                  <a:lnTo>
                    <a:pt x="2794" y="30"/>
                  </a:lnTo>
                  <a:lnTo>
                    <a:pt x="2790" y="27"/>
                  </a:lnTo>
                  <a:lnTo>
                    <a:pt x="2787" y="24"/>
                  </a:lnTo>
                  <a:lnTo>
                    <a:pt x="2784" y="20"/>
                  </a:lnTo>
                  <a:lnTo>
                    <a:pt x="2784" y="14"/>
                  </a:lnTo>
                  <a:lnTo>
                    <a:pt x="2784" y="10"/>
                  </a:lnTo>
                  <a:lnTo>
                    <a:pt x="2787" y="6"/>
                  </a:lnTo>
                  <a:lnTo>
                    <a:pt x="2790" y="3"/>
                  </a:lnTo>
                  <a:lnTo>
                    <a:pt x="2794" y="0"/>
                  </a:lnTo>
                  <a:lnTo>
                    <a:pt x="2798" y="0"/>
                  </a:lnTo>
                  <a:close/>
                  <a:moveTo>
                    <a:pt x="2736" y="0"/>
                  </a:moveTo>
                  <a:lnTo>
                    <a:pt x="2740" y="0"/>
                  </a:lnTo>
                  <a:lnTo>
                    <a:pt x="2744" y="3"/>
                  </a:lnTo>
                  <a:lnTo>
                    <a:pt x="2747" y="6"/>
                  </a:lnTo>
                  <a:lnTo>
                    <a:pt x="2750" y="10"/>
                  </a:lnTo>
                  <a:lnTo>
                    <a:pt x="2750" y="14"/>
                  </a:lnTo>
                  <a:lnTo>
                    <a:pt x="2750" y="20"/>
                  </a:lnTo>
                  <a:lnTo>
                    <a:pt x="2747" y="24"/>
                  </a:lnTo>
                  <a:lnTo>
                    <a:pt x="2744" y="27"/>
                  </a:lnTo>
                  <a:lnTo>
                    <a:pt x="2740" y="30"/>
                  </a:lnTo>
                  <a:lnTo>
                    <a:pt x="2736" y="30"/>
                  </a:lnTo>
                  <a:lnTo>
                    <a:pt x="2730" y="30"/>
                  </a:lnTo>
                  <a:lnTo>
                    <a:pt x="2726" y="27"/>
                  </a:lnTo>
                  <a:lnTo>
                    <a:pt x="2723" y="24"/>
                  </a:lnTo>
                  <a:lnTo>
                    <a:pt x="2720" y="20"/>
                  </a:lnTo>
                  <a:lnTo>
                    <a:pt x="2720" y="14"/>
                  </a:lnTo>
                  <a:lnTo>
                    <a:pt x="2720" y="10"/>
                  </a:lnTo>
                  <a:lnTo>
                    <a:pt x="2723" y="6"/>
                  </a:lnTo>
                  <a:lnTo>
                    <a:pt x="2726" y="3"/>
                  </a:lnTo>
                  <a:lnTo>
                    <a:pt x="2730" y="0"/>
                  </a:lnTo>
                  <a:lnTo>
                    <a:pt x="2736" y="0"/>
                  </a:lnTo>
                  <a:close/>
                  <a:moveTo>
                    <a:pt x="2671" y="0"/>
                  </a:moveTo>
                  <a:lnTo>
                    <a:pt x="2676" y="0"/>
                  </a:lnTo>
                  <a:lnTo>
                    <a:pt x="2680" y="3"/>
                  </a:lnTo>
                  <a:lnTo>
                    <a:pt x="2683" y="6"/>
                  </a:lnTo>
                  <a:lnTo>
                    <a:pt x="2685" y="10"/>
                  </a:lnTo>
                  <a:lnTo>
                    <a:pt x="2685" y="14"/>
                  </a:lnTo>
                  <a:lnTo>
                    <a:pt x="2685" y="20"/>
                  </a:lnTo>
                  <a:lnTo>
                    <a:pt x="2683" y="24"/>
                  </a:lnTo>
                  <a:lnTo>
                    <a:pt x="2680" y="27"/>
                  </a:lnTo>
                  <a:lnTo>
                    <a:pt x="2676" y="30"/>
                  </a:lnTo>
                  <a:lnTo>
                    <a:pt x="2671" y="30"/>
                  </a:lnTo>
                  <a:lnTo>
                    <a:pt x="2666" y="30"/>
                  </a:lnTo>
                  <a:lnTo>
                    <a:pt x="2662" y="27"/>
                  </a:lnTo>
                  <a:lnTo>
                    <a:pt x="2659" y="24"/>
                  </a:lnTo>
                  <a:lnTo>
                    <a:pt x="2657" y="20"/>
                  </a:lnTo>
                  <a:lnTo>
                    <a:pt x="2656" y="14"/>
                  </a:lnTo>
                  <a:lnTo>
                    <a:pt x="2657" y="10"/>
                  </a:lnTo>
                  <a:lnTo>
                    <a:pt x="2659" y="6"/>
                  </a:lnTo>
                  <a:lnTo>
                    <a:pt x="2662" y="3"/>
                  </a:lnTo>
                  <a:lnTo>
                    <a:pt x="2666" y="0"/>
                  </a:lnTo>
                  <a:lnTo>
                    <a:pt x="2671" y="0"/>
                  </a:lnTo>
                  <a:close/>
                  <a:moveTo>
                    <a:pt x="2607" y="0"/>
                  </a:moveTo>
                  <a:lnTo>
                    <a:pt x="2611" y="0"/>
                  </a:lnTo>
                  <a:lnTo>
                    <a:pt x="2615" y="3"/>
                  </a:lnTo>
                  <a:lnTo>
                    <a:pt x="2620" y="6"/>
                  </a:lnTo>
                  <a:lnTo>
                    <a:pt x="2621" y="10"/>
                  </a:lnTo>
                  <a:lnTo>
                    <a:pt x="2622" y="14"/>
                  </a:lnTo>
                  <a:lnTo>
                    <a:pt x="2621" y="20"/>
                  </a:lnTo>
                  <a:lnTo>
                    <a:pt x="2620" y="24"/>
                  </a:lnTo>
                  <a:lnTo>
                    <a:pt x="2615" y="27"/>
                  </a:lnTo>
                  <a:lnTo>
                    <a:pt x="2611" y="30"/>
                  </a:lnTo>
                  <a:lnTo>
                    <a:pt x="2607" y="30"/>
                  </a:lnTo>
                  <a:lnTo>
                    <a:pt x="2603" y="30"/>
                  </a:lnTo>
                  <a:lnTo>
                    <a:pt x="2599" y="27"/>
                  </a:lnTo>
                  <a:lnTo>
                    <a:pt x="2595" y="24"/>
                  </a:lnTo>
                  <a:lnTo>
                    <a:pt x="2593" y="20"/>
                  </a:lnTo>
                  <a:lnTo>
                    <a:pt x="2592" y="14"/>
                  </a:lnTo>
                  <a:lnTo>
                    <a:pt x="2593" y="10"/>
                  </a:lnTo>
                  <a:lnTo>
                    <a:pt x="2595" y="6"/>
                  </a:lnTo>
                  <a:lnTo>
                    <a:pt x="2599" y="3"/>
                  </a:lnTo>
                  <a:lnTo>
                    <a:pt x="2603" y="0"/>
                  </a:lnTo>
                  <a:lnTo>
                    <a:pt x="2607" y="0"/>
                  </a:lnTo>
                  <a:close/>
                  <a:moveTo>
                    <a:pt x="2543" y="0"/>
                  </a:moveTo>
                  <a:lnTo>
                    <a:pt x="2547" y="0"/>
                  </a:lnTo>
                  <a:lnTo>
                    <a:pt x="2551" y="3"/>
                  </a:lnTo>
                  <a:lnTo>
                    <a:pt x="2555" y="6"/>
                  </a:lnTo>
                  <a:lnTo>
                    <a:pt x="2557" y="10"/>
                  </a:lnTo>
                  <a:lnTo>
                    <a:pt x="2558" y="14"/>
                  </a:lnTo>
                  <a:lnTo>
                    <a:pt x="2557" y="20"/>
                  </a:lnTo>
                  <a:lnTo>
                    <a:pt x="2555" y="24"/>
                  </a:lnTo>
                  <a:lnTo>
                    <a:pt x="2551" y="27"/>
                  </a:lnTo>
                  <a:lnTo>
                    <a:pt x="2547" y="30"/>
                  </a:lnTo>
                  <a:lnTo>
                    <a:pt x="2543" y="30"/>
                  </a:lnTo>
                  <a:lnTo>
                    <a:pt x="2539" y="30"/>
                  </a:lnTo>
                  <a:lnTo>
                    <a:pt x="2535" y="27"/>
                  </a:lnTo>
                  <a:lnTo>
                    <a:pt x="2530" y="24"/>
                  </a:lnTo>
                  <a:lnTo>
                    <a:pt x="2529" y="20"/>
                  </a:lnTo>
                  <a:lnTo>
                    <a:pt x="2528" y="14"/>
                  </a:lnTo>
                  <a:lnTo>
                    <a:pt x="2529" y="10"/>
                  </a:lnTo>
                  <a:lnTo>
                    <a:pt x="2530" y="6"/>
                  </a:lnTo>
                  <a:lnTo>
                    <a:pt x="2535" y="3"/>
                  </a:lnTo>
                  <a:lnTo>
                    <a:pt x="2539" y="0"/>
                  </a:lnTo>
                  <a:lnTo>
                    <a:pt x="2543" y="0"/>
                  </a:lnTo>
                  <a:close/>
                  <a:moveTo>
                    <a:pt x="2479" y="0"/>
                  </a:moveTo>
                  <a:lnTo>
                    <a:pt x="2484" y="0"/>
                  </a:lnTo>
                  <a:lnTo>
                    <a:pt x="2488" y="3"/>
                  </a:lnTo>
                  <a:lnTo>
                    <a:pt x="2491" y="6"/>
                  </a:lnTo>
                  <a:lnTo>
                    <a:pt x="2493" y="10"/>
                  </a:lnTo>
                  <a:lnTo>
                    <a:pt x="2494" y="14"/>
                  </a:lnTo>
                  <a:lnTo>
                    <a:pt x="2493" y="20"/>
                  </a:lnTo>
                  <a:lnTo>
                    <a:pt x="2491" y="24"/>
                  </a:lnTo>
                  <a:lnTo>
                    <a:pt x="2488" y="27"/>
                  </a:lnTo>
                  <a:lnTo>
                    <a:pt x="2484" y="30"/>
                  </a:lnTo>
                  <a:lnTo>
                    <a:pt x="2479" y="30"/>
                  </a:lnTo>
                  <a:lnTo>
                    <a:pt x="2474" y="30"/>
                  </a:lnTo>
                  <a:lnTo>
                    <a:pt x="2470" y="27"/>
                  </a:lnTo>
                  <a:lnTo>
                    <a:pt x="2467" y="24"/>
                  </a:lnTo>
                  <a:lnTo>
                    <a:pt x="2465" y="20"/>
                  </a:lnTo>
                  <a:lnTo>
                    <a:pt x="2465" y="14"/>
                  </a:lnTo>
                  <a:lnTo>
                    <a:pt x="2465" y="10"/>
                  </a:lnTo>
                  <a:lnTo>
                    <a:pt x="2467" y="6"/>
                  </a:lnTo>
                  <a:lnTo>
                    <a:pt x="2470" y="3"/>
                  </a:lnTo>
                  <a:lnTo>
                    <a:pt x="2474" y="0"/>
                  </a:lnTo>
                  <a:lnTo>
                    <a:pt x="2479" y="0"/>
                  </a:lnTo>
                  <a:close/>
                  <a:moveTo>
                    <a:pt x="2414" y="0"/>
                  </a:moveTo>
                  <a:lnTo>
                    <a:pt x="2420" y="0"/>
                  </a:lnTo>
                  <a:lnTo>
                    <a:pt x="2424" y="3"/>
                  </a:lnTo>
                  <a:lnTo>
                    <a:pt x="2427" y="6"/>
                  </a:lnTo>
                  <a:lnTo>
                    <a:pt x="2430" y="10"/>
                  </a:lnTo>
                  <a:lnTo>
                    <a:pt x="2430" y="14"/>
                  </a:lnTo>
                  <a:lnTo>
                    <a:pt x="2430" y="20"/>
                  </a:lnTo>
                  <a:lnTo>
                    <a:pt x="2427" y="24"/>
                  </a:lnTo>
                  <a:lnTo>
                    <a:pt x="2424" y="27"/>
                  </a:lnTo>
                  <a:lnTo>
                    <a:pt x="2420" y="30"/>
                  </a:lnTo>
                  <a:lnTo>
                    <a:pt x="2414" y="30"/>
                  </a:lnTo>
                  <a:lnTo>
                    <a:pt x="2410" y="30"/>
                  </a:lnTo>
                  <a:lnTo>
                    <a:pt x="2406" y="27"/>
                  </a:lnTo>
                  <a:lnTo>
                    <a:pt x="2403" y="24"/>
                  </a:lnTo>
                  <a:lnTo>
                    <a:pt x="2400" y="20"/>
                  </a:lnTo>
                  <a:lnTo>
                    <a:pt x="2400" y="14"/>
                  </a:lnTo>
                  <a:lnTo>
                    <a:pt x="2400" y="10"/>
                  </a:lnTo>
                  <a:lnTo>
                    <a:pt x="2403" y="6"/>
                  </a:lnTo>
                  <a:lnTo>
                    <a:pt x="2406" y="3"/>
                  </a:lnTo>
                  <a:lnTo>
                    <a:pt x="2410" y="0"/>
                  </a:lnTo>
                  <a:lnTo>
                    <a:pt x="2414" y="0"/>
                  </a:lnTo>
                  <a:close/>
                  <a:moveTo>
                    <a:pt x="2352" y="0"/>
                  </a:moveTo>
                  <a:lnTo>
                    <a:pt x="2356" y="0"/>
                  </a:lnTo>
                  <a:lnTo>
                    <a:pt x="2360" y="3"/>
                  </a:lnTo>
                  <a:lnTo>
                    <a:pt x="2363" y="6"/>
                  </a:lnTo>
                  <a:lnTo>
                    <a:pt x="2366" y="10"/>
                  </a:lnTo>
                  <a:lnTo>
                    <a:pt x="2366" y="14"/>
                  </a:lnTo>
                  <a:lnTo>
                    <a:pt x="2366" y="20"/>
                  </a:lnTo>
                  <a:lnTo>
                    <a:pt x="2363" y="24"/>
                  </a:lnTo>
                  <a:lnTo>
                    <a:pt x="2360" y="27"/>
                  </a:lnTo>
                  <a:lnTo>
                    <a:pt x="2356" y="30"/>
                  </a:lnTo>
                  <a:lnTo>
                    <a:pt x="2352" y="30"/>
                  </a:lnTo>
                  <a:lnTo>
                    <a:pt x="2346" y="30"/>
                  </a:lnTo>
                  <a:lnTo>
                    <a:pt x="2342" y="27"/>
                  </a:lnTo>
                  <a:lnTo>
                    <a:pt x="2339" y="24"/>
                  </a:lnTo>
                  <a:lnTo>
                    <a:pt x="2336" y="20"/>
                  </a:lnTo>
                  <a:lnTo>
                    <a:pt x="2336" y="14"/>
                  </a:lnTo>
                  <a:lnTo>
                    <a:pt x="2336" y="10"/>
                  </a:lnTo>
                  <a:lnTo>
                    <a:pt x="2339" y="6"/>
                  </a:lnTo>
                  <a:lnTo>
                    <a:pt x="2342" y="3"/>
                  </a:lnTo>
                  <a:lnTo>
                    <a:pt x="2346" y="0"/>
                  </a:lnTo>
                  <a:lnTo>
                    <a:pt x="2352" y="0"/>
                  </a:lnTo>
                  <a:close/>
                  <a:moveTo>
                    <a:pt x="2287" y="0"/>
                  </a:moveTo>
                  <a:lnTo>
                    <a:pt x="2292" y="0"/>
                  </a:lnTo>
                  <a:lnTo>
                    <a:pt x="2296" y="3"/>
                  </a:lnTo>
                  <a:lnTo>
                    <a:pt x="2299" y="6"/>
                  </a:lnTo>
                  <a:lnTo>
                    <a:pt x="2301" y="10"/>
                  </a:lnTo>
                  <a:lnTo>
                    <a:pt x="2301" y="14"/>
                  </a:lnTo>
                  <a:lnTo>
                    <a:pt x="2301" y="20"/>
                  </a:lnTo>
                  <a:lnTo>
                    <a:pt x="2299" y="24"/>
                  </a:lnTo>
                  <a:lnTo>
                    <a:pt x="2296" y="27"/>
                  </a:lnTo>
                  <a:lnTo>
                    <a:pt x="2292" y="30"/>
                  </a:lnTo>
                  <a:lnTo>
                    <a:pt x="2287" y="30"/>
                  </a:lnTo>
                  <a:lnTo>
                    <a:pt x="2282" y="30"/>
                  </a:lnTo>
                  <a:lnTo>
                    <a:pt x="2278" y="27"/>
                  </a:lnTo>
                  <a:lnTo>
                    <a:pt x="2275" y="24"/>
                  </a:lnTo>
                  <a:lnTo>
                    <a:pt x="2273" y="20"/>
                  </a:lnTo>
                  <a:lnTo>
                    <a:pt x="2272" y="14"/>
                  </a:lnTo>
                  <a:lnTo>
                    <a:pt x="2273" y="10"/>
                  </a:lnTo>
                  <a:lnTo>
                    <a:pt x="2275" y="6"/>
                  </a:lnTo>
                  <a:lnTo>
                    <a:pt x="2278" y="3"/>
                  </a:lnTo>
                  <a:lnTo>
                    <a:pt x="2282" y="0"/>
                  </a:lnTo>
                  <a:lnTo>
                    <a:pt x="2287" y="0"/>
                  </a:lnTo>
                  <a:close/>
                  <a:moveTo>
                    <a:pt x="2223" y="0"/>
                  </a:moveTo>
                  <a:lnTo>
                    <a:pt x="2227" y="0"/>
                  </a:lnTo>
                  <a:lnTo>
                    <a:pt x="2231" y="3"/>
                  </a:lnTo>
                  <a:lnTo>
                    <a:pt x="2236" y="6"/>
                  </a:lnTo>
                  <a:lnTo>
                    <a:pt x="2237" y="10"/>
                  </a:lnTo>
                  <a:lnTo>
                    <a:pt x="2238" y="14"/>
                  </a:lnTo>
                  <a:lnTo>
                    <a:pt x="2237" y="20"/>
                  </a:lnTo>
                  <a:lnTo>
                    <a:pt x="2236" y="24"/>
                  </a:lnTo>
                  <a:lnTo>
                    <a:pt x="2231" y="27"/>
                  </a:lnTo>
                  <a:lnTo>
                    <a:pt x="2227" y="30"/>
                  </a:lnTo>
                  <a:lnTo>
                    <a:pt x="2223" y="30"/>
                  </a:lnTo>
                  <a:lnTo>
                    <a:pt x="2219" y="30"/>
                  </a:lnTo>
                  <a:lnTo>
                    <a:pt x="2215" y="27"/>
                  </a:lnTo>
                  <a:lnTo>
                    <a:pt x="2211" y="24"/>
                  </a:lnTo>
                  <a:lnTo>
                    <a:pt x="2209" y="20"/>
                  </a:lnTo>
                  <a:lnTo>
                    <a:pt x="2208" y="14"/>
                  </a:lnTo>
                  <a:lnTo>
                    <a:pt x="2209" y="10"/>
                  </a:lnTo>
                  <a:lnTo>
                    <a:pt x="2211" y="6"/>
                  </a:lnTo>
                  <a:lnTo>
                    <a:pt x="2215" y="3"/>
                  </a:lnTo>
                  <a:lnTo>
                    <a:pt x="2219" y="0"/>
                  </a:lnTo>
                  <a:lnTo>
                    <a:pt x="2223" y="0"/>
                  </a:lnTo>
                  <a:close/>
                  <a:moveTo>
                    <a:pt x="2159" y="0"/>
                  </a:moveTo>
                  <a:lnTo>
                    <a:pt x="2163" y="0"/>
                  </a:lnTo>
                  <a:lnTo>
                    <a:pt x="2167" y="3"/>
                  </a:lnTo>
                  <a:lnTo>
                    <a:pt x="2171" y="6"/>
                  </a:lnTo>
                  <a:lnTo>
                    <a:pt x="2173" y="10"/>
                  </a:lnTo>
                  <a:lnTo>
                    <a:pt x="2174" y="14"/>
                  </a:lnTo>
                  <a:lnTo>
                    <a:pt x="2173" y="20"/>
                  </a:lnTo>
                  <a:lnTo>
                    <a:pt x="2171" y="24"/>
                  </a:lnTo>
                  <a:lnTo>
                    <a:pt x="2167" y="27"/>
                  </a:lnTo>
                  <a:lnTo>
                    <a:pt x="2163" y="30"/>
                  </a:lnTo>
                  <a:lnTo>
                    <a:pt x="2159" y="30"/>
                  </a:lnTo>
                  <a:lnTo>
                    <a:pt x="2155" y="30"/>
                  </a:lnTo>
                  <a:lnTo>
                    <a:pt x="2151" y="27"/>
                  </a:lnTo>
                  <a:lnTo>
                    <a:pt x="2146" y="24"/>
                  </a:lnTo>
                  <a:lnTo>
                    <a:pt x="2145" y="20"/>
                  </a:lnTo>
                  <a:lnTo>
                    <a:pt x="2144" y="14"/>
                  </a:lnTo>
                  <a:lnTo>
                    <a:pt x="2145" y="10"/>
                  </a:lnTo>
                  <a:lnTo>
                    <a:pt x="2146" y="6"/>
                  </a:lnTo>
                  <a:lnTo>
                    <a:pt x="2151" y="3"/>
                  </a:lnTo>
                  <a:lnTo>
                    <a:pt x="2155" y="0"/>
                  </a:lnTo>
                  <a:lnTo>
                    <a:pt x="2159" y="0"/>
                  </a:lnTo>
                  <a:close/>
                  <a:moveTo>
                    <a:pt x="2095" y="0"/>
                  </a:moveTo>
                  <a:lnTo>
                    <a:pt x="2100" y="0"/>
                  </a:lnTo>
                  <a:lnTo>
                    <a:pt x="2104" y="3"/>
                  </a:lnTo>
                  <a:lnTo>
                    <a:pt x="2107" y="6"/>
                  </a:lnTo>
                  <a:lnTo>
                    <a:pt x="2109" y="10"/>
                  </a:lnTo>
                  <a:lnTo>
                    <a:pt x="2110" y="14"/>
                  </a:lnTo>
                  <a:lnTo>
                    <a:pt x="2109" y="20"/>
                  </a:lnTo>
                  <a:lnTo>
                    <a:pt x="2107" y="24"/>
                  </a:lnTo>
                  <a:lnTo>
                    <a:pt x="2104" y="27"/>
                  </a:lnTo>
                  <a:lnTo>
                    <a:pt x="2100" y="30"/>
                  </a:lnTo>
                  <a:lnTo>
                    <a:pt x="2095" y="30"/>
                  </a:lnTo>
                  <a:lnTo>
                    <a:pt x="2090" y="30"/>
                  </a:lnTo>
                  <a:lnTo>
                    <a:pt x="2086" y="27"/>
                  </a:lnTo>
                  <a:lnTo>
                    <a:pt x="2083" y="24"/>
                  </a:lnTo>
                  <a:lnTo>
                    <a:pt x="2081" y="20"/>
                  </a:lnTo>
                  <a:lnTo>
                    <a:pt x="2081" y="14"/>
                  </a:lnTo>
                  <a:lnTo>
                    <a:pt x="2081" y="10"/>
                  </a:lnTo>
                  <a:lnTo>
                    <a:pt x="2083" y="6"/>
                  </a:lnTo>
                  <a:lnTo>
                    <a:pt x="2086" y="3"/>
                  </a:lnTo>
                  <a:lnTo>
                    <a:pt x="2090" y="0"/>
                  </a:lnTo>
                  <a:lnTo>
                    <a:pt x="2095" y="0"/>
                  </a:lnTo>
                  <a:close/>
                  <a:moveTo>
                    <a:pt x="2030" y="0"/>
                  </a:moveTo>
                  <a:lnTo>
                    <a:pt x="2036" y="0"/>
                  </a:lnTo>
                  <a:lnTo>
                    <a:pt x="2040" y="3"/>
                  </a:lnTo>
                  <a:lnTo>
                    <a:pt x="2043" y="6"/>
                  </a:lnTo>
                  <a:lnTo>
                    <a:pt x="2046" y="10"/>
                  </a:lnTo>
                  <a:lnTo>
                    <a:pt x="2046" y="14"/>
                  </a:lnTo>
                  <a:lnTo>
                    <a:pt x="2046" y="20"/>
                  </a:lnTo>
                  <a:lnTo>
                    <a:pt x="2043" y="24"/>
                  </a:lnTo>
                  <a:lnTo>
                    <a:pt x="2040" y="27"/>
                  </a:lnTo>
                  <a:lnTo>
                    <a:pt x="2036" y="30"/>
                  </a:lnTo>
                  <a:lnTo>
                    <a:pt x="2030" y="30"/>
                  </a:lnTo>
                  <a:lnTo>
                    <a:pt x="2026" y="30"/>
                  </a:lnTo>
                  <a:lnTo>
                    <a:pt x="2022" y="27"/>
                  </a:lnTo>
                  <a:lnTo>
                    <a:pt x="2019" y="24"/>
                  </a:lnTo>
                  <a:lnTo>
                    <a:pt x="2016" y="20"/>
                  </a:lnTo>
                  <a:lnTo>
                    <a:pt x="2016" y="14"/>
                  </a:lnTo>
                  <a:lnTo>
                    <a:pt x="2016" y="10"/>
                  </a:lnTo>
                  <a:lnTo>
                    <a:pt x="2019" y="6"/>
                  </a:lnTo>
                  <a:lnTo>
                    <a:pt x="2022" y="3"/>
                  </a:lnTo>
                  <a:lnTo>
                    <a:pt x="2026" y="0"/>
                  </a:lnTo>
                  <a:lnTo>
                    <a:pt x="2030" y="0"/>
                  </a:lnTo>
                  <a:close/>
                  <a:moveTo>
                    <a:pt x="1968" y="0"/>
                  </a:moveTo>
                  <a:lnTo>
                    <a:pt x="1972" y="0"/>
                  </a:lnTo>
                  <a:lnTo>
                    <a:pt x="1976" y="3"/>
                  </a:lnTo>
                  <a:lnTo>
                    <a:pt x="1979" y="6"/>
                  </a:lnTo>
                  <a:lnTo>
                    <a:pt x="1982" y="10"/>
                  </a:lnTo>
                  <a:lnTo>
                    <a:pt x="1982" y="14"/>
                  </a:lnTo>
                  <a:lnTo>
                    <a:pt x="1982" y="20"/>
                  </a:lnTo>
                  <a:lnTo>
                    <a:pt x="1979" y="24"/>
                  </a:lnTo>
                  <a:lnTo>
                    <a:pt x="1976" y="27"/>
                  </a:lnTo>
                  <a:lnTo>
                    <a:pt x="1972" y="30"/>
                  </a:lnTo>
                  <a:lnTo>
                    <a:pt x="1968" y="30"/>
                  </a:lnTo>
                  <a:lnTo>
                    <a:pt x="1962" y="30"/>
                  </a:lnTo>
                  <a:lnTo>
                    <a:pt x="1958" y="27"/>
                  </a:lnTo>
                  <a:lnTo>
                    <a:pt x="1955" y="24"/>
                  </a:lnTo>
                  <a:lnTo>
                    <a:pt x="1952" y="20"/>
                  </a:lnTo>
                  <a:lnTo>
                    <a:pt x="1952" y="14"/>
                  </a:lnTo>
                  <a:lnTo>
                    <a:pt x="1952" y="10"/>
                  </a:lnTo>
                  <a:lnTo>
                    <a:pt x="1955" y="6"/>
                  </a:lnTo>
                  <a:lnTo>
                    <a:pt x="1958" y="3"/>
                  </a:lnTo>
                  <a:lnTo>
                    <a:pt x="1962" y="0"/>
                  </a:lnTo>
                  <a:lnTo>
                    <a:pt x="1968" y="0"/>
                  </a:lnTo>
                  <a:close/>
                  <a:moveTo>
                    <a:pt x="1903" y="0"/>
                  </a:moveTo>
                  <a:lnTo>
                    <a:pt x="1908" y="0"/>
                  </a:lnTo>
                  <a:lnTo>
                    <a:pt x="1912" y="3"/>
                  </a:lnTo>
                  <a:lnTo>
                    <a:pt x="1915" y="6"/>
                  </a:lnTo>
                  <a:lnTo>
                    <a:pt x="1917" y="10"/>
                  </a:lnTo>
                  <a:lnTo>
                    <a:pt x="1917" y="14"/>
                  </a:lnTo>
                  <a:lnTo>
                    <a:pt x="1917" y="20"/>
                  </a:lnTo>
                  <a:lnTo>
                    <a:pt x="1915" y="24"/>
                  </a:lnTo>
                  <a:lnTo>
                    <a:pt x="1912" y="27"/>
                  </a:lnTo>
                  <a:lnTo>
                    <a:pt x="1908" y="30"/>
                  </a:lnTo>
                  <a:lnTo>
                    <a:pt x="1903" y="30"/>
                  </a:lnTo>
                  <a:lnTo>
                    <a:pt x="1898" y="30"/>
                  </a:lnTo>
                  <a:lnTo>
                    <a:pt x="1894" y="27"/>
                  </a:lnTo>
                  <a:lnTo>
                    <a:pt x="1891" y="24"/>
                  </a:lnTo>
                  <a:lnTo>
                    <a:pt x="1889" y="20"/>
                  </a:lnTo>
                  <a:lnTo>
                    <a:pt x="1888" y="14"/>
                  </a:lnTo>
                  <a:lnTo>
                    <a:pt x="1889" y="10"/>
                  </a:lnTo>
                  <a:lnTo>
                    <a:pt x="1891" y="6"/>
                  </a:lnTo>
                  <a:lnTo>
                    <a:pt x="1894" y="3"/>
                  </a:lnTo>
                  <a:lnTo>
                    <a:pt x="1898" y="0"/>
                  </a:lnTo>
                  <a:lnTo>
                    <a:pt x="1903" y="0"/>
                  </a:lnTo>
                  <a:close/>
                  <a:moveTo>
                    <a:pt x="1839" y="0"/>
                  </a:moveTo>
                  <a:lnTo>
                    <a:pt x="1843" y="0"/>
                  </a:lnTo>
                  <a:lnTo>
                    <a:pt x="1847" y="3"/>
                  </a:lnTo>
                  <a:lnTo>
                    <a:pt x="1852" y="6"/>
                  </a:lnTo>
                  <a:lnTo>
                    <a:pt x="1853" y="10"/>
                  </a:lnTo>
                  <a:lnTo>
                    <a:pt x="1854" y="14"/>
                  </a:lnTo>
                  <a:lnTo>
                    <a:pt x="1853" y="20"/>
                  </a:lnTo>
                  <a:lnTo>
                    <a:pt x="1852" y="24"/>
                  </a:lnTo>
                  <a:lnTo>
                    <a:pt x="1847" y="27"/>
                  </a:lnTo>
                  <a:lnTo>
                    <a:pt x="1843" y="30"/>
                  </a:lnTo>
                  <a:lnTo>
                    <a:pt x="1839" y="30"/>
                  </a:lnTo>
                  <a:lnTo>
                    <a:pt x="1835" y="30"/>
                  </a:lnTo>
                  <a:lnTo>
                    <a:pt x="1831" y="27"/>
                  </a:lnTo>
                  <a:lnTo>
                    <a:pt x="1827" y="24"/>
                  </a:lnTo>
                  <a:lnTo>
                    <a:pt x="1825" y="20"/>
                  </a:lnTo>
                  <a:lnTo>
                    <a:pt x="1824" y="14"/>
                  </a:lnTo>
                  <a:lnTo>
                    <a:pt x="1825" y="10"/>
                  </a:lnTo>
                  <a:lnTo>
                    <a:pt x="1827" y="6"/>
                  </a:lnTo>
                  <a:lnTo>
                    <a:pt x="1831" y="3"/>
                  </a:lnTo>
                  <a:lnTo>
                    <a:pt x="1835" y="0"/>
                  </a:lnTo>
                  <a:lnTo>
                    <a:pt x="1839" y="0"/>
                  </a:lnTo>
                  <a:close/>
                  <a:moveTo>
                    <a:pt x="1775" y="0"/>
                  </a:moveTo>
                  <a:lnTo>
                    <a:pt x="1779" y="0"/>
                  </a:lnTo>
                  <a:lnTo>
                    <a:pt x="1783" y="3"/>
                  </a:lnTo>
                  <a:lnTo>
                    <a:pt x="1787" y="6"/>
                  </a:lnTo>
                  <a:lnTo>
                    <a:pt x="1789" y="10"/>
                  </a:lnTo>
                  <a:lnTo>
                    <a:pt x="1790" y="14"/>
                  </a:lnTo>
                  <a:lnTo>
                    <a:pt x="1789" y="20"/>
                  </a:lnTo>
                  <a:lnTo>
                    <a:pt x="1787" y="24"/>
                  </a:lnTo>
                  <a:lnTo>
                    <a:pt x="1783" y="27"/>
                  </a:lnTo>
                  <a:lnTo>
                    <a:pt x="1779" y="30"/>
                  </a:lnTo>
                  <a:lnTo>
                    <a:pt x="1775" y="30"/>
                  </a:lnTo>
                  <a:lnTo>
                    <a:pt x="1771" y="30"/>
                  </a:lnTo>
                  <a:lnTo>
                    <a:pt x="1767" y="27"/>
                  </a:lnTo>
                  <a:lnTo>
                    <a:pt x="1762" y="24"/>
                  </a:lnTo>
                  <a:lnTo>
                    <a:pt x="1761" y="20"/>
                  </a:lnTo>
                  <a:lnTo>
                    <a:pt x="1760" y="14"/>
                  </a:lnTo>
                  <a:lnTo>
                    <a:pt x="1761" y="10"/>
                  </a:lnTo>
                  <a:lnTo>
                    <a:pt x="1762" y="6"/>
                  </a:lnTo>
                  <a:lnTo>
                    <a:pt x="1767" y="3"/>
                  </a:lnTo>
                  <a:lnTo>
                    <a:pt x="1771" y="0"/>
                  </a:lnTo>
                  <a:lnTo>
                    <a:pt x="17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65" name="Freeform 7544"/>
            <p:cNvSpPr>
              <a:spLocks noEditPoints="1"/>
            </p:cNvSpPr>
            <p:nvPr/>
          </p:nvSpPr>
          <p:spPr bwMode="auto">
            <a:xfrm>
              <a:off x="4327525" y="3416300"/>
              <a:ext cx="3536950" cy="73025"/>
            </a:xfrm>
            <a:custGeom>
              <a:avLst/>
              <a:gdLst>
                <a:gd name="T0" fmla="*/ 1684 w 4458"/>
                <a:gd name="T1" fmla="*/ 94 h 94"/>
                <a:gd name="T2" fmla="*/ 1557 w 4458"/>
                <a:gd name="T3" fmla="*/ 64 h 94"/>
                <a:gd name="T4" fmla="*/ 1489 w 4458"/>
                <a:gd name="T5" fmla="*/ 94 h 94"/>
                <a:gd name="T6" fmla="*/ 1370 w 4458"/>
                <a:gd name="T7" fmla="*/ 64 h 94"/>
                <a:gd name="T8" fmla="*/ 1292 w 4458"/>
                <a:gd name="T9" fmla="*/ 91 h 94"/>
                <a:gd name="T10" fmla="*/ 1182 w 4458"/>
                <a:gd name="T11" fmla="*/ 67 h 94"/>
                <a:gd name="T12" fmla="*/ 1097 w 4458"/>
                <a:gd name="T13" fmla="*/ 88 h 94"/>
                <a:gd name="T14" fmla="*/ 993 w 4458"/>
                <a:gd name="T15" fmla="*/ 70 h 94"/>
                <a:gd name="T16" fmla="*/ 902 w 4458"/>
                <a:gd name="T17" fmla="*/ 84 h 94"/>
                <a:gd name="T18" fmla="*/ 803 w 4458"/>
                <a:gd name="T19" fmla="*/ 74 h 94"/>
                <a:gd name="T20" fmla="*/ 710 w 4458"/>
                <a:gd name="T21" fmla="*/ 78 h 94"/>
                <a:gd name="T22" fmla="*/ 612 w 4458"/>
                <a:gd name="T23" fmla="*/ 78 h 94"/>
                <a:gd name="T24" fmla="*/ 518 w 4458"/>
                <a:gd name="T25" fmla="*/ 74 h 94"/>
                <a:gd name="T26" fmla="*/ 419 w 4458"/>
                <a:gd name="T27" fmla="*/ 84 h 94"/>
                <a:gd name="T28" fmla="*/ 329 w 4458"/>
                <a:gd name="T29" fmla="*/ 70 h 94"/>
                <a:gd name="T30" fmla="*/ 225 w 4458"/>
                <a:gd name="T31" fmla="*/ 88 h 94"/>
                <a:gd name="T32" fmla="*/ 140 w 4458"/>
                <a:gd name="T33" fmla="*/ 67 h 94"/>
                <a:gd name="T34" fmla="*/ 30 w 4458"/>
                <a:gd name="T35" fmla="*/ 91 h 94"/>
                <a:gd name="T36" fmla="*/ 4417 w 4458"/>
                <a:gd name="T37" fmla="*/ 24 h 94"/>
                <a:gd name="T38" fmla="*/ 4332 w 4458"/>
                <a:gd name="T39" fmla="*/ 3 h 94"/>
                <a:gd name="T40" fmla="*/ 4222 w 4458"/>
                <a:gd name="T41" fmla="*/ 27 h 94"/>
                <a:gd name="T42" fmla="*/ 4145 w 4458"/>
                <a:gd name="T43" fmla="*/ 0 h 94"/>
                <a:gd name="T44" fmla="*/ 4026 w 4458"/>
                <a:gd name="T45" fmla="*/ 30 h 94"/>
                <a:gd name="T46" fmla="*/ 3958 w 4458"/>
                <a:gd name="T47" fmla="*/ 0 h 94"/>
                <a:gd name="T48" fmla="*/ 3829 w 4458"/>
                <a:gd name="T49" fmla="*/ 30 h 94"/>
                <a:gd name="T50" fmla="*/ 3701 w 4458"/>
                <a:gd name="T51" fmla="*/ 0 h 94"/>
                <a:gd name="T52" fmla="*/ 3632 w 4458"/>
                <a:gd name="T53" fmla="*/ 30 h 94"/>
                <a:gd name="T54" fmla="*/ 3514 w 4458"/>
                <a:gd name="T55" fmla="*/ 0 h 94"/>
                <a:gd name="T56" fmla="*/ 3437 w 4458"/>
                <a:gd name="T57" fmla="*/ 27 h 94"/>
                <a:gd name="T58" fmla="*/ 3325 w 4458"/>
                <a:gd name="T59" fmla="*/ 3 h 94"/>
                <a:gd name="T60" fmla="*/ 3241 w 4458"/>
                <a:gd name="T61" fmla="*/ 24 h 94"/>
                <a:gd name="T62" fmla="*/ 3137 w 4458"/>
                <a:gd name="T63" fmla="*/ 6 h 94"/>
                <a:gd name="T64" fmla="*/ 3047 w 4458"/>
                <a:gd name="T65" fmla="*/ 20 h 94"/>
                <a:gd name="T66" fmla="*/ 2947 w 4458"/>
                <a:gd name="T67" fmla="*/ 10 h 94"/>
                <a:gd name="T68" fmla="*/ 2855 w 4458"/>
                <a:gd name="T69" fmla="*/ 16 h 94"/>
                <a:gd name="T70" fmla="*/ 2755 w 4458"/>
                <a:gd name="T71" fmla="*/ 16 h 94"/>
                <a:gd name="T72" fmla="*/ 2663 w 4458"/>
                <a:gd name="T73" fmla="*/ 10 h 94"/>
                <a:gd name="T74" fmla="*/ 2563 w 4458"/>
                <a:gd name="T75" fmla="*/ 20 h 94"/>
                <a:gd name="T76" fmla="*/ 2473 w 4458"/>
                <a:gd name="T77" fmla="*/ 6 h 94"/>
                <a:gd name="T78" fmla="*/ 2369 w 4458"/>
                <a:gd name="T79" fmla="*/ 24 h 94"/>
                <a:gd name="T80" fmla="*/ 2285 w 4458"/>
                <a:gd name="T81" fmla="*/ 3 h 94"/>
                <a:gd name="T82" fmla="*/ 2173 w 4458"/>
                <a:gd name="T83" fmla="*/ 27 h 94"/>
                <a:gd name="T84" fmla="*/ 2096 w 4458"/>
                <a:gd name="T85" fmla="*/ 0 h 94"/>
                <a:gd name="T86" fmla="*/ 1978 w 4458"/>
                <a:gd name="T87" fmla="*/ 30 h 94"/>
                <a:gd name="T88" fmla="*/ 1909 w 4458"/>
                <a:gd name="T89" fmla="*/ 0 h 94"/>
                <a:gd name="T90" fmla="*/ 1781 w 4458"/>
                <a:gd name="T91" fmla="*/ 30 h 94"/>
                <a:gd name="T92" fmla="*/ 1654 w 4458"/>
                <a:gd name="T93" fmla="*/ 0 h 94"/>
                <a:gd name="T94" fmla="*/ 1584 w 4458"/>
                <a:gd name="T95" fmla="*/ 30 h 94"/>
                <a:gd name="T96" fmla="*/ 1465 w 4458"/>
                <a:gd name="T97" fmla="*/ 0 h 94"/>
                <a:gd name="T98" fmla="*/ 1388 w 4458"/>
                <a:gd name="T99" fmla="*/ 27 h 94"/>
                <a:gd name="T100" fmla="*/ 1278 w 4458"/>
                <a:gd name="T101" fmla="*/ 3 h 94"/>
                <a:gd name="T102" fmla="*/ 1193 w 4458"/>
                <a:gd name="T103" fmla="*/ 24 h 94"/>
                <a:gd name="T104" fmla="*/ 1090 w 4458"/>
                <a:gd name="T105" fmla="*/ 6 h 94"/>
                <a:gd name="T106" fmla="*/ 999 w 4458"/>
                <a:gd name="T107" fmla="*/ 20 h 94"/>
                <a:gd name="T108" fmla="*/ 900 w 4458"/>
                <a:gd name="T109" fmla="*/ 10 h 94"/>
                <a:gd name="T110" fmla="*/ 806 w 4458"/>
                <a:gd name="T111" fmla="*/ 16 h 94"/>
                <a:gd name="T112" fmla="*/ 708 w 4458"/>
                <a:gd name="T113" fmla="*/ 16 h 94"/>
                <a:gd name="T114" fmla="*/ 615 w 4458"/>
                <a:gd name="T115" fmla="*/ 10 h 94"/>
                <a:gd name="T116" fmla="*/ 516 w 4458"/>
                <a:gd name="T117" fmla="*/ 20 h 94"/>
                <a:gd name="T118" fmla="*/ 425 w 4458"/>
                <a:gd name="T119" fmla="*/ 6 h 94"/>
                <a:gd name="T120" fmla="*/ 322 w 4458"/>
                <a:gd name="T121" fmla="*/ 24 h 94"/>
                <a:gd name="T122" fmla="*/ 236 w 4458"/>
                <a:gd name="T123" fmla="*/ 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58" h="94">
                  <a:moveTo>
                    <a:pt x="1749" y="64"/>
                  </a:moveTo>
                  <a:lnTo>
                    <a:pt x="1754" y="64"/>
                  </a:lnTo>
                  <a:lnTo>
                    <a:pt x="1758" y="67"/>
                  </a:lnTo>
                  <a:lnTo>
                    <a:pt x="1761" y="70"/>
                  </a:lnTo>
                  <a:lnTo>
                    <a:pt x="1763" y="74"/>
                  </a:lnTo>
                  <a:lnTo>
                    <a:pt x="1764" y="78"/>
                  </a:lnTo>
                  <a:lnTo>
                    <a:pt x="1763" y="84"/>
                  </a:lnTo>
                  <a:lnTo>
                    <a:pt x="1761" y="88"/>
                  </a:lnTo>
                  <a:lnTo>
                    <a:pt x="1758" y="91"/>
                  </a:lnTo>
                  <a:lnTo>
                    <a:pt x="1754" y="94"/>
                  </a:lnTo>
                  <a:lnTo>
                    <a:pt x="1749" y="94"/>
                  </a:lnTo>
                  <a:lnTo>
                    <a:pt x="1744" y="94"/>
                  </a:lnTo>
                  <a:lnTo>
                    <a:pt x="1740" y="91"/>
                  </a:lnTo>
                  <a:lnTo>
                    <a:pt x="1737" y="88"/>
                  </a:lnTo>
                  <a:lnTo>
                    <a:pt x="1735" y="84"/>
                  </a:lnTo>
                  <a:lnTo>
                    <a:pt x="1735" y="78"/>
                  </a:lnTo>
                  <a:lnTo>
                    <a:pt x="1735" y="74"/>
                  </a:lnTo>
                  <a:lnTo>
                    <a:pt x="1737" y="70"/>
                  </a:lnTo>
                  <a:lnTo>
                    <a:pt x="1740" y="67"/>
                  </a:lnTo>
                  <a:lnTo>
                    <a:pt x="1744" y="64"/>
                  </a:lnTo>
                  <a:lnTo>
                    <a:pt x="1749" y="64"/>
                  </a:lnTo>
                  <a:close/>
                  <a:moveTo>
                    <a:pt x="1684" y="64"/>
                  </a:moveTo>
                  <a:lnTo>
                    <a:pt x="1690" y="64"/>
                  </a:lnTo>
                  <a:lnTo>
                    <a:pt x="1694" y="67"/>
                  </a:lnTo>
                  <a:lnTo>
                    <a:pt x="1697" y="70"/>
                  </a:lnTo>
                  <a:lnTo>
                    <a:pt x="1700" y="74"/>
                  </a:lnTo>
                  <a:lnTo>
                    <a:pt x="1700" y="78"/>
                  </a:lnTo>
                  <a:lnTo>
                    <a:pt x="1700" y="84"/>
                  </a:lnTo>
                  <a:lnTo>
                    <a:pt x="1697" y="88"/>
                  </a:lnTo>
                  <a:lnTo>
                    <a:pt x="1694" y="91"/>
                  </a:lnTo>
                  <a:lnTo>
                    <a:pt x="1690" y="94"/>
                  </a:lnTo>
                  <a:lnTo>
                    <a:pt x="1684" y="94"/>
                  </a:lnTo>
                  <a:lnTo>
                    <a:pt x="1680" y="94"/>
                  </a:lnTo>
                  <a:lnTo>
                    <a:pt x="1676" y="91"/>
                  </a:lnTo>
                  <a:lnTo>
                    <a:pt x="1673" y="88"/>
                  </a:lnTo>
                  <a:lnTo>
                    <a:pt x="1670" y="84"/>
                  </a:lnTo>
                  <a:lnTo>
                    <a:pt x="1670" y="78"/>
                  </a:lnTo>
                  <a:lnTo>
                    <a:pt x="1670" y="74"/>
                  </a:lnTo>
                  <a:lnTo>
                    <a:pt x="1673" y="70"/>
                  </a:lnTo>
                  <a:lnTo>
                    <a:pt x="1676" y="67"/>
                  </a:lnTo>
                  <a:lnTo>
                    <a:pt x="1680" y="64"/>
                  </a:lnTo>
                  <a:lnTo>
                    <a:pt x="1684" y="64"/>
                  </a:lnTo>
                  <a:close/>
                  <a:moveTo>
                    <a:pt x="1622" y="64"/>
                  </a:moveTo>
                  <a:lnTo>
                    <a:pt x="1626" y="64"/>
                  </a:lnTo>
                  <a:lnTo>
                    <a:pt x="1630" y="67"/>
                  </a:lnTo>
                  <a:lnTo>
                    <a:pt x="1633" y="70"/>
                  </a:lnTo>
                  <a:lnTo>
                    <a:pt x="1636" y="74"/>
                  </a:lnTo>
                  <a:lnTo>
                    <a:pt x="1636" y="78"/>
                  </a:lnTo>
                  <a:lnTo>
                    <a:pt x="1636" y="84"/>
                  </a:lnTo>
                  <a:lnTo>
                    <a:pt x="1633" y="88"/>
                  </a:lnTo>
                  <a:lnTo>
                    <a:pt x="1630" y="91"/>
                  </a:lnTo>
                  <a:lnTo>
                    <a:pt x="1626" y="94"/>
                  </a:lnTo>
                  <a:lnTo>
                    <a:pt x="1622" y="94"/>
                  </a:lnTo>
                  <a:lnTo>
                    <a:pt x="1616" y="94"/>
                  </a:lnTo>
                  <a:lnTo>
                    <a:pt x="1612" y="91"/>
                  </a:lnTo>
                  <a:lnTo>
                    <a:pt x="1609" y="88"/>
                  </a:lnTo>
                  <a:lnTo>
                    <a:pt x="1606" y="84"/>
                  </a:lnTo>
                  <a:lnTo>
                    <a:pt x="1606" y="78"/>
                  </a:lnTo>
                  <a:lnTo>
                    <a:pt x="1606" y="74"/>
                  </a:lnTo>
                  <a:lnTo>
                    <a:pt x="1609" y="70"/>
                  </a:lnTo>
                  <a:lnTo>
                    <a:pt x="1612" y="67"/>
                  </a:lnTo>
                  <a:lnTo>
                    <a:pt x="1616" y="64"/>
                  </a:lnTo>
                  <a:lnTo>
                    <a:pt x="1622" y="64"/>
                  </a:lnTo>
                  <a:close/>
                  <a:moveTo>
                    <a:pt x="1557" y="64"/>
                  </a:moveTo>
                  <a:lnTo>
                    <a:pt x="1562" y="64"/>
                  </a:lnTo>
                  <a:lnTo>
                    <a:pt x="1566" y="67"/>
                  </a:lnTo>
                  <a:lnTo>
                    <a:pt x="1569" y="70"/>
                  </a:lnTo>
                  <a:lnTo>
                    <a:pt x="1571" y="74"/>
                  </a:lnTo>
                  <a:lnTo>
                    <a:pt x="1571" y="78"/>
                  </a:lnTo>
                  <a:lnTo>
                    <a:pt x="1571" y="84"/>
                  </a:lnTo>
                  <a:lnTo>
                    <a:pt x="1569" y="88"/>
                  </a:lnTo>
                  <a:lnTo>
                    <a:pt x="1566" y="91"/>
                  </a:lnTo>
                  <a:lnTo>
                    <a:pt x="1562" y="94"/>
                  </a:lnTo>
                  <a:lnTo>
                    <a:pt x="1557" y="94"/>
                  </a:lnTo>
                  <a:lnTo>
                    <a:pt x="1552" y="94"/>
                  </a:lnTo>
                  <a:lnTo>
                    <a:pt x="1548" y="91"/>
                  </a:lnTo>
                  <a:lnTo>
                    <a:pt x="1545" y="88"/>
                  </a:lnTo>
                  <a:lnTo>
                    <a:pt x="1543" y="84"/>
                  </a:lnTo>
                  <a:lnTo>
                    <a:pt x="1542" y="78"/>
                  </a:lnTo>
                  <a:lnTo>
                    <a:pt x="1543" y="74"/>
                  </a:lnTo>
                  <a:lnTo>
                    <a:pt x="1545" y="70"/>
                  </a:lnTo>
                  <a:lnTo>
                    <a:pt x="1548" y="67"/>
                  </a:lnTo>
                  <a:lnTo>
                    <a:pt x="1552" y="64"/>
                  </a:lnTo>
                  <a:lnTo>
                    <a:pt x="1557" y="64"/>
                  </a:lnTo>
                  <a:close/>
                  <a:moveTo>
                    <a:pt x="1493" y="64"/>
                  </a:moveTo>
                  <a:lnTo>
                    <a:pt x="1497" y="64"/>
                  </a:lnTo>
                  <a:lnTo>
                    <a:pt x="1501" y="67"/>
                  </a:lnTo>
                  <a:lnTo>
                    <a:pt x="1506" y="70"/>
                  </a:lnTo>
                  <a:lnTo>
                    <a:pt x="1507" y="74"/>
                  </a:lnTo>
                  <a:lnTo>
                    <a:pt x="1508" y="78"/>
                  </a:lnTo>
                  <a:lnTo>
                    <a:pt x="1507" y="84"/>
                  </a:lnTo>
                  <a:lnTo>
                    <a:pt x="1506" y="88"/>
                  </a:lnTo>
                  <a:lnTo>
                    <a:pt x="1501" y="91"/>
                  </a:lnTo>
                  <a:lnTo>
                    <a:pt x="1497" y="94"/>
                  </a:lnTo>
                  <a:lnTo>
                    <a:pt x="1493" y="94"/>
                  </a:lnTo>
                  <a:lnTo>
                    <a:pt x="1489" y="94"/>
                  </a:lnTo>
                  <a:lnTo>
                    <a:pt x="1485" y="91"/>
                  </a:lnTo>
                  <a:lnTo>
                    <a:pt x="1481" y="88"/>
                  </a:lnTo>
                  <a:lnTo>
                    <a:pt x="1479" y="84"/>
                  </a:lnTo>
                  <a:lnTo>
                    <a:pt x="1478" y="78"/>
                  </a:lnTo>
                  <a:lnTo>
                    <a:pt x="1479" y="74"/>
                  </a:lnTo>
                  <a:lnTo>
                    <a:pt x="1481" y="70"/>
                  </a:lnTo>
                  <a:lnTo>
                    <a:pt x="1485" y="67"/>
                  </a:lnTo>
                  <a:lnTo>
                    <a:pt x="1489" y="64"/>
                  </a:lnTo>
                  <a:lnTo>
                    <a:pt x="1493" y="64"/>
                  </a:lnTo>
                  <a:close/>
                  <a:moveTo>
                    <a:pt x="1429" y="64"/>
                  </a:moveTo>
                  <a:lnTo>
                    <a:pt x="1433" y="64"/>
                  </a:lnTo>
                  <a:lnTo>
                    <a:pt x="1437" y="67"/>
                  </a:lnTo>
                  <a:lnTo>
                    <a:pt x="1441" y="70"/>
                  </a:lnTo>
                  <a:lnTo>
                    <a:pt x="1443" y="74"/>
                  </a:lnTo>
                  <a:lnTo>
                    <a:pt x="1444" y="78"/>
                  </a:lnTo>
                  <a:lnTo>
                    <a:pt x="1443" y="84"/>
                  </a:lnTo>
                  <a:lnTo>
                    <a:pt x="1441" y="88"/>
                  </a:lnTo>
                  <a:lnTo>
                    <a:pt x="1437" y="91"/>
                  </a:lnTo>
                  <a:lnTo>
                    <a:pt x="1433" y="94"/>
                  </a:lnTo>
                  <a:lnTo>
                    <a:pt x="1429" y="94"/>
                  </a:lnTo>
                  <a:lnTo>
                    <a:pt x="1425" y="94"/>
                  </a:lnTo>
                  <a:lnTo>
                    <a:pt x="1421" y="91"/>
                  </a:lnTo>
                  <a:lnTo>
                    <a:pt x="1416" y="88"/>
                  </a:lnTo>
                  <a:lnTo>
                    <a:pt x="1415" y="84"/>
                  </a:lnTo>
                  <a:lnTo>
                    <a:pt x="1414" y="78"/>
                  </a:lnTo>
                  <a:lnTo>
                    <a:pt x="1415" y="74"/>
                  </a:lnTo>
                  <a:lnTo>
                    <a:pt x="1416" y="70"/>
                  </a:lnTo>
                  <a:lnTo>
                    <a:pt x="1421" y="67"/>
                  </a:lnTo>
                  <a:lnTo>
                    <a:pt x="1425" y="64"/>
                  </a:lnTo>
                  <a:lnTo>
                    <a:pt x="1429" y="64"/>
                  </a:lnTo>
                  <a:close/>
                  <a:moveTo>
                    <a:pt x="1365" y="64"/>
                  </a:moveTo>
                  <a:lnTo>
                    <a:pt x="1370" y="64"/>
                  </a:lnTo>
                  <a:lnTo>
                    <a:pt x="1374" y="67"/>
                  </a:lnTo>
                  <a:lnTo>
                    <a:pt x="1377" y="70"/>
                  </a:lnTo>
                  <a:lnTo>
                    <a:pt x="1379" y="74"/>
                  </a:lnTo>
                  <a:lnTo>
                    <a:pt x="1380" y="78"/>
                  </a:lnTo>
                  <a:lnTo>
                    <a:pt x="1379" y="84"/>
                  </a:lnTo>
                  <a:lnTo>
                    <a:pt x="1377" y="88"/>
                  </a:lnTo>
                  <a:lnTo>
                    <a:pt x="1374" y="91"/>
                  </a:lnTo>
                  <a:lnTo>
                    <a:pt x="1370" y="94"/>
                  </a:lnTo>
                  <a:lnTo>
                    <a:pt x="1365" y="94"/>
                  </a:lnTo>
                  <a:lnTo>
                    <a:pt x="1360" y="94"/>
                  </a:lnTo>
                  <a:lnTo>
                    <a:pt x="1356" y="91"/>
                  </a:lnTo>
                  <a:lnTo>
                    <a:pt x="1353" y="88"/>
                  </a:lnTo>
                  <a:lnTo>
                    <a:pt x="1351" y="84"/>
                  </a:lnTo>
                  <a:lnTo>
                    <a:pt x="1351" y="78"/>
                  </a:lnTo>
                  <a:lnTo>
                    <a:pt x="1351" y="74"/>
                  </a:lnTo>
                  <a:lnTo>
                    <a:pt x="1353" y="70"/>
                  </a:lnTo>
                  <a:lnTo>
                    <a:pt x="1356" y="67"/>
                  </a:lnTo>
                  <a:lnTo>
                    <a:pt x="1360" y="64"/>
                  </a:lnTo>
                  <a:lnTo>
                    <a:pt x="1365" y="64"/>
                  </a:lnTo>
                  <a:close/>
                  <a:moveTo>
                    <a:pt x="1300" y="64"/>
                  </a:moveTo>
                  <a:lnTo>
                    <a:pt x="1306" y="64"/>
                  </a:lnTo>
                  <a:lnTo>
                    <a:pt x="1310" y="67"/>
                  </a:lnTo>
                  <a:lnTo>
                    <a:pt x="1313" y="70"/>
                  </a:lnTo>
                  <a:lnTo>
                    <a:pt x="1316" y="74"/>
                  </a:lnTo>
                  <a:lnTo>
                    <a:pt x="1316" y="78"/>
                  </a:lnTo>
                  <a:lnTo>
                    <a:pt x="1316" y="84"/>
                  </a:lnTo>
                  <a:lnTo>
                    <a:pt x="1313" y="88"/>
                  </a:lnTo>
                  <a:lnTo>
                    <a:pt x="1310" y="91"/>
                  </a:lnTo>
                  <a:lnTo>
                    <a:pt x="1306" y="94"/>
                  </a:lnTo>
                  <a:lnTo>
                    <a:pt x="1300" y="94"/>
                  </a:lnTo>
                  <a:lnTo>
                    <a:pt x="1296" y="94"/>
                  </a:lnTo>
                  <a:lnTo>
                    <a:pt x="1292" y="91"/>
                  </a:lnTo>
                  <a:lnTo>
                    <a:pt x="1289" y="88"/>
                  </a:lnTo>
                  <a:lnTo>
                    <a:pt x="1286" y="84"/>
                  </a:lnTo>
                  <a:lnTo>
                    <a:pt x="1286" y="78"/>
                  </a:lnTo>
                  <a:lnTo>
                    <a:pt x="1286" y="74"/>
                  </a:lnTo>
                  <a:lnTo>
                    <a:pt x="1289" y="70"/>
                  </a:lnTo>
                  <a:lnTo>
                    <a:pt x="1292" y="67"/>
                  </a:lnTo>
                  <a:lnTo>
                    <a:pt x="1296" y="64"/>
                  </a:lnTo>
                  <a:lnTo>
                    <a:pt x="1300" y="64"/>
                  </a:lnTo>
                  <a:close/>
                  <a:moveTo>
                    <a:pt x="1238" y="64"/>
                  </a:moveTo>
                  <a:lnTo>
                    <a:pt x="1242" y="64"/>
                  </a:lnTo>
                  <a:lnTo>
                    <a:pt x="1246" y="67"/>
                  </a:lnTo>
                  <a:lnTo>
                    <a:pt x="1249" y="70"/>
                  </a:lnTo>
                  <a:lnTo>
                    <a:pt x="1252" y="74"/>
                  </a:lnTo>
                  <a:lnTo>
                    <a:pt x="1252" y="78"/>
                  </a:lnTo>
                  <a:lnTo>
                    <a:pt x="1252" y="84"/>
                  </a:lnTo>
                  <a:lnTo>
                    <a:pt x="1249" y="88"/>
                  </a:lnTo>
                  <a:lnTo>
                    <a:pt x="1246" y="91"/>
                  </a:lnTo>
                  <a:lnTo>
                    <a:pt x="1242" y="94"/>
                  </a:lnTo>
                  <a:lnTo>
                    <a:pt x="1238" y="94"/>
                  </a:lnTo>
                  <a:lnTo>
                    <a:pt x="1232" y="94"/>
                  </a:lnTo>
                  <a:lnTo>
                    <a:pt x="1228" y="91"/>
                  </a:lnTo>
                  <a:lnTo>
                    <a:pt x="1225" y="88"/>
                  </a:lnTo>
                  <a:lnTo>
                    <a:pt x="1222" y="84"/>
                  </a:lnTo>
                  <a:lnTo>
                    <a:pt x="1222" y="78"/>
                  </a:lnTo>
                  <a:lnTo>
                    <a:pt x="1222" y="74"/>
                  </a:lnTo>
                  <a:lnTo>
                    <a:pt x="1225" y="70"/>
                  </a:lnTo>
                  <a:lnTo>
                    <a:pt x="1228" y="67"/>
                  </a:lnTo>
                  <a:lnTo>
                    <a:pt x="1232" y="64"/>
                  </a:lnTo>
                  <a:lnTo>
                    <a:pt x="1238" y="64"/>
                  </a:lnTo>
                  <a:close/>
                  <a:moveTo>
                    <a:pt x="1173" y="64"/>
                  </a:moveTo>
                  <a:lnTo>
                    <a:pt x="1178" y="64"/>
                  </a:lnTo>
                  <a:lnTo>
                    <a:pt x="1182" y="67"/>
                  </a:lnTo>
                  <a:lnTo>
                    <a:pt x="1185" y="70"/>
                  </a:lnTo>
                  <a:lnTo>
                    <a:pt x="1187" y="74"/>
                  </a:lnTo>
                  <a:lnTo>
                    <a:pt x="1187" y="78"/>
                  </a:lnTo>
                  <a:lnTo>
                    <a:pt x="1187" y="84"/>
                  </a:lnTo>
                  <a:lnTo>
                    <a:pt x="1185" y="88"/>
                  </a:lnTo>
                  <a:lnTo>
                    <a:pt x="1182" y="91"/>
                  </a:lnTo>
                  <a:lnTo>
                    <a:pt x="1178" y="94"/>
                  </a:lnTo>
                  <a:lnTo>
                    <a:pt x="1173" y="94"/>
                  </a:lnTo>
                  <a:lnTo>
                    <a:pt x="1168" y="94"/>
                  </a:lnTo>
                  <a:lnTo>
                    <a:pt x="1164" y="91"/>
                  </a:lnTo>
                  <a:lnTo>
                    <a:pt x="1161" y="88"/>
                  </a:lnTo>
                  <a:lnTo>
                    <a:pt x="1159" y="84"/>
                  </a:lnTo>
                  <a:lnTo>
                    <a:pt x="1158" y="78"/>
                  </a:lnTo>
                  <a:lnTo>
                    <a:pt x="1159" y="74"/>
                  </a:lnTo>
                  <a:lnTo>
                    <a:pt x="1161" y="70"/>
                  </a:lnTo>
                  <a:lnTo>
                    <a:pt x="1164" y="67"/>
                  </a:lnTo>
                  <a:lnTo>
                    <a:pt x="1168" y="64"/>
                  </a:lnTo>
                  <a:lnTo>
                    <a:pt x="1173" y="64"/>
                  </a:lnTo>
                  <a:close/>
                  <a:moveTo>
                    <a:pt x="1109" y="64"/>
                  </a:moveTo>
                  <a:lnTo>
                    <a:pt x="1113" y="64"/>
                  </a:lnTo>
                  <a:lnTo>
                    <a:pt x="1117" y="67"/>
                  </a:lnTo>
                  <a:lnTo>
                    <a:pt x="1122" y="70"/>
                  </a:lnTo>
                  <a:lnTo>
                    <a:pt x="1123" y="74"/>
                  </a:lnTo>
                  <a:lnTo>
                    <a:pt x="1124" y="78"/>
                  </a:lnTo>
                  <a:lnTo>
                    <a:pt x="1123" y="84"/>
                  </a:lnTo>
                  <a:lnTo>
                    <a:pt x="1122" y="88"/>
                  </a:lnTo>
                  <a:lnTo>
                    <a:pt x="1117" y="91"/>
                  </a:lnTo>
                  <a:lnTo>
                    <a:pt x="1113" y="94"/>
                  </a:lnTo>
                  <a:lnTo>
                    <a:pt x="1109" y="94"/>
                  </a:lnTo>
                  <a:lnTo>
                    <a:pt x="1105" y="94"/>
                  </a:lnTo>
                  <a:lnTo>
                    <a:pt x="1101" y="91"/>
                  </a:lnTo>
                  <a:lnTo>
                    <a:pt x="1097" y="88"/>
                  </a:lnTo>
                  <a:lnTo>
                    <a:pt x="1095" y="84"/>
                  </a:lnTo>
                  <a:lnTo>
                    <a:pt x="1094" y="78"/>
                  </a:lnTo>
                  <a:lnTo>
                    <a:pt x="1095" y="74"/>
                  </a:lnTo>
                  <a:lnTo>
                    <a:pt x="1097" y="70"/>
                  </a:lnTo>
                  <a:lnTo>
                    <a:pt x="1101" y="67"/>
                  </a:lnTo>
                  <a:lnTo>
                    <a:pt x="1105" y="64"/>
                  </a:lnTo>
                  <a:lnTo>
                    <a:pt x="1109" y="64"/>
                  </a:lnTo>
                  <a:close/>
                  <a:moveTo>
                    <a:pt x="1045" y="64"/>
                  </a:moveTo>
                  <a:lnTo>
                    <a:pt x="1049" y="64"/>
                  </a:lnTo>
                  <a:lnTo>
                    <a:pt x="1053" y="67"/>
                  </a:lnTo>
                  <a:lnTo>
                    <a:pt x="1057" y="70"/>
                  </a:lnTo>
                  <a:lnTo>
                    <a:pt x="1059" y="74"/>
                  </a:lnTo>
                  <a:lnTo>
                    <a:pt x="1060" y="78"/>
                  </a:lnTo>
                  <a:lnTo>
                    <a:pt x="1059" y="84"/>
                  </a:lnTo>
                  <a:lnTo>
                    <a:pt x="1057" y="88"/>
                  </a:lnTo>
                  <a:lnTo>
                    <a:pt x="1053" y="91"/>
                  </a:lnTo>
                  <a:lnTo>
                    <a:pt x="1049" y="94"/>
                  </a:lnTo>
                  <a:lnTo>
                    <a:pt x="1045" y="94"/>
                  </a:lnTo>
                  <a:lnTo>
                    <a:pt x="1041" y="94"/>
                  </a:lnTo>
                  <a:lnTo>
                    <a:pt x="1037" y="91"/>
                  </a:lnTo>
                  <a:lnTo>
                    <a:pt x="1032" y="88"/>
                  </a:lnTo>
                  <a:lnTo>
                    <a:pt x="1031" y="84"/>
                  </a:lnTo>
                  <a:lnTo>
                    <a:pt x="1030" y="78"/>
                  </a:lnTo>
                  <a:lnTo>
                    <a:pt x="1031" y="74"/>
                  </a:lnTo>
                  <a:lnTo>
                    <a:pt x="1032" y="70"/>
                  </a:lnTo>
                  <a:lnTo>
                    <a:pt x="1037" y="67"/>
                  </a:lnTo>
                  <a:lnTo>
                    <a:pt x="1041" y="64"/>
                  </a:lnTo>
                  <a:lnTo>
                    <a:pt x="1045" y="64"/>
                  </a:lnTo>
                  <a:close/>
                  <a:moveTo>
                    <a:pt x="981" y="64"/>
                  </a:moveTo>
                  <a:lnTo>
                    <a:pt x="986" y="64"/>
                  </a:lnTo>
                  <a:lnTo>
                    <a:pt x="990" y="67"/>
                  </a:lnTo>
                  <a:lnTo>
                    <a:pt x="993" y="70"/>
                  </a:lnTo>
                  <a:lnTo>
                    <a:pt x="995" y="74"/>
                  </a:lnTo>
                  <a:lnTo>
                    <a:pt x="996" y="78"/>
                  </a:lnTo>
                  <a:lnTo>
                    <a:pt x="995" y="84"/>
                  </a:lnTo>
                  <a:lnTo>
                    <a:pt x="993" y="88"/>
                  </a:lnTo>
                  <a:lnTo>
                    <a:pt x="990" y="91"/>
                  </a:lnTo>
                  <a:lnTo>
                    <a:pt x="986" y="94"/>
                  </a:lnTo>
                  <a:lnTo>
                    <a:pt x="981" y="94"/>
                  </a:lnTo>
                  <a:lnTo>
                    <a:pt x="976" y="94"/>
                  </a:lnTo>
                  <a:lnTo>
                    <a:pt x="972" y="91"/>
                  </a:lnTo>
                  <a:lnTo>
                    <a:pt x="969" y="88"/>
                  </a:lnTo>
                  <a:lnTo>
                    <a:pt x="967" y="84"/>
                  </a:lnTo>
                  <a:lnTo>
                    <a:pt x="967" y="78"/>
                  </a:lnTo>
                  <a:lnTo>
                    <a:pt x="967" y="74"/>
                  </a:lnTo>
                  <a:lnTo>
                    <a:pt x="969" y="70"/>
                  </a:lnTo>
                  <a:lnTo>
                    <a:pt x="972" y="67"/>
                  </a:lnTo>
                  <a:lnTo>
                    <a:pt x="976" y="64"/>
                  </a:lnTo>
                  <a:lnTo>
                    <a:pt x="981" y="64"/>
                  </a:lnTo>
                  <a:close/>
                  <a:moveTo>
                    <a:pt x="916" y="64"/>
                  </a:moveTo>
                  <a:lnTo>
                    <a:pt x="922" y="64"/>
                  </a:lnTo>
                  <a:lnTo>
                    <a:pt x="926" y="67"/>
                  </a:lnTo>
                  <a:lnTo>
                    <a:pt x="929" y="70"/>
                  </a:lnTo>
                  <a:lnTo>
                    <a:pt x="932" y="74"/>
                  </a:lnTo>
                  <a:lnTo>
                    <a:pt x="932" y="78"/>
                  </a:lnTo>
                  <a:lnTo>
                    <a:pt x="932" y="84"/>
                  </a:lnTo>
                  <a:lnTo>
                    <a:pt x="929" y="88"/>
                  </a:lnTo>
                  <a:lnTo>
                    <a:pt x="926" y="91"/>
                  </a:lnTo>
                  <a:lnTo>
                    <a:pt x="922" y="94"/>
                  </a:lnTo>
                  <a:lnTo>
                    <a:pt x="916" y="94"/>
                  </a:lnTo>
                  <a:lnTo>
                    <a:pt x="912" y="94"/>
                  </a:lnTo>
                  <a:lnTo>
                    <a:pt x="908" y="91"/>
                  </a:lnTo>
                  <a:lnTo>
                    <a:pt x="905" y="88"/>
                  </a:lnTo>
                  <a:lnTo>
                    <a:pt x="902" y="84"/>
                  </a:lnTo>
                  <a:lnTo>
                    <a:pt x="902" y="78"/>
                  </a:lnTo>
                  <a:lnTo>
                    <a:pt x="902" y="74"/>
                  </a:lnTo>
                  <a:lnTo>
                    <a:pt x="905" y="70"/>
                  </a:lnTo>
                  <a:lnTo>
                    <a:pt x="908" y="67"/>
                  </a:lnTo>
                  <a:lnTo>
                    <a:pt x="912" y="64"/>
                  </a:lnTo>
                  <a:lnTo>
                    <a:pt x="916" y="64"/>
                  </a:lnTo>
                  <a:close/>
                  <a:moveTo>
                    <a:pt x="854" y="64"/>
                  </a:moveTo>
                  <a:lnTo>
                    <a:pt x="858" y="64"/>
                  </a:lnTo>
                  <a:lnTo>
                    <a:pt x="862" y="67"/>
                  </a:lnTo>
                  <a:lnTo>
                    <a:pt x="865" y="70"/>
                  </a:lnTo>
                  <a:lnTo>
                    <a:pt x="868" y="74"/>
                  </a:lnTo>
                  <a:lnTo>
                    <a:pt x="868" y="78"/>
                  </a:lnTo>
                  <a:lnTo>
                    <a:pt x="868" y="84"/>
                  </a:lnTo>
                  <a:lnTo>
                    <a:pt x="865" y="88"/>
                  </a:lnTo>
                  <a:lnTo>
                    <a:pt x="862" y="91"/>
                  </a:lnTo>
                  <a:lnTo>
                    <a:pt x="858" y="94"/>
                  </a:lnTo>
                  <a:lnTo>
                    <a:pt x="854" y="94"/>
                  </a:lnTo>
                  <a:lnTo>
                    <a:pt x="848" y="94"/>
                  </a:lnTo>
                  <a:lnTo>
                    <a:pt x="844" y="91"/>
                  </a:lnTo>
                  <a:lnTo>
                    <a:pt x="841" y="88"/>
                  </a:lnTo>
                  <a:lnTo>
                    <a:pt x="838" y="84"/>
                  </a:lnTo>
                  <a:lnTo>
                    <a:pt x="838" y="78"/>
                  </a:lnTo>
                  <a:lnTo>
                    <a:pt x="838" y="74"/>
                  </a:lnTo>
                  <a:lnTo>
                    <a:pt x="841" y="70"/>
                  </a:lnTo>
                  <a:lnTo>
                    <a:pt x="844" y="67"/>
                  </a:lnTo>
                  <a:lnTo>
                    <a:pt x="848" y="64"/>
                  </a:lnTo>
                  <a:lnTo>
                    <a:pt x="854" y="64"/>
                  </a:lnTo>
                  <a:close/>
                  <a:moveTo>
                    <a:pt x="789" y="64"/>
                  </a:moveTo>
                  <a:lnTo>
                    <a:pt x="794" y="64"/>
                  </a:lnTo>
                  <a:lnTo>
                    <a:pt x="798" y="67"/>
                  </a:lnTo>
                  <a:lnTo>
                    <a:pt x="801" y="70"/>
                  </a:lnTo>
                  <a:lnTo>
                    <a:pt x="803" y="74"/>
                  </a:lnTo>
                  <a:lnTo>
                    <a:pt x="803" y="78"/>
                  </a:lnTo>
                  <a:lnTo>
                    <a:pt x="803" y="84"/>
                  </a:lnTo>
                  <a:lnTo>
                    <a:pt x="801" y="88"/>
                  </a:lnTo>
                  <a:lnTo>
                    <a:pt x="798" y="91"/>
                  </a:lnTo>
                  <a:lnTo>
                    <a:pt x="794" y="94"/>
                  </a:lnTo>
                  <a:lnTo>
                    <a:pt x="789" y="94"/>
                  </a:lnTo>
                  <a:lnTo>
                    <a:pt x="784" y="94"/>
                  </a:lnTo>
                  <a:lnTo>
                    <a:pt x="780" y="91"/>
                  </a:lnTo>
                  <a:lnTo>
                    <a:pt x="777" y="88"/>
                  </a:lnTo>
                  <a:lnTo>
                    <a:pt x="775" y="84"/>
                  </a:lnTo>
                  <a:lnTo>
                    <a:pt x="774" y="78"/>
                  </a:lnTo>
                  <a:lnTo>
                    <a:pt x="775" y="74"/>
                  </a:lnTo>
                  <a:lnTo>
                    <a:pt x="777" y="70"/>
                  </a:lnTo>
                  <a:lnTo>
                    <a:pt x="780" y="67"/>
                  </a:lnTo>
                  <a:lnTo>
                    <a:pt x="784" y="64"/>
                  </a:lnTo>
                  <a:lnTo>
                    <a:pt x="789" y="64"/>
                  </a:lnTo>
                  <a:close/>
                  <a:moveTo>
                    <a:pt x="725" y="64"/>
                  </a:moveTo>
                  <a:lnTo>
                    <a:pt x="729" y="64"/>
                  </a:lnTo>
                  <a:lnTo>
                    <a:pt x="733" y="67"/>
                  </a:lnTo>
                  <a:lnTo>
                    <a:pt x="738" y="70"/>
                  </a:lnTo>
                  <a:lnTo>
                    <a:pt x="739" y="74"/>
                  </a:lnTo>
                  <a:lnTo>
                    <a:pt x="740" y="78"/>
                  </a:lnTo>
                  <a:lnTo>
                    <a:pt x="739" y="84"/>
                  </a:lnTo>
                  <a:lnTo>
                    <a:pt x="738" y="88"/>
                  </a:lnTo>
                  <a:lnTo>
                    <a:pt x="733" y="91"/>
                  </a:lnTo>
                  <a:lnTo>
                    <a:pt x="729" y="94"/>
                  </a:lnTo>
                  <a:lnTo>
                    <a:pt x="725" y="94"/>
                  </a:lnTo>
                  <a:lnTo>
                    <a:pt x="721" y="94"/>
                  </a:lnTo>
                  <a:lnTo>
                    <a:pt x="717" y="91"/>
                  </a:lnTo>
                  <a:lnTo>
                    <a:pt x="713" y="88"/>
                  </a:lnTo>
                  <a:lnTo>
                    <a:pt x="711" y="84"/>
                  </a:lnTo>
                  <a:lnTo>
                    <a:pt x="710" y="78"/>
                  </a:lnTo>
                  <a:lnTo>
                    <a:pt x="711" y="74"/>
                  </a:lnTo>
                  <a:lnTo>
                    <a:pt x="713" y="70"/>
                  </a:lnTo>
                  <a:lnTo>
                    <a:pt x="717" y="67"/>
                  </a:lnTo>
                  <a:lnTo>
                    <a:pt x="721" y="64"/>
                  </a:lnTo>
                  <a:lnTo>
                    <a:pt x="725" y="64"/>
                  </a:lnTo>
                  <a:close/>
                  <a:moveTo>
                    <a:pt x="661" y="64"/>
                  </a:moveTo>
                  <a:lnTo>
                    <a:pt x="665" y="64"/>
                  </a:lnTo>
                  <a:lnTo>
                    <a:pt x="669" y="67"/>
                  </a:lnTo>
                  <a:lnTo>
                    <a:pt x="673" y="70"/>
                  </a:lnTo>
                  <a:lnTo>
                    <a:pt x="675" y="74"/>
                  </a:lnTo>
                  <a:lnTo>
                    <a:pt x="676" y="78"/>
                  </a:lnTo>
                  <a:lnTo>
                    <a:pt x="675" y="84"/>
                  </a:lnTo>
                  <a:lnTo>
                    <a:pt x="673" y="88"/>
                  </a:lnTo>
                  <a:lnTo>
                    <a:pt x="669" y="91"/>
                  </a:lnTo>
                  <a:lnTo>
                    <a:pt x="665" y="94"/>
                  </a:lnTo>
                  <a:lnTo>
                    <a:pt x="661" y="94"/>
                  </a:lnTo>
                  <a:lnTo>
                    <a:pt x="657" y="94"/>
                  </a:lnTo>
                  <a:lnTo>
                    <a:pt x="653" y="91"/>
                  </a:lnTo>
                  <a:lnTo>
                    <a:pt x="648" y="88"/>
                  </a:lnTo>
                  <a:lnTo>
                    <a:pt x="647" y="84"/>
                  </a:lnTo>
                  <a:lnTo>
                    <a:pt x="646" y="78"/>
                  </a:lnTo>
                  <a:lnTo>
                    <a:pt x="647" y="74"/>
                  </a:lnTo>
                  <a:lnTo>
                    <a:pt x="648" y="70"/>
                  </a:lnTo>
                  <a:lnTo>
                    <a:pt x="653" y="67"/>
                  </a:lnTo>
                  <a:lnTo>
                    <a:pt x="657" y="64"/>
                  </a:lnTo>
                  <a:lnTo>
                    <a:pt x="661" y="64"/>
                  </a:lnTo>
                  <a:close/>
                  <a:moveTo>
                    <a:pt x="597" y="64"/>
                  </a:moveTo>
                  <a:lnTo>
                    <a:pt x="602" y="64"/>
                  </a:lnTo>
                  <a:lnTo>
                    <a:pt x="606" y="67"/>
                  </a:lnTo>
                  <a:lnTo>
                    <a:pt x="609" y="70"/>
                  </a:lnTo>
                  <a:lnTo>
                    <a:pt x="611" y="74"/>
                  </a:lnTo>
                  <a:lnTo>
                    <a:pt x="612" y="78"/>
                  </a:lnTo>
                  <a:lnTo>
                    <a:pt x="611" y="84"/>
                  </a:lnTo>
                  <a:lnTo>
                    <a:pt x="609" y="88"/>
                  </a:lnTo>
                  <a:lnTo>
                    <a:pt x="606" y="91"/>
                  </a:lnTo>
                  <a:lnTo>
                    <a:pt x="602" y="94"/>
                  </a:lnTo>
                  <a:lnTo>
                    <a:pt x="597" y="94"/>
                  </a:lnTo>
                  <a:lnTo>
                    <a:pt x="592" y="94"/>
                  </a:lnTo>
                  <a:lnTo>
                    <a:pt x="588" y="91"/>
                  </a:lnTo>
                  <a:lnTo>
                    <a:pt x="585" y="88"/>
                  </a:lnTo>
                  <a:lnTo>
                    <a:pt x="583" y="84"/>
                  </a:lnTo>
                  <a:lnTo>
                    <a:pt x="583" y="78"/>
                  </a:lnTo>
                  <a:lnTo>
                    <a:pt x="583" y="74"/>
                  </a:lnTo>
                  <a:lnTo>
                    <a:pt x="585" y="70"/>
                  </a:lnTo>
                  <a:lnTo>
                    <a:pt x="588" y="67"/>
                  </a:lnTo>
                  <a:lnTo>
                    <a:pt x="592" y="64"/>
                  </a:lnTo>
                  <a:lnTo>
                    <a:pt x="597" y="64"/>
                  </a:lnTo>
                  <a:close/>
                  <a:moveTo>
                    <a:pt x="532" y="64"/>
                  </a:moveTo>
                  <a:lnTo>
                    <a:pt x="538" y="64"/>
                  </a:lnTo>
                  <a:lnTo>
                    <a:pt x="542" y="67"/>
                  </a:lnTo>
                  <a:lnTo>
                    <a:pt x="545" y="70"/>
                  </a:lnTo>
                  <a:lnTo>
                    <a:pt x="548" y="74"/>
                  </a:lnTo>
                  <a:lnTo>
                    <a:pt x="548" y="78"/>
                  </a:lnTo>
                  <a:lnTo>
                    <a:pt x="548" y="84"/>
                  </a:lnTo>
                  <a:lnTo>
                    <a:pt x="545" y="88"/>
                  </a:lnTo>
                  <a:lnTo>
                    <a:pt x="542" y="91"/>
                  </a:lnTo>
                  <a:lnTo>
                    <a:pt x="538" y="94"/>
                  </a:lnTo>
                  <a:lnTo>
                    <a:pt x="532" y="94"/>
                  </a:lnTo>
                  <a:lnTo>
                    <a:pt x="528" y="94"/>
                  </a:lnTo>
                  <a:lnTo>
                    <a:pt x="524" y="91"/>
                  </a:lnTo>
                  <a:lnTo>
                    <a:pt x="521" y="88"/>
                  </a:lnTo>
                  <a:lnTo>
                    <a:pt x="518" y="84"/>
                  </a:lnTo>
                  <a:lnTo>
                    <a:pt x="518" y="78"/>
                  </a:lnTo>
                  <a:lnTo>
                    <a:pt x="518" y="74"/>
                  </a:lnTo>
                  <a:lnTo>
                    <a:pt x="521" y="70"/>
                  </a:lnTo>
                  <a:lnTo>
                    <a:pt x="524" y="67"/>
                  </a:lnTo>
                  <a:lnTo>
                    <a:pt x="528" y="64"/>
                  </a:lnTo>
                  <a:lnTo>
                    <a:pt x="532" y="64"/>
                  </a:lnTo>
                  <a:close/>
                  <a:moveTo>
                    <a:pt x="470" y="64"/>
                  </a:moveTo>
                  <a:lnTo>
                    <a:pt x="474" y="64"/>
                  </a:lnTo>
                  <a:lnTo>
                    <a:pt x="478" y="67"/>
                  </a:lnTo>
                  <a:lnTo>
                    <a:pt x="481" y="70"/>
                  </a:lnTo>
                  <a:lnTo>
                    <a:pt x="484" y="74"/>
                  </a:lnTo>
                  <a:lnTo>
                    <a:pt x="484" y="78"/>
                  </a:lnTo>
                  <a:lnTo>
                    <a:pt x="484" y="84"/>
                  </a:lnTo>
                  <a:lnTo>
                    <a:pt x="481" y="88"/>
                  </a:lnTo>
                  <a:lnTo>
                    <a:pt x="478" y="91"/>
                  </a:lnTo>
                  <a:lnTo>
                    <a:pt x="474" y="94"/>
                  </a:lnTo>
                  <a:lnTo>
                    <a:pt x="470" y="94"/>
                  </a:lnTo>
                  <a:lnTo>
                    <a:pt x="464" y="94"/>
                  </a:lnTo>
                  <a:lnTo>
                    <a:pt x="460" y="91"/>
                  </a:lnTo>
                  <a:lnTo>
                    <a:pt x="457" y="88"/>
                  </a:lnTo>
                  <a:lnTo>
                    <a:pt x="454" y="84"/>
                  </a:lnTo>
                  <a:lnTo>
                    <a:pt x="454" y="78"/>
                  </a:lnTo>
                  <a:lnTo>
                    <a:pt x="454" y="74"/>
                  </a:lnTo>
                  <a:lnTo>
                    <a:pt x="457" y="70"/>
                  </a:lnTo>
                  <a:lnTo>
                    <a:pt x="460" y="67"/>
                  </a:lnTo>
                  <a:lnTo>
                    <a:pt x="464" y="64"/>
                  </a:lnTo>
                  <a:lnTo>
                    <a:pt x="470" y="64"/>
                  </a:lnTo>
                  <a:close/>
                  <a:moveTo>
                    <a:pt x="405" y="64"/>
                  </a:moveTo>
                  <a:lnTo>
                    <a:pt x="410" y="64"/>
                  </a:lnTo>
                  <a:lnTo>
                    <a:pt x="414" y="67"/>
                  </a:lnTo>
                  <a:lnTo>
                    <a:pt x="417" y="70"/>
                  </a:lnTo>
                  <a:lnTo>
                    <a:pt x="419" y="74"/>
                  </a:lnTo>
                  <a:lnTo>
                    <a:pt x="419" y="78"/>
                  </a:lnTo>
                  <a:lnTo>
                    <a:pt x="419" y="84"/>
                  </a:lnTo>
                  <a:lnTo>
                    <a:pt x="417" y="88"/>
                  </a:lnTo>
                  <a:lnTo>
                    <a:pt x="414" y="91"/>
                  </a:lnTo>
                  <a:lnTo>
                    <a:pt x="410" y="94"/>
                  </a:lnTo>
                  <a:lnTo>
                    <a:pt x="405" y="94"/>
                  </a:lnTo>
                  <a:lnTo>
                    <a:pt x="400" y="94"/>
                  </a:lnTo>
                  <a:lnTo>
                    <a:pt x="396" y="91"/>
                  </a:lnTo>
                  <a:lnTo>
                    <a:pt x="393" y="88"/>
                  </a:lnTo>
                  <a:lnTo>
                    <a:pt x="391" y="84"/>
                  </a:lnTo>
                  <a:lnTo>
                    <a:pt x="390" y="78"/>
                  </a:lnTo>
                  <a:lnTo>
                    <a:pt x="391" y="74"/>
                  </a:lnTo>
                  <a:lnTo>
                    <a:pt x="393" y="70"/>
                  </a:lnTo>
                  <a:lnTo>
                    <a:pt x="396" y="67"/>
                  </a:lnTo>
                  <a:lnTo>
                    <a:pt x="400" y="64"/>
                  </a:lnTo>
                  <a:lnTo>
                    <a:pt x="405" y="64"/>
                  </a:lnTo>
                  <a:close/>
                  <a:moveTo>
                    <a:pt x="341" y="64"/>
                  </a:moveTo>
                  <a:lnTo>
                    <a:pt x="345" y="64"/>
                  </a:lnTo>
                  <a:lnTo>
                    <a:pt x="349" y="67"/>
                  </a:lnTo>
                  <a:lnTo>
                    <a:pt x="354" y="70"/>
                  </a:lnTo>
                  <a:lnTo>
                    <a:pt x="355" y="74"/>
                  </a:lnTo>
                  <a:lnTo>
                    <a:pt x="356" y="78"/>
                  </a:lnTo>
                  <a:lnTo>
                    <a:pt x="355" y="84"/>
                  </a:lnTo>
                  <a:lnTo>
                    <a:pt x="354" y="88"/>
                  </a:lnTo>
                  <a:lnTo>
                    <a:pt x="349" y="91"/>
                  </a:lnTo>
                  <a:lnTo>
                    <a:pt x="345" y="94"/>
                  </a:lnTo>
                  <a:lnTo>
                    <a:pt x="341" y="94"/>
                  </a:lnTo>
                  <a:lnTo>
                    <a:pt x="337" y="94"/>
                  </a:lnTo>
                  <a:lnTo>
                    <a:pt x="333" y="91"/>
                  </a:lnTo>
                  <a:lnTo>
                    <a:pt x="329" y="88"/>
                  </a:lnTo>
                  <a:lnTo>
                    <a:pt x="327" y="84"/>
                  </a:lnTo>
                  <a:lnTo>
                    <a:pt x="326" y="78"/>
                  </a:lnTo>
                  <a:lnTo>
                    <a:pt x="327" y="74"/>
                  </a:lnTo>
                  <a:lnTo>
                    <a:pt x="329" y="70"/>
                  </a:lnTo>
                  <a:lnTo>
                    <a:pt x="333" y="67"/>
                  </a:lnTo>
                  <a:lnTo>
                    <a:pt x="337" y="64"/>
                  </a:lnTo>
                  <a:lnTo>
                    <a:pt x="341" y="64"/>
                  </a:lnTo>
                  <a:close/>
                  <a:moveTo>
                    <a:pt x="277" y="64"/>
                  </a:moveTo>
                  <a:lnTo>
                    <a:pt x="281" y="64"/>
                  </a:lnTo>
                  <a:lnTo>
                    <a:pt x="285" y="67"/>
                  </a:lnTo>
                  <a:lnTo>
                    <a:pt x="289" y="70"/>
                  </a:lnTo>
                  <a:lnTo>
                    <a:pt x="291" y="74"/>
                  </a:lnTo>
                  <a:lnTo>
                    <a:pt x="292" y="78"/>
                  </a:lnTo>
                  <a:lnTo>
                    <a:pt x="291" y="84"/>
                  </a:lnTo>
                  <a:lnTo>
                    <a:pt x="289" y="88"/>
                  </a:lnTo>
                  <a:lnTo>
                    <a:pt x="285" y="91"/>
                  </a:lnTo>
                  <a:lnTo>
                    <a:pt x="281" y="94"/>
                  </a:lnTo>
                  <a:lnTo>
                    <a:pt x="277" y="94"/>
                  </a:lnTo>
                  <a:lnTo>
                    <a:pt x="273" y="94"/>
                  </a:lnTo>
                  <a:lnTo>
                    <a:pt x="269" y="91"/>
                  </a:lnTo>
                  <a:lnTo>
                    <a:pt x="264" y="88"/>
                  </a:lnTo>
                  <a:lnTo>
                    <a:pt x="263" y="84"/>
                  </a:lnTo>
                  <a:lnTo>
                    <a:pt x="262" y="78"/>
                  </a:lnTo>
                  <a:lnTo>
                    <a:pt x="263" y="74"/>
                  </a:lnTo>
                  <a:lnTo>
                    <a:pt x="264" y="70"/>
                  </a:lnTo>
                  <a:lnTo>
                    <a:pt x="269" y="67"/>
                  </a:lnTo>
                  <a:lnTo>
                    <a:pt x="273" y="64"/>
                  </a:lnTo>
                  <a:lnTo>
                    <a:pt x="277" y="64"/>
                  </a:lnTo>
                  <a:close/>
                  <a:moveTo>
                    <a:pt x="213" y="64"/>
                  </a:moveTo>
                  <a:lnTo>
                    <a:pt x="218" y="64"/>
                  </a:lnTo>
                  <a:lnTo>
                    <a:pt x="222" y="67"/>
                  </a:lnTo>
                  <a:lnTo>
                    <a:pt x="225" y="70"/>
                  </a:lnTo>
                  <a:lnTo>
                    <a:pt x="227" y="74"/>
                  </a:lnTo>
                  <a:lnTo>
                    <a:pt x="228" y="78"/>
                  </a:lnTo>
                  <a:lnTo>
                    <a:pt x="227" y="84"/>
                  </a:lnTo>
                  <a:lnTo>
                    <a:pt x="225" y="88"/>
                  </a:lnTo>
                  <a:lnTo>
                    <a:pt x="222" y="91"/>
                  </a:lnTo>
                  <a:lnTo>
                    <a:pt x="218" y="94"/>
                  </a:lnTo>
                  <a:lnTo>
                    <a:pt x="213" y="94"/>
                  </a:lnTo>
                  <a:lnTo>
                    <a:pt x="208" y="94"/>
                  </a:lnTo>
                  <a:lnTo>
                    <a:pt x="204" y="91"/>
                  </a:lnTo>
                  <a:lnTo>
                    <a:pt x="201" y="88"/>
                  </a:lnTo>
                  <a:lnTo>
                    <a:pt x="199" y="84"/>
                  </a:lnTo>
                  <a:lnTo>
                    <a:pt x="199" y="78"/>
                  </a:lnTo>
                  <a:lnTo>
                    <a:pt x="199" y="74"/>
                  </a:lnTo>
                  <a:lnTo>
                    <a:pt x="201" y="70"/>
                  </a:lnTo>
                  <a:lnTo>
                    <a:pt x="204" y="67"/>
                  </a:lnTo>
                  <a:lnTo>
                    <a:pt x="208" y="64"/>
                  </a:lnTo>
                  <a:lnTo>
                    <a:pt x="213" y="64"/>
                  </a:lnTo>
                  <a:close/>
                  <a:moveTo>
                    <a:pt x="148" y="64"/>
                  </a:moveTo>
                  <a:lnTo>
                    <a:pt x="154" y="64"/>
                  </a:lnTo>
                  <a:lnTo>
                    <a:pt x="158" y="67"/>
                  </a:lnTo>
                  <a:lnTo>
                    <a:pt x="161" y="70"/>
                  </a:lnTo>
                  <a:lnTo>
                    <a:pt x="164" y="74"/>
                  </a:lnTo>
                  <a:lnTo>
                    <a:pt x="164" y="78"/>
                  </a:lnTo>
                  <a:lnTo>
                    <a:pt x="164" y="84"/>
                  </a:lnTo>
                  <a:lnTo>
                    <a:pt x="161" y="88"/>
                  </a:lnTo>
                  <a:lnTo>
                    <a:pt x="158" y="91"/>
                  </a:lnTo>
                  <a:lnTo>
                    <a:pt x="154" y="94"/>
                  </a:lnTo>
                  <a:lnTo>
                    <a:pt x="148" y="94"/>
                  </a:lnTo>
                  <a:lnTo>
                    <a:pt x="144" y="94"/>
                  </a:lnTo>
                  <a:lnTo>
                    <a:pt x="140" y="91"/>
                  </a:lnTo>
                  <a:lnTo>
                    <a:pt x="137" y="88"/>
                  </a:lnTo>
                  <a:lnTo>
                    <a:pt x="134" y="84"/>
                  </a:lnTo>
                  <a:lnTo>
                    <a:pt x="134" y="78"/>
                  </a:lnTo>
                  <a:lnTo>
                    <a:pt x="134" y="74"/>
                  </a:lnTo>
                  <a:lnTo>
                    <a:pt x="137" y="70"/>
                  </a:lnTo>
                  <a:lnTo>
                    <a:pt x="140" y="67"/>
                  </a:lnTo>
                  <a:lnTo>
                    <a:pt x="144" y="64"/>
                  </a:lnTo>
                  <a:lnTo>
                    <a:pt x="148" y="64"/>
                  </a:lnTo>
                  <a:close/>
                  <a:moveTo>
                    <a:pt x="86" y="64"/>
                  </a:moveTo>
                  <a:lnTo>
                    <a:pt x="90" y="64"/>
                  </a:lnTo>
                  <a:lnTo>
                    <a:pt x="94" y="67"/>
                  </a:lnTo>
                  <a:lnTo>
                    <a:pt x="97" y="70"/>
                  </a:lnTo>
                  <a:lnTo>
                    <a:pt x="100" y="74"/>
                  </a:lnTo>
                  <a:lnTo>
                    <a:pt x="100" y="78"/>
                  </a:lnTo>
                  <a:lnTo>
                    <a:pt x="100" y="84"/>
                  </a:lnTo>
                  <a:lnTo>
                    <a:pt x="97" y="88"/>
                  </a:lnTo>
                  <a:lnTo>
                    <a:pt x="94" y="91"/>
                  </a:lnTo>
                  <a:lnTo>
                    <a:pt x="90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6" y="91"/>
                  </a:lnTo>
                  <a:lnTo>
                    <a:pt x="73" y="88"/>
                  </a:lnTo>
                  <a:lnTo>
                    <a:pt x="70" y="84"/>
                  </a:lnTo>
                  <a:lnTo>
                    <a:pt x="70" y="78"/>
                  </a:lnTo>
                  <a:lnTo>
                    <a:pt x="70" y="74"/>
                  </a:lnTo>
                  <a:lnTo>
                    <a:pt x="73" y="70"/>
                  </a:lnTo>
                  <a:lnTo>
                    <a:pt x="76" y="67"/>
                  </a:lnTo>
                  <a:lnTo>
                    <a:pt x="80" y="64"/>
                  </a:lnTo>
                  <a:lnTo>
                    <a:pt x="86" y="64"/>
                  </a:lnTo>
                  <a:close/>
                  <a:moveTo>
                    <a:pt x="21" y="64"/>
                  </a:moveTo>
                  <a:lnTo>
                    <a:pt x="26" y="64"/>
                  </a:lnTo>
                  <a:lnTo>
                    <a:pt x="30" y="67"/>
                  </a:lnTo>
                  <a:lnTo>
                    <a:pt x="33" y="70"/>
                  </a:lnTo>
                  <a:lnTo>
                    <a:pt x="35" y="74"/>
                  </a:lnTo>
                  <a:lnTo>
                    <a:pt x="35" y="78"/>
                  </a:lnTo>
                  <a:lnTo>
                    <a:pt x="35" y="84"/>
                  </a:lnTo>
                  <a:lnTo>
                    <a:pt x="33" y="88"/>
                  </a:lnTo>
                  <a:lnTo>
                    <a:pt x="30" y="91"/>
                  </a:lnTo>
                  <a:lnTo>
                    <a:pt x="26" y="94"/>
                  </a:lnTo>
                  <a:lnTo>
                    <a:pt x="21" y="94"/>
                  </a:lnTo>
                  <a:lnTo>
                    <a:pt x="16" y="94"/>
                  </a:lnTo>
                  <a:lnTo>
                    <a:pt x="12" y="91"/>
                  </a:lnTo>
                  <a:lnTo>
                    <a:pt x="9" y="88"/>
                  </a:lnTo>
                  <a:lnTo>
                    <a:pt x="7" y="84"/>
                  </a:lnTo>
                  <a:lnTo>
                    <a:pt x="6" y="78"/>
                  </a:lnTo>
                  <a:lnTo>
                    <a:pt x="7" y="74"/>
                  </a:lnTo>
                  <a:lnTo>
                    <a:pt x="9" y="70"/>
                  </a:lnTo>
                  <a:lnTo>
                    <a:pt x="12" y="67"/>
                  </a:lnTo>
                  <a:lnTo>
                    <a:pt x="16" y="64"/>
                  </a:lnTo>
                  <a:lnTo>
                    <a:pt x="21" y="64"/>
                  </a:lnTo>
                  <a:close/>
                  <a:moveTo>
                    <a:pt x="4458" y="7"/>
                  </a:moveTo>
                  <a:lnTo>
                    <a:pt x="4458" y="24"/>
                  </a:lnTo>
                  <a:lnTo>
                    <a:pt x="4455" y="20"/>
                  </a:lnTo>
                  <a:lnTo>
                    <a:pt x="4453" y="16"/>
                  </a:lnTo>
                  <a:lnTo>
                    <a:pt x="4455" y="10"/>
                  </a:lnTo>
                  <a:lnTo>
                    <a:pt x="4458" y="7"/>
                  </a:lnTo>
                  <a:close/>
                  <a:moveTo>
                    <a:pt x="0" y="7"/>
                  </a:moveTo>
                  <a:lnTo>
                    <a:pt x="3" y="10"/>
                  </a:lnTo>
                  <a:lnTo>
                    <a:pt x="5" y="16"/>
                  </a:lnTo>
                  <a:lnTo>
                    <a:pt x="3" y="20"/>
                  </a:lnTo>
                  <a:lnTo>
                    <a:pt x="0" y="24"/>
                  </a:lnTo>
                  <a:lnTo>
                    <a:pt x="0" y="7"/>
                  </a:lnTo>
                  <a:close/>
                  <a:moveTo>
                    <a:pt x="4405" y="0"/>
                  </a:moveTo>
                  <a:lnTo>
                    <a:pt x="4410" y="0"/>
                  </a:lnTo>
                  <a:lnTo>
                    <a:pt x="4414" y="3"/>
                  </a:lnTo>
                  <a:lnTo>
                    <a:pt x="4417" y="6"/>
                  </a:lnTo>
                  <a:lnTo>
                    <a:pt x="4418" y="10"/>
                  </a:lnTo>
                  <a:lnTo>
                    <a:pt x="4420" y="16"/>
                  </a:lnTo>
                  <a:lnTo>
                    <a:pt x="4418" y="20"/>
                  </a:lnTo>
                  <a:lnTo>
                    <a:pt x="4417" y="24"/>
                  </a:lnTo>
                  <a:lnTo>
                    <a:pt x="4414" y="27"/>
                  </a:lnTo>
                  <a:lnTo>
                    <a:pt x="4410" y="30"/>
                  </a:lnTo>
                  <a:lnTo>
                    <a:pt x="4405" y="30"/>
                  </a:lnTo>
                  <a:lnTo>
                    <a:pt x="4400" y="30"/>
                  </a:lnTo>
                  <a:lnTo>
                    <a:pt x="4396" y="27"/>
                  </a:lnTo>
                  <a:lnTo>
                    <a:pt x="4393" y="24"/>
                  </a:lnTo>
                  <a:lnTo>
                    <a:pt x="4391" y="20"/>
                  </a:lnTo>
                  <a:lnTo>
                    <a:pt x="4391" y="16"/>
                  </a:lnTo>
                  <a:lnTo>
                    <a:pt x="4391" y="10"/>
                  </a:lnTo>
                  <a:lnTo>
                    <a:pt x="4393" y="6"/>
                  </a:lnTo>
                  <a:lnTo>
                    <a:pt x="4396" y="3"/>
                  </a:lnTo>
                  <a:lnTo>
                    <a:pt x="4400" y="0"/>
                  </a:lnTo>
                  <a:lnTo>
                    <a:pt x="4405" y="0"/>
                  </a:lnTo>
                  <a:close/>
                  <a:moveTo>
                    <a:pt x="4342" y="0"/>
                  </a:moveTo>
                  <a:lnTo>
                    <a:pt x="4346" y="0"/>
                  </a:lnTo>
                  <a:lnTo>
                    <a:pt x="4350" y="3"/>
                  </a:lnTo>
                  <a:lnTo>
                    <a:pt x="4353" y="6"/>
                  </a:lnTo>
                  <a:lnTo>
                    <a:pt x="4356" y="10"/>
                  </a:lnTo>
                  <a:lnTo>
                    <a:pt x="4356" y="16"/>
                  </a:lnTo>
                  <a:lnTo>
                    <a:pt x="4356" y="20"/>
                  </a:lnTo>
                  <a:lnTo>
                    <a:pt x="4353" y="24"/>
                  </a:lnTo>
                  <a:lnTo>
                    <a:pt x="4350" y="27"/>
                  </a:lnTo>
                  <a:lnTo>
                    <a:pt x="4346" y="30"/>
                  </a:lnTo>
                  <a:lnTo>
                    <a:pt x="4342" y="30"/>
                  </a:lnTo>
                  <a:lnTo>
                    <a:pt x="4336" y="30"/>
                  </a:lnTo>
                  <a:lnTo>
                    <a:pt x="4332" y="27"/>
                  </a:lnTo>
                  <a:lnTo>
                    <a:pt x="4329" y="24"/>
                  </a:lnTo>
                  <a:lnTo>
                    <a:pt x="4326" y="20"/>
                  </a:lnTo>
                  <a:lnTo>
                    <a:pt x="4326" y="16"/>
                  </a:lnTo>
                  <a:lnTo>
                    <a:pt x="4326" y="10"/>
                  </a:lnTo>
                  <a:lnTo>
                    <a:pt x="4329" y="6"/>
                  </a:lnTo>
                  <a:lnTo>
                    <a:pt x="4332" y="3"/>
                  </a:lnTo>
                  <a:lnTo>
                    <a:pt x="4336" y="0"/>
                  </a:lnTo>
                  <a:lnTo>
                    <a:pt x="4342" y="0"/>
                  </a:lnTo>
                  <a:close/>
                  <a:moveTo>
                    <a:pt x="4277" y="0"/>
                  </a:moveTo>
                  <a:lnTo>
                    <a:pt x="4282" y="0"/>
                  </a:lnTo>
                  <a:lnTo>
                    <a:pt x="4286" y="3"/>
                  </a:lnTo>
                  <a:lnTo>
                    <a:pt x="4289" y="6"/>
                  </a:lnTo>
                  <a:lnTo>
                    <a:pt x="4291" y="10"/>
                  </a:lnTo>
                  <a:lnTo>
                    <a:pt x="4291" y="16"/>
                  </a:lnTo>
                  <a:lnTo>
                    <a:pt x="4291" y="20"/>
                  </a:lnTo>
                  <a:lnTo>
                    <a:pt x="4289" y="24"/>
                  </a:lnTo>
                  <a:lnTo>
                    <a:pt x="4286" y="27"/>
                  </a:lnTo>
                  <a:lnTo>
                    <a:pt x="4282" y="30"/>
                  </a:lnTo>
                  <a:lnTo>
                    <a:pt x="4277" y="30"/>
                  </a:lnTo>
                  <a:lnTo>
                    <a:pt x="4272" y="30"/>
                  </a:lnTo>
                  <a:lnTo>
                    <a:pt x="4268" y="27"/>
                  </a:lnTo>
                  <a:lnTo>
                    <a:pt x="4265" y="24"/>
                  </a:lnTo>
                  <a:lnTo>
                    <a:pt x="4264" y="20"/>
                  </a:lnTo>
                  <a:lnTo>
                    <a:pt x="4262" y="16"/>
                  </a:lnTo>
                  <a:lnTo>
                    <a:pt x="4264" y="10"/>
                  </a:lnTo>
                  <a:lnTo>
                    <a:pt x="4265" y="6"/>
                  </a:lnTo>
                  <a:lnTo>
                    <a:pt x="4268" y="3"/>
                  </a:lnTo>
                  <a:lnTo>
                    <a:pt x="4272" y="0"/>
                  </a:lnTo>
                  <a:lnTo>
                    <a:pt x="4277" y="0"/>
                  </a:lnTo>
                  <a:close/>
                  <a:moveTo>
                    <a:pt x="4213" y="0"/>
                  </a:moveTo>
                  <a:lnTo>
                    <a:pt x="4217" y="0"/>
                  </a:lnTo>
                  <a:lnTo>
                    <a:pt x="4222" y="3"/>
                  </a:lnTo>
                  <a:lnTo>
                    <a:pt x="4224" y="6"/>
                  </a:lnTo>
                  <a:lnTo>
                    <a:pt x="4227" y="10"/>
                  </a:lnTo>
                  <a:lnTo>
                    <a:pt x="4229" y="16"/>
                  </a:lnTo>
                  <a:lnTo>
                    <a:pt x="4227" y="20"/>
                  </a:lnTo>
                  <a:lnTo>
                    <a:pt x="4224" y="24"/>
                  </a:lnTo>
                  <a:lnTo>
                    <a:pt x="4222" y="27"/>
                  </a:lnTo>
                  <a:lnTo>
                    <a:pt x="4217" y="30"/>
                  </a:lnTo>
                  <a:lnTo>
                    <a:pt x="4213" y="30"/>
                  </a:lnTo>
                  <a:lnTo>
                    <a:pt x="4208" y="30"/>
                  </a:lnTo>
                  <a:lnTo>
                    <a:pt x="4205" y="27"/>
                  </a:lnTo>
                  <a:lnTo>
                    <a:pt x="4201" y="24"/>
                  </a:lnTo>
                  <a:lnTo>
                    <a:pt x="4199" y="20"/>
                  </a:lnTo>
                  <a:lnTo>
                    <a:pt x="4198" y="16"/>
                  </a:lnTo>
                  <a:lnTo>
                    <a:pt x="4199" y="10"/>
                  </a:lnTo>
                  <a:lnTo>
                    <a:pt x="4201" y="6"/>
                  </a:lnTo>
                  <a:lnTo>
                    <a:pt x="4205" y="3"/>
                  </a:lnTo>
                  <a:lnTo>
                    <a:pt x="4208" y="0"/>
                  </a:lnTo>
                  <a:lnTo>
                    <a:pt x="4213" y="0"/>
                  </a:lnTo>
                  <a:close/>
                  <a:moveTo>
                    <a:pt x="4149" y="0"/>
                  </a:moveTo>
                  <a:lnTo>
                    <a:pt x="4153" y="0"/>
                  </a:lnTo>
                  <a:lnTo>
                    <a:pt x="4157" y="3"/>
                  </a:lnTo>
                  <a:lnTo>
                    <a:pt x="4162" y="6"/>
                  </a:lnTo>
                  <a:lnTo>
                    <a:pt x="4163" y="10"/>
                  </a:lnTo>
                  <a:lnTo>
                    <a:pt x="4164" y="16"/>
                  </a:lnTo>
                  <a:lnTo>
                    <a:pt x="4163" y="20"/>
                  </a:lnTo>
                  <a:lnTo>
                    <a:pt x="4162" y="24"/>
                  </a:lnTo>
                  <a:lnTo>
                    <a:pt x="4157" y="27"/>
                  </a:lnTo>
                  <a:lnTo>
                    <a:pt x="4153" y="30"/>
                  </a:lnTo>
                  <a:lnTo>
                    <a:pt x="4149" y="30"/>
                  </a:lnTo>
                  <a:lnTo>
                    <a:pt x="4145" y="30"/>
                  </a:lnTo>
                  <a:lnTo>
                    <a:pt x="4141" y="27"/>
                  </a:lnTo>
                  <a:lnTo>
                    <a:pt x="4136" y="24"/>
                  </a:lnTo>
                  <a:lnTo>
                    <a:pt x="4135" y="20"/>
                  </a:lnTo>
                  <a:lnTo>
                    <a:pt x="4134" y="16"/>
                  </a:lnTo>
                  <a:lnTo>
                    <a:pt x="4135" y="10"/>
                  </a:lnTo>
                  <a:lnTo>
                    <a:pt x="4136" y="6"/>
                  </a:lnTo>
                  <a:lnTo>
                    <a:pt x="4141" y="3"/>
                  </a:lnTo>
                  <a:lnTo>
                    <a:pt x="4145" y="0"/>
                  </a:lnTo>
                  <a:lnTo>
                    <a:pt x="4149" y="0"/>
                  </a:lnTo>
                  <a:close/>
                  <a:moveTo>
                    <a:pt x="4085" y="0"/>
                  </a:moveTo>
                  <a:lnTo>
                    <a:pt x="4090" y="0"/>
                  </a:lnTo>
                  <a:lnTo>
                    <a:pt x="4093" y="3"/>
                  </a:lnTo>
                  <a:lnTo>
                    <a:pt x="4097" y="6"/>
                  </a:lnTo>
                  <a:lnTo>
                    <a:pt x="4099" y="10"/>
                  </a:lnTo>
                  <a:lnTo>
                    <a:pt x="4100" y="16"/>
                  </a:lnTo>
                  <a:lnTo>
                    <a:pt x="4099" y="20"/>
                  </a:lnTo>
                  <a:lnTo>
                    <a:pt x="4097" y="24"/>
                  </a:lnTo>
                  <a:lnTo>
                    <a:pt x="4093" y="27"/>
                  </a:lnTo>
                  <a:lnTo>
                    <a:pt x="4090" y="30"/>
                  </a:lnTo>
                  <a:lnTo>
                    <a:pt x="4085" y="30"/>
                  </a:lnTo>
                  <a:lnTo>
                    <a:pt x="4081" y="30"/>
                  </a:lnTo>
                  <a:lnTo>
                    <a:pt x="4076" y="27"/>
                  </a:lnTo>
                  <a:lnTo>
                    <a:pt x="4074" y="24"/>
                  </a:lnTo>
                  <a:lnTo>
                    <a:pt x="4071" y="20"/>
                  </a:lnTo>
                  <a:lnTo>
                    <a:pt x="4069" y="16"/>
                  </a:lnTo>
                  <a:lnTo>
                    <a:pt x="4071" y="10"/>
                  </a:lnTo>
                  <a:lnTo>
                    <a:pt x="4074" y="6"/>
                  </a:lnTo>
                  <a:lnTo>
                    <a:pt x="4076" y="3"/>
                  </a:lnTo>
                  <a:lnTo>
                    <a:pt x="4081" y="0"/>
                  </a:lnTo>
                  <a:lnTo>
                    <a:pt x="4085" y="0"/>
                  </a:lnTo>
                  <a:close/>
                  <a:moveTo>
                    <a:pt x="4021" y="0"/>
                  </a:moveTo>
                  <a:lnTo>
                    <a:pt x="4026" y="0"/>
                  </a:lnTo>
                  <a:lnTo>
                    <a:pt x="4030" y="3"/>
                  </a:lnTo>
                  <a:lnTo>
                    <a:pt x="4033" y="6"/>
                  </a:lnTo>
                  <a:lnTo>
                    <a:pt x="4034" y="10"/>
                  </a:lnTo>
                  <a:lnTo>
                    <a:pt x="4036" y="16"/>
                  </a:lnTo>
                  <a:lnTo>
                    <a:pt x="4034" y="20"/>
                  </a:lnTo>
                  <a:lnTo>
                    <a:pt x="4033" y="24"/>
                  </a:lnTo>
                  <a:lnTo>
                    <a:pt x="4030" y="27"/>
                  </a:lnTo>
                  <a:lnTo>
                    <a:pt x="4026" y="30"/>
                  </a:lnTo>
                  <a:lnTo>
                    <a:pt x="4021" y="30"/>
                  </a:lnTo>
                  <a:lnTo>
                    <a:pt x="4016" y="30"/>
                  </a:lnTo>
                  <a:lnTo>
                    <a:pt x="4012" y="27"/>
                  </a:lnTo>
                  <a:lnTo>
                    <a:pt x="4009" y="24"/>
                  </a:lnTo>
                  <a:lnTo>
                    <a:pt x="4007" y="20"/>
                  </a:lnTo>
                  <a:lnTo>
                    <a:pt x="4007" y="16"/>
                  </a:lnTo>
                  <a:lnTo>
                    <a:pt x="4007" y="10"/>
                  </a:lnTo>
                  <a:lnTo>
                    <a:pt x="4009" y="6"/>
                  </a:lnTo>
                  <a:lnTo>
                    <a:pt x="4012" y="3"/>
                  </a:lnTo>
                  <a:lnTo>
                    <a:pt x="4016" y="0"/>
                  </a:lnTo>
                  <a:lnTo>
                    <a:pt x="4021" y="0"/>
                  </a:lnTo>
                  <a:close/>
                  <a:moveTo>
                    <a:pt x="3958" y="0"/>
                  </a:moveTo>
                  <a:lnTo>
                    <a:pt x="3962" y="0"/>
                  </a:lnTo>
                  <a:lnTo>
                    <a:pt x="3966" y="3"/>
                  </a:lnTo>
                  <a:lnTo>
                    <a:pt x="3969" y="6"/>
                  </a:lnTo>
                  <a:lnTo>
                    <a:pt x="3972" y="10"/>
                  </a:lnTo>
                  <a:lnTo>
                    <a:pt x="3972" y="16"/>
                  </a:lnTo>
                  <a:lnTo>
                    <a:pt x="3972" y="20"/>
                  </a:lnTo>
                  <a:lnTo>
                    <a:pt x="3969" y="24"/>
                  </a:lnTo>
                  <a:lnTo>
                    <a:pt x="3966" y="27"/>
                  </a:lnTo>
                  <a:lnTo>
                    <a:pt x="3962" y="30"/>
                  </a:lnTo>
                  <a:lnTo>
                    <a:pt x="3958" y="30"/>
                  </a:lnTo>
                  <a:lnTo>
                    <a:pt x="3952" y="30"/>
                  </a:lnTo>
                  <a:lnTo>
                    <a:pt x="3948" y="27"/>
                  </a:lnTo>
                  <a:lnTo>
                    <a:pt x="3945" y="24"/>
                  </a:lnTo>
                  <a:lnTo>
                    <a:pt x="3942" y="20"/>
                  </a:lnTo>
                  <a:lnTo>
                    <a:pt x="3942" y="16"/>
                  </a:lnTo>
                  <a:lnTo>
                    <a:pt x="3942" y="10"/>
                  </a:lnTo>
                  <a:lnTo>
                    <a:pt x="3945" y="6"/>
                  </a:lnTo>
                  <a:lnTo>
                    <a:pt x="3948" y="3"/>
                  </a:lnTo>
                  <a:lnTo>
                    <a:pt x="3952" y="0"/>
                  </a:lnTo>
                  <a:lnTo>
                    <a:pt x="3958" y="0"/>
                  </a:lnTo>
                  <a:close/>
                  <a:moveTo>
                    <a:pt x="3893" y="0"/>
                  </a:moveTo>
                  <a:lnTo>
                    <a:pt x="3898" y="0"/>
                  </a:lnTo>
                  <a:lnTo>
                    <a:pt x="3902" y="3"/>
                  </a:lnTo>
                  <a:lnTo>
                    <a:pt x="3905" y="6"/>
                  </a:lnTo>
                  <a:lnTo>
                    <a:pt x="3907" y="10"/>
                  </a:lnTo>
                  <a:lnTo>
                    <a:pt x="3907" y="16"/>
                  </a:lnTo>
                  <a:lnTo>
                    <a:pt x="3907" y="20"/>
                  </a:lnTo>
                  <a:lnTo>
                    <a:pt x="3905" y="24"/>
                  </a:lnTo>
                  <a:lnTo>
                    <a:pt x="3902" y="27"/>
                  </a:lnTo>
                  <a:lnTo>
                    <a:pt x="3898" y="30"/>
                  </a:lnTo>
                  <a:lnTo>
                    <a:pt x="3893" y="30"/>
                  </a:lnTo>
                  <a:lnTo>
                    <a:pt x="3888" y="30"/>
                  </a:lnTo>
                  <a:lnTo>
                    <a:pt x="3884" y="27"/>
                  </a:lnTo>
                  <a:lnTo>
                    <a:pt x="3881" y="24"/>
                  </a:lnTo>
                  <a:lnTo>
                    <a:pt x="3880" y="20"/>
                  </a:lnTo>
                  <a:lnTo>
                    <a:pt x="3878" y="16"/>
                  </a:lnTo>
                  <a:lnTo>
                    <a:pt x="3880" y="10"/>
                  </a:lnTo>
                  <a:lnTo>
                    <a:pt x="3881" y="6"/>
                  </a:lnTo>
                  <a:lnTo>
                    <a:pt x="3884" y="3"/>
                  </a:lnTo>
                  <a:lnTo>
                    <a:pt x="3888" y="0"/>
                  </a:lnTo>
                  <a:lnTo>
                    <a:pt x="3893" y="0"/>
                  </a:lnTo>
                  <a:close/>
                  <a:moveTo>
                    <a:pt x="3829" y="0"/>
                  </a:moveTo>
                  <a:lnTo>
                    <a:pt x="3833" y="0"/>
                  </a:lnTo>
                  <a:lnTo>
                    <a:pt x="3838" y="3"/>
                  </a:lnTo>
                  <a:lnTo>
                    <a:pt x="3840" y="6"/>
                  </a:lnTo>
                  <a:lnTo>
                    <a:pt x="3843" y="10"/>
                  </a:lnTo>
                  <a:lnTo>
                    <a:pt x="3845" y="16"/>
                  </a:lnTo>
                  <a:lnTo>
                    <a:pt x="3843" y="20"/>
                  </a:lnTo>
                  <a:lnTo>
                    <a:pt x="3840" y="24"/>
                  </a:lnTo>
                  <a:lnTo>
                    <a:pt x="3838" y="27"/>
                  </a:lnTo>
                  <a:lnTo>
                    <a:pt x="3833" y="30"/>
                  </a:lnTo>
                  <a:lnTo>
                    <a:pt x="3829" y="30"/>
                  </a:lnTo>
                  <a:lnTo>
                    <a:pt x="3824" y="30"/>
                  </a:lnTo>
                  <a:lnTo>
                    <a:pt x="3821" y="27"/>
                  </a:lnTo>
                  <a:lnTo>
                    <a:pt x="3817" y="24"/>
                  </a:lnTo>
                  <a:lnTo>
                    <a:pt x="3815" y="20"/>
                  </a:lnTo>
                  <a:lnTo>
                    <a:pt x="3814" y="16"/>
                  </a:lnTo>
                  <a:lnTo>
                    <a:pt x="3815" y="10"/>
                  </a:lnTo>
                  <a:lnTo>
                    <a:pt x="3817" y="6"/>
                  </a:lnTo>
                  <a:lnTo>
                    <a:pt x="3821" y="3"/>
                  </a:lnTo>
                  <a:lnTo>
                    <a:pt x="3824" y="0"/>
                  </a:lnTo>
                  <a:lnTo>
                    <a:pt x="3829" y="0"/>
                  </a:lnTo>
                  <a:close/>
                  <a:moveTo>
                    <a:pt x="3765" y="0"/>
                  </a:moveTo>
                  <a:lnTo>
                    <a:pt x="3769" y="0"/>
                  </a:lnTo>
                  <a:lnTo>
                    <a:pt x="3773" y="3"/>
                  </a:lnTo>
                  <a:lnTo>
                    <a:pt x="3778" y="6"/>
                  </a:lnTo>
                  <a:lnTo>
                    <a:pt x="3779" y="10"/>
                  </a:lnTo>
                  <a:lnTo>
                    <a:pt x="3780" y="16"/>
                  </a:lnTo>
                  <a:lnTo>
                    <a:pt x="3779" y="20"/>
                  </a:lnTo>
                  <a:lnTo>
                    <a:pt x="3778" y="24"/>
                  </a:lnTo>
                  <a:lnTo>
                    <a:pt x="3773" y="27"/>
                  </a:lnTo>
                  <a:lnTo>
                    <a:pt x="3769" y="30"/>
                  </a:lnTo>
                  <a:lnTo>
                    <a:pt x="3765" y="30"/>
                  </a:lnTo>
                  <a:lnTo>
                    <a:pt x="3761" y="30"/>
                  </a:lnTo>
                  <a:lnTo>
                    <a:pt x="3757" y="27"/>
                  </a:lnTo>
                  <a:lnTo>
                    <a:pt x="3752" y="24"/>
                  </a:lnTo>
                  <a:lnTo>
                    <a:pt x="3751" y="20"/>
                  </a:lnTo>
                  <a:lnTo>
                    <a:pt x="3750" y="16"/>
                  </a:lnTo>
                  <a:lnTo>
                    <a:pt x="3751" y="10"/>
                  </a:lnTo>
                  <a:lnTo>
                    <a:pt x="3752" y="6"/>
                  </a:lnTo>
                  <a:lnTo>
                    <a:pt x="3757" y="3"/>
                  </a:lnTo>
                  <a:lnTo>
                    <a:pt x="3761" y="0"/>
                  </a:lnTo>
                  <a:lnTo>
                    <a:pt x="3765" y="0"/>
                  </a:lnTo>
                  <a:close/>
                  <a:moveTo>
                    <a:pt x="3701" y="0"/>
                  </a:moveTo>
                  <a:lnTo>
                    <a:pt x="3706" y="0"/>
                  </a:lnTo>
                  <a:lnTo>
                    <a:pt x="3709" y="3"/>
                  </a:lnTo>
                  <a:lnTo>
                    <a:pt x="3713" y="6"/>
                  </a:lnTo>
                  <a:lnTo>
                    <a:pt x="3715" y="10"/>
                  </a:lnTo>
                  <a:lnTo>
                    <a:pt x="3716" y="16"/>
                  </a:lnTo>
                  <a:lnTo>
                    <a:pt x="3715" y="20"/>
                  </a:lnTo>
                  <a:lnTo>
                    <a:pt x="3713" y="24"/>
                  </a:lnTo>
                  <a:lnTo>
                    <a:pt x="3709" y="27"/>
                  </a:lnTo>
                  <a:lnTo>
                    <a:pt x="3706" y="30"/>
                  </a:lnTo>
                  <a:lnTo>
                    <a:pt x="3701" y="30"/>
                  </a:lnTo>
                  <a:lnTo>
                    <a:pt x="3697" y="30"/>
                  </a:lnTo>
                  <a:lnTo>
                    <a:pt x="3692" y="27"/>
                  </a:lnTo>
                  <a:lnTo>
                    <a:pt x="3690" y="24"/>
                  </a:lnTo>
                  <a:lnTo>
                    <a:pt x="3687" y="20"/>
                  </a:lnTo>
                  <a:lnTo>
                    <a:pt x="3685" y="16"/>
                  </a:lnTo>
                  <a:lnTo>
                    <a:pt x="3687" y="10"/>
                  </a:lnTo>
                  <a:lnTo>
                    <a:pt x="3690" y="6"/>
                  </a:lnTo>
                  <a:lnTo>
                    <a:pt x="3692" y="3"/>
                  </a:lnTo>
                  <a:lnTo>
                    <a:pt x="3697" y="0"/>
                  </a:lnTo>
                  <a:lnTo>
                    <a:pt x="3701" y="0"/>
                  </a:lnTo>
                  <a:close/>
                  <a:moveTo>
                    <a:pt x="3637" y="0"/>
                  </a:moveTo>
                  <a:lnTo>
                    <a:pt x="3642" y="0"/>
                  </a:lnTo>
                  <a:lnTo>
                    <a:pt x="3646" y="3"/>
                  </a:lnTo>
                  <a:lnTo>
                    <a:pt x="3649" y="6"/>
                  </a:lnTo>
                  <a:lnTo>
                    <a:pt x="3650" y="10"/>
                  </a:lnTo>
                  <a:lnTo>
                    <a:pt x="3652" y="16"/>
                  </a:lnTo>
                  <a:lnTo>
                    <a:pt x="3650" y="20"/>
                  </a:lnTo>
                  <a:lnTo>
                    <a:pt x="3649" y="24"/>
                  </a:lnTo>
                  <a:lnTo>
                    <a:pt x="3646" y="27"/>
                  </a:lnTo>
                  <a:lnTo>
                    <a:pt x="3642" y="30"/>
                  </a:lnTo>
                  <a:lnTo>
                    <a:pt x="3637" y="30"/>
                  </a:lnTo>
                  <a:lnTo>
                    <a:pt x="3632" y="30"/>
                  </a:lnTo>
                  <a:lnTo>
                    <a:pt x="3628" y="27"/>
                  </a:lnTo>
                  <a:lnTo>
                    <a:pt x="3625" y="24"/>
                  </a:lnTo>
                  <a:lnTo>
                    <a:pt x="3623" y="20"/>
                  </a:lnTo>
                  <a:lnTo>
                    <a:pt x="3623" y="16"/>
                  </a:lnTo>
                  <a:lnTo>
                    <a:pt x="3623" y="10"/>
                  </a:lnTo>
                  <a:lnTo>
                    <a:pt x="3625" y="6"/>
                  </a:lnTo>
                  <a:lnTo>
                    <a:pt x="3628" y="3"/>
                  </a:lnTo>
                  <a:lnTo>
                    <a:pt x="3632" y="0"/>
                  </a:lnTo>
                  <a:lnTo>
                    <a:pt x="3637" y="0"/>
                  </a:lnTo>
                  <a:close/>
                  <a:moveTo>
                    <a:pt x="3574" y="0"/>
                  </a:moveTo>
                  <a:lnTo>
                    <a:pt x="3578" y="0"/>
                  </a:lnTo>
                  <a:lnTo>
                    <a:pt x="3582" y="3"/>
                  </a:lnTo>
                  <a:lnTo>
                    <a:pt x="3585" y="6"/>
                  </a:lnTo>
                  <a:lnTo>
                    <a:pt x="3588" y="10"/>
                  </a:lnTo>
                  <a:lnTo>
                    <a:pt x="3588" y="16"/>
                  </a:lnTo>
                  <a:lnTo>
                    <a:pt x="3588" y="20"/>
                  </a:lnTo>
                  <a:lnTo>
                    <a:pt x="3585" y="24"/>
                  </a:lnTo>
                  <a:lnTo>
                    <a:pt x="3582" y="27"/>
                  </a:lnTo>
                  <a:lnTo>
                    <a:pt x="3578" y="30"/>
                  </a:lnTo>
                  <a:lnTo>
                    <a:pt x="3574" y="30"/>
                  </a:lnTo>
                  <a:lnTo>
                    <a:pt x="3568" y="30"/>
                  </a:lnTo>
                  <a:lnTo>
                    <a:pt x="3564" y="27"/>
                  </a:lnTo>
                  <a:lnTo>
                    <a:pt x="3561" y="24"/>
                  </a:lnTo>
                  <a:lnTo>
                    <a:pt x="3558" y="20"/>
                  </a:lnTo>
                  <a:lnTo>
                    <a:pt x="3558" y="16"/>
                  </a:lnTo>
                  <a:lnTo>
                    <a:pt x="3558" y="10"/>
                  </a:lnTo>
                  <a:lnTo>
                    <a:pt x="3561" y="6"/>
                  </a:lnTo>
                  <a:lnTo>
                    <a:pt x="3564" y="3"/>
                  </a:lnTo>
                  <a:lnTo>
                    <a:pt x="3568" y="0"/>
                  </a:lnTo>
                  <a:lnTo>
                    <a:pt x="3574" y="0"/>
                  </a:lnTo>
                  <a:close/>
                  <a:moveTo>
                    <a:pt x="3509" y="0"/>
                  </a:moveTo>
                  <a:lnTo>
                    <a:pt x="3514" y="0"/>
                  </a:lnTo>
                  <a:lnTo>
                    <a:pt x="3518" y="3"/>
                  </a:lnTo>
                  <a:lnTo>
                    <a:pt x="3521" y="6"/>
                  </a:lnTo>
                  <a:lnTo>
                    <a:pt x="3523" y="10"/>
                  </a:lnTo>
                  <a:lnTo>
                    <a:pt x="3523" y="16"/>
                  </a:lnTo>
                  <a:lnTo>
                    <a:pt x="3523" y="20"/>
                  </a:lnTo>
                  <a:lnTo>
                    <a:pt x="3521" y="24"/>
                  </a:lnTo>
                  <a:lnTo>
                    <a:pt x="3518" y="27"/>
                  </a:lnTo>
                  <a:lnTo>
                    <a:pt x="3514" y="30"/>
                  </a:lnTo>
                  <a:lnTo>
                    <a:pt x="3509" y="30"/>
                  </a:lnTo>
                  <a:lnTo>
                    <a:pt x="3504" y="30"/>
                  </a:lnTo>
                  <a:lnTo>
                    <a:pt x="3500" y="27"/>
                  </a:lnTo>
                  <a:lnTo>
                    <a:pt x="3497" y="24"/>
                  </a:lnTo>
                  <a:lnTo>
                    <a:pt x="3496" y="20"/>
                  </a:lnTo>
                  <a:lnTo>
                    <a:pt x="3494" y="16"/>
                  </a:lnTo>
                  <a:lnTo>
                    <a:pt x="3496" y="10"/>
                  </a:lnTo>
                  <a:lnTo>
                    <a:pt x="3497" y="6"/>
                  </a:lnTo>
                  <a:lnTo>
                    <a:pt x="3500" y="3"/>
                  </a:lnTo>
                  <a:lnTo>
                    <a:pt x="3504" y="0"/>
                  </a:lnTo>
                  <a:lnTo>
                    <a:pt x="3509" y="0"/>
                  </a:lnTo>
                  <a:close/>
                  <a:moveTo>
                    <a:pt x="3445" y="0"/>
                  </a:moveTo>
                  <a:lnTo>
                    <a:pt x="3449" y="0"/>
                  </a:lnTo>
                  <a:lnTo>
                    <a:pt x="3454" y="3"/>
                  </a:lnTo>
                  <a:lnTo>
                    <a:pt x="3456" y="6"/>
                  </a:lnTo>
                  <a:lnTo>
                    <a:pt x="3459" y="10"/>
                  </a:lnTo>
                  <a:lnTo>
                    <a:pt x="3461" y="16"/>
                  </a:lnTo>
                  <a:lnTo>
                    <a:pt x="3459" y="20"/>
                  </a:lnTo>
                  <a:lnTo>
                    <a:pt x="3456" y="24"/>
                  </a:lnTo>
                  <a:lnTo>
                    <a:pt x="3454" y="27"/>
                  </a:lnTo>
                  <a:lnTo>
                    <a:pt x="3449" y="30"/>
                  </a:lnTo>
                  <a:lnTo>
                    <a:pt x="3445" y="30"/>
                  </a:lnTo>
                  <a:lnTo>
                    <a:pt x="3440" y="30"/>
                  </a:lnTo>
                  <a:lnTo>
                    <a:pt x="3437" y="27"/>
                  </a:lnTo>
                  <a:lnTo>
                    <a:pt x="3433" y="24"/>
                  </a:lnTo>
                  <a:lnTo>
                    <a:pt x="3431" y="20"/>
                  </a:lnTo>
                  <a:lnTo>
                    <a:pt x="3430" y="16"/>
                  </a:lnTo>
                  <a:lnTo>
                    <a:pt x="3431" y="10"/>
                  </a:lnTo>
                  <a:lnTo>
                    <a:pt x="3433" y="6"/>
                  </a:lnTo>
                  <a:lnTo>
                    <a:pt x="3437" y="3"/>
                  </a:lnTo>
                  <a:lnTo>
                    <a:pt x="3440" y="0"/>
                  </a:lnTo>
                  <a:lnTo>
                    <a:pt x="3445" y="0"/>
                  </a:lnTo>
                  <a:close/>
                  <a:moveTo>
                    <a:pt x="3381" y="0"/>
                  </a:moveTo>
                  <a:lnTo>
                    <a:pt x="3385" y="0"/>
                  </a:lnTo>
                  <a:lnTo>
                    <a:pt x="3389" y="3"/>
                  </a:lnTo>
                  <a:lnTo>
                    <a:pt x="3394" y="6"/>
                  </a:lnTo>
                  <a:lnTo>
                    <a:pt x="3395" y="10"/>
                  </a:lnTo>
                  <a:lnTo>
                    <a:pt x="3396" y="16"/>
                  </a:lnTo>
                  <a:lnTo>
                    <a:pt x="3395" y="20"/>
                  </a:lnTo>
                  <a:lnTo>
                    <a:pt x="3394" y="24"/>
                  </a:lnTo>
                  <a:lnTo>
                    <a:pt x="3389" y="27"/>
                  </a:lnTo>
                  <a:lnTo>
                    <a:pt x="3385" y="30"/>
                  </a:lnTo>
                  <a:lnTo>
                    <a:pt x="3381" y="30"/>
                  </a:lnTo>
                  <a:lnTo>
                    <a:pt x="3377" y="30"/>
                  </a:lnTo>
                  <a:lnTo>
                    <a:pt x="3373" y="27"/>
                  </a:lnTo>
                  <a:lnTo>
                    <a:pt x="3368" y="24"/>
                  </a:lnTo>
                  <a:lnTo>
                    <a:pt x="3367" y="20"/>
                  </a:lnTo>
                  <a:lnTo>
                    <a:pt x="3366" y="16"/>
                  </a:lnTo>
                  <a:lnTo>
                    <a:pt x="3367" y="10"/>
                  </a:lnTo>
                  <a:lnTo>
                    <a:pt x="3368" y="6"/>
                  </a:lnTo>
                  <a:lnTo>
                    <a:pt x="3373" y="3"/>
                  </a:lnTo>
                  <a:lnTo>
                    <a:pt x="3377" y="0"/>
                  </a:lnTo>
                  <a:lnTo>
                    <a:pt x="3381" y="0"/>
                  </a:lnTo>
                  <a:close/>
                  <a:moveTo>
                    <a:pt x="3317" y="0"/>
                  </a:moveTo>
                  <a:lnTo>
                    <a:pt x="3322" y="0"/>
                  </a:lnTo>
                  <a:lnTo>
                    <a:pt x="3325" y="3"/>
                  </a:lnTo>
                  <a:lnTo>
                    <a:pt x="3329" y="6"/>
                  </a:lnTo>
                  <a:lnTo>
                    <a:pt x="3331" y="10"/>
                  </a:lnTo>
                  <a:lnTo>
                    <a:pt x="3332" y="16"/>
                  </a:lnTo>
                  <a:lnTo>
                    <a:pt x="3331" y="20"/>
                  </a:lnTo>
                  <a:lnTo>
                    <a:pt x="3329" y="24"/>
                  </a:lnTo>
                  <a:lnTo>
                    <a:pt x="3325" y="27"/>
                  </a:lnTo>
                  <a:lnTo>
                    <a:pt x="3322" y="30"/>
                  </a:lnTo>
                  <a:lnTo>
                    <a:pt x="3317" y="30"/>
                  </a:lnTo>
                  <a:lnTo>
                    <a:pt x="3313" y="30"/>
                  </a:lnTo>
                  <a:lnTo>
                    <a:pt x="3308" y="27"/>
                  </a:lnTo>
                  <a:lnTo>
                    <a:pt x="3306" y="24"/>
                  </a:lnTo>
                  <a:lnTo>
                    <a:pt x="3303" y="20"/>
                  </a:lnTo>
                  <a:lnTo>
                    <a:pt x="3301" y="16"/>
                  </a:lnTo>
                  <a:lnTo>
                    <a:pt x="3303" y="10"/>
                  </a:lnTo>
                  <a:lnTo>
                    <a:pt x="3306" y="6"/>
                  </a:lnTo>
                  <a:lnTo>
                    <a:pt x="3308" y="3"/>
                  </a:lnTo>
                  <a:lnTo>
                    <a:pt x="3313" y="0"/>
                  </a:lnTo>
                  <a:lnTo>
                    <a:pt x="3317" y="0"/>
                  </a:lnTo>
                  <a:close/>
                  <a:moveTo>
                    <a:pt x="3253" y="0"/>
                  </a:moveTo>
                  <a:lnTo>
                    <a:pt x="3258" y="0"/>
                  </a:lnTo>
                  <a:lnTo>
                    <a:pt x="3262" y="3"/>
                  </a:lnTo>
                  <a:lnTo>
                    <a:pt x="3265" y="6"/>
                  </a:lnTo>
                  <a:lnTo>
                    <a:pt x="3266" y="10"/>
                  </a:lnTo>
                  <a:lnTo>
                    <a:pt x="3268" y="16"/>
                  </a:lnTo>
                  <a:lnTo>
                    <a:pt x="3266" y="20"/>
                  </a:lnTo>
                  <a:lnTo>
                    <a:pt x="3265" y="24"/>
                  </a:lnTo>
                  <a:lnTo>
                    <a:pt x="3262" y="27"/>
                  </a:lnTo>
                  <a:lnTo>
                    <a:pt x="3258" y="30"/>
                  </a:lnTo>
                  <a:lnTo>
                    <a:pt x="3253" y="30"/>
                  </a:lnTo>
                  <a:lnTo>
                    <a:pt x="3248" y="30"/>
                  </a:lnTo>
                  <a:lnTo>
                    <a:pt x="3244" y="27"/>
                  </a:lnTo>
                  <a:lnTo>
                    <a:pt x="3241" y="24"/>
                  </a:lnTo>
                  <a:lnTo>
                    <a:pt x="3239" y="20"/>
                  </a:lnTo>
                  <a:lnTo>
                    <a:pt x="3239" y="16"/>
                  </a:lnTo>
                  <a:lnTo>
                    <a:pt x="3239" y="10"/>
                  </a:lnTo>
                  <a:lnTo>
                    <a:pt x="3241" y="6"/>
                  </a:lnTo>
                  <a:lnTo>
                    <a:pt x="3244" y="3"/>
                  </a:lnTo>
                  <a:lnTo>
                    <a:pt x="3248" y="0"/>
                  </a:lnTo>
                  <a:lnTo>
                    <a:pt x="3253" y="0"/>
                  </a:lnTo>
                  <a:close/>
                  <a:moveTo>
                    <a:pt x="3190" y="0"/>
                  </a:moveTo>
                  <a:lnTo>
                    <a:pt x="3194" y="0"/>
                  </a:lnTo>
                  <a:lnTo>
                    <a:pt x="3198" y="3"/>
                  </a:lnTo>
                  <a:lnTo>
                    <a:pt x="3201" y="6"/>
                  </a:lnTo>
                  <a:lnTo>
                    <a:pt x="3204" y="10"/>
                  </a:lnTo>
                  <a:lnTo>
                    <a:pt x="3204" y="16"/>
                  </a:lnTo>
                  <a:lnTo>
                    <a:pt x="3204" y="20"/>
                  </a:lnTo>
                  <a:lnTo>
                    <a:pt x="3201" y="24"/>
                  </a:lnTo>
                  <a:lnTo>
                    <a:pt x="3198" y="27"/>
                  </a:lnTo>
                  <a:lnTo>
                    <a:pt x="3194" y="30"/>
                  </a:lnTo>
                  <a:lnTo>
                    <a:pt x="3190" y="30"/>
                  </a:lnTo>
                  <a:lnTo>
                    <a:pt x="3184" y="30"/>
                  </a:lnTo>
                  <a:lnTo>
                    <a:pt x="3180" y="27"/>
                  </a:lnTo>
                  <a:lnTo>
                    <a:pt x="3177" y="24"/>
                  </a:lnTo>
                  <a:lnTo>
                    <a:pt x="3174" y="20"/>
                  </a:lnTo>
                  <a:lnTo>
                    <a:pt x="3174" y="16"/>
                  </a:lnTo>
                  <a:lnTo>
                    <a:pt x="3174" y="10"/>
                  </a:lnTo>
                  <a:lnTo>
                    <a:pt x="3177" y="6"/>
                  </a:lnTo>
                  <a:lnTo>
                    <a:pt x="3180" y="3"/>
                  </a:lnTo>
                  <a:lnTo>
                    <a:pt x="3184" y="0"/>
                  </a:lnTo>
                  <a:lnTo>
                    <a:pt x="3190" y="0"/>
                  </a:lnTo>
                  <a:close/>
                  <a:moveTo>
                    <a:pt x="3125" y="0"/>
                  </a:moveTo>
                  <a:lnTo>
                    <a:pt x="3130" y="0"/>
                  </a:lnTo>
                  <a:lnTo>
                    <a:pt x="3134" y="3"/>
                  </a:lnTo>
                  <a:lnTo>
                    <a:pt x="3137" y="6"/>
                  </a:lnTo>
                  <a:lnTo>
                    <a:pt x="3139" y="10"/>
                  </a:lnTo>
                  <a:lnTo>
                    <a:pt x="3139" y="16"/>
                  </a:lnTo>
                  <a:lnTo>
                    <a:pt x="3139" y="20"/>
                  </a:lnTo>
                  <a:lnTo>
                    <a:pt x="3137" y="24"/>
                  </a:lnTo>
                  <a:lnTo>
                    <a:pt x="3134" y="27"/>
                  </a:lnTo>
                  <a:lnTo>
                    <a:pt x="3130" y="30"/>
                  </a:lnTo>
                  <a:lnTo>
                    <a:pt x="3125" y="30"/>
                  </a:lnTo>
                  <a:lnTo>
                    <a:pt x="3120" y="30"/>
                  </a:lnTo>
                  <a:lnTo>
                    <a:pt x="3116" y="27"/>
                  </a:lnTo>
                  <a:lnTo>
                    <a:pt x="3113" y="24"/>
                  </a:lnTo>
                  <a:lnTo>
                    <a:pt x="3112" y="20"/>
                  </a:lnTo>
                  <a:lnTo>
                    <a:pt x="3110" y="16"/>
                  </a:lnTo>
                  <a:lnTo>
                    <a:pt x="3112" y="10"/>
                  </a:lnTo>
                  <a:lnTo>
                    <a:pt x="3113" y="6"/>
                  </a:lnTo>
                  <a:lnTo>
                    <a:pt x="3116" y="3"/>
                  </a:lnTo>
                  <a:lnTo>
                    <a:pt x="3120" y="0"/>
                  </a:lnTo>
                  <a:lnTo>
                    <a:pt x="3125" y="0"/>
                  </a:lnTo>
                  <a:close/>
                  <a:moveTo>
                    <a:pt x="3061" y="0"/>
                  </a:moveTo>
                  <a:lnTo>
                    <a:pt x="3065" y="0"/>
                  </a:lnTo>
                  <a:lnTo>
                    <a:pt x="3070" y="3"/>
                  </a:lnTo>
                  <a:lnTo>
                    <a:pt x="3072" y="6"/>
                  </a:lnTo>
                  <a:lnTo>
                    <a:pt x="3075" y="10"/>
                  </a:lnTo>
                  <a:lnTo>
                    <a:pt x="3077" y="16"/>
                  </a:lnTo>
                  <a:lnTo>
                    <a:pt x="3075" y="20"/>
                  </a:lnTo>
                  <a:lnTo>
                    <a:pt x="3072" y="24"/>
                  </a:lnTo>
                  <a:lnTo>
                    <a:pt x="3070" y="27"/>
                  </a:lnTo>
                  <a:lnTo>
                    <a:pt x="3065" y="30"/>
                  </a:lnTo>
                  <a:lnTo>
                    <a:pt x="3061" y="30"/>
                  </a:lnTo>
                  <a:lnTo>
                    <a:pt x="3056" y="30"/>
                  </a:lnTo>
                  <a:lnTo>
                    <a:pt x="3053" y="27"/>
                  </a:lnTo>
                  <a:lnTo>
                    <a:pt x="3049" y="24"/>
                  </a:lnTo>
                  <a:lnTo>
                    <a:pt x="3047" y="20"/>
                  </a:lnTo>
                  <a:lnTo>
                    <a:pt x="3046" y="16"/>
                  </a:lnTo>
                  <a:lnTo>
                    <a:pt x="3047" y="10"/>
                  </a:lnTo>
                  <a:lnTo>
                    <a:pt x="3049" y="6"/>
                  </a:lnTo>
                  <a:lnTo>
                    <a:pt x="3053" y="3"/>
                  </a:lnTo>
                  <a:lnTo>
                    <a:pt x="3056" y="0"/>
                  </a:lnTo>
                  <a:lnTo>
                    <a:pt x="3061" y="0"/>
                  </a:lnTo>
                  <a:close/>
                  <a:moveTo>
                    <a:pt x="2997" y="0"/>
                  </a:moveTo>
                  <a:lnTo>
                    <a:pt x="3001" y="0"/>
                  </a:lnTo>
                  <a:lnTo>
                    <a:pt x="3005" y="3"/>
                  </a:lnTo>
                  <a:lnTo>
                    <a:pt x="3010" y="6"/>
                  </a:lnTo>
                  <a:lnTo>
                    <a:pt x="3011" y="10"/>
                  </a:lnTo>
                  <a:lnTo>
                    <a:pt x="3012" y="16"/>
                  </a:lnTo>
                  <a:lnTo>
                    <a:pt x="3011" y="20"/>
                  </a:lnTo>
                  <a:lnTo>
                    <a:pt x="3010" y="24"/>
                  </a:lnTo>
                  <a:lnTo>
                    <a:pt x="3005" y="27"/>
                  </a:lnTo>
                  <a:lnTo>
                    <a:pt x="3001" y="30"/>
                  </a:lnTo>
                  <a:lnTo>
                    <a:pt x="2997" y="30"/>
                  </a:lnTo>
                  <a:lnTo>
                    <a:pt x="2993" y="30"/>
                  </a:lnTo>
                  <a:lnTo>
                    <a:pt x="2989" y="27"/>
                  </a:lnTo>
                  <a:lnTo>
                    <a:pt x="2984" y="24"/>
                  </a:lnTo>
                  <a:lnTo>
                    <a:pt x="2983" y="20"/>
                  </a:lnTo>
                  <a:lnTo>
                    <a:pt x="2982" y="16"/>
                  </a:lnTo>
                  <a:lnTo>
                    <a:pt x="2983" y="10"/>
                  </a:lnTo>
                  <a:lnTo>
                    <a:pt x="2984" y="6"/>
                  </a:lnTo>
                  <a:lnTo>
                    <a:pt x="2989" y="3"/>
                  </a:lnTo>
                  <a:lnTo>
                    <a:pt x="2993" y="0"/>
                  </a:lnTo>
                  <a:lnTo>
                    <a:pt x="2997" y="0"/>
                  </a:lnTo>
                  <a:close/>
                  <a:moveTo>
                    <a:pt x="2933" y="0"/>
                  </a:moveTo>
                  <a:lnTo>
                    <a:pt x="2938" y="0"/>
                  </a:lnTo>
                  <a:lnTo>
                    <a:pt x="2941" y="3"/>
                  </a:lnTo>
                  <a:lnTo>
                    <a:pt x="2945" y="6"/>
                  </a:lnTo>
                  <a:lnTo>
                    <a:pt x="2947" y="10"/>
                  </a:lnTo>
                  <a:lnTo>
                    <a:pt x="2948" y="16"/>
                  </a:lnTo>
                  <a:lnTo>
                    <a:pt x="2947" y="20"/>
                  </a:lnTo>
                  <a:lnTo>
                    <a:pt x="2945" y="24"/>
                  </a:lnTo>
                  <a:lnTo>
                    <a:pt x="2941" y="27"/>
                  </a:lnTo>
                  <a:lnTo>
                    <a:pt x="2938" y="30"/>
                  </a:lnTo>
                  <a:lnTo>
                    <a:pt x="2933" y="30"/>
                  </a:lnTo>
                  <a:lnTo>
                    <a:pt x="2929" y="30"/>
                  </a:lnTo>
                  <a:lnTo>
                    <a:pt x="2924" y="27"/>
                  </a:lnTo>
                  <a:lnTo>
                    <a:pt x="2922" y="24"/>
                  </a:lnTo>
                  <a:lnTo>
                    <a:pt x="2919" y="20"/>
                  </a:lnTo>
                  <a:lnTo>
                    <a:pt x="2917" y="16"/>
                  </a:lnTo>
                  <a:lnTo>
                    <a:pt x="2919" y="10"/>
                  </a:lnTo>
                  <a:lnTo>
                    <a:pt x="2922" y="6"/>
                  </a:lnTo>
                  <a:lnTo>
                    <a:pt x="2924" y="3"/>
                  </a:lnTo>
                  <a:lnTo>
                    <a:pt x="2929" y="0"/>
                  </a:lnTo>
                  <a:lnTo>
                    <a:pt x="2933" y="0"/>
                  </a:lnTo>
                  <a:close/>
                  <a:moveTo>
                    <a:pt x="2869" y="0"/>
                  </a:moveTo>
                  <a:lnTo>
                    <a:pt x="2874" y="0"/>
                  </a:lnTo>
                  <a:lnTo>
                    <a:pt x="2878" y="3"/>
                  </a:lnTo>
                  <a:lnTo>
                    <a:pt x="2881" y="6"/>
                  </a:lnTo>
                  <a:lnTo>
                    <a:pt x="2882" y="10"/>
                  </a:lnTo>
                  <a:lnTo>
                    <a:pt x="2884" y="16"/>
                  </a:lnTo>
                  <a:lnTo>
                    <a:pt x="2882" y="20"/>
                  </a:lnTo>
                  <a:lnTo>
                    <a:pt x="2881" y="24"/>
                  </a:lnTo>
                  <a:lnTo>
                    <a:pt x="2878" y="27"/>
                  </a:lnTo>
                  <a:lnTo>
                    <a:pt x="2874" y="30"/>
                  </a:lnTo>
                  <a:lnTo>
                    <a:pt x="2869" y="30"/>
                  </a:lnTo>
                  <a:lnTo>
                    <a:pt x="2864" y="30"/>
                  </a:lnTo>
                  <a:lnTo>
                    <a:pt x="2860" y="27"/>
                  </a:lnTo>
                  <a:lnTo>
                    <a:pt x="2857" y="24"/>
                  </a:lnTo>
                  <a:lnTo>
                    <a:pt x="2855" y="20"/>
                  </a:lnTo>
                  <a:lnTo>
                    <a:pt x="2855" y="16"/>
                  </a:lnTo>
                  <a:lnTo>
                    <a:pt x="2855" y="10"/>
                  </a:lnTo>
                  <a:lnTo>
                    <a:pt x="2857" y="6"/>
                  </a:lnTo>
                  <a:lnTo>
                    <a:pt x="2860" y="3"/>
                  </a:lnTo>
                  <a:lnTo>
                    <a:pt x="2864" y="0"/>
                  </a:lnTo>
                  <a:lnTo>
                    <a:pt x="2869" y="0"/>
                  </a:lnTo>
                  <a:close/>
                  <a:moveTo>
                    <a:pt x="2806" y="0"/>
                  </a:moveTo>
                  <a:lnTo>
                    <a:pt x="2810" y="0"/>
                  </a:lnTo>
                  <a:lnTo>
                    <a:pt x="2814" y="3"/>
                  </a:lnTo>
                  <a:lnTo>
                    <a:pt x="2817" y="6"/>
                  </a:lnTo>
                  <a:lnTo>
                    <a:pt x="2820" y="10"/>
                  </a:lnTo>
                  <a:lnTo>
                    <a:pt x="2820" y="16"/>
                  </a:lnTo>
                  <a:lnTo>
                    <a:pt x="2820" y="20"/>
                  </a:lnTo>
                  <a:lnTo>
                    <a:pt x="2817" y="24"/>
                  </a:lnTo>
                  <a:lnTo>
                    <a:pt x="2814" y="27"/>
                  </a:lnTo>
                  <a:lnTo>
                    <a:pt x="2810" y="30"/>
                  </a:lnTo>
                  <a:lnTo>
                    <a:pt x="2806" y="30"/>
                  </a:lnTo>
                  <a:lnTo>
                    <a:pt x="2800" y="30"/>
                  </a:lnTo>
                  <a:lnTo>
                    <a:pt x="2796" y="27"/>
                  </a:lnTo>
                  <a:lnTo>
                    <a:pt x="2793" y="24"/>
                  </a:lnTo>
                  <a:lnTo>
                    <a:pt x="2790" y="20"/>
                  </a:lnTo>
                  <a:lnTo>
                    <a:pt x="2790" y="16"/>
                  </a:lnTo>
                  <a:lnTo>
                    <a:pt x="2790" y="10"/>
                  </a:lnTo>
                  <a:lnTo>
                    <a:pt x="2793" y="6"/>
                  </a:lnTo>
                  <a:lnTo>
                    <a:pt x="2796" y="3"/>
                  </a:lnTo>
                  <a:lnTo>
                    <a:pt x="2800" y="0"/>
                  </a:lnTo>
                  <a:lnTo>
                    <a:pt x="2806" y="0"/>
                  </a:lnTo>
                  <a:close/>
                  <a:moveTo>
                    <a:pt x="2741" y="0"/>
                  </a:moveTo>
                  <a:lnTo>
                    <a:pt x="2746" y="0"/>
                  </a:lnTo>
                  <a:lnTo>
                    <a:pt x="2750" y="3"/>
                  </a:lnTo>
                  <a:lnTo>
                    <a:pt x="2753" y="6"/>
                  </a:lnTo>
                  <a:lnTo>
                    <a:pt x="2755" y="10"/>
                  </a:lnTo>
                  <a:lnTo>
                    <a:pt x="2755" y="16"/>
                  </a:lnTo>
                  <a:lnTo>
                    <a:pt x="2755" y="20"/>
                  </a:lnTo>
                  <a:lnTo>
                    <a:pt x="2753" y="24"/>
                  </a:lnTo>
                  <a:lnTo>
                    <a:pt x="2750" y="27"/>
                  </a:lnTo>
                  <a:lnTo>
                    <a:pt x="2746" y="30"/>
                  </a:lnTo>
                  <a:lnTo>
                    <a:pt x="2741" y="30"/>
                  </a:lnTo>
                  <a:lnTo>
                    <a:pt x="2736" y="30"/>
                  </a:lnTo>
                  <a:lnTo>
                    <a:pt x="2732" y="27"/>
                  </a:lnTo>
                  <a:lnTo>
                    <a:pt x="2729" y="24"/>
                  </a:lnTo>
                  <a:lnTo>
                    <a:pt x="2728" y="20"/>
                  </a:lnTo>
                  <a:lnTo>
                    <a:pt x="2726" y="16"/>
                  </a:lnTo>
                  <a:lnTo>
                    <a:pt x="2728" y="10"/>
                  </a:lnTo>
                  <a:lnTo>
                    <a:pt x="2729" y="6"/>
                  </a:lnTo>
                  <a:lnTo>
                    <a:pt x="2732" y="3"/>
                  </a:lnTo>
                  <a:lnTo>
                    <a:pt x="2736" y="0"/>
                  </a:lnTo>
                  <a:lnTo>
                    <a:pt x="2741" y="0"/>
                  </a:lnTo>
                  <a:close/>
                  <a:moveTo>
                    <a:pt x="2677" y="0"/>
                  </a:moveTo>
                  <a:lnTo>
                    <a:pt x="2681" y="0"/>
                  </a:lnTo>
                  <a:lnTo>
                    <a:pt x="2686" y="3"/>
                  </a:lnTo>
                  <a:lnTo>
                    <a:pt x="2688" y="6"/>
                  </a:lnTo>
                  <a:lnTo>
                    <a:pt x="2691" y="10"/>
                  </a:lnTo>
                  <a:lnTo>
                    <a:pt x="2693" y="16"/>
                  </a:lnTo>
                  <a:lnTo>
                    <a:pt x="2691" y="20"/>
                  </a:lnTo>
                  <a:lnTo>
                    <a:pt x="2688" y="24"/>
                  </a:lnTo>
                  <a:lnTo>
                    <a:pt x="2686" y="27"/>
                  </a:lnTo>
                  <a:lnTo>
                    <a:pt x="2681" y="30"/>
                  </a:lnTo>
                  <a:lnTo>
                    <a:pt x="2677" y="30"/>
                  </a:lnTo>
                  <a:lnTo>
                    <a:pt x="2672" y="30"/>
                  </a:lnTo>
                  <a:lnTo>
                    <a:pt x="2669" y="27"/>
                  </a:lnTo>
                  <a:lnTo>
                    <a:pt x="2665" y="24"/>
                  </a:lnTo>
                  <a:lnTo>
                    <a:pt x="2663" y="20"/>
                  </a:lnTo>
                  <a:lnTo>
                    <a:pt x="2662" y="16"/>
                  </a:lnTo>
                  <a:lnTo>
                    <a:pt x="2663" y="10"/>
                  </a:lnTo>
                  <a:lnTo>
                    <a:pt x="2665" y="6"/>
                  </a:lnTo>
                  <a:lnTo>
                    <a:pt x="2669" y="3"/>
                  </a:lnTo>
                  <a:lnTo>
                    <a:pt x="2672" y="0"/>
                  </a:lnTo>
                  <a:lnTo>
                    <a:pt x="2677" y="0"/>
                  </a:lnTo>
                  <a:close/>
                  <a:moveTo>
                    <a:pt x="2613" y="0"/>
                  </a:moveTo>
                  <a:lnTo>
                    <a:pt x="2617" y="0"/>
                  </a:lnTo>
                  <a:lnTo>
                    <a:pt x="2621" y="3"/>
                  </a:lnTo>
                  <a:lnTo>
                    <a:pt x="2626" y="6"/>
                  </a:lnTo>
                  <a:lnTo>
                    <a:pt x="2627" y="10"/>
                  </a:lnTo>
                  <a:lnTo>
                    <a:pt x="2628" y="16"/>
                  </a:lnTo>
                  <a:lnTo>
                    <a:pt x="2627" y="20"/>
                  </a:lnTo>
                  <a:lnTo>
                    <a:pt x="2626" y="24"/>
                  </a:lnTo>
                  <a:lnTo>
                    <a:pt x="2621" y="27"/>
                  </a:lnTo>
                  <a:lnTo>
                    <a:pt x="2617" y="30"/>
                  </a:lnTo>
                  <a:lnTo>
                    <a:pt x="2613" y="30"/>
                  </a:lnTo>
                  <a:lnTo>
                    <a:pt x="2609" y="30"/>
                  </a:lnTo>
                  <a:lnTo>
                    <a:pt x="2605" y="27"/>
                  </a:lnTo>
                  <a:lnTo>
                    <a:pt x="2600" y="24"/>
                  </a:lnTo>
                  <a:lnTo>
                    <a:pt x="2599" y="20"/>
                  </a:lnTo>
                  <a:lnTo>
                    <a:pt x="2598" y="16"/>
                  </a:lnTo>
                  <a:lnTo>
                    <a:pt x="2599" y="10"/>
                  </a:lnTo>
                  <a:lnTo>
                    <a:pt x="2600" y="6"/>
                  </a:lnTo>
                  <a:lnTo>
                    <a:pt x="2605" y="3"/>
                  </a:lnTo>
                  <a:lnTo>
                    <a:pt x="2609" y="0"/>
                  </a:lnTo>
                  <a:lnTo>
                    <a:pt x="2613" y="0"/>
                  </a:lnTo>
                  <a:close/>
                  <a:moveTo>
                    <a:pt x="2549" y="0"/>
                  </a:moveTo>
                  <a:lnTo>
                    <a:pt x="2554" y="0"/>
                  </a:lnTo>
                  <a:lnTo>
                    <a:pt x="2557" y="3"/>
                  </a:lnTo>
                  <a:lnTo>
                    <a:pt x="2561" y="6"/>
                  </a:lnTo>
                  <a:lnTo>
                    <a:pt x="2563" y="10"/>
                  </a:lnTo>
                  <a:lnTo>
                    <a:pt x="2564" y="16"/>
                  </a:lnTo>
                  <a:lnTo>
                    <a:pt x="2563" y="20"/>
                  </a:lnTo>
                  <a:lnTo>
                    <a:pt x="2561" y="24"/>
                  </a:lnTo>
                  <a:lnTo>
                    <a:pt x="2557" y="27"/>
                  </a:lnTo>
                  <a:lnTo>
                    <a:pt x="2554" y="30"/>
                  </a:lnTo>
                  <a:lnTo>
                    <a:pt x="2549" y="30"/>
                  </a:lnTo>
                  <a:lnTo>
                    <a:pt x="2545" y="30"/>
                  </a:lnTo>
                  <a:lnTo>
                    <a:pt x="2540" y="27"/>
                  </a:lnTo>
                  <a:lnTo>
                    <a:pt x="2538" y="24"/>
                  </a:lnTo>
                  <a:lnTo>
                    <a:pt x="2535" y="20"/>
                  </a:lnTo>
                  <a:lnTo>
                    <a:pt x="2533" y="16"/>
                  </a:lnTo>
                  <a:lnTo>
                    <a:pt x="2535" y="10"/>
                  </a:lnTo>
                  <a:lnTo>
                    <a:pt x="2538" y="6"/>
                  </a:lnTo>
                  <a:lnTo>
                    <a:pt x="2540" y="3"/>
                  </a:lnTo>
                  <a:lnTo>
                    <a:pt x="2545" y="0"/>
                  </a:lnTo>
                  <a:lnTo>
                    <a:pt x="2549" y="0"/>
                  </a:lnTo>
                  <a:close/>
                  <a:moveTo>
                    <a:pt x="2485" y="0"/>
                  </a:moveTo>
                  <a:lnTo>
                    <a:pt x="2490" y="0"/>
                  </a:lnTo>
                  <a:lnTo>
                    <a:pt x="2494" y="3"/>
                  </a:lnTo>
                  <a:lnTo>
                    <a:pt x="2497" y="6"/>
                  </a:lnTo>
                  <a:lnTo>
                    <a:pt x="2498" y="10"/>
                  </a:lnTo>
                  <a:lnTo>
                    <a:pt x="2500" y="16"/>
                  </a:lnTo>
                  <a:lnTo>
                    <a:pt x="2498" y="20"/>
                  </a:lnTo>
                  <a:lnTo>
                    <a:pt x="2497" y="24"/>
                  </a:lnTo>
                  <a:lnTo>
                    <a:pt x="2494" y="27"/>
                  </a:lnTo>
                  <a:lnTo>
                    <a:pt x="2490" y="30"/>
                  </a:lnTo>
                  <a:lnTo>
                    <a:pt x="2485" y="30"/>
                  </a:lnTo>
                  <a:lnTo>
                    <a:pt x="2480" y="30"/>
                  </a:lnTo>
                  <a:lnTo>
                    <a:pt x="2476" y="27"/>
                  </a:lnTo>
                  <a:lnTo>
                    <a:pt x="2473" y="24"/>
                  </a:lnTo>
                  <a:lnTo>
                    <a:pt x="2471" y="20"/>
                  </a:lnTo>
                  <a:lnTo>
                    <a:pt x="2471" y="16"/>
                  </a:lnTo>
                  <a:lnTo>
                    <a:pt x="2471" y="10"/>
                  </a:lnTo>
                  <a:lnTo>
                    <a:pt x="2473" y="6"/>
                  </a:lnTo>
                  <a:lnTo>
                    <a:pt x="2476" y="3"/>
                  </a:lnTo>
                  <a:lnTo>
                    <a:pt x="2480" y="0"/>
                  </a:lnTo>
                  <a:lnTo>
                    <a:pt x="2485" y="0"/>
                  </a:lnTo>
                  <a:close/>
                  <a:moveTo>
                    <a:pt x="2422" y="0"/>
                  </a:moveTo>
                  <a:lnTo>
                    <a:pt x="2426" y="0"/>
                  </a:lnTo>
                  <a:lnTo>
                    <a:pt x="2430" y="3"/>
                  </a:lnTo>
                  <a:lnTo>
                    <a:pt x="2433" y="6"/>
                  </a:lnTo>
                  <a:lnTo>
                    <a:pt x="2436" y="10"/>
                  </a:lnTo>
                  <a:lnTo>
                    <a:pt x="2436" y="16"/>
                  </a:lnTo>
                  <a:lnTo>
                    <a:pt x="2436" y="20"/>
                  </a:lnTo>
                  <a:lnTo>
                    <a:pt x="2433" y="24"/>
                  </a:lnTo>
                  <a:lnTo>
                    <a:pt x="2430" y="27"/>
                  </a:lnTo>
                  <a:lnTo>
                    <a:pt x="2426" y="30"/>
                  </a:lnTo>
                  <a:lnTo>
                    <a:pt x="2422" y="30"/>
                  </a:lnTo>
                  <a:lnTo>
                    <a:pt x="2416" y="30"/>
                  </a:lnTo>
                  <a:lnTo>
                    <a:pt x="2412" y="27"/>
                  </a:lnTo>
                  <a:lnTo>
                    <a:pt x="2409" y="24"/>
                  </a:lnTo>
                  <a:lnTo>
                    <a:pt x="2406" y="20"/>
                  </a:lnTo>
                  <a:lnTo>
                    <a:pt x="2406" y="16"/>
                  </a:lnTo>
                  <a:lnTo>
                    <a:pt x="2406" y="10"/>
                  </a:lnTo>
                  <a:lnTo>
                    <a:pt x="2409" y="6"/>
                  </a:lnTo>
                  <a:lnTo>
                    <a:pt x="2412" y="3"/>
                  </a:lnTo>
                  <a:lnTo>
                    <a:pt x="2416" y="0"/>
                  </a:lnTo>
                  <a:lnTo>
                    <a:pt x="2422" y="0"/>
                  </a:lnTo>
                  <a:close/>
                  <a:moveTo>
                    <a:pt x="2357" y="0"/>
                  </a:moveTo>
                  <a:lnTo>
                    <a:pt x="2362" y="0"/>
                  </a:lnTo>
                  <a:lnTo>
                    <a:pt x="2366" y="3"/>
                  </a:lnTo>
                  <a:lnTo>
                    <a:pt x="2369" y="6"/>
                  </a:lnTo>
                  <a:lnTo>
                    <a:pt x="2371" y="10"/>
                  </a:lnTo>
                  <a:lnTo>
                    <a:pt x="2371" y="16"/>
                  </a:lnTo>
                  <a:lnTo>
                    <a:pt x="2371" y="20"/>
                  </a:lnTo>
                  <a:lnTo>
                    <a:pt x="2369" y="24"/>
                  </a:lnTo>
                  <a:lnTo>
                    <a:pt x="2366" y="27"/>
                  </a:lnTo>
                  <a:lnTo>
                    <a:pt x="2362" y="30"/>
                  </a:lnTo>
                  <a:lnTo>
                    <a:pt x="2357" y="30"/>
                  </a:lnTo>
                  <a:lnTo>
                    <a:pt x="2352" y="30"/>
                  </a:lnTo>
                  <a:lnTo>
                    <a:pt x="2348" y="27"/>
                  </a:lnTo>
                  <a:lnTo>
                    <a:pt x="2345" y="24"/>
                  </a:lnTo>
                  <a:lnTo>
                    <a:pt x="2344" y="20"/>
                  </a:lnTo>
                  <a:lnTo>
                    <a:pt x="2342" y="16"/>
                  </a:lnTo>
                  <a:lnTo>
                    <a:pt x="2344" y="10"/>
                  </a:lnTo>
                  <a:lnTo>
                    <a:pt x="2345" y="6"/>
                  </a:lnTo>
                  <a:lnTo>
                    <a:pt x="2348" y="3"/>
                  </a:lnTo>
                  <a:lnTo>
                    <a:pt x="2352" y="0"/>
                  </a:lnTo>
                  <a:lnTo>
                    <a:pt x="2357" y="0"/>
                  </a:lnTo>
                  <a:close/>
                  <a:moveTo>
                    <a:pt x="2293" y="0"/>
                  </a:moveTo>
                  <a:lnTo>
                    <a:pt x="2297" y="0"/>
                  </a:lnTo>
                  <a:lnTo>
                    <a:pt x="2302" y="3"/>
                  </a:lnTo>
                  <a:lnTo>
                    <a:pt x="2304" y="6"/>
                  </a:lnTo>
                  <a:lnTo>
                    <a:pt x="2307" y="10"/>
                  </a:lnTo>
                  <a:lnTo>
                    <a:pt x="2309" y="16"/>
                  </a:lnTo>
                  <a:lnTo>
                    <a:pt x="2307" y="20"/>
                  </a:lnTo>
                  <a:lnTo>
                    <a:pt x="2304" y="24"/>
                  </a:lnTo>
                  <a:lnTo>
                    <a:pt x="2302" y="27"/>
                  </a:lnTo>
                  <a:lnTo>
                    <a:pt x="2297" y="30"/>
                  </a:lnTo>
                  <a:lnTo>
                    <a:pt x="2293" y="30"/>
                  </a:lnTo>
                  <a:lnTo>
                    <a:pt x="2288" y="30"/>
                  </a:lnTo>
                  <a:lnTo>
                    <a:pt x="2285" y="27"/>
                  </a:lnTo>
                  <a:lnTo>
                    <a:pt x="2281" y="24"/>
                  </a:lnTo>
                  <a:lnTo>
                    <a:pt x="2279" y="20"/>
                  </a:lnTo>
                  <a:lnTo>
                    <a:pt x="2278" y="16"/>
                  </a:lnTo>
                  <a:lnTo>
                    <a:pt x="2279" y="10"/>
                  </a:lnTo>
                  <a:lnTo>
                    <a:pt x="2281" y="6"/>
                  </a:lnTo>
                  <a:lnTo>
                    <a:pt x="2285" y="3"/>
                  </a:lnTo>
                  <a:lnTo>
                    <a:pt x="2288" y="0"/>
                  </a:lnTo>
                  <a:lnTo>
                    <a:pt x="2293" y="0"/>
                  </a:lnTo>
                  <a:close/>
                  <a:moveTo>
                    <a:pt x="2229" y="0"/>
                  </a:moveTo>
                  <a:lnTo>
                    <a:pt x="2233" y="0"/>
                  </a:lnTo>
                  <a:lnTo>
                    <a:pt x="2237" y="3"/>
                  </a:lnTo>
                  <a:lnTo>
                    <a:pt x="2242" y="6"/>
                  </a:lnTo>
                  <a:lnTo>
                    <a:pt x="2243" y="10"/>
                  </a:lnTo>
                  <a:lnTo>
                    <a:pt x="2244" y="16"/>
                  </a:lnTo>
                  <a:lnTo>
                    <a:pt x="2243" y="20"/>
                  </a:lnTo>
                  <a:lnTo>
                    <a:pt x="2242" y="24"/>
                  </a:lnTo>
                  <a:lnTo>
                    <a:pt x="2237" y="27"/>
                  </a:lnTo>
                  <a:lnTo>
                    <a:pt x="2233" y="30"/>
                  </a:lnTo>
                  <a:lnTo>
                    <a:pt x="2229" y="30"/>
                  </a:lnTo>
                  <a:lnTo>
                    <a:pt x="2225" y="30"/>
                  </a:lnTo>
                  <a:lnTo>
                    <a:pt x="2221" y="27"/>
                  </a:lnTo>
                  <a:lnTo>
                    <a:pt x="2216" y="24"/>
                  </a:lnTo>
                  <a:lnTo>
                    <a:pt x="2215" y="20"/>
                  </a:lnTo>
                  <a:lnTo>
                    <a:pt x="2214" y="16"/>
                  </a:lnTo>
                  <a:lnTo>
                    <a:pt x="2215" y="10"/>
                  </a:lnTo>
                  <a:lnTo>
                    <a:pt x="2216" y="6"/>
                  </a:lnTo>
                  <a:lnTo>
                    <a:pt x="2221" y="3"/>
                  </a:lnTo>
                  <a:lnTo>
                    <a:pt x="2225" y="0"/>
                  </a:lnTo>
                  <a:lnTo>
                    <a:pt x="2229" y="0"/>
                  </a:lnTo>
                  <a:close/>
                  <a:moveTo>
                    <a:pt x="2165" y="0"/>
                  </a:moveTo>
                  <a:lnTo>
                    <a:pt x="2170" y="0"/>
                  </a:lnTo>
                  <a:lnTo>
                    <a:pt x="2173" y="3"/>
                  </a:lnTo>
                  <a:lnTo>
                    <a:pt x="2177" y="6"/>
                  </a:lnTo>
                  <a:lnTo>
                    <a:pt x="2179" y="10"/>
                  </a:lnTo>
                  <a:lnTo>
                    <a:pt x="2180" y="16"/>
                  </a:lnTo>
                  <a:lnTo>
                    <a:pt x="2179" y="20"/>
                  </a:lnTo>
                  <a:lnTo>
                    <a:pt x="2177" y="24"/>
                  </a:lnTo>
                  <a:lnTo>
                    <a:pt x="2173" y="27"/>
                  </a:lnTo>
                  <a:lnTo>
                    <a:pt x="2170" y="30"/>
                  </a:lnTo>
                  <a:lnTo>
                    <a:pt x="2165" y="30"/>
                  </a:lnTo>
                  <a:lnTo>
                    <a:pt x="2161" y="30"/>
                  </a:lnTo>
                  <a:lnTo>
                    <a:pt x="2156" y="27"/>
                  </a:lnTo>
                  <a:lnTo>
                    <a:pt x="2154" y="24"/>
                  </a:lnTo>
                  <a:lnTo>
                    <a:pt x="2151" y="20"/>
                  </a:lnTo>
                  <a:lnTo>
                    <a:pt x="2149" y="16"/>
                  </a:lnTo>
                  <a:lnTo>
                    <a:pt x="2151" y="10"/>
                  </a:lnTo>
                  <a:lnTo>
                    <a:pt x="2154" y="6"/>
                  </a:lnTo>
                  <a:lnTo>
                    <a:pt x="2156" y="3"/>
                  </a:lnTo>
                  <a:lnTo>
                    <a:pt x="2161" y="0"/>
                  </a:lnTo>
                  <a:lnTo>
                    <a:pt x="2165" y="0"/>
                  </a:lnTo>
                  <a:close/>
                  <a:moveTo>
                    <a:pt x="2101" y="0"/>
                  </a:moveTo>
                  <a:lnTo>
                    <a:pt x="2106" y="0"/>
                  </a:lnTo>
                  <a:lnTo>
                    <a:pt x="2110" y="3"/>
                  </a:lnTo>
                  <a:lnTo>
                    <a:pt x="2113" y="6"/>
                  </a:lnTo>
                  <a:lnTo>
                    <a:pt x="2114" y="10"/>
                  </a:lnTo>
                  <a:lnTo>
                    <a:pt x="2116" y="16"/>
                  </a:lnTo>
                  <a:lnTo>
                    <a:pt x="2114" y="20"/>
                  </a:lnTo>
                  <a:lnTo>
                    <a:pt x="2113" y="24"/>
                  </a:lnTo>
                  <a:lnTo>
                    <a:pt x="2110" y="27"/>
                  </a:lnTo>
                  <a:lnTo>
                    <a:pt x="2106" y="30"/>
                  </a:lnTo>
                  <a:lnTo>
                    <a:pt x="2101" y="30"/>
                  </a:lnTo>
                  <a:lnTo>
                    <a:pt x="2096" y="30"/>
                  </a:lnTo>
                  <a:lnTo>
                    <a:pt x="2092" y="27"/>
                  </a:lnTo>
                  <a:lnTo>
                    <a:pt x="2089" y="24"/>
                  </a:lnTo>
                  <a:lnTo>
                    <a:pt x="2087" y="20"/>
                  </a:lnTo>
                  <a:lnTo>
                    <a:pt x="2087" y="16"/>
                  </a:lnTo>
                  <a:lnTo>
                    <a:pt x="2087" y="10"/>
                  </a:lnTo>
                  <a:lnTo>
                    <a:pt x="2089" y="6"/>
                  </a:lnTo>
                  <a:lnTo>
                    <a:pt x="2092" y="3"/>
                  </a:lnTo>
                  <a:lnTo>
                    <a:pt x="2096" y="0"/>
                  </a:lnTo>
                  <a:lnTo>
                    <a:pt x="2101" y="0"/>
                  </a:lnTo>
                  <a:close/>
                  <a:moveTo>
                    <a:pt x="2038" y="0"/>
                  </a:moveTo>
                  <a:lnTo>
                    <a:pt x="2042" y="0"/>
                  </a:lnTo>
                  <a:lnTo>
                    <a:pt x="2046" y="3"/>
                  </a:lnTo>
                  <a:lnTo>
                    <a:pt x="2049" y="6"/>
                  </a:lnTo>
                  <a:lnTo>
                    <a:pt x="2052" y="10"/>
                  </a:lnTo>
                  <a:lnTo>
                    <a:pt x="2052" y="16"/>
                  </a:lnTo>
                  <a:lnTo>
                    <a:pt x="2052" y="20"/>
                  </a:lnTo>
                  <a:lnTo>
                    <a:pt x="2049" y="24"/>
                  </a:lnTo>
                  <a:lnTo>
                    <a:pt x="2046" y="27"/>
                  </a:lnTo>
                  <a:lnTo>
                    <a:pt x="2042" y="30"/>
                  </a:lnTo>
                  <a:lnTo>
                    <a:pt x="2038" y="30"/>
                  </a:lnTo>
                  <a:lnTo>
                    <a:pt x="2032" y="30"/>
                  </a:lnTo>
                  <a:lnTo>
                    <a:pt x="2028" y="27"/>
                  </a:lnTo>
                  <a:lnTo>
                    <a:pt x="2025" y="24"/>
                  </a:lnTo>
                  <a:lnTo>
                    <a:pt x="2022" y="20"/>
                  </a:lnTo>
                  <a:lnTo>
                    <a:pt x="2022" y="16"/>
                  </a:lnTo>
                  <a:lnTo>
                    <a:pt x="2022" y="10"/>
                  </a:lnTo>
                  <a:lnTo>
                    <a:pt x="2025" y="6"/>
                  </a:lnTo>
                  <a:lnTo>
                    <a:pt x="2028" y="3"/>
                  </a:lnTo>
                  <a:lnTo>
                    <a:pt x="2032" y="0"/>
                  </a:lnTo>
                  <a:lnTo>
                    <a:pt x="2038" y="0"/>
                  </a:lnTo>
                  <a:close/>
                  <a:moveTo>
                    <a:pt x="1973" y="0"/>
                  </a:moveTo>
                  <a:lnTo>
                    <a:pt x="1978" y="0"/>
                  </a:lnTo>
                  <a:lnTo>
                    <a:pt x="1982" y="3"/>
                  </a:lnTo>
                  <a:lnTo>
                    <a:pt x="1985" y="6"/>
                  </a:lnTo>
                  <a:lnTo>
                    <a:pt x="1987" y="10"/>
                  </a:lnTo>
                  <a:lnTo>
                    <a:pt x="1987" y="16"/>
                  </a:lnTo>
                  <a:lnTo>
                    <a:pt x="1987" y="20"/>
                  </a:lnTo>
                  <a:lnTo>
                    <a:pt x="1985" y="24"/>
                  </a:lnTo>
                  <a:lnTo>
                    <a:pt x="1982" y="27"/>
                  </a:lnTo>
                  <a:lnTo>
                    <a:pt x="1978" y="30"/>
                  </a:lnTo>
                  <a:lnTo>
                    <a:pt x="1973" y="30"/>
                  </a:lnTo>
                  <a:lnTo>
                    <a:pt x="1968" y="30"/>
                  </a:lnTo>
                  <a:lnTo>
                    <a:pt x="1964" y="27"/>
                  </a:lnTo>
                  <a:lnTo>
                    <a:pt x="1961" y="24"/>
                  </a:lnTo>
                  <a:lnTo>
                    <a:pt x="1960" y="20"/>
                  </a:lnTo>
                  <a:lnTo>
                    <a:pt x="1958" y="16"/>
                  </a:lnTo>
                  <a:lnTo>
                    <a:pt x="1960" y="10"/>
                  </a:lnTo>
                  <a:lnTo>
                    <a:pt x="1961" y="6"/>
                  </a:lnTo>
                  <a:lnTo>
                    <a:pt x="1964" y="3"/>
                  </a:lnTo>
                  <a:lnTo>
                    <a:pt x="1968" y="0"/>
                  </a:lnTo>
                  <a:lnTo>
                    <a:pt x="1973" y="0"/>
                  </a:lnTo>
                  <a:close/>
                  <a:moveTo>
                    <a:pt x="1909" y="0"/>
                  </a:moveTo>
                  <a:lnTo>
                    <a:pt x="1913" y="0"/>
                  </a:lnTo>
                  <a:lnTo>
                    <a:pt x="1918" y="3"/>
                  </a:lnTo>
                  <a:lnTo>
                    <a:pt x="1920" y="6"/>
                  </a:lnTo>
                  <a:lnTo>
                    <a:pt x="1923" y="10"/>
                  </a:lnTo>
                  <a:lnTo>
                    <a:pt x="1925" y="16"/>
                  </a:lnTo>
                  <a:lnTo>
                    <a:pt x="1923" y="20"/>
                  </a:lnTo>
                  <a:lnTo>
                    <a:pt x="1920" y="24"/>
                  </a:lnTo>
                  <a:lnTo>
                    <a:pt x="1918" y="27"/>
                  </a:lnTo>
                  <a:lnTo>
                    <a:pt x="1913" y="30"/>
                  </a:lnTo>
                  <a:lnTo>
                    <a:pt x="1909" y="30"/>
                  </a:lnTo>
                  <a:lnTo>
                    <a:pt x="1904" y="30"/>
                  </a:lnTo>
                  <a:lnTo>
                    <a:pt x="1901" y="27"/>
                  </a:lnTo>
                  <a:lnTo>
                    <a:pt x="1897" y="24"/>
                  </a:lnTo>
                  <a:lnTo>
                    <a:pt x="1895" y="20"/>
                  </a:lnTo>
                  <a:lnTo>
                    <a:pt x="1894" y="16"/>
                  </a:lnTo>
                  <a:lnTo>
                    <a:pt x="1895" y="10"/>
                  </a:lnTo>
                  <a:lnTo>
                    <a:pt x="1897" y="6"/>
                  </a:lnTo>
                  <a:lnTo>
                    <a:pt x="1901" y="3"/>
                  </a:lnTo>
                  <a:lnTo>
                    <a:pt x="1904" y="0"/>
                  </a:lnTo>
                  <a:lnTo>
                    <a:pt x="1909" y="0"/>
                  </a:lnTo>
                  <a:close/>
                  <a:moveTo>
                    <a:pt x="1845" y="0"/>
                  </a:moveTo>
                  <a:lnTo>
                    <a:pt x="1849" y="0"/>
                  </a:lnTo>
                  <a:lnTo>
                    <a:pt x="1853" y="3"/>
                  </a:lnTo>
                  <a:lnTo>
                    <a:pt x="1858" y="6"/>
                  </a:lnTo>
                  <a:lnTo>
                    <a:pt x="1859" y="10"/>
                  </a:lnTo>
                  <a:lnTo>
                    <a:pt x="1860" y="16"/>
                  </a:lnTo>
                  <a:lnTo>
                    <a:pt x="1859" y="20"/>
                  </a:lnTo>
                  <a:lnTo>
                    <a:pt x="1858" y="24"/>
                  </a:lnTo>
                  <a:lnTo>
                    <a:pt x="1853" y="27"/>
                  </a:lnTo>
                  <a:lnTo>
                    <a:pt x="1849" y="30"/>
                  </a:lnTo>
                  <a:lnTo>
                    <a:pt x="1845" y="30"/>
                  </a:lnTo>
                  <a:lnTo>
                    <a:pt x="1841" y="30"/>
                  </a:lnTo>
                  <a:lnTo>
                    <a:pt x="1837" y="27"/>
                  </a:lnTo>
                  <a:lnTo>
                    <a:pt x="1832" y="24"/>
                  </a:lnTo>
                  <a:lnTo>
                    <a:pt x="1831" y="20"/>
                  </a:lnTo>
                  <a:lnTo>
                    <a:pt x="1830" y="16"/>
                  </a:lnTo>
                  <a:lnTo>
                    <a:pt x="1831" y="10"/>
                  </a:lnTo>
                  <a:lnTo>
                    <a:pt x="1832" y="6"/>
                  </a:lnTo>
                  <a:lnTo>
                    <a:pt x="1837" y="3"/>
                  </a:lnTo>
                  <a:lnTo>
                    <a:pt x="1841" y="0"/>
                  </a:lnTo>
                  <a:lnTo>
                    <a:pt x="1845" y="0"/>
                  </a:lnTo>
                  <a:close/>
                  <a:moveTo>
                    <a:pt x="1781" y="0"/>
                  </a:moveTo>
                  <a:lnTo>
                    <a:pt x="1786" y="0"/>
                  </a:lnTo>
                  <a:lnTo>
                    <a:pt x="1789" y="3"/>
                  </a:lnTo>
                  <a:lnTo>
                    <a:pt x="1793" y="6"/>
                  </a:lnTo>
                  <a:lnTo>
                    <a:pt x="1795" y="10"/>
                  </a:lnTo>
                  <a:lnTo>
                    <a:pt x="1796" y="16"/>
                  </a:lnTo>
                  <a:lnTo>
                    <a:pt x="1795" y="20"/>
                  </a:lnTo>
                  <a:lnTo>
                    <a:pt x="1793" y="24"/>
                  </a:lnTo>
                  <a:lnTo>
                    <a:pt x="1789" y="27"/>
                  </a:lnTo>
                  <a:lnTo>
                    <a:pt x="1786" y="30"/>
                  </a:lnTo>
                  <a:lnTo>
                    <a:pt x="1781" y="30"/>
                  </a:lnTo>
                  <a:lnTo>
                    <a:pt x="1777" y="30"/>
                  </a:lnTo>
                  <a:lnTo>
                    <a:pt x="1772" y="27"/>
                  </a:lnTo>
                  <a:lnTo>
                    <a:pt x="1770" y="24"/>
                  </a:lnTo>
                  <a:lnTo>
                    <a:pt x="1767" y="20"/>
                  </a:lnTo>
                  <a:lnTo>
                    <a:pt x="1765" y="16"/>
                  </a:lnTo>
                  <a:lnTo>
                    <a:pt x="1767" y="10"/>
                  </a:lnTo>
                  <a:lnTo>
                    <a:pt x="1770" y="6"/>
                  </a:lnTo>
                  <a:lnTo>
                    <a:pt x="1772" y="3"/>
                  </a:lnTo>
                  <a:lnTo>
                    <a:pt x="1777" y="0"/>
                  </a:lnTo>
                  <a:lnTo>
                    <a:pt x="1781" y="0"/>
                  </a:lnTo>
                  <a:close/>
                  <a:moveTo>
                    <a:pt x="1717" y="0"/>
                  </a:moveTo>
                  <a:lnTo>
                    <a:pt x="1722" y="0"/>
                  </a:lnTo>
                  <a:lnTo>
                    <a:pt x="1726" y="3"/>
                  </a:lnTo>
                  <a:lnTo>
                    <a:pt x="1729" y="6"/>
                  </a:lnTo>
                  <a:lnTo>
                    <a:pt x="1730" y="10"/>
                  </a:lnTo>
                  <a:lnTo>
                    <a:pt x="1732" y="16"/>
                  </a:lnTo>
                  <a:lnTo>
                    <a:pt x="1730" y="20"/>
                  </a:lnTo>
                  <a:lnTo>
                    <a:pt x="1729" y="24"/>
                  </a:lnTo>
                  <a:lnTo>
                    <a:pt x="1726" y="27"/>
                  </a:lnTo>
                  <a:lnTo>
                    <a:pt x="1722" y="30"/>
                  </a:lnTo>
                  <a:lnTo>
                    <a:pt x="1717" y="30"/>
                  </a:lnTo>
                  <a:lnTo>
                    <a:pt x="1712" y="30"/>
                  </a:lnTo>
                  <a:lnTo>
                    <a:pt x="1708" y="27"/>
                  </a:lnTo>
                  <a:lnTo>
                    <a:pt x="1705" y="24"/>
                  </a:lnTo>
                  <a:lnTo>
                    <a:pt x="1703" y="20"/>
                  </a:lnTo>
                  <a:lnTo>
                    <a:pt x="1703" y="16"/>
                  </a:lnTo>
                  <a:lnTo>
                    <a:pt x="1703" y="10"/>
                  </a:lnTo>
                  <a:lnTo>
                    <a:pt x="1705" y="6"/>
                  </a:lnTo>
                  <a:lnTo>
                    <a:pt x="1708" y="3"/>
                  </a:lnTo>
                  <a:lnTo>
                    <a:pt x="1712" y="0"/>
                  </a:lnTo>
                  <a:lnTo>
                    <a:pt x="1717" y="0"/>
                  </a:lnTo>
                  <a:close/>
                  <a:moveTo>
                    <a:pt x="1654" y="0"/>
                  </a:moveTo>
                  <a:lnTo>
                    <a:pt x="1658" y="0"/>
                  </a:lnTo>
                  <a:lnTo>
                    <a:pt x="1662" y="3"/>
                  </a:lnTo>
                  <a:lnTo>
                    <a:pt x="1665" y="6"/>
                  </a:lnTo>
                  <a:lnTo>
                    <a:pt x="1668" y="10"/>
                  </a:lnTo>
                  <a:lnTo>
                    <a:pt x="1668" y="16"/>
                  </a:lnTo>
                  <a:lnTo>
                    <a:pt x="1668" y="20"/>
                  </a:lnTo>
                  <a:lnTo>
                    <a:pt x="1665" y="24"/>
                  </a:lnTo>
                  <a:lnTo>
                    <a:pt x="1662" y="27"/>
                  </a:lnTo>
                  <a:lnTo>
                    <a:pt x="1658" y="30"/>
                  </a:lnTo>
                  <a:lnTo>
                    <a:pt x="1654" y="30"/>
                  </a:lnTo>
                  <a:lnTo>
                    <a:pt x="1648" y="30"/>
                  </a:lnTo>
                  <a:lnTo>
                    <a:pt x="1644" y="27"/>
                  </a:lnTo>
                  <a:lnTo>
                    <a:pt x="1641" y="24"/>
                  </a:lnTo>
                  <a:lnTo>
                    <a:pt x="1638" y="20"/>
                  </a:lnTo>
                  <a:lnTo>
                    <a:pt x="1638" y="16"/>
                  </a:lnTo>
                  <a:lnTo>
                    <a:pt x="1638" y="10"/>
                  </a:lnTo>
                  <a:lnTo>
                    <a:pt x="1641" y="6"/>
                  </a:lnTo>
                  <a:lnTo>
                    <a:pt x="1644" y="3"/>
                  </a:lnTo>
                  <a:lnTo>
                    <a:pt x="1648" y="0"/>
                  </a:lnTo>
                  <a:lnTo>
                    <a:pt x="1654" y="0"/>
                  </a:lnTo>
                  <a:close/>
                  <a:moveTo>
                    <a:pt x="1589" y="0"/>
                  </a:moveTo>
                  <a:lnTo>
                    <a:pt x="1594" y="0"/>
                  </a:lnTo>
                  <a:lnTo>
                    <a:pt x="1598" y="3"/>
                  </a:lnTo>
                  <a:lnTo>
                    <a:pt x="1601" y="6"/>
                  </a:lnTo>
                  <a:lnTo>
                    <a:pt x="1603" y="10"/>
                  </a:lnTo>
                  <a:lnTo>
                    <a:pt x="1603" y="16"/>
                  </a:lnTo>
                  <a:lnTo>
                    <a:pt x="1603" y="20"/>
                  </a:lnTo>
                  <a:lnTo>
                    <a:pt x="1601" y="24"/>
                  </a:lnTo>
                  <a:lnTo>
                    <a:pt x="1598" y="27"/>
                  </a:lnTo>
                  <a:lnTo>
                    <a:pt x="1594" y="30"/>
                  </a:lnTo>
                  <a:lnTo>
                    <a:pt x="1589" y="30"/>
                  </a:lnTo>
                  <a:lnTo>
                    <a:pt x="1584" y="30"/>
                  </a:lnTo>
                  <a:lnTo>
                    <a:pt x="1580" y="27"/>
                  </a:lnTo>
                  <a:lnTo>
                    <a:pt x="1577" y="24"/>
                  </a:lnTo>
                  <a:lnTo>
                    <a:pt x="1576" y="20"/>
                  </a:lnTo>
                  <a:lnTo>
                    <a:pt x="1574" y="16"/>
                  </a:lnTo>
                  <a:lnTo>
                    <a:pt x="1576" y="10"/>
                  </a:lnTo>
                  <a:lnTo>
                    <a:pt x="1577" y="6"/>
                  </a:lnTo>
                  <a:lnTo>
                    <a:pt x="1580" y="3"/>
                  </a:lnTo>
                  <a:lnTo>
                    <a:pt x="1584" y="0"/>
                  </a:lnTo>
                  <a:lnTo>
                    <a:pt x="1589" y="0"/>
                  </a:lnTo>
                  <a:close/>
                  <a:moveTo>
                    <a:pt x="1525" y="0"/>
                  </a:moveTo>
                  <a:lnTo>
                    <a:pt x="1529" y="0"/>
                  </a:lnTo>
                  <a:lnTo>
                    <a:pt x="1534" y="3"/>
                  </a:lnTo>
                  <a:lnTo>
                    <a:pt x="1536" y="6"/>
                  </a:lnTo>
                  <a:lnTo>
                    <a:pt x="1539" y="10"/>
                  </a:lnTo>
                  <a:lnTo>
                    <a:pt x="1541" y="16"/>
                  </a:lnTo>
                  <a:lnTo>
                    <a:pt x="1539" y="20"/>
                  </a:lnTo>
                  <a:lnTo>
                    <a:pt x="1536" y="24"/>
                  </a:lnTo>
                  <a:lnTo>
                    <a:pt x="1534" y="27"/>
                  </a:lnTo>
                  <a:lnTo>
                    <a:pt x="1529" y="30"/>
                  </a:lnTo>
                  <a:lnTo>
                    <a:pt x="1525" y="30"/>
                  </a:lnTo>
                  <a:lnTo>
                    <a:pt x="1520" y="30"/>
                  </a:lnTo>
                  <a:lnTo>
                    <a:pt x="1517" y="27"/>
                  </a:lnTo>
                  <a:lnTo>
                    <a:pt x="1513" y="24"/>
                  </a:lnTo>
                  <a:lnTo>
                    <a:pt x="1511" y="20"/>
                  </a:lnTo>
                  <a:lnTo>
                    <a:pt x="1510" y="16"/>
                  </a:lnTo>
                  <a:lnTo>
                    <a:pt x="1511" y="10"/>
                  </a:lnTo>
                  <a:lnTo>
                    <a:pt x="1513" y="6"/>
                  </a:lnTo>
                  <a:lnTo>
                    <a:pt x="1517" y="3"/>
                  </a:lnTo>
                  <a:lnTo>
                    <a:pt x="1520" y="0"/>
                  </a:lnTo>
                  <a:lnTo>
                    <a:pt x="1525" y="0"/>
                  </a:lnTo>
                  <a:close/>
                  <a:moveTo>
                    <a:pt x="1461" y="0"/>
                  </a:moveTo>
                  <a:lnTo>
                    <a:pt x="1465" y="0"/>
                  </a:lnTo>
                  <a:lnTo>
                    <a:pt x="1469" y="3"/>
                  </a:lnTo>
                  <a:lnTo>
                    <a:pt x="1474" y="6"/>
                  </a:lnTo>
                  <a:lnTo>
                    <a:pt x="1475" y="10"/>
                  </a:lnTo>
                  <a:lnTo>
                    <a:pt x="1476" y="16"/>
                  </a:lnTo>
                  <a:lnTo>
                    <a:pt x="1475" y="20"/>
                  </a:lnTo>
                  <a:lnTo>
                    <a:pt x="1474" y="24"/>
                  </a:lnTo>
                  <a:lnTo>
                    <a:pt x="1469" y="27"/>
                  </a:lnTo>
                  <a:lnTo>
                    <a:pt x="1465" y="30"/>
                  </a:lnTo>
                  <a:lnTo>
                    <a:pt x="1461" y="30"/>
                  </a:lnTo>
                  <a:lnTo>
                    <a:pt x="1457" y="30"/>
                  </a:lnTo>
                  <a:lnTo>
                    <a:pt x="1453" y="27"/>
                  </a:lnTo>
                  <a:lnTo>
                    <a:pt x="1448" y="24"/>
                  </a:lnTo>
                  <a:lnTo>
                    <a:pt x="1447" y="20"/>
                  </a:lnTo>
                  <a:lnTo>
                    <a:pt x="1446" y="16"/>
                  </a:lnTo>
                  <a:lnTo>
                    <a:pt x="1447" y="10"/>
                  </a:lnTo>
                  <a:lnTo>
                    <a:pt x="1448" y="6"/>
                  </a:lnTo>
                  <a:lnTo>
                    <a:pt x="1453" y="3"/>
                  </a:lnTo>
                  <a:lnTo>
                    <a:pt x="1457" y="0"/>
                  </a:lnTo>
                  <a:lnTo>
                    <a:pt x="1461" y="0"/>
                  </a:lnTo>
                  <a:close/>
                  <a:moveTo>
                    <a:pt x="1397" y="0"/>
                  </a:moveTo>
                  <a:lnTo>
                    <a:pt x="1402" y="0"/>
                  </a:lnTo>
                  <a:lnTo>
                    <a:pt x="1405" y="3"/>
                  </a:lnTo>
                  <a:lnTo>
                    <a:pt x="1409" y="6"/>
                  </a:lnTo>
                  <a:lnTo>
                    <a:pt x="1411" y="10"/>
                  </a:lnTo>
                  <a:lnTo>
                    <a:pt x="1412" y="16"/>
                  </a:lnTo>
                  <a:lnTo>
                    <a:pt x="1411" y="20"/>
                  </a:lnTo>
                  <a:lnTo>
                    <a:pt x="1409" y="24"/>
                  </a:lnTo>
                  <a:lnTo>
                    <a:pt x="1405" y="27"/>
                  </a:lnTo>
                  <a:lnTo>
                    <a:pt x="1402" y="30"/>
                  </a:lnTo>
                  <a:lnTo>
                    <a:pt x="1397" y="30"/>
                  </a:lnTo>
                  <a:lnTo>
                    <a:pt x="1393" y="30"/>
                  </a:lnTo>
                  <a:lnTo>
                    <a:pt x="1388" y="27"/>
                  </a:lnTo>
                  <a:lnTo>
                    <a:pt x="1386" y="24"/>
                  </a:lnTo>
                  <a:lnTo>
                    <a:pt x="1383" y="20"/>
                  </a:lnTo>
                  <a:lnTo>
                    <a:pt x="1381" y="16"/>
                  </a:lnTo>
                  <a:lnTo>
                    <a:pt x="1383" y="10"/>
                  </a:lnTo>
                  <a:lnTo>
                    <a:pt x="1386" y="6"/>
                  </a:lnTo>
                  <a:lnTo>
                    <a:pt x="1388" y="3"/>
                  </a:lnTo>
                  <a:lnTo>
                    <a:pt x="1393" y="0"/>
                  </a:lnTo>
                  <a:lnTo>
                    <a:pt x="1397" y="0"/>
                  </a:lnTo>
                  <a:close/>
                  <a:moveTo>
                    <a:pt x="1333" y="0"/>
                  </a:moveTo>
                  <a:lnTo>
                    <a:pt x="1338" y="0"/>
                  </a:lnTo>
                  <a:lnTo>
                    <a:pt x="1342" y="3"/>
                  </a:lnTo>
                  <a:lnTo>
                    <a:pt x="1345" y="6"/>
                  </a:lnTo>
                  <a:lnTo>
                    <a:pt x="1346" y="10"/>
                  </a:lnTo>
                  <a:lnTo>
                    <a:pt x="1348" y="16"/>
                  </a:lnTo>
                  <a:lnTo>
                    <a:pt x="1346" y="20"/>
                  </a:lnTo>
                  <a:lnTo>
                    <a:pt x="1345" y="24"/>
                  </a:lnTo>
                  <a:lnTo>
                    <a:pt x="1342" y="27"/>
                  </a:lnTo>
                  <a:lnTo>
                    <a:pt x="1338" y="30"/>
                  </a:lnTo>
                  <a:lnTo>
                    <a:pt x="1333" y="30"/>
                  </a:lnTo>
                  <a:lnTo>
                    <a:pt x="1328" y="30"/>
                  </a:lnTo>
                  <a:lnTo>
                    <a:pt x="1324" y="27"/>
                  </a:lnTo>
                  <a:lnTo>
                    <a:pt x="1321" y="24"/>
                  </a:lnTo>
                  <a:lnTo>
                    <a:pt x="1319" y="20"/>
                  </a:lnTo>
                  <a:lnTo>
                    <a:pt x="1319" y="16"/>
                  </a:lnTo>
                  <a:lnTo>
                    <a:pt x="1319" y="10"/>
                  </a:lnTo>
                  <a:lnTo>
                    <a:pt x="1321" y="6"/>
                  </a:lnTo>
                  <a:lnTo>
                    <a:pt x="1324" y="3"/>
                  </a:lnTo>
                  <a:lnTo>
                    <a:pt x="1328" y="0"/>
                  </a:lnTo>
                  <a:lnTo>
                    <a:pt x="1333" y="0"/>
                  </a:lnTo>
                  <a:close/>
                  <a:moveTo>
                    <a:pt x="1270" y="0"/>
                  </a:moveTo>
                  <a:lnTo>
                    <a:pt x="1274" y="0"/>
                  </a:lnTo>
                  <a:lnTo>
                    <a:pt x="1278" y="3"/>
                  </a:lnTo>
                  <a:lnTo>
                    <a:pt x="1281" y="6"/>
                  </a:lnTo>
                  <a:lnTo>
                    <a:pt x="1284" y="10"/>
                  </a:lnTo>
                  <a:lnTo>
                    <a:pt x="1284" y="16"/>
                  </a:lnTo>
                  <a:lnTo>
                    <a:pt x="1284" y="20"/>
                  </a:lnTo>
                  <a:lnTo>
                    <a:pt x="1281" y="24"/>
                  </a:lnTo>
                  <a:lnTo>
                    <a:pt x="1278" y="27"/>
                  </a:lnTo>
                  <a:lnTo>
                    <a:pt x="1274" y="30"/>
                  </a:lnTo>
                  <a:lnTo>
                    <a:pt x="1270" y="30"/>
                  </a:lnTo>
                  <a:lnTo>
                    <a:pt x="1264" y="30"/>
                  </a:lnTo>
                  <a:lnTo>
                    <a:pt x="1260" y="27"/>
                  </a:lnTo>
                  <a:lnTo>
                    <a:pt x="1257" y="24"/>
                  </a:lnTo>
                  <a:lnTo>
                    <a:pt x="1254" y="20"/>
                  </a:lnTo>
                  <a:lnTo>
                    <a:pt x="1254" y="16"/>
                  </a:lnTo>
                  <a:lnTo>
                    <a:pt x="1254" y="10"/>
                  </a:lnTo>
                  <a:lnTo>
                    <a:pt x="1257" y="6"/>
                  </a:lnTo>
                  <a:lnTo>
                    <a:pt x="1260" y="3"/>
                  </a:lnTo>
                  <a:lnTo>
                    <a:pt x="1264" y="0"/>
                  </a:lnTo>
                  <a:lnTo>
                    <a:pt x="1270" y="0"/>
                  </a:lnTo>
                  <a:close/>
                  <a:moveTo>
                    <a:pt x="1205" y="0"/>
                  </a:moveTo>
                  <a:lnTo>
                    <a:pt x="1210" y="0"/>
                  </a:lnTo>
                  <a:lnTo>
                    <a:pt x="1214" y="3"/>
                  </a:lnTo>
                  <a:lnTo>
                    <a:pt x="1217" y="6"/>
                  </a:lnTo>
                  <a:lnTo>
                    <a:pt x="1219" y="10"/>
                  </a:lnTo>
                  <a:lnTo>
                    <a:pt x="1219" y="16"/>
                  </a:lnTo>
                  <a:lnTo>
                    <a:pt x="1219" y="20"/>
                  </a:lnTo>
                  <a:lnTo>
                    <a:pt x="1217" y="24"/>
                  </a:lnTo>
                  <a:lnTo>
                    <a:pt x="1214" y="27"/>
                  </a:lnTo>
                  <a:lnTo>
                    <a:pt x="1210" y="30"/>
                  </a:lnTo>
                  <a:lnTo>
                    <a:pt x="1205" y="30"/>
                  </a:lnTo>
                  <a:lnTo>
                    <a:pt x="1200" y="30"/>
                  </a:lnTo>
                  <a:lnTo>
                    <a:pt x="1196" y="27"/>
                  </a:lnTo>
                  <a:lnTo>
                    <a:pt x="1193" y="24"/>
                  </a:lnTo>
                  <a:lnTo>
                    <a:pt x="1192" y="20"/>
                  </a:lnTo>
                  <a:lnTo>
                    <a:pt x="1190" y="16"/>
                  </a:lnTo>
                  <a:lnTo>
                    <a:pt x="1192" y="10"/>
                  </a:lnTo>
                  <a:lnTo>
                    <a:pt x="1193" y="6"/>
                  </a:lnTo>
                  <a:lnTo>
                    <a:pt x="1196" y="3"/>
                  </a:lnTo>
                  <a:lnTo>
                    <a:pt x="1200" y="0"/>
                  </a:lnTo>
                  <a:lnTo>
                    <a:pt x="1205" y="0"/>
                  </a:lnTo>
                  <a:close/>
                  <a:moveTo>
                    <a:pt x="1141" y="0"/>
                  </a:moveTo>
                  <a:lnTo>
                    <a:pt x="1145" y="0"/>
                  </a:lnTo>
                  <a:lnTo>
                    <a:pt x="1150" y="3"/>
                  </a:lnTo>
                  <a:lnTo>
                    <a:pt x="1152" y="6"/>
                  </a:lnTo>
                  <a:lnTo>
                    <a:pt x="1155" y="10"/>
                  </a:lnTo>
                  <a:lnTo>
                    <a:pt x="1157" y="16"/>
                  </a:lnTo>
                  <a:lnTo>
                    <a:pt x="1155" y="20"/>
                  </a:lnTo>
                  <a:lnTo>
                    <a:pt x="1152" y="24"/>
                  </a:lnTo>
                  <a:lnTo>
                    <a:pt x="1150" y="27"/>
                  </a:lnTo>
                  <a:lnTo>
                    <a:pt x="1145" y="30"/>
                  </a:lnTo>
                  <a:lnTo>
                    <a:pt x="1141" y="30"/>
                  </a:lnTo>
                  <a:lnTo>
                    <a:pt x="1136" y="30"/>
                  </a:lnTo>
                  <a:lnTo>
                    <a:pt x="1133" y="27"/>
                  </a:lnTo>
                  <a:lnTo>
                    <a:pt x="1129" y="24"/>
                  </a:lnTo>
                  <a:lnTo>
                    <a:pt x="1127" y="20"/>
                  </a:lnTo>
                  <a:lnTo>
                    <a:pt x="1126" y="16"/>
                  </a:lnTo>
                  <a:lnTo>
                    <a:pt x="1127" y="10"/>
                  </a:lnTo>
                  <a:lnTo>
                    <a:pt x="1129" y="6"/>
                  </a:lnTo>
                  <a:lnTo>
                    <a:pt x="1133" y="3"/>
                  </a:lnTo>
                  <a:lnTo>
                    <a:pt x="1136" y="0"/>
                  </a:lnTo>
                  <a:lnTo>
                    <a:pt x="1141" y="0"/>
                  </a:lnTo>
                  <a:close/>
                  <a:moveTo>
                    <a:pt x="1077" y="0"/>
                  </a:moveTo>
                  <a:lnTo>
                    <a:pt x="1081" y="0"/>
                  </a:lnTo>
                  <a:lnTo>
                    <a:pt x="1085" y="3"/>
                  </a:lnTo>
                  <a:lnTo>
                    <a:pt x="1090" y="6"/>
                  </a:lnTo>
                  <a:lnTo>
                    <a:pt x="1091" y="10"/>
                  </a:lnTo>
                  <a:lnTo>
                    <a:pt x="1092" y="16"/>
                  </a:lnTo>
                  <a:lnTo>
                    <a:pt x="1091" y="20"/>
                  </a:lnTo>
                  <a:lnTo>
                    <a:pt x="1090" y="24"/>
                  </a:lnTo>
                  <a:lnTo>
                    <a:pt x="1085" y="27"/>
                  </a:lnTo>
                  <a:lnTo>
                    <a:pt x="1081" y="30"/>
                  </a:lnTo>
                  <a:lnTo>
                    <a:pt x="1077" y="30"/>
                  </a:lnTo>
                  <a:lnTo>
                    <a:pt x="1073" y="30"/>
                  </a:lnTo>
                  <a:lnTo>
                    <a:pt x="1069" y="27"/>
                  </a:lnTo>
                  <a:lnTo>
                    <a:pt x="1064" y="24"/>
                  </a:lnTo>
                  <a:lnTo>
                    <a:pt x="1063" y="20"/>
                  </a:lnTo>
                  <a:lnTo>
                    <a:pt x="1062" y="16"/>
                  </a:lnTo>
                  <a:lnTo>
                    <a:pt x="1063" y="10"/>
                  </a:lnTo>
                  <a:lnTo>
                    <a:pt x="1064" y="6"/>
                  </a:lnTo>
                  <a:lnTo>
                    <a:pt x="1069" y="3"/>
                  </a:lnTo>
                  <a:lnTo>
                    <a:pt x="1073" y="0"/>
                  </a:lnTo>
                  <a:lnTo>
                    <a:pt x="1077" y="0"/>
                  </a:lnTo>
                  <a:close/>
                  <a:moveTo>
                    <a:pt x="1013" y="0"/>
                  </a:moveTo>
                  <a:lnTo>
                    <a:pt x="1018" y="0"/>
                  </a:lnTo>
                  <a:lnTo>
                    <a:pt x="1021" y="3"/>
                  </a:lnTo>
                  <a:lnTo>
                    <a:pt x="1025" y="6"/>
                  </a:lnTo>
                  <a:lnTo>
                    <a:pt x="1027" y="10"/>
                  </a:lnTo>
                  <a:lnTo>
                    <a:pt x="1028" y="16"/>
                  </a:lnTo>
                  <a:lnTo>
                    <a:pt x="1027" y="20"/>
                  </a:lnTo>
                  <a:lnTo>
                    <a:pt x="1025" y="24"/>
                  </a:lnTo>
                  <a:lnTo>
                    <a:pt x="1021" y="27"/>
                  </a:lnTo>
                  <a:lnTo>
                    <a:pt x="1018" y="30"/>
                  </a:lnTo>
                  <a:lnTo>
                    <a:pt x="1013" y="30"/>
                  </a:lnTo>
                  <a:lnTo>
                    <a:pt x="1009" y="30"/>
                  </a:lnTo>
                  <a:lnTo>
                    <a:pt x="1004" y="27"/>
                  </a:lnTo>
                  <a:lnTo>
                    <a:pt x="1002" y="24"/>
                  </a:lnTo>
                  <a:lnTo>
                    <a:pt x="999" y="20"/>
                  </a:lnTo>
                  <a:lnTo>
                    <a:pt x="997" y="16"/>
                  </a:lnTo>
                  <a:lnTo>
                    <a:pt x="999" y="10"/>
                  </a:lnTo>
                  <a:lnTo>
                    <a:pt x="1002" y="6"/>
                  </a:lnTo>
                  <a:lnTo>
                    <a:pt x="1004" y="3"/>
                  </a:lnTo>
                  <a:lnTo>
                    <a:pt x="1009" y="0"/>
                  </a:lnTo>
                  <a:lnTo>
                    <a:pt x="1013" y="0"/>
                  </a:lnTo>
                  <a:close/>
                  <a:moveTo>
                    <a:pt x="949" y="0"/>
                  </a:moveTo>
                  <a:lnTo>
                    <a:pt x="954" y="0"/>
                  </a:lnTo>
                  <a:lnTo>
                    <a:pt x="958" y="3"/>
                  </a:lnTo>
                  <a:lnTo>
                    <a:pt x="961" y="6"/>
                  </a:lnTo>
                  <a:lnTo>
                    <a:pt x="962" y="10"/>
                  </a:lnTo>
                  <a:lnTo>
                    <a:pt x="964" y="16"/>
                  </a:lnTo>
                  <a:lnTo>
                    <a:pt x="962" y="20"/>
                  </a:lnTo>
                  <a:lnTo>
                    <a:pt x="961" y="24"/>
                  </a:lnTo>
                  <a:lnTo>
                    <a:pt x="958" y="27"/>
                  </a:lnTo>
                  <a:lnTo>
                    <a:pt x="954" y="30"/>
                  </a:lnTo>
                  <a:lnTo>
                    <a:pt x="949" y="30"/>
                  </a:lnTo>
                  <a:lnTo>
                    <a:pt x="944" y="30"/>
                  </a:lnTo>
                  <a:lnTo>
                    <a:pt x="940" y="27"/>
                  </a:lnTo>
                  <a:lnTo>
                    <a:pt x="937" y="24"/>
                  </a:lnTo>
                  <a:lnTo>
                    <a:pt x="935" y="20"/>
                  </a:lnTo>
                  <a:lnTo>
                    <a:pt x="935" y="16"/>
                  </a:lnTo>
                  <a:lnTo>
                    <a:pt x="935" y="10"/>
                  </a:lnTo>
                  <a:lnTo>
                    <a:pt x="937" y="6"/>
                  </a:lnTo>
                  <a:lnTo>
                    <a:pt x="940" y="3"/>
                  </a:lnTo>
                  <a:lnTo>
                    <a:pt x="944" y="0"/>
                  </a:lnTo>
                  <a:lnTo>
                    <a:pt x="949" y="0"/>
                  </a:lnTo>
                  <a:close/>
                  <a:moveTo>
                    <a:pt x="886" y="0"/>
                  </a:moveTo>
                  <a:lnTo>
                    <a:pt x="890" y="0"/>
                  </a:lnTo>
                  <a:lnTo>
                    <a:pt x="894" y="3"/>
                  </a:lnTo>
                  <a:lnTo>
                    <a:pt x="897" y="6"/>
                  </a:lnTo>
                  <a:lnTo>
                    <a:pt x="900" y="10"/>
                  </a:lnTo>
                  <a:lnTo>
                    <a:pt x="900" y="16"/>
                  </a:lnTo>
                  <a:lnTo>
                    <a:pt x="900" y="20"/>
                  </a:lnTo>
                  <a:lnTo>
                    <a:pt x="897" y="24"/>
                  </a:lnTo>
                  <a:lnTo>
                    <a:pt x="894" y="27"/>
                  </a:lnTo>
                  <a:lnTo>
                    <a:pt x="890" y="30"/>
                  </a:lnTo>
                  <a:lnTo>
                    <a:pt x="886" y="30"/>
                  </a:lnTo>
                  <a:lnTo>
                    <a:pt x="880" y="30"/>
                  </a:lnTo>
                  <a:lnTo>
                    <a:pt x="876" y="27"/>
                  </a:lnTo>
                  <a:lnTo>
                    <a:pt x="873" y="24"/>
                  </a:lnTo>
                  <a:lnTo>
                    <a:pt x="870" y="20"/>
                  </a:lnTo>
                  <a:lnTo>
                    <a:pt x="870" y="16"/>
                  </a:lnTo>
                  <a:lnTo>
                    <a:pt x="870" y="10"/>
                  </a:lnTo>
                  <a:lnTo>
                    <a:pt x="873" y="6"/>
                  </a:lnTo>
                  <a:lnTo>
                    <a:pt x="876" y="3"/>
                  </a:lnTo>
                  <a:lnTo>
                    <a:pt x="880" y="0"/>
                  </a:lnTo>
                  <a:lnTo>
                    <a:pt x="886" y="0"/>
                  </a:lnTo>
                  <a:close/>
                  <a:moveTo>
                    <a:pt x="821" y="0"/>
                  </a:moveTo>
                  <a:lnTo>
                    <a:pt x="826" y="0"/>
                  </a:lnTo>
                  <a:lnTo>
                    <a:pt x="830" y="3"/>
                  </a:lnTo>
                  <a:lnTo>
                    <a:pt x="833" y="6"/>
                  </a:lnTo>
                  <a:lnTo>
                    <a:pt x="835" y="10"/>
                  </a:lnTo>
                  <a:lnTo>
                    <a:pt x="835" y="16"/>
                  </a:lnTo>
                  <a:lnTo>
                    <a:pt x="835" y="20"/>
                  </a:lnTo>
                  <a:lnTo>
                    <a:pt x="833" y="24"/>
                  </a:lnTo>
                  <a:lnTo>
                    <a:pt x="830" y="27"/>
                  </a:lnTo>
                  <a:lnTo>
                    <a:pt x="826" y="30"/>
                  </a:lnTo>
                  <a:lnTo>
                    <a:pt x="821" y="30"/>
                  </a:lnTo>
                  <a:lnTo>
                    <a:pt x="816" y="30"/>
                  </a:lnTo>
                  <a:lnTo>
                    <a:pt x="812" y="27"/>
                  </a:lnTo>
                  <a:lnTo>
                    <a:pt x="809" y="24"/>
                  </a:lnTo>
                  <a:lnTo>
                    <a:pt x="808" y="20"/>
                  </a:lnTo>
                  <a:lnTo>
                    <a:pt x="806" y="16"/>
                  </a:lnTo>
                  <a:lnTo>
                    <a:pt x="808" y="10"/>
                  </a:lnTo>
                  <a:lnTo>
                    <a:pt x="809" y="6"/>
                  </a:lnTo>
                  <a:lnTo>
                    <a:pt x="812" y="3"/>
                  </a:lnTo>
                  <a:lnTo>
                    <a:pt x="816" y="0"/>
                  </a:lnTo>
                  <a:lnTo>
                    <a:pt x="821" y="0"/>
                  </a:lnTo>
                  <a:close/>
                  <a:moveTo>
                    <a:pt x="757" y="0"/>
                  </a:moveTo>
                  <a:lnTo>
                    <a:pt x="761" y="0"/>
                  </a:lnTo>
                  <a:lnTo>
                    <a:pt x="766" y="3"/>
                  </a:lnTo>
                  <a:lnTo>
                    <a:pt x="768" y="6"/>
                  </a:lnTo>
                  <a:lnTo>
                    <a:pt x="771" y="10"/>
                  </a:lnTo>
                  <a:lnTo>
                    <a:pt x="773" y="16"/>
                  </a:lnTo>
                  <a:lnTo>
                    <a:pt x="771" y="20"/>
                  </a:lnTo>
                  <a:lnTo>
                    <a:pt x="768" y="24"/>
                  </a:lnTo>
                  <a:lnTo>
                    <a:pt x="766" y="27"/>
                  </a:lnTo>
                  <a:lnTo>
                    <a:pt x="761" y="30"/>
                  </a:lnTo>
                  <a:lnTo>
                    <a:pt x="757" y="30"/>
                  </a:lnTo>
                  <a:lnTo>
                    <a:pt x="752" y="30"/>
                  </a:lnTo>
                  <a:lnTo>
                    <a:pt x="749" y="27"/>
                  </a:lnTo>
                  <a:lnTo>
                    <a:pt x="745" y="24"/>
                  </a:lnTo>
                  <a:lnTo>
                    <a:pt x="743" y="20"/>
                  </a:lnTo>
                  <a:lnTo>
                    <a:pt x="742" y="16"/>
                  </a:lnTo>
                  <a:lnTo>
                    <a:pt x="743" y="10"/>
                  </a:lnTo>
                  <a:lnTo>
                    <a:pt x="745" y="6"/>
                  </a:lnTo>
                  <a:lnTo>
                    <a:pt x="749" y="3"/>
                  </a:lnTo>
                  <a:lnTo>
                    <a:pt x="752" y="0"/>
                  </a:lnTo>
                  <a:lnTo>
                    <a:pt x="757" y="0"/>
                  </a:lnTo>
                  <a:close/>
                  <a:moveTo>
                    <a:pt x="693" y="0"/>
                  </a:moveTo>
                  <a:lnTo>
                    <a:pt x="697" y="0"/>
                  </a:lnTo>
                  <a:lnTo>
                    <a:pt x="701" y="3"/>
                  </a:lnTo>
                  <a:lnTo>
                    <a:pt x="706" y="6"/>
                  </a:lnTo>
                  <a:lnTo>
                    <a:pt x="707" y="10"/>
                  </a:lnTo>
                  <a:lnTo>
                    <a:pt x="708" y="16"/>
                  </a:lnTo>
                  <a:lnTo>
                    <a:pt x="707" y="20"/>
                  </a:lnTo>
                  <a:lnTo>
                    <a:pt x="706" y="24"/>
                  </a:lnTo>
                  <a:lnTo>
                    <a:pt x="701" y="27"/>
                  </a:lnTo>
                  <a:lnTo>
                    <a:pt x="697" y="30"/>
                  </a:lnTo>
                  <a:lnTo>
                    <a:pt x="693" y="30"/>
                  </a:lnTo>
                  <a:lnTo>
                    <a:pt x="689" y="30"/>
                  </a:lnTo>
                  <a:lnTo>
                    <a:pt x="685" y="27"/>
                  </a:lnTo>
                  <a:lnTo>
                    <a:pt x="680" y="24"/>
                  </a:lnTo>
                  <a:lnTo>
                    <a:pt x="679" y="20"/>
                  </a:lnTo>
                  <a:lnTo>
                    <a:pt x="678" y="16"/>
                  </a:lnTo>
                  <a:lnTo>
                    <a:pt x="679" y="10"/>
                  </a:lnTo>
                  <a:lnTo>
                    <a:pt x="680" y="6"/>
                  </a:lnTo>
                  <a:lnTo>
                    <a:pt x="685" y="3"/>
                  </a:lnTo>
                  <a:lnTo>
                    <a:pt x="689" y="0"/>
                  </a:lnTo>
                  <a:lnTo>
                    <a:pt x="693" y="0"/>
                  </a:lnTo>
                  <a:close/>
                  <a:moveTo>
                    <a:pt x="629" y="0"/>
                  </a:moveTo>
                  <a:lnTo>
                    <a:pt x="634" y="0"/>
                  </a:lnTo>
                  <a:lnTo>
                    <a:pt x="637" y="3"/>
                  </a:lnTo>
                  <a:lnTo>
                    <a:pt x="641" y="6"/>
                  </a:lnTo>
                  <a:lnTo>
                    <a:pt x="643" y="10"/>
                  </a:lnTo>
                  <a:lnTo>
                    <a:pt x="644" y="16"/>
                  </a:lnTo>
                  <a:lnTo>
                    <a:pt x="643" y="20"/>
                  </a:lnTo>
                  <a:lnTo>
                    <a:pt x="641" y="24"/>
                  </a:lnTo>
                  <a:lnTo>
                    <a:pt x="637" y="27"/>
                  </a:lnTo>
                  <a:lnTo>
                    <a:pt x="634" y="30"/>
                  </a:lnTo>
                  <a:lnTo>
                    <a:pt x="629" y="30"/>
                  </a:lnTo>
                  <a:lnTo>
                    <a:pt x="625" y="30"/>
                  </a:lnTo>
                  <a:lnTo>
                    <a:pt x="620" y="27"/>
                  </a:lnTo>
                  <a:lnTo>
                    <a:pt x="618" y="24"/>
                  </a:lnTo>
                  <a:lnTo>
                    <a:pt x="615" y="20"/>
                  </a:lnTo>
                  <a:lnTo>
                    <a:pt x="613" y="16"/>
                  </a:lnTo>
                  <a:lnTo>
                    <a:pt x="615" y="10"/>
                  </a:lnTo>
                  <a:lnTo>
                    <a:pt x="618" y="6"/>
                  </a:lnTo>
                  <a:lnTo>
                    <a:pt x="620" y="3"/>
                  </a:lnTo>
                  <a:lnTo>
                    <a:pt x="625" y="0"/>
                  </a:lnTo>
                  <a:lnTo>
                    <a:pt x="629" y="0"/>
                  </a:lnTo>
                  <a:close/>
                  <a:moveTo>
                    <a:pt x="565" y="0"/>
                  </a:moveTo>
                  <a:lnTo>
                    <a:pt x="570" y="0"/>
                  </a:lnTo>
                  <a:lnTo>
                    <a:pt x="574" y="3"/>
                  </a:lnTo>
                  <a:lnTo>
                    <a:pt x="577" y="6"/>
                  </a:lnTo>
                  <a:lnTo>
                    <a:pt x="578" y="10"/>
                  </a:lnTo>
                  <a:lnTo>
                    <a:pt x="580" y="16"/>
                  </a:lnTo>
                  <a:lnTo>
                    <a:pt x="578" y="20"/>
                  </a:lnTo>
                  <a:lnTo>
                    <a:pt x="577" y="24"/>
                  </a:lnTo>
                  <a:lnTo>
                    <a:pt x="574" y="27"/>
                  </a:lnTo>
                  <a:lnTo>
                    <a:pt x="570" y="30"/>
                  </a:lnTo>
                  <a:lnTo>
                    <a:pt x="565" y="30"/>
                  </a:lnTo>
                  <a:lnTo>
                    <a:pt x="560" y="30"/>
                  </a:lnTo>
                  <a:lnTo>
                    <a:pt x="556" y="27"/>
                  </a:lnTo>
                  <a:lnTo>
                    <a:pt x="553" y="24"/>
                  </a:lnTo>
                  <a:lnTo>
                    <a:pt x="551" y="20"/>
                  </a:lnTo>
                  <a:lnTo>
                    <a:pt x="551" y="16"/>
                  </a:lnTo>
                  <a:lnTo>
                    <a:pt x="551" y="10"/>
                  </a:lnTo>
                  <a:lnTo>
                    <a:pt x="553" y="6"/>
                  </a:lnTo>
                  <a:lnTo>
                    <a:pt x="556" y="3"/>
                  </a:lnTo>
                  <a:lnTo>
                    <a:pt x="560" y="0"/>
                  </a:lnTo>
                  <a:lnTo>
                    <a:pt x="565" y="0"/>
                  </a:lnTo>
                  <a:close/>
                  <a:moveTo>
                    <a:pt x="500" y="0"/>
                  </a:moveTo>
                  <a:lnTo>
                    <a:pt x="506" y="0"/>
                  </a:lnTo>
                  <a:lnTo>
                    <a:pt x="510" y="3"/>
                  </a:lnTo>
                  <a:lnTo>
                    <a:pt x="513" y="6"/>
                  </a:lnTo>
                  <a:lnTo>
                    <a:pt x="516" y="10"/>
                  </a:lnTo>
                  <a:lnTo>
                    <a:pt x="516" y="16"/>
                  </a:lnTo>
                  <a:lnTo>
                    <a:pt x="516" y="20"/>
                  </a:lnTo>
                  <a:lnTo>
                    <a:pt x="513" y="24"/>
                  </a:lnTo>
                  <a:lnTo>
                    <a:pt x="510" y="27"/>
                  </a:lnTo>
                  <a:lnTo>
                    <a:pt x="506" y="30"/>
                  </a:lnTo>
                  <a:lnTo>
                    <a:pt x="500" y="30"/>
                  </a:lnTo>
                  <a:lnTo>
                    <a:pt x="496" y="30"/>
                  </a:lnTo>
                  <a:lnTo>
                    <a:pt x="492" y="27"/>
                  </a:lnTo>
                  <a:lnTo>
                    <a:pt x="489" y="24"/>
                  </a:lnTo>
                  <a:lnTo>
                    <a:pt x="486" y="20"/>
                  </a:lnTo>
                  <a:lnTo>
                    <a:pt x="486" y="16"/>
                  </a:lnTo>
                  <a:lnTo>
                    <a:pt x="486" y="10"/>
                  </a:lnTo>
                  <a:lnTo>
                    <a:pt x="489" y="6"/>
                  </a:lnTo>
                  <a:lnTo>
                    <a:pt x="492" y="3"/>
                  </a:lnTo>
                  <a:lnTo>
                    <a:pt x="496" y="0"/>
                  </a:lnTo>
                  <a:lnTo>
                    <a:pt x="500" y="0"/>
                  </a:lnTo>
                  <a:close/>
                  <a:moveTo>
                    <a:pt x="437" y="0"/>
                  </a:moveTo>
                  <a:lnTo>
                    <a:pt x="442" y="0"/>
                  </a:lnTo>
                  <a:lnTo>
                    <a:pt x="446" y="3"/>
                  </a:lnTo>
                  <a:lnTo>
                    <a:pt x="449" y="6"/>
                  </a:lnTo>
                  <a:lnTo>
                    <a:pt x="451" y="10"/>
                  </a:lnTo>
                  <a:lnTo>
                    <a:pt x="451" y="16"/>
                  </a:lnTo>
                  <a:lnTo>
                    <a:pt x="451" y="20"/>
                  </a:lnTo>
                  <a:lnTo>
                    <a:pt x="449" y="24"/>
                  </a:lnTo>
                  <a:lnTo>
                    <a:pt x="446" y="27"/>
                  </a:lnTo>
                  <a:lnTo>
                    <a:pt x="442" y="30"/>
                  </a:lnTo>
                  <a:lnTo>
                    <a:pt x="437" y="30"/>
                  </a:lnTo>
                  <a:lnTo>
                    <a:pt x="432" y="30"/>
                  </a:lnTo>
                  <a:lnTo>
                    <a:pt x="428" y="27"/>
                  </a:lnTo>
                  <a:lnTo>
                    <a:pt x="425" y="24"/>
                  </a:lnTo>
                  <a:lnTo>
                    <a:pt x="424" y="20"/>
                  </a:lnTo>
                  <a:lnTo>
                    <a:pt x="422" y="16"/>
                  </a:lnTo>
                  <a:lnTo>
                    <a:pt x="424" y="10"/>
                  </a:lnTo>
                  <a:lnTo>
                    <a:pt x="425" y="6"/>
                  </a:lnTo>
                  <a:lnTo>
                    <a:pt x="428" y="3"/>
                  </a:lnTo>
                  <a:lnTo>
                    <a:pt x="432" y="0"/>
                  </a:lnTo>
                  <a:lnTo>
                    <a:pt x="437" y="0"/>
                  </a:lnTo>
                  <a:close/>
                  <a:moveTo>
                    <a:pt x="373" y="0"/>
                  </a:moveTo>
                  <a:lnTo>
                    <a:pt x="377" y="0"/>
                  </a:lnTo>
                  <a:lnTo>
                    <a:pt x="382" y="3"/>
                  </a:lnTo>
                  <a:lnTo>
                    <a:pt x="384" y="6"/>
                  </a:lnTo>
                  <a:lnTo>
                    <a:pt x="387" y="10"/>
                  </a:lnTo>
                  <a:lnTo>
                    <a:pt x="389" y="16"/>
                  </a:lnTo>
                  <a:lnTo>
                    <a:pt x="387" y="20"/>
                  </a:lnTo>
                  <a:lnTo>
                    <a:pt x="384" y="24"/>
                  </a:lnTo>
                  <a:lnTo>
                    <a:pt x="382" y="27"/>
                  </a:lnTo>
                  <a:lnTo>
                    <a:pt x="377" y="30"/>
                  </a:lnTo>
                  <a:lnTo>
                    <a:pt x="373" y="30"/>
                  </a:lnTo>
                  <a:lnTo>
                    <a:pt x="368" y="30"/>
                  </a:lnTo>
                  <a:lnTo>
                    <a:pt x="365" y="27"/>
                  </a:lnTo>
                  <a:lnTo>
                    <a:pt x="361" y="24"/>
                  </a:lnTo>
                  <a:lnTo>
                    <a:pt x="359" y="20"/>
                  </a:lnTo>
                  <a:lnTo>
                    <a:pt x="358" y="16"/>
                  </a:lnTo>
                  <a:lnTo>
                    <a:pt x="359" y="10"/>
                  </a:lnTo>
                  <a:lnTo>
                    <a:pt x="361" y="6"/>
                  </a:lnTo>
                  <a:lnTo>
                    <a:pt x="365" y="3"/>
                  </a:lnTo>
                  <a:lnTo>
                    <a:pt x="368" y="0"/>
                  </a:lnTo>
                  <a:lnTo>
                    <a:pt x="373" y="0"/>
                  </a:lnTo>
                  <a:close/>
                  <a:moveTo>
                    <a:pt x="309" y="0"/>
                  </a:moveTo>
                  <a:lnTo>
                    <a:pt x="313" y="0"/>
                  </a:lnTo>
                  <a:lnTo>
                    <a:pt x="317" y="3"/>
                  </a:lnTo>
                  <a:lnTo>
                    <a:pt x="322" y="6"/>
                  </a:lnTo>
                  <a:lnTo>
                    <a:pt x="323" y="10"/>
                  </a:lnTo>
                  <a:lnTo>
                    <a:pt x="324" y="16"/>
                  </a:lnTo>
                  <a:lnTo>
                    <a:pt x="323" y="20"/>
                  </a:lnTo>
                  <a:lnTo>
                    <a:pt x="322" y="24"/>
                  </a:lnTo>
                  <a:lnTo>
                    <a:pt x="317" y="27"/>
                  </a:lnTo>
                  <a:lnTo>
                    <a:pt x="313" y="30"/>
                  </a:lnTo>
                  <a:lnTo>
                    <a:pt x="309" y="30"/>
                  </a:lnTo>
                  <a:lnTo>
                    <a:pt x="305" y="30"/>
                  </a:lnTo>
                  <a:lnTo>
                    <a:pt x="301" y="27"/>
                  </a:lnTo>
                  <a:lnTo>
                    <a:pt x="296" y="24"/>
                  </a:lnTo>
                  <a:lnTo>
                    <a:pt x="295" y="20"/>
                  </a:lnTo>
                  <a:lnTo>
                    <a:pt x="294" y="16"/>
                  </a:lnTo>
                  <a:lnTo>
                    <a:pt x="295" y="10"/>
                  </a:lnTo>
                  <a:lnTo>
                    <a:pt x="296" y="6"/>
                  </a:lnTo>
                  <a:lnTo>
                    <a:pt x="301" y="3"/>
                  </a:lnTo>
                  <a:lnTo>
                    <a:pt x="305" y="0"/>
                  </a:lnTo>
                  <a:lnTo>
                    <a:pt x="309" y="0"/>
                  </a:lnTo>
                  <a:close/>
                  <a:moveTo>
                    <a:pt x="245" y="0"/>
                  </a:moveTo>
                  <a:lnTo>
                    <a:pt x="250" y="0"/>
                  </a:lnTo>
                  <a:lnTo>
                    <a:pt x="253" y="3"/>
                  </a:lnTo>
                  <a:lnTo>
                    <a:pt x="257" y="6"/>
                  </a:lnTo>
                  <a:lnTo>
                    <a:pt x="259" y="10"/>
                  </a:lnTo>
                  <a:lnTo>
                    <a:pt x="260" y="16"/>
                  </a:lnTo>
                  <a:lnTo>
                    <a:pt x="259" y="20"/>
                  </a:lnTo>
                  <a:lnTo>
                    <a:pt x="257" y="24"/>
                  </a:lnTo>
                  <a:lnTo>
                    <a:pt x="253" y="27"/>
                  </a:lnTo>
                  <a:lnTo>
                    <a:pt x="250" y="30"/>
                  </a:lnTo>
                  <a:lnTo>
                    <a:pt x="245" y="30"/>
                  </a:lnTo>
                  <a:lnTo>
                    <a:pt x="241" y="30"/>
                  </a:lnTo>
                  <a:lnTo>
                    <a:pt x="236" y="27"/>
                  </a:lnTo>
                  <a:lnTo>
                    <a:pt x="234" y="24"/>
                  </a:lnTo>
                  <a:lnTo>
                    <a:pt x="231" y="20"/>
                  </a:lnTo>
                  <a:lnTo>
                    <a:pt x="229" y="16"/>
                  </a:lnTo>
                  <a:lnTo>
                    <a:pt x="231" y="10"/>
                  </a:lnTo>
                  <a:lnTo>
                    <a:pt x="234" y="6"/>
                  </a:lnTo>
                  <a:lnTo>
                    <a:pt x="236" y="3"/>
                  </a:lnTo>
                  <a:lnTo>
                    <a:pt x="241" y="0"/>
                  </a:lnTo>
                  <a:lnTo>
                    <a:pt x="245" y="0"/>
                  </a:lnTo>
                  <a:close/>
                  <a:moveTo>
                    <a:pt x="181" y="0"/>
                  </a:moveTo>
                  <a:lnTo>
                    <a:pt x="186" y="0"/>
                  </a:lnTo>
                  <a:lnTo>
                    <a:pt x="190" y="3"/>
                  </a:lnTo>
                  <a:lnTo>
                    <a:pt x="193" y="6"/>
                  </a:lnTo>
                  <a:lnTo>
                    <a:pt x="194" y="10"/>
                  </a:lnTo>
                  <a:lnTo>
                    <a:pt x="196" y="16"/>
                  </a:lnTo>
                  <a:lnTo>
                    <a:pt x="194" y="20"/>
                  </a:lnTo>
                  <a:lnTo>
                    <a:pt x="193" y="24"/>
                  </a:lnTo>
                  <a:lnTo>
                    <a:pt x="190" y="27"/>
                  </a:lnTo>
                  <a:lnTo>
                    <a:pt x="186" y="30"/>
                  </a:lnTo>
                  <a:lnTo>
                    <a:pt x="181" y="30"/>
                  </a:lnTo>
                  <a:lnTo>
                    <a:pt x="176" y="30"/>
                  </a:lnTo>
                  <a:lnTo>
                    <a:pt x="172" y="27"/>
                  </a:lnTo>
                  <a:lnTo>
                    <a:pt x="169" y="24"/>
                  </a:lnTo>
                  <a:lnTo>
                    <a:pt x="167" y="20"/>
                  </a:lnTo>
                  <a:lnTo>
                    <a:pt x="167" y="16"/>
                  </a:lnTo>
                  <a:lnTo>
                    <a:pt x="167" y="10"/>
                  </a:lnTo>
                  <a:lnTo>
                    <a:pt x="169" y="6"/>
                  </a:lnTo>
                  <a:lnTo>
                    <a:pt x="172" y="3"/>
                  </a:lnTo>
                  <a:lnTo>
                    <a:pt x="176" y="0"/>
                  </a:lnTo>
                  <a:lnTo>
                    <a:pt x="1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66" name="Freeform 7545"/>
            <p:cNvSpPr>
              <a:spLocks noEditPoints="1"/>
            </p:cNvSpPr>
            <p:nvPr/>
          </p:nvSpPr>
          <p:spPr bwMode="auto">
            <a:xfrm>
              <a:off x="4327525" y="3313113"/>
              <a:ext cx="3536950" cy="125413"/>
            </a:xfrm>
            <a:custGeom>
              <a:avLst/>
              <a:gdLst>
                <a:gd name="T0" fmla="*/ 53 w 4458"/>
                <a:gd name="T1" fmla="*/ 158 h 158"/>
                <a:gd name="T2" fmla="*/ 4372 w 4458"/>
                <a:gd name="T3" fmla="*/ 64 h 158"/>
                <a:gd name="T4" fmla="*/ 4304 w 4458"/>
                <a:gd name="T5" fmla="*/ 93 h 158"/>
                <a:gd name="T6" fmla="*/ 4185 w 4458"/>
                <a:gd name="T7" fmla="*/ 65 h 158"/>
                <a:gd name="T8" fmla="*/ 4109 w 4458"/>
                <a:gd name="T9" fmla="*/ 91 h 158"/>
                <a:gd name="T10" fmla="*/ 3998 w 4458"/>
                <a:gd name="T11" fmla="*/ 67 h 158"/>
                <a:gd name="T12" fmla="*/ 3913 w 4458"/>
                <a:gd name="T13" fmla="*/ 88 h 158"/>
                <a:gd name="T14" fmla="*/ 3810 w 4458"/>
                <a:gd name="T15" fmla="*/ 70 h 158"/>
                <a:gd name="T16" fmla="*/ 3719 w 4458"/>
                <a:gd name="T17" fmla="*/ 84 h 158"/>
                <a:gd name="T18" fmla="*/ 3620 w 4458"/>
                <a:gd name="T19" fmla="*/ 74 h 158"/>
                <a:gd name="T20" fmla="*/ 3526 w 4458"/>
                <a:gd name="T21" fmla="*/ 79 h 158"/>
                <a:gd name="T22" fmla="*/ 3428 w 4458"/>
                <a:gd name="T23" fmla="*/ 79 h 158"/>
                <a:gd name="T24" fmla="*/ 3335 w 4458"/>
                <a:gd name="T25" fmla="*/ 74 h 158"/>
                <a:gd name="T26" fmla="*/ 3236 w 4458"/>
                <a:gd name="T27" fmla="*/ 84 h 158"/>
                <a:gd name="T28" fmla="*/ 3145 w 4458"/>
                <a:gd name="T29" fmla="*/ 70 h 158"/>
                <a:gd name="T30" fmla="*/ 3042 w 4458"/>
                <a:gd name="T31" fmla="*/ 88 h 158"/>
                <a:gd name="T32" fmla="*/ 2957 w 4458"/>
                <a:gd name="T33" fmla="*/ 67 h 158"/>
                <a:gd name="T34" fmla="*/ 2846 w 4458"/>
                <a:gd name="T35" fmla="*/ 91 h 158"/>
                <a:gd name="T36" fmla="*/ 2768 w 4458"/>
                <a:gd name="T37" fmla="*/ 65 h 158"/>
                <a:gd name="T38" fmla="*/ 2649 w 4458"/>
                <a:gd name="T39" fmla="*/ 93 h 158"/>
                <a:gd name="T40" fmla="*/ 2581 w 4458"/>
                <a:gd name="T41" fmla="*/ 64 h 158"/>
                <a:gd name="T42" fmla="*/ 2452 w 4458"/>
                <a:gd name="T43" fmla="*/ 93 h 158"/>
                <a:gd name="T44" fmla="*/ 2325 w 4458"/>
                <a:gd name="T45" fmla="*/ 64 h 158"/>
                <a:gd name="T46" fmla="*/ 2257 w 4458"/>
                <a:gd name="T47" fmla="*/ 93 h 158"/>
                <a:gd name="T48" fmla="*/ 2138 w 4458"/>
                <a:gd name="T49" fmla="*/ 65 h 158"/>
                <a:gd name="T50" fmla="*/ 2060 w 4458"/>
                <a:gd name="T51" fmla="*/ 91 h 158"/>
                <a:gd name="T52" fmla="*/ 1950 w 4458"/>
                <a:gd name="T53" fmla="*/ 67 h 158"/>
                <a:gd name="T54" fmla="*/ 1865 w 4458"/>
                <a:gd name="T55" fmla="*/ 88 h 158"/>
                <a:gd name="T56" fmla="*/ 1761 w 4458"/>
                <a:gd name="T57" fmla="*/ 70 h 158"/>
                <a:gd name="T58" fmla="*/ 1670 w 4458"/>
                <a:gd name="T59" fmla="*/ 84 h 158"/>
                <a:gd name="T60" fmla="*/ 1571 w 4458"/>
                <a:gd name="T61" fmla="*/ 74 h 158"/>
                <a:gd name="T62" fmla="*/ 1478 w 4458"/>
                <a:gd name="T63" fmla="*/ 79 h 158"/>
                <a:gd name="T64" fmla="*/ 1380 w 4458"/>
                <a:gd name="T65" fmla="*/ 79 h 158"/>
                <a:gd name="T66" fmla="*/ 1286 w 4458"/>
                <a:gd name="T67" fmla="*/ 74 h 158"/>
                <a:gd name="T68" fmla="*/ 1187 w 4458"/>
                <a:gd name="T69" fmla="*/ 84 h 158"/>
                <a:gd name="T70" fmla="*/ 1097 w 4458"/>
                <a:gd name="T71" fmla="*/ 70 h 158"/>
                <a:gd name="T72" fmla="*/ 993 w 4458"/>
                <a:gd name="T73" fmla="*/ 88 h 158"/>
                <a:gd name="T74" fmla="*/ 908 w 4458"/>
                <a:gd name="T75" fmla="*/ 67 h 158"/>
                <a:gd name="T76" fmla="*/ 798 w 4458"/>
                <a:gd name="T77" fmla="*/ 91 h 158"/>
                <a:gd name="T78" fmla="*/ 721 w 4458"/>
                <a:gd name="T79" fmla="*/ 65 h 158"/>
                <a:gd name="T80" fmla="*/ 602 w 4458"/>
                <a:gd name="T81" fmla="*/ 93 h 158"/>
                <a:gd name="T82" fmla="*/ 532 w 4458"/>
                <a:gd name="T83" fmla="*/ 64 h 158"/>
                <a:gd name="T84" fmla="*/ 405 w 4458"/>
                <a:gd name="T85" fmla="*/ 93 h 158"/>
                <a:gd name="T86" fmla="*/ 277 w 4458"/>
                <a:gd name="T87" fmla="*/ 64 h 158"/>
                <a:gd name="T88" fmla="*/ 208 w 4458"/>
                <a:gd name="T89" fmla="*/ 93 h 158"/>
                <a:gd name="T90" fmla="*/ 90 w 4458"/>
                <a:gd name="T91" fmla="*/ 65 h 158"/>
                <a:gd name="T92" fmla="*/ 12 w 4458"/>
                <a:gd name="T93" fmla="*/ 91 h 158"/>
                <a:gd name="T94" fmla="*/ 4400 w 4458"/>
                <a:gd name="T95" fmla="*/ 29 h 158"/>
                <a:gd name="T96" fmla="*/ 4282 w 4458"/>
                <a:gd name="T97" fmla="*/ 1 h 158"/>
                <a:gd name="T98" fmla="*/ 4205 w 4458"/>
                <a:gd name="T99" fmla="*/ 28 h 158"/>
                <a:gd name="T100" fmla="*/ 4093 w 4458"/>
                <a:gd name="T101" fmla="*/ 3 h 158"/>
                <a:gd name="T102" fmla="*/ 4009 w 4458"/>
                <a:gd name="T103" fmla="*/ 24 h 158"/>
                <a:gd name="T104" fmla="*/ 3905 w 4458"/>
                <a:gd name="T105" fmla="*/ 7 h 158"/>
                <a:gd name="T106" fmla="*/ 3815 w 4458"/>
                <a:gd name="T107" fmla="*/ 19 h 158"/>
                <a:gd name="T108" fmla="*/ 3715 w 4458"/>
                <a:gd name="T109" fmla="*/ 11 h 158"/>
                <a:gd name="T110" fmla="*/ 3623 w 4458"/>
                <a:gd name="T111" fmla="*/ 15 h 158"/>
                <a:gd name="T112" fmla="*/ 3523 w 4458"/>
                <a:gd name="T113" fmla="*/ 15 h 158"/>
                <a:gd name="T114" fmla="*/ 3431 w 4458"/>
                <a:gd name="T115" fmla="*/ 11 h 158"/>
                <a:gd name="T116" fmla="*/ 3331 w 4458"/>
                <a:gd name="T117" fmla="*/ 19 h 158"/>
                <a:gd name="T118" fmla="*/ 3241 w 4458"/>
                <a:gd name="T119" fmla="*/ 7 h 158"/>
                <a:gd name="T120" fmla="*/ 3137 w 4458"/>
                <a:gd name="T121" fmla="*/ 24 h 158"/>
                <a:gd name="T122" fmla="*/ 3053 w 4458"/>
                <a:gd name="T123" fmla="*/ 3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58" h="158">
                  <a:moveTo>
                    <a:pt x="118" y="128"/>
                  </a:moveTo>
                  <a:lnTo>
                    <a:pt x="122" y="128"/>
                  </a:lnTo>
                  <a:lnTo>
                    <a:pt x="126" y="131"/>
                  </a:lnTo>
                  <a:lnTo>
                    <a:pt x="129" y="134"/>
                  </a:lnTo>
                  <a:lnTo>
                    <a:pt x="132" y="138"/>
                  </a:lnTo>
                  <a:lnTo>
                    <a:pt x="132" y="144"/>
                  </a:lnTo>
                  <a:lnTo>
                    <a:pt x="132" y="148"/>
                  </a:lnTo>
                  <a:lnTo>
                    <a:pt x="129" y="152"/>
                  </a:lnTo>
                  <a:lnTo>
                    <a:pt x="126" y="155"/>
                  </a:lnTo>
                  <a:lnTo>
                    <a:pt x="122" y="158"/>
                  </a:lnTo>
                  <a:lnTo>
                    <a:pt x="118" y="158"/>
                  </a:lnTo>
                  <a:lnTo>
                    <a:pt x="112" y="158"/>
                  </a:lnTo>
                  <a:lnTo>
                    <a:pt x="108" y="155"/>
                  </a:lnTo>
                  <a:lnTo>
                    <a:pt x="105" y="152"/>
                  </a:lnTo>
                  <a:lnTo>
                    <a:pt x="102" y="148"/>
                  </a:lnTo>
                  <a:lnTo>
                    <a:pt x="102" y="144"/>
                  </a:lnTo>
                  <a:lnTo>
                    <a:pt x="102" y="138"/>
                  </a:lnTo>
                  <a:lnTo>
                    <a:pt x="105" y="134"/>
                  </a:lnTo>
                  <a:lnTo>
                    <a:pt x="108" y="131"/>
                  </a:lnTo>
                  <a:lnTo>
                    <a:pt x="112" y="128"/>
                  </a:lnTo>
                  <a:lnTo>
                    <a:pt x="118" y="128"/>
                  </a:lnTo>
                  <a:close/>
                  <a:moveTo>
                    <a:pt x="53" y="128"/>
                  </a:moveTo>
                  <a:lnTo>
                    <a:pt x="58" y="128"/>
                  </a:lnTo>
                  <a:lnTo>
                    <a:pt x="62" y="131"/>
                  </a:lnTo>
                  <a:lnTo>
                    <a:pt x="65" y="134"/>
                  </a:lnTo>
                  <a:lnTo>
                    <a:pt x="67" y="138"/>
                  </a:lnTo>
                  <a:lnTo>
                    <a:pt x="67" y="144"/>
                  </a:lnTo>
                  <a:lnTo>
                    <a:pt x="67" y="148"/>
                  </a:lnTo>
                  <a:lnTo>
                    <a:pt x="65" y="152"/>
                  </a:lnTo>
                  <a:lnTo>
                    <a:pt x="62" y="155"/>
                  </a:lnTo>
                  <a:lnTo>
                    <a:pt x="58" y="158"/>
                  </a:lnTo>
                  <a:lnTo>
                    <a:pt x="53" y="158"/>
                  </a:lnTo>
                  <a:lnTo>
                    <a:pt x="48" y="158"/>
                  </a:lnTo>
                  <a:lnTo>
                    <a:pt x="44" y="155"/>
                  </a:lnTo>
                  <a:lnTo>
                    <a:pt x="41" y="152"/>
                  </a:lnTo>
                  <a:lnTo>
                    <a:pt x="40" y="148"/>
                  </a:lnTo>
                  <a:lnTo>
                    <a:pt x="38" y="144"/>
                  </a:lnTo>
                  <a:lnTo>
                    <a:pt x="40" y="138"/>
                  </a:lnTo>
                  <a:lnTo>
                    <a:pt x="41" y="134"/>
                  </a:lnTo>
                  <a:lnTo>
                    <a:pt x="44" y="131"/>
                  </a:lnTo>
                  <a:lnTo>
                    <a:pt x="48" y="128"/>
                  </a:lnTo>
                  <a:lnTo>
                    <a:pt x="53" y="128"/>
                  </a:lnTo>
                  <a:close/>
                  <a:moveTo>
                    <a:pt x="4437" y="64"/>
                  </a:moveTo>
                  <a:lnTo>
                    <a:pt x="4442" y="65"/>
                  </a:lnTo>
                  <a:lnTo>
                    <a:pt x="4446" y="67"/>
                  </a:lnTo>
                  <a:lnTo>
                    <a:pt x="4449" y="70"/>
                  </a:lnTo>
                  <a:lnTo>
                    <a:pt x="4451" y="74"/>
                  </a:lnTo>
                  <a:lnTo>
                    <a:pt x="4452" y="79"/>
                  </a:lnTo>
                  <a:lnTo>
                    <a:pt x="4451" y="84"/>
                  </a:lnTo>
                  <a:lnTo>
                    <a:pt x="4449" y="88"/>
                  </a:lnTo>
                  <a:lnTo>
                    <a:pt x="4446" y="91"/>
                  </a:lnTo>
                  <a:lnTo>
                    <a:pt x="4442" y="93"/>
                  </a:lnTo>
                  <a:lnTo>
                    <a:pt x="4437" y="93"/>
                  </a:lnTo>
                  <a:lnTo>
                    <a:pt x="4432" y="93"/>
                  </a:lnTo>
                  <a:lnTo>
                    <a:pt x="4428" y="91"/>
                  </a:lnTo>
                  <a:lnTo>
                    <a:pt x="4425" y="88"/>
                  </a:lnTo>
                  <a:lnTo>
                    <a:pt x="4423" y="84"/>
                  </a:lnTo>
                  <a:lnTo>
                    <a:pt x="4423" y="79"/>
                  </a:lnTo>
                  <a:lnTo>
                    <a:pt x="4423" y="74"/>
                  </a:lnTo>
                  <a:lnTo>
                    <a:pt x="4425" y="70"/>
                  </a:lnTo>
                  <a:lnTo>
                    <a:pt x="4428" y="67"/>
                  </a:lnTo>
                  <a:lnTo>
                    <a:pt x="4432" y="65"/>
                  </a:lnTo>
                  <a:lnTo>
                    <a:pt x="4437" y="64"/>
                  </a:lnTo>
                  <a:close/>
                  <a:moveTo>
                    <a:pt x="4372" y="64"/>
                  </a:moveTo>
                  <a:lnTo>
                    <a:pt x="4378" y="65"/>
                  </a:lnTo>
                  <a:lnTo>
                    <a:pt x="4382" y="67"/>
                  </a:lnTo>
                  <a:lnTo>
                    <a:pt x="4385" y="70"/>
                  </a:lnTo>
                  <a:lnTo>
                    <a:pt x="4388" y="74"/>
                  </a:lnTo>
                  <a:lnTo>
                    <a:pt x="4388" y="79"/>
                  </a:lnTo>
                  <a:lnTo>
                    <a:pt x="4388" y="84"/>
                  </a:lnTo>
                  <a:lnTo>
                    <a:pt x="4385" y="88"/>
                  </a:lnTo>
                  <a:lnTo>
                    <a:pt x="4382" y="91"/>
                  </a:lnTo>
                  <a:lnTo>
                    <a:pt x="4378" y="93"/>
                  </a:lnTo>
                  <a:lnTo>
                    <a:pt x="4372" y="93"/>
                  </a:lnTo>
                  <a:lnTo>
                    <a:pt x="4368" y="93"/>
                  </a:lnTo>
                  <a:lnTo>
                    <a:pt x="4364" y="91"/>
                  </a:lnTo>
                  <a:lnTo>
                    <a:pt x="4361" y="88"/>
                  </a:lnTo>
                  <a:lnTo>
                    <a:pt x="4358" y="84"/>
                  </a:lnTo>
                  <a:lnTo>
                    <a:pt x="4358" y="79"/>
                  </a:lnTo>
                  <a:lnTo>
                    <a:pt x="4358" y="74"/>
                  </a:lnTo>
                  <a:lnTo>
                    <a:pt x="4361" y="70"/>
                  </a:lnTo>
                  <a:lnTo>
                    <a:pt x="4364" y="67"/>
                  </a:lnTo>
                  <a:lnTo>
                    <a:pt x="4368" y="65"/>
                  </a:lnTo>
                  <a:lnTo>
                    <a:pt x="4372" y="64"/>
                  </a:lnTo>
                  <a:close/>
                  <a:moveTo>
                    <a:pt x="4310" y="64"/>
                  </a:moveTo>
                  <a:lnTo>
                    <a:pt x="4314" y="65"/>
                  </a:lnTo>
                  <a:lnTo>
                    <a:pt x="4318" y="67"/>
                  </a:lnTo>
                  <a:lnTo>
                    <a:pt x="4321" y="70"/>
                  </a:lnTo>
                  <a:lnTo>
                    <a:pt x="4324" y="74"/>
                  </a:lnTo>
                  <a:lnTo>
                    <a:pt x="4324" y="79"/>
                  </a:lnTo>
                  <a:lnTo>
                    <a:pt x="4324" y="84"/>
                  </a:lnTo>
                  <a:lnTo>
                    <a:pt x="4321" y="88"/>
                  </a:lnTo>
                  <a:lnTo>
                    <a:pt x="4318" y="91"/>
                  </a:lnTo>
                  <a:lnTo>
                    <a:pt x="4314" y="93"/>
                  </a:lnTo>
                  <a:lnTo>
                    <a:pt x="4310" y="93"/>
                  </a:lnTo>
                  <a:lnTo>
                    <a:pt x="4304" y="93"/>
                  </a:lnTo>
                  <a:lnTo>
                    <a:pt x="4300" y="91"/>
                  </a:lnTo>
                  <a:lnTo>
                    <a:pt x="4297" y="88"/>
                  </a:lnTo>
                  <a:lnTo>
                    <a:pt x="4294" y="84"/>
                  </a:lnTo>
                  <a:lnTo>
                    <a:pt x="4294" y="79"/>
                  </a:lnTo>
                  <a:lnTo>
                    <a:pt x="4294" y="74"/>
                  </a:lnTo>
                  <a:lnTo>
                    <a:pt x="4297" y="70"/>
                  </a:lnTo>
                  <a:lnTo>
                    <a:pt x="4300" y="67"/>
                  </a:lnTo>
                  <a:lnTo>
                    <a:pt x="4304" y="65"/>
                  </a:lnTo>
                  <a:lnTo>
                    <a:pt x="4310" y="64"/>
                  </a:lnTo>
                  <a:close/>
                  <a:moveTo>
                    <a:pt x="4245" y="64"/>
                  </a:moveTo>
                  <a:lnTo>
                    <a:pt x="4250" y="65"/>
                  </a:lnTo>
                  <a:lnTo>
                    <a:pt x="4254" y="67"/>
                  </a:lnTo>
                  <a:lnTo>
                    <a:pt x="4257" y="70"/>
                  </a:lnTo>
                  <a:lnTo>
                    <a:pt x="4259" y="74"/>
                  </a:lnTo>
                  <a:lnTo>
                    <a:pt x="4259" y="79"/>
                  </a:lnTo>
                  <a:lnTo>
                    <a:pt x="4259" y="84"/>
                  </a:lnTo>
                  <a:lnTo>
                    <a:pt x="4257" y="88"/>
                  </a:lnTo>
                  <a:lnTo>
                    <a:pt x="4254" y="91"/>
                  </a:lnTo>
                  <a:lnTo>
                    <a:pt x="4250" y="93"/>
                  </a:lnTo>
                  <a:lnTo>
                    <a:pt x="4245" y="93"/>
                  </a:lnTo>
                  <a:lnTo>
                    <a:pt x="4240" y="93"/>
                  </a:lnTo>
                  <a:lnTo>
                    <a:pt x="4236" y="91"/>
                  </a:lnTo>
                  <a:lnTo>
                    <a:pt x="4233" y="88"/>
                  </a:lnTo>
                  <a:lnTo>
                    <a:pt x="4231" y="84"/>
                  </a:lnTo>
                  <a:lnTo>
                    <a:pt x="4230" y="79"/>
                  </a:lnTo>
                  <a:lnTo>
                    <a:pt x="4231" y="74"/>
                  </a:lnTo>
                  <a:lnTo>
                    <a:pt x="4233" y="70"/>
                  </a:lnTo>
                  <a:lnTo>
                    <a:pt x="4236" y="67"/>
                  </a:lnTo>
                  <a:lnTo>
                    <a:pt x="4240" y="65"/>
                  </a:lnTo>
                  <a:lnTo>
                    <a:pt x="4245" y="64"/>
                  </a:lnTo>
                  <a:close/>
                  <a:moveTo>
                    <a:pt x="4181" y="64"/>
                  </a:moveTo>
                  <a:lnTo>
                    <a:pt x="4185" y="65"/>
                  </a:lnTo>
                  <a:lnTo>
                    <a:pt x="4189" y="67"/>
                  </a:lnTo>
                  <a:lnTo>
                    <a:pt x="4194" y="70"/>
                  </a:lnTo>
                  <a:lnTo>
                    <a:pt x="4195" y="74"/>
                  </a:lnTo>
                  <a:lnTo>
                    <a:pt x="4196" y="79"/>
                  </a:lnTo>
                  <a:lnTo>
                    <a:pt x="4195" y="84"/>
                  </a:lnTo>
                  <a:lnTo>
                    <a:pt x="4194" y="88"/>
                  </a:lnTo>
                  <a:lnTo>
                    <a:pt x="4189" y="91"/>
                  </a:lnTo>
                  <a:lnTo>
                    <a:pt x="4185" y="93"/>
                  </a:lnTo>
                  <a:lnTo>
                    <a:pt x="4181" y="93"/>
                  </a:lnTo>
                  <a:lnTo>
                    <a:pt x="4177" y="93"/>
                  </a:lnTo>
                  <a:lnTo>
                    <a:pt x="4173" y="91"/>
                  </a:lnTo>
                  <a:lnTo>
                    <a:pt x="4169" y="88"/>
                  </a:lnTo>
                  <a:lnTo>
                    <a:pt x="4167" y="84"/>
                  </a:lnTo>
                  <a:lnTo>
                    <a:pt x="4166" y="79"/>
                  </a:lnTo>
                  <a:lnTo>
                    <a:pt x="4167" y="74"/>
                  </a:lnTo>
                  <a:lnTo>
                    <a:pt x="4169" y="70"/>
                  </a:lnTo>
                  <a:lnTo>
                    <a:pt x="4173" y="67"/>
                  </a:lnTo>
                  <a:lnTo>
                    <a:pt x="4177" y="65"/>
                  </a:lnTo>
                  <a:lnTo>
                    <a:pt x="4181" y="64"/>
                  </a:lnTo>
                  <a:close/>
                  <a:moveTo>
                    <a:pt x="4117" y="64"/>
                  </a:moveTo>
                  <a:lnTo>
                    <a:pt x="4121" y="65"/>
                  </a:lnTo>
                  <a:lnTo>
                    <a:pt x="4125" y="67"/>
                  </a:lnTo>
                  <a:lnTo>
                    <a:pt x="4129" y="70"/>
                  </a:lnTo>
                  <a:lnTo>
                    <a:pt x="4131" y="74"/>
                  </a:lnTo>
                  <a:lnTo>
                    <a:pt x="4132" y="79"/>
                  </a:lnTo>
                  <a:lnTo>
                    <a:pt x="4131" y="84"/>
                  </a:lnTo>
                  <a:lnTo>
                    <a:pt x="4129" y="88"/>
                  </a:lnTo>
                  <a:lnTo>
                    <a:pt x="4125" y="91"/>
                  </a:lnTo>
                  <a:lnTo>
                    <a:pt x="4121" y="93"/>
                  </a:lnTo>
                  <a:lnTo>
                    <a:pt x="4117" y="93"/>
                  </a:lnTo>
                  <a:lnTo>
                    <a:pt x="4113" y="93"/>
                  </a:lnTo>
                  <a:lnTo>
                    <a:pt x="4109" y="91"/>
                  </a:lnTo>
                  <a:lnTo>
                    <a:pt x="4104" y="88"/>
                  </a:lnTo>
                  <a:lnTo>
                    <a:pt x="4103" y="84"/>
                  </a:lnTo>
                  <a:lnTo>
                    <a:pt x="4102" y="79"/>
                  </a:lnTo>
                  <a:lnTo>
                    <a:pt x="4103" y="74"/>
                  </a:lnTo>
                  <a:lnTo>
                    <a:pt x="4104" y="70"/>
                  </a:lnTo>
                  <a:lnTo>
                    <a:pt x="4109" y="67"/>
                  </a:lnTo>
                  <a:lnTo>
                    <a:pt x="4113" y="65"/>
                  </a:lnTo>
                  <a:lnTo>
                    <a:pt x="4117" y="64"/>
                  </a:lnTo>
                  <a:close/>
                  <a:moveTo>
                    <a:pt x="4053" y="64"/>
                  </a:moveTo>
                  <a:lnTo>
                    <a:pt x="4058" y="65"/>
                  </a:lnTo>
                  <a:lnTo>
                    <a:pt x="4062" y="67"/>
                  </a:lnTo>
                  <a:lnTo>
                    <a:pt x="4065" y="70"/>
                  </a:lnTo>
                  <a:lnTo>
                    <a:pt x="4067" y="74"/>
                  </a:lnTo>
                  <a:lnTo>
                    <a:pt x="4068" y="79"/>
                  </a:lnTo>
                  <a:lnTo>
                    <a:pt x="4067" y="84"/>
                  </a:lnTo>
                  <a:lnTo>
                    <a:pt x="4065" y="88"/>
                  </a:lnTo>
                  <a:lnTo>
                    <a:pt x="4062" y="91"/>
                  </a:lnTo>
                  <a:lnTo>
                    <a:pt x="4058" y="93"/>
                  </a:lnTo>
                  <a:lnTo>
                    <a:pt x="4053" y="93"/>
                  </a:lnTo>
                  <a:lnTo>
                    <a:pt x="4048" y="93"/>
                  </a:lnTo>
                  <a:lnTo>
                    <a:pt x="4044" y="91"/>
                  </a:lnTo>
                  <a:lnTo>
                    <a:pt x="4041" y="88"/>
                  </a:lnTo>
                  <a:lnTo>
                    <a:pt x="4039" y="84"/>
                  </a:lnTo>
                  <a:lnTo>
                    <a:pt x="4039" y="79"/>
                  </a:lnTo>
                  <a:lnTo>
                    <a:pt x="4039" y="74"/>
                  </a:lnTo>
                  <a:lnTo>
                    <a:pt x="4041" y="70"/>
                  </a:lnTo>
                  <a:lnTo>
                    <a:pt x="4044" y="67"/>
                  </a:lnTo>
                  <a:lnTo>
                    <a:pt x="4048" y="65"/>
                  </a:lnTo>
                  <a:lnTo>
                    <a:pt x="4053" y="64"/>
                  </a:lnTo>
                  <a:close/>
                  <a:moveTo>
                    <a:pt x="3988" y="64"/>
                  </a:moveTo>
                  <a:lnTo>
                    <a:pt x="3994" y="65"/>
                  </a:lnTo>
                  <a:lnTo>
                    <a:pt x="3998" y="67"/>
                  </a:lnTo>
                  <a:lnTo>
                    <a:pt x="4001" y="70"/>
                  </a:lnTo>
                  <a:lnTo>
                    <a:pt x="4004" y="74"/>
                  </a:lnTo>
                  <a:lnTo>
                    <a:pt x="4004" y="79"/>
                  </a:lnTo>
                  <a:lnTo>
                    <a:pt x="4004" y="84"/>
                  </a:lnTo>
                  <a:lnTo>
                    <a:pt x="4001" y="88"/>
                  </a:lnTo>
                  <a:lnTo>
                    <a:pt x="3998" y="91"/>
                  </a:lnTo>
                  <a:lnTo>
                    <a:pt x="3994" y="93"/>
                  </a:lnTo>
                  <a:lnTo>
                    <a:pt x="3988" y="93"/>
                  </a:lnTo>
                  <a:lnTo>
                    <a:pt x="3984" y="93"/>
                  </a:lnTo>
                  <a:lnTo>
                    <a:pt x="3980" y="91"/>
                  </a:lnTo>
                  <a:lnTo>
                    <a:pt x="3977" y="88"/>
                  </a:lnTo>
                  <a:lnTo>
                    <a:pt x="3974" y="84"/>
                  </a:lnTo>
                  <a:lnTo>
                    <a:pt x="3974" y="79"/>
                  </a:lnTo>
                  <a:lnTo>
                    <a:pt x="3974" y="74"/>
                  </a:lnTo>
                  <a:lnTo>
                    <a:pt x="3977" y="70"/>
                  </a:lnTo>
                  <a:lnTo>
                    <a:pt x="3980" y="67"/>
                  </a:lnTo>
                  <a:lnTo>
                    <a:pt x="3984" y="65"/>
                  </a:lnTo>
                  <a:lnTo>
                    <a:pt x="3988" y="64"/>
                  </a:lnTo>
                  <a:close/>
                  <a:moveTo>
                    <a:pt x="3926" y="64"/>
                  </a:moveTo>
                  <a:lnTo>
                    <a:pt x="3930" y="65"/>
                  </a:lnTo>
                  <a:lnTo>
                    <a:pt x="3934" y="67"/>
                  </a:lnTo>
                  <a:lnTo>
                    <a:pt x="3937" y="70"/>
                  </a:lnTo>
                  <a:lnTo>
                    <a:pt x="3940" y="74"/>
                  </a:lnTo>
                  <a:lnTo>
                    <a:pt x="3940" y="79"/>
                  </a:lnTo>
                  <a:lnTo>
                    <a:pt x="3940" y="84"/>
                  </a:lnTo>
                  <a:lnTo>
                    <a:pt x="3937" y="88"/>
                  </a:lnTo>
                  <a:lnTo>
                    <a:pt x="3934" y="91"/>
                  </a:lnTo>
                  <a:lnTo>
                    <a:pt x="3930" y="93"/>
                  </a:lnTo>
                  <a:lnTo>
                    <a:pt x="3926" y="93"/>
                  </a:lnTo>
                  <a:lnTo>
                    <a:pt x="3920" y="93"/>
                  </a:lnTo>
                  <a:lnTo>
                    <a:pt x="3916" y="91"/>
                  </a:lnTo>
                  <a:lnTo>
                    <a:pt x="3913" y="88"/>
                  </a:lnTo>
                  <a:lnTo>
                    <a:pt x="3910" y="84"/>
                  </a:lnTo>
                  <a:lnTo>
                    <a:pt x="3910" y="79"/>
                  </a:lnTo>
                  <a:lnTo>
                    <a:pt x="3910" y="74"/>
                  </a:lnTo>
                  <a:lnTo>
                    <a:pt x="3913" y="70"/>
                  </a:lnTo>
                  <a:lnTo>
                    <a:pt x="3916" y="67"/>
                  </a:lnTo>
                  <a:lnTo>
                    <a:pt x="3920" y="65"/>
                  </a:lnTo>
                  <a:lnTo>
                    <a:pt x="3926" y="64"/>
                  </a:lnTo>
                  <a:close/>
                  <a:moveTo>
                    <a:pt x="3861" y="64"/>
                  </a:moveTo>
                  <a:lnTo>
                    <a:pt x="3866" y="65"/>
                  </a:lnTo>
                  <a:lnTo>
                    <a:pt x="3870" y="67"/>
                  </a:lnTo>
                  <a:lnTo>
                    <a:pt x="3873" y="70"/>
                  </a:lnTo>
                  <a:lnTo>
                    <a:pt x="3875" y="74"/>
                  </a:lnTo>
                  <a:lnTo>
                    <a:pt x="3875" y="79"/>
                  </a:lnTo>
                  <a:lnTo>
                    <a:pt x="3875" y="84"/>
                  </a:lnTo>
                  <a:lnTo>
                    <a:pt x="3873" y="88"/>
                  </a:lnTo>
                  <a:lnTo>
                    <a:pt x="3870" y="91"/>
                  </a:lnTo>
                  <a:lnTo>
                    <a:pt x="3866" y="93"/>
                  </a:lnTo>
                  <a:lnTo>
                    <a:pt x="3861" y="93"/>
                  </a:lnTo>
                  <a:lnTo>
                    <a:pt x="3856" y="93"/>
                  </a:lnTo>
                  <a:lnTo>
                    <a:pt x="3852" y="91"/>
                  </a:lnTo>
                  <a:lnTo>
                    <a:pt x="3849" y="88"/>
                  </a:lnTo>
                  <a:lnTo>
                    <a:pt x="3847" y="84"/>
                  </a:lnTo>
                  <a:lnTo>
                    <a:pt x="3846" y="79"/>
                  </a:lnTo>
                  <a:lnTo>
                    <a:pt x="3847" y="74"/>
                  </a:lnTo>
                  <a:lnTo>
                    <a:pt x="3849" y="70"/>
                  </a:lnTo>
                  <a:lnTo>
                    <a:pt x="3852" y="67"/>
                  </a:lnTo>
                  <a:lnTo>
                    <a:pt x="3856" y="65"/>
                  </a:lnTo>
                  <a:lnTo>
                    <a:pt x="3861" y="64"/>
                  </a:lnTo>
                  <a:close/>
                  <a:moveTo>
                    <a:pt x="3797" y="64"/>
                  </a:moveTo>
                  <a:lnTo>
                    <a:pt x="3801" y="65"/>
                  </a:lnTo>
                  <a:lnTo>
                    <a:pt x="3805" y="67"/>
                  </a:lnTo>
                  <a:lnTo>
                    <a:pt x="3810" y="70"/>
                  </a:lnTo>
                  <a:lnTo>
                    <a:pt x="3811" y="74"/>
                  </a:lnTo>
                  <a:lnTo>
                    <a:pt x="3812" y="79"/>
                  </a:lnTo>
                  <a:lnTo>
                    <a:pt x="3811" y="84"/>
                  </a:lnTo>
                  <a:lnTo>
                    <a:pt x="3810" y="88"/>
                  </a:lnTo>
                  <a:lnTo>
                    <a:pt x="3805" y="91"/>
                  </a:lnTo>
                  <a:lnTo>
                    <a:pt x="3801" y="93"/>
                  </a:lnTo>
                  <a:lnTo>
                    <a:pt x="3797" y="93"/>
                  </a:lnTo>
                  <a:lnTo>
                    <a:pt x="3793" y="93"/>
                  </a:lnTo>
                  <a:lnTo>
                    <a:pt x="3789" y="91"/>
                  </a:lnTo>
                  <a:lnTo>
                    <a:pt x="3785" y="88"/>
                  </a:lnTo>
                  <a:lnTo>
                    <a:pt x="3783" y="84"/>
                  </a:lnTo>
                  <a:lnTo>
                    <a:pt x="3782" y="79"/>
                  </a:lnTo>
                  <a:lnTo>
                    <a:pt x="3783" y="74"/>
                  </a:lnTo>
                  <a:lnTo>
                    <a:pt x="3785" y="70"/>
                  </a:lnTo>
                  <a:lnTo>
                    <a:pt x="3789" y="67"/>
                  </a:lnTo>
                  <a:lnTo>
                    <a:pt x="3793" y="65"/>
                  </a:lnTo>
                  <a:lnTo>
                    <a:pt x="3797" y="64"/>
                  </a:lnTo>
                  <a:close/>
                  <a:moveTo>
                    <a:pt x="3733" y="64"/>
                  </a:moveTo>
                  <a:lnTo>
                    <a:pt x="3737" y="65"/>
                  </a:lnTo>
                  <a:lnTo>
                    <a:pt x="3741" y="67"/>
                  </a:lnTo>
                  <a:lnTo>
                    <a:pt x="3745" y="70"/>
                  </a:lnTo>
                  <a:lnTo>
                    <a:pt x="3747" y="74"/>
                  </a:lnTo>
                  <a:lnTo>
                    <a:pt x="3748" y="79"/>
                  </a:lnTo>
                  <a:lnTo>
                    <a:pt x="3747" y="84"/>
                  </a:lnTo>
                  <a:lnTo>
                    <a:pt x="3745" y="88"/>
                  </a:lnTo>
                  <a:lnTo>
                    <a:pt x="3741" y="91"/>
                  </a:lnTo>
                  <a:lnTo>
                    <a:pt x="3737" y="93"/>
                  </a:lnTo>
                  <a:lnTo>
                    <a:pt x="3733" y="93"/>
                  </a:lnTo>
                  <a:lnTo>
                    <a:pt x="3729" y="93"/>
                  </a:lnTo>
                  <a:lnTo>
                    <a:pt x="3725" y="91"/>
                  </a:lnTo>
                  <a:lnTo>
                    <a:pt x="3720" y="88"/>
                  </a:lnTo>
                  <a:lnTo>
                    <a:pt x="3719" y="84"/>
                  </a:lnTo>
                  <a:lnTo>
                    <a:pt x="3718" y="79"/>
                  </a:lnTo>
                  <a:lnTo>
                    <a:pt x="3719" y="74"/>
                  </a:lnTo>
                  <a:lnTo>
                    <a:pt x="3720" y="70"/>
                  </a:lnTo>
                  <a:lnTo>
                    <a:pt x="3725" y="67"/>
                  </a:lnTo>
                  <a:lnTo>
                    <a:pt x="3729" y="65"/>
                  </a:lnTo>
                  <a:lnTo>
                    <a:pt x="3733" y="64"/>
                  </a:lnTo>
                  <a:close/>
                  <a:moveTo>
                    <a:pt x="3669" y="64"/>
                  </a:moveTo>
                  <a:lnTo>
                    <a:pt x="3674" y="65"/>
                  </a:lnTo>
                  <a:lnTo>
                    <a:pt x="3678" y="67"/>
                  </a:lnTo>
                  <a:lnTo>
                    <a:pt x="3681" y="70"/>
                  </a:lnTo>
                  <a:lnTo>
                    <a:pt x="3683" y="74"/>
                  </a:lnTo>
                  <a:lnTo>
                    <a:pt x="3684" y="79"/>
                  </a:lnTo>
                  <a:lnTo>
                    <a:pt x="3683" y="84"/>
                  </a:lnTo>
                  <a:lnTo>
                    <a:pt x="3681" y="88"/>
                  </a:lnTo>
                  <a:lnTo>
                    <a:pt x="3678" y="91"/>
                  </a:lnTo>
                  <a:lnTo>
                    <a:pt x="3674" y="93"/>
                  </a:lnTo>
                  <a:lnTo>
                    <a:pt x="3669" y="93"/>
                  </a:lnTo>
                  <a:lnTo>
                    <a:pt x="3664" y="93"/>
                  </a:lnTo>
                  <a:lnTo>
                    <a:pt x="3660" y="91"/>
                  </a:lnTo>
                  <a:lnTo>
                    <a:pt x="3657" y="88"/>
                  </a:lnTo>
                  <a:lnTo>
                    <a:pt x="3655" y="84"/>
                  </a:lnTo>
                  <a:lnTo>
                    <a:pt x="3655" y="79"/>
                  </a:lnTo>
                  <a:lnTo>
                    <a:pt x="3655" y="74"/>
                  </a:lnTo>
                  <a:lnTo>
                    <a:pt x="3657" y="70"/>
                  </a:lnTo>
                  <a:lnTo>
                    <a:pt x="3660" y="67"/>
                  </a:lnTo>
                  <a:lnTo>
                    <a:pt x="3664" y="65"/>
                  </a:lnTo>
                  <a:lnTo>
                    <a:pt x="3669" y="64"/>
                  </a:lnTo>
                  <a:close/>
                  <a:moveTo>
                    <a:pt x="3604" y="64"/>
                  </a:moveTo>
                  <a:lnTo>
                    <a:pt x="3610" y="65"/>
                  </a:lnTo>
                  <a:lnTo>
                    <a:pt x="3614" y="67"/>
                  </a:lnTo>
                  <a:lnTo>
                    <a:pt x="3617" y="70"/>
                  </a:lnTo>
                  <a:lnTo>
                    <a:pt x="3620" y="74"/>
                  </a:lnTo>
                  <a:lnTo>
                    <a:pt x="3620" y="79"/>
                  </a:lnTo>
                  <a:lnTo>
                    <a:pt x="3620" y="84"/>
                  </a:lnTo>
                  <a:lnTo>
                    <a:pt x="3617" y="88"/>
                  </a:lnTo>
                  <a:lnTo>
                    <a:pt x="3614" y="91"/>
                  </a:lnTo>
                  <a:lnTo>
                    <a:pt x="3610" y="93"/>
                  </a:lnTo>
                  <a:lnTo>
                    <a:pt x="3604" y="93"/>
                  </a:lnTo>
                  <a:lnTo>
                    <a:pt x="3600" y="93"/>
                  </a:lnTo>
                  <a:lnTo>
                    <a:pt x="3596" y="91"/>
                  </a:lnTo>
                  <a:lnTo>
                    <a:pt x="3593" y="88"/>
                  </a:lnTo>
                  <a:lnTo>
                    <a:pt x="3590" y="84"/>
                  </a:lnTo>
                  <a:lnTo>
                    <a:pt x="3590" y="79"/>
                  </a:lnTo>
                  <a:lnTo>
                    <a:pt x="3590" y="74"/>
                  </a:lnTo>
                  <a:lnTo>
                    <a:pt x="3593" y="70"/>
                  </a:lnTo>
                  <a:lnTo>
                    <a:pt x="3596" y="67"/>
                  </a:lnTo>
                  <a:lnTo>
                    <a:pt x="3600" y="65"/>
                  </a:lnTo>
                  <a:lnTo>
                    <a:pt x="3604" y="64"/>
                  </a:lnTo>
                  <a:close/>
                  <a:moveTo>
                    <a:pt x="3542" y="64"/>
                  </a:moveTo>
                  <a:lnTo>
                    <a:pt x="3546" y="65"/>
                  </a:lnTo>
                  <a:lnTo>
                    <a:pt x="3550" y="67"/>
                  </a:lnTo>
                  <a:lnTo>
                    <a:pt x="3553" y="70"/>
                  </a:lnTo>
                  <a:lnTo>
                    <a:pt x="3556" y="74"/>
                  </a:lnTo>
                  <a:lnTo>
                    <a:pt x="3556" y="79"/>
                  </a:lnTo>
                  <a:lnTo>
                    <a:pt x="3556" y="84"/>
                  </a:lnTo>
                  <a:lnTo>
                    <a:pt x="3553" y="88"/>
                  </a:lnTo>
                  <a:lnTo>
                    <a:pt x="3550" y="91"/>
                  </a:lnTo>
                  <a:lnTo>
                    <a:pt x="3546" y="93"/>
                  </a:lnTo>
                  <a:lnTo>
                    <a:pt x="3542" y="93"/>
                  </a:lnTo>
                  <a:lnTo>
                    <a:pt x="3536" y="93"/>
                  </a:lnTo>
                  <a:lnTo>
                    <a:pt x="3532" y="91"/>
                  </a:lnTo>
                  <a:lnTo>
                    <a:pt x="3529" y="88"/>
                  </a:lnTo>
                  <a:lnTo>
                    <a:pt x="3526" y="84"/>
                  </a:lnTo>
                  <a:lnTo>
                    <a:pt x="3526" y="79"/>
                  </a:lnTo>
                  <a:lnTo>
                    <a:pt x="3526" y="74"/>
                  </a:lnTo>
                  <a:lnTo>
                    <a:pt x="3529" y="70"/>
                  </a:lnTo>
                  <a:lnTo>
                    <a:pt x="3532" y="67"/>
                  </a:lnTo>
                  <a:lnTo>
                    <a:pt x="3536" y="65"/>
                  </a:lnTo>
                  <a:lnTo>
                    <a:pt x="3542" y="64"/>
                  </a:lnTo>
                  <a:close/>
                  <a:moveTo>
                    <a:pt x="3477" y="64"/>
                  </a:moveTo>
                  <a:lnTo>
                    <a:pt x="3482" y="65"/>
                  </a:lnTo>
                  <a:lnTo>
                    <a:pt x="3486" y="67"/>
                  </a:lnTo>
                  <a:lnTo>
                    <a:pt x="3489" y="70"/>
                  </a:lnTo>
                  <a:lnTo>
                    <a:pt x="3491" y="74"/>
                  </a:lnTo>
                  <a:lnTo>
                    <a:pt x="3491" y="79"/>
                  </a:lnTo>
                  <a:lnTo>
                    <a:pt x="3491" y="84"/>
                  </a:lnTo>
                  <a:lnTo>
                    <a:pt x="3489" y="88"/>
                  </a:lnTo>
                  <a:lnTo>
                    <a:pt x="3486" y="91"/>
                  </a:lnTo>
                  <a:lnTo>
                    <a:pt x="3482" y="93"/>
                  </a:lnTo>
                  <a:lnTo>
                    <a:pt x="3477" y="93"/>
                  </a:lnTo>
                  <a:lnTo>
                    <a:pt x="3472" y="93"/>
                  </a:lnTo>
                  <a:lnTo>
                    <a:pt x="3468" y="91"/>
                  </a:lnTo>
                  <a:lnTo>
                    <a:pt x="3465" y="88"/>
                  </a:lnTo>
                  <a:lnTo>
                    <a:pt x="3463" y="84"/>
                  </a:lnTo>
                  <a:lnTo>
                    <a:pt x="3462" y="79"/>
                  </a:lnTo>
                  <a:lnTo>
                    <a:pt x="3463" y="74"/>
                  </a:lnTo>
                  <a:lnTo>
                    <a:pt x="3465" y="70"/>
                  </a:lnTo>
                  <a:lnTo>
                    <a:pt x="3468" y="67"/>
                  </a:lnTo>
                  <a:lnTo>
                    <a:pt x="3472" y="65"/>
                  </a:lnTo>
                  <a:lnTo>
                    <a:pt x="3477" y="64"/>
                  </a:lnTo>
                  <a:close/>
                  <a:moveTo>
                    <a:pt x="3413" y="64"/>
                  </a:moveTo>
                  <a:lnTo>
                    <a:pt x="3417" y="65"/>
                  </a:lnTo>
                  <a:lnTo>
                    <a:pt x="3421" y="67"/>
                  </a:lnTo>
                  <a:lnTo>
                    <a:pt x="3426" y="70"/>
                  </a:lnTo>
                  <a:lnTo>
                    <a:pt x="3427" y="74"/>
                  </a:lnTo>
                  <a:lnTo>
                    <a:pt x="3428" y="79"/>
                  </a:lnTo>
                  <a:lnTo>
                    <a:pt x="3427" y="84"/>
                  </a:lnTo>
                  <a:lnTo>
                    <a:pt x="3426" y="88"/>
                  </a:lnTo>
                  <a:lnTo>
                    <a:pt x="3421" y="91"/>
                  </a:lnTo>
                  <a:lnTo>
                    <a:pt x="3417" y="93"/>
                  </a:lnTo>
                  <a:lnTo>
                    <a:pt x="3413" y="93"/>
                  </a:lnTo>
                  <a:lnTo>
                    <a:pt x="3409" y="93"/>
                  </a:lnTo>
                  <a:lnTo>
                    <a:pt x="3405" y="91"/>
                  </a:lnTo>
                  <a:lnTo>
                    <a:pt x="3401" y="88"/>
                  </a:lnTo>
                  <a:lnTo>
                    <a:pt x="3399" y="84"/>
                  </a:lnTo>
                  <a:lnTo>
                    <a:pt x="3398" y="79"/>
                  </a:lnTo>
                  <a:lnTo>
                    <a:pt x="3399" y="74"/>
                  </a:lnTo>
                  <a:lnTo>
                    <a:pt x="3401" y="70"/>
                  </a:lnTo>
                  <a:lnTo>
                    <a:pt x="3405" y="67"/>
                  </a:lnTo>
                  <a:lnTo>
                    <a:pt x="3409" y="65"/>
                  </a:lnTo>
                  <a:lnTo>
                    <a:pt x="3413" y="64"/>
                  </a:lnTo>
                  <a:close/>
                  <a:moveTo>
                    <a:pt x="3349" y="64"/>
                  </a:moveTo>
                  <a:lnTo>
                    <a:pt x="3353" y="65"/>
                  </a:lnTo>
                  <a:lnTo>
                    <a:pt x="3357" y="67"/>
                  </a:lnTo>
                  <a:lnTo>
                    <a:pt x="3361" y="70"/>
                  </a:lnTo>
                  <a:lnTo>
                    <a:pt x="3363" y="74"/>
                  </a:lnTo>
                  <a:lnTo>
                    <a:pt x="3364" y="79"/>
                  </a:lnTo>
                  <a:lnTo>
                    <a:pt x="3363" y="84"/>
                  </a:lnTo>
                  <a:lnTo>
                    <a:pt x="3361" y="88"/>
                  </a:lnTo>
                  <a:lnTo>
                    <a:pt x="3357" y="91"/>
                  </a:lnTo>
                  <a:lnTo>
                    <a:pt x="3353" y="93"/>
                  </a:lnTo>
                  <a:lnTo>
                    <a:pt x="3349" y="93"/>
                  </a:lnTo>
                  <a:lnTo>
                    <a:pt x="3345" y="93"/>
                  </a:lnTo>
                  <a:lnTo>
                    <a:pt x="3341" y="91"/>
                  </a:lnTo>
                  <a:lnTo>
                    <a:pt x="3336" y="88"/>
                  </a:lnTo>
                  <a:lnTo>
                    <a:pt x="3335" y="84"/>
                  </a:lnTo>
                  <a:lnTo>
                    <a:pt x="3334" y="79"/>
                  </a:lnTo>
                  <a:lnTo>
                    <a:pt x="3335" y="74"/>
                  </a:lnTo>
                  <a:lnTo>
                    <a:pt x="3336" y="70"/>
                  </a:lnTo>
                  <a:lnTo>
                    <a:pt x="3341" y="67"/>
                  </a:lnTo>
                  <a:lnTo>
                    <a:pt x="3345" y="65"/>
                  </a:lnTo>
                  <a:lnTo>
                    <a:pt x="3349" y="64"/>
                  </a:lnTo>
                  <a:close/>
                  <a:moveTo>
                    <a:pt x="3285" y="64"/>
                  </a:moveTo>
                  <a:lnTo>
                    <a:pt x="3290" y="65"/>
                  </a:lnTo>
                  <a:lnTo>
                    <a:pt x="3294" y="67"/>
                  </a:lnTo>
                  <a:lnTo>
                    <a:pt x="3297" y="70"/>
                  </a:lnTo>
                  <a:lnTo>
                    <a:pt x="3299" y="74"/>
                  </a:lnTo>
                  <a:lnTo>
                    <a:pt x="3300" y="79"/>
                  </a:lnTo>
                  <a:lnTo>
                    <a:pt x="3299" y="84"/>
                  </a:lnTo>
                  <a:lnTo>
                    <a:pt x="3297" y="88"/>
                  </a:lnTo>
                  <a:lnTo>
                    <a:pt x="3294" y="91"/>
                  </a:lnTo>
                  <a:lnTo>
                    <a:pt x="3290" y="93"/>
                  </a:lnTo>
                  <a:lnTo>
                    <a:pt x="3285" y="93"/>
                  </a:lnTo>
                  <a:lnTo>
                    <a:pt x="3280" y="93"/>
                  </a:lnTo>
                  <a:lnTo>
                    <a:pt x="3276" y="91"/>
                  </a:lnTo>
                  <a:lnTo>
                    <a:pt x="3273" y="88"/>
                  </a:lnTo>
                  <a:lnTo>
                    <a:pt x="3271" y="84"/>
                  </a:lnTo>
                  <a:lnTo>
                    <a:pt x="3271" y="79"/>
                  </a:lnTo>
                  <a:lnTo>
                    <a:pt x="3271" y="74"/>
                  </a:lnTo>
                  <a:lnTo>
                    <a:pt x="3273" y="70"/>
                  </a:lnTo>
                  <a:lnTo>
                    <a:pt x="3276" y="67"/>
                  </a:lnTo>
                  <a:lnTo>
                    <a:pt x="3280" y="65"/>
                  </a:lnTo>
                  <a:lnTo>
                    <a:pt x="3285" y="64"/>
                  </a:lnTo>
                  <a:close/>
                  <a:moveTo>
                    <a:pt x="3220" y="64"/>
                  </a:moveTo>
                  <a:lnTo>
                    <a:pt x="3226" y="65"/>
                  </a:lnTo>
                  <a:lnTo>
                    <a:pt x="3230" y="67"/>
                  </a:lnTo>
                  <a:lnTo>
                    <a:pt x="3233" y="70"/>
                  </a:lnTo>
                  <a:lnTo>
                    <a:pt x="3236" y="74"/>
                  </a:lnTo>
                  <a:lnTo>
                    <a:pt x="3236" y="79"/>
                  </a:lnTo>
                  <a:lnTo>
                    <a:pt x="3236" y="84"/>
                  </a:lnTo>
                  <a:lnTo>
                    <a:pt x="3233" y="88"/>
                  </a:lnTo>
                  <a:lnTo>
                    <a:pt x="3230" y="91"/>
                  </a:lnTo>
                  <a:lnTo>
                    <a:pt x="3226" y="93"/>
                  </a:lnTo>
                  <a:lnTo>
                    <a:pt x="3220" y="93"/>
                  </a:lnTo>
                  <a:lnTo>
                    <a:pt x="3216" y="93"/>
                  </a:lnTo>
                  <a:lnTo>
                    <a:pt x="3212" y="91"/>
                  </a:lnTo>
                  <a:lnTo>
                    <a:pt x="3209" y="88"/>
                  </a:lnTo>
                  <a:lnTo>
                    <a:pt x="3206" y="84"/>
                  </a:lnTo>
                  <a:lnTo>
                    <a:pt x="3206" y="79"/>
                  </a:lnTo>
                  <a:lnTo>
                    <a:pt x="3206" y="74"/>
                  </a:lnTo>
                  <a:lnTo>
                    <a:pt x="3209" y="70"/>
                  </a:lnTo>
                  <a:lnTo>
                    <a:pt x="3212" y="67"/>
                  </a:lnTo>
                  <a:lnTo>
                    <a:pt x="3216" y="65"/>
                  </a:lnTo>
                  <a:lnTo>
                    <a:pt x="3220" y="64"/>
                  </a:lnTo>
                  <a:close/>
                  <a:moveTo>
                    <a:pt x="3158" y="64"/>
                  </a:moveTo>
                  <a:lnTo>
                    <a:pt x="3162" y="65"/>
                  </a:lnTo>
                  <a:lnTo>
                    <a:pt x="3166" y="67"/>
                  </a:lnTo>
                  <a:lnTo>
                    <a:pt x="3169" y="70"/>
                  </a:lnTo>
                  <a:lnTo>
                    <a:pt x="3172" y="74"/>
                  </a:lnTo>
                  <a:lnTo>
                    <a:pt x="3172" y="79"/>
                  </a:lnTo>
                  <a:lnTo>
                    <a:pt x="3172" y="84"/>
                  </a:lnTo>
                  <a:lnTo>
                    <a:pt x="3169" y="88"/>
                  </a:lnTo>
                  <a:lnTo>
                    <a:pt x="3166" y="91"/>
                  </a:lnTo>
                  <a:lnTo>
                    <a:pt x="3162" y="93"/>
                  </a:lnTo>
                  <a:lnTo>
                    <a:pt x="3158" y="93"/>
                  </a:lnTo>
                  <a:lnTo>
                    <a:pt x="3152" y="93"/>
                  </a:lnTo>
                  <a:lnTo>
                    <a:pt x="3148" y="91"/>
                  </a:lnTo>
                  <a:lnTo>
                    <a:pt x="3145" y="88"/>
                  </a:lnTo>
                  <a:lnTo>
                    <a:pt x="3142" y="84"/>
                  </a:lnTo>
                  <a:lnTo>
                    <a:pt x="3142" y="79"/>
                  </a:lnTo>
                  <a:lnTo>
                    <a:pt x="3142" y="74"/>
                  </a:lnTo>
                  <a:lnTo>
                    <a:pt x="3145" y="70"/>
                  </a:lnTo>
                  <a:lnTo>
                    <a:pt x="3148" y="67"/>
                  </a:lnTo>
                  <a:lnTo>
                    <a:pt x="3152" y="65"/>
                  </a:lnTo>
                  <a:lnTo>
                    <a:pt x="3158" y="64"/>
                  </a:lnTo>
                  <a:close/>
                  <a:moveTo>
                    <a:pt x="3093" y="64"/>
                  </a:moveTo>
                  <a:lnTo>
                    <a:pt x="3098" y="65"/>
                  </a:lnTo>
                  <a:lnTo>
                    <a:pt x="3102" y="67"/>
                  </a:lnTo>
                  <a:lnTo>
                    <a:pt x="3105" y="70"/>
                  </a:lnTo>
                  <a:lnTo>
                    <a:pt x="3107" y="74"/>
                  </a:lnTo>
                  <a:lnTo>
                    <a:pt x="3107" y="79"/>
                  </a:lnTo>
                  <a:lnTo>
                    <a:pt x="3107" y="84"/>
                  </a:lnTo>
                  <a:lnTo>
                    <a:pt x="3105" y="88"/>
                  </a:lnTo>
                  <a:lnTo>
                    <a:pt x="3102" y="91"/>
                  </a:lnTo>
                  <a:lnTo>
                    <a:pt x="3098" y="93"/>
                  </a:lnTo>
                  <a:lnTo>
                    <a:pt x="3093" y="93"/>
                  </a:lnTo>
                  <a:lnTo>
                    <a:pt x="3088" y="93"/>
                  </a:lnTo>
                  <a:lnTo>
                    <a:pt x="3084" y="91"/>
                  </a:lnTo>
                  <a:lnTo>
                    <a:pt x="3081" y="88"/>
                  </a:lnTo>
                  <a:lnTo>
                    <a:pt x="3079" y="84"/>
                  </a:lnTo>
                  <a:lnTo>
                    <a:pt x="3078" y="79"/>
                  </a:lnTo>
                  <a:lnTo>
                    <a:pt x="3079" y="74"/>
                  </a:lnTo>
                  <a:lnTo>
                    <a:pt x="3081" y="70"/>
                  </a:lnTo>
                  <a:lnTo>
                    <a:pt x="3084" y="67"/>
                  </a:lnTo>
                  <a:lnTo>
                    <a:pt x="3088" y="65"/>
                  </a:lnTo>
                  <a:lnTo>
                    <a:pt x="3093" y="64"/>
                  </a:lnTo>
                  <a:close/>
                  <a:moveTo>
                    <a:pt x="3029" y="64"/>
                  </a:moveTo>
                  <a:lnTo>
                    <a:pt x="3033" y="65"/>
                  </a:lnTo>
                  <a:lnTo>
                    <a:pt x="3037" y="67"/>
                  </a:lnTo>
                  <a:lnTo>
                    <a:pt x="3042" y="70"/>
                  </a:lnTo>
                  <a:lnTo>
                    <a:pt x="3043" y="74"/>
                  </a:lnTo>
                  <a:lnTo>
                    <a:pt x="3044" y="79"/>
                  </a:lnTo>
                  <a:lnTo>
                    <a:pt x="3043" y="84"/>
                  </a:lnTo>
                  <a:lnTo>
                    <a:pt x="3042" y="88"/>
                  </a:lnTo>
                  <a:lnTo>
                    <a:pt x="3037" y="91"/>
                  </a:lnTo>
                  <a:lnTo>
                    <a:pt x="3033" y="93"/>
                  </a:lnTo>
                  <a:lnTo>
                    <a:pt x="3029" y="93"/>
                  </a:lnTo>
                  <a:lnTo>
                    <a:pt x="3025" y="93"/>
                  </a:lnTo>
                  <a:lnTo>
                    <a:pt x="3021" y="91"/>
                  </a:lnTo>
                  <a:lnTo>
                    <a:pt x="3017" y="88"/>
                  </a:lnTo>
                  <a:lnTo>
                    <a:pt x="3015" y="84"/>
                  </a:lnTo>
                  <a:lnTo>
                    <a:pt x="3014" y="79"/>
                  </a:lnTo>
                  <a:lnTo>
                    <a:pt x="3015" y="74"/>
                  </a:lnTo>
                  <a:lnTo>
                    <a:pt x="3017" y="70"/>
                  </a:lnTo>
                  <a:lnTo>
                    <a:pt x="3021" y="67"/>
                  </a:lnTo>
                  <a:lnTo>
                    <a:pt x="3025" y="65"/>
                  </a:lnTo>
                  <a:lnTo>
                    <a:pt x="3029" y="64"/>
                  </a:lnTo>
                  <a:close/>
                  <a:moveTo>
                    <a:pt x="2965" y="64"/>
                  </a:moveTo>
                  <a:lnTo>
                    <a:pt x="2969" y="65"/>
                  </a:lnTo>
                  <a:lnTo>
                    <a:pt x="2973" y="67"/>
                  </a:lnTo>
                  <a:lnTo>
                    <a:pt x="2977" y="70"/>
                  </a:lnTo>
                  <a:lnTo>
                    <a:pt x="2979" y="74"/>
                  </a:lnTo>
                  <a:lnTo>
                    <a:pt x="2980" y="79"/>
                  </a:lnTo>
                  <a:lnTo>
                    <a:pt x="2979" y="84"/>
                  </a:lnTo>
                  <a:lnTo>
                    <a:pt x="2977" y="88"/>
                  </a:lnTo>
                  <a:lnTo>
                    <a:pt x="2973" y="91"/>
                  </a:lnTo>
                  <a:lnTo>
                    <a:pt x="2969" y="93"/>
                  </a:lnTo>
                  <a:lnTo>
                    <a:pt x="2965" y="93"/>
                  </a:lnTo>
                  <a:lnTo>
                    <a:pt x="2961" y="93"/>
                  </a:lnTo>
                  <a:lnTo>
                    <a:pt x="2957" y="91"/>
                  </a:lnTo>
                  <a:lnTo>
                    <a:pt x="2952" y="88"/>
                  </a:lnTo>
                  <a:lnTo>
                    <a:pt x="2951" y="84"/>
                  </a:lnTo>
                  <a:lnTo>
                    <a:pt x="2950" y="79"/>
                  </a:lnTo>
                  <a:lnTo>
                    <a:pt x="2951" y="74"/>
                  </a:lnTo>
                  <a:lnTo>
                    <a:pt x="2952" y="70"/>
                  </a:lnTo>
                  <a:lnTo>
                    <a:pt x="2957" y="67"/>
                  </a:lnTo>
                  <a:lnTo>
                    <a:pt x="2961" y="65"/>
                  </a:lnTo>
                  <a:lnTo>
                    <a:pt x="2965" y="64"/>
                  </a:lnTo>
                  <a:close/>
                  <a:moveTo>
                    <a:pt x="2901" y="64"/>
                  </a:moveTo>
                  <a:lnTo>
                    <a:pt x="2906" y="65"/>
                  </a:lnTo>
                  <a:lnTo>
                    <a:pt x="2910" y="67"/>
                  </a:lnTo>
                  <a:lnTo>
                    <a:pt x="2913" y="70"/>
                  </a:lnTo>
                  <a:lnTo>
                    <a:pt x="2915" y="74"/>
                  </a:lnTo>
                  <a:lnTo>
                    <a:pt x="2916" y="79"/>
                  </a:lnTo>
                  <a:lnTo>
                    <a:pt x="2915" y="84"/>
                  </a:lnTo>
                  <a:lnTo>
                    <a:pt x="2913" y="88"/>
                  </a:lnTo>
                  <a:lnTo>
                    <a:pt x="2910" y="91"/>
                  </a:lnTo>
                  <a:lnTo>
                    <a:pt x="2906" y="93"/>
                  </a:lnTo>
                  <a:lnTo>
                    <a:pt x="2901" y="93"/>
                  </a:lnTo>
                  <a:lnTo>
                    <a:pt x="2896" y="93"/>
                  </a:lnTo>
                  <a:lnTo>
                    <a:pt x="2892" y="91"/>
                  </a:lnTo>
                  <a:lnTo>
                    <a:pt x="2889" y="88"/>
                  </a:lnTo>
                  <a:lnTo>
                    <a:pt x="2887" y="84"/>
                  </a:lnTo>
                  <a:lnTo>
                    <a:pt x="2887" y="79"/>
                  </a:lnTo>
                  <a:lnTo>
                    <a:pt x="2887" y="74"/>
                  </a:lnTo>
                  <a:lnTo>
                    <a:pt x="2889" y="70"/>
                  </a:lnTo>
                  <a:lnTo>
                    <a:pt x="2892" y="67"/>
                  </a:lnTo>
                  <a:lnTo>
                    <a:pt x="2896" y="65"/>
                  </a:lnTo>
                  <a:lnTo>
                    <a:pt x="2901" y="64"/>
                  </a:lnTo>
                  <a:close/>
                  <a:moveTo>
                    <a:pt x="2836" y="64"/>
                  </a:moveTo>
                  <a:lnTo>
                    <a:pt x="2842" y="65"/>
                  </a:lnTo>
                  <a:lnTo>
                    <a:pt x="2846" y="67"/>
                  </a:lnTo>
                  <a:lnTo>
                    <a:pt x="2849" y="70"/>
                  </a:lnTo>
                  <a:lnTo>
                    <a:pt x="2852" y="74"/>
                  </a:lnTo>
                  <a:lnTo>
                    <a:pt x="2852" y="79"/>
                  </a:lnTo>
                  <a:lnTo>
                    <a:pt x="2852" y="84"/>
                  </a:lnTo>
                  <a:lnTo>
                    <a:pt x="2849" y="88"/>
                  </a:lnTo>
                  <a:lnTo>
                    <a:pt x="2846" y="91"/>
                  </a:lnTo>
                  <a:lnTo>
                    <a:pt x="2842" y="93"/>
                  </a:lnTo>
                  <a:lnTo>
                    <a:pt x="2836" y="93"/>
                  </a:lnTo>
                  <a:lnTo>
                    <a:pt x="2832" y="93"/>
                  </a:lnTo>
                  <a:lnTo>
                    <a:pt x="2828" y="91"/>
                  </a:lnTo>
                  <a:lnTo>
                    <a:pt x="2825" y="88"/>
                  </a:lnTo>
                  <a:lnTo>
                    <a:pt x="2822" y="84"/>
                  </a:lnTo>
                  <a:lnTo>
                    <a:pt x="2822" y="79"/>
                  </a:lnTo>
                  <a:lnTo>
                    <a:pt x="2822" y="74"/>
                  </a:lnTo>
                  <a:lnTo>
                    <a:pt x="2825" y="70"/>
                  </a:lnTo>
                  <a:lnTo>
                    <a:pt x="2828" y="67"/>
                  </a:lnTo>
                  <a:lnTo>
                    <a:pt x="2832" y="65"/>
                  </a:lnTo>
                  <a:lnTo>
                    <a:pt x="2836" y="64"/>
                  </a:lnTo>
                  <a:close/>
                  <a:moveTo>
                    <a:pt x="2774" y="64"/>
                  </a:moveTo>
                  <a:lnTo>
                    <a:pt x="2778" y="65"/>
                  </a:lnTo>
                  <a:lnTo>
                    <a:pt x="2782" y="67"/>
                  </a:lnTo>
                  <a:lnTo>
                    <a:pt x="2785" y="70"/>
                  </a:lnTo>
                  <a:lnTo>
                    <a:pt x="2788" y="74"/>
                  </a:lnTo>
                  <a:lnTo>
                    <a:pt x="2788" y="79"/>
                  </a:lnTo>
                  <a:lnTo>
                    <a:pt x="2788" y="84"/>
                  </a:lnTo>
                  <a:lnTo>
                    <a:pt x="2785" y="88"/>
                  </a:lnTo>
                  <a:lnTo>
                    <a:pt x="2782" y="91"/>
                  </a:lnTo>
                  <a:lnTo>
                    <a:pt x="2778" y="93"/>
                  </a:lnTo>
                  <a:lnTo>
                    <a:pt x="2774" y="93"/>
                  </a:lnTo>
                  <a:lnTo>
                    <a:pt x="2768" y="93"/>
                  </a:lnTo>
                  <a:lnTo>
                    <a:pt x="2764" y="91"/>
                  </a:lnTo>
                  <a:lnTo>
                    <a:pt x="2761" y="88"/>
                  </a:lnTo>
                  <a:lnTo>
                    <a:pt x="2758" y="84"/>
                  </a:lnTo>
                  <a:lnTo>
                    <a:pt x="2758" y="79"/>
                  </a:lnTo>
                  <a:lnTo>
                    <a:pt x="2758" y="74"/>
                  </a:lnTo>
                  <a:lnTo>
                    <a:pt x="2761" y="70"/>
                  </a:lnTo>
                  <a:lnTo>
                    <a:pt x="2764" y="67"/>
                  </a:lnTo>
                  <a:lnTo>
                    <a:pt x="2768" y="65"/>
                  </a:lnTo>
                  <a:lnTo>
                    <a:pt x="2774" y="64"/>
                  </a:lnTo>
                  <a:close/>
                  <a:moveTo>
                    <a:pt x="2709" y="64"/>
                  </a:moveTo>
                  <a:lnTo>
                    <a:pt x="2714" y="65"/>
                  </a:lnTo>
                  <a:lnTo>
                    <a:pt x="2718" y="67"/>
                  </a:lnTo>
                  <a:lnTo>
                    <a:pt x="2721" y="70"/>
                  </a:lnTo>
                  <a:lnTo>
                    <a:pt x="2723" y="74"/>
                  </a:lnTo>
                  <a:lnTo>
                    <a:pt x="2723" y="79"/>
                  </a:lnTo>
                  <a:lnTo>
                    <a:pt x="2723" y="84"/>
                  </a:lnTo>
                  <a:lnTo>
                    <a:pt x="2721" y="88"/>
                  </a:lnTo>
                  <a:lnTo>
                    <a:pt x="2718" y="91"/>
                  </a:lnTo>
                  <a:lnTo>
                    <a:pt x="2714" y="93"/>
                  </a:lnTo>
                  <a:lnTo>
                    <a:pt x="2709" y="93"/>
                  </a:lnTo>
                  <a:lnTo>
                    <a:pt x="2704" y="93"/>
                  </a:lnTo>
                  <a:lnTo>
                    <a:pt x="2700" y="91"/>
                  </a:lnTo>
                  <a:lnTo>
                    <a:pt x="2697" y="88"/>
                  </a:lnTo>
                  <a:lnTo>
                    <a:pt x="2695" y="84"/>
                  </a:lnTo>
                  <a:lnTo>
                    <a:pt x="2694" y="79"/>
                  </a:lnTo>
                  <a:lnTo>
                    <a:pt x="2695" y="74"/>
                  </a:lnTo>
                  <a:lnTo>
                    <a:pt x="2697" y="70"/>
                  </a:lnTo>
                  <a:lnTo>
                    <a:pt x="2700" y="67"/>
                  </a:lnTo>
                  <a:lnTo>
                    <a:pt x="2704" y="65"/>
                  </a:lnTo>
                  <a:lnTo>
                    <a:pt x="2709" y="64"/>
                  </a:lnTo>
                  <a:close/>
                  <a:moveTo>
                    <a:pt x="2645" y="64"/>
                  </a:moveTo>
                  <a:lnTo>
                    <a:pt x="2649" y="65"/>
                  </a:lnTo>
                  <a:lnTo>
                    <a:pt x="2653" y="67"/>
                  </a:lnTo>
                  <a:lnTo>
                    <a:pt x="2658" y="70"/>
                  </a:lnTo>
                  <a:lnTo>
                    <a:pt x="2659" y="74"/>
                  </a:lnTo>
                  <a:lnTo>
                    <a:pt x="2660" y="79"/>
                  </a:lnTo>
                  <a:lnTo>
                    <a:pt x="2659" y="84"/>
                  </a:lnTo>
                  <a:lnTo>
                    <a:pt x="2658" y="88"/>
                  </a:lnTo>
                  <a:lnTo>
                    <a:pt x="2653" y="91"/>
                  </a:lnTo>
                  <a:lnTo>
                    <a:pt x="2649" y="93"/>
                  </a:lnTo>
                  <a:lnTo>
                    <a:pt x="2645" y="93"/>
                  </a:lnTo>
                  <a:lnTo>
                    <a:pt x="2641" y="93"/>
                  </a:lnTo>
                  <a:lnTo>
                    <a:pt x="2637" y="91"/>
                  </a:lnTo>
                  <a:lnTo>
                    <a:pt x="2633" y="88"/>
                  </a:lnTo>
                  <a:lnTo>
                    <a:pt x="2631" y="84"/>
                  </a:lnTo>
                  <a:lnTo>
                    <a:pt x="2630" y="79"/>
                  </a:lnTo>
                  <a:lnTo>
                    <a:pt x="2631" y="74"/>
                  </a:lnTo>
                  <a:lnTo>
                    <a:pt x="2633" y="70"/>
                  </a:lnTo>
                  <a:lnTo>
                    <a:pt x="2637" y="67"/>
                  </a:lnTo>
                  <a:lnTo>
                    <a:pt x="2641" y="65"/>
                  </a:lnTo>
                  <a:lnTo>
                    <a:pt x="2645" y="64"/>
                  </a:lnTo>
                  <a:close/>
                  <a:moveTo>
                    <a:pt x="2581" y="64"/>
                  </a:moveTo>
                  <a:lnTo>
                    <a:pt x="2585" y="65"/>
                  </a:lnTo>
                  <a:lnTo>
                    <a:pt x="2589" y="67"/>
                  </a:lnTo>
                  <a:lnTo>
                    <a:pt x="2593" y="70"/>
                  </a:lnTo>
                  <a:lnTo>
                    <a:pt x="2595" y="74"/>
                  </a:lnTo>
                  <a:lnTo>
                    <a:pt x="2596" y="79"/>
                  </a:lnTo>
                  <a:lnTo>
                    <a:pt x="2595" y="84"/>
                  </a:lnTo>
                  <a:lnTo>
                    <a:pt x="2593" y="88"/>
                  </a:lnTo>
                  <a:lnTo>
                    <a:pt x="2589" y="91"/>
                  </a:lnTo>
                  <a:lnTo>
                    <a:pt x="2585" y="93"/>
                  </a:lnTo>
                  <a:lnTo>
                    <a:pt x="2581" y="93"/>
                  </a:lnTo>
                  <a:lnTo>
                    <a:pt x="2577" y="93"/>
                  </a:lnTo>
                  <a:lnTo>
                    <a:pt x="2573" y="91"/>
                  </a:lnTo>
                  <a:lnTo>
                    <a:pt x="2568" y="88"/>
                  </a:lnTo>
                  <a:lnTo>
                    <a:pt x="2567" y="84"/>
                  </a:lnTo>
                  <a:lnTo>
                    <a:pt x="2566" y="79"/>
                  </a:lnTo>
                  <a:lnTo>
                    <a:pt x="2567" y="74"/>
                  </a:lnTo>
                  <a:lnTo>
                    <a:pt x="2568" y="70"/>
                  </a:lnTo>
                  <a:lnTo>
                    <a:pt x="2573" y="67"/>
                  </a:lnTo>
                  <a:lnTo>
                    <a:pt x="2577" y="65"/>
                  </a:lnTo>
                  <a:lnTo>
                    <a:pt x="2581" y="64"/>
                  </a:lnTo>
                  <a:close/>
                  <a:moveTo>
                    <a:pt x="2517" y="64"/>
                  </a:moveTo>
                  <a:lnTo>
                    <a:pt x="2522" y="65"/>
                  </a:lnTo>
                  <a:lnTo>
                    <a:pt x="2526" y="67"/>
                  </a:lnTo>
                  <a:lnTo>
                    <a:pt x="2529" y="70"/>
                  </a:lnTo>
                  <a:lnTo>
                    <a:pt x="2531" y="74"/>
                  </a:lnTo>
                  <a:lnTo>
                    <a:pt x="2532" y="79"/>
                  </a:lnTo>
                  <a:lnTo>
                    <a:pt x="2531" y="84"/>
                  </a:lnTo>
                  <a:lnTo>
                    <a:pt x="2529" y="88"/>
                  </a:lnTo>
                  <a:lnTo>
                    <a:pt x="2526" y="91"/>
                  </a:lnTo>
                  <a:lnTo>
                    <a:pt x="2522" y="93"/>
                  </a:lnTo>
                  <a:lnTo>
                    <a:pt x="2517" y="93"/>
                  </a:lnTo>
                  <a:lnTo>
                    <a:pt x="2512" y="93"/>
                  </a:lnTo>
                  <a:lnTo>
                    <a:pt x="2508" y="91"/>
                  </a:lnTo>
                  <a:lnTo>
                    <a:pt x="2505" y="88"/>
                  </a:lnTo>
                  <a:lnTo>
                    <a:pt x="2503" y="84"/>
                  </a:lnTo>
                  <a:lnTo>
                    <a:pt x="2503" y="79"/>
                  </a:lnTo>
                  <a:lnTo>
                    <a:pt x="2503" y="74"/>
                  </a:lnTo>
                  <a:lnTo>
                    <a:pt x="2505" y="70"/>
                  </a:lnTo>
                  <a:lnTo>
                    <a:pt x="2508" y="67"/>
                  </a:lnTo>
                  <a:lnTo>
                    <a:pt x="2512" y="65"/>
                  </a:lnTo>
                  <a:lnTo>
                    <a:pt x="2517" y="64"/>
                  </a:lnTo>
                  <a:close/>
                  <a:moveTo>
                    <a:pt x="2452" y="64"/>
                  </a:moveTo>
                  <a:lnTo>
                    <a:pt x="2458" y="65"/>
                  </a:lnTo>
                  <a:lnTo>
                    <a:pt x="2462" y="67"/>
                  </a:lnTo>
                  <a:lnTo>
                    <a:pt x="2465" y="70"/>
                  </a:lnTo>
                  <a:lnTo>
                    <a:pt x="2468" y="74"/>
                  </a:lnTo>
                  <a:lnTo>
                    <a:pt x="2468" y="79"/>
                  </a:lnTo>
                  <a:lnTo>
                    <a:pt x="2468" y="84"/>
                  </a:lnTo>
                  <a:lnTo>
                    <a:pt x="2465" y="88"/>
                  </a:lnTo>
                  <a:lnTo>
                    <a:pt x="2462" y="91"/>
                  </a:lnTo>
                  <a:lnTo>
                    <a:pt x="2458" y="93"/>
                  </a:lnTo>
                  <a:lnTo>
                    <a:pt x="2452" y="93"/>
                  </a:lnTo>
                  <a:lnTo>
                    <a:pt x="2448" y="93"/>
                  </a:lnTo>
                  <a:lnTo>
                    <a:pt x="2444" y="91"/>
                  </a:lnTo>
                  <a:lnTo>
                    <a:pt x="2441" y="88"/>
                  </a:lnTo>
                  <a:lnTo>
                    <a:pt x="2438" y="84"/>
                  </a:lnTo>
                  <a:lnTo>
                    <a:pt x="2438" y="79"/>
                  </a:lnTo>
                  <a:lnTo>
                    <a:pt x="2438" y="74"/>
                  </a:lnTo>
                  <a:lnTo>
                    <a:pt x="2441" y="70"/>
                  </a:lnTo>
                  <a:lnTo>
                    <a:pt x="2444" y="67"/>
                  </a:lnTo>
                  <a:lnTo>
                    <a:pt x="2448" y="65"/>
                  </a:lnTo>
                  <a:lnTo>
                    <a:pt x="2452" y="64"/>
                  </a:lnTo>
                  <a:close/>
                  <a:moveTo>
                    <a:pt x="2390" y="64"/>
                  </a:moveTo>
                  <a:lnTo>
                    <a:pt x="2394" y="65"/>
                  </a:lnTo>
                  <a:lnTo>
                    <a:pt x="2398" y="67"/>
                  </a:lnTo>
                  <a:lnTo>
                    <a:pt x="2401" y="70"/>
                  </a:lnTo>
                  <a:lnTo>
                    <a:pt x="2404" y="74"/>
                  </a:lnTo>
                  <a:lnTo>
                    <a:pt x="2404" y="79"/>
                  </a:lnTo>
                  <a:lnTo>
                    <a:pt x="2404" y="84"/>
                  </a:lnTo>
                  <a:lnTo>
                    <a:pt x="2401" y="88"/>
                  </a:lnTo>
                  <a:lnTo>
                    <a:pt x="2398" y="91"/>
                  </a:lnTo>
                  <a:lnTo>
                    <a:pt x="2394" y="93"/>
                  </a:lnTo>
                  <a:lnTo>
                    <a:pt x="2390" y="93"/>
                  </a:lnTo>
                  <a:lnTo>
                    <a:pt x="2384" y="93"/>
                  </a:lnTo>
                  <a:lnTo>
                    <a:pt x="2380" y="91"/>
                  </a:lnTo>
                  <a:lnTo>
                    <a:pt x="2377" y="88"/>
                  </a:lnTo>
                  <a:lnTo>
                    <a:pt x="2374" y="84"/>
                  </a:lnTo>
                  <a:lnTo>
                    <a:pt x="2374" y="79"/>
                  </a:lnTo>
                  <a:lnTo>
                    <a:pt x="2374" y="74"/>
                  </a:lnTo>
                  <a:lnTo>
                    <a:pt x="2377" y="70"/>
                  </a:lnTo>
                  <a:lnTo>
                    <a:pt x="2380" y="67"/>
                  </a:lnTo>
                  <a:lnTo>
                    <a:pt x="2384" y="65"/>
                  </a:lnTo>
                  <a:lnTo>
                    <a:pt x="2390" y="64"/>
                  </a:lnTo>
                  <a:close/>
                  <a:moveTo>
                    <a:pt x="2325" y="64"/>
                  </a:moveTo>
                  <a:lnTo>
                    <a:pt x="2330" y="65"/>
                  </a:lnTo>
                  <a:lnTo>
                    <a:pt x="2334" y="67"/>
                  </a:lnTo>
                  <a:lnTo>
                    <a:pt x="2337" y="70"/>
                  </a:lnTo>
                  <a:lnTo>
                    <a:pt x="2339" y="74"/>
                  </a:lnTo>
                  <a:lnTo>
                    <a:pt x="2339" y="79"/>
                  </a:lnTo>
                  <a:lnTo>
                    <a:pt x="2339" y="84"/>
                  </a:lnTo>
                  <a:lnTo>
                    <a:pt x="2337" y="88"/>
                  </a:lnTo>
                  <a:lnTo>
                    <a:pt x="2334" y="91"/>
                  </a:lnTo>
                  <a:lnTo>
                    <a:pt x="2330" y="93"/>
                  </a:lnTo>
                  <a:lnTo>
                    <a:pt x="2325" y="93"/>
                  </a:lnTo>
                  <a:lnTo>
                    <a:pt x="2320" y="93"/>
                  </a:lnTo>
                  <a:lnTo>
                    <a:pt x="2316" y="91"/>
                  </a:lnTo>
                  <a:lnTo>
                    <a:pt x="2313" y="88"/>
                  </a:lnTo>
                  <a:lnTo>
                    <a:pt x="2311" y="84"/>
                  </a:lnTo>
                  <a:lnTo>
                    <a:pt x="2310" y="79"/>
                  </a:lnTo>
                  <a:lnTo>
                    <a:pt x="2311" y="74"/>
                  </a:lnTo>
                  <a:lnTo>
                    <a:pt x="2313" y="70"/>
                  </a:lnTo>
                  <a:lnTo>
                    <a:pt x="2316" y="67"/>
                  </a:lnTo>
                  <a:lnTo>
                    <a:pt x="2320" y="65"/>
                  </a:lnTo>
                  <a:lnTo>
                    <a:pt x="2325" y="64"/>
                  </a:lnTo>
                  <a:close/>
                  <a:moveTo>
                    <a:pt x="2261" y="64"/>
                  </a:moveTo>
                  <a:lnTo>
                    <a:pt x="2265" y="65"/>
                  </a:lnTo>
                  <a:lnTo>
                    <a:pt x="2269" y="67"/>
                  </a:lnTo>
                  <a:lnTo>
                    <a:pt x="2274" y="70"/>
                  </a:lnTo>
                  <a:lnTo>
                    <a:pt x="2275" y="74"/>
                  </a:lnTo>
                  <a:lnTo>
                    <a:pt x="2276" y="79"/>
                  </a:lnTo>
                  <a:lnTo>
                    <a:pt x="2275" y="84"/>
                  </a:lnTo>
                  <a:lnTo>
                    <a:pt x="2274" y="88"/>
                  </a:lnTo>
                  <a:lnTo>
                    <a:pt x="2269" y="91"/>
                  </a:lnTo>
                  <a:lnTo>
                    <a:pt x="2265" y="93"/>
                  </a:lnTo>
                  <a:lnTo>
                    <a:pt x="2261" y="93"/>
                  </a:lnTo>
                  <a:lnTo>
                    <a:pt x="2257" y="93"/>
                  </a:lnTo>
                  <a:lnTo>
                    <a:pt x="2253" y="91"/>
                  </a:lnTo>
                  <a:lnTo>
                    <a:pt x="2249" y="88"/>
                  </a:lnTo>
                  <a:lnTo>
                    <a:pt x="2247" y="84"/>
                  </a:lnTo>
                  <a:lnTo>
                    <a:pt x="2246" y="79"/>
                  </a:lnTo>
                  <a:lnTo>
                    <a:pt x="2247" y="74"/>
                  </a:lnTo>
                  <a:lnTo>
                    <a:pt x="2249" y="70"/>
                  </a:lnTo>
                  <a:lnTo>
                    <a:pt x="2253" y="67"/>
                  </a:lnTo>
                  <a:lnTo>
                    <a:pt x="2257" y="65"/>
                  </a:lnTo>
                  <a:lnTo>
                    <a:pt x="2261" y="64"/>
                  </a:lnTo>
                  <a:close/>
                  <a:moveTo>
                    <a:pt x="2197" y="64"/>
                  </a:moveTo>
                  <a:lnTo>
                    <a:pt x="2201" y="65"/>
                  </a:lnTo>
                  <a:lnTo>
                    <a:pt x="2205" y="67"/>
                  </a:lnTo>
                  <a:lnTo>
                    <a:pt x="2209" y="70"/>
                  </a:lnTo>
                  <a:lnTo>
                    <a:pt x="2211" y="74"/>
                  </a:lnTo>
                  <a:lnTo>
                    <a:pt x="2212" y="79"/>
                  </a:lnTo>
                  <a:lnTo>
                    <a:pt x="2211" y="84"/>
                  </a:lnTo>
                  <a:lnTo>
                    <a:pt x="2209" y="88"/>
                  </a:lnTo>
                  <a:lnTo>
                    <a:pt x="2205" y="91"/>
                  </a:lnTo>
                  <a:lnTo>
                    <a:pt x="2201" y="93"/>
                  </a:lnTo>
                  <a:lnTo>
                    <a:pt x="2197" y="93"/>
                  </a:lnTo>
                  <a:lnTo>
                    <a:pt x="2193" y="93"/>
                  </a:lnTo>
                  <a:lnTo>
                    <a:pt x="2189" y="91"/>
                  </a:lnTo>
                  <a:lnTo>
                    <a:pt x="2184" y="88"/>
                  </a:lnTo>
                  <a:lnTo>
                    <a:pt x="2183" y="84"/>
                  </a:lnTo>
                  <a:lnTo>
                    <a:pt x="2182" y="79"/>
                  </a:lnTo>
                  <a:lnTo>
                    <a:pt x="2183" y="74"/>
                  </a:lnTo>
                  <a:lnTo>
                    <a:pt x="2184" y="70"/>
                  </a:lnTo>
                  <a:lnTo>
                    <a:pt x="2189" y="67"/>
                  </a:lnTo>
                  <a:lnTo>
                    <a:pt x="2193" y="65"/>
                  </a:lnTo>
                  <a:lnTo>
                    <a:pt x="2197" y="64"/>
                  </a:lnTo>
                  <a:close/>
                  <a:moveTo>
                    <a:pt x="2133" y="64"/>
                  </a:moveTo>
                  <a:lnTo>
                    <a:pt x="2138" y="65"/>
                  </a:lnTo>
                  <a:lnTo>
                    <a:pt x="2142" y="67"/>
                  </a:lnTo>
                  <a:lnTo>
                    <a:pt x="2145" y="70"/>
                  </a:lnTo>
                  <a:lnTo>
                    <a:pt x="2147" y="74"/>
                  </a:lnTo>
                  <a:lnTo>
                    <a:pt x="2148" y="79"/>
                  </a:lnTo>
                  <a:lnTo>
                    <a:pt x="2147" y="84"/>
                  </a:lnTo>
                  <a:lnTo>
                    <a:pt x="2145" y="88"/>
                  </a:lnTo>
                  <a:lnTo>
                    <a:pt x="2142" y="91"/>
                  </a:lnTo>
                  <a:lnTo>
                    <a:pt x="2138" y="93"/>
                  </a:lnTo>
                  <a:lnTo>
                    <a:pt x="2133" y="93"/>
                  </a:lnTo>
                  <a:lnTo>
                    <a:pt x="2128" y="93"/>
                  </a:lnTo>
                  <a:lnTo>
                    <a:pt x="2124" y="91"/>
                  </a:lnTo>
                  <a:lnTo>
                    <a:pt x="2121" y="88"/>
                  </a:lnTo>
                  <a:lnTo>
                    <a:pt x="2119" y="84"/>
                  </a:lnTo>
                  <a:lnTo>
                    <a:pt x="2119" y="79"/>
                  </a:lnTo>
                  <a:lnTo>
                    <a:pt x="2119" y="74"/>
                  </a:lnTo>
                  <a:lnTo>
                    <a:pt x="2121" y="70"/>
                  </a:lnTo>
                  <a:lnTo>
                    <a:pt x="2124" y="67"/>
                  </a:lnTo>
                  <a:lnTo>
                    <a:pt x="2128" y="65"/>
                  </a:lnTo>
                  <a:lnTo>
                    <a:pt x="2133" y="64"/>
                  </a:lnTo>
                  <a:close/>
                  <a:moveTo>
                    <a:pt x="2068" y="64"/>
                  </a:moveTo>
                  <a:lnTo>
                    <a:pt x="2074" y="65"/>
                  </a:lnTo>
                  <a:lnTo>
                    <a:pt x="2078" y="67"/>
                  </a:lnTo>
                  <a:lnTo>
                    <a:pt x="2081" y="70"/>
                  </a:lnTo>
                  <a:lnTo>
                    <a:pt x="2084" y="74"/>
                  </a:lnTo>
                  <a:lnTo>
                    <a:pt x="2084" y="79"/>
                  </a:lnTo>
                  <a:lnTo>
                    <a:pt x="2084" y="84"/>
                  </a:lnTo>
                  <a:lnTo>
                    <a:pt x="2081" y="88"/>
                  </a:lnTo>
                  <a:lnTo>
                    <a:pt x="2078" y="91"/>
                  </a:lnTo>
                  <a:lnTo>
                    <a:pt x="2074" y="93"/>
                  </a:lnTo>
                  <a:lnTo>
                    <a:pt x="2068" y="93"/>
                  </a:lnTo>
                  <a:lnTo>
                    <a:pt x="2064" y="93"/>
                  </a:lnTo>
                  <a:lnTo>
                    <a:pt x="2060" y="91"/>
                  </a:lnTo>
                  <a:lnTo>
                    <a:pt x="2057" y="88"/>
                  </a:lnTo>
                  <a:lnTo>
                    <a:pt x="2054" y="84"/>
                  </a:lnTo>
                  <a:lnTo>
                    <a:pt x="2054" y="79"/>
                  </a:lnTo>
                  <a:lnTo>
                    <a:pt x="2054" y="74"/>
                  </a:lnTo>
                  <a:lnTo>
                    <a:pt x="2057" y="70"/>
                  </a:lnTo>
                  <a:lnTo>
                    <a:pt x="2060" y="67"/>
                  </a:lnTo>
                  <a:lnTo>
                    <a:pt x="2064" y="65"/>
                  </a:lnTo>
                  <a:lnTo>
                    <a:pt x="2068" y="64"/>
                  </a:lnTo>
                  <a:close/>
                  <a:moveTo>
                    <a:pt x="2006" y="64"/>
                  </a:moveTo>
                  <a:lnTo>
                    <a:pt x="2010" y="65"/>
                  </a:lnTo>
                  <a:lnTo>
                    <a:pt x="2014" y="67"/>
                  </a:lnTo>
                  <a:lnTo>
                    <a:pt x="2017" y="70"/>
                  </a:lnTo>
                  <a:lnTo>
                    <a:pt x="2020" y="74"/>
                  </a:lnTo>
                  <a:lnTo>
                    <a:pt x="2020" y="79"/>
                  </a:lnTo>
                  <a:lnTo>
                    <a:pt x="2020" y="84"/>
                  </a:lnTo>
                  <a:lnTo>
                    <a:pt x="2017" y="88"/>
                  </a:lnTo>
                  <a:lnTo>
                    <a:pt x="2014" y="91"/>
                  </a:lnTo>
                  <a:lnTo>
                    <a:pt x="2010" y="93"/>
                  </a:lnTo>
                  <a:lnTo>
                    <a:pt x="2006" y="93"/>
                  </a:lnTo>
                  <a:lnTo>
                    <a:pt x="2000" y="93"/>
                  </a:lnTo>
                  <a:lnTo>
                    <a:pt x="1996" y="91"/>
                  </a:lnTo>
                  <a:lnTo>
                    <a:pt x="1993" y="88"/>
                  </a:lnTo>
                  <a:lnTo>
                    <a:pt x="1990" y="84"/>
                  </a:lnTo>
                  <a:lnTo>
                    <a:pt x="1990" y="79"/>
                  </a:lnTo>
                  <a:lnTo>
                    <a:pt x="1990" y="74"/>
                  </a:lnTo>
                  <a:lnTo>
                    <a:pt x="1993" y="70"/>
                  </a:lnTo>
                  <a:lnTo>
                    <a:pt x="1996" y="67"/>
                  </a:lnTo>
                  <a:lnTo>
                    <a:pt x="2000" y="65"/>
                  </a:lnTo>
                  <a:lnTo>
                    <a:pt x="2006" y="64"/>
                  </a:lnTo>
                  <a:close/>
                  <a:moveTo>
                    <a:pt x="1941" y="64"/>
                  </a:moveTo>
                  <a:lnTo>
                    <a:pt x="1946" y="65"/>
                  </a:lnTo>
                  <a:lnTo>
                    <a:pt x="1950" y="67"/>
                  </a:lnTo>
                  <a:lnTo>
                    <a:pt x="1953" y="70"/>
                  </a:lnTo>
                  <a:lnTo>
                    <a:pt x="1955" y="74"/>
                  </a:lnTo>
                  <a:lnTo>
                    <a:pt x="1955" y="79"/>
                  </a:lnTo>
                  <a:lnTo>
                    <a:pt x="1955" y="84"/>
                  </a:lnTo>
                  <a:lnTo>
                    <a:pt x="1953" y="88"/>
                  </a:lnTo>
                  <a:lnTo>
                    <a:pt x="1950" y="91"/>
                  </a:lnTo>
                  <a:lnTo>
                    <a:pt x="1946" y="93"/>
                  </a:lnTo>
                  <a:lnTo>
                    <a:pt x="1941" y="93"/>
                  </a:lnTo>
                  <a:lnTo>
                    <a:pt x="1936" y="93"/>
                  </a:lnTo>
                  <a:lnTo>
                    <a:pt x="1932" y="91"/>
                  </a:lnTo>
                  <a:lnTo>
                    <a:pt x="1929" y="88"/>
                  </a:lnTo>
                  <a:lnTo>
                    <a:pt x="1927" y="84"/>
                  </a:lnTo>
                  <a:lnTo>
                    <a:pt x="1926" y="79"/>
                  </a:lnTo>
                  <a:lnTo>
                    <a:pt x="1927" y="74"/>
                  </a:lnTo>
                  <a:lnTo>
                    <a:pt x="1929" y="70"/>
                  </a:lnTo>
                  <a:lnTo>
                    <a:pt x="1932" y="67"/>
                  </a:lnTo>
                  <a:lnTo>
                    <a:pt x="1936" y="65"/>
                  </a:lnTo>
                  <a:lnTo>
                    <a:pt x="1941" y="64"/>
                  </a:lnTo>
                  <a:close/>
                  <a:moveTo>
                    <a:pt x="1877" y="64"/>
                  </a:moveTo>
                  <a:lnTo>
                    <a:pt x="1881" y="65"/>
                  </a:lnTo>
                  <a:lnTo>
                    <a:pt x="1885" y="67"/>
                  </a:lnTo>
                  <a:lnTo>
                    <a:pt x="1890" y="70"/>
                  </a:lnTo>
                  <a:lnTo>
                    <a:pt x="1891" y="74"/>
                  </a:lnTo>
                  <a:lnTo>
                    <a:pt x="1892" y="79"/>
                  </a:lnTo>
                  <a:lnTo>
                    <a:pt x="1891" y="84"/>
                  </a:lnTo>
                  <a:lnTo>
                    <a:pt x="1890" y="88"/>
                  </a:lnTo>
                  <a:lnTo>
                    <a:pt x="1885" y="91"/>
                  </a:lnTo>
                  <a:lnTo>
                    <a:pt x="1881" y="93"/>
                  </a:lnTo>
                  <a:lnTo>
                    <a:pt x="1877" y="93"/>
                  </a:lnTo>
                  <a:lnTo>
                    <a:pt x="1873" y="93"/>
                  </a:lnTo>
                  <a:lnTo>
                    <a:pt x="1869" y="91"/>
                  </a:lnTo>
                  <a:lnTo>
                    <a:pt x="1865" y="88"/>
                  </a:lnTo>
                  <a:lnTo>
                    <a:pt x="1863" y="84"/>
                  </a:lnTo>
                  <a:lnTo>
                    <a:pt x="1862" y="79"/>
                  </a:lnTo>
                  <a:lnTo>
                    <a:pt x="1863" y="74"/>
                  </a:lnTo>
                  <a:lnTo>
                    <a:pt x="1865" y="70"/>
                  </a:lnTo>
                  <a:lnTo>
                    <a:pt x="1869" y="67"/>
                  </a:lnTo>
                  <a:lnTo>
                    <a:pt x="1873" y="65"/>
                  </a:lnTo>
                  <a:lnTo>
                    <a:pt x="1877" y="64"/>
                  </a:lnTo>
                  <a:close/>
                  <a:moveTo>
                    <a:pt x="1813" y="64"/>
                  </a:moveTo>
                  <a:lnTo>
                    <a:pt x="1817" y="65"/>
                  </a:lnTo>
                  <a:lnTo>
                    <a:pt x="1821" y="67"/>
                  </a:lnTo>
                  <a:lnTo>
                    <a:pt x="1825" y="70"/>
                  </a:lnTo>
                  <a:lnTo>
                    <a:pt x="1827" y="74"/>
                  </a:lnTo>
                  <a:lnTo>
                    <a:pt x="1828" y="79"/>
                  </a:lnTo>
                  <a:lnTo>
                    <a:pt x="1827" y="84"/>
                  </a:lnTo>
                  <a:lnTo>
                    <a:pt x="1825" y="88"/>
                  </a:lnTo>
                  <a:lnTo>
                    <a:pt x="1821" y="91"/>
                  </a:lnTo>
                  <a:lnTo>
                    <a:pt x="1817" y="93"/>
                  </a:lnTo>
                  <a:lnTo>
                    <a:pt x="1813" y="93"/>
                  </a:lnTo>
                  <a:lnTo>
                    <a:pt x="1809" y="93"/>
                  </a:lnTo>
                  <a:lnTo>
                    <a:pt x="1805" y="91"/>
                  </a:lnTo>
                  <a:lnTo>
                    <a:pt x="1800" y="88"/>
                  </a:lnTo>
                  <a:lnTo>
                    <a:pt x="1799" y="84"/>
                  </a:lnTo>
                  <a:lnTo>
                    <a:pt x="1798" y="79"/>
                  </a:lnTo>
                  <a:lnTo>
                    <a:pt x="1799" y="74"/>
                  </a:lnTo>
                  <a:lnTo>
                    <a:pt x="1800" y="70"/>
                  </a:lnTo>
                  <a:lnTo>
                    <a:pt x="1805" y="67"/>
                  </a:lnTo>
                  <a:lnTo>
                    <a:pt x="1809" y="65"/>
                  </a:lnTo>
                  <a:lnTo>
                    <a:pt x="1813" y="64"/>
                  </a:lnTo>
                  <a:close/>
                  <a:moveTo>
                    <a:pt x="1749" y="64"/>
                  </a:moveTo>
                  <a:lnTo>
                    <a:pt x="1754" y="65"/>
                  </a:lnTo>
                  <a:lnTo>
                    <a:pt x="1758" y="67"/>
                  </a:lnTo>
                  <a:lnTo>
                    <a:pt x="1761" y="70"/>
                  </a:lnTo>
                  <a:lnTo>
                    <a:pt x="1763" y="74"/>
                  </a:lnTo>
                  <a:lnTo>
                    <a:pt x="1764" y="79"/>
                  </a:lnTo>
                  <a:lnTo>
                    <a:pt x="1763" y="84"/>
                  </a:lnTo>
                  <a:lnTo>
                    <a:pt x="1761" y="88"/>
                  </a:lnTo>
                  <a:lnTo>
                    <a:pt x="1758" y="91"/>
                  </a:lnTo>
                  <a:lnTo>
                    <a:pt x="1754" y="93"/>
                  </a:lnTo>
                  <a:lnTo>
                    <a:pt x="1749" y="93"/>
                  </a:lnTo>
                  <a:lnTo>
                    <a:pt x="1744" y="93"/>
                  </a:lnTo>
                  <a:lnTo>
                    <a:pt x="1740" y="91"/>
                  </a:lnTo>
                  <a:lnTo>
                    <a:pt x="1737" y="88"/>
                  </a:lnTo>
                  <a:lnTo>
                    <a:pt x="1735" y="84"/>
                  </a:lnTo>
                  <a:lnTo>
                    <a:pt x="1735" y="79"/>
                  </a:lnTo>
                  <a:lnTo>
                    <a:pt x="1735" y="74"/>
                  </a:lnTo>
                  <a:lnTo>
                    <a:pt x="1737" y="70"/>
                  </a:lnTo>
                  <a:lnTo>
                    <a:pt x="1740" y="67"/>
                  </a:lnTo>
                  <a:lnTo>
                    <a:pt x="1744" y="65"/>
                  </a:lnTo>
                  <a:lnTo>
                    <a:pt x="1749" y="64"/>
                  </a:lnTo>
                  <a:close/>
                  <a:moveTo>
                    <a:pt x="1684" y="64"/>
                  </a:moveTo>
                  <a:lnTo>
                    <a:pt x="1690" y="65"/>
                  </a:lnTo>
                  <a:lnTo>
                    <a:pt x="1694" y="67"/>
                  </a:lnTo>
                  <a:lnTo>
                    <a:pt x="1697" y="70"/>
                  </a:lnTo>
                  <a:lnTo>
                    <a:pt x="1700" y="74"/>
                  </a:lnTo>
                  <a:lnTo>
                    <a:pt x="1700" y="79"/>
                  </a:lnTo>
                  <a:lnTo>
                    <a:pt x="1700" y="84"/>
                  </a:lnTo>
                  <a:lnTo>
                    <a:pt x="1697" y="88"/>
                  </a:lnTo>
                  <a:lnTo>
                    <a:pt x="1694" y="91"/>
                  </a:lnTo>
                  <a:lnTo>
                    <a:pt x="1690" y="93"/>
                  </a:lnTo>
                  <a:lnTo>
                    <a:pt x="1684" y="93"/>
                  </a:lnTo>
                  <a:lnTo>
                    <a:pt x="1680" y="93"/>
                  </a:lnTo>
                  <a:lnTo>
                    <a:pt x="1676" y="91"/>
                  </a:lnTo>
                  <a:lnTo>
                    <a:pt x="1673" y="88"/>
                  </a:lnTo>
                  <a:lnTo>
                    <a:pt x="1670" y="84"/>
                  </a:lnTo>
                  <a:lnTo>
                    <a:pt x="1670" y="79"/>
                  </a:lnTo>
                  <a:lnTo>
                    <a:pt x="1670" y="74"/>
                  </a:lnTo>
                  <a:lnTo>
                    <a:pt x="1673" y="70"/>
                  </a:lnTo>
                  <a:lnTo>
                    <a:pt x="1676" y="67"/>
                  </a:lnTo>
                  <a:lnTo>
                    <a:pt x="1680" y="65"/>
                  </a:lnTo>
                  <a:lnTo>
                    <a:pt x="1684" y="64"/>
                  </a:lnTo>
                  <a:close/>
                  <a:moveTo>
                    <a:pt x="1622" y="64"/>
                  </a:moveTo>
                  <a:lnTo>
                    <a:pt x="1626" y="65"/>
                  </a:lnTo>
                  <a:lnTo>
                    <a:pt x="1630" y="67"/>
                  </a:lnTo>
                  <a:lnTo>
                    <a:pt x="1633" y="70"/>
                  </a:lnTo>
                  <a:lnTo>
                    <a:pt x="1636" y="74"/>
                  </a:lnTo>
                  <a:lnTo>
                    <a:pt x="1636" y="79"/>
                  </a:lnTo>
                  <a:lnTo>
                    <a:pt x="1636" y="84"/>
                  </a:lnTo>
                  <a:lnTo>
                    <a:pt x="1633" y="88"/>
                  </a:lnTo>
                  <a:lnTo>
                    <a:pt x="1630" y="91"/>
                  </a:lnTo>
                  <a:lnTo>
                    <a:pt x="1626" y="93"/>
                  </a:lnTo>
                  <a:lnTo>
                    <a:pt x="1622" y="93"/>
                  </a:lnTo>
                  <a:lnTo>
                    <a:pt x="1616" y="93"/>
                  </a:lnTo>
                  <a:lnTo>
                    <a:pt x="1612" y="91"/>
                  </a:lnTo>
                  <a:lnTo>
                    <a:pt x="1609" y="88"/>
                  </a:lnTo>
                  <a:lnTo>
                    <a:pt x="1606" y="84"/>
                  </a:lnTo>
                  <a:lnTo>
                    <a:pt x="1606" y="79"/>
                  </a:lnTo>
                  <a:lnTo>
                    <a:pt x="1606" y="74"/>
                  </a:lnTo>
                  <a:lnTo>
                    <a:pt x="1609" y="70"/>
                  </a:lnTo>
                  <a:lnTo>
                    <a:pt x="1612" y="67"/>
                  </a:lnTo>
                  <a:lnTo>
                    <a:pt x="1616" y="65"/>
                  </a:lnTo>
                  <a:lnTo>
                    <a:pt x="1622" y="64"/>
                  </a:lnTo>
                  <a:close/>
                  <a:moveTo>
                    <a:pt x="1557" y="64"/>
                  </a:moveTo>
                  <a:lnTo>
                    <a:pt x="1562" y="65"/>
                  </a:lnTo>
                  <a:lnTo>
                    <a:pt x="1566" y="67"/>
                  </a:lnTo>
                  <a:lnTo>
                    <a:pt x="1569" y="70"/>
                  </a:lnTo>
                  <a:lnTo>
                    <a:pt x="1571" y="74"/>
                  </a:lnTo>
                  <a:lnTo>
                    <a:pt x="1571" y="79"/>
                  </a:lnTo>
                  <a:lnTo>
                    <a:pt x="1571" y="84"/>
                  </a:lnTo>
                  <a:lnTo>
                    <a:pt x="1569" y="88"/>
                  </a:lnTo>
                  <a:lnTo>
                    <a:pt x="1566" y="91"/>
                  </a:lnTo>
                  <a:lnTo>
                    <a:pt x="1562" y="93"/>
                  </a:lnTo>
                  <a:lnTo>
                    <a:pt x="1557" y="93"/>
                  </a:lnTo>
                  <a:lnTo>
                    <a:pt x="1552" y="93"/>
                  </a:lnTo>
                  <a:lnTo>
                    <a:pt x="1548" y="91"/>
                  </a:lnTo>
                  <a:lnTo>
                    <a:pt x="1545" y="88"/>
                  </a:lnTo>
                  <a:lnTo>
                    <a:pt x="1543" y="84"/>
                  </a:lnTo>
                  <a:lnTo>
                    <a:pt x="1542" y="79"/>
                  </a:lnTo>
                  <a:lnTo>
                    <a:pt x="1543" y="74"/>
                  </a:lnTo>
                  <a:lnTo>
                    <a:pt x="1545" y="70"/>
                  </a:lnTo>
                  <a:lnTo>
                    <a:pt x="1548" y="67"/>
                  </a:lnTo>
                  <a:lnTo>
                    <a:pt x="1552" y="65"/>
                  </a:lnTo>
                  <a:lnTo>
                    <a:pt x="1557" y="64"/>
                  </a:lnTo>
                  <a:close/>
                  <a:moveTo>
                    <a:pt x="1493" y="64"/>
                  </a:moveTo>
                  <a:lnTo>
                    <a:pt x="1497" y="65"/>
                  </a:lnTo>
                  <a:lnTo>
                    <a:pt x="1501" y="67"/>
                  </a:lnTo>
                  <a:lnTo>
                    <a:pt x="1506" y="70"/>
                  </a:lnTo>
                  <a:lnTo>
                    <a:pt x="1507" y="74"/>
                  </a:lnTo>
                  <a:lnTo>
                    <a:pt x="1508" y="79"/>
                  </a:lnTo>
                  <a:lnTo>
                    <a:pt x="1507" y="84"/>
                  </a:lnTo>
                  <a:lnTo>
                    <a:pt x="1506" y="88"/>
                  </a:lnTo>
                  <a:lnTo>
                    <a:pt x="1501" y="91"/>
                  </a:lnTo>
                  <a:lnTo>
                    <a:pt x="1497" y="93"/>
                  </a:lnTo>
                  <a:lnTo>
                    <a:pt x="1493" y="93"/>
                  </a:lnTo>
                  <a:lnTo>
                    <a:pt x="1489" y="93"/>
                  </a:lnTo>
                  <a:lnTo>
                    <a:pt x="1485" y="91"/>
                  </a:lnTo>
                  <a:lnTo>
                    <a:pt x="1481" y="88"/>
                  </a:lnTo>
                  <a:lnTo>
                    <a:pt x="1479" y="84"/>
                  </a:lnTo>
                  <a:lnTo>
                    <a:pt x="1478" y="79"/>
                  </a:lnTo>
                  <a:lnTo>
                    <a:pt x="1479" y="74"/>
                  </a:lnTo>
                  <a:lnTo>
                    <a:pt x="1481" y="70"/>
                  </a:lnTo>
                  <a:lnTo>
                    <a:pt x="1485" y="67"/>
                  </a:lnTo>
                  <a:lnTo>
                    <a:pt x="1489" y="65"/>
                  </a:lnTo>
                  <a:lnTo>
                    <a:pt x="1493" y="64"/>
                  </a:lnTo>
                  <a:close/>
                  <a:moveTo>
                    <a:pt x="1429" y="64"/>
                  </a:moveTo>
                  <a:lnTo>
                    <a:pt x="1433" y="65"/>
                  </a:lnTo>
                  <a:lnTo>
                    <a:pt x="1437" y="67"/>
                  </a:lnTo>
                  <a:lnTo>
                    <a:pt x="1441" y="70"/>
                  </a:lnTo>
                  <a:lnTo>
                    <a:pt x="1443" y="74"/>
                  </a:lnTo>
                  <a:lnTo>
                    <a:pt x="1444" y="79"/>
                  </a:lnTo>
                  <a:lnTo>
                    <a:pt x="1443" y="84"/>
                  </a:lnTo>
                  <a:lnTo>
                    <a:pt x="1441" y="88"/>
                  </a:lnTo>
                  <a:lnTo>
                    <a:pt x="1437" y="91"/>
                  </a:lnTo>
                  <a:lnTo>
                    <a:pt x="1433" y="93"/>
                  </a:lnTo>
                  <a:lnTo>
                    <a:pt x="1429" y="93"/>
                  </a:lnTo>
                  <a:lnTo>
                    <a:pt x="1425" y="93"/>
                  </a:lnTo>
                  <a:lnTo>
                    <a:pt x="1421" y="91"/>
                  </a:lnTo>
                  <a:lnTo>
                    <a:pt x="1416" y="88"/>
                  </a:lnTo>
                  <a:lnTo>
                    <a:pt x="1415" y="84"/>
                  </a:lnTo>
                  <a:lnTo>
                    <a:pt x="1414" y="79"/>
                  </a:lnTo>
                  <a:lnTo>
                    <a:pt x="1415" y="74"/>
                  </a:lnTo>
                  <a:lnTo>
                    <a:pt x="1416" y="70"/>
                  </a:lnTo>
                  <a:lnTo>
                    <a:pt x="1421" y="67"/>
                  </a:lnTo>
                  <a:lnTo>
                    <a:pt x="1425" y="65"/>
                  </a:lnTo>
                  <a:lnTo>
                    <a:pt x="1429" y="64"/>
                  </a:lnTo>
                  <a:close/>
                  <a:moveTo>
                    <a:pt x="1365" y="64"/>
                  </a:moveTo>
                  <a:lnTo>
                    <a:pt x="1370" y="65"/>
                  </a:lnTo>
                  <a:lnTo>
                    <a:pt x="1374" y="67"/>
                  </a:lnTo>
                  <a:lnTo>
                    <a:pt x="1377" y="70"/>
                  </a:lnTo>
                  <a:lnTo>
                    <a:pt x="1379" y="74"/>
                  </a:lnTo>
                  <a:lnTo>
                    <a:pt x="1380" y="79"/>
                  </a:lnTo>
                  <a:lnTo>
                    <a:pt x="1379" y="84"/>
                  </a:lnTo>
                  <a:lnTo>
                    <a:pt x="1377" y="88"/>
                  </a:lnTo>
                  <a:lnTo>
                    <a:pt x="1374" y="91"/>
                  </a:lnTo>
                  <a:lnTo>
                    <a:pt x="1370" y="93"/>
                  </a:lnTo>
                  <a:lnTo>
                    <a:pt x="1365" y="93"/>
                  </a:lnTo>
                  <a:lnTo>
                    <a:pt x="1360" y="93"/>
                  </a:lnTo>
                  <a:lnTo>
                    <a:pt x="1356" y="91"/>
                  </a:lnTo>
                  <a:lnTo>
                    <a:pt x="1353" y="88"/>
                  </a:lnTo>
                  <a:lnTo>
                    <a:pt x="1351" y="84"/>
                  </a:lnTo>
                  <a:lnTo>
                    <a:pt x="1351" y="79"/>
                  </a:lnTo>
                  <a:lnTo>
                    <a:pt x="1351" y="74"/>
                  </a:lnTo>
                  <a:lnTo>
                    <a:pt x="1353" y="70"/>
                  </a:lnTo>
                  <a:lnTo>
                    <a:pt x="1356" y="67"/>
                  </a:lnTo>
                  <a:lnTo>
                    <a:pt x="1360" y="65"/>
                  </a:lnTo>
                  <a:lnTo>
                    <a:pt x="1365" y="64"/>
                  </a:lnTo>
                  <a:close/>
                  <a:moveTo>
                    <a:pt x="1300" y="64"/>
                  </a:moveTo>
                  <a:lnTo>
                    <a:pt x="1306" y="65"/>
                  </a:lnTo>
                  <a:lnTo>
                    <a:pt x="1310" y="67"/>
                  </a:lnTo>
                  <a:lnTo>
                    <a:pt x="1313" y="70"/>
                  </a:lnTo>
                  <a:lnTo>
                    <a:pt x="1316" y="74"/>
                  </a:lnTo>
                  <a:lnTo>
                    <a:pt x="1316" y="79"/>
                  </a:lnTo>
                  <a:lnTo>
                    <a:pt x="1316" y="84"/>
                  </a:lnTo>
                  <a:lnTo>
                    <a:pt x="1313" y="88"/>
                  </a:lnTo>
                  <a:lnTo>
                    <a:pt x="1310" y="91"/>
                  </a:lnTo>
                  <a:lnTo>
                    <a:pt x="1306" y="93"/>
                  </a:lnTo>
                  <a:lnTo>
                    <a:pt x="1300" y="93"/>
                  </a:lnTo>
                  <a:lnTo>
                    <a:pt x="1296" y="93"/>
                  </a:lnTo>
                  <a:lnTo>
                    <a:pt x="1292" y="91"/>
                  </a:lnTo>
                  <a:lnTo>
                    <a:pt x="1289" y="88"/>
                  </a:lnTo>
                  <a:lnTo>
                    <a:pt x="1286" y="84"/>
                  </a:lnTo>
                  <a:lnTo>
                    <a:pt x="1286" y="79"/>
                  </a:lnTo>
                  <a:lnTo>
                    <a:pt x="1286" y="74"/>
                  </a:lnTo>
                  <a:lnTo>
                    <a:pt x="1289" y="70"/>
                  </a:lnTo>
                  <a:lnTo>
                    <a:pt x="1292" y="67"/>
                  </a:lnTo>
                  <a:lnTo>
                    <a:pt x="1296" y="65"/>
                  </a:lnTo>
                  <a:lnTo>
                    <a:pt x="1300" y="64"/>
                  </a:lnTo>
                  <a:close/>
                  <a:moveTo>
                    <a:pt x="1238" y="64"/>
                  </a:moveTo>
                  <a:lnTo>
                    <a:pt x="1242" y="65"/>
                  </a:lnTo>
                  <a:lnTo>
                    <a:pt x="1246" y="67"/>
                  </a:lnTo>
                  <a:lnTo>
                    <a:pt x="1249" y="70"/>
                  </a:lnTo>
                  <a:lnTo>
                    <a:pt x="1252" y="74"/>
                  </a:lnTo>
                  <a:lnTo>
                    <a:pt x="1252" y="79"/>
                  </a:lnTo>
                  <a:lnTo>
                    <a:pt x="1252" y="84"/>
                  </a:lnTo>
                  <a:lnTo>
                    <a:pt x="1249" y="88"/>
                  </a:lnTo>
                  <a:lnTo>
                    <a:pt x="1246" y="91"/>
                  </a:lnTo>
                  <a:lnTo>
                    <a:pt x="1242" y="93"/>
                  </a:lnTo>
                  <a:lnTo>
                    <a:pt x="1238" y="93"/>
                  </a:lnTo>
                  <a:lnTo>
                    <a:pt x="1232" y="93"/>
                  </a:lnTo>
                  <a:lnTo>
                    <a:pt x="1228" y="91"/>
                  </a:lnTo>
                  <a:lnTo>
                    <a:pt x="1225" y="88"/>
                  </a:lnTo>
                  <a:lnTo>
                    <a:pt x="1222" y="84"/>
                  </a:lnTo>
                  <a:lnTo>
                    <a:pt x="1222" y="79"/>
                  </a:lnTo>
                  <a:lnTo>
                    <a:pt x="1222" y="74"/>
                  </a:lnTo>
                  <a:lnTo>
                    <a:pt x="1225" y="70"/>
                  </a:lnTo>
                  <a:lnTo>
                    <a:pt x="1228" y="67"/>
                  </a:lnTo>
                  <a:lnTo>
                    <a:pt x="1232" y="65"/>
                  </a:lnTo>
                  <a:lnTo>
                    <a:pt x="1238" y="64"/>
                  </a:lnTo>
                  <a:close/>
                  <a:moveTo>
                    <a:pt x="1173" y="64"/>
                  </a:moveTo>
                  <a:lnTo>
                    <a:pt x="1178" y="65"/>
                  </a:lnTo>
                  <a:lnTo>
                    <a:pt x="1182" y="67"/>
                  </a:lnTo>
                  <a:lnTo>
                    <a:pt x="1185" y="70"/>
                  </a:lnTo>
                  <a:lnTo>
                    <a:pt x="1187" y="74"/>
                  </a:lnTo>
                  <a:lnTo>
                    <a:pt x="1187" y="79"/>
                  </a:lnTo>
                  <a:lnTo>
                    <a:pt x="1187" y="84"/>
                  </a:lnTo>
                  <a:lnTo>
                    <a:pt x="1185" y="88"/>
                  </a:lnTo>
                  <a:lnTo>
                    <a:pt x="1182" y="91"/>
                  </a:lnTo>
                  <a:lnTo>
                    <a:pt x="1178" y="93"/>
                  </a:lnTo>
                  <a:lnTo>
                    <a:pt x="1173" y="93"/>
                  </a:lnTo>
                  <a:lnTo>
                    <a:pt x="1168" y="93"/>
                  </a:lnTo>
                  <a:lnTo>
                    <a:pt x="1164" y="91"/>
                  </a:lnTo>
                  <a:lnTo>
                    <a:pt x="1161" y="88"/>
                  </a:lnTo>
                  <a:lnTo>
                    <a:pt x="1159" y="84"/>
                  </a:lnTo>
                  <a:lnTo>
                    <a:pt x="1158" y="79"/>
                  </a:lnTo>
                  <a:lnTo>
                    <a:pt x="1159" y="74"/>
                  </a:lnTo>
                  <a:lnTo>
                    <a:pt x="1161" y="70"/>
                  </a:lnTo>
                  <a:lnTo>
                    <a:pt x="1164" y="67"/>
                  </a:lnTo>
                  <a:lnTo>
                    <a:pt x="1168" y="65"/>
                  </a:lnTo>
                  <a:lnTo>
                    <a:pt x="1173" y="64"/>
                  </a:lnTo>
                  <a:close/>
                  <a:moveTo>
                    <a:pt x="1109" y="64"/>
                  </a:moveTo>
                  <a:lnTo>
                    <a:pt x="1113" y="65"/>
                  </a:lnTo>
                  <a:lnTo>
                    <a:pt x="1117" y="67"/>
                  </a:lnTo>
                  <a:lnTo>
                    <a:pt x="1122" y="70"/>
                  </a:lnTo>
                  <a:lnTo>
                    <a:pt x="1123" y="74"/>
                  </a:lnTo>
                  <a:lnTo>
                    <a:pt x="1124" y="79"/>
                  </a:lnTo>
                  <a:lnTo>
                    <a:pt x="1123" y="84"/>
                  </a:lnTo>
                  <a:lnTo>
                    <a:pt x="1122" y="88"/>
                  </a:lnTo>
                  <a:lnTo>
                    <a:pt x="1117" y="91"/>
                  </a:lnTo>
                  <a:lnTo>
                    <a:pt x="1113" y="93"/>
                  </a:lnTo>
                  <a:lnTo>
                    <a:pt x="1109" y="93"/>
                  </a:lnTo>
                  <a:lnTo>
                    <a:pt x="1105" y="93"/>
                  </a:lnTo>
                  <a:lnTo>
                    <a:pt x="1101" y="91"/>
                  </a:lnTo>
                  <a:lnTo>
                    <a:pt x="1097" y="88"/>
                  </a:lnTo>
                  <a:lnTo>
                    <a:pt x="1095" y="84"/>
                  </a:lnTo>
                  <a:lnTo>
                    <a:pt x="1094" y="79"/>
                  </a:lnTo>
                  <a:lnTo>
                    <a:pt x="1095" y="74"/>
                  </a:lnTo>
                  <a:lnTo>
                    <a:pt x="1097" y="70"/>
                  </a:lnTo>
                  <a:lnTo>
                    <a:pt x="1101" y="67"/>
                  </a:lnTo>
                  <a:lnTo>
                    <a:pt x="1105" y="65"/>
                  </a:lnTo>
                  <a:lnTo>
                    <a:pt x="1109" y="64"/>
                  </a:lnTo>
                  <a:close/>
                  <a:moveTo>
                    <a:pt x="1045" y="64"/>
                  </a:moveTo>
                  <a:lnTo>
                    <a:pt x="1049" y="65"/>
                  </a:lnTo>
                  <a:lnTo>
                    <a:pt x="1053" y="67"/>
                  </a:lnTo>
                  <a:lnTo>
                    <a:pt x="1057" y="70"/>
                  </a:lnTo>
                  <a:lnTo>
                    <a:pt x="1059" y="74"/>
                  </a:lnTo>
                  <a:lnTo>
                    <a:pt x="1060" y="79"/>
                  </a:lnTo>
                  <a:lnTo>
                    <a:pt x="1059" y="84"/>
                  </a:lnTo>
                  <a:lnTo>
                    <a:pt x="1057" y="88"/>
                  </a:lnTo>
                  <a:lnTo>
                    <a:pt x="1053" y="91"/>
                  </a:lnTo>
                  <a:lnTo>
                    <a:pt x="1049" y="93"/>
                  </a:lnTo>
                  <a:lnTo>
                    <a:pt x="1045" y="93"/>
                  </a:lnTo>
                  <a:lnTo>
                    <a:pt x="1041" y="93"/>
                  </a:lnTo>
                  <a:lnTo>
                    <a:pt x="1037" y="91"/>
                  </a:lnTo>
                  <a:lnTo>
                    <a:pt x="1032" y="88"/>
                  </a:lnTo>
                  <a:lnTo>
                    <a:pt x="1031" y="84"/>
                  </a:lnTo>
                  <a:lnTo>
                    <a:pt x="1030" y="79"/>
                  </a:lnTo>
                  <a:lnTo>
                    <a:pt x="1031" y="74"/>
                  </a:lnTo>
                  <a:lnTo>
                    <a:pt x="1032" y="70"/>
                  </a:lnTo>
                  <a:lnTo>
                    <a:pt x="1037" y="67"/>
                  </a:lnTo>
                  <a:lnTo>
                    <a:pt x="1041" y="65"/>
                  </a:lnTo>
                  <a:lnTo>
                    <a:pt x="1045" y="64"/>
                  </a:lnTo>
                  <a:close/>
                  <a:moveTo>
                    <a:pt x="981" y="64"/>
                  </a:moveTo>
                  <a:lnTo>
                    <a:pt x="986" y="65"/>
                  </a:lnTo>
                  <a:lnTo>
                    <a:pt x="990" y="67"/>
                  </a:lnTo>
                  <a:lnTo>
                    <a:pt x="993" y="70"/>
                  </a:lnTo>
                  <a:lnTo>
                    <a:pt x="995" y="74"/>
                  </a:lnTo>
                  <a:lnTo>
                    <a:pt x="996" y="79"/>
                  </a:lnTo>
                  <a:lnTo>
                    <a:pt x="995" y="84"/>
                  </a:lnTo>
                  <a:lnTo>
                    <a:pt x="993" y="88"/>
                  </a:lnTo>
                  <a:lnTo>
                    <a:pt x="990" y="91"/>
                  </a:lnTo>
                  <a:lnTo>
                    <a:pt x="986" y="93"/>
                  </a:lnTo>
                  <a:lnTo>
                    <a:pt x="981" y="93"/>
                  </a:lnTo>
                  <a:lnTo>
                    <a:pt x="976" y="93"/>
                  </a:lnTo>
                  <a:lnTo>
                    <a:pt x="972" y="91"/>
                  </a:lnTo>
                  <a:lnTo>
                    <a:pt x="969" y="88"/>
                  </a:lnTo>
                  <a:lnTo>
                    <a:pt x="967" y="84"/>
                  </a:lnTo>
                  <a:lnTo>
                    <a:pt x="967" y="79"/>
                  </a:lnTo>
                  <a:lnTo>
                    <a:pt x="967" y="74"/>
                  </a:lnTo>
                  <a:lnTo>
                    <a:pt x="969" y="70"/>
                  </a:lnTo>
                  <a:lnTo>
                    <a:pt x="972" y="67"/>
                  </a:lnTo>
                  <a:lnTo>
                    <a:pt x="976" y="65"/>
                  </a:lnTo>
                  <a:lnTo>
                    <a:pt x="981" y="64"/>
                  </a:lnTo>
                  <a:close/>
                  <a:moveTo>
                    <a:pt x="916" y="64"/>
                  </a:moveTo>
                  <a:lnTo>
                    <a:pt x="922" y="65"/>
                  </a:lnTo>
                  <a:lnTo>
                    <a:pt x="926" y="67"/>
                  </a:lnTo>
                  <a:lnTo>
                    <a:pt x="929" y="70"/>
                  </a:lnTo>
                  <a:lnTo>
                    <a:pt x="932" y="74"/>
                  </a:lnTo>
                  <a:lnTo>
                    <a:pt x="932" y="79"/>
                  </a:lnTo>
                  <a:lnTo>
                    <a:pt x="932" y="84"/>
                  </a:lnTo>
                  <a:lnTo>
                    <a:pt x="929" y="88"/>
                  </a:lnTo>
                  <a:lnTo>
                    <a:pt x="926" y="91"/>
                  </a:lnTo>
                  <a:lnTo>
                    <a:pt x="922" y="93"/>
                  </a:lnTo>
                  <a:lnTo>
                    <a:pt x="916" y="93"/>
                  </a:lnTo>
                  <a:lnTo>
                    <a:pt x="912" y="93"/>
                  </a:lnTo>
                  <a:lnTo>
                    <a:pt x="908" y="91"/>
                  </a:lnTo>
                  <a:lnTo>
                    <a:pt x="905" y="88"/>
                  </a:lnTo>
                  <a:lnTo>
                    <a:pt x="902" y="84"/>
                  </a:lnTo>
                  <a:lnTo>
                    <a:pt x="902" y="79"/>
                  </a:lnTo>
                  <a:lnTo>
                    <a:pt x="902" y="74"/>
                  </a:lnTo>
                  <a:lnTo>
                    <a:pt x="905" y="70"/>
                  </a:lnTo>
                  <a:lnTo>
                    <a:pt x="908" y="67"/>
                  </a:lnTo>
                  <a:lnTo>
                    <a:pt x="912" y="65"/>
                  </a:lnTo>
                  <a:lnTo>
                    <a:pt x="916" y="64"/>
                  </a:lnTo>
                  <a:close/>
                  <a:moveTo>
                    <a:pt x="854" y="64"/>
                  </a:moveTo>
                  <a:lnTo>
                    <a:pt x="858" y="65"/>
                  </a:lnTo>
                  <a:lnTo>
                    <a:pt x="862" y="67"/>
                  </a:lnTo>
                  <a:lnTo>
                    <a:pt x="865" y="70"/>
                  </a:lnTo>
                  <a:lnTo>
                    <a:pt x="868" y="74"/>
                  </a:lnTo>
                  <a:lnTo>
                    <a:pt x="868" y="79"/>
                  </a:lnTo>
                  <a:lnTo>
                    <a:pt x="868" y="84"/>
                  </a:lnTo>
                  <a:lnTo>
                    <a:pt x="865" y="88"/>
                  </a:lnTo>
                  <a:lnTo>
                    <a:pt x="862" y="91"/>
                  </a:lnTo>
                  <a:lnTo>
                    <a:pt x="858" y="93"/>
                  </a:lnTo>
                  <a:lnTo>
                    <a:pt x="854" y="93"/>
                  </a:lnTo>
                  <a:lnTo>
                    <a:pt x="848" y="93"/>
                  </a:lnTo>
                  <a:lnTo>
                    <a:pt x="844" y="91"/>
                  </a:lnTo>
                  <a:lnTo>
                    <a:pt x="841" y="88"/>
                  </a:lnTo>
                  <a:lnTo>
                    <a:pt x="838" y="84"/>
                  </a:lnTo>
                  <a:lnTo>
                    <a:pt x="838" y="79"/>
                  </a:lnTo>
                  <a:lnTo>
                    <a:pt x="838" y="74"/>
                  </a:lnTo>
                  <a:lnTo>
                    <a:pt x="841" y="70"/>
                  </a:lnTo>
                  <a:lnTo>
                    <a:pt x="844" y="67"/>
                  </a:lnTo>
                  <a:lnTo>
                    <a:pt x="848" y="65"/>
                  </a:lnTo>
                  <a:lnTo>
                    <a:pt x="854" y="64"/>
                  </a:lnTo>
                  <a:close/>
                  <a:moveTo>
                    <a:pt x="789" y="64"/>
                  </a:moveTo>
                  <a:lnTo>
                    <a:pt x="794" y="65"/>
                  </a:lnTo>
                  <a:lnTo>
                    <a:pt x="798" y="67"/>
                  </a:lnTo>
                  <a:lnTo>
                    <a:pt x="801" y="70"/>
                  </a:lnTo>
                  <a:lnTo>
                    <a:pt x="803" y="74"/>
                  </a:lnTo>
                  <a:lnTo>
                    <a:pt x="803" y="79"/>
                  </a:lnTo>
                  <a:lnTo>
                    <a:pt x="803" y="84"/>
                  </a:lnTo>
                  <a:lnTo>
                    <a:pt x="801" y="88"/>
                  </a:lnTo>
                  <a:lnTo>
                    <a:pt x="798" y="91"/>
                  </a:lnTo>
                  <a:lnTo>
                    <a:pt x="794" y="93"/>
                  </a:lnTo>
                  <a:lnTo>
                    <a:pt x="789" y="93"/>
                  </a:lnTo>
                  <a:lnTo>
                    <a:pt x="784" y="93"/>
                  </a:lnTo>
                  <a:lnTo>
                    <a:pt x="780" y="91"/>
                  </a:lnTo>
                  <a:lnTo>
                    <a:pt x="777" y="88"/>
                  </a:lnTo>
                  <a:lnTo>
                    <a:pt x="775" y="84"/>
                  </a:lnTo>
                  <a:lnTo>
                    <a:pt x="774" y="79"/>
                  </a:lnTo>
                  <a:lnTo>
                    <a:pt x="775" y="74"/>
                  </a:lnTo>
                  <a:lnTo>
                    <a:pt x="777" y="70"/>
                  </a:lnTo>
                  <a:lnTo>
                    <a:pt x="780" y="67"/>
                  </a:lnTo>
                  <a:lnTo>
                    <a:pt x="784" y="65"/>
                  </a:lnTo>
                  <a:lnTo>
                    <a:pt x="789" y="64"/>
                  </a:lnTo>
                  <a:close/>
                  <a:moveTo>
                    <a:pt x="725" y="64"/>
                  </a:moveTo>
                  <a:lnTo>
                    <a:pt x="729" y="65"/>
                  </a:lnTo>
                  <a:lnTo>
                    <a:pt x="733" y="67"/>
                  </a:lnTo>
                  <a:lnTo>
                    <a:pt x="738" y="70"/>
                  </a:lnTo>
                  <a:lnTo>
                    <a:pt x="739" y="74"/>
                  </a:lnTo>
                  <a:lnTo>
                    <a:pt x="740" y="79"/>
                  </a:lnTo>
                  <a:lnTo>
                    <a:pt x="739" y="84"/>
                  </a:lnTo>
                  <a:lnTo>
                    <a:pt x="738" y="88"/>
                  </a:lnTo>
                  <a:lnTo>
                    <a:pt x="733" y="91"/>
                  </a:lnTo>
                  <a:lnTo>
                    <a:pt x="729" y="93"/>
                  </a:lnTo>
                  <a:lnTo>
                    <a:pt x="725" y="93"/>
                  </a:lnTo>
                  <a:lnTo>
                    <a:pt x="721" y="93"/>
                  </a:lnTo>
                  <a:lnTo>
                    <a:pt x="717" y="91"/>
                  </a:lnTo>
                  <a:lnTo>
                    <a:pt x="713" y="88"/>
                  </a:lnTo>
                  <a:lnTo>
                    <a:pt x="711" y="84"/>
                  </a:lnTo>
                  <a:lnTo>
                    <a:pt x="710" y="79"/>
                  </a:lnTo>
                  <a:lnTo>
                    <a:pt x="711" y="74"/>
                  </a:lnTo>
                  <a:lnTo>
                    <a:pt x="713" y="70"/>
                  </a:lnTo>
                  <a:lnTo>
                    <a:pt x="717" y="67"/>
                  </a:lnTo>
                  <a:lnTo>
                    <a:pt x="721" y="65"/>
                  </a:lnTo>
                  <a:lnTo>
                    <a:pt x="725" y="64"/>
                  </a:lnTo>
                  <a:close/>
                  <a:moveTo>
                    <a:pt x="661" y="64"/>
                  </a:moveTo>
                  <a:lnTo>
                    <a:pt x="665" y="65"/>
                  </a:lnTo>
                  <a:lnTo>
                    <a:pt x="669" y="67"/>
                  </a:lnTo>
                  <a:lnTo>
                    <a:pt x="673" y="70"/>
                  </a:lnTo>
                  <a:lnTo>
                    <a:pt x="675" y="74"/>
                  </a:lnTo>
                  <a:lnTo>
                    <a:pt x="676" y="79"/>
                  </a:lnTo>
                  <a:lnTo>
                    <a:pt x="675" y="84"/>
                  </a:lnTo>
                  <a:lnTo>
                    <a:pt x="673" y="88"/>
                  </a:lnTo>
                  <a:lnTo>
                    <a:pt x="669" y="91"/>
                  </a:lnTo>
                  <a:lnTo>
                    <a:pt x="665" y="93"/>
                  </a:lnTo>
                  <a:lnTo>
                    <a:pt x="661" y="93"/>
                  </a:lnTo>
                  <a:lnTo>
                    <a:pt x="657" y="93"/>
                  </a:lnTo>
                  <a:lnTo>
                    <a:pt x="653" y="91"/>
                  </a:lnTo>
                  <a:lnTo>
                    <a:pt x="648" y="88"/>
                  </a:lnTo>
                  <a:lnTo>
                    <a:pt x="647" y="84"/>
                  </a:lnTo>
                  <a:lnTo>
                    <a:pt x="646" y="79"/>
                  </a:lnTo>
                  <a:lnTo>
                    <a:pt x="647" y="74"/>
                  </a:lnTo>
                  <a:lnTo>
                    <a:pt x="648" y="70"/>
                  </a:lnTo>
                  <a:lnTo>
                    <a:pt x="653" y="67"/>
                  </a:lnTo>
                  <a:lnTo>
                    <a:pt x="657" y="65"/>
                  </a:lnTo>
                  <a:lnTo>
                    <a:pt x="661" y="64"/>
                  </a:lnTo>
                  <a:close/>
                  <a:moveTo>
                    <a:pt x="597" y="64"/>
                  </a:moveTo>
                  <a:lnTo>
                    <a:pt x="602" y="65"/>
                  </a:lnTo>
                  <a:lnTo>
                    <a:pt x="606" y="67"/>
                  </a:lnTo>
                  <a:lnTo>
                    <a:pt x="609" y="70"/>
                  </a:lnTo>
                  <a:lnTo>
                    <a:pt x="611" y="74"/>
                  </a:lnTo>
                  <a:lnTo>
                    <a:pt x="612" y="79"/>
                  </a:lnTo>
                  <a:lnTo>
                    <a:pt x="611" y="84"/>
                  </a:lnTo>
                  <a:lnTo>
                    <a:pt x="609" y="88"/>
                  </a:lnTo>
                  <a:lnTo>
                    <a:pt x="606" y="91"/>
                  </a:lnTo>
                  <a:lnTo>
                    <a:pt x="602" y="93"/>
                  </a:lnTo>
                  <a:lnTo>
                    <a:pt x="597" y="93"/>
                  </a:lnTo>
                  <a:lnTo>
                    <a:pt x="592" y="93"/>
                  </a:lnTo>
                  <a:lnTo>
                    <a:pt x="588" y="91"/>
                  </a:lnTo>
                  <a:lnTo>
                    <a:pt x="585" y="88"/>
                  </a:lnTo>
                  <a:lnTo>
                    <a:pt x="583" y="84"/>
                  </a:lnTo>
                  <a:lnTo>
                    <a:pt x="583" y="79"/>
                  </a:lnTo>
                  <a:lnTo>
                    <a:pt x="583" y="74"/>
                  </a:lnTo>
                  <a:lnTo>
                    <a:pt x="585" y="70"/>
                  </a:lnTo>
                  <a:lnTo>
                    <a:pt x="588" y="67"/>
                  </a:lnTo>
                  <a:lnTo>
                    <a:pt x="592" y="65"/>
                  </a:lnTo>
                  <a:lnTo>
                    <a:pt x="597" y="64"/>
                  </a:lnTo>
                  <a:close/>
                  <a:moveTo>
                    <a:pt x="532" y="64"/>
                  </a:moveTo>
                  <a:lnTo>
                    <a:pt x="538" y="65"/>
                  </a:lnTo>
                  <a:lnTo>
                    <a:pt x="542" y="67"/>
                  </a:lnTo>
                  <a:lnTo>
                    <a:pt x="545" y="70"/>
                  </a:lnTo>
                  <a:lnTo>
                    <a:pt x="548" y="74"/>
                  </a:lnTo>
                  <a:lnTo>
                    <a:pt x="548" y="79"/>
                  </a:lnTo>
                  <a:lnTo>
                    <a:pt x="548" y="84"/>
                  </a:lnTo>
                  <a:lnTo>
                    <a:pt x="545" y="88"/>
                  </a:lnTo>
                  <a:lnTo>
                    <a:pt x="542" y="91"/>
                  </a:lnTo>
                  <a:lnTo>
                    <a:pt x="538" y="93"/>
                  </a:lnTo>
                  <a:lnTo>
                    <a:pt x="532" y="93"/>
                  </a:lnTo>
                  <a:lnTo>
                    <a:pt x="528" y="93"/>
                  </a:lnTo>
                  <a:lnTo>
                    <a:pt x="524" y="91"/>
                  </a:lnTo>
                  <a:lnTo>
                    <a:pt x="521" y="88"/>
                  </a:lnTo>
                  <a:lnTo>
                    <a:pt x="518" y="84"/>
                  </a:lnTo>
                  <a:lnTo>
                    <a:pt x="518" y="79"/>
                  </a:lnTo>
                  <a:lnTo>
                    <a:pt x="518" y="74"/>
                  </a:lnTo>
                  <a:lnTo>
                    <a:pt x="521" y="70"/>
                  </a:lnTo>
                  <a:lnTo>
                    <a:pt x="524" y="67"/>
                  </a:lnTo>
                  <a:lnTo>
                    <a:pt x="528" y="65"/>
                  </a:lnTo>
                  <a:lnTo>
                    <a:pt x="532" y="64"/>
                  </a:lnTo>
                  <a:close/>
                  <a:moveTo>
                    <a:pt x="470" y="64"/>
                  </a:moveTo>
                  <a:lnTo>
                    <a:pt x="474" y="65"/>
                  </a:lnTo>
                  <a:lnTo>
                    <a:pt x="478" y="67"/>
                  </a:lnTo>
                  <a:lnTo>
                    <a:pt x="481" y="70"/>
                  </a:lnTo>
                  <a:lnTo>
                    <a:pt x="484" y="74"/>
                  </a:lnTo>
                  <a:lnTo>
                    <a:pt x="484" y="79"/>
                  </a:lnTo>
                  <a:lnTo>
                    <a:pt x="484" y="84"/>
                  </a:lnTo>
                  <a:lnTo>
                    <a:pt x="481" y="88"/>
                  </a:lnTo>
                  <a:lnTo>
                    <a:pt x="478" y="91"/>
                  </a:lnTo>
                  <a:lnTo>
                    <a:pt x="474" y="93"/>
                  </a:lnTo>
                  <a:lnTo>
                    <a:pt x="470" y="93"/>
                  </a:lnTo>
                  <a:lnTo>
                    <a:pt x="464" y="93"/>
                  </a:lnTo>
                  <a:lnTo>
                    <a:pt x="460" y="91"/>
                  </a:lnTo>
                  <a:lnTo>
                    <a:pt x="457" y="88"/>
                  </a:lnTo>
                  <a:lnTo>
                    <a:pt x="454" y="84"/>
                  </a:lnTo>
                  <a:lnTo>
                    <a:pt x="454" y="79"/>
                  </a:lnTo>
                  <a:lnTo>
                    <a:pt x="454" y="74"/>
                  </a:lnTo>
                  <a:lnTo>
                    <a:pt x="457" y="70"/>
                  </a:lnTo>
                  <a:lnTo>
                    <a:pt x="460" y="67"/>
                  </a:lnTo>
                  <a:lnTo>
                    <a:pt x="464" y="65"/>
                  </a:lnTo>
                  <a:lnTo>
                    <a:pt x="470" y="64"/>
                  </a:lnTo>
                  <a:close/>
                  <a:moveTo>
                    <a:pt x="405" y="64"/>
                  </a:moveTo>
                  <a:lnTo>
                    <a:pt x="410" y="65"/>
                  </a:lnTo>
                  <a:lnTo>
                    <a:pt x="414" y="67"/>
                  </a:lnTo>
                  <a:lnTo>
                    <a:pt x="417" y="70"/>
                  </a:lnTo>
                  <a:lnTo>
                    <a:pt x="419" y="74"/>
                  </a:lnTo>
                  <a:lnTo>
                    <a:pt x="419" y="79"/>
                  </a:lnTo>
                  <a:lnTo>
                    <a:pt x="419" y="84"/>
                  </a:lnTo>
                  <a:lnTo>
                    <a:pt x="417" y="88"/>
                  </a:lnTo>
                  <a:lnTo>
                    <a:pt x="414" y="91"/>
                  </a:lnTo>
                  <a:lnTo>
                    <a:pt x="410" y="93"/>
                  </a:lnTo>
                  <a:lnTo>
                    <a:pt x="405" y="93"/>
                  </a:lnTo>
                  <a:lnTo>
                    <a:pt x="400" y="93"/>
                  </a:lnTo>
                  <a:lnTo>
                    <a:pt x="396" y="91"/>
                  </a:lnTo>
                  <a:lnTo>
                    <a:pt x="393" y="88"/>
                  </a:lnTo>
                  <a:lnTo>
                    <a:pt x="391" y="84"/>
                  </a:lnTo>
                  <a:lnTo>
                    <a:pt x="390" y="79"/>
                  </a:lnTo>
                  <a:lnTo>
                    <a:pt x="391" y="74"/>
                  </a:lnTo>
                  <a:lnTo>
                    <a:pt x="393" y="70"/>
                  </a:lnTo>
                  <a:lnTo>
                    <a:pt x="396" y="67"/>
                  </a:lnTo>
                  <a:lnTo>
                    <a:pt x="400" y="65"/>
                  </a:lnTo>
                  <a:lnTo>
                    <a:pt x="405" y="64"/>
                  </a:lnTo>
                  <a:close/>
                  <a:moveTo>
                    <a:pt x="341" y="64"/>
                  </a:moveTo>
                  <a:lnTo>
                    <a:pt x="345" y="65"/>
                  </a:lnTo>
                  <a:lnTo>
                    <a:pt x="349" y="67"/>
                  </a:lnTo>
                  <a:lnTo>
                    <a:pt x="354" y="70"/>
                  </a:lnTo>
                  <a:lnTo>
                    <a:pt x="355" y="74"/>
                  </a:lnTo>
                  <a:lnTo>
                    <a:pt x="356" y="79"/>
                  </a:lnTo>
                  <a:lnTo>
                    <a:pt x="355" y="84"/>
                  </a:lnTo>
                  <a:lnTo>
                    <a:pt x="354" y="88"/>
                  </a:lnTo>
                  <a:lnTo>
                    <a:pt x="349" y="91"/>
                  </a:lnTo>
                  <a:lnTo>
                    <a:pt x="345" y="93"/>
                  </a:lnTo>
                  <a:lnTo>
                    <a:pt x="341" y="93"/>
                  </a:lnTo>
                  <a:lnTo>
                    <a:pt x="337" y="93"/>
                  </a:lnTo>
                  <a:lnTo>
                    <a:pt x="333" y="91"/>
                  </a:lnTo>
                  <a:lnTo>
                    <a:pt x="329" y="88"/>
                  </a:lnTo>
                  <a:lnTo>
                    <a:pt x="327" y="84"/>
                  </a:lnTo>
                  <a:lnTo>
                    <a:pt x="326" y="79"/>
                  </a:lnTo>
                  <a:lnTo>
                    <a:pt x="327" y="74"/>
                  </a:lnTo>
                  <a:lnTo>
                    <a:pt x="329" y="70"/>
                  </a:lnTo>
                  <a:lnTo>
                    <a:pt x="333" y="67"/>
                  </a:lnTo>
                  <a:lnTo>
                    <a:pt x="337" y="65"/>
                  </a:lnTo>
                  <a:lnTo>
                    <a:pt x="341" y="64"/>
                  </a:lnTo>
                  <a:close/>
                  <a:moveTo>
                    <a:pt x="277" y="64"/>
                  </a:moveTo>
                  <a:lnTo>
                    <a:pt x="281" y="65"/>
                  </a:lnTo>
                  <a:lnTo>
                    <a:pt x="285" y="67"/>
                  </a:lnTo>
                  <a:lnTo>
                    <a:pt x="289" y="70"/>
                  </a:lnTo>
                  <a:lnTo>
                    <a:pt x="291" y="74"/>
                  </a:lnTo>
                  <a:lnTo>
                    <a:pt x="292" y="79"/>
                  </a:lnTo>
                  <a:lnTo>
                    <a:pt x="291" y="84"/>
                  </a:lnTo>
                  <a:lnTo>
                    <a:pt x="289" y="88"/>
                  </a:lnTo>
                  <a:lnTo>
                    <a:pt x="285" y="91"/>
                  </a:lnTo>
                  <a:lnTo>
                    <a:pt x="281" y="93"/>
                  </a:lnTo>
                  <a:lnTo>
                    <a:pt x="277" y="93"/>
                  </a:lnTo>
                  <a:lnTo>
                    <a:pt x="273" y="93"/>
                  </a:lnTo>
                  <a:lnTo>
                    <a:pt x="269" y="91"/>
                  </a:lnTo>
                  <a:lnTo>
                    <a:pt x="264" y="88"/>
                  </a:lnTo>
                  <a:lnTo>
                    <a:pt x="263" y="84"/>
                  </a:lnTo>
                  <a:lnTo>
                    <a:pt x="262" y="79"/>
                  </a:lnTo>
                  <a:lnTo>
                    <a:pt x="263" y="74"/>
                  </a:lnTo>
                  <a:lnTo>
                    <a:pt x="264" y="70"/>
                  </a:lnTo>
                  <a:lnTo>
                    <a:pt x="269" y="67"/>
                  </a:lnTo>
                  <a:lnTo>
                    <a:pt x="273" y="65"/>
                  </a:lnTo>
                  <a:lnTo>
                    <a:pt x="277" y="64"/>
                  </a:lnTo>
                  <a:close/>
                  <a:moveTo>
                    <a:pt x="213" y="64"/>
                  </a:moveTo>
                  <a:lnTo>
                    <a:pt x="218" y="65"/>
                  </a:lnTo>
                  <a:lnTo>
                    <a:pt x="222" y="67"/>
                  </a:lnTo>
                  <a:lnTo>
                    <a:pt x="225" y="70"/>
                  </a:lnTo>
                  <a:lnTo>
                    <a:pt x="227" y="74"/>
                  </a:lnTo>
                  <a:lnTo>
                    <a:pt x="228" y="79"/>
                  </a:lnTo>
                  <a:lnTo>
                    <a:pt x="227" y="84"/>
                  </a:lnTo>
                  <a:lnTo>
                    <a:pt x="225" y="88"/>
                  </a:lnTo>
                  <a:lnTo>
                    <a:pt x="222" y="91"/>
                  </a:lnTo>
                  <a:lnTo>
                    <a:pt x="218" y="93"/>
                  </a:lnTo>
                  <a:lnTo>
                    <a:pt x="213" y="93"/>
                  </a:lnTo>
                  <a:lnTo>
                    <a:pt x="208" y="93"/>
                  </a:lnTo>
                  <a:lnTo>
                    <a:pt x="204" y="91"/>
                  </a:lnTo>
                  <a:lnTo>
                    <a:pt x="201" y="88"/>
                  </a:lnTo>
                  <a:lnTo>
                    <a:pt x="199" y="84"/>
                  </a:lnTo>
                  <a:lnTo>
                    <a:pt x="199" y="79"/>
                  </a:lnTo>
                  <a:lnTo>
                    <a:pt x="199" y="74"/>
                  </a:lnTo>
                  <a:lnTo>
                    <a:pt x="201" y="70"/>
                  </a:lnTo>
                  <a:lnTo>
                    <a:pt x="204" y="67"/>
                  </a:lnTo>
                  <a:lnTo>
                    <a:pt x="208" y="65"/>
                  </a:lnTo>
                  <a:lnTo>
                    <a:pt x="213" y="64"/>
                  </a:lnTo>
                  <a:close/>
                  <a:moveTo>
                    <a:pt x="148" y="64"/>
                  </a:moveTo>
                  <a:lnTo>
                    <a:pt x="154" y="65"/>
                  </a:lnTo>
                  <a:lnTo>
                    <a:pt x="158" y="67"/>
                  </a:lnTo>
                  <a:lnTo>
                    <a:pt x="161" y="70"/>
                  </a:lnTo>
                  <a:lnTo>
                    <a:pt x="164" y="74"/>
                  </a:lnTo>
                  <a:lnTo>
                    <a:pt x="164" y="79"/>
                  </a:lnTo>
                  <a:lnTo>
                    <a:pt x="164" y="84"/>
                  </a:lnTo>
                  <a:lnTo>
                    <a:pt x="161" y="88"/>
                  </a:lnTo>
                  <a:lnTo>
                    <a:pt x="158" y="91"/>
                  </a:lnTo>
                  <a:lnTo>
                    <a:pt x="154" y="93"/>
                  </a:lnTo>
                  <a:lnTo>
                    <a:pt x="148" y="93"/>
                  </a:lnTo>
                  <a:lnTo>
                    <a:pt x="144" y="93"/>
                  </a:lnTo>
                  <a:lnTo>
                    <a:pt x="140" y="91"/>
                  </a:lnTo>
                  <a:lnTo>
                    <a:pt x="137" y="88"/>
                  </a:lnTo>
                  <a:lnTo>
                    <a:pt x="134" y="84"/>
                  </a:lnTo>
                  <a:lnTo>
                    <a:pt x="134" y="79"/>
                  </a:lnTo>
                  <a:lnTo>
                    <a:pt x="134" y="74"/>
                  </a:lnTo>
                  <a:lnTo>
                    <a:pt x="137" y="70"/>
                  </a:lnTo>
                  <a:lnTo>
                    <a:pt x="140" y="67"/>
                  </a:lnTo>
                  <a:lnTo>
                    <a:pt x="144" y="65"/>
                  </a:lnTo>
                  <a:lnTo>
                    <a:pt x="148" y="64"/>
                  </a:lnTo>
                  <a:close/>
                  <a:moveTo>
                    <a:pt x="86" y="64"/>
                  </a:moveTo>
                  <a:lnTo>
                    <a:pt x="90" y="65"/>
                  </a:lnTo>
                  <a:lnTo>
                    <a:pt x="94" y="67"/>
                  </a:lnTo>
                  <a:lnTo>
                    <a:pt x="97" y="70"/>
                  </a:lnTo>
                  <a:lnTo>
                    <a:pt x="100" y="74"/>
                  </a:lnTo>
                  <a:lnTo>
                    <a:pt x="100" y="79"/>
                  </a:lnTo>
                  <a:lnTo>
                    <a:pt x="100" y="84"/>
                  </a:lnTo>
                  <a:lnTo>
                    <a:pt x="97" y="88"/>
                  </a:lnTo>
                  <a:lnTo>
                    <a:pt x="94" y="91"/>
                  </a:lnTo>
                  <a:lnTo>
                    <a:pt x="90" y="93"/>
                  </a:lnTo>
                  <a:lnTo>
                    <a:pt x="86" y="93"/>
                  </a:lnTo>
                  <a:lnTo>
                    <a:pt x="80" y="93"/>
                  </a:lnTo>
                  <a:lnTo>
                    <a:pt x="76" y="91"/>
                  </a:lnTo>
                  <a:lnTo>
                    <a:pt x="73" y="88"/>
                  </a:lnTo>
                  <a:lnTo>
                    <a:pt x="70" y="84"/>
                  </a:lnTo>
                  <a:lnTo>
                    <a:pt x="70" y="79"/>
                  </a:lnTo>
                  <a:lnTo>
                    <a:pt x="70" y="74"/>
                  </a:lnTo>
                  <a:lnTo>
                    <a:pt x="73" y="70"/>
                  </a:lnTo>
                  <a:lnTo>
                    <a:pt x="76" y="67"/>
                  </a:lnTo>
                  <a:lnTo>
                    <a:pt x="80" y="65"/>
                  </a:lnTo>
                  <a:lnTo>
                    <a:pt x="86" y="64"/>
                  </a:lnTo>
                  <a:close/>
                  <a:moveTo>
                    <a:pt x="21" y="64"/>
                  </a:moveTo>
                  <a:lnTo>
                    <a:pt x="26" y="65"/>
                  </a:lnTo>
                  <a:lnTo>
                    <a:pt x="30" y="67"/>
                  </a:lnTo>
                  <a:lnTo>
                    <a:pt x="33" y="70"/>
                  </a:lnTo>
                  <a:lnTo>
                    <a:pt x="35" y="74"/>
                  </a:lnTo>
                  <a:lnTo>
                    <a:pt x="35" y="79"/>
                  </a:lnTo>
                  <a:lnTo>
                    <a:pt x="35" y="84"/>
                  </a:lnTo>
                  <a:lnTo>
                    <a:pt x="33" y="88"/>
                  </a:lnTo>
                  <a:lnTo>
                    <a:pt x="30" y="91"/>
                  </a:lnTo>
                  <a:lnTo>
                    <a:pt x="26" y="93"/>
                  </a:lnTo>
                  <a:lnTo>
                    <a:pt x="21" y="93"/>
                  </a:lnTo>
                  <a:lnTo>
                    <a:pt x="16" y="93"/>
                  </a:lnTo>
                  <a:lnTo>
                    <a:pt x="12" y="91"/>
                  </a:lnTo>
                  <a:lnTo>
                    <a:pt x="9" y="88"/>
                  </a:lnTo>
                  <a:lnTo>
                    <a:pt x="7" y="84"/>
                  </a:lnTo>
                  <a:lnTo>
                    <a:pt x="6" y="79"/>
                  </a:lnTo>
                  <a:lnTo>
                    <a:pt x="7" y="74"/>
                  </a:lnTo>
                  <a:lnTo>
                    <a:pt x="9" y="70"/>
                  </a:lnTo>
                  <a:lnTo>
                    <a:pt x="12" y="67"/>
                  </a:lnTo>
                  <a:lnTo>
                    <a:pt x="16" y="65"/>
                  </a:lnTo>
                  <a:lnTo>
                    <a:pt x="21" y="64"/>
                  </a:lnTo>
                  <a:close/>
                  <a:moveTo>
                    <a:pt x="4458" y="7"/>
                  </a:moveTo>
                  <a:lnTo>
                    <a:pt x="4458" y="24"/>
                  </a:lnTo>
                  <a:lnTo>
                    <a:pt x="4455" y="19"/>
                  </a:lnTo>
                  <a:lnTo>
                    <a:pt x="4453" y="15"/>
                  </a:lnTo>
                  <a:lnTo>
                    <a:pt x="4455" y="11"/>
                  </a:lnTo>
                  <a:lnTo>
                    <a:pt x="4458" y="7"/>
                  </a:lnTo>
                  <a:close/>
                  <a:moveTo>
                    <a:pt x="0" y="7"/>
                  </a:moveTo>
                  <a:lnTo>
                    <a:pt x="3" y="11"/>
                  </a:lnTo>
                  <a:lnTo>
                    <a:pt x="5" y="15"/>
                  </a:lnTo>
                  <a:lnTo>
                    <a:pt x="3" y="19"/>
                  </a:lnTo>
                  <a:lnTo>
                    <a:pt x="0" y="24"/>
                  </a:lnTo>
                  <a:lnTo>
                    <a:pt x="0" y="7"/>
                  </a:lnTo>
                  <a:close/>
                  <a:moveTo>
                    <a:pt x="4405" y="0"/>
                  </a:moveTo>
                  <a:lnTo>
                    <a:pt x="4410" y="1"/>
                  </a:lnTo>
                  <a:lnTo>
                    <a:pt x="4414" y="3"/>
                  </a:lnTo>
                  <a:lnTo>
                    <a:pt x="4417" y="7"/>
                  </a:lnTo>
                  <a:lnTo>
                    <a:pt x="4418" y="11"/>
                  </a:lnTo>
                  <a:lnTo>
                    <a:pt x="4420" y="15"/>
                  </a:lnTo>
                  <a:lnTo>
                    <a:pt x="4418" y="19"/>
                  </a:lnTo>
                  <a:lnTo>
                    <a:pt x="4417" y="24"/>
                  </a:lnTo>
                  <a:lnTo>
                    <a:pt x="4414" y="28"/>
                  </a:lnTo>
                  <a:lnTo>
                    <a:pt x="4410" y="29"/>
                  </a:lnTo>
                  <a:lnTo>
                    <a:pt x="4405" y="30"/>
                  </a:lnTo>
                  <a:lnTo>
                    <a:pt x="4400" y="29"/>
                  </a:lnTo>
                  <a:lnTo>
                    <a:pt x="4396" y="28"/>
                  </a:lnTo>
                  <a:lnTo>
                    <a:pt x="4393" y="24"/>
                  </a:lnTo>
                  <a:lnTo>
                    <a:pt x="4391" y="19"/>
                  </a:lnTo>
                  <a:lnTo>
                    <a:pt x="4391" y="15"/>
                  </a:lnTo>
                  <a:lnTo>
                    <a:pt x="4391" y="11"/>
                  </a:lnTo>
                  <a:lnTo>
                    <a:pt x="4393" y="7"/>
                  </a:lnTo>
                  <a:lnTo>
                    <a:pt x="4396" y="3"/>
                  </a:lnTo>
                  <a:lnTo>
                    <a:pt x="4400" y="1"/>
                  </a:lnTo>
                  <a:lnTo>
                    <a:pt x="4405" y="0"/>
                  </a:lnTo>
                  <a:close/>
                  <a:moveTo>
                    <a:pt x="4342" y="0"/>
                  </a:moveTo>
                  <a:lnTo>
                    <a:pt x="4346" y="1"/>
                  </a:lnTo>
                  <a:lnTo>
                    <a:pt x="4350" y="3"/>
                  </a:lnTo>
                  <a:lnTo>
                    <a:pt x="4353" y="7"/>
                  </a:lnTo>
                  <a:lnTo>
                    <a:pt x="4356" y="11"/>
                  </a:lnTo>
                  <a:lnTo>
                    <a:pt x="4356" y="15"/>
                  </a:lnTo>
                  <a:lnTo>
                    <a:pt x="4356" y="19"/>
                  </a:lnTo>
                  <a:lnTo>
                    <a:pt x="4353" y="24"/>
                  </a:lnTo>
                  <a:lnTo>
                    <a:pt x="4350" y="28"/>
                  </a:lnTo>
                  <a:lnTo>
                    <a:pt x="4346" y="29"/>
                  </a:lnTo>
                  <a:lnTo>
                    <a:pt x="4342" y="30"/>
                  </a:lnTo>
                  <a:lnTo>
                    <a:pt x="4336" y="29"/>
                  </a:lnTo>
                  <a:lnTo>
                    <a:pt x="4332" y="28"/>
                  </a:lnTo>
                  <a:lnTo>
                    <a:pt x="4329" y="24"/>
                  </a:lnTo>
                  <a:lnTo>
                    <a:pt x="4326" y="19"/>
                  </a:lnTo>
                  <a:lnTo>
                    <a:pt x="4326" y="15"/>
                  </a:lnTo>
                  <a:lnTo>
                    <a:pt x="4326" y="11"/>
                  </a:lnTo>
                  <a:lnTo>
                    <a:pt x="4329" y="7"/>
                  </a:lnTo>
                  <a:lnTo>
                    <a:pt x="4332" y="3"/>
                  </a:lnTo>
                  <a:lnTo>
                    <a:pt x="4336" y="1"/>
                  </a:lnTo>
                  <a:lnTo>
                    <a:pt x="4342" y="0"/>
                  </a:lnTo>
                  <a:close/>
                  <a:moveTo>
                    <a:pt x="4277" y="0"/>
                  </a:moveTo>
                  <a:lnTo>
                    <a:pt x="4282" y="1"/>
                  </a:lnTo>
                  <a:lnTo>
                    <a:pt x="4286" y="3"/>
                  </a:lnTo>
                  <a:lnTo>
                    <a:pt x="4289" y="7"/>
                  </a:lnTo>
                  <a:lnTo>
                    <a:pt x="4291" y="11"/>
                  </a:lnTo>
                  <a:lnTo>
                    <a:pt x="4291" y="15"/>
                  </a:lnTo>
                  <a:lnTo>
                    <a:pt x="4291" y="19"/>
                  </a:lnTo>
                  <a:lnTo>
                    <a:pt x="4289" y="24"/>
                  </a:lnTo>
                  <a:lnTo>
                    <a:pt x="4286" y="28"/>
                  </a:lnTo>
                  <a:lnTo>
                    <a:pt x="4282" y="29"/>
                  </a:lnTo>
                  <a:lnTo>
                    <a:pt x="4277" y="30"/>
                  </a:lnTo>
                  <a:lnTo>
                    <a:pt x="4272" y="29"/>
                  </a:lnTo>
                  <a:lnTo>
                    <a:pt x="4268" y="28"/>
                  </a:lnTo>
                  <a:lnTo>
                    <a:pt x="4265" y="24"/>
                  </a:lnTo>
                  <a:lnTo>
                    <a:pt x="4264" y="19"/>
                  </a:lnTo>
                  <a:lnTo>
                    <a:pt x="4262" y="15"/>
                  </a:lnTo>
                  <a:lnTo>
                    <a:pt x="4264" y="11"/>
                  </a:lnTo>
                  <a:lnTo>
                    <a:pt x="4265" y="7"/>
                  </a:lnTo>
                  <a:lnTo>
                    <a:pt x="4268" y="3"/>
                  </a:lnTo>
                  <a:lnTo>
                    <a:pt x="4272" y="1"/>
                  </a:lnTo>
                  <a:lnTo>
                    <a:pt x="4277" y="0"/>
                  </a:lnTo>
                  <a:close/>
                  <a:moveTo>
                    <a:pt x="4213" y="0"/>
                  </a:moveTo>
                  <a:lnTo>
                    <a:pt x="4217" y="1"/>
                  </a:lnTo>
                  <a:lnTo>
                    <a:pt x="4222" y="3"/>
                  </a:lnTo>
                  <a:lnTo>
                    <a:pt x="4224" y="7"/>
                  </a:lnTo>
                  <a:lnTo>
                    <a:pt x="4227" y="11"/>
                  </a:lnTo>
                  <a:lnTo>
                    <a:pt x="4229" y="15"/>
                  </a:lnTo>
                  <a:lnTo>
                    <a:pt x="4227" y="19"/>
                  </a:lnTo>
                  <a:lnTo>
                    <a:pt x="4224" y="24"/>
                  </a:lnTo>
                  <a:lnTo>
                    <a:pt x="4222" y="28"/>
                  </a:lnTo>
                  <a:lnTo>
                    <a:pt x="4217" y="29"/>
                  </a:lnTo>
                  <a:lnTo>
                    <a:pt x="4213" y="30"/>
                  </a:lnTo>
                  <a:lnTo>
                    <a:pt x="4208" y="29"/>
                  </a:lnTo>
                  <a:lnTo>
                    <a:pt x="4205" y="28"/>
                  </a:lnTo>
                  <a:lnTo>
                    <a:pt x="4201" y="24"/>
                  </a:lnTo>
                  <a:lnTo>
                    <a:pt x="4199" y="19"/>
                  </a:lnTo>
                  <a:lnTo>
                    <a:pt x="4198" y="15"/>
                  </a:lnTo>
                  <a:lnTo>
                    <a:pt x="4199" y="11"/>
                  </a:lnTo>
                  <a:lnTo>
                    <a:pt x="4201" y="7"/>
                  </a:lnTo>
                  <a:lnTo>
                    <a:pt x="4205" y="3"/>
                  </a:lnTo>
                  <a:lnTo>
                    <a:pt x="4208" y="1"/>
                  </a:lnTo>
                  <a:lnTo>
                    <a:pt x="4213" y="0"/>
                  </a:lnTo>
                  <a:close/>
                  <a:moveTo>
                    <a:pt x="4149" y="0"/>
                  </a:moveTo>
                  <a:lnTo>
                    <a:pt x="4153" y="1"/>
                  </a:lnTo>
                  <a:lnTo>
                    <a:pt x="4157" y="3"/>
                  </a:lnTo>
                  <a:lnTo>
                    <a:pt x="4162" y="7"/>
                  </a:lnTo>
                  <a:lnTo>
                    <a:pt x="4163" y="11"/>
                  </a:lnTo>
                  <a:lnTo>
                    <a:pt x="4164" y="15"/>
                  </a:lnTo>
                  <a:lnTo>
                    <a:pt x="4163" y="19"/>
                  </a:lnTo>
                  <a:lnTo>
                    <a:pt x="4162" y="24"/>
                  </a:lnTo>
                  <a:lnTo>
                    <a:pt x="4157" y="28"/>
                  </a:lnTo>
                  <a:lnTo>
                    <a:pt x="4153" y="29"/>
                  </a:lnTo>
                  <a:lnTo>
                    <a:pt x="4149" y="30"/>
                  </a:lnTo>
                  <a:lnTo>
                    <a:pt x="4145" y="29"/>
                  </a:lnTo>
                  <a:lnTo>
                    <a:pt x="4141" y="28"/>
                  </a:lnTo>
                  <a:lnTo>
                    <a:pt x="4136" y="24"/>
                  </a:lnTo>
                  <a:lnTo>
                    <a:pt x="4135" y="19"/>
                  </a:lnTo>
                  <a:lnTo>
                    <a:pt x="4134" y="15"/>
                  </a:lnTo>
                  <a:lnTo>
                    <a:pt x="4135" y="11"/>
                  </a:lnTo>
                  <a:lnTo>
                    <a:pt x="4136" y="7"/>
                  </a:lnTo>
                  <a:lnTo>
                    <a:pt x="4141" y="3"/>
                  </a:lnTo>
                  <a:lnTo>
                    <a:pt x="4145" y="1"/>
                  </a:lnTo>
                  <a:lnTo>
                    <a:pt x="4149" y="0"/>
                  </a:lnTo>
                  <a:close/>
                  <a:moveTo>
                    <a:pt x="4085" y="0"/>
                  </a:moveTo>
                  <a:lnTo>
                    <a:pt x="4090" y="1"/>
                  </a:lnTo>
                  <a:lnTo>
                    <a:pt x="4093" y="3"/>
                  </a:lnTo>
                  <a:lnTo>
                    <a:pt x="4097" y="7"/>
                  </a:lnTo>
                  <a:lnTo>
                    <a:pt x="4099" y="11"/>
                  </a:lnTo>
                  <a:lnTo>
                    <a:pt x="4100" y="15"/>
                  </a:lnTo>
                  <a:lnTo>
                    <a:pt x="4099" y="19"/>
                  </a:lnTo>
                  <a:lnTo>
                    <a:pt x="4097" y="24"/>
                  </a:lnTo>
                  <a:lnTo>
                    <a:pt x="4093" y="28"/>
                  </a:lnTo>
                  <a:lnTo>
                    <a:pt x="4090" y="29"/>
                  </a:lnTo>
                  <a:lnTo>
                    <a:pt x="4085" y="30"/>
                  </a:lnTo>
                  <a:lnTo>
                    <a:pt x="4081" y="29"/>
                  </a:lnTo>
                  <a:lnTo>
                    <a:pt x="4076" y="28"/>
                  </a:lnTo>
                  <a:lnTo>
                    <a:pt x="4074" y="24"/>
                  </a:lnTo>
                  <a:lnTo>
                    <a:pt x="4071" y="19"/>
                  </a:lnTo>
                  <a:lnTo>
                    <a:pt x="4069" y="15"/>
                  </a:lnTo>
                  <a:lnTo>
                    <a:pt x="4071" y="11"/>
                  </a:lnTo>
                  <a:lnTo>
                    <a:pt x="4074" y="7"/>
                  </a:lnTo>
                  <a:lnTo>
                    <a:pt x="4076" y="3"/>
                  </a:lnTo>
                  <a:lnTo>
                    <a:pt x="4081" y="1"/>
                  </a:lnTo>
                  <a:lnTo>
                    <a:pt x="4085" y="0"/>
                  </a:lnTo>
                  <a:close/>
                  <a:moveTo>
                    <a:pt x="4021" y="0"/>
                  </a:moveTo>
                  <a:lnTo>
                    <a:pt x="4026" y="1"/>
                  </a:lnTo>
                  <a:lnTo>
                    <a:pt x="4030" y="3"/>
                  </a:lnTo>
                  <a:lnTo>
                    <a:pt x="4033" y="7"/>
                  </a:lnTo>
                  <a:lnTo>
                    <a:pt x="4034" y="11"/>
                  </a:lnTo>
                  <a:lnTo>
                    <a:pt x="4036" y="15"/>
                  </a:lnTo>
                  <a:lnTo>
                    <a:pt x="4034" y="19"/>
                  </a:lnTo>
                  <a:lnTo>
                    <a:pt x="4033" y="24"/>
                  </a:lnTo>
                  <a:lnTo>
                    <a:pt x="4030" y="28"/>
                  </a:lnTo>
                  <a:lnTo>
                    <a:pt x="4026" y="29"/>
                  </a:lnTo>
                  <a:lnTo>
                    <a:pt x="4021" y="30"/>
                  </a:lnTo>
                  <a:lnTo>
                    <a:pt x="4016" y="29"/>
                  </a:lnTo>
                  <a:lnTo>
                    <a:pt x="4012" y="28"/>
                  </a:lnTo>
                  <a:lnTo>
                    <a:pt x="4009" y="24"/>
                  </a:lnTo>
                  <a:lnTo>
                    <a:pt x="4007" y="19"/>
                  </a:lnTo>
                  <a:lnTo>
                    <a:pt x="4007" y="15"/>
                  </a:lnTo>
                  <a:lnTo>
                    <a:pt x="4007" y="11"/>
                  </a:lnTo>
                  <a:lnTo>
                    <a:pt x="4009" y="7"/>
                  </a:lnTo>
                  <a:lnTo>
                    <a:pt x="4012" y="3"/>
                  </a:lnTo>
                  <a:lnTo>
                    <a:pt x="4016" y="1"/>
                  </a:lnTo>
                  <a:lnTo>
                    <a:pt x="4021" y="0"/>
                  </a:lnTo>
                  <a:close/>
                  <a:moveTo>
                    <a:pt x="3958" y="0"/>
                  </a:moveTo>
                  <a:lnTo>
                    <a:pt x="3962" y="1"/>
                  </a:lnTo>
                  <a:lnTo>
                    <a:pt x="3966" y="3"/>
                  </a:lnTo>
                  <a:lnTo>
                    <a:pt x="3969" y="7"/>
                  </a:lnTo>
                  <a:lnTo>
                    <a:pt x="3972" y="11"/>
                  </a:lnTo>
                  <a:lnTo>
                    <a:pt x="3972" y="15"/>
                  </a:lnTo>
                  <a:lnTo>
                    <a:pt x="3972" y="19"/>
                  </a:lnTo>
                  <a:lnTo>
                    <a:pt x="3969" y="24"/>
                  </a:lnTo>
                  <a:lnTo>
                    <a:pt x="3966" y="28"/>
                  </a:lnTo>
                  <a:lnTo>
                    <a:pt x="3962" y="29"/>
                  </a:lnTo>
                  <a:lnTo>
                    <a:pt x="3958" y="30"/>
                  </a:lnTo>
                  <a:lnTo>
                    <a:pt x="3952" y="29"/>
                  </a:lnTo>
                  <a:lnTo>
                    <a:pt x="3948" y="28"/>
                  </a:lnTo>
                  <a:lnTo>
                    <a:pt x="3945" y="24"/>
                  </a:lnTo>
                  <a:lnTo>
                    <a:pt x="3942" y="19"/>
                  </a:lnTo>
                  <a:lnTo>
                    <a:pt x="3942" y="15"/>
                  </a:lnTo>
                  <a:lnTo>
                    <a:pt x="3942" y="11"/>
                  </a:lnTo>
                  <a:lnTo>
                    <a:pt x="3945" y="7"/>
                  </a:lnTo>
                  <a:lnTo>
                    <a:pt x="3948" y="3"/>
                  </a:lnTo>
                  <a:lnTo>
                    <a:pt x="3952" y="1"/>
                  </a:lnTo>
                  <a:lnTo>
                    <a:pt x="3958" y="0"/>
                  </a:lnTo>
                  <a:close/>
                  <a:moveTo>
                    <a:pt x="3893" y="0"/>
                  </a:moveTo>
                  <a:lnTo>
                    <a:pt x="3898" y="1"/>
                  </a:lnTo>
                  <a:lnTo>
                    <a:pt x="3902" y="3"/>
                  </a:lnTo>
                  <a:lnTo>
                    <a:pt x="3905" y="7"/>
                  </a:lnTo>
                  <a:lnTo>
                    <a:pt x="3907" y="11"/>
                  </a:lnTo>
                  <a:lnTo>
                    <a:pt x="3907" y="15"/>
                  </a:lnTo>
                  <a:lnTo>
                    <a:pt x="3907" y="19"/>
                  </a:lnTo>
                  <a:lnTo>
                    <a:pt x="3905" y="24"/>
                  </a:lnTo>
                  <a:lnTo>
                    <a:pt x="3902" y="28"/>
                  </a:lnTo>
                  <a:lnTo>
                    <a:pt x="3898" y="29"/>
                  </a:lnTo>
                  <a:lnTo>
                    <a:pt x="3893" y="30"/>
                  </a:lnTo>
                  <a:lnTo>
                    <a:pt x="3888" y="29"/>
                  </a:lnTo>
                  <a:lnTo>
                    <a:pt x="3884" y="28"/>
                  </a:lnTo>
                  <a:lnTo>
                    <a:pt x="3881" y="24"/>
                  </a:lnTo>
                  <a:lnTo>
                    <a:pt x="3880" y="19"/>
                  </a:lnTo>
                  <a:lnTo>
                    <a:pt x="3878" y="15"/>
                  </a:lnTo>
                  <a:lnTo>
                    <a:pt x="3880" y="11"/>
                  </a:lnTo>
                  <a:lnTo>
                    <a:pt x="3881" y="7"/>
                  </a:lnTo>
                  <a:lnTo>
                    <a:pt x="3884" y="3"/>
                  </a:lnTo>
                  <a:lnTo>
                    <a:pt x="3888" y="1"/>
                  </a:lnTo>
                  <a:lnTo>
                    <a:pt x="3893" y="0"/>
                  </a:lnTo>
                  <a:close/>
                  <a:moveTo>
                    <a:pt x="3829" y="0"/>
                  </a:moveTo>
                  <a:lnTo>
                    <a:pt x="3833" y="1"/>
                  </a:lnTo>
                  <a:lnTo>
                    <a:pt x="3838" y="3"/>
                  </a:lnTo>
                  <a:lnTo>
                    <a:pt x="3840" y="7"/>
                  </a:lnTo>
                  <a:lnTo>
                    <a:pt x="3843" y="11"/>
                  </a:lnTo>
                  <a:lnTo>
                    <a:pt x="3845" y="15"/>
                  </a:lnTo>
                  <a:lnTo>
                    <a:pt x="3843" y="19"/>
                  </a:lnTo>
                  <a:lnTo>
                    <a:pt x="3840" y="24"/>
                  </a:lnTo>
                  <a:lnTo>
                    <a:pt x="3838" y="28"/>
                  </a:lnTo>
                  <a:lnTo>
                    <a:pt x="3833" y="29"/>
                  </a:lnTo>
                  <a:lnTo>
                    <a:pt x="3829" y="30"/>
                  </a:lnTo>
                  <a:lnTo>
                    <a:pt x="3824" y="29"/>
                  </a:lnTo>
                  <a:lnTo>
                    <a:pt x="3821" y="28"/>
                  </a:lnTo>
                  <a:lnTo>
                    <a:pt x="3817" y="24"/>
                  </a:lnTo>
                  <a:lnTo>
                    <a:pt x="3815" y="19"/>
                  </a:lnTo>
                  <a:lnTo>
                    <a:pt x="3814" y="15"/>
                  </a:lnTo>
                  <a:lnTo>
                    <a:pt x="3815" y="11"/>
                  </a:lnTo>
                  <a:lnTo>
                    <a:pt x="3817" y="7"/>
                  </a:lnTo>
                  <a:lnTo>
                    <a:pt x="3821" y="3"/>
                  </a:lnTo>
                  <a:lnTo>
                    <a:pt x="3824" y="1"/>
                  </a:lnTo>
                  <a:lnTo>
                    <a:pt x="3829" y="0"/>
                  </a:lnTo>
                  <a:close/>
                  <a:moveTo>
                    <a:pt x="3765" y="0"/>
                  </a:moveTo>
                  <a:lnTo>
                    <a:pt x="3769" y="1"/>
                  </a:lnTo>
                  <a:lnTo>
                    <a:pt x="3773" y="3"/>
                  </a:lnTo>
                  <a:lnTo>
                    <a:pt x="3778" y="7"/>
                  </a:lnTo>
                  <a:lnTo>
                    <a:pt x="3779" y="11"/>
                  </a:lnTo>
                  <a:lnTo>
                    <a:pt x="3780" y="15"/>
                  </a:lnTo>
                  <a:lnTo>
                    <a:pt x="3779" y="19"/>
                  </a:lnTo>
                  <a:lnTo>
                    <a:pt x="3778" y="24"/>
                  </a:lnTo>
                  <a:lnTo>
                    <a:pt x="3773" y="28"/>
                  </a:lnTo>
                  <a:lnTo>
                    <a:pt x="3769" y="29"/>
                  </a:lnTo>
                  <a:lnTo>
                    <a:pt x="3765" y="30"/>
                  </a:lnTo>
                  <a:lnTo>
                    <a:pt x="3761" y="29"/>
                  </a:lnTo>
                  <a:lnTo>
                    <a:pt x="3757" y="28"/>
                  </a:lnTo>
                  <a:lnTo>
                    <a:pt x="3752" y="24"/>
                  </a:lnTo>
                  <a:lnTo>
                    <a:pt x="3751" y="19"/>
                  </a:lnTo>
                  <a:lnTo>
                    <a:pt x="3750" y="15"/>
                  </a:lnTo>
                  <a:lnTo>
                    <a:pt x="3751" y="11"/>
                  </a:lnTo>
                  <a:lnTo>
                    <a:pt x="3752" y="7"/>
                  </a:lnTo>
                  <a:lnTo>
                    <a:pt x="3757" y="3"/>
                  </a:lnTo>
                  <a:lnTo>
                    <a:pt x="3761" y="1"/>
                  </a:lnTo>
                  <a:lnTo>
                    <a:pt x="3765" y="0"/>
                  </a:lnTo>
                  <a:close/>
                  <a:moveTo>
                    <a:pt x="3701" y="0"/>
                  </a:moveTo>
                  <a:lnTo>
                    <a:pt x="3706" y="1"/>
                  </a:lnTo>
                  <a:lnTo>
                    <a:pt x="3709" y="3"/>
                  </a:lnTo>
                  <a:lnTo>
                    <a:pt x="3713" y="7"/>
                  </a:lnTo>
                  <a:lnTo>
                    <a:pt x="3715" y="11"/>
                  </a:lnTo>
                  <a:lnTo>
                    <a:pt x="3716" y="15"/>
                  </a:lnTo>
                  <a:lnTo>
                    <a:pt x="3715" y="19"/>
                  </a:lnTo>
                  <a:lnTo>
                    <a:pt x="3713" y="24"/>
                  </a:lnTo>
                  <a:lnTo>
                    <a:pt x="3709" y="28"/>
                  </a:lnTo>
                  <a:lnTo>
                    <a:pt x="3706" y="29"/>
                  </a:lnTo>
                  <a:lnTo>
                    <a:pt x="3701" y="30"/>
                  </a:lnTo>
                  <a:lnTo>
                    <a:pt x="3697" y="29"/>
                  </a:lnTo>
                  <a:lnTo>
                    <a:pt x="3692" y="28"/>
                  </a:lnTo>
                  <a:lnTo>
                    <a:pt x="3690" y="24"/>
                  </a:lnTo>
                  <a:lnTo>
                    <a:pt x="3687" y="19"/>
                  </a:lnTo>
                  <a:lnTo>
                    <a:pt x="3685" y="15"/>
                  </a:lnTo>
                  <a:lnTo>
                    <a:pt x="3687" y="11"/>
                  </a:lnTo>
                  <a:lnTo>
                    <a:pt x="3690" y="7"/>
                  </a:lnTo>
                  <a:lnTo>
                    <a:pt x="3692" y="3"/>
                  </a:lnTo>
                  <a:lnTo>
                    <a:pt x="3697" y="1"/>
                  </a:lnTo>
                  <a:lnTo>
                    <a:pt x="3701" y="0"/>
                  </a:lnTo>
                  <a:close/>
                  <a:moveTo>
                    <a:pt x="3637" y="0"/>
                  </a:moveTo>
                  <a:lnTo>
                    <a:pt x="3642" y="1"/>
                  </a:lnTo>
                  <a:lnTo>
                    <a:pt x="3646" y="3"/>
                  </a:lnTo>
                  <a:lnTo>
                    <a:pt x="3649" y="7"/>
                  </a:lnTo>
                  <a:lnTo>
                    <a:pt x="3650" y="11"/>
                  </a:lnTo>
                  <a:lnTo>
                    <a:pt x="3652" y="15"/>
                  </a:lnTo>
                  <a:lnTo>
                    <a:pt x="3650" y="19"/>
                  </a:lnTo>
                  <a:lnTo>
                    <a:pt x="3649" y="24"/>
                  </a:lnTo>
                  <a:lnTo>
                    <a:pt x="3646" y="28"/>
                  </a:lnTo>
                  <a:lnTo>
                    <a:pt x="3642" y="29"/>
                  </a:lnTo>
                  <a:lnTo>
                    <a:pt x="3637" y="30"/>
                  </a:lnTo>
                  <a:lnTo>
                    <a:pt x="3632" y="29"/>
                  </a:lnTo>
                  <a:lnTo>
                    <a:pt x="3628" y="28"/>
                  </a:lnTo>
                  <a:lnTo>
                    <a:pt x="3625" y="24"/>
                  </a:lnTo>
                  <a:lnTo>
                    <a:pt x="3623" y="19"/>
                  </a:lnTo>
                  <a:lnTo>
                    <a:pt x="3623" y="15"/>
                  </a:lnTo>
                  <a:lnTo>
                    <a:pt x="3623" y="11"/>
                  </a:lnTo>
                  <a:lnTo>
                    <a:pt x="3625" y="7"/>
                  </a:lnTo>
                  <a:lnTo>
                    <a:pt x="3628" y="3"/>
                  </a:lnTo>
                  <a:lnTo>
                    <a:pt x="3632" y="1"/>
                  </a:lnTo>
                  <a:lnTo>
                    <a:pt x="3637" y="0"/>
                  </a:lnTo>
                  <a:close/>
                  <a:moveTo>
                    <a:pt x="3574" y="0"/>
                  </a:moveTo>
                  <a:lnTo>
                    <a:pt x="3578" y="1"/>
                  </a:lnTo>
                  <a:lnTo>
                    <a:pt x="3582" y="3"/>
                  </a:lnTo>
                  <a:lnTo>
                    <a:pt x="3585" y="7"/>
                  </a:lnTo>
                  <a:lnTo>
                    <a:pt x="3588" y="11"/>
                  </a:lnTo>
                  <a:lnTo>
                    <a:pt x="3588" y="15"/>
                  </a:lnTo>
                  <a:lnTo>
                    <a:pt x="3588" y="19"/>
                  </a:lnTo>
                  <a:lnTo>
                    <a:pt x="3585" y="24"/>
                  </a:lnTo>
                  <a:lnTo>
                    <a:pt x="3582" y="28"/>
                  </a:lnTo>
                  <a:lnTo>
                    <a:pt x="3578" y="29"/>
                  </a:lnTo>
                  <a:lnTo>
                    <a:pt x="3574" y="30"/>
                  </a:lnTo>
                  <a:lnTo>
                    <a:pt x="3568" y="29"/>
                  </a:lnTo>
                  <a:lnTo>
                    <a:pt x="3564" y="28"/>
                  </a:lnTo>
                  <a:lnTo>
                    <a:pt x="3561" y="24"/>
                  </a:lnTo>
                  <a:lnTo>
                    <a:pt x="3558" y="19"/>
                  </a:lnTo>
                  <a:lnTo>
                    <a:pt x="3558" y="15"/>
                  </a:lnTo>
                  <a:lnTo>
                    <a:pt x="3558" y="11"/>
                  </a:lnTo>
                  <a:lnTo>
                    <a:pt x="3561" y="7"/>
                  </a:lnTo>
                  <a:lnTo>
                    <a:pt x="3564" y="3"/>
                  </a:lnTo>
                  <a:lnTo>
                    <a:pt x="3568" y="1"/>
                  </a:lnTo>
                  <a:lnTo>
                    <a:pt x="3574" y="0"/>
                  </a:lnTo>
                  <a:close/>
                  <a:moveTo>
                    <a:pt x="3509" y="0"/>
                  </a:moveTo>
                  <a:lnTo>
                    <a:pt x="3514" y="1"/>
                  </a:lnTo>
                  <a:lnTo>
                    <a:pt x="3518" y="3"/>
                  </a:lnTo>
                  <a:lnTo>
                    <a:pt x="3521" y="7"/>
                  </a:lnTo>
                  <a:lnTo>
                    <a:pt x="3523" y="11"/>
                  </a:lnTo>
                  <a:lnTo>
                    <a:pt x="3523" y="15"/>
                  </a:lnTo>
                  <a:lnTo>
                    <a:pt x="3523" y="19"/>
                  </a:lnTo>
                  <a:lnTo>
                    <a:pt x="3521" y="24"/>
                  </a:lnTo>
                  <a:lnTo>
                    <a:pt x="3518" y="28"/>
                  </a:lnTo>
                  <a:lnTo>
                    <a:pt x="3514" y="29"/>
                  </a:lnTo>
                  <a:lnTo>
                    <a:pt x="3509" y="30"/>
                  </a:lnTo>
                  <a:lnTo>
                    <a:pt x="3504" y="29"/>
                  </a:lnTo>
                  <a:lnTo>
                    <a:pt x="3500" y="28"/>
                  </a:lnTo>
                  <a:lnTo>
                    <a:pt x="3497" y="24"/>
                  </a:lnTo>
                  <a:lnTo>
                    <a:pt x="3496" y="19"/>
                  </a:lnTo>
                  <a:lnTo>
                    <a:pt x="3494" y="15"/>
                  </a:lnTo>
                  <a:lnTo>
                    <a:pt x="3496" y="11"/>
                  </a:lnTo>
                  <a:lnTo>
                    <a:pt x="3497" y="7"/>
                  </a:lnTo>
                  <a:lnTo>
                    <a:pt x="3500" y="3"/>
                  </a:lnTo>
                  <a:lnTo>
                    <a:pt x="3504" y="1"/>
                  </a:lnTo>
                  <a:lnTo>
                    <a:pt x="3509" y="0"/>
                  </a:lnTo>
                  <a:close/>
                  <a:moveTo>
                    <a:pt x="3445" y="0"/>
                  </a:moveTo>
                  <a:lnTo>
                    <a:pt x="3449" y="1"/>
                  </a:lnTo>
                  <a:lnTo>
                    <a:pt x="3454" y="3"/>
                  </a:lnTo>
                  <a:lnTo>
                    <a:pt x="3456" y="7"/>
                  </a:lnTo>
                  <a:lnTo>
                    <a:pt x="3459" y="11"/>
                  </a:lnTo>
                  <a:lnTo>
                    <a:pt x="3461" y="15"/>
                  </a:lnTo>
                  <a:lnTo>
                    <a:pt x="3459" y="19"/>
                  </a:lnTo>
                  <a:lnTo>
                    <a:pt x="3456" y="24"/>
                  </a:lnTo>
                  <a:lnTo>
                    <a:pt x="3454" y="28"/>
                  </a:lnTo>
                  <a:lnTo>
                    <a:pt x="3449" y="29"/>
                  </a:lnTo>
                  <a:lnTo>
                    <a:pt x="3445" y="30"/>
                  </a:lnTo>
                  <a:lnTo>
                    <a:pt x="3440" y="29"/>
                  </a:lnTo>
                  <a:lnTo>
                    <a:pt x="3437" y="28"/>
                  </a:lnTo>
                  <a:lnTo>
                    <a:pt x="3433" y="24"/>
                  </a:lnTo>
                  <a:lnTo>
                    <a:pt x="3431" y="19"/>
                  </a:lnTo>
                  <a:lnTo>
                    <a:pt x="3430" y="15"/>
                  </a:lnTo>
                  <a:lnTo>
                    <a:pt x="3431" y="11"/>
                  </a:lnTo>
                  <a:lnTo>
                    <a:pt x="3433" y="7"/>
                  </a:lnTo>
                  <a:lnTo>
                    <a:pt x="3437" y="3"/>
                  </a:lnTo>
                  <a:lnTo>
                    <a:pt x="3440" y="1"/>
                  </a:lnTo>
                  <a:lnTo>
                    <a:pt x="3445" y="0"/>
                  </a:lnTo>
                  <a:close/>
                  <a:moveTo>
                    <a:pt x="3381" y="0"/>
                  </a:moveTo>
                  <a:lnTo>
                    <a:pt x="3385" y="1"/>
                  </a:lnTo>
                  <a:lnTo>
                    <a:pt x="3389" y="3"/>
                  </a:lnTo>
                  <a:lnTo>
                    <a:pt x="3394" y="7"/>
                  </a:lnTo>
                  <a:lnTo>
                    <a:pt x="3395" y="11"/>
                  </a:lnTo>
                  <a:lnTo>
                    <a:pt x="3396" y="15"/>
                  </a:lnTo>
                  <a:lnTo>
                    <a:pt x="3395" y="19"/>
                  </a:lnTo>
                  <a:lnTo>
                    <a:pt x="3394" y="24"/>
                  </a:lnTo>
                  <a:lnTo>
                    <a:pt x="3389" y="28"/>
                  </a:lnTo>
                  <a:lnTo>
                    <a:pt x="3385" y="29"/>
                  </a:lnTo>
                  <a:lnTo>
                    <a:pt x="3381" y="30"/>
                  </a:lnTo>
                  <a:lnTo>
                    <a:pt x="3377" y="29"/>
                  </a:lnTo>
                  <a:lnTo>
                    <a:pt x="3373" y="28"/>
                  </a:lnTo>
                  <a:lnTo>
                    <a:pt x="3368" y="24"/>
                  </a:lnTo>
                  <a:lnTo>
                    <a:pt x="3367" y="19"/>
                  </a:lnTo>
                  <a:lnTo>
                    <a:pt x="3366" y="15"/>
                  </a:lnTo>
                  <a:lnTo>
                    <a:pt x="3367" y="11"/>
                  </a:lnTo>
                  <a:lnTo>
                    <a:pt x="3368" y="7"/>
                  </a:lnTo>
                  <a:lnTo>
                    <a:pt x="3373" y="3"/>
                  </a:lnTo>
                  <a:lnTo>
                    <a:pt x="3377" y="1"/>
                  </a:lnTo>
                  <a:lnTo>
                    <a:pt x="3381" y="0"/>
                  </a:lnTo>
                  <a:close/>
                  <a:moveTo>
                    <a:pt x="3317" y="0"/>
                  </a:moveTo>
                  <a:lnTo>
                    <a:pt x="3322" y="1"/>
                  </a:lnTo>
                  <a:lnTo>
                    <a:pt x="3325" y="3"/>
                  </a:lnTo>
                  <a:lnTo>
                    <a:pt x="3329" y="7"/>
                  </a:lnTo>
                  <a:lnTo>
                    <a:pt x="3331" y="11"/>
                  </a:lnTo>
                  <a:lnTo>
                    <a:pt x="3332" y="15"/>
                  </a:lnTo>
                  <a:lnTo>
                    <a:pt x="3331" y="19"/>
                  </a:lnTo>
                  <a:lnTo>
                    <a:pt x="3329" y="24"/>
                  </a:lnTo>
                  <a:lnTo>
                    <a:pt x="3325" y="28"/>
                  </a:lnTo>
                  <a:lnTo>
                    <a:pt x="3322" y="29"/>
                  </a:lnTo>
                  <a:lnTo>
                    <a:pt x="3317" y="30"/>
                  </a:lnTo>
                  <a:lnTo>
                    <a:pt x="3313" y="29"/>
                  </a:lnTo>
                  <a:lnTo>
                    <a:pt x="3308" y="28"/>
                  </a:lnTo>
                  <a:lnTo>
                    <a:pt x="3306" y="24"/>
                  </a:lnTo>
                  <a:lnTo>
                    <a:pt x="3303" y="19"/>
                  </a:lnTo>
                  <a:lnTo>
                    <a:pt x="3301" y="15"/>
                  </a:lnTo>
                  <a:lnTo>
                    <a:pt x="3303" y="11"/>
                  </a:lnTo>
                  <a:lnTo>
                    <a:pt x="3306" y="7"/>
                  </a:lnTo>
                  <a:lnTo>
                    <a:pt x="3308" y="3"/>
                  </a:lnTo>
                  <a:lnTo>
                    <a:pt x="3313" y="1"/>
                  </a:lnTo>
                  <a:lnTo>
                    <a:pt x="3317" y="0"/>
                  </a:lnTo>
                  <a:close/>
                  <a:moveTo>
                    <a:pt x="3253" y="0"/>
                  </a:moveTo>
                  <a:lnTo>
                    <a:pt x="3258" y="1"/>
                  </a:lnTo>
                  <a:lnTo>
                    <a:pt x="3262" y="3"/>
                  </a:lnTo>
                  <a:lnTo>
                    <a:pt x="3265" y="7"/>
                  </a:lnTo>
                  <a:lnTo>
                    <a:pt x="3266" y="11"/>
                  </a:lnTo>
                  <a:lnTo>
                    <a:pt x="3268" y="15"/>
                  </a:lnTo>
                  <a:lnTo>
                    <a:pt x="3266" y="19"/>
                  </a:lnTo>
                  <a:lnTo>
                    <a:pt x="3265" y="24"/>
                  </a:lnTo>
                  <a:lnTo>
                    <a:pt x="3262" y="28"/>
                  </a:lnTo>
                  <a:lnTo>
                    <a:pt x="3258" y="29"/>
                  </a:lnTo>
                  <a:lnTo>
                    <a:pt x="3253" y="30"/>
                  </a:lnTo>
                  <a:lnTo>
                    <a:pt x="3248" y="29"/>
                  </a:lnTo>
                  <a:lnTo>
                    <a:pt x="3244" y="28"/>
                  </a:lnTo>
                  <a:lnTo>
                    <a:pt x="3241" y="24"/>
                  </a:lnTo>
                  <a:lnTo>
                    <a:pt x="3239" y="19"/>
                  </a:lnTo>
                  <a:lnTo>
                    <a:pt x="3239" y="15"/>
                  </a:lnTo>
                  <a:lnTo>
                    <a:pt x="3239" y="11"/>
                  </a:lnTo>
                  <a:lnTo>
                    <a:pt x="3241" y="7"/>
                  </a:lnTo>
                  <a:lnTo>
                    <a:pt x="3244" y="3"/>
                  </a:lnTo>
                  <a:lnTo>
                    <a:pt x="3248" y="1"/>
                  </a:lnTo>
                  <a:lnTo>
                    <a:pt x="3253" y="0"/>
                  </a:lnTo>
                  <a:close/>
                  <a:moveTo>
                    <a:pt x="3190" y="0"/>
                  </a:moveTo>
                  <a:lnTo>
                    <a:pt x="3194" y="1"/>
                  </a:lnTo>
                  <a:lnTo>
                    <a:pt x="3198" y="3"/>
                  </a:lnTo>
                  <a:lnTo>
                    <a:pt x="3201" y="7"/>
                  </a:lnTo>
                  <a:lnTo>
                    <a:pt x="3204" y="11"/>
                  </a:lnTo>
                  <a:lnTo>
                    <a:pt x="3204" y="15"/>
                  </a:lnTo>
                  <a:lnTo>
                    <a:pt x="3204" y="19"/>
                  </a:lnTo>
                  <a:lnTo>
                    <a:pt x="3201" y="24"/>
                  </a:lnTo>
                  <a:lnTo>
                    <a:pt x="3198" y="28"/>
                  </a:lnTo>
                  <a:lnTo>
                    <a:pt x="3194" y="29"/>
                  </a:lnTo>
                  <a:lnTo>
                    <a:pt x="3190" y="30"/>
                  </a:lnTo>
                  <a:lnTo>
                    <a:pt x="3184" y="29"/>
                  </a:lnTo>
                  <a:lnTo>
                    <a:pt x="3180" y="28"/>
                  </a:lnTo>
                  <a:lnTo>
                    <a:pt x="3177" y="24"/>
                  </a:lnTo>
                  <a:lnTo>
                    <a:pt x="3174" y="19"/>
                  </a:lnTo>
                  <a:lnTo>
                    <a:pt x="3174" y="15"/>
                  </a:lnTo>
                  <a:lnTo>
                    <a:pt x="3174" y="11"/>
                  </a:lnTo>
                  <a:lnTo>
                    <a:pt x="3177" y="7"/>
                  </a:lnTo>
                  <a:lnTo>
                    <a:pt x="3180" y="3"/>
                  </a:lnTo>
                  <a:lnTo>
                    <a:pt x="3184" y="1"/>
                  </a:lnTo>
                  <a:lnTo>
                    <a:pt x="3190" y="0"/>
                  </a:lnTo>
                  <a:close/>
                  <a:moveTo>
                    <a:pt x="3125" y="0"/>
                  </a:moveTo>
                  <a:lnTo>
                    <a:pt x="3130" y="1"/>
                  </a:lnTo>
                  <a:lnTo>
                    <a:pt x="3134" y="3"/>
                  </a:lnTo>
                  <a:lnTo>
                    <a:pt x="3137" y="7"/>
                  </a:lnTo>
                  <a:lnTo>
                    <a:pt x="3139" y="11"/>
                  </a:lnTo>
                  <a:lnTo>
                    <a:pt x="3139" y="15"/>
                  </a:lnTo>
                  <a:lnTo>
                    <a:pt x="3139" y="19"/>
                  </a:lnTo>
                  <a:lnTo>
                    <a:pt x="3137" y="24"/>
                  </a:lnTo>
                  <a:lnTo>
                    <a:pt x="3134" y="28"/>
                  </a:lnTo>
                  <a:lnTo>
                    <a:pt x="3130" y="29"/>
                  </a:lnTo>
                  <a:lnTo>
                    <a:pt x="3125" y="30"/>
                  </a:lnTo>
                  <a:lnTo>
                    <a:pt x="3120" y="29"/>
                  </a:lnTo>
                  <a:lnTo>
                    <a:pt x="3116" y="28"/>
                  </a:lnTo>
                  <a:lnTo>
                    <a:pt x="3113" y="24"/>
                  </a:lnTo>
                  <a:lnTo>
                    <a:pt x="3112" y="19"/>
                  </a:lnTo>
                  <a:lnTo>
                    <a:pt x="3110" y="15"/>
                  </a:lnTo>
                  <a:lnTo>
                    <a:pt x="3112" y="11"/>
                  </a:lnTo>
                  <a:lnTo>
                    <a:pt x="3113" y="7"/>
                  </a:lnTo>
                  <a:lnTo>
                    <a:pt x="3116" y="3"/>
                  </a:lnTo>
                  <a:lnTo>
                    <a:pt x="3120" y="1"/>
                  </a:lnTo>
                  <a:lnTo>
                    <a:pt x="3125" y="0"/>
                  </a:lnTo>
                  <a:close/>
                  <a:moveTo>
                    <a:pt x="3061" y="0"/>
                  </a:moveTo>
                  <a:lnTo>
                    <a:pt x="3065" y="1"/>
                  </a:lnTo>
                  <a:lnTo>
                    <a:pt x="3070" y="3"/>
                  </a:lnTo>
                  <a:lnTo>
                    <a:pt x="3072" y="7"/>
                  </a:lnTo>
                  <a:lnTo>
                    <a:pt x="3075" y="11"/>
                  </a:lnTo>
                  <a:lnTo>
                    <a:pt x="3077" y="15"/>
                  </a:lnTo>
                  <a:lnTo>
                    <a:pt x="3075" y="19"/>
                  </a:lnTo>
                  <a:lnTo>
                    <a:pt x="3072" y="24"/>
                  </a:lnTo>
                  <a:lnTo>
                    <a:pt x="3070" y="28"/>
                  </a:lnTo>
                  <a:lnTo>
                    <a:pt x="3065" y="29"/>
                  </a:lnTo>
                  <a:lnTo>
                    <a:pt x="3061" y="30"/>
                  </a:lnTo>
                  <a:lnTo>
                    <a:pt x="3056" y="29"/>
                  </a:lnTo>
                  <a:lnTo>
                    <a:pt x="3053" y="28"/>
                  </a:lnTo>
                  <a:lnTo>
                    <a:pt x="3049" y="24"/>
                  </a:lnTo>
                  <a:lnTo>
                    <a:pt x="3047" y="19"/>
                  </a:lnTo>
                  <a:lnTo>
                    <a:pt x="3046" y="15"/>
                  </a:lnTo>
                  <a:lnTo>
                    <a:pt x="3047" y="11"/>
                  </a:lnTo>
                  <a:lnTo>
                    <a:pt x="3049" y="7"/>
                  </a:lnTo>
                  <a:lnTo>
                    <a:pt x="3053" y="3"/>
                  </a:lnTo>
                  <a:lnTo>
                    <a:pt x="3056" y="1"/>
                  </a:lnTo>
                  <a:lnTo>
                    <a:pt x="3061" y="0"/>
                  </a:lnTo>
                  <a:close/>
                  <a:moveTo>
                    <a:pt x="2997" y="0"/>
                  </a:moveTo>
                  <a:lnTo>
                    <a:pt x="3001" y="1"/>
                  </a:lnTo>
                  <a:lnTo>
                    <a:pt x="3005" y="3"/>
                  </a:lnTo>
                  <a:lnTo>
                    <a:pt x="3010" y="7"/>
                  </a:lnTo>
                  <a:lnTo>
                    <a:pt x="3011" y="11"/>
                  </a:lnTo>
                  <a:lnTo>
                    <a:pt x="3012" y="15"/>
                  </a:lnTo>
                  <a:lnTo>
                    <a:pt x="3011" y="19"/>
                  </a:lnTo>
                  <a:lnTo>
                    <a:pt x="3010" y="24"/>
                  </a:lnTo>
                  <a:lnTo>
                    <a:pt x="3005" y="28"/>
                  </a:lnTo>
                  <a:lnTo>
                    <a:pt x="3001" y="29"/>
                  </a:lnTo>
                  <a:lnTo>
                    <a:pt x="2997" y="30"/>
                  </a:lnTo>
                  <a:lnTo>
                    <a:pt x="2993" y="29"/>
                  </a:lnTo>
                  <a:lnTo>
                    <a:pt x="2989" y="28"/>
                  </a:lnTo>
                  <a:lnTo>
                    <a:pt x="2984" y="24"/>
                  </a:lnTo>
                  <a:lnTo>
                    <a:pt x="2983" y="19"/>
                  </a:lnTo>
                  <a:lnTo>
                    <a:pt x="2982" y="15"/>
                  </a:lnTo>
                  <a:lnTo>
                    <a:pt x="2983" y="11"/>
                  </a:lnTo>
                  <a:lnTo>
                    <a:pt x="2984" y="7"/>
                  </a:lnTo>
                  <a:lnTo>
                    <a:pt x="2989" y="3"/>
                  </a:lnTo>
                  <a:lnTo>
                    <a:pt x="2993" y="1"/>
                  </a:lnTo>
                  <a:lnTo>
                    <a:pt x="29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67" name="Freeform 7546"/>
            <p:cNvSpPr>
              <a:spLocks noEditPoints="1"/>
            </p:cNvSpPr>
            <p:nvPr/>
          </p:nvSpPr>
          <p:spPr bwMode="auto">
            <a:xfrm>
              <a:off x="4357688" y="3262313"/>
              <a:ext cx="3503613" cy="76200"/>
            </a:xfrm>
            <a:custGeom>
              <a:avLst/>
              <a:gdLst>
                <a:gd name="T0" fmla="*/ 2831 w 4414"/>
                <a:gd name="T1" fmla="*/ 94 h 94"/>
                <a:gd name="T2" fmla="*/ 2703 w 4414"/>
                <a:gd name="T3" fmla="*/ 64 h 94"/>
                <a:gd name="T4" fmla="*/ 2634 w 4414"/>
                <a:gd name="T5" fmla="*/ 93 h 94"/>
                <a:gd name="T6" fmla="*/ 2516 w 4414"/>
                <a:gd name="T7" fmla="*/ 65 h 94"/>
                <a:gd name="T8" fmla="*/ 2438 w 4414"/>
                <a:gd name="T9" fmla="*/ 92 h 94"/>
                <a:gd name="T10" fmla="*/ 2328 w 4414"/>
                <a:gd name="T11" fmla="*/ 67 h 94"/>
                <a:gd name="T12" fmla="*/ 2243 w 4414"/>
                <a:gd name="T13" fmla="*/ 88 h 94"/>
                <a:gd name="T14" fmla="*/ 2139 w 4414"/>
                <a:gd name="T15" fmla="*/ 71 h 94"/>
                <a:gd name="T16" fmla="*/ 2049 w 4414"/>
                <a:gd name="T17" fmla="*/ 83 h 94"/>
                <a:gd name="T18" fmla="*/ 1949 w 4414"/>
                <a:gd name="T19" fmla="*/ 75 h 94"/>
                <a:gd name="T20" fmla="*/ 1856 w 4414"/>
                <a:gd name="T21" fmla="*/ 79 h 94"/>
                <a:gd name="T22" fmla="*/ 1758 w 4414"/>
                <a:gd name="T23" fmla="*/ 79 h 94"/>
                <a:gd name="T24" fmla="*/ 1665 w 4414"/>
                <a:gd name="T25" fmla="*/ 75 h 94"/>
                <a:gd name="T26" fmla="*/ 1565 w 4414"/>
                <a:gd name="T27" fmla="*/ 83 h 94"/>
                <a:gd name="T28" fmla="*/ 1475 w 4414"/>
                <a:gd name="T29" fmla="*/ 71 h 94"/>
                <a:gd name="T30" fmla="*/ 1371 w 4414"/>
                <a:gd name="T31" fmla="*/ 88 h 94"/>
                <a:gd name="T32" fmla="*/ 1286 w 4414"/>
                <a:gd name="T33" fmla="*/ 67 h 94"/>
                <a:gd name="T34" fmla="*/ 1176 w 4414"/>
                <a:gd name="T35" fmla="*/ 92 h 94"/>
                <a:gd name="T36" fmla="*/ 1098 w 4414"/>
                <a:gd name="T37" fmla="*/ 65 h 94"/>
                <a:gd name="T38" fmla="*/ 980 w 4414"/>
                <a:gd name="T39" fmla="*/ 93 h 94"/>
                <a:gd name="T40" fmla="*/ 911 w 4414"/>
                <a:gd name="T41" fmla="*/ 64 h 94"/>
                <a:gd name="T42" fmla="*/ 783 w 4414"/>
                <a:gd name="T43" fmla="*/ 94 h 94"/>
                <a:gd name="T44" fmla="*/ 655 w 4414"/>
                <a:gd name="T45" fmla="*/ 64 h 94"/>
                <a:gd name="T46" fmla="*/ 587 w 4414"/>
                <a:gd name="T47" fmla="*/ 93 h 94"/>
                <a:gd name="T48" fmla="*/ 468 w 4414"/>
                <a:gd name="T49" fmla="*/ 65 h 94"/>
                <a:gd name="T50" fmla="*/ 390 w 4414"/>
                <a:gd name="T51" fmla="*/ 92 h 94"/>
                <a:gd name="T52" fmla="*/ 279 w 4414"/>
                <a:gd name="T53" fmla="*/ 67 h 94"/>
                <a:gd name="T54" fmla="*/ 196 w 4414"/>
                <a:gd name="T55" fmla="*/ 88 h 94"/>
                <a:gd name="T56" fmla="*/ 91 w 4414"/>
                <a:gd name="T57" fmla="*/ 71 h 94"/>
                <a:gd name="T58" fmla="*/ 2 w 4414"/>
                <a:gd name="T59" fmla="*/ 83 h 94"/>
                <a:gd name="T60" fmla="*/ 4350 w 4414"/>
                <a:gd name="T61" fmla="*/ 11 h 94"/>
                <a:gd name="T62" fmla="*/ 4256 w 4414"/>
                <a:gd name="T63" fmla="*/ 15 h 94"/>
                <a:gd name="T64" fmla="*/ 4158 w 4414"/>
                <a:gd name="T65" fmla="*/ 15 h 94"/>
                <a:gd name="T66" fmla="*/ 4065 w 4414"/>
                <a:gd name="T67" fmla="*/ 11 h 94"/>
                <a:gd name="T68" fmla="*/ 3966 w 4414"/>
                <a:gd name="T69" fmla="*/ 19 h 94"/>
                <a:gd name="T70" fmla="*/ 3875 w 4414"/>
                <a:gd name="T71" fmla="*/ 7 h 94"/>
                <a:gd name="T72" fmla="*/ 3772 w 4414"/>
                <a:gd name="T73" fmla="*/ 23 h 94"/>
                <a:gd name="T74" fmla="*/ 3687 w 4414"/>
                <a:gd name="T75" fmla="*/ 2 h 94"/>
                <a:gd name="T76" fmla="*/ 3576 w 4414"/>
                <a:gd name="T77" fmla="*/ 27 h 94"/>
                <a:gd name="T78" fmla="*/ 3498 w 4414"/>
                <a:gd name="T79" fmla="*/ 1 h 94"/>
                <a:gd name="T80" fmla="*/ 3379 w 4414"/>
                <a:gd name="T81" fmla="*/ 29 h 94"/>
                <a:gd name="T82" fmla="*/ 3311 w 4414"/>
                <a:gd name="T83" fmla="*/ 0 h 94"/>
                <a:gd name="T84" fmla="*/ 3182 w 4414"/>
                <a:gd name="T85" fmla="*/ 30 h 94"/>
                <a:gd name="T86" fmla="*/ 3055 w 4414"/>
                <a:gd name="T87" fmla="*/ 0 h 94"/>
                <a:gd name="T88" fmla="*/ 2987 w 4414"/>
                <a:gd name="T89" fmla="*/ 29 h 94"/>
                <a:gd name="T90" fmla="*/ 2868 w 4414"/>
                <a:gd name="T91" fmla="*/ 1 h 94"/>
                <a:gd name="T92" fmla="*/ 2790 w 4414"/>
                <a:gd name="T93" fmla="*/ 27 h 94"/>
                <a:gd name="T94" fmla="*/ 2680 w 4414"/>
                <a:gd name="T95" fmla="*/ 2 h 94"/>
                <a:gd name="T96" fmla="*/ 2595 w 4414"/>
                <a:gd name="T97" fmla="*/ 23 h 94"/>
                <a:gd name="T98" fmla="*/ 2491 w 4414"/>
                <a:gd name="T99" fmla="*/ 7 h 94"/>
                <a:gd name="T100" fmla="*/ 2400 w 4414"/>
                <a:gd name="T101" fmla="*/ 19 h 94"/>
                <a:gd name="T102" fmla="*/ 2301 w 4414"/>
                <a:gd name="T103" fmla="*/ 11 h 94"/>
                <a:gd name="T104" fmla="*/ 2208 w 4414"/>
                <a:gd name="T105" fmla="*/ 15 h 94"/>
                <a:gd name="T106" fmla="*/ 2110 w 4414"/>
                <a:gd name="T107" fmla="*/ 15 h 94"/>
                <a:gd name="T108" fmla="*/ 2016 w 4414"/>
                <a:gd name="T109" fmla="*/ 11 h 94"/>
                <a:gd name="T110" fmla="*/ 1917 w 4414"/>
                <a:gd name="T111" fmla="*/ 19 h 94"/>
                <a:gd name="T112" fmla="*/ 1827 w 4414"/>
                <a:gd name="T113" fmla="*/ 7 h 94"/>
                <a:gd name="T114" fmla="*/ 1723 w 4414"/>
                <a:gd name="T115" fmla="*/ 23 h 94"/>
                <a:gd name="T116" fmla="*/ 1638 w 4414"/>
                <a:gd name="T117" fmla="*/ 2 h 94"/>
                <a:gd name="T118" fmla="*/ 1528 w 4414"/>
                <a:gd name="T119" fmla="*/ 27 h 94"/>
                <a:gd name="T120" fmla="*/ 1451 w 4414"/>
                <a:gd name="T121" fmla="*/ 1 h 94"/>
                <a:gd name="T122" fmla="*/ 1332 w 4414"/>
                <a:gd name="T123" fmla="*/ 29 h 94"/>
                <a:gd name="T124" fmla="*/ 1262 w 4414"/>
                <a:gd name="T125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14" h="94">
                  <a:moveTo>
                    <a:pt x="2895" y="64"/>
                  </a:moveTo>
                  <a:lnTo>
                    <a:pt x="2900" y="65"/>
                  </a:lnTo>
                  <a:lnTo>
                    <a:pt x="2903" y="67"/>
                  </a:lnTo>
                  <a:lnTo>
                    <a:pt x="2907" y="71"/>
                  </a:lnTo>
                  <a:lnTo>
                    <a:pt x="2909" y="75"/>
                  </a:lnTo>
                  <a:lnTo>
                    <a:pt x="2910" y="79"/>
                  </a:lnTo>
                  <a:lnTo>
                    <a:pt x="2909" y="83"/>
                  </a:lnTo>
                  <a:lnTo>
                    <a:pt x="2907" y="88"/>
                  </a:lnTo>
                  <a:lnTo>
                    <a:pt x="2903" y="92"/>
                  </a:lnTo>
                  <a:lnTo>
                    <a:pt x="2900" y="93"/>
                  </a:lnTo>
                  <a:lnTo>
                    <a:pt x="2895" y="94"/>
                  </a:lnTo>
                  <a:lnTo>
                    <a:pt x="2891" y="93"/>
                  </a:lnTo>
                  <a:lnTo>
                    <a:pt x="2886" y="92"/>
                  </a:lnTo>
                  <a:lnTo>
                    <a:pt x="2884" y="88"/>
                  </a:lnTo>
                  <a:lnTo>
                    <a:pt x="2881" y="83"/>
                  </a:lnTo>
                  <a:lnTo>
                    <a:pt x="2879" y="79"/>
                  </a:lnTo>
                  <a:lnTo>
                    <a:pt x="2881" y="75"/>
                  </a:lnTo>
                  <a:lnTo>
                    <a:pt x="2884" y="71"/>
                  </a:lnTo>
                  <a:lnTo>
                    <a:pt x="2886" y="67"/>
                  </a:lnTo>
                  <a:lnTo>
                    <a:pt x="2891" y="65"/>
                  </a:lnTo>
                  <a:lnTo>
                    <a:pt x="2895" y="64"/>
                  </a:lnTo>
                  <a:close/>
                  <a:moveTo>
                    <a:pt x="2831" y="64"/>
                  </a:moveTo>
                  <a:lnTo>
                    <a:pt x="2836" y="65"/>
                  </a:lnTo>
                  <a:lnTo>
                    <a:pt x="2840" y="67"/>
                  </a:lnTo>
                  <a:lnTo>
                    <a:pt x="2843" y="71"/>
                  </a:lnTo>
                  <a:lnTo>
                    <a:pt x="2844" y="75"/>
                  </a:lnTo>
                  <a:lnTo>
                    <a:pt x="2846" y="79"/>
                  </a:lnTo>
                  <a:lnTo>
                    <a:pt x="2844" y="83"/>
                  </a:lnTo>
                  <a:lnTo>
                    <a:pt x="2843" y="88"/>
                  </a:lnTo>
                  <a:lnTo>
                    <a:pt x="2840" y="92"/>
                  </a:lnTo>
                  <a:lnTo>
                    <a:pt x="2836" y="93"/>
                  </a:lnTo>
                  <a:lnTo>
                    <a:pt x="2831" y="94"/>
                  </a:lnTo>
                  <a:lnTo>
                    <a:pt x="2826" y="93"/>
                  </a:lnTo>
                  <a:lnTo>
                    <a:pt x="2822" y="92"/>
                  </a:lnTo>
                  <a:lnTo>
                    <a:pt x="2819" y="88"/>
                  </a:lnTo>
                  <a:lnTo>
                    <a:pt x="2817" y="83"/>
                  </a:lnTo>
                  <a:lnTo>
                    <a:pt x="2817" y="79"/>
                  </a:lnTo>
                  <a:lnTo>
                    <a:pt x="2817" y="75"/>
                  </a:lnTo>
                  <a:lnTo>
                    <a:pt x="2819" y="71"/>
                  </a:lnTo>
                  <a:lnTo>
                    <a:pt x="2822" y="67"/>
                  </a:lnTo>
                  <a:lnTo>
                    <a:pt x="2826" y="65"/>
                  </a:lnTo>
                  <a:lnTo>
                    <a:pt x="2831" y="64"/>
                  </a:lnTo>
                  <a:close/>
                  <a:moveTo>
                    <a:pt x="2768" y="64"/>
                  </a:moveTo>
                  <a:lnTo>
                    <a:pt x="2772" y="65"/>
                  </a:lnTo>
                  <a:lnTo>
                    <a:pt x="2776" y="67"/>
                  </a:lnTo>
                  <a:lnTo>
                    <a:pt x="2779" y="71"/>
                  </a:lnTo>
                  <a:lnTo>
                    <a:pt x="2782" y="75"/>
                  </a:lnTo>
                  <a:lnTo>
                    <a:pt x="2782" y="79"/>
                  </a:lnTo>
                  <a:lnTo>
                    <a:pt x="2782" y="83"/>
                  </a:lnTo>
                  <a:lnTo>
                    <a:pt x="2779" y="88"/>
                  </a:lnTo>
                  <a:lnTo>
                    <a:pt x="2776" y="92"/>
                  </a:lnTo>
                  <a:lnTo>
                    <a:pt x="2772" y="93"/>
                  </a:lnTo>
                  <a:lnTo>
                    <a:pt x="2768" y="94"/>
                  </a:lnTo>
                  <a:lnTo>
                    <a:pt x="2762" y="93"/>
                  </a:lnTo>
                  <a:lnTo>
                    <a:pt x="2758" y="92"/>
                  </a:lnTo>
                  <a:lnTo>
                    <a:pt x="2755" y="88"/>
                  </a:lnTo>
                  <a:lnTo>
                    <a:pt x="2752" y="83"/>
                  </a:lnTo>
                  <a:lnTo>
                    <a:pt x="2752" y="79"/>
                  </a:lnTo>
                  <a:lnTo>
                    <a:pt x="2752" y="75"/>
                  </a:lnTo>
                  <a:lnTo>
                    <a:pt x="2755" y="71"/>
                  </a:lnTo>
                  <a:lnTo>
                    <a:pt x="2758" y="67"/>
                  </a:lnTo>
                  <a:lnTo>
                    <a:pt x="2762" y="65"/>
                  </a:lnTo>
                  <a:lnTo>
                    <a:pt x="2768" y="64"/>
                  </a:lnTo>
                  <a:close/>
                  <a:moveTo>
                    <a:pt x="2703" y="64"/>
                  </a:moveTo>
                  <a:lnTo>
                    <a:pt x="2708" y="65"/>
                  </a:lnTo>
                  <a:lnTo>
                    <a:pt x="2712" y="67"/>
                  </a:lnTo>
                  <a:lnTo>
                    <a:pt x="2715" y="71"/>
                  </a:lnTo>
                  <a:lnTo>
                    <a:pt x="2717" y="75"/>
                  </a:lnTo>
                  <a:lnTo>
                    <a:pt x="2717" y="79"/>
                  </a:lnTo>
                  <a:lnTo>
                    <a:pt x="2717" y="83"/>
                  </a:lnTo>
                  <a:lnTo>
                    <a:pt x="2715" y="88"/>
                  </a:lnTo>
                  <a:lnTo>
                    <a:pt x="2712" y="92"/>
                  </a:lnTo>
                  <a:lnTo>
                    <a:pt x="2708" y="93"/>
                  </a:lnTo>
                  <a:lnTo>
                    <a:pt x="2703" y="94"/>
                  </a:lnTo>
                  <a:lnTo>
                    <a:pt x="2698" y="93"/>
                  </a:lnTo>
                  <a:lnTo>
                    <a:pt x="2694" y="92"/>
                  </a:lnTo>
                  <a:lnTo>
                    <a:pt x="2691" y="88"/>
                  </a:lnTo>
                  <a:lnTo>
                    <a:pt x="2690" y="83"/>
                  </a:lnTo>
                  <a:lnTo>
                    <a:pt x="2688" y="79"/>
                  </a:lnTo>
                  <a:lnTo>
                    <a:pt x="2690" y="75"/>
                  </a:lnTo>
                  <a:lnTo>
                    <a:pt x="2691" y="71"/>
                  </a:lnTo>
                  <a:lnTo>
                    <a:pt x="2694" y="67"/>
                  </a:lnTo>
                  <a:lnTo>
                    <a:pt x="2698" y="65"/>
                  </a:lnTo>
                  <a:lnTo>
                    <a:pt x="2703" y="64"/>
                  </a:lnTo>
                  <a:close/>
                  <a:moveTo>
                    <a:pt x="2639" y="64"/>
                  </a:moveTo>
                  <a:lnTo>
                    <a:pt x="2643" y="65"/>
                  </a:lnTo>
                  <a:lnTo>
                    <a:pt x="2648" y="67"/>
                  </a:lnTo>
                  <a:lnTo>
                    <a:pt x="2650" y="71"/>
                  </a:lnTo>
                  <a:lnTo>
                    <a:pt x="2653" y="75"/>
                  </a:lnTo>
                  <a:lnTo>
                    <a:pt x="2655" y="79"/>
                  </a:lnTo>
                  <a:lnTo>
                    <a:pt x="2653" y="83"/>
                  </a:lnTo>
                  <a:lnTo>
                    <a:pt x="2650" y="88"/>
                  </a:lnTo>
                  <a:lnTo>
                    <a:pt x="2648" y="92"/>
                  </a:lnTo>
                  <a:lnTo>
                    <a:pt x="2643" y="93"/>
                  </a:lnTo>
                  <a:lnTo>
                    <a:pt x="2639" y="94"/>
                  </a:lnTo>
                  <a:lnTo>
                    <a:pt x="2634" y="93"/>
                  </a:lnTo>
                  <a:lnTo>
                    <a:pt x="2631" y="92"/>
                  </a:lnTo>
                  <a:lnTo>
                    <a:pt x="2627" y="88"/>
                  </a:lnTo>
                  <a:lnTo>
                    <a:pt x="2625" y="83"/>
                  </a:lnTo>
                  <a:lnTo>
                    <a:pt x="2624" y="79"/>
                  </a:lnTo>
                  <a:lnTo>
                    <a:pt x="2625" y="75"/>
                  </a:lnTo>
                  <a:lnTo>
                    <a:pt x="2627" y="71"/>
                  </a:lnTo>
                  <a:lnTo>
                    <a:pt x="2631" y="67"/>
                  </a:lnTo>
                  <a:lnTo>
                    <a:pt x="2634" y="65"/>
                  </a:lnTo>
                  <a:lnTo>
                    <a:pt x="2639" y="64"/>
                  </a:lnTo>
                  <a:close/>
                  <a:moveTo>
                    <a:pt x="2575" y="64"/>
                  </a:moveTo>
                  <a:lnTo>
                    <a:pt x="2579" y="65"/>
                  </a:lnTo>
                  <a:lnTo>
                    <a:pt x="2583" y="67"/>
                  </a:lnTo>
                  <a:lnTo>
                    <a:pt x="2588" y="71"/>
                  </a:lnTo>
                  <a:lnTo>
                    <a:pt x="2589" y="75"/>
                  </a:lnTo>
                  <a:lnTo>
                    <a:pt x="2590" y="79"/>
                  </a:lnTo>
                  <a:lnTo>
                    <a:pt x="2589" y="83"/>
                  </a:lnTo>
                  <a:lnTo>
                    <a:pt x="2588" y="88"/>
                  </a:lnTo>
                  <a:lnTo>
                    <a:pt x="2583" y="92"/>
                  </a:lnTo>
                  <a:lnTo>
                    <a:pt x="2579" y="93"/>
                  </a:lnTo>
                  <a:lnTo>
                    <a:pt x="2575" y="94"/>
                  </a:lnTo>
                  <a:lnTo>
                    <a:pt x="2571" y="93"/>
                  </a:lnTo>
                  <a:lnTo>
                    <a:pt x="2567" y="92"/>
                  </a:lnTo>
                  <a:lnTo>
                    <a:pt x="2562" y="88"/>
                  </a:lnTo>
                  <a:lnTo>
                    <a:pt x="2561" y="83"/>
                  </a:lnTo>
                  <a:lnTo>
                    <a:pt x="2560" y="79"/>
                  </a:lnTo>
                  <a:lnTo>
                    <a:pt x="2561" y="75"/>
                  </a:lnTo>
                  <a:lnTo>
                    <a:pt x="2562" y="71"/>
                  </a:lnTo>
                  <a:lnTo>
                    <a:pt x="2567" y="67"/>
                  </a:lnTo>
                  <a:lnTo>
                    <a:pt x="2571" y="65"/>
                  </a:lnTo>
                  <a:lnTo>
                    <a:pt x="2575" y="64"/>
                  </a:lnTo>
                  <a:close/>
                  <a:moveTo>
                    <a:pt x="2511" y="64"/>
                  </a:moveTo>
                  <a:lnTo>
                    <a:pt x="2516" y="65"/>
                  </a:lnTo>
                  <a:lnTo>
                    <a:pt x="2519" y="67"/>
                  </a:lnTo>
                  <a:lnTo>
                    <a:pt x="2523" y="71"/>
                  </a:lnTo>
                  <a:lnTo>
                    <a:pt x="2525" y="75"/>
                  </a:lnTo>
                  <a:lnTo>
                    <a:pt x="2526" y="79"/>
                  </a:lnTo>
                  <a:lnTo>
                    <a:pt x="2525" y="83"/>
                  </a:lnTo>
                  <a:lnTo>
                    <a:pt x="2523" y="88"/>
                  </a:lnTo>
                  <a:lnTo>
                    <a:pt x="2519" y="92"/>
                  </a:lnTo>
                  <a:lnTo>
                    <a:pt x="2516" y="93"/>
                  </a:lnTo>
                  <a:lnTo>
                    <a:pt x="2511" y="94"/>
                  </a:lnTo>
                  <a:lnTo>
                    <a:pt x="2507" y="93"/>
                  </a:lnTo>
                  <a:lnTo>
                    <a:pt x="2502" y="92"/>
                  </a:lnTo>
                  <a:lnTo>
                    <a:pt x="2500" y="88"/>
                  </a:lnTo>
                  <a:lnTo>
                    <a:pt x="2497" y="83"/>
                  </a:lnTo>
                  <a:lnTo>
                    <a:pt x="2495" y="79"/>
                  </a:lnTo>
                  <a:lnTo>
                    <a:pt x="2497" y="75"/>
                  </a:lnTo>
                  <a:lnTo>
                    <a:pt x="2500" y="71"/>
                  </a:lnTo>
                  <a:lnTo>
                    <a:pt x="2502" y="67"/>
                  </a:lnTo>
                  <a:lnTo>
                    <a:pt x="2507" y="65"/>
                  </a:lnTo>
                  <a:lnTo>
                    <a:pt x="2511" y="64"/>
                  </a:lnTo>
                  <a:close/>
                  <a:moveTo>
                    <a:pt x="2447" y="64"/>
                  </a:moveTo>
                  <a:lnTo>
                    <a:pt x="2452" y="65"/>
                  </a:lnTo>
                  <a:lnTo>
                    <a:pt x="2456" y="67"/>
                  </a:lnTo>
                  <a:lnTo>
                    <a:pt x="2459" y="71"/>
                  </a:lnTo>
                  <a:lnTo>
                    <a:pt x="2460" y="75"/>
                  </a:lnTo>
                  <a:lnTo>
                    <a:pt x="2462" y="79"/>
                  </a:lnTo>
                  <a:lnTo>
                    <a:pt x="2460" y="83"/>
                  </a:lnTo>
                  <a:lnTo>
                    <a:pt x="2459" y="88"/>
                  </a:lnTo>
                  <a:lnTo>
                    <a:pt x="2456" y="92"/>
                  </a:lnTo>
                  <a:lnTo>
                    <a:pt x="2452" y="93"/>
                  </a:lnTo>
                  <a:lnTo>
                    <a:pt x="2447" y="94"/>
                  </a:lnTo>
                  <a:lnTo>
                    <a:pt x="2442" y="93"/>
                  </a:lnTo>
                  <a:lnTo>
                    <a:pt x="2438" y="92"/>
                  </a:lnTo>
                  <a:lnTo>
                    <a:pt x="2435" y="88"/>
                  </a:lnTo>
                  <a:lnTo>
                    <a:pt x="2433" y="83"/>
                  </a:lnTo>
                  <a:lnTo>
                    <a:pt x="2433" y="79"/>
                  </a:lnTo>
                  <a:lnTo>
                    <a:pt x="2433" y="75"/>
                  </a:lnTo>
                  <a:lnTo>
                    <a:pt x="2435" y="71"/>
                  </a:lnTo>
                  <a:lnTo>
                    <a:pt x="2438" y="67"/>
                  </a:lnTo>
                  <a:lnTo>
                    <a:pt x="2442" y="65"/>
                  </a:lnTo>
                  <a:lnTo>
                    <a:pt x="2447" y="64"/>
                  </a:lnTo>
                  <a:close/>
                  <a:moveTo>
                    <a:pt x="2384" y="64"/>
                  </a:moveTo>
                  <a:lnTo>
                    <a:pt x="2388" y="65"/>
                  </a:lnTo>
                  <a:lnTo>
                    <a:pt x="2392" y="67"/>
                  </a:lnTo>
                  <a:lnTo>
                    <a:pt x="2395" y="71"/>
                  </a:lnTo>
                  <a:lnTo>
                    <a:pt x="2398" y="75"/>
                  </a:lnTo>
                  <a:lnTo>
                    <a:pt x="2398" y="79"/>
                  </a:lnTo>
                  <a:lnTo>
                    <a:pt x="2398" y="83"/>
                  </a:lnTo>
                  <a:lnTo>
                    <a:pt x="2395" y="88"/>
                  </a:lnTo>
                  <a:lnTo>
                    <a:pt x="2392" y="92"/>
                  </a:lnTo>
                  <a:lnTo>
                    <a:pt x="2388" y="93"/>
                  </a:lnTo>
                  <a:lnTo>
                    <a:pt x="2384" y="94"/>
                  </a:lnTo>
                  <a:lnTo>
                    <a:pt x="2378" y="93"/>
                  </a:lnTo>
                  <a:lnTo>
                    <a:pt x="2374" y="92"/>
                  </a:lnTo>
                  <a:lnTo>
                    <a:pt x="2371" y="88"/>
                  </a:lnTo>
                  <a:lnTo>
                    <a:pt x="2368" y="83"/>
                  </a:lnTo>
                  <a:lnTo>
                    <a:pt x="2368" y="79"/>
                  </a:lnTo>
                  <a:lnTo>
                    <a:pt x="2368" y="75"/>
                  </a:lnTo>
                  <a:lnTo>
                    <a:pt x="2371" y="71"/>
                  </a:lnTo>
                  <a:lnTo>
                    <a:pt x="2374" y="67"/>
                  </a:lnTo>
                  <a:lnTo>
                    <a:pt x="2378" y="65"/>
                  </a:lnTo>
                  <a:lnTo>
                    <a:pt x="2384" y="64"/>
                  </a:lnTo>
                  <a:close/>
                  <a:moveTo>
                    <a:pt x="2319" y="64"/>
                  </a:moveTo>
                  <a:lnTo>
                    <a:pt x="2324" y="65"/>
                  </a:lnTo>
                  <a:lnTo>
                    <a:pt x="2328" y="67"/>
                  </a:lnTo>
                  <a:lnTo>
                    <a:pt x="2331" y="71"/>
                  </a:lnTo>
                  <a:lnTo>
                    <a:pt x="2333" y="75"/>
                  </a:lnTo>
                  <a:lnTo>
                    <a:pt x="2333" y="79"/>
                  </a:lnTo>
                  <a:lnTo>
                    <a:pt x="2333" y="83"/>
                  </a:lnTo>
                  <a:lnTo>
                    <a:pt x="2331" y="88"/>
                  </a:lnTo>
                  <a:lnTo>
                    <a:pt x="2328" y="92"/>
                  </a:lnTo>
                  <a:lnTo>
                    <a:pt x="2324" y="93"/>
                  </a:lnTo>
                  <a:lnTo>
                    <a:pt x="2319" y="94"/>
                  </a:lnTo>
                  <a:lnTo>
                    <a:pt x="2314" y="93"/>
                  </a:lnTo>
                  <a:lnTo>
                    <a:pt x="2310" y="92"/>
                  </a:lnTo>
                  <a:lnTo>
                    <a:pt x="2307" y="88"/>
                  </a:lnTo>
                  <a:lnTo>
                    <a:pt x="2306" y="83"/>
                  </a:lnTo>
                  <a:lnTo>
                    <a:pt x="2304" y="79"/>
                  </a:lnTo>
                  <a:lnTo>
                    <a:pt x="2306" y="75"/>
                  </a:lnTo>
                  <a:lnTo>
                    <a:pt x="2307" y="71"/>
                  </a:lnTo>
                  <a:lnTo>
                    <a:pt x="2310" y="67"/>
                  </a:lnTo>
                  <a:lnTo>
                    <a:pt x="2314" y="65"/>
                  </a:lnTo>
                  <a:lnTo>
                    <a:pt x="2319" y="64"/>
                  </a:lnTo>
                  <a:close/>
                  <a:moveTo>
                    <a:pt x="2255" y="64"/>
                  </a:moveTo>
                  <a:lnTo>
                    <a:pt x="2259" y="65"/>
                  </a:lnTo>
                  <a:lnTo>
                    <a:pt x="2264" y="67"/>
                  </a:lnTo>
                  <a:lnTo>
                    <a:pt x="2266" y="71"/>
                  </a:lnTo>
                  <a:lnTo>
                    <a:pt x="2269" y="75"/>
                  </a:lnTo>
                  <a:lnTo>
                    <a:pt x="2271" y="79"/>
                  </a:lnTo>
                  <a:lnTo>
                    <a:pt x="2269" y="83"/>
                  </a:lnTo>
                  <a:lnTo>
                    <a:pt x="2266" y="88"/>
                  </a:lnTo>
                  <a:lnTo>
                    <a:pt x="2264" y="92"/>
                  </a:lnTo>
                  <a:lnTo>
                    <a:pt x="2259" y="93"/>
                  </a:lnTo>
                  <a:lnTo>
                    <a:pt x="2255" y="94"/>
                  </a:lnTo>
                  <a:lnTo>
                    <a:pt x="2250" y="93"/>
                  </a:lnTo>
                  <a:lnTo>
                    <a:pt x="2247" y="92"/>
                  </a:lnTo>
                  <a:lnTo>
                    <a:pt x="2243" y="88"/>
                  </a:lnTo>
                  <a:lnTo>
                    <a:pt x="2241" y="83"/>
                  </a:lnTo>
                  <a:lnTo>
                    <a:pt x="2240" y="79"/>
                  </a:lnTo>
                  <a:lnTo>
                    <a:pt x="2241" y="75"/>
                  </a:lnTo>
                  <a:lnTo>
                    <a:pt x="2243" y="71"/>
                  </a:lnTo>
                  <a:lnTo>
                    <a:pt x="2247" y="67"/>
                  </a:lnTo>
                  <a:lnTo>
                    <a:pt x="2250" y="65"/>
                  </a:lnTo>
                  <a:lnTo>
                    <a:pt x="2255" y="64"/>
                  </a:lnTo>
                  <a:close/>
                  <a:moveTo>
                    <a:pt x="2191" y="64"/>
                  </a:moveTo>
                  <a:lnTo>
                    <a:pt x="2195" y="65"/>
                  </a:lnTo>
                  <a:lnTo>
                    <a:pt x="2199" y="67"/>
                  </a:lnTo>
                  <a:lnTo>
                    <a:pt x="2204" y="71"/>
                  </a:lnTo>
                  <a:lnTo>
                    <a:pt x="2205" y="75"/>
                  </a:lnTo>
                  <a:lnTo>
                    <a:pt x="2206" y="79"/>
                  </a:lnTo>
                  <a:lnTo>
                    <a:pt x="2205" y="83"/>
                  </a:lnTo>
                  <a:lnTo>
                    <a:pt x="2204" y="88"/>
                  </a:lnTo>
                  <a:lnTo>
                    <a:pt x="2199" y="92"/>
                  </a:lnTo>
                  <a:lnTo>
                    <a:pt x="2195" y="93"/>
                  </a:lnTo>
                  <a:lnTo>
                    <a:pt x="2191" y="94"/>
                  </a:lnTo>
                  <a:lnTo>
                    <a:pt x="2187" y="93"/>
                  </a:lnTo>
                  <a:lnTo>
                    <a:pt x="2183" y="92"/>
                  </a:lnTo>
                  <a:lnTo>
                    <a:pt x="2178" y="88"/>
                  </a:lnTo>
                  <a:lnTo>
                    <a:pt x="2177" y="83"/>
                  </a:lnTo>
                  <a:lnTo>
                    <a:pt x="2176" y="79"/>
                  </a:lnTo>
                  <a:lnTo>
                    <a:pt x="2177" y="75"/>
                  </a:lnTo>
                  <a:lnTo>
                    <a:pt x="2178" y="71"/>
                  </a:lnTo>
                  <a:lnTo>
                    <a:pt x="2183" y="67"/>
                  </a:lnTo>
                  <a:lnTo>
                    <a:pt x="2187" y="65"/>
                  </a:lnTo>
                  <a:lnTo>
                    <a:pt x="2191" y="64"/>
                  </a:lnTo>
                  <a:close/>
                  <a:moveTo>
                    <a:pt x="2127" y="64"/>
                  </a:moveTo>
                  <a:lnTo>
                    <a:pt x="2132" y="65"/>
                  </a:lnTo>
                  <a:lnTo>
                    <a:pt x="2135" y="67"/>
                  </a:lnTo>
                  <a:lnTo>
                    <a:pt x="2139" y="71"/>
                  </a:lnTo>
                  <a:lnTo>
                    <a:pt x="2141" y="75"/>
                  </a:lnTo>
                  <a:lnTo>
                    <a:pt x="2142" y="79"/>
                  </a:lnTo>
                  <a:lnTo>
                    <a:pt x="2141" y="83"/>
                  </a:lnTo>
                  <a:lnTo>
                    <a:pt x="2139" y="88"/>
                  </a:lnTo>
                  <a:lnTo>
                    <a:pt x="2135" y="92"/>
                  </a:lnTo>
                  <a:lnTo>
                    <a:pt x="2132" y="93"/>
                  </a:lnTo>
                  <a:lnTo>
                    <a:pt x="2127" y="94"/>
                  </a:lnTo>
                  <a:lnTo>
                    <a:pt x="2123" y="93"/>
                  </a:lnTo>
                  <a:lnTo>
                    <a:pt x="2118" y="92"/>
                  </a:lnTo>
                  <a:lnTo>
                    <a:pt x="2116" y="88"/>
                  </a:lnTo>
                  <a:lnTo>
                    <a:pt x="2113" y="83"/>
                  </a:lnTo>
                  <a:lnTo>
                    <a:pt x="2111" y="79"/>
                  </a:lnTo>
                  <a:lnTo>
                    <a:pt x="2113" y="75"/>
                  </a:lnTo>
                  <a:lnTo>
                    <a:pt x="2116" y="71"/>
                  </a:lnTo>
                  <a:lnTo>
                    <a:pt x="2118" y="67"/>
                  </a:lnTo>
                  <a:lnTo>
                    <a:pt x="2123" y="65"/>
                  </a:lnTo>
                  <a:lnTo>
                    <a:pt x="2127" y="64"/>
                  </a:lnTo>
                  <a:close/>
                  <a:moveTo>
                    <a:pt x="2063" y="64"/>
                  </a:moveTo>
                  <a:lnTo>
                    <a:pt x="2068" y="65"/>
                  </a:lnTo>
                  <a:lnTo>
                    <a:pt x="2072" y="67"/>
                  </a:lnTo>
                  <a:lnTo>
                    <a:pt x="2075" y="71"/>
                  </a:lnTo>
                  <a:lnTo>
                    <a:pt x="2076" y="75"/>
                  </a:lnTo>
                  <a:lnTo>
                    <a:pt x="2078" y="79"/>
                  </a:lnTo>
                  <a:lnTo>
                    <a:pt x="2076" y="83"/>
                  </a:lnTo>
                  <a:lnTo>
                    <a:pt x="2075" y="88"/>
                  </a:lnTo>
                  <a:lnTo>
                    <a:pt x="2072" y="92"/>
                  </a:lnTo>
                  <a:lnTo>
                    <a:pt x="2068" y="93"/>
                  </a:lnTo>
                  <a:lnTo>
                    <a:pt x="2063" y="94"/>
                  </a:lnTo>
                  <a:lnTo>
                    <a:pt x="2058" y="93"/>
                  </a:lnTo>
                  <a:lnTo>
                    <a:pt x="2054" y="92"/>
                  </a:lnTo>
                  <a:lnTo>
                    <a:pt x="2051" y="88"/>
                  </a:lnTo>
                  <a:lnTo>
                    <a:pt x="2049" y="83"/>
                  </a:lnTo>
                  <a:lnTo>
                    <a:pt x="2049" y="79"/>
                  </a:lnTo>
                  <a:lnTo>
                    <a:pt x="2049" y="75"/>
                  </a:lnTo>
                  <a:lnTo>
                    <a:pt x="2051" y="71"/>
                  </a:lnTo>
                  <a:lnTo>
                    <a:pt x="2054" y="67"/>
                  </a:lnTo>
                  <a:lnTo>
                    <a:pt x="2058" y="65"/>
                  </a:lnTo>
                  <a:lnTo>
                    <a:pt x="2063" y="64"/>
                  </a:lnTo>
                  <a:close/>
                  <a:moveTo>
                    <a:pt x="2000" y="64"/>
                  </a:moveTo>
                  <a:lnTo>
                    <a:pt x="2004" y="65"/>
                  </a:lnTo>
                  <a:lnTo>
                    <a:pt x="2008" y="67"/>
                  </a:lnTo>
                  <a:lnTo>
                    <a:pt x="2011" y="71"/>
                  </a:lnTo>
                  <a:lnTo>
                    <a:pt x="2014" y="75"/>
                  </a:lnTo>
                  <a:lnTo>
                    <a:pt x="2014" y="79"/>
                  </a:lnTo>
                  <a:lnTo>
                    <a:pt x="2014" y="83"/>
                  </a:lnTo>
                  <a:lnTo>
                    <a:pt x="2011" y="88"/>
                  </a:lnTo>
                  <a:lnTo>
                    <a:pt x="2008" y="92"/>
                  </a:lnTo>
                  <a:lnTo>
                    <a:pt x="2004" y="93"/>
                  </a:lnTo>
                  <a:lnTo>
                    <a:pt x="2000" y="94"/>
                  </a:lnTo>
                  <a:lnTo>
                    <a:pt x="1994" y="93"/>
                  </a:lnTo>
                  <a:lnTo>
                    <a:pt x="1990" y="92"/>
                  </a:lnTo>
                  <a:lnTo>
                    <a:pt x="1987" y="88"/>
                  </a:lnTo>
                  <a:lnTo>
                    <a:pt x="1984" y="83"/>
                  </a:lnTo>
                  <a:lnTo>
                    <a:pt x="1984" y="79"/>
                  </a:lnTo>
                  <a:lnTo>
                    <a:pt x="1984" y="75"/>
                  </a:lnTo>
                  <a:lnTo>
                    <a:pt x="1987" y="71"/>
                  </a:lnTo>
                  <a:lnTo>
                    <a:pt x="1990" y="67"/>
                  </a:lnTo>
                  <a:lnTo>
                    <a:pt x="1994" y="65"/>
                  </a:lnTo>
                  <a:lnTo>
                    <a:pt x="2000" y="64"/>
                  </a:lnTo>
                  <a:close/>
                  <a:moveTo>
                    <a:pt x="1935" y="64"/>
                  </a:moveTo>
                  <a:lnTo>
                    <a:pt x="1940" y="65"/>
                  </a:lnTo>
                  <a:lnTo>
                    <a:pt x="1944" y="67"/>
                  </a:lnTo>
                  <a:lnTo>
                    <a:pt x="1947" y="71"/>
                  </a:lnTo>
                  <a:lnTo>
                    <a:pt x="1949" y="75"/>
                  </a:lnTo>
                  <a:lnTo>
                    <a:pt x="1949" y="79"/>
                  </a:lnTo>
                  <a:lnTo>
                    <a:pt x="1949" y="83"/>
                  </a:lnTo>
                  <a:lnTo>
                    <a:pt x="1947" y="88"/>
                  </a:lnTo>
                  <a:lnTo>
                    <a:pt x="1944" y="92"/>
                  </a:lnTo>
                  <a:lnTo>
                    <a:pt x="1940" y="93"/>
                  </a:lnTo>
                  <a:lnTo>
                    <a:pt x="1935" y="94"/>
                  </a:lnTo>
                  <a:lnTo>
                    <a:pt x="1930" y="93"/>
                  </a:lnTo>
                  <a:lnTo>
                    <a:pt x="1926" y="92"/>
                  </a:lnTo>
                  <a:lnTo>
                    <a:pt x="1923" y="88"/>
                  </a:lnTo>
                  <a:lnTo>
                    <a:pt x="1922" y="83"/>
                  </a:lnTo>
                  <a:lnTo>
                    <a:pt x="1920" y="79"/>
                  </a:lnTo>
                  <a:lnTo>
                    <a:pt x="1922" y="75"/>
                  </a:lnTo>
                  <a:lnTo>
                    <a:pt x="1923" y="71"/>
                  </a:lnTo>
                  <a:lnTo>
                    <a:pt x="1926" y="67"/>
                  </a:lnTo>
                  <a:lnTo>
                    <a:pt x="1930" y="65"/>
                  </a:lnTo>
                  <a:lnTo>
                    <a:pt x="1935" y="64"/>
                  </a:lnTo>
                  <a:close/>
                  <a:moveTo>
                    <a:pt x="1871" y="64"/>
                  </a:moveTo>
                  <a:lnTo>
                    <a:pt x="1875" y="65"/>
                  </a:lnTo>
                  <a:lnTo>
                    <a:pt x="1880" y="67"/>
                  </a:lnTo>
                  <a:lnTo>
                    <a:pt x="1882" y="71"/>
                  </a:lnTo>
                  <a:lnTo>
                    <a:pt x="1885" y="75"/>
                  </a:lnTo>
                  <a:lnTo>
                    <a:pt x="1887" y="79"/>
                  </a:lnTo>
                  <a:lnTo>
                    <a:pt x="1885" y="83"/>
                  </a:lnTo>
                  <a:lnTo>
                    <a:pt x="1882" y="88"/>
                  </a:lnTo>
                  <a:lnTo>
                    <a:pt x="1880" y="92"/>
                  </a:lnTo>
                  <a:lnTo>
                    <a:pt x="1875" y="93"/>
                  </a:lnTo>
                  <a:lnTo>
                    <a:pt x="1871" y="94"/>
                  </a:lnTo>
                  <a:lnTo>
                    <a:pt x="1866" y="93"/>
                  </a:lnTo>
                  <a:lnTo>
                    <a:pt x="1863" y="92"/>
                  </a:lnTo>
                  <a:lnTo>
                    <a:pt x="1859" y="88"/>
                  </a:lnTo>
                  <a:lnTo>
                    <a:pt x="1857" y="83"/>
                  </a:lnTo>
                  <a:lnTo>
                    <a:pt x="1856" y="79"/>
                  </a:lnTo>
                  <a:lnTo>
                    <a:pt x="1857" y="75"/>
                  </a:lnTo>
                  <a:lnTo>
                    <a:pt x="1859" y="71"/>
                  </a:lnTo>
                  <a:lnTo>
                    <a:pt x="1863" y="67"/>
                  </a:lnTo>
                  <a:lnTo>
                    <a:pt x="1866" y="65"/>
                  </a:lnTo>
                  <a:lnTo>
                    <a:pt x="1871" y="64"/>
                  </a:lnTo>
                  <a:close/>
                  <a:moveTo>
                    <a:pt x="1807" y="64"/>
                  </a:moveTo>
                  <a:lnTo>
                    <a:pt x="1811" y="65"/>
                  </a:lnTo>
                  <a:lnTo>
                    <a:pt x="1815" y="67"/>
                  </a:lnTo>
                  <a:lnTo>
                    <a:pt x="1820" y="71"/>
                  </a:lnTo>
                  <a:lnTo>
                    <a:pt x="1821" y="75"/>
                  </a:lnTo>
                  <a:lnTo>
                    <a:pt x="1822" y="79"/>
                  </a:lnTo>
                  <a:lnTo>
                    <a:pt x="1821" y="83"/>
                  </a:lnTo>
                  <a:lnTo>
                    <a:pt x="1820" y="88"/>
                  </a:lnTo>
                  <a:lnTo>
                    <a:pt x="1815" y="92"/>
                  </a:lnTo>
                  <a:lnTo>
                    <a:pt x="1811" y="93"/>
                  </a:lnTo>
                  <a:lnTo>
                    <a:pt x="1807" y="94"/>
                  </a:lnTo>
                  <a:lnTo>
                    <a:pt x="1803" y="93"/>
                  </a:lnTo>
                  <a:lnTo>
                    <a:pt x="1799" y="92"/>
                  </a:lnTo>
                  <a:lnTo>
                    <a:pt x="1794" y="88"/>
                  </a:lnTo>
                  <a:lnTo>
                    <a:pt x="1793" y="83"/>
                  </a:lnTo>
                  <a:lnTo>
                    <a:pt x="1792" y="79"/>
                  </a:lnTo>
                  <a:lnTo>
                    <a:pt x="1793" y="75"/>
                  </a:lnTo>
                  <a:lnTo>
                    <a:pt x="1794" y="71"/>
                  </a:lnTo>
                  <a:lnTo>
                    <a:pt x="1799" y="67"/>
                  </a:lnTo>
                  <a:lnTo>
                    <a:pt x="1803" y="65"/>
                  </a:lnTo>
                  <a:lnTo>
                    <a:pt x="1807" y="64"/>
                  </a:lnTo>
                  <a:close/>
                  <a:moveTo>
                    <a:pt x="1743" y="64"/>
                  </a:moveTo>
                  <a:lnTo>
                    <a:pt x="1748" y="65"/>
                  </a:lnTo>
                  <a:lnTo>
                    <a:pt x="1751" y="67"/>
                  </a:lnTo>
                  <a:lnTo>
                    <a:pt x="1755" y="71"/>
                  </a:lnTo>
                  <a:lnTo>
                    <a:pt x="1757" y="75"/>
                  </a:lnTo>
                  <a:lnTo>
                    <a:pt x="1758" y="79"/>
                  </a:lnTo>
                  <a:lnTo>
                    <a:pt x="1757" y="83"/>
                  </a:lnTo>
                  <a:lnTo>
                    <a:pt x="1755" y="88"/>
                  </a:lnTo>
                  <a:lnTo>
                    <a:pt x="1751" y="92"/>
                  </a:lnTo>
                  <a:lnTo>
                    <a:pt x="1748" y="93"/>
                  </a:lnTo>
                  <a:lnTo>
                    <a:pt x="1743" y="94"/>
                  </a:lnTo>
                  <a:lnTo>
                    <a:pt x="1739" y="93"/>
                  </a:lnTo>
                  <a:lnTo>
                    <a:pt x="1734" y="92"/>
                  </a:lnTo>
                  <a:lnTo>
                    <a:pt x="1732" y="88"/>
                  </a:lnTo>
                  <a:lnTo>
                    <a:pt x="1729" y="83"/>
                  </a:lnTo>
                  <a:lnTo>
                    <a:pt x="1727" y="79"/>
                  </a:lnTo>
                  <a:lnTo>
                    <a:pt x="1729" y="75"/>
                  </a:lnTo>
                  <a:lnTo>
                    <a:pt x="1732" y="71"/>
                  </a:lnTo>
                  <a:lnTo>
                    <a:pt x="1734" y="67"/>
                  </a:lnTo>
                  <a:lnTo>
                    <a:pt x="1739" y="65"/>
                  </a:lnTo>
                  <a:lnTo>
                    <a:pt x="1743" y="64"/>
                  </a:lnTo>
                  <a:close/>
                  <a:moveTo>
                    <a:pt x="1679" y="64"/>
                  </a:moveTo>
                  <a:lnTo>
                    <a:pt x="1684" y="65"/>
                  </a:lnTo>
                  <a:lnTo>
                    <a:pt x="1688" y="67"/>
                  </a:lnTo>
                  <a:lnTo>
                    <a:pt x="1691" y="71"/>
                  </a:lnTo>
                  <a:lnTo>
                    <a:pt x="1692" y="75"/>
                  </a:lnTo>
                  <a:lnTo>
                    <a:pt x="1694" y="79"/>
                  </a:lnTo>
                  <a:lnTo>
                    <a:pt x="1692" y="83"/>
                  </a:lnTo>
                  <a:lnTo>
                    <a:pt x="1691" y="88"/>
                  </a:lnTo>
                  <a:lnTo>
                    <a:pt x="1688" y="92"/>
                  </a:lnTo>
                  <a:lnTo>
                    <a:pt x="1684" y="93"/>
                  </a:lnTo>
                  <a:lnTo>
                    <a:pt x="1679" y="94"/>
                  </a:lnTo>
                  <a:lnTo>
                    <a:pt x="1674" y="93"/>
                  </a:lnTo>
                  <a:lnTo>
                    <a:pt x="1670" y="92"/>
                  </a:lnTo>
                  <a:lnTo>
                    <a:pt x="1667" y="88"/>
                  </a:lnTo>
                  <a:lnTo>
                    <a:pt x="1665" y="83"/>
                  </a:lnTo>
                  <a:lnTo>
                    <a:pt x="1665" y="79"/>
                  </a:lnTo>
                  <a:lnTo>
                    <a:pt x="1665" y="75"/>
                  </a:lnTo>
                  <a:lnTo>
                    <a:pt x="1667" y="71"/>
                  </a:lnTo>
                  <a:lnTo>
                    <a:pt x="1670" y="67"/>
                  </a:lnTo>
                  <a:lnTo>
                    <a:pt x="1674" y="65"/>
                  </a:lnTo>
                  <a:lnTo>
                    <a:pt x="1679" y="64"/>
                  </a:lnTo>
                  <a:close/>
                  <a:moveTo>
                    <a:pt x="1616" y="64"/>
                  </a:moveTo>
                  <a:lnTo>
                    <a:pt x="1620" y="65"/>
                  </a:lnTo>
                  <a:lnTo>
                    <a:pt x="1624" y="67"/>
                  </a:lnTo>
                  <a:lnTo>
                    <a:pt x="1627" y="71"/>
                  </a:lnTo>
                  <a:lnTo>
                    <a:pt x="1630" y="75"/>
                  </a:lnTo>
                  <a:lnTo>
                    <a:pt x="1630" y="79"/>
                  </a:lnTo>
                  <a:lnTo>
                    <a:pt x="1630" y="83"/>
                  </a:lnTo>
                  <a:lnTo>
                    <a:pt x="1627" y="88"/>
                  </a:lnTo>
                  <a:lnTo>
                    <a:pt x="1624" y="92"/>
                  </a:lnTo>
                  <a:lnTo>
                    <a:pt x="1620" y="93"/>
                  </a:lnTo>
                  <a:lnTo>
                    <a:pt x="1616" y="94"/>
                  </a:lnTo>
                  <a:lnTo>
                    <a:pt x="1610" y="93"/>
                  </a:lnTo>
                  <a:lnTo>
                    <a:pt x="1606" y="92"/>
                  </a:lnTo>
                  <a:lnTo>
                    <a:pt x="1603" y="88"/>
                  </a:lnTo>
                  <a:lnTo>
                    <a:pt x="1600" y="83"/>
                  </a:lnTo>
                  <a:lnTo>
                    <a:pt x="1600" y="79"/>
                  </a:lnTo>
                  <a:lnTo>
                    <a:pt x="1600" y="75"/>
                  </a:lnTo>
                  <a:lnTo>
                    <a:pt x="1603" y="71"/>
                  </a:lnTo>
                  <a:lnTo>
                    <a:pt x="1606" y="67"/>
                  </a:lnTo>
                  <a:lnTo>
                    <a:pt x="1610" y="65"/>
                  </a:lnTo>
                  <a:lnTo>
                    <a:pt x="1616" y="64"/>
                  </a:lnTo>
                  <a:close/>
                  <a:moveTo>
                    <a:pt x="1551" y="64"/>
                  </a:moveTo>
                  <a:lnTo>
                    <a:pt x="1556" y="65"/>
                  </a:lnTo>
                  <a:lnTo>
                    <a:pt x="1560" y="67"/>
                  </a:lnTo>
                  <a:lnTo>
                    <a:pt x="1563" y="71"/>
                  </a:lnTo>
                  <a:lnTo>
                    <a:pt x="1565" y="75"/>
                  </a:lnTo>
                  <a:lnTo>
                    <a:pt x="1565" y="79"/>
                  </a:lnTo>
                  <a:lnTo>
                    <a:pt x="1565" y="83"/>
                  </a:lnTo>
                  <a:lnTo>
                    <a:pt x="1563" y="88"/>
                  </a:lnTo>
                  <a:lnTo>
                    <a:pt x="1560" y="92"/>
                  </a:lnTo>
                  <a:lnTo>
                    <a:pt x="1556" y="93"/>
                  </a:lnTo>
                  <a:lnTo>
                    <a:pt x="1551" y="94"/>
                  </a:lnTo>
                  <a:lnTo>
                    <a:pt x="1546" y="93"/>
                  </a:lnTo>
                  <a:lnTo>
                    <a:pt x="1542" y="92"/>
                  </a:lnTo>
                  <a:lnTo>
                    <a:pt x="1539" y="88"/>
                  </a:lnTo>
                  <a:lnTo>
                    <a:pt x="1538" y="83"/>
                  </a:lnTo>
                  <a:lnTo>
                    <a:pt x="1536" y="79"/>
                  </a:lnTo>
                  <a:lnTo>
                    <a:pt x="1538" y="75"/>
                  </a:lnTo>
                  <a:lnTo>
                    <a:pt x="1539" y="71"/>
                  </a:lnTo>
                  <a:lnTo>
                    <a:pt x="1542" y="67"/>
                  </a:lnTo>
                  <a:lnTo>
                    <a:pt x="1546" y="65"/>
                  </a:lnTo>
                  <a:lnTo>
                    <a:pt x="1551" y="64"/>
                  </a:lnTo>
                  <a:close/>
                  <a:moveTo>
                    <a:pt x="1487" y="64"/>
                  </a:moveTo>
                  <a:lnTo>
                    <a:pt x="1491" y="65"/>
                  </a:lnTo>
                  <a:lnTo>
                    <a:pt x="1496" y="67"/>
                  </a:lnTo>
                  <a:lnTo>
                    <a:pt x="1498" y="71"/>
                  </a:lnTo>
                  <a:lnTo>
                    <a:pt x="1501" y="75"/>
                  </a:lnTo>
                  <a:lnTo>
                    <a:pt x="1503" y="79"/>
                  </a:lnTo>
                  <a:lnTo>
                    <a:pt x="1501" y="83"/>
                  </a:lnTo>
                  <a:lnTo>
                    <a:pt x="1498" y="88"/>
                  </a:lnTo>
                  <a:lnTo>
                    <a:pt x="1496" y="92"/>
                  </a:lnTo>
                  <a:lnTo>
                    <a:pt x="1491" y="93"/>
                  </a:lnTo>
                  <a:lnTo>
                    <a:pt x="1487" y="94"/>
                  </a:lnTo>
                  <a:lnTo>
                    <a:pt x="1482" y="93"/>
                  </a:lnTo>
                  <a:lnTo>
                    <a:pt x="1479" y="92"/>
                  </a:lnTo>
                  <a:lnTo>
                    <a:pt x="1475" y="88"/>
                  </a:lnTo>
                  <a:lnTo>
                    <a:pt x="1473" y="83"/>
                  </a:lnTo>
                  <a:lnTo>
                    <a:pt x="1472" y="79"/>
                  </a:lnTo>
                  <a:lnTo>
                    <a:pt x="1473" y="75"/>
                  </a:lnTo>
                  <a:lnTo>
                    <a:pt x="1475" y="71"/>
                  </a:lnTo>
                  <a:lnTo>
                    <a:pt x="1479" y="67"/>
                  </a:lnTo>
                  <a:lnTo>
                    <a:pt x="1482" y="65"/>
                  </a:lnTo>
                  <a:lnTo>
                    <a:pt x="1487" y="64"/>
                  </a:lnTo>
                  <a:close/>
                  <a:moveTo>
                    <a:pt x="1423" y="64"/>
                  </a:moveTo>
                  <a:lnTo>
                    <a:pt x="1427" y="65"/>
                  </a:lnTo>
                  <a:lnTo>
                    <a:pt x="1431" y="67"/>
                  </a:lnTo>
                  <a:lnTo>
                    <a:pt x="1436" y="71"/>
                  </a:lnTo>
                  <a:lnTo>
                    <a:pt x="1437" y="75"/>
                  </a:lnTo>
                  <a:lnTo>
                    <a:pt x="1438" y="79"/>
                  </a:lnTo>
                  <a:lnTo>
                    <a:pt x="1437" y="83"/>
                  </a:lnTo>
                  <a:lnTo>
                    <a:pt x="1436" y="88"/>
                  </a:lnTo>
                  <a:lnTo>
                    <a:pt x="1431" y="92"/>
                  </a:lnTo>
                  <a:lnTo>
                    <a:pt x="1427" y="93"/>
                  </a:lnTo>
                  <a:lnTo>
                    <a:pt x="1423" y="94"/>
                  </a:lnTo>
                  <a:lnTo>
                    <a:pt x="1419" y="93"/>
                  </a:lnTo>
                  <a:lnTo>
                    <a:pt x="1415" y="92"/>
                  </a:lnTo>
                  <a:lnTo>
                    <a:pt x="1410" y="88"/>
                  </a:lnTo>
                  <a:lnTo>
                    <a:pt x="1409" y="83"/>
                  </a:lnTo>
                  <a:lnTo>
                    <a:pt x="1408" y="79"/>
                  </a:lnTo>
                  <a:lnTo>
                    <a:pt x="1409" y="75"/>
                  </a:lnTo>
                  <a:lnTo>
                    <a:pt x="1410" y="71"/>
                  </a:lnTo>
                  <a:lnTo>
                    <a:pt x="1415" y="67"/>
                  </a:lnTo>
                  <a:lnTo>
                    <a:pt x="1419" y="65"/>
                  </a:lnTo>
                  <a:lnTo>
                    <a:pt x="1423" y="64"/>
                  </a:lnTo>
                  <a:close/>
                  <a:moveTo>
                    <a:pt x="1359" y="64"/>
                  </a:moveTo>
                  <a:lnTo>
                    <a:pt x="1364" y="65"/>
                  </a:lnTo>
                  <a:lnTo>
                    <a:pt x="1367" y="67"/>
                  </a:lnTo>
                  <a:lnTo>
                    <a:pt x="1371" y="71"/>
                  </a:lnTo>
                  <a:lnTo>
                    <a:pt x="1373" y="75"/>
                  </a:lnTo>
                  <a:lnTo>
                    <a:pt x="1374" y="79"/>
                  </a:lnTo>
                  <a:lnTo>
                    <a:pt x="1373" y="83"/>
                  </a:lnTo>
                  <a:lnTo>
                    <a:pt x="1371" y="88"/>
                  </a:lnTo>
                  <a:lnTo>
                    <a:pt x="1367" y="92"/>
                  </a:lnTo>
                  <a:lnTo>
                    <a:pt x="1364" y="93"/>
                  </a:lnTo>
                  <a:lnTo>
                    <a:pt x="1359" y="94"/>
                  </a:lnTo>
                  <a:lnTo>
                    <a:pt x="1355" y="93"/>
                  </a:lnTo>
                  <a:lnTo>
                    <a:pt x="1350" y="92"/>
                  </a:lnTo>
                  <a:lnTo>
                    <a:pt x="1348" y="88"/>
                  </a:lnTo>
                  <a:lnTo>
                    <a:pt x="1345" y="83"/>
                  </a:lnTo>
                  <a:lnTo>
                    <a:pt x="1343" y="79"/>
                  </a:lnTo>
                  <a:lnTo>
                    <a:pt x="1345" y="75"/>
                  </a:lnTo>
                  <a:lnTo>
                    <a:pt x="1348" y="71"/>
                  </a:lnTo>
                  <a:lnTo>
                    <a:pt x="1350" y="67"/>
                  </a:lnTo>
                  <a:lnTo>
                    <a:pt x="1355" y="65"/>
                  </a:lnTo>
                  <a:lnTo>
                    <a:pt x="1359" y="64"/>
                  </a:lnTo>
                  <a:close/>
                  <a:moveTo>
                    <a:pt x="1295" y="64"/>
                  </a:moveTo>
                  <a:lnTo>
                    <a:pt x="1300" y="65"/>
                  </a:lnTo>
                  <a:lnTo>
                    <a:pt x="1304" y="67"/>
                  </a:lnTo>
                  <a:lnTo>
                    <a:pt x="1307" y="71"/>
                  </a:lnTo>
                  <a:lnTo>
                    <a:pt x="1308" y="75"/>
                  </a:lnTo>
                  <a:lnTo>
                    <a:pt x="1310" y="79"/>
                  </a:lnTo>
                  <a:lnTo>
                    <a:pt x="1308" y="83"/>
                  </a:lnTo>
                  <a:lnTo>
                    <a:pt x="1307" y="88"/>
                  </a:lnTo>
                  <a:lnTo>
                    <a:pt x="1304" y="92"/>
                  </a:lnTo>
                  <a:lnTo>
                    <a:pt x="1300" y="93"/>
                  </a:lnTo>
                  <a:lnTo>
                    <a:pt x="1295" y="94"/>
                  </a:lnTo>
                  <a:lnTo>
                    <a:pt x="1290" y="93"/>
                  </a:lnTo>
                  <a:lnTo>
                    <a:pt x="1286" y="92"/>
                  </a:lnTo>
                  <a:lnTo>
                    <a:pt x="1283" y="88"/>
                  </a:lnTo>
                  <a:lnTo>
                    <a:pt x="1281" y="83"/>
                  </a:lnTo>
                  <a:lnTo>
                    <a:pt x="1281" y="79"/>
                  </a:lnTo>
                  <a:lnTo>
                    <a:pt x="1281" y="75"/>
                  </a:lnTo>
                  <a:lnTo>
                    <a:pt x="1283" y="71"/>
                  </a:lnTo>
                  <a:lnTo>
                    <a:pt x="1286" y="67"/>
                  </a:lnTo>
                  <a:lnTo>
                    <a:pt x="1290" y="65"/>
                  </a:lnTo>
                  <a:lnTo>
                    <a:pt x="1295" y="64"/>
                  </a:lnTo>
                  <a:close/>
                  <a:moveTo>
                    <a:pt x="1232" y="64"/>
                  </a:moveTo>
                  <a:lnTo>
                    <a:pt x="1236" y="65"/>
                  </a:lnTo>
                  <a:lnTo>
                    <a:pt x="1240" y="67"/>
                  </a:lnTo>
                  <a:lnTo>
                    <a:pt x="1243" y="71"/>
                  </a:lnTo>
                  <a:lnTo>
                    <a:pt x="1246" y="75"/>
                  </a:lnTo>
                  <a:lnTo>
                    <a:pt x="1246" y="79"/>
                  </a:lnTo>
                  <a:lnTo>
                    <a:pt x="1246" y="83"/>
                  </a:lnTo>
                  <a:lnTo>
                    <a:pt x="1243" y="88"/>
                  </a:lnTo>
                  <a:lnTo>
                    <a:pt x="1240" y="92"/>
                  </a:lnTo>
                  <a:lnTo>
                    <a:pt x="1236" y="93"/>
                  </a:lnTo>
                  <a:lnTo>
                    <a:pt x="1232" y="94"/>
                  </a:lnTo>
                  <a:lnTo>
                    <a:pt x="1226" y="93"/>
                  </a:lnTo>
                  <a:lnTo>
                    <a:pt x="1222" y="92"/>
                  </a:lnTo>
                  <a:lnTo>
                    <a:pt x="1219" y="88"/>
                  </a:lnTo>
                  <a:lnTo>
                    <a:pt x="1216" y="83"/>
                  </a:lnTo>
                  <a:lnTo>
                    <a:pt x="1216" y="79"/>
                  </a:lnTo>
                  <a:lnTo>
                    <a:pt x="1216" y="75"/>
                  </a:lnTo>
                  <a:lnTo>
                    <a:pt x="1219" y="71"/>
                  </a:lnTo>
                  <a:lnTo>
                    <a:pt x="1222" y="67"/>
                  </a:lnTo>
                  <a:lnTo>
                    <a:pt x="1226" y="65"/>
                  </a:lnTo>
                  <a:lnTo>
                    <a:pt x="1232" y="64"/>
                  </a:lnTo>
                  <a:close/>
                  <a:moveTo>
                    <a:pt x="1167" y="64"/>
                  </a:moveTo>
                  <a:lnTo>
                    <a:pt x="1172" y="65"/>
                  </a:lnTo>
                  <a:lnTo>
                    <a:pt x="1176" y="67"/>
                  </a:lnTo>
                  <a:lnTo>
                    <a:pt x="1179" y="71"/>
                  </a:lnTo>
                  <a:lnTo>
                    <a:pt x="1181" y="75"/>
                  </a:lnTo>
                  <a:lnTo>
                    <a:pt x="1181" y="79"/>
                  </a:lnTo>
                  <a:lnTo>
                    <a:pt x="1181" y="83"/>
                  </a:lnTo>
                  <a:lnTo>
                    <a:pt x="1179" y="88"/>
                  </a:lnTo>
                  <a:lnTo>
                    <a:pt x="1176" y="92"/>
                  </a:lnTo>
                  <a:lnTo>
                    <a:pt x="1172" y="93"/>
                  </a:lnTo>
                  <a:lnTo>
                    <a:pt x="1167" y="94"/>
                  </a:lnTo>
                  <a:lnTo>
                    <a:pt x="1162" y="93"/>
                  </a:lnTo>
                  <a:lnTo>
                    <a:pt x="1158" y="92"/>
                  </a:lnTo>
                  <a:lnTo>
                    <a:pt x="1155" y="88"/>
                  </a:lnTo>
                  <a:lnTo>
                    <a:pt x="1154" y="83"/>
                  </a:lnTo>
                  <a:lnTo>
                    <a:pt x="1152" y="79"/>
                  </a:lnTo>
                  <a:lnTo>
                    <a:pt x="1154" y="75"/>
                  </a:lnTo>
                  <a:lnTo>
                    <a:pt x="1155" y="71"/>
                  </a:lnTo>
                  <a:lnTo>
                    <a:pt x="1158" y="67"/>
                  </a:lnTo>
                  <a:lnTo>
                    <a:pt x="1162" y="65"/>
                  </a:lnTo>
                  <a:lnTo>
                    <a:pt x="1167" y="64"/>
                  </a:lnTo>
                  <a:close/>
                  <a:moveTo>
                    <a:pt x="1103" y="64"/>
                  </a:moveTo>
                  <a:lnTo>
                    <a:pt x="1107" y="65"/>
                  </a:lnTo>
                  <a:lnTo>
                    <a:pt x="1112" y="67"/>
                  </a:lnTo>
                  <a:lnTo>
                    <a:pt x="1114" y="71"/>
                  </a:lnTo>
                  <a:lnTo>
                    <a:pt x="1117" y="75"/>
                  </a:lnTo>
                  <a:lnTo>
                    <a:pt x="1119" y="79"/>
                  </a:lnTo>
                  <a:lnTo>
                    <a:pt x="1117" y="83"/>
                  </a:lnTo>
                  <a:lnTo>
                    <a:pt x="1114" y="88"/>
                  </a:lnTo>
                  <a:lnTo>
                    <a:pt x="1112" y="92"/>
                  </a:lnTo>
                  <a:lnTo>
                    <a:pt x="1107" y="93"/>
                  </a:lnTo>
                  <a:lnTo>
                    <a:pt x="1103" y="94"/>
                  </a:lnTo>
                  <a:lnTo>
                    <a:pt x="1098" y="93"/>
                  </a:lnTo>
                  <a:lnTo>
                    <a:pt x="1095" y="92"/>
                  </a:lnTo>
                  <a:lnTo>
                    <a:pt x="1091" y="88"/>
                  </a:lnTo>
                  <a:lnTo>
                    <a:pt x="1089" y="83"/>
                  </a:lnTo>
                  <a:lnTo>
                    <a:pt x="1088" y="79"/>
                  </a:lnTo>
                  <a:lnTo>
                    <a:pt x="1089" y="75"/>
                  </a:lnTo>
                  <a:lnTo>
                    <a:pt x="1091" y="71"/>
                  </a:lnTo>
                  <a:lnTo>
                    <a:pt x="1095" y="67"/>
                  </a:lnTo>
                  <a:lnTo>
                    <a:pt x="1098" y="65"/>
                  </a:lnTo>
                  <a:lnTo>
                    <a:pt x="1103" y="64"/>
                  </a:lnTo>
                  <a:close/>
                  <a:moveTo>
                    <a:pt x="1039" y="64"/>
                  </a:moveTo>
                  <a:lnTo>
                    <a:pt x="1043" y="65"/>
                  </a:lnTo>
                  <a:lnTo>
                    <a:pt x="1047" y="67"/>
                  </a:lnTo>
                  <a:lnTo>
                    <a:pt x="1052" y="71"/>
                  </a:lnTo>
                  <a:lnTo>
                    <a:pt x="1053" y="75"/>
                  </a:lnTo>
                  <a:lnTo>
                    <a:pt x="1054" y="79"/>
                  </a:lnTo>
                  <a:lnTo>
                    <a:pt x="1053" y="83"/>
                  </a:lnTo>
                  <a:lnTo>
                    <a:pt x="1052" y="88"/>
                  </a:lnTo>
                  <a:lnTo>
                    <a:pt x="1047" y="92"/>
                  </a:lnTo>
                  <a:lnTo>
                    <a:pt x="1043" y="93"/>
                  </a:lnTo>
                  <a:lnTo>
                    <a:pt x="1039" y="94"/>
                  </a:lnTo>
                  <a:lnTo>
                    <a:pt x="1035" y="93"/>
                  </a:lnTo>
                  <a:lnTo>
                    <a:pt x="1031" y="92"/>
                  </a:lnTo>
                  <a:lnTo>
                    <a:pt x="1026" y="88"/>
                  </a:lnTo>
                  <a:lnTo>
                    <a:pt x="1025" y="83"/>
                  </a:lnTo>
                  <a:lnTo>
                    <a:pt x="1024" y="79"/>
                  </a:lnTo>
                  <a:lnTo>
                    <a:pt x="1025" y="75"/>
                  </a:lnTo>
                  <a:lnTo>
                    <a:pt x="1026" y="71"/>
                  </a:lnTo>
                  <a:lnTo>
                    <a:pt x="1031" y="67"/>
                  </a:lnTo>
                  <a:lnTo>
                    <a:pt x="1035" y="65"/>
                  </a:lnTo>
                  <a:lnTo>
                    <a:pt x="1039" y="64"/>
                  </a:lnTo>
                  <a:close/>
                  <a:moveTo>
                    <a:pt x="975" y="64"/>
                  </a:moveTo>
                  <a:lnTo>
                    <a:pt x="980" y="65"/>
                  </a:lnTo>
                  <a:lnTo>
                    <a:pt x="983" y="67"/>
                  </a:lnTo>
                  <a:lnTo>
                    <a:pt x="987" y="71"/>
                  </a:lnTo>
                  <a:lnTo>
                    <a:pt x="989" y="75"/>
                  </a:lnTo>
                  <a:lnTo>
                    <a:pt x="990" y="79"/>
                  </a:lnTo>
                  <a:lnTo>
                    <a:pt x="989" y="83"/>
                  </a:lnTo>
                  <a:lnTo>
                    <a:pt x="987" y="88"/>
                  </a:lnTo>
                  <a:lnTo>
                    <a:pt x="983" y="92"/>
                  </a:lnTo>
                  <a:lnTo>
                    <a:pt x="980" y="93"/>
                  </a:lnTo>
                  <a:lnTo>
                    <a:pt x="975" y="94"/>
                  </a:lnTo>
                  <a:lnTo>
                    <a:pt x="971" y="93"/>
                  </a:lnTo>
                  <a:lnTo>
                    <a:pt x="966" y="92"/>
                  </a:lnTo>
                  <a:lnTo>
                    <a:pt x="964" y="88"/>
                  </a:lnTo>
                  <a:lnTo>
                    <a:pt x="961" y="83"/>
                  </a:lnTo>
                  <a:lnTo>
                    <a:pt x="959" y="79"/>
                  </a:lnTo>
                  <a:lnTo>
                    <a:pt x="961" y="75"/>
                  </a:lnTo>
                  <a:lnTo>
                    <a:pt x="964" y="71"/>
                  </a:lnTo>
                  <a:lnTo>
                    <a:pt x="966" y="67"/>
                  </a:lnTo>
                  <a:lnTo>
                    <a:pt x="971" y="65"/>
                  </a:lnTo>
                  <a:lnTo>
                    <a:pt x="975" y="64"/>
                  </a:lnTo>
                  <a:close/>
                  <a:moveTo>
                    <a:pt x="911" y="64"/>
                  </a:moveTo>
                  <a:lnTo>
                    <a:pt x="916" y="65"/>
                  </a:lnTo>
                  <a:lnTo>
                    <a:pt x="920" y="67"/>
                  </a:lnTo>
                  <a:lnTo>
                    <a:pt x="923" y="71"/>
                  </a:lnTo>
                  <a:lnTo>
                    <a:pt x="924" y="75"/>
                  </a:lnTo>
                  <a:lnTo>
                    <a:pt x="926" y="79"/>
                  </a:lnTo>
                  <a:lnTo>
                    <a:pt x="924" y="83"/>
                  </a:lnTo>
                  <a:lnTo>
                    <a:pt x="923" y="88"/>
                  </a:lnTo>
                  <a:lnTo>
                    <a:pt x="920" y="92"/>
                  </a:lnTo>
                  <a:lnTo>
                    <a:pt x="916" y="93"/>
                  </a:lnTo>
                  <a:lnTo>
                    <a:pt x="911" y="94"/>
                  </a:lnTo>
                  <a:lnTo>
                    <a:pt x="906" y="93"/>
                  </a:lnTo>
                  <a:lnTo>
                    <a:pt x="902" y="92"/>
                  </a:lnTo>
                  <a:lnTo>
                    <a:pt x="899" y="88"/>
                  </a:lnTo>
                  <a:lnTo>
                    <a:pt x="897" y="83"/>
                  </a:lnTo>
                  <a:lnTo>
                    <a:pt x="897" y="79"/>
                  </a:lnTo>
                  <a:lnTo>
                    <a:pt x="897" y="75"/>
                  </a:lnTo>
                  <a:lnTo>
                    <a:pt x="899" y="71"/>
                  </a:lnTo>
                  <a:lnTo>
                    <a:pt x="902" y="67"/>
                  </a:lnTo>
                  <a:lnTo>
                    <a:pt x="906" y="65"/>
                  </a:lnTo>
                  <a:lnTo>
                    <a:pt x="911" y="64"/>
                  </a:lnTo>
                  <a:close/>
                  <a:moveTo>
                    <a:pt x="848" y="64"/>
                  </a:moveTo>
                  <a:lnTo>
                    <a:pt x="852" y="65"/>
                  </a:lnTo>
                  <a:lnTo>
                    <a:pt x="856" y="67"/>
                  </a:lnTo>
                  <a:lnTo>
                    <a:pt x="859" y="71"/>
                  </a:lnTo>
                  <a:lnTo>
                    <a:pt x="862" y="75"/>
                  </a:lnTo>
                  <a:lnTo>
                    <a:pt x="862" y="79"/>
                  </a:lnTo>
                  <a:lnTo>
                    <a:pt x="862" y="83"/>
                  </a:lnTo>
                  <a:lnTo>
                    <a:pt x="859" y="88"/>
                  </a:lnTo>
                  <a:lnTo>
                    <a:pt x="856" y="92"/>
                  </a:lnTo>
                  <a:lnTo>
                    <a:pt x="852" y="93"/>
                  </a:lnTo>
                  <a:lnTo>
                    <a:pt x="848" y="94"/>
                  </a:lnTo>
                  <a:lnTo>
                    <a:pt x="842" y="93"/>
                  </a:lnTo>
                  <a:lnTo>
                    <a:pt x="838" y="92"/>
                  </a:lnTo>
                  <a:lnTo>
                    <a:pt x="835" y="88"/>
                  </a:lnTo>
                  <a:lnTo>
                    <a:pt x="832" y="83"/>
                  </a:lnTo>
                  <a:lnTo>
                    <a:pt x="832" y="79"/>
                  </a:lnTo>
                  <a:lnTo>
                    <a:pt x="832" y="75"/>
                  </a:lnTo>
                  <a:lnTo>
                    <a:pt x="835" y="71"/>
                  </a:lnTo>
                  <a:lnTo>
                    <a:pt x="838" y="67"/>
                  </a:lnTo>
                  <a:lnTo>
                    <a:pt x="842" y="65"/>
                  </a:lnTo>
                  <a:lnTo>
                    <a:pt x="848" y="64"/>
                  </a:lnTo>
                  <a:close/>
                  <a:moveTo>
                    <a:pt x="783" y="64"/>
                  </a:moveTo>
                  <a:lnTo>
                    <a:pt x="788" y="65"/>
                  </a:lnTo>
                  <a:lnTo>
                    <a:pt x="792" y="67"/>
                  </a:lnTo>
                  <a:lnTo>
                    <a:pt x="795" y="71"/>
                  </a:lnTo>
                  <a:lnTo>
                    <a:pt x="797" y="75"/>
                  </a:lnTo>
                  <a:lnTo>
                    <a:pt x="797" y="79"/>
                  </a:lnTo>
                  <a:lnTo>
                    <a:pt x="797" y="83"/>
                  </a:lnTo>
                  <a:lnTo>
                    <a:pt x="795" y="88"/>
                  </a:lnTo>
                  <a:lnTo>
                    <a:pt x="792" y="92"/>
                  </a:lnTo>
                  <a:lnTo>
                    <a:pt x="788" y="93"/>
                  </a:lnTo>
                  <a:lnTo>
                    <a:pt x="783" y="94"/>
                  </a:lnTo>
                  <a:lnTo>
                    <a:pt x="778" y="93"/>
                  </a:lnTo>
                  <a:lnTo>
                    <a:pt x="774" y="92"/>
                  </a:lnTo>
                  <a:lnTo>
                    <a:pt x="771" y="88"/>
                  </a:lnTo>
                  <a:lnTo>
                    <a:pt x="770" y="83"/>
                  </a:lnTo>
                  <a:lnTo>
                    <a:pt x="768" y="79"/>
                  </a:lnTo>
                  <a:lnTo>
                    <a:pt x="770" y="75"/>
                  </a:lnTo>
                  <a:lnTo>
                    <a:pt x="771" y="71"/>
                  </a:lnTo>
                  <a:lnTo>
                    <a:pt x="774" y="67"/>
                  </a:lnTo>
                  <a:lnTo>
                    <a:pt x="778" y="65"/>
                  </a:lnTo>
                  <a:lnTo>
                    <a:pt x="783" y="64"/>
                  </a:lnTo>
                  <a:close/>
                  <a:moveTo>
                    <a:pt x="719" y="64"/>
                  </a:moveTo>
                  <a:lnTo>
                    <a:pt x="723" y="65"/>
                  </a:lnTo>
                  <a:lnTo>
                    <a:pt x="728" y="67"/>
                  </a:lnTo>
                  <a:lnTo>
                    <a:pt x="730" y="71"/>
                  </a:lnTo>
                  <a:lnTo>
                    <a:pt x="733" y="75"/>
                  </a:lnTo>
                  <a:lnTo>
                    <a:pt x="735" y="79"/>
                  </a:lnTo>
                  <a:lnTo>
                    <a:pt x="733" y="83"/>
                  </a:lnTo>
                  <a:lnTo>
                    <a:pt x="730" y="88"/>
                  </a:lnTo>
                  <a:lnTo>
                    <a:pt x="728" y="92"/>
                  </a:lnTo>
                  <a:lnTo>
                    <a:pt x="723" y="93"/>
                  </a:lnTo>
                  <a:lnTo>
                    <a:pt x="719" y="94"/>
                  </a:lnTo>
                  <a:lnTo>
                    <a:pt x="714" y="93"/>
                  </a:lnTo>
                  <a:lnTo>
                    <a:pt x="711" y="92"/>
                  </a:lnTo>
                  <a:lnTo>
                    <a:pt x="707" y="88"/>
                  </a:lnTo>
                  <a:lnTo>
                    <a:pt x="705" y="83"/>
                  </a:lnTo>
                  <a:lnTo>
                    <a:pt x="704" y="79"/>
                  </a:lnTo>
                  <a:lnTo>
                    <a:pt x="705" y="75"/>
                  </a:lnTo>
                  <a:lnTo>
                    <a:pt x="707" y="71"/>
                  </a:lnTo>
                  <a:lnTo>
                    <a:pt x="711" y="67"/>
                  </a:lnTo>
                  <a:lnTo>
                    <a:pt x="714" y="65"/>
                  </a:lnTo>
                  <a:lnTo>
                    <a:pt x="719" y="64"/>
                  </a:lnTo>
                  <a:close/>
                  <a:moveTo>
                    <a:pt x="655" y="64"/>
                  </a:moveTo>
                  <a:lnTo>
                    <a:pt x="659" y="65"/>
                  </a:lnTo>
                  <a:lnTo>
                    <a:pt x="663" y="67"/>
                  </a:lnTo>
                  <a:lnTo>
                    <a:pt x="668" y="71"/>
                  </a:lnTo>
                  <a:lnTo>
                    <a:pt x="669" y="75"/>
                  </a:lnTo>
                  <a:lnTo>
                    <a:pt x="670" y="79"/>
                  </a:lnTo>
                  <a:lnTo>
                    <a:pt x="669" y="83"/>
                  </a:lnTo>
                  <a:lnTo>
                    <a:pt x="668" y="88"/>
                  </a:lnTo>
                  <a:lnTo>
                    <a:pt x="663" y="92"/>
                  </a:lnTo>
                  <a:lnTo>
                    <a:pt x="659" y="93"/>
                  </a:lnTo>
                  <a:lnTo>
                    <a:pt x="655" y="94"/>
                  </a:lnTo>
                  <a:lnTo>
                    <a:pt x="651" y="93"/>
                  </a:lnTo>
                  <a:lnTo>
                    <a:pt x="647" y="92"/>
                  </a:lnTo>
                  <a:lnTo>
                    <a:pt x="642" y="88"/>
                  </a:lnTo>
                  <a:lnTo>
                    <a:pt x="641" y="83"/>
                  </a:lnTo>
                  <a:lnTo>
                    <a:pt x="640" y="79"/>
                  </a:lnTo>
                  <a:lnTo>
                    <a:pt x="641" y="75"/>
                  </a:lnTo>
                  <a:lnTo>
                    <a:pt x="642" y="71"/>
                  </a:lnTo>
                  <a:lnTo>
                    <a:pt x="647" y="67"/>
                  </a:lnTo>
                  <a:lnTo>
                    <a:pt x="651" y="65"/>
                  </a:lnTo>
                  <a:lnTo>
                    <a:pt x="655" y="64"/>
                  </a:lnTo>
                  <a:close/>
                  <a:moveTo>
                    <a:pt x="591" y="64"/>
                  </a:moveTo>
                  <a:lnTo>
                    <a:pt x="596" y="65"/>
                  </a:lnTo>
                  <a:lnTo>
                    <a:pt x="599" y="67"/>
                  </a:lnTo>
                  <a:lnTo>
                    <a:pt x="603" y="71"/>
                  </a:lnTo>
                  <a:lnTo>
                    <a:pt x="605" y="75"/>
                  </a:lnTo>
                  <a:lnTo>
                    <a:pt x="606" y="79"/>
                  </a:lnTo>
                  <a:lnTo>
                    <a:pt x="605" y="83"/>
                  </a:lnTo>
                  <a:lnTo>
                    <a:pt x="603" y="88"/>
                  </a:lnTo>
                  <a:lnTo>
                    <a:pt x="599" y="92"/>
                  </a:lnTo>
                  <a:lnTo>
                    <a:pt x="596" y="93"/>
                  </a:lnTo>
                  <a:lnTo>
                    <a:pt x="591" y="94"/>
                  </a:lnTo>
                  <a:lnTo>
                    <a:pt x="587" y="93"/>
                  </a:lnTo>
                  <a:lnTo>
                    <a:pt x="582" y="92"/>
                  </a:lnTo>
                  <a:lnTo>
                    <a:pt x="580" y="88"/>
                  </a:lnTo>
                  <a:lnTo>
                    <a:pt x="577" y="83"/>
                  </a:lnTo>
                  <a:lnTo>
                    <a:pt x="575" y="79"/>
                  </a:lnTo>
                  <a:lnTo>
                    <a:pt x="577" y="75"/>
                  </a:lnTo>
                  <a:lnTo>
                    <a:pt x="580" y="71"/>
                  </a:lnTo>
                  <a:lnTo>
                    <a:pt x="582" y="67"/>
                  </a:lnTo>
                  <a:lnTo>
                    <a:pt x="587" y="65"/>
                  </a:lnTo>
                  <a:lnTo>
                    <a:pt x="591" y="64"/>
                  </a:lnTo>
                  <a:close/>
                  <a:moveTo>
                    <a:pt x="527" y="64"/>
                  </a:moveTo>
                  <a:lnTo>
                    <a:pt x="532" y="65"/>
                  </a:lnTo>
                  <a:lnTo>
                    <a:pt x="536" y="67"/>
                  </a:lnTo>
                  <a:lnTo>
                    <a:pt x="539" y="71"/>
                  </a:lnTo>
                  <a:lnTo>
                    <a:pt x="540" y="75"/>
                  </a:lnTo>
                  <a:lnTo>
                    <a:pt x="542" y="79"/>
                  </a:lnTo>
                  <a:lnTo>
                    <a:pt x="540" y="83"/>
                  </a:lnTo>
                  <a:lnTo>
                    <a:pt x="539" y="88"/>
                  </a:lnTo>
                  <a:lnTo>
                    <a:pt x="536" y="92"/>
                  </a:lnTo>
                  <a:lnTo>
                    <a:pt x="532" y="93"/>
                  </a:lnTo>
                  <a:lnTo>
                    <a:pt x="527" y="94"/>
                  </a:lnTo>
                  <a:lnTo>
                    <a:pt x="522" y="93"/>
                  </a:lnTo>
                  <a:lnTo>
                    <a:pt x="518" y="92"/>
                  </a:lnTo>
                  <a:lnTo>
                    <a:pt x="515" y="88"/>
                  </a:lnTo>
                  <a:lnTo>
                    <a:pt x="513" y="83"/>
                  </a:lnTo>
                  <a:lnTo>
                    <a:pt x="513" y="79"/>
                  </a:lnTo>
                  <a:lnTo>
                    <a:pt x="513" y="75"/>
                  </a:lnTo>
                  <a:lnTo>
                    <a:pt x="515" y="71"/>
                  </a:lnTo>
                  <a:lnTo>
                    <a:pt x="518" y="67"/>
                  </a:lnTo>
                  <a:lnTo>
                    <a:pt x="522" y="65"/>
                  </a:lnTo>
                  <a:lnTo>
                    <a:pt x="527" y="64"/>
                  </a:lnTo>
                  <a:close/>
                  <a:moveTo>
                    <a:pt x="462" y="64"/>
                  </a:moveTo>
                  <a:lnTo>
                    <a:pt x="468" y="65"/>
                  </a:lnTo>
                  <a:lnTo>
                    <a:pt x="472" y="67"/>
                  </a:lnTo>
                  <a:lnTo>
                    <a:pt x="475" y="71"/>
                  </a:lnTo>
                  <a:lnTo>
                    <a:pt x="478" y="75"/>
                  </a:lnTo>
                  <a:lnTo>
                    <a:pt x="478" y="79"/>
                  </a:lnTo>
                  <a:lnTo>
                    <a:pt x="478" y="83"/>
                  </a:lnTo>
                  <a:lnTo>
                    <a:pt x="475" y="88"/>
                  </a:lnTo>
                  <a:lnTo>
                    <a:pt x="472" y="92"/>
                  </a:lnTo>
                  <a:lnTo>
                    <a:pt x="468" y="93"/>
                  </a:lnTo>
                  <a:lnTo>
                    <a:pt x="462" y="94"/>
                  </a:lnTo>
                  <a:lnTo>
                    <a:pt x="458" y="93"/>
                  </a:lnTo>
                  <a:lnTo>
                    <a:pt x="454" y="92"/>
                  </a:lnTo>
                  <a:lnTo>
                    <a:pt x="451" y="88"/>
                  </a:lnTo>
                  <a:lnTo>
                    <a:pt x="448" y="83"/>
                  </a:lnTo>
                  <a:lnTo>
                    <a:pt x="448" y="79"/>
                  </a:lnTo>
                  <a:lnTo>
                    <a:pt x="448" y="75"/>
                  </a:lnTo>
                  <a:lnTo>
                    <a:pt x="451" y="71"/>
                  </a:lnTo>
                  <a:lnTo>
                    <a:pt x="454" y="67"/>
                  </a:lnTo>
                  <a:lnTo>
                    <a:pt x="458" y="65"/>
                  </a:lnTo>
                  <a:lnTo>
                    <a:pt x="462" y="64"/>
                  </a:lnTo>
                  <a:close/>
                  <a:moveTo>
                    <a:pt x="399" y="64"/>
                  </a:moveTo>
                  <a:lnTo>
                    <a:pt x="404" y="65"/>
                  </a:lnTo>
                  <a:lnTo>
                    <a:pt x="408" y="67"/>
                  </a:lnTo>
                  <a:lnTo>
                    <a:pt x="411" y="71"/>
                  </a:lnTo>
                  <a:lnTo>
                    <a:pt x="413" y="75"/>
                  </a:lnTo>
                  <a:lnTo>
                    <a:pt x="413" y="79"/>
                  </a:lnTo>
                  <a:lnTo>
                    <a:pt x="413" y="83"/>
                  </a:lnTo>
                  <a:lnTo>
                    <a:pt x="411" y="88"/>
                  </a:lnTo>
                  <a:lnTo>
                    <a:pt x="408" y="92"/>
                  </a:lnTo>
                  <a:lnTo>
                    <a:pt x="404" y="93"/>
                  </a:lnTo>
                  <a:lnTo>
                    <a:pt x="399" y="94"/>
                  </a:lnTo>
                  <a:lnTo>
                    <a:pt x="394" y="93"/>
                  </a:lnTo>
                  <a:lnTo>
                    <a:pt x="390" y="92"/>
                  </a:lnTo>
                  <a:lnTo>
                    <a:pt x="387" y="88"/>
                  </a:lnTo>
                  <a:lnTo>
                    <a:pt x="386" y="83"/>
                  </a:lnTo>
                  <a:lnTo>
                    <a:pt x="384" y="79"/>
                  </a:lnTo>
                  <a:lnTo>
                    <a:pt x="386" y="75"/>
                  </a:lnTo>
                  <a:lnTo>
                    <a:pt x="387" y="71"/>
                  </a:lnTo>
                  <a:lnTo>
                    <a:pt x="390" y="67"/>
                  </a:lnTo>
                  <a:lnTo>
                    <a:pt x="394" y="65"/>
                  </a:lnTo>
                  <a:lnTo>
                    <a:pt x="399" y="64"/>
                  </a:lnTo>
                  <a:close/>
                  <a:moveTo>
                    <a:pt x="335" y="64"/>
                  </a:moveTo>
                  <a:lnTo>
                    <a:pt x="339" y="65"/>
                  </a:lnTo>
                  <a:lnTo>
                    <a:pt x="344" y="67"/>
                  </a:lnTo>
                  <a:lnTo>
                    <a:pt x="346" y="71"/>
                  </a:lnTo>
                  <a:lnTo>
                    <a:pt x="349" y="75"/>
                  </a:lnTo>
                  <a:lnTo>
                    <a:pt x="351" y="79"/>
                  </a:lnTo>
                  <a:lnTo>
                    <a:pt x="349" y="83"/>
                  </a:lnTo>
                  <a:lnTo>
                    <a:pt x="346" y="88"/>
                  </a:lnTo>
                  <a:lnTo>
                    <a:pt x="344" y="92"/>
                  </a:lnTo>
                  <a:lnTo>
                    <a:pt x="339" y="93"/>
                  </a:lnTo>
                  <a:lnTo>
                    <a:pt x="335" y="94"/>
                  </a:lnTo>
                  <a:lnTo>
                    <a:pt x="330" y="93"/>
                  </a:lnTo>
                  <a:lnTo>
                    <a:pt x="327" y="92"/>
                  </a:lnTo>
                  <a:lnTo>
                    <a:pt x="323" y="88"/>
                  </a:lnTo>
                  <a:lnTo>
                    <a:pt x="321" y="83"/>
                  </a:lnTo>
                  <a:lnTo>
                    <a:pt x="320" y="79"/>
                  </a:lnTo>
                  <a:lnTo>
                    <a:pt x="321" y="75"/>
                  </a:lnTo>
                  <a:lnTo>
                    <a:pt x="323" y="71"/>
                  </a:lnTo>
                  <a:lnTo>
                    <a:pt x="327" y="67"/>
                  </a:lnTo>
                  <a:lnTo>
                    <a:pt x="330" y="65"/>
                  </a:lnTo>
                  <a:lnTo>
                    <a:pt x="335" y="64"/>
                  </a:lnTo>
                  <a:close/>
                  <a:moveTo>
                    <a:pt x="271" y="64"/>
                  </a:moveTo>
                  <a:lnTo>
                    <a:pt x="275" y="65"/>
                  </a:lnTo>
                  <a:lnTo>
                    <a:pt x="279" y="67"/>
                  </a:lnTo>
                  <a:lnTo>
                    <a:pt x="284" y="71"/>
                  </a:lnTo>
                  <a:lnTo>
                    <a:pt x="285" y="75"/>
                  </a:lnTo>
                  <a:lnTo>
                    <a:pt x="286" y="79"/>
                  </a:lnTo>
                  <a:lnTo>
                    <a:pt x="285" y="83"/>
                  </a:lnTo>
                  <a:lnTo>
                    <a:pt x="284" y="88"/>
                  </a:lnTo>
                  <a:lnTo>
                    <a:pt x="279" y="92"/>
                  </a:lnTo>
                  <a:lnTo>
                    <a:pt x="275" y="93"/>
                  </a:lnTo>
                  <a:lnTo>
                    <a:pt x="271" y="94"/>
                  </a:lnTo>
                  <a:lnTo>
                    <a:pt x="267" y="93"/>
                  </a:lnTo>
                  <a:lnTo>
                    <a:pt x="263" y="92"/>
                  </a:lnTo>
                  <a:lnTo>
                    <a:pt x="258" y="88"/>
                  </a:lnTo>
                  <a:lnTo>
                    <a:pt x="257" y="83"/>
                  </a:lnTo>
                  <a:lnTo>
                    <a:pt x="256" y="79"/>
                  </a:lnTo>
                  <a:lnTo>
                    <a:pt x="257" y="75"/>
                  </a:lnTo>
                  <a:lnTo>
                    <a:pt x="258" y="71"/>
                  </a:lnTo>
                  <a:lnTo>
                    <a:pt x="263" y="67"/>
                  </a:lnTo>
                  <a:lnTo>
                    <a:pt x="267" y="65"/>
                  </a:lnTo>
                  <a:lnTo>
                    <a:pt x="271" y="64"/>
                  </a:lnTo>
                  <a:close/>
                  <a:moveTo>
                    <a:pt x="207" y="64"/>
                  </a:moveTo>
                  <a:lnTo>
                    <a:pt x="212" y="65"/>
                  </a:lnTo>
                  <a:lnTo>
                    <a:pt x="215" y="67"/>
                  </a:lnTo>
                  <a:lnTo>
                    <a:pt x="219" y="71"/>
                  </a:lnTo>
                  <a:lnTo>
                    <a:pt x="221" y="75"/>
                  </a:lnTo>
                  <a:lnTo>
                    <a:pt x="222" y="79"/>
                  </a:lnTo>
                  <a:lnTo>
                    <a:pt x="221" y="83"/>
                  </a:lnTo>
                  <a:lnTo>
                    <a:pt x="219" y="88"/>
                  </a:lnTo>
                  <a:lnTo>
                    <a:pt x="215" y="92"/>
                  </a:lnTo>
                  <a:lnTo>
                    <a:pt x="212" y="93"/>
                  </a:lnTo>
                  <a:lnTo>
                    <a:pt x="207" y="94"/>
                  </a:lnTo>
                  <a:lnTo>
                    <a:pt x="203" y="93"/>
                  </a:lnTo>
                  <a:lnTo>
                    <a:pt x="198" y="92"/>
                  </a:lnTo>
                  <a:lnTo>
                    <a:pt x="196" y="88"/>
                  </a:lnTo>
                  <a:lnTo>
                    <a:pt x="193" y="83"/>
                  </a:lnTo>
                  <a:lnTo>
                    <a:pt x="191" y="79"/>
                  </a:lnTo>
                  <a:lnTo>
                    <a:pt x="193" y="75"/>
                  </a:lnTo>
                  <a:lnTo>
                    <a:pt x="196" y="71"/>
                  </a:lnTo>
                  <a:lnTo>
                    <a:pt x="198" y="67"/>
                  </a:lnTo>
                  <a:lnTo>
                    <a:pt x="203" y="65"/>
                  </a:lnTo>
                  <a:lnTo>
                    <a:pt x="207" y="64"/>
                  </a:lnTo>
                  <a:close/>
                  <a:moveTo>
                    <a:pt x="143" y="64"/>
                  </a:moveTo>
                  <a:lnTo>
                    <a:pt x="148" y="65"/>
                  </a:lnTo>
                  <a:lnTo>
                    <a:pt x="152" y="67"/>
                  </a:lnTo>
                  <a:lnTo>
                    <a:pt x="155" y="71"/>
                  </a:lnTo>
                  <a:lnTo>
                    <a:pt x="156" y="75"/>
                  </a:lnTo>
                  <a:lnTo>
                    <a:pt x="158" y="79"/>
                  </a:lnTo>
                  <a:lnTo>
                    <a:pt x="156" y="83"/>
                  </a:lnTo>
                  <a:lnTo>
                    <a:pt x="155" y="88"/>
                  </a:lnTo>
                  <a:lnTo>
                    <a:pt x="152" y="92"/>
                  </a:lnTo>
                  <a:lnTo>
                    <a:pt x="148" y="93"/>
                  </a:lnTo>
                  <a:lnTo>
                    <a:pt x="143" y="94"/>
                  </a:lnTo>
                  <a:lnTo>
                    <a:pt x="138" y="93"/>
                  </a:lnTo>
                  <a:lnTo>
                    <a:pt x="134" y="92"/>
                  </a:lnTo>
                  <a:lnTo>
                    <a:pt x="131" y="88"/>
                  </a:lnTo>
                  <a:lnTo>
                    <a:pt x="129" y="83"/>
                  </a:lnTo>
                  <a:lnTo>
                    <a:pt x="129" y="79"/>
                  </a:lnTo>
                  <a:lnTo>
                    <a:pt x="129" y="75"/>
                  </a:lnTo>
                  <a:lnTo>
                    <a:pt x="131" y="71"/>
                  </a:lnTo>
                  <a:lnTo>
                    <a:pt x="134" y="67"/>
                  </a:lnTo>
                  <a:lnTo>
                    <a:pt x="138" y="65"/>
                  </a:lnTo>
                  <a:lnTo>
                    <a:pt x="143" y="64"/>
                  </a:lnTo>
                  <a:close/>
                  <a:moveTo>
                    <a:pt x="80" y="64"/>
                  </a:moveTo>
                  <a:lnTo>
                    <a:pt x="84" y="65"/>
                  </a:lnTo>
                  <a:lnTo>
                    <a:pt x="88" y="67"/>
                  </a:lnTo>
                  <a:lnTo>
                    <a:pt x="91" y="71"/>
                  </a:lnTo>
                  <a:lnTo>
                    <a:pt x="94" y="75"/>
                  </a:lnTo>
                  <a:lnTo>
                    <a:pt x="94" y="79"/>
                  </a:lnTo>
                  <a:lnTo>
                    <a:pt x="94" y="83"/>
                  </a:lnTo>
                  <a:lnTo>
                    <a:pt x="91" y="88"/>
                  </a:lnTo>
                  <a:lnTo>
                    <a:pt x="88" y="92"/>
                  </a:lnTo>
                  <a:lnTo>
                    <a:pt x="84" y="93"/>
                  </a:lnTo>
                  <a:lnTo>
                    <a:pt x="80" y="94"/>
                  </a:lnTo>
                  <a:lnTo>
                    <a:pt x="74" y="93"/>
                  </a:lnTo>
                  <a:lnTo>
                    <a:pt x="70" y="92"/>
                  </a:lnTo>
                  <a:lnTo>
                    <a:pt x="67" y="88"/>
                  </a:lnTo>
                  <a:lnTo>
                    <a:pt x="64" y="83"/>
                  </a:lnTo>
                  <a:lnTo>
                    <a:pt x="64" y="79"/>
                  </a:lnTo>
                  <a:lnTo>
                    <a:pt x="64" y="75"/>
                  </a:lnTo>
                  <a:lnTo>
                    <a:pt x="67" y="71"/>
                  </a:lnTo>
                  <a:lnTo>
                    <a:pt x="70" y="67"/>
                  </a:lnTo>
                  <a:lnTo>
                    <a:pt x="74" y="65"/>
                  </a:lnTo>
                  <a:lnTo>
                    <a:pt x="80" y="64"/>
                  </a:lnTo>
                  <a:close/>
                  <a:moveTo>
                    <a:pt x="15" y="64"/>
                  </a:moveTo>
                  <a:lnTo>
                    <a:pt x="20" y="65"/>
                  </a:lnTo>
                  <a:lnTo>
                    <a:pt x="24" y="67"/>
                  </a:lnTo>
                  <a:lnTo>
                    <a:pt x="27" y="71"/>
                  </a:lnTo>
                  <a:lnTo>
                    <a:pt x="29" y="75"/>
                  </a:lnTo>
                  <a:lnTo>
                    <a:pt x="29" y="79"/>
                  </a:lnTo>
                  <a:lnTo>
                    <a:pt x="29" y="83"/>
                  </a:lnTo>
                  <a:lnTo>
                    <a:pt x="27" y="88"/>
                  </a:lnTo>
                  <a:lnTo>
                    <a:pt x="24" y="92"/>
                  </a:lnTo>
                  <a:lnTo>
                    <a:pt x="20" y="93"/>
                  </a:lnTo>
                  <a:lnTo>
                    <a:pt x="15" y="94"/>
                  </a:lnTo>
                  <a:lnTo>
                    <a:pt x="10" y="93"/>
                  </a:lnTo>
                  <a:lnTo>
                    <a:pt x="6" y="92"/>
                  </a:lnTo>
                  <a:lnTo>
                    <a:pt x="3" y="88"/>
                  </a:lnTo>
                  <a:lnTo>
                    <a:pt x="2" y="83"/>
                  </a:lnTo>
                  <a:lnTo>
                    <a:pt x="0" y="79"/>
                  </a:lnTo>
                  <a:lnTo>
                    <a:pt x="2" y="75"/>
                  </a:lnTo>
                  <a:lnTo>
                    <a:pt x="3" y="71"/>
                  </a:lnTo>
                  <a:lnTo>
                    <a:pt x="6" y="67"/>
                  </a:lnTo>
                  <a:lnTo>
                    <a:pt x="10" y="65"/>
                  </a:lnTo>
                  <a:lnTo>
                    <a:pt x="15" y="64"/>
                  </a:lnTo>
                  <a:close/>
                  <a:moveTo>
                    <a:pt x="4399" y="0"/>
                  </a:moveTo>
                  <a:lnTo>
                    <a:pt x="4404" y="1"/>
                  </a:lnTo>
                  <a:lnTo>
                    <a:pt x="4408" y="2"/>
                  </a:lnTo>
                  <a:lnTo>
                    <a:pt x="4411" y="7"/>
                  </a:lnTo>
                  <a:lnTo>
                    <a:pt x="4413" y="11"/>
                  </a:lnTo>
                  <a:lnTo>
                    <a:pt x="4414" y="15"/>
                  </a:lnTo>
                  <a:lnTo>
                    <a:pt x="4413" y="19"/>
                  </a:lnTo>
                  <a:lnTo>
                    <a:pt x="4411" y="23"/>
                  </a:lnTo>
                  <a:lnTo>
                    <a:pt x="4408" y="27"/>
                  </a:lnTo>
                  <a:lnTo>
                    <a:pt x="4404" y="29"/>
                  </a:lnTo>
                  <a:lnTo>
                    <a:pt x="4399" y="30"/>
                  </a:lnTo>
                  <a:lnTo>
                    <a:pt x="4394" y="29"/>
                  </a:lnTo>
                  <a:lnTo>
                    <a:pt x="4390" y="27"/>
                  </a:lnTo>
                  <a:lnTo>
                    <a:pt x="4387" y="23"/>
                  </a:lnTo>
                  <a:lnTo>
                    <a:pt x="4385" y="19"/>
                  </a:lnTo>
                  <a:lnTo>
                    <a:pt x="4385" y="15"/>
                  </a:lnTo>
                  <a:lnTo>
                    <a:pt x="4385" y="11"/>
                  </a:lnTo>
                  <a:lnTo>
                    <a:pt x="4387" y="7"/>
                  </a:lnTo>
                  <a:lnTo>
                    <a:pt x="4390" y="2"/>
                  </a:lnTo>
                  <a:lnTo>
                    <a:pt x="4394" y="1"/>
                  </a:lnTo>
                  <a:lnTo>
                    <a:pt x="4399" y="0"/>
                  </a:lnTo>
                  <a:close/>
                  <a:moveTo>
                    <a:pt x="4334" y="0"/>
                  </a:moveTo>
                  <a:lnTo>
                    <a:pt x="4340" y="1"/>
                  </a:lnTo>
                  <a:lnTo>
                    <a:pt x="4344" y="2"/>
                  </a:lnTo>
                  <a:lnTo>
                    <a:pt x="4347" y="7"/>
                  </a:lnTo>
                  <a:lnTo>
                    <a:pt x="4350" y="11"/>
                  </a:lnTo>
                  <a:lnTo>
                    <a:pt x="4350" y="15"/>
                  </a:lnTo>
                  <a:lnTo>
                    <a:pt x="4350" y="19"/>
                  </a:lnTo>
                  <a:lnTo>
                    <a:pt x="4347" y="23"/>
                  </a:lnTo>
                  <a:lnTo>
                    <a:pt x="4344" y="27"/>
                  </a:lnTo>
                  <a:lnTo>
                    <a:pt x="4340" y="29"/>
                  </a:lnTo>
                  <a:lnTo>
                    <a:pt x="4334" y="30"/>
                  </a:lnTo>
                  <a:lnTo>
                    <a:pt x="4330" y="29"/>
                  </a:lnTo>
                  <a:lnTo>
                    <a:pt x="4326" y="27"/>
                  </a:lnTo>
                  <a:lnTo>
                    <a:pt x="4323" y="23"/>
                  </a:lnTo>
                  <a:lnTo>
                    <a:pt x="4320" y="19"/>
                  </a:lnTo>
                  <a:lnTo>
                    <a:pt x="4320" y="15"/>
                  </a:lnTo>
                  <a:lnTo>
                    <a:pt x="4320" y="11"/>
                  </a:lnTo>
                  <a:lnTo>
                    <a:pt x="4323" y="7"/>
                  </a:lnTo>
                  <a:lnTo>
                    <a:pt x="4326" y="2"/>
                  </a:lnTo>
                  <a:lnTo>
                    <a:pt x="4330" y="1"/>
                  </a:lnTo>
                  <a:lnTo>
                    <a:pt x="4334" y="0"/>
                  </a:lnTo>
                  <a:close/>
                  <a:moveTo>
                    <a:pt x="4272" y="0"/>
                  </a:moveTo>
                  <a:lnTo>
                    <a:pt x="4276" y="1"/>
                  </a:lnTo>
                  <a:lnTo>
                    <a:pt x="4280" y="2"/>
                  </a:lnTo>
                  <a:lnTo>
                    <a:pt x="4283" y="7"/>
                  </a:lnTo>
                  <a:lnTo>
                    <a:pt x="4286" y="11"/>
                  </a:lnTo>
                  <a:lnTo>
                    <a:pt x="4286" y="15"/>
                  </a:lnTo>
                  <a:lnTo>
                    <a:pt x="4286" y="19"/>
                  </a:lnTo>
                  <a:lnTo>
                    <a:pt x="4283" y="23"/>
                  </a:lnTo>
                  <a:lnTo>
                    <a:pt x="4280" y="27"/>
                  </a:lnTo>
                  <a:lnTo>
                    <a:pt x="4276" y="29"/>
                  </a:lnTo>
                  <a:lnTo>
                    <a:pt x="4272" y="30"/>
                  </a:lnTo>
                  <a:lnTo>
                    <a:pt x="4266" y="29"/>
                  </a:lnTo>
                  <a:lnTo>
                    <a:pt x="4262" y="27"/>
                  </a:lnTo>
                  <a:lnTo>
                    <a:pt x="4259" y="23"/>
                  </a:lnTo>
                  <a:lnTo>
                    <a:pt x="4256" y="19"/>
                  </a:lnTo>
                  <a:lnTo>
                    <a:pt x="4256" y="15"/>
                  </a:lnTo>
                  <a:lnTo>
                    <a:pt x="4256" y="11"/>
                  </a:lnTo>
                  <a:lnTo>
                    <a:pt x="4259" y="7"/>
                  </a:lnTo>
                  <a:lnTo>
                    <a:pt x="4262" y="2"/>
                  </a:lnTo>
                  <a:lnTo>
                    <a:pt x="4266" y="1"/>
                  </a:lnTo>
                  <a:lnTo>
                    <a:pt x="4272" y="0"/>
                  </a:lnTo>
                  <a:close/>
                  <a:moveTo>
                    <a:pt x="4207" y="0"/>
                  </a:moveTo>
                  <a:lnTo>
                    <a:pt x="4212" y="1"/>
                  </a:lnTo>
                  <a:lnTo>
                    <a:pt x="4216" y="2"/>
                  </a:lnTo>
                  <a:lnTo>
                    <a:pt x="4219" y="7"/>
                  </a:lnTo>
                  <a:lnTo>
                    <a:pt x="4221" y="11"/>
                  </a:lnTo>
                  <a:lnTo>
                    <a:pt x="4221" y="15"/>
                  </a:lnTo>
                  <a:lnTo>
                    <a:pt x="4221" y="19"/>
                  </a:lnTo>
                  <a:lnTo>
                    <a:pt x="4219" y="23"/>
                  </a:lnTo>
                  <a:lnTo>
                    <a:pt x="4216" y="27"/>
                  </a:lnTo>
                  <a:lnTo>
                    <a:pt x="4212" y="29"/>
                  </a:lnTo>
                  <a:lnTo>
                    <a:pt x="4207" y="30"/>
                  </a:lnTo>
                  <a:lnTo>
                    <a:pt x="4202" y="29"/>
                  </a:lnTo>
                  <a:lnTo>
                    <a:pt x="4198" y="27"/>
                  </a:lnTo>
                  <a:lnTo>
                    <a:pt x="4195" y="23"/>
                  </a:lnTo>
                  <a:lnTo>
                    <a:pt x="4193" y="19"/>
                  </a:lnTo>
                  <a:lnTo>
                    <a:pt x="4192" y="15"/>
                  </a:lnTo>
                  <a:lnTo>
                    <a:pt x="4193" y="11"/>
                  </a:lnTo>
                  <a:lnTo>
                    <a:pt x="4195" y="7"/>
                  </a:lnTo>
                  <a:lnTo>
                    <a:pt x="4198" y="2"/>
                  </a:lnTo>
                  <a:lnTo>
                    <a:pt x="4202" y="1"/>
                  </a:lnTo>
                  <a:lnTo>
                    <a:pt x="4207" y="0"/>
                  </a:lnTo>
                  <a:close/>
                  <a:moveTo>
                    <a:pt x="4143" y="0"/>
                  </a:moveTo>
                  <a:lnTo>
                    <a:pt x="4147" y="1"/>
                  </a:lnTo>
                  <a:lnTo>
                    <a:pt x="4151" y="2"/>
                  </a:lnTo>
                  <a:lnTo>
                    <a:pt x="4156" y="7"/>
                  </a:lnTo>
                  <a:lnTo>
                    <a:pt x="4157" y="11"/>
                  </a:lnTo>
                  <a:lnTo>
                    <a:pt x="4158" y="15"/>
                  </a:lnTo>
                  <a:lnTo>
                    <a:pt x="4157" y="19"/>
                  </a:lnTo>
                  <a:lnTo>
                    <a:pt x="4156" y="23"/>
                  </a:lnTo>
                  <a:lnTo>
                    <a:pt x="4151" y="27"/>
                  </a:lnTo>
                  <a:lnTo>
                    <a:pt x="4147" y="29"/>
                  </a:lnTo>
                  <a:lnTo>
                    <a:pt x="4143" y="30"/>
                  </a:lnTo>
                  <a:lnTo>
                    <a:pt x="4139" y="29"/>
                  </a:lnTo>
                  <a:lnTo>
                    <a:pt x="4135" y="27"/>
                  </a:lnTo>
                  <a:lnTo>
                    <a:pt x="4131" y="23"/>
                  </a:lnTo>
                  <a:lnTo>
                    <a:pt x="4129" y="19"/>
                  </a:lnTo>
                  <a:lnTo>
                    <a:pt x="4128" y="15"/>
                  </a:lnTo>
                  <a:lnTo>
                    <a:pt x="4129" y="11"/>
                  </a:lnTo>
                  <a:lnTo>
                    <a:pt x="4131" y="7"/>
                  </a:lnTo>
                  <a:lnTo>
                    <a:pt x="4135" y="2"/>
                  </a:lnTo>
                  <a:lnTo>
                    <a:pt x="4139" y="1"/>
                  </a:lnTo>
                  <a:lnTo>
                    <a:pt x="4143" y="0"/>
                  </a:lnTo>
                  <a:close/>
                  <a:moveTo>
                    <a:pt x="4079" y="0"/>
                  </a:moveTo>
                  <a:lnTo>
                    <a:pt x="4083" y="1"/>
                  </a:lnTo>
                  <a:lnTo>
                    <a:pt x="4087" y="2"/>
                  </a:lnTo>
                  <a:lnTo>
                    <a:pt x="4091" y="7"/>
                  </a:lnTo>
                  <a:lnTo>
                    <a:pt x="4093" y="11"/>
                  </a:lnTo>
                  <a:lnTo>
                    <a:pt x="4094" y="15"/>
                  </a:lnTo>
                  <a:lnTo>
                    <a:pt x="4093" y="19"/>
                  </a:lnTo>
                  <a:lnTo>
                    <a:pt x="4091" y="23"/>
                  </a:lnTo>
                  <a:lnTo>
                    <a:pt x="4087" y="27"/>
                  </a:lnTo>
                  <a:lnTo>
                    <a:pt x="4083" y="29"/>
                  </a:lnTo>
                  <a:lnTo>
                    <a:pt x="4079" y="30"/>
                  </a:lnTo>
                  <a:lnTo>
                    <a:pt x="4075" y="29"/>
                  </a:lnTo>
                  <a:lnTo>
                    <a:pt x="4071" y="27"/>
                  </a:lnTo>
                  <a:lnTo>
                    <a:pt x="4066" y="23"/>
                  </a:lnTo>
                  <a:lnTo>
                    <a:pt x="4065" y="19"/>
                  </a:lnTo>
                  <a:lnTo>
                    <a:pt x="4064" y="15"/>
                  </a:lnTo>
                  <a:lnTo>
                    <a:pt x="4065" y="11"/>
                  </a:lnTo>
                  <a:lnTo>
                    <a:pt x="4066" y="7"/>
                  </a:lnTo>
                  <a:lnTo>
                    <a:pt x="4071" y="2"/>
                  </a:lnTo>
                  <a:lnTo>
                    <a:pt x="4075" y="1"/>
                  </a:lnTo>
                  <a:lnTo>
                    <a:pt x="4079" y="0"/>
                  </a:lnTo>
                  <a:close/>
                  <a:moveTo>
                    <a:pt x="4015" y="0"/>
                  </a:moveTo>
                  <a:lnTo>
                    <a:pt x="4020" y="1"/>
                  </a:lnTo>
                  <a:lnTo>
                    <a:pt x="4024" y="2"/>
                  </a:lnTo>
                  <a:lnTo>
                    <a:pt x="4027" y="7"/>
                  </a:lnTo>
                  <a:lnTo>
                    <a:pt x="4029" y="11"/>
                  </a:lnTo>
                  <a:lnTo>
                    <a:pt x="4030" y="15"/>
                  </a:lnTo>
                  <a:lnTo>
                    <a:pt x="4029" y="19"/>
                  </a:lnTo>
                  <a:lnTo>
                    <a:pt x="4027" y="23"/>
                  </a:lnTo>
                  <a:lnTo>
                    <a:pt x="4024" y="27"/>
                  </a:lnTo>
                  <a:lnTo>
                    <a:pt x="4020" y="29"/>
                  </a:lnTo>
                  <a:lnTo>
                    <a:pt x="4015" y="30"/>
                  </a:lnTo>
                  <a:lnTo>
                    <a:pt x="4010" y="29"/>
                  </a:lnTo>
                  <a:lnTo>
                    <a:pt x="4006" y="27"/>
                  </a:lnTo>
                  <a:lnTo>
                    <a:pt x="4003" y="23"/>
                  </a:lnTo>
                  <a:lnTo>
                    <a:pt x="4001" y="19"/>
                  </a:lnTo>
                  <a:lnTo>
                    <a:pt x="4001" y="15"/>
                  </a:lnTo>
                  <a:lnTo>
                    <a:pt x="4001" y="11"/>
                  </a:lnTo>
                  <a:lnTo>
                    <a:pt x="4003" y="7"/>
                  </a:lnTo>
                  <a:lnTo>
                    <a:pt x="4006" y="2"/>
                  </a:lnTo>
                  <a:lnTo>
                    <a:pt x="4010" y="1"/>
                  </a:lnTo>
                  <a:lnTo>
                    <a:pt x="4015" y="0"/>
                  </a:lnTo>
                  <a:close/>
                  <a:moveTo>
                    <a:pt x="3950" y="0"/>
                  </a:moveTo>
                  <a:lnTo>
                    <a:pt x="3956" y="1"/>
                  </a:lnTo>
                  <a:lnTo>
                    <a:pt x="3960" y="2"/>
                  </a:lnTo>
                  <a:lnTo>
                    <a:pt x="3963" y="7"/>
                  </a:lnTo>
                  <a:lnTo>
                    <a:pt x="3966" y="11"/>
                  </a:lnTo>
                  <a:lnTo>
                    <a:pt x="3966" y="15"/>
                  </a:lnTo>
                  <a:lnTo>
                    <a:pt x="3966" y="19"/>
                  </a:lnTo>
                  <a:lnTo>
                    <a:pt x="3963" y="23"/>
                  </a:lnTo>
                  <a:lnTo>
                    <a:pt x="3960" y="27"/>
                  </a:lnTo>
                  <a:lnTo>
                    <a:pt x="3956" y="29"/>
                  </a:lnTo>
                  <a:lnTo>
                    <a:pt x="3950" y="30"/>
                  </a:lnTo>
                  <a:lnTo>
                    <a:pt x="3946" y="29"/>
                  </a:lnTo>
                  <a:lnTo>
                    <a:pt x="3942" y="27"/>
                  </a:lnTo>
                  <a:lnTo>
                    <a:pt x="3939" y="23"/>
                  </a:lnTo>
                  <a:lnTo>
                    <a:pt x="3936" y="19"/>
                  </a:lnTo>
                  <a:lnTo>
                    <a:pt x="3936" y="15"/>
                  </a:lnTo>
                  <a:lnTo>
                    <a:pt x="3936" y="11"/>
                  </a:lnTo>
                  <a:lnTo>
                    <a:pt x="3939" y="7"/>
                  </a:lnTo>
                  <a:lnTo>
                    <a:pt x="3942" y="2"/>
                  </a:lnTo>
                  <a:lnTo>
                    <a:pt x="3946" y="1"/>
                  </a:lnTo>
                  <a:lnTo>
                    <a:pt x="3950" y="0"/>
                  </a:lnTo>
                  <a:close/>
                  <a:moveTo>
                    <a:pt x="3888" y="0"/>
                  </a:moveTo>
                  <a:lnTo>
                    <a:pt x="3892" y="1"/>
                  </a:lnTo>
                  <a:lnTo>
                    <a:pt x="3896" y="2"/>
                  </a:lnTo>
                  <a:lnTo>
                    <a:pt x="3899" y="7"/>
                  </a:lnTo>
                  <a:lnTo>
                    <a:pt x="3902" y="11"/>
                  </a:lnTo>
                  <a:lnTo>
                    <a:pt x="3902" y="15"/>
                  </a:lnTo>
                  <a:lnTo>
                    <a:pt x="3902" y="19"/>
                  </a:lnTo>
                  <a:lnTo>
                    <a:pt x="3899" y="23"/>
                  </a:lnTo>
                  <a:lnTo>
                    <a:pt x="3896" y="27"/>
                  </a:lnTo>
                  <a:lnTo>
                    <a:pt x="3892" y="29"/>
                  </a:lnTo>
                  <a:lnTo>
                    <a:pt x="3888" y="30"/>
                  </a:lnTo>
                  <a:lnTo>
                    <a:pt x="3882" y="29"/>
                  </a:lnTo>
                  <a:lnTo>
                    <a:pt x="3878" y="27"/>
                  </a:lnTo>
                  <a:lnTo>
                    <a:pt x="3875" y="23"/>
                  </a:lnTo>
                  <a:lnTo>
                    <a:pt x="3872" y="19"/>
                  </a:lnTo>
                  <a:lnTo>
                    <a:pt x="3872" y="15"/>
                  </a:lnTo>
                  <a:lnTo>
                    <a:pt x="3872" y="11"/>
                  </a:lnTo>
                  <a:lnTo>
                    <a:pt x="3875" y="7"/>
                  </a:lnTo>
                  <a:lnTo>
                    <a:pt x="3878" y="2"/>
                  </a:lnTo>
                  <a:lnTo>
                    <a:pt x="3882" y="1"/>
                  </a:lnTo>
                  <a:lnTo>
                    <a:pt x="3888" y="0"/>
                  </a:lnTo>
                  <a:close/>
                  <a:moveTo>
                    <a:pt x="3823" y="0"/>
                  </a:moveTo>
                  <a:lnTo>
                    <a:pt x="3828" y="1"/>
                  </a:lnTo>
                  <a:lnTo>
                    <a:pt x="3832" y="2"/>
                  </a:lnTo>
                  <a:lnTo>
                    <a:pt x="3835" y="7"/>
                  </a:lnTo>
                  <a:lnTo>
                    <a:pt x="3837" y="11"/>
                  </a:lnTo>
                  <a:lnTo>
                    <a:pt x="3837" y="15"/>
                  </a:lnTo>
                  <a:lnTo>
                    <a:pt x="3837" y="19"/>
                  </a:lnTo>
                  <a:lnTo>
                    <a:pt x="3835" y="23"/>
                  </a:lnTo>
                  <a:lnTo>
                    <a:pt x="3832" y="27"/>
                  </a:lnTo>
                  <a:lnTo>
                    <a:pt x="3828" y="29"/>
                  </a:lnTo>
                  <a:lnTo>
                    <a:pt x="3823" y="30"/>
                  </a:lnTo>
                  <a:lnTo>
                    <a:pt x="3818" y="29"/>
                  </a:lnTo>
                  <a:lnTo>
                    <a:pt x="3814" y="27"/>
                  </a:lnTo>
                  <a:lnTo>
                    <a:pt x="3811" y="23"/>
                  </a:lnTo>
                  <a:lnTo>
                    <a:pt x="3809" y="19"/>
                  </a:lnTo>
                  <a:lnTo>
                    <a:pt x="3808" y="15"/>
                  </a:lnTo>
                  <a:lnTo>
                    <a:pt x="3809" y="11"/>
                  </a:lnTo>
                  <a:lnTo>
                    <a:pt x="3811" y="7"/>
                  </a:lnTo>
                  <a:lnTo>
                    <a:pt x="3814" y="2"/>
                  </a:lnTo>
                  <a:lnTo>
                    <a:pt x="3818" y="1"/>
                  </a:lnTo>
                  <a:lnTo>
                    <a:pt x="3823" y="0"/>
                  </a:lnTo>
                  <a:close/>
                  <a:moveTo>
                    <a:pt x="3759" y="0"/>
                  </a:moveTo>
                  <a:lnTo>
                    <a:pt x="3763" y="1"/>
                  </a:lnTo>
                  <a:lnTo>
                    <a:pt x="3767" y="2"/>
                  </a:lnTo>
                  <a:lnTo>
                    <a:pt x="3772" y="7"/>
                  </a:lnTo>
                  <a:lnTo>
                    <a:pt x="3773" y="11"/>
                  </a:lnTo>
                  <a:lnTo>
                    <a:pt x="3774" y="15"/>
                  </a:lnTo>
                  <a:lnTo>
                    <a:pt x="3773" y="19"/>
                  </a:lnTo>
                  <a:lnTo>
                    <a:pt x="3772" y="23"/>
                  </a:lnTo>
                  <a:lnTo>
                    <a:pt x="3767" y="27"/>
                  </a:lnTo>
                  <a:lnTo>
                    <a:pt x="3763" y="29"/>
                  </a:lnTo>
                  <a:lnTo>
                    <a:pt x="3759" y="30"/>
                  </a:lnTo>
                  <a:lnTo>
                    <a:pt x="3755" y="29"/>
                  </a:lnTo>
                  <a:lnTo>
                    <a:pt x="3751" y="27"/>
                  </a:lnTo>
                  <a:lnTo>
                    <a:pt x="3747" y="23"/>
                  </a:lnTo>
                  <a:lnTo>
                    <a:pt x="3745" y="19"/>
                  </a:lnTo>
                  <a:lnTo>
                    <a:pt x="3744" y="15"/>
                  </a:lnTo>
                  <a:lnTo>
                    <a:pt x="3745" y="11"/>
                  </a:lnTo>
                  <a:lnTo>
                    <a:pt x="3747" y="7"/>
                  </a:lnTo>
                  <a:lnTo>
                    <a:pt x="3751" y="2"/>
                  </a:lnTo>
                  <a:lnTo>
                    <a:pt x="3755" y="1"/>
                  </a:lnTo>
                  <a:lnTo>
                    <a:pt x="3759" y="0"/>
                  </a:lnTo>
                  <a:close/>
                  <a:moveTo>
                    <a:pt x="3695" y="0"/>
                  </a:moveTo>
                  <a:lnTo>
                    <a:pt x="3699" y="1"/>
                  </a:lnTo>
                  <a:lnTo>
                    <a:pt x="3703" y="2"/>
                  </a:lnTo>
                  <a:lnTo>
                    <a:pt x="3707" y="7"/>
                  </a:lnTo>
                  <a:lnTo>
                    <a:pt x="3709" y="11"/>
                  </a:lnTo>
                  <a:lnTo>
                    <a:pt x="3710" y="15"/>
                  </a:lnTo>
                  <a:lnTo>
                    <a:pt x="3709" y="19"/>
                  </a:lnTo>
                  <a:lnTo>
                    <a:pt x="3707" y="23"/>
                  </a:lnTo>
                  <a:lnTo>
                    <a:pt x="3703" y="27"/>
                  </a:lnTo>
                  <a:lnTo>
                    <a:pt x="3699" y="29"/>
                  </a:lnTo>
                  <a:lnTo>
                    <a:pt x="3695" y="30"/>
                  </a:lnTo>
                  <a:lnTo>
                    <a:pt x="3691" y="29"/>
                  </a:lnTo>
                  <a:lnTo>
                    <a:pt x="3687" y="27"/>
                  </a:lnTo>
                  <a:lnTo>
                    <a:pt x="3682" y="23"/>
                  </a:lnTo>
                  <a:lnTo>
                    <a:pt x="3681" y="19"/>
                  </a:lnTo>
                  <a:lnTo>
                    <a:pt x="3680" y="15"/>
                  </a:lnTo>
                  <a:lnTo>
                    <a:pt x="3681" y="11"/>
                  </a:lnTo>
                  <a:lnTo>
                    <a:pt x="3682" y="7"/>
                  </a:lnTo>
                  <a:lnTo>
                    <a:pt x="3687" y="2"/>
                  </a:lnTo>
                  <a:lnTo>
                    <a:pt x="3691" y="1"/>
                  </a:lnTo>
                  <a:lnTo>
                    <a:pt x="3695" y="0"/>
                  </a:lnTo>
                  <a:close/>
                  <a:moveTo>
                    <a:pt x="3631" y="0"/>
                  </a:moveTo>
                  <a:lnTo>
                    <a:pt x="3636" y="1"/>
                  </a:lnTo>
                  <a:lnTo>
                    <a:pt x="3640" y="2"/>
                  </a:lnTo>
                  <a:lnTo>
                    <a:pt x="3643" y="7"/>
                  </a:lnTo>
                  <a:lnTo>
                    <a:pt x="3645" y="11"/>
                  </a:lnTo>
                  <a:lnTo>
                    <a:pt x="3646" y="15"/>
                  </a:lnTo>
                  <a:lnTo>
                    <a:pt x="3645" y="19"/>
                  </a:lnTo>
                  <a:lnTo>
                    <a:pt x="3643" y="23"/>
                  </a:lnTo>
                  <a:lnTo>
                    <a:pt x="3640" y="27"/>
                  </a:lnTo>
                  <a:lnTo>
                    <a:pt x="3636" y="29"/>
                  </a:lnTo>
                  <a:lnTo>
                    <a:pt x="3631" y="30"/>
                  </a:lnTo>
                  <a:lnTo>
                    <a:pt x="3626" y="29"/>
                  </a:lnTo>
                  <a:lnTo>
                    <a:pt x="3622" y="27"/>
                  </a:lnTo>
                  <a:lnTo>
                    <a:pt x="3619" y="23"/>
                  </a:lnTo>
                  <a:lnTo>
                    <a:pt x="3617" y="19"/>
                  </a:lnTo>
                  <a:lnTo>
                    <a:pt x="3617" y="15"/>
                  </a:lnTo>
                  <a:lnTo>
                    <a:pt x="3617" y="11"/>
                  </a:lnTo>
                  <a:lnTo>
                    <a:pt x="3619" y="7"/>
                  </a:lnTo>
                  <a:lnTo>
                    <a:pt x="3622" y="2"/>
                  </a:lnTo>
                  <a:lnTo>
                    <a:pt x="3626" y="1"/>
                  </a:lnTo>
                  <a:lnTo>
                    <a:pt x="3631" y="0"/>
                  </a:lnTo>
                  <a:close/>
                  <a:moveTo>
                    <a:pt x="3566" y="0"/>
                  </a:moveTo>
                  <a:lnTo>
                    <a:pt x="3572" y="1"/>
                  </a:lnTo>
                  <a:lnTo>
                    <a:pt x="3576" y="2"/>
                  </a:lnTo>
                  <a:lnTo>
                    <a:pt x="3579" y="7"/>
                  </a:lnTo>
                  <a:lnTo>
                    <a:pt x="3582" y="11"/>
                  </a:lnTo>
                  <a:lnTo>
                    <a:pt x="3582" y="15"/>
                  </a:lnTo>
                  <a:lnTo>
                    <a:pt x="3582" y="19"/>
                  </a:lnTo>
                  <a:lnTo>
                    <a:pt x="3579" y="23"/>
                  </a:lnTo>
                  <a:lnTo>
                    <a:pt x="3576" y="27"/>
                  </a:lnTo>
                  <a:lnTo>
                    <a:pt x="3572" y="29"/>
                  </a:lnTo>
                  <a:lnTo>
                    <a:pt x="3566" y="30"/>
                  </a:lnTo>
                  <a:lnTo>
                    <a:pt x="3562" y="29"/>
                  </a:lnTo>
                  <a:lnTo>
                    <a:pt x="3558" y="27"/>
                  </a:lnTo>
                  <a:lnTo>
                    <a:pt x="3555" y="23"/>
                  </a:lnTo>
                  <a:lnTo>
                    <a:pt x="3552" y="19"/>
                  </a:lnTo>
                  <a:lnTo>
                    <a:pt x="3552" y="15"/>
                  </a:lnTo>
                  <a:lnTo>
                    <a:pt x="3552" y="11"/>
                  </a:lnTo>
                  <a:lnTo>
                    <a:pt x="3555" y="7"/>
                  </a:lnTo>
                  <a:lnTo>
                    <a:pt x="3558" y="2"/>
                  </a:lnTo>
                  <a:lnTo>
                    <a:pt x="3562" y="1"/>
                  </a:lnTo>
                  <a:lnTo>
                    <a:pt x="3566" y="0"/>
                  </a:lnTo>
                  <a:close/>
                  <a:moveTo>
                    <a:pt x="3504" y="0"/>
                  </a:moveTo>
                  <a:lnTo>
                    <a:pt x="3508" y="1"/>
                  </a:lnTo>
                  <a:lnTo>
                    <a:pt x="3512" y="2"/>
                  </a:lnTo>
                  <a:lnTo>
                    <a:pt x="3515" y="7"/>
                  </a:lnTo>
                  <a:lnTo>
                    <a:pt x="3518" y="11"/>
                  </a:lnTo>
                  <a:lnTo>
                    <a:pt x="3518" y="15"/>
                  </a:lnTo>
                  <a:lnTo>
                    <a:pt x="3518" y="19"/>
                  </a:lnTo>
                  <a:lnTo>
                    <a:pt x="3515" y="23"/>
                  </a:lnTo>
                  <a:lnTo>
                    <a:pt x="3512" y="27"/>
                  </a:lnTo>
                  <a:lnTo>
                    <a:pt x="3508" y="29"/>
                  </a:lnTo>
                  <a:lnTo>
                    <a:pt x="3504" y="30"/>
                  </a:lnTo>
                  <a:lnTo>
                    <a:pt x="3498" y="29"/>
                  </a:lnTo>
                  <a:lnTo>
                    <a:pt x="3494" y="27"/>
                  </a:lnTo>
                  <a:lnTo>
                    <a:pt x="3491" y="23"/>
                  </a:lnTo>
                  <a:lnTo>
                    <a:pt x="3488" y="19"/>
                  </a:lnTo>
                  <a:lnTo>
                    <a:pt x="3488" y="15"/>
                  </a:lnTo>
                  <a:lnTo>
                    <a:pt x="3488" y="11"/>
                  </a:lnTo>
                  <a:lnTo>
                    <a:pt x="3491" y="7"/>
                  </a:lnTo>
                  <a:lnTo>
                    <a:pt x="3494" y="2"/>
                  </a:lnTo>
                  <a:lnTo>
                    <a:pt x="3498" y="1"/>
                  </a:lnTo>
                  <a:lnTo>
                    <a:pt x="3504" y="0"/>
                  </a:lnTo>
                  <a:close/>
                  <a:moveTo>
                    <a:pt x="3439" y="0"/>
                  </a:moveTo>
                  <a:lnTo>
                    <a:pt x="3444" y="1"/>
                  </a:lnTo>
                  <a:lnTo>
                    <a:pt x="3448" y="2"/>
                  </a:lnTo>
                  <a:lnTo>
                    <a:pt x="3451" y="7"/>
                  </a:lnTo>
                  <a:lnTo>
                    <a:pt x="3453" y="11"/>
                  </a:lnTo>
                  <a:lnTo>
                    <a:pt x="3453" y="15"/>
                  </a:lnTo>
                  <a:lnTo>
                    <a:pt x="3453" y="19"/>
                  </a:lnTo>
                  <a:lnTo>
                    <a:pt x="3451" y="23"/>
                  </a:lnTo>
                  <a:lnTo>
                    <a:pt x="3448" y="27"/>
                  </a:lnTo>
                  <a:lnTo>
                    <a:pt x="3444" y="29"/>
                  </a:lnTo>
                  <a:lnTo>
                    <a:pt x="3439" y="30"/>
                  </a:lnTo>
                  <a:lnTo>
                    <a:pt x="3434" y="29"/>
                  </a:lnTo>
                  <a:lnTo>
                    <a:pt x="3430" y="27"/>
                  </a:lnTo>
                  <a:lnTo>
                    <a:pt x="3427" y="23"/>
                  </a:lnTo>
                  <a:lnTo>
                    <a:pt x="3425" y="19"/>
                  </a:lnTo>
                  <a:lnTo>
                    <a:pt x="3424" y="15"/>
                  </a:lnTo>
                  <a:lnTo>
                    <a:pt x="3425" y="11"/>
                  </a:lnTo>
                  <a:lnTo>
                    <a:pt x="3427" y="7"/>
                  </a:lnTo>
                  <a:lnTo>
                    <a:pt x="3430" y="2"/>
                  </a:lnTo>
                  <a:lnTo>
                    <a:pt x="3434" y="1"/>
                  </a:lnTo>
                  <a:lnTo>
                    <a:pt x="3439" y="0"/>
                  </a:lnTo>
                  <a:close/>
                  <a:moveTo>
                    <a:pt x="3375" y="0"/>
                  </a:moveTo>
                  <a:lnTo>
                    <a:pt x="3379" y="1"/>
                  </a:lnTo>
                  <a:lnTo>
                    <a:pt x="3383" y="2"/>
                  </a:lnTo>
                  <a:lnTo>
                    <a:pt x="3388" y="7"/>
                  </a:lnTo>
                  <a:lnTo>
                    <a:pt x="3389" y="11"/>
                  </a:lnTo>
                  <a:lnTo>
                    <a:pt x="3390" y="15"/>
                  </a:lnTo>
                  <a:lnTo>
                    <a:pt x="3389" y="19"/>
                  </a:lnTo>
                  <a:lnTo>
                    <a:pt x="3388" y="23"/>
                  </a:lnTo>
                  <a:lnTo>
                    <a:pt x="3383" y="27"/>
                  </a:lnTo>
                  <a:lnTo>
                    <a:pt x="3379" y="29"/>
                  </a:lnTo>
                  <a:lnTo>
                    <a:pt x="3375" y="30"/>
                  </a:lnTo>
                  <a:lnTo>
                    <a:pt x="3371" y="29"/>
                  </a:lnTo>
                  <a:lnTo>
                    <a:pt x="3367" y="27"/>
                  </a:lnTo>
                  <a:lnTo>
                    <a:pt x="3363" y="23"/>
                  </a:lnTo>
                  <a:lnTo>
                    <a:pt x="3361" y="19"/>
                  </a:lnTo>
                  <a:lnTo>
                    <a:pt x="3360" y="15"/>
                  </a:lnTo>
                  <a:lnTo>
                    <a:pt x="3361" y="11"/>
                  </a:lnTo>
                  <a:lnTo>
                    <a:pt x="3363" y="7"/>
                  </a:lnTo>
                  <a:lnTo>
                    <a:pt x="3367" y="2"/>
                  </a:lnTo>
                  <a:lnTo>
                    <a:pt x="3371" y="1"/>
                  </a:lnTo>
                  <a:lnTo>
                    <a:pt x="3375" y="0"/>
                  </a:lnTo>
                  <a:close/>
                  <a:moveTo>
                    <a:pt x="3311" y="0"/>
                  </a:moveTo>
                  <a:lnTo>
                    <a:pt x="3315" y="1"/>
                  </a:lnTo>
                  <a:lnTo>
                    <a:pt x="3319" y="2"/>
                  </a:lnTo>
                  <a:lnTo>
                    <a:pt x="3323" y="7"/>
                  </a:lnTo>
                  <a:lnTo>
                    <a:pt x="3325" y="11"/>
                  </a:lnTo>
                  <a:lnTo>
                    <a:pt x="3326" y="15"/>
                  </a:lnTo>
                  <a:lnTo>
                    <a:pt x="3325" y="19"/>
                  </a:lnTo>
                  <a:lnTo>
                    <a:pt x="3323" y="23"/>
                  </a:lnTo>
                  <a:lnTo>
                    <a:pt x="3319" y="27"/>
                  </a:lnTo>
                  <a:lnTo>
                    <a:pt x="3315" y="29"/>
                  </a:lnTo>
                  <a:lnTo>
                    <a:pt x="3311" y="30"/>
                  </a:lnTo>
                  <a:lnTo>
                    <a:pt x="3307" y="29"/>
                  </a:lnTo>
                  <a:lnTo>
                    <a:pt x="3303" y="27"/>
                  </a:lnTo>
                  <a:lnTo>
                    <a:pt x="3298" y="23"/>
                  </a:lnTo>
                  <a:lnTo>
                    <a:pt x="3297" y="19"/>
                  </a:lnTo>
                  <a:lnTo>
                    <a:pt x="3296" y="15"/>
                  </a:lnTo>
                  <a:lnTo>
                    <a:pt x="3297" y="11"/>
                  </a:lnTo>
                  <a:lnTo>
                    <a:pt x="3298" y="7"/>
                  </a:lnTo>
                  <a:lnTo>
                    <a:pt x="3303" y="2"/>
                  </a:lnTo>
                  <a:lnTo>
                    <a:pt x="3307" y="1"/>
                  </a:lnTo>
                  <a:lnTo>
                    <a:pt x="3311" y="0"/>
                  </a:lnTo>
                  <a:close/>
                  <a:moveTo>
                    <a:pt x="3247" y="0"/>
                  </a:moveTo>
                  <a:lnTo>
                    <a:pt x="3252" y="1"/>
                  </a:lnTo>
                  <a:lnTo>
                    <a:pt x="3256" y="2"/>
                  </a:lnTo>
                  <a:lnTo>
                    <a:pt x="3259" y="7"/>
                  </a:lnTo>
                  <a:lnTo>
                    <a:pt x="3261" y="11"/>
                  </a:lnTo>
                  <a:lnTo>
                    <a:pt x="3262" y="15"/>
                  </a:lnTo>
                  <a:lnTo>
                    <a:pt x="3261" y="19"/>
                  </a:lnTo>
                  <a:lnTo>
                    <a:pt x="3259" y="23"/>
                  </a:lnTo>
                  <a:lnTo>
                    <a:pt x="3256" y="27"/>
                  </a:lnTo>
                  <a:lnTo>
                    <a:pt x="3252" y="29"/>
                  </a:lnTo>
                  <a:lnTo>
                    <a:pt x="3247" y="30"/>
                  </a:lnTo>
                  <a:lnTo>
                    <a:pt x="3242" y="29"/>
                  </a:lnTo>
                  <a:lnTo>
                    <a:pt x="3238" y="27"/>
                  </a:lnTo>
                  <a:lnTo>
                    <a:pt x="3235" y="23"/>
                  </a:lnTo>
                  <a:lnTo>
                    <a:pt x="3233" y="19"/>
                  </a:lnTo>
                  <a:lnTo>
                    <a:pt x="3233" y="15"/>
                  </a:lnTo>
                  <a:lnTo>
                    <a:pt x="3233" y="11"/>
                  </a:lnTo>
                  <a:lnTo>
                    <a:pt x="3235" y="7"/>
                  </a:lnTo>
                  <a:lnTo>
                    <a:pt x="3238" y="2"/>
                  </a:lnTo>
                  <a:lnTo>
                    <a:pt x="3242" y="1"/>
                  </a:lnTo>
                  <a:lnTo>
                    <a:pt x="3247" y="0"/>
                  </a:lnTo>
                  <a:close/>
                  <a:moveTo>
                    <a:pt x="3182" y="0"/>
                  </a:moveTo>
                  <a:lnTo>
                    <a:pt x="3188" y="1"/>
                  </a:lnTo>
                  <a:lnTo>
                    <a:pt x="3192" y="2"/>
                  </a:lnTo>
                  <a:lnTo>
                    <a:pt x="3195" y="7"/>
                  </a:lnTo>
                  <a:lnTo>
                    <a:pt x="3198" y="11"/>
                  </a:lnTo>
                  <a:lnTo>
                    <a:pt x="3198" y="15"/>
                  </a:lnTo>
                  <a:lnTo>
                    <a:pt x="3198" y="19"/>
                  </a:lnTo>
                  <a:lnTo>
                    <a:pt x="3195" y="23"/>
                  </a:lnTo>
                  <a:lnTo>
                    <a:pt x="3192" y="27"/>
                  </a:lnTo>
                  <a:lnTo>
                    <a:pt x="3188" y="29"/>
                  </a:lnTo>
                  <a:lnTo>
                    <a:pt x="3182" y="30"/>
                  </a:lnTo>
                  <a:lnTo>
                    <a:pt x="3178" y="29"/>
                  </a:lnTo>
                  <a:lnTo>
                    <a:pt x="3174" y="27"/>
                  </a:lnTo>
                  <a:lnTo>
                    <a:pt x="3171" y="23"/>
                  </a:lnTo>
                  <a:lnTo>
                    <a:pt x="3168" y="19"/>
                  </a:lnTo>
                  <a:lnTo>
                    <a:pt x="3168" y="15"/>
                  </a:lnTo>
                  <a:lnTo>
                    <a:pt x="3168" y="11"/>
                  </a:lnTo>
                  <a:lnTo>
                    <a:pt x="3171" y="7"/>
                  </a:lnTo>
                  <a:lnTo>
                    <a:pt x="3174" y="2"/>
                  </a:lnTo>
                  <a:lnTo>
                    <a:pt x="3178" y="1"/>
                  </a:lnTo>
                  <a:lnTo>
                    <a:pt x="3182" y="0"/>
                  </a:lnTo>
                  <a:close/>
                  <a:moveTo>
                    <a:pt x="3120" y="0"/>
                  </a:moveTo>
                  <a:lnTo>
                    <a:pt x="3124" y="1"/>
                  </a:lnTo>
                  <a:lnTo>
                    <a:pt x="3128" y="2"/>
                  </a:lnTo>
                  <a:lnTo>
                    <a:pt x="3131" y="7"/>
                  </a:lnTo>
                  <a:lnTo>
                    <a:pt x="3134" y="11"/>
                  </a:lnTo>
                  <a:lnTo>
                    <a:pt x="3134" y="15"/>
                  </a:lnTo>
                  <a:lnTo>
                    <a:pt x="3134" y="19"/>
                  </a:lnTo>
                  <a:lnTo>
                    <a:pt x="3131" y="23"/>
                  </a:lnTo>
                  <a:lnTo>
                    <a:pt x="3128" y="27"/>
                  </a:lnTo>
                  <a:lnTo>
                    <a:pt x="3124" y="29"/>
                  </a:lnTo>
                  <a:lnTo>
                    <a:pt x="3120" y="30"/>
                  </a:lnTo>
                  <a:lnTo>
                    <a:pt x="3114" y="29"/>
                  </a:lnTo>
                  <a:lnTo>
                    <a:pt x="3110" y="27"/>
                  </a:lnTo>
                  <a:lnTo>
                    <a:pt x="3107" y="23"/>
                  </a:lnTo>
                  <a:lnTo>
                    <a:pt x="3104" y="19"/>
                  </a:lnTo>
                  <a:lnTo>
                    <a:pt x="3104" y="15"/>
                  </a:lnTo>
                  <a:lnTo>
                    <a:pt x="3104" y="11"/>
                  </a:lnTo>
                  <a:lnTo>
                    <a:pt x="3107" y="7"/>
                  </a:lnTo>
                  <a:lnTo>
                    <a:pt x="3110" y="2"/>
                  </a:lnTo>
                  <a:lnTo>
                    <a:pt x="3114" y="1"/>
                  </a:lnTo>
                  <a:lnTo>
                    <a:pt x="3120" y="0"/>
                  </a:lnTo>
                  <a:close/>
                  <a:moveTo>
                    <a:pt x="3055" y="0"/>
                  </a:moveTo>
                  <a:lnTo>
                    <a:pt x="3060" y="1"/>
                  </a:lnTo>
                  <a:lnTo>
                    <a:pt x="3064" y="2"/>
                  </a:lnTo>
                  <a:lnTo>
                    <a:pt x="3067" y="7"/>
                  </a:lnTo>
                  <a:lnTo>
                    <a:pt x="3069" y="11"/>
                  </a:lnTo>
                  <a:lnTo>
                    <a:pt x="3069" y="15"/>
                  </a:lnTo>
                  <a:lnTo>
                    <a:pt x="3069" y="19"/>
                  </a:lnTo>
                  <a:lnTo>
                    <a:pt x="3067" y="23"/>
                  </a:lnTo>
                  <a:lnTo>
                    <a:pt x="3064" y="27"/>
                  </a:lnTo>
                  <a:lnTo>
                    <a:pt x="3060" y="29"/>
                  </a:lnTo>
                  <a:lnTo>
                    <a:pt x="3055" y="30"/>
                  </a:lnTo>
                  <a:lnTo>
                    <a:pt x="3050" y="29"/>
                  </a:lnTo>
                  <a:lnTo>
                    <a:pt x="3046" y="27"/>
                  </a:lnTo>
                  <a:lnTo>
                    <a:pt x="3043" y="23"/>
                  </a:lnTo>
                  <a:lnTo>
                    <a:pt x="3041" y="19"/>
                  </a:lnTo>
                  <a:lnTo>
                    <a:pt x="3040" y="15"/>
                  </a:lnTo>
                  <a:lnTo>
                    <a:pt x="3041" y="11"/>
                  </a:lnTo>
                  <a:lnTo>
                    <a:pt x="3043" y="7"/>
                  </a:lnTo>
                  <a:lnTo>
                    <a:pt x="3046" y="2"/>
                  </a:lnTo>
                  <a:lnTo>
                    <a:pt x="3050" y="1"/>
                  </a:lnTo>
                  <a:lnTo>
                    <a:pt x="3055" y="0"/>
                  </a:lnTo>
                  <a:close/>
                  <a:moveTo>
                    <a:pt x="2991" y="0"/>
                  </a:moveTo>
                  <a:lnTo>
                    <a:pt x="2995" y="1"/>
                  </a:lnTo>
                  <a:lnTo>
                    <a:pt x="2999" y="2"/>
                  </a:lnTo>
                  <a:lnTo>
                    <a:pt x="3004" y="7"/>
                  </a:lnTo>
                  <a:lnTo>
                    <a:pt x="3005" y="11"/>
                  </a:lnTo>
                  <a:lnTo>
                    <a:pt x="3006" y="15"/>
                  </a:lnTo>
                  <a:lnTo>
                    <a:pt x="3005" y="19"/>
                  </a:lnTo>
                  <a:lnTo>
                    <a:pt x="3004" y="23"/>
                  </a:lnTo>
                  <a:lnTo>
                    <a:pt x="2999" y="27"/>
                  </a:lnTo>
                  <a:lnTo>
                    <a:pt x="2995" y="29"/>
                  </a:lnTo>
                  <a:lnTo>
                    <a:pt x="2991" y="30"/>
                  </a:lnTo>
                  <a:lnTo>
                    <a:pt x="2987" y="29"/>
                  </a:lnTo>
                  <a:lnTo>
                    <a:pt x="2983" y="27"/>
                  </a:lnTo>
                  <a:lnTo>
                    <a:pt x="2979" y="23"/>
                  </a:lnTo>
                  <a:lnTo>
                    <a:pt x="2977" y="19"/>
                  </a:lnTo>
                  <a:lnTo>
                    <a:pt x="2976" y="15"/>
                  </a:lnTo>
                  <a:lnTo>
                    <a:pt x="2977" y="11"/>
                  </a:lnTo>
                  <a:lnTo>
                    <a:pt x="2979" y="7"/>
                  </a:lnTo>
                  <a:lnTo>
                    <a:pt x="2983" y="2"/>
                  </a:lnTo>
                  <a:lnTo>
                    <a:pt x="2987" y="1"/>
                  </a:lnTo>
                  <a:lnTo>
                    <a:pt x="2991" y="0"/>
                  </a:lnTo>
                  <a:close/>
                  <a:moveTo>
                    <a:pt x="2927" y="0"/>
                  </a:moveTo>
                  <a:lnTo>
                    <a:pt x="2931" y="1"/>
                  </a:lnTo>
                  <a:lnTo>
                    <a:pt x="2935" y="2"/>
                  </a:lnTo>
                  <a:lnTo>
                    <a:pt x="2939" y="7"/>
                  </a:lnTo>
                  <a:lnTo>
                    <a:pt x="2941" y="11"/>
                  </a:lnTo>
                  <a:lnTo>
                    <a:pt x="2942" y="15"/>
                  </a:lnTo>
                  <a:lnTo>
                    <a:pt x="2941" y="19"/>
                  </a:lnTo>
                  <a:lnTo>
                    <a:pt x="2939" y="23"/>
                  </a:lnTo>
                  <a:lnTo>
                    <a:pt x="2935" y="27"/>
                  </a:lnTo>
                  <a:lnTo>
                    <a:pt x="2931" y="29"/>
                  </a:lnTo>
                  <a:lnTo>
                    <a:pt x="2927" y="30"/>
                  </a:lnTo>
                  <a:lnTo>
                    <a:pt x="2923" y="29"/>
                  </a:lnTo>
                  <a:lnTo>
                    <a:pt x="2919" y="27"/>
                  </a:lnTo>
                  <a:lnTo>
                    <a:pt x="2914" y="23"/>
                  </a:lnTo>
                  <a:lnTo>
                    <a:pt x="2913" y="19"/>
                  </a:lnTo>
                  <a:lnTo>
                    <a:pt x="2912" y="15"/>
                  </a:lnTo>
                  <a:lnTo>
                    <a:pt x="2913" y="11"/>
                  </a:lnTo>
                  <a:lnTo>
                    <a:pt x="2914" y="7"/>
                  </a:lnTo>
                  <a:lnTo>
                    <a:pt x="2919" y="2"/>
                  </a:lnTo>
                  <a:lnTo>
                    <a:pt x="2923" y="1"/>
                  </a:lnTo>
                  <a:lnTo>
                    <a:pt x="2927" y="0"/>
                  </a:lnTo>
                  <a:close/>
                  <a:moveTo>
                    <a:pt x="2863" y="0"/>
                  </a:moveTo>
                  <a:lnTo>
                    <a:pt x="2868" y="1"/>
                  </a:lnTo>
                  <a:lnTo>
                    <a:pt x="2872" y="2"/>
                  </a:lnTo>
                  <a:lnTo>
                    <a:pt x="2875" y="7"/>
                  </a:lnTo>
                  <a:lnTo>
                    <a:pt x="2877" y="11"/>
                  </a:lnTo>
                  <a:lnTo>
                    <a:pt x="2878" y="15"/>
                  </a:lnTo>
                  <a:lnTo>
                    <a:pt x="2877" y="19"/>
                  </a:lnTo>
                  <a:lnTo>
                    <a:pt x="2875" y="23"/>
                  </a:lnTo>
                  <a:lnTo>
                    <a:pt x="2872" y="27"/>
                  </a:lnTo>
                  <a:lnTo>
                    <a:pt x="2868" y="29"/>
                  </a:lnTo>
                  <a:lnTo>
                    <a:pt x="2863" y="30"/>
                  </a:lnTo>
                  <a:lnTo>
                    <a:pt x="2858" y="29"/>
                  </a:lnTo>
                  <a:lnTo>
                    <a:pt x="2854" y="27"/>
                  </a:lnTo>
                  <a:lnTo>
                    <a:pt x="2851" y="23"/>
                  </a:lnTo>
                  <a:lnTo>
                    <a:pt x="2849" y="19"/>
                  </a:lnTo>
                  <a:lnTo>
                    <a:pt x="2849" y="15"/>
                  </a:lnTo>
                  <a:lnTo>
                    <a:pt x="2849" y="11"/>
                  </a:lnTo>
                  <a:lnTo>
                    <a:pt x="2851" y="7"/>
                  </a:lnTo>
                  <a:lnTo>
                    <a:pt x="2854" y="2"/>
                  </a:lnTo>
                  <a:lnTo>
                    <a:pt x="2858" y="1"/>
                  </a:lnTo>
                  <a:lnTo>
                    <a:pt x="2863" y="0"/>
                  </a:lnTo>
                  <a:close/>
                  <a:moveTo>
                    <a:pt x="2798" y="0"/>
                  </a:moveTo>
                  <a:lnTo>
                    <a:pt x="2804" y="1"/>
                  </a:lnTo>
                  <a:lnTo>
                    <a:pt x="2808" y="2"/>
                  </a:lnTo>
                  <a:lnTo>
                    <a:pt x="2811" y="7"/>
                  </a:lnTo>
                  <a:lnTo>
                    <a:pt x="2814" y="11"/>
                  </a:lnTo>
                  <a:lnTo>
                    <a:pt x="2814" y="15"/>
                  </a:lnTo>
                  <a:lnTo>
                    <a:pt x="2814" y="19"/>
                  </a:lnTo>
                  <a:lnTo>
                    <a:pt x="2811" y="23"/>
                  </a:lnTo>
                  <a:lnTo>
                    <a:pt x="2808" y="27"/>
                  </a:lnTo>
                  <a:lnTo>
                    <a:pt x="2804" y="29"/>
                  </a:lnTo>
                  <a:lnTo>
                    <a:pt x="2798" y="30"/>
                  </a:lnTo>
                  <a:lnTo>
                    <a:pt x="2794" y="29"/>
                  </a:lnTo>
                  <a:lnTo>
                    <a:pt x="2790" y="27"/>
                  </a:lnTo>
                  <a:lnTo>
                    <a:pt x="2787" y="23"/>
                  </a:lnTo>
                  <a:lnTo>
                    <a:pt x="2784" y="19"/>
                  </a:lnTo>
                  <a:lnTo>
                    <a:pt x="2784" y="15"/>
                  </a:lnTo>
                  <a:lnTo>
                    <a:pt x="2784" y="11"/>
                  </a:lnTo>
                  <a:lnTo>
                    <a:pt x="2787" y="7"/>
                  </a:lnTo>
                  <a:lnTo>
                    <a:pt x="2790" y="2"/>
                  </a:lnTo>
                  <a:lnTo>
                    <a:pt x="2794" y="1"/>
                  </a:lnTo>
                  <a:lnTo>
                    <a:pt x="2798" y="0"/>
                  </a:lnTo>
                  <a:close/>
                  <a:moveTo>
                    <a:pt x="2736" y="0"/>
                  </a:moveTo>
                  <a:lnTo>
                    <a:pt x="2740" y="1"/>
                  </a:lnTo>
                  <a:lnTo>
                    <a:pt x="2744" y="2"/>
                  </a:lnTo>
                  <a:lnTo>
                    <a:pt x="2747" y="7"/>
                  </a:lnTo>
                  <a:lnTo>
                    <a:pt x="2750" y="11"/>
                  </a:lnTo>
                  <a:lnTo>
                    <a:pt x="2750" y="15"/>
                  </a:lnTo>
                  <a:lnTo>
                    <a:pt x="2750" y="19"/>
                  </a:lnTo>
                  <a:lnTo>
                    <a:pt x="2747" y="23"/>
                  </a:lnTo>
                  <a:lnTo>
                    <a:pt x="2744" y="27"/>
                  </a:lnTo>
                  <a:lnTo>
                    <a:pt x="2740" y="29"/>
                  </a:lnTo>
                  <a:lnTo>
                    <a:pt x="2736" y="30"/>
                  </a:lnTo>
                  <a:lnTo>
                    <a:pt x="2730" y="29"/>
                  </a:lnTo>
                  <a:lnTo>
                    <a:pt x="2726" y="27"/>
                  </a:lnTo>
                  <a:lnTo>
                    <a:pt x="2723" y="23"/>
                  </a:lnTo>
                  <a:lnTo>
                    <a:pt x="2720" y="19"/>
                  </a:lnTo>
                  <a:lnTo>
                    <a:pt x="2720" y="15"/>
                  </a:lnTo>
                  <a:lnTo>
                    <a:pt x="2720" y="11"/>
                  </a:lnTo>
                  <a:lnTo>
                    <a:pt x="2723" y="7"/>
                  </a:lnTo>
                  <a:lnTo>
                    <a:pt x="2726" y="2"/>
                  </a:lnTo>
                  <a:lnTo>
                    <a:pt x="2730" y="1"/>
                  </a:lnTo>
                  <a:lnTo>
                    <a:pt x="2736" y="0"/>
                  </a:lnTo>
                  <a:close/>
                  <a:moveTo>
                    <a:pt x="2671" y="0"/>
                  </a:moveTo>
                  <a:lnTo>
                    <a:pt x="2676" y="1"/>
                  </a:lnTo>
                  <a:lnTo>
                    <a:pt x="2680" y="2"/>
                  </a:lnTo>
                  <a:lnTo>
                    <a:pt x="2683" y="7"/>
                  </a:lnTo>
                  <a:lnTo>
                    <a:pt x="2685" y="11"/>
                  </a:lnTo>
                  <a:lnTo>
                    <a:pt x="2685" y="15"/>
                  </a:lnTo>
                  <a:lnTo>
                    <a:pt x="2685" y="19"/>
                  </a:lnTo>
                  <a:lnTo>
                    <a:pt x="2683" y="23"/>
                  </a:lnTo>
                  <a:lnTo>
                    <a:pt x="2680" y="27"/>
                  </a:lnTo>
                  <a:lnTo>
                    <a:pt x="2676" y="29"/>
                  </a:lnTo>
                  <a:lnTo>
                    <a:pt x="2671" y="30"/>
                  </a:lnTo>
                  <a:lnTo>
                    <a:pt x="2666" y="29"/>
                  </a:lnTo>
                  <a:lnTo>
                    <a:pt x="2662" y="27"/>
                  </a:lnTo>
                  <a:lnTo>
                    <a:pt x="2659" y="23"/>
                  </a:lnTo>
                  <a:lnTo>
                    <a:pt x="2657" y="19"/>
                  </a:lnTo>
                  <a:lnTo>
                    <a:pt x="2656" y="15"/>
                  </a:lnTo>
                  <a:lnTo>
                    <a:pt x="2657" y="11"/>
                  </a:lnTo>
                  <a:lnTo>
                    <a:pt x="2659" y="7"/>
                  </a:lnTo>
                  <a:lnTo>
                    <a:pt x="2662" y="2"/>
                  </a:lnTo>
                  <a:lnTo>
                    <a:pt x="2666" y="1"/>
                  </a:lnTo>
                  <a:lnTo>
                    <a:pt x="2671" y="0"/>
                  </a:lnTo>
                  <a:close/>
                  <a:moveTo>
                    <a:pt x="2607" y="0"/>
                  </a:moveTo>
                  <a:lnTo>
                    <a:pt x="2611" y="1"/>
                  </a:lnTo>
                  <a:lnTo>
                    <a:pt x="2615" y="2"/>
                  </a:lnTo>
                  <a:lnTo>
                    <a:pt x="2620" y="7"/>
                  </a:lnTo>
                  <a:lnTo>
                    <a:pt x="2621" y="11"/>
                  </a:lnTo>
                  <a:lnTo>
                    <a:pt x="2622" y="15"/>
                  </a:lnTo>
                  <a:lnTo>
                    <a:pt x="2621" y="19"/>
                  </a:lnTo>
                  <a:lnTo>
                    <a:pt x="2620" y="23"/>
                  </a:lnTo>
                  <a:lnTo>
                    <a:pt x="2615" y="27"/>
                  </a:lnTo>
                  <a:lnTo>
                    <a:pt x="2611" y="29"/>
                  </a:lnTo>
                  <a:lnTo>
                    <a:pt x="2607" y="30"/>
                  </a:lnTo>
                  <a:lnTo>
                    <a:pt x="2603" y="29"/>
                  </a:lnTo>
                  <a:lnTo>
                    <a:pt x="2599" y="27"/>
                  </a:lnTo>
                  <a:lnTo>
                    <a:pt x="2595" y="23"/>
                  </a:lnTo>
                  <a:lnTo>
                    <a:pt x="2593" y="19"/>
                  </a:lnTo>
                  <a:lnTo>
                    <a:pt x="2592" y="15"/>
                  </a:lnTo>
                  <a:lnTo>
                    <a:pt x="2593" y="11"/>
                  </a:lnTo>
                  <a:lnTo>
                    <a:pt x="2595" y="7"/>
                  </a:lnTo>
                  <a:lnTo>
                    <a:pt x="2599" y="2"/>
                  </a:lnTo>
                  <a:lnTo>
                    <a:pt x="2603" y="1"/>
                  </a:lnTo>
                  <a:lnTo>
                    <a:pt x="2607" y="0"/>
                  </a:lnTo>
                  <a:close/>
                  <a:moveTo>
                    <a:pt x="2543" y="0"/>
                  </a:moveTo>
                  <a:lnTo>
                    <a:pt x="2547" y="1"/>
                  </a:lnTo>
                  <a:lnTo>
                    <a:pt x="2551" y="2"/>
                  </a:lnTo>
                  <a:lnTo>
                    <a:pt x="2555" y="7"/>
                  </a:lnTo>
                  <a:lnTo>
                    <a:pt x="2557" y="11"/>
                  </a:lnTo>
                  <a:lnTo>
                    <a:pt x="2558" y="15"/>
                  </a:lnTo>
                  <a:lnTo>
                    <a:pt x="2557" y="19"/>
                  </a:lnTo>
                  <a:lnTo>
                    <a:pt x="2555" y="23"/>
                  </a:lnTo>
                  <a:lnTo>
                    <a:pt x="2551" y="27"/>
                  </a:lnTo>
                  <a:lnTo>
                    <a:pt x="2547" y="29"/>
                  </a:lnTo>
                  <a:lnTo>
                    <a:pt x="2543" y="30"/>
                  </a:lnTo>
                  <a:lnTo>
                    <a:pt x="2539" y="29"/>
                  </a:lnTo>
                  <a:lnTo>
                    <a:pt x="2535" y="27"/>
                  </a:lnTo>
                  <a:lnTo>
                    <a:pt x="2530" y="23"/>
                  </a:lnTo>
                  <a:lnTo>
                    <a:pt x="2529" y="19"/>
                  </a:lnTo>
                  <a:lnTo>
                    <a:pt x="2528" y="15"/>
                  </a:lnTo>
                  <a:lnTo>
                    <a:pt x="2529" y="11"/>
                  </a:lnTo>
                  <a:lnTo>
                    <a:pt x="2530" y="7"/>
                  </a:lnTo>
                  <a:lnTo>
                    <a:pt x="2535" y="2"/>
                  </a:lnTo>
                  <a:lnTo>
                    <a:pt x="2539" y="1"/>
                  </a:lnTo>
                  <a:lnTo>
                    <a:pt x="2543" y="0"/>
                  </a:lnTo>
                  <a:close/>
                  <a:moveTo>
                    <a:pt x="2479" y="0"/>
                  </a:moveTo>
                  <a:lnTo>
                    <a:pt x="2484" y="1"/>
                  </a:lnTo>
                  <a:lnTo>
                    <a:pt x="2488" y="2"/>
                  </a:lnTo>
                  <a:lnTo>
                    <a:pt x="2491" y="7"/>
                  </a:lnTo>
                  <a:lnTo>
                    <a:pt x="2493" y="11"/>
                  </a:lnTo>
                  <a:lnTo>
                    <a:pt x="2494" y="15"/>
                  </a:lnTo>
                  <a:lnTo>
                    <a:pt x="2493" y="19"/>
                  </a:lnTo>
                  <a:lnTo>
                    <a:pt x="2491" y="23"/>
                  </a:lnTo>
                  <a:lnTo>
                    <a:pt x="2488" y="27"/>
                  </a:lnTo>
                  <a:lnTo>
                    <a:pt x="2484" y="29"/>
                  </a:lnTo>
                  <a:lnTo>
                    <a:pt x="2479" y="30"/>
                  </a:lnTo>
                  <a:lnTo>
                    <a:pt x="2474" y="29"/>
                  </a:lnTo>
                  <a:lnTo>
                    <a:pt x="2470" y="27"/>
                  </a:lnTo>
                  <a:lnTo>
                    <a:pt x="2467" y="23"/>
                  </a:lnTo>
                  <a:lnTo>
                    <a:pt x="2465" y="19"/>
                  </a:lnTo>
                  <a:lnTo>
                    <a:pt x="2465" y="15"/>
                  </a:lnTo>
                  <a:lnTo>
                    <a:pt x="2465" y="11"/>
                  </a:lnTo>
                  <a:lnTo>
                    <a:pt x="2467" y="7"/>
                  </a:lnTo>
                  <a:lnTo>
                    <a:pt x="2470" y="2"/>
                  </a:lnTo>
                  <a:lnTo>
                    <a:pt x="2474" y="1"/>
                  </a:lnTo>
                  <a:lnTo>
                    <a:pt x="2479" y="0"/>
                  </a:lnTo>
                  <a:close/>
                  <a:moveTo>
                    <a:pt x="2414" y="0"/>
                  </a:moveTo>
                  <a:lnTo>
                    <a:pt x="2420" y="1"/>
                  </a:lnTo>
                  <a:lnTo>
                    <a:pt x="2424" y="2"/>
                  </a:lnTo>
                  <a:lnTo>
                    <a:pt x="2427" y="7"/>
                  </a:lnTo>
                  <a:lnTo>
                    <a:pt x="2430" y="11"/>
                  </a:lnTo>
                  <a:lnTo>
                    <a:pt x="2430" y="15"/>
                  </a:lnTo>
                  <a:lnTo>
                    <a:pt x="2430" y="19"/>
                  </a:lnTo>
                  <a:lnTo>
                    <a:pt x="2427" y="23"/>
                  </a:lnTo>
                  <a:lnTo>
                    <a:pt x="2424" y="27"/>
                  </a:lnTo>
                  <a:lnTo>
                    <a:pt x="2420" y="29"/>
                  </a:lnTo>
                  <a:lnTo>
                    <a:pt x="2414" y="30"/>
                  </a:lnTo>
                  <a:lnTo>
                    <a:pt x="2410" y="29"/>
                  </a:lnTo>
                  <a:lnTo>
                    <a:pt x="2406" y="27"/>
                  </a:lnTo>
                  <a:lnTo>
                    <a:pt x="2403" y="23"/>
                  </a:lnTo>
                  <a:lnTo>
                    <a:pt x="2400" y="19"/>
                  </a:lnTo>
                  <a:lnTo>
                    <a:pt x="2400" y="15"/>
                  </a:lnTo>
                  <a:lnTo>
                    <a:pt x="2400" y="11"/>
                  </a:lnTo>
                  <a:lnTo>
                    <a:pt x="2403" y="7"/>
                  </a:lnTo>
                  <a:lnTo>
                    <a:pt x="2406" y="2"/>
                  </a:lnTo>
                  <a:lnTo>
                    <a:pt x="2410" y="1"/>
                  </a:lnTo>
                  <a:lnTo>
                    <a:pt x="2414" y="0"/>
                  </a:lnTo>
                  <a:close/>
                  <a:moveTo>
                    <a:pt x="2352" y="0"/>
                  </a:moveTo>
                  <a:lnTo>
                    <a:pt x="2356" y="1"/>
                  </a:lnTo>
                  <a:lnTo>
                    <a:pt x="2360" y="2"/>
                  </a:lnTo>
                  <a:lnTo>
                    <a:pt x="2363" y="7"/>
                  </a:lnTo>
                  <a:lnTo>
                    <a:pt x="2366" y="11"/>
                  </a:lnTo>
                  <a:lnTo>
                    <a:pt x="2366" y="15"/>
                  </a:lnTo>
                  <a:lnTo>
                    <a:pt x="2366" y="19"/>
                  </a:lnTo>
                  <a:lnTo>
                    <a:pt x="2363" y="23"/>
                  </a:lnTo>
                  <a:lnTo>
                    <a:pt x="2360" y="27"/>
                  </a:lnTo>
                  <a:lnTo>
                    <a:pt x="2356" y="29"/>
                  </a:lnTo>
                  <a:lnTo>
                    <a:pt x="2352" y="30"/>
                  </a:lnTo>
                  <a:lnTo>
                    <a:pt x="2346" y="29"/>
                  </a:lnTo>
                  <a:lnTo>
                    <a:pt x="2342" y="27"/>
                  </a:lnTo>
                  <a:lnTo>
                    <a:pt x="2339" y="23"/>
                  </a:lnTo>
                  <a:lnTo>
                    <a:pt x="2336" y="19"/>
                  </a:lnTo>
                  <a:lnTo>
                    <a:pt x="2336" y="15"/>
                  </a:lnTo>
                  <a:lnTo>
                    <a:pt x="2336" y="11"/>
                  </a:lnTo>
                  <a:lnTo>
                    <a:pt x="2339" y="7"/>
                  </a:lnTo>
                  <a:lnTo>
                    <a:pt x="2342" y="2"/>
                  </a:lnTo>
                  <a:lnTo>
                    <a:pt x="2346" y="1"/>
                  </a:lnTo>
                  <a:lnTo>
                    <a:pt x="2352" y="0"/>
                  </a:lnTo>
                  <a:close/>
                  <a:moveTo>
                    <a:pt x="2287" y="0"/>
                  </a:moveTo>
                  <a:lnTo>
                    <a:pt x="2292" y="1"/>
                  </a:lnTo>
                  <a:lnTo>
                    <a:pt x="2296" y="2"/>
                  </a:lnTo>
                  <a:lnTo>
                    <a:pt x="2299" y="7"/>
                  </a:lnTo>
                  <a:lnTo>
                    <a:pt x="2301" y="11"/>
                  </a:lnTo>
                  <a:lnTo>
                    <a:pt x="2301" y="15"/>
                  </a:lnTo>
                  <a:lnTo>
                    <a:pt x="2301" y="19"/>
                  </a:lnTo>
                  <a:lnTo>
                    <a:pt x="2299" y="23"/>
                  </a:lnTo>
                  <a:lnTo>
                    <a:pt x="2296" y="27"/>
                  </a:lnTo>
                  <a:lnTo>
                    <a:pt x="2292" y="29"/>
                  </a:lnTo>
                  <a:lnTo>
                    <a:pt x="2287" y="30"/>
                  </a:lnTo>
                  <a:lnTo>
                    <a:pt x="2282" y="29"/>
                  </a:lnTo>
                  <a:lnTo>
                    <a:pt x="2278" y="27"/>
                  </a:lnTo>
                  <a:lnTo>
                    <a:pt x="2275" y="23"/>
                  </a:lnTo>
                  <a:lnTo>
                    <a:pt x="2273" y="19"/>
                  </a:lnTo>
                  <a:lnTo>
                    <a:pt x="2272" y="15"/>
                  </a:lnTo>
                  <a:lnTo>
                    <a:pt x="2273" y="11"/>
                  </a:lnTo>
                  <a:lnTo>
                    <a:pt x="2275" y="7"/>
                  </a:lnTo>
                  <a:lnTo>
                    <a:pt x="2278" y="2"/>
                  </a:lnTo>
                  <a:lnTo>
                    <a:pt x="2282" y="1"/>
                  </a:lnTo>
                  <a:lnTo>
                    <a:pt x="2287" y="0"/>
                  </a:lnTo>
                  <a:close/>
                  <a:moveTo>
                    <a:pt x="2223" y="0"/>
                  </a:moveTo>
                  <a:lnTo>
                    <a:pt x="2227" y="1"/>
                  </a:lnTo>
                  <a:lnTo>
                    <a:pt x="2231" y="2"/>
                  </a:lnTo>
                  <a:lnTo>
                    <a:pt x="2236" y="7"/>
                  </a:lnTo>
                  <a:lnTo>
                    <a:pt x="2237" y="11"/>
                  </a:lnTo>
                  <a:lnTo>
                    <a:pt x="2238" y="15"/>
                  </a:lnTo>
                  <a:lnTo>
                    <a:pt x="2237" y="19"/>
                  </a:lnTo>
                  <a:lnTo>
                    <a:pt x="2236" y="23"/>
                  </a:lnTo>
                  <a:lnTo>
                    <a:pt x="2231" y="27"/>
                  </a:lnTo>
                  <a:lnTo>
                    <a:pt x="2227" y="29"/>
                  </a:lnTo>
                  <a:lnTo>
                    <a:pt x="2223" y="30"/>
                  </a:lnTo>
                  <a:lnTo>
                    <a:pt x="2219" y="29"/>
                  </a:lnTo>
                  <a:lnTo>
                    <a:pt x="2215" y="27"/>
                  </a:lnTo>
                  <a:lnTo>
                    <a:pt x="2211" y="23"/>
                  </a:lnTo>
                  <a:lnTo>
                    <a:pt x="2209" y="19"/>
                  </a:lnTo>
                  <a:lnTo>
                    <a:pt x="2208" y="15"/>
                  </a:lnTo>
                  <a:lnTo>
                    <a:pt x="2209" y="11"/>
                  </a:lnTo>
                  <a:lnTo>
                    <a:pt x="2211" y="7"/>
                  </a:lnTo>
                  <a:lnTo>
                    <a:pt x="2215" y="2"/>
                  </a:lnTo>
                  <a:lnTo>
                    <a:pt x="2219" y="1"/>
                  </a:lnTo>
                  <a:lnTo>
                    <a:pt x="2223" y="0"/>
                  </a:lnTo>
                  <a:close/>
                  <a:moveTo>
                    <a:pt x="2159" y="0"/>
                  </a:moveTo>
                  <a:lnTo>
                    <a:pt x="2163" y="1"/>
                  </a:lnTo>
                  <a:lnTo>
                    <a:pt x="2167" y="2"/>
                  </a:lnTo>
                  <a:lnTo>
                    <a:pt x="2171" y="7"/>
                  </a:lnTo>
                  <a:lnTo>
                    <a:pt x="2173" y="11"/>
                  </a:lnTo>
                  <a:lnTo>
                    <a:pt x="2174" y="15"/>
                  </a:lnTo>
                  <a:lnTo>
                    <a:pt x="2173" y="19"/>
                  </a:lnTo>
                  <a:lnTo>
                    <a:pt x="2171" y="23"/>
                  </a:lnTo>
                  <a:lnTo>
                    <a:pt x="2167" y="27"/>
                  </a:lnTo>
                  <a:lnTo>
                    <a:pt x="2163" y="29"/>
                  </a:lnTo>
                  <a:lnTo>
                    <a:pt x="2159" y="30"/>
                  </a:lnTo>
                  <a:lnTo>
                    <a:pt x="2155" y="29"/>
                  </a:lnTo>
                  <a:lnTo>
                    <a:pt x="2151" y="27"/>
                  </a:lnTo>
                  <a:lnTo>
                    <a:pt x="2146" y="23"/>
                  </a:lnTo>
                  <a:lnTo>
                    <a:pt x="2145" y="19"/>
                  </a:lnTo>
                  <a:lnTo>
                    <a:pt x="2144" y="15"/>
                  </a:lnTo>
                  <a:lnTo>
                    <a:pt x="2145" y="11"/>
                  </a:lnTo>
                  <a:lnTo>
                    <a:pt x="2146" y="7"/>
                  </a:lnTo>
                  <a:lnTo>
                    <a:pt x="2151" y="2"/>
                  </a:lnTo>
                  <a:lnTo>
                    <a:pt x="2155" y="1"/>
                  </a:lnTo>
                  <a:lnTo>
                    <a:pt x="2159" y="0"/>
                  </a:lnTo>
                  <a:close/>
                  <a:moveTo>
                    <a:pt x="2095" y="0"/>
                  </a:moveTo>
                  <a:lnTo>
                    <a:pt x="2100" y="1"/>
                  </a:lnTo>
                  <a:lnTo>
                    <a:pt x="2104" y="2"/>
                  </a:lnTo>
                  <a:lnTo>
                    <a:pt x="2107" y="7"/>
                  </a:lnTo>
                  <a:lnTo>
                    <a:pt x="2109" y="11"/>
                  </a:lnTo>
                  <a:lnTo>
                    <a:pt x="2110" y="15"/>
                  </a:lnTo>
                  <a:lnTo>
                    <a:pt x="2109" y="19"/>
                  </a:lnTo>
                  <a:lnTo>
                    <a:pt x="2107" y="23"/>
                  </a:lnTo>
                  <a:lnTo>
                    <a:pt x="2104" y="27"/>
                  </a:lnTo>
                  <a:lnTo>
                    <a:pt x="2100" y="29"/>
                  </a:lnTo>
                  <a:lnTo>
                    <a:pt x="2095" y="30"/>
                  </a:lnTo>
                  <a:lnTo>
                    <a:pt x="2090" y="29"/>
                  </a:lnTo>
                  <a:lnTo>
                    <a:pt x="2086" y="27"/>
                  </a:lnTo>
                  <a:lnTo>
                    <a:pt x="2083" y="23"/>
                  </a:lnTo>
                  <a:lnTo>
                    <a:pt x="2081" y="19"/>
                  </a:lnTo>
                  <a:lnTo>
                    <a:pt x="2081" y="15"/>
                  </a:lnTo>
                  <a:lnTo>
                    <a:pt x="2081" y="11"/>
                  </a:lnTo>
                  <a:lnTo>
                    <a:pt x="2083" y="7"/>
                  </a:lnTo>
                  <a:lnTo>
                    <a:pt x="2086" y="2"/>
                  </a:lnTo>
                  <a:lnTo>
                    <a:pt x="2090" y="1"/>
                  </a:lnTo>
                  <a:lnTo>
                    <a:pt x="2095" y="0"/>
                  </a:lnTo>
                  <a:close/>
                  <a:moveTo>
                    <a:pt x="2030" y="0"/>
                  </a:moveTo>
                  <a:lnTo>
                    <a:pt x="2036" y="1"/>
                  </a:lnTo>
                  <a:lnTo>
                    <a:pt x="2040" y="2"/>
                  </a:lnTo>
                  <a:lnTo>
                    <a:pt x="2043" y="7"/>
                  </a:lnTo>
                  <a:lnTo>
                    <a:pt x="2046" y="11"/>
                  </a:lnTo>
                  <a:lnTo>
                    <a:pt x="2046" y="15"/>
                  </a:lnTo>
                  <a:lnTo>
                    <a:pt x="2046" y="19"/>
                  </a:lnTo>
                  <a:lnTo>
                    <a:pt x="2043" y="23"/>
                  </a:lnTo>
                  <a:lnTo>
                    <a:pt x="2040" y="27"/>
                  </a:lnTo>
                  <a:lnTo>
                    <a:pt x="2036" y="29"/>
                  </a:lnTo>
                  <a:lnTo>
                    <a:pt x="2030" y="30"/>
                  </a:lnTo>
                  <a:lnTo>
                    <a:pt x="2026" y="29"/>
                  </a:lnTo>
                  <a:lnTo>
                    <a:pt x="2022" y="27"/>
                  </a:lnTo>
                  <a:lnTo>
                    <a:pt x="2019" y="23"/>
                  </a:lnTo>
                  <a:lnTo>
                    <a:pt x="2016" y="19"/>
                  </a:lnTo>
                  <a:lnTo>
                    <a:pt x="2016" y="15"/>
                  </a:lnTo>
                  <a:lnTo>
                    <a:pt x="2016" y="11"/>
                  </a:lnTo>
                  <a:lnTo>
                    <a:pt x="2019" y="7"/>
                  </a:lnTo>
                  <a:lnTo>
                    <a:pt x="2022" y="2"/>
                  </a:lnTo>
                  <a:lnTo>
                    <a:pt x="2026" y="1"/>
                  </a:lnTo>
                  <a:lnTo>
                    <a:pt x="2030" y="0"/>
                  </a:lnTo>
                  <a:close/>
                  <a:moveTo>
                    <a:pt x="1968" y="0"/>
                  </a:moveTo>
                  <a:lnTo>
                    <a:pt x="1972" y="1"/>
                  </a:lnTo>
                  <a:lnTo>
                    <a:pt x="1976" y="2"/>
                  </a:lnTo>
                  <a:lnTo>
                    <a:pt x="1979" y="7"/>
                  </a:lnTo>
                  <a:lnTo>
                    <a:pt x="1982" y="11"/>
                  </a:lnTo>
                  <a:lnTo>
                    <a:pt x="1982" y="15"/>
                  </a:lnTo>
                  <a:lnTo>
                    <a:pt x="1982" y="19"/>
                  </a:lnTo>
                  <a:lnTo>
                    <a:pt x="1979" y="23"/>
                  </a:lnTo>
                  <a:lnTo>
                    <a:pt x="1976" y="27"/>
                  </a:lnTo>
                  <a:lnTo>
                    <a:pt x="1972" y="29"/>
                  </a:lnTo>
                  <a:lnTo>
                    <a:pt x="1968" y="30"/>
                  </a:lnTo>
                  <a:lnTo>
                    <a:pt x="1962" y="29"/>
                  </a:lnTo>
                  <a:lnTo>
                    <a:pt x="1958" y="27"/>
                  </a:lnTo>
                  <a:lnTo>
                    <a:pt x="1955" y="23"/>
                  </a:lnTo>
                  <a:lnTo>
                    <a:pt x="1952" y="19"/>
                  </a:lnTo>
                  <a:lnTo>
                    <a:pt x="1952" y="15"/>
                  </a:lnTo>
                  <a:lnTo>
                    <a:pt x="1952" y="11"/>
                  </a:lnTo>
                  <a:lnTo>
                    <a:pt x="1955" y="7"/>
                  </a:lnTo>
                  <a:lnTo>
                    <a:pt x="1958" y="2"/>
                  </a:lnTo>
                  <a:lnTo>
                    <a:pt x="1962" y="1"/>
                  </a:lnTo>
                  <a:lnTo>
                    <a:pt x="1968" y="0"/>
                  </a:lnTo>
                  <a:close/>
                  <a:moveTo>
                    <a:pt x="1903" y="0"/>
                  </a:moveTo>
                  <a:lnTo>
                    <a:pt x="1908" y="1"/>
                  </a:lnTo>
                  <a:lnTo>
                    <a:pt x="1912" y="2"/>
                  </a:lnTo>
                  <a:lnTo>
                    <a:pt x="1915" y="7"/>
                  </a:lnTo>
                  <a:lnTo>
                    <a:pt x="1917" y="11"/>
                  </a:lnTo>
                  <a:lnTo>
                    <a:pt x="1917" y="15"/>
                  </a:lnTo>
                  <a:lnTo>
                    <a:pt x="1917" y="19"/>
                  </a:lnTo>
                  <a:lnTo>
                    <a:pt x="1915" y="23"/>
                  </a:lnTo>
                  <a:lnTo>
                    <a:pt x="1912" y="27"/>
                  </a:lnTo>
                  <a:lnTo>
                    <a:pt x="1908" y="29"/>
                  </a:lnTo>
                  <a:lnTo>
                    <a:pt x="1903" y="30"/>
                  </a:lnTo>
                  <a:lnTo>
                    <a:pt x="1898" y="29"/>
                  </a:lnTo>
                  <a:lnTo>
                    <a:pt x="1894" y="27"/>
                  </a:lnTo>
                  <a:lnTo>
                    <a:pt x="1891" y="23"/>
                  </a:lnTo>
                  <a:lnTo>
                    <a:pt x="1889" y="19"/>
                  </a:lnTo>
                  <a:lnTo>
                    <a:pt x="1888" y="15"/>
                  </a:lnTo>
                  <a:lnTo>
                    <a:pt x="1889" y="11"/>
                  </a:lnTo>
                  <a:lnTo>
                    <a:pt x="1891" y="7"/>
                  </a:lnTo>
                  <a:lnTo>
                    <a:pt x="1894" y="2"/>
                  </a:lnTo>
                  <a:lnTo>
                    <a:pt x="1898" y="1"/>
                  </a:lnTo>
                  <a:lnTo>
                    <a:pt x="1903" y="0"/>
                  </a:lnTo>
                  <a:close/>
                  <a:moveTo>
                    <a:pt x="1839" y="0"/>
                  </a:moveTo>
                  <a:lnTo>
                    <a:pt x="1843" y="1"/>
                  </a:lnTo>
                  <a:lnTo>
                    <a:pt x="1847" y="2"/>
                  </a:lnTo>
                  <a:lnTo>
                    <a:pt x="1852" y="7"/>
                  </a:lnTo>
                  <a:lnTo>
                    <a:pt x="1853" y="11"/>
                  </a:lnTo>
                  <a:lnTo>
                    <a:pt x="1854" y="15"/>
                  </a:lnTo>
                  <a:lnTo>
                    <a:pt x="1853" y="19"/>
                  </a:lnTo>
                  <a:lnTo>
                    <a:pt x="1852" y="23"/>
                  </a:lnTo>
                  <a:lnTo>
                    <a:pt x="1847" y="27"/>
                  </a:lnTo>
                  <a:lnTo>
                    <a:pt x="1843" y="29"/>
                  </a:lnTo>
                  <a:lnTo>
                    <a:pt x="1839" y="30"/>
                  </a:lnTo>
                  <a:lnTo>
                    <a:pt x="1835" y="29"/>
                  </a:lnTo>
                  <a:lnTo>
                    <a:pt x="1831" y="27"/>
                  </a:lnTo>
                  <a:lnTo>
                    <a:pt x="1827" y="23"/>
                  </a:lnTo>
                  <a:lnTo>
                    <a:pt x="1825" y="19"/>
                  </a:lnTo>
                  <a:lnTo>
                    <a:pt x="1824" y="15"/>
                  </a:lnTo>
                  <a:lnTo>
                    <a:pt x="1825" y="11"/>
                  </a:lnTo>
                  <a:lnTo>
                    <a:pt x="1827" y="7"/>
                  </a:lnTo>
                  <a:lnTo>
                    <a:pt x="1831" y="2"/>
                  </a:lnTo>
                  <a:lnTo>
                    <a:pt x="1835" y="1"/>
                  </a:lnTo>
                  <a:lnTo>
                    <a:pt x="1839" y="0"/>
                  </a:lnTo>
                  <a:close/>
                  <a:moveTo>
                    <a:pt x="1775" y="0"/>
                  </a:moveTo>
                  <a:lnTo>
                    <a:pt x="1779" y="1"/>
                  </a:lnTo>
                  <a:lnTo>
                    <a:pt x="1783" y="2"/>
                  </a:lnTo>
                  <a:lnTo>
                    <a:pt x="1787" y="7"/>
                  </a:lnTo>
                  <a:lnTo>
                    <a:pt x="1789" y="11"/>
                  </a:lnTo>
                  <a:lnTo>
                    <a:pt x="1790" y="15"/>
                  </a:lnTo>
                  <a:lnTo>
                    <a:pt x="1789" y="19"/>
                  </a:lnTo>
                  <a:lnTo>
                    <a:pt x="1787" y="23"/>
                  </a:lnTo>
                  <a:lnTo>
                    <a:pt x="1783" y="27"/>
                  </a:lnTo>
                  <a:lnTo>
                    <a:pt x="1779" y="29"/>
                  </a:lnTo>
                  <a:lnTo>
                    <a:pt x="1775" y="30"/>
                  </a:lnTo>
                  <a:lnTo>
                    <a:pt x="1771" y="29"/>
                  </a:lnTo>
                  <a:lnTo>
                    <a:pt x="1767" y="27"/>
                  </a:lnTo>
                  <a:lnTo>
                    <a:pt x="1762" y="23"/>
                  </a:lnTo>
                  <a:lnTo>
                    <a:pt x="1761" y="19"/>
                  </a:lnTo>
                  <a:lnTo>
                    <a:pt x="1760" y="15"/>
                  </a:lnTo>
                  <a:lnTo>
                    <a:pt x="1761" y="11"/>
                  </a:lnTo>
                  <a:lnTo>
                    <a:pt x="1762" y="7"/>
                  </a:lnTo>
                  <a:lnTo>
                    <a:pt x="1767" y="2"/>
                  </a:lnTo>
                  <a:lnTo>
                    <a:pt x="1771" y="1"/>
                  </a:lnTo>
                  <a:lnTo>
                    <a:pt x="1775" y="0"/>
                  </a:lnTo>
                  <a:close/>
                  <a:moveTo>
                    <a:pt x="1711" y="0"/>
                  </a:moveTo>
                  <a:lnTo>
                    <a:pt x="1716" y="1"/>
                  </a:lnTo>
                  <a:lnTo>
                    <a:pt x="1720" y="2"/>
                  </a:lnTo>
                  <a:lnTo>
                    <a:pt x="1723" y="7"/>
                  </a:lnTo>
                  <a:lnTo>
                    <a:pt x="1725" y="11"/>
                  </a:lnTo>
                  <a:lnTo>
                    <a:pt x="1726" y="15"/>
                  </a:lnTo>
                  <a:lnTo>
                    <a:pt x="1725" y="19"/>
                  </a:lnTo>
                  <a:lnTo>
                    <a:pt x="1723" y="23"/>
                  </a:lnTo>
                  <a:lnTo>
                    <a:pt x="1720" y="27"/>
                  </a:lnTo>
                  <a:lnTo>
                    <a:pt x="1716" y="29"/>
                  </a:lnTo>
                  <a:lnTo>
                    <a:pt x="1711" y="30"/>
                  </a:lnTo>
                  <a:lnTo>
                    <a:pt x="1706" y="29"/>
                  </a:lnTo>
                  <a:lnTo>
                    <a:pt x="1702" y="27"/>
                  </a:lnTo>
                  <a:lnTo>
                    <a:pt x="1699" y="23"/>
                  </a:lnTo>
                  <a:lnTo>
                    <a:pt x="1697" y="19"/>
                  </a:lnTo>
                  <a:lnTo>
                    <a:pt x="1697" y="15"/>
                  </a:lnTo>
                  <a:lnTo>
                    <a:pt x="1697" y="11"/>
                  </a:lnTo>
                  <a:lnTo>
                    <a:pt x="1699" y="7"/>
                  </a:lnTo>
                  <a:lnTo>
                    <a:pt x="1702" y="2"/>
                  </a:lnTo>
                  <a:lnTo>
                    <a:pt x="1706" y="1"/>
                  </a:lnTo>
                  <a:lnTo>
                    <a:pt x="1711" y="0"/>
                  </a:lnTo>
                  <a:close/>
                  <a:moveTo>
                    <a:pt x="1646" y="0"/>
                  </a:moveTo>
                  <a:lnTo>
                    <a:pt x="1652" y="1"/>
                  </a:lnTo>
                  <a:lnTo>
                    <a:pt x="1656" y="2"/>
                  </a:lnTo>
                  <a:lnTo>
                    <a:pt x="1659" y="7"/>
                  </a:lnTo>
                  <a:lnTo>
                    <a:pt x="1662" y="11"/>
                  </a:lnTo>
                  <a:lnTo>
                    <a:pt x="1662" y="15"/>
                  </a:lnTo>
                  <a:lnTo>
                    <a:pt x="1662" y="19"/>
                  </a:lnTo>
                  <a:lnTo>
                    <a:pt x="1659" y="23"/>
                  </a:lnTo>
                  <a:lnTo>
                    <a:pt x="1656" y="27"/>
                  </a:lnTo>
                  <a:lnTo>
                    <a:pt x="1652" y="29"/>
                  </a:lnTo>
                  <a:lnTo>
                    <a:pt x="1646" y="30"/>
                  </a:lnTo>
                  <a:lnTo>
                    <a:pt x="1642" y="29"/>
                  </a:lnTo>
                  <a:lnTo>
                    <a:pt x="1638" y="27"/>
                  </a:lnTo>
                  <a:lnTo>
                    <a:pt x="1635" y="23"/>
                  </a:lnTo>
                  <a:lnTo>
                    <a:pt x="1632" y="19"/>
                  </a:lnTo>
                  <a:lnTo>
                    <a:pt x="1632" y="15"/>
                  </a:lnTo>
                  <a:lnTo>
                    <a:pt x="1632" y="11"/>
                  </a:lnTo>
                  <a:lnTo>
                    <a:pt x="1635" y="7"/>
                  </a:lnTo>
                  <a:lnTo>
                    <a:pt x="1638" y="2"/>
                  </a:lnTo>
                  <a:lnTo>
                    <a:pt x="1642" y="1"/>
                  </a:lnTo>
                  <a:lnTo>
                    <a:pt x="1646" y="0"/>
                  </a:lnTo>
                  <a:close/>
                  <a:moveTo>
                    <a:pt x="1584" y="0"/>
                  </a:moveTo>
                  <a:lnTo>
                    <a:pt x="1588" y="1"/>
                  </a:lnTo>
                  <a:lnTo>
                    <a:pt x="1592" y="2"/>
                  </a:lnTo>
                  <a:lnTo>
                    <a:pt x="1595" y="7"/>
                  </a:lnTo>
                  <a:lnTo>
                    <a:pt x="1598" y="11"/>
                  </a:lnTo>
                  <a:lnTo>
                    <a:pt x="1598" y="15"/>
                  </a:lnTo>
                  <a:lnTo>
                    <a:pt x="1598" y="19"/>
                  </a:lnTo>
                  <a:lnTo>
                    <a:pt x="1595" y="23"/>
                  </a:lnTo>
                  <a:lnTo>
                    <a:pt x="1592" y="27"/>
                  </a:lnTo>
                  <a:lnTo>
                    <a:pt x="1588" y="29"/>
                  </a:lnTo>
                  <a:lnTo>
                    <a:pt x="1584" y="30"/>
                  </a:lnTo>
                  <a:lnTo>
                    <a:pt x="1578" y="29"/>
                  </a:lnTo>
                  <a:lnTo>
                    <a:pt x="1574" y="27"/>
                  </a:lnTo>
                  <a:lnTo>
                    <a:pt x="1571" y="23"/>
                  </a:lnTo>
                  <a:lnTo>
                    <a:pt x="1568" y="19"/>
                  </a:lnTo>
                  <a:lnTo>
                    <a:pt x="1568" y="15"/>
                  </a:lnTo>
                  <a:lnTo>
                    <a:pt x="1568" y="11"/>
                  </a:lnTo>
                  <a:lnTo>
                    <a:pt x="1571" y="7"/>
                  </a:lnTo>
                  <a:lnTo>
                    <a:pt x="1574" y="2"/>
                  </a:lnTo>
                  <a:lnTo>
                    <a:pt x="1578" y="1"/>
                  </a:lnTo>
                  <a:lnTo>
                    <a:pt x="1584" y="0"/>
                  </a:lnTo>
                  <a:close/>
                  <a:moveTo>
                    <a:pt x="1519" y="0"/>
                  </a:moveTo>
                  <a:lnTo>
                    <a:pt x="1524" y="1"/>
                  </a:lnTo>
                  <a:lnTo>
                    <a:pt x="1528" y="2"/>
                  </a:lnTo>
                  <a:lnTo>
                    <a:pt x="1531" y="7"/>
                  </a:lnTo>
                  <a:lnTo>
                    <a:pt x="1533" y="11"/>
                  </a:lnTo>
                  <a:lnTo>
                    <a:pt x="1533" y="15"/>
                  </a:lnTo>
                  <a:lnTo>
                    <a:pt x="1533" y="19"/>
                  </a:lnTo>
                  <a:lnTo>
                    <a:pt x="1531" y="23"/>
                  </a:lnTo>
                  <a:lnTo>
                    <a:pt x="1528" y="27"/>
                  </a:lnTo>
                  <a:lnTo>
                    <a:pt x="1524" y="29"/>
                  </a:lnTo>
                  <a:lnTo>
                    <a:pt x="1519" y="30"/>
                  </a:lnTo>
                  <a:lnTo>
                    <a:pt x="1514" y="29"/>
                  </a:lnTo>
                  <a:lnTo>
                    <a:pt x="1510" y="27"/>
                  </a:lnTo>
                  <a:lnTo>
                    <a:pt x="1507" y="23"/>
                  </a:lnTo>
                  <a:lnTo>
                    <a:pt x="1505" y="19"/>
                  </a:lnTo>
                  <a:lnTo>
                    <a:pt x="1504" y="15"/>
                  </a:lnTo>
                  <a:lnTo>
                    <a:pt x="1505" y="11"/>
                  </a:lnTo>
                  <a:lnTo>
                    <a:pt x="1507" y="7"/>
                  </a:lnTo>
                  <a:lnTo>
                    <a:pt x="1510" y="2"/>
                  </a:lnTo>
                  <a:lnTo>
                    <a:pt x="1514" y="1"/>
                  </a:lnTo>
                  <a:lnTo>
                    <a:pt x="1519" y="0"/>
                  </a:lnTo>
                  <a:close/>
                  <a:moveTo>
                    <a:pt x="1455" y="0"/>
                  </a:moveTo>
                  <a:lnTo>
                    <a:pt x="1459" y="1"/>
                  </a:lnTo>
                  <a:lnTo>
                    <a:pt x="1463" y="2"/>
                  </a:lnTo>
                  <a:lnTo>
                    <a:pt x="1468" y="7"/>
                  </a:lnTo>
                  <a:lnTo>
                    <a:pt x="1469" y="11"/>
                  </a:lnTo>
                  <a:lnTo>
                    <a:pt x="1470" y="15"/>
                  </a:lnTo>
                  <a:lnTo>
                    <a:pt x="1469" y="19"/>
                  </a:lnTo>
                  <a:lnTo>
                    <a:pt x="1468" y="23"/>
                  </a:lnTo>
                  <a:lnTo>
                    <a:pt x="1463" y="27"/>
                  </a:lnTo>
                  <a:lnTo>
                    <a:pt x="1459" y="29"/>
                  </a:lnTo>
                  <a:lnTo>
                    <a:pt x="1455" y="30"/>
                  </a:lnTo>
                  <a:lnTo>
                    <a:pt x="1451" y="29"/>
                  </a:lnTo>
                  <a:lnTo>
                    <a:pt x="1447" y="27"/>
                  </a:lnTo>
                  <a:lnTo>
                    <a:pt x="1443" y="23"/>
                  </a:lnTo>
                  <a:lnTo>
                    <a:pt x="1441" y="19"/>
                  </a:lnTo>
                  <a:lnTo>
                    <a:pt x="1440" y="15"/>
                  </a:lnTo>
                  <a:lnTo>
                    <a:pt x="1441" y="11"/>
                  </a:lnTo>
                  <a:lnTo>
                    <a:pt x="1443" y="7"/>
                  </a:lnTo>
                  <a:lnTo>
                    <a:pt x="1447" y="2"/>
                  </a:lnTo>
                  <a:lnTo>
                    <a:pt x="1451" y="1"/>
                  </a:lnTo>
                  <a:lnTo>
                    <a:pt x="1455" y="0"/>
                  </a:lnTo>
                  <a:close/>
                  <a:moveTo>
                    <a:pt x="1391" y="0"/>
                  </a:moveTo>
                  <a:lnTo>
                    <a:pt x="1395" y="1"/>
                  </a:lnTo>
                  <a:lnTo>
                    <a:pt x="1399" y="2"/>
                  </a:lnTo>
                  <a:lnTo>
                    <a:pt x="1403" y="7"/>
                  </a:lnTo>
                  <a:lnTo>
                    <a:pt x="1405" y="11"/>
                  </a:lnTo>
                  <a:lnTo>
                    <a:pt x="1406" y="15"/>
                  </a:lnTo>
                  <a:lnTo>
                    <a:pt x="1405" y="19"/>
                  </a:lnTo>
                  <a:lnTo>
                    <a:pt x="1403" y="23"/>
                  </a:lnTo>
                  <a:lnTo>
                    <a:pt x="1399" y="27"/>
                  </a:lnTo>
                  <a:lnTo>
                    <a:pt x="1395" y="29"/>
                  </a:lnTo>
                  <a:lnTo>
                    <a:pt x="1391" y="30"/>
                  </a:lnTo>
                  <a:lnTo>
                    <a:pt x="1387" y="29"/>
                  </a:lnTo>
                  <a:lnTo>
                    <a:pt x="1383" y="27"/>
                  </a:lnTo>
                  <a:lnTo>
                    <a:pt x="1378" y="23"/>
                  </a:lnTo>
                  <a:lnTo>
                    <a:pt x="1377" y="19"/>
                  </a:lnTo>
                  <a:lnTo>
                    <a:pt x="1376" y="15"/>
                  </a:lnTo>
                  <a:lnTo>
                    <a:pt x="1377" y="11"/>
                  </a:lnTo>
                  <a:lnTo>
                    <a:pt x="1378" y="7"/>
                  </a:lnTo>
                  <a:lnTo>
                    <a:pt x="1383" y="2"/>
                  </a:lnTo>
                  <a:lnTo>
                    <a:pt x="1387" y="1"/>
                  </a:lnTo>
                  <a:lnTo>
                    <a:pt x="1391" y="0"/>
                  </a:lnTo>
                  <a:close/>
                  <a:moveTo>
                    <a:pt x="1327" y="0"/>
                  </a:moveTo>
                  <a:lnTo>
                    <a:pt x="1332" y="1"/>
                  </a:lnTo>
                  <a:lnTo>
                    <a:pt x="1336" y="2"/>
                  </a:lnTo>
                  <a:lnTo>
                    <a:pt x="1339" y="7"/>
                  </a:lnTo>
                  <a:lnTo>
                    <a:pt x="1341" y="11"/>
                  </a:lnTo>
                  <a:lnTo>
                    <a:pt x="1342" y="15"/>
                  </a:lnTo>
                  <a:lnTo>
                    <a:pt x="1341" y="19"/>
                  </a:lnTo>
                  <a:lnTo>
                    <a:pt x="1339" y="23"/>
                  </a:lnTo>
                  <a:lnTo>
                    <a:pt x="1336" y="27"/>
                  </a:lnTo>
                  <a:lnTo>
                    <a:pt x="1332" y="29"/>
                  </a:lnTo>
                  <a:lnTo>
                    <a:pt x="1327" y="30"/>
                  </a:lnTo>
                  <a:lnTo>
                    <a:pt x="1322" y="29"/>
                  </a:lnTo>
                  <a:lnTo>
                    <a:pt x="1318" y="27"/>
                  </a:lnTo>
                  <a:lnTo>
                    <a:pt x="1315" y="23"/>
                  </a:lnTo>
                  <a:lnTo>
                    <a:pt x="1313" y="19"/>
                  </a:lnTo>
                  <a:lnTo>
                    <a:pt x="1313" y="15"/>
                  </a:lnTo>
                  <a:lnTo>
                    <a:pt x="1313" y="11"/>
                  </a:lnTo>
                  <a:lnTo>
                    <a:pt x="1315" y="7"/>
                  </a:lnTo>
                  <a:lnTo>
                    <a:pt x="1318" y="2"/>
                  </a:lnTo>
                  <a:lnTo>
                    <a:pt x="1322" y="1"/>
                  </a:lnTo>
                  <a:lnTo>
                    <a:pt x="1327" y="0"/>
                  </a:lnTo>
                  <a:close/>
                  <a:moveTo>
                    <a:pt x="1262" y="0"/>
                  </a:moveTo>
                  <a:lnTo>
                    <a:pt x="1268" y="1"/>
                  </a:lnTo>
                  <a:lnTo>
                    <a:pt x="1272" y="2"/>
                  </a:lnTo>
                  <a:lnTo>
                    <a:pt x="1275" y="7"/>
                  </a:lnTo>
                  <a:lnTo>
                    <a:pt x="1278" y="11"/>
                  </a:lnTo>
                  <a:lnTo>
                    <a:pt x="1278" y="15"/>
                  </a:lnTo>
                  <a:lnTo>
                    <a:pt x="1278" y="19"/>
                  </a:lnTo>
                  <a:lnTo>
                    <a:pt x="1275" y="23"/>
                  </a:lnTo>
                  <a:lnTo>
                    <a:pt x="1272" y="27"/>
                  </a:lnTo>
                  <a:lnTo>
                    <a:pt x="1268" y="29"/>
                  </a:lnTo>
                  <a:lnTo>
                    <a:pt x="1262" y="30"/>
                  </a:lnTo>
                  <a:lnTo>
                    <a:pt x="1258" y="29"/>
                  </a:lnTo>
                  <a:lnTo>
                    <a:pt x="1254" y="27"/>
                  </a:lnTo>
                  <a:lnTo>
                    <a:pt x="1251" y="23"/>
                  </a:lnTo>
                  <a:lnTo>
                    <a:pt x="1248" y="19"/>
                  </a:lnTo>
                  <a:lnTo>
                    <a:pt x="1248" y="15"/>
                  </a:lnTo>
                  <a:lnTo>
                    <a:pt x="1248" y="11"/>
                  </a:lnTo>
                  <a:lnTo>
                    <a:pt x="1251" y="7"/>
                  </a:lnTo>
                  <a:lnTo>
                    <a:pt x="1254" y="2"/>
                  </a:lnTo>
                  <a:lnTo>
                    <a:pt x="1258" y="1"/>
                  </a:lnTo>
                  <a:lnTo>
                    <a:pt x="12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68" name="Freeform 7547"/>
            <p:cNvSpPr>
              <a:spLocks noEditPoints="1"/>
            </p:cNvSpPr>
            <p:nvPr/>
          </p:nvSpPr>
          <p:spPr bwMode="auto">
            <a:xfrm>
              <a:off x="4327525" y="3162300"/>
              <a:ext cx="3536950" cy="125413"/>
            </a:xfrm>
            <a:custGeom>
              <a:avLst/>
              <a:gdLst>
                <a:gd name="T0" fmla="*/ 1173 w 4458"/>
                <a:gd name="T1" fmla="*/ 158 h 158"/>
                <a:gd name="T2" fmla="*/ 1045 w 4458"/>
                <a:gd name="T3" fmla="*/ 128 h 158"/>
                <a:gd name="T4" fmla="*/ 976 w 4458"/>
                <a:gd name="T5" fmla="*/ 157 h 158"/>
                <a:gd name="T6" fmla="*/ 858 w 4458"/>
                <a:gd name="T7" fmla="*/ 129 h 158"/>
                <a:gd name="T8" fmla="*/ 780 w 4458"/>
                <a:gd name="T9" fmla="*/ 155 h 158"/>
                <a:gd name="T10" fmla="*/ 669 w 4458"/>
                <a:gd name="T11" fmla="*/ 130 h 158"/>
                <a:gd name="T12" fmla="*/ 585 w 4458"/>
                <a:gd name="T13" fmla="*/ 151 h 158"/>
                <a:gd name="T14" fmla="*/ 481 w 4458"/>
                <a:gd name="T15" fmla="*/ 135 h 158"/>
                <a:gd name="T16" fmla="*/ 391 w 4458"/>
                <a:gd name="T17" fmla="*/ 147 h 158"/>
                <a:gd name="T18" fmla="*/ 291 w 4458"/>
                <a:gd name="T19" fmla="*/ 139 h 158"/>
                <a:gd name="T20" fmla="*/ 199 w 4458"/>
                <a:gd name="T21" fmla="*/ 143 h 158"/>
                <a:gd name="T22" fmla="*/ 100 w 4458"/>
                <a:gd name="T23" fmla="*/ 143 h 158"/>
                <a:gd name="T24" fmla="*/ 7 w 4458"/>
                <a:gd name="T25" fmla="*/ 139 h 158"/>
                <a:gd name="T26" fmla="*/ 4391 w 4458"/>
                <a:gd name="T27" fmla="*/ 79 h 158"/>
                <a:gd name="T28" fmla="*/ 4291 w 4458"/>
                <a:gd name="T29" fmla="*/ 79 h 158"/>
                <a:gd name="T30" fmla="*/ 4199 w 4458"/>
                <a:gd name="T31" fmla="*/ 74 h 158"/>
                <a:gd name="T32" fmla="*/ 4099 w 4458"/>
                <a:gd name="T33" fmla="*/ 84 h 158"/>
                <a:gd name="T34" fmla="*/ 4009 w 4458"/>
                <a:gd name="T35" fmla="*/ 70 h 158"/>
                <a:gd name="T36" fmla="*/ 3905 w 4458"/>
                <a:gd name="T37" fmla="*/ 88 h 158"/>
                <a:gd name="T38" fmla="*/ 3821 w 4458"/>
                <a:gd name="T39" fmla="*/ 68 h 158"/>
                <a:gd name="T40" fmla="*/ 3709 w 4458"/>
                <a:gd name="T41" fmla="*/ 91 h 158"/>
                <a:gd name="T42" fmla="*/ 3632 w 4458"/>
                <a:gd name="T43" fmla="*/ 65 h 158"/>
                <a:gd name="T44" fmla="*/ 3514 w 4458"/>
                <a:gd name="T45" fmla="*/ 93 h 158"/>
                <a:gd name="T46" fmla="*/ 3445 w 4458"/>
                <a:gd name="T47" fmla="*/ 65 h 158"/>
                <a:gd name="T48" fmla="*/ 3317 w 4458"/>
                <a:gd name="T49" fmla="*/ 94 h 158"/>
                <a:gd name="T50" fmla="*/ 3190 w 4458"/>
                <a:gd name="T51" fmla="*/ 65 h 158"/>
                <a:gd name="T52" fmla="*/ 3120 w 4458"/>
                <a:gd name="T53" fmla="*/ 93 h 158"/>
                <a:gd name="T54" fmla="*/ 3001 w 4458"/>
                <a:gd name="T55" fmla="*/ 65 h 158"/>
                <a:gd name="T56" fmla="*/ 2924 w 4458"/>
                <a:gd name="T57" fmla="*/ 91 h 158"/>
                <a:gd name="T58" fmla="*/ 2814 w 4458"/>
                <a:gd name="T59" fmla="*/ 68 h 158"/>
                <a:gd name="T60" fmla="*/ 2729 w 4458"/>
                <a:gd name="T61" fmla="*/ 88 h 158"/>
                <a:gd name="T62" fmla="*/ 2626 w 4458"/>
                <a:gd name="T63" fmla="*/ 70 h 158"/>
                <a:gd name="T64" fmla="*/ 2535 w 4458"/>
                <a:gd name="T65" fmla="*/ 84 h 158"/>
                <a:gd name="T66" fmla="*/ 2436 w 4458"/>
                <a:gd name="T67" fmla="*/ 74 h 158"/>
                <a:gd name="T68" fmla="*/ 2342 w 4458"/>
                <a:gd name="T69" fmla="*/ 79 h 158"/>
                <a:gd name="T70" fmla="*/ 2244 w 4458"/>
                <a:gd name="T71" fmla="*/ 79 h 158"/>
                <a:gd name="T72" fmla="*/ 2151 w 4458"/>
                <a:gd name="T73" fmla="*/ 74 h 158"/>
                <a:gd name="T74" fmla="*/ 2052 w 4458"/>
                <a:gd name="T75" fmla="*/ 84 h 158"/>
                <a:gd name="T76" fmla="*/ 1961 w 4458"/>
                <a:gd name="T77" fmla="*/ 70 h 158"/>
                <a:gd name="T78" fmla="*/ 1858 w 4458"/>
                <a:gd name="T79" fmla="*/ 88 h 158"/>
                <a:gd name="T80" fmla="*/ 1772 w 4458"/>
                <a:gd name="T81" fmla="*/ 68 h 158"/>
                <a:gd name="T82" fmla="*/ 1662 w 4458"/>
                <a:gd name="T83" fmla="*/ 91 h 158"/>
                <a:gd name="T84" fmla="*/ 1584 w 4458"/>
                <a:gd name="T85" fmla="*/ 65 h 158"/>
                <a:gd name="T86" fmla="*/ 1465 w 4458"/>
                <a:gd name="T87" fmla="*/ 93 h 158"/>
                <a:gd name="T88" fmla="*/ 1397 w 4458"/>
                <a:gd name="T89" fmla="*/ 65 h 158"/>
                <a:gd name="T90" fmla="*/ 1270 w 4458"/>
                <a:gd name="T91" fmla="*/ 94 h 158"/>
                <a:gd name="T92" fmla="*/ 1141 w 4458"/>
                <a:gd name="T93" fmla="*/ 65 h 158"/>
                <a:gd name="T94" fmla="*/ 1073 w 4458"/>
                <a:gd name="T95" fmla="*/ 93 h 158"/>
                <a:gd name="T96" fmla="*/ 954 w 4458"/>
                <a:gd name="T97" fmla="*/ 65 h 158"/>
                <a:gd name="T98" fmla="*/ 876 w 4458"/>
                <a:gd name="T99" fmla="*/ 91 h 158"/>
                <a:gd name="T100" fmla="*/ 766 w 4458"/>
                <a:gd name="T101" fmla="*/ 68 h 158"/>
                <a:gd name="T102" fmla="*/ 680 w 4458"/>
                <a:gd name="T103" fmla="*/ 88 h 158"/>
                <a:gd name="T104" fmla="*/ 577 w 4458"/>
                <a:gd name="T105" fmla="*/ 70 h 158"/>
                <a:gd name="T106" fmla="*/ 486 w 4458"/>
                <a:gd name="T107" fmla="*/ 84 h 158"/>
                <a:gd name="T108" fmla="*/ 387 w 4458"/>
                <a:gd name="T109" fmla="*/ 74 h 158"/>
                <a:gd name="T110" fmla="*/ 294 w 4458"/>
                <a:gd name="T111" fmla="*/ 79 h 158"/>
                <a:gd name="T112" fmla="*/ 196 w 4458"/>
                <a:gd name="T113" fmla="*/ 79 h 158"/>
                <a:gd name="T114" fmla="*/ 102 w 4458"/>
                <a:gd name="T115" fmla="*/ 74 h 158"/>
                <a:gd name="T116" fmla="*/ 4451 w 4458"/>
                <a:gd name="T117" fmla="*/ 20 h 158"/>
                <a:gd name="T118" fmla="*/ 4361 w 4458"/>
                <a:gd name="T119" fmla="*/ 6 h 158"/>
                <a:gd name="T120" fmla="*/ 4257 w 4458"/>
                <a:gd name="T121" fmla="*/ 24 h 158"/>
                <a:gd name="T122" fmla="*/ 4173 w 4458"/>
                <a:gd name="T123" fmla="*/ 3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58" h="158">
                  <a:moveTo>
                    <a:pt x="1238" y="128"/>
                  </a:moveTo>
                  <a:lnTo>
                    <a:pt x="1242" y="129"/>
                  </a:lnTo>
                  <a:lnTo>
                    <a:pt x="1246" y="130"/>
                  </a:lnTo>
                  <a:lnTo>
                    <a:pt x="1249" y="135"/>
                  </a:lnTo>
                  <a:lnTo>
                    <a:pt x="1252" y="139"/>
                  </a:lnTo>
                  <a:lnTo>
                    <a:pt x="1252" y="143"/>
                  </a:lnTo>
                  <a:lnTo>
                    <a:pt x="1252" y="147"/>
                  </a:lnTo>
                  <a:lnTo>
                    <a:pt x="1249" y="151"/>
                  </a:lnTo>
                  <a:lnTo>
                    <a:pt x="1246" y="155"/>
                  </a:lnTo>
                  <a:lnTo>
                    <a:pt x="1242" y="157"/>
                  </a:lnTo>
                  <a:lnTo>
                    <a:pt x="1238" y="158"/>
                  </a:lnTo>
                  <a:lnTo>
                    <a:pt x="1232" y="157"/>
                  </a:lnTo>
                  <a:lnTo>
                    <a:pt x="1228" y="155"/>
                  </a:lnTo>
                  <a:lnTo>
                    <a:pt x="1225" y="151"/>
                  </a:lnTo>
                  <a:lnTo>
                    <a:pt x="1222" y="147"/>
                  </a:lnTo>
                  <a:lnTo>
                    <a:pt x="1222" y="143"/>
                  </a:lnTo>
                  <a:lnTo>
                    <a:pt x="1222" y="139"/>
                  </a:lnTo>
                  <a:lnTo>
                    <a:pt x="1225" y="135"/>
                  </a:lnTo>
                  <a:lnTo>
                    <a:pt x="1228" y="130"/>
                  </a:lnTo>
                  <a:lnTo>
                    <a:pt x="1232" y="129"/>
                  </a:lnTo>
                  <a:lnTo>
                    <a:pt x="1238" y="128"/>
                  </a:lnTo>
                  <a:close/>
                  <a:moveTo>
                    <a:pt x="1173" y="128"/>
                  </a:moveTo>
                  <a:lnTo>
                    <a:pt x="1178" y="129"/>
                  </a:lnTo>
                  <a:lnTo>
                    <a:pt x="1182" y="130"/>
                  </a:lnTo>
                  <a:lnTo>
                    <a:pt x="1185" y="135"/>
                  </a:lnTo>
                  <a:lnTo>
                    <a:pt x="1187" y="139"/>
                  </a:lnTo>
                  <a:lnTo>
                    <a:pt x="1187" y="143"/>
                  </a:lnTo>
                  <a:lnTo>
                    <a:pt x="1187" y="147"/>
                  </a:lnTo>
                  <a:lnTo>
                    <a:pt x="1185" y="151"/>
                  </a:lnTo>
                  <a:lnTo>
                    <a:pt x="1182" y="155"/>
                  </a:lnTo>
                  <a:lnTo>
                    <a:pt x="1178" y="157"/>
                  </a:lnTo>
                  <a:lnTo>
                    <a:pt x="1173" y="158"/>
                  </a:lnTo>
                  <a:lnTo>
                    <a:pt x="1168" y="157"/>
                  </a:lnTo>
                  <a:lnTo>
                    <a:pt x="1164" y="155"/>
                  </a:lnTo>
                  <a:lnTo>
                    <a:pt x="1161" y="151"/>
                  </a:lnTo>
                  <a:lnTo>
                    <a:pt x="1159" y="147"/>
                  </a:lnTo>
                  <a:lnTo>
                    <a:pt x="1158" y="143"/>
                  </a:lnTo>
                  <a:lnTo>
                    <a:pt x="1159" y="139"/>
                  </a:lnTo>
                  <a:lnTo>
                    <a:pt x="1161" y="135"/>
                  </a:lnTo>
                  <a:lnTo>
                    <a:pt x="1164" y="130"/>
                  </a:lnTo>
                  <a:lnTo>
                    <a:pt x="1168" y="129"/>
                  </a:lnTo>
                  <a:lnTo>
                    <a:pt x="1173" y="128"/>
                  </a:lnTo>
                  <a:close/>
                  <a:moveTo>
                    <a:pt x="1109" y="128"/>
                  </a:moveTo>
                  <a:lnTo>
                    <a:pt x="1113" y="129"/>
                  </a:lnTo>
                  <a:lnTo>
                    <a:pt x="1117" y="130"/>
                  </a:lnTo>
                  <a:lnTo>
                    <a:pt x="1122" y="135"/>
                  </a:lnTo>
                  <a:lnTo>
                    <a:pt x="1123" y="139"/>
                  </a:lnTo>
                  <a:lnTo>
                    <a:pt x="1124" y="143"/>
                  </a:lnTo>
                  <a:lnTo>
                    <a:pt x="1123" y="147"/>
                  </a:lnTo>
                  <a:lnTo>
                    <a:pt x="1122" y="151"/>
                  </a:lnTo>
                  <a:lnTo>
                    <a:pt x="1117" y="155"/>
                  </a:lnTo>
                  <a:lnTo>
                    <a:pt x="1113" y="157"/>
                  </a:lnTo>
                  <a:lnTo>
                    <a:pt x="1109" y="158"/>
                  </a:lnTo>
                  <a:lnTo>
                    <a:pt x="1105" y="157"/>
                  </a:lnTo>
                  <a:lnTo>
                    <a:pt x="1101" y="155"/>
                  </a:lnTo>
                  <a:lnTo>
                    <a:pt x="1097" y="151"/>
                  </a:lnTo>
                  <a:lnTo>
                    <a:pt x="1095" y="147"/>
                  </a:lnTo>
                  <a:lnTo>
                    <a:pt x="1094" y="143"/>
                  </a:lnTo>
                  <a:lnTo>
                    <a:pt x="1095" y="139"/>
                  </a:lnTo>
                  <a:lnTo>
                    <a:pt x="1097" y="135"/>
                  </a:lnTo>
                  <a:lnTo>
                    <a:pt x="1101" y="130"/>
                  </a:lnTo>
                  <a:lnTo>
                    <a:pt x="1105" y="129"/>
                  </a:lnTo>
                  <a:lnTo>
                    <a:pt x="1109" y="128"/>
                  </a:lnTo>
                  <a:close/>
                  <a:moveTo>
                    <a:pt x="1045" y="128"/>
                  </a:moveTo>
                  <a:lnTo>
                    <a:pt x="1049" y="129"/>
                  </a:lnTo>
                  <a:lnTo>
                    <a:pt x="1053" y="130"/>
                  </a:lnTo>
                  <a:lnTo>
                    <a:pt x="1057" y="135"/>
                  </a:lnTo>
                  <a:lnTo>
                    <a:pt x="1059" y="139"/>
                  </a:lnTo>
                  <a:lnTo>
                    <a:pt x="1060" y="143"/>
                  </a:lnTo>
                  <a:lnTo>
                    <a:pt x="1059" y="147"/>
                  </a:lnTo>
                  <a:lnTo>
                    <a:pt x="1057" y="151"/>
                  </a:lnTo>
                  <a:lnTo>
                    <a:pt x="1053" y="155"/>
                  </a:lnTo>
                  <a:lnTo>
                    <a:pt x="1049" y="157"/>
                  </a:lnTo>
                  <a:lnTo>
                    <a:pt x="1045" y="158"/>
                  </a:lnTo>
                  <a:lnTo>
                    <a:pt x="1041" y="157"/>
                  </a:lnTo>
                  <a:lnTo>
                    <a:pt x="1037" y="155"/>
                  </a:lnTo>
                  <a:lnTo>
                    <a:pt x="1032" y="151"/>
                  </a:lnTo>
                  <a:lnTo>
                    <a:pt x="1031" y="147"/>
                  </a:lnTo>
                  <a:lnTo>
                    <a:pt x="1030" y="143"/>
                  </a:lnTo>
                  <a:lnTo>
                    <a:pt x="1031" y="139"/>
                  </a:lnTo>
                  <a:lnTo>
                    <a:pt x="1032" y="135"/>
                  </a:lnTo>
                  <a:lnTo>
                    <a:pt x="1037" y="130"/>
                  </a:lnTo>
                  <a:lnTo>
                    <a:pt x="1041" y="129"/>
                  </a:lnTo>
                  <a:lnTo>
                    <a:pt x="1045" y="128"/>
                  </a:lnTo>
                  <a:close/>
                  <a:moveTo>
                    <a:pt x="981" y="128"/>
                  </a:moveTo>
                  <a:lnTo>
                    <a:pt x="986" y="129"/>
                  </a:lnTo>
                  <a:lnTo>
                    <a:pt x="990" y="130"/>
                  </a:lnTo>
                  <a:lnTo>
                    <a:pt x="993" y="135"/>
                  </a:lnTo>
                  <a:lnTo>
                    <a:pt x="995" y="139"/>
                  </a:lnTo>
                  <a:lnTo>
                    <a:pt x="996" y="143"/>
                  </a:lnTo>
                  <a:lnTo>
                    <a:pt x="995" y="147"/>
                  </a:lnTo>
                  <a:lnTo>
                    <a:pt x="993" y="151"/>
                  </a:lnTo>
                  <a:lnTo>
                    <a:pt x="990" y="155"/>
                  </a:lnTo>
                  <a:lnTo>
                    <a:pt x="986" y="157"/>
                  </a:lnTo>
                  <a:lnTo>
                    <a:pt x="981" y="158"/>
                  </a:lnTo>
                  <a:lnTo>
                    <a:pt x="976" y="157"/>
                  </a:lnTo>
                  <a:lnTo>
                    <a:pt x="972" y="155"/>
                  </a:lnTo>
                  <a:lnTo>
                    <a:pt x="969" y="151"/>
                  </a:lnTo>
                  <a:lnTo>
                    <a:pt x="967" y="147"/>
                  </a:lnTo>
                  <a:lnTo>
                    <a:pt x="967" y="143"/>
                  </a:lnTo>
                  <a:lnTo>
                    <a:pt x="967" y="139"/>
                  </a:lnTo>
                  <a:lnTo>
                    <a:pt x="969" y="135"/>
                  </a:lnTo>
                  <a:lnTo>
                    <a:pt x="972" y="130"/>
                  </a:lnTo>
                  <a:lnTo>
                    <a:pt x="976" y="129"/>
                  </a:lnTo>
                  <a:lnTo>
                    <a:pt x="981" y="128"/>
                  </a:lnTo>
                  <a:close/>
                  <a:moveTo>
                    <a:pt x="916" y="128"/>
                  </a:moveTo>
                  <a:lnTo>
                    <a:pt x="922" y="129"/>
                  </a:lnTo>
                  <a:lnTo>
                    <a:pt x="926" y="130"/>
                  </a:lnTo>
                  <a:lnTo>
                    <a:pt x="929" y="135"/>
                  </a:lnTo>
                  <a:lnTo>
                    <a:pt x="932" y="139"/>
                  </a:lnTo>
                  <a:lnTo>
                    <a:pt x="932" y="143"/>
                  </a:lnTo>
                  <a:lnTo>
                    <a:pt x="932" y="147"/>
                  </a:lnTo>
                  <a:lnTo>
                    <a:pt x="929" y="151"/>
                  </a:lnTo>
                  <a:lnTo>
                    <a:pt x="926" y="155"/>
                  </a:lnTo>
                  <a:lnTo>
                    <a:pt x="922" y="157"/>
                  </a:lnTo>
                  <a:lnTo>
                    <a:pt x="916" y="158"/>
                  </a:lnTo>
                  <a:lnTo>
                    <a:pt x="912" y="157"/>
                  </a:lnTo>
                  <a:lnTo>
                    <a:pt x="908" y="155"/>
                  </a:lnTo>
                  <a:lnTo>
                    <a:pt x="905" y="151"/>
                  </a:lnTo>
                  <a:lnTo>
                    <a:pt x="902" y="147"/>
                  </a:lnTo>
                  <a:lnTo>
                    <a:pt x="902" y="143"/>
                  </a:lnTo>
                  <a:lnTo>
                    <a:pt x="902" y="139"/>
                  </a:lnTo>
                  <a:lnTo>
                    <a:pt x="905" y="135"/>
                  </a:lnTo>
                  <a:lnTo>
                    <a:pt x="908" y="130"/>
                  </a:lnTo>
                  <a:lnTo>
                    <a:pt x="912" y="129"/>
                  </a:lnTo>
                  <a:lnTo>
                    <a:pt x="916" y="128"/>
                  </a:lnTo>
                  <a:close/>
                  <a:moveTo>
                    <a:pt x="854" y="128"/>
                  </a:moveTo>
                  <a:lnTo>
                    <a:pt x="858" y="129"/>
                  </a:lnTo>
                  <a:lnTo>
                    <a:pt x="862" y="130"/>
                  </a:lnTo>
                  <a:lnTo>
                    <a:pt x="865" y="135"/>
                  </a:lnTo>
                  <a:lnTo>
                    <a:pt x="868" y="139"/>
                  </a:lnTo>
                  <a:lnTo>
                    <a:pt x="868" y="143"/>
                  </a:lnTo>
                  <a:lnTo>
                    <a:pt x="868" y="147"/>
                  </a:lnTo>
                  <a:lnTo>
                    <a:pt x="865" y="151"/>
                  </a:lnTo>
                  <a:lnTo>
                    <a:pt x="862" y="155"/>
                  </a:lnTo>
                  <a:lnTo>
                    <a:pt x="858" y="157"/>
                  </a:lnTo>
                  <a:lnTo>
                    <a:pt x="854" y="158"/>
                  </a:lnTo>
                  <a:lnTo>
                    <a:pt x="848" y="157"/>
                  </a:lnTo>
                  <a:lnTo>
                    <a:pt x="844" y="155"/>
                  </a:lnTo>
                  <a:lnTo>
                    <a:pt x="841" y="151"/>
                  </a:lnTo>
                  <a:lnTo>
                    <a:pt x="838" y="147"/>
                  </a:lnTo>
                  <a:lnTo>
                    <a:pt x="838" y="143"/>
                  </a:lnTo>
                  <a:lnTo>
                    <a:pt x="838" y="139"/>
                  </a:lnTo>
                  <a:lnTo>
                    <a:pt x="841" y="135"/>
                  </a:lnTo>
                  <a:lnTo>
                    <a:pt x="844" y="130"/>
                  </a:lnTo>
                  <a:lnTo>
                    <a:pt x="848" y="129"/>
                  </a:lnTo>
                  <a:lnTo>
                    <a:pt x="854" y="128"/>
                  </a:lnTo>
                  <a:close/>
                  <a:moveTo>
                    <a:pt x="789" y="128"/>
                  </a:moveTo>
                  <a:lnTo>
                    <a:pt x="794" y="129"/>
                  </a:lnTo>
                  <a:lnTo>
                    <a:pt x="798" y="130"/>
                  </a:lnTo>
                  <a:lnTo>
                    <a:pt x="801" y="135"/>
                  </a:lnTo>
                  <a:lnTo>
                    <a:pt x="803" y="139"/>
                  </a:lnTo>
                  <a:lnTo>
                    <a:pt x="803" y="143"/>
                  </a:lnTo>
                  <a:lnTo>
                    <a:pt x="803" y="147"/>
                  </a:lnTo>
                  <a:lnTo>
                    <a:pt x="801" y="151"/>
                  </a:lnTo>
                  <a:lnTo>
                    <a:pt x="798" y="155"/>
                  </a:lnTo>
                  <a:lnTo>
                    <a:pt x="794" y="157"/>
                  </a:lnTo>
                  <a:lnTo>
                    <a:pt x="789" y="158"/>
                  </a:lnTo>
                  <a:lnTo>
                    <a:pt x="784" y="157"/>
                  </a:lnTo>
                  <a:lnTo>
                    <a:pt x="780" y="155"/>
                  </a:lnTo>
                  <a:lnTo>
                    <a:pt x="777" y="151"/>
                  </a:lnTo>
                  <a:lnTo>
                    <a:pt x="775" y="147"/>
                  </a:lnTo>
                  <a:lnTo>
                    <a:pt x="774" y="143"/>
                  </a:lnTo>
                  <a:lnTo>
                    <a:pt x="775" y="139"/>
                  </a:lnTo>
                  <a:lnTo>
                    <a:pt x="777" y="135"/>
                  </a:lnTo>
                  <a:lnTo>
                    <a:pt x="780" y="130"/>
                  </a:lnTo>
                  <a:lnTo>
                    <a:pt x="784" y="129"/>
                  </a:lnTo>
                  <a:lnTo>
                    <a:pt x="789" y="128"/>
                  </a:lnTo>
                  <a:close/>
                  <a:moveTo>
                    <a:pt x="725" y="128"/>
                  </a:moveTo>
                  <a:lnTo>
                    <a:pt x="729" y="129"/>
                  </a:lnTo>
                  <a:lnTo>
                    <a:pt x="733" y="130"/>
                  </a:lnTo>
                  <a:lnTo>
                    <a:pt x="738" y="135"/>
                  </a:lnTo>
                  <a:lnTo>
                    <a:pt x="739" y="139"/>
                  </a:lnTo>
                  <a:lnTo>
                    <a:pt x="740" y="143"/>
                  </a:lnTo>
                  <a:lnTo>
                    <a:pt x="739" y="147"/>
                  </a:lnTo>
                  <a:lnTo>
                    <a:pt x="738" y="151"/>
                  </a:lnTo>
                  <a:lnTo>
                    <a:pt x="733" y="155"/>
                  </a:lnTo>
                  <a:lnTo>
                    <a:pt x="729" y="157"/>
                  </a:lnTo>
                  <a:lnTo>
                    <a:pt x="725" y="158"/>
                  </a:lnTo>
                  <a:lnTo>
                    <a:pt x="721" y="157"/>
                  </a:lnTo>
                  <a:lnTo>
                    <a:pt x="717" y="155"/>
                  </a:lnTo>
                  <a:lnTo>
                    <a:pt x="713" y="151"/>
                  </a:lnTo>
                  <a:lnTo>
                    <a:pt x="711" y="147"/>
                  </a:lnTo>
                  <a:lnTo>
                    <a:pt x="710" y="143"/>
                  </a:lnTo>
                  <a:lnTo>
                    <a:pt x="711" y="139"/>
                  </a:lnTo>
                  <a:lnTo>
                    <a:pt x="713" y="135"/>
                  </a:lnTo>
                  <a:lnTo>
                    <a:pt x="717" y="130"/>
                  </a:lnTo>
                  <a:lnTo>
                    <a:pt x="721" y="129"/>
                  </a:lnTo>
                  <a:lnTo>
                    <a:pt x="725" y="128"/>
                  </a:lnTo>
                  <a:close/>
                  <a:moveTo>
                    <a:pt x="661" y="128"/>
                  </a:moveTo>
                  <a:lnTo>
                    <a:pt x="665" y="129"/>
                  </a:lnTo>
                  <a:lnTo>
                    <a:pt x="669" y="130"/>
                  </a:lnTo>
                  <a:lnTo>
                    <a:pt x="673" y="135"/>
                  </a:lnTo>
                  <a:lnTo>
                    <a:pt x="675" y="139"/>
                  </a:lnTo>
                  <a:lnTo>
                    <a:pt x="676" y="143"/>
                  </a:lnTo>
                  <a:lnTo>
                    <a:pt x="675" y="147"/>
                  </a:lnTo>
                  <a:lnTo>
                    <a:pt x="673" y="151"/>
                  </a:lnTo>
                  <a:lnTo>
                    <a:pt x="669" y="155"/>
                  </a:lnTo>
                  <a:lnTo>
                    <a:pt x="665" y="157"/>
                  </a:lnTo>
                  <a:lnTo>
                    <a:pt x="661" y="158"/>
                  </a:lnTo>
                  <a:lnTo>
                    <a:pt x="657" y="157"/>
                  </a:lnTo>
                  <a:lnTo>
                    <a:pt x="653" y="155"/>
                  </a:lnTo>
                  <a:lnTo>
                    <a:pt x="648" y="151"/>
                  </a:lnTo>
                  <a:lnTo>
                    <a:pt x="647" y="147"/>
                  </a:lnTo>
                  <a:lnTo>
                    <a:pt x="646" y="143"/>
                  </a:lnTo>
                  <a:lnTo>
                    <a:pt x="647" y="139"/>
                  </a:lnTo>
                  <a:lnTo>
                    <a:pt x="648" y="135"/>
                  </a:lnTo>
                  <a:lnTo>
                    <a:pt x="653" y="130"/>
                  </a:lnTo>
                  <a:lnTo>
                    <a:pt x="657" y="129"/>
                  </a:lnTo>
                  <a:lnTo>
                    <a:pt x="661" y="128"/>
                  </a:lnTo>
                  <a:close/>
                  <a:moveTo>
                    <a:pt x="597" y="128"/>
                  </a:moveTo>
                  <a:lnTo>
                    <a:pt x="602" y="129"/>
                  </a:lnTo>
                  <a:lnTo>
                    <a:pt x="606" y="130"/>
                  </a:lnTo>
                  <a:lnTo>
                    <a:pt x="609" y="135"/>
                  </a:lnTo>
                  <a:lnTo>
                    <a:pt x="611" y="139"/>
                  </a:lnTo>
                  <a:lnTo>
                    <a:pt x="612" y="143"/>
                  </a:lnTo>
                  <a:lnTo>
                    <a:pt x="611" y="147"/>
                  </a:lnTo>
                  <a:lnTo>
                    <a:pt x="609" y="151"/>
                  </a:lnTo>
                  <a:lnTo>
                    <a:pt x="606" y="155"/>
                  </a:lnTo>
                  <a:lnTo>
                    <a:pt x="602" y="157"/>
                  </a:lnTo>
                  <a:lnTo>
                    <a:pt x="597" y="158"/>
                  </a:lnTo>
                  <a:lnTo>
                    <a:pt x="592" y="157"/>
                  </a:lnTo>
                  <a:lnTo>
                    <a:pt x="588" y="155"/>
                  </a:lnTo>
                  <a:lnTo>
                    <a:pt x="585" y="151"/>
                  </a:lnTo>
                  <a:lnTo>
                    <a:pt x="583" y="147"/>
                  </a:lnTo>
                  <a:lnTo>
                    <a:pt x="583" y="143"/>
                  </a:lnTo>
                  <a:lnTo>
                    <a:pt x="583" y="139"/>
                  </a:lnTo>
                  <a:lnTo>
                    <a:pt x="585" y="135"/>
                  </a:lnTo>
                  <a:lnTo>
                    <a:pt x="588" y="130"/>
                  </a:lnTo>
                  <a:lnTo>
                    <a:pt x="592" y="129"/>
                  </a:lnTo>
                  <a:lnTo>
                    <a:pt x="597" y="128"/>
                  </a:lnTo>
                  <a:close/>
                  <a:moveTo>
                    <a:pt x="532" y="128"/>
                  </a:moveTo>
                  <a:lnTo>
                    <a:pt x="538" y="129"/>
                  </a:lnTo>
                  <a:lnTo>
                    <a:pt x="542" y="130"/>
                  </a:lnTo>
                  <a:lnTo>
                    <a:pt x="545" y="135"/>
                  </a:lnTo>
                  <a:lnTo>
                    <a:pt x="548" y="139"/>
                  </a:lnTo>
                  <a:lnTo>
                    <a:pt x="548" y="143"/>
                  </a:lnTo>
                  <a:lnTo>
                    <a:pt x="548" y="147"/>
                  </a:lnTo>
                  <a:lnTo>
                    <a:pt x="545" y="151"/>
                  </a:lnTo>
                  <a:lnTo>
                    <a:pt x="542" y="155"/>
                  </a:lnTo>
                  <a:lnTo>
                    <a:pt x="538" y="157"/>
                  </a:lnTo>
                  <a:lnTo>
                    <a:pt x="532" y="158"/>
                  </a:lnTo>
                  <a:lnTo>
                    <a:pt x="528" y="157"/>
                  </a:lnTo>
                  <a:lnTo>
                    <a:pt x="524" y="155"/>
                  </a:lnTo>
                  <a:lnTo>
                    <a:pt x="521" y="151"/>
                  </a:lnTo>
                  <a:lnTo>
                    <a:pt x="518" y="147"/>
                  </a:lnTo>
                  <a:lnTo>
                    <a:pt x="518" y="143"/>
                  </a:lnTo>
                  <a:lnTo>
                    <a:pt x="518" y="139"/>
                  </a:lnTo>
                  <a:lnTo>
                    <a:pt x="521" y="135"/>
                  </a:lnTo>
                  <a:lnTo>
                    <a:pt x="524" y="130"/>
                  </a:lnTo>
                  <a:lnTo>
                    <a:pt x="528" y="129"/>
                  </a:lnTo>
                  <a:lnTo>
                    <a:pt x="532" y="128"/>
                  </a:lnTo>
                  <a:close/>
                  <a:moveTo>
                    <a:pt x="470" y="128"/>
                  </a:moveTo>
                  <a:lnTo>
                    <a:pt x="474" y="129"/>
                  </a:lnTo>
                  <a:lnTo>
                    <a:pt x="478" y="130"/>
                  </a:lnTo>
                  <a:lnTo>
                    <a:pt x="481" y="135"/>
                  </a:lnTo>
                  <a:lnTo>
                    <a:pt x="484" y="139"/>
                  </a:lnTo>
                  <a:lnTo>
                    <a:pt x="484" y="143"/>
                  </a:lnTo>
                  <a:lnTo>
                    <a:pt x="484" y="147"/>
                  </a:lnTo>
                  <a:lnTo>
                    <a:pt x="481" y="151"/>
                  </a:lnTo>
                  <a:lnTo>
                    <a:pt x="478" y="155"/>
                  </a:lnTo>
                  <a:lnTo>
                    <a:pt x="474" y="157"/>
                  </a:lnTo>
                  <a:lnTo>
                    <a:pt x="470" y="158"/>
                  </a:lnTo>
                  <a:lnTo>
                    <a:pt x="464" y="157"/>
                  </a:lnTo>
                  <a:lnTo>
                    <a:pt x="460" y="155"/>
                  </a:lnTo>
                  <a:lnTo>
                    <a:pt x="457" y="151"/>
                  </a:lnTo>
                  <a:lnTo>
                    <a:pt x="454" y="147"/>
                  </a:lnTo>
                  <a:lnTo>
                    <a:pt x="454" y="143"/>
                  </a:lnTo>
                  <a:lnTo>
                    <a:pt x="454" y="139"/>
                  </a:lnTo>
                  <a:lnTo>
                    <a:pt x="457" y="135"/>
                  </a:lnTo>
                  <a:lnTo>
                    <a:pt x="460" y="130"/>
                  </a:lnTo>
                  <a:lnTo>
                    <a:pt x="464" y="129"/>
                  </a:lnTo>
                  <a:lnTo>
                    <a:pt x="470" y="128"/>
                  </a:lnTo>
                  <a:close/>
                  <a:moveTo>
                    <a:pt x="405" y="128"/>
                  </a:moveTo>
                  <a:lnTo>
                    <a:pt x="410" y="129"/>
                  </a:lnTo>
                  <a:lnTo>
                    <a:pt x="414" y="130"/>
                  </a:lnTo>
                  <a:lnTo>
                    <a:pt x="417" y="135"/>
                  </a:lnTo>
                  <a:lnTo>
                    <a:pt x="419" y="139"/>
                  </a:lnTo>
                  <a:lnTo>
                    <a:pt x="419" y="143"/>
                  </a:lnTo>
                  <a:lnTo>
                    <a:pt x="419" y="147"/>
                  </a:lnTo>
                  <a:lnTo>
                    <a:pt x="417" y="151"/>
                  </a:lnTo>
                  <a:lnTo>
                    <a:pt x="414" y="155"/>
                  </a:lnTo>
                  <a:lnTo>
                    <a:pt x="410" y="157"/>
                  </a:lnTo>
                  <a:lnTo>
                    <a:pt x="405" y="158"/>
                  </a:lnTo>
                  <a:lnTo>
                    <a:pt x="400" y="157"/>
                  </a:lnTo>
                  <a:lnTo>
                    <a:pt x="396" y="155"/>
                  </a:lnTo>
                  <a:lnTo>
                    <a:pt x="393" y="151"/>
                  </a:lnTo>
                  <a:lnTo>
                    <a:pt x="391" y="147"/>
                  </a:lnTo>
                  <a:lnTo>
                    <a:pt x="390" y="143"/>
                  </a:lnTo>
                  <a:lnTo>
                    <a:pt x="391" y="139"/>
                  </a:lnTo>
                  <a:lnTo>
                    <a:pt x="393" y="135"/>
                  </a:lnTo>
                  <a:lnTo>
                    <a:pt x="396" y="130"/>
                  </a:lnTo>
                  <a:lnTo>
                    <a:pt x="400" y="129"/>
                  </a:lnTo>
                  <a:lnTo>
                    <a:pt x="405" y="128"/>
                  </a:lnTo>
                  <a:close/>
                  <a:moveTo>
                    <a:pt x="341" y="128"/>
                  </a:moveTo>
                  <a:lnTo>
                    <a:pt x="345" y="129"/>
                  </a:lnTo>
                  <a:lnTo>
                    <a:pt x="349" y="130"/>
                  </a:lnTo>
                  <a:lnTo>
                    <a:pt x="354" y="135"/>
                  </a:lnTo>
                  <a:lnTo>
                    <a:pt x="355" y="139"/>
                  </a:lnTo>
                  <a:lnTo>
                    <a:pt x="356" y="143"/>
                  </a:lnTo>
                  <a:lnTo>
                    <a:pt x="355" y="147"/>
                  </a:lnTo>
                  <a:lnTo>
                    <a:pt x="354" y="151"/>
                  </a:lnTo>
                  <a:lnTo>
                    <a:pt x="349" y="155"/>
                  </a:lnTo>
                  <a:lnTo>
                    <a:pt x="345" y="157"/>
                  </a:lnTo>
                  <a:lnTo>
                    <a:pt x="341" y="158"/>
                  </a:lnTo>
                  <a:lnTo>
                    <a:pt x="337" y="157"/>
                  </a:lnTo>
                  <a:lnTo>
                    <a:pt x="333" y="155"/>
                  </a:lnTo>
                  <a:lnTo>
                    <a:pt x="329" y="151"/>
                  </a:lnTo>
                  <a:lnTo>
                    <a:pt x="327" y="147"/>
                  </a:lnTo>
                  <a:lnTo>
                    <a:pt x="326" y="143"/>
                  </a:lnTo>
                  <a:lnTo>
                    <a:pt x="327" y="139"/>
                  </a:lnTo>
                  <a:lnTo>
                    <a:pt x="329" y="135"/>
                  </a:lnTo>
                  <a:lnTo>
                    <a:pt x="333" y="130"/>
                  </a:lnTo>
                  <a:lnTo>
                    <a:pt x="337" y="129"/>
                  </a:lnTo>
                  <a:lnTo>
                    <a:pt x="341" y="128"/>
                  </a:lnTo>
                  <a:close/>
                  <a:moveTo>
                    <a:pt x="277" y="128"/>
                  </a:moveTo>
                  <a:lnTo>
                    <a:pt x="281" y="129"/>
                  </a:lnTo>
                  <a:lnTo>
                    <a:pt x="285" y="130"/>
                  </a:lnTo>
                  <a:lnTo>
                    <a:pt x="289" y="135"/>
                  </a:lnTo>
                  <a:lnTo>
                    <a:pt x="291" y="139"/>
                  </a:lnTo>
                  <a:lnTo>
                    <a:pt x="292" y="143"/>
                  </a:lnTo>
                  <a:lnTo>
                    <a:pt x="291" y="147"/>
                  </a:lnTo>
                  <a:lnTo>
                    <a:pt x="289" y="151"/>
                  </a:lnTo>
                  <a:lnTo>
                    <a:pt x="285" y="155"/>
                  </a:lnTo>
                  <a:lnTo>
                    <a:pt x="281" y="157"/>
                  </a:lnTo>
                  <a:lnTo>
                    <a:pt x="277" y="158"/>
                  </a:lnTo>
                  <a:lnTo>
                    <a:pt x="273" y="157"/>
                  </a:lnTo>
                  <a:lnTo>
                    <a:pt x="269" y="155"/>
                  </a:lnTo>
                  <a:lnTo>
                    <a:pt x="264" y="151"/>
                  </a:lnTo>
                  <a:lnTo>
                    <a:pt x="263" y="147"/>
                  </a:lnTo>
                  <a:lnTo>
                    <a:pt x="262" y="143"/>
                  </a:lnTo>
                  <a:lnTo>
                    <a:pt x="263" y="139"/>
                  </a:lnTo>
                  <a:lnTo>
                    <a:pt x="264" y="135"/>
                  </a:lnTo>
                  <a:lnTo>
                    <a:pt x="269" y="130"/>
                  </a:lnTo>
                  <a:lnTo>
                    <a:pt x="273" y="129"/>
                  </a:lnTo>
                  <a:lnTo>
                    <a:pt x="277" y="128"/>
                  </a:lnTo>
                  <a:close/>
                  <a:moveTo>
                    <a:pt x="213" y="128"/>
                  </a:moveTo>
                  <a:lnTo>
                    <a:pt x="218" y="129"/>
                  </a:lnTo>
                  <a:lnTo>
                    <a:pt x="222" y="130"/>
                  </a:lnTo>
                  <a:lnTo>
                    <a:pt x="225" y="135"/>
                  </a:lnTo>
                  <a:lnTo>
                    <a:pt x="227" y="139"/>
                  </a:lnTo>
                  <a:lnTo>
                    <a:pt x="228" y="143"/>
                  </a:lnTo>
                  <a:lnTo>
                    <a:pt x="227" y="147"/>
                  </a:lnTo>
                  <a:lnTo>
                    <a:pt x="225" y="151"/>
                  </a:lnTo>
                  <a:lnTo>
                    <a:pt x="222" y="155"/>
                  </a:lnTo>
                  <a:lnTo>
                    <a:pt x="218" y="157"/>
                  </a:lnTo>
                  <a:lnTo>
                    <a:pt x="213" y="158"/>
                  </a:lnTo>
                  <a:lnTo>
                    <a:pt x="208" y="157"/>
                  </a:lnTo>
                  <a:lnTo>
                    <a:pt x="204" y="155"/>
                  </a:lnTo>
                  <a:lnTo>
                    <a:pt x="201" y="151"/>
                  </a:lnTo>
                  <a:lnTo>
                    <a:pt x="199" y="147"/>
                  </a:lnTo>
                  <a:lnTo>
                    <a:pt x="199" y="143"/>
                  </a:lnTo>
                  <a:lnTo>
                    <a:pt x="199" y="139"/>
                  </a:lnTo>
                  <a:lnTo>
                    <a:pt x="201" y="135"/>
                  </a:lnTo>
                  <a:lnTo>
                    <a:pt x="204" y="130"/>
                  </a:lnTo>
                  <a:lnTo>
                    <a:pt x="208" y="129"/>
                  </a:lnTo>
                  <a:lnTo>
                    <a:pt x="213" y="128"/>
                  </a:lnTo>
                  <a:close/>
                  <a:moveTo>
                    <a:pt x="148" y="128"/>
                  </a:moveTo>
                  <a:lnTo>
                    <a:pt x="154" y="129"/>
                  </a:lnTo>
                  <a:lnTo>
                    <a:pt x="158" y="130"/>
                  </a:lnTo>
                  <a:lnTo>
                    <a:pt x="161" y="135"/>
                  </a:lnTo>
                  <a:lnTo>
                    <a:pt x="164" y="139"/>
                  </a:lnTo>
                  <a:lnTo>
                    <a:pt x="164" y="143"/>
                  </a:lnTo>
                  <a:lnTo>
                    <a:pt x="164" y="147"/>
                  </a:lnTo>
                  <a:lnTo>
                    <a:pt x="161" y="151"/>
                  </a:lnTo>
                  <a:lnTo>
                    <a:pt x="158" y="155"/>
                  </a:lnTo>
                  <a:lnTo>
                    <a:pt x="154" y="157"/>
                  </a:lnTo>
                  <a:lnTo>
                    <a:pt x="148" y="158"/>
                  </a:lnTo>
                  <a:lnTo>
                    <a:pt x="144" y="157"/>
                  </a:lnTo>
                  <a:lnTo>
                    <a:pt x="140" y="155"/>
                  </a:lnTo>
                  <a:lnTo>
                    <a:pt x="137" y="151"/>
                  </a:lnTo>
                  <a:lnTo>
                    <a:pt x="134" y="147"/>
                  </a:lnTo>
                  <a:lnTo>
                    <a:pt x="134" y="143"/>
                  </a:lnTo>
                  <a:lnTo>
                    <a:pt x="134" y="139"/>
                  </a:lnTo>
                  <a:lnTo>
                    <a:pt x="137" y="135"/>
                  </a:lnTo>
                  <a:lnTo>
                    <a:pt x="140" y="130"/>
                  </a:lnTo>
                  <a:lnTo>
                    <a:pt x="144" y="129"/>
                  </a:lnTo>
                  <a:lnTo>
                    <a:pt x="148" y="128"/>
                  </a:lnTo>
                  <a:close/>
                  <a:moveTo>
                    <a:pt x="86" y="128"/>
                  </a:moveTo>
                  <a:lnTo>
                    <a:pt x="90" y="129"/>
                  </a:lnTo>
                  <a:lnTo>
                    <a:pt x="94" y="130"/>
                  </a:lnTo>
                  <a:lnTo>
                    <a:pt x="97" y="135"/>
                  </a:lnTo>
                  <a:lnTo>
                    <a:pt x="100" y="139"/>
                  </a:lnTo>
                  <a:lnTo>
                    <a:pt x="100" y="143"/>
                  </a:lnTo>
                  <a:lnTo>
                    <a:pt x="100" y="147"/>
                  </a:lnTo>
                  <a:lnTo>
                    <a:pt x="97" y="151"/>
                  </a:lnTo>
                  <a:lnTo>
                    <a:pt x="94" y="155"/>
                  </a:lnTo>
                  <a:lnTo>
                    <a:pt x="90" y="157"/>
                  </a:lnTo>
                  <a:lnTo>
                    <a:pt x="86" y="158"/>
                  </a:lnTo>
                  <a:lnTo>
                    <a:pt x="80" y="157"/>
                  </a:lnTo>
                  <a:lnTo>
                    <a:pt x="76" y="155"/>
                  </a:lnTo>
                  <a:lnTo>
                    <a:pt x="73" y="151"/>
                  </a:lnTo>
                  <a:lnTo>
                    <a:pt x="70" y="147"/>
                  </a:lnTo>
                  <a:lnTo>
                    <a:pt x="70" y="143"/>
                  </a:lnTo>
                  <a:lnTo>
                    <a:pt x="70" y="139"/>
                  </a:lnTo>
                  <a:lnTo>
                    <a:pt x="73" y="135"/>
                  </a:lnTo>
                  <a:lnTo>
                    <a:pt x="76" y="130"/>
                  </a:lnTo>
                  <a:lnTo>
                    <a:pt x="80" y="129"/>
                  </a:lnTo>
                  <a:lnTo>
                    <a:pt x="86" y="128"/>
                  </a:lnTo>
                  <a:close/>
                  <a:moveTo>
                    <a:pt x="21" y="128"/>
                  </a:moveTo>
                  <a:lnTo>
                    <a:pt x="26" y="129"/>
                  </a:lnTo>
                  <a:lnTo>
                    <a:pt x="30" y="130"/>
                  </a:lnTo>
                  <a:lnTo>
                    <a:pt x="33" y="135"/>
                  </a:lnTo>
                  <a:lnTo>
                    <a:pt x="35" y="139"/>
                  </a:lnTo>
                  <a:lnTo>
                    <a:pt x="35" y="143"/>
                  </a:lnTo>
                  <a:lnTo>
                    <a:pt x="35" y="147"/>
                  </a:lnTo>
                  <a:lnTo>
                    <a:pt x="33" y="151"/>
                  </a:lnTo>
                  <a:lnTo>
                    <a:pt x="30" y="155"/>
                  </a:lnTo>
                  <a:lnTo>
                    <a:pt x="26" y="157"/>
                  </a:lnTo>
                  <a:lnTo>
                    <a:pt x="21" y="158"/>
                  </a:lnTo>
                  <a:lnTo>
                    <a:pt x="16" y="157"/>
                  </a:lnTo>
                  <a:lnTo>
                    <a:pt x="12" y="155"/>
                  </a:lnTo>
                  <a:lnTo>
                    <a:pt x="9" y="151"/>
                  </a:lnTo>
                  <a:lnTo>
                    <a:pt x="7" y="147"/>
                  </a:lnTo>
                  <a:lnTo>
                    <a:pt x="6" y="143"/>
                  </a:lnTo>
                  <a:lnTo>
                    <a:pt x="7" y="139"/>
                  </a:lnTo>
                  <a:lnTo>
                    <a:pt x="9" y="135"/>
                  </a:lnTo>
                  <a:lnTo>
                    <a:pt x="12" y="130"/>
                  </a:lnTo>
                  <a:lnTo>
                    <a:pt x="16" y="129"/>
                  </a:lnTo>
                  <a:lnTo>
                    <a:pt x="21" y="128"/>
                  </a:lnTo>
                  <a:close/>
                  <a:moveTo>
                    <a:pt x="4458" y="70"/>
                  </a:moveTo>
                  <a:lnTo>
                    <a:pt x="4458" y="87"/>
                  </a:lnTo>
                  <a:lnTo>
                    <a:pt x="4455" y="83"/>
                  </a:lnTo>
                  <a:lnTo>
                    <a:pt x="4453" y="79"/>
                  </a:lnTo>
                  <a:lnTo>
                    <a:pt x="4455" y="74"/>
                  </a:lnTo>
                  <a:lnTo>
                    <a:pt x="4458" y="70"/>
                  </a:lnTo>
                  <a:close/>
                  <a:moveTo>
                    <a:pt x="0" y="70"/>
                  </a:moveTo>
                  <a:lnTo>
                    <a:pt x="3" y="74"/>
                  </a:lnTo>
                  <a:lnTo>
                    <a:pt x="5" y="79"/>
                  </a:lnTo>
                  <a:lnTo>
                    <a:pt x="3" y="83"/>
                  </a:lnTo>
                  <a:lnTo>
                    <a:pt x="0" y="87"/>
                  </a:lnTo>
                  <a:lnTo>
                    <a:pt x="0" y="70"/>
                  </a:lnTo>
                  <a:close/>
                  <a:moveTo>
                    <a:pt x="4405" y="65"/>
                  </a:moveTo>
                  <a:lnTo>
                    <a:pt x="4410" y="65"/>
                  </a:lnTo>
                  <a:lnTo>
                    <a:pt x="4414" y="68"/>
                  </a:lnTo>
                  <a:lnTo>
                    <a:pt x="4417" y="70"/>
                  </a:lnTo>
                  <a:lnTo>
                    <a:pt x="4418" y="74"/>
                  </a:lnTo>
                  <a:lnTo>
                    <a:pt x="4420" y="79"/>
                  </a:lnTo>
                  <a:lnTo>
                    <a:pt x="4418" y="84"/>
                  </a:lnTo>
                  <a:lnTo>
                    <a:pt x="4417" y="88"/>
                  </a:lnTo>
                  <a:lnTo>
                    <a:pt x="4414" y="91"/>
                  </a:lnTo>
                  <a:lnTo>
                    <a:pt x="4410" y="93"/>
                  </a:lnTo>
                  <a:lnTo>
                    <a:pt x="4405" y="94"/>
                  </a:lnTo>
                  <a:lnTo>
                    <a:pt x="4400" y="93"/>
                  </a:lnTo>
                  <a:lnTo>
                    <a:pt x="4396" y="91"/>
                  </a:lnTo>
                  <a:lnTo>
                    <a:pt x="4393" y="88"/>
                  </a:lnTo>
                  <a:lnTo>
                    <a:pt x="4391" y="84"/>
                  </a:lnTo>
                  <a:lnTo>
                    <a:pt x="4391" y="79"/>
                  </a:lnTo>
                  <a:lnTo>
                    <a:pt x="4391" y="74"/>
                  </a:lnTo>
                  <a:lnTo>
                    <a:pt x="4393" y="70"/>
                  </a:lnTo>
                  <a:lnTo>
                    <a:pt x="4396" y="68"/>
                  </a:lnTo>
                  <a:lnTo>
                    <a:pt x="4400" y="65"/>
                  </a:lnTo>
                  <a:lnTo>
                    <a:pt x="4405" y="65"/>
                  </a:lnTo>
                  <a:close/>
                  <a:moveTo>
                    <a:pt x="4342" y="65"/>
                  </a:moveTo>
                  <a:lnTo>
                    <a:pt x="4346" y="65"/>
                  </a:lnTo>
                  <a:lnTo>
                    <a:pt x="4350" y="68"/>
                  </a:lnTo>
                  <a:lnTo>
                    <a:pt x="4353" y="70"/>
                  </a:lnTo>
                  <a:lnTo>
                    <a:pt x="4356" y="74"/>
                  </a:lnTo>
                  <a:lnTo>
                    <a:pt x="4356" y="79"/>
                  </a:lnTo>
                  <a:lnTo>
                    <a:pt x="4356" y="84"/>
                  </a:lnTo>
                  <a:lnTo>
                    <a:pt x="4353" y="88"/>
                  </a:lnTo>
                  <a:lnTo>
                    <a:pt x="4350" y="91"/>
                  </a:lnTo>
                  <a:lnTo>
                    <a:pt x="4346" y="93"/>
                  </a:lnTo>
                  <a:lnTo>
                    <a:pt x="4342" y="94"/>
                  </a:lnTo>
                  <a:lnTo>
                    <a:pt x="4336" y="93"/>
                  </a:lnTo>
                  <a:lnTo>
                    <a:pt x="4332" y="91"/>
                  </a:lnTo>
                  <a:lnTo>
                    <a:pt x="4329" y="88"/>
                  </a:lnTo>
                  <a:lnTo>
                    <a:pt x="4326" y="84"/>
                  </a:lnTo>
                  <a:lnTo>
                    <a:pt x="4326" y="79"/>
                  </a:lnTo>
                  <a:lnTo>
                    <a:pt x="4326" y="74"/>
                  </a:lnTo>
                  <a:lnTo>
                    <a:pt x="4329" y="70"/>
                  </a:lnTo>
                  <a:lnTo>
                    <a:pt x="4332" y="68"/>
                  </a:lnTo>
                  <a:lnTo>
                    <a:pt x="4336" y="65"/>
                  </a:lnTo>
                  <a:lnTo>
                    <a:pt x="4342" y="65"/>
                  </a:lnTo>
                  <a:close/>
                  <a:moveTo>
                    <a:pt x="4277" y="65"/>
                  </a:moveTo>
                  <a:lnTo>
                    <a:pt x="4282" y="65"/>
                  </a:lnTo>
                  <a:lnTo>
                    <a:pt x="4286" y="68"/>
                  </a:lnTo>
                  <a:lnTo>
                    <a:pt x="4289" y="70"/>
                  </a:lnTo>
                  <a:lnTo>
                    <a:pt x="4291" y="74"/>
                  </a:lnTo>
                  <a:lnTo>
                    <a:pt x="4291" y="79"/>
                  </a:lnTo>
                  <a:lnTo>
                    <a:pt x="4291" y="84"/>
                  </a:lnTo>
                  <a:lnTo>
                    <a:pt x="4289" y="88"/>
                  </a:lnTo>
                  <a:lnTo>
                    <a:pt x="4286" y="91"/>
                  </a:lnTo>
                  <a:lnTo>
                    <a:pt x="4282" y="93"/>
                  </a:lnTo>
                  <a:lnTo>
                    <a:pt x="4277" y="94"/>
                  </a:lnTo>
                  <a:lnTo>
                    <a:pt x="4272" y="93"/>
                  </a:lnTo>
                  <a:lnTo>
                    <a:pt x="4268" y="91"/>
                  </a:lnTo>
                  <a:lnTo>
                    <a:pt x="4265" y="88"/>
                  </a:lnTo>
                  <a:lnTo>
                    <a:pt x="4264" y="84"/>
                  </a:lnTo>
                  <a:lnTo>
                    <a:pt x="4262" y="79"/>
                  </a:lnTo>
                  <a:lnTo>
                    <a:pt x="4264" y="74"/>
                  </a:lnTo>
                  <a:lnTo>
                    <a:pt x="4265" y="70"/>
                  </a:lnTo>
                  <a:lnTo>
                    <a:pt x="4268" y="68"/>
                  </a:lnTo>
                  <a:lnTo>
                    <a:pt x="4272" y="65"/>
                  </a:lnTo>
                  <a:lnTo>
                    <a:pt x="4277" y="65"/>
                  </a:lnTo>
                  <a:close/>
                  <a:moveTo>
                    <a:pt x="4213" y="65"/>
                  </a:moveTo>
                  <a:lnTo>
                    <a:pt x="4217" y="65"/>
                  </a:lnTo>
                  <a:lnTo>
                    <a:pt x="4222" y="68"/>
                  </a:lnTo>
                  <a:lnTo>
                    <a:pt x="4224" y="70"/>
                  </a:lnTo>
                  <a:lnTo>
                    <a:pt x="4227" y="74"/>
                  </a:lnTo>
                  <a:lnTo>
                    <a:pt x="4229" y="79"/>
                  </a:lnTo>
                  <a:lnTo>
                    <a:pt x="4227" y="84"/>
                  </a:lnTo>
                  <a:lnTo>
                    <a:pt x="4224" y="88"/>
                  </a:lnTo>
                  <a:lnTo>
                    <a:pt x="4222" y="91"/>
                  </a:lnTo>
                  <a:lnTo>
                    <a:pt x="4217" y="93"/>
                  </a:lnTo>
                  <a:lnTo>
                    <a:pt x="4213" y="94"/>
                  </a:lnTo>
                  <a:lnTo>
                    <a:pt x="4208" y="93"/>
                  </a:lnTo>
                  <a:lnTo>
                    <a:pt x="4205" y="91"/>
                  </a:lnTo>
                  <a:lnTo>
                    <a:pt x="4201" y="88"/>
                  </a:lnTo>
                  <a:lnTo>
                    <a:pt x="4199" y="84"/>
                  </a:lnTo>
                  <a:lnTo>
                    <a:pt x="4198" y="79"/>
                  </a:lnTo>
                  <a:lnTo>
                    <a:pt x="4199" y="74"/>
                  </a:lnTo>
                  <a:lnTo>
                    <a:pt x="4201" y="70"/>
                  </a:lnTo>
                  <a:lnTo>
                    <a:pt x="4205" y="68"/>
                  </a:lnTo>
                  <a:lnTo>
                    <a:pt x="4208" y="65"/>
                  </a:lnTo>
                  <a:lnTo>
                    <a:pt x="4213" y="65"/>
                  </a:lnTo>
                  <a:close/>
                  <a:moveTo>
                    <a:pt x="4149" y="65"/>
                  </a:moveTo>
                  <a:lnTo>
                    <a:pt x="4153" y="65"/>
                  </a:lnTo>
                  <a:lnTo>
                    <a:pt x="4157" y="68"/>
                  </a:lnTo>
                  <a:lnTo>
                    <a:pt x="4162" y="70"/>
                  </a:lnTo>
                  <a:lnTo>
                    <a:pt x="4163" y="74"/>
                  </a:lnTo>
                  <a:lnTo>
                    <a:pt x="4164" y="79"/>
                  </a:lnTo>
                  <a:lnTo>
                    <a:pt x="4163" y="84"/>
                  </a:lnTo>
                  <a:lnTo>
                    <a:pt x="4162" y="88"/>
                  </a:lnTo>
                  <a:lnTo>
                    <a:pt x="4157" y="91"/>
                  </a:lnTo>
                  <a:lnTo>
                    <a:pt x="4153" y="93"/>
                  </a:lnTo>
                  <a:lnTo>
                    <a:pt x="4149" y="94"/>
                  </a:lnTo>
                  <a:lnTo>
                    <a:pt x="4145" y="93"/>
                  </a:lnTo>
                  <a:lnTo>
                    <a:pt x="4141" y="91"/>
                  </a:lnTo>
                  <a:lnTo>
                    <a:pt x="4136" y="88"/>
                  </a:lnTo>
                  <a:lnTo>
                    <a:pt x="4135" y="84"/>
                  </a:lnTo>
                  <a:lnTo>
                    <a:pt x="4134" y="79"/>
                  </a:lnTo>
                  <a:lnTo>
                    <a:pt x="4135" y="74"/>
                  </a:lnTo>
                  <a:lnTo>
                    <a:pt x="4136" y="70"/>
                  </a:lnTo>
                  <a:lnTo>
                    <a:pt x="4141" y="68"/>
                  </a:lnTo>
                  <a:lnTo>
                    <a:pt x="4145" y="65"/>
                  </a:lnTo>
                  <a:lnTo>
                    <a:pt x="4149" y="65"/>
                  </a:lnTo>
                  <a:close/>
                  <a:moveTo>
                    <a:pt x="4085" y="65"/>
                  </a:moveTo>
                  <a:lnTo>
                    <a:pt x="4090" y="65"/>
                  </a:lnTo>
                  <a:lnTo>
                    <a:pt x="4093" y="68"/>
                  </a:lnTo>
                  <a:lnTo>
                    <a:pt x="4097" y="70"/>
                  </a:lnTo>
                  <a:lnTo>
                    <a:pt x="4099" y="74"/>
                  </a:lnTo>
                  <a:lnTo>
                    <a:pt x="4100" y="79"/>
                  </a:lnTo>
                  <a:lnTo>
                    <a:pt x="4099" y="84"/>
                  </a:lnTo>
                  <a:lnTo>
                    <a:pt x="4097" y="88"/>
                  </a:lnTo>
                  <a:lnTo>
                    <a:pt x="4093" y="91"/>
                  </a:lnTo>
                  <a:lnTo>
                    <a:pt x="4090" y="93"/>
                  </a:lnTo>
                  <a:lnTo>
                    <a:pt x="4085" y="94"/>
                  </a:lnTo>
                  <a:lnTo>
                    <a:pt x="4081" y="93"/>
                  </a:lnTo>
                  <a:lnTo>
                    <a:pt x="4076" y="91"/>
                  </a:lnTo>
                  <a:lnTo>
                    <a:pt x="4074" y="88"/>
                  </a:lnTo>
                  <a:lnTo>
                    <a:pt x="4071" y="84"/>
                  </a:lnTo>
                  <a:lnTo>
                    <a:pt x="4069" y="79"/>
                  </a:lnTo>
                  <a:lnTo>
                    <a:pt x="4071" y="74"/>
                  </a:lnTo>
                  <a:lnTo>
                    <a:pt x="4074" y="70"/>
                  </a:lnTo>
                  <a:lnTo>
                    <a:pt x="4076" y="68"/>
                  </a:lnTo>
                  <a:lnTo>
                    <a:pt x="4081" y="65"/>
                  </a:lnTo>
                  <a:lnTo>
                    <a:pt x="4085" y="65"/>
                  </a:lnTo>
                  <a:close/>
                  <a:moveTo>
                    <a:pt x="4021" y="65"/>
                  </a:moveTo>
                  <a:lnTo>
                    <a:pt x="4026" y="65"/>
                  </a:lnTo>
                  <a:lnTo>
                    <a:pt x="4030" y="68"/>
                  </a:lnTo>
                  <a:lnTo>
                    <a:pt x="4033" y="70"/>
                  </a:lnTo>
                  <a:lnTo>
                    <a:pt x="4034" y="74"/>
                  </a:lnTo>
                  <a:lnTo>
                    <a:pt x="4036" y="79"/>
                  </a:lnTo>
                  <a:lnTo>
                    <a:pt x="4034" y="84"/>
                  </a:lnTo>
                  <a:lnTo>
                    <a:pt x="4033" y="88"/>
                  </a:lnTo>
                  <a:lnTo>
                    <a:pt x="4030" y="91"/>
                  </a:lnTo>
                  <a:lnTo>
                    <a:pt x="4026" y="93"/>
                  </a:lnTo>
                  <a:lnTo>
                    <a:pt x="4021" y="94"/>
                  </a:lnTo>
                  <a:lnTo>
                    <a:pt x="4016" y="93"/>
                  </a:lnTo>
                  <a:lnTo>
                    <a:pt x="4012" y="91"/>
                  </a:lnTo>
                  <a:lnTo>
                    <a:pt x="4009" y="88"/>
                  </a:lnTo>
                  <a:lnTo>
                    <a:pt x="4007" y="84"/>
                  </a:lnTo>
                  <a:lnTo>
                    <a:pt x="4007" y="79"/>
                  </a:lnTo>
                  <a:lnTo>
                    <a:pt x="4007" y="74"/>
                  </a:lnTo>
                  <a:lnTo>
                    <a:pt x="4009" y="70"/>
                  </a:lnTo>
                  <a:lnTo>
                    <a:pt x="4012" y="68"/>
                  </a:lnTo>
                  <a:lnTo>
                    <a:pt x="4016" y="65"/>
                  </a:lnTo>
                  <a:lnTo>
                    <a:pt x="4021" y="65"/>
                  </a:lnTo>
                  <a:close/>
                  <a:moveTo>
                    <a:pt x="3958" y="65"/>
                  </a:moveTo>
                  <a:lnTo>
                    <a:pt x="3962" y="65"/>
                  </a:lnTo>
                  <a:lnTo>
                    <a:pt x="3966" y="68"/>
                  </a:lnTo>
                  <a:lnTo>
                    <a:pt x="3969" y="70"/>
                  </a:lnTo>
                  <a:lnTo>
                    <a:pt x="3972" y="74"/>
                  </a:lnTo>
                  <a:lnTo>
                    <a:pt x="3972" y="79"/>
                  </a:lnTo>
                  <a:lnTo>
                    <a:pt x="3972" y="84"/>
                  </a:lnTo>
                  <a:lnTo>
                    <a:pt x="3969" y="88"/>
                  </a:lnTo>
                  <a:lnTo>
                    <a:pt x="3966" y="91"/>
                  </a:lnTo>
                  <a:lnTo>
                    <a:pt x="3962" y="93"/>
                  </a:lnTo>
                  <a:lnTo>
                    <a:pt x="3958" y="94"/>
                  </a:lnTo>
                  <a:lnTo>
                    <a:pt x="3952" y="93"/>
                  </a:lnTo>
                  <a:lnTo>
                    <a:pt x="3948" y="91"/>
                  </a:lnTo>
                  <a:lnTo>
                    <a:pt x="3945" y="88"/>
                  </a:lnTo>
                  <a:lnTo>
                    <a:pt x="3942" y="84"/>
                  </a:lnTo>
                  <a:lnTo>
                    <a:pt x="3942" y="79"/>
                  </a:lnTo>
                  <a:lnTo>
                    <a:pt x="3942" y="74"/>
                  </a:lnTo>
                  <a:lnTo>
                    <a:pt x="3945" y="70"/>
                  </a:lnTo>
                  <a:lnTo>
                    <a:pt x="3948" y="68"/>
                  </a:lnTo>
                  <a:lnTo>
                    <a:pt x="3952" y="65"/>
                  </a:lnTo>
                  <a:lnTo>
                    <a:pt x="3958" y="65"/>
                  </a:lnTo>
                  <a:close/>
                  <a:moveTo>
                    <a:pt x="3893" y="65"/>
                  </a:moveTo>
                  <a:lnTo>
                    <a:pt x="3898" y="65"/>
                  </a:lnTo>
                  <a:lnTo>
                    <a:pt x="3902" y="68"/>
                  </a:lnTo>
                  <a:lnTo>
                    <a:pt x="3905" y="70"/>
                  </a:lnTo>
                  <a:lnTo>
                    <a:pt x="3907" y="74"/>
                  </a:lnTo>
                  <a:lnTo>
                    <a:pt x="3907" y="79"/>
                  </a:lnTo>
                  <a:lnTo>
                    <a:pt x="3907" y="84"/>
                  </a:lnTo>
                  <a:lnTo>
                    <a:pt x="3905" y="88"/>
                  </a:lnTo>
                  <a:lnTo>
                    <a:pt x="3902" y="91"/>
                  </a:lnTo>
                  <a:lnTo>
                    <a:pt x="3898" y="93"/>
                  </a:lnTo>
                  <a:lnTo>
                    <a:pt x="3893" y="94"/>
                  </a:lnTo>
                  <a:lnTo>
                    <a:pt x="3888" y="93"/>
                  </a:lnTo>
                  <a:lnTo>
                    <a:pt x="3884" y="91"/>
                  </a:lnTo>
                  <a:lnTo>
                    <a:pt x="3881" y="88"/>
                  </a:lnTo>
                  <a:lnTo>
                    <a:pt x="3880" y="84"/>
                  </a:lnTo>
                  <a:lnTo>
                    <a:pt x="3878" y="79"/>
                  </a:lnTo>
                  <a:lnTo>
                    <a:pt x="3880" y="74"/>
                  </a:lnTo>
                  <a:lnTo>
                    <a:pt x="3881" y="70"/>
                  </a:lnTo>
                  <a:lnTo>
                    <a:pt x="3884" y="68"/>
                  </a:lnTo>
                  <a:lnTo>
                    <a:pt x="3888" y="65"/>
                  </a:lnTo>
                  <a:lnTo>
                    <a:pt x="3893" y="65"/>
                  </a:lnTo>
                  <a:close/>
                  <a:moveTo>
                    <a:pt x="3829" y="65"/>
                  </a:moveTo>
                  <a:lnTo>
                    <a:pt x="3833" y="65"/>
                  </a:lnTo>
                  <a:lnTo>
                    <a:pt x="3838" y="68"/>
                  </a:lnTo>
                  <a:lnTo>
                    <a:pt x="3840" y="70"/>
                  </a:lnTo>
                  <a:lnTo>
                    <a:pt x="3843" y="74"/>
                  </a:lnTo>
                  <a:lnTo>
                    <a:pt x="3845" y="79"/>
                  </a:lnTo>
                  <a:lnTo>
                    <a:pt x="3843" y="84"/>
                  </a:lnTo>
                  <a:lnTo>
                    <a:pt x="3840" y="88"/>
                  </a:lnTo>
                  <a:lnTo>
                    <a:pt x="3838" y="91"/>
                  </a:lnTo>
                  <a:lnTo>
                    <a:pt x="3833" y="93"/>
                  </a:lnTo>
                  <a:lnTo>
                    <a:pt x="3829" y="94"/>
                  </a:lnTo>
                  <a:lnTo>
                    <a:pt x="3824" y="93"/>
                  </a:lnTo>
                  <a:lnTo>
                    <a:pt x="3821" y="91"/>
                  </a:lnTo>
                  <a:lnTo>
                    <a:pt x="3817" y="88"/>
                  </a:lnTo>
                  <a:lnTo>
                    <a:pt x="3815" y="84"/>
                  </a:lnTo>
                  <a:lnTo>
                    <a:pt x="3814" y="79"/>
                  </a:lnTo>
                  <a:lnTo>
                    <a:pt x="3815" y="74"/>
                  </a:lnTo>
                  <a:lnTo>
                    <a:pt x="3817" y="70"/>
                  </a:lnTo>
                  <a:lnTo>
                    <a:pt x="3821" y="68"/>
                  </a:lnTo>
                  <a:lnTo>
                    <a:pt x="3824" y="65"/>
                  </a:lnTo>
                  <a:lnTo>
                    <a:pt x="3829" y="65"/>
                  </a:lnTo>
                  <a:close/>
                  <a:moveTo>
                    <a:pt x="3765" y="65"/>
                  </a:moveTo>
                  <a:lnTo>
                    <a:pt x="3769" y="65"/>
                  </a:lnTo>
                  <a:lnTo>
                    <a:pt x="3773" y="68"/>
                  </a:lnTo>
                  <a:lnTo>
                    <a:pt x="3778" y="70"/>
                  </a:lnTo>
                  <a:lnTo>
                    <a:pt x="3779" y="74"/>
                  </a:lnTo>
                  <a:lnTo>
                    <a:pt x="3780" y="79"/>
                  </a:lnTo>
                  <a:lnTo>
                    <a:pt x="3779" y="84"/>
                  </a:lnTo>
                  <a:lnTo>
                    <a:pt x="3778" y="88"/>
                  </a:lnTo>
                  <a:lnTo>
                    <a:pt x="3773" y="91"/>
                  </a:lnTo>
                  <a:lnTo>
                    <a:pt x="3769" y="93"/>
                  </a:lnTo>
                  <a:lnTo>
                    <a:pt x="3765" y="94"/>
                  </a:lnTo>
                  <a:lnTo>
                    <a:pt x="3761" y="93"/>
                  </a:lnTo>
                  <a:lnTo>
                    <a:pt x="3757" y="91"/>
                  </a:lnTo>
                  <a:lnTo>
                    <a:pt x="3752" y="88"/>
                  </a:lnTo>
                  <a:lnTo>
                    <a:pt x="3751" y="84"/>
                  </a:lnTo>
                  <a:lnTo>
                    <a:pt x="3750" y="79"/>
                  </a:lnTo>
                  <a:lnTo>
                    <a:pt x="3751" y="74"/>
                  </a:lnTo>
                  <a:lnTo>
                    <a:pt x="3752" y="70"/>
                  </a:lnTo>
                  <a:lnTo>
                    <a:pt x="3757" y="68"/>
                  </a:lnTo>
                  <a:lnTo>
                    <a:pt x="3761" y="65"/>
                  </a:lnTo>
                  <a:lnTo>
                    <a:pt x="3765" y="65"/>
                  </a:lnTo>
                  <a:close/>
                  <a:moveTo>
                    <a:pt x="3701" y="65"/>
                  </a:moveTo>
                  <a:lnTo>
                    <a:pt x="3706" y="65"/>
                  </a:lnTo>
                  <a:lnTo>
                    <a:pt x="3709" y="68"/>
                  </a:lnTo>
                  <a:lnTo>
                    <a:pt x="3713" y="70"/>
                  </a:lnTo>
                  <a:lnTo>
                    <a:pt x="3715" y="74"/>
                  </a:lnTo>
                  <a:lnTo>
                    <a:pt x="3716" y="79"/>
                  </a:lnTo>
                  <a:lnTo>
                    <a:pt x="3715" y="84"/>
                  </a:lnTo>
                  <a:lnTo>
                    <a:pt x="3713" y="88"/>
                  </a:lnTo>
                  <a:lnTo>
                    <a:pt x="3709" y="91"/>
                  </a:lnTo>
                  <a:lnTo>
                    <a:pt x="3706" y="93"/>
                  </a:lnTo>
                  <a:lnTo>
                    <a:pt x="3701" y="94"/>
                  </a:lnTo>
                  <a:lnTo>
                    <a:pt x="3697" y="93"/>
                  </a:lnTo>
                  <a:lnTo>
                    <a:pt x="3692" y="91"/>
                  </a:lnTo>
                  <a:lnTo>
                    <a:pt x="3690" y="88"/>
                  </a:lnTo>
                  <a:lnTo>
                    <a:pt x="3687" y="84"/>
                  </a:lnTo>
                  <a:lnTo>
                    <a:pt x="3685" y="79"/>
                  </a:lnTo>
                  <a:lnTo>
                    <a:pt x="3687" y="74"/>
                  </a:lnTo>
                  <a:lnTo>
                    <a:pt x="3690" y="70"/>
                  </a:lnTo>
                  <a:lnTo>
                    <a:pt x="3692" y="68"/>
                  </a:lnTo>
                  <a:lnTo>
                    <a:pt x="3697" y="65"/>
                  </a:lnTo>
                  <a:lnTo>
                    <a:pt x="3701" y="65"/>
                  </a:lnTo>
                  <a:close/>
                  <a:moveTo>
                    <a:pt x="3637" y="65"/>
                  </a:moveTo>
                  <a:lnTo>
                    <a:pt x="3642" y="65"/>
                  </a:lnTo>
                  <a:lnTo>
                    <a:pt x="3646" y="68"/>
                  </a:lnTo>
                  <a:lnTo>
                    <a:pt x="3649" y="70"/>
                  </a:lnTo>
                  <a:lnTo>
                    <a:pt x="3650" y="74"/>
                  </a:lnTo>
                  <a:lnTo>
                    <a:pt x="3652" y="79"/>
                  </a:lnTo>
                  <a:lnTo>
                    <a:pt x="3650" y="84"/>
                  </a:lnTo>
                  <a:lnTo>
                    <a:pt x="3649" y="88"/>
                  </a:lnTo>
                  <a:lnTo>
                    <a:pt x="3646" y="91"/>
                  </a:lnTo>
                  <a:lnTo>
                    <a:pt x="3642" y="93"/>
                  </a:lnTo>
                  <a:lnTo>
                    <a:pt x="3637" y="94"/>
                  </a:lnTo>
                  <a:lnTo>
                    <a:pt x="3632" y="93"/>
                  </a:lnTo>
                  <a:lnTo>
                    <a:pt x="3628" y="91"/>
                  </a:lnTo>
                  <a:lnTo>
                    <a:pt x="3625" y="88"/>
                  </a:lnTo>
                  <a:lnTo>
                    <a:pt x="3623" y="84"/>
                  </a:lnTo>
                  <a:lnTo>
                    <a:pt x="3623" y="79"/>
                  </a:lnTo>
                  <a:lnTo>
                    <a:pt x="3623" y="74"/>
                  </a:lnTo>
                  <a:lnTo>
                    <a:pt x="3625" y="70"/>
                  </a:lnTo>
                  <a:lnTo>
                    <a:pt x="3628" y="68"/>
                  </a:lnTo>
                  <a:lnTo>
                    <a:pt x="3632" y="65"/>
                  </a:lnTo>
                  <a:lnTo>
                    <a:pt x="3637" y="65"/>
                  </a:lnTo>
                  <a:close/>
                  <a:moveTo>
                    <a:pt x="3574" y="65"/>
                  </a:moveTo>
                  <a:lnTo>
                    <a:pt x="3578" y="65"/>
                  </a:lnTo>
                  <a:lnTo>
                    <a:pt x="3582" y="68"/>
                  </a:lnTo>
                  <a:lnTo>
                    <a:pt x="3585" y="70"/>
                  </a:lnTo>
                  <a:lnTo>
                    <a:pt x="3588" y="74"/>
                  </a:lnTo>
                  <a:lnTo>
                    <a:pt x="3588" y="79"/>
                  </a:lnTo>
                  <a:lnTo>
                    <a:pt x="3588" y="84"/>
                  </a:lnTo>
                  <a:lnTo>
                    <a:pt x="3585" y="88"/>
                  </a:lnTo>
                  <a:lnTo>
                    <a:pt x="3582" y="91"/>
                  </a:lnTo>
                  <a:lnTo>
                    <a:pt x="3578" y="93"/>
                  </a:lnTo>
                  <a:lnTo>
                    <a:pt x="3574" y="94"/>
                  </a:lnTo>
                  <a:lnTo>
                    <a:pt x="3568" y="93"/>
                  </a:lnTo>
                  <a:lnTo>
                    <a:pt x="3564" y="91"/>
                  </a:lnTo>
                  <a:lnTo>
                    <a:pt x="3561" y="88"/>
                  </a:lnTo>
                  <a:lnTo>
                    <a:pt x="3558" y="84"/>
                  </a:lnTo>
                  <a:lnTo>
                    <a:pt x="3558" y="79"/>
                  </a:lnTo>
                  <a:lnTo>
                    <a:pt x="3558" y="74"/>
                  </a:lnTo>
                  <a:lnTo>
                    <a:pt x="3561" y="70"/>
                  </a:lnTo>
                  <a:lnTo>
                    <a:pt x="3564" y="68"/>
                  </a:lnTo>
                  <a:lnTo>
                    <a:pt x="3568" y="65"/>
                  </a:lnTo>
                  <a:lnTo>
                    <a:pt x="3574" y="65"/>
                  </a:lnTo>
                  <a:close/>
                  <a:moveTo>
                    <a:pt x="3509" y="65"/>
                  </a:moveTo>
                  <a:lnTo>
                    <a:pt x="3514" y="65"/>
                  </a:lnTo>
                  <a:lnTo>
                    <a:pt x="3518" y="68"/>
                  </a:lnTo>
                  <a:lnTo>
                    <a:pt x="3521" y="70"/>
                  </a:lnTo>
                  <a:lnTo>
                    <a:pt x="3523" y="74"/>
                  </a:lnTo>
                  <a:lnTo>
                    <a:pt x="3523" y="79"/>
                  </a:lnTo>
                  <a:lnTo>
                    <a:pt x="3523" y="84"/>
                  </a:lnTo>
                  <a:lnTo>
                    <a:pt x="3521" y="88"/>
                  </a:lnTo>
                  <a:lnTo>
                    <a:pt x="3518" y="91"/>
                  </a:lnTo>
                  <a:lnTo>
                    <a:pt x="3514" y="93"/>
                  </a:lnTo>
                  <a:lnTo>
                    <a:pt x="3509" y="94"/>
                  </a:lnTo>
                  <a:lnTo>
                    <a:pt x="3504" y="93"/>
                  </a:lnTo>
                  <a:lnTo>
                    <a:pt x="3500" y="91"/>
                  </a:lnTo>
                  <a:lnTo>
                    <a:pt x="3497" y="88"/>
                  </a:lnTo>
                  <a:lnTo>
                    <a:pt x="3496" y="84"/>
                  </a:lnTo>
                  <a:lnTo>
                    <a:pt x="3494" y="79"/>
                  </a:lnTo>
                  <a:lnTo>
                    <a:pt x="3496" y="74"/>
                  </a:lnTo>
                  <a:lnTo>
                    <a:pt x="3497" y="70"/>
                  </a:lnTo>
                  <a:lnTo>
                    <a:pt x="3500" y="68"/>
                  </a:lnTo>
                  <a:lnTo>
                    <a:pt x="3504" y="65"/>
                  </a:lnTo>
                  <a:lnTo>
                    <a:pt x="3509" y="65"/>
                  </a:lnTo>
                  <a:close/>
                  <a:moveTo>
                    <a:pt x="3445" y="65"/>
                  </a:moveTo>
                  <a:lnTo>
                    <a:pt x="3449" y="65"/>
                  </a:lnTo>
                  <a:lnTo>
                    <a:pt x="3454" y="68"/>
                  </a:lnTo>
                  <a:lnTo>
                    <a:pt x="3456" y="70"/>
                  </a:lnTo>
                  <a:lnTo>
                    <a:pt x="3459" y="74"/>
                  </a:lnTo>
                  <a:lnTo>
                    <a:pt x="3461" y="79"/>
                  </a:lnTo>
                  <a:lnTo>
                    <a:pt x="3459" y="84"/>
                  </a:lnTo>
                  <a:lnTo>
                    <a:pt x="3456" y="88"/>
                  </a:lnTo>
                  <a:lnTo>
                    <a:pt x="3454" y="91"/>
                  </a:lnTo>
                  <a:lnTo>
                    <a:pt x="3449" y="93"/>
                  </a:lnTo>
                  <a:lnTo>
                    <a:pt x="3445" y="94"/>
                  </a:lnTo>
                  <a:lnTo>
                    <a:pt x="3440" y="93"/>
                  </a:lnTo>
                  <a:lnTo>
                    <a:pt x="3437" y="91"/>
                  </a:lnTo>
                  <a:lnTo>
                    <a:pt x="3433" y="88"/>
                  </a:lnTo>
                  <a:lnTo>
                    <a:pt x="3431" y="84"/>
                  </a:lnTo>
                  <a:lnTo>
                    <a:pt x="3430" y="79"/>
                  </a:lnTo>
                  <a:lnTo>
                    <a:pt x="3431" y="74"/>
                  </a:lnTo>
                  <a:lnTo>
                    <a:pt x="3433" y="70"/>
                  </a:lnTo>
                  <a:lnTo>
                    <a:pt x="3437" y="68"/>
                  </a:lnTo>
                  <a:lnTo>
                    <a:pt x="3440" y="65"/>
                  </a:lnTo>
                  <a:lnTo>
                    <a:pt x="3445" y="65"/>
                  </a:lnTo>
                  <a:close/>
                  <a:moveTo>
                    <a:pt x="3381" y="65"/>
                  </a:moveTo>
                  <a:lnTo>
                    <a:pt x="3385" y="65"/>
                  </a:lnTo>
                  <a:lnTo>
                    <a:pt x="3389" y="68"/>
                  </a:lnTo>
                  <a:lnTo>
                    <a:pt x="3394" y="70"/>
                  </a:lnTo>
                  <a:lnTo>
                    <a:pt x="3395" y="74"/>
                  </a:lnTo>
                  <a:lnTo>
                    <a:pt x="3396" y="79"/>
                  </a:lnTo>
                  <a:lnTo>
                    <a:pt x="3395" y="84"/>
                  </a:lnTo>
                  <a:lnTo>
                    <a:pt x="3394" y="88"/>
                  </a:lnTo>
                  <a:lnTo>
                    <a:pt x="3389" y="91"/>
                  </a:lnTo>
                  <a:lnTo>
                    <a:pt x="3385" y="93"/>
                  </a:lnTo>
                  <a:lnTo>
                    <a:pt x="3381" y="94"/>
                  </a:lnTo>
                  <a:lnTo>
                    <a:pt x="3377" y="93"/>
                  </a:lnTo>
                  <a:lnTo>
                    <a:pt x="3373" y="91"/>
                  </a:lnTo>
                  <a:lnTo>
                    <a:pt x="3368" y="88"/>
                  </a:lnTo>
                  <a:lnTo>
                    <a:pt x="3367" y="84"/>
                  </a:lnTo>
                  <a:lnTo>
                    <a:pt x="3366" y="79"/>
                  </a:lnTo>
                  <a:lnTo>
                    <a:pt x="3367" y="74"/>
                  </a:lnTo>
                  <a:lnTo>
                    <a:pt x="3368" y="70"/>
                  </a:lnTo>
                  <a:lnTo>
                    <a:pt x="3373" y="68"/>
                  </a:lnTo>
                  <a:lnTo>
                    <a:pt x="3377" y="65"/>
                  </a:lnTo>
                  <a:lnTo>
                    <a:pt x="3381" y="65"/>
                  </a:lnTo>
                  <a:close/>
                  <a:moveTo>
                    <a:pt x="3317" y="65"/>
                  </a:moveTo>
                  <a:lnTo>
                    <a:pt x="3322" y="65"/>
                  </a:lnTo>
                  <a:lnTo>
                    <a:pt x="3325" y="68"/>
                  </a:lnTo>
                  <a:lnTo>
                    <a:pt x="3329" y="70"/>
                  </a:lnTo>
                  <a:lnTo>
                    <a:pt x="3331" y="74"/>
                  </a:lnTo>
                  <a:lnTo>
                    <a:pt x="3332" y="79"/>
                  </a:lnTo>
                  <a:lnTo>
                    <a:pt x="3331" y="84"/>
                  </a:lnTo>
                  <a:lnTo>
                    <a:pt x="3329" y="88"/>
                  </a:lnTo>
                  <a:lnTo>
                    <a:pt x="3325" y="91"/>
                  </a:lnTo>
                  <a:lnTo>
                    <a:pt x="3322" y="93"/>
                  </a:lnTo>
                  <a:lnTo>
                    <a:pt x="3317" y="94"/>
                  </a:lnTo>
                  <a:lnTo>
                    <a:pt x="3313" y="93"/>
                  </a:lnTo>
                  <a:lnTo>
                    <a:pt x="3308" y="91"/>
                  </a:lnTo>
                  <a:lnTo>
                    <a:pt x="3306" y="88"/>
                  </a:lnTo>
                  <a:lnTo>
                    <a:pt x="3303" y="84"/>
                  </a:lnTo>
                  <a:lnTo>
                    <a:pt x="3301" y="79"/>
                  </a:lnTo>
                  <a:lnTo>
                    <a:pt x="3303" y="74"/>
                  </a:lnTo>
                  <a:lnTo>
                    <a:pt x="3306" y="70"/>
                  </a:lnTo>
                  <a:lnTo>
                    <a:pt x="3308" y="68"/>
                  </a:lnTo>
                  <a:lnTo>
                    <a:pt x="3313" y="65"/>
                  </a:lnTo>
                  <a:lnTo>
                    <a:pt x="3317" y="65"/>
                  </a:lnTo>
                  <a:close/>
                  <a:moveTo>
                    <a:pt x="3253" y="65"/>
                  </a:moveTo>
                  <a:lnTo>
                    <a:pt x="3258" y="65"/>
                  </a:lnTo>
                  <a:lnTo>
                    <a:pt x="3262" y="68"/>
                  </a:lnTo>
                  <a:lnTo>
                    <a:pt x="3265" y="70"/>
                  </a:lnTo>
                  <a:lnTo>
                    <a:pt x="3266" y="74"/>
                  </a:lnTo>
                  <a:lnTo>
                    <a:pt x="3268" y="79"/>
                  </a:lnTo>
                  <a:lnTo>
                    <a:pt x="3266" y="84"/>
                  </a:lnTo>
                  <a:lnTo>
                    <a:pt x="3265" y="88"/>
                  </a:lnTo>
                  <a:lnTo>
                    <a:pt x="3262" y="91"/>
                  </a:lnTo>
                  <a:lnTo>
                    <a:pt x="3258" y="93"/>
                  </a:lnTo>
                  <a:lnTo>
                    <a:pt x="3253" y="94"/>
                  </a:lnTo>
                  <a:lnTo>
                    <a:pt x="3248" y="93"/>
                  </a:lnTo>
                  <a:lnTo>
                    <a:pt x="3244" y="91"/>
                  </a:lnTo>
                  <a:lnTo>
                    <a:pt x="3241" y="88"/>
                  </a:lnTo>
                  <a:lnTo>
                    <a:pt x="3239" y="84"/>
                  </a:lnTo>
                  <a:lnTo>
                    <a:pt x="3239" y="79"/>
                  </a:lnTo>
                  <a:lnTo>
                    <a:pt x="3239" y="74"/>
                  </a:lnTo>
                  <a:lnTo>
                    <a:pt x="3241" y="70"/>
                  </a:lnTo>
                  <a:lnTo>
                    <a:pt x="3244" y="68"/>
                  </a:lnTo>
                  <a:lnTo>
                    <a:pt x="3248" y="65"/>
                  </a:lnTo>
                  <a:lnTo>
                    <a:pt x="3253" y="65"/>
                  </a:lnTo>
                  <a:close/>
                  <a:moveTo>
                    <a:pt x="3190" y="65"/>
                  </a:moveTo>
                  <a:lnTo>
                    <a:pt x="3194" y="65"/>
                  </a:lnTo>
                  <a:lnTo>
                    <a:pt x="3198" y="68"/>
                  </a:lnTo>
                  <a:lnTo>
                    <a:pt x="3201" y="70"/>
                  </a:lnTo>
                  <a:lnTo>
                    <a:pt x="3204" y="74"/>
                  </a:lnTo>
                  <a:lnTo>
                    <a:pt x="3204" y="79"/>
                  </a:lnTo>
                  <a:lnTo>
                    <a:pt x="3204" y="84"/>
                  </a:lnTo>
                  <a:lnTo>
                    <a:pt x="3201" y="88"/>
                  </a:lnTo>
                  <a:lnTo>
                    <a:pt x="3198" y="91"/>
                  </a:lnTo>
                  <a:lnTo>
                    <a:pt x="3194" y="93"/>
                  </a:lnTo>
                  <a:lnTo>
                    <a:pt x="3190" y="94"/>
                  </a:lnTo>
                  <a:lnTo>
                    <a:pt x="3184" y="93"/>
                  </a:lnTo>
                  <a:lnTo>
                    <a:pt x="3180" y="91"/>
                  </a:lnTo>
                  <a:lnTo>
                    <a:pt x="3177" y="88"/>
                  </a:lnTo>
                  <a:lnTo>
                    <a:pt x="3174" y="84"/>
                  </a:lnTo>
                  <a:lnTo>
                    <a:pt x="3174" y="79"/>
                  </a:lnTo>
                  <a:lnTo>
                    <a:pt x="3174" y="74"/>
                  </a:lnTo>
                  <a:lnTo>
                    <a:pt x="3177" y="70"/>
                  </a:lnTo>
                  <a:lnTo>
                    <a:pt x="3180" y="68"/>
                  </a:lnTo>
                  <a:lnTo>
                    <a:pt x="3184" y="65"/>
                  </a:lnTo>
                  <a:lnTo>
                    <a:pt x="3190" y="65"/>
                  </a:lnTo>
                  <a:close/>
                  <a:moveTo>
                    <a:pt x="3125" y="65"/>
                  </a:moveTo>
                  <a:lnTo>
                    <a:pt x="3130" y="65"/>
                  </a:lnTo>
                  <a:lnTo>
                    <a:pt x="3134" y="68"/>
                  </a:lnTo>
                  <a:lnTo>
                    <a:pt x="3137" y="70"/>
                  </a:lnTo>
                  <a:lnTo>
                    <a:pt x="3139" y="74"/>
                  </a:lnTo>
                  <a:lnTo>
                    <a:pt x="3139" y="79"/>
                  </a:lnTo>
                  <a:lnTo>
                    <a:pt x="3139" y="84"/>
                  </a:lnTo>
                  <a:lnTo>
                    <a:pt x="3137" y="88"/>
                  </a:lnTo>
                  <a:lnTo>
                    <a:pt x="3134" y="91"/>
                  </a:lnTo>
                  <a:lnTo>
                    <a:pt x="3130" y="93"/>
                  </a:lnTo>
                  <a:lnTo>
                    <a:pt x="3125" y="94"/>
                  </a:lnTo>
                  <a:lnTo>
                    <a:pt x="3120" y="93"/>
                  </a:lnTo>
                  <a:lnTo>
                    <a:pt x="3116" y="91"/>
                  </a:lnTo>
                  <a:lnTo>
                    <a:pt x="3113" y="88"/>
                  </a:lnTo>
                  <a:lnTo>
                    <a:pt x="3112" y="84"/>
                  </a:lnTo>
                  <a:lnTo>
                    <a:pt x="3110" y="79"/>
                  </a:lnTo>
                  <a:lnTo>
                    <a:pt x="3112" y="74"/>
                  </a:lnTo>
                  <a:lnTo>
                    <a:pt x="3113" y="70"/>
                  </a:lnTo>
                  <a:lnTo>
                    <a:pt x="3116" y="68"/>
                  </a:lnTo>
                  <a:lnTo>
                    <a:pt x="3120" y="65"/>
                  </a:lnTo>
                  <a:lnTo>
                    <a:pt x="3125" y="65"/>
                  </a:lnTo>
                  <a:close/>
                  <a:moveTo>
                    <a:pt x="3061" y="65"/>
                  </a:moveTo>
                  <a:lnTo>
                    <a:pt x="3065" y="65"/>
                  </a:lnTo>
                  <a:lnTo>
                    <a:pt x="3070" y="68"/>
                  </a:lnTo>
                  <a:lnTo>
                    <a:pt x="3072" y="70"/>
                  </a:lnTo>
                  <a:lnTo>
                    <a:pt x="3075" y="74"/>
                  </a:lnTo>
                  <a:lnTo>
                    <a:pt x="3077" y="79"/>
                  </a:lnTo>
                  <a:lnTo>
                    <a:pt x="3075" y="84"/>
                  </a:lnTo>
                  <a:lnTo>
                    <a:pt x="3072" y="88"/>
                  </a:lnTo>
                  <a:lnTo>
                    <a:pt x="3070" y="91"/>
                  </a:lnTo>
                  <a:lnTo>
                    <a:pt x="3065" y="93"/>
                  </a:lnTo>
                  <a:lnTo>
                    <a:pt x="3061" y="94"/>
                  </a:lnTo>
                  <a:lnTo>
                    <a:pt x="3056" y="93"/>
                  </a:lnTo>
                  <a:lnTo>
                    <a:pt x="3053" y="91"/>
                  </a:lnTo>
                  <a:lnTo>
                    <a:pt x="3049" y="88"/>
                  </a:lnTo>
                  <a:lnTo>
                    <a:pt x="3047" y="84"/>
                  </a:lnTo>
                  <a:lnTo>
                    <a:pt x="3046" y="79"/>
                  </a:lnTo>
                  <a:lnTo>
                    <a:pt x="3047" y="74"/>
                  </a:lnTo>
                  <a:lnTo>
                    <a:pt x="3049" y="70"/>
                  </a:lnTo>
                  <a:lnTo>
                    <a:pt x="3053" y="68"/>
                  </a:lnTo>
                  <a:lnTo>
                    <a:pt x="3056" y="65"/>
                  </a:lnTo>
                  <a:lnTo>
                    <a:pt x="3061" y="65"/>
                  </a:lnTo>
                  <a:close/>
                  <a:moveTo>
                    <a:pt x="2997" y="65"/>
                  </a:moveTo>
                  <a:lnTo>
                    <a:pt x="3001" y="65"/>
                  </a:lnTo>
                  <a:lnTo>
                    <a:pt x="3005" y="68"/>
                  </a:lnTo>
                  <a:lnTo>
                    <a:pt x="3010" y="70"/>
                  </a:lnTo>
                  <a:lnTo>
                    <a:pt x="3011" y="74"/>
                  </a:lnTo>
                  <a:lnTo>
                    <a:pt x="3012" y="79"/>
                  </a:lnTo>
                  <a:lnTo>
                    <a:pt x="3011" y="84"/>
                  </a:lnTo>
                  <a:lnTo>
                    <a:pt x="3010" y="88"/>
                  </a:lnTo>
                  <a:lnTo>
                    <a:pt x="3005" y="91"/>
                  </a:lnTo>
                  <a:lnTo>
                    <a:pt x="3001" y="93"/>
                  </a:lnTo>
                  <a:lnTo>
                    <a:pt x="2997" y="94"/>
                  </a:lnTo>
                  <a:lnTo>
                    <a:pt x="2993" y="93"/>
                  </a:lnTo>
                  <a:lnTo>
                    <a:pt x="2989" y="91"/>
                  </a:lnTo>
                  <a:lnTo>
                    <a:pt x="2984" y="88"/>
                  </a:lnTo>
                  <a:lnTo>
                    <a:pt x="2983" y="84"/>
                  </a:lnTo>
                  <a:lnTo>
                    <a:pt x="2982" y="79"/>
                  </a:lnTo>
                  <a:lnTo>
                    <a:pt x="2983" y="74"/>
                  </a:lnTo>
                  <a:lnTo>
                    <a:pt x="2984" y="70"/>
                  </a:lnTo>
                  <a:lnTo>
                    <a:pt x="2989" y="68"/>
                  </a:lnTo>
                  <a:lnTo>
                    <a:pt x="2993" y="65"/>
                  </a:lnTo>
                  <a:lnTo>
                    <a:pt x="2997" y="65"/>
                  </a:lnTo>
                  <a:close/>
                  <a:moveTo>
                    <a:pt x="2933" y="65"/>
                  </a:moveTo>
                  <a:lnTo>
                    <a:pt x="2938" y="65"/>
                  </a:lnTo>
                  <a:lnTo>
                    <a:pt x="2941" y="68"/>
                  </a:lnTo>
                  <a:lnTo>
                    <a:pt x="2945" y="70"/>
                  </a:lnTo>
                  <a:lnTo>
                    <a:pt x="2947" y="74"/>
                  </a:lnTo>
                  <a:lnTo>
                    <a:pt x="2948" y="79"/>
                  </a:lnTo>
                  <a:lnTo>
                    <a:pt x="2947" y="84"/>
                  </a:lnTo>
                  <a:lnTo>
                    <a:pt x="2945" y="88"/>
                  </a:lnTo>
                  <a:lnTo>
                    <a:pt x="2941" y="91"/>
                  </a:lnTo>
                  <a:lnTo>
                    <a:pt x="2938" y="93"/>
                  </a:lnTo>
                  <a:lnTo>
                    <a:pt x="2933" y="94"/>
                  </a:lnTo>
                  <a:lnTo>
                    <a:pt x="2929" y="93"/>
                  </a:lnTo>
                  <a:lnTo>
                    <a:pt x="2924" y="91"/>
                  </a:lnTo>
                  <a:lnTo>
                    <a:pt x="2922" y="88"/>
                  </a:lnTo>
                  <a:lnTo>
                    <a:pt x="2919" y="84"/>
                  </a:lnTo>
                  <a:lnTo>
                    <a:pt x="2917" y="79"/>
                  </a:lnTo>
                  <a:lnTo>
                    <a:pt x="2919" y="74"/>
                  </a:lnTo>
                  <a:lnTo>
                    <a:pt x="2922" y="70"/>
                  </a:lnTo>
                  <a:lnTo>
                    <a:pt x="2924" y="68"/>
                  </a:lnTo>
                  <a:lnTo>
                    <a:pt x="2929" y="65"/>
                  </a:lnTo>
                  <a:lnTo>
                    <a:pt x="2933" y="65"/>
                  </a:lnTo>
                  <a:close/>
                  <a:moveTo>
                    <a:pt x="2869" y="65"/>
                  </a:moveTo>
                  <a:lnTo>
                    <a:pt x="2874" y="65"/>
                  </a:lnTo>
                  <a:lnTo>
                    <a:pt x="2878" y="68"/>
                  </a:lnTo>
                  <a:lnTo>
                    <a:pt x="2881" y="70"/>
                  </a:lnTo>
                  <a:lnTo>
                    <a:pt x="2882" y="74"/>
                  </a:lnTo>
                  <a:lnTo>
                    <a:pt x="2884" y="79"/>
                  </a:lnTo>
                  <a:lnTo>
                    <a:pt x="2882" y="84"/>
                  </a:lnTo>
                  <a:lnTo>
                    <a:pt x="2881" y="88"/>
                  </a:lnTo>
                  <a:lnTo>
                    <a:pt x="2878" y="91"/>
                  </a:lnTo>
                  <a:lnTo>
                    <a:pt x="2874" y="93"/>
                  </a:lnTo>
                  <a:lnTo>
                    <a:pt x="2869" y="94"/>
                  </a:lnTo>
                  <a:lnTo>
                    <a:pt x="2864" y="93"/>
                  </a:lnTo>
                  <a:lnTo>
                    <a:pt x="2860" y="91"/>
                  </a:lnTo>
                  <a:lnTo>
                    <a:pt x="2857" y="88"/>
                  </a:lnTo>
                  <a:lnTo>
                    <a:pt x="2855" y="84"/>
                  </a:lnTo>
                  <a:lnTo>
                    <a:pt x="2855" y="79"/>
                  </a:lnTo>
                  <a:lnTo>
                    <a:pt x="2855" y="74"/>
                  </a:lnTo>
                  <a:lnTo>
                    <a:pt x="2857" y="70"/>
                  </a:lnTo>
                  <a:lnTo>
                    <a:pt x="2860" y="68"/>
                  </a:lnTo>
                  <a:lnTo>
                    <a:pt x="2864" y="65"/>
                  </a:lnTo>
                  <a:lnTo>
                    <a:pt x="2869" y="65"/>
                  </a:lnTo>
                  <a:close/>
                  <a:moveTo>
                    <a:pt x="2806" y="65"/>
                  </a:moveTo>
                  <a:lnTo>
                    <a:pt x="2810" y="65"/>
                  </a:lnTo>
                  <a:lnTo>
                    <a:pt x="2814" y="68"/>
                  </a:lnTo>
                  <a:lnTo>
                    <a:pt x="2817" y="70"/>
                  </a:lnTo>
                  <a:lnTo>
                    <a:pt x="2820" y="74"/>
                  </a:lnTo>
                  <a:lnTo>
                    <a:pt x="2820" y="79"/>
                  </a:lnTo>
                  <a:lnTo>
                    <a:pt x="2820" y="84"/>
                  </a:lnTo>
                  <a:lnTo>
                    <a:pt x="2817" y="88"/>
                  </a:lnTo>
                  <a:lnTo>
                    <a:pt x="2814" y="91"/>
                  </a:lnTo>
                  <a:lnTo>
                    <a:pt x="2810" y="93"/>
                  </a:lnTo>
                  <a:lnTo>
                    <a:pt x="2806" y="94"/>
                  </a:lnTo>
                  <a:lnTo>
                    <a:pt x="2800" y="93"/>
                  </a:lnTo>
                  <a:lnTo>
                    <a:pt x="2796" y="91"/>
                  </a:lnTo>
                  <a:lnTo>
                    <a:pt x="2793" y="88"/>
                  </a:lnTo>
                  <a:lnTo>
                    <a:pt x="2790" y="84"/>
                  </a:lnTo>
                  <a:lnTo>
                    <a:pt x="2790" y="79"/>
                  </a:lnTo>
                  <a:lnTo>
                    <a:pt x="2790" y="74"/>
                  </a:lnTo>
                  <a:lnTo>
                    <a:pt x="2793" y="70"/>
                  </a:lnTo>
                  <a:lnTo>
                    <a:pt x="2796" y="68"/>
                  </a:lnTo>
                  <a:lnTo>
                    <a:pt x="2800" y="65"/>
                  </a:lnTo>
                  <a:lnTo>
                    <a:pt x="2806" y="65"/>
                  </a:lnTo>
                  <a:close/>
                  <a:moveTo>
                    <a:pt x="2741" y="65"/>
                  </a:moveTo>
                  <a:lnTo>
                    <a:pt x="2746" y="65"/>
                  </a:lnTo>
                  <a:lnTo>
                    <a:pt x="2750" y="68"/>
                  </a:lnTo>
                  <a:lnTo>
                    <a:pt x="2753" y="70"/>
                  </a:lnTo>
                  <a:lnTo>
                    <a:pt x="2755" y="74"/>
                  </a:lnTo>
                  <a:lnTo>
                    <a:pt x="2755" y="79"/>
                  </a:lnTo>
                  <a:lnTo>
                    <a:pt x="2755" y="84"/>
                  </a:lnTo>
                  <a:lnTo>
                    <a:pt x="2753" y="88"/>
                  </a:lnTo>
                  <a:lnTo>
                    <a:pt x="2750" y="91"/>
                  </a:lnTo>
                  <a:lnTo>
                    <a:pt x="2746" y="93"/>
                  </a:lnTo>
                  <a:lnTo>
                    <a:pt x="2741" y="94"/>
                  </a:lnTo>
                  <a:lnTo>
                    <a:pt x="2736" y="93"/>
                  </a:lnTo>
                  <a:lnTo>
                    <a:pt x="2732" y="91"/>
                  </a:lnTo>
                  <a:lnTo>
                    <a:pt x="2729" y="88"/>
                  </a:lnTo>
                  <a:lnTo>
                    <a:pt x="2728" y="84"/>
                  </a:lnTo>
                  <a:lnTo>
                    <a:pt x="2726" y="79"/>
                  </a:lnTo>
                  <a:lnTo>
                    <a:pt x="2728" y="74"/>
                  </a:lnTo>
                  <a:lnTo>
                    <a:pt x="2729" y="70"/>
                  </a:lnTo>
                  <a:lnTo>
                    <a:pt x="2732" y="68"/>
                  </a:lnTo>
                  <a:lnTo>
                    <a:pt x="2736" y="65"/>
                  </a:lnTo>
                  <a:lnTo>
                    <a:pt x="2741" y="65"/>
                  </a:lnTo>
                  <a:close/>
                  <a:moveTo>
                    <a:pt x="2677" y="65"/>
                  </a:moveTo>
                  <a:lnTo>
                    <a:pt x="2681" y="65"/>
                  </a:lnTo>
                  <a:lnTo>
                    <a:pt x="2686" y="68"/>
                  </a:lnTo>
                  <a:lnTo>
                    <a:pt x="2688" y="70"/>
                  </a:lnTo>
                  <a:lnTo>
                    <a:pt x="2691" y="74"/>
                  </a:lnTo>
                  <a:lnTo>
                    <a:pt x="2693" y="79"/>
                  </a:lnTo>
                  <a:lnTo>
                    <a:pt x="2691" y="84"/>
                  </a:lnTo>
                  <a:lnTo>
                    <a:pt x="2688" y="88"/>
                  </a:lnTo>
                  <a:lnTo>
                    <a:pt x="2686" y="91"/>
                  </a:lnTo>
                  <a:lnTo>
                    <a:pt x="2681" y="93"/>
                  </a:lnTo>
                  <a:lnTo>
                    <a:pt x="2677" y="94"/>
                  </a:lnTo>
                  <a:lnTo>
                    <a:pt x="2672" y="93"/>
                  </a:lnTo>
                  <a:lnTo>
                    <a:pt x="2669" y="91"/>
                  </a:lnTo>
                  <a:lnTo>
                    <a:pt x="2665" y="88"/>
                  </a:lnTo>
                  <a:lnTo>
                    <a:pt x="2663" y="84"/>
                  </a:lnTo>
                  <a:lnTo>
                    <a:pt x="2662" y="79"/>
                  </a:lnTo>
                  <a:lnTo>
                    <a:pt x="2663" y="74"/>
                  </a:lnTo>
                  <a:lnTo>
                    <a:pt x="2665" y="70"/>
                  </a:lnTo>
                  <a:lnTo>
                    <a:pt x="2669" y="68"/>
                  </a:lnTo>
                  <a:lnTo>
                    <a:pt x="2672" y="65"/>
                  </a:lnTo>
                  <a:lnTo>
                    <a:pt x="2677" y="65"/>
                  </a:lnTo>
                  <a:close/>
                  <a:moveTo>
                    <a:pt x="2613" y="65"/>
                  </a:moveTo>
                  <a:lnTo>
                    <a:pt x="2617" y="65"/>
                  </a:lnTo>
                  <a:lnTo>
                    <a:pt x="2621" y="68"/>
                  </a:lnTo>
                  <a:lnTo>
                    <a:pt x="2626" y="70"/>
                  </a:lnTo>
                  <a:lnTo>
                    <a:pt x="2627" y="74"/>
                  </a:lnTo>
                  <a:lnTo>
                    <a:pt x="2628" y="79"/>
                  </a:lnTo>
                  <a:lnTo>
                    <a:pt x="2627" y="84"/>
                  </a:lnTo>
                  <a:lnTo>
                    <a:pt x="2626" y="88"/>
                  </a:lnTo>
                  <a:lnTo>
                    <a:pt x="2621" y="91"/>
                  </a:lnTo>
                  <a:lnTo>
                    <a:pt x="2617" y="93"/>
                  </a:lnTo>
                  <a:lnTo>
                    <a:pt x="2613" y="94"/>
                  </a:lnTo>
                  <a:lnTo>
                    <a:pt x="2609" y="93"/>
                  </a:lnTo>
                  <a:lnTo>
                    <a:pt x="2605" y="91"/>
                  </a:lnTo>
                  <a:lnTo>
                    <a:pt x="2600" y="88"/>
                  </a:lnTo>
                  <a:lnTo>
                    <a:pt x="2599" y="84"/>
                  </a:lnTo>
                  <a:lnTo>
                    <a:pt x="2598" y="79"/>
                  </a:lnTo>
                  <a:lnTo>
                    <a:pt x="2599" y="74"/>
                  </a:lnTo>
                  <a:lnTo>
                    <a:pt x="2600" y="70"/>
                  </a:lnTo>
                  <a:lnTo>
                    <a:pt x="2605" y="68"/>
                  </a:lnTo>
                  <a:lnTo>
                    <a:pt x="2609" y="65"/>
                  </a:lnTo>
                  <a:lnTo>
                    <a:pt x="2613" y="65"/>
                  </a:lnTo>
                  <a:close/>
                  <a:moveTo>
                    <a:pt x="2549" y="65"/>
                  </a:moveTo>
                  <a:lnTo>
                    <a:pt x="2554" y="65"/>
                  </a:lnTo>
                  <a:lnTo>
                    <a:pt x="2557" y="68"/>
                  </a:lnTo>
                  <a:lnTo>
                    <a:pt x="2561" y="70"/>
                  </a:lnTo>
                  <a:lnTo>
                    <a:pt x="2563" y="74"/>
                  </a:lnTo>
                  <a:lnTo>
                    <a:pt x="2564" y="79"/>
                  </a:lnTo>
                  <a:lnTo>
                    <a:pt x="2563" y="84"/>
                  </a:lnTo>
                  <a:lnTo>
                    <a:pt x="2561" y="88"/>
                  </a:lnTo>
                  <a:lnTo>
                    <a:pt x="2557" y="91"/>
                  </a:lnTo>
                  <a:lnTo>
                    <a:pt x="2554" y="93"/>
                  </a:lnTo>
                  <a:lnTo>
                    <a:pt x="2549" y="94"/>
                  </a:lnTo>
                  <a:lnTo>
                    <a:pt x="2545" y="93"/>
                  </a:lnTo>
                  <a:lnTo>
                    <a:pt x="2540" y="91"/>
                  </a:lnTo>
                  <a:lnTo>
                    <a:pt x="2538" y="88"/>
                  </a:lnTo>
                  <a:lnTo>
                    <a:pt x="2535" y="84"/>
                  </a:lnTo>
                  <a:lnTo>
                    <a:pt x="2533" y="79"/>
                  </a:lnTo>
                  <a:lnTo>
                    <a:pt x="2535" y="74"/>
                  </a:lnTo>
                  <a:lnTo>
                    <a:pt x="2538" y="70"/>
                  </a:lnTo>
                  <a:lnTo>
                    <a:pt x="2540" y="68"/>
                  </a:lnTo>
                  <a:lnTo>
                    <a:pt x="2545" y="65"/>
                  </a:lnTo>
                  <a:lnTo>
                    <a:pt x="2549" y="65"/>
                  </a:lnTo>
                  <a:close/>
                  <a:moveTo>
                    <a:pt x="2485" y="65"/>
                  </a:moveTo>
                  <a:lnTo>
                    <a:pt x="2490" y="65"/>
                  </a:lnTo>
                  <a:lnTo>
                    <a:pt x="2494" y="68"/>
                  </a:lnTo>
                  <a:lnTo>
                    <a:pt x="2497" y="70"/>
                  </a:lnTo>
                  <a:lnTo>
                    <a:pt x="2498" y="74"/>
                  </a:lnTo>
                  <a:lnTo>
                    <a:pt x="2500" y="79"/>
                  </a:lnTo>
                  <a:lnTo>
                    <a:pt x="2498" y="84"/>
                  </a:lnTo>
                  <a:lnTo>
                    <a:pt x="2497" y="88"/>
                  </a:lnTo>
                  <a:lnTo>
                    <a:pt x="2494" y="91"/>
                  </a:lnTo>
                  <a:lnTo>
                    <a:pt x="2490" y="93"/>
                  </a:lnTo>
                  <a:lnTo>
                    <a:pt x="2485" y="94"/>
                  </a:lnTo>
                  <a:lnTo>
                    <a:pt x="2480" y="93"/>
                  </a:lnTo>
                  <a:lnTo>
                    <a:pt x="2476" y="91"/>
                  </a:lnTo>
                  <a:lnTo>
                    <a:pt x="2473" y="88"/>
                  </a:lnTo>
                  <a:lnTo>
                    <a:pt x="2471" y="84"/>
                  </a:lnTo>
                  <a:lnTo>
                    <a:pt x="2471" y="79"/>
                  </a:lnTo>
                  <a:lnTo>
                    <a:pt x="2471" y="74"/>
                  </a:lnTo>
                  <a:lnTo>
                    <a:pt x="2473" y="70"/>
                  </a:lnTo>
                  <a:lnTo>
                    <a:pt x="2476" y="68"/>
                  </a:lnTo>
                  <a:lnTo>
                    <a:pt x="2480" y="65"/>
                  </a:lnTo>
                  <a:lnTo>
                    <a:pt x="2485" y="65"/>
                  </a:lnTo>
                  <a:close/>
                  <a:moveTo>
                    <a:pt x="2422" y="65"/>
                  </a:moveTo>
                  <a:lnTo>
                    <a:pt x="2426" y="65"/>
                  </a:lnTo>
                  <a:lnTo>
                    <a:pt x="2430" y="68"/>
                  </a:lnTo>
                  <a:lnTo>
                    <a:pt x="2433" y="70"/>
                  </a:lnTo>
                  <a:lnTo>
                    <a:pt x="2436" y="74"/>
                  </a:lnTo>
                  <a:lnTo>
                    <a:pt x="2436" y="79"/>
                  </a:lnTo>
                  <a:lnTo>
                    <a:pt x="2436" y="84"/>
                  </a:lnTo>
                  <a:lnTo>
                    <a:pt x="2433" y="88"/>
                  </a:lnTo>
                  <a:lnTo>
                    <a:pt x="2430" y="91"/>
                  </a:lnTo>
                  <a:lnTo>
                    <a:pt x="2426" y="93"/>
                  </a:lnTo>
                  <a:lnTo>
                    <a:pt x="2422" y="94"/>
                  </a:lnTo>
                  <a:lnTo>
                    <a:pt x="2416" y="93"/>
                  </a:lnTo>
                  <a:lnTo>
                    <a:pt x="2412" y="91"/>
                  </a:lnTo>
                  <a:lnTo>
                    <a:pt x="2409" y="88"/>
                  </a:lnTo>
                  <a:lnTo>
                    <a:pt x="2406" y="84"/>
                  </a:lnTo>
                  <a:lnTo>
                    <a:pt x="2406" y="79"/>
                  </a:lnTo>
                  <a:lnTo>
                    <a:pt x="2406" y="74"/>
                  </a:lnTo>
                  <a:lnTo>
                    <a:pt x="2409" y="70"/>
                  </a:lnTo>
                  <a:lnTo>
                    <a:pt x="2412" y="68"/>
                  </a:lnTo>
                  <a:lnTo>
                    <a:pt x="2416" y="65"/>
                  </a:lnTo>
                  <a:lnTo>
                    <a:pt x="2422" y="65"/>
                  </a:lnTo>
                  <a:close/>
                  <a:moveTo>
                    <a:pt x="2357" y="65"/>
                  </a:moveTo>
                  <a:lnTo>
                    <a:pt x="2362" y="65"/>
                  </a:lnTo>
                  <a:lnTo>
                    <a:pt x="2366" y="68"/>
                  </a:lnTo>
                  <a:lnTo>
                    <a:pt x="2369" y="70"/>
                  </a:lnTo>
                  <a:lnTo>
                    <a:pt x="2371" y="74"/>
                  </a:lnTo>
                  <a:lnTo>
                    <a:pt x="2371" y="79"/>
                  </a:lnTo>
                  <a:lnTo>
                    <a:pt x="2371" y="84"/>
                  </a:lnTo>
                  <a:lnTo>
                    <a:pt x="2369" y="88"/>
                  </a:lnTo>
                  <a:lnTo>
                    <a:pt x="2366" y="91"/>
                  </a:lnTo>
                  <a:lnTo>
                    <a:pt x="2362" y="93"/>
                  </a:lnTo>
                  <a:lnTo>
                    <a:pt x="2357" y="94"/>
                  </a:lnTo>
                  <a:lnTo>
                    <a:pt x="2352" y="93"/>
                  </a:lnTo>
                  <a:lnTo>
                    <a:pt x="2348" y="91"/>
                  </a:lnTo>
                  <a:lnTo>
                    <a:pt x="2345" y="88"/>
                  </a:lnTo>
                  <a:lnTo>
                    <a:pt x="2344" y="84"/>
                  </a:lnTo>
                  <a:lnTo>
                    <a:pt x="2342" y="79"/>
                  </a:lnTo>
                  <a:lnTo>
                    <a:pt x="2344" y="74"/>
                  </a:lnTo>
                  <a:lnTo>
                    <a:pt x="2345" y="70"/>
                  </a:lnTo>
                  <a:lnTo>
                    <a:pt x="2348" y="68"/>
                  </a:lnTo>
                  <a:lnTo>
                    <a:pt x="2352" y="65"/>
                  </a:lnTo>
                  <a:lnTo>
                    <a:pt x="2357" y="65"/>
                  </a:lnTo>
                  <a:close/>
                  <a:moveTo>
                    <a:pt x="2293" y="65"/>
                  </a:moveTo>
                  <a:lnTo>
                    <a:pt x="2297" y="65"/>
                  </a:lnTo>
                  <a:lnTo>
                    <a:pt x="2302" y="68"/>
                  </a:lnTo>
                  <a:lnTo>
                    <a:pt x="2304" y="70"/>
                  </a:lnTo>
                  <a:lnTo>
                    <a:pt x="2307" y="74"/>
                  </a:lnTo>
                  <a:lnTo>
                    <a:pt x="2309" y="79"/>
                  </a:lnTo>
                  <a:lnTo>
                    <a:pt x="2307" y="84"/>
                  </a:lnTo>
                  <a:lnTo>
                    <a:pt x="2304" y="88"/>
                  </a:lnTo>
                  <a:lnTo>
                    <a:pt x="2302" y="91"/>
                  </a:lnTo>
                  <a:lnTo>
                    <a:pt x="2297" y="93"/>
                  </a:lnTo>
                  <a:lnTo>
                    <a:pt x="2293" y="94"/>
                  </a:lnTo>
                  <a:lnTo>
                    <a:pt x="2288" y="93"/>
                  </a:lnTo>
                  <a:lnTo>
                    <a:pt x="2285" y="91"/>
                  </a:lnTo>
                  <a:lnTo>
                    <a:pt x="2281" y="88"/>
                  </a:lnTo>
                  <a:lnTo>
                    <a:pt x="2279" y="84"/>
                  </a:lnTo>
                  <a:lnTo>
                    <a:pt x="2278" y="79"/>
                  </a:lnTo>
                  <a:lnTo>
                    <a:pt x="2279" y="74"/>
                  </a:lnTo>
                  <a:lnTo>
                    <a:pt x="2281" y="70"/>
                  </a:lnTo>
                  <a:lnTo>
                    <a:pt x="2285" y="68"/>
                  </a:lnTo>
                  <a:lnTo>
                    <a:pt x="2288" y="65"/>
                  </a:lnTo>
                  <a:lnTo>
                    <a:pt x="2293" y="65"/>
                  </a:lnTo>
                  <a:close/>
                  <a:moveTo>
                    <a:pt x="2229" y="65"/>
                  </a:moveTo>
                  <a:lnTo>
                    <a:pt x="2233" y="65"/>
                  </a:lnTo>
                  <a:lnTo>
                    <a:pt x="2237" y="68"/>
                  </a:lnTo>
                  <a:lnTo>
                    <a:pt x="2242" y="70"/>
                  </a:lnTo>
                  <a:lnTo>
                    <a:pt x="2243" y="74"/>
                  </a:lnTo>
                  <a:lnTo>
                    <a:pt x="2244" y="79"/>
                  </a:lnTo>
                  <a:lnTo>
                    <a:pt x="2243" y="84"/>
                  </a:lnTo>
                  <a:lnTo>
                    <a:pt x="2242" y="88"/>
                  </a:lnTo>
                  <a:lnTo>
                    <a:pt x="2237" y="91"/>
                  </a:lnTo>
                  <a:lnTo>
                    <a:pt x="2233" y="93"/>
                  </a:lnTo>
                  <a:lnTo>
                    <a:pt x="2229" y="94"/>
                  </a:lnTo>
                  <a:lnTo>
                    <a:pt x="2225" y="93"/>
                  </a:lnTo>
                  <a:lnTo>
                    <a:pt x="2221" y="91"/>
                  </a:lnTo>
                  <a:lnTo>
                    <a:pt x="2216" y="88"/>
                  </a:lnTo>
                  <a:lnTo>
                    <a:pt x="2215" y="84"/>
                  </a:lnTo>
                  <a:lnTo>
                    <a:pt x="2214" y="79"/>
                  </a:lnTo>
                  <a:lnTo>
                    <a:pt x="2215" y="74"/>
                  </a:lnTo>
                  <a:lnTo>
                    <a:pt x="2216" y="70"/>
                  </a:lnTo>
                  <a:lnTo>
                    <a:pt x="2221" y="68"/>
                  </a:lnTo>
                  <a:lnTo>
                    <a:pt x="2225" y="65"/>
                  </a:lnTo>
                  <a:lnTo>
                    <a:pt x="2229" y="65"/>
                  </a:lnTo>
                  <a:close/>
                  <a:moveTo>
                    <a:pt x="2165" y="65"/>
                  </a:moveTo>
                  <a:lnTo>
                    <a:pt x="2170" y="65"/>
                  </a:lnTo>
                  <a:lnTo>
                    <a:pt x="2173" y="68"/>
                  </a:lnTo>
                  <a:lnTo>
                    <a:pt x="2177" y="70"/>
                  </a:lnTo>
                  <a:lnTo>
                    <a:pt x="2179" y="74"/>
                  </a:lnTo>
                  <a:lnTo>
                    <a:pt x="2180" y="79"/>
                  </a:lnTo>
                  <a:lnTo>
                    <a:pt x="2179" y="84"/>
                  </a:lnTo>
                  <a:lnTo>
                    <a:pt x="2177" y="88"/>
                  </a:lnTo>
                  <a:lnTo>
                    <a:pt x="2173" y="91"/>
                  </a:lnTo>
                  <a:lnTo>
                    <a:pt x="2170" y="93"/>
                  </a:lnTo>
                  <a:lnTo>
                    <a:pt x="2165" y="94"/>
                  </a:lnTo>
                  <a:lnTo>
                    <a:pt x="2161" y="93"/>
                  </a:lnTo>
                  <a:lnTo>
                    <a:pt x="2156" y="91"/>
                  </a:lnTo>
                  <a:lnTo>
                    <a:pt x="2154" y="88"/>
                  </a:lnTo>
                  <a:lnTo>
                    <a:pt x="2151" y="84"/>
                  </a:lnTo>
                  <a:lnTo>
                    <a:pt x="2149" y="79"/>
                  </a:lnTo>
                  <a:lnTo>
                    <a:pt x="2151" y="74"/>
                  </a:lnTo>
                  <a:lnTo>
                    <a:pt x="2154" y="70"/>
                  </a:lnTo>
                  <a:lnTo>
                    <a:pt x="2156" y="68"/>
                  </a:lnTo>
                  <a:lnTo>
                    <a:pt x="2161" y="65"/>
                  </a:lnTo>
                  <a:lnTo>
                    <a:pt x="2165" y="65"/>
                  </a:lnTo>
                  <a:close/>
                  <a:moveTo>
                    <a:pt x="2101" y="65"/>
                  </a:moveTo>
                  <a:lnTo>
                    <a:pt x="2106" y="65"/>
                  </a:lnTo>
                  <a:lnTo>
                    <a:pt x="2110" y="68"/>
                  </a:lnTo>
                  <a:lnTo>
                    <a:pt x="2113" y="70"/>
                  </a:lnTo>
                  <a:lnTo>
                    <a:pt x="2114" y="74"/>
                  </a:lnTo>
                  <a:lnTo>
                    <a:pt x="2116" y="79"/>
                  </a:lnTo>
                  <a:lnTo>
                    <a:pt x="2114" y="84"/>
                  </a:lnTo>
                  <a:lnTo>
                    <a:pt x="2113" y="88"/>
                  </a:lnTo>
                  <a:lnTo>
                    <a:pt x="2110" y="91"/>
                  </a:lnTo>
                  <a:lnTo>
                    <a:pt x="2106" y="93"/>
                  </a:lnTo>
                  <a:lnTo>
                    <a:pt x="2101" y="94"/>
                  </a:lnTo>
                  <a:lnTo>
                    <a:pt x="2096" y="93"/>
                  </a:lnTo>
                  <a:lnTo>
                    <a:pt x="2092" y="91"/>
                  </a:lnTo>
                  <a:lnTo>
                    <a:pt x="2089" y="88"/>
                  </a:lnTo>
                  <a:lnTo>
                    <a:pt x="2087" y="84"/>
                  </a:lnTo>
                  <a:lnTo>
                    <a:pt x="2087" y="79"/>
                  </a:lnTo>
                  <a:lnTo>
                    <a:pt x="2087" y="74"/>
                  </a:lnTo>
                  <a:lnTo>
                    <a:pt x="2089" y="70"/>
                  </a:lnTo>
                  <a:lnTo>
                    <a:pt x="2092" y="68"/>
                  </a:lnTo>
                  <a:lnTo>
                    <a:pt x="2096" y="65"/>
                  </a:lnTo>
                  <a:lnTo>
                    <a:pt x="2101" y="65"/>
                  </a:lnTo>
                  <a:close/>
                  <a:moveTo>
                    <a:pt x="2038" y="65"/>
                  </a:moveTo>
                  <a:lnTo>
                    <a:pt x="2042" y="65"/>
                  </a:lnTo>
                  <a:lnTo>
                    <a:pt x="2046" y="68"/>
                  </a:lnTo>
                  <a:lnTo>
                    <a:pt x="2049" y="70"/>
                  </a:lnTo>
                  <a:lnTo>
                    <a:pt x="2052" y="74"/>
                  </a:lnTo>
                  <a:lnTo>
                    <a:pt x="2052" y="79"/>
                  </a:lnTo>
                  <a:lnTo>
                    <a:pt x="2052" y="84"/>
                  </a:lnTo>
                  <a:lnTo>
                    <a:pt x="2049" y="88"/>
                  </a:lnTo>
                  <a:lnTo>
                    <a:pt x="2046" y="91"/>
                  </a:lnTo>
                  <a:lnTo>
                    <a:pt x="2042" y="93"/>
                  </a:lnTo>
                  <a:lnTo>
                    <a:pt x="2038" y="94"/>
                  </a:lnTo>
                  <a:lnTo>
                    <a:pt x="2032" y="93"/>
                  </a:lnTo>
                  <a:lnTo>
                    <a:pt x="2028" y="91"/>
                  </a:lnTo>
                  <a:lnTo>
                    <a:pt x="2025" y="88"/>
                  </a:lnTo>
                  <a:lnTo>
                    <a:pt x="2022" y="84"/>
                  </a:lnTo>
                  <a:lnTo>
                    <a:pt x="2022" y="79"/>
                  </a:lnTo>
                  <a:lnTo>
                    <a:pt x="2022" y="74"/>
                  </a:lnTo>
                  <a:lnTo>
                    <a:pt x="2025" y="70"/>
                  </a:lnTo>
                  <a:lnTo>
                    <a:pt x="2028" y="68"/>
                  </a:lnTo>
                  <a:lnTo>
                    <a:pt x="2032" y="65"/>
                  </a:lnTo>
                  <a:lnTo>
                    <a:pt x="2038" y="65"/>
                  </a:lnTo>
                  <a:close/>
                  <a:moveTo>
                    <a:pt x="1973" y="65"/>
                  </a:moveTo>
                  <a:lnTo>
                    <a:pt x="1978" y="65"/>
                  </a:lnTo>
                  <a:lnTo>
                    <a:pt x="1982" y="68"/>
                  </a:lnTo>
                  <a:lnTo>
                    <a:pt x="1985" y="70"/>
                  </a:lnTo>
                  <a:lnTo>
                    <a:pt x="1987" y="74"/>
                  </a:lnTo>
                  <a:lnTo>
                    <a:pt x="1987" y="79"/>
                  </a:lnTo>
                  <a:lnTo>
                    <a:pt x="1987" y="84"/>
                  </a:lnTo>
                  <a:lnTo>
                    <a:pt x="1985" y="88"/>
                  </a:lnTo>
                  <a:lnTo>
                    <a:pt x="1982" y="91"/>
                  </a:lnTo>
                  <a:lnTo>
                    <a:pt x="1978" y="93"/>
                  </a:lnTo>
                  <a:lnTo>
                    <a:pt x="1973" y="94"/>
                  </a:lnTo>
                  <a:lnTo>
                    <a:pt x="1968" y="93"/>
                  </a:lnTo>
                  <a:lnTo>
                    <a:pt x="1964" y="91"/>
                  </a:lnTo>
                  <a:lnTo>
                    <a:pt x="1961" y="88"/>
                  </a:lnTo>
                  <a:lnTo>
                    <a:pt x="1960" y="84"/>
                  </a:lnTo>
                  <a:lnTo>
                    <a:pt x="1958" y="79"/>
                  </a:lnTo>
                  <a:lnTo>
                    <a:pt x="1960" y="74"/>
                  </a:lnTo>
                  <a:lnTo>
                    <a:pt x="1961" y="70"/>
                  </a:lnTo>
                  <a:lnTo>
                    <a:pt x="1964" y="68"/>
                  </a:lnTo>
                  <a:lnTo>
                    <a:pt x="1968" y="65"/>
                  </a:lnTo>
                  <a:lnTo>
                    <a:pt x="1973" y="65"/>
                  </a:lnTo>
                  <a:close/>
                  <a:moveTo>
                    <a:pt x="1909" y="65"/>
                  </a:moveTo>
                  <a:lnTo>
                    <a:pt x="1913" y="65"/>
                  </a:lnTo>
                  <a:lnTo>
                    <a:pt x="1918" y="68"/>
                  </a:lnTo>
                  <a:lnTo>
                    <a:pt x="1920" y="70"/>
                  </a:lnTo>
                  <a:lnTo>
                    <a:pt x="1923" y="74"/>
                  </a:lnTo>
                  <a:lnTo>
                    <a:pt x="1925" y="79"/>
                  </a:lnTo>
                  <a:lnTo>
                    <a:pt x="1923" y="84"/>
                  </a:lnTo>
                  <a:lnTo>
                    <a:pt x="1920" y="88"/>
                  </a:lnTo>
                  <a:lnTo>
                    <a:pt x="1918" y="91"/>
                  </a:lnTo>
                  <a:lnTo>
                    <a:pt x="1913" y="93"/>
                  </a:lnTo>
                  <a:lnTo>
                    <a:pt x="1909" y="94"/>
                  </a:lnTo>
                  <a:lnTo>
                    <a:pt x="1904" y="93"/>
                  </a:lnTo>
                  <a:lnTo>
                    <a:pt x="1901" y="91"/>
                  </a:lnTo>
                  <a:lnTo>
                    <a:pt x="1897" y="88"/>
                  </a:lnTo>
                  <a:lnTo>
                    <a:pt x="1895" y="84"/>
                  </a:lnTo>
                  <a:lnTo>
                    <a:pt x="1894" y="79"/>
                  </a:lnTo>
                  <a:lnTo>
                    <a:pt x="1895" y="74"/>
                  </a:lnTo>
                  <a:lnTo>
                    <a:pt x="1897" y="70"/>
                  </a:lnTo>
                  <a:lnTo>
                    <a:pt x="1901" y="68"/>
                  </a:lnTo>
                  <a:lnTo>
                    <a:pt x="1904" y="65"/>
                  </a:lnTo>
                  <a:lnTo>
                    <a:pt x="1909" y="65"/>
                  </a:lnTo>
                  <a:close/>
                  <a:moveTo>
                    <a:pt x="1845" y="65"/>
                  </a:moveTo>
                  <a:lnTo>
                    <a:pt x="1849" y="65"/>
                  </a:lnTo>
                  <a:lnTo>
                    <a:pt x="1853" y="68"/>
                  </a:lnTo>
                  <a:lnTo>
                    <a:pt x="1858" y="70"/>
                  </a:lnTo>
                  <a:lnTo>
                    <a:pt x="1859" y="74"/>
                  </a:lnTo>
                  <a:lnTo>
                    <a:pt x="1860" y="79"/>
                  </a:lnTo>
                  <a:lnTo>
                    <a:pt x="1859" y="84"/>
                  </a:lnTo>
                  <a:lnTo>
                    <a:pt x="1858" y="88"/>
                  </a:lnTo>
                  <a:lnTo>
                    <a:pt x="1853" y="91"/>
                  </a:lnTo>
                  <a:lnTo>
                    <a:pt x="1849" y="93"/>
                  </a:lnTo>
                  <a:lnTo>
                    <a:pt x="1845" y="94"/>
                  </a:lnTo>
                  <a:lnTo>
                    <a:pt x="1841" y="93"/>
                  </a:lnTo>
                  <a:lnTo>
                    <a:pt x="1837" y="91"/>
                  </a:lnTo>
                  <a:lnTo>
                    <a:pt x="1832" y="88"/>
                  </a:lnTo>
                  <a:lnTo>
                    <a:pt x="1831" y="84"/>
                  </a:lnTo>
                  <a:lnTo>
                    <a:pt x="1830" y="79"/>
                  </a:lnTo>
                  <a:lnTo>
                    <a:pt x="1831" y="74"/>
                  </a:lnTo>
                  <a:lnTo>
                    <a:pt x="1832" y="70"/>
                  </a:lnTo>
                  <a:lnTo>
                    <a:pt x="1837" y="68"/>
                  </a:lnTo>
                  <a:lnTo>
                    <a:pt x="1841" y="65"/>
                  </a:lnTo>
                  <a:lnTo>
                    <a:pt x="1845" y="65"/>
                  </a:lnTo>
                  <a:close/>
                  <a:moveTo>
                    <a:pt x="1781" y="65"/>
                  </a:moveTo>
                  <a:lnTo>
                    <a:pt x="1786" y="65"/>
                  </a:lnTo>
                  <a:lnTo>
                    <a:pt x="1789" y="68"/>
                  </a:lnTo>
                  <a:lnTo>
                    <a:pt x="1793" y="70"/>
                  </a:lnTo>
                  <a:lnTo>
                    <a:pt x="1795" y="74"/>
                  </a:lnTo>
                  <a:lnTo>
                    <a:pt x="1796" y="79"/>
                  </a:lnTo>
                  <a:lnTo>
                    <a:pt x="1795" y="84"/>
                  </a:lnTo>
                  <a:lnTo>
                    <a:pt x="1793" y="88"/>
                  </a:lnTo>
                  <a:lnTo>
                    <a:pt x="1789" y="91"/>
                  </a:lnTo>
                  <a:lnTo>
                    <a:pt x="1786" y="93"/>
                  </a:lnTo>
                  <a:lnTo>
                    <a:pt x="1781" y="94"/>
                  </a:lnTo>
                  <a:lnTo>
                    <a:pt x="1777" y="93"/>
                  </a:lnTo>
                  <a:lnTo>
                    <a:pt x="1772" y="91"/>
                  </a:lnTo>
                  <a:lnTo>
                    <a:pt x="1770" y="88"/>
                  </a:lnTo>
                  <a:lnTo>
                    <a:pt x="1767" y="84"/>
                  </a:lnTo>
                  <a:lnTo>
                    <a:pt x="1765" y="79"/>
                  </a:lnTo>
                  <a:lnTo>
                    <a:pt x="1767" y="74"/>
                  </a:lnTo>
                  <a:lnTo>
                    <a:pt x="1770" y="70"/>
                  </a:lnTo>
                  <a:lnTo>
                    <a:pt x="1772" y="68"/>
                  </a:lnTo>
                  <a:lnTo>
                    <a:pt x="1777" y="65"/>
                  </a:lnTo>
                  <a:lnTo>
                    <a:pt x="1781" y="65"/>
                  </a:lnTo>
                  <a:close/>
                  <a:moveTo>
                    <a:pt x="1717" y="65"/>
                  </a:moveTo>
                  <a:lnTo>
                    <a:pt x="1722" y="65"/>
                  </a:lnTo>
                  <a:lnTo>
                    <a:pt x="1726" y="68"/>
                  </a:lnTo>
                  <a:lnTo>
                    <a:pt x="1729" y="70"/>
                  </a:lnTo>
                  <a:lnTo>
                    <a:pt x="1730" y="74"/>
                  </a:lnTo>
                  <a:lnTo>
                    <a:pt x="1732" y="79"/>
                  </a:lnTo>
                  <a:lnTo>
                    <a:pt x="1730" y="84"/>
                  </a:lnTo>
                  <a:lnTo>
                    <a:pt x="1729" y="88"/>
                  </a:lnTo>
                  <a:lnTo>
                    <a:pt x="1726" y="91"/>
                  </a:lnTo>
                  <a:lnTo>
                    <a:pt x="1722" y="93"/>
                  </a:lnTo>
                  <a:lnTo>
                    <a:pt x="1717" y="94"/>
                  </a:lnTo>
                  <a:lnTo>
                    <a:pt x="1712" y="93"/>
                  </a:lnTo>
                  <a:lnTo>
                    <a:pt x="1708" y="91"/>
                  </a:lnTo>
                  <a:lnTo>
                    <a:pt x="1705" y="88"/>
                  </a:lnTo>
                  <a:lnTo>
                    <a:pt x="1703" y="84"/>
                  </a:lnTo>
                  <a:lnTo>
                    <a:pt x="1703" y="79"/>
                  </a:lnTo>
                  <a:lnTo>
                    <a:pt x="1703" y="74"/>
                  </a:lnTo>
                  <a:lnTo>
                    <a:pt x="1705" y="70"/>
                  </a:lnTo>
                  <a:lnTo>
                    <a:pt x="1708" y="68"/>
                  </a:lnTo>
                  <a:lnTo>
                    <a:pt x="1712" y="65"/>
                  </a:lnTo>
                  <a:lnTo>
                    <a:pt x="1717" y="65"/>
                  </a:lnTo>
                  <a:close/>
                  <a:moveTo>
                    <a:pt x="1654" y="65"/>
                  </a:moveTo>
                  <a:lnTo>
                    <a:pt x="1658" y="65"/>
                  </a:lnTo>
                  <a:lnTo>
                    <a:pt x="1662" y="68"/>
                  </a:lnTo>
                  <a:lnTo>
                    <a:pt x="1665" y="70"/>
                  </a:lnTo>
                  <a:lnTo>
                    <a:pt x="1668" y="74"/>
                  </a:lnTo>
                  <a:lnTo>
                    <a:pt x="1668" y="79"/>
                  </a:lnTo>
                  <a:lnTo>
                    <a:pt x="1668" y="84"/>
                  </a:lnTo>
                  <a:lnTo>
                    <a:pt x="1665" y="88"/>
                  </a:lnTo>
                  <a:lnTo>
                    <a:pt x="1662" y="91"/>
                  </a:lnTo>
                  <a:lnTo>
                    <a:pt x="1658" y="93"/>
                  </a:lnTo>
                  <a:lnTo>
                    <a:pt x="1654" y="94"/>
                  </a:lnTo>
                  <a:lnTo>
                    <a:pt x="1648" y="93"/>
                  </a:lnTo>
                  <a:lnTo>
                    <a:pt x="1644" y="91"/>
                  </a:lnTo>
                  <a:lnTo>
                    <a:pt x="1641" y="88"/>
                  </a:lnTo>
                  <a:lnTo>
                    <a:pt x="1638" y="84"/>
                  </a:lnTo>
                  <a:lnTo>
                    <a:pt x="1638" y="79"/>
                  </a:lnTo>
                  <a:lnTo>
                    <a:pt x="1638" y="74"/>
                  </a:lnTo>
                  <a:lnTo>
                    <a:pt x="1641" y="70"/>
                  </a:lnTo>
                  <a:lnTo>
                    <a:pt x="1644" y="68"/>
                  </a:lnTo>
                  <a:lnTo>
                    <a:pt x="1648" y="65"/>
                  </a:lnTo>
                  <a:lnTo>
                    <a:pt x="1654" y="65"/>
                  </a:lnTo>
                  <a:close/>
                  <a:moveTo>
                    <a:pt x="1589" y="65"/>
                  </a:moveTo>
                  <a:lnTo>
                    <a:pt x="1594" y="65"/>
                  </a:lnTo>
                  <a:lnTo>
                    <a:pt x="1598" y="68"/>
                  </a:lnTo>
                  <a:lnTo>
                    <a:pt x="1601" y="70"/>
                  </a:lnTo>
                  <a:lnTo>
                    <a:pt x="1603" y="74"/>
                  </a:lnTo>
                  <a:lnTo>
                    <a:pt x="1603" y="79"/>
                  </a:lnTo>
                  <a:lnTo>
                    <a:pt x="1603" y="84"/>
                  </a:lnTo>
                  <a:lnTo>
                    <a:pt x="1601" y="88"/>
                  </a:lnTo>
                  <a:lnTo>
                    <a:pt x="1598" y="91"/>
                  </a:lnTo>
                  <a:lnTo>
                    <a:pt x="1594" y="93"/>
                  </a:lnTo>
                  <a:lnTo>
                    <a:pt x="1589" y="94"/>
                  </a:lnTo>
                  <a:lnTo>
                    <a:pt x="1584" y="93"/>
                  </a:lnTo>
                  <a:lnTo>
                    <a:pt x="1580" y="91"/>
                  </a:lnTo>
                  <a:lnTo>
                    <a:pt x="1577" y="88"/>
                  </a:lnTo>
                  <a:lnTo>
                    <a:pt x="1576" y="84"/>
                  </a:lnTo>
                  <a:lnTo>
                    <a:pt x="1574" y="79"/>
                  </a:lnTo>
                  <a:lnTo>
                    <a:pt x="1576" y="74"/>
                  </a:lnTo>
                  <a:lnTo>
                    <a:pt x="1577" y="70"/>
                  </a:lnTo>
                  <a:lnTo>
                    <a:pt x="1580" y="68"/>
                  </a:lnTo>
                  <a:lnTo>
                    <a:pt x="1584" y="65"/>
                  </a:lnTo>
                  <a:lnTo>
                    <a:pt x="1589" y="65"/>
                  </a:lnTo>
                  <a:close/>
                  <a:moveTo>
                    <a:pt x="1525" y="65"/>
                  </a:moveTo>
                  <a:lnTo>
                    <a:pt x="1529" y="65"/>
                  </a:lnTo>
                  <a:lnTo>
                    <a:pt x="1534" y="68"/>
                  </a:lnTo>
                  <a:lnTo>
                    <a:pt x="1536" y="70"/>
                  </a:lnTo>
                  <a:lnTo>
                    <a:pt x="1539" y="74"/>
                  </a:lnTo>
                  <a:lnTo>
                    <a:pt x="1541" y="79"/>
                  </a:lnTo>
                  <a:lnTo>
                    <a:pt x="1539" y="84"/>
                  </a:lnTo>
                  <a:lnTo>
                    <a:pt x="1536" y="88"/>
                  </a:lnTo>
                  <a:lnTo>
                    <a:pt x="1534" y="91"/>
                  </a:lnTo>
                  <a:lnTo>
                    <a:pt x="1529" y="93"/>
                  </a:lnTo>
                  <a:lnTo>
                    <a:pt x="1525" y="94"/>
                  </a:lnTo>
                  <a:lnTo>
                    <a:pt x="1520" y="93"/>
                  </a:lnTo>
                  <a:lnTo>
                    <a:pt x="1517" y="91"/>
                  </a:lnTo>
                  <a:lnTo>
                    <a:pt x="1513" y="88"/>
                  </a:lnTo>
                  <a:lnTo>
                    <a:pt x="1511" y="84"/>
                  </a:lnTo>
                  <a:lnTo>
                    <a:pt x="1510" y="79"/>
                  </a:lnTo>
                  <a:lnTo>
                    <a:pt x="1511" y="74"/>
                  </a:lnTo>
                  <a:lnTo>
                    <a:pt x="1513" y="70"/>
                  </a:lnTo>
                  <a:lnTo>
                    <a:pt x="1517" y="68"/>
                  </a:lnTo>
                  <a:lnTo>
                    <a:pt x="1520" y="65"/>
                  </a:lnTo>
                  <a:lnTo>
                    <a:pt x="1525" y="65"/>
                  </a:lnTo>
                  <a:close/>
                  <a:moveTo>
                    <a:pt x="1461" y="65"/>
                  </a:moveTo>
                  <a:lnTo>
                    <a:pt x="1465" y="65"/>
                  </a:lnTo>
                  <a:lnTo>
                    <a:pt x="1469" y="68"/>
                  </a:lnTo>
                  <a:lnTo>
                    <a:pt x="1474" y="70"/>
                  </a:lnTo>
                  <a:lnTo>
                    <a:pt x="1475" y="74"/>
                  </a:lnTo>
                  <a:lnTo>
                    <a:pt x="1476" y="79"/>
                  </a:lnTo>
                  <a:lnTo>
                    <a:pt x="1475" y="84"/>
                  </a:lnTo>
                  <a:lnTo>
                    <a:pt x="1474" y="88"/>
                  </a:lnTo>
                  <a:lnTo>
                    <a:pt x="1469" y="91"/>
                  </a:lnTo>
                  <a:lnTo>
                    <a:pt x="1465" y="93"/>
                  </a:lnTo>
                  <a:lnTo>
                    <a:pt x="1461" y="94"/>
                  </a:lnTo>
                  <a:lnTo>
                    <a:pt x="1457" y="93"/>
                  </a:lnTo>
                  <a:lnTo>
                    <a:pt x="1453" y="91"/>
                  </a:lnTo>
                  <a:lnTo>
                    <a:pt x="1448" y="88"/>
                  </a:lnTo>
                  <a:lnTo>
                    <a:pt x="1447" y="84"/>
                  </a:lnTo>
                  <a:lnTo>
                    <a:pt x="1446" y="79"/>
                  </a:lnTo>
                  <a:lnTo>
                    <a:pt x="1447" y="74"/>
                  </a:lnTo>
                  <a:lnTo>
                    <a:pt x="1448" y="70"/>
                  </a:lnTo>
                  <a:lnTo>
                    <a:pt x="1453" y="68"/>
                  </a:lnTo>
                  <a:lnTo>
                    <a:pt x="1457" y="65"/>
                  </a:lnTo>
                  <a:lnTo>
                    <a:pt x="1461" y="65"/>
                  </a:lnTo>
                  <a:close/>
                  <a:moveTo>
                    <a:pt x="1397" y="65"/>
                  </a:moveTo>
                  <a:lnTo>
                    <a:pt x="1402" y="65"/>
                  </a:lnTo>
                  <a:lnTo>
                    <a:pt x="1405" y="68"/>
                  </a:lnTo>
                  <a:lnTo>
                    <a:pt x="1409" y="70"/>
                  </a:lnTo>
                  <a:lnTo>
                    <a:pt x="1411" y="74"/>
                  </a:lnTo>
                  <a:lnTo>
                    <a:pt x="1412" y="79"/>
                  </a:lnTo>
                  <a:lnTo>
                    <a:pt x="1411" y="84"/>
                  </a:lnTo>
                  <a:lnTo>
                    <a:pt x="1409" y="88"/>
                  </a:lnTo>
                  <a:lnTo>
                    <a:pt x="1405" y="91"/>
                  </a:lnTo>
                  <a:lnTo>
                    <a:pt x="1402" y="93"/>
                  </a:lnTo>
                  <a:lnTo>
                    <a:pt x="1397" y="94"/>
                  </a:lnTo>
                  <a:lnTo>
                    <a:pt x="1393" y="93"/>
                  </a:lnTo>
                  <a:lnTo>
                    <a:pt x="1388" y="91"/>
                  </a:lnTo>
                  <a:lnTo>
                    <a:pt x="1386" y="88"/>
                  </a:lnTo>
                  <a:lnTo>
                    <a:pt x="1383" y="84"/>
                  </a:lnTo>
                  <a:lnTo>
                    <a:pt x="1381" y="79"/>
                  </a:lnTo>
                  <a:lnTo>
                    <a:pt x="1383" y="74"/>
                  </a:lnTo>
                  <a:lnTo>
                    <a:pt x="1386" y="70"/>
                  </a:lnTo>
                  <a:lnTo>
                    <a:pt x="1388" y="68"/>
                  </a:lnTo>
                  <a:lnTo>
                    <a:pt x="1393" y="65"/>
                  </a:lnTo>
                  <a:lnTo>
                    <a:pt x="1397" y="65"/>
                  </a:lnTo>
                  <a:close/>
                  <a:moveTo>
                    <a:pt x="1333" y="65"/>
                  </a:moveTo>
                  <a:lnTo>
                    <a:pt x="1338" y="65"/>
                  </a:lnTo>
                  <a:lnTo>
                    <a:pt x="1342" y="68"/>
                  </a:lnTo>
                  <a:lnTo>
                    <a:pt x="1345" y="70"/>
                  </a:lnTo>
                  <a:lnTo>
                    <a:pt x="1346" y="74"/>
                  </a:lnTo>
                  <a:lnTo>
                    <a:pt x="1348" y="79"/>
                  </a:lnTo>
                  <a:lnTo>
                    <a:pt x="1346" y="84"/>
                  </a:lnTo>
                  <a:lnTo>
                    <a:pt x="1345" y="88"/>
                  </a:lnTo>
                  <a:lnTo>
                    <a:pt x="1342" y="91"/>
                  </a:lnTo>
                  <a:lnTo>
                    <a:pt x="1338" y="93"/>
                  </a:lnTo>
                  <a:lnTo>
                    <a:pt x="1333" y="94"/>
                  </a:lnTo>
                  <a:lnTo>
                    <a:pt x="1328" y="93"/>
                  </a:lnTo>
                  <a:lnTo>
                    <a:pt x="1324" y="91"/>
                  </a:lnTo>
                  <a:lnTo>
                    <a:pt x="1321" y="88"/>
                  </a:lnTo>
                  <a:lnTo>
                    <a:pt x="1319" y="84"/>
                  </a:lnTo>
                  <a:lnTo>
                    <a:pt x="1319" y="79"/>
                  </a:lnTo>
                  <a:lnTo>
                    <a:pt x="1319" y="74"/>
                  </a:lnTo>
                  <a:lnTo>
                    <a:pt x="1321" y="70"/>
                  </a:lnTo>
                  <a:lnTo>
                    <a:pt x="1324" y="68"/>
                  </a:lnTo>
                  <a:lnTo>
                    <a:pt x="1328" y="65"/>
                  </a:lnTo>
                  <a:lnTo>
                    <a:pt x="1333" y="65"/>
                  </a:lnTo>
                  <a:close/>
                  <a:moveTo>
                    <a:pt x="1270" y="65"/>
                  </a:moveTo>
                  <a:lnTo>
                    <a:pt x="1274" y="65"/>
                  </a:lnTo>
                  <a:lnTo>
                    <a:pt x="1278" y="68"/>
                  </a:lnTo>
                  <a:lnTo>
                    <a:pt x="1281" y="70"/>
                  </a:lnTo>
                  <a:lnTo>
                    <a:pt x="1284" y="74"/>
                  </a:lnTo>
                  <a:lnTo>
                    <a:pt x="1284" y="79"/>
                  </a:lnTo>
                  <a:lnTo>
                    <a:pt x="1284" y="84"/>
                  </a:lnTo>
                  <a:lnTo>
                    <a:pt x="1281" y="88"/>
                  </a:lnTo>
                  <a:lnTo>
                    <a:pt x="1278" y="91"/>
                  </a:lnTo>
                  <a:lnTo>
                    <a:pt x="1274" y="93"/>
                  </a:lnTo>
                  <a:lnTo>
                    <a:pt x="1270" y="94"/>
                  </a:lnTo>
                  <a:lnTo>
                    <a:pt x="1264" y="93"/>
                  </a:lnTo>
                  <a:lnTo>
                    <a:pt x="1260" y="91"/>
                  </a:lnTo>
                  <a:lnTo>
                    <a:pt x="1257" y="88"/>
                  </a:lnTo>
                  <a:lnTo>
                    <a:pt x="1254" y="84"/>
                  </a:lnTo>
                  <a:lnTo>
                    <a:pt x="1254" y="79"/>
                  </a:lnTo>
                  <a:lnTo>
                    <a:pt x="1254" y="74"/>
                  </a:lnTo>
                  <a:lnTo>
                    <a:pt x="1257" y="70"/>
                  </a:lnTo>
                  <a:lnTo>
                    <a:pt x="1260" y="68"/>
                  </a:lnTo>
                  <a:lnTo>
                    <a:pt x="1264" y="65"/>
                  </a:lnTo>
                  <a:lnTo>
                    <a:pt x="1270" y="65"/>
                  </a:lnTo>
                  <a:close/>
                  <a:moveTo>
                    <a:pt x="1205" y="65"/>
                  </a:moveTo>
                  <a:lnTo>
                    <a:pt x="1210" y="65"/>
                  </a:lnTo>
                  <a:lnTo>
                    <a:pt x="1214" y="68"/>
                  </a:lnTo>
                  <a:lnTo>
                    <a:pt x="1217" y="70"/>
                  </a:lnTo>
                  <a:lnTo>
                    <a:pt x="1219" y="74"/>
                  </a:lnTo>
                  <a:lnTo>
                    <a:pt x="1219" y="79"/>
                  </a:lnTo>
                  <a:lnTo>
                    <a:pt x="1219" y="84"/>
                  </a:lnTo>
                  <a:lnTo>
                    <a:pt x="1217" y="88"/>
                  </a:lnTo>
                  <a:lnTo>
                    <a:pt x="1214" y="91"/>
                  </a:lnTo>
                  <a:lnTo>
                    <a:pt x="1210" y="93"/>
                  </a:lnTo>
                  <a:lnTo>
                    <a:pt x="1205" y="94"/>
                  </a:lnTo>
                  <a:lnTo>
                    <a:pt x="1200" y="93"/>
                  </a:lnTo>
                  <a:lnTo>
                    <a:pt x="1196" y="91"/>
                  </a:lnTo>
                  <a:lnTo>
                    <a:pt x="1193" y="88"/>
                  </a:lnTo>
                  <a:lnTo>
                    <a:pt x="1192" y="84"/>
                  </a:lnTo>
                  <a:lnTo>
                    <a:pt x="1190" y="79"/>
                  </a:lnTo>
                  <a:lnTo>
                    <a:pt x="1192" y="74"/>
                  </a:lnTo>
                  <a:lnTo>
                    <a:pt x="1193" y="70"/>
                  </a:lnTo>
                  <a:lnTo>
                    <a:pt x="1196" y="68"/>
                  </a:lnTo>
                  <a:lnTo>
                    <a:pt x="1200" y="65"/>
                  </a:lnTo>
                  <a:lnTo>
                    <a:pt x="1205" y="65"/>
                  </a:lnTo>
                  <a:close/>
                  <a:moveTo>
                    <a:pt x="1141" y="65"/>
                  </a:moveTo>
                  <a:lnTo>
                    <a:pt x="1145" y="65"/>
                  </a:lnTo>
                  <a:lnTo>
                    <a:pt x="1150" y="68"/>
                  </a:lnTo>
                  <a:lnTo>
                    <a:pt x="1152" y="70"/>
                  </a:lnTo>
                  <a:lnTo>
                    <a:pt x="1155" y="74"/>
                  </a:lnTo>
                  <a:lnTo>
                    <a:pt x="1157" y="79"/>
                  </a:lnTo>
                  <a:lnTo>
                    <a:pt x="1155" y="84"/>
                  </a:lnTo>
                  <a:lnTo>
                    <a:pt x="1152" y="88"/>
                  </a:lnTo>
                  <a:lnTo>
                    <a:pt x="1150" y="91"/>
                  </a:lnTo>
                  <a:lnTo>
                    <a:pt x="1145" y="93"/>
                  </a:lnTo>
                  <a:lnTo>
                    <a:pt x="1141" y="94"/>
                  </a:lnTo>
                  <a:lnTo>
                    <a:pt x="1136" y="93"/>
                  </a:lnTo>
                  <a:lnTo>
                    <a:pt x="1133" y="91"/>
                  </a:lnTo>
                  <a:lnTo>
                    <a:pt x="1129" y="88"/>
                  </a:lnTo>
                  <a:lnTo>
                    <a:pt x="1127" y="84"/>
                  </a:lnTo>
                  <a:lnTo>
                    <a:pt x="1126" y="79"/>
                  </a:lnTo>
                  <a:lnTo>
                    <a:pt x="1127" y="74"/>
                  </a:lnTo>
                  <a:lnTo>
                    <a:pt x="1129" y="70"/>
                  </a:lnTo>
                  <a:lnTo>
                    <a:pt x="1133" y="68"/>
                  </a:lnTo>
                  <a:lnTo>
                    <a:pt x="1136" y="65"/>
                  </a:lnTo>
                  <a:lnTo>
                    <a:pt x="1141" y="65"/>
                  </a:lnTo>
                  <a:close/>
                  <a:moveTo>
                    <a:pt x="1077" y="65"/>
                  </a:moveTo>
                  <a:lnTo>
                    <a:pt x="1081" y="65"/>
                  </a:lnTo>
                  <a:lnTo>
                    <a:pt x="1085" y="68"/>
                  </a:lnTo>
                  <a:lnTo>
                    <a:pt x="1090" y="70"/>
                  </a:lnTo>
                  <a:lnTo>
                    <a:pt x="1091" y="74"/>
                  </a:lnTo>
                  <a:lnTo>
                    <a:pt x="1092" y="79"/>
                  </a:lnTo>
                  <a:lnTo>
                    <a:pt x="1091" y="84"/>
                  </a:lnTo>
                  <a:lnTo>
                    <a:pt x="1090" y="88"/>
                  </a:lnTo>
                  <a:lnTo>
                    <a:pt x="1085" y="91"/>
                  </a:lnTo>
                  <a:lnTo>
                    <a:pt x="1081" y="93"/>
                  </a:lnTo>
                  <a:lnTo>
                    <a:pt x="1077" y="94"/>
                  </a:lnTo>
                  <a:lnTo>
                    <a:pt x="1073" y="93"/>
                  </a:lnTo>
                  <a:lnTo>
                    <a:pt x="1069" y="91"/>
                  </a:lnTo>
                  <a:lnTo>
                    <a:pt x="1064" y="88"/>
                  </a:lnTo>
                  <a:lnTo>
                    <a:pt x="1063" y="84"/>
                  </a:lnTo>
                  <a:lnTo>
                    <a:pt x="1062" y="79"/>
                  </a:lnTo>
                  <a:lnTo>
                    <a:pt x="1063" y="74"/>
                  </a:lnTo>
                  <a:lnTo>
                    <a:pt x="1064" y="70"/>
                  </a:lnTo>
                  <a:lnTo>
                    <a:pt x="1069" y="68"/>
                  </a:lnTo>
                  <a:lnTo>
                    <a:pt x="1073" y="65"/>
                  </a:lnTo>
                  <a:lnTo>
                    <a:pt x="1077" y="65"/>
                  </a:lnTo>
                  <a:close/>
                  <a:moveTo>
                    <a:pt x="1013" y="65"/>
                  </a:moveTo>
                  <a:lnTo>
                    <a:pt x="1018" y="65"/>
                  </a:lnTo>
                  <a:lnTo>
                    <a:pt x="1021" y="68"/>
                  </a:lnTo>
                  <a:lnTo>
                    <a:pt x="1025" y="70"/>
                  </a:lnTo>
                  <a:lnTo>
                    <a:pt x="1027" y="74"/>
                  </a:lnTo>
                  <a:lnTo>
                    <a:pt x="1028" y="79"/>
                  </a:lnTo>
                  <a:lnTo>
                    <a:pt x="1027" y="84"/>
                  </a:lnTo>
                  <a:lnTo>
                    <a:pt x="1025" y="88"/>
                  </a:lnTo>
                  <a:lnTo>
                    <a:pt x="1021" y="91"/>
                  </a:lnTo>
                  <a:lnTo>
                    <a:pt x="1018" y="93"/>
                  </a:lnTo>
                  <a:lnTo>
                    <a:pt x="1013" y="94"/>
                  </a:lnTo>
                  <a:lnTo>
                    <a:pt x="1009" y="93"/>
                  </a:lnTo>
                  <a:lnTo>
                    <a:pt x="1004" y="91"/>
                  </a:lnTo>
                  <a:lnTo>
                    <a:pt x="1002" y="88"/>
                  </a:lnTo>
                  <a:lnTo>
                    <a:pt x="999" y="84"/>
                  </a:lnTo>
                  <a:lnTo>
                    <a:pt x="997" y="79"/>
                  </a:lnTo>
                  <a:lnTo>
                    <a:pt x="999" y="74"/>
                  </a:lnTo>
                  <a:lnTo>
                    <a:pt x="1002" y="70"/>
                  </a:lnTo>
                  <a:lnTo>
                    <a:pt x="1004" y="68"/>
                  </a:lnTo>
                  <a:lnTo>
                    <a:pt x="1009" y="65"/>
                  </a:lnTo>
                  <a:lnTo>
                    <a:pt x="1013" y="65"/>
                  </a:lnTo>
                  <a:close/>
                  <a:moveTo>
                    <a:pt x="949" y="65"/>
                  </a:moveTo>
                  <a:lnTo>
                    <a:pt x="954" y="65"/>
                  </a:lnTo>
                  <a:lnTo>
                    <a:pt x="958" y="68"/>
                  </a:lnTo>
                  <a:lnTo>
                    <a:pt x="961" y="70"/>
                  </a:lnTo>
                  <a:lnTo>
                    <a:pt x="962" y="74"/>
                  </a:lnTo>
                  <a:lnTo>
                    <a:pt x="964" y="79"/>
                  </a:lnTo>
                  <a:lnTo>
                    <a:pt x="962" y="84"/>
                  </a:lnTo>
                  <a:lnTo>
                    <a:pt x="961" y="88"/>
                  </a:lnTo>
                  <a:lnTo>
                    <a:pt x="958" y="91"/>
                  </a:lnTo>
                  <a:lnTo>
                    <a:pt x="954" y="93"/>
                  </a:lnTo>
                  <a:lnTo>
                    <a:pt x="949" y="94"/>
                  </a:lnTo>
                  <a:lnTo>
                    <a:pt x="944" y="93"/>
                  </a:lnTo>
                  <a:lnTo>
                    <a:pt x="940" y="91"/>
                  </a:lnTo>
                  <a:lnTo>
                    <a:pt x="937" y="88"/>
                  </a:lnTo>
                  <a:lnTo>
                    <a:pt x="935" y="84"/>
                  </a:lnTo>
                  <a:lnTo>
                    <a:pt x="935" y="79"/>
                  </a:lnTo>
                  <a:lnTo>
                    <a:pt x="935" y="74"/>
                  </a:lnTo>
                  <a:lnTo>
                    <a:pt x="937" y="70"/>
                  </a:lnTo>
                  <a:lnTo>
                    <a:pt x="940" y="68"/>
                  </a:lnTo>
                  <a:lnTo>
                    <a:pt x="944" y="65"/>
                  </a:lnTo>
                  <a:lnTo>
                    <a:pt x="949" y="65"/>
                  </a:lnTo>
                  <a:close/>
                  <a:moveTo>
                    <a:pt x="886" y="65"/>
                  </a:moveTo>
                  <a:lnTo>
                    <a:pt x="890" y="65"/>
                  </a:lnTo>
                  <a:lnTo>
                    <a:pt x="894" y="68"/>
                  </a:lnTo>
                  <a:lnTo>
                    <a:pt x="897" y="70"/>
                  </a:lnTo>
                  <a:lnTo>
                    <a:pt x="900" y="74"/>
                  </a:lnTo>
                  <a:lnTo>
                    <a:pt x="900" y="79"/>
                  </a:lnTo>
                  <a:lnTo>
                    <a:pt x="900" y="84"/>
                  </a:lnTo>
                  <a:lnTo>
                    <a:pt x="897" y="88"/>
                  </a:lnTo>
                  <a:lnTo>
                    <a:pt x="894" y="91"/>
                  </a:lnTo>
                  <a:lnTo>
                    <a:pt x="890" y="93"/>
                  </a:lnTo>
                  <a:lnTo>
                    <a:pt x="886" y="94"/>
                  </a:lnTo>
                  <a:lnTo>
                    <a:pt x="880" y="93"/>
                  </a:lnTo>
                  <a:lnTo>
                    <a:pt x="876" y="91"/>
                  </a:lnTo>
                  <a:lnTo>
                    <a:pt x="873" y="88"/>
                  </a:lnTo>
                  <a:lnTo>
                    <a:pt x="870" y="84"/>
                  </a:lnTo>
                  <a:lnTo>
                    <a:pt x="870" y="79"/>
                  </a:lnTo>
                  <a:lnTo>
                    <a:pt x="870" y="74"/>
                  </a:lnTo>
                  <a:lnTo>
                    <a:pt x="873" y="70"/>
                  </a:lnTo>
                  <a:lnTo>
                    <a:pt x="876" y="68"/>
                  </a:lnTo>
                  <a:lnTo>
                    <a:pt x="880" y="65"/>
                  </a:lnTo>
                  <a:lnTo>
                    <a:pt x="886" y="65"/>
                  </a:lnTo>
                  <a:close/>
                  <a:moveTo>
                    <a:pt x="821" y="65"/>
                  </a:moveTo>
                  <a:lnTo>
                    <a:pt x="826" y="65"/>
                  </a:lnTo>
                  <a:lnTo>
                    <a:pt x="830" y="68"/>
                  </a:lnTo>
                  <a:lnTo>
                    <a:pt x="833" y="70"/>
                  </a:lnTo>
                  <a:lnTo>
                    <a:pt x="835" y="74"/>
                  </a:lnTo>
                  <a:lnTo>
                    <a:pt x="835" y="79"/>
                  </a:lnTo>
                  <a:lnTo>
                    <a:pt x="835" y="84"/>
                  </a:lnTo>
                  <a:lnTo>
                    <a:pt x="833" y="88"/>
                  </a:lnTo>
                  <a:lnTo>
                    <a:pt x="830" y="91"/>
                  </a:lnTo>
                  <a:lnTo>
                    <a:pt x="826" y="93"/>
                  </a:lnTo>
                  <a:lnTo>
                    <a:pt x="821" y="94"/>
                  </a:lnTo>
                  <a:lnTo>
                    <a:pt x="816" y="93"/>
                  </a:lnTo>
                  <a:lnTo>
                    <a:pt x="812" y="91"/>
                  </a:lnTo>
                  <a:lnTo>
                    <a:pt x="809" y="88"/>
                  </a:lnTo>
                  <a:lnTo>
                    <a:pt x="808" y="84"/>
                  </a:lnTo>
                  <a:lnTo>
                    <a:pt x="806" y="79"/>
                  </a:lnTo>
                  <a:lnTo>
                    <a:pt x="808" y="74"/>
                  </a:lnTo>
                  <a:lnTo>
                    <a:pt x="809" y="70"/>
                  </a:lnTo>
                  <a:lnTo>
                    <a:pt x="812" y="68"/>
                  </a:lnTo>
                  <a:lnTo>
                    <a:pt x="816" y="65"/>
                  </a:lnTo>
                  <a:lnTo>
                    <a:pt x="821" y="65"/>
                  </a:lnTo>
                  <a:close/>
                  <a:moveTo>
                    <a:pt x="757" y="65"/>
                  </a:moveTo>
                  <a:lnTo>
                    <a:pt x="761" y="65"/>
                  </a:lnTo>
                  <a:lnTo>
                    <a:pt x="766" y="68"/>
                  </a:lnTo>
                  <a:lnTo>
                    <a:pt x="768" y="70"/>
                  </a:lnTo>
                  <a:lnTo>
                    <a:pt x="771" y="74"/>
                  </a:lnTo>
                  <a:lnTo>
                    <a:pt x="773" y="79"/>
                  </a:lnTo>
                  <a:lnTo>
                    <a:pt x="771" y="84"/>
                  </a:lnTo>
                  <a:lnTo>
                    <a:pt x="768" y="88"/>
                  </a:lnTo>
                  <a:lnTo>
                    <a:pt x="766" y="91"/>
                  </a:lnTo>
                  <a:lnTo>
                    <a:pt x="761" y="93"/>
                  </a:lnTo>
                  <a:lnTo>
                    <a:pt x="757" y="94"/>
                  </a:lnTo>
                  <a:lnTo>
                    <a:pt x="752" y="93"/>
                  </a:lnTo>
                  <a:lnTo>
                    <a:pt x="749" y="91"/>
                  </a:lnTo>
                  <a:lnTo>
                    <a:pt x="745" y="88"/>
                  </a:lnTo>
                  <a:lnTo>
                    <a:pt x="743" y="84"/>
                  </a:lnTo>
                  <a:lnTo>
                    <a:pt x="742" y="79"/>
                  </a:lnTo>
                  <a:lnTo>
                    <a:pt x="743" y="74"/>
                  </a:lnTo>
                  <a:lnTo>
                    <a:pt x="745" y="70"/>
                  </a:lnTo>
                  <a:lnTo>
                    <a:pt x="749" y="68"/>
                  </a:lnTo>
                  <a:lnTo>
                    <a:pt x="752" y="65"/>
                  </a:lnTo>
                  <a:lnTo>
                    <a:pt x="757" y="65"/>
                  </a:lnTo>
                  <a:close/>
                  <a:moveTo>
                    <a:pt x="693" y="65"/>
                  </a:moveTo>
                  <a:lnTo>
                    <a:pt x="697" y="65"/>
                  </a:lnTo>
                  <a:lnTo>
                    <a:pt x="701" y="68"/>
                  </a:lnTo>
                  <a:lnTo>
                    <a:pt x="706" y="70"/>
                  </a:lnTo>
                  <a:lnTo>
                    <a:pt x="707" y="74"/>
                  </a:lnTo>
                  <a:lnTo>
                    <a:pt x="708" y="79"/>
                  </a:lnTo>
                  <a:lnTo>
                    <a:pt x="707" y="84"/>
                  </a:lnTo>
                  <a:lnTo>
                    <a:pt x="706" y="88"/>
                  </a:lnTo>
                  <a:lnTo>
                    <a:pt x="701" y="91"/>
                  </a:lnTo>
                  <a:lnTo>
                    <a:pt x="697" y="93"/>
                  </a:lnTo>
                  <a:lnTo>
                    <a:pt x="693" y="94"/>
                  </a:lnTo>
                  <a:lnTo>
                    <a:pt x="689" y="93"/>
                  </a:lnTo>
                  <a:lnTo>
                    <a:pt x="685" y="91"/>
                  </a:lnTo>
                  <a:lnTo>
                    <a:pt x="680" y="88"/>
                  </a:lnTo>
                  <a:lnTo>
                    <a:pt x="679" y="84"/>
                  </a:lnTo>
                  <a:lnTo>
                    <a:pt x="678" y="79"/>
                  </a:lnTo>
                  <a:lnTo>
                    <a:pt x="679" y="74"/>
                  </a:lnTo>
                  <a:lnTo>
                    <a:pt x="680" y="70"/>
                  </a:lnTo>
                  <a:lnTo>
                    <a:pt x="685" y="68"/>
                  </a:lnTo>
                  <a:lnTo>
                    <a:pt x="689" y="65"/>
                  </a:lnTo>
                  <a:lnTo>
                    <a:pt x="693" y="65"/>
                  </a:lnTo>
                  <a:close/>
                  <a:moveTo>
                    <a:pt x="629" y="65"/>
                  </a:moveTo>
                  <a:lnTo>
                    <a:pt x="634" y="65"/>
                  </a:lnTo>
                  <a:lnTo>
                    <a:pt x="637" y="68"/>
                  </a:lnTo>
                  <a:lnTo>
                    <a:pt x="641" y="70"/>
                  </a:lnTo>
                  <a:lnTo>
                    <a:pt x="643" y="74"/>
                  </a:lnTo>
                  <a:lnTo>
                    <a:pt x="644" y="79"/>
                  </a:lnTo>
                  <a:lnTo>
                    <a:pt x="643" y="84"/>
                  </a:lnTo>
                  <a:lnTo>
                    <a:pt x="641" y="88"/>
                  </a:lnTo>
                  <a:lnTo>
                    <a:pt x="637" y="91"/>
                  </a:lnTo>
                  <a:lnTo>
                    <a:pt x="634" y="93"/>
                  </a:lnTo>
                  <a:lnTo>
                    <a:pt x="629" y="94"/>
                  </a:lnTo>
                  <a:lnTo>
                    <a:pt x="625" y="93"/>
                  </a:lnTo>
                  <a:lnTo>
                    <a:pt x="620" y="91"/>
                  </a:lnTo>
                  <a:lnTo>
                    <a:pt x="618" y="88"/>
                  </a:lnTo>
                  <a:lnTo>
                    <a:pt x="615" y="84"/>
                  </a:lnTo>
                  <a:lnTo>
                    <a:pt x="613" y="79"/>
                  </a:lnTo>
                  <a:lnTo>
                    <a:pt x="615" y="74"/>
                  </a:lnTo>
                  <a:lnTo>
                    <a:pt x="618" y="70"/>
                  </a:lnTo>
                  <a:lnTo>
                    <a:pt x="620" y="68"/>
                  </a:lnTo>
                  <a:lnTo>
                    <a:pt x="625" y="65"/>
                  </a:lnTo>
                  <a:lnTo>
                    <a:pt x="629" y="65"/>
                  </a:lnTo>
                  <a:close/>
                  <a:moveTo>
                    <a:pt x="565" y="65"/>
                  </a:moveTo>
                  <a:lnTo>
                    <a:pt x="570" y="65"/>
                  </a:lnTo>
                  <a:lnTo>
                    <a:pt x="574" y="68"/>
                  </a:lnTo>
                  <a:lnTo>
                    <a:pt x="577" y="70"/>
                  </a:lnTo>
                  <a:lnTo>
                    <a:pt x="578" y="74"/>
                  </a:lnTo>
                  <a:lnTo>
                    <a:pt x="580" y="79"/>
                  </a:lnTo>
                  <a:lnTo>
                    <a:pt x="578" y="84"/>
                  </a:lnTo>
                  <a:lnTo>
                    <a:pt x="577" y="88"/>
                  </a:lnTo>
                  <a:lnTo>
                    <a:pt x="574" y="91"/>
                  </a:lnTo>
                  <a:lnTo>
                    <a:pt x="570" y="93"/>
                  </a:lnTo>
                  <a:lnTo>
                    <a:pt x="565" y="94"/>
                  </a:lnTo>
                  <a:lnTo>
                    <a:pt x="560" y="93"/>
                  </a:lnTo>
                  <a:lnTo>
                    <a:pt x="556" y="91"/>
                  </a:lnTo>
                  <a:lnTo>
                    <a:pt x="553" y="88"/>
                  </a:lnTo>
                  <a:lnTo>
                    <a:pt x="551" y="84"/>
                  </a:lnTo>
                  <a:lnTo>
                    <a:pt x="551" y="79"/>
                  </a:lnTo>
                  <a:lnTo>
                    <a:pt x="551" y="74"/>
                  </a:lnTo>
                  <a:lnTo>
                    <a:pt x="553" y="70"/>
                  </a:lnTo>
                  <a:lnTo>
                    <a:pt x="556" y="68"/>
                  </a:lnTo>
                  <a:lnTo>
                    <a:pt x="560" y="65"/>
                  </a:lnTo>
                  <a:lnTo>
                    <a:pt x="565" y="65"/>
                  </a:lnTo>
                  <a:close/>
                  <a:moveTo>
                    <a:pt x="500" y="65"/>
                  </a:moveTo>
                  <a:lnTo>
                    <a:pt x="506" y="65"/>
                  </a:lnTo>
                  <a:lnTo>
                    <a:pt x="510" y="68"/>
                  </a:lnTo>
                  <a:lnTo>
                    <a:pt x="513" y="70"/>
                  </a:lnTo>
                  <a:lnTo>
                    <a:pt x="516" y="74"/>
                  </a:lnTo>
                  <a:lnTo>
                    <a:pt x="516" y="79"/>
                  </a:lnTo>
                  <a:lnTo>
                    <a:pt x="516" y="84"/>
                  </a:lnTo>
                  <a:lnTo>
                    <a:pt x="513" y="88"/>
                  </a:lnTo>
                  <a:lnTo>
                    <a:pt x="510" y="91"/>
                  </a:lnTo>
                  <a:lnTo>
                    <a:pt x="506" y="93"/>
                  </a:lnTo>
                  <a:lnTo>
                    <a:pt x="500" y="94"/>
                  </a:lnTo>
                  <a:lnTo>
                    <a:pt x="496" y="93"/>
                  </a:lnTo>
                  <a:lnTo>
                    <a:pt x="492" y="91"/>
                  </a:lnTo>
                  <a:lnTo>
                    <a:pt x="489" y="88"/>
                  </a:lnTo>
                  <a:lnTo>
                    <a:pt x="486" y="84"/>
                  </a:lnTo>
                  <a:lnTo>
                    <a:pt x="486" y="79"/>
                  </a:lnTo>
                  <a:lnTo>
                    <a:pt x="486" y="74"/>
                  </a:lnTo>
                  <a:lnTo>
                    <a:pt x="489" y="70"/>
                  </a:lnTo>
                  <a:lnTo>
                    <a:pt x="492" y="68"/>
                  </a:lnTo>
                  <a:lnTo>
                    <a:pt x="496" y="65"/>
                  </a:lnTo>
                  <a:lnTo>
                    <a:pt x="500" y="65"/>
                  </a:lnTo>
                  <a:close/>
                  <a:moveTo>
                    <a:pt x="437" y="65"/>
                  </a:moveTo>
                  <a:lnTo>
                    <a:pt x="442" y="65"/>
                  </a:lnTo>
                  <a:lnTo>
                    <a:pt x="446" y="68"/>
                  </a:lnTo>
                  <a:lnTo>
                    <a:pt x="449" y="70"/>
                  </a:lnTo>
                  <a:lnTo>
                    <a:pt x="451" y="74"/>
                  </a:lnTo>
                  <a:lnTo>
                    <a:pt x="451" y="79"/>
                  </a:lnTo>
                  <a:lnTo>
                    <a:pt x="451" y="84"/>
                  </a:lnTo>
                  <a:lnTo>
                    <a:pt x="449" y="88"/>
                  </a:lnTo>
                  <a:lnTo>
                    <a:pt x="446" y="91"/>
                  </a:lnTo>
                  <a:lnTo>
                    <a:pt x="442" y="93"/>
                  </a:lnTo>
                  <a:lnTo>
                    <a:pt x="437" y="94"/>
                  </a:lnTo>
                  <a:lnTo>
                    <a:pt x="432" y="93"/>
                  </a:lnTo>
                  <a:lnTo>
                    <a:pt x="428" y="91"/>
                  </a:lnTo>
                  <a:lnTo>
                    <a:pt x="425" y="88"/>
                  </a:lnTo>
                  <a:lnTo>
                    <a:pt x="424" y="84"/>
                  </a:lnTo>
                  <a:lnTo>
                    <a:pt x="422" y="79"/>
                  </a:lnTo>
                  <a:lnTo>
                    <a:pt x="424" y="74"/>
                  </a:lnTo>
                  <a:lnTo>
                    <a:pt x="425" y="70"/>
                  </a:lnTo>
                  <a:lnTo>
                    <a:pt x="428" y="68"/>
                  </a:lnTo>
                  <a:lnTo>
                    <a:pt x="432" y="65"/>
                  </a:lnTo>
                  <a:lnTo>
                    <a:pt x="437" y="65"/>
                  </a:lnTo>
                  <a:close/>
                  <a:moveTo>
                    <a:pt x="373" y="65"/>
                  </a:moveTo>
                  <a:lnTo>
                    <a:pt x="377" y="65"/>
                  </a:lnTo>
                  <a:lnTo>
                    <a:pt x="382" y="68"/>
                  </a:lnTo>
                  <a:lnTo>
                    <a:pt x="384" y="70"/>
                  </a:lnTo>
                  <a:lnTo>
                    <a:pt x="387" y="74"/>
                  </a:lnTo>
                  <a:lnTo>
                    <a:pt x="389" y="79"/>
                  </a:lnTo>
                  <a:lnTo>
                    <a:pt x="387" y="84"/>
                  </a:lnTo>
                  <a:lnTo>
                    <a:pt x="384" y="88"/>
                  </a:lnTo>
                  <a:lnTo>
                    <a:pt x="382" y="91"/>
                  </a:lnTo>
                  <a:lnTo>
                    <a:pt x="377" y="93"/>
                  </a:lnTo>
                  <a:lnTo>
                    <a:pt x="373" y="94"/>
                  </a:lnTo>
                  <a:lnTo>
                    <a:pt x="368" y="93"/>
                  </a:lnTo>
                  <a:lnTo>
                    <a:pt x="365" y="91"/>
                  </a:lnTo>
                  <a:lnTo>
                    <a:pt x="361" y="88"/>
                  </a:lnTo>
                  <a:lnTo>
                    <a:pt x="359" y="84"/>
                  </a:lnTo>
                  <a:lnTo>
                    <a:pt x="358" y="79"/>
                  </a:lnTo>
                  <a:lnTo>
                    <a:pt x="359" y="74"/>
                  </a:lnTo>
                  <a:lnTo>
                    <a:pt x="361" y="70"/>
                  </a:lnTo>
                  <a:lnTo>
                    <a:pt x="365" y="68"/>
                  </a:lnTo>
                  <a:lnTo>
                    <a:pt x="368" y="65"/>
                  </a:lnTo>
                  <a:lnTo>
                    <a:pt x="373" y="65"/>
                  </a:lnTo>
                  <a:close/>
                  <a:moveTo>
                    <a:pt x="309" y="65"/>
                  </a:moveTo>
                  <a:lnTo>
                    <a:pt x="313" y="65"/>
                  </a:lnTo>
                  <a:lnTo>
                    <a:pt x="317" y="68"/>
                  </a:lnTo>
                  <a:lnTo>
                    <a:pt x="322" y="70"/>
                  </a:lnTo>
                  <a:lnTo>
                    <a:pt x="323" y="74"/>
                  </a:lnTo>
                  <a:lnTo>
                    <a:pt x="324" y="79"/>
                  </a:lnTo>
                  <a:lnTo>
                    <a:pt x="323" y="84"/>
                  </a:lnTo>
                  <a:lnTo>
                    <a:pt x="322" y="88"/>
                  </a:lnTo>
                  <a:lnTo>
                    <a:pt x="317" y="91"/>
                  </a:lnTo>
                  <a:lnTo>
                    <a:pt x="313" y="93"/>
                  </a:lnTo>
                  <a:lnTo>
                    <a:pt x="309" y="94"/>
                  </a:lnTo>
                  <a:lnTo>
                    <a:pt x="305" y="93"/>
                  </a:lnTo>
                  <a:lnTo>
                    <a:pt x="301" y="91"/>
                  </a:lnTo>
                  <a:lnTo>
                    <a:pt x="296" y="88"/>
                  </a:lnTo>
                  <a:lnTo>
                    <a:pt x="295" y="84"/>
                  </a:lnTo>
                  <a:lnTo>
                    <a:pt x="294" y="79"/>
                  </a:lnTo>
                  <a:lnTo>
                    <a:pt x="295" y="74"/>
                  </a:lnTo>
                  <a:lnTo>
                    <a:pt x="296" y="70"/>
                  </a:lnTo>
                  <a:lnTo>
                    <a:pt x="301" y="68"/>
                  </a:lnTo>
                  <a:lnTo>
                    <a:pt x="305" y="65"/>
                  </a:lnTo>
                  <a:lnTo>
                    <a:pt x="309" y="65"/>
                  </a:lnTo>
                  <a:close/>
                  <a:moveTo>
                    <a:pt x="245" y="65"/>
                  </a:moveTo>
                  <a:lnTo>
                    <a:pt x="250" y="65"/>
                  </a:lnTo>
                  <a:lnTo>
                    <a:pt x="253" y="68"/>
                  </a:lnTo>
                  <a:lnTo>
                    <a:pt x="257" y="70"/>
                  </a:lnTo>
                  <a:lnTo>
                    <a:pt x="259" y="74"/>
                  </a:lnTo>
                  <a:lnTo>
                    <a:pt x="260" y="79"/>
                  </a:lnTo>
                  <a:lnTo>
                    <a:pt x="259" y="84"/>
                  </a:lnTo>
                  <a:lnTo>
                    <a:pt x="257" y="88"/>
                  </a:lnTo>
                  <a:lnTo>
                    <a:pt x="253" y="91"/>
                  </a:lnTo>
                  <a:lnTo>
                    <a:pt x="250" y="93"/>
                  </a:lnTo>
                  <a:lnTo>
                    <a:pt x="245" y="94"/>
                  </a:lnTo>
                  <a:lnTo>
                    <a:pt x="241" y="93"/>
                  </a:lnTo>
                  <a:lnTo>
                    <a:pt x="236" y="91"/>
                  </a:lnTo>
                  <a:lnTo>
                    <a:pt x="234" y="88"/>
                  </a:lnTo>
                  <a:lnTo>
                    <a:pt x="231" y="84"/>
                  </a:lnTo>
                  <a:lnTo>
                    <a:pt x="229" y="79"/>
                  </a:lnTo>
                  <a:lnTo>
                    <a:pt x="231" y="74"/>
                  </a:lnTo>
                  <a:lnTo>
                    <a:pt x="234" y="70"/>
                  </a:lnTo>
                  <a:lnTo>
                    <a:pt x="236" y="68"/>
                  </a:lnTo>
                  <a:lnTo>
                    <a:pt x="241" y="65"/>
                  </a:lnTo>
                  <a:lnTo>
                    <a:pt x="245" y="65"/>
                  </a:lnTo>
                  <a:close/>
                  <a:moveTo>
                    <a:pt x="181" y="65"/>
                  </a:moveTo>
                  <a:lnTo>
                    <a:pt x="186" y="65"/>
                  </a:lnTo>
                  <a:lnTo>
                    <a:pt x="190" y="68"/>
                  </a:lnTo>
                  <a:lnTo>
                    <a:pt x="193" y="70"/>
                  </a:lnTo>
                  <a:lnTo>
                    <a:pt x="194" y="74"/>
                  </a:lnTo>
                  <a:lnTo>
                    <a:pt x="196" y="79"/>
                  </a:lnTo>
                  <a:lnTo>
                    <a:pt x="194" y="84"/>
                  </a:lnTo>
                  <a:lnTo>
                    <a:pt x="193" y="88"/>
                  </a:lnTo>
                  <a:lnTo>
                    <a:pt x="190" y="91"/>
                  </a:lnTo>
                  <a:lnTo>
                    <a:pt x="186" y="93"/>
                  </a:lnTo>
                  <a:lnTo>
                    <a:pt x="181" y="94"/>
                  </a:lnTo>
                  <a:lnTo>
                    <a:pt x="176" y="93"/>
                  </a:lnTo>
                  <a:lnTo>
                    <a:pt x="172" y="91"/>
                  </a:lnTo>
                  <a:lnTo>
                    <a:pt x="169" y="88"/>
                  </a:lnTo>
                  <a:lnTo>
                    <a:pt x="167" y="84"/>
                  </a:lnTo>
                  <a:lnTo>
                    <a:pt x="167" y="79"/>
                  </a:lnTo>
                  <a:lnTo>
                    <a:pt x="167" y="74"/>
                  </a:lnTo>
                  <a:lnTo>
                    <a:pt x="169" y="70"/>
                  </a:lnTo>
                  <a:lnTo>
                    <a:pt x="172" y="68"/>
                  </a:lnTo>
                  <a:lnTo>
                    <a:pt x="176" y="65"/>
                  </a:lnTo>
                  <a:lnTo>
                    <a:pt x="181" y="65"/>
                  </a:lnTo>
                  <a:close/>
                  <a:moveTo>
                    <a:pt x="118" y="65"/>
                  </a:moveTo>
                  <a:lnTo>
                    <a:pt x="122" y="65"/>
                  </a:lnTo>
                  <a:lnTo>
                    <a:pt x="126" y="68"/>
                  </a:lnTo>
                  <a:lnTo>
                    <a:pt x="129" y="70"/>
                  </a:lnTo>
                  <a:lnTo>
                    <a:pt x="132" y="74"/>
                  </a:lnTo>
                  <a:lnTo>
                    <a:pt x="132" y="79"/>
                  </a:lnTo>
                  <a:lnTo>
                    <a:pt x="132" y="84"/>
                  </a:lnTo>
                  <a:lnTo>
                    <a:pt x="129" y="88"/>
                  </a:lnTo>
                  <a:lnTo>
                    <a:pt x="126" y="91"/>
                  </a:lnTo>
                  <a:lnTo>
                    <a:pt x="122" y="93"/>
                  </a:lnTo>
                  <a:lnTo>
                    <a:pt x="118" y="94"/>
                  </a:lnTo>
                  <a:lnTo>
                    <a:pt x="112" y="93"/>
                  </a:lnTo>
                  <a:lnTo>
                    <a:pt x="108" y="91"/>
                  </a:lnTo>
                  <a:lnTo>
                    <a:pt x="105" y="88"/>
                  </a:lnTo>
                  <a:lnTo>
                    <a:pt x="102" y="84"/>
                  </a:lnTo>
                  <a:lnTo>
                    <a:pt x="102" y="79"/>
                  </a:lnTo>
                  <a:lnTo>
                    <a:pt x="102" y="74"/>
                  </a:lnTo>
                  <a:lnTo>
                    <a:pt x="105" y="70"/>
                  </a:lnTo>
                  <a:lnTo>
                    <a:pt x="108" y="68"/>
                  </a:lnTo>
                  <a:lnTo>
                    <a:pt x="112" y="65"/>
                  </a:lnTo>
                  <a:lnTo>
                    <a:pt x="118" y="65"/>
                  </a:lnTo>
                  <a:close/>
                  <a:moveTo>
                    <a:pt x="53" y="65"/>
                  </a:moveTo>
                  <a:lnTo>
                    <a:pt x="58" y="65"/>
                  </a:lnTo>
                  <a:lnTo>
                    <a:pt x="62" y="68"/>
                  </a:lnTo>
                  <a:lnTo>
                    <a:pt x="65" y="70"/>
                  </a:lnTo>
                  <a:lnTo>
                    <a:pt x="67" y="74"/>
                  </a:lnTo>
                  <a:lnTo>
                    <a:pt x="67" y="79"/>
                  </a:lnTo>
                  <a:lnTo>
                    <a:pt x="67" y="84"/>
                  </a:lnTo>
                  <a:lnTo>
                    <a:pt x="65" y="88"/>
                  </a:lnTo>
                  <a:lnTo>
                    <a:pt x="62" y="91"/>
                  </a:lnTo>
                  <a:lnTo>
                    <a:pt x="58" y="93"/>
                  </a:lnTo>
                  <a:lnTo>
                    <a:pt x="53" y="94"/>
                  </a:lnTo>
                  <a:lnTo>
                    <a:pt x="48" y="93"/>
                  </a:lnTo>
                  <a:lnTo>
                    <a:pt x="44" y="91"/>
                  </a:lnTo>
                  <a:lnTo>
                    <a:pt x="41" y="88"/>
                  </a:lnTo>
                  <a:lnTo>
                    <a:pt x="40" y="84"/>
                  </a:lnTo>
                  <a:lnTo>
                    <a:pt x="38" y="79"/>
                  </a:lnTo>
                  <a:lnTo>
                    <a:pt x="40" y="74"/>
                  </a:lnTo>
                  <a:lnTo>
                    <a:pt x="41" y="70"/>
                  </a:lnTo>
                  <a:lnTo>
                    <a:pt x="44" y="68"/>
                  </a:lnTo>
                  <a:lnTo>
                    <a:pt x="48" y="65"/>
                  </a:lnTo>
                  <a:lnTo>
                    <a:pt x="53" y="65"/>
                  </a:lnTo>
                  <a:close/>
                  <a:moveTo>
                    <a:pt x="4437" y="0"/>
                  </a:moveTo>
                  <a:lnTo>
                    <a:pt x="4442" y="0"/>
                  </a:lnTo>
                  <a:lnTo>
                    <a:pt x="4446" y="3"/>
                  </a:lnTo>
                  <a:lnTo>
                    <a:pt x="4449" y="6"/>
                  </a:lnTo>
                  <a:lnTo>
                    <a:pt x="4451" y="10"/>
                  </a:lnTo>
                  <a:lnTo>
                    <a:pt x="4452" y="14"/>
                  </a:lnTo>
                  <a:lnTo>
                    <a:pt x="4451" y="20"/>
                  </a:lnTo>
                  <a:lnTo>
                    <a:pt x="4449" y="24"/>
                  </a:lnTo>
                  <a:lnTo>
                    <a:pt x="4446" y="27"/>
                  </a:lnTo>
                  <a:lnTo>
                    <a:pt x="4442" y="30"/>
                  </a:lnTo>
                  <a:lnTo>
                    <a:pt x="4437" y="30"/>
                  </a:lnTo>
                  <a:lnTo>
                    <a:pt x="4432" y="30"/>
                  </a:lnTo>
                  <a:lnTo>
                    <a:pt x="4428" y="27"/>
                  </a:lnTo>
                  <a:lnTo>
                    <a:pt x="4425" y="24"/>
                  </a:lnTo>
                  <a:lnTo>
                    <a:pt x="4423" y="20"/>
                  </a:lnTo>
                  <a:lnTo>
                    <a:pt x="4423" y="14"/>
                  </a:lnTo>
                  <a:lnTo>
                    <a:pt x="4423" y="10"/>
                  </a:lnTo>
                  <a:lnTo>
                    <a:pt x="4425" y="6"/>
                  </a:lnTo>
                  <a:lnTo>
                    <a:pt x="4428" y="3"/>
                  </a:lnTo>
                  <a:lnTo>
                    <a:pt x="4432" y="0"/>
                  </a:lnTo>
                  <a:lnTo>
                    <a:pt x="4437" y="0"/>
                  </a:lnTo>
                  <a:close/>
                  <a:moveTo>
                    <a:pt x="4372" y="0"/>
                  </a:moveTo>
                  <a:lnTo>
                    <a:pt x="4378" y="0"/>
                  </a:lnTo>
                  <a:lnTo>
                    <a:pt x="4382" y="3"/>
                  </a:lnTo>
                  <a:lnTo>
                    <a:pt x="4385" y="6"/>
                  </a:lnTo>
                  <a:lnTo>
                    <a:pt x="4388" y="10"/>
                  </a:lnTo>
                  <a:lnTo>
                    <a:pt x="4388" y="14"/>
                  </a:lnTo>
                  <a:lnTo>
                    <a:pt x="4388" y="20"/>
                  </a:lnTo>
                  <a:lnTo>
                    <a:pt x="4385" y="24"/>
                  </a:lnTo>
                  <a:lnTo>
                    <a:pt x="4382" y="27"/>
                  </a:lnTo>
                  <a:lnTo>
                    <a:pt x="4378" y="30"/>
                  </a:lnTo>
                  <a:lnTo>
                    <a:pt x="4372" y="30"/>
                  </a:lnTo>
                  <a:lnTo>
                    <a:pt x="4368" y="30"/>
                  </a:lnTo>
                  <a:lnTo>
                    <a:pt x="4364" y="27"/>
                  </a:lnTo>
                  <a:lnTo>
                    <a:pt x="4361" y="24"/>
                  </a:lnTo>
                  <a:lnTo>
                    <a:pt x="4358" y="20"/>
                  </a:lnTo>
                  <a:lnTo>
                    <a:pt x="4358" y="14"/>
                  </a:lnTo>
                  <a:lnTo>
                    <a:pt x="4358" y="10"/>
                  </a:lnTo>
                  <a:lnTo>
                    <a:pt x="4361" y="6"/>
                  </a:lnTo>
                  <a:lnTo>
                    <a:pt x="4364" y="3"/>
                  </a:lnTo>
                  <a:lnTo>
                    <a:pt x="4368" y="0"/>
                  </a:lnTo>
                  <a:lnTo>
                    <a:pt x="4372" y="0"/>
                  </a:lnTo>
                  <a:close/>
                  <a:moveTo>
                    <a:pt x="4310" y="0"/>
                  </a:moveTo>
                  <a:lnTo>
                    <a:pt x="4314" y="0"/>
                  </a:lnTo>
                  <a:lnTo>
                    <a:pt x="4318" y="3"/>
                  </a:lnTo>
                  <a:lnTo>
                    <a:pt x="4321" y="6"/>
                  </a:lnTo>
                  <a:lnTo>
                    <a:pt x="4324" y="10"/>
                  </a:lnTo>
                  <a:lnTo>
                    <a:pt x="4324" y="14"/>
                  </a:lnTo>
                  <a:lnTo>
                    <a:pt x="4324" y="20"/>
                  </a:lnTo>
                  <a:lnTo>
                    <a:pt x="4321" y="24"/>
                  </a:lnTo>
                  <a:lnTo>
                    <a:pt x="4318" y="27"/>
                  </a:lnTo>
                  <a:lnTo>
                    <a:pt x="4314" y="30"/>
                  </a:lnTo>
                  <a:lnTo>
                    <a:pt x="4310" y="30"/>
                  </a:lnTo>
                  <a:lnTo>
                    <a:pt x="4304" y="30"/>
                  </a:lnTo>
                  <a:lnTo>
                    <a:pt x="4300" y="27"/>
                  </a:lnTo>
                  <a:lnTo>
                    <a:pt x="4297" y="24"/>
                  </a:lnTo>
                  <a:lnTo>
                    <a:pt x="4294" y="20"/>
                  </a:lnTo>
                  <a:lnTo>
                    <a:pt x="4294" y="14"/>
                  </a:lnTo>
                  <a:lnTo>
                    <a:pt x="4294" y="10"/>
                  </a:lnTo>
                  <a:lnTo>
                    <a:pt x="4297" y="6"/>
                  </a:lnTo>
                  <a:lnTo>
                    <a:pt x="4300" y="3"/>
                  </a:lnTo>
                  <a:lnTo>
                    <a:pt x="4304" y="0"/>
                  </a:lnTo>
                  <a:lnTo>
                    <a:pt x="4310" y="0"/>
                  </a:lnTo>
                  <a:close/>
                  <a:moveTo>
                    <a:pt x="4245" y="0"/>
                  </a:moveTo>
                  <a:lnTo>
                    <a:pt x="4250" y="0"/>
                  </a:lnTo>
                  <a:lnTo>
                    <a:pt x="4254" y="3"/>
                  </a:lnTo>
                  <a:lnTo>
                    <a:pt x="4257" y="6"/>
                  </a:lnTo>
                  <a:lnTo>
                    <a:pt x="4259" y="10"/>
                  </a:lnTo>
                  <a:lnTo>
                    <a:pt x="4259" y="14"/>
                  </a:lnTo>
                  <a:lnTo>
                    <a:pt x="4259" y="20"/>
                  </a:lnTo>
                  <a:lnTo>
                    <a:pt x="4257" y="24"/>
                  </a:lnTo>
                  <a:lnTo>
                    <a:pt x="4254" y="27"/>
                  </a:lnTo>
                  <a:lnTo>
                    <a:pt x="4250" y="30"/>
                  </a:lnTo>
                  <a:lnTo>
                    <a:pt x="4245" y="30"/>
                  </a:lnTo>
                  <a:lnTo>
                    <a:pt x="4240" y="30"/>
                  </a:lnTo>
                  <a:lnTo>
                    <a:pt x="4236" y="27"/>
                  </a:lnTo>
                  <a:lnTo>
                    <a:pt x="4233" y="24"/>
                  </a:lnTo>
                  <a:lnTo>
                    <a:pt x="4231" y="20"/>
                  </a:lnTo>
                  <a:lnTo>
                    <a:pt x="4230" y="14"/>
                  </a:lnTo>
                  <a:lnTo>
                    <a:pt x="4231" y="10"/>
                  </a:lnTo>
                  <a:lnTo>
                    <a:pt x="4233" y="6"/>
                  </a:lnTo>
                  <a:lnTo>
                    <a:pt x="4236" y="3"/>
                  </a:lnTo>
                  <a:lnTo>
                    <a:pt x="4240" y="0"/>
                  </a:lnTo>
                  <a:lnTo>
                    <a:pt x="4245" y="0"/>
                  </a:lnTo>
                  <a:close/>
                  <a:moveTo>
                    <a:pt x="4181" y="0"/>
                  </a:moveTo>
                  <a:lnTo>
                    <a:pt x="4185" y="0"/>
                  </a:lnTo>
                  <a:lnTo>
                    <a:pt x="4189" y="3"/>
                  </a:lnTo>
                  <a:lnTo>
                    <a:pt x="4194" y="6"/>
                  </a:lnTo>
                  <a:lnTo>
                    <a:pt x="4195" y="10"/>
                  </a:lnTo>
                  <a:lnTo>
                    <a:pt x="4196" y="14"/>
                  </a:lnTo>
                  <a:lnTo>
                    <a:pt x="4195" y="20"/>
                  </a:lnTo>
                  <a:lnTo>
                    <a:pt x="4194" y="24"/>
                  </a:lnTo>
                  <a:lnTo>
                    <a:pt x="4189" y="27"/>
                  </a:lnTo>
                  <a:lnTo>
                    <a:pt x="4185" y="30"/>
                  </a:lnTo>
                  <a:lnTo>
                    <a:pt x="4181" y="30"/>
                  </a:lnTo>
                  <a:lnTo>
                    <a:pt x="4177" y="30"/>
                  </a:lnTo>
                  <a:lnTo>
                    <a:pt x="4173" y="27"/>
                  </a:lnTo>
                  <a:lnTo>
                    <a:pt x="4169" y="24"/>
                  </a:lnTo>
                  <a:lnTo>
                    <a:pt x="4167" y="20"/>
                  </a:lnTo>
                  <a:lnTo>
                    <a:pt x="4166" y="14"/>
                  </a:lnTo>
                  <a:lnTo>
                    <a:pt x="4167" y="10"/>
                  </a:lnTo>
                  <a:lnTo>
                    <a:pt x="4169" y="6"/>
                  </a:lnTo>
                  <a:lnTo>
                    <a:pt x="4173" y="3"/>
                  </a:lnTo>
                  <a:lnTo>
                    <a:pt x="4177" y="0"/>
                  </a:lnTo>
                  <a:lnTo>
                    <a:pt x="4181" y="0"/>
                  </a:lnTo>
                  <a:close/>
                  <a:moveTo>
                    <a:pt x="4117" y="0"/>
                  </a:moveTo>
                  <a:lnTo>
                    <a:pt x="4121" y="0"/>
                  </a:lnTo>
                  <a:lnTo>
                    <a:pt x="4125" y="3"/>
                  </a:lnTo>
                  <a:lnTo>
                    <a:pt x="4129" y="6"/>
                  </a:lnTo>
                  <a:lnTo>
                    <a:pt x="4131" y="10"/>
                  </a:lnTo>
                  <a:lnTo>
                    <a:pt x="4132" y="14"/>
                  </a:lnTo>
                  <a:lnTo>
                    <a:pt x="4131" y="20"/>
                  </a:lnTo>
                  <a:lnTo>
                    <a:pt x="4129" y="24"/>
                  </a:lnTo>
                  <a:lnTo>
                    <a:pt x="4125" y="27"/>
                  </a:lnTo>
                  <a:lnTo>
                    <a:pt x="4121" y="30"/>
                  </a:lnTo>
                  <a:lnTo>
                    <a:pt x="4117" y="30"/>
                  </a:lnTo>
                  <a:lnTo>
                    <a:pt x="4113" y="30"/>
                  </a:lnTo>
                  <a:lnTo>
                    <a:pt x="4109" y="27"/>
                  </a:lnTo>
                  <a:lnTo>
                    <a:pt x="4104" y="24"/>
                  </a:lnTo>
                  <a:lnTo>
                    <a:pt x="4103" y="20"/>
                  </a:lnTo>
                  <a:lnTo>
                    <a:pt x="4102" y="14"/>
                  </a:lnTo>
                  <a:lnTo>
                    <a:pt x="4103" y="10"/>
                  </a:lnTo>
                  <a:lnTo>
                    <a:pt x="4104" y="6"/>
                  </a:lnTo>
                  <a:lnTo>
                    <a:pt x="4109" y="3"/>
                  </a:lnTo>
                  <a:lnTo>
                    <a:pt x="4113" y="0"/>
                  </a:lnTo>
                  <a:lnTo>
                    <a:pt x="41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69" name="Freeform 7548"/>
            <p:cNvSpPr>
              <a:spLocks noEditPoints="1"/>
            </p:cNvSpPr>
            <p:nvPr/>
          </p:nvSpPr>
          <p:spPr bwMode="auto">
            <a:xfrm>
              <a:off x="4327525" y="3111500"/>
              <a:ext cx="3536950" cy="73025"/>
            </a:xfrm>
            <a:custGeom>
              <a:avLst/>
              <a:gdLst>
                <a:gd name="T0" fmla="*/ 3988 w 4458"/>
                <a:gd name="T1" fmla="*/ 94 h 94"/>
                <a:gd name="T2" fmla="*/ 3861 w 4458"/>
                <a:gd name="T3" fmla="*/ 64 h 94"/>
                <a:gd name="T4" fmla="*/ 3793 w 4458"/>
                <a:gd name="T5" fmla="*/ 94 h 94"/>
                <a:gd name="T6" fmla="*/ 3674 w 4458"/>
                <a:gd name="T7" fmla="*/ 64 h 94"/>
                <a:gd name="T8" fmla="*/ 3596 w 4458"/>
                <a:gd name="T9" fmla="*/ 91 h 94"/>
                <a:gd name="T10" fmla="*/ 3486 w 4458"/>
                <a:gd name="T11" fmla="*/ 67 h 94"/>
                <a:gd name="T12" fmla="*/ 3401 w 4458"/>
                <a:gd name="T13" fmla="*/ 88 h 94"/>
                <a:gd name="T14" fmla="*/ 3297 w 4458"/>
                <a:gd name="T15" fmla="*/ 70 h 94"/>
                <a:gd name="T16" fmla="*/ 3206 w 4458"/>
                <a:gd name="T17" fmla="*/ 84 h 94"/>
                <a:gd name="T18" fmla="*/ 3107 w 4458"/>
                <a:gd name="T19" fmla="*/ 74 h 94"/>
                <a:gd name="T20" fmla="*/ 3014 w 4458"/>
                <a:gd name="T21" fmla="*/ 78 h 94"/>
                <a:gd name="T22" fmla="*/ 2916 w 4458"/>
                <a:gd name="T23" fmla="*/ 78 h 94"/>
                <a:gd name="T24" fmla="*/ 2822 w 4458"/>
                <a:gd name="T25" fmla="*/ 74 h 94"/>
                <a:gd name="T26" fmla="*/ 2723 w 4458"/>
                <a:gd name="T27" fmla="*/ 84 h 94"/>
                <a:gd name="T28" fmla="*/ 2633 w 4458"/>
                <a:gd name="T29" fmla="*/ 70 h 94"/>
                <a:gd name="T30" fmla="*/ 2529 w 4458"/>
                <a:gd name="T31" fmla="*/ 88 h 94"/>
                <a:gd name="T32" fmla="*/ 2444 w 4458"/>
                <a:gd name="T33" fmla="*/ 67 h 94"/>
                <a:gd name="T34" fmla="*/ 2334 w 4458"/>
                <a:gd name="T35" fmla="*/ 91 h 94"/>
                <a:gd name="T36" fmla="*/ 2257 w 4458"/>
                <a:gd name="T37" fmla="*/ 64 h 94"/>
                <a:gd name="T38" fmla="*/ 2138 w 4458"/>
                <a:gd name="T39" fmla="*/ 94 h 94"/>
                <a:gd name="T40" fmla="*/ 2068 w 4458"/>
                <a:gd name="T41" fmla="*/ 64 h 94"/>
                <a:gd name="T42" fmla="*/ 1941 w 4458"/>
                <a:gd name="T43" fmla="*/ 94 h 94"/>
                <a:gd name="T44" fmla="*/ 1813 w 4458"/>
                <a:gd name="T45" fmla="*/ 64 h 94"/>
                <a:gd name="T46" fmla="*/ 1744 w 4458"/>
                <a:gd name="T47" fmla="*/ 94 h 94"/>
                <a:gd name="T48" fmla="*/ 1626 w 4458"/>
                <a:gd name="T49" fmla="*/ 64 h 94"/>
                <a:gd name="T50" fmla="*/ 1548 w 4458"/>
                <a:gd name="T51" fmla="*/ 91 h 94"/>
                <a:gd name="T52" fmla="*/ 1437 w 4458"/>
                <a:gd name="T53" fmla="*/ 67 h 94"/>
                <a:gd name="T54" fmla="*/ 1353 w 4458"/>
                <a:gd name="T55" fmla="*/ 88 h 94"/>
                <a:gd name="T56" fmla="*/ 1249 w 4458"/>
                <a:gd name="T57" fmla="*/ 70 h 94"/>
                <a:gd name="T58" fmla="*/ 1159 w 4458"/>
                <a:gd name="T59" fmla="*/ 84 h 94"/>
                <a:gd name="T60" fmla="*/ 1059 w 4458"/>
                <a:gd name="T61" fmla="*/ 74 h 94"/>
                <a:gd name="T62" fmla="*/ 967 w 4458"/>
                <a:gd name="T63" fmla="*/ 78 h 94"/>
                <a:gd name="T64" fmla="*/ 868 w 4458"/>
                <a:gd name="T65" fmla="*/ 78 h 94"/>
                <a:gd name="T66" fmla="*/ 775 w 4458"/>
                <a:gd name="T67" fmla="*/ 74 h 94"/>
                <a:gd name="T68" fmla="*/ 675 w 4458"/>
                <a:gd name="T69" fmla="*/ 84 h 94"/>
                <a:gd name="T70" fmla="*/ 585 w 4458"/>
                <a:gd name="T71" fmla="*/ 70 h 94"/>
                <a:gd name="T72" fmla="*/ 481 w 4458"/>
                <a:gd name="T73" fmla="*/ 88 h 94"/>
                <a:gd name="T74" fmla="*/ 396 w 4458"/>
                <a:gd name="T75" fmla="*/ 67 h 94"/>
                <a:gd name="T76" fmla="*/ 285 w 4458"/>
                <a:gd name="T77" fmla="*/ 91 h 94"/>
                <a:gd name="T78" fmla="*/ 208 w 4458"/>
                <a:gd name="T79" fmla="*/ 64 h 94"/>
                <a:gd name="T80" fmla="*/ 90 w 4458"/>
                <a:gd name="T81" fmla="*/ 94 h 94"/>
                <a:gd name="T82" fmla="*/ 21 w 4458"/>
                <a:gd name="T83" fmla="*/ 64 h 94"/>
                <a:gd name="T84" fmla="*/ 4400 w 4458"/>
                <a:gd name="T85" fmla="*/ 0 h 94"/>
                <a:gd name="T86" fmla="*/ 4282 w 4458"/>
                <a:gd name="T87" fmla="*/ 30 h 94"/>
                <a:gd name="T88" fmla="*/ 4213 w 4458"/>
                <a:gd name="T89" fmla="*/ 0 h 94"/>
                <a:gd name="T90" fmla="*/ 4085 w 4458"/>
                <a:gd name="T91" fmla="*/ 30 h 94"/>
                <a:gd name="T92" fmla="*/ 3958 w 4458"/>
                <a:gd name="T93" fmla="*/ 0 h 94"/>
                <a:gd name="T94" fmla="*/ 3888 w 4458"/>
                <a:gd name="T95" fmla="*/ 30 h 94"/>
                <a:gd name="T96" fmla="*/ 3769 w 4458"/>
                <a:gd name="T97" fmla="*/ 0 h 94"/>
                <a:gd name="T98" fmla="*/ 3692 w 4458"/>
                <a:gd name="T99" fmla="*/ 27 h 94"/>
                <a:gd name="T100" fmla="*/ 3582 w 4458"/>
                <a:gd name="T101" fmla="*/ 3 h 94"/>
                <a:gd name="T102" fmla="*/ 3497 w 4458"/>
                <a:gd name="T103" fmla="*/ 24 h 94"/>
                <a:gd name="T104" fmla="*/ 3394 w 4458"/>
                <a:gd name="T105" fmla="*/ 6 h 94"/>
                <a:gd name="T106" fmla="*/ 3303 w 4458"/>
                <a:gd name="T107" fmla="*/ 20 h 94"/>
                <a:gd name="T108" fmla="*/ 3204 w 4458"/>
                <a:gd name="T109" fmla="*/ 10 h 94"/>
                <a:gd name="T110" fmla="*/ 3110 w 4458"/>
                <a:gd name="T111" fmla="*/ 16 h 94"/>
                <a:gd name="T112" fmla="*/ 3012 w 4458"/>
                <a:gd name="T113" fmla="*/ 16 h 94"/>
                <a:gd name="T114" fmla="*/ 2919 w 4458"/>
                <a:gd name="T115" fmla="*/ 10 h 94"/>
                <a:gd name="T116" fmla="*/ 2820 w 4458"/>
                <a:gd name="T117" fmla="*/ 20 h 94"/>
                <a:gd name="T118" fmla="*/ 2729 w 4458"/>
                <a:gd name="T119" fmla="*/ 6 h 94"/>
                <a:gd name="T120" fmla="*/ 2626 w 4458"/>
                <a:gd name="T121" fmla="*/ 24 h 94"/>
                <a:gd name="T122" fmla="*/ 2540 w 4458"/>
                <a:gd name="T123" fmla="*/ 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58" h="94">
                  <a:moveTo>
                    <a:pt x="4053" y="64"/>
                  </a:moveTo>
                  <a:lnTo>
                    <a:pt x="4058" y="64"/>
                  </a:lnTo>
                  <a:lnTo>
                    <a:pt x="4062" y="67"/>
                  </a:lnTo>
                  <a:lnTo>
                    <a:pt x="4065" y="70"/>
                  </a:lnTo>
                  <a:lnTo>
                    <a:pt x="4067" y="74"/>
                  </a:lnTo>
                  <a:lnTo>
                    <a:pt x="4068" y="78"/>
                  </a:lnTo>
                  <a:lnTo>
                    <a:pt x="4067" y="84"/>
                  </a:lnTo>
                  <a:lnTo>
                    <a:pt x="4065" y="88"/>
                  </a:lnTo>
                  <a:lnTo>
                    <a:pt x="4062" y="91"/>
                  </a:lnTo>
                  <a:lnTo>
                    <a:pt x="4058" y="94"/>
                  </a:lnTo>
                  <a:lnTo>
                    <a:pt x="4053" y="94"/>
                  </a:lnTo>
                  <a:lnTo>
                    <a:pt x="4048" y="94"/>
                  </a:lnTo>
                  <a:lnTo>
                    <a:pt x="4044" y="91"/>
                  </a:lnTo>
                  <a:lnTo>
                    <a:pt x="4041" y="88"/>
                  </a:lnTo>
                  <a:lnTo>
                    <a:pt x="4039" y="84"/>
                  </a:lnTo>
                  <a:lnTo>
                    <a:pt x="4039" y="78"/>
                  </a:lnTo>
                  <a:lnTo>
                    <a:pt x="4039" y="74"/>
                  </a:lnTo>
                  <a:lnTo>
                    <a:pt x="4041" y="70"/>
                  </a:lnTo>
                  <a:lnTo>
                    <a:pt x="4044" y="67"/>
                  </a:lnTo>
                  <a:lnTo>
                    <a:pt x="4048" y="64"/>
                  </a:lnTo>
                  <a:lnTo>
                    <a:pt x="4053" y="64"/>
                  </a:lnTo>
                  <a:close/>
                  <a:moveTo>
                    <a:pt x="3988" y="64"/>
                  </a:moveTo>
                  <a:lnTo>
                    <a:pt x="3994" y="64"/>
                  </a:lnTo>
                  <a:lnTo>
                    <a:pt x="3998" y="67"/>
                  </a:lnTo>
                  <a:lnTo>
                    <a:pt x="4001" y="70"/>
                  </a:lnTo>
                  <a:lnTo>
                    <a:pt x="4004" y="74"/>
                  </a:lnTo>
                  <a:lnTo>
                    <a:pt x="4004" y="78"/>
                  </a:lnTo>
                  <a:lnTo>
                    <a:pt x="4004" y="84"/>
                  </a:lnTo>
                  <a:lnTo>
                    <a:pt x="4001" y="88"/>
                  </a:lnTo>
                  <a:lnTo>
                    <a:pt x="3998" y="91"/>
                  </a:lnTo>
                  <a:lnTo>
                    <a:pt x="3994" y="94"/>
                  </a:lnTo>
                  <a:lnTo>
                    <a:pt x="3988" y="94"/>
                  </a:lnTo>
                  <a:lnTo>
                    <a:pt x="3984" y="94"/>
                  </a:lnTo>
                  <a:lnTo>
                    <a:pt x="3980" y="91"/>
                  </a:lnTo>
                  <a:lnTo>
                    <a:pt x="3977" y="88"/>
                  </a:lnTo>
                  <a:lnTo>
                    <a:pt x="3974" y="84"/>
                  </a:lnTo>
                  <a:lnTo>
                    <a:pt x="3974" y="78"/>
                  </a:lnTo>
                  <a:lnTo>
                    <a:pt x="3974" y="74"/>
                  </a:lnTo>
                  <a:lnTo>
                    <a:pt x="3977" y="70"/>
                  </a:lnTo>
                  <a:lnTo>
                    <a:pt x="3980" y="67"/>
                  </a:lnTo>
                  <a:lnTo>
                    <a:pt x="3984" y="64"/>
                  </a:lnTo>
                  <a:lnTo>
                    <a:pt x="3988" y="64"/>
                  </a:lnTo>
                  <a:close/>
                  <a:moveTo>
                    <a:pt x="3926" y="64"/>
                  </a:moveTo>
                  <a:lnTo>
                    <a:pt x="3930" y="64"/>
                  </a:lnTo>
                  <a:lnTo>
                    <a:pt x="3934" y="67"/>
                  </a:lnTo>
                  <a:lnTo>
                    <a:pt x="3937" y="70"/>
                  </a:lnTo>
                  <a:lnTo>
                    <a:pt x="3940" y="74"/>
                  </a:lnTo>
                  <a:lnTo>
                    <a:pt x="3940" y="78"/>
                  </a:lnTo>
                  <a:lnTo>
                    <a:pt x="3940" y="84"/>
                  </a:lnTo>
                  <a:lnTo>
                    <a:pt x="3937" y="88"/>
                  </a:lnTo>
                  <a:lnTo>
                    <a:pt x="3934" y="91"/>
                  </a:lnTo>
                  <a:lnTo>
                    <a:pt x="3930" y="94"/>
                  </a:lnTo>
                  <a:lnTo>
                    <a:pt x="3926" y="94"/>
                  </a:lnTo>
                  <a:lnTo>
                    <a:pt x="3920" y="94"/>
                  </a:lnTo>
                  <a:lnTo>
                    <a:pt x="3916" y="91"/>
                  </a:lnTo>
                  <a:lnTo>
                    <a:pt x="3913" y="88"/>
                  </a:lnTo>
                  <a:lnTo>
                    <a:pt x="3910" y="84"/>
                  </a:lnTo>
                  <a:lnTo>
                    <a:pt x="3910" y="78"/>
                  </a:lnTo>
                  <a:lnTo>
                    <a:pt x="3910" y="74"/>
                  </a:lnTo>
                  <a:lnTo>
                    <a:pt x="3913" y="70"/>
                  </a:lnTo>
                  <a:lnTo>
                    <a:pt x="3916" y="67"/>
                  </a:lnTo>
                  <a:lnTo>
                    <a:pt x="3920" y="64"/>
                  </a:lnTo>
                  <a:lnTo>
                    <a:pt x="3926" y="64"/>
                  </a:lnTo>
                  <a:close/>
                  <a:moveTo>
                    <a:pt x="3861" y="64"/>
                  </a:moveTo>
                  <a:lnTo>
                    <a:pt x="3866" y="64"/>
                  </a:lnTo>
                  <a:lnTo>
                    <a:pt x="3870" y="67"/>
                  </a:lnTo>
                  <a:lnTo>
                    <a:pt x="3873" y="70"/>
                  </a:lnTo>
                  <a:lnTo>
                    <a:pt x="3875" y="74"/>
                  </a:lnTo>
                  <a:lnTo>
                    <a:pt x="3875" y="78"/>
                  </a:lnTo>
                  <a:lnTo>
                    <a:pt x="3875" y="84"/>
                  </a:lnTo>
                  <a:lnTo>
                    <a:pt x="3873" y="88"/>
                  </a:lnTo>
                  <a:lnTo>
                    <a:pt x="3870" y="91"/>
                  </a:lnTo>
                  <a:lnTo>
                    <a:pt x="3866" y="94"/>
                  </a:lnTo>
                  <a:lnTo>
                    <a:pt x="3861" y="94"/>
                  </a:lnTo>
                  <a:lnTo>
                    <a:pt x="3856" y="94"/>
                  </a:lnTo>
                  <a:lnTo>
                    <a:pt x="3852" y="91"/>
                  </a:lnTo>
                  <a:lnTo>
                    <a:pt x="3849" y="88"/>
                  </a:lnTo>
                  <a:lnTo>
                    <a:pt x="3847" y="84"/>
                  </a:lnTo>
                  <a:lnTo>
                    <a:pt x="3846" y="78"/>
                  </a:lnTo>
                  <a:lnTo>
                    <a:pt x="3847" y="74"/>
                  </a:lnTo>
                  <a:lnTo>
                    <a:pt x="3849" y="70"/>
                  </a:lnTo>
                  <a:lnTo>
                    <a:pt x="3852" y="67"/>
                  </a:lnTo>
                  <a:lnTo>
                    <a:pt x="3856" y="64"/>
                  </a:lnTo>
                  <a:lnTo>
                    <a:pt x="3861" y="64"/>
                  </a:lnTo>
                  <a:close/>
                  <a:moveTo>
                    <a:pt x="3797" y="64"/>
                  </a:moveTo>
                  <a:lnTo>
                    <a:pt x="3801" y="64"/>
                  </a:lnTo>
                  <a:lnTo>
                    <a:pt x="3805" y="67"/>
                  </a:lnTo>
                  <a:lnTo>
                    <a:pt x="3810" y="70"/>
                  </a:lnTo>
                  <a:lnTo>
                    <a:pt x="3811" y="74"/>
                  </a:lnTo>
                  <a:lnTo>
                    <a:pt x="3812" y="78"/>
                  </a:lnTo>
                  <a:lnTo>
                    <a:pt x="3811" y="84"/>
                  </a:lnTo>
                  <a:lnTo>
                    <a:pt x="3810" y="88"/>
                  </a:lnTo>
                  <a:lnTo>
                    <a:pt x="3805" y="91"/>
                  </a:lnTo>
                  <a:lnTo>
                    <a:pt x="3801" y="94"/>
                  </a:lnTo>
                  <a:lnTo>
                    <a:pt x="3797" y="94"/>
                  </a:lnTo>
                  <a:lnTo>
                    <a:pt x="3793" y="94"/>
                  </a:lnTo>
                  <a:lnTo>
                    <a:pt x="3789" y="91"/>
                  </a:lnTo>
                  <a:lnTo>
                    <a:pt x="3785" y="88"/>
                  </a:lnTo>
                  <a:lnTo>
                    <a:pt x="3783" y="84"/>
                  </a:lnTo>
                  <a:lnTo>
                    <a:pt x="3782" y="78"/>
                  </a:lnTo>
                  <a:lnTo>
                    <a:pt x="3783" y="74"/>
                  </a:lnTo>
                  <a:lnTo>
                    <a:pt x="3785" y="70"/>
                  </a:lnTo>
                  <a:lnTo>
                    <a:pt x="3789" y="67"/>
                  </a:lnTo>
                  <a:lnTo>
                    <a:pt x="3793" y="64"/>
                  </a:lnTo>
                  <a:lnTo>
                    <a:pt x="3797" y="64"/>
                  </a:lnTo>
                  <a:close/>
                  <a:moveTo>
                    <a:pt x="3733" y="64"/>
                  </a:moveTo>
                  <a:lnTo>
                    <a:pt x="3737" y="64"/>
                  </a:lnTo>
                  <a:lnTo>
                    <a:pt x="3741" y="67"/>
                  </a:lnTo>
                  <a:lnTo>
                    <a:pt x="3745" y="70"/>
                  </a:lnTo>
                  <a:lnTo>
                    <a:pt x="3747" y="74"/>
                  </a:lnTo>
                  <a:lnTo>
                    <a:pt x="3748" y="78"/>
                  </a:lnTo>
                  <a:lnTo>
                    <a:pt x="3747" y="84"/>
                  </a:lnTo>
                  <a:lnTo>
                    <a:pt x="3745" y="88"/>
                  </a:lnTo>
                  <a:lnTo>
                    <a:pt x="3741" y="91"/>
                  </a:lnTo>
                  <a:lnTo>
                    <a:pt x="3737" y="94"/>
                  </a:lnTo>
                  <a:lnTo>
                    <a:pt x="3733" y="94"/>
                  </a:lnTo>
                  <a:lnTo>
                    <a:pt x="3729" y="94"/>
                  </a:lnTo>
                  <a:lnTo>
                    <a:pt x="3725" y="91"/>
                  </a:lnTo>
                  <a:lnTo>
                    <a:pt x="3720" y="88"/>
                  </a:lnTo>
                  <a:lnTo>
                    <a:pt x="3719" y="84"/>
                  </a:lnTo>
                  <a:lnTo>
                    <a:pt x="3718" y="78"/>
                  </a:lnTo>
                  <a:lnTo>
                    <a:pt x="3719" y="74"/>
                  </a:lnTo>
                  <a:lnTo>
                    <a:pt x="3720" y="70"/>
                  </a:lnTo>
                  <a:lnTo>
                    <a:pt x="3725" y="67"/>
                  </a:lnTo>
                  <a:lnTo>
                    <a:pt x="3729" y="64"/>
                  </a:lnTo>
                  <a:lnTo>
                    <a:pt x="3733" y="64"/>
                  </a:lnTo>
                  <a:close/>
                  <a:moveTo>
                    <a:pt x="3669" y="64"/>
                  </a:moveTo>
                  <a:lnTo>
                    <a:pt x="3674" y="64"/>
                  </a:lnTo>
                  <a:lnTo>
                    <a:pt x="3678" y="67"/>
                  </a:lnTo>
                  <a:lnTo>
                    <a:pt x="3681" y="70"/>
                  </a:lnTo>
                  <a:lnTo>
                    <a:pt x="3683" y="74"/>
                  </a:lnTo>
                  <a:lnTo>
                    <a:pt x="3684" y="78"/>
                  </a:lnTo>
                  <a:lnTo>
                    <a:pt x="3683" y="84"/>
                  </a:lnTo>
                  <a:lnTo>
                    <a:pt x="3681" y="88"/>
                  </a:lnTo>
                  <a:lnTo>
                    <a:pt x="3678" y="91"/>
                  </a:lnTo>
                  <a:lnTo>
                    <a:pt x="3674" y="94"/>
                  </a:lnTo>
                  <a:lnTo>
                    <a:pt x="3669" y="94"/>
                  </a:lnTo>
                  <a:lnTo>
                    <a:pt x="3664" y="94"/>
                  </a:lnTo>
                  <a:lnTo>
                    <a:pt x="3660" y="91"/>
                  </a:lnTo>
                  <a:lnTo>
                    <a:pt x="3657" y="88"/>
                  </a:lnTo>
                  <a:lnTo>
                    <a:pt x="3655" y="84"/>
                  </a:lnTo>
                  <a:lnTo>
                    <a:pt x="3655" y="78"/>
                  </a:lnTo>
                  <a:lnTo>
                    <a:pt x="3655" y="74"/>
                  </a:lnTo>
                  <a:lnTo>
                    <a:pt x="3657" y="70"/>
                  </a:lnTo>
                  <a:lnTo>
                    <a:pt x="3660" y="67"/>
                  </a:lnTo>
                  <a:lnTo>
                    <a:pt x="3664" y="64"/>
                  </a:lnTo>
                  <a:lnTo>
                    <a:pt x="3669" y="64"/>
                  </a:lnTo>
                  <a:close/>
                  <a:moveTo>
                    <a:pt x="3604" y="64"/>
                  </a:moveTo>
                  <a:lnTo>
                    <a:pt x="3610" y="64"/>
                  </a:lnTo>
                  <a:lnTo>
                    <a:pt x="3614" y="67"/>
                  </a:lnTo>
                  <a:lnTo>
                    <a:pt x="3617" y="70"/>
                  </a:lnTo>
                  <a:lnTo>
                    <a:pt x="3620" y="74"/>
                  </a:lnTo>
                  <a:lnTo>
                    <a:pt x="3620" y="78"/>
                  </a:lnTo>
                  <a:lnTo>
                    <a:pt x="3620" y="84"/>
                  </a:lnTo>
                  <a:lnTo>
                    <a:pt x="3617" y="88"/>
                  </a:lnTo>
                  <a:lnTo>
                    <a:pt x="3614" y="91"/>
                  </a:lnTo>
                  <a:lnTo>
                    <a:pt x="3610" y="94"/>
                  </a:lnTo>
                  <a:lnTo>
                    <a:pt x="3604" y="94"/>
                  </a:lnTo>
                  <a:lnTo>
                    <a:pt x="3600" y="94"/>
                  </a:lnTo>
                  <a:lnTo>
                    <a:pt x="3596" y="91"/>
                  </a:lnTo>
                  <a:lnTo>
                    <a:pt x="3593" y="88"/>
                  </a:lnTo>
                  <a:lnTo>
                    <a:pt x="3590" y="84"/>
                  </a:lnTo>
                  <a:lnTo>
                    <a:pt x="3590" y="78"/>
                  </a:lnTo>
                  <a:lnTo>
                    <a:pt x="3590" y="74"/>
                  </a:lnTo>
                  <a:lnTo>
                    <a:pt x="3593" y="70"/>
                  </a:lnTo>
                  <a:lnTo>
                    <a:pt x="3596" y="67"/>
                  </a:lnTo>
                  <a:lnTo>
                    <a:pt x="3600" y="64"/>
                  </a:lnTo>
                  <a:lnTo>
                    <a:pt x="3604" y="64"/>
                  </a:lnTo>
                  <a:close/>
                  <a:moveTo>
                    <a:pt x="3542" y="64"/>
                  </a:moveTo>
                  <a:lnTo>
                    <a:pt x="3546" y="64"/>
                  </a:lnTo>
                  <a:lnTo>
                    <a:pt x="3550" y="67"/>
                  </a:lnTo>
                  <a:lnTo>
                    <a:pt x="3553" y="70"/>
                  </a:lnTo>
                  <a:lnTo>
                    <a:pt x="3556" y="74"/>
                  </a:lnTo>
                  <a:lnTo>
                    <a:pt x="3556" y="78"/>
                  </a:lnTo>
                  <a:lnTo>
                    <a:pt x="3556" y="84"/>
                  </a:lnTo>
                  <a:lnTo>
                    <a:pt x="3553" y="88"/>
                  </a:lnTo>
                  <a:lnTo>
                    <a:pt x="3550" y="91"/>
                  </a:lnTo>
                  <a:lnTo>
                    <a:pt x="3546" y="94"/>
                  </a:lnTo>
                  <a:lnTo>
                    <a:pt x="3542" y="94"/>
                  </a:lnTo>
                  <a:lnTo>
                    <a:pt x="3536" y="94"/>
                  </a:lnTo>
                  <a:lnTo>
                    <a:pt x="3532" y="91"/>
                  </a:lnTo>
                  <a:lnTo>
                    <a:pt x="3529" y="88"/>
                  </a:lnTo>
                  <a:lnTo>
                    <a:pt x="3526" y="84"/>
                  </a:lnTo>
                  <a:lnTo>
                    <a:pt x="3526" y="78"/>
                  </a:lnTo>
                  <a:lnTo>
                    <a:pt x="3526" y="74"/>
                  </a:lnTo>
                  <a:lnTo>
                    <a:pt x="3529" y="70"/>
                  </a:lnTo>
                  <a:lnTo>
                    <a:pt x="3532" y="67"/>
                  </a:lnTo>
                  <a:lnTo>
                    <a:pt x="3536" y="64"/>
                  </a:lnTo>
                  <a:lnTo>
                    <a:pt x="3542" y="64"/>
                  </a:lnTo>
                  <a:close/>
                  <a:moveTo>
                    <a:pt x="3477" y="64"/>
                  </a:moveTo>
                  <a:lnTo>
                    <a:pt x="3482" y="64"/>
                  </a:lnTo>
                  <a:lnTo>
                    <a:pt x="3486" y="67"/>
                  </a:lnTo>
                  <a:lnTo>
                    <a:pt x="3489" y="70"/>
                  </a:lnTo>
                  <a:lnTo>
                    <a:pt x="3491" y="74"/>
                  </a:lnTo>
                  <a:lnTo>
                    <a:pt x="3491" y="78"/>
                  </a:lnTo>
                  <a:lnTo>
                    <a:pt x="3491" y="84"/>
                  </a:lnTo>
                  <a:lnTo>
                    <a:pt x="3489" y="88"/>
                  </a:lnTo>
                  <a:lnTo>
                    <a:pt x="3486" y="91"/>
                  </a:lnTo>
                  <a:lnTo>
                    <a:pt x="3482" y="94"/>
                  </a:lnTo>
                  <a:lnTo>
                    <a:pt x="3477" y="94"/>
                  </a:lnTo>
                  <a:lnTo>
                    <a:pt x="3472" y="94"/>
                  </a:lnTo>
                  <a:lnTo>
                    <a:pt x="3468" y="91"/>
                  </a:lnTo>
                  <a:lnTo>
                    <a:pt x="3465" y="88"/>
                  </a:lnTo>
                  <a:lnTo>
                    <a:pt x="3463" y="84"/>
                  </a:lnTo>
                  <a:lnTo>
                    <a:pt x="3462" y="78"/>
                  </a:lnTo>
                  <a:lnTo>
                    <a:pt x="3463" y="74"/>
                  </a:lnTo>
                  <a:lnTo>
                    <a:pt x="3465" y="70"/>
                  </a:lnTo>
                  <a:lnTo>
                    <a:pt x="3468" y="67"/>
                  </a:lnTo>
                  <a:lnTo>
                    <a:pt x="3472" y="64"/>
                  </a:lnTo>
                  <a:lnTo>
                    <a:pt x="3477" y="64"/>
                  </a:lnTo>
                  <a:close/>
                  <a:moveTo>
                    <a:pt x="3413" y="64"/>
                  </a:moveTo>
                  <a:lnTo>
                    <a:pt x="3417" y="64"/>
                  </a:lnTo>
                  <a:lnTo>
                    <a:pt x="3421" y="67"/>
                  </a:lnTo>
                  <a:lnTo>
                    <a:pt x="3426" y="70"/>
                  </a:lnTo>
                  <a:lnTo>
                    <a:pt x="3427" y="74"/>
                  </a:lnTo>
                  <a:lnTo>
                    <a:pt x="3428" y="78"/>
                  </a:lnTo>
                  <a:lnTo>
                    <a:pt x="3427" y="84"/>
                  </a:lnTo>
                  <a:lnTo>
                    <a:pt x="3426" y="88"/>
                  </a:lnTo>
                  <a:lnTo>
                    <a:pt x="3421" y="91"/>
                  </a:lnTo>
                  <a:lnTo>
                    <a:pt x="3417" y="94"/>
                  </a:lnTo>
                  <a:lnTo>
                    <a:pt x="3413" y="94"/>
                  </a:lnTo>
                  <a:lnTo>
                    <a:pt x="3409" y="94"/>
                  </a:lnTo>
                  <a:lnTo>
                    <a:pt x="3405" y="91"/>
                  </a:lnTo>
                  <a:lnTo>
                    <a:pt x="3401" y="88"/>
                  </a:lnTo>
                  <a:lnTo>
                    <a:pt x="3399" y="84"/>
                  </a:lnTo>
                  <a:lnTo>
                    <a:pt x="3398" y="78"/>
                  </a:lnTo>
                  <a:lnTo>
                    <a:pt x="3399" y="74"/>
                  </a:lnTo>
                  <a:lnTo>
                    <a:pt x="3401" y="70"/>
                  </a:lnTo>
                  <a:lnTo>
                    <a:pt x="3405" y="67"/>
                  </a:lnTo>
                  <a:lnTo>
                    <a:pt x="3409" y="64"/>
                  </a:lnTo>
                  <a:lnTo>
                    <a:pt x="3413" y="64"/>
                  </a:lnTo>
                  <a:close/>
                  <a:moveTo>
                    <a:pt x="3349" y="64"/>
                  </a:moveTo>
                  <a:lnTo>
                    <a:pt x="3353" y="64"/>
                  </a:lnTo>
                  <a:lnTo>
                    <a:pt x="3357" y="67"/>
                  </a:lnTo>
                  <a:lnTo>
                    <a:pt x="3361" y="70"/>
                  </a:lnTo>
                  <a:lnTo>
                    <a:pt x="3363" y="74"/>
                  </a:lnTo>
                  <a:lnTo>
                    <a:pt x="3364" y="78"/>
                  </a:lnTo>
                  <a:lnTo>
                    <a:pt x="3363" y="84"/>
                  </a:lnTo>
                  <a:lnTo>
                    <a:pt x="3361" y="88"/>
                  </a:lnTo>
                  <a:lnTo>
                    <a:pt x="3357" y="91"/>
                  </a:lnTo>
                  <a:lnTo>
                    <a:pt x="3353" y="94"/>
                  </a:lnTo>
                  <a:lnTo>
                    <a:pt x="3349" y="94"/>
                  </a:lnTo>
                  <a:lnTo>
                    <a:pt x="3345" y="94"/>
                  </a:lnTo>
                  <a:lnTo>
                    <a:pt x="3341" y="91"/>
                  </a:lnTo>
                  <a:lnTo>
                    <a:pt x="3336" y="88"/>
                  </a:lnTo>
                  <a:lnTo>
                    <a:pt x="3335" y="84"/>
                  </a:lnTo>
                  <a:lnTo>
                    <a:pt x="3334" y="78"/>
                  </a:lnTo>
                  <a:lnTo>
                    <a:pt x="3335" y="74"/>
                  </a:lnTo>
                  <a:lnTo>
                    <a:pt x="3336" y="70"/>
                  </a:lnTo>
                  <a:lnTo>
                    <a:pt x="3341" y="67"/>
                  </a:lnTo>
                  <a:lnTo>
                    <a:pt x="3345" y="64"/>
                  </a:lnTo>
                  <a:lnTo>
                    <a:pt x="3349" y="64"/>
                  </a:lnTo>
                  <a:close/>
                  <a:moveTo>
                    <a:pt x="3285" y="64"/>
                  </a:moveTo>
                  <a:lnTo>
                    <a:pt x="3290" y="64"/>
                  </a:lnTo>
                  <a:lnTo>
                    <a:pt x="3294" y="67"/>
                  </a:lnTo>
                  <a:lnTo>
                    <a:pt x="3297" y="70"/>
                  </a:lnTo>
                  <a:lnTo>
                    <a:pt x="3299" y="74"/>
                  </a:lnTo>
                  <a:lnTo>
                    <a:pt x="3300" y="78"/>
                  </a:lnTo>
                  <a:lnTo>
                    <a:pt x="3299" y="84"/>
                  </a:lnTo>
                  <a:lnTo>
                    <a:pt x="3297" y="88"/>
                  </a:lnTo>
                  <a:lnTo>
                    <a:pt x="3294" y="91"/>
                  </a:lnTo>
                  <a:lnTo>
                    <a:pt x="3290" y="94"/>
                  </a:lnTo>
                  <a:lnTo>
                    <a:pt x="3285" y="94"/>
                  </a:lnTo>
                  <a:lnTo>
                    <a:pt x="3280" y="94"/>
                  </a:lnTo>
                  <a:lnTo>
                    <a:pt x="3276" y="91"/>
                  </a:lnTo>
                  <a:lnTo>
                    <a:pt x="3273" y="88"/>
                  </a:lnTo>
                  <a:lnTo>
                    <a:pt x="3271" y="84"/>
                  </a:lnTo>
                  <a:lnTo>
                    <a:pt x="3271" y="78"/>
                  </a:lnTo>
                  <a:lnTo>
                    <a:pt x="3271" y="74"/>
                  </a:lnTo>
                  <a:lnTo>
                    <a:pt x="3273" y="70"/>
                  </a:lnTo>
                  <a:lnTo>
                    <a:pt x="3276" y="67"/>
                  </a:lnTo>
                  <a:lnTo>
                    <a:pt x="3280" y="64"/>
                  </a:lnTo>
                  <a:lnTo>
                    <a:pt x="3285" y="64"/>
                  </a:lnTo>
                  <a:close/>
                  <a:moveTo>
                    <a:pt x="3220" y="64"/>
                  </a:moveTo>
                  <a:lnTo>
                    <a:pt x="3226" y="64"/>
                  </a:lnTo>
                  <a:lnTo>
                    <a:pt x="3230" y="67"/>
                  </a:lnTo>
                  <a:lnTo>
                    <a:pt x="3233" y="70"/>
                  </a:lnTo>
                  <a:lnTo>
                    <a:pt x="3236" y="74"/>
                  </a:lnTo>
                  <a:lnTo>
                    <a:pt x="3236" y="78"/>
                  </a:lnTo>
                  <a:lnTo>
                    <a:pt x="3236" y="84"/>
                  </a:lnTo>
                  <a:lnTo>
                    <a:pt x="3233" y="88"/>
                  </a:lnTo>
                  <a:lnTo>
                    <a:pt x="3230" y="91"/>
                  </a:lnTo>
                  <a:lnTo>
                    <a:pt x="3226" y="94"/>
                  </a:lnTo>
                  <a:lnTo>
                    <a:pt x="3220" y="94"/>
                  </a:lnTo>
                  <a:lnTo>
                    <a:pt x="3216" y="94"/>
                  </a:lnTo>
                  <a:lnTo>
                    <a:pt x="3212" y="91"/>
                  </a:lnTo>
                  <a:lnTo>
                    <a:pt x="3209" y="88"/>
                  </a:lnTo>
                  <a:lnTo>
                    <a:pt x="3206" y="84"/>
                  </a:lnTo>
                  <a:lnTo>
                    <a:pt x="3206" y="78"/>
                  </a:lnTo>
                  <a:lnTo>
                    <a:pt x="3206" y="74"/>
                  </a:lnTo>
                  <a:lnTo>
                    <a:pt x="3209" y="70"/>
                  </a:lnTo>
                  <a:lnTo>
                    <a:pt x="3212" y="67"/>
                  </a:lnTo>
                  <a:lnTo>
                    <a:pt x="3216" y="64"/>
                  </a:lnTo>
                  <a:lnTo>
                    <a:pt x="3220" y="64"/>
                  </a:lnTo>
                  <a:close/>
                  <a:moveTo>
                    <a:pt x="3158" y="64"/>
                  </a:moveTo>
                  <a:lnTo>
                    <a:pt x="3162" y="64"/>
                  </a:lnTo>
                  <a:lnTo>
                    <a:pt x="3166" y="67"/>
                  </a:lnTo>
                  <a:lnTo>
                    <a:pt x="3169" y="70"/>
                  </a:lnTo>
                  <a:lnTo>
                    <a:pt x="3172" y="74"/>
                  </a:lnTo>
                  <a:lnTo>
                    <a:pt x="3172" y="78"/>
                  </a:lnTo>
                  <a:lnTo>
                    <a:pt x="3172" y="84"/>
                  </a:lnTo>
                  <a:lnTo>
                    <a:pt x="3169" y="88"/>
                  </a:lnTo>
                  <a:lnTo>
                    <a:pt x="3166" y="91"/>
                  </a:lnTo>
                  <a:lnTo>
                    <a:pt x="3162" y="94"/>
                  </a:lnTo>
                  <a:lnTo>
                    <a:pt x="3158" y="94"/>
                  </a:lnTo>
                  <a:lnTo>
                    <a:pt x="3152" y="94"/>
                  </a:lnTo>
                  <a:lnTo>
                    <a:pt x="3148" y="91"/>
                  </a:lnTo>
                  <a:lnTo>
                    <a:pt x="3145" y="88"/>
                  </a:lnTo>
                  <a:lnTo>
                    <a:pt x="3142" y="84"/>
                  </a:lnTo>
                  <a:lnTo>
                    <a:pt x="3142" y="78"/>
                  </a:lnTo>
                  <a:lnTo>
                    <a:pt x="3142" y="74"/>
                  </a:lnTo>
                  <a:lnTo>
                    <a:pt x="3145" y="70"/>
                  </a:lnTo>
                  <a:lnTo>
                    <a:pt x="3148" y="67"/>
                  </a:lnTo>
                  <a:lnTo>
                    <a:pt x="3152" y="64"/>
                  </a:lnTo>
                  <a:lnTo>
                    <a:pt x="3158" y="64"/>
                  </a:lnTo>
                  <a:close/>
                  <a:moveTo>
                    <a:pt x="3093" y="64"/>
                  </a:moveTo>
                  <a:lnTo>
                    <a:pt x="3098" y="64"/>
                  </a:lnTo>
                  <a:lnTo>
                    <a:pt x="3102" y="67"/>
                  </a:lnTo>
                  <a:lnTo>
                    <a:pt x="3105" y="70"/>
                  </a:lnTo>
                  <a:lnTo>
                    <a:pt x="3107" y="74"/>
                  </a:lnTo>
                  <a:lnTo>
                    <a:pt x="3107" y="78"/>
                  </a:lnTo>
                  <a:lnTo>
                    <a:pt x="3107" y="84"/>
                  </a:lnTo>
                  <a:lnTo>
                    <a:pt x="3105" y="88"/>
                  </a:lnTo>
                  <a:lnTo>
                    <a:pt x="3102" y="91"/>
                  </a:lnTo>
                  <a:lnTo>
                    <a:pt x="3098" y="94"/>
                  </a:lnTo>
                  <a:lnTo>
                    <a:pt x="3093" y="94"/>
                  </a:lnTo>
                  <a:lnTo>
                    <a:pt x="3088" y="94"/>
                  </a:lnTo>
                  <a:lnTo>
                    <a:pt x="3084" y="91"/>
                  </a:lnTo>
                  <a:lnTo>
                    <a:pt x="3081" y="88"/>
                  </a:lnTo>
                  <a:lnTo>
                    <a:pt x="3079" y="84"/>
                  </a:lnTo>
                  <a:lnTo>
                    <a:pt x="3078" y="78"/>
                  </a:lnTo>
                  <a:lnTo>
                    <a:pt x="3079" y="74"/>
                  </a:lnTo>
                  <a:lnTo>
                    <a:pt x="3081" y="70"/>
                  </a:lnTo>
                  <a:lnTo>
                    <a:pt x="3084" y="67"/>
                  </a:lnTo>
                  <a:lnTo>
                    <a:pt x="3088" y="64"/>
                  </a:lnTo>
                  <a:lnTo>
                    <a:pt x="3093" y="64"/>
                  </a:lnTo>
                  <a:close/>
                  <a:moveTo>
                    <a:pt x="3029" y="64"/>
                  </a:moveTo>
                  <a:lnTo>
                    <a:pt x="3033" y="64"/>
                  </a:lnTo>
                  <a:lnTo>
                    <a:pt x="3037" y="67"/>
                  </a:lnTo>
                  <a:lnTo>
                    <a:pt x="3042" y="70"/>
                  </a:lnTo>
                  <a:lnTo>
                    <a:pt x="3043" y="74"/>
                  </a:lnTo>
                  <a:lnTo>
                    <a:pt x="3044" y="78"/>
                  </a:lnTo>
                  <a:lnTo>
                    <a:pt x="3043" y="84"/>
                  </a:lnTo>
                  <a:lnTo>
                    <a:pt x="3042" y="88"/>
                  </a:lnTo>
                  <a:lnTo>
                    <a:pt x="3037" y="91"/>
                  </a:lnTo>
                  <a:lnTo>
                    <a:pt x="3033" y="94"/>
                  </a:lnTo>
                  <a:lnTo>
                    <a:pt x="3029" y="94"/>
                  </a:lnTo>
                  <a:lnTo>
                    <a:pt x="3025" y="94"/>
                  </a:lnTo>
                  <a:lnTo>
                    <a:pt x="3021" y="91"/>
                  </a:lnTo>
                  <a:lnTo>
                    <a:pt x="3017" y="88"/>
                  </a:lnTo>
                  <a:lnTo>
                    <a:pt x="3015" y="84"/>
                  </a:lnTo>
                  <a:lnTo>
                    <a:pt x="3014" y="78"/>
                  </a:lnTo>
                  <a:lnTo>
                    <a:pt x="3015" y="74"/>
                  </a:lnTo>
                  <a:lnTo>
                    <a:pt x="3017" y="70"/>
                  </a:lnTo>
                  <a:lnTo>
                    <a:pt x="3021" y="67"/>
                  </a:lnTo>
                  <a:lnTo>
                    <a:pt x="3025" y="64"/>
                  </a:lnTo>
                  <a:lnTo>
                    <a:pt x="3029" y="64"/>
                  </a:lnTo>
                  <a:close/>
                  <a:moveTo>
                    <a:pt x="2965" y="64"/>
                  </a:moveTo>
                  <a:lnTo>
                    <a:pt x="2969" y="64"/>
                  </a:lnTo>
                  <a:lnTo>
                    <a:pt x="2973" y="67"/>
                  </a:lnTo>
                  <a:lnTo>
                    <a:pt x="2977" y="70"/>
                  </a:lnTo>
                  <a:lnTo>
                    <a:pt x="2979" y="74"/>
                  </a:lnTo>
                  <a:lnTo>
                    <a:pt x="2980" y="78"/>
                  </a:lnTo>
                  <a:lnTo>
                    <a:pt x="2979" y="84"/>
                  </a:lnTo>
                  <a:lnTo>
                    <a:pt x="2977" y="88"/>
                  </a:lnTo>
                  <a:lnTo>
                    <a:pt x="2973" y="91"/>
                  </a:lnTo>
                  <a:lnTo>
                    <a:pt x="2969" y="94"/>
                  </a:lnTo>
                  <a:lnTo>
                    <a:pt x="2965" y="94"/>
                  </a:lnTo>
                  <a:lnTo>
                    <a:pt x="2961" y="94"/>
                  </a:lnTo>
                  <a:lnTo>
                    <a:pt x="2957" y="91"/>
                  </a:lnTo>
                  <a:lnTo>
                    <a:pt x="2952" y="88"/>
                  </a:lnTo>
                  <a:lnTo>
                    <a:pt x="2951" y="84"/>
                  </a:lnTo>
                  <a:lnTo>
                    <a:pt x="2950" y="78"/>
                  </a:lnTo>
                  <a:lnTo>
                    <a:pt x="2951" y="74"/>
                  </a:lnTo>
                  <a:lnTo>
                    <a:pt x="2952" y="70"/>
                  </a:lnTo>
                  <a:lnTo>
                    <a:pt x="2957" y="67"/>
                  </a:lnTo>
                  <a:lnTo>
                    <a:pt x="2961" y="64"/>
                  </a:lnTo>
                  <a:lnTo>
                    <a:pt x="2965" y="64"/>
                  </a:lnTo>
                  <a:close/>
                  <a:moveTo>
                    <a:pt x="2901" y="64"/>
                  </a:moveTo>
                  <a:lnTo>
                    <a:pt x="2906" y="64"/>
                  </a:lnTo>
                  <a:lnTo>
                    <a:pt x="2910" y="67"/>
                  </a:lnTo>
                  <a:lnTo>
                    <a:pt x="2913" y="70"/>
                  </a:lnTo>
                  <a:lnTo>
                    <a:pt x="2915" y="74"/>
                  </a:lnTo>
                  <a:lnTo>
                    <a:pt x="2916" y="78"/>
                  </a:lnTo>
                  <a:lnTo>
                    <a:pt x="2915" y="84"/>
                  </a:lnTo>
                  <a:lnTo>
                    <a:pt x="2913" y="88"/>
                  </a:lnTo>
                  <a:lnTo>
                    <a:pt x="2910" y="91"/>
                  </a:lnTo>
                  <a:lnTo>
                    <a:pt x="2906" y="94"/>
                  </a:lnTo>
                  <a:lnTo>
                    <a:pt x="2901" y="94"/>
                  </a:lnTo>
                  <a:lnTo>
                    <a:pt x="2896" y="94"/>
                  </a:lnTo>
                  <a:lnTo>
                    <a:pt x="2892" y="91"/>
                  </a:lnTo>
                  <a:lnTo>
                    <a:pt x="2889" y="88"/>
                  </a:lnTo>
                  <a:lnTo>
                    <a:pt x="2887" y="84"/>
                  </a:lnTo>
                  <a:lnTo>
                    <a:pt x="2887" y="78"/>
                  </a:lnTo>
                  <a:lnTo>
                    <a:pt x="2887" y="74"/>
                  </a:lnTo>
                  <a:lnTo>
                    <a:pt x="2889" y="70"/>
                  </a:lnTo>
                  <a:lnTo>
                    <a:pt x="2892" y="67"/>
                  </a:lnTo>
                  <a:lnTo>
                    <a:pt x="2896" y="64"/>
                  </a:lnTo>
                  <a:lnTo>
                    <a:pt x="2901" y="64"/>
                  </a:lnTo>
                  <a:close/>
                  <a:moveTo>
                    <a:pt x="2836" y="64"/>
                  </a:moveTo>
                  <a:lnTo>
                    <a:pt x="2842" y="64"/>
                  </a:lnTo>
                  <a:lnTo>
                    <a:pt x="2846" y="67"/>
                  </a:lnTo>
                  <a:lnTo>
                    <a:pt x="2849" y="70"/>
                  </a:lnTo>
                  <a:lnTo>
                    <a:pt x="2852" y="74"/>
                  </a:lnTo>
                  <a:lnTo>
                    <a:pt x="2852" y="78"/>
                  </a:lnTo>
                  <a:lnTo>
                    <a:pt x="2852" y="84"/>
                  </a:lnTo>
                  <a:lnTo>
                    <a:pt x="2849" y="88"/>
                  </a:lnTo>
                  <a:lnTo>
                    <a:pt x="2846" y="91"/>
                  </a:lnTo>
                  <a:lnTo>
                    <a:pt x="2842" y="94"/>
                  </a:lnTo>
                  <a:lnTo>
                    <a:pt x="2836" y="94"/>
                  </a:lnTo>
                  <a:lnTo>
                    <a:pt x="2832" y="94"/>
                  </a:lnTo>
                  <a:lnTo>
                    <a:pt x="2828" y="91"/>
                  </a:lnTo>
                  <a:lnTo>
                    <a:pt x="2825" y="88"/>
                  </a:lnTo>
                  <a:lnTo>
                    <a:pt x="2822" y="84"/>
                  </a:lnTo>
                  <a:lnTo>
                    <a:pt x="2822" y="78"/>
                  </a:lnTo>
                  <a:lnTo>
                    <a:pt x="2822" y="74"/>
                  </a:lnTo>
                  <a:lnTo>
                    <a:pt x="2825" y="70"/>
                  </a:lnTo>
                  <a:lnTo>
                    <a:pt x="2828" y="67"/>
                  </a:lnTo>
                  <a:lnTo>
                    <a:pt x="2832" y="64"/>
                  </a:lnTo>
                  <a:lnTo>
                    <a:pt x="2836" y="64"/>
                  </a:lnTo>
                  <a:close/>
                  <a:moveTo>
                    <a:pt x="2774" y="64"/>
                  </a:moveTo>
                  <a:lnTo>
                    <a:pt x="2778" y="64"/>
                  </a:lnTo>
                  <a:lnTo>
                    <a:pt x="2782" y="67"/>
                  </a:lnTo>
                  <a:lnTo>
                    <a:pt x="2785" y="70"/>
                  </a:lnTo>
                  <a:lnTo>
                    <a:pt x="2788" y="74"/>
                  </a:lnTo>
                  <a:lnTo>
                    <a:pt x="2788" y="78"/>
                  </a:lnTo>
                  <a:lnTo>
                    <a:pt x="2788" y="84"/>
                  </a:lnTo>
                  <a:lnTo>
                    <a:pt x="2785" y="88"/>
                  </a:lnTo>
                  <a:lnTo>
                    <a:pt x="2782" y="91"/>
                  </a:lnTo>
                  <a:lnTo>
                    <a:pt x="2778" y="94"/>
                  </a:lnTo>
                  <a:lnTo>
                    <a:pt x="2774" y="94"/>
                  </a:lnTo>
                  <a:lnTo>
                    <a:pt x="2768" y="94"/>
                  </a:lnTo>
                  <a:lnTo>
                    <a:pt x="2764" y="91"/>
                  </a:lnTo>
                  <a:lnTo>
                    <a:pt x="2761" y="88"/>
                  </a:lnTo>
                  <a:lnTo>
                    <a:pt x="2758" y="84"/>
                  </a:lnTo>
                  <a:lnTo>
                    <a:pt x="2758" y="78"/>
                  </a:lnTo>
                  <a:lnTo>
                    <a:pt x="2758" y="74"/>
                  </a:lnTo>
                  <a:lnTo>
                    <a:pt x="2761" y="70"/>
                  </a:lnTo>
                  <a:lnTo>
                    <a:pt x="2764" y="67"/>
                  </a:lnTo>
                  <a:lnTo>
                    <a:pt x="2768" y="64"/>
                  </a:lnTo>
                  <a:lnTo>
                    <a:pt x="2774" y="64"/>
                  </a:lnTo>
                  <a:close/>
                  <a:moveTo>
                    <a:pt x="2709" y="64"/>
                  </a:moveTo>
                  <a:lnTo>
                    <a:pt x="2714" y="64"/>
                  </a:lnTo>
                  <a:lnTo>
                    <a:pt x="2718" y="67"/>
                  </a:lnTo>
                  <a:lnTo>
                    <a:pt x="2721" y="70"/>
                  </a:lnTo>
                  <a:lnTo>
                    <a:pt x="2723" y="74"/>
                  </a:lnTo>
                  <a:lnTo>
                    <a:pt x="2723" y="78"/>
                  </a:lnTo>
                  <a:lnTo>
                    <a:pt x="2723" y="84"/>
                  </a:lnTo>
                  <a:lnTo>
                    <a:pt x="2721" y="88"/>
                  </a:lnTo>
                  <a:lnTo>
                    <a:pt x="2718" y="91"/>
                  </a:lnTo>
                  <a:lnTo>
                    <a:pt x="2714" y="94"/>
                  </a:lnTo>
                  <a:lnTo>
                    <a:pt x="2709" y="94"/>
                  </a:lnTo>
                  <a:lnTo>
                    <a:pt x="2704" y="94"/>
                  </a:lnTo>
                  <a:lnTo>
                    <a:pt x="2700" y="91"/>
                  </a:lnTo>
                  <a:lnTo>
                    <a:pt x="2697" y="88"/>
                  </a:lnTo>
                  <a:lnTo>
                    <a:pt x="2695" y="84"/>
                  </a:lnTo>
                  <a:lnTo>
                    <a:pt x="2694" y="78"/>
                  </a:lnTo>
                  <a:lnTo>
                    <a:pt x="2695" y="74"/>
                  </a:lnTo>
                  <a:lnTo>
                    <a:pt x="2697" y="70"/>
                  </a:lnTo>
                  <a:lnTo>
                    <a:pt x="2700" y="67"/>
                  </a:lnTo>
                  <a:lnTo>
                    <a:pt x="2704" y="64"/>
                  </a:lnTo>
                  <a:lnTo>
                    <a:pt x="2709" y="64"/>
                  </a:lnTo>
                  <a:close/>
                  <a:moveTo>
                    <a:pt x="2645" y="64"/>
                  </a:moveTo>
                  <a:lnTo>
                    <a:pt x="2649" y="64"/>
                  </a:lnTo>
                  <a:lnTo>
                    <a:pt x="2653" y="67"/>
                  </a:lnTo>
                  <a:lnTo>
                    <a:pt x="2658" y="70"/>
                  </a:lnTo>
                  <a:lnTo>
                    <a:pt x="2659" y="74"/>
                  </a:lnTo>
                  <a:lnTo>
                    <a:pt x="2660" y="78"/>
                  </a:lnTo>
                  <a:lnTo>
                    <a:pt x="2659" y="84"/>
                  </a:lnTo>
                  <a:lnTo>
                    <a:pt x="2658" y="88"/>
                  </a:lnTo>
                  <a:lnTo>
                    <a:pt x="2653" y="91"/>
                  </a:lnTo>
                  <a:lnTo>
                    <a:pt x="2649" y="94"/>
                  </a:lnTo>
                  <a:lnTo>
                    <a:pt x="2645" y="94"/>
                  </a:lnTo>
                  <a:lnTo>
                    <a:pt x="2641" y="94"/>
                  </a:lnTo>
                  <a:lnTo>
                    <a:pt x="2637" y="91"/>
                  </a:lnTo>
                  <a:lnTo>
                    <a:pt x="2633" y="88"/>
                  </a:lnTo>
                  <a:lnTo>
                    <a:pt x="2631" y="84"/>
                  </a:lnTo>
                  <a:lnTo>
                    <a:pt x="2630" y="78"/>
                  </a:lnTo>
                  <a:lnTo>
                    <a:pt x="2631" y="74"/>
                  </a:lnTo>
                  <a:lnTo>
                    <a:pt x="2633" y="70"/>
                  </a:lnTo>
                  <a:lnTo>
                    <a:pt x="2637" y="67"/>
                  </a:lnTo>
                  <a:lnTo>
                    <a:pt x="2641" y="64"/>
                  </a:lnTo>
                  <a:lnTo>
                    <a:pt x="2645" y="64"/>
                  </a:lnTo>
                  <a:close/>
                  <a:moveTo>
                    <a:pt x="2581" y="64"/>
                  </a:moveTo>
                  <a:lnTo>
                    <a:pt x="2585" y="64"/>
                  </a:lnTo>
                  <a:lnTo>
                    <a:pt x="2589" y="67"/>
                  </a:lnTo>
                  <a:lnTo>
                    <a:pt x="2593" y="70"/>
                  </a:lnTo>
                  <a:lnTo>
                    <a:pt x="2595" y="74"/>
                  </a:lnTo>
                  <a:lnTo>
                    <a:pt x="2596" y="78"/>
                  </a:lnTo>
                  <a:lnTo>
                    <a:pt x="2595" y="84"/>
                  </a:lnTo>
                  <a:lnTo>
                    <a:pt x="2593" y="88"/>
                  </a:lnTo>
                  <a:lnTo>
                    <a:pt x="2589" y="91"/>
                  </a:lnTo>
                  <a:lnTo>
                    <a:pt x="2585" y="94"/>
                  </a:lnTo>
                  <a:lnTo>
                    <a:pt x="2581" y="94"/>
                  </a:lnTo>
                  <a:lnTo>
                    <a:pt x="2577" y="94"/>
                  </a:lnTo>
                  <a:lnTo>
                    <a:pt x="2573" y="91"/>
                  </a:lnTo>
                  <a:lnTo>
                    <a:pt x="2568" y="88"/>
                  </a:lnTo>
                  <a:lnTo>
                    <a:pt x="2567" y="84"/>
                  </a:lnTo>
                  <a:lnTo>
                    <a:pt x="2566" y="78"/>
                  </a:lnTo>
                  <a:lnTo>
                    <a:pt x="2567" y="74"/>
                  </a:lnTo>
                  <a:lnTo>
                    <a:pt x="2568" y="70"/>
                  </a:lnTo>
                  <a:lnTo>
                    <a:pt x="2573" y="67"/>
                  </a:lnTo>
                  <a:lnTo>
                    <a:pt x="2577" y="64"/>
                  </a:lnTo>
                  <a:lnTo>
                    <a:pt x="2581" y="64"/>
                  </a:lnTo>
                  <a:close/>
                  <a:moveTo>
                    <a:pt x="2517" y="64"/>
                  </a:moveTo>
                  <a:lnTo>
                    <a:pt x="2522" y="64"/>
                  </a:lnTo>
                  <a:lnTo>
                    <a:pt x="2526" y="67"/>
                  </a:lnTo>
                  <a:lnTo>
                    <a:pt x="2529" y="70"/>
                  </a:lnTo>
                  <a:lnTo>
                    <a:pt x="2531" y="74"/>
                  </a:lnTo>
                  <a:lnTo>
                    <a:pt x="2532" y="78"/>
                  </a:lnTo>
                  <a:lnTo>
                    <a:pt x="2531" y="84"/>
                  </a:lnTo>
                  <a:lnTo>
                    <a:pt x="2529" y="88"/>
                  </a:lnTo>
                  <a:lnTo>
                    <a:pt x="2526" y="91"/>
                  </a:lnTo>
                  <a:lnTo>
                    <a:pt x="2522" y="94"/>
                  </a:lnTo>
                  <a:lnTo>
                    <a:pt x="2517" y="94"/>
                  </a:lnTo>
                  <a:lnTo>
                    <a:pt x="2512" y="94"/>
                  </a:lnTo>
                  <a:lnTo>
                    <a:pt x="2508" y="91"/>
                  </a:lnTo>
                  <a:lnTo>
                    <a:pt x="2505" y="88"/>
                  </a:lnTo>
                  <a:lnTo>
                    <a:pt x="2503" y="84"/>
                  </a:lnTo>
                  <a:lnTo>
                    <a:pt x="2503" y="78"/>
                  </a:lnTo>
                  <a:lnTo>
                    <a:pt x="2503" y="74"/>
                  </a:lnTo>
                  <a:lnTo>
                    <a:pt x="2505" y="70"/>
                  </a:lnTo>
                  <a:lnTo>
                    <a:pt x="2508" y="67"/>
                  </a:lnTo>
                  <a:lnTo>
                    <a:pt x="2512" y="64"/>
                  </a:lnTo>
                  <a:lnTo>
                    <a:pt x="2517" y="64"/>
                  </a:lnTo>
                  <a:close/>
                  <a:moveTo>
                    <a:pt x="2452" y="64"/>
                  </a:moveTo>
                  <a:lnTo>
                    <a:pt x="2458" y="64"/>
                  </a:lnTo>
                  <a:lnTo>
                    <a:pt x="2462" y="67"/>
                  </a:lnTo>
                  <a:lnTo>
                    <a:pt x="2465" y="70"/>
                  </a:lnTo>
                  <a:lnTo>
                    <a:pt x="2468" y="74"/>
                  </a:lnTo>
                  <a:lnTo>
                    <a:pt x="2468" y="78"/>
                  </a:lnTo>
                  <a:lnTo>
                    <a:pt x="2468" y="84"/>
                  </a:lnTo>
                  <a:lnTo>
                    <a:pt x="2465" y="88"/>
                  </a:lnTo>
                  <a:lnTo>
                    <a:pt x="2462" y="91"/>
                  </a:lnTo>
                  <a:lnTo>
                    <a:pt x="2458" y="94"/>
                  </a:lnTo>
                  <a:lnTo>
                    <a:pt x="2452" y="94"/>
                  </a:lnTo>
                  <a:lnTo>
                    <a:pt x="2448" y="94"/>
                  </a:lnTo>
                  <a:lnTo>
                    <a:pt x="2444" y="91"/>
                  </a:lnTo>
                  <a:lnTo>
                    <a:pt x="2441" y="88"/>
                  </a:lnTo>
                  <a:lnTo>
                    <a:pt x="2438" y="84"/>
                  </a:lnTo>
                  <a:lnTo>
                    <a:pt x="2438" y="78"/>
                  </a:lnTo>
                  <a:lnTo>
                    <a:pt x="2438" y="74"/>
                  </a:lnTo>
                  <a:lnTo>
                    <a:pt x="2441" y="70"/>
                  </a:lnTo>
                  <a:lnTo>
                    <a:pt x="2444" y="67"/>
                  </a:lnTo>
                  <a:lnTo>
                    <a:pt x="2448" y="64"/>
                  </a:lnTo>
                  <a:lnTo>
                    <a:pt x="2452" y="64"/>
                  </a:lnTo>
                  <a:close/>
                  <a:moveTo>
                    <a:pt x="2390" y="64"/>
                  </a:moveTo>
                  <a:lnTo>
                    <a:pt x="2394" y="64"/>
                  </a:lnTo>
                  <a:lnTo>
                    <a:pt x="2398" y="67"/>
                  </a:lnTo>
                  <a:lnTo>
                    <a:pt x="2401" y="70"/>
                  </a:lnTo>
                  <a:lnTo>
                    <a:pt x="2404" y="74"/>
                  </a:lnTo>
                  <a:lnTo>
                    <a:pt x="2404" y="78"/>
                  </a:lnTo>
                  <a:lnTo>
                    <a:pt x="2404" y="84"/>
                  </a:lnTo>
                  <a:lnTo>
                    <a:pt x="2401" y="88"/>
                  </a:lnTo>
                  <a:lnTo>
                    <a:pt x="2398" y="91"/>
                  </a:lnTo>
                  <a:lnTo>
                    <a:pt x="2394" y="94"/>
                  </a:lnTo>
                  <a:lnTo>
                    <a:pt x="2390" y="94"/>
                  </a:lnTo>
                  <a:lnTo>
                    <a:pt x="2384" y="94"/>
                  </a:lnTo>
                  <a:lnTo>
                    <a:pt x="2380" y="91"/>
                  </a:lnTo>
                  <a:lnTo>
                    <a:pt x="2377" y="88"/>
                  </a:lnTo>
                  <a:lnTo>
                    <a:pt x="2374" y="84"/>
                  </a:lnTo>
                  <a:lnTo>
                    <a:pt x="2374" y="78"/>
                  </a:lnTo>
                  <a:lnTo>
                    <a:pt x="2374" y="74"/>
                  </a:lnTo>
                  <a:lnTo>
                    <a:pt x="2377" y="70"/>
                  </a:lnTo>
                  <a:lnTo>
                    <a:pt x="2380" y="67"/>
                  </a:lnTo>
                  <a:lnTo>
                    <a:pt x="2384" y="64"/>
                  </a:lnTo>
                  <a:lnTo>
                    <a:pt x="2390" y="64"/>
                  </a:lnTo>
                  <a:close/>
                  <a:moveTo>
                    <a:pt x="2325" y="64"/>
                  </a:moveTo>
                  <a:lnTo>
                    <a:pt x="2330" y="64"/>
                  </a:lnTo>
                  <a:lnTo>
                    <a:pt x="2334" y="67"/>
                  </a:lnTo>
                  <a:lnTo>
                    <a:pt x="2337" y="70"/>
                  </a:lnTo>
                  <a:lnTo>
                    <a:pt x="2339" y="74"/>
                  </a:lnTo>
                  <a:lnTo>
                    <a:pt x="2339" y="78"/>
                  </a:lnTo>
                  <a:lnTo>
                    <a:pt x="2339" y="84"/>
                  </a:lnTo>
                  <a:lnTo>
                    <a:pt x="2337" y="88"/>
                  </a:lnTo>
                  <a:lnTo>
                    <a:pt x="2334" y="91"/>
                  </a:lnTo>
                  <a:lnTo>
                    <a:pt x="2330" y="94"/>
                  </a:lnTo>
                  <a:lnTo>
                    <a:pt x="2325" y="94"/>
                  </a:lnTo>
                  <a:lnTo>
                    <a:pt x="2320" y="94"/>
                  </a:lnTo>
                  <a:lnTo>
                    <a:pt x="2316" y="91"/>
                  </a:lnTo>
                  <a:lnTo>
                    <a:pt x="2313" y="88"/>
                  </a:lnTo>
                  <a:lnTo>
                    <a:pt x="2311" y="84"/>
                  </a:lnTo>
                  <a:lnTo>
                    <a:pt x="2310" y="78"/>
                  </a:lnTo>
                  <a:lnTo>
                    <a:pt x="2311" y="74"/>
                  </a:lnTo>
                  <a:lnTo>
                    <a:pt x="2313" y="70"/>
                  </a:lnTo>
                  <a:lnTo>
                    <a:pt x="2316" y="67"/>
                  </a:lnTo>
                  <a:lnTo>
                    <a:pt x="2320" y="64"/>
                  </a:lnTo>
                  <a:lnTo>
                    <a:pt x="2325" y="64"/>
                  </a:lnTo>
                  <a:close/>
                  <a:moveTo>
                    <a:pt x="2261" y="64"/>
                  </a:moveTo>
                  <a:lnTo>
                    <a:pt x="2265" y="64"/>
                  </a:lnTo>
                  <a:lnTo>
                    <a:pt x="2269" y="67"/>
                  </a:lnTo>
                  <a:lnTo>
                    <a:pt x="2274" y="70"/>
                  </a:lnTo>
                  <a:lnTo>
                    <a:pt x="2275" y="74"/>
                  </a:lnTo>
                  <a:lnTo>
                    <a:pt x="2276" y="78"/>
                  </a:lnTo>
                  <a:lnTo>
                    <a:pt x="2275" y="84"/>
                  </a:lnTo>
                  <a:lnTo>
                    <a:pt x="2274" y="88"/>
                  </a:lnTo>
                  <a:lnTo>
                    <a:pt x="2269" y="91"/>
                  </a:lnTo>
                  <a:lnTo>
                    <a:pt x="2265" y="94"/>
                  </a:lnTo>
                  <a:lnTo>
                    <a:pt x="2261" y="94"/>
                  </a:lnTo>
                  <a:lnTo>
                    <a:pt x="2257" y="94"/>
                  </a:lnTo>
                  <a:lnTo>
                    <a:pt x="2253" y="91"/>
                  </a:lnTo>
                  <a:lnTo>
                    <a:pt x="2249" y="88"/>
                  </a:lnTo>
                  <a:lnTo>
                    <a:pt x="2247" y="84"/>
                  </a:lnTo>
                  <a:lnTo>
                    <a:pt x="2246" y="78"/>
                  </a:lnTo>
                  <a:lnTo>
                    <a:pt x="2247" y="74"/>
                  </a:lnTo>
                  <a:lnTo>
                    <a:pt x="2249" y="70"/>
                  </a:lnTo>
                  <a:lnTo>
                    <a:pt x="2253" y="67"/>
                  </a:lnTo>
                  <a:lnTo>
                    <a:pt x="2257" y="64"/>
                  </a:lnTo>
                  <a:lnTo>
                    <a:pt x="2261" y="64"/>
                  </a:lnTo>
                  <a:close/>
                  <a:moveTo>
                    <a:pt x="2197" y="64"/>
                  </a:moveTo>
                  <a:lnTo>
                    <a:pt x="2201" y="64"/>
                  </a:lnTo>
                  <a:lnTo>
                    <a:pt x="2205" y="67"/>
                  </a:lnTo>
                  <a:lnTo>
                    <a:pt x="2209" y="70"/>
                  </a:lnTo>
                  <a:lnTo>
                    <a:pt x="2211" y="74"/>
                  </a:lnTo>
                  <a:lnTo>
                    <a:pt x="2212" y="78"/>
                  </a:lnTo>
                  <a:lnTo>
                    <a:pt x="2211" y="84"/>
                  </a:lnTo>
                  <a:lnTo>
                    <a:pt x="2209" y="88"/>
                  </a:lnTo>
                  <a:lnTo>
                    <a:pt x="2205" y="91"/>
                  </a:lnTo>
                  <a:lnTo>
                    <a:pt x="2201" y="94"/>
                  </a:lnTo>
                  <a:lnTo>
                    <a:pt x="2197" y="94"/>
                  </a:lnTo>
                  <a:lnTo>
                    <a:pt x="2193" y="94"/>
                  </a:lnTo>
                  <a:lnTo>
                    <a:pt x="2189" y="91"/>
                  </a:lnTo>
                  <a:lnTo>
                    <a:pt x="2184" y="88"/>
                  </a:lnTo>
                  <a:lnTo>
                    <a:pt x="2183" y="84"/>
                  </a:lnTo>
                  <a:lnTo>
                    <a:pt x="2182" y="78"/>
                  </a:lnTo>
                  <a:lnTo>
                    <a:pt x="2183" y="74"/>
                  </a:lnTo>
                  <a:lnTo>
                    <a:pt x="2184" y="70"/>
                  </a:lnTo>
                  <a:lnTo>
                    <a:pt x="2189" y="67"/>
                  </a:lnTo>
                  <a:lnTo>
                    <a:pt x="2193" y="64"/>
                  </a:lnTo>
                  <a:lnTo>
                    <a:pt x="2197" y="64"/>
                  </a:lnTo>
                  <a:close/>
                  <a:moveTo>
                    <a:pt x="2133" y="64"/>
                  </a:moveTo>
                  <a:lnTo>
                    <a:pt x="2138" y="64"/>
                  </a:lnTo>
                  <a:lnTo>
                    <a:pt x="2142" y="67"/>
                  </a:lnTo>
                  <a:lnTo>
                    <a:pt x="2145" y="70"/>
                  </a:lnTo>
                  <a:lnTo>
                    <a:pt x="2147" y="74"/>
                  </a:lnTo>
                  <a:lnTo>
                    <a:pt x="2148" y="78"/>
                  </a:lnTo>
                  <a:lnTo>
                    <a:pt x="2147" y="84"/>
                  </a:lnTo>
                  <a:lnTo>
                    <a:pt x="2145" y="88"/>
                  </a:lnTo>
                  <a:lnTo>
                    <a:pt x="2142" y="91"/>
                  </a:lnTo>
                  <a:lnTo>
                    <a:pt x="2138" y="94"/>
                  </a:lnTo>
                  <a:lnTo>
                    <a:pt x="2133" y="94"/>
                  </a:lnTo>
                  <a:lnTo>
                    <a:pt x="2128" y="94"/>
                  </a:lnTo>
                  <a:lnTo>
                    <a:pt x="2124" y="91"/>
                  </a:lnTo>
                  <a:lnTo>
                    <a:pt x="2121" y="88"/>
                  </a:lnTo>
                  <a:lnTo>
                    <a:pt x="2119" y="84"/>
                  </a:lnTo>
                  <a:lnTo>
                    <a:pt x="2119" y="78"/>
                  </a:lnTo>
                  <a:lnTo>
                    <a:pt x="2119" y="74"/>
                  </a:lnTo>
                  <a:lnTo>
                    <a:pt x="2121" y="70"/>
                  </a:lnTo>
                  <a:lnTo>
                    <a:pt x="2124" y="67"/>
                  </a:lnTo>
                  <a:lnTo>
                    <a:pt x="2128" y="64"/>
                  </a:lnTo>
                  <a:lnTo>
                    <a:pt x="2133" y="64"/>
                  </a:lnTo>
                  <a:close/>
                  <a:moveTo>
                    <a:pt x="2068" y="64"/>
                  </a:moveTo>
                  <a:lnTo>
                    <a:pt x="2074" y="64"/>
                  </a:lnTo>
                  <a:lnTo>
                    <a:pt x="2078" y="67"/>
                  </a:lnTo>
                  <a:lnTo>
                    <a:pt x="2081" y="70"/>
                  </a:lnTo>
                  <a:lnTo>
                    <a:pt x="2084" y="74"/>
                  </a:lnTo>
                  <a:lnTo>
                    <a:pt x="2084" y="78"/>
                  </a:lnTo>
                  <a:lnTo>
                    <a:pt x="2084" y="84"/>
                  </a:lnTo>
                  <a:lnTo>
                    <a:pt x="2081" y="88"/>
                  </a:lnTo>
                  <a:lnTo>
                    <a:pt x="2078" y="91"/>
                  </a:lnTo>
                  <a:lnTo>
                    <a:pt x="2074" y="94"/>
                  </a:lnTo>
                  <a:lnTo>
                    <a:pt x="2068" y="94"/>
                  </a:lnTo>
                  <a:lnTo>
                    <a:pt x="2064" y="94"/>
                  </a:lnTo>
                  <a:lnTo>
                    <a:pt x="2060" y="91"/>
                  </a:lnTo>
                  <a:lnTo>
                    <a:pt x="2057" y="88"/>
                  </a:lnTo>
                  <a:lnTo>
                    <a:pt x="2054" y="84"/>
                  </a:lnTo>
                  <a:lnTo>
                    <a:pt x="2054" y="78"/>
                  </a:lnTo>
                  <a:lnTo>
                    <a:pt x="2054" y="74"/>
                  </a:lnTo>
                  <a:lnTo>
                    <a:pt x="2057" y="70"/>
                  </a:lnTo>
                  <a:lnTo>
                    <a:pt x="2060" y="67"/>
                  </a:lnTo>
                  <a:lnTo>
                    <a:pt x="2064" y="64"/>
                  </a:lnTo>
                  <a:lnTo>
                    <a:pt x="2068" y="64"/>
                  </a:lnTo>
                  <a:close/>
                  <a:moveTo>
                    <a:pt x="2006" y="64"/>
                  </a:moveTo>
                  <a:lnTo>
                    <a:pt x="2010" y="64"/>
                  </a:lnTo>
                  <a:lnTo>
                    <a:pt x="2014" y="67"/>
                  </a:lnTo>
                  <a:lnTo>
                    <a:pt x="2017" y="70"/>
                  </a:lnTo>
                  <a:lnTo>
                    <a:pt x="2020" y="74"/>
                  </a:lnTo>
                  <a:lnTo>
                    <a:pt x="2020" y="78"/>
                  </a:lnTo>
                  <a:lnTo>
                    <a:pt x="2020" y="84"/>
                  </a:lnTo>
                  <a:lnTo>
                    <a:pt x="2017" y="88"/>
                  </a:lnTo>
                  <a:lnTo>
                    <a:pt x="2014" y="91"/>
                  </a:lnTo>
                  <a:lnTo>
                    <a:pt x="2010" y="94"/>
                  </a:lnTo>
                  <a:lnTo>
                    <a:pt x="2006" y="94"/>
                  </a:lnTo>
                  <a:lnTo>
                    <a:pt x="2000" y="94"/>
                  </a:lnTo>
                  <a:lnTo>
                    <a:pt x="1996" y="91"/>
                  </a:lnTo>
                  <a:lnTo>
                    <a:pt x="1993" y="88"/>
                  </a:lnTo>
                  <a:lnTo>
                    <a:pt x="1990" y="84"/>
                  </a:lnTo>
                  <a:lnTo>
                    <a:pt x="1990" y="78"/>
                  </a:lnTo>
                  <a:lnTo>
                    <a:pt x="1990" y="74"/>
                  </a:lnTo>
                  <a:lnTo>
                    <a:pt x="1993" y="70"/>
                  </a:lnTo>
                  <a:lnTo>
                    <a:pt x="1996" y="67"/>
                  </a:lnTo>
                  <a:lnTo>
                    <a:pt x="2000" y="64"/>
                  </a:lnTo>
                  <a:lnTo>
                    <a:pt x="2006" y="64"/>
                  </a:lnTo>
                  <a:close/>
                  <a:moveTo>
                    <a:pt x="1941" y="64"/>
                  </a:moveTo>
                  <a:lnTo>
                    <a:pt x="1946" y="64"/>
                  </a:lnTo>
                  <a:lnTo>
                    <a:pt x="1950" y="67"/>
                  </a:lnTo>
                  <a:lnTo>
                    <a:pt x="1953" y="70"/>
                  </a:lnTo>
                  <a:lnTo>
                    <a:pt x="1955" y="74"/>
                  </a:lnTo>
                  <a:lnTo>
                    <a:pt x="1955" y="78"/>
                  </a:lnTo>
                  <a:lnTo>
                    <a:pt x="1955" y="84"/>
                  </a:lnTo>
                  <a:lnTo>
                    <a:pt x="1953" y="88"/>
                  </a:lnTo>
                  <a:lnTo>
                    <a:pt x="1950" y="91"/>
                  </a:lnTo>
                  <a:lnTo>
                    <a:pt x="1946" y="94"/>
                  </a:lnTo>
                  <a:lnTo>
                    <a:pt x="1941" y="94"/>
                  </a:lnTo>
                  <a:lnTo>
                    <a:pt x="1936" y="94"/>
                  </a:lnTo>
                  <a:lnTo>
                    <a:pt x="1932" y="91"/>
                  </a:lnTo>
                  <a:lnTo>
                    <a:pt x="1929" y="88"/>
                  </a:lnTo>
                  <a:lnTo>
                    <a:pt x="1927" y="84"/>
                  </a:lnTo>
                  <a:lnTo>
                    <a:pt x="1926" y="78"/>
                  </a:lnTo>
                  <a:lnTo>
                    <a:pt x="1927" y="74"/>
                  </a:lnTo>
                  <a:lnTo>
                    <a:pt x="1929" y="70"/>
                  </a:lnTo>
                  <a:lnTo>
                    <a:pt x="1932" y="67"/>
                  </a:lnTo>
                  <a:lnTo>
                    <a:pt x="1936" y="64"/>
                  </a:lnTo>
                  <a:lnTo>
                    <a:pt x="1941" y="64"/>
                  </a:lnTo>
                  <a:close/>
                  <a:moveTo>
                    <a:pt x="1877" y="64"/>
                  </a:moveTo>
                  <a:lnTo>
                    <a:pt x="1881" y="64"/>
                  </a:lnTo>
                  <a:lnTo>
                    <a:pt x="1885" y="67"/>
                  </a:lnTo>
                  <a:lnTo>
                    <a:pt x="1890" y="70"/>
                  </a:lnTo>
                  <a:lnTo>
                    <a:pt x="1891" y="74"/>
                  </a:lnTo>
                  <a:lnTo>
                    <a:pt x="1892" y="78"/>
                  </a:lnTo>
                  <a:lnTo>
                    <a:pt x="1891" y="84"/>
                  </a:lnTo>
                  <a:lnTo>
                    <a:pt x="1890" y="88"/>
                  </a:lnTo>
                  <a:lnTo>
                    <a:pt x="1885" y="91"/>
                  </a:lnTo>
                  <a:lnTo>
                    <a:pt x="1881" y="94"/>
                  </a:lnTo>
                  <a:lnTo>
                    <a:pt x="1877" y="94"/>
                  </a:lnTo>
                  <a:lnTo>
                    <a:pt x="1873" y="94"/>
                  </a:lnTo>
                  <a:lnTo>
                    <a:pt x="1869" y="91"/>
                  </a:lnTo>
                  <a:lnTo>
                    <a:pt x="1865" y="88"/>
                  </a:lnTo>
                  <a:lnTo>
                    <a:pt x="1863" y="84"/>
                  </a:lnTo>
                  <a:lnTo>
                    <a:pt x="1862" y="78"/>
                  </a:lnTo>
                  <a:lnTo>
                    <a:pt x="1863" y="74"/>
                  </a:lnTo>
                  <a:lnTo>
                    <a:pt x="1865" y="70"/>
                  </a:lnTo>
                  <a:lnTo>
                    <a:pt x="1869" y="67"/>
                  </a:lnTo>
                  <a:lnTo>
                    <a:pt x="1873" y="64"/>
                  </a:lnTo>
                  <a:lnTo>
                    <a:pt x="1877" y="64"/>
                  </a:lnTo>
                  <a:close/>
                  <a:moveTo>
                    <a:pt x="1813" y="64"/>
                  </a:moveTo>
                  <a:lnTo>
                    <a:pt x="1817" y="64"/>
                  </a:lnTo>
                  <a:lnTo>
                    <a:pt x="1821" y="67"/>
                  </a:lnTo>
                  <a:lnTo>
                    <a:pt x="1825" y="70"/>
                  </a:lnTo>
                  <a:lnTo>
                    <a:pt x="1827" y="74"/>
                  </a:lnTo>
                  <a:lnTo>
                    <a:pt x="1828" y="78"/>
                  </a:lnTo>
                  <a:lnTo>
                    <a:pt x="1827" y="84"/>
                  </a:lnTo>
                  <a:lnTo>
                    <a:pt x="1825" y="88"/>
                  </a:lnTo>
                  <a:lnTo>
                    <a:pt x="1821" y="91"/>
                  </a:lnTo>
                  <a:lnTo>
                    <a:pt x="1817" y="94"/>
                  </a:lnTo>
                  <a:lnTo>
                    <a:pt x="1813" y="94"/>
                  </a:lnTo>
                  <a:lnTo>
                    <a:pt x="1809" y="94"/>
                  </a:lnTo>
                  <a:lnTo>
                    <a:pt x="1805" y="91"/>
                  </a:lnTo>
                  <a:lnTo>
                    <a:pt x="1800" y="88"/>
                  </a:lnTo>
                  <a:lnTo>
                    <a:pt x="1799" y="84"/>
                  </a:lnTo>
                  <a:lnTo>
                    <a:pt x="1798" y="78"/>
                  </a:lnTo>
                  <a:lnTo>
                    <a:pt x="1799" y="74"/>
                  </a:lnTo>
                  <a:lnTo>
                    <a:pt x="1800" y="70"/>
                  </a:lnTo>
                  <a:lnTo>
                    <a:pt x="1805" y="67"/>
                  </a:lnTo>
                  <a:lnTo>
                    <a:pt x="1809" y="64"/>
                  </a:lnTo>
                  <a:lnTo>
                    <a:pt x="1813" y="64"/>
                  </a:lnTo>
                  <a:close/>
                  <a:moveTo>
                    <a:pt x="1749" y="64"/>
                  </a:moveTo>
                  <a:lnTo>
                    <a:pt x="1754" y="64"/>
                  </a:lnTo>
                  <a:lnTo>
                    <a:pt x="1758" y="67"/>
                  </a:lnTo>
                  <a:lnTo>
                    <a:pt x="1761" y="70"/>
                  </a:lnTo>
                  <a:lnTo>
                    <a:pt x="1763" y="74"/>
                  </a:lnTo>
                  <a:lnTo>
                    <a:pt x="1764" y="78"/>
                  </a:lnTo>
                  <a:lnTo>
                    <a:pt x="1763" y="84"/>
                  </a:lnTo>
                  <a:lnTo>
                    <a:pt x="1761" y="88"/>
                  </a:lnTo>
                  <a:lnTo>
                    <a:pt x="1758" y="91"/>
                  </a:lnTo>
                  <a:lnTo>
                    <a:pt x="1754" y="94"/>
                  </a:lnTo>
                  <a:lnTo>
                    <a:pt x="1749" y="94"/>
                  </a:lnTo>
                  <a:lnTo>
                    <a:pt x="1744" y="94"/>
                  </a:lnTo>
                  <a:lnTo>
                    <a:pt x="1740" y="91"/>
                  </a:lnTo>
                  <a:lnTo>
                    <a:pt x="1737" y="88"/>
                  </a:lnTo>
                  <a:lnTo>
                    <a:pt x="1735" y="84"/>
                  </a:lnTo>
                  <a:lnTo>
                    <a:pt x="1735" y="78"/>
                  </a:lnTo>
                  <a:lnTo>
                    <a:pt x="1735" y="74"/>
                  </a:lnTo>
                  <a:lnTo>
                    <a:pt x="1737" y="70"/>
                  </a:lnTo>
                  <a:lnTo>
                    <a:pt x="1740" y="67"/>
                  </a:lnTo>
                  <a:lnTo>
                    <a:pt x="1744" y="64"/>
                  </a:lnTo>
                  <a:lnTo>
                    <a:pt x="1749" y="64"/>
                  </a:lnTo>
                  <a:close/>
                  <a:moveTo>
                    <a:pt x="1684" y="64"/>
                  </a:moveTo>
                  <a:lnTo>
                    <a:pt x="1690" y="64"/>
                  </a:lnTo>
                  <a:lnTo>
                    <a:pt x="1694" y="67"/>
                  </a:lnTo>
                  <a:lnTo>
                    <a:pt x="1697" y="70"/>
                  </a:lnTo>
                  <a:lnTo>
                    <a:pt x="1700" y="74"/>
                  </a:lnTo>
                  <a:lnTo>
                    <a:pt x="1700" y="78"/>
                  </a:lnTo>
                  <a:lnTo>
                    <a:pt x="1700" y="84"/>
                  </a:lnTo>
                  <a:lnTo>
                    <a:pt x="1697" y="88"/>
                  </a:lnTo>
                  <a:lnTo>
                    <a:pt x="1694" y="91"/>
                  </a:lnTo>
                  <a:lnTo>
                    <a:pt x="1690" y="94"/>
                  </a:lnTo>
                  <a:lnTo>
                    <a:pt x="1684" y="94"/>
                  </a:lnTo>
                  <a:lnTo>
                    <a:pt x="1680" y="94"/>
                  </a:lnTo>
                  <a:lnTo>
                    <a:pt x="1676" y="91"/>
                  </a:lnTo>
                  <a:lnTo>
                    <a:pt x="1673" y="88"/>
                  </a:lnTo>
                  <a:lnTo>
                    <a:pt x="1670" y="84"/>
                  </a:lnTo>
                  <a:lnTo>
                    <a:pt x="1670" y="78"/>
                  </a:lnTo>
                  <a:lnTo>
                    <a:pt x="1670" y="74"/>
                  </a:lnTo>
                  <a:lnTo>
                    <a:pt x="1673" y="70"/>
                  </a:lnTo>
                  <a:lnTo>
                    <a:pt x="1676" y="67"/>
                  </a:lnTo>
                  <a:lnTo>
                    <a:pt x="1680" y="64"/>
                  </a:lnTo>
                  <a:lnTo>
                    <a:pt x="1684" y="64"/>
                  </a:lnTo>
                  <a:close/>
                  <a:moveTo>
                    <a:pt x="1622" y="64"/>
                  </a:moveTo>
                  <a:lnTo>
                    <a:pt x="1626" y="64"/>
                  </a:lnTo>
                  <a:lnTo>
                    <a:pt x="1630" y="67"/>
                  </a:lnTo>
                  <a:lnTo>
                    <a:pt x="1633" y="70"/>
                  </a:lnTo>
                  <a:lnTo>
                    <a:pt x="1636" y="74"/>
                  </a:lnTo>
                  <a:lnTo>
                    <a:pt x="1636" y="78"/>
                  </a:lnTo>
                  <a:lnTo>
                    <a:pt x="1636" y="84"/>
                  </a:lnTo>
                  <a:lnTo>
                    <a:pt x="1633" y="88"/>
                  </a:lnTo>
                  <a:lnTo>
                    <a:pt x="1630" y="91"/>
                  </a:lnTo>
                  <a:lnTo>
                    <a:pt x="1626" y="94"/>
                  </a:lnTo>
                  <a:lnTo>
                    <a:pt x="1622" y="94"/>
                  </a:lnTo>
                  <a:lnTo>
                    <a:pt x="1616" y="94"/>
                  </a:lnTo>
                  <a:lnTo>
                    <a:pt x="1612" y="91"/>
                  </a:lnTo>
                  <a:lnTo>
                    <a:pt x="1609" y="88"/>
                  </a:lnTo>
                  <a:lnTo>
                    <a:pt x="1606" y="84"/>
                  </a:lnTo>
                  <a:lnTo>
                    <a:pt x="1606" y="78"/>
                  </a:lnTo>
                  <a:lnTo>
                    <a:pt x="1606" y="74"/>
                  </a:lnTo>
                  <a:lnTo>
                    <a:pt x="1609" y="70"/>
                  </a:lnTo>
                  <a:lnTo>
                    <a:pt x="1612" y="67"/>
                  </a:lnTo>
                  <a:lnTo>
                    <a:pt x="1616" y="64"/>
                  </a:lnTo>
                  <a:lnTo>
                    <a:pt x="1622" y="64"/>
                  </a:lnTo>
                  <a:close/>
                  <a:moveTo>
                    <a:pt x="1557" y="64"/>
                  </a:moveTo>
                  <a:lnTo>
                    <a:pt x="1562" y="64"/>
                  </a:lnTo>
                  <a:lnTo>
                    <a:pt x="1566" y="67"/>
                  </a:lnTo>
                  <a:lnTo>
                    <a:pt x="1569" y="70"/>
                  </a:lnTo>
                  <a:lnTo>
                    <a:pt x="1571" y="74"/>
                  </a:lnTo>
                  <a:lnTo>
                    <a:pt x="1571" y="78"/>
                  </a:lnTo>
                  <a:lnTo>
                    <a:pt x="1571" y="84"/>
                  </a:lnTo>
                  <a:lnTo>
                    <a:pt x="1569" y="88"/>
                  </a:lnTo>
                  <a:lnTo>
                    <a:pt x="1566" y="91"/>
                  </a:lnTo>
                  <a:lnTo>
                    <a:pt x="1562" y="94"/>
                  </a:lnTo>
                  <a:lnTo>
                    <a:pt x="1557" y="94"/>
                  </a:lnTo>
                  <a:lnTo>
                    <a:pt x="1552" y="94"/>
                  </a:lnTo>
                  <a:lnTo>
                    <a:pt x="1548" y="91"/>
                  </a:lnTo>
                  <a:lnTo>
                    <a:pt x="1545" y="88"/>
                  </a:lnTo>
                  <a:lnTo>
                    <a:pt x="1543" y="84"/>
                  </a:lnTo>
                  <a:lnTo>
                    <a:pt x="1542" y="78"/>
                  </a:lnTo>
                  <a:lnTo>
                    <a:pt x="1543" y="74"/>
                  </a:lnTo>
                  <a:lnTo>
                    <a:pt x="1545" y="70"/>
                  </a:lnTo>
                  <a:lnTo>
                    <a:pt x="1548" y="67"/>
                  </a:lnTo>
                  <a:lnTo>
                    <a:pt x="1552" y="64"/>
                  </a:lnTo>
                  <a:lnTo>
                    <a:pt x="1557" y="64"/>
                  </a:lnTo>
                  <a:close/>
                  <a:moveTo>
                    <a:pt x="1493" y="64"/>
                  </a:moveTo>
                  <a:lnTo>
                    <a:pt x="1497" y="64"/>
                  </a:lnTo>
                  <a:lnTo>
                    <a:pt x="1501" y="67"/>
                  </a:lnTo>
                  <a:lnTo>
                    <a:pt x="1506" y="70"/>
                  </a:lnTo>
                  <a:lnTo>
                    <a:pt x="1507" y="74"/>
                  </a:lnTo>
                  <a:lnTo>
                    <a:pt x="1508" y="78"/>
                  </a:lnTo>
                  <a:lnTo>
                    <a:pt x="1507" y="84"/>
                  </a:lnTo>
                  <a:lnTo>
                    <a:pt x="1506" y="88"/>
                  </a:lnTo>
                  <a:lnTo>
                    <a:pt x="1501" y="91"/>
                  </a:lnTo>
                  <a:lnTo>
                    <a:pt x="1497" y="94"/>
                  </a:lnTo>
                  <a:lnTo>
                    <a:pt x="1493" y="94"/>
                  </a:lnTo>
                  <a:lnTo>
                    <a:pt x="1489" y="94"/>
                  </a:lnTo>
                  <a:lnTo>
                    <a:pt x="1485" y="91"/>
                  </a:lnTo>
                  <a:lnTo>
                    <a:pt x="1481" y="88"/>
                  </a:lnTo>
                  <a:lnTo>
                    <a:pt x="1479" y="84"/>
                  </a:lnTo>
                  <a:lnTo>
                    <a:pt x="1478" y="78"/>
                  </a:lnTo>
                  <a:lnTo>
                    <a:pt x="1479" y="74"/>
                  </a:lnTo>
                  <a:lnTo>
                    <a:pt x="1481" y="70"/>
                  </a:lnTo>
                  <a:lnTo>
                    <a:pt x="1485" y="67"/>
                  </a:lnTo>
                  <a:lnTo>
                    <a:pt x="1489" y="64"/>
                  </a:lnTo>
                  <a:lnTo>
                    <a:pt x="1493" y="64"/>
                  </a:lnTo>
                  <a:close/>
                  <a:moveTo>
                    <a:pt x="1429" y="64"/>
                  </a:moveTo>
                  <a:lnTo>
                    <a:pt x="1433" y="64"/>
                  </a:lnTo>
                  <a:lnTo>
                    <a:pt x="1437" y="67"/>
                  </a:lnTo>
                  <a:lnTo>
                    <a:pt x="1441" y="70"/>
                  </a:lnTo>
                  <a:lnTo>
                    <a:pt x="1443" y="74"/>
                  </a:lnTo>
                  <a:lnTo>
                    <a:pt x="1444" y="78"/>
                  </a:lnTo>
                  <a:lnTo>
                    <a:pt x="1443" y="84"/>
                  </a:lnTo>
                  <a:lnTo>
                    <a:pt x="1441" y="88"/>
                  </a:lnTo>
                  <a:lnTo>
                    <a:pt x="1437" y="91"/>
                  </a:lnTo>
                  <a:lnTo>
                    <a:pt x="1433" y="94"/>
                  </a:lnTo>
                  <a:lnTo>
                    <a:pt x="1429" y="94"/>
                  </a:lnTo>
                  <a:lnTo>
                    <a:pt x="1425" y="94"/>
                  </a:lnTo>
                  <a:lnTo>
                    <a:pt x="1421" y="91"/>
                  </a:lnTo>
                  <a:lnTo>
                    <a:pt x="1416" y="88"/>
                  </a:lnTo>
                  <a:lnTo>
                    <a:pt x="1415" y="84"/>
                  </a:lnTo>
                  <a:lnTo>
                    <a:pt x="1414" y="78"/>
                  </a:lnTo>
                  <a:lnTo>
                    <a:pt x="1415" y="74"/>
                  </a:lnTo>
                  <a:lnTo>
                    <a:pt x="1416" y="70"/>
                  </a:lnTo>
                  <a:lnTo>
                    <a:pt x="1421" y="67"/>
                  </a:lnTo>
                  <a:lnTo>
                    <a:pt x="1425" y="64"/>
                  </a:lnTo>
                  <a:lnTo>
                    <a:pt x="1429" y="64"/>
                  </a:lnTo>
                  <a:close/>
                  <a:moveTo>
                    <a:pt x="1365" y="64"/>
                  </a:moveTo>
                  <a:lnTo>
                    <a:pt x="1370" y="64"/>
                  </a:lnTo>
                  <a:lnTo>
                    <a:pt x="1374" y="67"/>
                  </a:lnTo>
                  <a:lnTo>
                    <a:pt x="1377" y="70"/>
                  </a:lnTo>
                  <a:lnTo>
                    <a:pt x="1379" y="74"/>
                  </a:lnTo>
                  <a:lnTo>
                    <a:pt x="1380" y="78"/>
                  </a:lnTo>
                  <a:lnTo>
                    <a:pt x="1379" y="84"/>
                  </a:lnTo>
                  <a:lnTo>
                    <a:pt x="1377" y="88"/>
                  </a:lnTo>
                  <a:lnTo>
                    <a:pt x="1374" y="91"/>
                  </a:lnTo>
                  <a:lnTo>
                    <a:pt x="1370" y="94"/>
                  </a:lnTo>
                  <a:lnTo>
                    <a:pt x="1365" y="94"/>
                  </a:lnTo>
                  <a:lnTo>
                    <a:pt x="1360" y="94"/>
                  </a:lnTo>
                  <a:lnTo>
                    <a:pt x="1356" y="91"/>
                  </a:lnTo>
                  <a:lnTo>
                    <a:pt x="1353" y="88"/>
                  </a:lnTo>
                  <a:lnTo>
                    <a:pt x="1351" y="84"/>
                  </a:lnTo>
                  <a:lnTo>
                    <a:pt x="1351" y="78"/>
                  </a:lnTo>
                  <a:lnTo>
                    <a:pt x="1351" y="74"/>
                  </a:lnTo>
                  <a:lnTo>
                    <a:pt x="1353" y="70"/>
                  </a:lnTo>
                  <a:lnTo>
                    <a:pt x="1356" y="67"/>
                  </a:lnTo>
                  <a:lnTo>
                    <a:pt x="1360" y="64"/>
                  </a:lnTo>
                  <a:lnTo>
                    <a:pt x="1365" y="64"/>
                  </a:lnTo>
                  <a:close/>
                  <a:moveTo>
                    <a:pt x="1300" y="64"/>
                  </a:moveTo>
                  <a:lnTo>
                    <a:pt x="1306" y="64"/>
                  </a:lnTo>
                  <a:lnTo>
                    <a:pt x="1310" y="67"/>
                  </a:lnTo>
                  <a:lnTo>
                    <a:pt x="1313" y="70"/>
                  </a:lnTo>
                  <a:lnTo>
                    <a:pt x="1316" y="74"/>
                  </a:lnTo>
                  <a:lnTo>
                    <a:pt x="1316" y="78"/>
                  </a:lnTo>
                  <a:lnTo>
                    <a:pt x="1316" y="84"/>
                  </a:lnTo>
                  <a:lnTo>
                    <a:pt x="1313" y="88"/>
                  </a:lnTo>
                  <a:lnTo>
                    <a:pt x="1310" y="91"/>
                  </a:lnTo>
                  <a:lnTo>
                    <a:pt x="1306" y="94"/>
                  </a:lnTo>
                  <a:lnTo>
                    <a:pt x="1300" y="94"/>
                  </a:lnTo>
                  <a:lnTo>
                    <a:pt x="1296" y="94"/>
                  </a:lnTo>
                  <a:lnTo>
                    <a:pt x="1292" y="91"/>
                  </a:lnTo>
                  <a:lnTo>
                    <a:pt x="1289" y="88"/>
                  </a:lnTo>
                  <a:lnTo>
                    <a:pt x="1286" y="84"/>
                  </a:lnTo>
                  <a:lnTo>
                    <a:pt x="1286" y="78"/>
                  </a:lnTo>
                  <a:lnTo>
                    <a:pt x="1286" y="74"/>
                  </a:lnTo>
                  <a:lnTo>
                    <a:pt x="1289" y="70"/>
                  </a:lnTo>
                  <a:lnTo>
                    <a:pt x="1292" y="67"/>
                  </a:lnTo>
                  <a:lnTo>
                    <a:pt x="1296" y="64"/>
                  </a:lnTo>
                  <a:lnTo>
                    <a:pt x="1300" y="64"/>
                  </a:lnTo>
                  <a:close/>
                  <a:moveTo>
                    <a:pt x="1238" y="64"/>
                  </a:moveTo>
                  <a:lnTo>
                    <a:pt x="1242" y="64"/>
                  </a:lnTo>
                  <a:lnTo>
                    <a:pt x="1246" y="67"/>
                  </a:lnTo>
                  <a:lnTo>
                    <a:pt x="1249" y="70"/>
                  </a:lnTo>
                  <a:lnTo>
                    <a:pt x="1252" y="74"/>
                  </a:lnTo>
                  <a:lnTo>
                    <a:pt x="1252" y="78"/>
                  </a:lnTo>
                  <a:lnTo>
                    <a:pt x="1252" y="84"/>
                  </a:lnTo>
                  <a:lnTo>
                    <a:pt x="1249" y="88"/>
                  </a:lnTo>
                  <a:lnTo>
                    <a:pt x="1246" y="91"/>
                  </a:lnTo>
                  <a:lnTo>
                    <a:pt x="1242" y="94"/>
                  </a:lnTo>
                  <a:lnTo>
                    <a:pt x="1238" y="94"/>
                  </a:lnTo>
                  <a:lnTo>
                    <a:pt x="1232" y="94"/>
                  </a:lnTo>
                  <a:lnTo>
                    <a:pt x="1228" y="91"/>
                  </a:lnTo>
                  <a:lnTo>
                    <a:pt x="1225" y="88"/>
                  </a:lnTo>
                  <a:lnTo>
                    <a:pt x="1222" y="84"/>
                  </a:lnTo>
                  <a:lnTo>
                    <a:pt x="1222" y="78"/>
                  </a:lnTo>
                  <a:lnTo>
                    <a:pt x="1222" y="74"/>
                  </a:lnTo>
                  <a:lnTo>
                    <a:pt x="1225" y="70"/>
                  </a:lnTo>
                  <a:lnTo>
                    <a:pt x="1228" y="67"/>
                  </a:lnTo>
                  <a:lnTo>
                    <a:pt x="1232" y="64"/>
                  </a:lnTo>
                  <a:lnTo>
                    <a:pt x="1238" y="64"/>
                  </a:lnTo>
                  <a:close/>
                  <a:moveTo>
                    <a:pt x="1173" y="64"/>
                  </a:moveTo>
                  <a:lnTo>
                    <a:pt x="1178" y="64"/>
                  </a:lnTo>
                  <a:lnTo>
                    <a:pt x="1182" y="67"/>
                  </a:lnTo>
                  <a:lnTo>
                    <a:pt x="1185" y="70"/>
                  </a:lnTo>
                  <a:lnTo>
                    <a:pt x="1187" y="74"/>
                  </a:lnTo>
                  <a:lnTo>
                    <a:pt x="1187" y="78"/>
                  </a:lnTo>
                  <a:lnTo>
                    <a:pt x="1187" y="84"/>
                  </a:lnTo>
                  <a:lnTo>
                    <a:pt x="1185" y="88"/>
                  </a:lnTo>
                  <a:lnTo>
                    <a:pt x="1182" y="91"/>
                  </a:lnTo>
                  <a:lnTo>
                    <a:pt x="1178" y="94"/>
                  </a:lnTo>
                  <a:lnTo>
                    <a:pt x="1173" y="94"/>
                  </a:lnTo>
                  <a:lnTo>
                    <a:pt x="1168" y="94"/>
                  </a:lnTo>
                  <a:lnTo>
                    <a:pt x="1164" y="91"/>
                  </a:lnTo>
                  <a:lnTo>
                    <a:pt x="1161" y="88"/>
                  </a:lnTo>
                  <a:lnTo>
                    <a:pt x="1159" y="84"/>
                  </a:lnTo>
                  <a:lnTo>
                    <a:pt x="1158" y="78"/>
                  </a:lnTo>
                  <a:lnTo>
                    <a:pt x="1159" y="74"/>
                  </a:lnTo>
                  <a:lnTo>
                    <a:pt x="1161" y="70"/>
                  </a:lnTo>
                  <a:lnTo>
                    <a:pt x="1164" y="67"/>
                  </a:lnTo>
                  <a:lnTo>
                    <a:pt x="1168" y="64"/>
                  </a:lnTo>
                  <a:lnTo>
                    <a:pt x="1173" y="64"/>
                  </a:lnTo>
                  <a:close/>
                  <a:moveTo>
                    <a:pt x="1109" y="64"/>
                  </a:moveTo>
                  <a:lnTo>
                    <a:pt x="1113" y="64"/>
                  </a:lnTo>
                  <a:lnTo>
                    <a:pt x="1117" y="67"/>
                  </a:lnTo>
                  <a:lnTo>
                    <a:pt x="1122" y="70"/>
                  </a:lnTo>
                  <a:lnTo>
                    <a:pt x="1123" y="74"/>
                  </a:lnTo>
                  <a:lnTo>
                    <a:pt x="1124" y="78"/>
                  </a:lnTo>
                  <a:lnTo>
                    <a:pt x="1123" y="84"/>
                  </a:lnTo>
                  <a:lnTo>
                    <a:pt x="1122" y="88"/>
                  </a:lnTo>
                  <a:lnTo>
                    <a:pt x="1117" y="91"/>
                  </a:lnTo>
                  <a:lnTo>
                    <a:pt x="1113" y="94"/>
                  </a:lnTo>
                  <a:lnTo>
                    <a:pt x="1109" y="94"/>
                  </a:lnTo>
                  <a:lnTo>
                    <a:pt x="1105" y="94"/>
                  </a:lnTo>
                  <a:lnTo>
                    <a:pt x="1101" y="91"/>
                  </a:lnTo>
                  <a:lnTo>
                    <a:pt x="1097" y="88"/>
                  </a:lnTo>
                  <a:lnTo>
                    <a:pt x="1095" y="84"/>
                  </a:lnTo>
                  <a:lnTo>
                    <a:pt x="1094" y="78"/>
                  </a:lnTo>
                  <a:lnTo>
                    <a:pt x="1095" y="74"/>
                  </a:lnTo>
                  <a:lnTo>
                    <a:pt x="1097" y="70"/>
                  </a:lnTo>
                  <a:lnTo>
                    <a:pt x="1101" y="67"/>
                  </a:lnTo>
                  <a:lnTo>
                    <a:pt x="1105" y="64"/>
                  </a:lnTo>
                  <a:lnTo>
                    <a:pt x="1109" y="64"/>
                  </a:lnTo>
                  <a:close/>
                  <a:moveTo>
                    <a:pt x="1045" y="64"/>
                  </a:moveTo>
                  <a:lnTo>
                    <a:pt x="1049" y="64"/>
                  </a:lnTo>
                  <a:lnTo>
                    <a:pt x="1053" y="67"/>
                  </a:lnTo>
                  <a:lnTo>
                    <a:pt x="1057" y="70"/>
                  </a:lnTo>
                  <a:lnTo>
                    <a:pt x="1059" y="74"/>
                  </a:lnTo>
                  <a:lnTo>
                    <a:pt x="1060" y="78"/>
                  </a:lnTo>
                  <a:lnTo>
                    <a:pt x="1059" y="84"/>
                  </a:lnTo>
                  <a:lnTo>
                    <a:pt x="1057" y="88"/>
                  </a:lnTo>
                  <a:lnTo>
                    <a:pt x="1053" y="91"/>
                  </a:lnTo>
                  <a:lnTo>
                    <a:pt x="1049" y="94"/>
                  </a:lnTo>
                  <a:lnTo>
                    <a:pt x="1045" y="94"/>
                  </a:lnTo>
                  <a:lnTo>
                    <a:pt x="1041" y="94"/>
                  </a:lnTo>
                  <a:lnTo>
                    <a:pt x="1037" y="91"/>
                  </a:lnTo>
                  <a:lnTo>
                    <a:pt x="1032" y="88"/>
                  </a:lnTo>
                  <a:lnTo>
                    <a:pt x="1031" y="84"/>
                  </a:lnTo>
                  <a:lnTo>
                    <a:pt x="1030" y="78"/>
                  </a:lnTo>
                  <a:lnTo>
                    <a:pt x="1031" y="74"/>
                  </a:lnTo>
                  <a:lnTo>
                    <a:pt x="1032" y="70"/>
                  </a:lnTo>
                  <a:lnTo>
                    <a:pt x="1037" y="67"/>
                  </a:lnTo>
                  <a:lnTo>
                    <a:pt x="1041" y="64"/>
                  </a:lnTo>
                  <a:lnTo>
                    <a:pt x="1045" y="64"/>
                  </a:lnTo>
                  <a:close/>
                  <a:moveTo>
                    <a:pt x="981" y="64"/>
                  </a:moveTo>
                  <a:lnTo>
                    <a:pt x="986" y="64"/>
                  </a:lnTo>
                  <a:lnTo>
                    <a:pt x="990" y="67"/>
                  </a:lnTo>
                  <a:lnTo>
                    <a:pt x="993" y="70"/>
                  </a:lnTo>
                  <a:lnTo>
                    <a:pt x="995" y="74"/>
                  </a:lnTo>
                  <a:lnTo>
                    <a:pt x="996" y="78"/>
                  </a:lnTo>
                  <a:lnTo>
                    <a:pt x="995" y="84"/>
                  </a:lnTo>
                  <a:lnTo>
                    <a:pt x="993" y="88"/>
                  </a:lnTo>
                  <a:lnTo>
                    <a:pt x="990" y="91"/>
                  </a:lnTo>
                  <a:lnTo>
                    <a:pt x="986" y="94"/>
                  </a:lnTo>
                  <a:lnTo>
                    <a:pt x="981" y="94"/>
                  </a:lnTo>
                  <a:lnTo>
                    <a:pt x="976" y="94"/>
                  </a:lnTo>
                  <a:lnTo>
                    <a:pt x="972" y="91"/>
                  </a:lnTo>
                  <a:lnTo>
                    <a:pt x="969" y="88"/>
                  </a:lnTo>
                  <a:lnTo>
                    <a:pt x="967" y="84"/>
                  </a:lnTo>
                  <a:lnTo>
                    <a:pt x="967" y="78"/>
                  </a:lnTo>
                  <a:lnTo>
                    <a:pt x="967" y="74"/>
                  </a:lnTo>
                  <a:lnTo>
                    <a:pt x="969" y="70"/>
                  </a:lnTo>
                  <a:lnTo>
                    <a:pt x="972" y="67"/>
                  </a:lnTo>
                  <a:lnTo>
                    <a:pt x="976" y="64"/>
                  </a:lnTo>
                  <a:lnTo>
                    <a:pt x="981" y="64"/>
                  </a:lnTo>
                  <a:close/>
                  <a:moveTo>
                    <a:pt x="916" y="64"/>
                  </a:moveTo>
                  <a:lnTo>
                    <a:pt x="922" y="64"/>
                  </a:lnTo>
                  <a:lnTo>
                    <a:pt x="926" y="67"/>
                  </a:lnTo>
                  <a:lnTo>
                    <a:pt x="929" y="70"/>
                  </a:lnTo>
                  <a:lnTo>
                    <a:pt x="932" y="74"/>
                  </a:lnTo>
                  <a:lnTo>
                    <a:pt x="932" y="78"/>
                  </a:lnTo>
                  <a:lnTo>
                    <a:pt x="932" y="84"/>
                  </a:lnTo>
                  <a:lnTo>
                    <a:pt x="929" y="88"/>
                  </a:lnTo>
                  <a:lnTo>
                    <a:pt x="926" y="91"/>
                  </a:lnTo>
                  <a:lnTo>
                    <a:pt x="922" y="94"/>
                  </a:lnTo>
                  <a:lnTo>
                    <a:pt x="916" y="94"/>
                  </a:lnTo>
                  <a:lnTo>
                    <a:pt x="912" y="94"/>
                  </a:lnTo>
                  <a:lnTo>
                    <a:pt x="908" y="91"/>
                  </a:lnTo>
                  <a:lnTo>
                    <a:pt x="905" y="88"/>
                  </a:lnTo>
                  <a:lnTo>
                    <a:pt x="902" y="84"/>
                  </a:lnTo>
                  <a:lnTo>
                    <a:pt x="902" y="78"/>
                  </a:lnTo>
                  <a:lnTo>
                    <a:pt x="902" y="74"/>
                  </a:lnTo>
                  <a:lnTo>
                    <a:pt x="905" y="70"/>
                  </a:lnTo>
                  <a:lnTo>
                    <a:pt x="908" y="67"/>
                  </a:lnTo>
                  <a:lnTo>
                    <a:pt x="912" y="64"/>
                  </a:lnTo>
                  <a:lnTo>
                    <a:pt x="916" y="64"/>
                  </a:lnTo>
                  <a:close/>
                  <a:moveTo>
                    <a:pt x="854" y="64"/>
                  </a:moveTo>
                  <a:lnTo>
                    <a:pt x="858" y="64"/>
                  </a:lnTo>
                  <a:lnTo>
                    <a:pt x="862" y="67"/>
                  </a:lnTo>
                  <a:lnTo>
                    <a:pt x="865" y="70"/>
                  </a:lnTo>
                  <a:lnTo>
                    <a:pt x="868" y="74"/>
                  </a:lnTo>
                  <a:lnTo>
                    <a:pt x="868" y="78"/>
                  </a:lnTo>
                  <a:lnTo>
                    <a:pt x="868" y="84"/>
                  </a:lnTo>
                  <a:lnTo>
                    <a:pt x="865" y="88"/>
                  </a:lnTo>
                  <a:lnTo>
                    <a:pt x="862" y="91"/>
                  </a:lnTo>
                  <a:lnTo>
                    <a:pt x="858" y="94"/>
                  </a:lnTo>
                  <a:lnTo>
                    <a:pt x="854" y="94"/>
                  </a:lnTo>
                  <a:lnTo>
                    <a:pt x="848" y="94"/>
                  </a:lnTo>
                  <a:lnTo>
                    <a:pt x="844" y="91"/>
                  </a:lnTo>
                  <a:lnTo>
                    <a:pt x="841" y="88"/>
                  </a:lnTo>
                  <a:lnTo>
                    <a:pt x="838" y="84"/>
                  </a:lnTo>
                  <a:lnTo>
                    <a:pt x="838" y="78"/>
                  </a:lnTo>
                  <a:lnTo>
                    <a:pt x="838" y="74"/>
                  </a:lnTo>
                  <a:lnTo>
                    <a:pt x="841" y="70"/>
                  </a:lnTo>
                  <a:lnTo>
                    <a:pt x="844" y="67"/>
                  </a:lnTo>
                  <a:lnTo>
                    <a:pt x="848" y="64"/>
                  </a:lnTo>
                  <a:lnTo>
                    <a:pt x="854" y="64"/>
                  </a:lnTo>
                  <a:close/>
                  <a:moveTo>
                    <a:pt x="789" y="64"/>
                  </a:moveTo>
                  <a:lnTo>
                    <a:pt x="794" y="64"/>
                  </a:lnTo>
                  <a:lnTo>
                    <a:pt x="798" y="67"/>
                  </a:lnTo>
                  <a:lnTo>
                    <a:pt x="801" y="70"/>
                  </a:lnTo>
                  <a:lnTo>
                    <a:pt x="803" y="74"/>
                  </a:lnTo>
                  <a:lnTo>
                    <a:pt x="803" y="78"/>
                  </a:lnTo>
                  <a:lnTo>
                    <a:pt x="803" y="84"/>
                  </a:lnTo>
                  <a:lnTo>
                    <a:pt x="801" y="88"/>
                  </a:lnTo>
                  <a:lnTo>
                    <a:pt x="798" y="91"/>
                  </a:lnTo>
                  <a:lnTo>
                    <a:pt x="794" y="94"/>
                  </a:lnTo>
                  <a:lnTo>
                    <a:pt x="789" y="94"/>
                  </a:lnTo>
                  <a:lnTo>
                    <a:pt x="784" y="94"/>
                  </a:lnTo>
                  <a:lnTo>
                    <a:pt x="780" y="91"/>
                  </a:lnTo>
                  <a:lnTo>
                    <a:pt x="777" y="88"/>
                  </a:lnTo>
                  <a:lnTo>
                    <a:pt x="775" y="84"/>
                  </a:lnTo>
                  <a:lnTo>
                    <a:pt x="774" y="78"/>
                  </a:lnTo>
                  <a:lnTo>
                    <a:pt x="775" y="74"/>
                  </a:lnTo>
                  <a:lnTo>
                    <a:pt x="777" y="70"/>
                  </a:lnTo>
                  <a:lnTo>
                    <a:pt x="780" y="67"/>
                  </a:lnTo>
                  <a:lnTo>
                    <a:pt x="784" y="64"/>
                  </a:lnTo>
                  <a:lnTo>
                    <a:pt x="789" y="64"/>
                  </a:lnTo>
                  <a:close/>
                  <a:moveTo>
                    <a:pt x="725" y="64"/>
                  </a:moveTo>
                  <a:lnTo>
                    <a:pt x="729" y="64"/>
                  </a:lnTo>
                  <a:lnTo>
                    <a:pt x="733" y="67"/>
                  </a:lnTo>
                  <a:lnTo>
                    <a:pt x="738" y="70"/>
                  </a:lnTo>
                  <a:lnTo>
                    <a:pt x="739" y="74"/>
                  </a:lnTo>
                  <a:lnTo>
                    <a:pt x="740" y="78"/>
                  </a:lnTo>
                  <a:lnTo>
                    <a:pt x="739" y="84"/>
                  </a:lnTo>
                  <a:lnTo>
                    <a:pt x="738" y="88"/>
                  </a:lnTo>
                  <a:lnTo>
                    <a:pt x="733" y="91"/>
                  </a:lnTo>
                  <a:lnTo>
                    <a:pt x="729" y="94"/>
                  </a:lnTo>
                  <a:lnTo>
                    <a:pt x="725" y="94"/>
                  </a:lnTo>
                  <a:lnTo>
                    <a:pt x="721" y="94"/>
                  </a:lnTo>
                  <a:lnTo>
                    <a:pt x="717" y="91"/>
                  </a:lnTo>
                  <a:lnTo>
                    <a:pt x="713" y="88"/>
                  </a:lnTo>
                  <a:lnTo>
                    <a:pt x="711" y="84"/>
                  </a:lnTo>
                  <a:lnTo>
                    <a:pt x="710" y="78"/>
                  </a:lnTo>
                  <a:lnTo>
                    <a:pt x="711" y="74"/>
                  </a:lnTo>
                  <a:lnTo>
                    <a:pt x="713" y="70"/>
                  </a:lnTo>
                  <a:lnTo>
                    <a:pt x="717" y="67"/>
                  </a:lnTo>
                  <a:lnTo>
                    <a:pt x="721" y="64"/>
                  </a:lnTo>
                  <a:lnTo>
                    <a:pt x="725" y="64"/>
                  </a:lnTo>
                  <a:close/>
                  <a:moveTo>
                    <a:pt x="661" y="64"/>
                  </a:moveTo>
                  <a:lnTo>
                    <a:pt x="665" y="64"/>
                  </a:lnTo>
                  <a:lnTo>
                    <a:pt x="669" y="67"/>
                  </a:lnTo>
                  <a:lnTo>
                    <a:pt x="673" y="70"/>
                  </a:lnTo>
                  <a:lnTo>
                    <a:pt x="675" y="74"/>
                  </a:lnTo>
                  <a:lnTo>
                    <a:pt x="676" y="78"/>
                  </a:lnTo>
                  <a:lnTo>
                    <a:pt x="675" y="84"/>
                  </a:lnTo>
                  <a:lnTo>
                    <a:pt x="673" y="88"/>
                  </a:lnTo>
                  <a:lnTo>
                    <a:pt x="669" y="91"/>
                  </a:lnTo>
                  <a:lnTo>
                    <a:pt x="665" y="94"/>
                  </a:lnTo>
                  <a:lnTo>
                    <a:pt x="661" y="94"/>
                  </a:lnTo>
                  <a:lnTo>
                    <a:pt x="657" y="94"/>
                  </a:lnTo>
                  <a:lnTo>
                    <a:pt x="653" y="91"/>
                  </a:lnTo>
                  <a:lnTo>
                    <a:pt x="648" y="88"/>
                  </a:lnTo>
                  <a:lnTo>
                    <a:pt x="647" y="84"/>
                  </a:lnTo>
                  <a:lnTo>
                    <a:pt x="646" y="78"/>
                  </a:lnTo>
                  <a:lnTo>
                    <a:pt x="647" y="74"/>
                  </a:lnTo>
                  <a:lnTo>
                    <a:pt x="648" y="70"/>
                  </a:lnTo>
                  <a:lnTo>
                    <a:pt x="653" y="67"/>
                  </a:lnTo>
                  <a:lnTo>
                    <a:pt x="657" y="64"/>
                  </a:lnTo>
                  <a:lnTo>
                    <a:pt x="661" y="64"/>
                  </a:lnTo>
                  <a:close/>
                  <a:moveTo>
                    <a:pt x="597" y="64"/>
                  </a:moveTo>
                  <a:lnTo>
                    <a:pt x="602" y="64"/>
                  </a:lnTo>
                  <a:lnTo>
                    <a:pt x="606" y="67"/>
                  </a:lnTo>
                  <a:lnTo>
                    <a:pt x="609" y="70"/>
                  </a:lnTo>
                  <a:lnTo>
                    <a:pt x="611" y="74"/>
                  </a:lnTo>
                  <a:lnTo>
                    <a:pt x="612" y="78"/>
                  </a:lnTo>
                  <a:lnTo>
                    <a:pt x="611" y="84"/>
                  </a:lnTo>
                  <a:lnTo>
                    <a:pt x="609" y="88"/>
                  </a:lnTo>
                  <a:lnTo>
                    <a:pt x="606" y="91"/>
                  </a:lnTo>
                  <a:lnTo>
                    <a:pt x="602" y="94"/>
                  </a:lnTo>
                  <a:lnTo>
                    <a:pt x="597" y="94"/>
                  </a:lnTo>
                  <a:lnTo>
                    <a:pt x="592" y="94"/>
                  </a:lnTo>
                  <a:lnTo>
                    <a:pt x="588" y="91"/>
                  </a:lnTo>
                  <a:lnTo>
                    <a:pt x="585" y="88"/>
                  </a:lnTo>
                  <a:lnTo>
                    <a:pt x="583" y="84"/>
                  </a:lnTo>
                  <a:lnTo>
                    <a:pt x="583" y="78"/>
                  </a:lnTo>
                  <a:lnTo>
                    <a:pt x="583" y="74"/>
                  </a:lnTo>
                  <a:lnTo>
                    <a:pt x="585" y="70"/>
                  </a:lnTo>
                  <a:lnTo>
                    <a:pt x="588" y="67"/>
                  </a:lnTo>
                  <a:lnTo>
                    <a:pt x="592" y="64"/>
                  </a:lnTo>
                  <a:lnTo>
                    <a:pt x="597" y="64"/>
                  </a:lnTo>
                  <a:close/>
                  <a:moveTo>
                    <a:pt x="532" y="64"/>
                  </a:moveTo>
                  <a:lnTo>
                    <a:pt x="538" y="64"/>
                  </a:lnTo>
                  <a:lnTo>
                    <a:pt x="542" y="67"/>
                  </a:lnTo>
                  <a:lnTo>
                    <a:pt x="545" y="70"/>
                  </a:lnTo>
                  <a:lnTo>
                    <a:pt x="548" y="74"/>
                  </a:lnTo>
                  <a:lnTo>
                    <a:pt x="548" y="78"/>
                  </a:lnTo>
                  <a:lnTo>
                    <a:pt x="548" y="84"/>
                  </a:lnTo>
                  <a:lnTo>
                    <a:pt x="545" y="88"/>
                  </a:lnTo>
                  <a:lnTo>
                    <a:pt x="542" y="91"/>
                  </a:lnTo>
                  <a:lnTo>
                    <a:pt x="538" y="94"/>
                  </a:lnTo>
                  <a:lnTo>
                    <a:pt x="532" y="94"/>
                  </a:lnTo>
                  <a:lnTo>
                    <a:pt x="528" y="94"/>
                  </a:lnTo>
                  <a:lnTo>
                    <a:pt x="524" y="91"/>
                  </a:lnTo>
                  <a:lnTo>
                    <a:pt x="521" y="88"/>
                  </a:lnTo>
                  <a:lnTo>
                    <a:pt x="518" y="84"/>
                  </a:lnTo>
                  <a:lnTo>
                    <a:pt x="518" y="78"/>
                  </a:lnTo>
                  <a:lnTo>
                    <a:pt x="518" y="74"/>
                  </a:lnTo>
                  <a:lnTo>
                    <a:pt x="521" y="70"/>
                  </a:lnTo>
                  <a:lnTo>
                    <a:pt x="524" y="67"/>
                  </a:lnTo>
                  <a:lnTo>
                    <a:pt x="528" y="64"/>
                  </a:lnTo>
                  <a:lnTo>
                    <a:pt x="532" y="64"/>
                  </a:lnTo>
                  <a:close/>
                  <a:moveTo>
                    <a:pt x="470" y="64"/>
                  </a:moveTo>
                  <a:lnTo>
                    <a:pt x="474" y="64"/>
                  </a:lnTo>
                  <a:lnTo>
                    <a:pt x="478" y="67"/>
                  </a:lnTo>
                  <a:lnTo>
                    <a:pt x="481" y="70"/>
                  </a:lnTo>
                  <a:lnTo>
                    <a:pt x="484" y="74"/>
                  </a:lnTo>
                  <a:lnTo>
                    <a:pt x="484" y="78"/>
                  </a:lnTo>
                  <a:lnTo>
                    <a:pt x="484" y="84"/>
                  </a:lnTo>
                  <a:lnTo>
                    <a:pt x="481" y="88"/>
                  </a:lnTo>
                  <a:lnTo>
                    <a:pt x="478" y="91"/>
                  </a:lnTo>
                  <a:lnTo>
                    <a:pt x="474" y="94"/>
                  </a:lnTo>
                  <a:lnTo>
                    <a:pt x="470" y="94"/>
                  </a:lnTo>
                  <a:lnTo>
                    <a:pt x="464" y="94"/>
                  </a:lnTo>
                  <a:lnTo>
                    <a:pt x="460" y="91"/>
                  </a:lnTo>
                  <a:lnTo>
                    <a:pt x="457" y="88"/>
                  </a:lnTo>
                  <a:lnTo>
                    <a:pt x="454" y="84"/>
                  </a:lnTo>
                  <a:lnTo>
                    <a:pt x="454" y="78"/>
                  </a:lnTo>
                  <a:lnTo>
                    <a:pt x="454" y="74"/>
                  </a:lnTo>
                  <a:lnTo>
                    <a:pt x="457" y="70"/>
                  </a:lnTo>
                  <a:lnTo>
                    <a:pt x="460" y="67"/>
                  </a:lnTo>
                  <a:lnTo>
                    <a:pt x="464" y="64"/>
                  </a:lnTo>
                  <a:lnTo>
                    <a:pt x="470" y="64"/>
                  </a:lnTo>
                  <a:close/>
                  <a:moveTo>
                    <a:pt x="405" y="64"/>
                  </a:moveTo>
                  <a:lnTo>
                    <a:pt x="410" y="64"/>
                  </a:lnTo>
                  <a:lnTo>
                    <a:pt x="414" y="67"/>
                  </a:lnTo>
                  <a:lnTo>
                    <a:pt x="417" y="70"/>
                  </a:lnTo>
                  <a:lnTo>
                    <a:pt x="419" y="74"/>
                  </a:lnTo>
                  <a:lnTo>
                    <a:pt x="419" y="78"/>
                  </a:lnTo>
                  <a:lnTo>
                    <a:pt x="419" y="84"/>
                  </a:lnTo>
                  <a:lnTo>
                    <a:pt x="417" y="88"/>
                  </a:lnTo>
                  <a:lnTo>
                    <a:pt x="414" y="91"/>
                  </a:lnTo>
                  <a:lnTo>
                    <a:pt x="410" y="94"/>
                  </a:lnTo>
                  <a:lnTo>
                    <a:pt x="405" y="94"/>
                  </a:lnTo>
                  <a:lnTo>
                    <a:pt x="400" y="94"/>
                  </a:lnTo>
                  <a:lnTo>
                    <a:pt x="396" y="91"/>
                  </a:lnTo>
                  <a:lnTo>
                    <a:pt x="393" y="88"/>
                  </a:lnTo>
                  <a:lnTo>
                    <a:pt x="391" y="84"/>
                  </a:lnTo>
                  <a:lnTo>
                    <a:pt x="390" y="78"/>
                  </a:lnTo>
                  <a:lnTo>
                    <a:pt x="391" y="74"/>
                  </a:lnTo>
                  <a:lnTo>
                    <a:pt x="393" y="70"/>
                  </a:lnTo>
                  <a:lnTo>
                    <a:pt x="396" y="67"/>
                  </a:lnTo>
                  <a:lnTo>
                    <a:pt x="400" y="64"/>
                  </a:lnTo>
                  <a:lnTo>
                    <a:pt x="405" y="64"/>
                  </a:lnTo>
                  <a:close/>
                  <a:moveTo>
                    <a:pt x="341" y="64"/>
                  </a:moveTo>
                  <a:lnTo>
                    <a:pt x="345" y="64"/>
                  </a:lnTo>
                  <a:lnTo>
                    <a:pt x="349" y="67"/>
                  </a:lnTo>
                  <a:lnTo>
                    <a:pt x="354" y="70"/>
                  </a:lnTo>
                  <a:lnTo>
                    <a:pt x="355" y="74"/>
                  </a:lnTo>
                  <a:lnTo>
                    <a:pt x="356" y="78"/>
                  </a:lnTo>
                  <a:lnTo>
                    <a:pt x="355" y="84"/>
                  </a:lnTo>
                  <a:lnTo>
                    <a:pt x="354" y="88"/>
                  </a:lnTo>
                  <a:lnTo>
                    <a:pt x="349" y="91"/>
                  </a:lnTo>
                  <a:lnTo>
                    <a:pt x="345" y="94"/>
                  </a:lnTo>
                  <a:lnTo>
                    <a:pt x="341" y="94"/>
                  </a:lnTo>
                  <a:lnTo>
                    <a:pt x="337" y="94"/>
                  </a:lnTo>
                  <a:lnTo>
                    <a:pt x="333" y="91"/>
                  </a:lnTo>
                  <a:lnTo>
                    <a:pt x="329" y="88"/>
                  </a:lnTo>
                  <a:lnTo>
                    <a:pt x="327" y="84"/>
                  </a:lnTo>
                  <a:lnTo>
                    <a:pt x="326" y="78"/>
                  </a:lnTo>
                  <a:lnTo>
                    <a:pt x="327" y="74"/>
                  </a:lnTo>
                  <a:lnTo>
                    <a:pt x="329" y="70"/>
                  </a:lnTo>
                  <a:lnTo>
                    <a:pt x="333" y="67"/>
                  </a:lnTo>
                  <a:lnTo>
                    <a:pt x="337" y="64"/>
                  </a:lnTo>
                  <a:lnTo>
                    <a:pt x="341" y="64"/>
                  </a:lnTo>
                  <a:close/>
                  <a:moveTo>
                    <a:pt x="277" y="64"/>
                  </a:moveTo>
                  <a:lnTo>
                    <a:pt x="281" y="64"/>
                  </a:lnTo>
                  <a:lnTo>
                    <a:pt x="285" y="67"/>
                  </a:lnTo>
                  <a:lnTo>
                    <a:pt x="289" y="70"/>
                  </a:lnTo>
                  <a:lnTo>
                    <a:pt x="291" y="74"/>
                  </a:lnTo>
                  <a:lnTo>
                    <a:pt x="292" y="78"/>
                  </a:lnTo>
                  <a:lnTo>
                    <a:pt x="291" y="84"/>
                  </a:lnTo>
                  <a:lnTo>
                    <a:pt x="289" y="88"/>
                  </a:lnTo>
                  <a:lnTo>
                    <a:pt x="285" y="91"/>
                  </a:lnTo>
                  <a:lnTo>
                    <a:pt x="281" y="94"/>
                  </a:lnTo>
                  <a:lnTo>
                    <a:pt x="277" y="94"/>
                  </a:lnTo>
                  <a:lnTo>
                    <a:pt x="273" y="94"/>
                  </a:lnTo>
                  <a:lnTo>
                    <a:pt x="269" y="91"/>
                  </a:lnTo>
                  <a:lnTo>
                    <a:pt x="264" y="88"/>
                  </a:lnTo>
                  <a:lnTo>
                    <a:pt x="263" y="84"/>
                  </a:lnTo>
                  <a:lnTo>
                    <a:pt x="262" y="78"/>
                  </a:lnTo>
                  <a:lnTo>
                    <a:pt x="263" y="74"/>
                  </a:lnTo>
                  <a:lnTo>
                    <a:pt x="264" y="70"/>
                  </a:lnTo>
                  <a:lnTo>
                    <a:pt x="269" y="67"/>
                  </a:lnTo>
                  <a:lnTo>
                    <a:pt x="273" y="64"/>
                  </a:lnTo>
                  <a:lnTo>
                    <a:pt x="277" y="64"/>
                  </a:lnTo>
                  <a:close/>
                  <a:moveTo>
                    <a:pt x="213" y="64"/>
                  </a:moveTo>
                  <a:lnTo>
                    <a:pt x="218" y="64"/>
                  </a:lnTo>
                  <a:lnTo>
                    <a:pt x="222" y="67"/>
                  </a:lnTo>
                  <a:lnTo>
                    <a:pt x="225" y="70"/>
                  </a:lnTo>
                  <a:lnTo>
                    <a:pt x="227" y="74"/>
                  </a:lnTo>
                  <a:lnTo>
                    <a:pt x="228" y="78"/>
                  </a:lnTo>
                  <a:lnTo>
                    <a:pt x="227" y="84"/>
                  </a:lnTo>
                  <a:lnTo>
                    <a:pt x="225" y="88"/>
                  </a:lnTo>
                  <a:lnTo>
                    <a:pt x="222" y="91"/>
                  </a:lnTo>
                  <a:lnTo>
                    <a:pt x="218" y="94"/>
                  </a:lnTo>
                  <a:lnTo>
                    <a:pt x="213" y="94"/>
                  </a:lnTo>
                  <a:lnTo>
                    <a:pt x="208" y="94"/>
                  </a:lnTo>
                  <a:lnTo>
                    <a:pt x="204" y="91"/>
                  </a:lnTo>
                  <a:lnTo>
                    <a:pt x="201" y="88"/>
                  </a:lnTo>
                  <a:lnTo>
                    <a:pt x="199" y="84"/>
                  </a:lnTo>
                  <a:lnTo>
                    <a:pt x="199" y="78"/>
                  </a:lnTo>
                  <a:lnTo>
                    <a:pt x="199" y="74"/>
                  </a:lnTo>
                  <a:lnTo>
                    <a:pt x="201" y="70"/>
                  </a:lnTo>
                  <a:lnTo>
                    <a:pt x="204" y="67"/>
                  </a:lnTo>
                  <a:lnTo>
                    <a:pt x="208" y="64"/>
                  </a:lnTo>
                  <a:lnTo>
                    <a:pt x="213" y="64"/>
                  </a:lnTo>
                  <a:close/>
                  <a:moveTo>
                    <a:pt x="148" y="64"/>
                  </a:moveTo>
                  <a:lnTo>
                    <a:pt x="154" y="64"/>
                  </a:lnTo>
                  <a:lnTo>
                    <a:pt x="158" y="67"/>
                  </a:lnTo>
                  <a:lnTo>
                    <a:pt x="161" y="70"/>
                  </a:lnTo>
                  <a:lnTo>
                    <a:pt x="164" y="74"/>
                  </a:lnTo>
                  <a:lnTo>
                    <a:pt x="164" y="78"/>
                  </a:lnTo>
                  <a:lnTo>
                    <a:pt x="164" y="84"/>
                  </a:lnTo>
                  <a:lnTo>
                    <a:pt x="161" y="88"/>
                  </a:lnTo>
                  <a:lnTo>
                    <a:pt x="158" y="91"/>
                  </a:lnTo>
                  <a:lnTo>
                    <a:pt x="154" y="94"/>
                  </a:lnTo>
                  <a:lnTo>
                    <a:pt x="148" y="94"/>
                  </a:lnTo>
                  <a:lnTo>
                    <a:pt x="144" y="94"/>
                  </a:lnTo>
                  <a:lnTo>
                    <a:pt x="140" y="91"/>
                  </a:lnTo>
                  <a:lnTo>
                    <a:pt x="137" y="88"/>
                  </a:lnTo>
                  <a:lnTo>
                    <a:pt x="134" y="84"/>
                  </a:lnTo>
                  <a:lnTo>
                    <a:pt x="134" y="78"/>
                  </a:lnTo>
                  <a:lnTo>
                    <a:pt x="134" y="74"/>
                  </a:lnTo>
                  <a:lnTo>
                    <a:pt x="137" y="70"/>
                  </a:lnTo>
                  <a:lnTo>
                    <a:pt x="140" y="67"/>
                  </a:lnTo>
                  <a:lnTo>
                    <a:pt x="144" y="64"/>
                  </a:lnTo>
                  <a:lnTo>
                    <a:pt x="148" y="64"/>
                  </a:lnTo>
                  <a:close/>
                  <a:moveTo>
                    <a:pt x="86" y="64"/>
                  </a:moveTo>
                  <a:lnTo>
                    <a:pt x="90" y="64"/>
                  </a:lnTo>
                  <a:lnTo>
                    <a:pt x="94" y="67"/>
                  </a:lnTo>
                  <a:lnTo>
                    <a:pt x="97" y="70"/>
                  </a:lnTo>
                  <a:lnTo>
                    <a:pt x="100" y="74"/>
                  </a:lnTo>
                  <a:lnTo>
                    <a:pt x="100" y="78"/>
                  </a:lnTo>
                  <a:lnTo>
                    <a:pt x="100" y="84"/>
                  </a:lnTo>
                  <a:lnTo>
                    <a:pt x="97" y="88"/>
                  </a:lnTo>
                  <a:lnTo>
                    <a:pt x="94" y="91"/>
                  </a:lnTo>
                  <a:lnTo>
                    <a:pt x="90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6" y="91"/>
                  </a:lnTo>
                  <a:lnTo>
                    <a:pt x="73" y="88"/>
                  </a:lnTo>
                  <a:lnTo>
                    <a:pt x="70" y="84"/>
                  </a:lnTo>
                  <a:lnTo>
                    <a:pt x="70" y="78"/>
                  </a:lnTo>
                  <a:lnTo>
                    <a:pt x="70" y="74"/>
                  </a:lnTo>
                  <a:lnTo>
                    <a:pt x="73" y="70"/>
                  </a:lnTo>
                  <a:lnTo>
                    <a:pt x="76" y="67"/>
                  </a:lnTo>
                  <a:lnTo>
                    <a:pt x="80" y="64"/>
                  </a:lnTo>
                  <a:lnTo>
                    <a:pt x="86" y="64"/>
                  </a:lnTo>
                  <a:close/>
                  <a:moveTo>
                    <a:pt x="21" y="64"/>
                  </a:moveTo>
                  <a:lnTo>
                    <a:pt x="26" y="64"/>
                  </a:lnTo>
                  <a:lnTo>
                    <a:pt x="30" y="67"/>
                  </a:lnTo>
                  <a:lnTo>
                    <a:pt x="33" y="70"/>
                  </a:lnTo>
                  <a:lnTo>
                    <a:pt x="35" y="74"/>
                  </a:lnTo>
                  <a:lnTo>
                    <a:pt x="35" y="78"/>
                  </a:lnTo>
                  <a:lnTo>
                    <a:pt x="35" y="84"/>
                  </a:lnTo>
                  <a:lnTo>
                    <a:pt x="33" y="88"/>
                  </a:lnTo>
                  <a:lnTo>
                    <a:pt x="30" y="91"/>
                  </a:lnTo>
                  <a:lnTo>
                    <a:pt x="26" y="94"/>
                  </a:lnTo>
                  <a:lnTo>
                    <a:pt x="21" y="94"/>
                  </a:lnTo>
                  <a:lnTo>
                    <a:pt x="16" y="94"/>
                  </a:lnTo>
                  <a:lnTo>
                    <a:pt x="12" y="91"/>
                  </a:lnTo>
                  <a:lnTo>
                    <a:pt x="9" y="88"/>
                  </a:lnTo>
                  <a:lnTo>
                    <a:pt x="7" y="84"/>
                  </a:lnTo>
                  <a:lnTo>
                    <a:pt x="6" y="78"/>
                  </a:lnTo>
                  <a:lnTo>
                    <a:pt x="7" y="74"/>
                  </a:lnTo>
                  <a:lnTo>
                    <a:pt x="9" y="70"/>
                  </a:lnTo>
                  <a:lnTo>
                    <a:pt x="12" y="67"/>
                  </a:lnTo>
                  <a:lnTo>
                    <a:pt x="16" y="64"/>
                  </a:lnTo>
                  <a:lnTo>
                    <a:pt x="21" y="64"/>
                  </a:lnTo>
                  <a:close/>
                  <a:moveTo>
                    <a:pt x="4458" y="7"/>
                  </a:moveTo>
                  <a:lnTo>
                    <a:pt x="4458" y="24"/>
                  </a:lnTo>
                  <a:lnTo>
                    <a:pt x="4455" y="20"/>
                  </a:lnTo>
                  <a:lnTo>
                    <a:pt x="4453" y="16"/>
                  </a:lnTo>
                  <a:lnTo>
                    <a:pt x="4455" y="10"/>
                  </a:lnTo>
                  <a:lnTo>
                    <a:pt x="4458" y="7"/>
                  </a:lnTo>
                  <a:close/>
                  <a:moveTo>
                    <a:pt x="0" y="7"/>
                  </a:moveTo>
                  <a:lnTo>
                    <a:pt x="3" y="10"/>
                  </a:lnTo>
                  <a:lnTo>
                    <a:pt x="5" y="16"/>
                  </a:lnTo>
                  <a:lnTo>
                    <a:pt x="3" y="20"/>
                  </a:lnTo>
                  <a:lnTo>
                    <a:pt x="0" y="24"/>
                  </a:lnTo>
                  <a:lnTo>
                    <a:pt x="0" y="7"/>
                  </a:lnTo>
                  <a:close/>
                  <a:moveTo>
                    <a:pt x="4405" y="0"/>
                  </a:moveTo>
                  <a:lnTo>
                    <a:pt x="4410" y="0"/>
                  </a:lnTo>
                  <a:lnTo>
                    <a:pt x="4414" y="3"/>
                  </a:lnTo>
                  <a:lnTo>
                    <a:pt x="4417" y="6"/>
                  </a:lnTo>
                  <a:lnTo>
                    <a:pt x="4418" y="10"/>
                  </a:lnTo>
                  <a:lnTo>
                    <a:pt x="4420" y="16"/>
                  </a:lnTo>
                  <a:lnTo>
                    <a:pt x="4418" y="20"/>
                  </a:lnTo>
                  <a:lnTo>
                    <a:pt x="4417" y="24"/>
                  </a:lnTo>
                  <a:lnTo>
                    <a:pt x="4414" y="27"/>
                  </a:lnTo>
                  <a:lnTo>
                    <a:pt x="4410" y="30"/>
                  </a:lnTo>
                  <a:lnTo>
                    <a:pt x="4405" y="30"/>
                  </a:lnTo>
                  <a:lnTo>
                    <a:pt x="4400" y="30"/>
                  </a:lnTo>
                  <a:lnTo>
                    <a:pt x="4396" y="27"/>
                  </a:lnTo>
                  <a:lnTo>
                    <a:pt x="4393" y="24"/>
                  </a:lnTo>
                  <a:lnTo>
                    <a:pt x="4391" y="20"/>
                  </a:lnTo>
                  <a:lnTo>
                    <a:pt x="4391" y="16"/>
                  </a:lnTo>
                  <a:lnTo>
                    <a:pt x="4391" y="10"/>
                  </a:lnTo>
                  <a:lnTo>
                    <a:pt x="4393" y="6"/>
                  </a:lnTo>
                  <a:lnTo>
                    <a:pt x="4396" y="3"/>
                  </a:lnTo>
                  <a:lnTo>
                    <a:pt x="4400" y="0"/>
                  </a:lnTo>
                  <a:lnTo>
                    <a:pt x="4405" y="0"/>
                  </a:lnTo>
                  <a:close/>
                  <a:moveTo>
                    <a:pt x="4342" y="0"/>
                  </a:moveTo>
                  <a:lnTo>
                    <a:pt x="4346" y="0"/>
                  </a:lnTo>
                  <a:lnTo>
                    <a:pt x="4350" y="3"/>
                  </a:lnTo>
                  <a:lnTo>
                    <a:pt x="4353" y="6"/>
                  </a:lnTo>
                  <a:lnTo>
                    <a:pt x="4356" y="10"/>
                  </a:lnTo>
                  <a:lnTo>
                    <a:pt x="4356" y="16"/>
                  </a:lnTo>
                  <a:lnTo>
                    <a:pt x="4356" y="20"/>
                  </a:lnTo>
                  <a:lnTo>
                    <a:pt x="4353" y="24"/>
                  </a:lnTo>
                  <a:lnTo>
                    <a:pt x="4350" y="27"/>
                  </a:lnTo>
                  <a:lnTo>
                    <a:pt x="4346" y="30"/>
                  </a:lnTo>
                  <a:lnTo>
                    <a:pt x="4342" y="30"/>
                  </a:lnTo>
                  <a:lnTo>
                    <a:pt x="4336" y="30"/>
                  </a:lnTo>
                  <a:lnTo>
                    <a:pt x="4332" y="27"/>
                  </a:lnTo>
                  <a:lnTo>
                    <a:pt x="4329" y="24"/>
                  </a:lnTo>
                  <a:lnTo>
                    <a:pt x="4326" y="20"/>
                  </a:lnTo>
                  <a:lnTo>
                    <a:pt x="4326" y="16"/>
                  </a:lnTo>
                  <a:lnTo>
                    <a:pt x="4326" y="10"/>
                  </a:lnTo>
                  <a:lnTo>
                    <a:pt x="4329" y="6"/>
                  </a:lnTo>
                  <a:lnTo>
                    <a:pt x="4332" y="3"/>
                  </a:lnTo>
                  <a:lnTo>
                    <a:pt x="4336" y="0"/>
                  </a:lnTo>
                  <a:lnTo>
                    <a:pt x="4342" y="0"/>
                  </a:lnTo>
                  <a:close/>
                  <a:moveTo>
                    <a:pt x="4277" y="0"/>
                  </a:moveTo>
                  <a:lnTo>
                    <a:pt x="4282" y="0"/>
                  </a:lnTo>
                  <a:lnTo>
                    <a:pt x="4286" y="3"/>
                  </a:lnTo>
                  <a:lnTo>
                    <a:pt x="4289" y="6"/>
                  </a:lnTo>
                  <a:lnTo>
                    <a:pt x="4291" y="10"/>
                  </a:lnTo>
                  <a:lnTo>
                    <a:pt x="4291" y="16"/>
                  </a:lnTo>
                  <a:lnTo>
                    <a:pt x="4291" y="20"/>
                  </a:lnTo>
                  <a:lnTo>
                    <a:pt x="4289" y="24"/>
                  </a:lnTo>
                  <a:lnTo>
                    <a:pt x="4286" y="27"/>
                  </a:lnTo>
                  <a:lnTo>
                    <a:pt x="4282" y="30"/>
                  </a:lnTo>
                  <a:lnTo>
                    <a:pt x="4277" y="30"/>
                  </a:lnTo>
                  <a:lnTo>
                    <a:pt x="4272" y="30"/>
                  </a:lnTo>
                  <a:lnTo>
                    <a:pt x="4268" y="27"/>
                  </a:lnTo>
                  <a:lnTo>
                    <a:pt x="4265" y="24"/>
                  </a:lnTo>
                  <a:lnTo>
                    <a:pt x="4264" y="20"/>
                  </a:lnTo>
                  <a:lnTo>
                    <a:pt x="4262" y="16"/>
                  </a:lnTo>
                  <a:lnTo>
                    <a:pt x="4264" y="10"/>
                  </a:lnTo>
                  <a:lnTo>
                    <a:pt x="4265" y="6"/>
                  </a:lnTo>
                  <a:lnTo>
                    <a:pt x="4268" y="3"/>
                  </a:lnTo>
                  <a:lnTo>
                    <a:pt x="4272" y="0"/>
                  </a:lnTo>
                  <a:lnTo>
                    <a:pt x="4277" y="0"/>
                  </a:lnTo>
                  <a:close/>
                  <a:moveTo>
                    <a:pt x="4213" y="0"/>
                  </a:moveTo>
                  <a:lnTo>
                    <a:pt x="4217" y="0"/>
                  </a:lnTo>
                  <a:lnTo>
                    <a:pt x="4222" y="3"/>
                  </a:lnTo>
                  <a:lnTo>
                    <a:pt x="4224" y="6"/>
                  </a:lnTo>
                  <a:lnTo>
                    <a:pt x="4227" y="10"/>
                  </a:lnTo>
                  <a:lnTo>
                    <a:pt x="4229" y="16"/>
                  </a:lnTo>
                  <a:lnTo>
                    <a:pt x="4227" y="20"/>
                  </a:lnTo>
                  <a:lnTo>
                    <a:pt x="4224" y="24"/>
                  </a:lnTo>
                  <a:lnTo>
                    <a:pt x="4222" y="27"/>
                  </a:lnTo>
                  <a:lnTo>
                    <a:pt x="4217" y="30"/>
                  </a:lnTo>
                  <a:lnTo>
                    <a:pt x="4213" y="30"/>
                  </a:lnTo>
                  <a:lnTo>
                    <a:pt x="4208" y="30"/>
                  </a:lnTo>
                  <a:lnTo>
                    <a:pt x="4205" y="27"/>
                  </a:lnTo>
                  <a:lnTo>
                    <a:pt x="4201" y="24"/>
                  </a:lnTo>
                  <a:lnTo>
                    <a:pt x="4199" y="20"/>
                  </a:lnTo>
                  <a:lnTo>
                    <a:pt x="4198" y="16"/>
                  </a:lnTo>
                  <a:lnTo>
                    <a:pt x="4199" y="10"/>
                  </a:lnTo>
                  <a:lnTo>
                    <a:pt x="4201" y="6"/>
                  </a:lnTo>
                  <a:lnTo>
                    <a:pt x="4205" y="3"/>
                  </a:lnTo>
                  <a:lnTo>
                    <a:pt x="4208" y="0"/>
                  </a:lnTo>
                  <a:lnTo>
                    <a:pt x="4213" y="0"/>
                  </a:lnTo>
                  <a:close/>
                  <a:moveTo>
                    <a:pt x="4149" y="0"/>
                  </a:moveTo>
                  <a:lnTo>
                    <a:pt x="4153" y="0"/>
                  </a:lnTo>
                  <a:lnTo>
                    <a:pt x="4157" y="3"/>
                  </a:lnTo>
                  <a:lnTo>
                    <a:pt x="4162" y="6"/>
                  </a:lnTo>
                  <a:lnTo>
                    <a:pt x="4163" y="10"/>
                  </a:lnTo>
                  <a:lnTo>
                    <a:pt x="4164" y="16"/>
                  </a:lnTo>
                  <a:lnTo>
                    <a:pt x="4163" y="20"/>
                  </a:lnTo>
                  <a:lnTo>
                    <a:pt x="4162" y="24"/>
                  </a:lnTo>
                  <a:lnTo>
                    <a:pt x="4157" y="27"/>
                  </a:lnTo>
                  <a:lnTo>
                    <a:pt x="4153" y="30"/>
                  </a:lnTo>
                  <a:lnTo>
                    <a:pt x="4149" y="30"/>
                  </a:lnTo>
                  <a:lnTo>
                    <a:pt x="4145" y="30"/>
                  </a:lnTo>
                  <a:lnTo>
                    <a:pt x="4141" y="27"/>
                  </a:lnTo>
                  <a:lnTo>
                    <a:pt x="4136" y="24"/>
                  </a:lnTo>
                  <a:lnTo>
                    <a:pt x="4135" y="20"/>
                  </a:lnTo>
                  <a:lnTo>
                    <a:pt x="4134" y="16"/>
                  </a:lnTo>
                  <a:lnTo>
                    <a:pt x="4135" y="10"/>
                  </a:lnTo>
                  <a:lnTo>
                    <a:pt x="4136" y="6"/>
                  </a:lnTo>
                  <a:lnTo>
                    <a:pt x="4141" y="3"/>
                  </a:lnTo>
                  <a:lnTo>
                    <a:pt x="4145" y="0"/>
                  </a:lnTo>
                  <a:lnTo>
                    <a:pt x="4149" y="0"/>
                  </a:lnTo>
                  <a:close/>
                  <a:moveTo>
                    <a:pt x="4085" y="0"/>
                  </a:moveTo>
                  <a:lnTo>
                    <a:pt x="4090" y="0"/>
                  </a:lnTo>
                  <a:lnTo>
                    <a:pt x="4093" y="3"/>
                  </a:lnTo>
                  <a:lnTo>
                    <a:pt x="4097" y="6"/>
                  </a:lnTo>
                  <a:lnTo>
                    <a:pt x="4099" y="10"/>
                  </a:lnTo>
                  <a:lnTo>
                    <a:pt x="4100" y="16"/>
                  </a:lnTo>
                  <a:lnTo>
                    <a:pt x="4099" y="20"/>
                  </a:lnTo>
                  <a:lnTo>
                    <a:pt x="4097" y="24"/>
                  </a:lnTo>
                  <a:lnTo>
                    <a:pt x="4093" y="27"/>
                  </a:lnTo>
                  <a:lnTo>
                    <a:pt x="4090" y="30"/>
                  </a:lnTo>
                  <a:lnTo>
                    <a:pt x="4085" y="30"/>
                  </a:lnTo>
                  <a:lnTo>
                    <a:pt x="4081" y="30"/>
                  </a:lnTo>
                  <a:lnTo>
                    <a:pt x="4076" y="27"/>
                  </a:lnTo>
                  <a:lnTo>
                    <a:pt x="4074" y="24"/>
                  </a:lnTo>
                  <a:lnTo>
                    <a:pt x="4071" y="20"/>
                  </a:lnTo>
                  <a:lnTo>
                    <a:pt x="4069" y="16"/>
                  </a:lnTo>
                  <a:lnTo>
                    <a:pt x="4071" y="10"/>
                  </a:lnTo>
                  <a:lnTo>
                    <a:pt x="4074" y="6"/>
                  </a:lnTo>
                  <a:lnTo>
                    <a:pt x="4076" y="3"/>
                  </a:lnTo>
                  <a:lnTo>
                    <a:pt x="4081" y="0"/>
                  </a:lnTo>
                  <a:lnTo>
                    <a:pt x="4085" y="0"/>
                  </a:lnTo>
                  <a:close/>
                  <a:moveTo>
                    <a:pt x="4021" y="0"/>
                  </a:moveTo>
                  <a:lnTo>
                    <a:pt x="4026" y="0"/>
                  </a:lnTo>
                  <a:lnTo>
                    <a:pt x="4030" y="3"/>
                  </a:lnTo>
                  <a:lnTo>
                    <a:pt x="4033" y="6"/>
                  </a:lnTo>
                  <a:lnTo>
                    <a:pt x="4034" y="10"/>
                  </a:lnTo>
                  <a:lnTo>
                    <a:pt x="4036" y="16"/>
                  </a:lnTo>
                  <a:lnTo>
                    <a:pt x="4034" y="20"/>
                  </a:lnTo>
                  <a:lnTo>
                    <a:pt x="4033" y="24"/>
                  </a:lnTo>
                  <a:lnTo>
                    <a:pt x="4030" y="27"/>
                  </a:lnTo>
                  <a:lnTo>
                    <a:pt x="4026" y="30"/>
                  </a:lnTo>
                  <a:lnTo>
                    <a:pt x="4021" y="30"/>
                  </a:lnTo>
                  <a:lnTo>
                    <a:pt x="4016" y="30"/>
                  </a:lnTo>
                  <a:lnTo>
                    <a:pt x="4012" y="27"/>
                  </a:lnTo>
                  <a:lnTo>
                    <a:pt x="4009" y="24"/>
                  </a:lnTo>
                  <a:lnTo>
                    <a:pt x="4007" y="20"/>
                  </a:lnTo>
                  <a:lnTo>
                    <a:pt x="4007" y="16"/>
                  </a:lnTo>
                  <a:lnTo>
                    <a:pt x="4007" y="10"/>
                  </a:lnTo>
                  <a:lnTo>
                    <a:pt x="4009" y="6"/>
                  </a:lnTo>
                  <a:lnTo>
                    <a:pt x="4012" y="3"/>
                  </a:lnTo>
                  <a:lnTo>
                    <a:pt x="4016" y="0"/>
                  </a:lnTo>
                  <a:lnTo>
                    <a:pt x="4021" y="0"/>
                  </a:lnTo>
                  <a:close/>
                  <a:moveTo>
                    <a:pt x="3958" y="0"/>
                  </a:moveTo>
                  <a:lnTo>
                    <a:pt x="3962" y="0"/>
                  </a:lnTo>
                  <a:lnTo>
                    <a:pt x="3966" y="3"/>
                  </a:lnTo>
                  <a:lnTo>
                    <a:pt x="3969" y="6"/>
                  </a:lnTo>
                  <a:lnTo>
                    <a:pt x="3972" y="10"/>
                  </a:lnTo>
                  <a:lnTo>
                    <a:pt x="3972" y="16"/>
                  </a:lnTo>
                  <a:lnTo>
                    <a:pt x="3972" y="20"/>
                  </a:lnTo>
                  <a:lnTo>
                    <a:pt x="3969" y="24"/>
                  </a:lnTo>
                  <a:lnTo>
                    <a:pt x="3966" y="27"/>
                  </a:lnTo>
                  <a:lnTo>
                    <a:pt x="3962" y="30"/>
                  </a:lnTo>
                  <a:lnTo>
                    <a:pt x="3958" y="30"/>
                  </a:lnTo>
                  <a:lnTo>
                    <a:pt x="3952" y="30"/>
                  </a:lnTo>
                  <a:lnTo>
                    <a:pt x="3948" y="27"/>
                  </a:lnTo>
                  <a:lnTo>
                    <a:pt x="3945" y="24"/>
                  </a:lnTo>
                  <a:lnTo>
                    <a:pt x="3942" y="20"/>
                  </a:lnTo>
                  <a:lnTo>
                    <a:pt x="3942" y="16"/>
                  </a:lnTo>
                  <a:lnTo>
                    <a:pt x="3942" y="10"/>
                  </a:lnTo>
                  <a:lnTo>
                    <a:pt x="3945" y="6"/>
                  </a:lnTo>
                  <a:lnTo>
                    <a:pt x="3948" y="3"/>
                  </a:lnTo>
                  <a:lnTo>
                    <a:pt x="3952" y="0"/>
                  </a:lnTo>
                  <a:lnTo>
                    <a:pt x="3958" y="0"/>
                  </a:lnTo>
                  <a:close/>
                  <a:moveTo>
                    <a:pt x="3893" y="0"/>
                  </a:moveTo>
                  <a:lnTo>
                    <a:pt x="3898" y="0"/>
                  </a:lnTo>
                  <a:lnTo>
                    <a:pt x="3902" y="3"/>
                  </a:lnTo>
                  <a:lnTo>
                    <a:pt x="3905" y="6"/>
                  </a:lnTo>
                  <a:lnTo>
                    <a:pt x="3907" y="10"/>
                  </a:lnTo>
                  <a:lnTo>
                    <a:pt x="3907" y="16"/>
                  </a:lnTo>
                  <a:lnTo>
                    <a:pt x="3907" y="20"/>
                  </a:lnTo>
                  <a:lnTo>
                    <a:pt x="3905" y="24"/>
                  </a:lnTo>
                  <a:lnTo>
                    <a:pt x="3902" y="27"/>
                  </a:lnTo>
                  <a:lnTo>
                    <a:pt x="3898" y="30"/>
                  </a:lnTo>
                  <a:lnTo>
                    <a:pt x="3893" y="30"/>
                  </a:lnTo>
                  <a:lnTo>
                    <a:pt x="3888" y="30"/>
                  </a:lnTo>
                  <a:lnTo>
                    <a:pt x="3884" y="27"/>
                  </a:lnTo>
                  <a:lnTo>
                    <a:pt x="3881" y="24"/>
                  </a:lnTo>
                  <a:lnTo>
                    <a:pt x="3880" y="20"/>
                  </a:lnTo>
                  <a:lnTo>
                    <a:pt x="3878" y="16"/>
                  </a:lnTo>
                  <a:lnTo>
                    <a:pt x="3880" y="10"/>
                  </a:lnTo>
                  <a:lnTo>
                    <a:pt x="3881" y="6"/>
                  </a:lnTo>
                  <a:lnTo>
                    <a:pt x="3884" y="3"/>
                  </a:lnTo>
                  <a:lnTo>
                    <a:pt x="3888" y="0"/>
                  </a:lnTo>
                  <a:lnTo>
                    <a:pt x="3893" y="0"/>
                  </a:lnTo>
                  <a:close/>
                  <a:moveTo>
                    <a:pt x="3829" y="0"/>
                  </a:moveTo>
                  <a:lnTo>
                    <a:pt x="3833" y="0"/>
                  </a:lnTo>
                  <a:lnTo>
                    <a:pt x="3838" y="3"/>
                  </a:lnTo>
                  <a:lnTo>
                    <a:pt x="3840" y="6"/>
                  </a:lnTo>
                  <a:lnTo>
                    <a:pt x="3843" y="10"/>
                  </a:lnTo>
                  <a:lnTo>
                    <a:pt x="3845" y="16"/>
                  </a:lnTo>
                  <a:lnTo>
                    <a:pt x="3843" y="20"/>
                  </a:lnTo>
                  <a:lnTo>
                    <a:pt x="3840" y="24"/>
                  </a:lnTo>
                  <a:lnTo>
                    <a:pt x="3838" y="27"/>
                  </a:lnTo>
                  <a:lnTo>
                    <a:pt x="3833" y="30"/>
                  </a:lnTo>
                  <a:lnTo>
                    <a:pt x="3829" y="30"/>
                  </a:lnTo>
                  <a:lnTo>
                    <a:pt x="3824" y="30"/>
                  </a:lnTo>
                  <a:lnTo>
                    <a:pt x="3821" y="27"/>
                  </a:lnTo>
                  <a:lnTo>
                    <a:pt x="3817" y="24"/>
                  </a:lnTo>
                  <a:lnTo>
                    <a:pt x="3815" y="20"/>
                  </a:lnTo>
                  <a:lnTo>
                    <a:pt x="3814" y="16"/>
                  </a:lnTo>
                  <a:lnTo>
                    <a:pt x="3815" y="10"/>
                  </a:lnTo>
                  <a:lnTo>
                    <a:pt x="3817" y="6"/>
                  </a:lnTo>
                  <a:lnTo>
                    <a:pt x="3821" y="3"/>
                  </a:lnTo>
                  <a:lnTo>
                    <a:pt x="3824" y="0"/>
                  </a:lnTo>
                  <a:lnTo>
                    <a:pt x="3829" y="0"/>
                  </a:lnTo>
                  <a:close/>
                  <a:moveTo>
                    <a:pt x="3765" y="0"/>
                  </a:moveTo>
                  <a:lnTo>
                    <a:pt x="3769" y="0"/>
                  </a:lnTo>
                  <a:lnTo>
                    <a:pt x="3773" y="3"/>
                  </a:lnTo>
                  <a:lnTo>
                    <a:pt x="3778" y="6"/>
                  </a:lnTo>
                  <a:lnTo>
                    <a:pt x="3779" y="10"/>
                  </a:lnTo>
                  <a:lnTo>
                    <a:pt x="3780" y="16"/>
                  </a:lnTo>
                  <a:lnTo>
                    <a:pt x="3779" y="20"/>
                  </a:lnTo>
                  <a:lnTo>
                    <a:pt x="3778" y="24"/>
                  </a:lnTo>
                  <a:lnTo>
                    <a:pt x="3773" y="27"/>
                  </a:lnTo>
                  <a:lnTo>
                    <a:pt x="3769" y="30"/>
                  </a:lnTo>
                  <a:lnTo>
                    <a:pt x="3765" y="30"/>
                  </a:lnTo>
                  <a:lnTo>
                    <a:pt x="3761" y="30"/>
                  </a:lnTo>
                  <a:lnTo>
                    <a:pt x="3757" y="27"/>
                  </a:lnTo>
                  <a:lnTo>
                    <a:pt x="3752" y="24"/>
                  </a:lnTo>
                  <a:lnTo>
                    <a:pt x="3751" y="20"/>
                  </a:lnTo>
                  <a:lnTo>
                    <a:pt x="3750" y="16"/>
                  </a:lnTo>
                  <a:lnTo>
                    <a:pt x="3751" y="10"/>
                  </a:lnTo>
                  <a:lnTo>
                    <a:pt x="3752" y="6"/>
                  </a:lnTo>
                  <a:lnTo>
                    <a:pt x="3757" y="3"/>
                  </a:lnTo>
                  <a:lnTo>
                    <a:pt x="3761" y="0"/>
                  </a:lnTo>
                  <a:lnTo>
                    <a:pt x="3765" y="0"/>
                  </a:lnTo>
                  <a:close/>
                  <a:moveTo>
                    <a:pt x="3701" y="0"/>
                  </a:moveTo>
                  <a:lnTo>
                    <a:pt x="3706" y="0"/>
                  </a:lnTo>
                  <a:lnTo>
                    <a:pt x="3709" y="3"/>
                  </a:lnTo>
                  <a:lnTo>
                    <a:pt x="3713" y="6"/>
                  </a:lnTo>
                  <a:lnTo>
                    <a:pt x="3715" y="10"/>
                  </a:lnTo>
                  <a:lnTo>
                    <a:pt x="3716" y="16"/>
                  </a:lnTo>
                  <a:lnTo>
                    <a:pt x="3715" y="20"/>
                  </a:lnTo>
                  <a:lnTo>
                    <a:pt x="3713" y="24"/>
                  </a:lnTo>
                  <a:lnTo>
                    <a:pt x="3709" y="27"/>
                  </a:lnTo>
                  <a:lnTo>
                    <a:pt x="3706" y="30"/>
                  </a:lnTo>
                  <a:lnTo>
                    <a:pt x="3701" y="30"/>
                  </a:lnTo>
                  <a:lnTo>
                    <a:pt x="3697" y="30"/>
                  </a:lnTo>
                  <a:lnTo>
                    <a:pt x="3692" y="27"/>
                  </a:lnTo>
                  <a:lnTo>
                    <a:pt x="3690" y="24"/>
                  </a:lnTo>
                  <a:lnTo>
                    <a:pt x="3687" y="20"/>
                  </a:lnTo>
                  <a:lnTo>
                    <a:pt x="3685" y="16"/>
                  </a:lnTo>
                  <a:lnTo>
                    <a:pt x="3687" y="10"/>
                  </a:lnTo>
                  <a:lnTo>
                    <a:pt x="3690" y="6"/>
                  </a:lnTo>
                  <a:lnTo>
                    <a:pt x="3692" y="3"/>
                  </a:lnTo>
                  <a:lnTo>
                    <a:pt x="3697" y="0"/>
                  </a:lnTo>
                  <a:lnTo>
                    <a:pt x="3701" y="0"/>
                  </a:lnTo>
                  <a:close/>
                  <a:moveTo>
                    <a:pt x="3637" y="0"/>
                  </a:moveTo>
                  <a:lnTo>
                    <a:pt x="3642" y="0"/>
                  </a:lnTo>
                  <a:lnTo>
                    <a:pt x="3646" y="3"/>
                  </a:lnTo>
                  <a:lnTo>
                    <a:pt x="3649" y="6"/>
                  </a:lnTo>
                  <a:lnTo>
                    <a:pt x="3650" y="10"/>
                  </a:lnTo>
                  <a:lnTo>
                    <a:pt x="3652" y="16"/>
                  </a:lnTo>
                  <a:lnTo>
                    <a:pt x="3650" y="20"/>
                  </a:lnTo>
                  <a:lnTo>
                    <a:pt x="3649" y="24"/>
                  </a:lnTo>
                  <a:lnTo>
                    <a:pt x="3646" y="27"/>
                  </a:lnTo>
                  <a:lnTo>
                    <a:pt x="3642" y="30"/>
                  </a:lnTo>
                  <a:lnTo>
                    <a:pt x="3637" y="30"/>
                  </a:lnTo>
                  <a:lnTo>
                    <a:pt x="3632" y="30"/>
                  </a:lnTo>
                  <a:lnTo>
                    <a:pt x="3628" y="27"/>
                  </a:lnTo>
                  <a:lnTo>
                    <a:pt x="3625" y="24"/>
                  </a:lnTo>
                  <a:lnTo>
                    <a:pt x="3623" y="20"/>
                  </a:lnTo>
                  <a:lnTo>
                    <a:pt x="3623" y="16"/>
                  </a:lnTo>
                  <a:lnTo>
                    <a:pt x="3623" y="10"/>
                  </a:lnTo>
                  <a:lnTo>
                    <a:pt x="3625" y="6"/>
                  </a:lnTo>
                  <a:lnTo>
                    <a:pt x="3628" y="3"/>
                  </a:lnTo>
                  <a:lnTo>
                    <a:pt x="3632" y="0"/>
                  </a:lnTo>
                  <a:lnTo>
                    <a:pt x="3637" y="0"/>
                  </a:lnTo>
                  <a:close/>
                  <a:moveTo>
                    <a:pt x="3574" y="0"/>
                  </a:moveTo>
                  <a:lnTo>
                    <a:pt x="3578" y="0"/>
                  </a:lnTo>
                  <a:lnTo>
                    <a:pt x="3582" y="3"/>
                  </a:lnTo>
                  <a:lnTo>
                    <a:pt x="3585" y="6"/>
                  </a:lnTo>
                  <a:lnTo>
                    <a:pt x="3588" y="10"/>
                  </a:lnTo>
                  <a:lnTo>
                    <a:pt x="3588" y="16"/>
                  </a:lnTo>
                  <a:lnTo>
                    <a:pt x="3588" y="20"/>
                  </a:lnTo>
                  <a:lnTo>
                    <a:pt x="3585" y="24"/>
                  </a:lnTo>
                  <a:lnTo>
                    <a:pt x="3582" y="27"/>
                  </a:lnTo>
                  <a:lnTo>
                    <a:pt x="3578" y="30"/>
                  </a:lnTo>
                  <a:lnTo>
                    <a:pt x="3574" y="30"/>
                  </a:lnTo>
                  <a:lnTo>
                    <a:pt x="3568" y="30"/>
                  </a:lnTo>
                  <a:lnTo>
                    <a:pt x="3564" y="27"/>
                  </a:lnTo>
                  <a:lnTo>
                    <a:pt x="3561" y="24"/>
                  </a:lnTo>
                  <a:lnTo>
                    <a:pt x="3558" y="20"/>
                  </a:lnTo>
                  <a:lnTo>
                    <a:pt x="3558" y="16"/>
                  </a:lnTo>
                  <a:lnTo>
                    <a:pt x="3558" y="10"/>
                  </a:lnTo>
                  <a:lnTo>
                    <a:pt x="3561" y="6"/>
                  </a:lnTo>
                  <a:lnTo>
                    <a:pt x="3564" y="3"/>
                  </a:lnTo>
                  <a:lnTo>
                    <a:pt x="3568" y="0"/>
                  </a:lnTo>
                  <a:lnTo>
                    <a:pt x="3574" y="0"/>
                  </a:lnTo>
                  <a:close/>
                  <a:moveTo>
                    <a:pt x="3509" y="0"/>
                  </a:moveTo>
                  <a:lnTo>
                    <a:pt x="3514" y="0"/>
                  </a:lnTo>
                  <a:lnTo>
                    <a:pt x="3518" y="3"/>
                  </a:lnTo>
                  <a:lnTo>
                    <a:pt x="3521" y="6"/>
                  </a:lnTo>
                  <a:lnTo>
                    <a:pt x="3523" y="10"/>
                  </a:lnTo>
                  <a:lnTo>
                    <a:pt x="3523" y="16"/>
                  </a:lnTo>
                  <a:lnTo>
                    <a:pt x="3523" y="20"/>
                  </a:lnTo>
                  <a:lnTo>
                    <a:pt x="3521" y="24"/>
                  </a:lnTo>
                  <a:lnTo>
                    <a:pt x="3518" y="27"/>
                  </a:lnTo>
                  <a:lnTo>
                    <a:pt x="3514" y="30"/>
                  </a:lnTo>
                  <a:lnTo>
                    <a:pt x="3509" y="30"/>
                  </a:lnTo>
                  <a:lnTo>
                    <a:pt x="3504" y="30"/>
                  </a:lnTo>
                  <a:lnTo>
                    <a:pt x="3500" y="27"/>
                  </a:lnTo>
                  <a:lnTo>
                    <a:pt x="3497" y="24"/>
                  </a:lnTo>
                  <a:lnTo>
                    <a:pt x="3496" y="20"/>
                  </a:lnTo>
                  <a:lnTo>
                    <a:pt x="3494" y="16"/>
                  </a:lnTo>
                  <a:lnTo>
                    <a:pt x="3496" y="10"/>
                  </a:lnTo>
                  <a:lnTo>
                    <a:pt x="3497" y="6"/>
                  </a:lnTo>
                  <a:lnTo>
                    <a:pt x="3500" y="3"/>
                  </a:lnTo>
                  <a:lnTo>
                    <a:pt x="3504" y="0"/>
                  </a:lnTo>
                  <a:lnTo>
                    <a:pt x="3509" y="0"/>
                  </a:lnTo>
                  <a:close/>
                  <a:moveTo>
                    <a:pt x="3445" y="0"/>
                  </a:moveTo>
                  <a:lnTo>
                    <a:pt x="3449" y="0"/>
                  </a:lnTo>
                  <a:lnTo>
                    <a:pt x="3454" y="3"/>
                  </a:lnTo>
                  <a:lnTo>
                    <a:pt x="3456" y="6"/>
                  </a:lnTo>
                  <a:lnTo>
                    <a:pt x="3459" y="10"/>
                  </a:lnTo>
                  <a:lnTo>
                    <a:pt x="3461" y="16"/>
                  </a:lnTo>
                  <a:lnTo>
                    <a:pt x="3459" y="20"/>
                  </a:lnTo>
                  <a:lnTo>
                    <a:pt x="3456" y="24"/>
                  </a:lnTo>
                  <a:lnTo>
                    <a:pt x="3454" y="27"/>
                  </a:lnTo>
                  <a:lnTo>
                    <a:pt x="3449" y="30"/>
                  </a:lnTo>
                  <a:lnTo>
                    <a:pt x="3445" y="30"/>
                  </a:lnTo>
                  <a:lnTo>
                    <a:pt x="3440" y="30"/>
                  </a:lnTo>
                  <a:lnTo>
                    <a:pt x="3437" y="27"/>
                  </a:lnTo>
                  <a:lnTo>
                    <a:pt x="3433" y="24"/>
                  </a:lnTo>
                  <a:lnTo>
                    <a:pt x="3431" y="20"/>
                  </a:lnTo>
                  <a:lnTo>
                    <a:pt x="3430" y="16"/>
                  </a:lnTo>
                  <a:lnTo>
                    <a:pt x="3431" y="10"/>
                  </a:lnTo>
                  <a:lnTo>
                    <a:pt x="3433" y="6"/>
                  </a:lnTo>
                  <a:lnTo>
                    <a:pt x="3437" y="3"/>
                  </a:lnTo>
                  <a:lnTo>
                    <a:pt x="3440" y="0"/>
                  </a:lnTo>
                  <a:lnTo>
                    <a:pt x="3445" y="0"/>
                  </a:lnTo>
                  <a:close/>
                  <a:moveTo>
                    <a:pt x="3381" y="0"/>
                  </a:moveTo>
                  <a:lnTo>
                    <a:pt x="3385" y="0"/>
                  </a:lnTo>
                  <a:lnTo>
                    <a:pt x="3389" y="3"/>
                  </a:lnTo>
                  <a:lnTo>
                    <a:pt x="3394" y="6"/>
                  </a:lnTo>
                  <a:lnTo>
                    <a:pt x="3395" y="10"/>
                  </a:lnTo>
                  <a:lnTo>
                    <a:pt x="3396" y="16"/>
                  </a:lnTo>
                  <a:lnTo>
                    <a:pt x="3395" y="20"/>
                  </a:lnTo>
                  <a:lnTo>
                    <a:pt x="3394" y="24"/>
                  </a:lnTo>
                  <a:lnTo>
                    <a:pt x="3389" y="27"/>
                  </a:lnTo>
                  <a:lnTo>
                    <a:pt x="3385" y="30"/>
                  </a:lnTo>
                  <a:lnTo>
                    <a:pt x="3381" y="30"/>
                  </a:lnTo>
                  <a:lnTo>
                    <a:pt x="3377" y="30"/>
                  </a:lnTo>
                  <a:lnTo>
                    <a:pt x="3373" y="27"/>
                  </a:lnTo>
                  <a:lnTo>
                    <a:pt x="3368" y="24"/>
                  </a:lnTo>
                  <a:lnTo>
                    <a:pt x="3367" y="20"/>
                  </a:lnTo>
                  <a:lnTo>
                    <a:pt x="3366" y="16"/>
                  </a:lnTo>
                  <a:lnTo>
                    <a:pt x="3367" y="10"/>
                  </a:lnTo>
                  <a:lnTo>
                    <a:pt x="3368" y="6"/>
                  </a:lnTo>
                  <a:lnTo>
                    <a:pt x="3373" y="3"/>
                  </a:lnTo>
                  <a:lnTo>
                    <a:pt x="3377" y="0"/>
                  </a:lnTo>
                  <a:lnTo>
                    <a:pt x="3381" y="0"/>
                  </a:lnTo>
                  <a:close/>
                  <a:moveTo>
                    <a:pt x="3317" y="0"/>
                  </a:moveTo>
                  <a:lnTo>
                    <a:pt x="3322" y="0"/>
                  </a:lnTo>
                  <a:lnTo>
                    <a:pt x="3325" y="3"/>
                  </a:lnTo>
                  <a:lnTo>
                    <a:pt x="3329" y="6"/>
                  </a:lnTo>
                  <a:lnTo>
                    <a:pt x="3331" y="10"/>
                  </a:lnTo>
                  <a:lnTo>
                    <a:pt x="3332" y="16"/>
                  </a:lnTo>
                  <a:lnTo>
                    <a:pt x="3331" y="20"/>
                  </a:lnTo>
                  <a:lnTo>
                    <a:pt x="3329" y="24"/>
                  </a:lnTo>
                  <a:lnTo>
                    <a:pt x="3325" y="27"/>
                  </a:lnTo>
                  <a:lnTo>
                    <a:pt x="3322" y="30"/>
                  </a:lnTo>
                  <a:lnTo>
                    <a:pt x="3317" y="30"/>
                  </a:lnTo>
                  <a:lnTo>
                    <a:pt x="3313" y="30"/>
                  </a:lnTo>
                  <a:lnTo>
                    <a:pt x="3308" y="27"/>
                  </a:lnTo>
                  <a:lnTo>
                    <a:pt x="3306" y="24"/>
                  </a:lnTo>
                  <a:lnTo>
                    <a:pt x="3303" y="20"/>
                  </a:lnTo>
                  <a:lnTo>
                    <a:pt x="3301" y="16"/>
                  </a:lnTo>
                  <a:lnTo>
                    <a:pt x="3303" y="10"/>
                  </a:lnTo>
                  <a:lnTo>
                    <a:pt x="3306" y="6"/>
                  </a:lnTo>
                  <a:lnTo>
                    <a:pt x="3308" y="3"/>
                  </a:lnTo>
                  <a:lnTo>
                    <a:pt x="3313" y="0"/>
                  </a:lnTo>
                  <a:lnTo>
                    <a:pt x="3317" y="0"/>
                  </a:lnTo>
                  <a:close/>
                  <a:moveTo>
                    <a:pt x="3253" y="0"/>
                  </a:moveTo>
                  <a:lnTo>
                    <a:pt x="3258" y="0"/>
                  </a:lnTo>
                  <a:lnTo>
                    <a:pt x="3262" y="3"/>
                  </a:lnTo>
                  <a:lnTo>
                    <a:pt x="3265" y="6"/>
                  </a:lnTo>
                  <a:lnTo>
                    <a:pt x="3266" y="10"/>
                  </a:lnTo>
                  <a:lnTo>
                    <a:pt x="3268" y="16"/>
                  </a:lnTo>
                  <a:lnTo>
                    <a:pt x="3266" y="20"/>
                  </a:lnTo>
                  <a:lnTo>
                    <a:pt x="3265" y="24"/>
                  </a:lnTo>
                  <a:lnTo>
                    <a:pt x="3262" y="27"/>
                  </a:lnTo>
                  <a:lnTo>
                    <a:pt x="3258" y="30"/>
                  </a:lnTo>
                  <a:lnTo>
                    <a:pt x="3253" y="30"/>
                  </a:lnTo>
                  <a:lnTo>
                    <a:pt x="3248" y="30"/>
                  </a:lnTo>
                  <a:lnTo>
                    <a:pt x="3244" y="27"/>
                  </a:lnTo>
                  <a:lnTo>
                    <a:pt x="3241" y="24"/>
                  </a:lnTo>
                  <a:lnTo>
                    <a:pt x="3239" y="20"/>
                  </a:lnTo>
                  <a:lnTo>
                    <a:pt x="3239" y="16"/>
                  </a:lnTo>
                  <a:lnTo>
                    <a:pt x="3239" y="10"/>
                  </a:lnTo>
                  <a:lnTo>
                    <a:pt x="3241" y="6"/>
                  </a:lnTo>
                  <a:lnTo>
                    <a:pt x="3244" y="3"/>
                  </a:lnTo>
                  <a:lnTo>
                    <a:pt x="3248" y="0"/>
                  </a:lnTo>
                  <a:lnTo>
                    <a:pt x="3253" y="0"/>
                  </a:lnTo>
                  <a:close/>
                  <a:moveTo>
                    <a:pt x="3190" y="0"/>
                  </a:moveTo>
                  <a:lnTo>
                    <a:pt x="3194" y="0"/>
                  </a:lnTo>
                  <a:lnTo>
                    <a:pt x="3198" y="3"/>
                  </a:lnTo>
                  <a:lnTo>
                    <a:pt x="3201" y="6"/>
                  </a:lnTo>
                  <a:lnTo>
                    <a:pt x="3204" y="10"/>
                  </a:lnTo>
                  <a:lnTo>
                    <a:pt x="3204" y="16"/>
                  </a:lnTo>
                  <a:lnTo>
                    <a:pt x="3204" y="20"/>
                  </a:lnTo>
                  <a:lnTo>
                    <a:pt x="3201" y="24"/>
                  </a:lnTo>
                  <a:lnTo>
                    <a:pt x="3198" y="27"/>
                  </a:lnTo>
                  <a:lnTo>
                    <a:pt x="3194" y="30"/>
                  </a:lnTo>
                  <a:lnTo>
                    <a:pt x="3190" y="30"/>
                  </a:lnTo>
                  <a:lnTo>
                    <a:pt x="3184" y="30"/>
                  </a:lnTo>
                  <a:lnTo>
                    <a:pt x="3180" y="27"/>
                  </a:lnTo>
                  <a:lnTo>
                    <a:pt x="3177" y="24"/>
                  </a:lnTo>
                  <a:lnTo>
                    <a:pt x="3174" y="20"/>
                  </a:lnTo>
                  <a:lnTo>
                    <a:pt x="3174" y="16"/>
                  </a:lnTo>
                  <a:lnTo>
                    <a:pt x="3174" y="10"/>
                  </a:lnTo>
                  <a:lnTo>
                    <a:pt x="3177" y="6"/>
                  </a:lnTo>
                  <a:lnTo>
                    <a:pt x="3180" y="3"/>
                  </a:lnTo>
                  <a:lnTo>
                    <a:pt x="3184" y="0"/>
                  </a:lnTo>
                  <a:lnTo>
                    <a:pt x="3190" y="0"/>
                  </a:lnTo>
                  <a:close/>
                  <a:moveTo>
                    <a:pt x="3125" y="0"/>
                  </a:moveTo>
                  <a:lnTo>
                    <a:pt x="3130" y="0"/>
                  </a:lnTo>
                  <a:lnTo>
                    <a:pt x="3134" y="3"/>
                  </a:lnTo>
                  <a:lnTo>
                    <a:pt x="3137" y="6"/>
                  </a:lnTo>
                  <a:lnTo>
                    <a:pt x="3139" y="10"/>
                  </a:lnTo>
                  <a:lnTo>
                    <a:pt x="3139" y="16"/>
                  </a:lnTo>
                  <a:lnTo>
                    <a:pt x="3139" y="20"/>
                  </a:lnTo>
                  <a:lnTo>
                    <a:pt x="3137" y="24"/>
                  </a:lnTo>
                  <a:lnTo>
                    <a:pt x="3134" y="27"/>
                  </a:lnTo>
                  <a:lnTo>
                    <a:pt x="3130" y="30"/>
                  </a:lnTo>
                  <a:lnTo>
                    <a:pt x="3125" y="30"/>
                  </a:lnTo>
                  <a:lnTo>
                    <a:pt x="3120" y="30"/>
                  </a:lnTo>
                  <a:lnTo>
                    <a:pt x="3116" y="27"/>
                  </a:lnTo>
                  <a:lnTo>
                    <a:pt x="3113" y="24"/>
                  </a:lnTo>
                  <a:lnTo>
                    <a:pt x="3112" y="20"/>
                  </a:lnTo>
                  <a:lnTo>
                    <a:pt x="3110" y="16"/>
                  </a:lnTo>
                  <a:lnTo>
                    <a:pt x="3112" y="10"/>
                  </a:lnTo>
                  <a:lnTo>
                    <a:pt x="3113" y="6"/>
                  </a:lnTo>
                  <a:lnTo>
                    <a:pt x="3116" y="3"/>
                  </a:lnTo>
                  <a:lnTo>
                    <a:pt x="3120" y="0"/>
                  </a:lnTo>
                  <a:lnTo>
                    <a:pt x="3125" y="0"/>
                  </a:lnTo>
                  <a:close/>
                  <a:moveTo>
                    <a:pt x="3061" y="0"/>
                  </a:moveTo>
                  <a:lnTo>
                    <a:pt x="3065" y="0"/>
                  </a:lnTo>
                  <a:lnTo>
                    <a:pt x="3070" y="3"/>
                  </a:lnTo>
                  <a:lnTo>
                    <a:pt x="3072" y="6"/>
                  </a:lnTo>
                  <a:lnTo>
                    <a:pt x="3075" y="10"/>
                  </a:lnTo>
                  <a:lnTo>
                    <a:pt x="3077" y="16"/>
                  </a:lnTo>
                  <a:lnTo>
                    <a:pt x="3075" y="20"/>
                  </a:lnTo>
                  <a:lnTo>
                    <a:pt x="3072" y="24"/>
                  </a:lnTo>
                  <a:lnTo>
                    <a:pt x="3070" y="27"/>
                  </a:lnTo>
                  <a:lnTo>
                    <a:pt x="3065" y="30"/>
                  </a:lnTo>
                  <a:lnTo>
                    <a:pt x="3061" y="30"/>
                  </a:lnTo>
                  <a:lnTo>
                    <a:pt x="3056" y="30"/>
                  </a:lnTo>
                  <a:lnTo>
                    <a:pt x="3053" y="27"/>
                  </a:lnTo>
                  <a:lnTo>
                    <a:pt x="3049" y="24"/>
                  </a:lnTo>
                  <a:lnTo>
                    <a:pt x="3047" y="20"/>
                  </a:lnTo>
                  <a:lnTo>
                    <a:pt x="3046" y="16"/>
                  </a:lnTo>
                  <a:lnTo>
                    <a:pt x="3047" y="10"/>
                  </a:lnTo>
                  <a:lnTo>
                    <a:pt x="3049" y="6"/>
                  </a:lnTo>
                  <a:lnTo>
                    <a:pt x="3053" y="3"/>
                  </a:lnTo>
                  <a:lnTo>
                    <a:pt x="3056" y="0"/>
                  </a:lnTo>
                  <a:lnTo>
                    <a:pt x="3061" y="0"/>
                  </a:lnTo>
                  <a:close/>
                  <a:moveTo>
                    <a:pt x="2997" y="0"/>
                  </a:moveTo>
                  <a:lnTo>
                    <a:pt x="3001" y="0"/>
                  </a:lnTo>
                  <a:lnTo>
                    <a:pt x="3005" y="3"/>
                  </a:lnTo>
                  <a:lnTo>
                    <a:pt x="3010" y="6"/>
                  </a:lnTo>
                  <a:lnTo>
                    <a:pt x="3011" y="10"/>
                  </a:lnTo>
                  <a:lnTo>
                    <a:pt x="3012" y="16"/>
                  </a:lnTo>
                  <a:lnTo>
                    <a:pt x="3011" y="20"/>
                  </a:lnTo>
                  <a:lnTo>
                    <a:pt x="3010" y="24"/>
                  </a:lnTo>
                  <a:lnTo>
                    <a:pt x="3005" y="27"/>
                  </a:lnTo>
                  <a:lnTo>
                    <a:pt x="3001" y="30"/>
                  </a:lnTo>
                  <a:lnTo>
                    <a:pt x="2997" y="30"/>
                  </a:lnTo>
                  <a:lnTo>
                    <a:pt x="2993" y="30"/>
                  </a:lnTo>
                  <a:lnTo>
                    <a:pt x="2989" y="27"/>
                  </a:lnTo>
                  <a:lnTo>
                    <a:pt x="2984" y="24"/>
                  </a:lnTo>
                  <a:lnTo>
                    <a:pt x="2983" y="20"/>
                  </a:lnTo>
                  <a:lnTo>
                    <a:pt x="2982" y="16"/>
                  </a:lnTo>
                  <a:lnTo>
                    <a:pt x="2983" y="10"/>
                  </a:lnTo>
                  <a:lnTo>
                    <a:pt x="2984" y="6"/>
                  </a:lnTo>
                  <a:lnTo>
                    <a:pt x="2989" y="3"/>
                  </a:lnTo>
                  <a:lnTo>
                    <a:pt x="2993" y="0"/>
                  </a:lnTo>
                  <a:lnTo>
                    <a:pt x="2997" y="0"/>
                  </a:lnTo>
                  <a:close/>
                  <a:moveTo>
                    <a:pt x="2933" y="0"/>
                  </a:moveTo>
                  <a:lnTo>
                    <a:pt x="2938" y="0"/>
                  </a:lnTo>
                  <a:lnTo>
                    <a:pt x="2941" y="3"/>
                  </a:lnTo>
                  <a:lnTo>
                    <a:pt x="2945" y="6"/>
                  </a:lnTo>
                  <a:lnTo>
                    <a:pt x="2947" y="10"/>
                  </a:lnTo>
                  <a:lnTo>
                    <a:pt x="2948" y="16"/>
                  </a:lnTo>
                  <a:lnTo>
                    <a:pt x="2947" y="20"/>
                  </a:lnTo>
                  <a:lnTo>
                    <a:pt x="2945" y="24"/>
                  </a:lnTo>
                  <a:lnTo>
                    <a:pt x="2941" y="27"/>
                  </a:lnTo>
                  <a:lnTo>
                    <a:pt x="2938" y="30"/>
                  </a:lnTo>
                  <a:lnTo>
                    <a:pt x="2933" y="30"/>
                  </a:lnTo>
                  <a:lnTo>
                    <a:pt x="2929" y="30"/>
                  </a:lnTo>
                  <a:lnTo>
                    <a:pt x="2924" y="27"/>
                  </a:lnTo>
                  <a:lnTo>
                    <a:pt x="2922" y="24"/>
                  </a:lnTo>
                  <a:lnTo>
                    <a:pt x="2919" y="20"/>
                  </a:lnTo>
                  <a:lnTo>
                    <a:pt x="2917" y="16"/>
                  </a:lnTo>
                  <a:lnTo>
                    <a:pt x="2919" y="10"/>
                  </a:lnTo>
                  <a:lnTo>
                    <a:pt x="2922" y="6"/>
                  </a:lnTo>
                  <a:lnTo>
                    <a:pt x="2924" y="3"/>
                  </a:lnTo>
                  <a:lnTo>
                    <a:pt x="2929" y="0"/>
                  </a:lnTo>
                  <a:lnTo>
                    <a:pt x="2933" y="0"/>
                  </a:lnTo>
                  <a:close/>
                  <a:moveTo>
                    <a:pt x="2869" y="0"/>
                  </a:moveTo>
                  <a:lnTo>
                    <a:pt x="2874" y="0"/>
                  </a:lnTo>
                  <a:lnTo>
                    <a:pt x="2878" y="3"/>
                  </a:lnTo>
                  <a:lnTo>
                    <a:pt x="2881" y="6"/>
                  </a:lnTo>
                  <a:lnTo>
                    <a:pt x="2882" y="10"/>
                  </a:lnTo>
                  <a:lnTo>
                    <a:pt x="2884" y="16"/>
                  </a:lnTo>
                  <a:lnTo>
                    <a:pt x="2882" y="20"/>
                  </a:lnTo>
                  <a:lnTo>
                    <a:pt x="2881" y="24"/>
                  </a:lnTo>
                  <a:lnTo>
                    <a:pt x="2878" y="27"/>
                  </a:lnTo>
                  <a:lnTo>
                    <a:pt x="2874" y="30"/>
                  </a:lnTo>
                  <a:lnTo>
                    <a:pt x="2869" y="30"/>
                  </a:lnTo>
                  <a:lnTo>
                    <a:pt x="2864" y="30"/>
                  </a:lnTo>
                  <a:lnTo>
                    <a:pt x="2860" y="27"/>
                  </a:lnTo>
                  <a:lnTo>
                    <a:pt x="2857" y="24"/>
                  </a:lnTo>
                  <a:lnTo>
                    <a:pt x="2855" y="20"/>
                  </a:lnTo>
                  <a:lnTo>
                    <a:pt x="2855" y="16"/>
                  </a:lnTo>
                  <a:lnTo>
                    <a:pt x="2855" y="10"/>
                  </a:lnTo>
                  <a:lnTo>
                    <a:pt x="2857" y="6"/>
                  </a:lnTo>
                  <a:lnTo>
                    <a:pt x="2860" y="3"/>
                  </a:lnTo>
                  <a:lnTo>
                    <a:pt x="2864" y="0"/>
                  </a:lnTo>
                  <a:lnTo>
                    <a:pt x="2869" y="0"/>
                  </a:lnTo>
                  <a:close/>
                  <a:moveTo>
                    <a:pt x="2806" y="0"/>
                  </a:moveTo>
                  <a:lnTo>
                    <a:pt x="2810" y="0"/>
                  </a:lnTo>
                  <a:lnTo>
                    <a:pt x="2814" y="3"/>
                  </a:lnTo>
                  <a:lnTo>
                    <a:pt x="2817" y="6"/>
                  </a:lnTo>
                  <a:lnTo>
                    <a:pt x="2820" y="10"/>
                  </a:lnTo>
                  <a:lnTo>
                    <a:pt x="2820" y="16"/>
                  </a:lnTo>
                  <a:lnTo>
                    <a:pt x="2820" y="20"/>
                  </a:lnTo>
                  <a:lnTo>
                    <a:pt x="2817" y="24"/>
                  </a:lnTo>
                  <a:lnTo>
                    <a:pt x="2814" y="27"/>
                  </a:lnTo>
                  <a:lnTo>
                    <a:pt x="2810" y="30"/>
                  </a:lnTo>
                  <a:lnTo>
                    <a:pt x="2806" y="30"/>
                  </a:lnTo>
                  <a:lnTo>
                    <a:pt x="2800" y="30"/>
                  </a:lnTo>
                  <a:lnTo>
                    <a:pt x="2796" y="27"/>
                  </a:lnTo>
                  <a:lnTo>
                    <a:pt x="2793" y="24"/>
                  </a:lnTo>
                  <a:lnTo>
                    <a:pt x="2790" y="20"/>
                  </a:lnTo>
                  <a:lnTo>
                    <a:pt x="2790" y="16"/>
                  </a:lnTo>
                  <a:lnTo>
                    <a:pt x="2790" y="10"/>
                  </a:lnTo>
                  <a:lnTo>
                    <a:pt x="2793" y="6"/>
                  </a:lnTo>
                  <a:lnTo>
                    <a:pt x="2796" y="3"/>
                  </a:lnTo>
                  <a:lnTo>
                    <a:pt x="2800" y="0"/>
                  </a:lnTo>
                  <a:lnTo>
                    <a:pt x="2806" y="0"/>
                  </a:lnTo>
                  <a:close/>
                  <a:moveTo>
                    <a:pt x="2741" y="0"/>
                  </a:moveTo>
                  <a:lnTo>
                    <a:pt x="2746" y="0"/>
                  </a:lnTo>
                  <a:lnTo>
                    <a:pt x="2750" y="3"/>
                  </a:lnTo>
                  <a:lnTo>
                    <a:pt x="2753" y="6"/>
                  </a:lnTo>
                  <a:lnTo>
                    <a:pt x="2755" y="10"/>
                  </a:lnTo>
                  <a:lnTo>
                    <a:pt x="2755" y="16"/>
                  </a:lnTo>
                  <a:lnTo>
                    <a:pt x="2755" y="20"/>
                  </a:lnTo>
                  <a:lnTo>
                    <a:pt x="2753" y="24"/>
                  </a:lnTo>
                  <a:lnTo>
                    <a:pt x="2750" y="27"/>
                  </a:lnTo>
                  <a:lnTo>
                    <a:pt x="2746" y="30"/>
                  </a:lnTo>
                  <a:lnTo>
                    <a:pt x="2741" y="30"/>
                  </a:lnTo>
                  <a:lnTo>
                    <a:pt x="2736" y="30"/>
                  </a:lnTo>
                  <a:lnTo>
                    <a:pt x="2732" y="27"/>
                  </a:lnTo>
                  <a:lnTo>
                    <a:pt x="2729" y="24"/>
                  </a:lnTo>
                  <a:lnTo>
                    <a:pt x="2728" y="20"/>
                  </a:lnTo>
                  <a:lnTo>
                    <a:pt x="2726" y="16"/>
                  </a:lnTo>
                  <a:lnTo>
                    <a:pt x="2728" y="10"/>
                  </a:lnTo>
                  <a:lnTo>
                    <a:pt x="2729" y="6"/>
                  </a:lnTo>
                  <a:lnTo>
                    <a:pt x="2732" y="3"/>
                  </a:lnTo>
                  <a:lnTo>
                    <a:pt x="2736" y="0"/>
                  </a:lnTo>
                  <a:lnTo>
                    <a:pt x="2741" y="0"/>
                  </a:lnTo>
                  <a:close/>
                  <a:moveTo>
                    <a:pt x="2677" y="0"/>
                  </a:moveTo>
                  <a:lnTo>
                    <a:pt x="2681" y="0"/>
                  </a:lnTo>
                  <a:lnTo>
                    <a:pt x="2686" y="3"/>
                  </a:lnTo>
                  <a:lnTo>
                    <a:pt x="2688" y="6"/>
                  </a:lnTo>
                  <a:lnTo>
                    <a:pt x="2691" y="10"/>
                  </a:lnTo>
                  <a:lnTo>
                    <a:pt x="2693" y="16"/>
                  </a:lnTo>
                  <a:lnTo>
                    <a:pt x="2691" y="20"/>
                  </a:lnTo>
                  <a:lnTo>
                    <a:pt x="2688" y="24"/>
                  </a:lnTo>
                  <a:lnTo>
                    <a:pt x="2686" y="27"/>
                  </a:lnTo>
                  <a:lnTo>
                    <a:pt x="2681" y="30"/>
                  </a:lnTo>
                  <a:lnTo>
                    <a:pt x="2677" y="30"/>
                  </a:lnTo>
                  <a:lnTo>
                    <a:pt x="2672" y="30"/>
                  </a:lnTo>
                  <a:lnTo>
                    <a:pt x="2669" y="27"/>
                  </a:lnTo>
                  <a:lnTo>
                    <a:pt x="2665" y="24"/>
                  </a:lnTo>
                  <a:lnTo>
                    <a:pt x="2663" y="20"/>
                  </a:lnTo>
                  <a:lnTo>
                    <a:pt x="2662" y="16"/>
                  </a:lnTo>
                  <a:lnTo>
                    <a:pt x="2663" y="10"/>
                  </a:lnTo>
                  <a:lnTo>
                    <a:pt x="2665" y="6"/>
                  </a:lnTo>
                  <a:lnTo>
                    <a:pt x="2669" y="3"/>
                  </a:lnTo>
                  <a:lnTo>
                    <a:pt x="2672" y="0"/>
                  </a:lnTo>
                  <a:lnTo>
                    <a:pt x="2677" y="0"/>
                  </a:lnTo>
                  <a:close/>
                  <a:moveTo>
                    <a:pt x="2613" y="0"/>
                  </a:moveTo>
                  <a:lnTo>
                    <a:pt x="2617" y="0"/>
                  </a:lnTo>
                  <a:lnTo>
                    <a:pt x="2621" y="3"/>
                  </a:lnTo>
                  <a:lnTo>
                    <a:pt x="2626" y="6"/>
                  </a:lnTo>
                  <a:lnTo>
                    <a:pt x="2627" y="10"/>
                  </a:lnTo>
                  <a:lnTo>
                    <a:pt x="2628" y="16"/>
                  </a:lnTo>
                  <a:lnTo>
                    <a:pt x="2627" y="20"/>
                  </a:lnTo>
                  <a:lnTo>
                    <a:pt x="2626" y="24"/>
                  </a:lnTo>
                  <a:lnTo>
                    <a:pt x="2621" y="27"/>
                  </a:lnTo>
                  <a:lnTo>
                    <a:pt x="2617" y="30"/>
                  </a:lnTo>
                  <a:lnTo>
                    <a:pt x="2613" y="30"/>
                  </a:lnTo>
                  <a:lnTo>
                    <a:pt x="2609" y="30"/>
                  </a:lnTo>
                  <a:lnTo>
                    <a:pt x="2605" y="27"/>
                  </a:lnTo>
                  <a:lnTo>
                    <a:pt x="2600" y="24"/>
                  </a:lnTo>
                  <a:lnTo>
                    <a:pt x="2599" y="20"/>
                  </a:lnTo>
                  <a:lnTo>
                    <a:pt x="2598" y="16"/>
                  </a:lnTo>
                  <a:lnTo>
                    <a:pt x="2599" y="10"/>
                  </a:lnTo>
                  <a:lnTo>
                    <a:pt x="2600" y="6"/>
                  </a:lnTo>
                  <a:lnTo>
                    <a:pt x="2605" y="3"/>
                  </a:lnTo>
                  <a:lnTo>
                    <a:pt x="2609" y="0"/>
                  </a:lnTo>
                  <a:lnTo>
                    <a:pt x="2613" y="0"/>
                  </a:lnTo>
                  <a:close/>
                  <a:moveTo>
                    <a:pt x="2549" y="0"/>
                  </a:moveTo>
                  <a:lnTo>
                    <a:pt x="2554" y="0"/>
                  </a:lnTo>
                  <a:lnTo>
                    <a:pt x="2557" y="3"/>
                  </a:lnTo>
                  <a:lnTo>
                    <a:pt x="2561" y="6"/>
                  </a:lnTo>
                  <a:lnTo>
                    <a:pt x="2563" y="10"/>
                  </a:lnTo>
                  <a:lnTo>
                    <a:pt x="2564" y="16"/>
                  </a:lnTo>
                  <a:lnTo>
                    <a:pt x="2563" y="20"/>
                  </a:lnTo>
                  <a:lnTo>
                    <a:pt x="2561" y="24"/>
                  </a:lnTo>
                  <a:lnTo>
                    <a:pt x="2557" y="27"/>
                  </a:lnTo>
                  <a:lnTo>
                    <a:pt x="2554" y="30"/>
                  </a:lnTo>
                  <a:lnTo>
                    <a:pt x="2549" y="30"/>
                  </a:lnTo>
                  <a:lnTo>
                    <a:pt x="2545" y="30"/>
                  </a:lnTo>
                  <a:lnTo>
                    <a:pt x="2540" y="27"/>
                  </a:lnTo>
                  <a:lnTo>
                    <a:pt x="2538" y="24"/>
                  </a:lnTo>
                  <a:lnTo>
                    <a:pt x="2535" y="20"/>
                  </a:lnTo>
                  <a:lnTo>
                    <a:pt x="2533" y="16"/>
                  </a:lnTo>
                  <a:lnTo>
                    <a:pt x="2535" y="10"/>
                  </a:lnTo>
                  <a:lnTo>
                    <a:pt x="2538" y="6"/>
                  </a:lnTo>
                  <a:lnTo>
                    <a:pt x="2540" y="3"/>
                  </a:lnTo>
                  <a:lnTo>
                    <a:pt x="2545" y="0"/>
                  </a:lnTo>
                  <a:lnTo>
                    <a:pt x="2549" y="0"/>
                  </a:lnTo>
                  <a:close/>
                  <a:moveTo>
                    <a:pt x="2485" y="0"/>
                  </a:moveTo>
                  <a:lnTo>
                    <a:pt x="2490" y="0"/>
                  </a:lnTo>
                  <a:lnTo>
                    <a:pt x="2494" y="3"/>
                  </a:lnTo>
                  <a:lnTo>
                    <a:pt x="2497" y="6"/>
                  </a:lnTo>
                  <a:lnTo>
                    <a:pt x="2498" y="10"/>
                  </a:lnTo>
                  <a:lnTo>
                    <a:pt x="2500" y="16"/>
                  </a:lnTo>
                  <a:lnTo>
                    <a:pt x="2498" y="20"/>
                  </a:lnTo>
                  <a:lnTo>
                    <a:pt x="2497" y="24"/>
                  </a:lnTo>
                  <a:lnTo>
                    <a:pt x="2494" y="27"/>
                  </a:lnTo>
                  <a:lnTo>
                    <a:pt x="2490" y="30"/>
                  </a:lnTo>
                  <a:lnTo>
                    <a:pt x="2485" y="30"/>
                  </a:lnTo>
                  <a:lnTo>
                    <a:pt x="2480" y="30"/>
                  </a:lnTo>
                  <a:lnTo>
                    <a:pt x="2476" y="27"/>
                  </a:lnTo>
                  <a:lnTo>
                    <a:pt x="2473" y="24"/>
                  </a:lnTo>
                  <a:lnTo>
                    <a:pt x="2471" y="20"/>
                  </a:lnTo>
                  <a:lnTo>
                    <a:pt x="2471" y="16"/>
                  </a:lnTo>
                  <a:lnTo>
                    <a:pt x="2471" y="10"/>
                  </a:lnTo>
                  <a:lnTo>
                    <a:pt x="2473" y="6"/>
                  </a:lnTo>
                  <a:lnTo>
                    <a:pt x="2476" y="3"/>
                  </a:lnTo>
                  <a:lnTo>
                    <a:pt x="2480" y="0"/>
                  </a:lnTo>
                  <a:lnTo>
                    <a:pt x="24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70" name="Freeform 7549"/>
            <p:cNvSpPr>
              <a:spLocks noEditPoints="1"/>
            </p:cNvSpPr>
            <p:nvPr/>
          </p:nvSpPr>
          <p:spPr bwMode="auto">
            <a:xfrm>
              <a:off x="4357688" y="3060700"/>
              <a:ext cx="3503613" cy="73025"/>
            </a:xfrm>
            <a:custGeom>
              <a:avLst/>
              <a:gdLst>
                <a:gd name="T0" fmla="*/ 2319 w 4414"/>
                <a:gd name="T1" fmla="*/ 94 h 94"/>
                <a:gd name="T2" fmla="*/ 2191 w 4414"/>
                <a:gd name="T3" fmla="*/ 64 h 94"/>
                <a:gd name="T4" fmla="*/ 2123 w 4414"/>
                <a:gd name="T5" fmla="*/ 94 h 94"/>
                <a:gd name="T6" fmla="*/ 2004 w 4414"/>
                <a:gd name="T7" fmla="*/ 64 h 94"/>
                <a:gd name="T8" fmla="*/ 1926 w 4414"/>
                <a:gd name="T9" fmla="*/ 91 h 94"/>
                <a:gd name="T10" fmla="*/ 1815 w 4414"/>
                <a:gd name="T11" fmla="*/ 67 h 94"/>
                <a:gd name="T12" fmla="*/ 1732 w 4414"/>
                <a:gd name="T13" fmla="*/ 88 h 94"/>
                <a:gd name="T14" fmla="*/ 1627 w 4414"/>
                <a:gd name="T15" fmla="*/ 70 h 94"/>
                <a:gd name="T16" fmla="*/ 1538 w 4414"/>
                <a:gd name="T17" fmla="*/ 84 h 94"/>
                <a:gd name="T18" fmla="*/ 1437 w 4414"/>
                <a:gd name="T19" fmla="*/ 74 h 94"/>
                <a:gd name="T20" fmla="*/ 1343 w 4414"/>
                <a:gd name="T21" fmla="*/ 80 h 94"/>
                <a:gd name="T22" fmla="*/ 1246 w 4414"/>
                <a:gd name="T23" fmla="*/ 80 h 94"/>
                <a:gd name="T24" fmla="*/ 1154 w 4414"/>
                <a:gd name="T25" fmla="*/ 74 h 94"/>
                <a:gd name="T26" fmla="*/ 1053 w 4414"/>
                <a:gd name="T27" fmla="*/ 84 h 94"/>
                <a:gd name="T28" fmla="*/ 964 w 4414"/>
                <a:gd name="T29" fmla="*/ 70 h 94"/>
                <a:gd name="T30" fmla="*/ 859 w 4414"/>
                <a:gd name="T31" fmla="*/ 88 h 94"/>
                <a:gd name="T32" fmla="*/ 774 w 4414"/>
                <a:gd name="T33" fmla="*/ 67 h 94"/>
                <a:gd name="T34" fmla="*/ 663 w 4414"/>
                <a:gd name="T35" fmla="*/ 91 h 94"/>
                <a:gd name="T36" fmla="*/ 587 w 4414"/>
                <a:gd name="T37" fmla="*/ 64 h 94"/>
                <a:gd name="T38" fmla="*/ 468 w 4414"/>
                <a:gd name="T39" fmla="*/ 94 h 94"/>
                <a:gd name="T40" fmla="*/ 399 w 4414"/>
                <a:gd name="T41" fmla="*/ 64 h 94"/>
                <a:gd name="T42" fmla="*/ 271 w 4414"/>
                <a:gd name="T43" fmla="*/ 94 h 94"/>
                <a:gd name="T44" fmla="*/ 143 w 4414"/>
                <a:gd name="T45" fmla="*/ 64 h 94"/>
                <a:gd name="T46" fmla="*/ 74 w 4414"/>
                <a:gd name="T47" fmla="*/ 94 h 94"/>
                <a:gd name="T48" fmla="*/ 4404 w 4414"/>
                <a:gd name="T49" fmla="*/ 1 h 94"/>
                <a:gd name="T50" fmla="*/ 4326 w 4414"/>
                <a:gd name="T51" fmla="*/ 27 h 94"/>
                <a:gd name="T52" fmla="*/ 4216 w 4414"/>
                <a:gd name="T53" fmla="*/ 3 h 94"/>
                <a:gd name="T54" fmla="*/ 4131 w 4414"/>
                <a:gd name="T55" fmla="*/ 24 h 94"/>
                <a:gd name="T56" fmla="*/ 4027 w 4414"/>
                <a:gd name="T57" fmla="*/ 6 h 94"/>
                <a:gd name="T58" fmla="*/ 3936 w 4414"/>
                <a:gd name="T59" fmla="*/ 20 h 94"/>
                <a:gd name="T60" fmla="*/ 3837 w 4414"/>
                <a:gd name="T61" fmla="*/ 10 h 94"/>
                <a:gd name="T62" fmla="*/ 3744 w 4414"/>
                <a:gd name="T63" fmla="*/ 15 h 94"/>
                <a:gd name="T64" fmla="*/ 3646 w 4414"/>
                <a:gd name="T65" fmla="*/ 15 h 94"/>
                <a:gd name="T66" fmla="*/ 3552 w 4414"/>
                <a:gd name="T67" fmla="*/ 10 h 94"/>
                <a:gd name="T68" fmla="*/ 3453 w 4414"/>
                <a:gd name="T69" fmla="*/ 20 h 94"/>
                <a:gd name="T70" fmla="*/ 3363 w 4414"/>
                <a:gd name="T71" fmla="*/ 6 h 94"/>
                <a:gd name="T72" fmla="*/ 3259 w 4414"/>
                <a:gd name="T73" fmla="*/ 24 h 94"/>
                <a:gd name="T74" fmla="*/ 3174 w 4414"/>
                <a:gd name="T75" fmla="*/ 3 h 94"/>
                <a:gd name="T76" fmla="*/ 3064 w 4414"/>
                <a:gd name="T77" fmla="*/ 27 h 94"/>
                <a:gd name="T78" fmla="*/ 2987 w 4414"/>
                <a:gd name="T79" fmla="*/ 1 h 94"/>
                <a:gd name="T80" fmla="*/ 2868 w 4414"/>
                <a:gd name="T81" fmla="*/ 29 h 94"/>
                <a:gd name="T82" fmla="*/ 2798 w 4414"/>
                <a:gd name="T83" fmla="*/ 0 h 94"/>
                <a:gd name="T84" fmla="*/ 2671 w 4414"/>
                <a:gd name="T85" fmla="*/ 29 h 94"/>
                <a:gd name="T86" fmla="*/ 2543 w 4414"/>
                <a:gd name="T87" fmla="*/ 0 h 94"/>
                <a:gd name="T88" fmla="*/ 2474 w 4414"/>
                <a:gd name="T89" fmla="*/ 29 h 94"/>
                <a:gd name="T90" fmla="*/ 2356 w 4414"/>
                <a:gd name="T91" fmla="*/ 1 h 94"/>
                <a:gd name="T92" fmla="*/ 2278 w 4414"/>
                <a:gd name="T93" fmla="*/ 27 h 94"/>
                <a:gd name="T94" fmla="*/ 2167 w 4414"/>
                <a:gd name="T95" fmla="*/ 3 h 94"/>
                <a:gd name="T96" fmla="*/ 2083 w 4414"/>
                <a:gd name="T97" fmla="*/ 24 h 94"/>
                <a:gd name="T98" fmla="*/ 1979 w 4414"/>
                <a:gd name="T99" fmla="*/ 6 h 94"/>
                <a:gd name="T100" fmla="*/ 1889 w 4414"/>
                <a:gd name="T101" fmla="*/ 20 h 94"/>
                <a:gd name="T102" fmla="*/ 1789 w 4414"/>
                <a:gd name="T103" fmla="*/ 10 h 94"/>
                <a:gd name="T104" fmla="*/ 1697 w 4414"/>
                <a:gd name="T105" fmla="*/ 15 h 94"/>
                <a:gd name="T106" fmla="*/ 1598 w 4414"/>
                <a:gd name="T107" fmla="*/ 15 h 94"/>
                <a:gd name="T108" fmla="*/ 1505 w 4414"/>
                <a:gd name="T109" fmla="*/ 10 h 94"/>
                <a:gd name="T110" fmla="*/ 1405 w 4414"/>
                <a:gd name="T111" fmla="*/ 20 h 94"/>
                <a:gd name="T112" fmla="*/ 1315 w 4414"/>
                <a:gd name="T113" fmla="*/ 6 h 94"/>
                <a:gd name="T114" fmla="*/ 1211 w 4414"/>
                <a:gd name="T115" fmla="*/ 24 h 94"/>
                <a:gd name="T116" fmla="*/ 1126 w 4414"/>
                <a:gd name="T117" fmla="*/ 3 h 94"/>
                <a:gd name="T118" fmla="*/ 1015 w 4414"/>
                <a:gd name="T119" fmla="*/ 27 h 94"/>
                <a:gd name="T120" fmla="*/ 938 w 4414"/>
                <a:gd name="T121" fmla="*/ 1 h 94"/>
                <a:gd name="T122" fmla="*/ 820 w 4414"/>
                <a:gd name="T123" fmla="*/ 29 h 94"/>
                <a:gd name="T124" fmla="*/ 751 w 4414"/>
                <a:gd name="T125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14" h="94">
                  <a:moveTo>
                    <a:pt x="2384" y="64"/>
                  </a:moveTo>
                  <a:lnTo>
                    <a:pt x="2388" y="64"/>
                  </a:lnTo>
                  <a:lnTo>
                    <a:pt x="2392" y="67"/>
                  </a:lnTo>
                  <a:lnTo>
                    <a:pt x="2395" y="70"/>
                  </a:lnTo>
                  <a:lnTo>
                    <a:pt x="2398" y="74"/>
                  </a:lnTo>
                  <a:lnTo>
                    <a:pt x="2398" y="80"/>
                  </a:lnTo>
                  <a:lnTo>
                    <a:pt x="2398" y="84"/>
                  </a:lnTo>
                  <a:lnTo>
                    <a:pt x="2395" y="88"/>
                  </a:lnTo>
                  <a:lnTo>
                    <a:pt x="2392" y="91"/>
                  </a:lnTo>
                  <a:lnTo>
                    <a:pt x="2388" y="94"/>
                  </a:lnTo>
                  <a:lnTo>
                    <a:pt x="2384" y="94"/>
                  </a:lnTo>
                  <a:lnTo>
                    <a:pt x="2378" y="94"/>
                  </a:lnTo>
                  <a:lnTo>
                    <a:pt x="2374" y="91"/>
                  </a:lnTo>
                  <a:lnTo>
                    <a:pt x="2371" y="88"/>
                  </a:lnTo>
                  <a:lnTo>
                    <a:pt x="2368" y="84"/>
                  </a:lnTo>
                  <a:lnTo>
                    <a:pt x="2368" y="80"/>
                  </a:lnTo>
                  <a:lnTo>
                    <a:pt x="2368" y="74"/>
                  </a:lnTo>
                  <a:lnTo>
                    <a:pt x="2371" y="70"/>
                  </a:lnTo>
                  <a:lnTo>
                    <a:pt x="2374" y="67"/>
                  </a:lnTo>
                  <a:lnTo>
                    <a:pt x="2378" y="64"/>
                  </a:lnTo>
                  <a:lnTo>
                    <a:pt x="2384" y="64"/>
                  </a:lnTo>
                  <a:close/>
                  <a:moveTo>
                    <a:pt x="2319" y="64"/>
                  </a:moveTo>
                  <a:lnTo>
                    <a:pt x="2324" y="64"/>
                  </a:lnTo>
                  <a:lnTo>
                    <a:pt x="2328" y="67"/>
                  </a:lnTo>
                  <a:lnTo>
                    <a:pt x="2331" y="70"/>
                  </a:lnTo>
                  <a:lnTo>
                    <a:pt x="2333" y="74"/>
                  </a:lnTo>
                  <a:lnTo>
                    <a:pt x="2333" y="80"/>
                  </a:lnTo>
                  <a:lnTo>
                    <a:pt x="2333" y="84"/>
                  </a:lnTo>
                  <a:lnTo>
                    <a:pt x="2331" y="88"/>
                  </a:lnTo>
                  <a:lnTo>
                    <a:pt x="2328" y="91"/>
                  </a:lnTo>
                  <a:lnTo>
                    <a:pt x="2324" y="94"/>
                  </a:lnTo>
                  <a:lnTo>
                    <a:pt x="2319" y="94"/>
                  </a:lnTo>
                  <a:lnTo>
                    <a:pt x="2314" y="94"/>
                  </a:lnTo>
                  <a:lnTo>
                    <a:pt x="2310" y="91"/>
                  </a:lnTo>
                  <a:lnTo>
                    <a:pt x="2307" y="88"/>
                  </a:lnTo>
                  <a:lnTo>
                    <a:pt x="2306" y="84"/>
                  </a:lnTo>
                  <a:lnTo>
                    <a:pt x="2304" y="80"/>
                  </a:lnTo>
                  <a:lnTo>
                    <a:pt x="2306" y="74"/>
                  </a:lnTo>
                  <a:lnTo>
                    <a:pt x="2307" y="70"/>
                  </a:lnTo>
                  <a:lnTo>
                    <a:pt x="2310" y="67"/>
                  </a:lnTo>
                  <a:lnTo>
                    <a:pt x="2314" y="64"/>
                  </a:lnTo>
                  <a:lnTo>
                    <a:pt x="2319" y="64"/>
                  </a:lnTo>
                  <a:close/>
                  <a:moveTo>
                    <a:pt x="2255" y="64"/>
                  </a:moveTo>
                  <a:lnTo>
                    <a:pt x="2259" y="64"/>
                  </a:lnTo>
                  <a:lnTo>
                    <a:pt x="2264" y="67"/>
                  </a:lnTo>
                  <a:lnTo>
                    <a:pt x="2266" y="70"/>
                  </a:lnTo>
                  <a:lnTo>
                    <a:pt x="2269" y="74"/>
                  </a:lnTo>
                  <a:lnTo>
                    <a:pt x="2271" y="80"/>
                  </a:lnTo>
                  <a:lnTo>
                    <a:pt x="2269" y="84"/>
                  </a:lnTo>
                  <a:lnTo>
                    <a:pt x="2266" y="88"/>
                  </a:lnTo>
                  <a:lnTo>
                    <a:pt x="2264" y="91"/>
                  </a:lnTo>
                  <a:lnTo>
                    <a:pt x="2259" y="94"/>
                  </a:lnTo>
                  <a:lnTo>
                    <a:pt x="2255" y="94"/>
                  </a:lnTo>
                  <a:lnTo>
                    <a:pt x="2250" y="94"/>
                  </a:lnTo>
                  <a:lnTo>
                    <a:pt x="2247" y="91"/>
                  </a:lnTo>
                  <a:lnTo>
                    <a:pt x="2243" y="88"/>
                  </a:lnTo>
                  <a:lnTo>
                    <a:pt x="2241" y="84"/>
                  </a:lnTo>
                  <a:lnTo>
                    <a:pt x="2240" y="80"/>
                  </a:lnTo>
                  <a:lnTo>
                    <a:pt x="2241" y="74"/>
                  </a:lnTo>
                  <a:lnTo>
                    <a:pt x="2243" y="70"/>
                  </a:lnTo>
                  <a:lnTo>
                    <a:pt x="2247" y="67"/>
                  </a:lnTo>
                  <a:lnTo>
                    <a:pt x="2250" y="64"/>
                  </a:lnTo>
                  <a:lnTo>
                    <a:pt x="2255" y="64"/>
                  </a:lnTo>
                  <a:close/>
                  <a:moveTo>
                    <a:pt x="2191" y="64"/>
                  </a:moveTo>
                  <a:lnTo>
                    <a:pt x="2195" y="64"/>
                  </a:lnTo>
                  <a:lnTo>
                    <a:pt x="2199" y="67"/>
                  </a:lnTo>
                  <a:lnTo>
                    <a:pt x="2204" y="70"/>
                  </a:lnTo>
                  <a:lnTo>
                    <a:pt x="2205" y="74"/>
                  </a:lnTo>
                  <a:lnTo>
                    <a:pt x="2206" y="80"/>
                  </a:lnTo>
                  <a:lnTo>
                    <a:pt x="2205" y="84"/>
                  </a:lnTo>
                  <a:lnTo>
                    <a:pt x="2204" y="88"/>
                  </a:lnTo>
                  <a:lnTo>
                    <a:pt x="2199" y="91"/>
                  </a:lnTo>
                  <a:lnTo>
                    <a:pt x="2195" y="94"/>
                  </a:lnTo>
                  <a:lnTo>
                    <a:pt x="2191" y="94"/>
                  </a:lnTo>
                  <a:lnTo>
                    <a:pt x="2187" y="94"/>
                  </a:lnTo>
                  <a:lnTo>
                    <a:pt x="2183" y="91"/>
                  </a:lnTo>
                  <a:lnTo>
                    <a:pt x="2178" y="88"/>
                  </a:lnTo>
                  <a:lnTo>
                    <a:pt x="2177" y="84"/>
                  </a:lnTo>
                  <a:lnTo>
                    <a:pt x="2176" y="80"/>
                  </a:lnTo>
                  <a:lnTo>
                    <a:pt x="2177" y="74"/>
                  </a:lnTo>
                  <a:lnTo>
                    <a:pt x="2178" y="70"/>
                  </a:lnTo>
                  <a:lnTo>
                    <a:pt x="2183" y="67"/>
                  </a:lnTo>
                  <a:lnTo>
                    <a:pt x="2187" y="64"/>
                  </a:lnTo>
                  <a:lnTo>
                    <a:pt x="2191" y="64"/>
                  </a:lnTo>
                  <a:close/>
                  <a:moveTo>
                    <a:pt x="2127" y="64"/>
                  </a:moveTo>
                  <a:lnTo>
                    <a:pt x="2132" y="64"/>
                  </a:lnTo>
                  <a:lnTo>
                    <a:pt x="2135" y="67"/>
                  </a:lnTo>
                  <a:lnTo>
                    <a:pt x="2139" y="70"/>
                  </a:lnTo>
                  <a:lnTo>
                    <a:pt x="2141" y="74"/>
                  </a:lnTo>
                  <a:lnTo>
                    <a:pt x="2142" y="80"/>
                  </a:lnTo>
                  <a:lnTo>
                    <a:pt x="2141" y="84"/>
                  </a:lnTo>
                  <a:lnTo>
                    <a:pt x="2139" y="88"/>
                  </a:lnTo>
                  <a:lnTo>
                    <a:pt x="2135" y="91"/>
                  </a:lnTo>
                  <a:lnTo>
                    <a:pt x="2132" y="94"/>
                  </a:lnTo>
                  <a:lnTo>
                    <a:pt x="2127" y="94"/>
                  </a:lnTo>
                  <a:lnTo>
                    <a:pt x="2123" y="94"/>
                  </a:lnTo>
                  <a:lnTo>
                    <a:pt x="2118" y="91"/>
                  </a:lnTo>
                  <a:lnTo>
                    <a:pt x="2116" y="88"/>
                  </a:lnTo>
                  <a:lnTo>
                    <a:pt x="2113" y="84"/>
                  </a:lnTo>
                  <a:lnTo>
                    <a:pt x="2111" y="80"/>
                  </a:lnTo>
                  <a:lnTo>
                    <a:pt x="2113" y="74"/>
                  </a:lnTo>
                  <a:lnTo>
                    <a:pt x="2116" y="70"/>
                  </a:lnTo>
                  <a:lnTo>
                    <a:pt x="2118" y="67"/>
                  </a:lnTo>
                  <a:lnTo>
                    <a:pt x="2123" y="64"/>
                  </a:lnTo>
                  <a:lnTo>
                    <a:pt x="2127" y="64"/>
                  </a:lnTo>
                  <a:close/>
                  <a:moveTo>
                    <a:pt x="2063" y="64"/>
                  </a:moveTo>
                  <a:lnTo>
                    <a:pt x="2068" y="64"/>
                  </a:lnTo>
                  <a:lnTo>
                    <a:pt x="2072" y="67"/>
                  </a:lnTo>
                  <a:lnTo>
                    <a:pt x="2075" y="70"/>
                  </a:lnTo>
                  <a:lnTo>
                    <a:pt x="2076" y="74"/>
                  </a:lnTo>
                  <a:lnTo>
                    <a:pt x="2078" y="80"/>
                  </a:lnTo>
                  <a:lnTo>
                    <a:pt x="2076" y="84"/>
                  </a:lnTo>
                  <a:lnTo>
                    <a:pt x="2075" y="88"/>
                  </a:lnTo>
                  <a:lnTo>
                    <a:pt x="2072" y="91"/>
                  </a:lnTo>
                  <a:lnTo>
                    <a:pt x="2068" y="94"/>
                  </a:lnTo>
                  <a:lnTo>
                    <a:pt x="2063" y="94"/>
                  </a:lnTo>
                  <a:lnTo>
                    <a:pt x="2058" y="94"/>
                  </a:lnTo>
                  <a:lnTo>
                    <a:pt x="2054" y="91"/>
                  </a:lnTo>
                  <a:lnTo>
                    <a:pt x="2051" y="88"/>
                  </a:lnTo>
                  <a:lnTo>
                    <a:pt x="2049" y="84"/>
                  </a:lnTo>
                  <a:lnTo>
                    <a:pt x="2049" y="80"/>
                  </a:lnTo>
                  <a:lnTo>
                    <a:pt x="2049" y="74"/>
                  </a:lnTo>
                  <a:lnTo>
                    <a:pt x="2051" y="70"/>
                  </a:lnTo>
                  <a:lnTo>
                    <a:pt x="2054" y="67"/>
                  </a:lnTo>
                  <a:lnTo>
                    <a:pt x="2058" y="64"/>
                  </a:lnTo>
                  <a:lnTo>
                    <a:pt x="2063" y="64"/>
                  </a:lnTo>
                  <a:close/>
                  <a:moveTo>
                    <a:pt x="2000" y="64"/>
                  </a:moveTo>
                  <a:lnTo>
                    <a:pt x="2004" y="64"/>
                  </a:lnTo>
                  <a:lnTo>
                    <a:pt x="2008" y="67"/>
                  </a:lnTo>
                  <a:lnTo>
                    <a:pt x="2011" y="70"/>
                  </a:lnTo>
                  <a:lnTo>
                    <a:pt x="2014" y="74"/>
                  </a:lnTo>
                  <a:lnTo>
                    <a:pt x="2014" y="80"/>
                  </a:lnTo>
                  <a:lnTo>
                    <a:pt x="2014" y="84"/>
                  </a:lnTo>
                  <a:lnTo>
                    <a:pt x="2011" y="88"/>
                  </a:lnTo>
                  <a:lnTo>
                    <a:pt x="2008" y="91"/>
                  </a:lnTo>
                  <a:lnTo>
                    <a:pt x="2004" y="94"/>
                  </a:lnTo>
                  <a:lnTo>
                    <a:pt x="2000" y="94"/>
                  </a:lnTo>
                  <a:lnTo>
                    <a:pt x="1994" y="94"/>
                  </a:lnTo>
                  <a:lnTo>
                    <a:pt x="1990" y="91"/>
                  </a:lnTo>
                  <a:lnTo>
                    <a:pt x="1987" y="88"/>
                  </a:lnTo>
                  <a:lnTo>
                    <a:pt x="1984" y="84"/>
                  </a:lnTo>
                  <a:lnTo>
                    <a:pt x="1984" y="80"/>
                  </a:lnTo>
                  <a:lnTo>
                    <a:pt x="1984" y="74"/>
                  </a:lnTo>
                  <a:lnTo>
                    <a:pt x="1987" y="70"/>
                  </a:lnTo>
                  <a:lnTo>
                    <a:pt x="1990" y="67"/>
                  </a:lnTo>
                  <a:lnTo>
                    <a:pt x="1994" y="64"/>
                  </a:lnTo>
                  <a:lnTo>
                    <a:pt x="2000" y="64"/>
                  </a:lnTo>
                  <a:close/>
                  <a:moveTo>
                    <a:pt x="1935" y="64"/>
                  </a:moveTo>
                  <a:lnTo>
                    <a:pt x="1940" y="64"/>
                  </a:lnTo>
                  <a:lnTo>
                    <a:pt x="1944" y="67"/>
                  </a:lnTo>
                  <a:lnTo>
                    <a:pt x="1947" y="70"/>
                  </a:lnTo>
                  <a:lnTo>
                    <a:pt x="1949" y="74"/>
                  </a:lnTo>
                  <a:lnTo>
                    <a:pt x="1949" y="80"/>
                  </a:lnTo>
                  <a:lnTo>
                    <a:pt x="1949" y="84"/>
                  </a:lnTo>
                  <a:lnTo>
                    <a:pt x="1947" y="88"/>
                  </a:lnTo>
                  <a:lnTo>
                    <a:pt x="1944" y="91"/>
                  </a:lnTo>
                  <a:lnTo>
                    <a:pt x="1940" y="94"/>
                  </a:lnTo>
                  <a:lnTo>
                    <a:pt x="1935" y="94"/>
                  </a:lnTo>
                  <a:lnTo>
                    <a:pt x="1930" y="94"/>
                  </a:lnTo>
                  <a:lnTo>
                    <a:pt x="1926" y="91"/>
                  </a:lnTo>
                  <a:lnTo>
                    <a:pt x="1923" y="88"/>
                  </a:lnTo>
                  <a:lnTo>
                    <a:pt x="1922" y="84"/>
                  </a:lnTo>
                  <a:lnTo>
                    <a:pt x="1920" y="80"/>
                  </a:lnTo>
                  <a:lnTo>
                    <a:pt x="1922" y="74"/>
                  </a:lnTo>
                  <a:lnTo>
                    <a:pt x="1923" y="70"/>
                  </a:lnTo>
                  <a:lnTo>
                    <a:pt x="1926" y="67"/>
                  </a:lnTo>
                  <a:lnTo>
                    <a:pt x="1930" y="64"/>
                  </a:lnTo>
                  <a:lnTo>
                    <a:pt x="1935" y="64"/>
                  </a:lnTo>
                  <a:close/>
                  <a:moveTo>
                    <a:pt x="1871" y="64"/>
                  </a:moveTo>
                  <a:lnTo>
                    <a:pt x="1875" y="64"/>
                  </a:lnTo>
                  <a:lnTo>
                    <a:pt x="1880" y="67"/>
                  </a:lnTo>
                  <a:lnTo>
                    <a:pt x="1882" y="70"/>
                  </a:lnTo>
                  <a:lnTo>
                    <a:pt x="1885" y="74"/>
                  </a:lnTo>
                  <a:lnTo>
                    <a:pt x="1887" y="80"/>
                  </a:lnTo>
                  <a:lnTo>
                    <a:pt x="1885" y="84"/>
                  </a:lnTo>
                  <a:lnTo>
                    <a:pt x="1882" y="88"/>
                  </a:lnTo>
                  <a:lnTo>
                    <a:pt x="1880" y="91"/>
                  </a:lnTo>
                  <a:lnTo>
                    <a:pt x="1875" y="94"/>
                  </a:lnTo>
                  <a:lnTo>
                    <a:pt x="1871" y="94"/>
                  </a:lnTo>
                  <a:lnTo>
                    <a:pt x="1866" y="94"/>
                  </a:lnTo>
                  <a:lnTo>
                    <a:pt x="1863" y="91"/>
                  </a:lnTo>
                  <a:lnTo>
                    <a:pt x="1859" y="88"/>
                  </a:lnTo>
                  <a:lnTo>
                    <a:pt x="1857" y="84"/>
                  </a:lnTo>
                  <a:lnTo>
                    <a:pt x="1856" y="80"/>
                  </a:lnTo>
                  <a:lnTo>
                    <a:pt x="1857" y="74"/>
                  </a:lnTo>
                  <a:lnTo>
                    <a:pt x="1859" y="70"/>
                  </a:lnTo>
                  <a:lnTo>
                    <a:pt x="1863" y="67"/>
                  </a:lnTo>
                  <a:lnTo>
                    <a:pt x="1866" y="64"/>
                  </a:lnTo>
                  <a:lnTo>
                    <a:pt x="1871" y="64"/>
                  </a:lnTo>
                  <a:close/>
                  <a:moveTo>
                    <a:pt x="1807" y="64"/>
                  </a:moveTo>
                  <a:lnTo>
                    <a:pt x="1811" y="64"/>
                  </a:lnTo>
                  <a:lnTo>
                    <a:pt x="1815" y="67"/>
                  </a:lnTo>
                  <a:lnTo>
                    <a:pt x="1820" y="70"/>
                  </a:lnTo>
                  <a:lnTo>
                    <a:pt x="1821" y="74"/>
                  </a:lnTo>
                  <a:lnTo>
                    <a:pt x="1822" y="80"/>
                  </a:lnTo>
                  <a:lnTo>
                    <a:pt x="1821" y="84"/>
                  </a:lnTo>
                  <a:lnTo>
                    <a:pt x="1820" y="88"/>
                  </a:lnTo>
                  <a:lnTo>
                    <a:pt x="1815" y="91"/>
                  </a:lnTo>
                  <a:lnTo>
                    <a:pt x="1811" y="94"/>
                  </a:lnTo>
                  <a:lnTo>
                    <a:pt x="1807" y="94"/>
                  </a:lnTo>
                  <a:lnTo>
                    <a:pt x="1803" y="94"/>
                  </a:lnTo>
                  <a:lnTo>
                    <a:pt x="1799" y="91"/>
                  </a:lnTo>
                  <a:lnTo>
                    <a:pt x="1794" y="88"/>
                  </a:lnTo>
                  <a:lnTo>
                    <a:pt x="1793" y="84"/>
                  </a:lnTo>
                  <a:lnTo>
                    <a:pt x="1792" y="80"/>
                  </a:lnTo>
                  <a:lnTo>
                    <a:pt x="1793" y="74"/>
                  </a:lnTo>
                  <a:lnTo>
                    <a:pt x="1794" y="70"/>
                  </a:lnTo>
                  <a:lnTo>
                    <a:pt x="1799" y="67"/>
                  </a:lnTo>
                  <a:lnTo>
                    <a:pt x="1803" y="64"/>
                  </a:lnTo>
                  <a:lnTo>
                    <a:pt x="1807" y="64"/>
                  </a:lnTo>
                  <a:close/>
                  <a:moveTo>
                    <a:pt x="1743" y="64"/>
                  </a:moveTo>
                  <a:lnTo>
                    <a:pt x="1748" y="64"/>
                  </a:lnTo>
                  <a:lnTo>
                    <a:pt x="1751" y="67"/>
                  </a:lnTo>
                  <a:lnTo>
                    <a:pt x="1755" y="70"/>
                  </a:lnTo>
                  <a:lnTo>
                    <a:pt x="1757" y="74"/>
                  </a:lnTo>
                  <a:lnTo>
                    <a:pt x="1758" y="80"/>
                  </a:lnTo>
                  <a:lnTo>
                    <a:pt x="1757" y="84"/>
                  </a:lnTo>
                  <a:lnTo>
                    <a:pt x="1755" y="88"/>
                  </a:lnTo>
                  <a:lnTo>
                    <a:pt x="1751" y="91"/>
                  </a:lnTo>
                  <a:lnTo>
                    <a:pt x="1748" y="94"/>
                  </a:lnTo>
                  <a:lnTo>
                    <a:pt x="1743" y="94"/>
                  </a:lnTo>
                  <a:lnTo>
                    <a:pt x="1739" y="94"/>
                  </a:lnTo>
                  <a:lnTo>
                    <a:pt x="1734" y="91"/>
                  </a:lnTo>
                  <a:lnTo>
                    <a:pt x="1732" y="88"/>
                  </a:lnTo>
                  <a:lnTo>
                    <a:pt x="1729" y="84"/>
                  </a:lnTo>
                  <a:lnTo>
                    <a:pt x="1727" y="80"/>
                  </a:lnTo>
                  <a:lnTo>
                    <a:pt x="1729" y="74"/>
                  </a:lnTo>
                  <a:lnTo>
                    <a:pt x="1732" y="70"/>
                  </a:lnTo>
                  <a:lnTo>
                    <a:pt x="1734" y="67"/>
                  </a:lnTo>
                  <a:lnTo>
                    <a:pt x="1739" y="64"/>
                  </a:lnTo>
                  <a:lnTo>
                    <a:pt x="1743" y="64"/>
                  </a:lnTo>
                  <a:close/>
                  <a:moveTo>
                    <a:pt x="1679" y="64"/>
                  </a:moveTo>
                  <a:lnTo>
                    <a:pt x="1684" y="64"/>
                  </a:lnTo>
                  <a:lnTo>
                    <a:pt x="1688" y="67"/>
                  </a:lnTo>
                  <a:lnTo>
                    <a:pt x="1691" y="70"/>
                  </a:lnTo>
                  <a:lnTo>
                    <a:pt x="1692" y="74"/>
                  </a:lnTo>
                  <a:lnTo>
                    <a:pt x="1694" y="80"/>
                  </a:lnTo>
                  <a:lnTo>
                    <a:pt x="1692" y="84"/>
                  </a:lnTo>
                  <a:lnTo>
                    <a:pt x="1691" y="88"/>
                  </a:lnTo>
                  <a:lnTo>
                    <a:pt x="1688" y="91"/>
                  </a:lnTo>
                  <a:lnTo>
                    <a:pt x="1684" y="94"/>
                  </a:lnTo>
                  <a:lnTo>
                    <a:pt x="1679" y="94"/>
                  </a:lnTo>
                  <a:lnTo>
                    <a:pt x="1674" y="94"/>
                  </a:lnTo>
                  <a:lnTo>
                    <a:pt x="1670" y="91"/>
                  </a:lnTo>
                  <a:lnTo>
                    <a:pt x="1667" y="88"/>
                  </a:lnTo>
                  <a:lnTo>
                    <a:pt x="1665" y="84"/>
                  </a:lnTo>
                  <a:lnTo>
                    <a:pt x="1665" y="80"/>
                  </a:lnTo>
                  <a:lnTo>
                    <a:pt x="1665" y="74"/>
                  </a:lnTo>
                  <a:lnTo>
                    <a:pt x="1667" y="70"/>
                  </a:lnTo>
                  <a:lnTo>
                    <a:pt x="1670" y="67"/>
                  </a:lnTo>
                  <a:lnTo>
                    <a:pt x="1674" y="64"/>
                  </a:lnTo>
                  <a:lnTo>
                    <a:pt x="1679" y="64"/>
                  </a:lnTo>
                  <a:close/>
                  <a:moveTo>
                    <a:pt x="1616" y="64"/>
                  </a:moveTo>
                  <a:lnTo>
                    <a:pt x="1620" y="64"/>
                  </a:lnTo>
                  <a:lnTo>
                    <a:pt x="1624" y="67"/>
                  </a:lnTo>
                  <a:lnTo>
                    <a:pt x="1627" y="70"/>
                  </a:lnTo>
                  <a:lnTo>
                    <a:pt x="1630" y="74"/>
                  </a:lnTo>
                  <a:lnTo>
                    <a:pt x="1630" y="80"/>
                  </a:lnTo>
                  <a:lnTo>
                    <a:pt x="1630" y="84"/>
                  </a:lnTo>
                  <a:lnTo>
                    <a:pt x="1627" y="88"/>
                  </a:lnTo>
                  <a:lnTo>
                    <a:pt x="1624" y="91"/>
                  </a:lnTo>
                  <a:lnTo>
                    <a:pt x="1620" y="94"/>
                  </a:lnTo>
                  <a:lnTo>
                    <a:pt x="1616" y="94"/>
                  </a:lnTo>
                  <a:lnTo>
                    <a:pt x="1610" y="94"/>
                  </a:lnTo>
                  <a:lnTo>
                    <a:pt x="1606" y="91"/>
                  </a:lnTo>
                  <a:lnTo>
                    <a:pt x="1603" y="88"/>
                  </a:lnTo>
                  <a:lnTo>
                    <a:pt x="1600" y="84"/>
                  </a:lnTo>
                  <a:lnTo>
                    <a:pt x="1600" y="80"/>
                  </a:lnTo>
                  <a:lnTo>
                    <a:pt x="1600" y="74"/>
                  </a:lnTo>
                  <a:lnTo>
                    <a:pt x="1603" y="70"/>
                  </a:lnTo>
                  <a:lnTo>
                    <a:pt x="1606" y="67"/>
                  </a:lnTo>
                  <a:lnTo>
                    <a:pt x="1610" y="64"/>
                  </a:lnTo>
                  <a:lnTo>
                    <a:pt x="1616" y="64"/>
                  </a:lnTo>
                  <a:close/>
                  <a:moveTo>
                    <a:pt x="1551" y="64"/>
                  </a:moveTo>
                  <a:lnTo>
                    <a:pt x="1556" y="64"/>
                  </a:lnTo>
                  <a:lnTo>
                    <a:pt x="1560" y="67"/>
                  </a:lnTo>
                  <a:lnTo>
                    <a:pt x="1563" y="70"/>
                  </a:lnTo>
                  <a:lnTo>
                    <a:pt x="1565" y="74"/>
                  </a:lnTo>
                  <a:lnTo>
                    <a:pt x="1565" y="80"/>
                  </a:lnTo>
                  <a:lnTo>
                    <a:pt x="1565" y="84"/>
                  </a:lnTo>
                  <a:lnTo>
                    <a:pt x="1563" y="88"/>
                  </a:lnTo>
                  <a:lnTo>
                    <a:pt x="1560" y="91"/>
                  </a:lnTo>
                  <a:lnTo>
                    <a:pt x="1556" y="94"/>
                  </a:lnTo>
                  <a:lnTo>
                    <a:pt x="1551" y="94"/>
                  </a:lnTo>
                  <a:lnTo>
                    <a:pt x="1546" y="94"/>
                  </a:lnTo>
                  <a:lnTo>
                    <a:pt x="1542" y="91"/>
                  </a:lnTo>
                  <a:lnTo>
                    <a:pt x="1539" y="88"/>
                  </a:lnTo>
                  <a:lnTo>
                    <a:pt x="1538" y="84"/>
                  </a:lnTo>
                  <a:lnTo>
                    <a:pt x="1536" y="80"/>
                  </a:lnTo>
                  <a:lnTo>
                    <a:pt x="1538" y="74"/>
                  </a:lnTo>
                  <a:lnTo>
                    <a:pt x="1539" y="70"/>
                  </a:lnTo>
                  <a:lnTo>
                    <a:pt x="1542" y="67"/>
                  </a:lnTo>
                  <a:lnTo>
                    <a:pt x="1546" y="64"/>
                  </a:lnTo>
                  <a:lnTo>
                    <a:pt x="1551" y="64"/>
                  </a:lnTo>
                  <a:close/>
                  <a:moveTo>
                    <a:pt x="1487" y="64"/>
                  </a:moveTo>
                  <a:lnTo>
                    <a:pt x="1491" y="64"/>
                  </a:lnTo>
                  <a:lnTo>
                    <a:pt x="1496" y="67"/>
                  </a:lnTo>
                  <a:lnTo>
                    <a:pt x="1498" y="70"/>
                  </a:lnTo>
                  <a:lnTo>
                    <a:pt x="1501" y="74"/>
                  </a:lnTo>
                  <a:lnTo>
                    <a:pt x="1503" y="80"/>
                  </a:lnTo>
                  <a:lnTo>
                    <a:pt x="1501" y="84"/>
                  </a:lnTo>
                  <a:lnTo>
                    <a:pt x="1498" y="88"/>
                  </a:lnTo>
                  <a:lnTo>
                    <a:pt x="1496" y="91"/>
                  </a:lnTo>
                  <a:lnTo>
                    <a:pt x="1491" y="94"/>
                  </a:lnTo>
                  <a:lnTo>
                    <a:pt x="1487" y="94"/>
                  </a:lnTo>
                  <a:lnTo>
                    <a:pt x="1482" y="94"/>
                  </a:lnTo>
                  <a:lnTo>
                    <a:pt x="1479" y="91"/>
                  </a:lnTo>
                  <a:lnTo>
                    <a:pt x="1475" y="88"/>
                  </a:lnTo>
                  <a:lnTo>
                    <a:pt x="1473" y="84"/>
                  </a:lnTo>
                  <a:lnTo>
                    <a:pt x="1472" y="80"/>
                  </a:lnTo>
                  <a:lnTo>
                    <a:pt x="1473" y="74"/>
                  </a:lnTo>
                  <a:lnTo>
                    <a:pt x="1475" y="70"/>
                  </a:lnTo>
                  <a:lnTo>
                    <a:pt x="1479" y="67"/>
                  </a:lnTo>
                  <a:lnTo>
                    <a:pt x="1482" y="64"/>
                  </a:lnTo>
                  <a:lnTo>
                    <a:pt x="1487" y="64"/>
                  </a:lnTo>
                  <a:close/>
                  <a:moveTo>
                    <a:pt x="1423" y="64"/>
                  </a:moveTo>
                  <a:lnTo>
                    <a:pt x="1427" y="64"/>
                  </a:lnTo>
                  <a:lnTo>
                    <a:pt x="1431" y="67"/>
                  </a:lnTo>
                  <a:lnTo>
                    <a:pt x="1436" y="70"/>
                  </a:lnTo>
                  <a:lnTo>
                    <a:pt x="1437" y="74"/>
                  </a:lnTo>
                  <a:lnTo>
                    <a:pt x="1438" y="80"/>
                  </a:lnTo>
                  <a:lnTo>
                    <a:pt x="1437" y="84"/>
                  </a:lnTo>
                  <a:lnTo>
                    <a:pt x="1436" y="88"/>
                  </a:lnTo>
                  <a:lnTo>
                    <a:pt x="1431" y="91"/>
                  </a:lnTo>
                  <a:lnTo>
                    <a:pt x="1427" y="94"/>
                  </a:lnTo>
                  <a:lnTo>
                    <a:pt x="1423" y="94"/>
                  </a:lnTo>
                  <a:lnTo>
                    <a:pt x="1419" y="94"/>
                  </a:lnTo>
                  <a:lnTo>
                    <a:pt x="1415" y="91"/>
                  </a:lnTo>
                  <a:lnTo>
                    <a:pt x="1410" y="88"/>
                  </a:lnTo>
                  <a:lnTo>
                    <a:pt x="1409" y="84"/>
                  </a:lnTo>
                  <a:lnTo>
                    <a:pt x="1408" y="80"/>
                  </a:lnTo>
                  <a:lnTo>
                    <a:pt x="1409" y="74"/>
                  </a:lnTo>
                  <a:lnTo>
                    <a:pt x="1410" y="70"/>
                  </a:lnTo>
                  <a:lnTo>
                    <a:pt x="1415" y="67"/>
                  </a:lnTo>
                  <a:lnTo>
                    <a:pt x="1419" y="64"/>
                  </a:lnTo>
                  <a:lnTo>
                    <a:pt x="1423" y="64"/>
                  </a:lnTo>
                  <a:close/>
                  <a:moveTo>
                    <a:pt x="1359" y="64"/>
                  </a:moveTo>
                  <a:lnTo>
                    <a:pt x="1364" y="64"/>
                  </a:lnTo>
                  <a:lnTo>
                    <a:pt x="1367" y="67"/>
                  </a:lnTo>
                  <a:lnTo>
                    <a:pt x="1371" y="70"/>
                  </a:lnTo>
                  <a:lnTo>
                    <a:pt x="1373" y="74"/>
                  </a:lnTo>
                  <a:lnTo>
                    <a:pt x="1374" y="80"/>
                  </a:lnTo>
                  <a:lnTo>
                    <a:pt x="1373" y="84"/>
                  </a:lnTo>
                  <a:lnTo>
                    <a:pt x="1371" y="88"/>
                  </a:lnTo>
                  <a:lnTo>
                    <a:pt x="1367" y="91"/>
                  </a:lnTo>
                  <a:lnTo>
                    <a:pt x="1364" y="94"/>
                  </a:lnTo>
                  <a:lnTo>
                    <a:pt x="1359" y="94"/>
                  </a:lnTo>
                  <a:lnTo>
                    <a:pt x="1355" y="94"/>
                  </a:lnTo>
                  <a:lnTo>
                    <a:pt x="1350" y="91"/>
                  </a:lnTo>
                  <a:lnTo>
                    <a:pt x="1348" y="88"/>
                  </a:lnTo>
                  <a:lnTo>
                    <a:pt x="1345" y="84"/>
                  </a:lnTo>
                  <a:lnTo>
                    <a:pt x="1343" y="80"/>
                  </a:lnTo>
                  <a:lnTo>
                    <a:pt x="1345" y="74"/>
                  </a:lnTo>
                  <a:lnTo>
                    <a:pt x="1348" y="70"/>
                  </a:lnTo>
                  <a:lnTo>
                    <a:pt x="1350" y="67"/>
                  </a:lnTo>
                  <a:lnTo>
                    <a:pt x="1355" y="64"/>
                  </a:lnTo>
                  <a:lnTo>
                    <a:pt x="1359" y="64"/>
                  </a:lnTo>
                  <a:close/>
                  <a:moveTo>
                    <a:pt x="1295" y="64"/>
                  </a:moveTo>
                  <a:lnTo>
                    <a:pt x="1300" y="64"/>
                  </a:lnTo>
                  <a:lnTo>
                    <a:pt x="1304" y="67"/>
                  </a:lnTo>
                  <a:lnTo>
                    <a:pt x="1307" y="70"/>
                  </a:lnTo>
                  <a:lnTo>
                    <a:pt x="1308" y="74"/>
                  </a:lnTo>
                  <a:lnTo>
                    <a:pt x="1310" y="80"/>
                  </a:lnTo>
                  <a:lnTo>
                    <a:pt x="1308" y="84"/>
                  </a:lnTo>
                  <a:lnTo>
                    <a:pt x="1307" y="88"/>
                  </a:lnTo>
                  <a:lnTo>
                    <a:pt x="1304" y="91"/>
                  </a:lnTo>
                  <a:lnTo>
                    <a:pt x="1300" y="94"/>
                  </a:lnTo>
                  <a:lnTo>
                    <a:pt x="1295" y="94"/>
                  </a:lnTo>
                  <a:lnTo>
                    <a:pt x="1290" y="94"/>
                  </a:lnTo>
                  <a:lnTo>
                    <a:pt x="1286" y="91"/>
                  </a:lnTo>
                  <a:lnTo>
                    <a:pt x="1283" y="88"/>
                  </a:lnTo>
                  <a:lnTo>
                    <a:pt x="1281" y="84"/>
                  </a:lnTo>
                  <a:lnTo>
                    <a:pt x="1281" y="80"/>
                  </a:lnTo>
                  <a:lnTo>
                    <a:pt x="1281" y="74"/>
                  </a:lnTo>
                  <a:lnTo>
                    <a:pt x="1283" y="70"/>
                  </a:lnTo>
                  <a:lnTo>
                    <a:pt x="1286" y="67"/>
                  </a:lnTo>
                  <a:lnTo>
                    <a:pt x="1290" y="64"/>
                  </a:lnTo>
                  <a:lnTo>
                    <a:pt x="1295" y="64"/>
                  </a:lnTo>
                  <a:close/>
                  <a:moveTo>
                    <a:pt x="1232" y="64"/>
                  </a:moveTo>
                  <a:lnTo>
                    <a:pt x="1236" y="64"/>
                  </a:lnTo>
                  <a:lnTo>
                    <a:pt x="1240" y="67"/>
                  </a:lnTo>
                  <a:lnTo>
                    <a:pt x="1243" y="70"/>
                  </a:lnTo>
                  <a:lnTo>
                    <a:pt x="1246" y="74"/>
                  </a:lnTo>
                  <a:lnTo>
                    <a:pt x="1246" y="80"/>
                  </a:lnTo>
                  <a:lnTo>
                    <a:pt x="1246" y="84"/>
                  </a:lnTo>
                  <a:lnTo>
                    <a:pt x="1243" y="88"/>
                  </a:lnTo>
                  <a:lnTo>
                    <a:pt x="1240" y="91"/>
                  </a:lnTo>
                  <a:lnTo>
                    <a:pt x="1236" y="94"/>
                  </a:lnTo>
                  <a:lnTo>
                    <a:pt x="1232" y="94"/>
                  </a:lnTo>
                  <a:lnTo>
                    <a:pt x="1226" y="94"/>
                  </a:lnTo>
                  <a:lnTo>
                    <a:pt x="1222" y="91"/>
                  </a:lnTo>
                  <a:lnTo>
                    <a:pt x="1219" y="88"/>
                  </a:lnTo>
                  <a:lnTo>
                    <a:pt x="1216" y="84"/>
                  </a:lnTo>
                  <a:lnTo>
                    <a:pt x="1216" y="80"/>
                  </a:lnTo>
                  <a:lnTo>
                    <a:pt x="1216" y="74"/>
                  </a:lnTo>
                  <a:lnTo>
                    <a:pt x="1219" y="70"/>
                  </a:lnTo>
                  <a:lnTo>
                    <a:pt x="1222" y="67"/>
                  </a:lnTo>
                  <a:lnTo>
                    <a:pt x="1226" y="64"/>
                  </a:lnTo>
                  <a:lnTo>
                    <a:pt x="1232" y="64"/>
                  </a:lnTo>
                  <a:close/>
                  <a:moveTo>
                    <a:pt x="1167" y="64"/>
                  </a:moveTo>
                  <a:lnTo>
                    <a:pt x="1172" y="64"/>
                  </a:lnTo>
                  <a:lnTo>
                    <a:pt x="1176" y="67"/>
                  </a:lnTo>
                  <a:lnTo>
                    <a:pt x="1179" y="70"/>
                  </a:lnTo>
                  <a:lnTo>
                    <a:pt x="1181" y="74"/>
                  </a:lnTo>
                  <a:lnTo>
                    <a:pt x="1181" y="80"/>
                  </a:lnTo>
                  <a:lnTo>
                    <a:pt x="1181" y="84"/>
                  </a:lnTo>
                  <a:lnTo>
                    <a:pt x="1179" y="88"/>
                  </a:lnTo>
                  <a:lnTo>
                    <a:pt x="1176" y="91"/>
                  </a:lnTo>
                  <a:lnTo>
                    <a:pt x="1172" y="94"/>
                  </a:lnTo>
                  <a:lnTo>
                    <a:pt x="1167" y="94"/>
                  </a:lnTo>
                  <a:lnTo>
                    <a:pt x="1162" y="94"/>
                  </a:lnTo>
                  <a:lnTo>
                    <a:pt x="1158" y="91"/>
                  </a:lnTo>
                  <a:lnTo>
                    <a:pt x="1155" y="88"/>
                  </a:lnTo>
                  <a:lnTo>
                    <a:pt x="1154" y="84"/>
                  </a:lnTo>
                  <a:lnTo>
                    <a:pt x="1152" y="80"/>
                  </a:lnTo>
                  <a:lnTo>
                    <a:pt x="1154" y="74"/>
                  </a:lnTo>
                  <a:lnTo>
                    <a:pt x="1155" y="70"/>
                  </a:lnTo>
                  <a:lnTo>
                    <a:pt x="1158" y="67"/>
                  </a:lnTo>
                  <a:lnTo>
                    <a:pt x="1162" y="64"/>
                  </a:lnTo>
                  <a:lnTo>
                    <a:pt x="1167" y="64"/>
                  </a:lnTo>
                  <a:close/>
                  <a:moveTo>
                    <a:pt x="1103" y="64"/>
                  </a:moveTo>
                  <a:lnTo>
                    <a:pt x="1107" y="64"/>
                  </a:lnTo>
                  <a:lnTo>
                    <a:pt x="1112" y="67"/>
                  </a:lnTo>
                  <a:lnTo>
                    <a:pt x="1114" y="70"/>
                  </a:lnTo>
                  <a:lnTo>
                    <a:pt x="1117" y="74"/>
                  </a:lnTo>
                  <a:lnTo>
                    <a:pt x="1119" y="80"/>
                  </a:lnTo>
                  <a:lnTo>
                    <a:pt x="1117" y="84"/>
                  </a:lnTo>
                  <a:lnTo>
                    <a:pt x="1114" y="88"/>
                  </a:lnTo>
                  <a:lnTo>
                    <a:pt x="1112" y="91"/>
                  </a:lnTo>
                  <a:lnTo>
                    <a:pt x="1107" y="94"/>
                  </a:lnTo>
                  <a:lnTo>
                    <a:pt x="1103" y="94"/>
                  </a:lnTo>
                  <a:lnTo>
                    <a:pt x="1098" y="94"/>
                  </a:lnTo>
                  <a:lnTo>
                    <a:pt x="1095" y="91"/>
                  </a:lnTo>
                  <a:lnTo>
                    <a:pt x="1091" y="88"/>
                  </a:lnTo>
                  <a:lnTo>
                    <a:pt x="1089" y="84"/>
                  </a:lnTo>
                  <a:lnTo>
                    <a:pt x="1088" y="80"/>
                  </a:lnTo>
                  <a:lnTo>
                    <a:pt x="1089" y="74"/>
                  </a:lnTo>
                  <a:lnTo>
                    <a:pt x="1091" y="70"/>
                  </a:lnTo>
                  <a:lnTo>
                    <a:pt x="1095" y="67"/>
                  </a:lnTo>
                  <a:lnTo>
                    <a:pt x="1098" y="64"/>
                  </a:lnTo>
                  <a:lnTo>
                    <a:pt x="1103" y="64"/>
                  </a:lnTo>
                  <a:close/>
                  <a:moveTo>
                    <a:pt x="1039" y="64"/>
                  </a:moveTo>
                  <a:lnTo>
                    <a:pt x="1043" y="64"/>
                  </a:lnTo>
                  <a:lnTo>
                    <a:pt x="1047" y="67"/>
                  </a:lnTo>
                  <a:lnTo>
                    <a:pt x="1052" y="70"/>
                  </a:lnTo>
                  <a:lnTo>
                    <a:pt x="1053" y="74"/>
                  </a:lnTo>
                  <a:lnTo>
                    <a:pt x="1054" y="80"/>
                  </a:lnTo>
                  <a:lnTo>
                    <a:pt x="1053" y="84"/>
                  </a:lnTo>
                  <a:lnTo>
                    <a:pt x="1052" y="88"/>
                  </a:lnTo>
                  <a:lnTo>
                    <a:pt x="1047" y="91"/>
                  </a:lnTo>
                  <a:lnTo>
                    <a:pt x="1043" y="94"/>
                  </a:lnTo>
                  <a:lnTo>
                    <a:pt x="1039" y="94"/>
                  </a:lnTo>
                  <a:lnTo>
                    <a:pt x="1035" y="94"/>
                  </a:lnTo>
                  <a:lnTo>
                    <a:pt x="1031" y="91"/>
                  </a:lnTo>
                  <a:lnTo>
                    <a:pt x="1026" y="88"/>
                  </a:lnTo>
                  <a:lnTo>
                    <a:pt x="1025" y="84"/>
                  </a:lnTo>
                  <a:lnTo>
                    <a:pt x="1024" y="80"/>
                  </a:lnTo>
                  <a:lnTo>
                    <a:pt x="1025" y="74"/>
                  </a:lnTo>
                  <a:lnTo>
                    <a:pt x="1026" y="70"/>
                  </a:lnTo>
                  <a:lnTo>
                    <a:pt x="1031" y="67"/>
                  </a:lnTo>
                  <a:lnTo>
                    <a:pt x="1035" y="64"/>
                  </a:lnTo>
                  <a:lnTo>
                    <a:pt x="1039" y="64"/>
                  </a:lnTo>
                  <a:close/>
                  <a:moveTo>
                    <a:pt x="975" y="64"/>
                  </a:moveTo>
                  <a:lnTo>
                    <a:pt x="980" y="64"/>
                  </a:lnTo>
                  <a:lnTo>
                    <a:pt x="983" y="67"/>
                  </a:lnTo>
                  <a:lnTo>
                    <a:pt x="987" y="70"/>
                  </a:lnTo>
                  <a:lnTo>
                    <a:pt x="989" y="74"/>
                  </a:lnTo>
                  <a:lnTo>
                    <a:pt x="990" y="80"/>
                  </a:lnTo>
                  <a:lnTo>
                    <a:pt x="989" y="84"/>
                  </a:lnTo>
                  <a:lnTo>
                    <a:pt x="987" y="88"/>
                  </a:lnTo>
                  <a:lnTo>
                    <a:pt x="983" y="91"/>
                  </a:lnTo>
                  <a:lnTo>
                    <a:pt x="980" y="94"/>
                  </a:lnTo>
                  <a:lnTo>
                    <a:pt x="975" y="94"/>
                  </a:lnTo>
                  <a:lnTo>
                    <a:pt x="971" y="94"/>
                  </a:lnTo>
                  <a:lnTo>
                    <a:pt x="966" y="91"/>
                  </a:lnTo>
                  <a:lnTo>
                    <a:pt x="964" y="88"/>
                  </a:lnTo>
                  <a:lnTo>
                    <a:pt x="961" y="84"/>
                  </a:lnTo>
                  <a:lnTo>
                    <a:pt x="959" y="80"/>
                  </a:lnTo>
                  <a:lnTo>
                    <a:pt x="961" y="74"/>
                  </a:lnTo>
                  <a:lnTo>
                    <a:pt x="964" y="70"/>
                  </a:lnTo>
                  <a:lnTo>
                    <a:pt x="966" y="67"/>
                  </a:lnTo>
                  <a:lnTo>
                    <a:pt x="971" y="64"/>
                  </a:lnTo>
                  <a:lnTo>
                    <a:pt x="975" y="64"/>
                  </a:lnTo>
                  <a:close/>
                  <a:moveTo>
                    <a:pt x="911" y="64"/>
                  </a:moveTo>
                  <a:lnTo>
                    <a:pt x="916" y="64"/>
                  </a:lnTo>
                  <a:lnTo>
                    <a:pt x="920" y="67"/>
                  </a:lnTo>
                  <a:lnTo>
                    <a:pt x="923" y="70"/>
                  </a:lnTo>
                  <a:lnTo>
                    <a:pt x="924" y="74"/>
                  </a:lnTo>
                  <a:lnTo>
                    <a:pt x="926" y="80"/>
                  </a:lnTo>
                  <a:lnTo>
                    <a:pt x="924" y="84"/>
                  </a:lnTo>
                  <a:lnTo>
                    <a:pt x="923" y="88"/>
                  </a:lnTo>
                  <a:lnTo>
                    <a:pt x="920" y="91"/>
                  </a:lnTo>
                  <a:lnTo>
                    <a:pt x="916" y="94"/>
                  </a:lnTo>
                  <a:lnTo>
                    <a:pt x="911" y="94"/>
                  </a:lnTo>
                  <a:lnTo>
                    <a:pt x="906" y="94"/>
                  </a:lnTo>
                  <a:lnTo>
                    <a:pt x="902" y="91"/>
                  </a:lnTo>
                  <a:lnTo>
                    <a:pt x="899" y="88"/>
                  </a:lnTo>
                  <a:lnTo>
                    <a:pt x="897" y="84"/>
                  </a:lnTo>
                  <a:lnTo>
                    <a:pt x="897" y="80"/>
                  </a:lnTo>
                  <a:lnTo>
                    <a:pt x="897" y="74"/>
                  </a:lnTo>
                  <a:lnTo>
                    <a:pt x="899" y="70"/>
                  </a:lnTo>
                  <a:lnTo>
                    <a:pt x="902" y="67"/>
                  </a:lnTo>
                  <a:lnTo>
                    <a:pt x="906" y="64"/>
                  </a:lnTo>
                  <a:lnTo>
                    <a:pt x="911" y="64"/>
                  </a:lnTo>
                  <a:close/>
                  <a:moveTo>
                    <a:pt x="848" y="64"/>
                  </a:moveTo>
                  <a:lnTo>
                    <a:pt x="852" y="64"/>
                  </a:lnTo>
                  <a:lnTo>
                    <a:pt x="856" y="67"/>
                  </a:lnTo>
                  <a:lnTo>
                    <a:pt x="859" y="70"/>
                  </a:lnTo>
                  <a:lnTo>
                    <a:pt x="862" y="74"/>
                  </a:lnTo>
                  <a:lnTo>
                    <a:pt x="862" y="80"/>
                  </a:lnTo>
                  <a:lnTo>
                    <a:pt x="862" y="84"/>
                  </a:lnTo>
                  <a:lnTo>
                    <a:pt x="859" y="88"/>
                  </a:lnTo>
                  <a:lnTo>
                    <a:pt x="856" y="91"/>
                  </a:lnTo>
                  <a:lnTo>
                    <a:pt x="852" y="94"/>
                  </a:lnTo>
                  <a:lnTo>
                    <a:pt x="848" y="94"/>
                  </a:lnTo>
                  <a:lnTo>
                    <a:pt x="842" y="94"/>
                  </a:lnTo>
                  <a:lnTo>
                    <a:pt x="838" y="91"/>
                  </a:lnTo>
                  <a:lnTo>
                    <a:pt x="835" y="88"/>
                  </a:lnTo>
                  <a:lnTo>
                    <a:pt x="832" y="84"/>
                  </a:lnTo>
                  <a:lnTo>
                    <a:pt x="832" y="80"/>
                  </a:lnTo>
                  <a:lnTo>
                    <a:pt x="832" y="74"/>
                  </a:lnTo>
                  <a:lnTo>
                    <a:pt x="835" y="70"/>
                  </a:lnTo>
                  <a:lnTo>
                    <a:pt x="838" y="67"/>
                  </a:lnTo>
                  <a:lnTo>
                    <a:pt x="842" y="64"/>
                  </a:lnTo>
                  <a:lnTo>
                    <a:pt x="848" y="64"/>
                  </a:lnTo>
                  <a:close/>
                  <a:moveTo>
                    <a:pt x="783" y="64"/>
                  </a:moveTo>
                  <a:lnTo>
                    <a:pt x="788" y="64"/>
                  </a:lnTo>
                  <a:lnTo>
                    <a:pt x="792" y="67"/>
                  </a:lnTo>
                  <a:lnTo>
                    <a:pt x="795" y="70"/>
                  </a:lnTo>
                  <a:lnTo>
                    <a:pt x="797" y="74"/>
                  </a:lnTo>
                  <a:lnTo>
                    <a:pt x="797" y="80"/>
                  </a:lnTo>
                  <a:lnTo>
                    <a:pt x="797" y="84"/>
                  </a:lnTo>
                  <a:lnTo>
                    <a:pt x="795" y="88"/>
                  </a:lnTo>
                  <a:lnTo>
                    <a:pt x="792" y="91"/>
                  </a:lnTo>
                  <a:lnTo>
                    <a:pt x="788" y="94"/>
                  </a:lnTo>
                  <a:lnTo>
                    <a:pt x="783" y="94"/>
                  </a:lnTo>
                  <a:lnTo>
                    <a:pt x="778" y="94"/>
                  </a:lnTo>
                  <a:lnTo>
                    <a:pt x="774" y="91"/>
                  </a:lnTo>
                  <a:lnTo>
                    <a:pt x="771" y="88"/>
                  </a:lnTo>
                  <a:lnTo>
                    <a:pt x="770" y="84"/>
                  </a:lnTo>
                  <a:lnTo>
                    <a:pt x="768" y="80"/>
                  </a:lnTo>
                  <a:lnTo>
                    <a:pt x="770" y="74"/>
                  </a:lnTo>
                  <a:lnTo>
                    <a:pt x="771" y="70"/>
                  </a:lnTo>
                  <a:lnTo>
                    <a:pt x="774" y="67"/>
                  </a:lnTo>
                  <a:lnTo>
                    <a:pt x="778" y="64"/>
                  </a:lnTo>
                  <a:lnTo>
                    <a:pt x="783" y="64"/>
                  </a:lnTo>
                  <a:close/>
                  <a:moveTo>
                    <a:pt x="719" y="64"/>
                  </a:moveTo>
                  <a:lnTo>
                    <a:pt x="723" y="64"/>
                  </a:lnTo>
                  <a:lnTo>
                    <a:pt x="728" y="67"/>
                  </a:lnTo>
                  <a:lnTo>
                    <a:pt x="730" y="70"/>
                  </a:lnTo>
                  <a:lnTo>
                    <a:pt x="733" y="74"/>
                  </a:lnTo>
                  <a:lnTo>
                    <a:pt x="735" y="80"/>
                  </a:lnTo>
                  <a:lnTo>
                    <a:pt x="733" y="84"/>
                  </a:lnTo>
                  <a:lnTo>
                    <a:pt x="730" y="88"/>
                  </a:lnTo>
                  <a:lnTo>
                    <a:pt x="728" y="91"/>
                  </a:lnTo>
                  <a:lnTo>
                    <a:pt x="723" y="94"/>
                  </a:lnTo>
                  <a:lnTo>
                    <a:pt x="719" y="94"/>
                  </a:lnTo>
                  <a:lnTo>
                    <a:pt x="714" y="94"/>
                  </a:lnTo>
                  <a:lnTo>
                    <a:pt x="711" y="91"/>
                  </a:lnTo>
                  <a:lnTo>
                    <a:pt x="707" y="88"/>
                  </a:lnTo>
                  <a:lnTo>
                    <a:pt x="705" y="84"/>
                  </a:lnTo>
                  <a:lnTo>
                    <a:pt x="704" y="80"/>
                  </a:lnTo>
                  <a:lnTo>
                    <a:pt x="705" y="74"/>
                  </a:lnTo>
                  <a:lnTo>
                    <a:pt x="707" y="70"/>
                  </a:lnTo>
                  <a:lnTo>
                    <a:pt x="711" y="67"/>
                  </a:lnTo>
                  <a:lnTo>
                    <a:pt x="714" y="64"/>
                  </a:lnTo>
                  <a:lnTo>
                    <a:pt x="719" y="64"/>
                  </a:lnTo>
                  <a:close/>
                  <a:moveTo>
                    <a:pt x="655" y="64"/>
                  </a:moveTo>
                  <a:lnTo>
                    <a:pt x="659" y="64"/>
                  </a:lnTo>
                  <a:lnTo>
                    <a:pt x="663" y="67"/>
                  </a:lnTo>
                  <a:lnTo>
                    <a:pt x="668" y="70"/>
                  </a:lnTo>
                  <a:lnTo>
                    <a:pt x="669" y="74"/>
                  </a:lnTo>
                  <a:lnTo>
                    <a:pt x="670" y="80"/>
                  </a:lnTo>
                  <a:lnTo>
                    <a:pt x="669" y="84"/>
                  </a:lnTo>
                  <a:lnTo>
                    <a:pt x="668" y="88"/>
                  </a:lnTo>
                  <a:lnTo>
                    <a:pt x="663" y="91"/>
                  </a:lnTo>
                  <a:lnTo>
                    <a:pt x="659" y="94"/>
                  </a:lnTo>
                  <a:lnTo>
                    <a:pt x="655" y="94"/>
                  </a:lnTo>
                  <a:lnTo>
                    <a:pt x="651" y="94"/>
                  </a:lnTo>
                  <a:lnTo>
                    <a:pt x="647" y="91"/>
                  </a:lnTo>
                  <a:lnTo>
                    <a:pt x="642" y="88"/>
                  </a:lnTo>
                  <a:lnTo>
                    <a:pt x="641" y="84"/>
                  </a:lnTo>
                  <a:lnTo>
                    <a:pt x="640" y="80"/>
                  </a:lnTo>
                  <a:lnTo>
                    <a:pt x="641" y="74"/>
                  </a:lnTo>
                  <a:lnTo>
                    <a:pt x="642" y="70"/>
                  </a:lnTo>
                  <a:lnTo>
                    <a:pt x="647" y="67"/>
                  </a:lnTo>
                  <a:lnTo>
                    <a:pt x="651" y="64"/>
                  </a:lnTo>
                  <a:lnTo>
                    <a:pt x="655" y="64"/>
                  </a:lnTo>
                  <a:close/>
                  <a:moveTo>
                    <a:pt x="591" y="64"/>
                  </a:moveTo>
                  <a:lnTo>
                    <a:pt x="596" y="64"/>
                  </a:lnTo>
                  <a:lnTo>
                    <a:pt x="599" y="67"/>
                  </a:lnTo>
                  <a:lnTo>
                    <a:pt x="603" y="70"/>
                  </a:lnTo>
                  <a:lnTo>
                    <a:pt x="605" y="74"/>
                  </a:lnTo>
                  <a:lnTo>
                    <a:pt x="606" y="80"/>
                  </a:lnTo>
                  <a:lnTo>
                    <a:pt x="605" y="84"/>
                  </a:lnTo>
                  <a:lnTo>
                    <a:pt x="603" y="88"/>
                  </a:lnTo>
                  <a:lnTo>
                    <a:pt x="599" y="91"/>
                  </a:lnTo>
                  <a:lnTo>
                    <a:pt x="596" y="94"/>
                  </a:lnTo>
                  <a:lnTo>
                    <a:pt x="591" y="94"/>
                  </a:lnTo>
                  <a:lnTo>
                    <a:pt x="587" y="94"/>
                  </a:lnTo>
                  <a:lnTo>
                    <a:pt x="582" y="91"/>
                  </a:lnTo>
                  <a:lnTo>
                    <a:pt x="580" y="88"/>
                  </a:lnTo>
                  <a:lnTo>
                    <a:pt x="577" y="84"/>
                  </a:lnTo>
                  <a:lnTo>
                    <a:pt x="575" y="80"/>
                  </a:lnTo>
                  <a:lnTo>
                    <a:pt x="577" y="74"/>
                  </a:lnTo>
                  <a:lnTo>
                    <a:pt x="580" y="70"/>
                  </a:lnTo>
                  <a:lnTo>
                    <a:pt x="582" y="67"/>
                  </a:lnTo>
                  <a:lnTo>
                    <a:pt x="587" y="64"/>
                  </a:lnTo>
                  <a:lnTo>
                    <a:pt x="591" y="64"/>
                  </a:lnTo>
                  <a:close/>
                  <a:moveTo>
                    <a:pt x="527" y="64"/>
                  </a:moveTo>
                  <a:lnTo>
                    <a:pt x="532" y="64"/>
                  </a:lnTo>
                  <a:lnTo>
                    <a:pt x="536" y="67"/>
                  </a:lnTo>
                  <a:lnTo>
                    <a:pt x="539" y="70"/>
                  </a:lnTo>
                  <a:lnTo>
                    <a:pt x="540" y="74"/>
                  </a:lnTo>
                  <a:lnTo>
                    <a:pt x="542" y="80"/>
                  </a:lnTo>
                  <a:lnTo>
                    <a:pt x="540" y="84"/>
                  </a:lnTo>
                  <a:lnTo>
                    <a:pt x="539" y="88"/>
                  </a:lnTo>
                  <a:lnTo>
                    <a:pt x="536" y="91"/>
                  </a:lnTo>
                  <a:lnTo>
                    <a:pt x="532" y="94"/>
                  </a:lnTo>
                  <a:lnTo>
                    <a:pt x="527" y="94"/>
                  </a:lnTo>
                  <a:lnTo>
                    <a:pt x="522" y="94"/>
                  </a:lnTo>
                  <a:lnTo>
                    <a:pt x="518" y="91"/>
                  </a:lnTo>
                  <a:lnTo>
                    <a:pt x="515" y="88"/>
                  </a:lnTo>
                  <a:lnTo>
                    <a:pt x="513" y="84"/>
                  </a:lnTo>
                  <a:lnTo>
                    <a:pt x="513" y="80"/>
                  </a:lnTo>
                  <a:lnTo>
                    <a:pt x="513" y="74"/>
                  </a:lnTo>
                  <a:lnTo>
                    <a:pt x="515" y="70"/>
                  </a:lnTo>
                  <a:lnTo>
                    <a:pt x="518" y="67"/>
                  </a:lnTo>
                  <a:lnTo>
                    <a:pt x="522" y="64"/>
                  </a:lnTo>
                  <a:lnTo>
                    <a:pt x="527" y="64"/>
                  </a:lnTo>
                  <a:close/>
                  <a:moveTo>
                    <a:pt x="462" y="64"/>
                  </a:moveTo>
                  <a:lnTo>
                    <a:pt x="468" y="64"/>
                  </a:lnTo>
                  <a:lnTo>
                    <a:pt x="472" y="67"/>
                  </a:lnTo>
                  <a:lnTo>
                    <a:pt x="475" y="70"/>
                  </a:lnTo>
                  <a:lnTo>
                    <a:pt x="478" y="74"/>
                  </a:lnTo>
                  <a:lnTo>
                    <a:pt x="478" y="80"/>
                  </a:lnTo>
                  <a:lnTo>
                    <a:pt x="478" y="84"/>
                  </a:lnTo>
                  <a:lnTo>
                    <a:pt x="475" y="88"/>
                  </a:lnTo>
                  <a:lnTo>
                    <a:pt x="472" y="91"/>
                  </a:lnTo>
                  <a:lnTo>
                    <a:pt x="468" y="94"/>
                  </a:lnTo>
                  <a:lnTo>
                    <a:pt x="462" y="94"/>
                  </a:lnTo>
                  <a:lnTo>
                    <a:pt x="458" y="94"/>
                  </a:lnTo>
                  <a:lnTo>
                    <a:pt x="454" y="91"/>
                  </a:lnTo>
                  <a:lnTo>
                    <a:pt x="451" y="88"/>
                  </a:lnTo>
                  <a:lnTo>
                    <a:pt x="448" y="84"/>
                  </a:lnTo>
                  <a:lnTo>
                    <a:pt x="448" y="80"/>
                  </a:lnTo>
                  <a:lnTo>
                    <a:pt x="448" y="74"/>
                  </a:lnTo>
                  <a:lnTo>
                    <a:pt x="451" y="70"/>
                  </a:lnTo>
                  <a:lnTo>
                    <a:pt x="454" y="67"/>
                  </a:lnTo>
                  <a:lnTo>
                    <a:pt x="458" y="64"/>
                  </a:lnTo>
                  <a:lnTo>
                    <a:pt x="462" y="64"/>
                  </a:lnTo>
                  <a:close/>
                  <a:moveTo>
                    <a:pt x="399" y="64"/>
                  </a:moveTo>
                  <a:lnTo>
                    <a:pt x="404" y="64"/>
                  </a:lnTo>
                  <a:lnTo>
                    <a:pt x="408" y="67"/>
                  </a:lnTo>
                  <a:lnTo>
                    <a:pt x="411" y="70"/>
                  </a:lnTo>
                  <a:lnTo>
                    <a:pt x="413" y="74"/>
                  </a:lnTo>
                  <a:lnTo>
                    <a:pt x="413" y="80"/>
                  </a:lnTo>
                  <a:lnTo>
                    <a:pt x="413" y="84"/>
                  </a:lnTo>
                  <a:lnTo>
                    <a:pt x="411" y="88"/>
                  </a:lnTo>
                  <a:lnTo>
                    <a:pt x="408" y="91"/>
                  </a:lnTo>
                  <a:lnTo>
                    <a:pt x="404" y="94"/>
                  </a:lnTo>
                  <a:lnTo>
                    <a:pt x="399" y="94"/>
                  </a:lnTo>
                  <a:lnTo>
                    <a:pt x="394" y="94"/>
                  </a:lnTo>
                  <a:lnTo>
                    <a:pt x="390" y="91"/>
                  </a:lnTo>
                  <a:lnTo>
                    <a:pt x="387" y="88"/>
                  </a:lnTo>
                  <a:lnTo>
                    <a:pt x="386" y="84"/>
                  </a:lnTo>
                  <a:lnTo>
                    <a:pt x="384" y="80"/>
                  </a:lnTo>
                  <a:lnTo>
                    <a:pt x="386" y="74"/>
                  </a:lnTo>
                  <a:lnTo>
                    <a:pt x="387" y="70"/>
                  </a:lnTo>
                  <a:lnTo>
                    <a:pt x="390" y="67"/>
                  </a:lnTo>
                  <a:lnTo>
                    <a:pt x="394" y="64"/>
                  </a:lnTo>
                  <a:lnTo>
                    <a:pt x="399" y="64"/>
                  </a:lnTo>
                  <a:close/>
                  <a:moveTo>
                    <a:pt x="335" y="64"/>
                  </a:moveTo>
                  <a:lnTo>
                    <a:pt x="339" y="64"/>
                  </a:lnTo>
                  <a:lnTo>
                    <a:pt x="344" y="67"/>
                  </a:lnTo>
                  <a:lnTo>
                    <a:pt x="346" y="70"/>
                  </a:lnTo>
                  <a:lnTo>
                    <a:pt x="349" y="74"/>
                  </a:lnTo>
                  <a:lnTo>
                    <a:pt x="351" y="80"/>
                  </a:lnTo>
                  <a:lnTo>
                    <a:pt x="349" y="84"/>
                  </a:lnTo>
                  <a:lnTo>
                    <a:pt x="346" y="88"/>
                  </a:lnTo>
                  <a:lnTo>
                    <a:pt x="344" y="91"/>
                  </a:lnTo>
                  <a:lnTo>
                    <a:pt x="339" y="94"/>
                  </a:lnTo>
                  <a:lnTo>
                    <a:pt x="335" y="94"/>
                  </a:lnTo>
                  <a:lnTo>
                    <a:pt x="330" y="94"/>
                  </a:lnTo>
                  <a:lnTo>
                    <a:pt x="327" y="91"/>
                  </a:lnTo>
                  <a:lnTo>
                    <a:pt x="323" y="88"/>
                  </a:lnTo>
                  <a:lnTo>
                    <a:pt x="321" y="84"/>
                  </a:lnTo>
                  <a:lnTo>
                    <a:pt x="320" y="80"/>
                  </a:lnTo>
                  <a:lnTo>
                    <a:pt x="321" y="74"/>
                  </a:lnTo>
                  <a:lnTo>
                    <a:pt x="323" y="70"/>
                  </a:lnTo>
                  <a:lnTo>
                    <a:pt x="327" y="67"/>
                  </a:lnTo>
                  <a:lnTo>
                    <a:pt x="330" y="64"/>
                  </a:lnTo>
                  <a:lnTo>
                    <a:pt x="335" y="64"/>
                  </a:lnTo>
                  <a:close/>
                  <a:moveTo>
                    <a:pt x="271" y="64"/>
                  </a:moveTo>
                  <a:lnTo>
                    <a:pt x="275" y="64"/>
                  </a:lnTo>
                  <a:lnTo>
                    <a:pt x="279" y="67"/>
                  </a:lnTo>
                  <a:lnTo>
                    <a:pt x="284" y="70"/>
                  </a:lnTo>
                  <a:lnTo>
                    <a:pt x="285" y="74"/>
                  </a:lnTo>
                  <a:lnTo>
                    <a:pt x="286" y="80"/>
                  </a:lnTo>
                  <a:lnTo>
                    <a:pt x="285" y="84"/>
                  </a:lnTo>
                  <a:lnTo>
                    <a:pt x="284" y="88"/>
                  </a:lnTo>
                  <a:lnTo>
                    <a:pt x="279" y="91"/>
                  </a:lnTo>
                  <a:lnTo>
                    <a:pt x="275" y="94"/>
                  </a:lnTo>
                  <a:lnTo>
                    <a:pt x="271" y="94"/>
                  </a:lnTo>
                  <a:lnTo>
                    <a:pt x="267" y="94"/>
                  </a:lnTo>
                  <a:lnTo>
                    <a:pt x="263" y="91"/>
                  </a:lnTo>
                  <a:lnTo>
                    <a:pt x="258" y="88"/>
                  </a:lnTo>
                  <a:lnTo>
                    <a:pt x="257" y="84"/>
                  </a:lnTo>
                  <a:lnTo>
                    <a:pt x="256" y="80"/>
                  </a:lnTo>
                  <a:lnTo>
                    <a:pt x="257" y="74"/>
                  </a:lnTo>
                  <a:lnTo>
                    <a:pt x="258" y="70"/>
                  </a:lnTo>
                  <a:lnTo>
                    <a:pt x="263" y="67"/>
                  </a:lnTo>
                  <a:lnTo>
                    <a:pt x="267" y="64"/>
                  </a:lnTo>
                  <a:lnTo>
                    <a:pt x="271" y="64"/>
                  </a:lnTo>
                  <a:close/>
                  <a:moveTo>
                    <a:pt x="207" y="64"/>
                  </a:moveTo>
                  <a:lnTo>
                    <a:pt x="212" y="64"/>
                  </a:lnTo>
                  <a:lnTo>
                    <a:pt x="215" y="67"/>
                  </a:lnTo>
                  <a:lnTo>
                    <a:pt x="219" y="70"/>
                  </a:lnTo>
                  <a:lnTo>
                    <a:pt x="221" y="74"/>
                  </a:lnTo>
                  <a:lnTo>
                    <a:pt x="222" y="80"/>
                  </a:lnTo>
                  <a:lnTo>
                    <a:pt x="221" y="84"/>
                  </a:lnTo>
                  <a:lnTo>
                    <a:pt x="219" y="88"/>
                  </a:lnTo>
                  <a:lnTo>
                    <a:pt x="215" y="91"/>
                  </a:lnTo>
                  <a:lnTo>
                    <a:pt x="212" y="94"/>
                  </a:lnTo>
                  <a:lnTo>
                    <a:pt x="207" y="94"/>
                  </a:lnTo>
                  <a:lnTo>
                    <a:pt x="203" y="94"/>
                  </a:lnTo>
                  <a:lnTo>
                    <a:pt x="198" y="91"/>
                  </a:lnTo>
                  <a:lnTo>
                    <a:pt x="196" y="88"/>
                  </a:lnTo>
                  <a:lnTo>
                    <a:pt x="193" y="84"/>
                  </a:lnTo>
                  <a:lnTo>
                    <a:pt x="191" y="80"/>
                  </a:lnTo>
                  <a:lnTo>
                    <a:pt x="193" y="74"/>
                  </a:lnTo>
                  <a:lnTo>
                    <a:pt x="196" y="70"/>
                  </a:lnTo>
                  <a:lnTo>
                    <a:pt x="198" y="67"/>
                  </a:lnTo>
                  <a:lnTo>
                    <a:pt x="203" y="64"/>
                  </a:lnTo>
                  <a:lnTo>
                    <a:pt x="207" y="64"/>
                  </a:lnTo>
                  <a:close/>
                  <a:moveTo>
                    <a:pt x="143" y="64"/>
                  </a:moveTo>
                  <a:lnTo>
                    <a:pt x="148" y="64"/>
                  </a:lnTo>
                  <a:lnTo>
                    <a:pt x="152" y="67"/>
                  </a:lnTo>
                  <a:lnTo>
                    <a:pt x="155" y="70"/>
                  </a:lnTo>
                  <a:lnTo>
                    <a:pt x="156" y="74"/>
                  </a:lnTo>
                  <a:lnTo>
                    <a:pt x="158" y="80"/>
                  </a:lnTo>
                  <a:lnTo>
                    <a:pt x="156" y="84"/>
                  </a:lnTo>
                  <a:lnTo>
                    <a:pt x="155" y="88"/>
                  </a:lnTo>
                  <a:lnTo>
                    <a:pt x="152" y="91"/>
                  </a:lnTo>
                  <a:lnTo>
                    <a:pt x="148" y="94"/>
                  </a:lnTo>
                  <a:lnTo>
                    <a:pt x="143" y="94"/>
                  </a:lnTo>
                  <a:lnTo>
                    <a:pt x="138" y="94"/>
                  </a:lnTo>
                  <a:lnTo>
                    <a:pt x="134" y="91"/>
                  </a:lnTo>
                  <a:lnTo>
                    <a:pt x="131" y="88"/>
                  </a:lnTo>
                  <a:lnTo>
                    <a:pt x="129" y="84"/>
                  </a:lnTo>
                  <a:lnTo>
                    <a:pt x="129" y="80"/>
                  </a:lnTo>
                  <a:lnTo>
                    <a:pt x="129" y="74"/>
                  </a:lnTo>
                  <a:lnTo>
                    <a:pt x="131" y="70"/>
                  </a:lnTo>
                  <a:lnTo>
                    <a:pt x="134" y="67"/>
                  </a:lnTo>
                  <a:lnTo>
                    <a:pt x="138" y="64"/>
                  </a:lnTo>
                  <a:lnTo>
                    <a:pt x="143" y="64"/>
                  </a:lnTo>
                  <a:close/>
                  <a:moveTo>
                    <a:pt x="80" y="64"/>
                  </a:moveTo>
                  <a:lnTo>
                    <a:pt x="84" y="64"/>
                  </a:lnTo>
                  <a:lnTo>
                    <a:pt x="88" y="67"/>
                  </a:lnTo>
                  <a:lnTo>
                    <a:pt x="91" y="70"/>
                  </a:lnTo>
                  <a:lnTo>
                    <a:pt x="94" y="74"/>
                  </a:lnTo>
                  <a:lnTo>
                    <a:pt x="94" y="80"/>
                  </a:lnTo>
                  <a:lnTo>
                    <a:pt x="94" y="84"/>
                  </a:lnTo>
                  <a:lnTo>
                    <a:pt x="91" y="88"/>
                  </a:lnTo>
                  <a:lnTo>
                    <a:pt x="88" y="91"/>
                  </a:lnTo>
                  <a:lnTo>
                    <a:pt x="84" y="94"/>
                  </a:lnTo>
                  <a:lnTo>
                    <a:pt x="80" y="94"/>
                  </a:lnTo>
                  <a:lnTo>
                    <a:pt x="74" y="94"/>
                  </a:lnTo>
                  <a:lnTo>
                    <a:pt x="70" y="91"/>
                  </a:lnTo>
                  <a:lnTo>
                    <a:pt x="67" y="88"/>
                  </a:lnTo>
                  <a:lnTo>
                    <a:pt x="64" y="84"/>
                  </a:lnTo>
                  <a:lnTo>
                    <a:pt x="64" y="80"/>
                  </a:lnTo>
                  <a:lnTo>
                    <a:pt x="64" y="74"/>
                  </a:lnTo>
                  <a:lnTo>
                    <a:pt x="67" y="70"/>
                  </a:lnTo>
                  <a:lnTo>
                    <a:pt x="70" y="67"/>
                  </a:lnTo>
                  <a:lnTo>
                    <a:pt x="74" y="64"/>
                  </a:lnTo>
                  <a:lnTo>
                    <a:pt x="80" y="64"/>
                  </a:lnTo>
                  <a:close/>
                  <a:moveTo>
                    <a:pt x="15" y="64"/>
                  </a:moveTo>
                  <a:lnTo>
                    <a:pt x="20" y="64"/>
                  </a:lnTo>
                  <a:lnTo>
                    <a:pt x="24" y="67"/>
                  </a:lnTo>
                  <a:lnTo>
                    <a:pt x="27" y="70"/>
                  </a:lnTo>
                  <a:lnTo>
                    <a:pt x="29" y="74"/>
                  </a:lnTo>
                  <a:lnTo>
                    <a:pt x="29" y="80"/>
                  </a:lnTo>
                  <a:lnTo>
                    <a:pt x="29" y="84"/>
                  </a:lnTo>
                  <a:lnTo>
                    <a:pt x="27" y="88"/>
                  </a:lnTo>
                  <a:lnTo>
                    <a:pt x="24" y="91"/>
                  </a:lnTo>
                  <a:lnTo>
                    <a:pt x="20" y="94"/>
                  </a:lnTo>
                  <a:lnTo>
                    <a:pt x="15" y="94"/>
                  </a:lnTo>
                  <a:lnTo>
                    <a:pt x="10" y="94"/>
                  </a:lnTo>
                  <a:lnTo>
                    <a:pt x="6" y="91"/>
                  </a:lnTo>
                  <a:lnTo>
                    <a:pt x="3" y="88"/>
                  </a:lnTo>
                  <a:lnTo>
                    <a:pt x="2" y="84"/>
                  </a:lnTo>
                  <a:lnTo>
                    <a:pt x="0" y="80"/>
                  </a:lnTo>
                  <a:lnTo>
                    <a:pt x="2" y="74"/>
                  </a:lnTo>
                  <a:lnTo>
                    <a:pt x="3" y="70"/>
                  </a:lnTo>
                  <a:lnTo>
                    <a:pt x="6" y="67"/>
                  </a:lnTo>
                  <a:lnTo>
                    <a:pt x="10" y="64"/>
                  </a:lnTo>
                  <a:lnTo>
                    <a:pt x="15" y="64"/>
                  </a:lnTo>
                  <a:close/>
                  <a:moveTo>
                    <a:pt x="4399" y="0"/>
                  </a:moveTo>
                  <a:lnTo>
                    <a:pt x="4404" y="1"/>
                  </a:lnTo>
                  <a:lnTo>
                    <a:pt x="4408" y="3"/>
                  </a:lnTo>
                  <a:lnTo>
                    <a:pt x="4411" y="6"/>
                  </a:lnTo>
                  <a:lnTo>
                    <a:pt x="4413" y="10"/>
                  </a:lnTo>
                  <a:lnTo>
                    <a:pt x="4414" y="15"/>
                  </a:lnTo>
                  <a:lnTo>
                    <a:pt x="4413" y="20"/>
                  </a:lnTo>
                  <a:lnTo>
                    <a:pt x="4411" y="24"/>
                  </a:lnTo>
                  <a:lnTo>
                    <a:pt x="4408" y="27"/>
                  </a:lnTo>
                  <a:lnTo>
                    <a:pt x="4404" y="29"/>
                  </a:lnTo>
                  <a:lnTo>
                    <a:pt x="4399" y="29"/>
                  </a:lnTo>
                  <a:lnTo>
                    <a:pt x="4394" y="29"/>
                  </a:lnTo>
                  <a:lnTo>
                    <a:pt x="4390" y="27"/>
                  </a:lnTo>
                  <a:lnTo>
                    <a:pt x="4387" y="24"/>
                  </a:lnTo>
                  <a:lnTo>
                    <a:pt x="4385" y="20"/>
                  </a:lnTo>
                  <a:lnTo>
                    <a:pt x="4385" y="15"/>
                  </a:lnTo>
                  <a:lnTo>
                    <a:pt x="4385" y="10"/>
                  </a:lnTo>
                  <a:lnTo>
                    <a:pt x="4387" y="6"/>
                  </a:lnTo>
                  <a:lnTo>
                    <a:pt x="4390" y="3"/>
                  </a:lnTo>
                  <a:lnTo>
                    <a:pt x="4394" y="1"/>
                  </a:lnTo>
                  <a:lnTo>
                    <a:pt x="4399" y="0"/>
                  </a:lnTo>
                  <a:close/>
                  <a:moveTo>
                    <a:pt x="4334" y="0"/>
                  </a:moveTo>
                  <a:lnTo>
                    <a:pt x="4340" y="1"/>
                  </a:lnTo>
                  <a:lnTo>
                    <a:pt x="4344" y="3"/>
                  </a:lnTo>
                  <a:lnTo>
                    <a:pt x="4347" y="6"/>
                  </a:lnTo>
                  <a:lnTo>
                    <a:pt x="4350" y="10"/>
                  </a:lnTo>
                  <a:lnTo>
                    <a:pt x="4350" y="15"/>
                  </a:lnTo>
                  <a:lnTo>
                    <a:pt x="4350" y="20"/>
                  </a:lnTo>
                  <a:lnTo>
                    <a:pt x="4347" y="24"/>
                  </a:lnTo>
                  <a:lnTo>
                    <a:pt x="4344" y="27"/>
                  </a:lnTo>
                  <a:lnTo>
                    <a:pt x="4340" y="29"/>
                  </a:lnTo>
                  <a:lnTo>
                    <a:pt x="4334" y="29"/>
                  </a:lnTo>
                  <a:lnTo>
                    <a:pt x="4330" y="29"/>
                  </a:lnTo>
                  <a:lnTo>
                    <a:pt x="4326" y="27"/>
                  </a:lnTo>
                  <a:lnTo>
                    <a:pt x="4323" y="24"/>
                  </a:lnTo>
                  <a:lnTo>
                    <a:pt x="4320" y="20"/>
                  </a:lnTo>
                  <a:lnTo>
                    <a:pt x="4320" y="15"/>
                  </a:lnTo>
                  <a:lnTo>
                    <a:pt x="4320" y="10"/>
                  </a:lnTo>
                  <a:lnTo>
                    <a:pt x="4323" y="6"/>
                  </a:lnTo>
                  <a:lnTo>
                    <a:pt x="4326" y="3"/>
                  </a:lnTo>
                  <a:lnTo>
                    <a:pt x="4330" y="1"/>
                  </a:lnTo>
                  <a:lnTo>
                    <a:pt x="4334" y="0"/>
                  </a:lnTo>
                  <a:close/>
                  <a:moveTo>
                    <a:pt x="4272" y="0"/>
                  </a:moveTo>
                  <a:lnTo>
                    <a:pt x="4276" y="1"/>
                  </a:lnTo>
                  <a:lnTo>
                    <a:pt x="4280" y="3"/>
                  </a:lnTo>
                  <a:lnTo>
                    <a:pt x="4283" y="6"/>
                  </a:lnTo>
                  <a:lnTo>
                    <a:pt x="4286" y="10"/>
                  </a:lnTo>
                  <a:lnTo>
                    <a:pt x="4286" y="15"/>
                  </a:lnTo>
                  <a:lnTo>
                    <a:pt x="4286" y="20"/>
                  </a:lnTo>
                  <a:lnTo>
                    <a:pt x="4283" y="24"/>
                  </a:lnTo>
                  <a:lnTo>
                    <a:pt x="4280" y="27"/>
                  </a:lnTo>
                  <a:lnTo>
                    <a:pt x="4276" y="29"/>
                  </a:lnTo>
                  <a:lnTo>
                    <a:pt x="4272" y="29"/>
                  </a:lnTo>
                  <a:lnTo>
                    <a:pt x="4266" y="29"/>
                  </a:lnTo>
                  <a:lnTo>
                    <a:pt x="4262" y="27"/>
                  </a:lnTo>
                  <a:lnTo>
                    <a:pt x="4259" y="24"/>
                  </a:lnTo>
                  <a:lnTo>
                    <a:pt x="4256" y="20"/>
                  </a:lnTo>
                  <a:lnTo>
                    <a:pt x="4256" y="15"/>
                  </a:lnTo>
                  <a:lnTo>
                    <a:pt x="4256" y="10"/>
                  </a:lnTo>
                  <a:lnTo>
                    <a:pt x="4259" y="6"/>
                  </a:lnTo>
                  <a:lnTo>
                    <a:pt x="4262" y="3"/>
                  </a:lnTo>
                  <a:lnTo>
                    <a:pt x="4266" y="1"/>
                  </a:lnTo>
                  <a:lnTo>
                    <a:pt x="4272" y="0"/>
                  </a:lnTo>
                  <a:close/>
                  <a:moveTo>
                    <a:pt x="4207" y="0"/>
                  </a:moveTo>
                  <a:lnTo>
                    <a:pt x="4212" y="1"/>
                  </a:lnTo>
                  <a:lnTo>
                    <a:pt x="4216" y="3"/>
                  </a:lnTo>
                  <a:lnTo>
                    <a:pt x="4219" y="6"/>
                  </a:lnTo>
                  <a:lnTo>
                    <a:pt x="4221" y="10"/>
                  </a:lnTo>
                  <a:lnTo>
                    <a:pt x="4221" y="15"/>
                  </a:lnTo>
                  <a:lnTo>
                    <a:pt x="4221" y="20"/>
                  </a:lnTo>
                  <a:lnTo>
                    <a:pt x="4219" y="24"/>
                  </a:lnTo>
                  <a:lnTo>
                    <a:pt x="4216" y="27"/>
                  </a:lnTo>
                  <a:lnTo>
                    <a:pt x="4212" y="29"/>
                  </a:lnTo>
                  <a:lnTo>
                    <a:pt x="4207" y="29"/>
                  </a:lnTo>
                  <a:lnTo>
                    <a:pt x="4202" y="29"/>
                  </a:lnTo>
                  <a:lnTo>
                    <a:pt x="4198" y="27"/>
                  </a:lnTo>
                  <a:lnTo>
                    <a:pt x="4195" y="24"/>
                  </a:lnTo>
                  <a:lnTo>
                    <a:pt x="4193" y="20"/>
                  </a:lnTo>
                  <a:lnTo>
                    <a:pt x="4192" y="15"/>
                  </a:lnTo>
                  <a:lnTo>
                    <a:pt x="4193" y="10"/>
                  </a:lnTo>
                  <a:lnTo>
                    <a:pt x="4195" y="6"/>
                  </a:lnTo>
                  <a:lnTo>
                    <a:pt x="4198" y="3"/>
                  </a:lnTo>
                  <a:lnTo>
                    <a:pt x="4202" y="1"/>
                  </a:lnTo>
                  <a:lnTo>
                    <a:pt x="4207" y="0"/>
                  </a:lnTo>
                  <a:close/>
                  <a:moveTo>
                    <a:pt x="4143" y="0"/>
                  </a:moveTo>
                  <a:lnTo>
                    <a:pt x="4147" y="1"/>
                  </a:lnTo>
                  <a:lnTo>
                    <a:pt x="4151" y="3"/>
                  </a:lnTo>
                  <a:lnTo>
                    <a:pt x="4156" y="6"/>
                  </a:lnTo>
                  <a:lnTo>
                    <a:pt x="4157" y="10"/>
                  </a:lnTo>
                  <a:lnTo>
                    <a:pt x="4158" y="15"/>
                  </a:lnTo>
                  <a:lnTo>
                    <a:pt x="4157" y="20"/>
                  </a:lnTo>
                  <a:lnTo>
                    <a:pt x="4156" y="24"/>
                  </a:lnTo>
                  <a:lnTo>
                    <a:pt x="4151" y="27"/>
                  </a:lnTo>
                  <a:lnTo>
                    <a:pt x="4147" y="29"/>
                  </a:lnTo>
                  <a:lnTo>
                    <a:pt x="4143" y="29"/>
                  </a:lnTo>
                  <a:lnTo>
                    <a:pt x="4139" y="29"/>
                  </a:lnTo>
                  <a:lnTo>
                    <a:pt x="4135" y="27"/>
                  </a:lnTo>
                  <a:lnTo>
                    <a:pt x="4131" y="24"/>
                  </a:lnTo>
                  <a:lnTo>
                    <a:pt x="4129" y="20"/>
                  </a:lnTo>
                  <a:lnTo>
                    <a:pt x="4128" y="15"/>
                  </a:lnTo>
                  <a:lnTo>
                    <a:pt x="4129" y="10"/>
                  </a:lnTo>
                  <a:lnTo>
                    <a:pt x="4131" y="6"/>
                  </a:lnTo>
                  <a:lnTo>
                    <a:pt x="4135" y="3"/>
                  </a:lnTo>
                  <a:lnTo>
                    <a:pt x="4139" y="1"/>
                  </a:lnTo>
                  <a:lnTo>
                    <a:pt x="4143" y="0"/>
                  </a:lnTo>
                  <a:close/>
                  <a:moveTo>
                    <a:pt x="4079" y="0"/>
                  </a:moveTo>
                  <a:lnTo>
                    <a:pt x="4083" y="1"/>
                  </a:lnTo>
                  <a:lnTo>
                    <a:pt x="4087" y="3"/>
                  </a:lnTo>
                  <a:lnTo>
                    <a:pt x="4091" y="6"/>
                  </a:lnTo>
                  <a:lnTo>
                    <a:pt x="4093" y="10"/>
                  </a:lnTo>
                  <a:lnTo>
                    <a:pt x="4094" y="15"/>
                  </a:lnTo>
                  <a:lnTo>
                    <a:pt x="4093" y="20"/>
                  </a:lnTo>
                  <a:lnTo>
                    <a:pt x="4091" y="24"/>
                  </a:lnTo>
                  <a:lnTo>
                    <a:pt x="4087" y="27"/>
                  </a:lnTo>
                  <a:lnTo>
                    <a:pt x="4083" y="29"/>
                  </a:lnTo>
                  <a:lnTo>
                    <a:pt x="4079" y="29"/>
                  </a:lnTo>
                  <a:lnTo>
                    <a:pt x="4075" y="29"/>
                  </a:lnTo>
                  <a:lnTo>
                    <a:pt x="4071" y="27"/>
                  </a:lnTo>
                  <a:lnTo>
                    <a:pt x="4066" y="24"/>
                  </a:lnTo>
                  <a:lnTo>
                    <a:pt x="4065" y="20"/>
                  </a:lnTo>
                  <a:lnTo>
                    <a:pt x="4064" y="15"/>
                  </a:lnTo>
                  <a:lnTo>
                    <a:pt x="4065" y="10"/>
                  </a:lnTo>
                  <a:lnTo>
                    <a:pt x="4066" y="6"/>
                  </a:lnTo>
                  <a:lnTo>
                    <a:pt x="4071" y="3"/>
                  </a:lnTo>
                  <a:lnTo>
                    <a:pt x="4075" y="1"/>
                  </a:lnTo>
                  <a:lnTo>
                    <a:pt x="4079" y="0"/>
                  </a:lnTo>
                  <a:close/>
                  <a:moveTo>
                    <a:pt x="4015" y="0"/>
                  </a:moveTo>
                  <a:lnTo>
                    <a:pt x="4020" y="1"/>
                  </a:lnTo>
                  <a:lnTo>
                    <a:pt x="4024" y="3"/>
                  </a:lnTo>
                  <a:lnTo>
                    <a:pt x="4027" y="6"/>
                  </a:lnTo>
                  <a:lnTo>
                    <a:pt x="4029" y="10"/>
                  </a:lnTo>
                  <a:lnTo>
                    <a:pt x="4030" y="15"/>
                  </a:lnTo>
                  <a:lnTo>
                    <a:pt x="4029" y="20"/>
                  </a:lnTo>
                  <a:lnTo>
                    <a:pt x="4027" y="24"/>
                  </a:lnTo>
                  <a:lnTo>
                    <a:pt x="4024" y="27"/>
                  </a:lnTo>
                  <a:lnTo>
                    <a:pt x="4020" y="29"/>
                  </a:lnTo>
                  <a:lnTo>
                    <a:pt x="4015" y="29"/>
                  </a:lnTo>
                  <a:lnTo>
                    <a:pt x="4010" y="29"/>
                  </a:lnTo>
                  <a:lnTo>
                    <a:pt x="4006" y="27"/>
                  </a:lnTo>
                  <a:lnTo>
                    <a:pt x="4003" y="24"/>
                  </a:lnTo>
                  <a:lnTo>
                    <a:pt x="4001" y="20"/>
                  </a:lnTo>
                  <a:lnTo>
                    <a:pt x="4001" y="15"/>
                  </a:lnTo>
                  <a:lnTo>
                    <a:pt x="4001" y="10"/>
                  </a:lnTo>
                  <a:lnTo>
                    <a:pt x="4003" y="6"/>
                  </a:lnTo>
                  <a:lnTo>
                    <a:pt x="4006" y="3"/>
                  </a:lnTo>
                  <a:lnTo>
                    <a:pt x="4010" y="1"/>
                  </a:lnTo>
                  <a:lnTo>
                    <a:pt x="4015" y="0"/>
                  </a:lnTo>
                  <a:close/>
                  <a:moveTo>
                    <a:pt x="3950" y="0"/>
                  </a:moveTo>
                  <a:lnTo>
                    <a:pt x="3956" y="1"/>
                  </a:lnTo>
                  <a:lnTo>
                    <a:pt x="3960" y="3"/>
                  </a:lnTo>
                  <a:lnTo>
                    <a:pt x="3963" y="6"/>
                  </a:lnTo>
                  <a:lnTo>
                    <a:pt x="3966" y="10"/>
                  </a:lnTo>
                  <a:lnTo>
                    <a:pt x="3966" y="15"/>
                  </a:lnTo>
                  <a:lnTo>
                    <a:pt x="3966" y="20"/>
                  </a:lnTo>
                  <a:lnTo>
                    <a:pt x="3963" y="24"/>
                  </a:lnTo>
                  <a:lnTo>
                    <a:pt x="3960" y="27"/>
                  </a:lnTo>
                  <a:lnTo>
                    <a:pt x="3956" y="29"/>
                  </a:lnTo>
                  <a:lnTo>
                    <a:pt x="3950" y="29"/>
                  </a:lnTo>
                  <a:lnTo>
                    <a:pt x="3946" y="29"/>
                  </a:lnTo>
                  <a:lnTo>
                    <a:pt x="3942" y="27"/>
                  </a:lnTo>
                  <a:lnTo>
                    <a:pt x="3939" y="24"/>
                  </a:lnTo>
                  <a:lnTo>
                    <a:pt x="3936" y="20"/>
                  </a:lnTo>
                  <a:lnTo>
                    <a:pt x="3936" y="15"/>
                  </a:lnTo>
                  <a:lnTo>
                    <a:pt x="3936" y="10"/>
                  </a:lnTo>
                  <a:lnTo>
                    <a:pt x="3939" y="6"/>
                  </a:lnTo>
                  <a:lnTo>
                    <a:pt x="3942" y="3"/>
                  </a:lnTo>
                  <a:lnTo>
                    <a:pt x="3946" y="1"/>
                  </a:lnTo>
                  <a:lnTo>
                    <a:pt x="3950" y="0"/>
                  </a:lnTo>
                  <a:close/>
                  <a:moveTo>
                    <a:pt x="3888" y="0"/>
                  </a:moveTo>
                  <a:lnTo>
                    <a:pt x="3892" y="1"/>
                  </a:lnTo>
                  <a:lnTo>
                    <a:pt x="3896" y="3"/>
                  </a:lnTo>
                  <a:lnTo>
                    <a:pt x="3899" y="6"/>
                  </a:lnTo>
                  <a:lnTo>
                    <a:pt x="3902" y="10"/>
                  </a:lnTo>
                  <a:lnTo>
                    <a:pt x="3902" y="15"/>
                  </a:lnTo>
                  <a:lnTo>
                    <a:pt x="3902" y="20"/>
                  </a:lnTo>
                  <a:lnTo>
                    <a:pt x="3899" y="24"/>
                  </a:lnTo>
                  <a:lnTo>
                    <a:pt x="3896" y="27"/>
                  </a:lnTo>
                  <a:lnTo>
                    <a:pt x="3892" y="29"/>
                  </a:lnTo>
                  <a:lnTo>
                    <a:pt x="3888" y="29"/>
                  </a:lnTo>
                  <a:lnTo>
                    <a:pt x="3882" y="29"/>
                  </a:lnTo>
                  <a:lnTo>
                    <a:pt x="3878" y="27"/>
                  </a:lnTo>
                  <a:lnTo>
                    <a:pt x="3875" y="24"/>
                  </a:lnTo>
                  <a:lnTo>
                    <a:pt x="3872" y="20"/>
                  </a:lnTo>
                  <a:lnTo>
                    <a:pt x="3872" y="15"/>
                  </a:lnTo>
                  <a:lnTo>
                    <a:pt x="3872" y="10"/>
                  </a:lnTo>
                  <a:lnTo>
                    <a:pt x="3875" y="6"/>
                  </a:lnTo>
                  <a:lnTo>
                    <a:pt x="3878" y="3"/>
                  </a:lnTo>
                  <a:lnTo>
                    <a:pt x="3882" y="1"/>
                  </a:lnTo>
                  <a:lnTo>
                    <a:pt x="3888" y="0"/>
                  </a:lnTo>
                  <a:close/>
                  <a:moveTo>
                    <a:pt x="3823" y="0"/>
                  </a:moveTo>
                  <a:lnTo>
                    <a:pt x="3828" y="1"/>
                  </a:lnTo>
                  <a:lnTo>
                    <a:pt x="3832" y="3"/>
                  </a:lnTo>
                  <a:lnTo>
                    <a:pt x="3835" y="6"/>
                  </a:lnTo>
                  <a:lnTo>
                    <a:pt x="3837" y="10"/>
                  </a:lnTo>
                  <a:lnTo>
                    <a:pt x="3837" y="15"/>
                  </a:lnTo>
                  <a:lnTo>
                    <a:pt x="3837" y="20"/>
                  </a:lnTo>
                  <a:lnTo>
                    <a:pt x="3835" y="24"/>
                  </a:lnTo>
                  <a:lnTo>
                    <a:pt x="3832" y="27"/>
                  </a:lnTo>
                  <a:lnTo>
                    <a:pt x="3828" y="29"/>
                  </a:lnTo>
                  <a:lnTo>
                    <a:pt x="3823" y="29"/>
                  </a:lnTo>
                  <a:lnTo>
                    <a:pt x="3818" y="29"/>
                  </a:lnTo>
                  <a:lnTo>
                    <a:pt x="3814" y="27"/>
                  </a:lnTo>
                  <a:lnTo>
                    <a:pt x="3811" y="24"/>
                  </a:lnTo>
                  <a:lnTo>
                    <a:pt x="3809" y="20"/>
                  </a:lnTo>
                  <a:lnTo>
                    <a:pt x="3808" y="15"/>
                  </a:lnTo>
                  <a:lnTo>
                    <a:pt x="3809" y="10"/>
                  </a:lnTo>
                  <a:lnTo>
                    <a:pt x="3811" y="6"/>
                  </a:lnTo>
                  <a:lnTo>
                    <a:pt x="3814" y="3"/>
                  </a:lnTo>
                  <a:lnTo>
                    <a:pt x="3818" y="1"/>
                  </a:lnTo>
                  <a:lnTo>
                    <a:pt x="3823" y="0"/>
                  </a:lnTo>
                  <a:close/>
                  <a:moveTo>
                    <a:pt x="3759" y="0"/>
                  </a:moveTo>
                  <a:lnTo>
                    <a:pt x="3763" y="1"/>
                  </a:lnTo>
                  <a:lnTo>
                    <a:pt x="3767" y="3"/>
                  </a:lnTo>
                  <a:lnTo>
                    <a:pt x="3772" y="6"/>
                  </a:lnTo>
                  <a:lnTo>
                    <a:pt x="3773" y="10"/>
                  </a:lnTo>
                  <a:lnTo>
                    <a:pt x="3774" y="15"/>
                  </a:lnTo>
                  <a:lnTo>
                    <a:pt x="3773" y="20"/>
                  </a:lnTo>
                  <a:lnTo>
                    <a:pt x="3772" y="24"/>
                  </a:lnTo>
                  <a:lnTo>
                    <a:pt x="3767" y="27"/>
                  </a:lnTo>
                  <a:lnTo>
                    <a:pt x="3763" y="29"/>
                  </a:lnTo>
                  <a:lnTo>
                    <a:pt x="3759" y="29"/>
                  </a:lnTo>
                  <a:lnTo>
                    <a:pt x="3755" y="29"/>
                  </a:lnTo>
                  <a:lnTo>
                    <a:pt x="3751" y="27"/>
                  </a:lnTo>
                  <a:lnTo>
                    <a:pt x="3747" y="24"/>
                  </a:lnTo>
                  <a:lnTo>
                    <a:pt x="3745" y="20"/>
                  </a:lnTo>
                  <a:lnTo>
                    <a:pt x="3744" y="15"/>
                  </a:lnTo>
                  <a:lnTo>
                    <a:pt x="3745" y="10"/>
                  </a:lnTo>
                  <a:lnTo>
                    <a:pt x="3747" y="6"/>
                  </a:lnTo>
                  <a:lnTo>
                    <a:pt x="3751" y="3"/>
                  </a:lnTo>
                  <a:lnTo>
                    <a:pt x="3755" y="1"/>
                  </a:lnTo>
                  <a:lnTo>
                    <a:pt x="3759" y="0"/>
                  </a:lnTo>
                  <a:close/>
                  <a:moveTo>
                    <a:pt x="3695" y="0"/>
                  </a:moveTo>
                  <a:lnTo>
                    <a:pt x="3699" y="1"/>
                  </a:lnTo>
                  <a:lnTo>
                    <a:pt x="3703" y="3"/>
                  </a:lnTo>
                  <a:lnTo>
                    <a:pt x="3707" y="6"/>
                  </a:lnTo>
                  <a:lnTo>
                    <a:pt x="3709" y="10"/>
                  </a:lnTo>
                  <a:lnTo>
                    <a:pt x="3710" y="15"/>
                  </a:lnTo>
                  <a:lnTo>
                    <a:pt x="3709" y="20"/>
                  </a:lnTo>
                  <a:lnTo>
                    <a:pt x="3707" y="24"/>
                  </a:lnTo>
                  <a:lnTo>
                    <a:pt x="3703" y="27"/>
                  </a:lnTo>
                  <a:lnTo>
                    <a:pt x="3699" y="29"/>
                  </a:lnTo>
                  <a:lnTo>
                    <a:pt x="3695" y="29"/>
                  </a:lnTo>
                  <a:lnTo>
                    <a:pt x="3691" y="29"/>
                  </a:lnTo>
                  <a:lnTo>
                    <a:pt x="3687" y="27"/>
                  </a:lnTo>
                  <a:lnTo>
                    <a:pt x="3682" y="24"/>
                  </a:lnTo>
                  <a:lnTo>
                    <a:pt x="3681" y="20"/>
                  </a:lnTo>
                  <a:lnTo>
                    <a:pt x="3680" y="15"/>
                  </a:lnTo>
                  <a:lnTo>
                    <a:pt x="3681" y="10"/>
                  </a:lnTo>
                  <a:lnTo>
                    <a:pt x="3682" y="6"/>
                  </a:lnTo>
                  <a:lnTo>
                    <a:pt x="3687" y="3"/>
                  </a:lnTo>
                  <a:lnTo>
                    <a:pt x="3691" y="1"/>
                  </a:lnTo>
                  <a:lnTo>
                    <a:pt x="3695" y="0"/>
                  </a:lnTo>
                  <a:close/>
                  <a:moveTo>
                    <a:pt x="3631" y="0"/>
                  </a:moveTo>
                  <a:lnTo>
                    <a:pt x="3636" y="1"/>
                  </a:lnTo>
                  <a:lnTo>
                    <a:pt x="3640" y="3"/>
                  </a:lnTo>
                  <a:lnTo>
                    <a:pt x="3643" y="6"/>
                  </a:lnTo>
                  <a:lnTo>
                    <a:pt x="3645" y="10"/>
                  </a:lnTo>
                  <a:lnTo>
                    <a:pt x="3646" y="15"/>
                  </a:lnTo>
                  <a:lnTo>
                    <a:pt x="3645" y="20"/>
                  </a:lnTo>
                  <a:lnTo>
                    <a:pt x="3643" y="24"/>
                  </a:lnTo>
                  <a:lnTo>
                    <a:pt x="3640" y="27"/>
                  </a:lnTo>
                  <a:lnTo>
                    <a:pt x="3636" y="29"/>
                  </a:lnTo>
                  <a:lnTo>
                    <a:pt x="3631" y="29"/>
                  </a:lnTo>
                  <a:lnTo>
                    <a:pt x="3626" y="29"/>
                  </a:lnTo>
                  <a:lnTo>
                    <a:pt x="3622" y="27"/>
                  </a:lnTo>
                  <a:lnTo>
                    <a:pt x="3619" y="24"/>
                  </a:lnTo>
                  <a:lnTo>
                    <a:pt x="3617" y="20"/>
                  </a:lnTo>
                  <a:lnTo>
                    <a:pt x="3617" y="15"/>
                  </a:lnTo>
                  <a:lnTo>
                    <a:pt x="3617" y="10"/>
                  </a:lnTo>
                  <a:lnTo>
                    <a:pt x="3619" y="6"/>
                  </a:lnTo>
                  <a:lnTo>
                    <a:pt x="3622" y="3"/>
                  </a:lnTo>
                  <a:lnTo>
                    <a:pt x="3626" y="1"/>
                  </a:lnTo>
                  <a:lnTo>
                    <a:pt x="3631" y="0"/>
                  </a:lnTo>
                  <a:close/>
                  <a:moveTo>
                    <a:pt x="3566" y="0"/>
                  </a:moveTo>
                  <a:lnTo>
                    <a:pt x="3572" y="1"/>
                  </a:lnTo>
                  <a:lnTo>
                    <a:pt x="3576" y="3"/>
                  </a:lnTo>
                  <a:lnTo>
                    <a:pt x="3579" y="6"/>
                  </a:lnTo>
                  <a:lnTo>
                    <a:pt x="3582" y="10"/>
                  </a:lnTo>
                  <a:lnTo>
                    <a:pt x="3582" y="15"/>
                  </a:lnTo>
                  <a:lnTo>
                    <a:pt x="3582" y="20"/>
                  </a:lnTo>
                  <a:lnTo>
                    <a:pt x="3579" y="24"/>
                  </a:lnTo>
                  <a:lnTo>
                    <a:pt x="3576" y="27"/>
                  </a:lnTo>
                  <a:lnTo>
                    <a:pt x="3572" y="29"/>
                  </a:lnTo>
                  <a:lnTo>
                    <a:pt x="3566" y="29"/>
                  </a:lnTo>
                  <a:lnTo>
                    <a:pt x="3562" y="29"/>
                  </a:lnTo>
                  <a:lnTo>
                    <a:pt x="3558" y="27"/>
                  </a:lnTo>
                  <a:lnTo>
                    <a:pt x="3555" y="24"/>
                  </a:lnTo>
                  <a:lnTo>
                    <a:pt x="3552" y="20"/>
                  </a:lnTo>
                  <a:lnTo>
                    <a:pt x="3552" y="15"/>
                  </a:lnTo>
                  <a:lnTo>
                    <a:pt x="3552" y="10"/>
                  </a:lnTo>
                  <a:lnTo>
                    <a:pt x="3555" y="6"/>
                  </a:lnTo>
                  <a:lnTo>
                    <a:pt x="3558" y="3"/>
                  </a:lnTo>
                  <a:lnTo>
                    <a:pt x="3562" y="1"/>
                  </a:lnTo>
                  <a:lnTo>
                    <a:pt x="3566" y="0"/>
                  </a:lnTo>
                  <a:close/>
                  <a:moveTo>
                    <a:pt x="3504" y="0"/>
                  </a:moveTo>
                  <a:lnTo>
                    <a:pt x="3508" y="1"/>
                  </a:lnTo>
                  <a:lnTo>
                    <a:pt x="3512" y="3"/>
                  </a:lnTo>
                  <a:lnTo>
                    <a:pt x="3515" y="6"/>
                  </a:lnTo>
                  <a:lnTo>
                    <a:pt x="3518" y="10"/>
                  </a:lnTo>
                  <a:lnTo>
                    <a:pt x="3518" y="15"/>
                  </a:lnTo>
                  <a:lnTo>
                    <a:pt x="3518" y="20"/>
                  </a:lnTo>
                  <a:lnTo>
                    <a:pt x="3515" y="24"/>
                  </a:lnTo>
                  <a:lnTo>
                    <a:pt x="3512" y="27"/>
                  </a:lnTo>
                  <a:lnTo>
                    <a:pt x="3508" y="29"/>
                  </a:lnTo>
                  <a:lnTo>
                    <a:pt x="3504" y="29"/>
                  </a:lnTo>
                  <a:lnTo>
                    <a:pt x="3498" y="29"/>
                  </a:lnTo>
                  <a:lnTo>
                    <a:pt x="3494" y="27"/>
                  </a:lnTo>
                  <a:lnTo>
                    <a:pt x="3491" y="24"/>
                  </a:lnTo>
                  <a:lnTo>
                    <a:pt x="3488" y="20"/>
                  </a:lnTo>
                  <a:lnTo>
                    <a:pt x="3488" y="15"/>
                  </a:lnTo>
                  <a:lnTo>
                    <a:pt x="3488" y="10"/>
                  </a:lnTo>
                  <a:lnTo>
                    <a:pt x="3491" y="6"/>
                  </a:lnTo>
                  <a:lnTo>
                    <a:pt x="3494" y="3"/>
                  </a:lnTo>
                  <a:lnTo>
                    <a:pt x="3498" y="1"/>
                  </a:lnTo>
                  <a:lnTo>
                    <a:pt x="3504" y="0"/>
                  </a:lnTo>
                  <a:close/>
                  <a:moveTo>
                    <a:pt x="3439" y="0"/>
                  </a:moveTo>
                  <a:lnTo>
                    <a:pt x="3444" y="1"/>
                  </a:lnTo>
                  <a:lnTo>
                    <a:pt x="3448" y="3"/>
                  </a:lnTo>
                  <a:lnTo>
                    <a:pt x="3451" y="6"/>
                  </a:lnTo>
                  <a:lnTo>
                    <a:pt x="3453" y="10"/>
                  </a:lnTo>
                  <a:lnTo>
                    <a:pt x="3453" y="15"/>
                  </a:lnTo>
                  <a:lnTo>
                    <a:pt x="3453" y="20"/>
                  </a:lnTo>
                  <a:lnTo>
                    <a:pt x="3451" y="24"/>
                  </a:lnTo>
                  <a:lnTo>
                    <a:pt x="3448" y="27"/>
                  </a:lnTo>
                  <a:lnTo>
                    <a:pt x="3444" y="29"/>
                  </a:lnTo>
                  <a:lnTo>
                    <a:pt x="3439" y="29"/>
                  </a:lnTo>
                  <a:lnTo>
                    <a:pt x="3434" y="29"/>
                  </a:lnTo>
                  <a:lnTo>
                    <a:pt x="3430" y="27"/>
                  </a:lnTo>
                  <a:lnTo>
                    <a:pt x="3427" y="24"/>
                  </a:lnTo>
                  <a:lnTo>
                    <a:pt x="3425" y="20"/>
                  </a:lnTo>
                  <a:lnTo>
                    <a:pt x="3424" y="15"/>
                  </a:lnTo>
                  <a:lnTo>
                    <a:pt x="3425" y="10"/>
                  </a:lnTo>
                  <a:lnTo>
                    <a:pt x="3427" y="6"/>
                  </a:lnTo>
                  <a:lnTo>
                    <a:pt x="3430" y="3"/>
                  </a:lnTo>
                  <a:lnTo>
                    <a:pt x="3434" y="1"/>
                  </a:lnTo>
                  <a:lnTo>
                    <a:pt x="3439" y="0"/>
                  </a:lnTo>
                  <a:close/>
                  <a:moveTo>
                    <a:pt x="3375" y="0"/>
                  </a:moveTo>
                  <a:lnTo>
                    <a:pt x="3379" y="1"/>
                  </a:lnTo>
                  <a:lnTo>
                    <a:pt x="3383" y="3"/>
                  </a:lnTo>
                  <a:lnTo>
                    <a:pt x="3388" y="6"/>
                  </a:lnTo>
                  <a:lnTo>
                    <a:pt x="3389" y="10"/>
                  </a:lnTo>
                  <a:lnTo>
                    <a:pt x="3390" y="15"/>
                  </a:lnTo>
                  <a:lnTo>
                    <a:pt x="3389" y="20"/>
                  </a:lnTo>
                  <a:lnTo>
                    <a:pt x="3388" y="24"/>
                  </a:lnTo>
                  <a:lnTo>
                    <a:pt x="3383" y="27"/>
                  </a:lnTo>
                  <a:lnTo>
                    <a:pt x="3379" y="29"/>
                  </a:lnTo>
                  <a:lnTo>
                    <a:pt x="3375" y="29"/>
                  </a:lnTo>
                  <a:lnTo>
                    <a:pt x="3371" y="29"/>
                  </a:lnTo>
                  <a:lnTo>
                    <a:pt x="3367" y="27"/>
                  </a:lnTo>
                  <a:lnTo>
                    <a:pt x="3363" y="24"/>
                  </a:lnTo>
                  <a:lnTo>
                    <a:pt x="3361" y="20"/>
                  </a:lnTo>
                  <a:lnTo>
                    <a:pt x="3360" y="15"/>
                  </a:lnTo>
                  <a:lnTo>
                    <a:pt x="3361" y="10"/>
                  </a:lnTo>
                  <a:lnTo>
                    <a:pt x="3363" y="6"/>
                  </a:lnTo>
                  <a:lnTo>
                    <a:pt x="3367" y="3"/>
                  </a:lnTo>
                  <a:lnTo>
                    <a:pt x="3371" y="1"/>
                  </a:lnTo>
                  <a:lnTo>
                    <a:pt x="3375" y="0"/>
                  </a:lnTo>
                  <a:close/>
                  <a:moveTo>
                    <a:pt x="3311" y="0"/>
                  </a:moveTo>
                  <a:lnTo>
                    <a:pt x="3315" y="1"/>
                  </a:lnTo>
                  <a:lnTo>
                    <a:pt x="3319" y="3"/>
                  </a:lnTo>
                  <a:lnTo>
                    <a:pt x="3323" y="6"/>
                  </a:lnTo>
                  <a:lnTo>
                    <a:pt x="3325" y="10"/>
                  </a:lnTo>
                  <a:lnTo>
                    <a:pt x="3326" y="15"/>
                  </a:lnTo>
                  <a:lnTo>
                    <a:pt x="3325" y="20"/>
                  </a:lnTo>
                  <a:lnTo>
                    <a:pt x="3323" y="24"/>
                  </a:lnTo>
                  <a:lnTo>
                    <a:pt x="3319" y="27"/>
                  </a:lnTo>
                  <a:lnTo>
                    <a:pt x="3315" y="29"/>
                  </a:lnTo>
                  <a:lnTo>
                    <a:pt x="3311" y="29"/>
                  </a:lnTo>
                  <a:lnTo>
                    <a:pt x="3307" y="29"/>
                  </a:lnTo>
                  <a:lnTo>
                    <a:pt x="3303" y="27"/>
                  </a:lnTo>
                  <a:lnTo>
                    <a:pt x="3298" y="24"/>
                  </a:lnTo>
                  <a:lnTo>
                    <a:pt x="3297" y="20"/>
                  </a:lnTo>
                  <a:lnTo>
                    <a:pt x="3296" y="15"/>
                  </a:lnTo>
                  <a:lnTo>
                    <a:pt x="3297" y="10"/>
                  </a:lnTo>
                  <a:lnTo>
                    <a:pt x="3298" y="6"/>
                  </a:lnTo>
                  <a:lnTo>
                    <a:pt x="3303" y="3"/>
                  </a:lnTo>
                  <a:lnTo>
                    <a:pt x="3307" y="1"/>
                  </a:lnTo>
                  <a:lnTo>
                    <a:pt x="3311" y="0"/>
                  </a:lnTo>
                  <a:close/>
                  <a:moveTo>
                    <a:pt x="3247" y="0"/>
                  </a:moveTo>
                  <a:lnTo>
                    <a:pt x="3252" y="1"/>
                  </a:lnTo>
                  <a:lnTo>
                    <a:pt x="3256" y="3"/>
                  </a:lnTo>
                  <a:lnTo>
                    <a:pt x="3259" y="6"/>
                  </a:lnTo>
                  <a:lnTo>
                    <a:pt x="3261" y="10"/>
                  </a:lnTo>
                  <a:lnTo>
                    <a:pt x="3262" y="15"/>
                  </a:lnTo>
                  <a:lnTo>
                    <a:pt x="3261" y="20"/>
                  </a:lnTo>
                  <a:lnTo>
                    <a:pt x="3259" y="24"/>
                  </a:lnTo>
                  <a:lnTo>
                    <a:pt x="3256" y="27"/>
                  </a:lnTo>
                  <a:lnTo>
                    <a:pt x="3252" y="29"/>
                  </a:lnTo>
                  <a:lnTo>
                    <a:pt x="3247" y="29"/>
                  </a:lnTo>
                  <a:lnTo>
                    <a:pt x="3242" y="29"/>
                  </a:lnTo>
                  <a:lnTo>
                    <a:pt x="3238" y="27"/>
                  </a:lnTo>
                  <a:lnTo>
                    <a:pt x="3235" y="24"/>
                  </a:lnTo>
                  <a:lnTo>
                    <a:pt x="3233" y="20"/>
                  </a:lnTo>
                  <a:lnTo>
                    <a:pt x="3233" y="15"/>
                  </a:lnTo>
                  <a:lnTo>
                    <a:pt x="3233" y="10"/>
                  </a:lnTo>
                  <a:lnTo>
                    <a:pt x="3235" y="6"/>
                  </a:lnTo>
                  <a:lnTo>
                    <a:pt x="3238" y="3"/>
                  </a:lnTo>
                  <a:lnTo>
                    <a:pt x="3242" y="1"/>
                  </a:lnTo>
                  <a:lnTo>
                    <a:pt x="3247" y="0"/>
                  </a:lnTo>
                  <a:close/>
                  <a:moveTo>
                    <a:pt x="3182" y="0"/>
                  </a:moveTo>
                  <a:lnTo>
                    <a:pt x="3188" y="1"/>
                  </a:lnTo>
                  <a:lnTo>
                    <a:pt x="3192" y="3"/>
                  </a:lnTo>
                  <a:lnTo>
                    <a:pt x="3195" y="6"/>
                  </a:lnTo>
                  <a:lnTo>
                    <a:pt x="3198" y="10"/>
                  </a:lnTo>
                  <a:lnTo>
                    <a:pt x="3198" y="15"/>
                  </a:lnTo>
                  <a:lnTo>
                    <a:pt x="3198" y="20"/>
                  </a:lnTo>
                  <a:lnTo>
                    <a:pt x="3195" y="24"/>
                  </a:lnTo>
                  <a:lnTo>
                    <a:pt x="3192" y="27"/>
                  </a:lnTo>
                  <a:lnTo>
                    <a:pt x="3188" y="29"/>
                  </a:lnTo>
                  <a:lnTo>
                    <a:pt x="3182" y="29"/>
                  </a:lnTo>
                  <a:lnTo>
                    <a:pt x="3178" y="29"/>
                  </a:lnTo>
                  <a:lnTo>
                    <a:pt x="3174" y="27"/>
                  </a:lnTo>
                  <a:lnTo>
                    <a:pt x="3171" y="24"/>
                  </a:lnTo>
                  <a:lnTo>
                    <a:pt x="3168" y="20"/>
                  </a:lnTo>
                  <a:lnTo>
                    <a:pt x="3168" y="15"/>
                  </a:lnTo>
                  <a:lnTo>
                    <a:pt x="3168" y="10"/>
                  </a:lnTo>
                  <a:lnTo>
                    <a:pt x="3171" y="6"/>
                  </a:lnTo>
                  <a:lnTo>
                    <a:pt x="3174" y="3"/>
                  </a:lnTo>
                  <a:lnTo>
                    <a:pt x="3178" y="1"/>
                  </a:lnTo>
                  <a:lnTo>
                    <a:pt x="3182" y="0"/>
                  </a:lnTo>
                  <a:close/>
                  <a:moveTo>
                    <a:pt x="3120" y="0"/>
                  </a:moveTo>
                  <a:lnTo>
                    <a:pt x="3124" y="1"/>
                  </a:lnTo>
                  <a:lnTo>
                    <a:pt x="3128" y="3"/>
                  </a:lnTo>
                  <a:lnTo>
                    <a:pt x="3131" y="6"/>
                  </a:lnTo>
                  <a:lnTo>
                    <a:pt x="3134" y="10"/>
                  </a:lnTo>
                  <a:lnTo>
                    <a:pt x="3134" y="15"/>
                  </a:lnTo>
                  <a:lnTo>
                    <a:pt x="3134" y="20"/>
                  </a:lnTo>
                  <a:lnTo>
                    <a:pt x="3131" y="24"/>
                  </a:lnTo>
                  <a:lnTo>
                    <a:pt x="3128" y="27"/>
                  </a:lnTo>
                  <a:lnTo>
                    <a:pt x="3124" y="29"/>
                  </a:lnTo>
                  <a:lnTo>
                    <a:pt x="3120" y="29"/>
                  </a:lnTo>
                  <a:lnTo>
                    <a:pt x="3114" y="29"/>
                  </a:lnTo>
                  <a:lnTo>
                    <a:pt x="3110" y="27"/>
                  </a:lnTo>
                  <a:lnTo>
                    <a:pt x="3107" y="24"/>
                  </a:lnTo>
                  <a:lnTo>
                    <a:pt x="3104" y="20"/>
                  </a:lnTo>
                  <a:lnTo>
                    <a:pt x="3104" y="15"/>
                  </a:lnTo>
                  <a:lnTo>
                    <a:pt x="3104" y="10"/>
                  </a:lnTo>
                  <a:lnTo>
                    <a:pt x="3107" y="6"/>
                  </a:lnTo>
                  <a:lnTo>
                    <a:pt x="3110" y="3"/>
                  </a:lnTo>
                  <a:lnTo>
                    <a:pt x="3114" y="1"/>
                  </a:lnTo>
                  <a:lnTo>
                    <a:pt x="3120" y="0"/>
                  </a:lnTo>
                  <a:close/>
                  <a:moveTo>
                    <a:pt x="3055" y="0"/>
                  </a:moveTo>
                  <a:lnTo>
                    <a:pt x="3060" y="1"/>
                  </a:lnTo>
                  <a:lnTo>
                    <a:pt x="3064" y="3"/>
                  </a:lnTo>
                  <a:lnTo>
                    <a:pt x="3067" y="6"/>
                  </a:lnTo>
                  <a:lnTo>
                    <a:pt x="3069" y="10"/>
                  </a:lnTo>
                  <a:lnTo>
                    <a:pt x="3069" y="15"/>
                  </a:lnTo>
                  <a:lnTo>
                    <a:pt x="3069" y="20"/>
                  </a:lnTo>
                  <a:lnTo>
                    <a:pt x="3067" y="24"/>
                  </a:lnTo>
                  <a:lnTo>
                    <a:pt x="3064" y="27"/>
                  </a:lnTo>
                  <a:lnTo>
                    <a:pt x="3060" y="29"/>
                  </a:lnTo>
                  <a:lnTo>
                    <a:pt x="3055" y="29"/>
                  </a:lnTo>
                  <a:lnTo>
                    <a:pt x="3050" y="29"/>
                  </a:lnTo>
                  <a:lnTo>
                    <a:pt x="3046" y="27"/>
                  </a:lnTo>
                  <a:lnTo>
                    <a:pt x="3043" y="24"/>
                  </a:lnTo>
                  <a:lnTo>
                    <a:pt x="3041" y="20"/>
                  </a:lnTo>
                  <a:lnTo>
                    <a:pt x="3040" y="15"/>
                  </a:lnTo>
                  <a:lnTo>
                    <a:pt x="3041" y="10"/>
                  </a:lnTo>
                  <a:lnTo>
                    <a:pt x="3043" y="6"/>
                  </a:lnTo>
                  <a:lnTo>
                    <a:pt x="3046" y="3"/>
                  </a:lnTo>
                  <a:lnTo>
                    <a:pt x="3050" y="1"/>
                  </a:lnTo>
                  <a:lnTo>
                    <a:pt x="3055" y="0"/>
                  </a:lnTo>
                  <a:close/>
                  <a:moveTo>
                    <a:pt x="2991" y="0"/>
                  </a:moveTo>
                  <a:lnTo>
                    <a:pt x="2995" y="1"/>
                  </a:lnTo>
                  <a:lnTo>
                    <a:pt x="2999" y="3"/>
                  </a:lnTo>
                  <a:lnTo>
                    <a:pt x="3004" y="6"/>
                  </a:lnTo>
                  <a:lnTo>
                    <a:pt x="3005" y="10"/>
                  </a:lnTo>
                  <a:lnTo>
                    <a:pt x="3006" y="15"/>
                  </a:lnTo>
                  <a:lnTo>
                    <a:pt x="3005" y="20"/>
                  </a:lnTo>
                  <a:lnTo>
                    <a:pt x="3004" y="24"/>
                  </a:lnTo>
                  <a:lnTo>
                    <a:pt x="2999" y="27"/>
                  </a:lnTo>
                  <a:lnTo>
                    <a:pt x="2995" y="29"/>
                  </a:lnTo>
                  <a:lnTo>
                    <a:pt x="2991" y="29"/>
                  </a:lnTo>
                  <a:lnTo>
                    <a:pt x="2987" y="29"/>
                  </a:lnTo>
                  <a:lnTo>
                    <a:pt x="2983" y="27"/>
                  </a:lnTo>
                  <a:lnTo>
                    <a:pt x="2979" y="24"/>
                  </a:lnTo>
                  <a:lnTo>
                    <a:pt x="2977" y="20"/>
                  </a:lnTo>
                  <a:lnTo>
                    <a:pt x="2976" y="15"/>
                  </a:lnTo>
                  <a:lnTo>
                    <a:pt x="2977" y="10"/>
                  </a:lnTo>
                  <a:lnTo>
                    <a:pt x="2979" y="6"/>
                  </a:lnTo>
                  <a:lnTo>
                    <a:pt x="2983" y="3"/>
                  </a:lnTo>
                  <a:lnTo>
                    <a:pt x="2987" y="1"/>
                  </a:lnTo>
                  <a:lnTo>
                    <a:pt x="2991" y="0"/>
                  </a:lnTo>
                  <a:close/>
                  <a:moveTo>
                    <a:pt x="2927" y="0"/>
                  </a:moveTo>
                  <a:lnTo>
                    <a:pt x="2931" y="1"/>
                  </a:lnTo>
                  <a:lnTo>
                    <a:pt x="2935" y="3"/>
                  </a:lnTo>
                  <a:lnTo>
                    <a:pt x="2939" y="6"/>
                  </a:lnTo>
                  <a:lnTo>
                    <a:pt x="2941" y="10"/>
                  </a:lnTo>
                  <a:lnTo>
                    <a:pt x="2942" y="15"/>
                  </a:lnTo>
                  <a:lnTo>
                    <a:pt x="2941" y="20"/>
                  </a:lnTo>
                  <a:lnTo>
                    <a:pt x="2939" y="24"/>
                  </a:lnTo>
                  <a:lnTo>
                    <a:pt x="2935" y="27"/>
                  </a:lnTo>
                  <a:lnTo>
                    <a:pt x="2931" y="29"/>
                  </a:lnTo>
                  <a:lnTo>
                    <a:pt x="2927" y="29"/>
                  </a:lnTo>
                  <a:lnTo>
                    <a:pt x="2923" y="29"/>
                  </a:lnTo>
                  <a:lnTo>
                    <a:pt x="2919" y="27"/>
                  </a:lnTo>
                  <a:lnTo>
                    <a:pt x="2914" y="24"/>
                  </a:lnTo>
                  <a:lnTo>
                    <a:pt x="2913" y="20"/>
                  </a:lnTo>
                  <a:lnTo>
                    <a:pt x="2912" y="15"/>
                  </a:lnTo>
                  <a:lnTo>
                    <a:pt x="2913" y="10"/>
                  </a:lnTo>
                  <a:lnTo>
                    <a:pt x="2914" y="6"/>
                  </a:lnTo>
                  <a:lnTo>
                    <a:pt x="2919" y="3"/>
                  </a:lnTo>
                  <a:lnTo>
                    <a:pt x="2923" y="1"/>
                  </a:lnTo>
                  <a:lnTo>
                    <a:pt x="2927" y="0"/>
                  </a:lnTo>
                  <a:close/>
                  <a:moveTo>
                    <a:pt x="2863" y="0"/>
                  </a:moveTo>
                  <a:lnTo>
                    <a:pt x="2868" y="1"/>
                  </a:lnTo>
                  <a:lnTo>
                    <a:pt x="2872" y="3"/>
                  </a:lnTo>
                  <a:lnTo>
                    <a:pt x="2875" y="6"/>
                  </a:lnTo>
                  <a:lnTo>
                    <a:pt x="2877" y="10"/>
                  </a:lnTo>
                  <a:lnTo>
                    <a:pt x="2878" y="15"/>
                  </a:lnTo>
                  <a:lnTo>
                    <a:pt x="2877" y="20"/>
                  </a:lnTo>
                  <a:lnTo>
                    <a:pt x="2875" y="24"/>
                  </a:lnTo>
                  <a:lnTo>
                    <a:pt x="2872" y="27"/>
                  </a:lnTo>
                  <a:lnTo>
                    <a:pt x="2868" y="29"/>
                  </a:lnTo>
                  <a:lnTo>
                    <a:pt x="2863" y="29"/>
                  </a:lnTo>
                  <a:lnTo>
                    <a:pt x="2858" y="29"/>
                  </a:lnTo>
                  <a:lnTo>
                    <a:pt x="2854" y="27"/>
                  </a:lnTo>
                  <a:lnTo>
                    <a:pt x="2851" y="24"/>
                  </a:lnTo>
                  <a:lnTo>
                    <a:pt x="2849" y="20"/>
                  </a:lnTo>
                  <a:lnTo>
                    <a:pt x="2849" y="15"/>
                  </a:lnTo>
                  <a:lnTo>
                    <a:pt x="2849" y="10"/>
                  </a:lnTo>
                  <a:lnTo>
                    <a:pt x="2851" y="6"/>
                  </a:lnTo>
                  <a:lnTo>
                    <a:pt x="2854" y="3"/>
                  </a:lnTo>
                  <a:lnTo>
                    <a:pt x="2858" y="1"/>
                  </a:lnTo>
                  <a:lnTo>
                    <a:pt x="2863" y="0"/>
                  </a:lnTo>
                  <a:close/>
                  <a:moveTo>
                    <a:pt x="2798" y="0"/>
                  </a:moveTo>
                  <a:lnTo>
                    <a:pt x="2804" y="1"/>
                  </a:lnTo>
                  <a:lnTo>
                    <a:pt x="2808" y="3"/>
                  </a:lnTo>
                  <a:lnTo>
                    <a:pt x="2811" y="6"/>
                  </a:lnTo>
                  <a:lnTo>
                    <a:pt x="2814" y="10"/>
                  </a:lnTo>
                  <a:lnTo>
                    <a:pt x="2814" y="15"/>
                  </a:lnTo>
                  <a:lnTo>
                    <a:pt x="2814" y="20"/>
                  </a:lnTo>
                  <a:lnTo>
                    <a:pt x="2811" y="24"/>
                  </a:lnTo>
                  <a:lnTo>
                    <a:pt x="2808" y="27"/>
                  </a:lnTo>
                  <a:lnTo>
                    <a:pt x="2804" y="29"/>
                  </a:lnTo>
                  <a:lnTo>
                    <a:pt x="2798" y="29"/>
                  </a:lnTo>
                  <a:lnTo>
                    <a:pt x="2794" y="29"/>
                  </a:lnTo>
                  <a:lnTo>
                    <a:pt x="2790" y="27"/>
                  </a:lnTo>
                  <a:lnTo>
                    <a:pt x="2787" y="24"/>
                  </a:lnTo>
                  <a:lnTo>
                    <a:pt x="2784" y="20"/>
                  </a:lnTo>
                  <a:lnTo>
                    <a:pt x="2784" y="15"/>
                  </a:lnTo>
                  <a:lnTo>
                    <a:pt x="2784" y="10"/>
                  </a:lnTo>
                  <a:lnTo>
                    <a:pt x="2787" y="6"/>
                  </a:lnTo>
                  <a:lnTo>
                    <a:pt x="2790" y="3"/>
                  </a:lnTo>
                  <a:lnTo>
                    <a:pt x="2794" y="1"/>
                  </a:lnTo>
                  <a:lnTo>
                    <a:pt x="2798" y="0"/>
                  </a:lnTo>
                  <a:close/>
                  <a:moveTo>
                    <a:pt x="2736" y="0"/>
                  </a:moveTo>
                  <a:lnTo>
                    <a:pt x="2740" y="1"/>
                  </a:lnTo>
                  <a:lnTo>
                    <a:pt x="2744" y="3"/>
                  </a:lnTo>
                  <a:lnTo>
                    <a:pt x="2747" y="6"/>
                  </a:lnTo>
                  <a:lnTo>
                    <a:pt x="2750" y="10"/>
                  </a:lnTo>
                  <a:lnTo>
                    <a:pt x="2750" y="15"/>
                  </a:lnTo>
                  <a:lnTo>
                    <a:pt x="2750" y="20"/>
                  </a:lnTo>
                  <a:lnTo>
                    <a:pt x="2747" y="24"/>
                  </a:lnTo>
                  <a:lnTo>
                    <a:pt x="2744" y="27"/>
                  </a:lnTo>
                  <a:lnTo>
                    <a:pt x="2740" y="29"/>
                  </a:lnTo>
                  <a:lnTo>
                    <a:pt x="2736" y="29"/>
                  </a:lnTo>
                  <a:lnTo>
                    <a:pt x="2730" y="29"/>
                  </a:lnTo>
                  <a:lnTo>
                    <a:pt x="2726" y="27"/>
                  </a:lnTo>
                  <a:lnTo>
                    <a:pt x="2723" y="24"/>
                  </a:lnTo>
                  <a:lnTo>
                    <a:pt x="2720" y="20"/>
                  </a:lnTo>
                  <a:lnTo>
                    <a:pt x="2720" y="15"/>
                  </a:lnTo>
                  <a:lnTo>
                    <a:pt x="2720" y="10"/>
                  </a:lnTo>
                  <a:lnTo>
                    <a:pt x="2723" y="6"/>
                  </a:lnTo>
                  <a:lnTo>
                    <a:pt x="2726" y="3"/>
                  </a:lnTo>
                  <a:lnTo>
                    <a:pt x="2730" y="1"/>
                  </a:lnTo>
                  <a:lnTo>
                    <a:pt x="2736" y="0"/>
                  </a:lnTo>
                  <a:close/>
                  <a:moveTo>
                    <a:pt x="2671" y="0"/>
                  </a:moveTo>
                  <a:lnTo>
                    <a:pt x="2676" y="1"/>
                  </a:lnTo>
                  <a:lnTo>
                    <a:pt x="2680" y="3"/>
                  </a:lnTo>
                  <a:lnTo>
                    <a:pt x="2683" y="6"/>
                  </a:lnTo>
                  <a:lnTo>
                    <a:pt x="2685" y="10"/>
                  </a:lnTo>
                  <a:lnTo>
                    <a:pt x="2685" y="15"/>
                  </a:lnTo>
                  <a:lnTo>
                    <a:pt x="2685" y="20"/>
                  </a:lnTo>
                  <a:lnTo>
                    <a:pt x="2683" y="24"/>
                  </a:lnTo>
                  <a:lnTo>
                    <a:pt x="2680" y="27"/>
                  </a:lnTo>
                  <a:lnTo>
                    <a:pt x="2676" y="29"/>
                  </a:lnTo>
                  <a:lnTo>
                    <a:pt x="2671" y="29"/>
                  </a:lnTo>
                  <a:lnTo>
                    <a:pt x="2666" y="29"/>
                  </a:lnTo>
                  <a:lnTo>
                    <a:pt x="2662" y="27"/>
                  </a:lnTo>
                  <a:lnTo>
                    <a:pt x="2659" y="24"/>
                  </a:lnTo>
                  <a:lnTo>
                    <a:pt x="2657" y="20"/>
                  </a:lnTo>
                  <a:lnTo>
                    <a:pt x="2656" y="15"/>
                  </a:lnTo>
                  <a:lnTo>
                    <a:pt x="2657" y="10"/>
                  </a:lnTo>
                  <a:lnTo>
                    <a:pt x="2659" y="6"/>
                  </a:lnTo>
                  <a:lnTo>
                    <a:pt x="2662" y="3"/>
                  </a:lnTo>
                  <a:lnTo>
                    <a:pt x="2666" y="1"/>
                  </a:lnTo>
                  <a:lnTo>
                    <a:pt x="2671" y="0"/>
                  </a:lnTo>
                  <a:close/>
                  <a:moveTo>
                    <a:pt x="2607" y="0"/>
                  </a:moveTo>
                  <a:lnTo>
                    <a:pt x="2611" y="1"/>
                  </a:lnTo>
                  <a:lnTo>
                    <a:pt x="2615" y="3"/>
                  </a:lnTo>
                  <a:lnTo>
                    <a:pt x="2620" y="6"/>
                  </a:lnTo>
                  <a:lnTo>
                    <a:pt x="2621" y="10"/>
                  </a:lnTo>
                  <a:lnTo>
                    <a:pt x="2622" y="15"/>
                  </a:lnTo>
                  <a:lnTo>
                    <a:pt x="2621" y="20"/>
                  </a:lnTo>
                  <a:lnTo>
                    <a:pt x="2620" y="24"/>
                  </a:lnTo>
                  <a:lnTo>
                    <a:pt x="2615" y="27"/>
                  </a:lnTo>
                  <a:lnTo>
                    <a:pt x="2611" y="29"/>
                  </a:lnTo>
                  <a:lnTo>
                    <a:pt x="2607" y="29"/>
                  </a:lnTo>
                  <a:lnTo>
                    <a:pt x="2603" y="29"/>
                  </a:lnTo>
                  <a:lnTo>
                    <a:pt x="2599" y="27"/>
                  </a:lnTo>
                  <a:lnTo>
                    <a:pt x="2595" y="24"/>
                  </a:lnTo>
                  <a:lnTo>
                    <a:pt x="2593" y="20"/>
                  </a:lnTo>
                  <a:lnTo>
                    <a:pt x="2592" y="15"/>
                  </a:lnTo>
                  <a:lnTo>
                    <a:pt x="2593" y="10"/>
                  </a:lnTo>
                  <a:lnTo>
                    <a:pt x="2595" y="6"/>
                  </a:lnTo>
                  <a:lnTo>
                    <a:pt x="2599" y="3"/>
                  </a:lnTo>
                  <a:lnTo>
                    <a:pt x="2603" y="1"/>
                  </a:lnTo>
                  <a:lnTo>
                    <a:pt x="2607" y="0"/>
                  </a:lnTo>
                  <a:close/>
                  <a:moveTo>
                    <a:pt x="2543" y="0"/>
                  </a:moveTo>
                  <a:lnTo>
                    <a:pt x="2547" y="1"/>
                  </a:lnTo>
                  <a:lnTo>
                    <a:pt x="2551" y="3"/>
                  </a:lnTo>
                  <a:lnTo>
                    <a:pt x="2555" y="6"/>
                  </a:lnTo>
                  <a:lnTo>
                    <a:pt x="2557" y="10"/>
                  </a:lnTo>
                  <a:lnTo>
                    <a:pt x="2558" y="15"/>
                  </a:lnTo>
                  <a:lnTo>
                    <a:pt x="2557" y="20"/>
                  </a:lnTo>
                  <a:lnTo>
                    <a:pt x="2555" y="24"/>
                  </a:lnTo>
                  <a:lnTo>
                    <a:pt x="2551" y="27"/>
                  </a:lnTo>
                  <a:lnTo>
                    <a:pt x="2547" y="29"/>
                  </a:lnTo>
                  <a:lnTo>
                    <a:pt x="2543" y="29"/>
                  </a:lnTo>
                  <a:lnTo>
                    <a:pt x="2539" y="29"/>
                  </a:lnTo>
                  <a:lnTo>
                    <a:pt x="2535" y="27"/>
                  </a:lnTo>
                  <a:lnTo>
                    <a:pt x="2530" y="24"/>
                  </a:lnTo>
                  <a:lnTo>
                    <a:pt x="2529" y="20"/>
                  </a:lnTo>
                  <a:lnTo>
                    <a:pt x="2528" y="15"/>
                  </a:lnTo>
                  <a:lnTo>
                    <a:pt x="2529" y="10"/>
                  </a:lnTo>
                  <a:lnTo>
                    <a:pt x="2530" y="6"/>
                  </a:lnTo>
                  <a:lnTo>
                    <a:pt x="2535" y="3"/>
                  </a:lnTo>
                  <a:lnTo>
                    <a:pt x="2539" y="1"/>
                  </a:lnTo>
                  <a:lnTo>
                    <a:pt x="2543" y="0"/>
                  </a:lnTo>
                  <a:close/>
                  <a:moveTo>
                    <a:pt x="2479" y="0"/>
                  </a:moveTo>
                  <a:lnTo>
                    <a:pt x="2484" y="1"/>
                  </a:lnTo>
                  <a:lnTo>
                    <a:pt x="2488" y="3"/>
                  </a:lnTo>
                  <a:lnTo>
                    <a:pt x="2491" y="6"/>
                  </a:lnTo>
                  <a:lnTo>
                    <a:pt x="2493" y="10"/>
                  </a:lnTo>
                  <a:lnTo>
                    <a:pt x="2494" y="15"/>
                  </a:lnTo>
                  <a:lnTo>
                    <a:pt x="2493" y="20"/>
                  </a:lnTo>
                  <a:lnTo>
                    <a:pt x="2491" y="24"/>
                  </a:lnTo>
                  <a:lnTo>
                    <a:pt x="2488" y="27"/>
                  </a:lnTo>
                  <a:lnTo>
                    <a:pt x="2484" y="29"/>
                  </a:lnTo>
                  <a:lnTo>
                    <a:pt x="2479" y="29"/>
                  </a:lnTo>
                  <a:lnTo>
                    <a:pt x="2474" y="29"/>
                  </a:lnTo>
                  <a:lnTo>
                    <a:pt x="2470" y="27"/>
                  </a:lnTo>
                  <a:lnTo>
                    <a:pt x="2467" y="24"/>
                  </a:lnTo>
                  <a:lnTo>
                    <a:pt x="2465" y="20"/>
                  </a:lnTo>
                  <a:lnTo>
                    <a:pt x="2465" y="15"/>
                  </a:lnTo>
                  <a:lnTo>
                    <a:pt x="2465" y="10"/>
                  </a:lnTo>
                  <a:lnTo>
                    <a:pt x="2467" y="6"/>
                  </a:lnTo>
                  <a:lnTo>
                    <a:pt x="2470" y="3"/>
                  </a:lnTo>
                  <a:lnTo>
                    <a:pt x="2474" y="1"/>
                  </a:lnTo>
                  <a:lnTo>
                    <a:pt x="2479" y="0"/>
                  </a:lnTo>
                  <a:close/>
                  <a:moveTo>
                    <a:pt x="2414" y="0"/>
                  </a:moveTo>
                  <a:lnTo>
                    <a:pt x="2420" y="1"/>
                  </a:lnTo>
                  <a:lnTo>
                    <a:pt x="2424" y="3"/>
                  </a:lnTo>
                  <a:lnTo>
                    <a:pt x="2427" y="6"/>
                  </a:lnTo>
                  <a:lnTo>
                    <a:pt x="2430" y="10"/>
                  </a:lnTo>
                  <a:lnTo>
                    <a:pt x="2430" y="15"/>
                  </a:lnTo>
                  <a:lnTo>
                    <a:pt x="2430" y="20"/>
                  </a:lnTo>
                  <a:lnTo>
                    <a:pt x="2427" y="24"/>
                  </a:lnTo>
                  <a:lnTo>
                    <a:pt x="2424" y="27"/>
                  </a:lnTo>
                  <a:lnTo>
                    <a:pt x="2420" y="29"/>
                  </a:lnTo>
                  <a:lnTo>
                    <a:pt x="2414" y="29"/>
                  </a:lnTo>
                  <a:lnTo>
                    <a:pt x="2410" y="29"/>
                  </a:lnTo>
                  <a:lnTo>
                    <a:pt x="2406" y="27"/>
                  </a:lnTo>
                  <a:lnTo>
                    <a:pt x="2403" y="24"/>
                  </a:lnTo>
                  <a:lnTo>
                    <a:pt x="2400" y="20"/>
                  </a:lnTo>
                  <a:lnTo>
                    <a:pt x="2400" y="15"/>
                  </a:lnTo>
                  <a:lnTo>
                    <a:pt x="2400" y="10"/>
                  </a:lnTo>
                  <a:lnTo>
                    <a:pt x="2403" y="6"/>
                  </a:lnTo>
                  <a:lnTo>
                    <a:pt x="2406" y="3"/>
                  </a:lnTo>
                  <a:lnTo>
                    <a:pt x="2410" y="1"/>
                  </a:lnTo>
                  <a:lnTo>
                    <a:pt x="2414" y="0"/>
                  </a:lnTo>
                  <a:close/>
                  <a:moveTo>
                    <a:pt x="2352" y="0"/>
                  </a:moveTo>
                  <a:lnTo>
                    <a:pt x="2356" y="1"/>
                  </a:lnTo>
                  <a:lnTo>
                    <a:pt x="2360" y="3"/>
                  </a:lnTo>
                  <a:lnTo>
                    <a:pt x="2363" y="6"/>
                  </a:lnTo>
                  <a:lnTo>
                    <a:pt x="2366" y="10"/>
                  </a:lnTo>
                  <a:lnTo>
                    <a:pt x="2366" y="15"/>
                  </a:lnTo>
                  <a:lnTo>
                    <a:pt x="2366" y="20"/>
                  </a:lnTo>
                  <a:lnTo>
                    <a:pt x="2363" y="24"/>
                  </a:lnTo>
                  <a:lnTo>
                    <a:pt x="2360" y="27"/>
                  </a:lnTo>
                  <a:lnTo>
                    <a:pt x="2356" y="29"/>
                  </a:lnTo>
                  <a:lnTo>
                    <a:pt x="2352" y="29"/>
                  </a:lnTo>
                  <a:lnTo>
                    <a:pt x="2346" y="29"/>
                  </a:lnTo>
                  <a:lnTo>
                    <a:pt x="2342" y="27"/>
                  </a:lnTo>
                  <a:lnTo>
                    <a:pt x="2339" y="24"/>
                  </a:lnTo>
                  <a:lnTo>
                    <a:pt x="2336" y="20"/>
                  </a:lnTo>
                  <a:lnTo>
                    <a:pt x="2336" y="15"/>
                  </a:lnTo>
                  <a:lnTo>
                    <a:pt x="2336" y="10"/>
                  </a:lnTo>
                  <a:lnTo>
                    <a:pt x="2339" y="6"/>
                  </a:lnTo>
                  <a:lnTo>
                    <a:pt x="2342" y="3"/>
                  </a:lnTo>
                  <a:lnTo>
                    <a:pt x="2346" y="1"/>
                  </a:lnTo>
                  <a:lnTo>
                    <a:pt x="2352" y="0"/>
                  </a:lnTo>
                  <a:close/>
                  <a:moveTo>
                    <a:pt x="2287" y="0"/>
                  </a:moveTo>
                  <a:lnTo>
                    <a:pt x="2292" y="1"/>
                  </a:lnTo>
                  <a:lnTo>
                    <a:pt x="2296" y="3"/>
                  </a:lnTo>
                  <a:lnTo>
                    <a:pt x="2299" y="6"/>
                  </a:lnTo>
                  <a:lnTo>
                    <a:pt x="2301" y="10"/>
                  </a:lnTo>
                  <a:lnTo>
                    <a:pt x="2301" y="15"/>
                  </a:lnTo>
                  <a:lnTo>
                    <a:pt x="2301" y="20"/>
                  </a:lnTo>
                  <a:lnTo>
                    <a:pt x="2299" y="24"/>
                  </a:lnTo>
                  <a:lnTo>
                    <a:pt x="2296" y="27"/>
                  </a:lnTo>
                  <a:lnTo>
                    <a:pt x="2292" y="29"/>
                  </a:lnTo>
                  <a:lnTo>
                    <a:pt x="2287" y="29"/>
                  </a:lnTo>
                  <a:lnTo>
                    <a:pt x="2282" y="29"/>
                  </a:lnTo>
                  <a:lnTo>
                    <a:pt x="2278" y="27"/>
                  </a:lnTo>
                  <a:lnTo>
                    <a:pt x="2275" y="24"/>
                  </a:lnTo>
                  <a:lnTo>
                    <a:pt x="2273" y="20"/>
                  </a:lnTo>
                  <a:lnTo>
                    <a:pt x="2272" y="15"/>
                  </a:lnTo>
                  <a:lnTo>
                    <a:pt x="2273" y="10"/>
                  </a:lnTo>
                  <a:lnTo>
                    <a:pt x="2275" y="6"/>
                  </a:lnTo>
                  <a:lnTo>
                    <a:pt x="2278" y="3"/>
                  </a:lnTo>
                  <a:lnTo>
                    <a:pt x="2282" y="1"/>
                  </a:lnTo>
                  <a:lnTo>
                    <a:pt x="2287" y="0"/>
                  </a:lnTo>
                  <a:close/>
                  <a:moveTo>
                    <a:pt x="2223" y="0"/>
                  </a:moveTo>
                  <a:lnTo>
                    <a:pt x="2227" y="1"/>
                  </a:lnTo>
                  <a:lnTo>
                    <a:pt x="2231" y="3"/>
                  </a:lnTo>
                  <a:lnTo>
                    <a:pt x="2236" y="6"/>
                  </a:lnTo>
                  <a:lnTo>
                    <a:pt x="2237" y="10"/>
                  </a:lnTo>
                  <a:lnTo>
                    <a:pt x="2238" y="15"/>
                  </a:lnTo>
                  <a:lnTo>
                    <a:pt x="2237" y="20"/>
                  </a:lnTo>
                  <a:lnTo>
                    <a:pt x="2236" y="24"/>
                  </a:lnTo>
                  <a:lnTo>
                    <a:pt x="2231" y="27"/>
                  </a:lnTo>
                  <a:lnTo>
                    <a:pt x="2227" y="29"/>
                  </a:lnTo>
                  <a:lnTo>
                    <a:pt x="2223" y="29"/>
                  </a:lnTo>
                  <a:lnTo>
                    <a:pt x="2219" y="29"/>
                  </a:lnTo>
                  <a:lnTo>
                    <a:pt x="2215" y="27"/>
                  </a:lnTo>
                  <a:lnTo>
                    <a:pt x="2211" y="24"/>
                  </a:lnTo>
                  <a:lnTo>
                    <a:pt x="2209" y="20"/>
                  </a:lnTo>
                  <a:lnTo>
                    <a:pt x="2208" y="15"/>
                  </a:lnTo>
                  <a:lnTo>
                    <a:pt x="2209" y="10"/>
                  </a:lnTo>
                  <a:lnTo>
                    <a:pt x="2211" y="6"/>
                  </a:lnTo>
                  <a:lnTo>
                    <a:pt x="2215" y="3"/>
                  </a:lnTo>
                  <a:lnTo>
                    <a:pt x="2219" y="1"/>
                  </a:lnTo>
                  <a:lnTo>
                    <a:pt x="2223" y="0"/>
                  </a:lnTo>
                  <a:close/>
                  <a:moveTo>
                    <a:pt x="2159" y="0"/>
                  </a:moveTo>
                  <a:lnTo>
                    <a:pt x="2163" y="1"/>
                  </a:lnTo>
                  <a:lnTo>
                    <a:pt x="2167" y="3"/>
                  </a:lnTo>
                  <a:lnTo>
                    <a:pt x="2171" y="6"/>
                  </a:lnTo>
                  <a:lnTo>
                    <a:pt x="2173" y="10"/>
                  </a:lnTo>
                  <a:lnTo>
                    <a:pt x="2174" y="15"/>
                  </a:lnTo>
                  <a:lnTo>
                    <a:pt x="2173" y="20"/>
                  </a:lnTo>
                  <a:lnTo>
                    <a:pt x="2171" y="24"/>
                  </a:lnTo>
                  <a:lnTo>
                    <a:pt x="2167" y="27"/>
                  </a:lnTo>
                  <a:lnTo>
                    <a:pt x="2163" y="29"/>
                  </a:lnTo>
                  <a:lnTo>
                    <a:pt x="2159" y="29"/>
                  </a:lnTo>
                  <a:lnTo>
                    <a:pt x="2155" y="29"/>
                  </a:lnTo>
                  <a:lnTo>
                    <a:pt x="2151" y="27"/>
                  </a:lnTo>
                  <a:lnTo>
                    <a:pt x="2146" y="24"/>
                  </a:lnTo>
                  <a:lnTo>
                    <a:pt x="2145" y="20"/>
                  </a:lnTo>
                  <a:lnTo>
                    <a:pt x="2144" y="15"/>
                  </a:lnTo>
                  <a:lnTo>
                    <a:pt x="2145" y="10"/>
                  </a:lnTo>
                  <a:lnTo>
                    <a:pt x="2146" y="6"/>
                  </a:lnTo>
                  <a:lnTo>
                    <a:pt x="2151" y="3"/>
                  </a:lnTo>
                  <a:lnTo>
                    <a:pt x="2155" y="1"/>
                  </a:lnTo>
                  <a:lnTo>
                    <a:pt x="2159" y="0"/>
                  </a:lnTo>
                  <a:close/>
                  <a:moveTo>
                    <a:pt x="2095" y="0"/>
                  </a:moveTo>
                  <a:lnTo>
                    <a:pt x="2100" y="1"/>
                  </a:lnTo>
                  <a:lnTo>
                    <a:pt x="2104" y="3"/>
                  </a:lnTo>
                  <a:lnTo>
                    <a:pt x="2107" y="6"/>
                  </a:lnTo>
                  <a:lnTo>
                    <a:pt x="2109" y="10"/>
                  </a:lnTo>
                  <a:lnTo>
                    <a:pt x="2110" y="15"/>
                  </a:lnTo>
                  <a:lnTo>
                    <a:pt x="2109" y="20"/>
                  </a:lnTo>
                  <a:lnTo>
                    <a:pt x="2107" y="24"/>
                  </a:lnTo>
                  <a:lnTo>
                    <a:pt x="2104" y="27"/>
                  </a:lnTo>
                  <a:lnTo>
                    <a:pt x="2100" y="29"/>
                  </a:lnTo>
                  <a:lnTo>
                    <a:pt x="2095" y="29"/>
                  </a:lnTo>
                  <a:lnTo>
                    <a:pt x="2090" y="29"/>
                  </a:lnTo>
                  <a:lnTo>
                    <a:pt x="2086" y="27"/>
                  </a:lnTo>
                  <a:lnTo>
                    <a:pt x="2083" y="24"/>
                  </a:lnTo>
                  <a:lnTo>
                    <a:pt x="2081" y="20"/>
                  </a:lnTo>
                  <a:lnTo>
                    <a:pt x="2081" y="15"/>
                  </a:lnTo>
                  <a:lnTo>
                    <a:pt x="2081" y="10"/>
                  </a:lnTo>
                  <a:lnTo>
                    <a:pt x="2083" y="6"/>
                  </a:lnTo>
                  <a:lnTo>
                    <a:pt x="2086" y="3"/>
                  </a:lnTo>
                  <a:lnTo>
                    <a:pt x="2090" y="1"/>
                  </a:lnTo>
                  <a:lnTo>
                    <a:pt x="2095" y="0"/>
                  </a:lnTo>
                  <a:close/>
                  <a:moveTo>
                    <a:pt x="2030" y="0"/>
                  </a:moveTo>
                  <a:lnTo>
                    <a:pt x="2036" y="1"/>
                  </a:lnTo>
                  <a:lnTo>
                    <a:pt x="2040" y="3"/>
                  </a:lnTo>
                  <a:lnTo>
                    <a:pt x="2043" y="6"/>
                  </a:lnTo>
                  <a:lnTo>
                    <a:pt x="2046" y="10"/>
                  </a:lnTo>
                  <a:lnTo>
                    <a:pt x="2046" y="15"/>
                  </a:lnTo>
                  <a:lnTo>
                    <a:pt x="2046" y="20"/>
                  </a:lnTo>
                  <a:lnTo>
                    <a:pt x="2043" y="24"/>
                  </a:lnTo>
                  <a:lnTo>
                    <a:pt x="2040" y="27"/>
                  </a:lnTo>
                  <a:lnTo>
                    <a:pt x="2036" y="29"/>
                  </a:lnTo>
                  <a:lnTo>
                    <a:pt x="2030" y="29"/>
                  </a:lnTo>
                  <a:lnTo>
                    <a:pt x="2026" y="29"/>
                  </a:lnTo>
                  <a:lnTo>
                    <a:pt x="2022" y="27"/>
                  </a:lnTo>
                  <a:lnTo>
                    <a:pt x="2019" y="24"/>
                  </a:lnTo>
                  <a:lnTo>
                    <a:pt x="2016" y="20"/>
                  </a:lnTo>
                  <a:lnTo>
                    <a:pt x="2016" y="15"/>
                  </a:lnTo>
                  <a:lnTo>
                    <a:pt x="2016" y="10"/>
                  </a:lnTo>
                  <a:lnTo>
                    <a:pt x="2019" y="6"/>
                  </a:lnTo>
                  <a:lnTo>
                    <a:pt x="2022" y="3"/>
                  </a:lnTo>
                  <a:lnTo>
                    <a:pt x="2026" y="1"/>
                  </a:lnTo>
                  <a:lnTo>
                    <a:pt x="2030" y="0"/>
                  </a:lnTo>
                  <a:close/>
                  <a:moveTo>
                    <a:pt x="1968" y="0"/>
                  </a:moveTo>
                  <a:lnTo>
                    <a:pt x="1972" y="1"/>
                  </a:lnTo>
                  <a:lnTo>
                    <a:pt x="1976" y="3"/>
                  </a:lnTo>
                  <a:lnTo>
                    <a:pt x="1979" y="6"/>
                  </a:lnTo>
                  <a:lnTo>
                    <a:pt x="1982" y="10"/>
                  </a:lnTo>
                  <a:lnTo>
                    <a:pt x="1982" y="15"/>
                  </a:lnTo>
                  <a:lnTo>
                    <a:pt x="1982" y="20"/>
                  </a:lnTo>
                  <a:lnTo>
                    <a:pt x="1979" y="24"/>
                  </a:lnTo>
                  <a:lnTo>
                    <a:pt x="1976" y="27"/>
                  </a:lnTo>
                  <a:lnTo>
                    <a:pt x="1972" y="29"/>
                  </a:lnTo>
                  <a:lnTo>
                    <a:pt x="1968" y="29"/>
                  </a:lnTo>
                  <a:lnTo>
                    <a:pt x="1962" y="29"/>
                  </a:lnTo>
                  <a:lnTo>
                    <a:pt x="1958" y="27"/>
                  </a:lnTo>
                  <a:lnTo>
                    <a:pt x="1955" y="24"/>
                  </a:lnTo>
                  <a:lnTo>
                    <a:pt x="1952" y="20"/>
                  </a:lnTo>
                  <a:lnTo>
                    <a:pt x="1952" y="15"/>
                  </a:lnTo>
                  <a:lnTo>
                    <a:pt x="1952" y="10"/>
                  </a:lnTo>
                  <a:lnTo>
                    <a:pt x="1955" y="6"/>
                  </a:lnTo>
                  <a:lnTo>
                    <a:pt x="1958" y="3"/>
                  </a:lnTo>
                  <a:lnTo>
                    <a:pt x="1962" y="1"/>
                  </a:lnTo>
                  <a:lnTo>
                    <a:pt x="1968" y="0"/>
                  </a:lnTo>
                  <a:close/>
                  <a:moveTo>
                    <a:pt x="1903" y="0"/>
                  </a:moveTo>
                  <a:lnTo>
                    <a:pt x="1908" y="1"/>
                  </a:lnTo>
                  <a:lnTo>
                    <a:pt x="1912" y="3"/>
                  </a:lnTo>
                  <a:lnTo>
                    <a:pt x="1915" y="6"/>
                  </a:lnTo>
                  <a:lnTo>
                    <a:pt x="1917" y="10"/>
                  </a:lnTo>
                  <a:lnTo>
                    <a:pt x="1917" y="15"/>
                  </a:lnTo>
                  <a:lnTo>
                    <a:pt x="1917" y="20"/>
                  </a:lnTo>
                  <a:lnTo>
                    <a:pt x="1915" y="24"/>
                  </a:lnTo>
                  <a:lnTo>
                    <a:pt x="1912" y="27"/>
                  </a:lnTo>
                  <a:lnTo>
                    <a:pt x="1908" y="29"/>
                  </a:lnTo>
                  <a:lnTo>
                    <a:pt x="1903" y="29"/>
                  </a:lnTo>
                  <a:lnTo>
                    <a:pt x="1898" y="29"/>
                  </a:lnTo>
                  <a:lnTo>
                    <a:pt x="1894" y="27"/>
                  </a:lnTo>
                  <a:lnTo>
                    <a:pt x="1891" y="24"/>
                  </a:lnTo>
                  <a:lnTo>
                    <a:pt x="1889" y="20"/>
                  </a:lnTo>
                  <a:lnTo>
                    <a:pt x="1888" y="15"/>
                  </a:lnTo>
                  <a:lnTo>
                    <a:pt x="1889" y="10"/>
                  </a:lnTo>
                  <a:lnTo>
                    <a:pt x="1891" y="6"/>
                  </a:lnTo>
                  <a:lnTo>
                    <a:pt x="1894" y="3"/>
                  </a:lnTo>
                  <a:lnTo>
                    <a:pt x="1898" y="1"/>
                  </a:lnTo>
                  <a:lnTo>
                    <a:pt x="1903" y="0"/>
                  </a:lnTo>
                  <a:close/>
                  <a:moveTo>
                    <a:pt x="1839" y="0"/>
                  </a:moveTo>
                  <a:lnTo>
                    <a:pt x="1843" y="1"/>
                  </a:lnTo>
                  <a:lnTo>
                    <a:pt x="1847" y="3"/>
                  </a:lnTo>
                  <a:lnTo>
                    <a:pt x="1852" y="6"/>
                  </a:lnTo>
                  <a:lnTo>
                    <a:pt x="1853" y="10"/>
                  </a:lnTo>
                  <a:lnTo>
                    <a:pt x="1854" y="15"/>
                  </a:lnTo>
                  <a:lnTo>
                    <a:pt x="1853" y="20"/>
                  </a:lnTo>
                  <a:lnTo>
                    <a:pt x="1852" y="24"/>
                  </a:lnTo>
                  <a:lnTo>
                    <a:pt x="1847" y="27"/>
                  </a:lnTo>
                  <a:lnTo>
                    <a:pt x="1843" y="29"/>
                  </a:lnTo>
                  <a:lnTo>
                    <a:pt x="1839" y="29"/>
                  </a:lnTo>
                  <a:lnTo>
                    <a:pt x="1835" y="29"/>
                  </a:lnTo>
                  <a:lnTo>
                    <a:pt x="1831" y="27"/>
                  </a:lnTo>
                  <a:lnTo>
                    <a:pt x="1827" y="24"/>
                  </a:lnTo>
                  <a:lnTo>
                    <a:pt x="1825" y="20"/>
                  </a:lnTo>
                  <a:lnTo>
                    <a:pt x="1824" y="15"/>
                  </a:lnTo>
                  <a:lnTo>
                    <a:pt x="1825" y="10"/>
                  </a:lnTo>
                  <a:lnTo>
                    <a:pt x="1827" y="6"/>
                  </a:lnTo>
                  <a:lnTo>
                    <a:pt x="1831" y="3"/>
                  </a:lnTo>
                  <a:lnTo>
                    <a:pt x="1835" y="1"/>
                  </a:lnTo>
                  <a:lnTo>
                    <a:pt x="1839" y="0"/>
                  </a:lnTo>
                  <a:close/>
                  <a:moveTo>
                    <a:pt x="1775" y="0"/>
                  </a:moveTo>
                  <a:lnTo>
                    <a:pt x="1779" y="1"/>
                  </a:lnTo>
                  <a:lnTo>
                    <a:pt x="1783" y="3"/>
                  </a:lnTo>
                  <a:lnTo>
                    <a:pt x="1787" y="6"/>
                  </a:lnTo>
                  <a:lnTo>
                    <a:pt x="1789" y="10"/>
                  </a:lnTo>
                  <a:lnTo>
                    <a:pt x="1790" y="15"/>
                  </a:lnTo>
                  <a:lnTo>
                    <a:pt x="1789" y="20"/>
                  </a:lnTo>
                  <a:lnTo>
                    <a:pt x="1787" y="24"/>
                  </a:lnTo>
                  <a:lnTo>
                    <a:pt x="1783" y="27"/>
                  </a:lnTo>
                  <a:lnTo>
                    <a:pt x="1779" y="29"/>
                  </a:lnTo>
                  <a:lnTo>
                    <a:pt x="1775" y="29"/>
                  </a:lnTo>
                  <a:lnTo>
                    <a:pt x="1771" y="29"/>
                  </a:lnTo>
                  <a:lnTo>
                    <a:pt x="1767" y="27"/>
                  </a:lnTo>
                  <a:lnTo>
                    <a:pt x="1762" y="24"/>
                  </a:lnTo>
                  <a:lnTo>
                    <a:pt x="1761" y="20"/>
                  </a:lnTo>
                  <a:lnTo>
                    <a:pt x="1760" y="15"/>
                  </a:lnTo>
                  <a:lnTo>
                    <a:pt x="1761" y="10"/>
                  </a:lnTo>
                  <a:lnTo>
                    <a:pt x="1762" y="6"/>
                  </a:lnTo>
                  <a:lnTo>
                    <a:pt x="1767" y="3"/>
                  </a:lnTo>
                  <a:lnTo>
                    <a:pt x="1771" y="1"/>
                  </a:lnTo>
                  <a:lnTo>
                    <a:pt x="1775" y="0"/>
                  </a:lnTo>
                  <a:close/>
                  <a:moveTo>
                    <a:pt x="1711" y="0"/>
                  </a:moveTo>
                  <a:lnTo>
                    <a:pt x="1716" y="1"/>
                  </a:lnTo>
                  <a:lnTo>
                    <a:pt x="1720" y="3"/>
                  </a:lnTo>
                  <a:lnTo>
                    <a:pt x="1723" y="6"/>
                  </a:lnTo>
                  <a:lnTo>
                    <a:pt x="1725" y="10"/>
                  </a:lnTo>
                  <a:lnTo>
                    <a:pt x="1726" y="15"/>
                  </a:lnTo>
                  <a:lnTo>
                    <a:pt x="1725" y="20"/>
                  </a:lnTo>
                  <a:lnTo>
                    <a:pt x="1723" y="24"/>
                  </a:lnTo>
                  <a:lnTo>
                    <a:pt x="1720" y="27"/>
                  </a:lnTo>
                  <a:lnTo>
                    <a:pt x="1716" y="29"/>
                  </a:lnTo>
                  <a:lnTo>
                    <a:pt x="1711" y="29"/>
                  </a:lnTo>
                  <a:lnTo>
                    <a:pt x="1706" y="29"/>
                  </a:lnTo>
                  <a:lnTo>
                    <a:pt x="1702" y="27"/>
                  </a:lnTo>
                  <a:lnTo>
                    <a:pt x="1699" y="24"/>
                  </a:lnTo>
                  <a:lnTo>
                    <a:pt x="1697" y="20"/>
                  </a:lnTo>
                  <a:lnTo>
                    <a:pt x="1697" y="15"/>
                  </a:lnTo>
                  <a:lnTo>
                    <a:pt x="1697" y="10"/>
                  </a:lnTo>
                  <a:lnTo>
                    <a:pt x="1699" y="6"/>
                  </a:lnTo>
                  <a:lnTo>
                    <a:pt x="1702" y="3"/>
                  </a:lnTo>
                  <a:lnTo>
                    <a:pt x="1706" y="1"/>
                  </a:lnTo>
                  <a:lnTo>
                    <a:pt x="1711" y="0"/>
                  </a:lnTo>
                  <a:close/>
                  <a:moveTo>
                    <a:pt x="1646" y="0"/>
                  </a:moveTo>
                  <a:lnTo>
                    <a:pt x="1652" y="1"/>
                  </a:lnTo>
                  <a:lnTo>
                    <a:pt x="1656" y="3"/>
                  </a:lnTo>
                  <a:lnTo>
                    <a:pt x="1659" y="6"/>
                  </a:lnTo>
                  <a:lnTo>
                    <a:pt x="1662" y="10"/>
                  </a:lnTo>
                  <a:lnTo>
                    <a:pt x="1662" y="15"/>
                  </a:lnTo>
                  <a:lnTo>
                    <a:pt x="1662" y="20"/>
                  </a:lnTo>
                  <a:lnTo>
                    <a:pt x="1659" y="24"/>
                  </a:lnTo>
                  <a:lnTo>
                    <a:pt x="1656" y="27"/>
                  </a:lnTo>
                  <a:lnTo>
                    <a:pt x="1652" y="29"/>
                  </a:lnTo>
                  <a:lnTo>
                    <a:pt x="1646" y="29"/>
                  </a:lnTo>
                  <a:lnTo>
                    <a:pt x="1642" y="29"/>
                  </a:lnTo>
                  <a:lnTo>
                    <a:pt x="1638" y="27"/>
                  </a:lnTo>
                  <a:lnTo>
                    <a:pt x="1635" y="24"/>
                  </a:lnTo>
                  <a:lnTo>
                    <a:pt x="1632" y="20"/>
                  </a:lnTo>
                  <a:lnTo>
                    <a:pt x="1632" y="15"/>
                  </a:lnTo>
                  <a:lnTo>
                    <a:pt x="1632" y="10"/>
                  </a:lnTo>
                  <a:lnTo>
                    <a:pt x="1635" y="6"/>
                  </a:lnTo>
                  <a:lnTo>
                    <a:pt x="1638" y="3"/>
                  </a:lnTo>
                  <a:lnTo>
                    <a:pt x="1642" y="1"/>
                  </a:lnTo>
                  <a:lnTo>
                    <a:pt x="1646" y="0"/>
                  </a:lnTo>
                  <a:close/>
                  <a:moveTo>
                    <a:pt x="1584" y="0"/>
                  </a:moveTo>
                  <a:lnTo>
                    <a:pt x="1588" y="1"/>
                  </a:lnTo>
                  <a:lnTo>
                    <a:pt x="1592" y="3"/>
                  </a:lnTo>
                  <a:lnTo>
                    <a:pt x="1595" y="6"/>
                  </a:lnTo>
                  <a:lnTo>
                    <a:pt x="1598" y="10"/>
                  </a:lnTo>
                  <a:lnTo>
                    <a:pt x="1598" y="15"/>
                  </a:lnTo>
                  <a:lnTo>
                    <a:pt x="1598" y="20"/>
                  </a:lnTo>
                  <a:lnTo>
                    <a:pt x="1595" y="24"/>
                  </a:lnTo>
                  <a:lnTo>
                    <a:pt x="1592" y="27"/>
                  </a:lnTo>
                  <a:lnTo>
                    <a:pt x="1588" y="29"/>
                  </a:lnTo>
                  <a:lnTo>
                    <a:pt x="1584" y="29"/>
                  </a:lnTo>
                  <a:lnTo>
                    <a:pt x="1578" y="29"/>
                  </a:lnTo>
                  <a:lnTo>
                    <a:pt x="1574" y="27"/>
                  </a:lnTo>
                  <a:lnTo>
                    <a:pt x="1571" y="24"/>
                  </a:lnTo>
                  <a:lnTo>
                    <a:pt x="1568" y="20"/>
                  </a:lnTo>
                  <a:lnTo>
                    <a:pt x="1568" y="15"/>
                  </a:lnTo>
                  <a:lnTo>
                    <a:pt x="1568" y="10"/>
                  </a:lnTo>
                  <a:lnTo>
                    <a:pt x="1571" y="6"/>
                  </a:lnTo>
                  <a:lnTo>
                    <a:pt x="1574" y="3"/>
                  </a:lnTo>
                  <a:lnTo>
                    <a:pt x="1578" y="1"/>
                  </a:lnTo>
                  <a:lnTo>
                    <a:pt x="1584" y="0"/>
                  </a:lnTo>
                  <a:close/>
                  <a:moveTo>
                    <a:pt x="1519" y="0"/>
                  </a:moveTo>
                  <a:lnTo>
                    <a:pt x="1524" y="1"/>
                  </a:lnTo>
                  <a:lnTo>
                    <a:pt x="1528" y="3"/>
                  </a:lnTo>
                  <a:lnTo>
                    <a:pt x="1531" y="6"/>
                  </a:lnTo>
                  <a:lnTo>
                    <a:pt x="1533" y="10"/>
                  </a:lnTo>
                  <a:lnTo>
                    <a:pt x="1533" y="15"/>
                  </a:lnTo>
                  <a:lnTo>
                    <a:pt x="1533" y="20"/>
                  </a:lnTo>
                  <a:lnTo>
                    <a:pt x="1531" y="24"/>
                  </a:lnTo>
                  <a:lnTo>
                    <a:pt x="1528" y="27"/>
                  </a:lnTo>
                  <a:lnTo>
                    <a:pt x="1524" y="29"/>
                  </a:lnTo>
                  <a:lnTo>
                    <a:pt x="1519" y="29"/>
                  </a:lnTo>
                  <a:lnTo>
                    <a:pt x="1514" y="29"/>
                  </a:lnTo>
                  <a:lnTo>
                    <a:pt x="1510" y="27"/>
                  </a:lnTo>
                  <a:lnTo>
                    <a:pt x="1507" y="24"/>
                  </a:lnTo>
                  <a:lnTo>
                    <a:pt x="1505" y="20"/>
                  </a:lnTo>
                  <a:lnTo>
                    <a:pt x="1504" y="15"/>
                  </a:lnTo>
                  <a:lnTo>
                    <a:pt x="1505" y="10"/>
                  </a:lnTo>
                  <a:lnTo>
                    <a:pt x="1507" y="6"/>
                  </a:lnTo>
                  <a:lnTo>
                    <a:pt x="1510" y="3"/>
                  </a:lnTo>
                  <a:lnTo>
                    <a:pt x="1514" y="1"/>
                  </a:lnTo>
                  <a:lnTo>
                    <a:pt x="1519" y="0"/>
                  </a:lnTo>
                  <a:close/>
                  <a:moveTo>
                    <a:pt x="1455" y="0"/>
                  </a:moveTo>
                  <a:lnTo>
                    <a:pt x="1459" y="1"/>
                  </a:lnTo>
                  <a:lnTo>
                    <a:pt x="1463" y="3"/>
                  </a:lnTo>
                  <a:lnTo>
                    <a:pt x="1468" y="6"/>
                  </a:lnTo>
                  <a:lnTo>
                    <a:pt x="1469" y="10"/>
                  </a:lnTo>
                  <a:lnTo>
                    <a:pt x="1470" y="15"/>
                  </a:lnTo>
                  <a:lnTo>
                    <a:pt x="1469" y="20"/>
                  </a:lnTo>
                  <a:lnTo>
                    <a:pt x="1468" y="24"/>
                  </a:lnTo>
                  <a:lnTo>
                    <a:pt x="1463" y="27"/>
                  </a:lnTo>
                  <a:lnTo>
                    <a:pt x="1459" y="29"/>
                  </a:lnTo>
                  <a:lnTo>
                    <a:pt x="1455" y="29"/>
                  </a:lnTo>
                  <a:lnTo>
                    <a:pt x="1451" y="29"/>
                  </a:lnTo>
                  <a:lnTo>
                    <a:pt x="1447" y="27"/>
                  </a:lnTo>
                  <a:lnTo>
                    <a:pt x="1443" y="24"/>
                  </a:lnTo>
                  <a:lnTo>
                    <a:pt x="1441" y="20"/>
                  </a:lnTo>
                  <a:lnTo>
                    <a:pt x="1440" y="15"/>
                  </a:lnTo>
                  <a:lnTo>
                    <a:pt x="1441" y="10"/>
                  </a:lnTo>
                  <a:lnTo>
                    <a:pt x="1443" y="6"/>
                  </a:lnTo>
                  <a:lnTo>
                    <a:pt x="1447" y="3"/>
                  </a:lnTo>
                  <a:lnTo>
                    <a:pt x="1451" y="1"/>
                  </a:lnTo>
                  <a:lnTo>
                    <a:pt x="1455" y="0"/>
                  </a:lnTo>
                  <a:close/>
                  <a:moveTo>
                    <a:pt x="1391" y="0"/>
                  </a:moveTo>
                  <a:lnTo>
                    <a:pt x="1395" y="1"/>
                  </a:lnTo>
                  <a:lnTo>
                    <a:pt x="1399" y="3"/>
                  </a:lnTo>
                  <a:lnTo>
                    <a:pt x="1403" y="6"/>
                  </a:lnTo>
                  <a:lnTo>
                    <a:pt x="1405" y="10"/>
                  </a:lnTo>
                  <a:lnTo>
                    <a:pt x="1406" y="15"/>
                  </a:lnTo>
                  <a:lnTo>
                    <a:pt x="1405" y="20"/>
                  </a:lnTo>
                  <a:lnTo>
                    <a:pt x="1403" y="24"/>
                  </a:lnTo>
                  <a:lnTo>
                    <a:pt x="1399" y="27"/>
                  </a:lnTo>
                  <a:lnTo>
                    <a:pt x="1395" y="29"/>
                  </a:lnTo>
                  <a:lnTo>
                    <a:pt x="1391" y="29"/>
                  </a:lnTo>
                  <a:lnTo>
                    <a:pt x="1387" y="29"/>
                  </a:lnTo>
                  <a:lnTo>
                    <a:pt x="1383" y="27"/>
                  </a:lnTo>
                  <a:lnTo>
                    <a:pt x="1378" y="24"/>
                  </a:lnTo>
                  <a:lnTo>
                    <a:pt x="1377" y="20"/>
                  </a:lnTo>
                  <a:lnTo>
                    <a:pt x="1376" y="15"/>
                  </a:lnTo>
                  <a:lnTo>
                    <a:pt x="1377" y="10"/>
                  </a:lnTo>
                  <a:lnTo>
                    <a:pt x="1378" y="6"/>
                  </a:lnTo>
                  <a:lnTo>
                    <a:pt x="1383" y="3"/>
                  </a:lnTo>
                  <a:lnTo>
                    <a:pt x="1387" y="1"/>
                  </a:lnTo>
                  <a:lnTo>
                    <a:pt x="1391" y="0"/>
                  </a:lnTo>
                  <a:close/>
                  <a:moveTo>
                    <a:pt x="1327" y="0"/>
                  </a:moveTo>
                  <a:lnTo>
                    <a:pt x="1332" y="1"/>
                  </a:lnTo>
                  <a:lnTo>
                    <a:pt x="1336" y="3"/>
                  </a:lnTo>
                  <a:lnTo>
                    <a:pt x="1339" y="6"/>
                  </a:lnTo>
                  <a:lnTo>
                    <a:pt x="1341" y="10"/>
                  </a:lnTo>
                  <a:lnTo>
                    <a:pt x="1342" y="15"/>
                  </a:lnTo>
                  <a:lnTo>
                    <a:pt x="1341" y="20"/>
                  </a:lnTo>
                  <a:lnTo>
                    <a:pt x="1339" y="24"/>
                  </a:lnTo>
                  <a:lnTo>
                    <a:pt x="1336" y="27"/>
                  </a:lnTo>
                  <a:lnTo>
                    <a:pt x="1332" y="29"/>
                  </a:lnTo>
                  <a:lnTo>
                    <a:pt x="1327" y="29"/>
                  </a:lnTo>
                  <a:lnTo>
                    <a:pt x="1322" y="29"/>
                  </a:lnTo>
                  <a:lnTo>
                    <a:pt x="1318" y="27"/>
                  </a:lnTo>
                  <a:lnTo>
                    <a:pt x="1315" y="24"/>
                  </a:lnTo>
                  <a:lnTo>
                    <a:pt x="1313" y="20"/>
                  </a:lnTo>
                  <a:lnTo>
                    <a:pt x="1313" y="15"/>
                  </a:lnTo>
                  <a:lnTo>
                    <a:pt x="1313" y="10"/>
                  </a:lnTo>
                  <a:lnTo>
                    <a:pt x="1315" y="6"/>
                  </a:lnTo>
                  <a:lnTo>
                    <a:pt x="1318" y="3"/>
                  </a:lnTo>
                  <a:lnTo>
                    <a:pt x="1322" y="1"/>
                  </a:lnTo>
                  <a:lnTo>
                    <a:pt x="1327" y="0"/>
                  </a:lnTo>
                  <a:close/>
                  <a:moveTo>
                    <a:pt x="1262" y="0"/>
                  </a:moveTo>
                  <a:lnTo>
                    <a:pt x="1268" y="1"/>
                  </a:lnTo>
                  <a:lnTo>
                    <a:pt x="1272" y="3"/>
                  </a:lnTo>
                  <a:lnTo>
                    <a:pt x="1275" y="6"/>
                  </a:lnTo>
                  <a:lnTo>
                    <a:pt x="1278" y="10"/>
                  </a:lnTo>
                  <a:lnTo>
                    <a:pt x="1278" y="15"/>
                  </a:lnTo>
                  <a:lnTo>
                    <a:pt x="1278" y="20"/>
                  </a:lnTo>
                  <a:lnTo>
                    <a:pt x="1275" y="24"/>
                  </a:lnTo>
                  <a:lnTo>
                    <a:pt x="1272" y="27"/>
                  </a:lnTo>
                  <a:lnTo>
                    <a:pt x="1268" y="29"/>
                  </a:lnTo>
                  <a:lnTo>
                    <a:pt x="1262" y="29"/>
                  </a:lnTo>
                  <a:lnTo>
                    <a:pt x="1258" y="29"/>
                  </a:lnTo>
                  <a:lnTo>
                    <a:pt x="1254" y="27"/>
                  </a:lnTo>
                  <a:lnTo>
                    <a:pt x="1251" y="24"/>
                  </a:lnTo>
                  <a:lnTo>
                    <a:pt x="1248" y="20"/>
                  </a:lnTo>
                  <a:lnTo>
                    <a:pt x="1248" y="15"/>
                  </a:lnTo>
                  <a:lnTo>
                    <a:pt x="1248" y="10"/>
                  </a:lnTo>
                  <a:lnTo>
                    <a:pt x="1251" y="6"/>
                  </a:lnTo>
                  <a:lnTo>
                    <a:pt x="1254" y="3"/>
                  </a:lnTo>
                  <a:lnTo>
                    <a:pt x="1258" y="1"/>
                  </a:lnTo>
                  <a:lnTo>
                    <a:pt x="1262" y="0"/>
                  </a:lnTo>
                  <a:close/>
                  <a:moveTo>
                    <a:pt x="1200" y="0"/>
                  </a:moveTo>
                  <a:lnTo>
                    <a:pt x="1204" y="1"/>
                  </a:lnTo>
                  <a:lnTo>
                    <a:pt x="1208" y="3"/>
                  </a:lnTo>
                  <a:lnTo>
                    <a:pt x="1211" y="6"/>
                  </a:lnTo>
                  <a:lnTo>
                    <a:pt x="1214" y="10"/>
                  </a:lnTo>
                  <a:lnTo>
                    <a:pt x="1214" y="15"/>
                  </a:lnTo>
                  <a:lnTo>
                    <a:pt x="1214" y="20"/>
                  </a:lnTo>
                  <a:lnTo>
                    <a:pt x="1211" y="24"/>
                  </a:lnTo>
                  <a:lnTo>
                    <a:pt x="1208" y="27"/>
                  </a:lnTo>
                  <a:lnTo>
                    <a:pt x="1204" y="29"/>
                  </a:lnTo>
                  <a:lnTo>
                    <a:pt x="1200" y="29"/>
                  </a:lnTo>
                  <a:lnTo>
                    <a:pt x="1194" y="29"/>
                  </a:lnTo>
                  <a:lnTo>
                    <a:pt x="1190" y="27"/>
                  </a:lnTo>
                  <a:lnTo>
                    <a:pt x="1187" y="24"/>
                  </a:lnTo>
                  <a:lnTo>
                    <a:pt x="1184" y="20"/>
                  </a:lnTo>
                  <a:lnTo>
                    <a:pt x="1184" y="15"/>
                  </a:lnTo>
                  <a:lnTo>
                    <a:pt x="1184" y="10"/>
                  </a:lnTo>
                  <a:lnTo>
                    <a:pt x="1187" y="6"/>
                  </a:lnTo>
                  <a:lnTo>
                    <a:pt x="1190" y="3"/>
                  </a:lnTo>
                  <a:lnTo>
                    <a:pt x="1194" y="1"/>
                  </a:lnTo>
                  <a:lnTo>
                    <a:pt x="1200" y="0"/>
                  </a:lnTo>
                  <a:close/>
                  <a:moveTo>
                    <a:pt x="1135" y="0"/>
                  </a:moveTo>
                  <a:lnTo>
                    <a:pt x="1140" y="1"/>
                  </a:lnTo>
                  <a:lnTo>
                    <a:pt x="1144" y="3"/>
                  </a:lnTo>
                  <a:lnTo>
                    <a:pt x="1147" y="6"/>
                  </a:lnTo>
                  <a:lnTo>
                    <a:pt x="1149" y="10"/>
                  </a:lnTo>
                  <a:lnTo>
                    <a:pt x="1149" y="15"/>
                  </a:lnTo>
                  <a:lnTo>
                    <a:pt x="1149" y="20"/>
                  </a:lnTo>
                  <a:lnTo>
                    <a:pt x="1147" y="24"/>
                  </a:lnTo>
                  <a:lnTo>
                    <a:pt x="1144" y="27"/>
                  </a:lnTo>
                  <a:lnTo>
                    <a:pt x="1140" y="29"/>
                  </a:lnTo>
                  <a:lnTo>
                    <a:pt x="1135" y="29"/>
                  </a:lnTo>
                  <a:lnTo>
                    <a:pt x="1130" y="29"/>
                  </a:lnTo>
                  <a:lnTo>
                    <a:pt x="1126" y="27"/>
                  </a:lnTo>
                  <a:lnTo>
                    <a:pt x="1123" y="24"/>
                  </a:lnTo>
                  <a:lnTo>
                    <a:pt x="1121" y="20"/>
                  </a:lnTo>
                  <a:lnTo>
                    <a:pt x="1120" y="15"/>
                  </a:lnTo>
                  <a:lnTo>
                    <a:pt x="1121" y="10"/>
                  </a:lnTo>
                  <a:lnTo>
                    <a:pt x="1123" y="6"/>
                  </a:lnTo>
                  <a:lnTo>
                    <a:pt x="1126" y="3"/>
                  </a:lnTo>
                  <a:lnTo>
                    <a:pt x="1130" y="1"/>
                  </a:lnTo>
                  <a:lnTo>
                    <a:pt x="1135" y="0"/>
                  </a:lnTo>
                  <a:close/>
                  <a:moveTo>
                    <a:pt x="1071" y="0"/>
                  </a:moveTo>
                  <a:lnTo>
                    <a:pt x="1075" y="1"/>
                  </a:lnTo>
                  <a:lnTo>
                    <a:pt x="1079" y="3"/>
                  </a:lnTo>
                  <a:lnTo>
                    <a:pt x="1084" y="6"/>
                  </a:lnTo>
                  <a:lnTo>
                    <a:pt x="1085" y="10"/>
                  </a:lnTo>
                  <a:lnTo>
                    <a:pt x="1086" y="15"/>
                  </a:lnTo>
                  <a:lnTo>
                    <a:pt x="1085" y="20"/>
                  </a:lnTo>
                  <a:lnTo>
                    <a:pt x="1084" y="24"/>
                  </a:lnTo>
                  <a:lnTo>
                    <a:pt x="1079" y="27"/>
                  </a:lnTo>
                  <a:lnTo>
                    <a:pt x="1075" y="29"/>
                  </a:lnTo>
                  <a:lnTo>
                    <a:pt x="1071" y="29"/>
                  </a:lnTo>
                  <a:lnTo>
                    <a:pt x="1067" y="29"/>
                  </a:lnTo>
                  <a:lnTo>
                    <a:pt x="1063" y="27"/>
                  </a:lnTo>
                  <a:lnTo>
                    <a:pt x="1059" y="24"/>
                  </a:lnTo>
                  <a:lnTo>
                    <a:pt x="1057" y="20"/>
                  </a:lnTo>
                  <a:lnTo>
                    <a:pt x="1056" y="15"/>
                  </a:lnTo>
                  <a:lnTo>
                    <a:pt x="1057" y="10"/>
                  </a:lnTo>
                  <a:lnTo>
                    <a:pt x="1059" y="6"/>
                  </a:lnTo>
                  <a:lnTo>
                    <a:pt x="1063" y="3"/>
                  </a:lnTo>
                  <a:lnTo>
                    <a:pt x="1067" y="1"/>
                  </a:lnTo>
                  <a:lnTo>
                    <a:pt x="1071" y="0"/>
                  </a:lnTo>
                  <a:close/>
                  <a:moveTo>
                    <a:pt x="1007" y="0"/>
                  </a:moveTo>
                  <a:lnTo>
                    <a:pt x="1011" y="1"/>
                  </a:lnTo>
                  <a:lnTo>
                    <a:pt x="1015" y="3"/>
                  </a:lnTo>
                  <a:lnTo>
                    <a:pt x="1019" y="6"/>
                  </a:lnTo>
                  <a:lnTo>
                    <a:pt x="1021" y="10"/>
                  </a:lnTo>
                  <a:lnTo>
                    <a:pt x="1022" y="15"/>
                  </a:lnTo>
                  <a:lnTo>
                    <a:pt x="1021" y="20"/>
                  </a:lnTo>
                  <a:lnTo>
                    <a:pt x="1019" y="24"/>
                  </a:lnTo>
                  <a:lnTo>
                    <a:pt x="1015" y="27"/>
                  </a:lnTo>
                  <a:lnTo>
                    <a:pt x="1011" y="29"/>
                  </a:lnTo>
                  <a:lnTo>
                    <a:pt x="1007" y="29"/>
                  </a:lnTo>
                  <a:lnTo>
                    <a:pt x="1003" y="29"/>
                  </a:lnTo>
                  <a:lnTo>
                    <a:pt x="999" y="27"/>
                  </a:lnTo>
                  <a:lnTo>
                    <a:pt x="994" y="24"/>
                  </a:lnTo>
                  <a:lnTo>
                    <a:pt x="993" y="20"/>
                  </a:lnTo>
                  <a:lnTo>
                    <a:pt x="992" y="15"/>
                  </a:lnTo>
                  <a:lnTo>
                    <a:pt x="993" y="10"/>
                  </a:lnTo>
                  <a:lnTo>
                    <a:pt x="994" y="6"/>
                  </a:lnTo>
                  <a:lnTo>
                    <a:pt x="999" y="3"/>
                  </a:lnTo>
                  <a:lnTo>
                    <a:pt x="1003" y="1"/>
                  </a:lnTo>
                  <a:lnTo>
                    <a:pt x="1007" y="0"/>
                  </a:lnTo>
                  <a:close/>
                  <a:moveTo>
                    <a:pt x="943" y="0"/>
                  </a:moveTo>
                  <a:lnTo>
                    <a:pt x="948" y="1"/>
                  </a:lnTo>
                  <a:lnTo>
                    <a:pt x="952" y="3"/>
                  </a:lnTo>
                  <a:lnTo>
                    <a:pt x="955" y="6"/>
                  </a:lnTo>
                  <a:lnTo>
                    <a:pt x="957" y="10"/>
                  </a:lnTo>
                  <a:lnTo>
                    <a:pt x="958" y="15"/>
                  </a:lnTo>
                  <a:lnTo>
                    <a:pt x="957" y="20"/>
                  </a:lnTo>
                  <a:lnTo>
                    <a:pt x="955" y="24"/>
                  </a:lnTo>
                  <a:lnTo>
                    <a:pt x="952" y="27"/>
                  </a:lnTo>
                  <a:lnTo>
                    <a:pt x="948" y="29"/>
                  </a:lnTo>
                  <a:lnTo>
                    <a:pt x="943" y="29"/>
                  </a:lnTo>
                  <a:lnTo>
                    <a:pt x="938" y="29"/>
                  </a:lnTo>
                  <a:lnTo>
                    <a:pt x="934" y="27"/>
                  </a:lnTo>
                  <a:lnTo>
                    <a:pt x="931" y="24"/>
                  </a:lnTo>
                  <a:lnTo>
                    <a:pt x="929" y="20"/>
                  </a:lnTo>
                  <a:lnTo>
                    <a:pt x="929" y="15"/>
                  </a:lnTo>
                  <a:lnTo>
                    <a:pt x="929" y="10"/>
                  </a:lnTo>
                  <a:lnTo>
                    <a:pt x="931" y="6"/>
                  </a:lnTo>
                  <a:lnTo>
                    <a:pt x="934" y="3"/>
                  </a:lnTo>
                  <a:lnTo>
                    <a:pt x="938" y="1"/>
                  </a:lnTo>
                  <a:lnTo>
                    <a:pt x="943" y="0"/>
                  </a:lnTo>
                  <a:close/>
                  <a:moveTo>
                    <a:pt x="878" y="0"/>
                  </a:moveTo>
                  <a:lnTo>
                    <a:pt x="884" y="1"/>
                  </a:lnTo>
                  <a:lnTo>
                    <a:pt x="888" y="3"/>
                  </a:lnTo>
                  <a:lnTo>
                    <a:pt x="891" y="6"/>
                  </a:lnTo>
                  <a:lnTo>
                    <a:pt x="894" y="10"/>
                  </a:lnTo>
                  <a:lnTo>
                    <a:pt x="894" y="15"/>
                  </a:lnTo>
                  <a:lnTo>
                    <a:pt x="894" y="20"/>
                  </a:lnTo>
                  <a:lnTo>
                    <a:pt x="891" y="24"/>
                  </a:lnTo>
                  <a:lnTo>
                    <a:pt x="888" y="27"/>
                  </a:lnTo>
                  <a:lnTo>
                    <a:pt x="884" y="29"/>
                  </a:lnTo>
                  <a:lnTo>
                    <a:pt x="878" y="29"/>
                  </a:lnTo>
                  <a:lnTo>
                    <a:pt x="874" y="29"/>
                  </a:lnTo>
                  <a:lnTo>
                    <a:pt x="870" y="27"/>
                  </a:lnTo>
                  <a:lnTo>
                    <a:pt x="867" y="24"/>
                  </a:lnTo>
                  <a:lnTo>
                    <a:pt x="864" y="20"/>
                  </a:lnTo>
                  <a:lnTo>
                    <a:pt x="864" y="15"/>
                  </a:lnTo>
                  <a:lnTo>
                    <a:pt x="864" y="10"/>
                  </a:lnTo>
                  <a:lnTo>
                    <a:pt x="867" y="6"/>
                  </a:lnTo>
                  <a:lnTo>
                    <a:pt x="870" y="3"/>
                  </a:lnTo>
                  <a:lnTo>
                    <a:pt x="874" y="1"/>
                  </a:lnTo>
                  <a:lnTo>
                    <a:pt x="878" y="0"/>
                  </a:lnTo>
                  <a:close/>
                  <a:moveTo>
                    <a:pt x="816" y="0"/>
                  </a:moveTo>
                  <a:lnTo>
                    <a:pt x="820" y="1"/>
                  </a:lnTo>
                  <a:lnTo>
                    <a:pt x="824" y="3"/>
                  </a:lnTo>
                  <a:lnTo>
                    <a:pt x="827" y="6"/>
                  </a:lnTo>
                  <a:lnTo>
                    <a:pt x="830" y="10"/>
                  </a:lnTo>
                  <a:lnTo>
                    <a:pt x="830" y="15"/>
                  </a:lnTo>
                  <a:lnTo>
                    <a:pt x="830" y="20"/>
                  </a:lnTo>
                  <a:lnTo>
                    <a:pt x="827" y="24"/>
                  </a:lnTo>
                  <a:lnTo>
                    <a:pt x="824" y="27"/>
                  </a:lnTo>
                  <a:lnTo>
                    <a:pt x="820" y="29"/>
                  </a:lnTo>
                  <a:lnTo>
                    <a:pt x="816" y="29"/>
                  </a:lnTo>
                  <a:lnTo>
                    <a:pt x="810" y="29"/>
                  </a:lnTo>
                  <a:lnTo>
                    <a:pt x="806" y="27"/>
                  </a:lnTo>
                  <a:lnTo>
                    <a:pt x="803" y="24"/>
                  </a:lnTo>
                  <a:lnTo>
                    <a:pt x="800" y="20"/>
                  </a:lnTo>
                  <a:lnTo>
                    <a:pt x="800" y="15"/>
                  </a:lnTo>
                  <a:lnTo>
                    <a:pt x="800" y="10"/>
                  </a:lnTo>
                  <a:lnTo>
                    <a:pt x="803" y="6"/>
                  </a:lnTo>
                  <a:lnTo>
                    <a:pt x="806" y="3"/>
                  </a:lnTo>
                  <a:lnTo>
                    <a:pt x="810" y="1"/>
                  </a:lnTo>
                  <a:lnTo>
                    <a:pt x="816" y="0"/>
                  </a:lnTo>
                  <a:close/>
                  <a:moveTo>
                    <a:pt x="751" y="0"/>
                  </a:moveTo>
                  <a:lnTo>
                    <a:pt x="756" y="1"/>
                  </a:lnTo>
                  <a:lnTo>
                    <a:pt x="760" y="3"/>
                  </a:lnTo>
                  <a:lnTo>
                    <a:pt x="763" y="6"/>
                  </a:lnTo>
                  <a:lnTo>
                    <a:pt x="765" y="10"/>
                  </a:lnTo>
                  <a:lnTo>
                    <a:pt x="765" y="15"/>
                  </a:lnTo>
                  <a:lnTo>
                    <a:pt x="765" y="20"/>
                  </a:lnTo>
                  <a:lnTo>
                    <a:pt x="763" y="24"/>
                  </a:lnTo>
                  <a:lnTo>
                    <a:pt x="760" y="27"/>
                  </a:lnTo>
                  <a:lnTo>
                    <a:pt x="756" y="29"/>
                  </a:lnTo>
                  <a:lnTo>
                    <a:pt x="751" y="29"/>
                  </a:lnTo>
                  <a:lnTo>
                    <a:pt x="746" y="29"/>
                  </a:lnTo>
                  <a:lnTo>
                    <a:pt x="742" y="27"/>
                  </a:lnTo>
                  <a:lnTo>
                    <a:pt x="739" y="24"/>
                  </a:lnTo>
                  <a:lnTo>
                    <a:pt x="737" y="20"/>
                  </a:lnTo>
                  <a:lnTo>
                    <a:pt x="736" y="15"/>
                  </a:lnTo>
                  <a:lnTo>
                    <a:pt x="737" y="10"/>
                  </a:lnTo>
                  <a:lnTo>
                    <a:pt x="739" y="6"/>
                  </a:lnTo>
                  <a:lnTo>
                    <a:pt x="742" y="3"/>
                  </a:lnTo>
                  <a:lnTo>
                    <a:pt x="746" y="1"/>
                  </a:lnTo>
                  <a:lnTo>
                    <a:pt x="7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71" name="Freeform 7550"/>
            <p:cNvSpPr>
              <a:spLocks noEditPoints="1"/>
            </p:cNvSpPr>
            <p:nvPr/>
          </p:nvSpPr>
          <p:spPr bwMode="auto">
            <a:xfrm>
              <a:off x="4327525" y="2957513"/>
              <a:ext cx="3536950" cy="125413"/>
            </a:xfrm>
            <a:custGeom>
              <a:avLst/>
              <a:gdLst>
                <a:gd name="T0" fmla="*/ 661 w 4458"/>
                <a:gd name="T1" fmla="*/ 157 h 157"/>
                <a:gd name="T2" fmla="*/ 532 w 4458"/>
                <a:gd name="T3" fmla="*/ 128 h 157"/>
                <a:gd name="T4" fmla="*/ 464 w 4458"/>
                <a:gd name="T5" fmla="*/ 157 h 157"/>
                <a:gd name="T6" fmla="*/ 345 w 4458"/>
                <a:gd name="T7" fmla="*/ 129 h 157"/>
                <a:gd name="T8" fmla="*/ 269 w 4458"/>
                <a:gd name="T9" fmla="*/ 155 h 157"/>
                <a:gd name="T10" fmla="*/ 158 w 4458"/>
                <a:gd name="T11" fmla="*/ 131 h 157"/>
                <a:gd name="T12" fmla="*/ 73 w 4458"/>
                <a:gd name="T13" fmla="*/ 152 h 157"/>
                <a:gd name="T14" fmla="*/ 4453 w 4458"/>
                <a:gd name="T15" fmla="*/ 79 h 157"/>
                <a:gd name="T16" fmla="*/ 4350 w 4458"/>
                <a:gd name="T17" fmla="*/ 67 h 157"/>
                <a:gd name="T18" fmla="*/ 4265 w 4458"/>
                <a:gd name="T19" fmla="*/ 88 h 157"/>
                <a:gd name="T20" fmla="*/ 4162 w 4458"/>
                <a:gd name="T21" fmla="*/ 71 h 157"/>
                <a:gd name="T22" fmla="*/ 4071 w 4458"/>
                <a:gd name="T23" fmla="*/ 83 h 157"/>
                <a:gd name="T24" fmla="*/ 3972 w 4458"/>
                <a:gd name="T25" fmla="*/ 75 h 157"/>
                <a:gd name="T26" fmla="*/ 3878 w 4458"/>
                <a:gd name="T27" fmla="*/ 79 h 157"/>
                <a:gd name="T28" fmla="*/ 3780 w 4458"/>
                <a:gd name="T29" fmla="*/ 79 h 157"/>
                <a:gd name="T30" fmla="*/ 3687 w 4458"/>
                <a:gd name="T31" fmla="*/ 75 h 157"/>
                <a:gd name="T32" fmla="*/ 3588 w 4458"/>
                <a:gd name="T33" fmla="*/ 83 h 157"/>
                <a:gd name="T34" fmla="*/ 3497 w 4458"/>
                <a:gd name="T35" fmla="*/ 71 h 157"/>
                <a:gd name="T36" fmla="*/ 3394 w 4458"/>
                <a:gd name="T37" fmla="*/ 88 h 157"/>
                <a:gd name="T38" fmla="*/ 3308 w 4458"/>
                <a:gd name="T39" fmla="*/ 67 h 157"/>
                <a:gd name="T40" fmla="*/ 3198 w 4458"/>
                <a:gd name="T41" fmla="*/ 92 h 157"/>
                <a:gd name="T42" fmla="*/ 3120 w 4458"/>
                <a:gd name="T43" fmla="*/ 65 h 157"/>
                <a:gd name="T44" fmla="*/ 3001 w 4458"/>
                <a:gd name="T45" fmla="*/ 93 h 157"/>
                <a:gd name="T46" fmla="*/ 2933 w 4458"/>
                <a:gd name="T47" fmla="*/ 64 h 157"/>
                <a:gd name="T48" fmla="*/ 2806 w 4458"/>
                <a:gd name="T49" fmla="*/ 94 h 157"/>
                <a:gd name="T50" fmla="*/ 2677 w 4458"/>
                <a:gd name="T51" fmla="*/ 64 h 157"/>
                <a:gd name="T52" fmla="*/ 2609 w 4458"/>
                <a:gd name="T53" fmla="*/ 93 h 157"/>
                <a:gd name="T54" fmla="*/ 2490 w 4458"/>
                <a:gd name="T55" fmla="*/ 65 h 157"/>
                <a:gd name="T56" fmla="*/ 2412 w 4458"/>
                <a:gd name="T57" fmla="*/ 92 h 157"/>
                <a:gd name="T58" fmla="*/ 2302 w 4458"/>
                <a:gd name="T59" fmla="*/ 67 h 157"/>
                <a:gd name="T60" fmla="*/ 2216 w 4458"/>
                <a:gd name="T61" fmla="*/ 88 h 157"/>
                <a:gd name="T62" fmla="*/ 2113 w 4458"/>
                <a:gd name="T63" fmla="*/ 71 h 157"/>
                <a:gd name="T64" fmla="*/ 2022 w 4458"/>
                <a:gd name="T65" fmla="*/ 83 h 157"/>
                <a:gd name="T66" fmla="*/ 1923 w 4458"/>
                <a:gd name="T67" fmla="*/ 75 h 157"/>
                <a:gd name="T68" fmla="*/ 1830 w 4458"/>
                <a:gd name="T69" fmla="*/ 79 h 157"/>
                <a:gd name="T70" fmla="*/ 1732 w 4458"/>
                <a:gd name="T71" fmla="*/ 79 h 157"/>
                <a:gd name="T72" fmla="*/ 1638 w 4458"/>
                <a:gd name="T73" fmla="*/ 75 h 157"/>
                <a:gd name="T74" fmla="*/ 1539 w 4458"/>
                <a:gd name="T75" fmla="*/ 83 h 157"/>
                <a:gd name="T76" fmla="*/ 1448 w 4458"/>
                <a:gd name="T77" fmla="*/ 71 h 157"/>
                <a:gd name="T78" fmla="*/ 1345 w 4458"/>
                <a:gd name="T79" fmla="*/ 88 h 157"/>
                <a:gd name="T80" fmla="*/ 1260 w 4458"/>
                <a:gd name="T81" fmla="*/ 67 h 157"/>
                <a:gd name="T82" fmla="*/ 1150 w 4458"/>
                <a:gd name="T83" fmla="*/ 92 h 157"/>
                <a:gd name="T84" fmla="*/ 1073 w 4458"/>
                <a:gd name="T85" fmla="*/ 65 h 157"/>
                <a:gd name="T86" fmla="*/ 954 w 4458"/>
                <a:gd name="T87" fmla="*/ 93 h 157"/>
                <a:gd name="T88" fmla="*/ 886 w 4458"/>
                <a:gd name="T89" fmla="*/ 64 h 157"/>
                <a:gd name="T90" fmla="*/ 757 w 4458"/>
                <a:gd name="T91" fmla="*/ 94 h 157"/>
                <a:gd name="T92" fmla="*/ 629 w 4458"/>
                <a:gd name="T93" fmla="*/ 64 h 157"/>
                <a:gd name="T94" fmla="*/ 560 w 4458"/>
                <a:gd name="T95" fmla="*/ 93 h 157"/>
                <a:gd name="T96" fmla="*/ 442 w 4458"/>
                <a:gd name="T97" fmla="*/ 65 h 157"/>
                <a:gd name="T98" fmla="*/ 365 w 4458"/>
                <a:gd name="T99" fmla="*/ 92 h 157"/>
                <a:gd name="T100" fmla="*/ 253 w 4458"/>
                <a:gd name="T101" fmla="*/ 67 h 157"/>
                <a:gd name="T102" fmla="*/ 169 w 4458"/>
                <a:gd name="T103" fmla="*/ 88 h 157"/>
                <a:gd name="T104" fmla="*/ 65 w 4458"/>
                <a:gd name="T105" fmla="*/ 71 h 157"/>
                <a:gd name="T106" fmla="*/ 4423 w 4458"/>
                <a:gd name="T107" fmla="*/ 19 h 157"/>
                <a:gd name="T108" fmla="*/ 4324 w 4458"/>
                <a:gd name="T109" fmla="*/ 11 h 157"/>
                <a:gd name="T110" fmla="*/ 4230 w 4458"/>
                <a:gd name="T111" fmla="*/ 15 h 157"/>
                <a:gd name="T112" fmla="*/ 4132 w 4458"/>
                <a:gd name="T113" fmla="*/ 15 h 157"/>
                <a:gd name="T114" fmla="*/ 4039 w 4458"/>
                <a:gd name="T115" fmla="*/ 11 h 157"/>
                <a:gd name="T116" fmla="*/ 3940 w 4458"/>
                <a:gd name="T117" fmla="*/ 19 h 157"/>
                <a:gd name="T118" fmla="*/ 3849 w 4458"/>
                <a:gd name="T119" fmla="*/ 7 h 157"/>
                <a:gd name="T120" fmla="*/ 3745 w 4458"/>
                <a:gd name="T121" fmla="*/ 23 h 157"/>
                <a:gd name="T122" fmla="*/ 3660 w 4458"/>
                <a:gd name="T123" fmla="*/ 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58" h="157">
                  <a:moveTo>
                    <a:pt x="725" y="128"/>
                  </a:moveTo>
                  <a:lnTo>
                    <a:pt x="729" y="129"/>
                  </a:lnTo>
                  <a:lnTo>
                    <a:pt x="733" y="131"/>
                  </a:lnTo>
                  <a:lnTo>
                    <a:pt x="738" y="134"/>
                  </a:lnTo>
                  <a:lnTo>
                    <a:pt x="739" y="138"/>
                  </a:lnTo>
                  <a:lnTo>
                    <a:pt x="740" y="143"/>
                  </a:lnTo>
                  <a:lnTo>
                    <a:pt x="739" y="148"/>
                  </a:lnTo>
                  <a:lnTo>
                    <a:pt x="738" y="152"/>
                  </a:lnTo>
                  <a:lnTo>
                    <a:pt x="733" y="155"/>
                  </a:lnTo>
                  <a:lnTo>
                    <a:pt x="729" y="157"/>
                  </a:lnTo>
                  <a:lnTo>
                    <a:pt x="725" y="157"/>
                  </a:lnTo>
                  <a:lnTo>
                    <a:pt x="721" y="157"/>
                  </a:lnTo>
                  <a:lnTo>
                    <a:pt x="717" y="155"/>
                  </a:lnTo>
                  <a:lnTo>
                    <a:pt x="713" y="152"/>
                  </a:lnTo>
                  <a:lnTo>
                    <a:pt x="711" y="148"/>
                  </a:lnTo>
                  <a:lnTo>
                    <a:pt x="710" y="143"/>
                  </a:lnTo>
                  <a:lnTo>
                    <a:pt x="711" y="138"/>
                  </a:lnTo>
                  <a:lnTo>
                    <a:pt x="713" y="134"/>
                  </a:lnTo>
                  <a:lnTo>
                    <a:pt x="717" y="131"/>
                  </a:lnTo>
                  <a:lnTo>
                    <a:pt x="721" y="129"/>
                  </a:lnTo>
                  <a:lnTo>
                    <a:pt x="725" y="128"/>
                  </a:lnTo>
                  <a:close/>
                  <a:moveTo>
                    <a:pt x="661" y="128"/>
                  </a:moveTo>
                  <a:lnTo>
                    <a:pt x="665" y="129"/>
                  </a:lnTo>
                  <a:lnTo>
                    <a:pt x="669" y="131"/>
                  </a:lnTo>
                  <a:lnTo>
                    <a:pt x="673" y="134"/>
                  </a:lnTo>
                  <a:lnTo>
                    <a:pt x="675" y="138"/>
                  </a:lnTo>
                  <a:lnTo>
                    <a:pt x="676" y="143"/>
                  </a:lnTo>
                  <a:lnTo>
                    <a:pt x="675" y="148"/>
                  </a:lnTo>
                  <a:lnTo>
                    <a:pt x="673" y="152"/>
                  </a:lnTo>
                  <a:lnTo>
                    <a:pt x="669" y="155"/>
                  </a:lnTo>
                  <a:lnTo>
                    <a:pt x="665" y="157"/>
                  </a:lnTo>
                  <a:lnTo>
                    <a:pt x="661" y="157"/>
                  </a:lnTo>
                  <a:lnTo>
                    <a:pt x="657" y="157"/>
                  </a:lnTo>
                  <a:lnTo>
                    <a:pt x="653" y="155"/>
                  </a:lnTo>
                  <a:lnTo>
                    <a:pt x="648" y="152"/>
                  </a:lnTo>
                  <a:lnTo>
                    <a:pt x="647" y="148"/>
                  </a:lnTo>
                  <a:lnTo>
                    <a:pt x="646" y="143"/>
                  </a:lnTo>
                  <a:lnTo>
                    <a:pt x="647" y="138"/>
                  </a:lnTo>
                  <a:lnTo>
                    <a:pt x="648" y="134"/>
                  </a:lnTo>
                  <a:lnTo>
                    <a:pt x="653" y="131"/>
                  </a:lnTo>
                  <a:lnTo>
                    <a:pt x="657" y="129"/>
                  </a:lnTo>
                  <a:lnTo>
                    <a:pt x="661" y="128"/>
                  </a:lnTo>
                  <a:close/>
                  <a:moveTo>
                    <a:pt x="597" y="128"/>
                  </a:moveTo>
                  <a:lnTo>
                    <a:pt x="602" y="129"/>
                  </a:lnTo>
                  <a:lnTo>
                    <a:pt x="606" y="131"/>
                  </a:lnTo>
                  <a:lnTo>
                    <a:pt x="609" y="134"/>
                  </a:lnTo>
                  <a:lnTo>
                    <a:pt x="611" y="138"/>
                  </a:lnTo>
                  <a:lnTo>
                    <a:pt x="612" y="143"/>
                  </a:lnTo>
                  <a:lnTo>
                    <a:pt x="611" y="148"/>
                  </a:lnTo>
                  <a:lnTo>
                    <a:pt x="609" y="152"/>
                  </a:lnTo>
                  <a:lnTo>
                    <a:pt x="606" y="155"/>
                  </a:lnTo>
                  <a:lnTo>
                    <a:pt x="602" y="157"/>
                  </a:lnTo>
                  <a:lnTo>
                    <a:pt x="597" y="157"/>
                  </a:lnTo>
                  <a:lnTo>
                    <a:pt x="592" y="157"/>
                  </a:lnTo>
                  <a:lnTo>
                    <a:pt x="588" y="155"/>
                  </a:lnTo>
                  <a:lnTo>
                    <a:pt x="585" y="152"/>
                  </a:lnTo>
                  <a:lnTo>
                    <a:pt x="583" y="148"/>
                  </a:lnTo>
                  <a:lnTo>
                    <a:pt x="583" y="143"/>
                  </a:lnTo>
                  <a:lnTo>
                    <a:pt x="583" y="138"/>
                  </a:lnTo>
                  <a:lnTo>
                    <a:pt x="585" y="134"/>
                  </a:lnTo>
                  <a:lnTo>
                    <a:pt x="588" y="131"/>
                  </a:lnTo>
                  <a:lnTo>
                    <a:pt x="592" y="129"/>
                  </a:lnTo>
                  <a:lnTo>
                    <a:pt x="597" y="128"/>
                  </a:lnTo>
                  <a:close/>
                  <a:moveTo>
                    <a:pt x="532" y="128"/>
                  </a:moveTo>
                  <a:lnTo>
                    <a:pt x="538" y="129"/>
                  </a:lnTo>
                  <a:lnTo>
                    <a:pt x="542" y="131"/>
                  </a:lnTo>
                  <a:lnTo>
                    <a:pt x="545" y="134"/>
                  </a:lnTo>
                  <a:lnTo>
                    <a:pt x="548" y="138"/>
                  </a:lnTo>
                  <a:lnTo>
                    <a:pt x="548" y="143"/>
                  </a:lnTo>
                  <a:lnTo>
                    <a:pt x="548" y="148"/>
                  </a:lnTo>
                  <a:lnTo>
                    <a:pt x="545" y="152"/>
                  </a:lnTo>
                  <a:lnTo>
                    <a:pt x="542" y="155"/>
                  </a:lnTo>
                  <a:lnTo>
                    <a:pt x="538" y="157"/>
                  </a:lnTo>
                  <a:lnTo>
                    <a:pt x="532" y="157"/>
                  </a:lnTo>
                  <a:lnTo>
                    <a:pt x="528" y="157"/>
                  </a:lnTo>
                  <a:lnTo>
                    <a:pt x="524" y="155"/>
                  </a:lnTo>
                  <a:lnTo>
                    <a:pt x="521" y="152"/>
                  </a:lnTo>
                  <a:lnTo>
                    <a:pt x="518" y="148"/>
                  </a:lnTo>
                  <a:lnTo>
                    <a:pt x="518" y="143"/>
                  </a:lnTo>
                  <a:lnTo>
                    <a:pt x="518" y="138"/>
                  </a:lnTo>
                  <a:lnTo>
                    <a:pt x="521" y="134"/>
                  </a:lnTo>
                  <a:lnTo>
                    <a:pt x="524" y="131"/>
                  </a:lnTo>
                  <a:lnTo>
                    <a:pt x="528" y="129"/>
                  </a:lnTo>
                  <a:lnTo>
                    <a:pt x="532" y="128"/>
                  </a:lnTo>
                  <a:close/>
                  <a:moveTo>
                    <a:pt x="470" y="128"/>
                  </a:moveTo>
                  <a:lnTo>
                    <a:pt x="474" y="129"/>
                  </a:lnTo>
                  <a:lnTo>
                    <a:pt x="478" y="131"/>
                  </a:lnTo>
                  <a:lnTo>
                    <a:pt x="481" y="134"/>
                  </a:lnTo>
                  <a:lnTo>
                    <a:pt x="484" y="138"/>
                  </a:lnTo>
                  <a:lnTo>
                    <a:pt x="484" y="143"/>
                  </a:lnTo>
                  <a:lnTo>
                    <a:pt x="484" y="148"/>
                  </a:lnTo>
                  <a:lnTo>
                    <a:pt x="481" y="152"/>
                  </a:lnTo>
                  <a:lnTo>
                    <a:pt x="478" y="155"/>
                  </a:lnTo>
                  <a:lnTo>
                    <a:pt x="474" y="157"/>
                  </a:lnTo>
                  <a:lnTo>
                    <a:pt x="470" y="157"/>
                  </a:lnTo>
                  <a:lnTo>
                    <a:pt x="464" y="157"/>
                  </a:lnTo>
                  <a:lnTo>
                    <a:pt x="460" y="155"/>
                  </a:lnTo>
                  <a:lnTo>
                    <a:pt x="457" y="152"/>
                  </a:lnTo>
                  <a:lnTo>
                    <a:pt x="454" y="148"/>
                  </a:lnTo>
                  <a:lnTo>
                    <a:pt x="454" y="143"/>
                  </a:lnTo>
                  <a:lnTo>
                    <a:pt x="454" y="138"/>
                  </a:lnTo>
                  <a:lnTo>
                    <a:pt x="457" y="134"/>
                  </a:lnTo>
                  <a:lnTo>
                    <a:pt x="460" y="131"/>
                  </a:lnTo>
                  <a:lnTo>
                    <a:pt x="464" y="129"/>
                  </a:lnTo>
                  <a:lnTo>
                    <a:pt x="470" y="128"/>
                  </a:lnTo>
                  <a:close/>
                  <a:moveTo>
                    <a:pt x="405" y="128"/>
                  </a:moveTo>
                  <a:lnTo>
                    <a:pt x="410" y="129"/>
                  </a:lnTo>
                  <a:lnTo>
                    <a:pt x="414" y="131"/>
                  </a:lnTo>
                  <a:lnTo>
                    <a:pt x="417" y="134"/>
                  </a:lnTo>
                  <a:lnTo>
                    <a:pt x="419" y="138"/>
                  </a:lnTo>
                  <a:lnTo>
                    <a:pt x="419" y="143"/>
                  </a:lnTo>
                  <a:lnTo>
                    <a:pt x="419" y="148"/>
                  </a:lnTo>
                  <a:lnTo>
                    <a:pt x="417" y="152"/>
                  </a:lnTo>
                  <a:lnTo>
                    <a:pt x="414" y="155"/>
                  </a:lnTo>
                  <a:lnTo>
                    <a:pt x="410" y="157"/>
                  </a:lnTo>
                  <a:lnTo>
                    <a:pt x="405" y="157"/>
                  </a:lnTo>
                  <a:lnTo>
                    <a:pt x="400" y="157"/>
                  </a:lnTo>
                  <a:lnTo>
                    <a:pt x="396" y="155"/>
                  </a:lnTo>
                  <a:lnTo>
                    <a:pt x="393" y="152"/>
                  </a:lnTo>
                  <a:lnTo>
                    <a:pt x="391" y="148"/>
                  </a:lnTo>
                  <a:lnTo>
                    <a:pt x="390" y="143"/>
                  </a:lnTo>
                  <a:lnTo>
                    <a:pt x="391" y="138"/>
                  </a:lnTo>
                  <a:lnTo>
                    <a:pt x="393" y="134"/>
                  </a:lnTo>
                  <a:lnTo>
                    <a:pt x="396" y="131"/>
                  </a:lnTo>
                  <a:lnTo>
                    <a:pt x="400" y="129"/>
                  </a:lnTo>
                  <a:lnTo>
                    <a:pt x="405" y="128"/>
                  </a:lnTo>
                  <a:close/>
                  <a:moveTo>
                    <a:pt x="341" y="128"/>
                  </a:moveTo>
                  <a:lnTo>
                    <a:pt x="345" y="129"/>
                  </a:lnTo>
                  <a:lnTo>
                    <a:pt x="349" y="131"/>
                  </a:lnTo>
                  <a:lnTo>
                    <a:pt x="354" y="134"/>
                  </a:lnTo>
                  <a:lnTo>
                    <a:pt x="355" y="138"/>
                  </a:lnTo>
                  <a:lnTo>
                    <a:pt x="356" y="143"/>
                  </a:lnTo>
                  <a:lnTo>
                    <a:pt x="355" y="148"/>
                  </a:lnTo>
                  <a:lnTo>
                    <a:pt x="354" y="152"/>
                  </a:lnTo>
                  <a:lnTo>
                    <a:pt x="349" y="155"/>
                  </a:lnTo>
                  <a:lnTo>
                    <a:pt x="345" y="157"/>
                  </a:lnTo>
                  <a:lnTo>
                    <a:pt x="341" y="157"/>
                  </a:lnTo>
                  <a:lnTo>
                    <a:pt x="337" y="157"/>
                  </a:lnTo>
                  <a:lnTo>
                    <a:pt x="333" y="155"/>
                  </a:lnTo>
                  <a:lnTo>
                    <a:pt x="329" y="152"/>
                  </a:lnTo>
                  <a:lnTo>
                    <a:pt x="327" y="148"/>
                  </a:lnTo>
                  <a:lnTo>
                    <a:pt x="326" y="143"/>
                  </a:lnTo>
                  <a:lnTo>
                    <a:pt x="327" y="138"/>
                  </a:lnTo>
                  <a:lnTo>
                    <a:pt x="329" y="134"/>
                  </a:lnTo>
                  <a:lnTo>
                    <a:pt x="333" y="131"/>
                  </a:lnTo>
                  <a:lnTo>
                    <a:pt x="337" y="129"/>
                  </a:lnTo>
                  <a:lnTo>
                    <a:pt x="341" y="128"/>
                  </a:lnTo>
                  <a:close/>
                  <a:moveTo>
                    <a:pt x="277" y="128"/>
                  </a:moveTo>
                  <a:lnTo>
                    <a:pt x="281" y="129"/>
                  </a:lnTo>
                  <a:lnTo>
                    <a:pt x="285" y="131"/>
                  </a:lnTo>
                  <a:lnTo>
                    <a:pt x="289" y="134"/>
                  </a:lnTo>
                  <a:lnTo>
                    <a:pt x="291" y="138"/>
                  </a:lnTo>
                  <a:lnTo>
                    <a:pt x="292" y="143"/>
                  </a:lnTo>
                  <a:lnTo>
                    <a:pt x="291" y="148"/>
                  </a:lnTo>
                  <a:lnTo>
                    <a:pt x="289" y="152"/>
                  </a:lnTo>
                  <a:lnTo>
                    <a:pt x="285" y="155"/>
                  </a:lnTo>
                  <a:lnTo>
                    <a:pt x="281" y="157"/>
                  </a:lnTo>
                  <a:lnTo>
                    <a:pt x="277" y="157"/>
                  </a:lnTo>
                  <a:lnTo>
                    <a:pt x="273" y="157"/>
                  </a:lnTo>
                  <a:lnTo>
                    <a:pt x="269" y="155"/>
                  </a:lnTo>
                  <a:lnTo>
                    <a:pt x="264" y="152"/>
                  </a:lnTo>
                  <a:lnTo>
                    <a:pt x="263" y="148"/>
                  </a:lnTo>
                  <a:lnTo>
                    <a:pt x="262" y="143"/>
                  </a:lnTo>
                  <a:lnTo>
                    <a:pt x="263" y="138"/>
                  </a:lnTo>
                  <a:lnTo>
                    <a:pt x="264" y="134"/>
                  </a:lnTo>
                  <a:lnTo>
                    <a:pt x="269" y="131"/>
                  </a:lnTo>
                  <a:lnTo>
                    <a:pt x="273" y="129"/>
                  </a:lnTo>
                  <a:lnTo>
                    <a:pt x="277" y="128"/>
                  </a:lnTo>
                  <a:close/>
                  <a:moveTo>
                    <a:pt x="213" y="128"/>
                  </a:moveTo>
                  <a:lnTo>
                    <a:pt x="218" y="129"/>
                  </a:lnTo>
                  <a:lnTo>
                    <a:pt x="222" y="131"/>
                  </a:lnTo>
                  <a:lnTo>
                    <a:pt x="225" y="134"/>
                  </a:lnTo>
                  <a:lnTo>
                    <a:pt x="227" y="138"/>
                  </a:lnTo>
                  <a:lnTo>
                    <a:pt x="228" y="143"/>
                  </a:lnTo>
                  <a:lnTo>
                    <a:pt x="227" y="148"/>
                  </a:lnTo>
                  <a:lnTo>
                    <a:pt x="225" y="152"/>
                  </a:lnTo>
                  <a:lnTo>
                    <a:pt x="222" y="155"/>
                  </a:lnTo>
                  <a:lnTo>
                    <a:pt x="218" y="157"/>
                  </a:lnTo>
                  <a:lnTo>
                    <a:pt x="213" y="157"/>
                  </a:lnTo>
                  <a:lnTo>
                    <a:pt x="208" y="157"/>
                  </a:lnTo>
                  <a:lnTo>
                    <a:pt x="204" y="155"/>
                  </a:lnTo>
                  <a:lnTo>
                    <a:pt x="201" y="152"/>
                  </a:lnTo>
                  <a:lnTo>
                    <a:pt x="199" y="148"/>
                  </a:lnTo>
                  <a:lnTo>
                    <a:pt x="199" y="143"/>
                  </a:lnTo>
                  <a:lnTo>
                    <a:pt x="199" y="138"/>
                  </a:lnTo>
                  <a:lnTo>
                    <a:pt x="201" y="134"/>
                  </a:lnTo>
                  <a:lnTo>
                    <a:pt x="204" y="131"/>
                  </a:lnTo>
                  <a:lnTo>
                    <a:pt x="208" y="129"/>
                  </a:lnTo>
                  <a:lnTo>
                    <a:pt x="213" y="128"/>
                  </a:lnTo>
                  <a:close/>
                  <a:moveTo>
                    <a:pt x="148" y="128"/>
                  </a:moveTo>
                  <a:lnTo>
                    <a:pt x="154" y="129"/>
                  </a:lnTo>
                  <a:lnTo>
                    <a:pt x="158" y="131"/>
                  </a:lnTo>
                  <a:lnTo>
                    <a:pt x="161" y="134"/>
                  </a:lnTo>
                  <a:lnTo>
                    <a:pt x="164" y="138"/>
                  </a:lnTo>
                  <a:lnTo>
                    <a:pt x="164" y="143"/>
                  </a:lnTo>
                  <a:lnTo>
                    <a:pt x="164" y="148"/>
                  </a:lnTo>
                  <a:lnTo>
                    <a:pt x="161" y="152"/>
                  </a:lnTo>
                  <a:lnTo>
                    <a:pt x="158" y="155"/>
                  </a:lnTo>
                  <a:lnTo>
                    <a:pt x="154" y="157"/>
                  </a:lnTo>
                  <a:lnTo>
                    <a:pt x="148" y="157"/>
                  </a:lnTo>
                  <a:lnTo>
                    <a:pt x="144" y="157"/>
                  </a:lnTo>
                  <a:lnTo>
                    <a:pt x="140" y="155"/>
                  </a:lnTo>
                  <a:lnTo>
                    <a:pt x="137" y="152"/>
                  </a:lnTo>
                  <a:lnTo>
                    <a:pt x="134" y="148"/>
                  </a:lnTo>
                  <a:lnTo>
                    <a:pt x="134" y="143"/>
                  </a:lnTo>
                  <a:lnTo>
                    <a:pt x="134" y="138"/>
                  </a:lnTo>
                  <a:lnTo>
                    <a:pt x="137" y="134"/>
                  </a:lnTo>
                  <a:lnTo>
                    <a:pt x="140" y="131"/>
                  </a:lnTo>
                  <a:lnTo>
                    <a:pt x="144" y="129"/>
                  </a:lnTo>
                  <a:lnTo>
                    <a:pt x="148" y="128"/>
                  </a:lnTo>
                  <a:close/>
                  <a:moveTo>
                    <a:pt x="86" y="128"/>
                  </a:moveTo>
                  <a:lnTo>
                    <a:pt x="90" y="129"/>
                  </a:lnTo>
                  <a:lnTo>
                    <a:pt x="94" y="131"/>
                  </a:lnTo>
                  <a:lnTo>
                    <a:pt x="97" y="134"/>
                  </a:lnTo>
                  <a:lnTo>
                    <a:pt x="100" y="138"/>
                  </a:lnTo>
                  <a:lnTo>
                    <a:pt x="100" y="143"/>
                  </a:lnTo>
                  <a:lnTo>
                    <a:pt x="100" y="148"/>
                  </a:lnTo>
                  <a:lnTo>
                    <a:pt x="97" y="152"/>
                  </a:lnTo>
                  <a:lnTo>
                    <a:pt x="94" y="155"/>
                  </a:lnTo>
                  <a:lnTo>
                    <a:pt x="90" y="157"/>
                  </a:lnTo>
                  <a:lnTo>
                    <a:pt x="86" y="157"/>
                  </a:lnTo>
                  <a:lnTo>
                    <a:pt x="80" y="157"/>
                  </a:lnTo>
                  <a:lnTo>
                    <a:pt x="76" y="155"/>
                  </a:lnTo>
                  <a:lnTo>
                    <a:pt x="73" y="152"/>
                  </a:lnTo>
                  <a:lnTo>
                    <a:pt x="70" y="148"/>
                  </a:lnTo>
                  <a:lnTo>
                    <a:pt x="70" y="143"/>
                  </a:lnTo>
                  <a:lnTo>
                    <a:pt x="70" y="138"/>
                  </a:lnTo>
                  <a:lnTo>
                    <a:pt x="73" y="134"/>
                  </a:lnTo>
                  <a:lnTo>
                    <a:pt x="76" y="131"/>
                  </a:lnTo>
                  <a:lnTo>
                    <a:pt x="80" y="129"/>
                  </a:lnTo>
                  <a:lnTo>
                    <a:pt x="86" y="128"/>
                  </a:lnTo>
                  <a:close/>
                  <a:moveTo>
                    <a:pt x="21" y="128"/>
                  </a:moveTo>
                  <a:lnTo>
                    <a:pt x="26" y="129"/>
                  </a:lnTo>
                  <a:lnTo>
                    <a:pt x="30" y="131"/>
                  </a:lnTo>
                  <a:lnTo>
                    <a:pt x="33" y="134"/>
                  </a:lnTo>
                  <a:lnTo>
                    <a:pt x="35" y="138"/>
                  </a:lnTo>
                  <a:lnTo>
                    <a:pt x="35" y="143"/>
                  </a:lnTo>
                  <a:lnTo>
                    <a:pt x="35" y="148"/>
                  </a:lnTo>
                  <a:lnTo>
                    <a:pt x="33" y="152"/>
                  </a:lnTo>
                  <a:lnTo>
                    <a:pt x="30" y="155"/>
                  </a:lnTo>
                  <a:lnTo>
                    <a:pt x="26" y="157"/>
                  </a:lnTo>
                  <a:lnTo>
                    <a:pt x="21" y="157"/>
                  </a:lnTo>
                  <a:lnTo>
                    <a:pt x="16" y="157"/>
                  </a:lnTo>
                  <a:lnTo>
                    <a:pt x="12" y="155"/>
                  </a:lnTo>
                  <a:lnTo>
                    <a:pt x="9" y="152"/>
                  </a:lnTo>
                  <a:lnTo>
                    <a:pt x="7" y="148"/>
                  </a:lnTo>
                  <a:lnTo>
                    <a:pt x="6" y="143"/>
                  </a:lnTo>
                  <a:lnTo>
                    <a:pt x="7" y="138"/>
                  </a:lnTo>
                  <a:lnTo>
                    <a:pt x="9" y="134"/>
                  </a:lnTo>
                  <a:lnTo>
                    <a:pt x="12" y="131"/>
                  </a:lnTo>
                  <a:lnTo>
                    <a:pt x="16" y="129"/>
                  </a:lnTo>
                  <a:lnTo>
                    <a:pt x="21" y="128"/>
                  </a:lnTo>
                  <a:close/>
                  <a:moveTo>
                    <a:pt x="4458" y="71"/>
                  </a:moveTo>
                  <a:lnTo>
                    <a:pt x="4458" y="88"/>
                  </a:lnTo>
                  <a:lnTo>
                    <a:pt x="4455" y="83"/>
                  </a:lnTo>
                  <a:lnTo>
                    <a:pt x="4453" y="79"/>
                  </a:lnTo>
                  <a:lnTo>
                    <a:pt x="4455" y="75"/>
                  </a:lnTo>
                  <a:lnTo>
                    <a:pt x="4458" y="71"/>
                  </a:lnTo>
                  <a:close/>
                  <a:moveTo>
                    <a:pt x="0" y="71"/>
                  </a:moveTo>
                  <a:lnTo>
                    <a:pt x="3" y="75"/>
                  </a:lnTo>
                  <a:lnTo>
                    <a:pt x="5" y="79"/>
                  </a:lnTo>
                  <a:lnTo>
                    <a:pt x="3" y="83"/>
                  </a:lnTo>
                  <a:lnTo>
                    <a:pt x="0" y="88"/>
                  </a:lnTo>
                  <a:lnTo>
                    <a:pt x="0" y="71"/>
                  </a:lnTo>
                  <a:close/>
                  <a:moveTo>
                    <a:pt x="4405" y="64"/>
                  </a:moveTo>
                  <a:lnTo>
                    <a:pt x="4410" y="65"/>
                  </a:lnTo>
                  <a:lnTo>
                    <a:pt x="4414" y="67"/>
                  </a:lnTo>
                  <a:lnTo>
                    <a:pt x="4417" y="71"/>
                  </a:lnTo>
                  <a:lnTo>
                    <a:pt x="4418" y="75"/>
                  </a:lnTo>
                  <a:lnTo>
                    <a:pt x="4420" y="79"/>
                  </a:lnTo>
                  <a:lnTo>
                    <a:pt x="4418" y="83"/>
                  </a:lnTo>
                  <a:lnTo>
                    <a:pt x="4417" y="88"/>
                  </a:lnTo>
                  <a:lnTo>
                    <a:pt x="4414" y="92"/>
                  </a:lnTo>
                  <a:lnTo>
                    <a:pt x="4410" y="93"/>
                  </a:lnTo>
                  <a:lnTo>
                    <a:pt x="4405" y="94"/>
                  </a:lnTo>
                  <a:lnTo>
                    <a:pt x="4400" y="93"/>
                  </a:lnTo>
                  <a:lnTo>
                    <a:pt x="4396" y="92"/>
                  </a:lnTo>
                  <a:lnTo>
                    <a:pt x="4393" y="88"/>
                  </a:lnTo>
                  <a:lnTo>
                    <a:pt x="4391" y="83"/>
                  </a:lnTo>
                  <a:lnTo>
                    <a:pt x="4391" y="79"/>
                  </a:lnTo>
                  <a:lnTo>
                    <a:pt x="4391" y="75"/>
                  </a:lnTo>
                  <a:lnTo>
                    <a:pt x="4393" y="71"/>
                  </a:lnTo>
                  <a:lnTo>
                    <a:pt x="4396" y="67"/>
                  </a:lnTo>
                  <a:lnTo>
                    <a:pt x="4400" y="65"/>
                  </a:lnTo>
                  <a:lnTo>
                    <a:pt x="4405" y="64"/>
                  </a:lnTo>
                  <a:close/>
                  <a:moveTo>
                    <a:pt x="4342" y="64"/>
                  </a:moveTo>
                  <a:lnTo>
                    <a:pt x="4346" y="65"/>
                  </a:lnTo>
                  <a:lnTo>
                    <a:pt x="4350" y="67"/>
                  </a:lnTo>
                  <a:lnTo>
                    <a:pt x="4353" y="71"/>
                  </a:lnTo>
                  <a:lnTo>
                    <a:pt x="4356" y="75"/>
                  </a:lnTo>
                  <a:lnTo>
                    <a:pt x="4356" y="79"/>
                  </a:lnTo>
                  <a:lnTo>
                    <a:pt x="4356" y="83"/>
                  </a:lnTo>
                  <a:lnTo>
                    <a:pt x="4353" y="88"/>
                  </a:lnTo>
                  <a:lnTo>
                    <a:pt x="4350" y="92"/>
                  </a:lnTo>
                  <a:lnTo>
                    <a:pt x="4346" y="93"/>
                  </a:lnTo>
                  <a:lnTo>
                    <a:pt x="4342" y="94"/>
                  </a:lnTo>
                  <a:lnTo>
                    <a:pt x="4336" y="93"/>
                  </a:lnTo>
                  <a:lnTo>
                    <a:pt x="4332" y="92"/>
                  </a:lnTo>
                  <a:lnTo>
                    <a:pt x="4329" y="88"/>
                  </a:lnTo>
                  <a:lnTo>
                    <a:pt x="4326" y="83"/>
                  </a:lnTo>
                  <a:lnTo>
                    <a:pt x="4326" y="79"/>
                  </a:lnTo>
                  <a:lnTo>
                    <a:pt x="4326" y="75"/>
                  </a:lnTo>
                  <a:lnTo>
                    <a:pt x="4329" y="71"/>
                  </a:lnTo>
                  <a:lnTo>
                    <a:pt x="4332" y="67"/>
                  </a:lnTo>
                  <a:lnTo>
                    <a:pt x="4336" y="65"/>
                  </a:lnTo>
                  <a:lnTo>
                    <a:pt x="4342" y="64"/>
                  </a:lnTo>
                  <a:close/>
                  <a:moveTo>
                    <a:pt x="4277" y="64"/>
                  </a:moveTo>
                  <a:lnTo>
                    <a:pt x="4282" y="65"/>
                  </a:lnTo>
                  <a:lnTo>
                    <a:pt x="4286" y="67"/>
                  </a:lnTo>
                  <a:lnTo>
                    <a:pt x="4289" y="71"/>
                  </a:lnTo>
                  <a:lnTo>
                    <a:pt x="4291" y="75"/>
                  </a:lnTo>
                  <a:lnTo>
                    <a:pt x="4291" y="79"/>
                  </a:lnTo>
                  <a:lnTo>
                    <a:pt x="4291" y="83"/>
                  </a:lnTo>
                  <a:lnTo>
                    <a:pt x="4289" y="88"/>
                  </a:lnTo>
                  <a:lnTo>
                    <a:pt x="4286" y="92"/>
                  </a:lnTo>
                  <a:lnTo>
                    <a:pt x="4282" y="93"/>
                  </a:lnTo>
                  <a:lnTo>
                    <a:pt x="4277" y="94"/>
                  </a:lnTo>
                  <a:lnTo>
                    <a:pt x="4272" y="93"/>
                  </a:lnTo>
                  <a:lnTo>
                    <a:pt x="4268" y="92"/>
                  </a:lnTo>
                  <a:lnTo>
                    <a:pt x="4265" y="88"/>
                  </a:lnTo>
                  <a:lnTo>
                    <a:pt x="4264" y="83"/>
                  </a:lnTo>
                  <a:lnTo>
                    <a:pt x="4262" y="79"/>
                  </a:lnTo>
                  <a:lnTo>
                    <a:pt x="4264" y="75"/>
                  </a:lnTo>
                  <a:lnTo>
                    <a:pt x="4265" y="71"/>
                  </a:lnTo>
                  <a:lnTo>
                    <a:pt x="4268" y="67"/>
                  </a:lnTo>
                  <a:lnTo>
                    <a:pt x="4272" y="65"/>
                  </a:lnTo>
                  <a:lnTo>
                    <a:pt x="4277" y="64"/>
                  </a:lnTo>
                  <a:close/>
                  <a:moveTo>
                    <a:pt x="4213" y="64"/>
                  </a:moveTo>
                  <a:lnTo>
                    <a:pt x="4217" y="65"/>
                  </a:lnTo>
                  <a:lnTo>
                    <a:pt x="4222" y="67"/>
                  </a:lnTo>
                  <a:lnTo>
                    <a:pt x="4224" y="71"/>
                  </a:lnTo>
                  <a:lnTo>
                    <a:pt x="4227" y="75"/>
                  </a:lnTo>
                  <a:lnTo>
                    <a:pt x="4229" y="79"/>
                  </a:lnTo>
                  <a:lnTo>
                    <a:pt x="4227" y="83"/>
                  </a:lnTo>
                  <a:lnTo>
                    <a:pt x="4224" y="88"/>
                  </a:lnTo>
                  <a:lnTo>
                    <a:pt x="4222" y="92"/>
                  </a:lnTo>
                  <a:lnTo>
                    <a:pt x="4217" y="93"/>
                  </a:lnTo>
                  <a:lnTo>
                    <a:pt x="4213" y="94"/>
                  </a:lnTo>
                  <a:lnTo>
                    <a:pt x="4208" y="93"/>
                  </a:lnTo>
                  <a:lnTo>
                    <a:pt x="4205" y="92"/>
                  </a:lnTo>
                  <a:lnTo>
                    <a:pt x="4201" y="88"/>
                  </a:lnTo>
                  <a:lnTo>
                    <a:pt x="4199" y="83"/>
                  </a:lnTo>
                  <a:lnTo>
                    <a:pt x="4198" y="79"/>
                  </a:lnTo>
                  <a:lnTo>
                    <a:pt x="4199" y="75"/>
                  </a:lnTo>
                  <a:lnTo>
                    <a:pt x="4201" y="71"/>
                  </a:lnTo>
                  <a:lnTo>
                    <a:pt x="4205" y="67"/>
                  </a:lnTo>
                  <a:lnTo>
                    <a:pt x="4208" y="65"/>
                  </a:lnTo>
                  <a:lnTo>
                    <a:pt x="4213" y="64"/>
                  </a:lnTo>
                  <a:close/>
                  <a:moveTo>
                    <a:pt x="4149" y="64"/>
                  </a:moveTo>
                  <a:lnTo>
                    <a:pt x="4153" y="65"/>
                  </a:lnTo>
                  <a:lnTo>
                    <a:pt x="4157" y="67"/>
                  </a:lnTo>
                  <a:lnTo>
                    <a:pt x="4162" y="71"/>
                  </a:lnTo>
                  <a:lnTo>
                    <a:pt x="4163" y="75"/>
                  </a:lnTo>
                  <a:lnTo>
                    <a:pt x="4164" y="79"/>
                  </a:lnTo>
                  <a:lnTo>
                    <a:pt x="4163" y="83"/>
                  </a:lnTo>
                  <a:lnTo>
                    <a:pt x="4162" y="88"/>
                  </a:lnTo>
                  <a:lnTo>
                    <a:pt x="4157" y="92"/>
                  </a:lnTo>
                  <a:lnTo>
                    <a:pt x="4153" y="93"/>
                  </a:lnTo>
                  <a:lnTo>
                    <a:pt x="4149" y="94"/>
                  </a:lnTo>
                  <a:lnTo>
                    <a:pt x="4145" y="93"/>
                  </a:lnTo>
                  <a:lnTo>
                    <a:pt x="4141" y="92"/>
                  </a:lnTo>
                  <a:lnTo>
                    <a:pt x="4136" y="88"/>
                  </a:lnTo>
                  <a:lnTo>
                    <a:pt x="4135" y="83"/>
                  </a:lnTo>
                  <a:lnTo>
                    <a:pt x="4134" y="79"/>
                  </a:lnTo>
                  <a:lnTo>
                    <a:pt x="4135" y="75"/>
                  </a:lnTo>
                  <a:lnTo>
                    <a:pt x="4136" y="71"/>
                  </a:lnTo>
                  <a:lnTo>
                    <a:pt x="4141" y="67"/>
                  </a:lnTo>
                  <a:lnTo>
                    <a:pt x="4145" y="65"/>
                  </a:lnTo>
                  <a:lnTo>
                    <a:pt x="4149" y="64"/>
                  </a:lnTo>
                  <a:close/>
                  <a:moveTo>
                    <a:pt x="4085" y="64"/>
                  </a:moveTo>
                  <a:lnTo>
                    <a:pt x="4090" y="65"/>
                  </a:lnTo>
                  <a:lnTo>
                    <a:pt x="4093" y="67"/>
                  </a:lnTo>
                  <a:lnTo>
                    <a:pt x="4097" y="71"/>
                  </a:lnTo>
                  <a:lnTo>
                    <a:pt x="4099" y="75"/>
                  </a:lnTo>
                  <a:lnTo>
                    <a:pt x="4100" y="79"/>
                  </a:lnTo>
                  <a:lnTo>
                    <a:pt x="4099" y="83"/>
                  </a:lnTo>
                  <a:lnTo>
                    <a:pt x="4097" y="88"/>
                  </a:lnTo>
                  <a:lnTo>
                    <a:pt x="4093" y="92"/>
                  </a:lnTo>
                  <a:lnTo>
                    <a:pt x="4090" y="93"/>
                  </a:lnTo>
                  <a:lnTo>
                    <a:pt x="4085" y="94"/>
                  </a:lnTo>
                  <a:lnTo>
                    <a:pt x="4081" y="93"/>
                  </a:lnTo>
                  <a:lnTo>
                    <a:pt x="4076" y="92"/>
                  </a:lnTo>
                  <a:lnTo>
                    <a:pt x="4074" y="88"/>
                  </a:lnTo>
                  <a:lnTo>
                    <a:pt x="4071" y="83"/>
                  </a:lnTo>
                  <a:lnTo>
                    <a:pt x="4069" y="79"/>
                  </a:lnTo>
                  <a:lnTo>
                    <a:pt x="4071" y="75"/>
                  </a:lnTo>
                  <a:lnTo>
                    <a:pt x="4074" y="71"/>
                  </a:lnTo>
                  <a:lnTo>
                    <a:pt x="4076" y="67"/>
                  </a:lnTo>
                  <a:lnTo>
                    <a:pt x="4081" y="65"/>
                  </a:lnTo>
                  <a:lnTo>
                    <a:pt x="4085" y="64"/>
                  </a:lnTo>
                  <a:close/>
                  <a:moveTo>
                    <a:pt x="4021" y="64"/>
                  </a:moveTo>
                  <a:lnTo>
                    <a:pt x="4026" y="65"/>
                  </a:lnTo>
                  <a:lnTo>
                    <a:pt x="4030" y="67"/>
                  </a:lnTo>
                  <a:lnTo>
                    <a:pt x="4033" y="71"/>
                  </a:lnTo>
                  <a:lnTo>
                    <a:pt x="4034" y="75"/>
                  </a:lnTo>
                  <a:lnTo>
                    <a:pt x="4036" y="79"/>
                  </a:lnTo>
                  <a:lnTo>
                    <a:pt x="4034" y="83"/>
                  </a:lnTo>
                  <a:lnTo>
                    <a:pt x="4033" y="88"/>
                  </a:lnTo>
                  <a:lnTo>
                    <a:pt x="4030" y="92"/>
                  </a:lnTo>
                  <a:lnTo>
                    <a:pt x="4026" y="93"/>
                  </a:lnTo>
                  <a:lnTo>
                    <a:pt x="4021" y="94"/>
                  </a:lnTo>
                  <a:lnTo>
                    <a:pt x="4016" y="93"/>
                  </a:lnTo>
                  <a:lnTo>
                    <a:pt x="4012" y="92"/>
                  </a:lnTo>
                  <a:lnTo>
                    <a:pt x="4009" y="88"/>
                  </a:lnTo>
                  <a:lnTo>
                    <a:pt x="4007" y="83"/>
                  </a:lnTo>
                  <a:lnTo>
                    <a:pt x="4007" y="79"/>
                  </a:lnTo>
                  <a:lnTo>
                    <a:pt x="4007" y="75"/>
                  </a:lnTo>
                  <a:lnTo>
                    <a:pt x="4009" y="71"/>
                  </a:lnTo>
                  <a:lnTo>
                    <a:pt x="4012" y="67"/>
                  </a:lnTo>
                  <a:lnTo>
                    <a:pt x="4016" y="65"/>
                  </a:lnTo>
                  <a:lnTo>
                    <a:pt x="4021" y="64"/>
                  </a:lnTo>
                  <a:close/>
                  <a:moveTo>
                    <a:pt x="3958" y="64"/>
                  </a:moveTo>
                  <a:lnTo>
                    <a:pt x="3962" y="65"/>
                  </a:lnTo>
                  <a:lnTo>
                    <a:pt x="3966" y="67"/>
                  </a:lnTo>
                  <a:lnTo>
                    <a:pt x="3969" y="71"/>
                  </a:lnTo>
                  <a:lnTo>
                    <a:pt x="3972" y="75"/>
                  </a:lnTo>
                  <a:lnTo>
                    <a:pt x="3972" y="79"/>
                  </a:lnTo>
                  <a:lnTo>
                    <a:pt x="3972" y="83"/>
                  </a:lnTo>
                  <a:lnTo>
                    <a:pt x="3969" y="88"/>
                  </a:lnTo>
                  <a:lnTo>
                    <a:pt x="3966" y="92"/>
                  </a:lnTo>
                  <a:lnTo>
                    <a:pt x="3962" y="93"/>
                  </a:lnTo>
                  <a:lnTo>
                    <a:pt x="3958" y="94"/>
                  </a:lnTo>
                  <a:lnTo>
                    <a:pt x="3952" y="93"/>
                  </a:lnTo>
                  <a:lnTo>
                    <a:pt x="3948" y="92"/>
                  </a:lnTo>
                  <a:lnTo>
                    <a:pt x="3945" y="88"/>
                  </a:lnTo>
                  <a:lnTo>
                    <a:pt x="3942" y="83"/>
                  </a:lnTo>
                  <a:lnTo>
                    <a:pt x="3942" y="79"/>
                  </a:lnTo>
                  <a:lnTo>
                    <a:pt x="3942" y="75"/>
                  </a:lnTo>
                  <a:lnTo>
                    <a:pt x="3945" y="71"/>
                  </a:lnTo>
                  <a:lnTo>
                    <a:pt x="3948" y="67"/>
                  </a:lnTo>
                  <a:lnTo>
                    <a:pt x="3952" y="65"/>
                  </a:lnTo>
                  <a:lnTo>
                    <a:pt x="3958" y="64"/>
                  </a:lnTo>
                  <a:close/>
                  <a:moveTo>
                    <a:pt x="3893" y="64"/>
                  </a:moveTo>
                  <a:lnTo>
                    <a:pt x="3898" y="65"/>
                  </a:lnTo>
                  <a:lnTo>
                    <a:pt x="3902" y="67"/>
                  </a:lnTo>
                  <a:lnTo>
                    <a:pt x="3905" y="71"/>
                  </a:lnTo>
                  <a:lnTo>
                    <a:pt x="3907" y="75"/>
                  </a:lnTo>
                  <a:lnTo>
                    <a:pt x="3907" y="79"/>
                  </a:lnTo>
                  <a:lnTo>
                    <a:pt x="3907" y="83"/>
                  </a:lnTo>
                  <a:lnTo>
                    <a:pt x="3905" y="88"/>
                  </a:lnTo>
                  <a:lnTo>
                    <a:pt x="3902" y="92"/>
                  </a:lnTo>
                  <a:lnTo>
                    <a:pt x="3898" y="93"/>
                  </a:lnTo>
                  <a:lnTo>
                    <a:pt x="3893" y="94"/>
                  </a:lnTo>
                  <a:lnTo>
                    <a:pt x="3888" y="93"/>
                  </a:lnTo>
                  <a:lnTo>
                    <a:pt x="3884" y="92"/>
                  </a:lnTo>
                  <a:lnTo>
                    <a:pt x="3881" y="88"/>
                  </a:lnTo>
                  <a:lnTo>
                    <a:pt x="3880" y="83"/>
                  </a:lnTo>
                  <a:lnTo>
                    <a:pt x="3878" y="79"/>
                  </a:lnTo>
                  <a:lnTo>
                    <a:pt x="3880" y="75"/>
                  </a:lnTo>
                  <a:lnTo>
                    <a:pt x="3881" y="71"/>
                  </a:lnTo>
                  <a:lnTo>
                    <a:pt x="3884" y="67"/>
                  </a:lnTo>
                  <a:lnTo>
                    <a:pt x="3888" y="65"/>
                  </a:lnTo>
                  <a:lnTo>
                    <a:pt x="3893" y="64"/>
                  </a:lnTo>
                  <a:close/>
                  <a:moveTo>
                    <a:pt x="3829" y="64"/>
                  </a:moveTo>
                  <a:lnTo>
                    <a:pt x="3833" y="65"/>
                  </a:lnTo>
                  <a:lnTo>
                    <a:pt x="3838" y="67"/>
                  </a:lnTo>
                  <a:lnTo>
                    <a:pt x="3840" y="71"/>
                  </a:lnTo>
                  <a:lnTo>
                    <a:pt x="3843" y="75"/>
                  </a:lnTo>
                  <a:lnTo>
                    <a:pt x="3845" y="79"/>
                  </a:lnTo>
                  <a:lnTo>
                    <a:pt x="3843" y="83"/>
                  </a:lnTo>
                  <a:lnTo>
                    <a:pt x="3840" y="88"/>
                  </a:lnTo>
                  <a:lnTo>
                    <a:pt x="3838" y="92"/>
                  </a:lnTo>
                  <a:lnTo>
                    <a:pt x="3833" y="93"/>
                  </a:lnTo>
                  <a:lnTo>
                    <a:pt x="3829" y="94"/>
                  </a:lnTo>
                  <a:lnTo>
                    <a:pt x="3824" y="93"/>
                  </a:lnTo>
                  <a:lnTo>
                    <a:pt x="3821" y="92"/>
                  </a:lnTo>
                  <a:lnTo>
                    <a:pt x="3817" y="88"/>
                  </a:lnTo>
                  <a:lnTo>
                    <a:pt x="3815" y="83"/>
                  </a:lnTo>
                  <a:lnTo>
                    <a:pt x="3814" y="79"/>
                  </a:lnTo>
                  <a:lnTo>
                    <a:pt x="3815" y="75"/>
                  </a:lnTo>
                  <a:lnTo>
                    <a:pt x="3817" y="71"/>
                  </a:lnTo>
                  <a:lnTo>
                    <a:pt x="3821" y="67"/>
                  </a:lnTo>
                  <a:lnTo>
                    <a:pt x="3824" y="65"/>
                  </a:lnTo>
                  <a:lnTo>
                    <a:pt x="3829" y="64"/>
                  </a:lnTo>
                  <a:close/>
                  <a:moveTo>
                    <a:pt x="3765" y="64"/>
                  </a:moveTo>
                  <a:lnTo>
                    <a:pt x="3769" y="65"/>
                  </a:lnTo>
                  <a:lnTo>
                    <a:pt x="3773" y="67"/>
                  </a:lnTo>
                  <a:lnTo>
                    <a:pt x="3778" y="71"/>
                  </a:lnTo>
                  <a:lnTo>
                    <a:pt x="3779" y="75"/>
                  </a:lnTo>
                  <a:lnTo>
                    <a:pt x="3780" y="79"/>
                  </a:lnTo>
                  <a:lnTo>
                    <a:pt x="3779" y="83"/>
                  </a:lnTo>
                  <a:lnTo>
                    <a:pt x="3778" y="88"/>
                  </a:lnTo>
                  <a:lnTo>
                    <a:pt x="3773" y="92"/>
                  </a:lnTo>
                  <a:lnTo>
                    <a:pt x="3769" y="93"/>
                  </a:lnTo>
                  <a:lnTo>
                    <a:pt x="3765" y="94"/>
                  </a:lnTo>
                  <a:lnTo>
                    <a:pt x="3761" y="93"/>
                  </a:lnTo>
                  <a:lnTo>
                    <a:pt x="3757" y="92"/>
                  </a:lnTo>
                  <a:lnTo>
                    <a:pt x="3752" y="88"/>
                  </a:lnTo>
                  <a:lnTo>
                    <a:pt x="3751" y="83"/>
                  </a:lnTo>
                  <a:lnTo>
                    <a:pt x="3750" y="79"/>
                  </a:lnTo>
                  <a:lnTo>
                    <a:pt x="3751" y="75"/>
                  </a:lnTo>
                  <a:lnTo>
                    <a:pt x="3752" y="71"/>
                  </a:lnTo>
                  <a:lnTo>
                    <a:pt x="3757" y="67"/>
                  </a:lnTo>
                  <a:lnTo>
                    <a:pt x="3761" y="65"/>
                  </a:lnTo>
                  <a:lnTo>
                    <a:pt x="3765" y="64"/>
                  </a:lnTo>
                  <a:close/>
                  <a:moveTo>
                    <a:pt x="3701" y="64"/>
                  </a:moveTo>
                  <a:lnTo>
                    <a:pt x="3706" y="65"/>
                  </a:lnTo>
                  <a:lnTo>
                    <a:pt x="3709" y="67"/>
                  </a:lnTo>
                  <a:lnTo>
                    <a:pt x="3713" y="71"/>
                  </a:lnTo>
                  <a:lnTo>
                    <a:pt x="3715" y="75"/>
                  </a:lnTo>
                  <a:lnTo>
                    <a:pt x="3716" y="79"/>
                  </a:lnTo>
                  <a:lnTo>
                    <a:pt x="3715" y="83"/>
                  </a:lnTo>
                  <a:lnTo>
                    <a:pt x="3713" y="88"/>
                  </a:lnTo>
                  <a:lnTo>
                    <a:pt x="3709" y="92"/>
                  </a:lnTo>
                  <a:lnTo>
                    <a:pt x="3706" y="93"/>
                  </a:lnTo>
                  <a:lnTo>
                    <a:pt x="3701" y="94"/>
                  </a:lnTo>
                  <a:lnTo>
                    <a:pt x="3697" y="93"/>
                  </a:lnTo>
                  <a:lnTo>
                    <a:pt x="3692" y="92"/>
                  </a:lnTo>
                  <a:lnTo>
                    <a:pt x="3690" y="88"/>
                  </a:lnTo>
                  <a:lnTo>
                    <a:pt x="3687" y="83"/>
                  </a:lnTo>
                  <a:lnTo>
                    <a:pt x="3685" y="79"/>
                  </a:lnTo>
                  <a:lnTo>
                    <a:pt x="3687" y="75"/>
                  </a:lnTo>
                  <a:lnTo>
                    <a:pt x="3690" y="71"/>
                  </a:lnTo>
                  <a:lnTo>
                    <a:pt x="3692" y="67"/>
                  </a:lnTo>
                  <a:lnTo>
                    <a:pt x="3697" y="65"/>
                  </a:lnTo>
                  <a:lnTo>
                    <a:pt x="3701" y="64"/>
                  </a:lnTo>
                  <a:close/>
                  <a:moveTo>
                    <a:pt x="3637" y="64"/>
                  </a:moveTo>
                  <a:lnTo>
                    <a:pt x="3642" y="65"/>
                  </a:lnTo>
                  <a:lnTo>
                    <a:pt x="3646" y="67"/>
                  </a:lnTo>
                  <a:lnTo>
                    <a:pt x="3649" y="71"/>
                  </a:lnTo>
                  <a:lnTo>
                    <a:pt x="3650" y="75"/>
                  </a:lnTo>
                  <a:lnTo>
                    <a:pt x="3652" y="79"/>
                  </a:lnTo>
                  <a:lnTo>
                    <a:pt x="3650" y="83"/>
                  </a:lnTo>
                  <a:lnTo>
                    <a:pt x="3649" y="88"/>
                  </a:lnTo>
                  <a:lnTo>
                    <a:pt x="3646" y="92"/>
                  </a:lnTo>
                  <a:lnTo>
                    <a:pt x="3642" y="93"/>
                  </a:lnTo>
                  <a:lnTo>
                    <a:pt x="3637" y="94"/>
                  </a:lnTo>
                  <a:lnTo>
                    <a:pt x="3632" y="93"/>
                  </a:lnTo>
                  <a:lnTo>
                    <a:pt x="3628" y="92"/>
                  </a:lnTo>
                  <a:lnTo>
                    <a:pt x="3625" y="88"/>
                  </a:lnTo>
                  <a:lnTo>
                    <a:pt x="3623" y="83"/>
                  </a:lnTo>
                  <a:lnTo>
                    <a:pt x="3623" y="79"/>
                  </a:lnTo>
                  <a:lnTo>
                    <a:pt x="3623" y="75"/>
                  </a:lnTo>
                  <a:lnTo>
                    <a:pt x="3625" y="71"/>
                  </a:lnTo>
                  <a:lnTo>
                    <a:pt x="3628" y="67"/>
                  </a:lnTo>
                  <a:lnTo>
                    <a:pt x="3632" y="65"/>
                  </a:lnTo>
                  <a:lnTo>
                    <a:pt x="3637" y="64"/>
                  </a:lnTo>
                  <a:close/>
                  <a:moveTo>
                    <a:pt x="3574" y="64"/>
                  </a:moveTo>
                  <a:lnTo>
                    <a:pt x="3578" y="65"/>
                  </a:lnTo>
                  <a:lnTo>
                    <a:pt x="3582" y="67"/>
                  </a:lnTo>
                  <a:lnTo>
                    <a:pt x="3585" y="71"/>
                  </a:lnTo>
                  <a:lnTo>
                    <a:pt x="3588" y="75"/>
                  </a:lnTo>
                  <a:lnTo>
                    <a:pt x="3588" y="79"/>
                  </a:lnTo>
                  <a:lnTo>
                    <a:pt x="3588" y="83"/>
                  </a:lnTo>
                  <a:lnTo>
                    <a:pt x="3585" y="88"/>
                  </a:lnTo>
                  <a:lnTo>
                    <a:pt x="3582" y="92"/>
                  </a:lnTo>
                  <a:lnTo>
                    <a:pt x="3578" y="93"/>
                  </a:lnTo>
                  <a:lnTo>
                    <a:pt x="3574" y="94"/>
                  </a:lnTo>
                  <a:lnTo>
                    <a:pt x="3568" y="93"/>
                  </a:lnTo>
                  <a:lnTo>
                    <a:pt x="3564" y="92"/>
                  </a:lnTo>
                  <a:lnTo>
                    <a:pt x="3561" y="88"/>
                  </a:lnTo>
                  <a:lnTo>
                    <a:pt x="3558" y="83"/>
                  </a:lnTo>
                  <a:lnTo>
                    <a:pt x="3558" y="79"/>
                  </a:lnTo>
                  <a:lnTo>
                    <a:pt x="3558" y="75"/>
                  </a:lnTo>
                  <a:lnTo>
                    <a:pt x="3561" y="71"/>
                  </a:lnTo>
                  <a:lnTo>
                    <a:pt x="3564" y="67"/>
                  </a:lnTo>
                  <a:lnTo>
                    <a:pt x="3568" y="65"/>
                  </a:lnTo>
                  <a:lnTo>
                    <a:pt x="3574" y="64"/>
                  </a:lnTo>
                  <a:close/>
                  <a:moveTo>
                    <a:pt x="3509" y="64"/>
                  </a:moveTo>
                  <a:lnTo>
                    <a:pt x="3514" y="65"/>
                  </a:lnTo>
                  <a:lnTo>
                    <a:pt x="3518" y="67"/>
                  </a:lnTo>
                  <a:lnTo>
                    <a:pt x="3521" y="71"/>
                  </a:lnTo>
                  <a:lnTo>
                    <a:pt x="3523" y="75"/>
                  </a:lnTo>
                  <a:lnTo>
                    <a:pt x="3523" y="79"/>
                  </a:lnTo>
                  <a:lnTo>
                    <a:pt x="3523" y="83"/>
                  </a:lnTo>
                  <a:lnTo>
                    <a:pt x="3521" y="88"/>
                  </a:lnTo>
                  <a:lnTo>
                    <a:pt x="3518" y="92"/>
                  </a:lnTo>
                  <a:lnTo>
                    <a:pt x="3514" y="93"/>
                  </a:lnTo>
                  <a:lnTo>
                    <a:pt x="3509" y="94"/>
                  </a:lnTo>
                  <a:lnTo>
                    <a:pt x="3504" y="93"/>
                  </a:lnTo>
                  <a:lnTo>
                    <a:pt x="3500" y="92"/>
                  </a:lnTo>
                  <a:lnTo>
                    <a:pt x="3497" y="88"/>
                  </a:lnTo>
                  <a:lnTo>
                    <a:pt x="3496" y="83"/>
                  </a:lnTo>
                  <a:lnTo>
                    <a:pt x="3494" y="79"/>
                  </a:lnTo>
                  <a:lnTo>
                    <a:pt x="3496" y="75"/>
                  </a:lnTo>
                  <a:lnTo>
                    <a:pt x="3497" y="71"/>
                  </a:lnTo>
                  <a:lnTo>
                    <a:pt x="3500" y="67"/>
                  </a:lnTo>
                  <a:lnTo>
                    <a:pt x="3504" y="65"/>
                  </a:lnTo>
                  <a:lnTo>
                    <a:pt x="3509" y="64"/>
                  </a:lnTo>
                  <a:close/>
                  <a:moveTo>
                    <a:pt x="3445" y="64"/>
                  </a:moveTo>
                  <a:lnTo>
                    <a:pt x="3449" y="65"/>
                  </a:lnTo>
                  <a:lnTo>
                    <a:pt x="3454" y="67"/>
                  </a:lnTo>
                  <a:lnTo>
                    <a:pt x="3456" y="71"/>
                  </a:lnTo>
                  <a:lnTo>
                    <a:pt x="3459" y="75"/>
                  </a:lnTo>
                  <a:lnTo>
                    <a:pt x="3461" y="79"/>
                  </a:lnTo>
                  <a:lnTo>
                    <a:pt x="3459" y="83"/>
                  </a:lnTo>
                  <a:lnTo>
                    <a:pt x="3456" y="88"/>
                  </a:lnTo>
                  <a:lnTo>
                    <a:pt x="3454" y="92"/>
                  </a:lnTo>
                  <a:lnTo>
                    <a:pt x="3449" y="93"/>
                  </a:lnTo>
                  <a:lnTo>
                    <a:pt x="3445" y="94"/>
                  </a:lnTo>
                  <a:lnTo>
                    <a:pt x="3440" y="93"/>
                  </a:lnTo>
                  <a:lnTo>
                    <a:pt x="3437" y="92"/>
                  </a:lnTo>
                  <a:lnTo>
                    <a:pt x="3433" y="88"/>
                  </a:lnTo>
                  <a:lnTo>
                    <a:pt x="3431" y="83"/>
                  </a:lnTo>
                  <a:lnTo>
                    <a:pt x="3430" y="79"/>
                  </a:lnTo>
                  <a:lnTo>
                    <a:pt x="3431" y="75"/>
                  </a:lnTo>
                  <a:lnTo>
                    <a:pt x="3433" y="71"/>
                  </a:lnTo>
                  <a:lnTo>
                    <a:pt x="3437" y="67"/>
                  </a:lnTo>
                  <a:lnTo>
                    <a:pt x="3440" y="65"/>
                  </a:lnTo>
                  <a:lnTo>
                    <a:pt x="3445" y="64"/>
                  </a:lnTo>
                  <a:close/>
                  <a:moveTo>
                    <a:pt x="3381" y="64"/>
                  </a:moveTo>
                  <a:lnTo>
                    <a:pt x="3385" y="65"/>
                  </a:lnTo>
                  <a:lnTo>
                    <a:pt x="3389" y="67"/>
                  </a:lnTo>
                  <a:lnTo>
                    <a:pt x="3394" y="71"/>
                  </a:lnTo>
                  <a:lnTo>
                    <a:pt x="3395" y="75"/>
                  </a:lnTo>
                  <a:lnTo>
                    <a:pt x="3396" y="79"/>
                  </a:lnTo>
                  <a:lnTo>
                    <a:pt x="3395" y="83"/>
                  </a:lnTo>
                  <a:lnTo>
                    <a:pt x="3394" y="88"/>
                  </a:lnTo>
                  <a:lnTo>
                    <a:pt x="3389" y="92"/>
                  </a:lnTo>
                  <a:lnTo>
                    <a:pt x="3385" y="93"/>
                  </a:lnTo>
                  <a:lnTo>
                    <a:pt x="3381" y="94"/>
                  </a:lnTo>
                  <a:lnTo>
                    <a:pt x="3377" y="93"/>
                  </a:lnTo>
                  <a:lnTo>
                    <a:pt x="3373" y="92"/>
                  </a:lnTo>
                  <a:lnTo>
                    <a:pt x="3368" y="88"/>
                  </a:lnTo>
                  <a:lnTo>
                    <a:pt x="3367" y="83"/>
                  </a:lnTo>
                  <a:lnTo>
                    <a:pt x="3366" y="79"/>
                  </a:lnTo>
                  <a:lnTo>
                    <a:pt x="3367" y="75"/>
                  </a:lnTo>
                  <a:lnTo>
                    <a:pt x="3368" y="71"/>
                  </a:lnTo>
                  <a:lnTo>
                    <a:pt x="3373" y="67"/>
                  </a:lnTo>
                  <a:lnTo>
                    <a:pt x="3377" y="65"/>
                  </a:lnTo>
                  <a:lnTo>
                    <a:pt x="3381" y="64"/>
                  </a:lnTo>
                  <a:close/>
                  <a:moveTo>
                    <a:pt x="3317" y="64"/>
                  </a:moveTo>
                  <a:lnTo>
                    <a:pt x="3322" y="65"/>
                  </a:lnTo>
                  <a:lnTo>
                    <a:pt x="3325" y="67"/>
                  </a:lnTo>
                  <a:lnTo>
                    <a:pt x="3329" y="71"/>
                  </a:lnTo>
                  <a:lnTo>
                    <a:pt x="3331" y="75"/>
                  </a:lnTo>
                  <a:lnTo>
                    <a:pt x="3332" y="79"/>
                  </a:lnTo>
                  <a:lnTo>
                    <a:pt x="3331" y="83"/>
                  </a:lnTo>
                  <a:lnTo>
                    <a:pt x="3329" y="88"/>
                  </a:lnTo>
                  <a:lnTo>
                    <a:pt x="3325" y="92"/>
                  </a:lnTo>
                  <a:lnTo>
                    <a:pt x="3322" y="93"/>
                  </a:lnTo>
                  <a:lnTo>
                    <a:pt x="3317" y="94"/>
                  </a:lnTo>
                  <a:lnTo>
                    <a:pt x="3313" y="93"/>
                  </a:lnTo>
                  <a:lnTo>
                    <a:pt x="3308" y="92"/>
                  </a:lnTo>
                  <a:lnTo>
                    <a:pt x="3306" y="88"/>
                  </a:lnTo>
                  <a:lnTo>
                    <a:pt x="3303" y="83"/>
                  </a:lnTo>
                  <a:lnTo>
                    <a:pt x="3301" y="79"/>
                  </a:lnTo>
                  <a:lnTo>
                    <a:pt x="3303" y="75"/>
                  </a:lnTo>
                  <a:lnTo>
                    <a:pt x="3306" y="71"/>
                  </a:lnTo>
                  <a:lnTo>
                    <a:pt x="3308" y="67"/>
                  </a:lnTo>
                  <a:lnTo>
                    <a:pt x="3313" y="65"/>
                  </a:lnTo>
                  <a:lnTo>
                    <a:pt x="3317" y="64"/>
                  </a:lnTo>
                  <a:close/>
                  <a:moveTo>
                    <a:pt x="3253" y="64"/>
                  </a:moveTo>
                  <a:lnTo>
                    <a:pt x="3258" y="65"/>
                  </a:lnTo>
                  <a:lnTo>
                    <a:pt x="3262" y="67"/>
                  </a:lnTo>
                  <a:lnTo>
                    <a:pt x="3265" y="71"/>
                  </a:lnTo>
                  <a:lnTo>
                    <a:pt x="3266" y="75"/>
                  </a:lnTo>
                  <a:lnTo>
                    <a:pt x="3268" y="79"/>
                  </a:lnTo>
                  <a:lnTo>
                    <a:pt x="3266" y="83"/>
                  </a:lnTo>
                  <a:lnTo>
                    <a:pt x="3265" y="88"/>
                  </a:lnTo>
                  <a:lnTo>
                    <a:pt x="3262" y="92"/>
                  </a:lnTo>
                  <a:lnTo>
                    <a:pt x="3258" y="93"/>
                  </a:lnTo>
                  <a:lnTo>
                    <a:pt x="3253" y="94"/>
                  </a:lnTo>
                  <a:lnTo>
                    <a:pt x="3248" y="93"/>
                  </a:lnTo>
                  <a:lnTo>
                    <a:pt x="3244" y="92"/>
                  </a:lnTo>
                  <a:lnTo>
                    <a:pt x="3241" y="88"/>
                  </a:lnTo>
                  <a:lnTo>
                    <a:pt x="3239" y="83"/>
                  </a:lnTo>
                  <a:lnTo>
                    <a:pt x="3239" y="79"/>
                  </a:lnTo>
                  <a:lnTo>
                    <a:pt x="3239" y="75"/>
                  </a:lnTo>
                  <a:lnTo>
                    <a:pt x="3241" y="71"/>
                  </a:lnTo>
                  <a:lnTo>
                    <a:pt x="3244" y="67"/>
                  </a:lnTo>
                  <a:lnTo>
                    <a:pt x="3248" y="65"/>
                  </a:lnTo>
                  <a:lnTo>
                    <a:pt x="3253" y="64"/>
                  </a:lnTo>
                  <a:close/>
                  <a:moveTo>
                    <a:pt x="3190" y="64"/>
                  </a:moveTo>
                  <a:lnTo>
                    <a:pt x="3194" y="65"/>
                  </a:lnTo>
                  <a:lnTo>
                    <a:pt x="3198" y="67"/>
                  </a:lnTo>
                  <a:lnTo>
                    <a:pt x="3201" y="71"/>
                  </a:lnTo>
                  <a:lnTo>
                    <a:pt x="3204" y="75"/>
                  </a:lnTo>
                  <a:lnTo>
                    <a:pt x="3204" y="79"/>
                  </a:lnTo>
                  <a:lnTo>
                    <a:pt x="3204" y="83"/>
                  </a:lnTo>
                  <a:lnTo>
                    <a:pt x="3201" y="88"/>
                  </a:lnTo>
                  <a:lnTo>
                    <a:pt x="3198" y="92"/>
                  </a:lnTo>
                  <a:lnTo>
                    <a:pt x="3194" y="93"/>
                  </a:lnTo>
                  <a:lnTo>
                    <a:pt x="3190" y="94"/>
                  </a:lnTo>
                  <a:lnTo>
                    <a:pt x="3184" y="93"/>
                  </a:lnTo>
                  <a:lnTo>
                    <a:pt x="3180" y="92"/>
                  </a:lnTo>
                  <a:lnTo>
                    <a:pt x="3177" y="88"/>
                  </a:lnTo>
                  <a:lnTo>
                    <a:pt x="3174" y="83"/>
                  </a:lnTo>
                  <a:lnTo>
                    <a:pt x="3174" y="79"/>
                  </a:lnTo>
                  <a:lnTo>
                    <a:pt x="3174" y="75"/>
                  </a:lnTo>
                  <a:lnTo>
                    <a:pt x="3177" y="71"/>
                  </a:lnTo>
                  <a:lnTo>
                    <a:pt x="3180" y="67"/>
                  </a:lnTo>
                  <a:lnTo>
                    <a:pt x="3184" y="65"/>
                  </a:lnTo>
                  <a:lnTo>
                    <a:pt x="3190" y="64"/>
                  </a:lnTo>
                  <a:close/>
                  <a:moveTo>
                    <a:pt x="3125" y="64"/>
                  </a:moveTo>
                  <a:lnTo>
                    <a:pt x="3130" y="65"/>
                  </a:lnTo>
                  <a:lnTo>
                    <a:pt x="3134" y="67"/>
                  </a:lnTo>
                  <a:lnTo>
                    <a:pt x="3137" y="71"/>
                  </a:lnTo>
                  <a:lnTo>
                    <a:pt x="3139" y="75"/>
                  </a:lnTo>
                  <a:lnTo>
                    <a:pt x="3139" y="79"/>
                  </a:lnTo>
                  <a:lnTo>
                    <a:pt x="3139" y="83"/>
                  </a:lnTo>
                  <a:lnTo>
                    <a:pt x="3137" y="88"/>
                  </a:lnTo>
                  <a:lnTo>
                    <a:pt x="3134" y="92"/>
                  </a:lnTo>
                  <a:lnTo>
                    <a:pt x="3130" y="93"/>
                  </a:lnTo>
                  <a:lnTo>
                    <a:pt x="3125" y="94"/>
                  </a:lnTo>
                  <a:lnTo>
                    <a:pt x="3120" y="93"/>
                  </a:lnTo>
                  <a:lnTo>
                    <a:pt x="3116" y="92"/>
                  </a:lnTo>
                  <a:lnTo>
                    <a:pt x="3113" y="88"/>
                  </a:lnTo>
                  <a:lnTo>
                    <a:pt x="3112" y="83"/>
                  </a:lnTo>
                  <a:lnTo>
                    <a:pt x="3110" y="79"/>
                  </a:lnTo>
                  <a:lnTo>
                    <a:pt x="3112" y="75"/>
                  </a:lnTo>
                  <a:lnTo>
                    <a:pt x="3113" y="71"/>
                  </a:lnTo>
                  <a:lnTo>
                    <a:pt x="3116" y="67"/>
                  </a:lnTo>
                  <a:lnTo>
                    <a:pt x="3120" y="65"/>
                  </a:lnTo>
                  <a:lnTo>
                    <a:pt x="3125" y="64"/>
                  </a:lnTo>
                  <a:close/>
                  <a:moveTo>
                    <a:pt x="3061" y="64"/>
                  </a:moveTo>
                  <a:lnTo>
                    <a:pt x="3065" y="65"/>
                  </a:lnTo>
                  <a:lnTo>
                    <a:pt x="3070" y="67"/>
                  </a:lnTo>
                  <a:lnTo>
                    <a:pt x="3072" y="71"/>
                  </a:lnTo>
                  <a:lnTo>
                    <a:pt x="3075" y="75"/>
                  </a:lnTo>
                  <a:lnTo>
                    <a:pt x="3077" y="79"/>
                  </a:lnTo>
                  <a:lnTo>
                    <a:pt x="3075" y="83"/>
                  </a:lnTo>
                  <a:lnTo>
                    <a:pt x="3072" y="88"/>
                  </a:lnTo>
                  <a:lnTo>
                    <a:pt x="3070" y="92"/>
                  </a:lnTo>
                  <a:lnTo>
                    <a:pt x="3065" y="93"/>
                  </a:lnTo>
                  <a:lnTo>
                    <a:pt x="3061" y="94"/>
                  </a:lnTo>
                  <a:lnTo>
                    <a:pt x="3056" y="93"/>
                  </a:lnTo>
                  <a:lnTo>
                    <a:pt x="3053" y="92"/>
                  </a:lnTo>
                  <a:lnTo>
                    <a:pt x="3049" y="88"/>
                  </a:lnTo>
                  <a:lnTo>
                    <a:pt x="3047" y="83"/>
                  </a:lnTo>
                  <a:lnTo>
                    <a:pt x="3046" y="79"/>
                  </a:lnTo>
                  <a:lnTo>
                    <a:pt x="3047" y="75"/>
                  </a:lnTo>
                  <a:lnTo>
                    <a:pt x="3049" y="71"/>
                  </a:lnTo>
                  <a:lnTo>
                    <a:pt x="3053" y="67"/>
                  </a:lnTo>
                  <a:lnTo>
                    <a:pt x="3056" y="65"/>
                  </a:lnTo>
                  <a:lnTo>
                    <a:pt x="3061" y="64"/>
                  </a:lnTo>
                  <a:close/>
                  <a:moveTo>
                    <a:pt x="2997" y="64"/>
                  </a:moveTo>
                  <a:lnTo>
                    <a:pt x="3001" y="65"/>
                  </a:lnTo>
                  <a:lnTo>
                    <a:pt x="3005" y="67"/>
                  </a:lnTo>
                  <a:lnTo>
                    <a:pt x="3010" y="71"/>
                  </a:lnTo>
                  <a:lnTo>
                    <a:pt x="3011" y="75"/>
                  </a:lnTo>
                  <a:lnTo>
                    <a:pt x="3012" y="79"/>
                  </a:lnTo>
                  <a:lnTo>
                    <a:pt x="3011" y="83"/>
                  </a:lnTo>
                  <a:lnTo>
                    <a:pt x="3010" y="88"/>
                  </a:lnTo>
                  <a:lnTo>
                    <a:pt x="3005" y="92"/>
                  </a:lnTo>
                  <a:lnTo>
                    <a:pt x="3001" y="93"/>
                  </a:lnTo>
                  <a:lnTo>
                    <a:pt x="2997" y="94"/>
                  </a:lnTo>
                  <a:lnTo>
                    <a:pt x="2993" y="93"/>
                  </a:lnTo>
                  <a:lnTo>
                    <a:pt x="2989" y="92"/>
                  </a:lnTo>
                  <a:lnTo>
                    <a:pt x="2984" y="88"/>
                  </a:lnTo>
                  <a:lnTo>
                    <a:pt x="2983" y="83"/>
                  </a:lnTo>
                  <a:lnTo>
                    <a:pt x="2982" y="79"/>
                  </a:lnTo>
                  <a:lnTo>
                    <a:pt x="2983" y="75"/>
                  </a:lnTo>
                  <a:lnTo>
                    <a:pt x="2984" y="71"/>
                  </a:lnTo>
                  <a:lnTo>
                    <a:pt x="2989" y="67"/>
                  </a:lnTo>
                  <a:lnTo>
                    <a:pt x="2993" y="65"/>
                  </a:lnTo>
                  <a:lnTo>
                    <a:pt x="2997" y="64"/>
                  </a:lnTo>
                  <a:close/>
                  <a:moveTo>
                    <a:pt x="2933" y="64"/>
                  </a:moveTo>
                  <a:lnTo>
                    <a:pt x="2938" y="65"/>
                  </a:lnTo>
                  <a:lnTo>
                    <a:pt x="2941" y="67"/>
                  </a:lnTo>
                  <a:lnTo>
                    <a:pt x="2945" y="71"/>
                  </a:lnTo>
                  <a:lnTo>
                    <a:pt x="2947" y="75"/>
                  </a:lnTo>
                  <a:lnTo>
                    <a:pt x="2948" y="79"/>
                  </a:lnTo>
                  <a:lnTo>
                    <a:pt x="2947" y="83"/>
                  </a:lnTo>
                  <a:lnTo>
                    <a:pt x="2945" y="88"/>
                  </a:lnTo>
                  <a:lnTo>
                    <a:pt x="2941" y="92"/>
                  </a:lnTo>
                  <a:lnTo>
                    <a:pt x="2938" y="93"/>
                  </a:lnTo>
                  <a:lnTo>
                    <a:pt x="2933" y="94"/>
                  </a:lnTo>
                  <a:lnTo>
                    <a:pt x="2929" y="93"/>
                  </a:lnTo>
                  <a:lnTo>
                    <a:pt x="2924" y="92"/>
                  </a:lnTo>
                  <a:lnTo>
                    <a:pt x="2922" y="88"/>
                  </a:lnTo>
                  <a:lnTo>
                    <a:pt x="2919" y="83"/>
                  </a:lnTo>
                  <a:lnTo>
                    <a:pt x="2917" y="79"/>
                  </a:lnTo>
                  <a:lnTo>
                    <a:pt x="2919" y="75"/>
                  </a:lnTo>
                  <a:lnTo>
                    <a:pt x="2922" y="71"/>
                  </a:lnTo>
                  <a:lnTo>
                    <a:pt x="2924" y="67"/>
                  </a:lnTo>
                  <a:lnTo>
                    <a:pt x="2929" y="65"/>
                  </a:lnTo>
                  <a:lnTo>
                    <a:pt x="2933" y="64"/>
                  </a:lnTo>
                  <a:close/>
                  <a:moveTo>
                    <a:pt x="2869" y="64"/>
                  </a:moveTo>
                  <a:lnTo>
                    <a:pt x="2874" y="65"/>
                  </a:lnTo>
                  <a:lnTo>
                    <a:pt x="2878" y="67"/>
                  </a:lnTo>
                  <a:lnTo>
                    <a:pt x="2881" y="71"/>
                  </a:lnTo>
                  <a:lnTo>
                    <a:pt x="2882" y="75"/>
                  </a:lnTo>
                  <a:lnTo>
                    <a:pt x="2884" y="79"/>
                  </a:lnTo>
                  <a:lnTo>
                    <a:pt x="2882" y="83"/>
                  </a:lnTo>
                  <a:lnTo>
                    <a:pt x="2881" y="88"/>
                  </a:lnTo>
                  <a:lnTo>
                    <a:pt x="2878" y="92"/>
                  </a:lnTo>
                  <a:lnTo>
                    <a:pt x="2874" y="93"/>
                  </a:lnTo>
                  <a:lnTo>
                    <a:pt x="2869" y="94"/>
                  </a:lnTo>
                  <a:lnTo>
                    <a:pt x="2864" y="93"/>
                  </a:lnTo>
                  <a:lnTo>
                    <a:pt x="2860" y="92"/>
                  </a:lnTo>
                  <a:lnTo>
                    <a:pt x="2857" y="88"/>
                  </a:lnTo>
                  <a:lnTo>
                    <a:pt x="2855" y="83"/>
                  </a:lnTo>
                  <a:lnTo>
                    <a:pt x="2855" y="79"/>
                  </a:lnTo>
                  <a:lnTo>
                    <a:pt x="2855" y="75"/>
                  </a:lnTo>
                  <a:lnTo>
                    <a:pt x="2857" y="71"/>
                  </a:lnTo>
                  <a:lnTo>
                    <a:pt x="2860" y="67"/>
                  </a:lnTo>
                  <a:lnTo>
                    <a:pt x="2864" y="65"/>
                  </a:lnTo>
                  <a:lnTo>
                    <a:pt x="2869" y="64"/>
                  </a:lnTo>
                  <a:close/>
                  <a:moveTo>
                    <a:pt x="2806" y="64"/>
                  </a:moveTo>
                  <a:lnTo>
                    <a:pt x="2810" y="65"/>
                  </a:lnTo>
                  <a:lnTo>
                    <a:pt x="2814" y="67"/>
                  </a:lnTo>
                  <a:lnTo>
                    <a:pt x="2817" y="71"/>
                  </a:lnTo>
                  <a:lnTo>
                    <a:pt x="2820" y="75"/>
                  </a:lnTo>
                  <a:lnTo>
                    <a:pt x="2820" y="79"/>
                  </a:lnTo>
                  <a:lnTo>
                    <a:pt x="2820" y="83"/>
                  </a:lnTo>
                  <a:lnTo>
                    <a:pt x="2817" y="88"/>
                  </a:lnTo>
                  <a:lnTo>
                    <a:pt x="2814" y="92"/>
                  </a:lnTo>
                  <a:lnTo>
                    <a:pt x="2810" y="93"/>
                  </a:lnTo>
                  <a:lnTo>
                    <a:pt x="2806" y="94"/>
                  </a:lnTo>
                  <a:lnTo>
                    <a:pt x="2800" y="93"/>
                  </a:lnTo>
                  <a:lnTo>
                    <a:pt x="2796" y="92"/>
                  </a:lnTo>
                  <a:lnTo>
                    <a:pt x="2793" y="88"/>
                  </a:lnTo>
                  <a:lnTo>
                    <a:pt x="2790" y="83"/>
                  </a:lnTo>
                  <a:lnTo>
                    <a:pt x="2790" y="79"/>
                  </a:lnTo>
                  <a:lnTo>
                    <a:pt x="2790" y="75"/>
                  </a:lnTo>
                  <a:lnTo>
                    <a:pt x="2793" y="71"/>
                  </a:lnTo>
                  <a:lnTo>
                    <a:pt x="2796" y="67"/>
                  </a:lnTo>
                  <a:lnTo>
                    <a:pt x="2800" y="65"/>
                  </a:lnTo>
                  <a:lnTo>
                    <a:pt x="2806" y="64"/>
                  </a:lnTo>
                  <a:close/>
                  <a:moveTo>
                    <a:pt x="2741" y="64"/>
                  </a:moveTo>
                  <a:lnTo>
                    <a:pt x="2746" y="65"/>
                  </a:lnTo>
                  <a:lnTo>
                    <a:pt x="2750" y="67"/>
                  </a:lnTo>
                  <a:lnTo>
                    <a:pt x="2753" y="71"/>
                  </a:lnTo>
                  <a:lnTo>
                    <a:pt x="2755" y="75"/>
                  </a:lnTo>
                  <a:lnTo>
                    <a:pt x="2755" y="79"/>
                  </a:lnTo>
                  <a:lnTo>
                    <a:pt x="2755" y="83"/>
                  </a:lnTo>
                  <a:lnTo>
                    <a:pt x="2753" y="88"/>
                  </a:lnTo>
                  <a:lnTo>
                    <a:pt x="2750" y="92"/>
                  </a:lnTo>
                  <a:lnTo>
                    <a:pt x="2746" y="93"/>
                  </a:lnTo>
                  <a:lnTo>
                    <a:pt x="2741" y="94"/>
                  </a:lnTo>
                  <a:lnTo>
                    <a:pt x="2736" y="93"/>
                  </a:lnTo>
                  <a:lnTo>
                    <a:pt x="2732" y="92"/>
                  </a:lnTo>
                  <a:lnTo>
                    <a:pt x="2729" y="88"/>
                  </a:lnTo>
                  <a:lnTo>
                    <a:pt x="2728" y="83"/>
                  </a:lnTo>
                  <a:lnTo>
                    <a:pt x="2726" y="79"/>
                  </a:lnTo>
                  <a:lnTo>
                    <a:pt x="2728" y="75"/>
                  </a:lnTo>
                  <a:lnTo>
                    <a:pt x="2729" y="71"/>
                  </a:lnTo>
                  <a:lnTo>
                    <a:pt x="2732" y="67"/>
                  </a:lnTo>
                  <a:lnTo>
                    <a:pt x="2736" y="65"/>
                  </a:lnTo>
                  <a:lnTo>
                    <a:pt x="2741" y="64"/>
                  </a:lnTo>
                  <a:close/>
                  <a:moveTo>
                    <a:pt x="2677" y="64"/>
                  </a:moveTo>
                  <a:lnTo>
                    <a:pt x="2681" y="65"/>
                  </a:lnTo>
                  <a:lnTo>
                    <a:pt x="2686" y="67"/>
                  </a:lnTo>
                  <a:lnTo>
                    <a:pt x="2688" y="71"/>
                  </a:lnTo>
                  <a:lnTo>
                    <a:pt x="2691" y="75"/>
                  </a:lnTo>
                  <a:lnTo>
                    <a:pt x="2693" y="79"/>
                  </a:lnTo>
                  <a:lnTo>
                    <a:pt x="2691" y="83"/>
                  </a:lnTo>
                  <a:lnTo>
                    <a:pt x="2688" y="88"/>
                  </a:lnTo>
                  <a:lnTo>
                    <a:pt x="2686" y="92"/>
                  </a:lnTo>
                  <a:lnTo>
                    <a:pt x="2681" y="93"/>
                  </a:lnTo>
                  <a:lnTo>
                    <a:pt x="2677" y="94"/>
                  </a:lnTo>
                  <a:lnTo>
                    <a:pt x="2672" y="93"/>
                  </a:lnTo>
                  <a:lnTo>
                    <a:pt x="2669" y="92"/>
                  </a:lnTo>
                  <a:lnTo>
                    <a:pt x="2665" y="88"/>
                  </a:lnTo>
                  <a:lnTo>
                    <a:pt x="2663" y="83"/>
                  </a:lnTo>
                  <a:lnTo>
                    <a:pt x="2662" y="79"/>
                  </a:lnTo>
                  <a:lnTo>
                    <a:pt x="2663" y="75"/>
                  </a:lnTo>
                  <a:lnTo>
                    <a:pt x="2665" y="71"/>
                  </a:lnTo>
                  <a:lnTo>
                    <a:pt x="2669" y="67"/>
                  </a:lnTo>
                  <a:lnTo>
                    <a:pt x="2672" y="65"/>
                  </a:lnTo>
                  <a:lnTo>
                    <a:pt x="2677" y="64"/>
                  </a:lnTo>
                  <a:close/>
                  <a:moveTo>
                    <a:pt x="2613" y="64"/>
                  </a:moveTo>
                  <a:lnTo>
                    <a:pt x="2617" y="65"/>
                  </a:lnTo>
                  <a:lnTo>
                    <a:pt x="2621" y="67"/>
                  </a:lnTo>
                  <a:lnTo>
                    <a:pt x="2626" y="71"/>
                  </a:lnTo>
                  <a:lnTo>
                    <a:pt x="2627" y="75"/>
                  </a:lnTo>
                  <a:lnTo>
                    <a:pt x="2628" y="79"/>
                  </a:lnTo>
                  <a:lnTo>
                    <a:pt x="2627" y="83"/>
                  </a:lnTo>
                  <a:lnTo>
                    <a:pt x="2626" y="88"/>
                  </a:lnTo>
                  <a:lnTo>
                    <a:pt x="2621" y="92"/>
                  </a:lnTo>
                  <a:lnTo>
                    <a:pt x="2617" y="93"/>
                  </a:lnTo>
                  <a:lnTo>
                    <a:pt x="2613" y="94"/>
                  </a:lnTo>
                  <a:lnTo>
                    <a:pt x="2609" y="93"/>
                  </a:lnTo>
                  <a:lnTo>
                    <a:pt x="2605" y="92"/>
                  </a:lnTo>
                  <a:lnTo>
                    <a:pt x="2600" y="88"/>
                  </a:lnTo>
                  <a:lnTo>
                    <a:pt x="2599" y="83"/>
                  </a:lnTo>
                  <a:lnTo>
                    <a:pt x="2598" y="79"/>
                  </a:lnTo>
                  <a:lnTo>
                    <a:pt x="2599" y="75"/>
                  </a:lnTo>
                  <a:lnTo>
                    <a:pt x="2600" y="71"/>
                  </a:lnTo>
                  <a:lnTo>
                    <a:pt x="2605" y="67"/>
                  </a:lnTo>
                  <a:lnTo>
                    <a:pt x="2609" y="65"/>
                  </a:lnTo>
                  <a:lnTo>
                    <a:pt x="2613" y="64"/>
                  </a:lnTo>
                  <a:close/>
                  <a:moveTo>
                    <a:pt x="2549" y="64"/>
                  </a:moveTo>
                  <a:lnTo>
                    <a:pt x="2554" y="65"/>
                  </a:lnTo>
                  <a:lnTo>
                    <a:pt x="2557" y="67"/>
                  </a:lnTo>
                  <a:lnTo>
                    <a:pt x="2561" y="71"/>
                  </a:lnTo>
                  <a:lnTo>
                    <a:pt x="2563" y="75"/>
                  </a:lnTo>
                  <a:lnTo>
                    <a:pt x="2564" y="79"/>
                  </a:lnTo>
                  <a:lnTo>
                    <a:pt x="2563" y="83"/>
                  </a:lnTo>
                  <a:lnTo>
                    <a:pt x="2561" y="88"/>
                  </a:lnTo>
                  <a:lnTo>
                    <a:pt x="2557" y="92"/>
                  </a:lnTo>
                  <a:lnTo>
                    <a:pt x="2554" y="93"/>
                  </a:lnTo>
                  <a:lnTo>
                    <a:pt x="2549" y="94"/>
                  </a:lnTo>
                  <a:lnTo>
                    <a:pt x="2545" y="93"/>
                  </a:lnTo>
                  <a:lnTo>
                    <a:pt x="2540" y="92"/>
                  </a:lnTo>
                  <a:lnTo>
                    <a:pt x="2538" y="88"/>
                  </a:lnTo>
                  <a:lnTo>
                    <a:pt x="2535" y="83"/>
                  </a:lnTo>
                  <a:lnTo>
                    <a:pt x="2533" y="79"/>
                  </a:lnTo>
                  <a:lnTo>
                    <a:pt x="2535" y="75"/>
                  </a:lnTo>
                  <a:lnTo>
                    <a:pt x="2538" y="71"/>
                  </a:lnTo>
                  <a:lnTo>
                    <a:pt x="2540" y="67"/>
                  </a:lnTo>
                  <a:lnTo>
                    <a:pt x="2545" y="65"/>
                  </a:lnTo>
                  <a:lnTo>
                    <a:pt x="2549" y="64"/>
                  </a:lnTo>
                  <a:close/>
                  <a:moveTo>
                    <a:pt x="2485" y="64"/>
                  </a:moveTo>
                  <a:lnTo>
                    <a:pt x="2490" y="65"/>
                  </a:lnTo>
                  <a:lnTo>
                    <a:pt x="2494" y="67"/>
                  </a:lnTo>
                  <a:lnTo>
                    <a:pt x="2497" y="71"/>
                  </a:lnTo>
                  <a:lnTo>
                    <a:pt x="2498" y="75"/>
                  </a:lnTo>
                  <a:lnTo>
                    <a:pt x="2500" y="79"/>
                  </a:lnTo>
                  <a:lnTo>
                    <a:pt x="2498" y="83"/>
                  </a:lnTo>
                  <a:lnTo>
                    <a:pt x="2497" y="88"/>
                  </a:lnTo>
                  <a:lnTo>
                    <a:pt x="2494" y="92"/>
                  </a:lnTo>
                  <a:lnTo>
                    <a:pt x="2490" y="93"/>
                  </a:lnTo>
                  <a:lnTo>
                    <a:pt x="2485" y="94"/>
                  </a:lnTo>
                  <a:lnTo>
                    <a:pt x="2480" y="93"/>
                  </a:lnTo>
                  <a:lnTo>
                    <a:pt x="2476" y="92"/>
                  </a:lnTo>
                  <a:lnTo>
                    <a:pt x="2473" y="88"/>
                  </a:lnTo>
                  <a:lnTo>
                    <a:pt x="2471" y="83"/>
                  </a:lnTo>
                  <a:lnTo>
                    <a:pt x="2471" y="79"/>
                  </a:lnTo>
                  <a:lnTo>
                    <a:pt x="2471" y="75"/>
                  </a:lnTo>
                  <a:lnTo>
                    <a:pt x="2473" y="71"/>
                  </a:lnTo>
                  <a:lnTo>
                    <a:pt x="2476" y="67"/>
                  </a:lnTo>
                  <a:lnTo>
                    <a:pt x="2480" y="65"/>
                  </a:lnTo>
                  <a:lnTo>
                    <a:pt x="2485" y="64"/>
                  </a:lnTo>
                  <a:close/>
                  <a:moveTo>
                    <a:pt x="2422" y="64"/>
                  </a:moveTo>
                  <a:lnTo>
                    <a:pt x="2426" y="65"/>
                  </a:lnTo>
                  <a:lnTo>
                    <a:pt x="2430" y="67"/>
                  </a:lnTo>
                  <a:lnTo>
                    <a:pt x="2433" y="71"/>
                  </a:lnTo>
                  <a:lnTo>
                    <a:pt x="2436" y="75"/>
                  </a:lnTo>
                  <a:lnTo>
                    <a:pt x="2436" y="79"/>
                  </a:lnTo>
                  <a:lnTo>
                    <a:pt x="2436" y="83"/>
                  </a:lnTo>
                  <a:lnTo>
                    <a:pt x="2433" y="88"/>
                  </a:lnTo>
                  <a:lnTo>
                    <a:pt x="2430" y="92"/>
                  </a:lnTo>
                  <a:lnTo>
                    <a:pt x="2426" y="93"/>
                  </a:lnTo>
                  <a:lnTo>
                    <a:pt x="2422" y="94"/>
                  </a:lnTo>
                  <a:lnTo>
                    <a:pt x="2416" y="93"/>
                  </a:lnTo>
                  <a:lnTo>
                    <a:pt x="2412" y="92"/>
                  </a:lnTo>
                  <a:lnTo>
                    <a:pt x="2409" y="88"/>
                  </a:lnTo>
                  <a:lnTo>
                    <a:pt x="2406" y="83"/>
                  </a:lnTo>
                  <a:lnTo>
                    <a:pt x="2406" y="79"/>
                  </a:lnTo>
                  <a:lnTo>
                    <a:pt x="2406" y="75"/>
                  </a:lnTo>
                  <a:lnTo>
                    <a:pt x="2409" y="71"/>
                  </a:lnTo>
                  <a:lnTo>
                    <a:pt x="2412" y="67"/>
                  </a:lnTo>
                  <a:lnTo>
                    <a:pt x="2416" y="65"/>
                  </a:lnTo>
                  <a:lnTo>
                    <a:pt x="2422" y="64"/>
                  </a:lnTo>
                  <a:close/>
                  <a:moveTo>
                    <a:pt x="2357" y="64"/>
                  </a:moveTo>
                  <a:lnTo>
                    <a:pt x="2362" y="65"/>
                  </a:lnTo>
                  <a:lnTo>
                    <a:pt x="2366" y="67"/>
                  </a:lnTo>
                  <a:lnTo>
                    <a:pt x="2369" y="71"/>
                  </a:lnTo>
                  <a:lnTo>
                    <a:pt x="2371" y="75"/>
                  </a:lnTo>
                  <a:lnTo>
                    <a:pt x="2371" y="79"/>
                  </a:lnTo>
                  <a:lnTo>
                    <a:pt x="2371" y="83"/>
                  </a:lnTo>
                  <a:lnTo>
                    <a:pt x="2369" y="88"/>
                  </a:lnTo>
                  <a:lnTo>
                    <a:pt x="2366" y="92"/>
                  </a:lnTo>
                  <a:lnTo>
                    <a:pt x="2362" y="93"/>
                  </a:lnTo>
                  <a:lnTo>
                    <a:pt x="2357" y="94"/>
                  </a:lnTo>
                  <a:lnTo>
                    <a:pt x="2352" y="93"/>
                  </a:lnTo>
                  <a:lnTo>
                    <a:pt x="2348" y="92"/>
                  </a:lnTo>
                  <a:lnTo>
                    <a:pt x="2345" y="88"/>
                  </a:lnTo>
                  <a:lnTo>
                    <a:pt x="2344" y="83"/>
                  </a:lnTo>
                  <a:lnTo>
                    <a:pt x="2342" y="79"/>
                  </a:lnTo>
                  <a:lnTo>
                    <a:pt x="2344" y="75"/>
                  </a:lnTo>
                  <a:lnTo>
                    <a:pt x="2345" y="71"/>
                  </a:lnTo>
                  <a:lnTo>
                    <a:pt x="2348" y="67"/>
                  </a:lnTo>
                  <a:lnTo>
                    <a:pt x="2352" y="65"/>
                  </a:lnTo>
                  <a:lnTo>
                    <a:pt x="2357" y="64"/>
                  </a:lnTo>
                  <a:close/>
                  <a:moveTo>
                    <a:pt x="2293" y="64"/>
                  </a:moveTo>
                  <a:lnTo>
                    <a:pt x="2297" y="65"/>
                  </a:lnTo>
                  <a:lnTo>
                    <a:pt x="2302" y="67"/>
                  </a:lnTo>
                  <a:lnTo>
                    <a:pt x="2304" y="71"/>
                  </a:lnTo>
                  <a:lnTo>
                    <a:pt x="2307" y="75"/>
                  </a:lnTo>
                  <a:lnTo>
                    <a:pt x="2309" y="79"/>
                  </a:lnTo>
                  <a:lnTo>
                    <a:pt x="2307" y="83"/>
                  </a:lnTo>
                  <a:lnTo>
                    <a:pt x="2304" y="88"/>
                  </a:lnTo>
                  <a:lnTo>
                    <a:pt x="2302" y="92"/>
                  </a:lnTo>
                  <a:lnTo>
                    <a:pt x="2297" y="93"/>
                  </a:lnTo>
                  <a:lnTo>
                    <a:pt x="2293" y="94"/>
                  </a:lnTo>
                  <a:lnTo>
                    <a:pt x="2288" y="93"/>
                  </a:lnTo>
                  <a:lnTo>
                    <a:pt x="2285" y="92"/>
                  </a:lnTo>
                  <a:lnTo>
                    <a:pt x="2281" y="88"/>
                  </a:lnTo>
                  <a:lnTo>
                    <a:pt x="2279" y="83"/>
                  </a:lnTo>
                  <a:lnTo>
                    <a:pt x="2278" y="79"/>
                  </a:lnTo>
                  <a:lnTo>
                    <a:pt x="2279" y="75"/>
                  </a:lnTo>
                  <a:lnTo>
                    <a:pt x="2281" y="71"/>
                  </a:lnTo>
                  <a:lnTo>
                    <a:pt x="2285" y="67"/>
                  </a:lnTo>
                  <a:lnTo>
                    <a:pt x="2288" y="65"/>
                  </a:lnTo>
                  <a:lnTo>
                    <a:pt x="2293" y="64"/>
                  </a:lnTo>
                  <a:close/>
                  <a:moveTo>
                    <a:pt x="2229" y="64"/>
                  </a:moveTo>
                  <a:lnTo>
                    <a:pt x="2233" y="65"/>
                  </a:lnTo>
                  <a:lnTo>
                    <a:pt x="2237" y="67"/>
                  </a:lnTo>
                  <a:lnTo>
                    <a:pt x="2242" y="71"/>
                  </a:lnTo>
                  <a:lnTo>
                    <a:pt x="2243" y="75"/>
                  </a:lnTo>
                  <a:lnTo>
                    <a:pt x="2244" y="79"/>
                  </a:lnTo>
                  <a:lnTo>
                    <a:pt x="2243" y="83"/>
                  </a:lnTo>
                  <a:lnTo>
                    <a:pt x="2242" y="88"/>
                  </a:lnTo>
                  <a:lnTo>
                    <a:pt x="2237" y="92"/>
                  </a:lnTo>
                  <a:lnTo>
                    <a:pt x="2233" y="93"/>
                  </a:lnTo>
                  <a:lnTo>
                    <a:pt x="2229" y="94"/>
                  </a:lnTo>
                  <a:lnTo>
                    <a:pt x="2225" y="93"/>
                  </a:lnTo>
                  <a:lnTo>
                    <a:pt x="2221" y="92"/>
                  </a:lnTo>
                  <a:lnTo>
                    <a:pt x="2216" y="88"/>
                  </a:lnTo>
                  <a:lnTo>
                    <a:pt x="2215" y="83"/>
                  </a:lnTo>
                  <a:lnTo>
                    <a:pt x="2214" y="79"/>
                  </a:lnTo>
                  <a:lnTo>
                    <a:pt x="2215" y="75"/>
                  </a:lnTo>
                  <a:lnTo>
                    <a:pt x="2216" y="71"/>
                  </a:lnTo>
                  <a:lnTo>
                    <a:pt x="2221" y="67"/>
                  </a:lnTo>
                  <a:lnTo>
                    <a:pt x="2225" y="65"/>
                  </a:lnTo>
                  <a:lnTo>
                    <a:pt x="2229" y="64"/>
                  </a:lnTo>
                  <a:close/>
                  <a:moveTo>
                    <a:pt x="2165" y="64"/>
                  </a:moveTo>
                  <a:lnTo>
                    <a:pt x="2170" y="65"/>
                  </a:lnTo>
                  <a:lnTo>
                    <a:pt x="2173" y="67"/>
                  </a:lnTo>
                  <a:lnTo>
                    <a:pt x="2177" y="71"/>
                  </a:lnTo>
                  <a:lnTo>
                    <a:pt x="2179" y="75"/>
                  </a:lnTo>
                  <a:lnTo>
                    <a:pt x="2180" y="79"/>
                  </a:lnTo>
                  <a:lnTo>
                    <a:pt x="2179" y="83"/>
                  </a:lnTo>
                  <a:lnTo>
                    <a:pt x="2177" y="88"/>
                  </a:lnTo>
                  <a:lnTo>
                    <a:pt x="2173" y="92"/>
                  </a:lnTo>
                  <a:lnTo>
                    <a:pt x="2170" y="93"/>
                  </a:lnTo>
                  <a:lnTo>
                    <a:pt x="2165" y="94"/>
                  </a:lnTo>
                  <a:lnTo>
                    <a:pt x="2161" y="93"/>
                  </a:lnTo>
                  <a:lnTo>
                    <a:pt x="2156" y="92"/>
                  </a:lnTo>
                  <a:lnTo>
                    <a:pt x="2154" y="88"/>
                  </a:lnTo>
                  <a:lnTo>
                    <a:pt x="2151" y="83"/>
                  </a:lnTo>
                  <a:lnTo>
                    <a:pt x="2149" y="79"/>
                  </a:lnTo>
                  <a:lnTo>
                    <a:pt x="2151" y="75"/>
                  </a:lnTo>
                  <a:lnTo>
                    <a:pt x="2154" y="71"/>
                  </a:lnTo>
                  <a:lnTo>
                    <a:pt x="2156" y="67"/>
                  </a:lnTo>
                  <a:lnTo>
                    <a:pt x="2161" y="65"/>
                  </a:lnTo>
                  <a:lnTo>
                    <a:pt x="2165" y="64"/>
                  </a:lnTo>
                  <a:close/>
                  <a:moveTo>
                    <a:pt x="2101" y="64"/>
                  </a:moveTo>
                  <a:lnTo>
                    <a:pt x="2106" y="65"/>
                  </a:lnTo>
                  <a:lnTo>
                    <a:pt x="2110" y="67"/>
                  </a:lnTo>
                  <a:lnTo>
                    <a:pt x="2113" y="71"/>
                  </a:lnTo>
                  <a:lnTo>
                    <a:pt x="2114" y="75"/>
                  </a:lnTo>
                  <a:lnTo>
                    <a:pt x="2116" y="79"/>
                  </a:lnTo>
                  <a:lnTo>
                    <a:pt x="2114" y="83"/>
                  </a:lnTo>
                  <a:lnTo>
                    <a:pt x="2113" y="88"/>
                  </a:lnTo>
                  <a:lnTo>
                    <a:pt x="2110" y="92"/>
                  </a:lnTo>
                  <a:lnTo>
                    <a:pt x="2106" y="93"/>
                  </a:lnTo>
                  <a:lnTo>
                    <a:pt x="2101" y="94"/>
                  </a:lnTo>
                  <a:lnTo>
                    <a:pt x="2096" y="93"/>
                  </a:lnTo>
                  <a:lnTo>
                    <a:pt x="2092" y="92"/>
                  </a:lnTo>
                  <a:lnTo>
                    <a:pt x="2089" y="88"/>
                  </a:lnTo>
                  <a:lnTo>
                    <a:pt x="2087" y="83"/>
                  </a:lnTo>
                  <a:lnTo>
                    <a:pt x="2087" y="79"/>
                  </a:lnTo>
                  <a:lnTo>
                    <a:pt x="2087" y="75"/>
                  </a:lnTo>
                  <a:lnTo>
                    <a:pt x="2089" y="71"/>
                  </a:lnTo>
                  <a:lnTo>
                    <a:pt x="2092" y="67"/>
                  </a:lnTo>
                  <a:lnTo>
                    <a:pt x="2096" y="65"/>
                  </a:lnTo>
                  <a:lnTo>
                    <a:pt x="2101" y="64"/>
                  </a:lnTo>
                  <a:close/>
                  <a:moveTo>
                    <a:pt x="2038" y="64"/>
                  </a:moveTo>
                  <a:lnTo>
                    <a:pt x="2042" y="65"/>
                  </a:lnTo>
                  <a:lnTo>
                    <a:pt x="2046" y="67"/>
                  </a:lnTo>
                  <a:lnTo>
                    <a:pt x="2049" y="71"/>
                  </a:lnTo>
                  <a:lnTo>
                    <a:pt x="2052" y="75"/>
                  </a:lnTo>
                  <a:lnTo>
                    <a:pt x="2052" y="79"/>
                  </a:lnTo>
                  <a:lnTo>
                    <a:pt x="2052" y="83"/>
                  </a:lnTo>
                  <a:lnTo>
                    <a:pt x="2049" y="88"/>
                  </a:lnTo>
                  <a:lnTo>
                    <a:pt x="2046" y="92"/>
                  </a:lnTo>
                  <a:lnTo>
                    <a:pt x="2042" y="93"/>
                  </a:lnTo>
                  <a:lnTo>
                    <a:pt x="2038" y="94"/>
                  </a:lnTo>
                  <a:lnTo>
                    <a:pt x="2032" y="93"/>
                  </a:lnTo>
                  <a:lnTo>
                    <a:pt x="2028" y="92"/>
                  </a:lnTo>
                  <a:lnTo>
                    <a:pt x="2025" y="88"/>
                  </a:lnTo>
                  <a:lnTo>
                    <a:pt x="2022" y="83"/>
                  </a:lnTo>
                  <a:lnTo>
                    <a:pt x="2022" y="79"/>
                  </a:lnTo>
                  <a:lnTo>
                    <a:pt x="2022" y="75"/>
                  </a:lnTo>
                  <a:lnTo>
                    <a:pt x="2025" y="71"/>
                  </a:lnTo>
                  <a:lnTo>
                    <a:pt x="2028" y="67"/>
                  </a:lnTo>
                  <a:lnTo>
                    <a:pt x="2032" y="65"/>
                  </a:lnTo>
                  <a:lnTo>
                    <a:pt x="2038" y="64"/>
                  </a:lnTo>
                  <a:close/>
                  <a:moveTo>
                    <a:pt x="1973" y="64"/>
                  </a:moveTo>
                  <a:lnTo>
                    <a:pt x="1978" y="65"/>
                  </a:lnTo>
                  <a:lnTo>
                    <a:pt x="1982" y="67"/>
                  </a:lnTo>
                  <a:lnTo>
                    <a:pt x="1985" y="71"/>
                  </a:lnTo>
                  <a:lnTo>
                    <a:pt x="1987" y="75"/>
                  </a:lnTo>
                  <a:lnTo>
                    <a:pt x="1987" y="79"/>
                  </a:lnTo>
                  <a:lnTo>
                    <a:pt x="1987" y="83"/>
                  </a:lnTo>
                  <a:lnTo>
                    <a:pt x="1985" y="88"/>
                  </a:lnTo>
                  <a:lnTo>
                    <a:pt x="1982" y="92"/>
                  </a:lnTo>
                  <a:lnTo>
                    <a:pt x="1978" y="93"/>
                  </a:lnTo>
                  <a:lnTo>
                    <a:pt x="1973" y="94"/>
                  </a:lnTo>
                  <a:lnTo>
                    <a:pt x="1968" y="93"/>
                  </a:lnTo>
                  <a:lnTo>
                    <a:pt x="1964" y="92"/>
                  </a:lnTo>
                  <a:lnTo>
                    <a:pt x="1961" y="88"/>
                  </a:lnTo>
                  <a:lnTo>
                    <a:pt x="1960" y="83"/>
                  </a:lnTo>
                  <a:lnTo>
                    <a:pt x="1958" y="79"/>
                  </a:lnTo>
                  <a:lnTo>
                    <a:pt x="1960" y="75"/>
                  </a:lnTo>
                  <a:lnTo>
                    <a:pt x="1961" y="71"/>
                  </a:lnTo>
                  <a:lnTo>
                    <a:pt x="1964" y="67"/>
                  </a:lnTo>
                  <a:lnTo>
                    <a:pt x="1968" y="65"/>
                  </a:lnTo>
                  <a:lnTo>
                    <a:pt x="1973" y="64"/>
                  </a:lnTo>
                  <a:close/>
                  <a:moveTo>
                    <a:pt x="1909" y="64"/>
                  </a:moveTo>
                  <a:lnTo>
                    <a:pt x="1913" y="65"/>
                  </a:lnTo>
                  <a:lnTo>
                    <a:pt x="1918" y="67"/>
                  </a:lnTo>
                  <a:lnTo>
                    <a:pt x="1920" y="71"/>
                  </a:lnTo>
                  <a:lnTo>
                    <a:pt x="1923" y="75"/>
                  </a:lnTo>
                  <a:lnTo>
                    <a:pt x="1925" y="79"/>
                  </a:lnTo>
                  <a:lnTo>
                    <a:pt x="1923" y="83"/>
                  </a:lnTo>
                  <a:lnTo>
                    <a:pt x="1920" y="88"/>
                  </a:lnTo>
                  <a:lnTo>
                    <a:pt x="1918" y="92"/>
                  </a:lnTo>
                  <a:lnTo>
                    <a:pt x="1913" y="93"/>
                  </a:lnTo>
                  <a:lnTo>
                    <a:pt x="1909" y="94"/>
                  </a:lnTo>
                  <a:lnTo>
                    <a:pt x="1904" y="93"/>
                  </a:lnTo>
                  <a:lnTo>
                    <a:pt x="1901" y="92"/>
                  </a:lnTo>
                  <a:lnTo>
                    <a:pt x="1897" y="88"/>
                  </a:lnTo>
                  <a:lnTo>
                    <a:pt x="1895" y="83"/>
                  </a:lnTo>
                  <a:lnTo>
                    <a:pt x="1894" y="79"/>
                  </a:lnTo>
                  <a:lnTo>
                    <a:pt x="1895" y="75"/>
                  </a:lnTo>
                  <a:lnTo>
                    <a:pt x="1897" y="71"/>
                  </a:lnTo>
                  <a:lnTo>
                    <a:pt x="1901" y="67"/>
                  </a:lnTo>
                  <a:lnTo>
                    <a:pt x="1904" y="65"/>
                  </a:lnTo>
                  <a:lnTo>
                    <a:pt x="1909" y="64"/>
                  </a:lnTo>
                  <a:close/>
                  <a:moveTo>
                    <a:pt x="1845" y="64"/>
                  </a:moveTo>
                  <a:lnTo>
                    <a:pt x="1849" y="65"/>
                  </a:lnTo>
                  <a:lnTo>
                    <a:pt x="1853" y="67"/>
                  </a:lnTo>
                  <a:lnTo>
                    <a:pt x="1858" y="71"/>
                  </a:lnTo>
                  <a:lnTo>
                    <a:pt x="1859" y="75"/>
                  </a:lnTo>
                  <a:lnTo>
                    <a:pt x="1860" y="79"/>
                  </a:lnTo>
                  <a:lnTo>
                    <a:pt x="1859" y="83"/>
                  </a:lnTo>
                  <a:lnTo>
                    <a:pt x="1858" y="88"/>
                  </a:lnTo>
                  <a:lnTo>
                    <a:pt x="1853" y="92"/>
                  </a:lnTo>
                  <a:lnTo>
                    <a:pt x="1849" y="93"/>
                  </a:lnTo>
                  <a:lnTo>
                    <a:pt x="1845" y="94"/>
                  </a:lnTo>
                  <a:lnTo>
                    <a:pt x="1841" y="93"/>
                  </a:lnTo>
                  <a:lnTo>
                    <a:pt x="1837" y="92"/>
                  </a:lnTo>
                  <a:lnTo>
                    <a:pt x="1832" y="88"/>
                  </a:lnTo>
                  <a:lnTo>
                    <a:pt x="1831" y="83"/>
                  </a:lnTo>
                  <a:lnTo>
                    <a:pt x="1830" y="79"/>
                  </a:lnTo>
                  <a:lnTo>
                    <a:pt x="1831" y="75"/>
                  </a:lnTo>
                  <a:lnTo>
                    <a:pt x="1832" y="71"/>
                  </a:lnTo>
                  <a:lnTo>
                    <a:pt x="1837" y="67"/>
                  </a:lnTo>
                  <a:lnTo>
                    <a:pt x="1841" y="65"/>
                  </a:lnTo>
                  <a:lnTo>
                    <a:pt x="1845" y="64"/>
                  </a:lnTo>
                  <a:close/>
                  <a:moveTo>
                    <a:pt x="1781" y="64"/>
                  </a:moveTo>
                  <a:lnTo>
                    <a:pt x="1786" y="65"/>
                  </a:lnTo>
                  <a:lnTo>
                    <a:pt x="1789" y="67"/>
                  </a:lnTo>
                  <a:lnTo>
                    <a:pt x="1793" y="71"/>
                  </a:lnTo>
                  <a:lnTo>
                    <a:pt x="1795" y="75"/>
                  </a:lnTo>
                  <a:lnTo>
                    <a:pt x="1796" y="79"/>
                  </a:lnTo>
                  <a:lnTo>
                    <a:pt x="1795" y="83"/>
                  </a:lnTo>
                  <a:lnTo>
                    <a:pt x="1793" y="88"/>
                  </a:lnTo>
                  <a:lnTo>
                    <a:pt x="1789" y="92"/>
                  </a:lnTo>
                  <a:lnTo>
                    <a:pt x="1786" y="93"/>
                  </a:lnTo>
                  <a:lnTo>
                    <a:pt x="1781" y="94"/>
                  </a:lnTo>
                  <a:lnTo>
                    <a:pt x="1777" y="93"/>
                  </a:lnTo>
                  <a:lnTo>
                    <a:pt x="1772" y="92"/>
                  </a:lnTo>
                  <a:lnTo>
                    <a:pt x="1770" y="88"/>
                  </a:lnTo>
                  <a:lnTo>
                    <a:pt x="1767" y="83"/>
                  </a:lnTo>
                  <a:lnTo>
                    <a:pt x="1765" y="79"/>
                  </a:lnTo>
                  <a:lnTo>
                    <a:pt x="1767" y="75"/>
                  </a:lnTo>
                  <a:lnTo>
                    <a:pt x="1770" y="71"/>
                  </a:lnTo>
                  <a:lnTo>
                    <a:pt x="1772" y="67"/>
                  </a:lnTo>
                  <a:lnTo>
                    <a:pt x="1777" y="65"/>
                  </a:lnTo>
                  <a:lnTo>
                    <a:pt x="1781" y="64"/>
                  </a:lnTo>
                  <a:close/>
                  <a:moveTo>
                    <a:pt x="1717" y="64"/>
                  </a:moveTo>
                  <a:lnTo>
                    <a:pt x="1722" y="65"/>
                  </a:lnTo>
                  <a:lnTo>
                    <a:pt x="1726" y="67"/>
                  </a:lnTo>
                  <a:lnTo>
                    <a:pt x="1729" y="71"/>
                  </a:lnTo>
                  <a:lnTo>
                    <a:pt x="1730" y="75"/>
                  </a:lnTo>
                  <a:lnTo>
                    <a:pt x="1732" y="79"/>
                  </a:lnTo>
                  <a:lnTo>
                    <a:pt x="1730" y="83"/>
                  </a:lnTo>
                  <a:lnTo>
                    <a:pt x="1729" y="88"/>
                  </a:lnTo>
                  <a:lnTo>
                    <a:pt x="1726" y="92"/>
                  </a:lnTo>
                  <a:lnTo>
                    <a:pt x="1722" y="93"/>
                  </a:lnTo>
                  <a:lnTo>
                    <a:pt x="1717" y="94"/>
                  </a:lnTo>
                  <a:lnTo>
                    <a:pt x="1712" y="93"/>
                  </a:lnTo>
                  <a:lnTo>
                    <a:pt x="1708" y="92"/>
                  </a:lnTo>
                  <a:lnTo>
                    <a:pt x="1705" y="88"/>
                  </a:lnTo>
                  <a:lnTo>
                    <a:pt x="1703" y="83"/>
                  </a:lnTo>
                  <a:lnTo>
                    <a:pt x="1703" y="79"/>
                  </a:lnTo>
                  <a:lnTo>
                    <a:pt x="1703" y="75"/>
                  </a:lnTo>
                  <a:lnTo>
                    <a:pt x="1705" y="71"/>
                  </a:lnTo>
                  <a:lnTo>
                    <a:pt x="1708" y="67"/>
                  </a:lnTo>
                  <a:lnTo>
                    <a:pt x="1712" y="65"/>
                  </a:lnTo>
                  <a:lnTo>
                    <a:pt x="1717" y="64"/>
                  </a:lnTo>
                  <a:close/>
                  <a:moveTo>
                    <a:pt x="1654" y="64"/>
                  </a:moveTo>
                  <a:lnTo>
                    <a:pt x="1658" y="65"/>
                  </a:lnTo>
                  <a:lnTo>
                    <a:pt x="1662" y="67"/>
                  </a:lnTo>
                  <a:lnTo>
                    <a:pt x="1665" y="71"/>
                  </a:lnTo>
                  <a:lnTo>
                    <a:pt x="1668" y="75"/>
                  </a:lnTo>
                  <a:lnTo>
                    <a:pt x="1668" y="79"/>
                  </a:lnTo>
                  <a:lnTo>
                    <a:pt x="1668" y="83"/>
                  </a:lnTo>
                  <a:lnTo>
                    <a:pt x="1665" y="88"/>
                  </a:lnTo>
                  <a:lnTo>
                    <a:pt x="1662" y="92"/>
                  </a:lnTo>
                  <a:lnTo>
                    <a:pt x="1658" y="93"/>
                  </a:lnTo>
                  <a:lnTo>
                    <a:pt x="1654" y="94"/>
                  </a:lnTo>
                  <a:lnTo>
                    <a:pt x="1648" y="93"/>
                  </a:lnTo>
                  <a:lnTo>
                    <a:pt x="1644" y="92"/>
                  </a:lnTo>
                  <a:lnTo>
                    <a:pt x="1641" y="88"/>
                  </a:lnTo>
                  <a:lnTo>
                    <a:pt x="1638" y="83"/>
                  </a:lnTo>
                  <a:lnTo>
                    <a:pt x="1638" y="79"/>
                  </a:lnTo>
                  <a:lnTo>
                    <a:pt x="1638" y="75"/>
                  </a:lnTo>
                  <a:lnTo>
                    <a:pt x="1641" y="71"/>
                  </a:lnTo>
                  <a:lnTo>
                    <a:pt x="1644" y="67"/>
                  </a:lnTo>
                  <a:lnTo>
                    <a:pt x="1648" y="65"/>
                  </a:lnTo>
                  <a:lnTo>
                    <a:pt x="1654" y="64"/>
                  </a:lnTo>
                  <a:close/>
                  <a:moveTo>
                    <a:pt x="1589" y="64"/>
                  </a:moveTo>
                  <a:lnTo>
                    <a:pt x="1594" y="65"/>
                  </a:lnTo>
                  <a:lnTo>
                    <a:pt x="1598" y="67"/>
                  </a:lnTo>
                  <a:lnTo>
                    <a:pt x="1601" y="71"/>
                  </a:lnTo>
                  <a:lnTo>
                    <a:pt x="1603" y="75"/>
                  </a:lnTo>
                  <a:lnTo>
                    <a:pt x="1603" y="79"/>
                  </a:lnTo>
                  <a:lnTo>
                    <a:pt x="1603" y="83"/>
                  </a:lnTo>
                  <a:lnTo>
                    <a:pt x="1601" y="88"/>
                  </a:lnTo>
                  <a:lnTo>
                    <a:pt x="1598" y="92"/>
                  </a:lnTo>
                  <a:lnTo>
                    <a:pt x="1594" y="93"/>
                  </a:lnTo>
                  <a:lnTo>
                    <a:pt x="1589" y="94"/>
                  </a:lnTo>
                  <a:lnTo>
                    <a:pt x="1584" y="93"/>
                  </a:lnTo>
                  <a:lnTo>
                    <a:pt x="1580" y="92"/>
                  </a:lnTo>
                  <a:lnTo>
                    <a:pt x="1577" y="88"/>
                  </a:lnTo>
                  <a:lnTo>
                    <a:pt x="1576" y="83"/>
                  </a:lnTo>
                  <a:lnTo>
                    <a:pt x="1574" y="79"/>
                  </a:lnTo>
                  <a:lnTo>
                    <a:pt x="1576" y="75"/>
                  </a:lnTo>
                  <a:lnTo>
                    <a:pt x="1577" y="71"/>
                  </a:lnTo>
                  <a:lnTo>
                    <a:pt x="1580" y="67"/>
                  </a:lnTo>
                  <a:lnTo>
                    <a:pt x="1584" y="65"/>
                  </a:lnTo>
                  <a:lnTo>
                    <a:pt x="1589" y="64"/>
                  </a:lnTo>
                  <a:close/>
                  <a:moveTo>
                    <a:pt x="1525" y="64"/>
                  </a:moveTo>
                  <a:lnTo>
                    <a:pt x="1529" y="65"/>
                  </a:lnTo>
                  <a:lnTo>
                    <a:pt x="1534" y="67"/>
                  </a:lnTo>
                  <a:lnTo>
                    <a:pt x="1536" y="71"/>
                  </a:lnTo>
                  <a:lnTo>
                    <a:pt x="1539" y="75"/>
                  </a:lnTo>
                  <a:lnTo>
                    <a:pt x="1541" y="79"/>
                  </a:lnTo>
                  <a:lnTo>
                    <a:pt x="1539" y="83"/>
                  </a:lnTo>
                  <a:lnTo>
                    <a:pt x="1536" y="88"/>
                  </a:lnTo>
                  <a:lnTo>
                    <a:pt x="1534" y="92"/>
                  </a:lnTo>
                  <a:lnTo>
                    <a:pt x="1529" y="93"/>
                  </a:lnTo>
                  <a:lnTo>
                    <a:pt x="1525" y="94"/>
                  </a:lnTo>
                  <a:lnTo>
                    <a:pt x="1520" y="93"/>
                  </a:lnTo>
                  <a:lnTo>
                    <a:pt x="1517" y="92"/>
                  </a:lnTo>
                  <a:lnTo>
                    <a:pt x="1513" y="88"/>
                  </a:lnTo>
                  <a:lnTo>
                    <a:pt x="1511" y="83"/>
                  </a:lnTo>
                  <a:lnTo>
                    <a:pt x="1510" y="79"/>
                  </a:lnTo>
                  <a:lnTo>
                    <a:pt x="1511" y="75"/>
                  </a:lnTo>
                  <a:lnTo>
                    <a:pt x="1513" y="71"/>
                  </a:lnTo>
                  <a:lnTo>
                    <a:pt x="1517" y="67"/>
                  </a:lnTo>
                  <a:lnTo>
                    <a:pt x="1520" y="65"/>
                  </a:lnTo>
                  <a:lnTo>
                    <a:pt x="1525" y="64"/>
                  </a:lnTo>
                  <a:close/>
                  <a:moveTo>
                    <a:pt x="1461" y="64"/>
                  </a:moveTo>
                  <a:lnTo>
                    <a:pt x="1465" y="65"/>
                  </a:lnTo>
                  <a:lnTo>
                    <a:pt x="1469" y="67"/>
                  </a:lnTo>
                  <a:lnTo>
                    <a:pt x="1474" y="71"/>
                  </a:lnTo>
                  <a:lnTo>
                    <a:pt x="1475" y="75"/>
                  </a:lnTo>
                  <a:lnTo>
                    <a:pt x="1476" y="79"/>
                  </a:lnTo>
                  <a:lnTo>
                    <a:pt x="1475" y="83"/>
                  </a:lnTo>
                  <a:lnTo>
                    <a:pt x="1474" y="88"/>
                  </a:lnTo>
                  <a:lnTo>
                    <a:pt x="1469" y="92"/>
                  </a:lnTo>
                  <a:lnTo>
                    <a:pt x="1465" y="93"/>
                  </a:lnTo>
                  <a:lnTo>
                    <a:pt x="1461" y="94"/>
                  </a:lnTo>
                  <a:lnTo>
                    <a:pt x="1457" y="93"/>
                  </a:lnTo>
                  <a:lnTo>
                    <a:pt x="1453" y="92"/>
                  </a:lnTo>
                  <a:lnTo>
                    <a:pt x="1448" y="88"/>
                  </a:lnTo>
                  <a:lnTo>
                    <a:pt x="1447" y="83"/>
                  </a:lnTo>
                  <a:lnTo>
                    <a:pt x="1446" y="79"/>
                  </a:lnTo>
                  <a:lnTo>
                    <a:pt x="1447" y="75"/>
                  </a:lnTo>
                  <a:lnTo>
                    <a:pt x="1448" y="71"/>
                  </a:lnTo>
                  <a:lnTo>
                    <a:pt x="1453" y="67"/>
                  </a:lnTo>
                  <a:lnTo>
                    <a:pt x="1457" y="65"/>
                  </a:lnTo>
                  <a:lnTo>
                    <a:pt x="1461" y="64"/>
                  </a:lnTo>
                  <a:close/>
                  <a:moveTo>
                    <a:pt x="1397" y="64"/>
                  </a:moveTo>
                  <a:lnTo>
                    <a:pt x="1402" y="65"/>
                  </a:lnTo>
                  <a:lnTo>
                    <a:pt x="1405" y="67"/>
                  </a:lnTo>
                  <a:lnTo>
                    <a:pt x="1409" y="71"/>
                  </a:lnTo>
                  <a:lnTo>
                    <a:pt x="1411" y="75"/>
                  </a:lnTo>
                  <a:lnTo>
                    <a:pt x="1412" y="79"/>
                  </a:lnTo>
                  <a:lnTo>
                    <a:pt x="1411" y="83"/>
                  </a:lnTo>
                  <a:lnTo>
                    <a:pt x="1409" y="88"/>
                  </a:lnTo>
                  <a:lnTo>
                    <a:pt x="1405" y="92"/>
                  </a:lnTo>
                  <a:lnTo>
                    <a:pt x="1402" y="93"/>
                  </a:lnTo>
                  <a:lnTo>
                    <a:pt x="1397" y="94"/>
                  </a:lnTo>
                  <a:lnTo>
                    <a:pt x="1393" y="93"/>
                  </a:lnTo>
                  <a:lnTo>
                    <a:pt x="1388" y="92"/>
                  </a:lnTo>
                  <a:lnTo>
                    <a:pt x="1386" y="88"/>
                  </a:lnTo>
                  <a:lnTo>
                    <a:pt x="1383" y="83"/>
                  </a:lnTo>
                  <a:lnTo>
                    <a:pt x="1381" y="79"/>
                  </a:lnTo>
                  <a:lnTo>
                    <a:pt x="1383" y="75"/>
                  </a:lnTo>
                  <a:lnTo>
                    <a:pt x="1386" y="71"/>
                  </a:lnTo>
                  <a:lnTo>
                    <a:pt x="1388" y="67"/>
                  </a:lnTo>
                  <a:lnTo>
                    <a:pt x="1393" y="65"/>
                  </a:lnTo>
                  <a:lnTo>
                    <a:pt x="1397" y="64"/>
                  </a:lnTo>
                  <a:close/>
                  <a:moveTo>
                    <a:pt x="1333" y="64"/>
                  </a:moveTo>
                  <a:lnTo>
                    <a:pt x="1338" y="65"/>
                  </a:lnTo>
                  <a:lnTo>
                    <a:pt x="1342" y="67"/>
                  </a:lnTo>
                  <a:lnTo>
                    <a:pt x="1345" y="71"/>
                  </a:lnTo>
                  <a:lnTo>
                    <a:pt x="1346" y="75"/>
                  </a:lnTo>
                  <a:lnTo>
                    <a:pt x="1348" y="79"/>
                  </a:lnTo>
                  <a:lnTo>
                    <a:pt x="1346" y="83"/>
                  </a:lnTo>
                  <a:lnTo>
                    <a:pt x="1345" y="88"/>
                  </a:lnTo>
                  <a:lnTo>
                    <a:pt x="1342" y="92"/>
                  </a:lnTo>
                  <a:lnTo>
                    <a:pt x="1338" y="93"/>
                  </a:lnTo>
                  <a:lnTo>
                    <a:pt x="1333" y="94"/>
                  </a:lnTo>
                  <a:lnTo>
                    <a:pt x="1328" y="93"/>
                  </a:lnTo>
                  <a:lnTo>
                    <a:pt x="1324" y="92"/>
                  </a:lnTo>
                  <a:lnTo>
                    <a:pt x="1321" y="88"/>
                  </a:lnTo>
                  <a:lnTo>
                    <a:pt x="1319" y="83"/>
                  </a:lnTo>
                  <a:lnTo>
                    <a:pt x="1319" y="79"/>
                  </a:lnTo>
                  <a:lnTo>
                    <a:pt x="1319" y="75"/>
                  </a:lnTo>
                  <a:lnTo>
                    <a:pt x="1321" y="71"/>
                  </a:lnTo>
                  <a:lnTo>
                    <a:pt x="1324" y="67"/>
                  </a:lnTo>
                  <a:lnTo>
                    <a:pt x="1328" y="65"/>
                  </a:lnTo>
                  <a:lnTo>
                    <a:pt x="1333" y="64"/>
                  </a:lnTo>
                  <a:close/>
                  <a:moveTo>
                    <a:pt x="1270" y="64"/>
                  </a:moveTo>
                  <a:lnTo>
                    <a:pt x="1274" y="65"/>
                  </a:lnTo>
                  <a:lnTo>
                    <a:pt x="1278" y="67"/>
                  </a:lnTo>
                  <a:lnTo>
                    <a:pt x="1281" y="71"/>
                  </a:lnTo>
                  <a:lnTo>
                    <a:pt x="1284" y="75"/>
                  </a:lnTo>
                  <a:lnTo>
                    <a:pt x="1284" y="79"/>
                  </a:lnTo>
                  <a:lnTo>
                    <a:pt x="1284" y="83"/>
                  </a:lnTo>
                  <a:lnTo>
                    <a:pt x="1281" y="88"/>
                  </a:lnTo>
                  <a:lnTo>
                    <a:pt x="1278" y="92"/>
                  </a:lnTo>
                  <a:lnTo>
                    <a:pt x="1274" y="93"/>
                  </a:lnTo>
                  <a:lnTo>
                    <a:pt x="1270" y="94"/>
                  </a:lnTo>
                  <a:lnTo>
                    <a:pt x="1264" y="93"/>
                  </a:lnTo>
                  <a:lnTo>
                    <a:pt x="1260" y="92"/>
                  </a:lnTo>
                  <a:lnTo>
                    <a:pt x="1257" y="88"/>
                  </a:lnTo>
                  <a:lnTo>
                    <a:pt x="1254" y="83"/>
                  </a:lnTo>
                  <a:lnTo>
                    <a:pt x="1254" y="79"/>
                  </a:lnTo>
                  <a:lnTo>
                    <a:pt x="1254" y="75"/>
                  </a:lnTo>
                  <a:lnTo>
                    <a:pt x="1257" y="71"/>
                  </a:lnTo>
                  <a:lnTo>
                    <a:pt x="1260" y="67"/>
                  </a:lnTo>
                  <a:lnTo>
                    <a:pt x="1264" y="65"/>
                  </a:lnTo>
                  <a:lnTo>
                    <a:pt x="1270" y="64"/>
                  </a:lnTo>
                  <a:close/>
                  <a:moveTo>
                    <a:pt x="1205" y="64"/>
                  </a:moveTo>
                  <a:lnTo>
                    <a:pt x="1210" y="65"/>
                  </a:lnTo>
                  <a:lnTo>
                    <a:pt x="1214" y="67"/>
                  </a:lnTo>
                  <a:lnTo>
                    <a:pt x="1217" y="71"/>
                  </a:lnTo>
                  <a:lnTo>
                    <a:pt x="1219" y="75"/>
                  </a:lnTo>
                  <a:lnTo>
                    <a:pt x="1219" y="79"/>
                  </a:lnTo>
                  <a:lnTo>
                    <a:pt x="1219" y="83"/>
                  </a:lnTo>
                  <a:lnTo>
                    <a:pt x="1217" y="88"/>
                  </a:lnTo>
                  <a:lnTo>
                    <a:pt x="1214" y="92"/>
                  </a:lnTo>
                  <a:lnTo>
                    <a:pt x="1210" y="93"/>
                  </a:lnTo>
                  <a:lnTo>
                    <a:pt x="1205" y="94"/>
                  </a:lnTo>
                  <a:lnTo>
                    <a:pt x="1200" y="93"/>
                  </a:lnTo>
                  <a:lnTo>
                    <a:pt x="1196" y="92"/>
                  </a:lnTo>
                  <a:lnTo>
                    <a:pt x="1193" y="88"/>
                  </a:lnTo>
                  <a:lnTo>
                    <a:pt x="1192" y="83"/>
                  </a:lnTo>
                  <a:lnTo>
                    <a:pt x="1190" y="79"/>
                  </a:lnTo>
                  <a:lnTo>
                    <a:pt x="1192" y="75"/>
                  </a:lnTo>
                  <a:lnTo>
                    <a:pt x="1193" y="71"/>
                  </a:lnTo>
                  <a:lnTo>
                    <a:pt x="1196" y="67"/>
                  </a:lnTo>
                  <a:lnTo>
                    <a:pt x="1200" y="65"/>
                  </a:lnTo>
                  <a:lnTo>
                    <a:pt x="1205" y="64"/>
                  </a:lnTo>
                  <a:close/>
                  <a:moveTo>
                    <a:pt x="1141" y="64"/>
                  </a:moveTo>
                  <a:lnTo>
                    <a:pt x="1145" y="65"/>
                  </a:lnTo>
                  <a:lnTo>
                    <a:pt x="1150" y="67"/>
                  </a:lnTo>
                  <a:lnTo>
                    <a:pt x="1152" y="71"/>
                  </a:lnTo>
                  <a:lnTo>
                    <a:pt x="1155" y="75"/>
                  </a:lnTo>
                  <a:lnTo>
                    <a:pt x="1157" y="79"/>
                  </a:lnTo>
                  <a:lnTo>
                    <a:pt x="1155" y="83"/>
                  </a:lnTo>
                  <a:lnTo>
                    <a:pt x="1152" y="88"/>
                  </a:lnTo>
                  <a:lnTo>
                    <a:pt x="1150" y="92"/>
                  </a:lnTo>
                  <a:lnTo>
                    <a:pt x="1145" y="93"/>
                  </a:lnTo>
                  <a:lnTo>
                    <a:pt x="1141" y="94"/>
                  </a:lnTo>
                  <a:lnTo>
                    <a:pt x="1136" y="93"/>
                  </a:lnTo>
                  <a:lnTo>
                    <a:pt x="1133" y="92"/>
                  </a:lnTo>
                  <a:lnTo>
                    <a:pt x="1129" y="88"/>
                  </a:lnTo>
                  <a:lnTo>
                    <a:pt x="1127" y="83"/>
                  </a:lnTo>
                  <a:lnTo>
                    <a:pt x="1126" y="79"/>
                  </a:lnTo>
                  <a:lnTo>
                    <a:pt x="1127" y="75"/>
                  </a:lnTo>
                  <a:lnTo>
                    <a:pt x="1129" y="71"/>
                  </a:lnTo>
                  <a:lnTo>
                    <a:pt x="1133" y="67"/>
                  </a:lnTo>
                  <a:lnTo>
                    <a:pt x="1136" y="65"/>
                  </a:lnTo>
                  <a:lnTo>
                    <a:pt x="1141" y="64"/>
                  </a:lnTo>
                  <a:close/>
                  <a:moveTo>
                    <a:pt x="1077" y="64"/>
                  </a:moveTo>
                  <a:lnTo>
                    <a:pt x="1081" y="65"/>
                  </a:lnTo>
                  <a:lnTo>
                    <a:pt x="1085" y="67"/>
                  </a:lnTo>
                  <a:lnTo>
                    <a:pt x="1090" y="71"/>
                  </a:lnTo>
                  <a:lnTo>
                    <a:pt x="1091" y="75"/>
                  </a:lnTo>
                  <a:lnTo>
                    <a:pt x="1092" y="79"/>
                  </a:lnTo>
                  <a:lnTo>
                    <a:pt x="1091" y="83"/>
                  </a:lnTo>
                  <a:lnTo>
                    <a:pt x="1090" y="88"/>
                  </a:lnTo>
                  <a:lnTo>
                    <a:pt x="1085" y="92"/>
                  </a:lnTo>
                  <a:lnTo>
                    <a:pt x="1081" y="93"/>
                  </a:lnTo>
                  <a:lnTo>
                    <a:pt x="1077" y="94"/>
                  </a:lnTo>
                  <a:lnTo>
                    <a:pt x="1073" y="93"/>
                  </a:lnTo>
                  <a:lnTo>
                    <a:pt x="1069" y="92"/>
                  </a:lnTo>
                  <a:lnTo>
                    <a:pt x="1064" y="88"/>
                  </a:lnTo>
                  <a:lnTo>
                    <a:pt x="1063" y="83"/>
                  </a:lnTo>
                  <a:lnTo>
                    <a:pt x="1062" y="79"/>
                  </a:lnTo>
                  <a:lnTo>
                    <a:pt x="1063" y="75"/>
                  </a:lnTo>
                  <a:lnTo>
                    <a:pt x="1064" y="71"/>
                  </a:lnTo>
                  <a:lnTo>
                    <a:pt x="1069" y="67"/>
                  </a:lnTo>
                  <a:lnTo>
                    <a:pt x="1073" y="65"/>
                  </a:lnTo>
                  <a:lnTo>
                    <a:pt x="1077" y="64"/>
                  </a:lnTo>
                  <a:close/>
                  <a:moveTo>
                    <a:pt x="1013" y="64"/>
                  </a:moveTo>
                  <a:lnTo>
                    <a:pt x="1018" y="65"/>
                  </a:lnTo>
                  <a:lnTo>
                    <a:pt x="1021" y="67"/>
                  </a:lnTo>
                  <a:lnTo>
                    <a:pt x="1025" y="71"/>
                  </a:lnTo>
                  <a:lnTo>
                    <a:pt x="1027" y="75"/>
                  </a:lnTo>
                  <a:lnTo>
                    <a:pt x="1028" y="79"/>
                  </a:lnTo>
                  <a:lnTo>
                    <a:pt x="1027" y="83"/>
                  </a:lnTo>
                  <a:lnTo>
                    <a:pt x="1025" y="88"/>
                  </a:lnTo>
                  <a:lnTo>
                    <a:pt x="1021" y="92"/>
                  </a:lnTo>
                  <a:lnTo>
                    <a:pt x="1018" y="93"/>
                  </a:lnTo>
                  <a:lnTo>
                    <a:pt x="1013" y="94"/>
                  </a:lnTo>
                  <a:lnTo>
                    <a:pt x="1009" y="93"/>
                  </a:lnTo>
                  <a:lnTo>
                    <a:pt x="1004" y="92"/>
                  </a:lnTo>
                  <a:lnTo>
                    <a:pt x="1002" y="88"/>
                  </a:lnTo>
                  <a:lnTo>
                    <a:pt x="999" y="83"/>
                  </a:lnTo>
                  <a:lnTo>
                    <a:pt x="997" y="79"/>
                  </a:lnTo>
                  <a:lnTo>
                    <a:pt x="999" y="75"/>
                  </a:lnTo>
                  <a:lnTo>
                    <a:pt x="1002" y="71"/>
                  </a:lnTo>
                  <a:lnTo>
                    <a:pt x="1004" y="67"/>
                  </a:lnTo>
                  <a:lnTo>
                    <a:pt x="1009" y="65"/>
                  </a:lnTo>
                  <a:lnTo>
                    <a:pt x="1013" y="64"/>
                  </a:lnTo>
                  <a:close/>
                  <a:moveTo>
                    <a:pt x="949" y="64"/>
                  </a:moveTo>
                  <a:lnTo>
                    <a:pt x="954" y="65"/>
                  </a:lnTo>
                  <a:lnTo>
                    <a:pt x="958" y="67"/>
                  </a:lnTo>
                  <a:lnTo>
                    <a:pt x="961" y="71"/>
                  </a:lnTo>
                  <a:lnTo>
                    <a:pt x="962" y="75"/>
                  </a:lnTo>
                  <a:lnTo>
                    <a:pt x="964" y="79"/>
                  </a:lnTo>
                  <a:lnTo>
                    <a:pt x="962" y="83"/>
                  </a:lnTo>
                  <a:lnTo>
                    <a:pt x="961" y="88"/>
                  </a:lnTo>
                  <a:lnTo>
                    <a:pt x="958" y="92"/>
                  </a:lnTo>
                  <a:lnTo>
                    <a:pt x="954" y="93"/>
                  </a:lnTo>
                  <a:lnTo>
                    <a:pt x="949" y="94"/>
                  </a:lnTo>
                  <a:lnTo>
                    <a:pt x="944" y="93"/>
                  </a:lnTo>
                  <a:lnTo>
                    <a:pt x="940" y="92"/>
                  </a:lnTo>
                  <a:lnTo>
                    <a:pt x="937" y="88"/>
                  </a:lnTo>
                  <a:lnTo>
                    <a:pt x="935" y="83"/>
                  </a:lnTo>
                  <a:lnTo>
                    <a:pt x="935" y="79"/>
                  </a:lnTo>
                  <a:lnTo>
                    <a:pt x="935" y="75"/>
                  </a:lnTo>
                  <a:lnTo>
                    <a:pt x="937" y="71"/>
                  </a:lnTo>
                  <a:lnTo>
                    <a:pt x="940" y="67"/>
                  </a:lnTo>
                  <a:lnTo>
                    <a:pt x="944" y="65"/>
                  </a:lnTo>
                  <a:lnTo>
                    <a:pt x="949" y="64"/>
                  </a:lnTo>
                  <a:close/>
                  <a:moveTo>
                    <a:pt x="886" y="64"/>
                  </a:moveTo>
                  <a:lnTo>
                    <a:pt x="890" y="65"/>
                  </a:lnTo>
                  <a:lnTo>
                    <a:pt x="894" y="67"/>
                  </a:lnTo>
                  <a:lnTo>
                    <a:pt x="897" y="71"/>
                  </a:lnTo>
                  <a:lnTo>
                    <a:pt x="900" y="75"/>
                  </a:lnTo>
                  <a:lnTo>
                    <a:pt x="900" y="79"/>
                  </a:lnTo>
                  <a:lnTo>
                    <a:pt x="900" y="83"/>
                  </a:lnTo>
                  <a:lnTo>
                    <a:pt x="897" y="88"/>
                  </a:lnTo>
                  <a:lnTo>
                    <a:pt x="894" y="92"/>
                  </a:lnTo>
                  <a:lnTo>
                    <a:pt x="890" y="93"/>
                  </a:lnTo>
                  <a:lnTo>
                    <a:pt x="886" y="94"/>
                  </a:lnTo>
                  <a:lnTo>
                    <a:pt x="880" y="93"/>
                  </a:lnTo>
                  <a:lnTo>
                    <a:pt x="876" y="92"/>
                  </a:lnTo>
                  <a:lnTo>
                    <a:pt x="873" y="88"/>
                  </a:lnTo>
                  <a:lnTo>
                    <a:pt x="870" y="83"/>
                  </a:lnTo>
                  <a:lnTo>
                    <a:pt x="870" y="79"/>
                  </a:lnTo>
                  <a:lnTo>
                    <a:pt x="870" y="75"/>
                  </a:lnTo>
                  <a:lnTo>
                    <a:pt x="873" y="71"/>
                  </a:lnTo>
                  <a:lnTo>
                    <a:pt x="876" y="67"/>
                  </a:lnTo>
                  <a:lnTo>
                    <a:pt x="880" y="65"/>
                  </a:lnTo>
                  <a:lnTo>
                    <a:pt x="886" y="64"/>
                  </a:lnTo>
                  <a:close/>
                  <a:moveTo>
                    <a:pt x="821" y="64"/>
                  </a:moveTo>
                  <a:lnTo>
                    <a:pt x="826" y="65"/>
                  </a:lnTo>
                  <a:lnTo>
                    <a:pt x="830" y="67"/>
                  </a:lnTo>
                  <a:lnTo>
                    <a:pt x="833" y="71"/>
                  </a:lnTo>
                  <a:lnTo>
                    <a:pt x="835" y="75"/>
                  </a:lnTo>
                  <a:lnTo>
                    <a:pt x="835" y="79"/>
                  </a:lnTo>
                  <a:lnTo>
                    <a:pt x="835" y="83"/>
                  </a:lnTo>
                  <a:lnTo>
                    <a:pt x="833" y="88"/>
                  </a:lnTo>
                  <a:lnTo>
                    <a:pt x="830" y="92"/>
                  </a:lnTo>
                  <a:lnTo>
                    <a:pt x="826" y="93"/>
                  </a:lnTo>
                  <a:lnTo>
                    <a:pt x="821" y="94"/>
                  </a:lnTo>
                  <a:lnTo>
                    <a:pt x="816" y="93"/>
                  </a:lnTo>
                  <a:lnTo>
                    <a:pt x="812" y="92"/>
                  </a:lnTo>
                  <a:lnTo>
                    <a:pt x="809" y="88"/>
                  </a:lnTo>
                  <a:lnTo>
                    <a:pt x="808" y="83"/>
                  </a:lnTo>
                  <a:lnTo>
                    <a:pt x="806" y="79"/>
                  </a:lnTo>
                  <a:lnTo>
                    <a:pt x="808" y="75"/>
                  </a:lnTo>
                  <a:lnTo>
                    <a:pt x="809" y="71"/>
                  </a:lnTo>
                  <a:lnTo>
                    <a:pt x="812" y="67"/>
                  </a:lnTo>
                  <a:lnTo>
                    <a:pt x="816" y="65"/>
                  </a:lnTo>
                  <a:lnTo>
                    <a:pt x="821" y="64"/>
                  </a:lnTo>
                  <a:close/>
                  <a:moveTo>
                    <a:pt x="757" y="64"/>
                  </a:moveTo>
                  <a:lnTo>
                    <a:pt x="761" y="65"/>
                  </a:lnTo>
                  <a:lnTo>
                    <a:pt x="766" y="67"/>
                  </a:lnTo>
                  <a:lnTo>
                    <a:pt x="768" y="71"/>
                  </a:lnTo>
                  <a:lnTo>
                    <a:pt x="771" y="75"/>
                  </a:lnTo>
                  <a:lnTo>
                    <a:pt x="773" y="79"/>
                  </a:lnTo>
                  <a:lnTo>
                    <a:pt x="771" y="83"/>
                  </a:lnTo>
                  <a:lnTo>
                    <a:pt x="768" y="88"/>
                  </a:lnTo>
                  <a:lnTo>
                    <a:pt x="766" y="92"/>
                  </a:lnTo>
                  <a:lnTo>
                    <a:pt x="761" y="93"/>
                  </a:lnTo>
                  <a:lnTo>
                    <a:pt x="757" y="94"/>
                  </a:lnTo>
                  <a:lnTo>
                    <a:pt x="752" y="93"/>
                  </a:lnTo>
                  <a:lnTo>
                    <a:pt x="749" y="92"/>
                  </a:lnTo>
                  <a:lnTo>
                    <a:pt x="745" y="88"/>
                  </a:lnTo>
                  <a:lnTo>
                    <a:pt x="743" y="83"/>
                  </a:lnTo>
                  <a:lnTo>
                    <a:pt x="742" y="79"/>
                  </a:lnTo>
                  <a:lnTo>
                    <a:pt x="743" y="75"/>
                  </a:lnTo>
                  <a:lnTo>
                    <a:pt x="745" y="71"/>
                  </a:lnTo>
                  <a:lnTo>
                    <a:pt x="749" y="67"/>
                  </a:lnTo>
                  <a:lnTo>
                    <a:pt x="752" y="65"/>
                  </a:lnTo>
                  <a:lnTo>
                    <a:pt x="757" y="64"/>
                  </a:lnTo>
                  <a:close/>
                  <a:moveTo>
                    <a:pt x="693" y="64"/>
                  </a:moveTo>
                  <a:lnTo>
                    <a:pt x="697" y="65"/>
                  </a:lnTo>
                  <a:lnTo>
                    <a:pt x="701" y="67"/>
                  </a:lnTo>
                  <a:lnTo>
                    <a:pt x="706" y="71"/>
                  </a:lnTo>
                  <a:lnTo>
                    <a:pt x="707" y="75"/>
                  </a:lnTo>
                  <a:lnTo>
                    <a:pt x="708" y="79"/>
                  </a:lnTo>
                  <a:lnTo>
                    <a:pt x="707" y="83"/>
                  </a:lnTo>
                  <a:lnTo>
                    <a:pt x="706" y="88"/>
                  </a:lnTo>
                  <a:lnTo>
                    <a:pt x="701" y="92"/>
                  </a:lnTo>
                  <a:lnTo>
                    <a:pt x="697" y="93"/>
                  </a:lnTo>
                  <a:lnTo>
                    <a:pt x="693" y="94"/>
                  </a:lnTo>
                  <a:lnTo>
                    <a:pt x="689" y="93"/>
                  </a:lnTo>
                  <a:lnTo>
                    <a:pt x="685" y="92"/>
                  </a:lnTo>
                  <a:lnTo>
                    <a:pt x="680" y="88"/>
                  </a:lnTo>
                  <a:lnTo>
                    <a:pt x="679" y="83"/>
                  </a:lnTo>
                  <a:lnTo>
                    <a:pt x="678" y="79"/>
                  </a:lnTo>
                  <a:lnTo>
                    <a:pt x="679" y="75"/>
                  </a:lnTo>
                  <a:lnTo>
                    <a:pt x="680" y="71"/>
                  </a:lnTo>
                  <a:lnTo>
                    <a:pt x="685" y="67"/>
                  </a:lnTo>
                  <a:lnTo>
                    <a:pt x="689" y="65"/>
                  </a:lnTo>
                  <a:lnTo>
                    <a:pt x="693" y="64"/>
                  </a:lnTo>
                  <a:close/>
                  <a:moveTo>
                    <a:pt x="629" y="64"/>
                  </a:moveTo>
                  <a:lnTo>
                    <a:pt x="634" y="65"/>
                  </a:lnTo>
                  <a:lnTo>
                    <a:pt x="637" y="67"/>
                  </a:lnTo>
                  <a:lnTo>
                    <a:pt x="641" y="71"/>
                  </a:lnTo>
                  <a:lnTo>
                    <a:pt x="643" y="75"/>
                  </a:lnTo>
                  <a:lnTo>
                    <a:pt x="644" y="79"/>
                  </a:lnTo>
                  <a:lnTo>
                    <a:pt x="643" y="83"/>
                  </a:lnTo>
                  <a:lnTo>
                    <a:pt x="641" y="88"/>
                  </a:lnTo>
                  <a:lnTo>
                    <a:pt x="637" y="92"/>
                  </a:lnTo>
                  <a:lnTo>
                    <a:pt x="634" y="93"/>
                  </a:lnTo>
                  <a:lnTo>
                    <a:pt x="629" y="94"/>
                  </a:lnTo>
                  <a:lnTo>
                    <a:pt x="625" y="93"/>
                  </a:lnTo>
                  <a:lnTo>
                    <a:pt x="620" y="92"/>
                  </a:lnTo>
                  <a:lnTo>
                    <a:pt x="618" y="88"/>
                  </a:lnTo>
                  <a:lnTo>
                    <a:pt x="615" y="83"/>
                  </a:lnTo>
                  <a:lnTo>
                    <a:pt x="613" y="79"/>
                  </a:lnTo>
                  <a:lnTo>
                    <a:pt x="615" y="75"/>
                  </a:lnTo>
                  <a:lnTo>
                    <a:pt x="618" y="71"/>
                  </a:lnTo>
                  <a:lnTo>
                    <a:pt x="620" y="67"/>
                  </a:lnTo>
                  <a:lnTo>
                    <a:pt x="625" y="65"/>
                  </a:lnTo>
                  <a:lnTo>
                    <a:pt x="629" y="64"/>
                  </a:lnTo>
                  <a:close/>
                  <a:moveTo>
                    <a:pt x="565" y="64"/>
                  </a:moveTo>
                  <a:lnTo>
                    <a:pt x="570" y="65"/>
                  </a:lnTo>
                  <a:lnTo>
                    <a:pt x="574" y="67"/>
                  </a:lnTo>
                  <a:lnTo>
                    <a:pt x="577" y="71"/>
                  </a:lnTo>
                  <a:lnTo>
                    <a:pt x="578" y="75"/>
                  </a:lnTo>
                  <a:lnTo>
                    <a:pt x="580" y="79"/>
                  </a:lnTo>
                  <a:lnTo>
                    <a:pt x="578" y="83"/>
                  </a:lnTo>
                  <a:lnTo>
                    <a:pt x="577" y="88"/>
                  </a:lnTo>
                  <a:lnTo>
                    <a:pt x="574" y="92"/>
                  </a:lnTo>
                  <a:lnTo>
                    <a:pt x="570" y="93"/>
                  </a:lnTo>
                  <a:lnTo>
                    <a:pt x="565" y="94"/>
                  </a:lnTo>
                  <a:lnTo>
                    <a:pt x="560" y="93"/>
                  </a:lnTo>
                  <a:lnTo>
                    <a:pt x="556" y="92"/>
                  </a:lnTo>
                  <a:lnTo>
                    <a:pt x="553" y="88"/>
                  </a:lnTo>
                  <a:lnTo>
                    <a:pt x="551" y="83"/>
                  </a:lnTo>
                  <a:lnTo>
                    <a:pt x="551" y="79"/>
                  </a:lnTo>
                  <a:lnTo>
                    <a:pt x="551" y="75"/>
                  </a:lnTo>
                  <a:lnTo>
                    <a:pt x="553" y="71"/>
                  </a:lnTo>
                  <a:lnTo>
                    <a:pt x="556" y="67"/>
                  </a:lnTo>
                  <a:lnTo>
                    <a:pt x="560" y="65"/>
                  </a:lnTo>
                  <a:lnTo>
                    <a:pt x="565" y="64"/>
                  </a:lnTo>
                  <a:close/>
                  <a:moveTo>
                    <a:pt x="500" y="64"/>
                  </a:moveTo>
                  <a:lnTo>
                    <a:pt x="506" y="65"/>
                  </a:lnTo>
                  <a:lnTo>
                    <a:pt x="510" y="67"/>
                  </a:lnTo>
                  <a:lnTo>
                    <a:pt x="513" y="71"/>
                  </a:lnTo>
                  <a:lnTo>
                    <a:pt x="516" y="75"/>
                  </a:lnTo>
                  <a:lnTo>
                    <a:pt x="516" y="79"/>
                  </a:lnTo>
                  <a:lnTo>
                    <a:pt x="516" y="83"/>
                  </a:lnTo>
                  <a:lnTo>
                    <a:pt x="513" y="88"/>
                  </a:lnTo>
                  <a:lnTo>
                    <a:pt x="510" y="92"/>
                  </a:lnTo>
                  <a:lnTo>
                    <a:pt x="506" y="93"/>
                  </a:lnTo>
                  <a:lnTo>
                    <a:pt x="500" y="94"/>
                  </a:lnTo>
                  <a:lnTo>
                    <a:pt x="496" y="93"/>
                  </a:lnTo>
                  <a:lnTo>
                    <a:pt x="492" y="92"/>
                  </a:lnTo>
                  <a:lnTo>
                    <a:pt x="489" y="88"/>
                  </a:lnTo>
                  <a:lnTo>
                    <a:pt x="486" y="83"/>
                  </a:lnTo>
                  <a:lnTo>
                    <a:pt x="486" y="79"/>
                  </a:lnTo>
                  <a:lnTo>
                    <a:pt x="486" y="75"/>
                  </a:lnTo>
                  <a:lnTo>
                    <a:pt x="489" y="71"/>
                  </a:lnTo>
                  <a:lnTo>
                    <a:pt x="492" y="67"/>
                  </a:lnTo>
                  <a:lnTo>
                    <a:pt x="496" y="65"/>
                  </a:lnTo>
                  <a:lnTo>
                    <a:pt x="500" y="64"/>
                  </a:lnTo>
                  <a:close/>
                  <a:moveTo>
                    <a:pt x="437" y="64"/>
                  </a:moveTo>
                  <a:lnTo>
                    <a:pt x="442" y="65"/>
                  </a:lnTo>
                  <a:lnTo>
                    <a:pt x="446" y="67"/>
                  </a:lnTo>
                  <a:lnTo>
                    <a:pt x="449" y="71"/>
                  </a:lnTo>
                  <a:lnTo>
                    <a:pt x="451" y="75"/>
                  </a:lnTo>
                  <a:lnTo>
                    <a:pt x="451" y="79"/>
                  </a:lnTo>
                  <a:lnTo>
                    <a:pt x="451" y="83"/>
                  </a:lnTo>
                  <a:lnTo>
                    <a:pt x="449" y="88"/>
                  </a:lnTo>
                  <a:lnTo>
                    <a:pt x="446" y="92"/>
                  </a:lnTo>
                  <a:lnTo>
                    <a:pt x="442" y="93"/>
                  </a:lnTo>
                  <a:lnTo>
                    <a:pt x="437" y="94"/>
                  </a:lnTo>
                  <a:lnTo>
                    <a:pt x="432" y="93"/>
                  </a:lnTo>
                  <a:lnTo>
                    <a:pt x="428" y="92"/>
                  </a:lnTo>
                  <a:lnTo>
                    <a:pt x="425" y="88"/>
                  </a:lnTo>
                  <a:lnTo>
                    <a:pt x="424" y="83"/>
                  </a:lnTo>
                  <a:lnTo>
                    <a:pt x="422" y="79"/>
                  </a:lnTo>
                  <a:lnTo>
                    <a:pt x="424" y="75"/>
                  </a:lnTo>
                  <a:lnTo>
                    <a:pt x="425" y="71"/>
                  </a:lnTo>
                  <a:lnTo>
                    <a:pt x="428" y="67"/>
                  </a:lnTo>
                  <a:lnTo>
                    <a:pt x="432" y="65"/>
                  </a:lnTo>
                  <a:lnTo>
                    <a:pt x="437" y="64"/>
                  </a:lnTo>
                  <a:close/>
                  <a:moveTo>
                    <a:pt x="373" y="64"/>
                  </a:moveTo>
                  <a:lnTo>
                    <a:pt x="377" y="65"/>
                  </a:lnTo>
                  <a:lnTo>
                    <a:pt x="382" y="67"/>
                  </a:lnTo>
                  <a:lnTo>
                    <a:pt x="384" y="71"/>
                  </a:lnTo>
                  <a:lnTo>
                    <a:pt x="387" y="75"/>
                  </a:lnTo>
                  <a:lnTo>
                    <a:pt x="389" y="79"/>
                  </a:lnTo>
                  <a:lnTo>
                    <a:pt x="387" y="83"/>
                  </a:lnTo>
                  <a:lnTo>
                    <a:pt x="384" y="88"/>
                  </a:lnTo>
                  <a:lnTo>
                    <a:pt x="382" y="92"/>
                  </a:lnTo>
                  <a:lnTo>
                    <a:pt x="377" y="93"/>
                  </a:lnTo>
                  <a:lnTo>
                    <a:pt x="373" y="94"/>
                  </a:lnTo>
                  <a:lnTo>
                    <a:pt x="368" y="93"/>
                  </a:lnTo>
                  <a:lnTo>
                    <a:pt x="365" y="92"/>
                  </a:lnTo>
                  <a:lnTo>
                    <a:pt x="361" y="88"/>
                  </a:lnTo>
                  <a:lnTo>
                    <a:pt x="359" y="83"/>
                  </a:lnTo>
                  <a:lnTo>
                    <a:pt x="358" y="79"/>
                  </a:lnTo>
                  <a:lnTo>
                    <a:pt x="359" y="75"/>
                  </a:lnTo>
                  <a:lnTo>
                    <a:pt x="361" y="71"/>
                  </a:lnTo>
                  <a:lnTo>
                    <a:pt x="365" y="67"/>
                  </a:lnTo>
                  <a:lnTo>
                    <a:pt x="368" y="65"/>
                  </a:lnTo>
                  <a:lnTo>
                    <a:pt x="373" y="64"/>
                  </a:lnTo>
                  <a:close/>
                  <a:moveTo>
                    <a:pt x="309" y="64"/>
                  </a:moveTo>
                  <a:lnTo>
                    <a:pt x="313" y="65"/>
                  </a:lnTo>
                  <a:lnTo>
                    <a:pt x="317" y="67"/>
                  </a:lnTo>
                  <a:lnTo>
                    <a:pt x="322" y="71"/>
                  </a:lnTo>
                  <a:lnTo>
                    <a:pt x="323" y="75"/>
                  </a:lnTo>
                  <a:lnTo>
                    <a:pt x="324" y="79"/>
                  </a:lnTo>
                  <a:lnTo>
                    <a:pt x="323" y="83"/>
                  </a:lnTo>
                  <a:lnTo>
                    <a:pt x="322" y="88"/>
                  </a:lnTo>
                  <a:lnTo>
                    <a:pt x="317" y="92"/>
                  </a:lnTo>
                  <a:lnTo>
                    <a:pt x="313" y="93"/>
                  </a:lnTo>
                  <a:lnTo>
                    <a:pt x="309" y="94"/>
                  </a:lnTo>
                  <a:lnTo>
                    <a:pt x="305" y="93"/>
                  </a:lnTo>
                  <a:lnTo>
                    <a:pt x="301" y="92"/>
                  </a:lnTo>
                  <a:lnTo>
                    <a:pt x="296" y="88"/>
                  </a:lnTo>
                  <a:lnTo>
                    <a:pt x="295" y="83"/>
                  </a:lnTo>
                  <a:lnTo>
                    <a:pt x="294" y="79"/>
                  </a:lnTo>
                  <a:lnTo>
                    <a:pt x="295" y="75"/>
                  </a:lnTo>
                  <a:lnTo>
                    <a:pt x="296" y="71"/>
                  </a:lnTo>
                  <a:lnTo>
                    <a:pt x="301" y="67"/>
                  </a:lnTo>
                  <a:lnTo>
                    <a:pt x="305" y="65"/>
                  </a:lnTo>
                  <a:lnTo>
                    <a:pt x="309" y="64"/>
                  </a:lnTo>
                  <a:close/>
                  <a:moveTo>
                    <a:pt x="245" y="64"/>
                  </a:moveTo>
                  <a:lnTo>
                    <a:pt x="250" y="65"/>
                  </a:lnTo>
                  <a:lnTo>
                    <a:pt x="253" y="67"/>
                  </a:lnTo>
                  <a:lnTo>
                    <a:pt x="257" y="71"/>
                  </a:lnTo>
                  <a:lnTo>
                    <a:pt x="259" y="75"/>
                  </a:lnTo>
                  <a:lnTo>
                    <a:pt x="260" y="79"/>
                  </a:lnTo>
                  <a:lnTo>
                    <a:pt x="259" y="83"/>
                  </a:lnTo>
                  <a:lnTo>
                    <a:pt x="257" y="88"/>
                  </a:lnTo>
                  <a:lnTo>
                    <a:pt x="253" y="92"/>
                  </a:lnTo>
                  <a:lnTo>
                    <a:pt x="250" y="93"/>
                  </a:lnTo>
                  <a:lnTo>
                    <a:pt x="245" y="94"/>
                  </a:lnTo>
                  <a:lnTo>
                    <a:pt x="241" y="93"/>
                  </a:lnTo>
                  <a:lnTo>
                    <a:pt x="236" y="92"/>
                  </a:lnTo>
                  <a:lnTo>
                    <a:pt x="234" y="88"/>
                  </a:lnTo>
                  <a:lnTo>
                    <a:pt x="231" y="83"/>
                  </a:lnTo>
                  <a:lnTo>
                    <a:pt x="229" y="79"/>
                  </a:lnTo>
                  <a:lnTo>
                    <a:pt x="231" y="75"/>
                  </a:lnTo>
                  <a:lnTo>
                    <a:pt x="234" y="71"/>
                  </a:lnTo>
                  <a:lnTo>
                    <a:pt x="236" y="67"/>
                  </a:lnTo>
                  <a:lnTo>
                    <a:pt x="241" y="65"/>
                  </a:lnTo>
                  <a:lnTo>
                    <a:pt x="245" y="64"/>
                  </a:lnTo>
                  <a:close/>
                  <a:moveTo>
                    <a:pt x="181" y="64"/>
                  </a:moveTo>
                  <a:lnTo>
                    <a:pt x="186" y="65"/>
                  </a:lnTo>
                  <a:lnTo>
                    <a:pt x="190" y="67"/>
                  </a:lnTo>
                  <a:lnTo>
                    <a:pt x="193" y="71"/>
                  </a:lnTo>
                  <a:lnTo>
                    <a:pt x="194" y="75"/>
                  </a:lnTo>
                  <a:lnTo>
                    <a:pt x="196" y="79"/>
                  </a:lnTo>
                  <a:lnTo>
                    <a:pt x="194" y="83"/>
                  </a:lnTo>
                  <a:lnTo>
                    <a:pt x="193" y="88"/>
                  </a:lnTo>
                  <a:lnTo>
                    <a:pt x="190" y="92"/>
                  </a:lnTo>
                  <a:lnTo>
                    <a:pt x="186" y="93"/>
                  </a:lnTo>
                  <a:lnTo>
                    <a:pt x="181" y="94"/>
                  </a:lnTo>
                  <a:lnTo>
                    <a:pt x="176" y="93"/>
                  </a:lnTo>
                  <a:lnTo>
                    <a:pt x="172" y="92"/>
                  </a:lnTo>
                  <a:lnTo>
                    <a:pt x="169" y="88"/>
                  </a:lnTo>
                  <a:lnTo>
                    <a:pt x="167" y="83"/>
                  </a:lnTo>
                  <a:lnTo>
                    <a:pt x="167" y="79"/>
                  </a:lnTo>
                  <a:lnTo>
                    <a:pt x="167" y="75"/>
                  </a:lnTo>
                  <a:lnTo>
                    <a:pt x="169" y="71"/>
                  </a:lnTo>
                  <a:lnTo>
                    <a:pt x="172" y="67"/>
                  </a:lnTo>
                  <a:lnTo>
                    <a:pt x="176" y="65"/>
                  </a:lnTo>
                  <a:lnTo>
                    <a:pt x="181" y="64"/>
                  </a:lnTo>
                  <a:close/>
                  <a:moveTo>
                    <a:pt x="118" y="64"/>
                  </a:moveTo>
                  <a:lnTo>
                    <a:pt x="122" y="65"/>
                  </a:lnTo>
                  <a:lnTo>
                    <a:pt x="126" y="67"/>
                  </a:lnTo>
                  <a:lnTo>
                    <a:pt x="129" y="71"/>
                  </a:lnTo>
                  <a:lnTo>
                    <a:pt x="132" y="75"/>
                  </a:lnTo>
                  <a:lnTo>
                    <a:pt x="132" y="79"/>
                  </a:lnTo>
                  <a:lnTo>
                    <a:pt x="132" y="83"/>
                  </a:lnTo>
                  <a:lnTo>
                    <a:pt x="129" y="88"/>
                  </a:lnTo>
                  <a:lnTo>
                    <a:pt x="126" y="92"/>
                  </a:lnTo>
                  <a:lnTo>
                    <a:pt x="122" y="93"/>
                  </a:lnTo>
                  <a:lnTo>
                    <a:pt x="118" y="94"/>
                  </a:lnTo>
                  <a:lnTo>
                    <a:pt x="112" y="93"/>
                  </a:lnTo>
                  <a:lnTo>
                    <a:pt x="108" y="92"/>
                  </a:lnTo>
                  <a:lnTo>
                    <a:pt x="105" y="88"/>
                  </a:lnTo>
                  <a:lnTo>
                    <a:pt x="102" y="83"/>
                  </a:lnTo>
                  <a:lnTo>
                    <a:pt x="102" y="79"/>
                  </a:lnTo>
                  <a:lnTo>
                    <a:pt x="102" y="75"/>
                  </a:lnTo>
                  <a:lnTo>
                    <a:pt x="105" y="71"/>
                  </a:lnTo>
                  <a:lnTo>
                    <a:pt x="108" y="67"/>
                  </a:lnTo>
                  <a:lnTo>
                    <a:pt x="112" y="65"/>
                  </a:lnTo>
                  <a:lnTo>
                    <a:pt x="118" y="64"/>
                  </a:lnTo>
                  <a:close/>
                  <a:moveTo>
                    <a:pt x="53" y="64"/>
                  </a:moveTo>
                  <a:lnTo>
                    <a:pt x="58" y="65"/>
                  </a:lnTo>
                  <a:lnTo>
                    <a:pt x="62" y="67"/>
                  </a:lnTo>
                  <a:lnTo>
                    <a:pt x="65" y="71"/>
                  </a:lnTo>
                  <a:lnTo>
                    <a:pt x="67" y="75"/>
                  </a:lnTo>
                  <a:lnTo>
                    <a:pt x="67" y="79"/>
                  </a:lnTo>
                  <a:lnTo>
                    <a:pt x="67" y="83"/>
                  </a:lnTo>
                  <a:lnTo>
                    <a:pt x="65" y="88"/>
                  </a:lnTo>
                  <a:lnTo>
                    <a:pt x="62" y="92"/>
                  </a:lnTo>
                  <a:lnTo>
                    <a:pt x="58" y="93"/>
                  </a:lnTo>
                  <a:lnTo>
                    <a:pt x="53" y="94"/>
                  </a:lnTo>
                  <a:lnTo>
                    <a:pt x="48" y="93"/>
                  </a:lnTo>
                  <a:lnTo>
                    <a:pt x="44" y="92"/>
                  </a:lnTo>
                  <a:lnTo>
                    <a:pt x="41" y="88"/>
                  </a:lnTo>
                  <a:lnTo>
                    <a:pt x="40" y="83"/>
                  </a:lnTo>
                  <a:lnTo>
                    <a:pt x="38" y="79"/>
                  </a:lnTo>
                  <a:lnTo>
                    <a:pt x="40" y="75"/>
                  </a:lnTo>
                  <a:lnTo>
                    <a:pt x="41" y="71"/>
                  </a:lnTo>
                  <a:lnTo>
                    <a:pt x="44" y="67"/>
                  </a:lnTo>
                  <a:lnTo>
                    <a:pt x="48" y="65"/>
                  </a:lnTo>
                  <a:lnTo>
                    <a:pt x="53" y="64"/>
                  </a:lnTo>
                  <a:close/>
                  <a:moveTo>
                    <a:pt x="4437" y="0"/>
                  </a:moveTo>
                  <a:lnTo>
                    <a:pt x="4442" y="1"/>
                  </a:lnTo>
                  <a:lnTo>
                    <a:pt x="4446" y="2"/>
                  </a:lnTo>
                  <a:lnTo>
                    <a:pt x="4449" y="7"/>
                  </a:lnTo>
                  <a:lnTo>
                    <a:pt x="4451" y="11"/>
                  </a:lnTo>
                  <a:lnTo>
                    <a:pt x="4452" y="15"/>
                  </a:lnTo>
                  <a:lnTo>
                    <a:pt x="4451" y="19"/>
                  </a:lnTo>
                  <a:lnTo>
                    <a:pt x="4449" y="23"/>
                  </a:lnTo>
                  <a:lnTo>
                    <a:pt x="4446" y="27"/>
                  </a:lnTo>
                  <a:lnTo>
                    <a:pt x="4442" y="29"/>
                  </a:lnTo>
                  <a:lnTo>
                    <a:pt x="4437" y="30"/>
                  </a:lnTo>
                  <a:lnTo>
                    <a:pt x="4432" y="29"/>
                  </a:lnTo>
                  <a:lnTo>
                    <a:pt x="4428" y="27"/>
                  </a:lnTo>
                  <a:lnTo>
                    <a:pt x="4425" y="23"/>
                  </a:lnTo>
                  <a:lnTo>
                    <a:pt x="4423" y="19"/>
                  </a:lnTo>
                  <a:lnTo>
                    <a:pt x="4423" y="15"/>
                  </a:lnTo>
                  <a:lnTo>
                    <a:pt x="4423" y="11"/>
                  </a:lnTo>
                  <a:lnTo>
                    <a:pt x="4425" y="7"/>
                  </a:lnTo>
                  <a:lnTo>
                    <a:pt x="4428" y="2"/>
                  </a:lnTo>
                  <a:lnTo>
                    <a:pt x="4432" y="1"/>
                  </a:lnTo>
                  <a:lnTo>
                    <a:pt x="4437" y="0"/>
                  </a:lnTo>
                  <a:close/>
                  <a:moveTo>
                    <a:pt x="4372" y="0"/>
                  </a:moveTo>
                  <a:lnTo>
                    <a:pt x="4378" y="1"/>
                  </a:lnTo>
                  <a:lnTo>
                    <a:pt x="4382" y="2"/>
                  </a:lnTo>
                  <a:lnTo>
                    <a:pt x="4385" y="7"/>
                  </a:lnTo>
                  <a:lnTo>
                    <a:pt x="4388" y="11"/>
                  </a:lnTo>
                  <a:lnTo>
                    <a:pt x="4388" y="15"/>
                  </a:lnTo>
                  <a:lnTo>
                    <a:pt x="4388" y="19"/>
                  </a:lnTo>
                  <a:lnTo>
                    <a:pt x="4385" y="23"/>
                  </a:lnTo>
                  <a:lnTo>
                    <a:pt x="4382" y="27"/>
                  </a:lnTo>
                  <a:lnTo>
                    <a:pt x="4378" y="29"/>
                  </a:lnTo>
                  <a:lnTo>
                    <a:pt x="4372" y="30"/>
                  </a:lnTo>
                  <a:lnTo>
                    <a:pt x="4368" y="29"/>
                  </a:lnTo>
                  <a:lnTo>
                    <a:pt x="4364" y="27"/>
                  </a:lnTo>
                  <a:lnTo>
                    <a:pt x="4361" y="23"/>
                  </a:lnTo>
                  <a:lnTo>
                    <a:pt x="4358" y="19"/>
                  </a:lnTo>
                  <a:lnTo>
                    <a:pt x="4358" y="15"/>
                  </a:lnTo>
                  <a:lnTo>
                    <a:pt x="4358" y="11"/>
                  </a:lnTo>
                  <a:lnTo>
                    <a:pt x="4361" y="7"/>
                  </a:lnTo>
                  <a:lnTo>
                    <a:pt x="4364" y="2"/>
                  </a:lnTo>
                  <a:lnTo>
                    <a:pt x="4368" y="1"/>
                  </a:lnTo>
                  <a:lnTo>
                    <a:pt x="4372" y="0"/>
                  </a:lnTo>
                  <a:close/>
                  <a:moveTo>
                    <a:pt x="4310" y="0"/>
                  </a:moveTo>
                  <a:lnTo>
                    <a:pt x="4314" y="1"/>
                  </a:lnTo>
                  <a:lnTo>
                    <a:pt x="4318" y="2"/>
                  </a:lnTo>
                  <a:lnTo>
                    <a:pt x="4321" y="7"/>
                  </a:lnTo>
                  <a:lnTo>
                    <a:pt x="4324" y="11"/>
                  </a:lnTo>
                  <a:lnTo>
                    <a:pt x="4324" y="15"/>
                  </a:lnTo>
                  <a:lnTo>
                    <a:pt x="4324" y="19"/>
                  </a:lnTo>
                  <a:lnTo>
                    <a:pt x="4321" y="23"/>
                  </a:lnTo>
                  <a:lnTo>
                    <a:pt x="4318" y="27"/>
                  </a:lnTo>
                  <a:lnTo>
                    <a:pt x="4314" y="29"/>
                  </a:lnTo>
                  <a:lnTo>
                    <a:pt x="4310" y="30"/>
                  </a:lnTo>
                  <a:lnTo>
                    <a:pt x="4304" y="29"/>
                  </a:lnTo>
                  <a:lnTo>
                    <a:pt x="4300" y="27"/>
                  </a:lnTo>
                  <a:lnTo>
                    <a:pt x="4297" y="23"/>
                  </a:lnTo>
                  <a:lnTo>
                    <a:pt x="4294" y="19"/>
                  </a:lnTo>
                  <a:lnTo>
                    <a:pt x="4294" y="15"/>
                  </a:lnTo>
                  <a:lnTo>
                    <a:pt x="4294" y="11"/>
                  </a:lnTo>
                  <a:lnTo>
                    <a:pt x="4297" y="7"/>
                  </a:lnTo>
                  <a:lnTo>
                    <a:pt x="4300" y="2"/>
                  </a:lnTo>
                  <a:lnTo>
                    <a:pt x="4304" y="1"/>
                  </a:lnTo>
                  <a:lnTo>
                    <a:pt x="4310" y="0"/>
                  </a:lnTo>
                  <a:close/>
                  <a:moveTo>
                    <a:pt x="4245" y="0"/>
                  </a:moveTo>
                  <a:lnTo>
                    <a:pt x="4250" y="1"/>
                  </a:lnTo>
                  <a:lnTo>
                    <a:pt x="4254" y="2"/>
                  </a:lnTo>
                  <a:lnTo>
                    <a:pt x="4257" y="7"/>
                  </a:lnTo>
                  <a:lnTo>
                    <a:pt x="4259" y="11"/>
                  </a:lnTo>
                  <a:lnTo>
                    <a:pt x="4259" y="15"/>
                  </a:lnTo>
                  <a:lnTo>
                    <a:pt x="4259" y="19"/>
                  </a:lnTo>
                  <a:lnTo>
                    <a:pt x="4257" y="23"/>
                  </a:lnTo>
                  <a:lnTo>
                    <a:pt x="4254" y="27"/>
                  </a:lnTo>
                  <a:lnTo>
                    <a:pt x="4250" y="29"/>
                  </a:lnTo>
                  <a:lnTo>
                    <a:pt x="4245" y="30"/>
                  </a:lnTo>
                  <a:lnTo>
                    <a:pt x="4240" y="29"/>
                  </a:lnTo>
                  <a:lnTo>
                    <a:pt x="4236" y="27"/>
                  </a:lnTo>
                  <a:lnTo>
                    <a:pt x="4233" y="23"/>
                  </a:lnTo>
                  <a:lnTo>
                    <a:pt x="4231" y="19"/>
                  </a:lnTo>
                  <a:lnTo>
                    <a:pt x="4230" y="15"/>
                  </a:lnTo>
                  <a:lnTo>
                    <a:pt x="4231" y="11"/>
                  </a:lnTo>
                  <a:lnTo>
                    <a:pt x="4233" y="7"/>
                  </a:lnTo>
                  <a:lnTo>
                    <a:pt x="4236" y="2"/>
                  </a:lnTo>
                  <a:lnTo>
                    <a:pt x="4240" y="1"/>
                  </a:lnTo>
                  <a:lnTo>
                    <a:pt x="4245" y="0"/>
                  </a:lnTo>
                  <a:close/>
                  <a:moveTo>
                    <a:pt x="4181" y="0"/>
                  </a:moveTo>
                  <a:lnTo>
                    <a:pt x="4185" y="1"/>
                  </a:lnTo>
                  <a:lnTo>
                    <a:pt x="4189" y="2"/>
                  </a:lnTo>
                  <a:lnTo>
                    <a:pt x="4194" y="7"/>
                  </a:lnTo>
                  <a:lnTo>
                    <a:pt x="4195" y="11"/>
                  </a:lnTo>
                  <a:lnTo>
                    <a:pt x="4196" y="15"/>
                  </a:lnTo>
                  <a:lnTo>
                    <a:pt x="4195" y="19"/>
                  </a:lnTo>
                  <a:lnTo>
                    <a:pt x="4194" y="23"/>
                  </a:lnTo>
                  <a:lnTo>
                    <a:pt x="4189" y="27"/>
                  </a:lnTo>
                  <a:lnTo>
                    <a:pt x="4185" y="29"/>
                  </a:lnTo>
                  <a:lnTo>
                    <a:pt x="4181" y="30"/>
                  </a:lnTo>
                  <a:lnTo>
                    <a:pt x="4177" y="29"/>
                  </a:lnTo>
                  <a:lnTo>
                    <a:pt x="4173" y="27"/>
                  </a:lnTo>
                  <a:lnTo>
                    <a:pt x="4169" y="23"/>
                  </a:lnTo>
                  <a:lnTo>
                    <a:pt x="4167" y="19"/>
                  </a:lnTo>
                  <a:lnTo>
                    <a:pt x="4166" y="15"/>
                  </a:lnTo>
                  <a:lnTo>
                    <a:pt x="4167" y="11"/>
                  </a:lnTo>
                  <a:lnTo>
                    <a:pt x="4169" y="7"/>
                  </a:lnTo>
                  <a:lnTo>
                    <a:pt x="4173" y="2"/>
                  </a:lnTo>
                  <a:lnTo>
                    <a:pt x="4177" y="1"/>
                  </a:lnTo>
                  <a:lnTo>
                    <a:pt x="4181" y="0"/>
                  </a:lnTo>
                  <a:close/>
                  <a:moveTo>
                    <a:pt x="4117" y="0"/>
                  </a:moveTo>
                  <a:lnTo>
                    <a:pt x="4121" y="1"/>
                  </a:lnTo>
                  <a:lnTo>
                    <a:pt x="4125" y="2"/>
                  </a:lnTo>
                  <a:lnTo>
                    <a:pt x="4129" y="7"/>
                  </a:lnTo>
                  <a:lnTo>
                    <a:pt x="4131" y="11"/>
                  </a:lnTo>
                  <a:lnTo>
                    <a:pt x="4132" y="15"/>
                  </a:lnTo>
                  <a:lnTo>
                    <a:pt x="4131" y="19"/>
                  </a:lnTo>
                  <a:lnTo>
                    <a:pt x="4129" y="23"/>
                  </a:lnTo>
                  <a:lnTo>
                    <a:pt x="4125" y="27"/>
                  </a:lnTo>
                  <a:lnTo>
                    <a:pt x="4121" y="29"/>
                  </a:lnTo>
                  <a:lnTo>
                    <a:pt x="4117" y="30"/>
                  </a:lnTo>
                  <a:lnTo>
                    <a:pt x="4113" y="29"/>
                  </a:lnTo>
                  <a:lnTo>
                    <a:pt x="4109" y="27"/>
                  </a:lnTo>
                  <a:lnTo>
                    <a:pt x="4104" y="23"/>
                  </a:lnTo>
                  <a:lnTo>
                    <a:pt x="4103" y="19"/>
                  </a:lnTo>
                  <a:lnTo>
                    <a:pt x="4102" y="15"/>
                  </a:lnTo>
                  <a:lnTo>
                    <a:pt x="4103" y="11"/>
                  </a:lnTo>
                  <a:lnTo>
                    <a:pt x="4104" y="7"/>
                  </a:lnTo>
                  <a:lnTo>
                    <a:pt x="4109" y="2"/>
                  </a:lnTo>
                  <a:lnTo>
                    <a:pt x="4113" y="1"/>
                  </a:lnTo>
                  <a:lnTo>
                    <a:pt x="4117" y="0"/>
                  </a:lnTo>
                  <a:close/>
                  <a:moveTo>
                    <a:pt x="4053" y="0"/>
                  </a:moveTo>
                  <a:lnTo>
                    <a:pt x="4058" y="1"/>
                  </a:lnTo>
                  <a:lnTo>
                    <a:pt x="4062" y="2"/>
                  </a:lnTo>
                  <a:lnTo>
                    <a:pt x="4065" y="7"/>
                  </a:lnTo>
                  <a:lnTo>
                    <a:pt x="4067" y="11"/>
                  </a:lnTo>
                  <a:lnTo>
                    <a:pt x="4068" y="15"/>
                  </a:lnTo>
                  <a:lnTo>
                    <a:pt x="4067" y="19"/>
                  </a:lnTo>
                  <a:lnTo>
                    <a:pt x="4065" y="23"/>
                  </a:lnTo>
                  <a:lnTo>
                    <a:pt x="4062" y="27"/>
                  </a:lnTo>
                  <a:lnTo>
                    <a:pt x="4058" y="29"/>
                  </a:lnTo>
                  <a:lnTo>
                    <a:pt x="4053" y="30"/>
                  </a:lnTo>
                  <a:lnTo>
                    <a:pt x="4048" y="29"/>
                  </a:lnTo>
                  <a:lnTo>
                    <a:pt x="4044" y="27"/>
                  </a:lnTo>
                  <a:lnTo>
                    <a:pt x="4041" y="23"/>
                  </a:lnTo>
                  <a:lnTo>
                    <a:pt x="4039" y="19"/>
                  </a:lnTo>
                  <a:lnTo>
                    <a:pt x="4039" y="15"/>
                  </a:lnTo>
                  <a:lnTo>
                    <a:pt x="4039" y="11"/>
                  </a:lnTo>
                  <a:lnTo>
                    <a:pt x="4041" y="7"/>
                  </a:lnTo>
                  <a:lnTo>
                    <a:pt x="4044" y="2"/>
                  </a:lnTo>
                  <a:lnTo>
                    <a:pt x="4048" y="1"/>
                  </a:lnTo>
                  <a:lnTo>
                    <a:pt x="4053" y="0"/>
                  </a:lnTo>
                  <a:close/>
                  <a:moveTo>
                    <a:pt x="3988" y="0"/>
                  </a:moveTo>
                  <a:lnTo>
                    <a:pt x="3994" y="1"/>
                  </a:lnTo>
                  <a:lnTo>
                    <a:pt x="3998" y="2"/>
                  </a:lnTo>
                  <a:lnTo>
                    <a:pt x="4001" y="7"/>
                  </a:lnTo>
                  <a:lnTo>
                    <a:pt x="4004" y="11"/>
                  </a:lnTo>
                  <a:lnTo>
                    <a:pt x="4004" y="15"/>
                  </a:lnTo>
                  <a:lnTo>
                    <a:pt x="4004" y="19"/>
                  </a:lnTo>
                  <a:lnTo>
                    <a:pt x="4001" y="23"/>
                  </a:lnTo>
                  <a:lnTo>
                    <a:pt x="3998" y="27"/>
                  </a:lnTo>
                  <a:lnTo>
                    <a:pt x="3994" y="29"/>
                  </a:lnTo>
                  <a:lnTo>
                    <a:pt x="3988" y="30"/>
                  </a:lnTo>
                  <a:lnTo>
                    <a:pt x="3984" y="29"/>
                  </a:lnTo>
                  <a:lnTo>
                    <a:pt x="3980" y="27"/>
                  </a:lnTo>
                  <a:lnTo>
                    <a:pt x="3977" y="23"/>
                  </a:lnTo>
                  <a:lnTo>
                    <a:pt x="3974" y="19"/>
                  </a:lnTo>
                  <a:lnTo>
                    <a:pt x="3974" y="15"/>
                  </a:lnTo>
                  <a:lnTo>
                    <a:pt x="3974" y="11"/>
                  </a:lnTo>
                  <a:lnTo>
                    <a:pt x="3977" y="7"/>
                  </a:lnTo>
                  <a:lnTo>
                    <a:pt x="3980" y="2"/>
                  </a:lnTo>
                  <a:lnTo>
                    <a:pt x="3984" y="1"/>
                  </a:lnTo>
                  <a:lnTo>
                    <a:pt x="3988" y="0"/>
                  </a:lnTo>
                  <a:close/>
                  <a:moveTo>
                    <a:pt x="3926" y="0"/>
                  </a:moveTo>
                  <a:lnTo>
                    <a:pt x="3930" y="1"/>
                  </a:lnTo>
                  <a:lnTo>
                    <a:pt x="3934" y="2"/>
                  </a:lnTo>
                  <a:lnTo>
                    <a:pt x="3937" y="7"/>
                  </a:lnTo>
                  <a:lnTo>
                    <a:pt x="3940" y="11"/>
                  </a:lnTo>
                  <a:lnTo>
                    <a:pt x="3940" y="15"/>
                  </a:lnTo>
                  <a:lnTo>
                    <a:pt x="3940" y="19"/>
                  </a:lnTo>
                  <a:lnTo>
                    <a:pt x="3937" y="23"/>
                  </a:lnTo>
                  <a:lnTo>
                    <a:pt x="3934" y="27"/>
                  </a:lnTo>
                  <a:lnTo>
                    <a:pt x="3930" y="29"/>
                  </a:lnTo>
                  <a:lnTo>
                    <a:pt x="3926" y="30"/>
                  </a:lnTo>
                  <a:lnTo>
                    <a:pt x="3920" y="29"/>
                  </a:lnTo>
                  <a:lnTo>
                    <a:pt x="3916" y="27"/>
                  </a:lnTo>
                  <a:lnTo>
                    <a:pt x="3913" y="23"/>
                  </a:lnTo>
                  <a:lnTo>
                    <a:pt x="3910" y="19"/>
                  </a:lnTo>
                  <a:lnTo>
                    <a:pt x="3910" y="15"/>
                  </a:lnTo>
                  <a:lnTo>
                    <a:pt x="3910" y="11"/>
                  </a:lnTo>
                  <a:lnTo>
                    <a:pt x="3913" y="7"/>
                  </a:lnTo>
                  <a:lnTo>
                    <a:pt x="3916" y="2"/>
                  </a:lnTo>
                  <a:lnTo>
                    <a:pt x="3920" y="1"/>
                  </a:lnTo>
                  <a:lnTo>
                    <a:pt x="3926" y="0"/>
                  </a:lnTo>
                  <a:close/>
                  <a:moveTo>
                    <a:pt x="3861" y="0"/>
                  </a:moveTo>
                  <a:lnTo>
                    <a:pt x="3866" y="1"/>
                  </a:lnTo>
                  <a:lnTo>
                    <a:pt x="3870" y="2"/>
                  </a:lnTo>
                  <a:lnTo>
                    <a:pt x="3873" y="7"/>
                  </a:lnTo>
                  <a:lnTo>
                    <a:pt x="3875" y="11"/>
                  </a:lnTo>
                  <a:lnTo>
                    <a:pt x="3875" y="15"/>
                  </a:lnTo>
                  <a:lnTo>
                    <a:pt x="3875" y="19"/>
                  </a:lnTo>
                  <a:lnTo>
                    <a:pt x="3873" y="23"/>
                  </a:lnTo>
                  <a:lnTo>
                    <a:pt x="3870" y="27"/>
                  </a:lnTo>
                  <a:lnTo>
                    <a:pt x="3866" y="29"/>
                  </a:lnTo>
                  <a:lnTo>
                    <a:pt x="3861" y="30"/>
                  </a:lnTo>
                  <a:lnTo>
                    <a:pt x="3856" y="29"/>
                  </a:lnTo>
                  <a:lnTo>
                    <a:pt x="3852" y="27"/>
                  </a:lnTo>
                  <a:lnTo>
                    <a:pt x="3849" y="23"/>
                  </a:lnTo>
                  <a:lnTo>
                    <a:pt x="3847" y="19"/>
                  </a:lnTo>
                  <a:lnTo>
                    <a:pt x="3846" y="15"/>
                  </a:lnTo>
                  <a:lnTo>
                    <a:pt x="3847" y="11"/>
                  </a:lnTo>
                  <a:lnTo>
                    <a:pt x="3849" y="7"/>
                  </a:lnTo>
                  <a:lnTo>
                    <a:pt x="3852" y="2"/>
                  </a:lnTo>
                  <a:lnTo>
                    <a:pt x="3856" y="1"/>
                  </a:lnTo>
                  <a:lnTo>
                    <a:pt x="3861" y="0"/>
                  </a:lnTo>
                  <a:close/>
                  <a:moveTo>
                    <a:pt x="3797" y="0"/>
                  </a:moveTo>
                  <a:lnTo>
                    <a:pt x="3801" y="1"/>
                  </a:lnTo>
                  <a:lnTo>
                    <a:pt x="3805" y="2"/>
                  </a:lnTo>
                  <a:lnTo>
                    <a:pt x="3810" y="7"/>
                  </a:lnTo>
                  <a:lnTo>
                    <a:pt x="3811" y="11"/>
                  </a:lnTo>
                  <a:lnTo>
                    <a:pt x="3812" y="15"/>
                  </a:lnTo>
                  <a:lnTo>
                    <a:pt x="3811" y="19"/>
                  </a:lnTo>
                  <a:lnTo>
                    <a:pt x="3810" y="23"/>
                  </a:lnTo>
                  <a:lnTo>
                    <a:pt x="3805" y="27"/>
                  </a:lnTo>
                  <a:lnTo>
                    <a:pt x="3801" y="29"/>
                  </a:lnTo>
                  <a:lnTo>
                    <a:pt x="3797" y="30"/>
                  </a:lnTo>
                  <a:lnTo>
                    <a:pt x="3793" y="29"/>
                  </a:lnTo>
                  <a:lnTo>
                    <a:pt x="3789" y="27"/>
                  </a:lnTo>
                  <a:lnTo>
                    <a:pt x="3785" y="23"/>
                  </a:lnTo>
                  <a:lnTo>
                    <a:pt x="3783" y="19"/>
                  </a:lnTo>
                  <a:lnTo>
                    <a:pt x="3782" y="15"/>
                  </a:lnTo>
                  <a:lnTo>
                    <a:pt x="3783" y="11"/>
                  </a:lnTo>
                  <a:lnTo>
                    <a:pt x="3785" y="7"/>
                  </a:lnTo>
                  <a:lnTo>
                    <a:pt x="3789" y="2"/>
                  </a:lnTo>
                  <a:lnTo>
                    <a:pt x="3793" y="1"/>
                  </a:lnTo>
                  <a:lnTo>
                    <a:pt x="3797" y="0"/>
                  </a:lnTo>
                  <a:close/>
                  <a:moveTo>
                    <a:pt x="3733" y="0"/>
                  </a:moveTo>
                  <a:lnTo>
                    <a:pt x="3737" y="1"/>
                  </a:lnTo>
                  <a:lnTo>
                    <a:pt x="3741" y="2"/>
                  </a:lnTo>
                  <a:lnTo>
                    <a:pt x="3745" y="7"/>
                  </a:lnTo>
                  <a:lnTo>
                    <a:pt x="3747" y="11"/>
                  </a:lnTo>
                  <a:lnTo>
                    <a:pt x="3748" y="15"/>
                  </a:lnTo>
                  <a:lnTo>
                    <a:pt x="3747" y="19"/>
                  </a:lnTo>
                  <a:lnTo>
                    <a:pt x="3745" y="23"/>
                  </a:lnTo>
                  <a:lnTo>
                    <a:pt x="3741" y="27"/>
                  </a:lnTo>
                  <a:lnTo>
                    <a:pt x="3737" y="29"/>
                  </a:lnTo>
                  <a:lnTo>
                    <a:pt x="3733" y="30"/>
                  </a:lnTo>
                  <a:lnTo>
                    <a:pt x="3729" y="29"/>
                  </a:lnTo>
                  <a:lnTo>
                    <a:pt x="3725" y="27"/>
                  </a:lnTo>
                  <a:lnTo>
                    <a:pt x="3720" y="23"/>
                  </a:lnTo>
                  <a:lnTo>
                    <a:pt x="3719" y="19"/>
                  </a:lnTo>
                  <a:lnTo>
                    <a:pt x="3718" y="15"/>
                  </a:lnTo>
                  <a:lnTo>
                    <a:pt x="3719" y="11"/>
                  </a:lnTo>
                  <a:lnTo>
                    <a:pt x="3720" y="7"/>
                  </a:lnTo>
                  <a:lnTo>
                    <a:pt x="3725" y="2"/>
                  </a:lnTo>
                  <a:lnTo>
                    <a:pt x="3729" y="1"/>
                  </a:lnTo>
                  <a:lnTo>
                    <a:pt x="3733" y="0"/>
                  </a:lnTo>
                  <a:close/>
                  <a:moveTo>
                    <a:pt x="3669" y="0"/>
                  </a:moveTo>
                  <a:lnTo>
                    <a:pt x="3674" y="1"/>
                  </a:lnTo>
                  <a:lnTo>
                    <a:pt x="3678" y="2"/>
                  </a:lnTo>
                  <a:lnTo>
                    <a:pt x="3681" y="7"/>
                  </a:lnTo>
                  <a:lnTo>
                    <a:pt x="3683" y="11"/>
                  </a:lnTo>
                  <a:lnTo>
                    <a:pt x="3684" y="15"/>
                  </a:lnTo>
                  <a:lnTo>
                    <a:pt x="3683" y="19"/>
                  </a:lnTo>
                  <a:lnTo>
                    <a:pt x="3681" y="23"/>
                  </a:lnTo>
                  <a:lnTo>
                    <a:pt x="3678" y="27"/>
                  </a:lnTo>
                  <a:lnTo>
                    <a:pt x="3674" y="29"/>
                  </a:lnTo>
                  <a:lnTo>
                    <a:pt x="3669" y="30"/>
                  </a:lnTo>
                  <a:lnTo>
                    <a:pt x="3664" y="29"/>
                  </a:lnTo>
                  <a:lnTo>
                    <a:pt x="3660" y="27"/>
                  </a:lnTo>
                  <a:lnTo>
                    <a:pt x="3657" y="23"/>
                  </a:lnTo>
                  <a:lnTo>
                    <a:pt x="3655" y="19"/>
                  </a:lnTo>
                  <a:lnTo>
                    <a:pt x="3655" y="15"/>
                  </a:lnTo>
                  <a:lnTo>
                    <a:pt x="3655" y="11"/>
                  </a:lnTo>
                  <a:lnTo>
                    <a:pt x="3657" y="7"/>
                  </a:lnTo>
                  <a:lnTo>
                    <a:pt x="3660" y="2"/>
                  </a:lnTo>
                  <a:lnTo>
                    <a:pt x="3664" y="1"/>
                  </a:lnTo>
                  <a:lnTo>
                    <a:pt x="3669" y="0"/>
                  </a:lnTo>
                  <a:close/>
                  <a:moveTo>
                    <a:pt x="3604" y="0"/>
                  </a:moveTo>
                  <a:lnTo>
                    <a:pt x="3610" y="1"/>
                  </a:lnTo>
                  <a:lnTo>
                    <a:pt x="3614" y="2"/>
                  </a:lnTo>
                  <a:lnTo>
                    <a:pt x="3617" y="7"/>
                  </a:lnTo>
                  <a:lnTo>
                    <a:pt x="3620" y="11"/>
                  </a:lnTo>
                  <a:lnTo>
                    <a:pt x="3620" y="15"/>
                  </a:lnTo>
                  <a:lnTo>
                    <a:pt x="3620" y="19"/>
                  </a:lnTo>
                  <a:lnTo>
                    <a:pt x="3617" y="23"/>
                  </a:lnTo>
                  <a:lnTo>
                    <a:pt x="3614" y="27"/>
                  </a:lnTo>
                  <a:lnTo>
                    <a:pt x="3610" y="29"/>
                  </a:lnTo>
                  <a:lnTo>
                    <a:pt x="3604" y="30"/>
                  </a:lnTo>
                  <a:lnTo>
                    <a:pt x="3600" y="29"/>
                  </a:lnTo>
                  <a:lnTo>
                    <a:pt x="3596" y="27"/>
                  </a:lnTo>
                  <a:lnTo>
                    <a:pt x="3593" y="23"/>
                  </a:lnTo>
                  <a:lnTo>
                    <a:pt x="3590" y="19"/>
                  </a:lnTo>
                  <a:lnTo>
                    <a:pt x="3590" y="15"/>
                  </a:lnTo>
                  <a:lnTo>
                    <a:pt x="3590" y="11"/>
                  </a:lnTo>
                  <a:lnTo>
                    <a:pt x="3593" y="7"/>
                  </a:lnTo>
                  <a:lnTo>
                    <a:pt x="3596" y="2"/>
                  </a:lnTo>
                  <a:lnTo>
                    <a:pt x="3600" y="1"/>
                  </a:lnTo>
                  <a:lnTo>
                    <a:pt x="36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72" name="Freeform 7551"/>
            <p:cNvSpPr>
              <a:spLocks noEditPoints="1"/>
            </p:cNvSpPr>
            <p:nvPr/>
          </p:nvSpPr>
          <p:spPr bwMode="auto">
            <a:xfrm>
              <a:off x="4327525" y="2908300"/>
              <a:ext cx="3536950" cy="74613"/>
            </a:xfrm>
            <a:custGeom>
              <a:avLst/>
              <a:gdLst>
                <a:gd name="T0" fmla="*/ 3477 w 4458"/>
                <a:gd name="T1" fmla="*/ 93 h 93"/>
                <a:gd name="T2" fmla="*/ 3349 w 4458"/>
                <a:gd name="T3" fmla="*/ 63 h 93"/>
                <a:gd name="T4" fmla="*/ 3280 w 4458"/>
                <a:gd name="T5" fmla="*/ 92 h 93"/>
                <a:gd name="T6" fmla="*/ 3162 w 4458"/>
                <a:gd name="T7" fmla="*/ 64 h 93"/>
                <a:gd name="T8" fmla="*/ 3084 w 4458"/>
                <a:gd name="T9" fmla="*/ 90 h 93"/>
                <a:gd name="T10" fmla="*/ 2973 w 4458"/>
                <a:gd name="T11" fmla="*/ 65 h 93"/>
                <a:gd name="T12" fmla="*/ 2889 w 4458"/>
                <a:gd name="T13" fmla="*/ 86 h 93"/>
                <a:gd name="T14" fmla="*/ 2785 w 4458"/>
                <a:gd name="T15" fmla="*/ 70 h 93"/>
                <a:gd name="T16" fmla="*/ 2695 w 4458"/>
                <a:gd name="T17" fmla="*/ 82 h 93"/>
                <a:gd name="T18" fmla="*/ 2595 w 4458"/>
                <a:gd name="T19" fmla="*/ 74 h 93"/>
                <a:gd name="T20" fmla="*/ 2503 w 4458"/>
                <a:gd name="T21" fmla="*/ 78 h 93"/>
                <a:gd name="T22" fmla="*/ 2404 w 4458"/>
                <a:gd name="T23" fmla="*/ 78 h 93"/>
                <a:gd name="T24" fmla="*/ 2311 w 4458"/>
                <a:gd name="T25" fmla="*/ 74 h 93"/>
                <a:gd name="T26" fmla="*/ 2211 w 4458"/>
                <a:gd name="T27" fmla="*/ 82 h 93"/>
                <a:gd name="T28" fmla="*/ 2121 w 4458"/>
                <a:gd name="T29" fmla="*/ 70 h 93"/>
                <a:gd name="T30" fmla="*/ 2017 w 4458"/>
                <a:gd name="T31" fmla="*/ 86 h 93"/>
                <a:gd name="T32" fmla="*/ 1932 w 4458"/>
                <a:gd name="T33" fmla="*/ 65 h 93"/>
                <a:gd name="T34" fmla="*/ 1821 w 4458"/>
                <a:gd name="T35" fmla="*/ 90 h 93"/>
                <a:gd name="T36" fmla="*/ 1744 w 4458"/>
                <a:gd name="T37" fmla="*/ 64 h 93"/>
                <a:gd name="T38" fmla="*/ 1626 w 4458"/>
                <a:gd name="T39" fmla="*/ 92 h 93"/>
                <a:gd name="T40" fmla="*/ 1557 w 4458"/>
                <a:gd name="T41" fmla="*/ 63 h 93"/>
                <a:gd name="T42" fmla="*/ 1429 w 4458"/>
                <a:gd name="T43" fmla="*/ 93 h 93"/>
                <a:gd name="T44" fmla="*/ 1300 w 4458"/>
                <a:gd name="T45" fmla="*/ 63 h 93"/>
                <a:gd name="T46" fmla="*/ 1232 w 4458"/>
                <a:gd name="T47" fmla="*/ 92 h 93"/>
                <a:gd name="T48" fmla="*/ 1113 w 4458"/>
                <a:gd name="T49" fmla="*/ 64 h 93"/>
                <a:gd name="T50" fmla="*/ 1037 w 4458"/>
                <a:gd name="T51" fmla="*/ 90 h 93"/>
                <a:gd name="T52" fmla="*/ 926 w 4458"/>
                <a:gd name="T53" fmla="*/ 65 h 93"/>
                <a:gd name="T54" fmla="*/ 841 w 4458"/>
                <a:gd name="T55" fmla="*/ 86 h 93"/>
                <a:gd name="T56" fmla="*/ 738 w 4458"/>
                <a:gd name="T57" fmla="*/ 70 h 93"/>
                <a:gd name="T58" fmla="*/ 647 w 4458"/>
                <a:gd name="T59" fmla="*/ 82 h 93"/>
                <a:gd name="T60" fmla="*/ 548 w 4458"/>
                <a:gd name="T61" fmla="*/ 74 h 93"/>
                <a:gd name="T62" fmla="*/ 454 w 4458"/>
                <a:gd name="T63" fmla="*/ 78 h 93"/>
                <a:gd name="T64" fmla="*/ 356 w 4458"/>
                <a:gd name="T65" fmla="*/ 78 h 93"/>
                <a:gd name="T66" fmla="*/ 263 w 4458"/>
                <a:gd name="T67" fmla="*/ 74 h 93"/>
                <a:gd name="T68" fmla="*/ 164 w 4458"/>
                <a:gd name="T69" fmla="*/ 82 h 93"/>
                <a:gd name="T70" fmla="*/ 73 w 4458"/>
                <a:gd name="T71" fmla="*/ 70 h 93"/>
                <a:gd name="T72" fmla="*/ 3 w 4458"/>
                <a:gd name="T73" fmla="*/ 9 h 93"/>
                <a:gd name="T74" fmla="*/ 4356 w 4458"/>
                <a:gd name="T75" fmla="*/ 19 h 93"/>
                <a:gd name="T76" fmla="*/ 4265 w 4458"/>
                <a:gd name="T77" fmla="*/ 5 h 93"/>
                <a:gd name="T78" fmla="*/ 4162 w 4458"/>
                <a:gd name="T79" fmla="*/ 23 h 93"/>
                <a:gd name="T80" fmla="*/ 4076 w 4458"/>
                <a:gd name="T81" fmla="*/ 3 h 93"/>
                <a:gd name="T82" fmla="*/ 3966 w 4458"/>
                <a:gd name="T83" fmla="*/ 26 h 93"/>
                <a:gd name="T84" fmla="*/ 3888 w 4458"/>
                <a:gd name="T85" fmla="*/ 0 h 93"/>
                <a:gd name="T86" fmla="*/ 3769 w 4458"/>
                <a:gd name="T87" fmla="*/ 28 h 93"/>
                <a:gd name="T88" fmla="*/ 3701 w 4458"/>
                <a:gd name="T89" fmla="*/ 0 h 93"/>
                <a:gd name="T90" fmla="*/ 3574 w 4458"/>
                <a:gd name="T91" fmla="*/ 29 h 93"/>
                <a:gd name="T92" fmla="*/ 3445 w 4458"/>
                <a:gd name="T93" fmla="*/ 0 h 93"/>
                <a:gd name="T94" fmla="*/ 3377 w 4458"/>
                <a:gd name="T95" fmla="*/ 28 h 93"/>
                <a:gd name="T96" fmla="*/ 3258 w 4458"/>
                <a:gd name="T97" fmla="*/ 0 h 93"/>
                <a:gd name="T98" fmla="*/ 3180 w 4458"/>
                <a:gd name="T99" fmla="*/ 26 h 93"/>
                <a:gd name="T100" fmla="*/ 3070 w 4458"/>
                <a:gd name="T101" fmla="*/ 3 h 93"/>
                <a:gd name="T102" fmla="*/ 2984 w 4458"/>
                <a:gd name="T103" fmla="*/ 23 h 93"/>
                <a:gd name="T104" fmla="*/ 2881 w 4458"/>
                <a:gd name="T105" fmla="*/ 5 h 93"/>
                <a:gd name="T106" fmla="*/ 2790 w 4458"/>
                <a:gd name="T107" fmla="*/ 19 h 93"/>
                <a:gd name="T108" fmla="*/ 2691 w 4458"/>
                <a:gd name="T109" fmla="*/ 9 h 93"/>
                <a:gd name="T110" fmla="*/ 2598 w 4458"/>
                <a:gd name="T111" fmla="*/ 14 h 93"/>
                <a:gd name="T112" fmla="*/ 2500 w 4458"/>
                <a:gd name="T113" fmla="*/ 14 h 93"/>
                <a:gd name="T114" fmla="*/ 2406 w 4458"/>
                <a:gd name="T115" fmla="*/ 9 h 93"/>
                <a:gd name="T116" fmla="*/ 2307 w 4458"/>
                <a:gd name="T117" fmla="*/ 19 h 93"/>
                <a:gd name="T118" fmla="*/ 2216 w 4458"/>
                <a:gd name="T119" fmla="*/ 5 h 93"/>
                <a:gd name="T120" fmla="*/ 2113 w 4458"/>
                <a:gd name="T121" fmla="*/ 23 h 93"/>
                <a:gd name="T122" fmla="*/ 2028 w 4458"/>
                <a:gd name="T123" fmla="*/ 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58" h="93">
                  <a:moveTo>
                    <a:pt x="3542" y="63"/>
                  </a:moveTo>
                  <a:lnTo>
                    <a:pt x="3546" y="64"/>
                  </a:lnTo>
                  <a:lnTo>
                    <a:pt x="3550" y="65"/>
                  </a:lnTo>
                  <a:lnTo>
                    <a:pt x="3553" y="70"/>
                  </a:lnTo>
                  <a:lnTo>
                    <a:pt x="3556" y="74"/>
                  </a:lnTo>
                  <a:lnTo>
                    <a:pt x="3556" y="78"/>
                  </a:lnTo>
                  <a:lnTo>
                    <a:pt x="3556" y="82"/>
                  </a:lnTo>
                  <a:lnTo>
                    <a:pt x="3553" y="86"/>
                  </a:lnTo>
                  <a:lnTo>
                    <a:pt x="3550" y="90"/>
                  </a:lnTo>
                  <a:lnTo>
                    <a:pt x="3546" y="92"/>
                  </a:lnTo>
                  <a:lnTo>
                    <a:pt x="3542" y="93"/>
                  </a:lnTo>
                  <a:lnTo>
                    <a:pt x="3536" y="92"/>
                  </a:lnTo>
                  <a:lnTo>
                    <a:pt x="3532" y="90"/>
                  </a:lnTo>
                  <a:lnTo>
                    <a:pt x="3529" y="86"/>
                  </a:lnTo>
                  <a:lnTo>
                    <a:pt x="3526" y="82"/>
                  </a:lnTo>
                  <a:lnTo>
                    <a:pt x="3526" y="78"/>
                  </a:lnTo>
                  <a:lnTo>
                    <a:pt x="3526" y="74"/>
                  </a:lnTo>
                  <a:lnTo>
                    <a:pt x="3529" y="70"/>
                  </a:lnTo>
                  <a:lnTo>
                    <a:pt x="3532" y="65"/>
                  </a:lnTo>
                  <a:lnTo>
                    <a:pt x="3536" y="64"/>
                  </a:lnTo>
                  <a:lnTo>
                    <a:pt x="3542" y="63"/>
                  </a:lnTo>
                  <a:close/>
                  <a:moveTo>
                    <a:pt x="3477" y="63"/>
                  </a:moveTo>
                  <a:lnTo>
                    <a:pt x="3482" y="64"/>
                  </a:lnTo>
                  <a:lnTo>
                    <a:pt x="3486" y="65"/>
                  </a:lnTo>
                  <a:lnTo>
                    <a:pt x="3489" y="70"/>
                  </a:lnTo>
                  <a:lnTo>
                    <a:pt x="3491" y="74"/>
                  </a:lnTo>
                  <a:lnTo>
                    <a:pt x="3491" y="78"/>
                  </a:lnTo>
                  <a:lnTo>
                    <a:pt x="3491" y="82"/>
                  </a:lnTo>
                  <a:lnTo>
                    <a:pt x="3489" y="86"/>
                  </a:lnTo>
                  <a:lnTo>
                    <a:pt x="3486" y="90"/>
                  </a:lnTo>
                  <a:lnTo>
                    <a:pt x="3482" y="92"/>
                  </a:lnTo>
                  <a:lnTo>
                    <a:pt x="3477" y="93"/>
                  </a:lnTo>
                  <a:lnTo>
                    <a:pt x="3472" y="92"/>
                  </a:lnTo>
                  <a:lnTo>
                    <a:pt x="3468" y="90"/>
                  </a:lnTo>
                  <a:lnTo>
                    <a:pt x="3465" y="86"/>
                  </a:lnTo>
                  <a:lnTo>
                    <a:pt x="3463" y="82"/>
                  </a:lnTo>
                  <a:lnTo>
                    <a:pt x="3462" y="78"/>
                  </a:lnTo>
                  <a:lnTo>
                    <a:pt x="3463" y="74"/>
                  </a:lnTo>
                  <a:lnTo>
                    <a:pt x="3465" y="70"/>
                  </a:lnTo>
                  <a:lnTo>
                    <a:pt x="3468" y="65"/>
                  </a:lnTo>
                  <a:lnTo>
                    <a:pt x="3472" y="64"/>
                  </a:lnTo>
                  <a:lnTo>
                    <a:pt x="3477" y="63"/>
                  </a:lnTo>
                  <a:close/>
                  <a:moveTo>
                    <a:pt x="3413" y="63"/>
                  </a:moveTo>
                  <a:lnTo>
                    <a:pt x="3417" y="64"/>
                  </a:lnTo>
                  <a:lnTo>
                    <a:pt x="3421" y="65"/>
                  </a:lnTo>
                  <a:lnTo>
                    <a:pt x="3426" y="70"/>
                  </a:lnTo>
                  <a:lnTo>
                    <a:pt x="3427" y="74"/>
                  </a:lnTo>
                  <a:lnTo>
                    <a:pt x="3428" y="78"/>
                  </a:lnTo>
                  <a:lnTo>
                    <a:pt x="3427" y="82"/>
                  </a:lnTo>
                  <a:lnTo>
                    <a:pt x="3426" y="86"/>
                  </a:lnTo>
                  <a:lnTo>
                    <a:pt x="3421" y="90"/>
                  </a:lnTo>
                  <a:lnTo>
                    <a:pt x="3417" y="92"/>
                  </a:lnTo>
                  <a:lnTo>
                    <a:pt x="3413" y="93"/>
                  </a:lnTo>
                  <a:lnTo>
                    <a:pt x="3409" y="92"/>
                  </a:lnTo>
                  <a:lnTo>
                    <a:pt x="3405" y="90"/>
                  </a:lnTo>
                  <a:lnTo>
                    <a:pt x="3401" y="86"/>
                  </a:lnTo>
                  <a:lnTo>
                    <a:pt x="3399" y="82"/>
                  </a:lnTo>
                  <a:lnTo>
                    <a:pt x="3398" y="78"/>
                  </a:lnTo>
                  <a:lnTo>
                    <a:pt x="3399" y="74"/>
                  </a:lnTo>
                  <a:lnTo>
                    <a:pt x="3401" y="70"/>
                  </a:lnTo>
                  <a:lnTo>
                    <a:pt x="3405" y="65"/>
                  </a:lnTo>
                  <a:lnTo>
                    <a:pt x="3409" y="64"/>
                  </a:lnTo>
                  <a:lnTo>
                    <a:pt x="3413" y="63"/>
                  </a:lnTo>
                  <a:close/>
                  <a:moveTo>
                    <a:pt x="3349" y="63"/>
                  </a:moveTo>
                  <a:lnTo>
                    <a:pt x="3353" y="64"/>
                  </a:lnTo>
                  <a:lnTo>
                    <a:pt x="3357" y="65"/>
                  </a:lnTo>
                  <a:lnTo>
                    <a:pt x="3361" y="70"/>
                  </a:lnTo>
                  <a:lnTo>
                    <a:pt x="3363" y="74"/>
                  </a:lnTo>
                  <a:lnTo>
                    <a:pt x="3364" y="78"/>
                  </a:lnTo>
                  <a:lnTo>
                    <a:pt x="3363" y="82"/>
                  </a:lnTo>
                  <a:lnTo>
                    <a:pt x="3361" y="86"/>
                  </a:lnTo>
                  <a:lnTo>
                    <a:pt x="3357" y="90"/>
                  </a:lnTo>
                  <a:lnTo>
                    <a:pt x="3353" y="92"/>
                  </a:lnTo>
                  <a:lnTo>
                    <a:pt x="3349" y="93"/>
                  </a:lnTo>
                  <a:lnTo>
                    <a:pt x="3345" y="92"/>
                  </a:lnTo>
                  <a:lnTo>
                    <a:pt x="3341" y="90"/>
                  </a:lnTo>
                  <a:lnTo>
                    <a:pt x="3336" y="86"/>
                  </a:lnTo>
                  <a:lnTo>
                    <a:pt x="3335" y="82"/>
                  </a:lnTo>
                  <a:lnTo>
                    <a:pt x="3334" y="78"/>
                  </a:lnTo>
                  <a:lnTo>
                    <a:pt x="3335" y="74"/>
                  </a:lnTo>
                  <a:lnTo>
                    <a:pt x="3336" y="70"/>
                  </a:lnTo>
                  <a:lnTo>
                    <a:pt x="3341" y="65"/>
                  </a:lnTo>
                  <a:lnTo>
                    <a:pt x="3345" y="64"/>
                  </a:lnTo>
                  <a:lnTo>
                    <a:pt x="3349" y="63"/>
                  </a:lnTo>
                  <a:close/>
                  <a:moveTo>
                    <a:pt x="3285" y="63"/>
                  </a:moveTo>
                  <a:lnTo>
                    <a:pt x="3290" y="64"/>
                  </a:lnTo>
                  <a:lnTo>
                    <a:pt x="3294" y="65"/>
                  </a:lnTo>
                  <a:lnTo>
                    <a:pt x="3297" y="70"/>
                  </a:lnTo>
                  <a:lnTo>
                    <a:pt x="3299" y="74"/>
                  </a:lnTo>
                  <a:lnTo>
                    <a:pt x="3300" y="78"/>
                  </a:lnTo>
                  <a:lnTo>
                    <a:pt x="3299" y="82"/>
                  </a:lnTo>
                  <a:lnTo>
                    <a:pt x="3297" y="86"/>
                  </a:lnTo>
                  <a:lnTo>
                    <a:pt x="3294" y="90"/>
                  </a:lnTo>
                  <a:lnTo>
                    <a:pt x="3290" y="92"/>
                  </a:lnTo>
                  <a:lnTo>
                    <a:pt x="3285" y="93"/>
                  </a:lnTo>
                  <a:lnTo>
                    <a:pt x="3280" y="92"/>
                  </a:lnTo>
                  <a:lnTo>
                    <a:pt x="3276" y="90"/>
                  </a:lnTo>
                  <a:lnTo>
                    <a:pt x="3273" y="86"/>
                  </a:lnTo>
                  <a:lnTo>
                    <a:pt x="3271" y="82"/>
                  </a:lnTo>
                  <a:lnTo>
                    <a:pt x="3271" y="78"/>
                  </a:lnTo>
                  <a:lnTo>
                    <a:pt x="3271" y="74"/>
                  </a:lnTo>
                  <a:lnTo>
                    <a:pt x="3273" y="70"/>
                  </a:lnTo>
                  <a:lnTo>
                    <a:pt x="3276" y="65"/>
                  </a:lnTo>
                  <a:lnTo>
                    <a:pt x="3280" y="64"/>
                  </a:lnTo>
                  <a:lnTo>
                    <a:pt x="3285" y="63"/>
                  </a:lnTo>
                  <a:close/>
                  <a:moveTo>
                    <a:pt x="3220" y="63"/>
                  </a:moveTo>
                  <a:lnTo>
                    <a:pt x="3226" y="64"/>
                  </a:lnTo>
                  <a:lnTo>
                    <a:pt x="3230" y="65"/>
                  </a:lnTo>
                  <a:lnTo>
                    <a:pt x="3233" y="70"/>
                  </a:lnTo>
                  <a:lnTo>
                    <a:pt x="3236" y="74"/>
                  </a:lnTo>
                  <a:lnTo>
                    <a:pt x="3236" y="78"/>
                  </a:lnTo>
                  <a:lnTo>
                    <a:pt x="3236" y="82"/>
                  </a:lnTo>
                  <a:lnTo>
                    <a:pt x="3233" y="86"/>
                  </a:lnTo>
                  <a:lnTo>
                    <a:pt x="3230" y="90"/>
                  </a:lnTo>
                  <a:lnTo>
                    <a:pt x="3226" y="92"/>
                  </a:lnTo>
                  <a:lnTo>
                    <a:pt x="3220" y="93"/>
                  </a:lnTo>
                  <a:lnTo>
                    <a:pt x="3216" y="92"/>
                  </a:lnTo>
                  <a:lnTo>
                    <a:pt x="3212" y="90"/>
                  </a:lnTo>
                  <a:lnTo>
                    <a:pt x="3209" y="86"/>
                  </a:lnTo>
                  <a:lnTo>
                    <a:pt x="3206" y="82"/>
                  </a:lnTo>
                  <a:lnTo>
                    <a:pt x="3206" y="78"/>
                  </a:lnTo>
                  <a:lnTo>
                    <a:pt x="3206" y="74"/>
                  </a:lnTo>
                  <a:lnTo>
                    <a:pt x="3209" y="70"/>
                  </a:lnTo>
                  <a:lnTo>
                    <a:pt x="3212" y="65"/>
                  </a:lnTo>
                  <a:lnTo>
                    <a:pt x="3216" y="64"/>
                  </a:lnTo>
                  <a:lnTo>
                    <a:pt x="3220" y="63"/>
                  </a:lnTo>
                  <a:close/>
                  <a:moveTo>
                    <a:pt x="3158" y="63"/>
                  </a:moveTo>
                  <a:lnTo>
                    <a:pt x="3162" y="64"/>
                  </a:lnTo>
                  <a:lnTo>
                    <a:pt x="3166" y="65"/>
                  </a:lnTo>
                  <a:lnTo>
                    <a:pt x="3169" y="70"/>
                  </a:lnTo>
                  <a:lnTo>
                    <a:pt x="3172" y="74"/>
                  </a:lnTo>
                  <a:lnTo>
                    <a:pt x="3172" y="78"/>
                  </a:lnTo>
                  <a:lnTo>
                    <a:pt x="3172" y="82"/>
                  </a:lnTo>
                  <a:lnTo>
                    <a:pt x="3169" y="86"/>
                  </a:lnTo>
                  <a:lnTo>
                    <a:pt x="3166" y="90"/>
                  </a:lnTo>
                  <a:lnTo>
                    <a:pt x="3162" y="92"/>
                  </a:lnTo>
                  <a:lnTo>
                    <a:pt x="3158" y="93"/>
                  </a:lnTo>
                  <a:lnTo>
                    <a:pt x="3152" y="92"/>
                  </a:lnTo>
                  <a:lnTo>
                    <a:pt x="3148" y="90"/>
                  </a:lnTo>
                  <a:lnTo>
                    <a:pt x="3145" y="86"/>
                  </a:lnTo>
                  <a:lnTo>
                    <a:pt x="3142" y="82"/>
                  </a:lnTo>
                  <a:lnTo>
                    <a:pt x="3142" y="78"/>
                  </a:lnTo>
                  <a:lnTo>
                    <a:pt x="3142" y="74"/>
                  </a:lnTo>
                  <a:lnTo>
                    <a:pt x="3145" y="70"/>
                  </a:lnTo>
                  <a:lnTo>
                    <a:pt x="3148" y="65"/>
                  </a:lnTo>
                  <a:lnTo>
                    <a:pt x="3152" y="64"/>
                  </a:lnTo>
                  <a:lnTo>
                    <a:pt x="3158" y="63"/>
                  </a:lnTo>
                  <a:close/>
                  <a:moveTo>
                    <a:pt x="3093" y="63"/>
                  </a:moveTo>
                  <a:lnTo>
                    <a:pt x="3098" y="64"/>
                  </a:lnTo>
                  <a:lnTo>
                    <a:pt x="3102" y="65"/>
                  </a:lnTo>
                  <a:lnTo>
                    <a:pt x="3105" y="70"/>
                  </a:lnTo>
                  <a:lnTo>
                    <a:pt x="3107" y="74"/>
                  </a:lnTo>
                  <a:lnTo>
                    <a:pt x="3107" y="78"/>
                  </a:lnTo>
                  <a:lnTo>
                    <a:pt x="3107" y="82"/>
                  </a:lnTo>
                  <a:lnTo>
                    <a:pt x="3105" y="86"/>
                  </a:lnTo>
                  <a:lnTo>
                    <a:pt x="3102" y="90"/>
                  </a:lnTo>
                  <a:lnTo>
                    <a:pt x="3098" y="92"/>
                  </a:lnTo>
                  <a:lnTo>
                    <a:pt x="3093" y="93"/>
                  </a:lnTo>
                  <a:lnTo>
                    <a:pt x="3088" y="92"/>
                  </a:lnTo>
                  <a:lnTo>
                    <a:pt x="3084" y="90"/>
                  </a:lnTo>
                  <a:lnTo>
                    <a:pt x="3081" y="86"/>
                  </a:lnTo>
                  <a:lnTo>
                    <a:pt x="3079" y="82"/>
                  </a:lnTo>
                  <a:lnTo>
                    <a:pt x="3078" y="78"/>
                  </a:lnTo>
                  <a:lnTo>
                    <a:pt x="3079" y="74"/>
                  </a:lnTo>
                  <a:lnTo>
                    <a:pt x="3081" y="70"/>
                  </a:lnTo>
                  <a:lnTo>
                    <a:pt x="3084" y="65"/>
                  </a:lnTo>
                  <a:lnTo>
                    <a:pt x="3088" y="64"/>
                  </a:lnTo>
                  <a:lnTo>
                    <a:pt x="3093" y="63"/>
                  </a:lnTo>
                  <a:close/>
                  <a:moveTo>
                    <a:pt x="3029" y="63"/>
                  </a:moveTo>
                  <a:lnTo>
                    <a:pt x="3033" y="64"/>
                  </a:lnTo>
                  <a:lnTo>
                    <a:pt x="3037" y="65"/>
                  </a:lnTo>
                  <a:lnTo>
                    <a:pt x="3042" y="70"/>
                  </a:lnTo>
                  <a:lnTo>
                    <a:pt x="3043" y="74"/>
                  </a:lnTo>
                  <a:lnTo>
                    <a:pt x="3044" y="78"/>
                  </a:lnTo>
                  <a:lnTo>
                    <a:pt x="3043" y="82"/>
                  </a:lnTo>
                  <a:lnTo>
                    <a:pt x="3042" y="86"/>
                  </a:lnTo>
                  <a:lnTo>
                    <a:pt x="3037" y="90"/>
                  </a:lnTo>
                  <a:lnTo>
                    <a:pt x="3033" y="92"/>
                  </a:lnTo>
                  <a:lnTo>
                    <a:pt x="3029" y="93"/>
                  </a:lnTo>
                  <a:lnTo>
                    <a:pt x="3025" y="92"/>
                  </a:lnTo>
                  <a:lnTo>
                    <a:pt x="3021" y="90"/>
                  </a:lnTo>
                  <a:lnTo>
                    <a:pt x="3017" y="86"/>
                  </a:lnTo>
                  <a:lnTo>
                    <a:pt x="3015" y="82"/>
                  </a:lnTo>
                  <a:lnTo>
                    <a:pt x="3014" y="78"/>
                  </a:lnTo>
                  <a:lnTo>
                    <a:pt x="3015" y="74"/>
                  </a:lnTo>
                  <a:lnTo>
                    <a:pt x="3017" y="70"/>
                  </a:lnTo>
                  <a:lnTo>
                    <a:pt x="3021" y="65"/>
                  </a:lnTo>
                  <a:lnTo>
                    <a:pt x="3025" y="64"/>
                  </a:lnTo>
                  <a:lnTo>
                    <a:pt x="3029" y="63"/>
                  </a:lnTo>
                  <a:close/>
                  <a:moveTo>
                    <a:pt x="2965" y="63"/>
                  </a:moveTo>
                  <a:lnTo>
                    <a:pt x="2969" y="64"/>
                  </a:lnTo>
                  <a:lnTo>
                    <a:pt x="2973" y="65"/>
                  </a:lnTo>
                  <a:lnTo>
                    <a:pt x="2977" y="70"/>
                  </a:lnTo>
                  <a:lnTo>
                    <a:pt x="2979" y="74"/>
                  </a:lnTo>
                  <a:lnTo>
                    <a:pt x="2980" y="78"/>
                  </a:lnTo>
                  <a:lnTo>
                    <a:pt x="2979" y="82"/>
                  </a:lnTo>
                  <a:lnTo>
                    <a:pt x="2977" y="86"/>
                  </a:lnTo>
                  <a:lnTo>
                    <a:pt x="2973" y="90"/>
                  </a:lnTo>
                  <a:lnTo>
                    <a:pt x="2969" y="92"/>
                  </a:lnTo>
                  <a:lnTo>
                    <a:pt x="2965" y="93"/>
                  </a:lnTo>
                  <a:lnTo>
                    <a:pt x="2961" y="92"/>
                  </a:lnTo>
                  <a:lnTo>
                    <a:pt x="2957" y="90"/>
                  </a:lnTo>
                  <a:lnTo>
                    <a:pt x="2952" y="86"/>
                  </a:lnTo>
                  <a:lnTo>
                    <a:pt x="2951" y="82"/>
                  </a:lnTo>
                  <a:lnTo>
                    <a:pt x="2950" y="78"/>
                  </a:lnTo>
                  <a:lnTo>
                    <a:pt x="2951" y="74"/>
                  </a:lnTo>
                  <a:lnTo>
                    <a:pt x="2952" y="70"/>
                  </a:lnTo>
                  <a:lnTo>
                    <a:pt x="2957" y="65"/>
                  </a:lnTo>
                  <a:lnTo>
                    <a:pt x="2961" y="64"/>
                  </a:lnTo>
                  <a:lnTo>
                    <a:pt x="2965" y="63"/>
                  </a:lnTo>
                  <a:close/>
                  <a:moveTo>
                    <a:pt x="2901" y="63"/>
                  </a:moveTo>
                  <a:lnTo>
                    <a:pt x="2906" y="64"/>
                  </a:lnTo>
                  <a:lnTo>
                    <a:pt x="2910" y="65"/>
                  </a:lnTo>
                  <a:lnTo>
                    <a:pt x="2913" y="70"/>
                  </a:lnTo>
                  <a:lnTo>
                    <a:pt x="2915" y="74"/>
                  </a:lnTo>
                  <a:lnTo>
                    <a:pt x="2916" y="78"/>
                  </a:lnTo>
                  <a:lnTo>
                    <a:pt x="2915" y="82"/>
                  </a:lnTo>
                  <a:lnTo>
                    <a:pt x="2913" y="86"/>
                  </a:lnTo>
                  <a:lnTo>
                    <a:pt x="2910" y="90"/>
                  </a:lnTo>
                  <a:lnTo>
                    <a:pt x="2906" y="92"/>
                  </a:lnTo>
                  <a:lnTo>
                    <a:pt x="2901" y="93"/>
                  </a:lnTo>
                  <a:lnTo>
                    <a:pt x="2896" y="92"/>
                  </a:lnTo>
                  <a:lnTo>
                    <a:pt x="2892" y="90"/>
                  </a:lnTo>
                  <a:lnTo>
                    <a:pt x="2889" y="86"/>
                  </a:lnTo>
                  <a:lnTo>
                    <a:pt x="2887" y="82"/>
                  </a:lnTo>
                  <a:lnTo>
                    <a:pt x="2887" y="78"/>
                  </a:lnTo>
                  <a:lnTo>
                    <a:pt x="2887" y="74"/>
                  </a:lnTo>
                  <a:lnTo>
                    <a:pt x="2889" y="70"/>
                  </a:lnTo>
                  <a:lnTo>
                    <a:pt x="2892" y="65"/>
                  </a:lnTo>
                  <a:lnTo>
                    <a:pt x="2896" y="64"/>
                  </a:lnTo>
                  <a:lnTo>
                    <a:pt x="2901" y="63"/>
                  </a:lnTo>
                  <a:close/>
                  <a:moveTo>
                    <a:pt x="2836" y="63"/>
                  </a:moveTo>
                  <a:lnTo>
                    <a:pt x="2842" y="64"/>
                  </a:lnTo>
                  <a:lnTo>
                    <a:pt x="2846" y="65"/>
                  </a:lnTo>
                  <a:lnTo>
                    <a:pt x="2849" y="70"/>
                  </a:lnTo>
                  <a:lnTo>
                    <a:pt x="2852" y="74"/>
                  </a:lnTo>
                  <a:lnTo>
                    <a:pt x="2852" y="78"/>
                  </a:lnTo>
                  <a:lnTo>
                    <a:pt x="2852" y="82"/>
                  </a:lnTo>
                  <a:lnTo>
                    <a:pt x="2849" y="86"/>
                  </a:lnTo>
                  <a:lnTo>
                    <a:pt x="2846" y="90"/>
                  </a:lnTo>
                  <a:lnTo>
                    <a:pt x="2842" y="92"/>
                  </a:lnTo>
                  <a:lnTo>
                    <a:pt x="2836" y="93"/>
                  </a:lnTo>
                  <a:lnTo>
                    <a:pt x="2832" y="92"/>
                  </a:lnTo>
                  <a:lnTo>
                    <a:pt x="2828" y="90"/>
                  </a:lnTo>
                  <a:lnTo>
                    <a:pt x="2825" y="86"/>
                  </a:lnTo>
                  <a:lnTo>
                    <a:pt x="2822" y="82"/>
                  </a:lnTo>
                  <a:lnTo>
                    <a:pt x="2822" y="78"/>
                  </a:lnTo>
                  <a:lnTo>
                    <a:pt x="2822" y="74"/>
                  </a:lnTo>
                  <a:lnTo>
                    <a:pt x="2825" y="70"/>
                  </a:lnTo>
                  <a:lnTo>
                    <a:pt x="2828" y="65"/>
                  </a:lnTo>
                  <a:lnTo>
                    <a:pt x="2832" y="64"/>
                  </a:lnTo>
                  <a:lnTo>
                    <a:pt x="2836" y="63"/>
                  </a:lnTo>
                  <a:close/>
                  <a:moveTo>
                    <a:pt x="2774" y="63"/>
                  </a:moveTo>
                  <a:lnTo>
                    <a:pt x="2778" y="64"/>
                  </a:lnTo>
                  <a:lnTo>
                    <a:pt x="2782" y="65"/>
                  </a:lnTo>
                  <a:lnTo>
                    <a:pt x="2785" y="70"/>
                  </a:lnTo>
                  <a:lnTo>
                    <a:pt x="2788" y="74"/>
                  </a:lnTo>
                  <a:lnTo>
                    <a:pt x="2788" y="78"/>
                  </a:lnTo>
                  <a:lnTo>
                    <a:pt x="2788" y="82"/>
                  </a:lnTo>
                  <a:lnTo>
                    <a:pt x="2785" y="86"/>
                  </a:lnTo>
                  <a:lnTo>
                    <a:pt x="2782" y="90"/>
                  </a:lnTo>
                  <a:lnTo>
                    <a:pt x="2778" y="92"/>
                  </a:lnTo>
                  <a:lnTo>
                    <a:pt x="2774" y="93"/>
                  </a:lnTo>
                  <a:lnTo>
                    <a:pt x="2768" y="92"/>
                  </a:lnTo>
                  <a:lnTo>
                    <a:pt x="2764" y="90"/>
                  </a:lnTo>
                  <a:lnTo>
                    <a:pt x="2761" y="86"/>
                  </a:lnTo>
                  <a:lnTo>
                    <a:pt x="2758" y="82"/>
                  </a:lnTo>
                  <a:lnTo>
                    <a:pt x="2758" y="78"/>
                  </a:lnTo>
                  <a:lnTo>
                    <a:pt x="2758" y="74"/>
                  </a:lnTo>
                  <a:lnTo>
                    <a:pt x="2761" y="70"/>
                  </a:lnTo>
                  <a:lnTo>
                    <a:pt x="2764" y="65"/>
                  </a:lnTo>
                  <a:lnTo>
                    <a:pt x="2768" y="64"/>
                  </a:lnTo>
                  <a:lnTo>
                    <a:pt x="2774" y="63"/>
                  </a:lnTo>
                  <a:close/>
                  <a:moveTo>
                    <a:pt x="2709" y="63"/>
                  </a:moveTo>
                  <a:lnTo>
                    <a:pt x="2714" y="64"/>
                  </a:lnTo>
                  <a:lnTo>
                    <a:pt x="2718" y="65"/>
                  </a:lnTo>
                  <a:lnTo>
                    <a:pt x="2721" y="70"/>
                  </a:lnTo>
                  <a:lnTo>
                    <a:pt x="2723" y="74"/>
                  </a:lnTo>
                  <a:lnTo>
                    <a:pt x="2723" y="78"/>
                  </a:lnTo>
                  <a:lnTo>
                    <a:pt x="2723" y="82"/>
                  </a:lnTo>
                  <a:lnTo>
                    <a:pt x="2721" y="86"/>
                  </a:lnTo>
                  <a:lnTo>
                    <a:pt x="2718" y="90"/>
                  </a:lnTo>
                  <a:lnTo>
                    <a:pt x="2714" y="92"/>
                  </a:lnTo>
                  <a:lnTo>
                    <a:pt x="2709" y="93"/>
                  </a:lnTo>
                  <a:lnTo>
                    <a:pt x="2704" y="92"/>
                  </a:lnTo>
                  <a:lnTo>
                    <a:pt x="2700" y="90"/>
                  </a:lnTo>
                  <a:lnTo>
                    <a:pt x="2697" y="86"/>
                  </a:lnTo>
                  <a:lnTo>
                    <a:pt x="2695" y="82"/>
                  </a:lnTo>
                  <a:lnTo>
                    <a:pt x="2694" y="78"/>
                  </a:lnTo>
                  <a:lnTo>
                    <a:pt x="2695" y="74"/>
                  </a:lnTo>
                  <a:lnTo>
                    <a:pt x="2697" y="70"/>
                  </a:lnTo>
                  <a:lnTo>
                    <a:pt x="2700" y="65"/>
                  </a:lnTo>
                  <a:lnTo>
                    <a:pt x="2704" y="64"/>
                  </a:lnTo>
                  <a:lnTo>
                    <a:pt x="2709" y="63"/>
                  </a:lnTo>
                  <a:close/>
                  <a:moveTo>
                    <a:pt x="2645" y="63"/>
                  </a:moveTo>
                  <a:lnTo>
                    <a:pt x="2649" y="64"/>
                  </a:lnTo>
                  <a:lnTo>
                    <a:pt x="2653" y="65"/>
                  </a:lnTo>
                  <a:lnTo>
                    <a:pt x="2658" y="70"/>
                  </a:lnTo>
                  <a:lnTo>
                    <a:pt x="2659" y="74"/>
                  </a:lnTo>
                  <a:lnTo>
                    <a:pt x="2660" y="78"/>
                  </a:lnTo>
                  <a:lnTo>
                    <a:pt x="2659" y="82"/>
                  </a:lnTo>
                  <a:lnTo>
                    <a:pt x="2658" y="86"/>
                  </a:lnTo>
                  <a:lnTo>
                    <a:pt x="2653" y="90"/>
                  </a:lnTo>
                  <a:lnTo>
                    <a:pt x="2649" y="92"/>
                  </a:lnTo>
                  <a:lnTo>
                    <a:pt x="2645" y="93"/>
                  </a:lnTo>
                  <a:lnTo>
                    <a:pt x="2641" y="92"/>
                  </a:lnTo>
                  <a:lnTo>
                    <a:pt x="2637" y="90"/>
                  </a:lnTo>
                  <a:lnTo>
                    <a:pt x="2633" y="86"/>
                  </a:lnTo>
                  <a:lnTo>
                    <a:pt x="2631" y="82"/>
                  </a:lnTo>
                  <a:lnTo>
                    <a:pt x="2630" y="78"/>
                  </a:lnTo>
                  <a:lnTo>
                    <a:pt x="2631" y="74"/>
                  </a:lnTo>
                  <a:lnTo>
                    <a:pt x="2633" y="70"/>
                  </a:lnTo>
                  <a:lnTo>
                    <a:pt x="2637" y="65"/>
                  </a:lnTo>
                  <a:lnTo>
                    <a:pt x="2641" y="64"/>
                  </a:lnTo>
                  <a:lnTo>
                    <a:pt x="2645" y="63"/>
                  </a:lnTo>
                  <a:close/>
                  <a:moveTo>
                    <a:pt x="2581" y="63"/>
                  </a:moveTo>
                  <a:lnTo>
                    <a:pt x="2585" y="64"/>
                  </a:lnTo>
                  <a:lnTo>
                    <a:pt x="2589" y="65"/>
                  </a:lnTo>
                  <a:lnTo>
                    <a:pt x="2593" y="70"/>
                  </a:lnTo>
                  <a:lnTo>
                    <a:pt x="2595" y="74"/>
                  </a:lnTo>
                  <a:lnTo>
                    <a:pt x="2596" y="78"/>
                  </a:lnTo>
                  <a:lnTo>
                    <a:pt x="2595" y="82"/>
                  </a:lnTo>
                  <a:lnTo>
                    <a:pt x="2593" y="86"/>
                  </a:lnTo>
                  <a:lnTo>
                    <a:pt x="2589" y="90"/>
                  </a:lnTo>
                  <a:lnTo>
                    <a:pt x="2585" y="92"/>
                  </a:lnTo>
                  <a:lnTo>
                    <a:pt x="2581" y="93"/>
                  </a:lnTo>
                  <a:lnTo>
                    <a:pt x="2577" y="92"/>
                  </a:lnTo>
                  <a:lnTo>
                    <a:pt x="2573" y="90"/>
                  </a:lnTo>
                  <a:lnTo>
                    <a:pt x="2568" y="86"/>
                  </a:lnTo>
                  <a:lnTo>
                    <a:pt x="2567" y="82"/>
                  </a:lnTo>
                  <a:lnTo>
                    <a:pt x="2566" y="78"/>
                  </a:lnTo>
                  <a:lnTo>
                    <a:pt x="2567" y="74"/>
                  </a:lnTo>
                  <a:lnTo>
                    <a:pt x="2568" y="70"/>
                  </a:lnTo>
                  <a:lnTo>
                    <a:pt x="2573" y="65"/>
                  </a:lnTo>
                  <a:lnTo>
                    <a:pt x="2577" y="64"/>
                  </a:lnTo>
                  <a:lnTo>
                    <a:pt x="2581" y="63"/>
                  </a:lnTo>
                  <a:close/>
                  <a:moveTo>
                    <a:pt x="2517" y="63"/>
                  </a:moveTo>
                  <a:lnTo>
                    <a:pt x="2522" y="64"/>
                  </a:lnTo>
                  <a:lnTo>
                    <a:pt x="2526" y="65"/>
                  </a:lnTo>
                  <a:lnTo>
                    <a:pt x="2529" y="70"/>
                  </a:lnTo>
                  <a:lnTo>
                    <a:pt x="2531" y="74"/>
                  </a:lnTo>
                  <a:lnTo>
                    <a:pt x="2532" y="78"/>
                  </a:lnTo>
                  <a:lnTo>
                    <a:pt x="2531" y="82"/>
                  </a:lnTo>
                  <a:lnTo>
                    <a:pt x="2529" y="86"/>
                  </a:lnTo>
                  <a:lnTo>
                    <a:pt x="2526" y="90"/>
                  </a:lnTo>
                  <a:lnTo>
                    <a:pt x="2522" y="92"/>
                  </a:lnTo>
                  <a:lnTo>
                    <a:pt x="2517" y="93"/>
                  </a:lnTo>
                  <a:lnTo>
                    <a:pt x="2512" y="92"/>
                  </a:lnTo>
                  <a:lnTo>
                    <a:pt x="2508" y="90"/>
                  </a:lnTo>
                  <a:lnTo>
                    <a:pt x="2505" y="86"/>
                  </a:lnTo>
                  <a:lnTo>
                    <a:pt x="2503" y="82"/>
                  </a:lnTo>
                  <a:lnTo>
                    <a:pt x="2503" y="78"/>
                  </a:lnTo>
                  <a:lnTo>
                    <a:pt x="2503" y="74"/>
                  </a:lnTo>
                  <a:lnTo>
                    <a:pt x="2505" y="70"/>
                  </a:lnTo>
                  <a:lnTo>
                    <a:pt x="2508" y="65"/>
                  </a:lnTo>
                  <a:lnTo>
                    <a:pt x="2512" y="64"/>
                  </a:lnTo>
                  <a:lnTo>
                    <a:pt x="2517" y="63"/>
                  </a:lnTo>
                  <a:close/>
                  <a:moveTo>
                    <a:pt x="2452" y="63"/>
                  </a:moveTo>
                  <a:lnTo>
                    <a:pt x="2458" y="64"/>
                  </a:lnTo>
                  <a:lnTo>
                    <a:pt x="2462" y="65"/>
                  </a:lnTo>
                  <a:lnTo>
                    <a:pt x="2465" y="70"/>
                  </a:lnTo>
                  <a:lnTo>
                    <a:pt x="2468" y="74"/>
                  </a:lnTo>
                  <a:lnTo>
                    <a:pt x="2468" y="78"/>
                  </a:lnTo>
                  <a:lnTo>
                    <a:pt x="2468" y="82"/>
                  </a:lnTo>
                  <a:lnTo>
                    <a:pt x="2465" y="86"/>
                  </a:lnTo>
                  <a:lnTo>
                    <a:pt x="2462" y="90"/>
                  </a:lnTo>
                  <a:lnTo>
                    <a:pt x="2458" y="92"/>
                  </a:lnTo>
                  <a:lnTo>
                    <a:pt x="2452" y="93"/>
                  </a:lnTo>
                  <a:lnTo>
                    <a:pt x="2448" y="92"/>
                  </a:lnTo>
                  <a:lnTo>
                    <a:pt x="2444" y="90"/>
                  </a:lnTo>
                  <a:lnTo>
                    <a:pt x="2441" y="86"/>
                  </a:lnTo>
                  <a:lnTo>
                    <a:pt x="2438" y="82"/>
                  </a:lnTo>
                  <a:lnTo>
                    <a:pt x="2438" y="78"/>
                  </a:lnTo>
                  <a:lnTo>
                    <a:pt x="2438" y="74"/>
                  </a:lnTo>
                  <a:lnTo>
                    <a:pt x="2441" y="70"/>
                  </a:lnTo>
                  <a:lnTo>
                    <a:pt x="2444" y="65"/>
                  </a:lnTo>
                  <a:lnTo>
                    <a:pt x="2448" y="64"/>
                  </a:lnTo>
                  <a:lnTo>
                    <a:pt x="2452" y="63"/>
                  </a:lnTo>
                  <a:close/>
                  <a:moveTo>
                    <a:pt x="2390" y="63"/>
                  </a:moveTo>
                  <a:lnTo>
                    <a:pt x="2394" y="64"/>
                  </a:lnTo>
                  <a:lnTo>
                    <a:pt x="2398" y="65"/>
                  </a:lnTo>
                  <a:lnTo>
                    <a:pt x="2401" y="70"/>
                  </a:lnTo>
                  <a:lnTo>
                    <a:pt x="2404" y="74"/>
                  </a:lnTo>
                  <a:lnTo>
                    <a:pt x="2404" y="78"/>
                  </a:lnTo>
                  <a:lnTo>
                    <a:pt x="2404" y="82"/>
                  </a:lnTo>
                  <a:lnTo>
                    <a:pt x="2401" y="86"/>
                  </a:lnTo>
                  <a:lnTo>
                    <a:pt x="2398" y="90"/>
                  </a:lnTo>
                  <a:lnTo>
                    <a:pt x="2394" y="92"/>
                  </a:lnTo>
                  <a:lnTo>
                    <a:pt x="2390" y="93"/>
                  </a:lnTo>
                  <a:lnTo>
                    <a:pt x="2384" y="92"/>
                  </a:lnTo>
                  <a:lnTo>
                    <a:pt x="2380" y="90"/>
                  </a:lnTo>
                  <a:lnTo>
                    <a:pt x="2377" y="86"/>
                  </a:lnTo>
                  <a:lnTo>
                    <a:pt x="2374" y="82"/>
                  </a:lnTo>
                  <a:lnTo>
                    <a:pt x="2374" y="78"/>
                  </a:lnTo>
                  <a:lnTo>
                    <a:pt x="2374" y="74"/>
                  </a:lnTo>
                  <a:lnTo>
                    <a:pt x="2377" y="70"/>
                  </a:lnTo>
                  <a:lnTo>
                    <a:pt x="2380" y="65"/>
                  </a:lnTo>
                  <a:lnTo>
                    <a:pt x="2384" y="64"/>
                  </a:lnTo>
                  <a:lnTo>
                    <a:pt x="2390" y="63"/>
                  </a:lnTo>
                  <a:close/>
                  <a:moveTo>
                    <a:pt x="2325" y="63"/>
                  </a:moveTo>
                  <a:lnTo>
                    <a:pt x="2330" y="64"/>
                  </a:lnTo>
                  <a:lnTo>
                    <a:pt x="2334" y="65"/>
                  </a:lnTo>
                  <a:lnTo>
                    <a:pt x="2337" y="70"/>
                  </a:lnTo>
                  <a:lnTo>
                    <a:pt x="2339" y="74"/>
                  </a:lnTo>
                  <a:lnTo>
                    <a:pt x="2339" y="78"/>
                  </a:lnTo>
                  <a:lnTo>
                    <a:pt x="2339" y="82"/>
                  </a:lnTo>
                  <a:lnTo>
                    <a:pt x="2337" y="86"/>
                  </a:lnTo>
                  <a:lnTo>
                    <a:pt x="2334" y="90"/>
                  </a:lnTo>
                  <a:lnTo>
                    <a:pt x="2330" y="92"/>
                  </a:lnTo>
                  <a:lnTo>
                    <a:pt x="2325" y="93"/>
                  </a:lnTo>
                  <a:lnTo>
                    <a:pt x="2320" y="92"/>
                  </a:lnTo>
                  <a:lnTo>
                    <a:pt x="2316" y="90"/>
                  </a:lnTo>
                  <a:lnTo>
                    <a:pt x="2313" y="86"/>
                  </a:lnTo>
                  <a:lnTo>
                    <a:pt x="2311" y="82"/>
                  </a:lnTo>
                  <a:lnTo>
                    <a:pt x="2310" y="78"/>
                  </a:lnTo>
                  <a:lnTo>
                    <a:pt x="2311" y="74"/>
                  </a:lnTo>
                  <a:lnTo>
                    <a:pt x="2313" y="70"/>
                  </a:lnTo>
                  <a:lnTo>
                    <a:pt x="2316" y="65"/>
                  </a:lnTo>
                  <a:lnTo>
                    <a:pt x="2320" y="64"/>
                  </a:lnTo>
                  <a:lnTo>
                    <a:pt x="2325" y="63"/>
                  </a:lnTo>
                  <a:close/>
                  <a:moveTo>
                    <a:pt x="2261" y="63"/>
                  </a:moveTo>
                  <a:lnTo>
                    <a:pt x="2265" y="64"/>
                  </a:lnTo>
                  <a:lnTo>
                    <a:pt x="2269" y="65"/>
                  </a:lnTo>
                  <a:lnTo>
                    <a:pt x="2274" y="70"/>
                  </a:lnTo>
                  <a:lnTo>
                    <a:pt x="2275" y="74"/>
                  </a:lnTo>
                  <a:lnTo>
                    <a:pt x="2276" y="78"/>
                  </a:lnTo>
                  <a:lnTo>
                    <a:pt x="2275" y="82"/>
                  </a:lnTo>
                  <a:lnTo>
                    <a:pt x="2274" y="86"/>
                  </a:lnTo>
                  <a:lnTo>
                    <a:pt x="2269" y="90"/>
                  </a:lnTo>
                  <a:lnTo>
                    <a:pt x="2265" y="92"/>
                  </a:lnTo>
                  <a:lnTo>
                    <a:pt x="2261" y="93"/>
                  </a:lnTo>
                  <a:lnTo>
                    <a:pt x="2257" y="92"/>
                  </a:lnTo>
                  <a:lnTo>
                    <a:pt x="2253" y="90"/>
                  </a:lnTo>
                  <a:lnTo>
                    <a:pt x="2249" y="86"/>
                  </a:lnTo>
                  <a:lnTo>
                    <a:pt x="2247" y="82"/>
                  </a:lnTo>
                  <a:lnTo>
                    <a:pt x="2246" y="78"/>
                  </a:lnTo>
                  <a:lnTo>
                    <a:pt x="2247" y="74"/>
                  </a:lnTo>
                  <a:lnTo>
                    <a:pt x="2249" y="70"/>
                  </a:lnTo>
                  <a:lnTo>
                    <a:pt x="2253" y="65"/>
                  </a:lnTo>
                  <a:lnTo>
                    <a:pt x="2257" y="64"/>
                  </a:lnTo>
                  <a:lnTo>
                    <a:pt x="2261" y="63"/>
                  </a:lnTo>
                  <a:close/>
                  <a:moveTo>
                    <a:pt x="2197" y="63"/>
                  </a:moveTo>
                  <a:lnTo>
                    <a:pt x="2201" y="64"/>
                  </a:lnTo>
                  <a:lnTo>
                    <a:pt x="2205" y="65"/>
                  </a:lnTo>
                  <a:lnTo>
                    <a:pt x="2209" y="70"/>
                  </a:lnTo>
                  <a:lnTo>
                    <a:pt x="2211" y="74"/>
                  </a:lnTo>
                  <a:lnTo>
                    <a:pt x="2212" y="78"/>
                  </a:lnTo>
                  <a:lnTo>
                    <a:pt x="2211" y="82"/>
                  </a:lnTo>
                  <a:lnTo>
                    <a:pt x="2209" y="86"/>
                  </a:lnTo>
                  <a:lnTo>
                    <a:pt x="2205" y="90"/>
                  </a:lnTo>
                  <a:lnTo>
                    <a:pt x="2201" y="92"/>
                  </a:lnTo>
                  <a:lnTo>
                    <a:pt x="2197" y="93"/>
                  </a:lnTo>
                  <a:lnTo>
                    <a:pt x="2193" y="92"/>
                  </a:lnTo>
                  <a:lnTo>
                    <a:pt x="2189" y="90"/>
                  </a:lnTo>
                  <a:lnTo>
                    <a:pt x="2184" y="86"/>
                  </a:lnTo>
                  <a:lnTo>
                    <a:pt x="2183" y="82"/>
                  </a:lnTo>
                  <a:lnTo>
                    <a:pt x="2182" y="78"/>
                  </a:lnTo>
                  <a:lnTo>
                    <a:pt x="2183" y="74"/>
                  </a:lnTo>
                  <a:lnTo>
                    <a:pt x="2184" y="70"/>
                  </a:lnTo>
                  <a:lnTo>
                    <a:pt x="2189" y="65"/>
                  </a:lnTo>
                  <a:lnTo>
                    <a:pt x="2193" y="64"/>
                  </a:lnTo>
                  <a:lnTo>
                    <a:pt x="2197" y="63"/>
                  </a:lnTo>
                  <a:close/>
                  <a:moveTo>
                    <a:pt x="2133" y="63"/>
                  </a:moveTo>
                  <a:lnTo>
                    <a:pt x="2138" y="64"/>
                  </a:lnTo>
                  <a:lnTo>
                    <a:pt x="2142" y="65"/>
                  </a:lnTo>
                  <a:lnTo>
                    <a:pt x="2145" y="70"/>
                  </a:lnTo>
                  <a:lnTo>
                    <a:pt x="2147" y="74"/>
                  </a:lnTo>
                  <a:lnTo>
                    <a:pt x="2148" y="78"/>
                  </a:lnTo>
                  <a:lnTo>
                    <a:pt x="2147" y="82"/>
                  </a:lnTo>
                  <a:lnTo>
                    <a:pt x="2145" y="86"/>
                  </a:lnTo>
                  <a:lnTo>
                    <a:pt x="2142" y="90"/>
                  </a:lnTo>
                  <a:lnTo>
                    <a:pt x="2138" y="92"/>
                  </a:lnTo>
                  <a:lnTo>
                    <a:pt x="2133" y="93"/>
                  </a:lnTo>
                  <a:lnTo>
                    <a:pt x="2128" y="92"/>
                  </a:lnTo>
                  <a:lnTo>
                    <a:pt x="2124" y="90"/>
                  </a:lnTo>
                  <a:lnTo>
                    <a:pt x="2121" y="86"/>
                  </a:lnTo>
                  <a:lnTo>
                    <a:pt x="2119" y="82"/>
                  </a:lnTo>
                  <a:lnTo>
                    <a:pt x="2119" y="78"/>
                  </a:lnTo>
                  <a:lnTo>
                    <a:pt x="2119" y="74"/>
                  </a:lnTo>
                  <a:lnTo>
                    <a:pt x="2121" y="70"/>
                  </a:lnTo>
                  <a:lnTo>
                    <a:pt x="2124" y="65"/>
                  </a:lnTo>
                  <a:lnTo>
                    <a:pt x="2128" y="64"/>
                  </a:lnTo>
                  <a:lnTo>
                    <a:pt x="2133" y="63"/>
                  </a:lnTo>
                  <a:close/>
                  <a:moveTo>
                    <a:pt x="2068" y="63"/>
                  </a:moveTo>
                  <a:lnTo>
                    <a:pt x="2074" y="64"/>
                  </a:lnTo>
                  <a:lnTo>
                    <a:pt x="2078" y="65"/>
                  </a:lnTo>
                  <a:lnTo>
                    <a:pt x="2081" y="70"/>
                  </a:lnTo>
                  <a:lnTo>
                    <a:pt x="2084" y="74"/>
                  </a:lnTo>
                  <a:lnTo>
                    <a:pt x="2084" y="78"/>
                  </a:lnTo>
                  <a:lnTo>
                    <a:pt x="2084" y="82"/>
                  </a:lnTo>
                  <a:lnTo>
                    <a:pt x="2081" y="86"/>
                  </a:lnTo>
                  <a:lnTo>
                    <a:pt x="2078" y="90"/>
                  </a:lnTo>
                  <a:lnTo>
                    <a:pt x="2074" y="92"/>
                  </a:lnTo>
                  <a:lnTo>
                    <a:pt x="2068" y="93"/>
                  </a:lnTo>
                  <a:lnTo>
                    <a:pt x="2064" y="92"/>
                  </a:lnTo>
                  <a:lnTo>
                    <a:pt x="2060" y="90"/>
                  </a:lnTo>
                  <a:lnTo>
                    <a:pt x="2057" y="86"/>
                  </a:lnTo>
                  <a:lnTo>
                    <a:pt x="2054" y="82"/>
                  </a:lnTo>
                  <a:lnTo>
                    <a:pt x="2054" y="78"/>
                  </a:lnTo>
                  <a:lnTo>
                    <a:pt x="2054" y="74"/>
                  </a:lnTo>
                  <a:lnTo>
                    <a:pt x="2057" y="70"/>
                  </a:lnTo>
                  <a:lnTo>
                    <a:pt x="2060" y="65"/>
                  </a:lnTo>
                  <a:lnTo>
                    <a:pt x="2064" y="64"/>
                  </a:lnTo>
                  <a:lnTo>
                    <a:pt x="2068" y="63"/>
                  </a:lnTo>
                  <a:close/>
                  <a:moveTo>
                    <a:pt x="2006" y="63"/>
                  </a:moveTo>
                  <a:lnTo>
                    <a:pt x="2010" y="64"/>
                  </a:lnTo>
                  <a:lnTo>
                    <a:pt x="2014" y="65"/>
                  </a:lnTo>
                  <a:lnTo>
                    <a:pt x="2017" y="70"/>
                  </a:lnTo>
                  <a:lnTo>
                    <a:pt x="2020" y="74"/>
                  </a:lnTo>
                  <a:lnTo>
                    <a:pt x="2020" y="78"/>
                  </a:lnTo>
                  <a:lnTo>
                    <a:pt x="2020" y="82"/>
                  </a:lnTo>
                  <a:lnTo>
                    <a:pt x="2017" y="86"/>
                  </a:lnTo>
                  <a:lnTo>
                    <a:pt x="2014" y="90"/>
                  </a:lnTo>
                  <a:lnTo>
                    <a:pt x="2010" y="92"/>
                  </a:lnTo>
                  <a:lnTo>
                    <a:pt x="2006" y="93"/>
                  </a:lnTo>
                  <a:lnTo>
                    <a:pt x="2000" y="92"/>
                  </a:lnTo>
                  <a:lnTo>
                    <a:pt x="1996" y="90"/>
                  </a:lnTo>
                  <a:lnTo>
                    <a:pt x="1993" y="86"/>
                  </a:lnTo>
                  <a:lnTo>
                    <a:pt x="1990" y="82"/>
                  </a:lnTo>
                  <a:lnTo>
                    <a:pt x="1990" y="78"/>
                  </a:lnTo>
                  <a:lnTo>
                    <a:pt x="1990" y="74"/>
                  </a:lnTo>
                  <a:lnTo>
                    <a:pt x="1993" y="70"/>
                  </a:lnTo>
                  <a:lnTo>
                    <a:pt x="1996" y="65"/>
                  </a:lnTo>
                  <a:lnTo>
                    <a:pt x="2000" y="64"/>
                  </a:lnTo>
                  <a:lnTo>
                    <a:pt x="2006" y="63"/>
                  </a:lnTo>
                  <a:close/>
                  <a:moveTo>
                    <a:pt x="1941" y="63"/>
                  </a:moveTo>
                  <a:lnTo>
                    <a:pt x="1946" y="64"/>
                  </a:lnTo>
                  <a:lnTo>
                    <a:pt x="1950" y="65"/>
                  </a:lnTo>
                  <a:lnTo>
                    <a:pt x="1953" y="70"/>
                  </a:lnTo>
                  <a:lnTo>
                    <a:pt x="1955" y="74"/>
                  </a:lnTo>
                  <a:lnTo>
                    <a:pt x="1955" y="78"/>
                  </a:lnTo>
                  <a:lnTo>
                    <a:pt x="1955" y="82"/>
                  </a:lnTo>
                  <a:lnTo>
                    <a:pt x="1953" y="86"/>
                  </a:lnTo>
                  <a:lnTo>
                    <a:pt x="1950" y="90"/>
                  </a:lnTo>
                  <a:lnTo>
                    <a:pt x="1946" y="92"/>
                  </a:lnTo>
                  <a:lnTo>
                    <a:pt x="1941" y="93"/>
                  </a:lnTo>
                  <a:lnTo>
                    <a:pt x="1936" y="92"/>
                  </a:lnTo>
                  <a:lnTo>
                    <a:pt x="1932" y="90"/>
                  </a:lnTo>
                  <a:lnTo>
                    <a:pt x="1929" y="86"/>
                  </a:lnTo>
                  <a:lnTo>
                    <a:pt x="1927" y="82"/>
                  </a:lnTo>
                  <a:lnTo>
                    <a:pt x="1926" y="78"/>
                  </a:lnTo>
                  <a:lnTo>
                    <a:pt x="1927" y="74"/>
                  </a:lnTo>
                  <a:lnTo>
                    <a:pt x="1929" y="70"/>
                  </a:lnTo>
                  <a:lnTo>
                    <a:pt x="1932" y="65"/>
                  </a:lnTo>
                  <a:lnTo>
                    <a:pt x="1936" y="64"/>
                  </a:lnTo>
                  <a:lnTo>
                    <a:pt x="1941" y="63"/>
                  </a:lnTo>
                  <a:close/>
                  <a:moveTo>
                    <a:pt x="1877" y="63"/>
                  </a:moveTo>
                  <a:lnTo>
                    <a:pt x="1881" y="64"/>
                  </a:lnTo>
                  <a:lnTo>
                    <a:pt x="1885" y="65"/>
                  </a:lnTo>
                  <a:lnTo>
                    <a:pt x="1890" y="70"/>
                  </a:lnTo>
                  <a:lnTo>
                    <a:pt x="1891" y="74"/>
                  </a:lnTo>
                  <a:lnTo>
                    <a:pt x="1892" y="78"/>
                  </a:lnTo>
                  <a:lnTo>
                    <a:pt x="1891" y="82"/>
                  </a:lnTo>
                  <a:lnTo>
                    <a:pt x="1890" y="86"/>
                  </a:lnTo>
                  <a:lnTo>
                    <a:pt x="1885" y="90"/>
                  </a:lnTo>
                  <a:lnTo>
                    <a:pt x="1881" y="92"/>
                  </a:lnTo>
                  <a:lnTo>
                    <a:pt x="1877" y="93"/>
                  </a:lnTo>
                  <a:lnTo>
                    <a:pt x="1873" y="92"/>
                  </a:lnTo>
                  <a:lnTo>
                    <a:pt x="1869" y="90"/>
                  </a:lnTo>
                  <a:lnTo>
                    <a:pt x="1865" y="86"/>
                  </a:lnTo>
                  <a:lnTo>
                    <a:pt x="1863" y="82"/>
                  </a:lnTo>
                  <a:lnTo>
                    <a:pt x="1862" y="78"/>
                  </a:lnTo>
                  <a:lnTo>
                    <a:pt x="1863" y="74"/>
                  </a:lnTo>
                  <a:lnTo>
                    <a:pt x="1865" y="70"/>
                  </a:lnTo>
                  <a:lnTo>
                    <a:pt x="1869" y="65"/>
                  </a:lnTo>
                  <a:lnTo>
                    <a:pt x="1873" y="64"/>
                  </a:lnTo>
                  <a:lnTo>
                    <a:pt x="1877" y="63"/>
                  </a:lnTo>
                  <a:close/>
                  <a:moveTo>
                    <a:pt x="1813" y="63"/>
                  </a:moveTo>
                  <a:lnTo>
                    <a:pt x="1817" y="64"/>
                  </a:lnTo>
                  <a:lnTo>
                    <a:pt x="1821" y="65"/>
                  </a:lnTo>
                  <a:lnTo>
                    <a:pt x="1825" y="70"/>
                  </a:lnTo>
                  <a:lnTo>
                    <a:pt x="1827" y="74"/>
                  </a:lnTo>
                  <a:lnTo>
                    <a:pt x="1828" y="78"/>
                  </a:lnTo>
                  <a:lnTo>
                    <a:pt x="1827" y="82"/>
                  </a:lnTo>
                  <a:lnTo>
                    <a:pt x="1825" y="86"/>
                  </a:lnTo>
                  <a:lnTo>
                    <a:pt x="1821" y="90"/>
                  </a:lnTo>
                  <a:lnTo>
                    <a:pt x="1817" y="92"/>
                  </a:lnTo>
                  <a:lnTo>
                    <a:pt x="1813" y="93"/>
                  </a:lnTo>
                  <a:lnTo>
                    <a:pt x="1809" y="92"/>
                  </a:lnTo>
                  <a:lnTo>
                    <a:pt x="1805" y="90"/>
                  </a:lnTo>
                  <a:lnTo>
                    <a:pt x="1800" y="86"/>
                  </a:lnTo>
                  <a:lnTo>
                    <a:pt x="1799" y="82"/>
                  </a:lnTo>
                  <a:lnTo>
                    <a:pt x="1798" y="78"/>
                  </a:lnTo>
                  <a:lnTo>
                    <a:pt x="1799" y="74"/>
                  </a:lnTo>
                  <a:lnTo>
                    <a:pt x="1800" y="70"/>
                  </a:lnTo>
                  <a:lnTo>
                    <a:pt x="1805" y="65"/>
                  </a:lnTo>
                  <a:lnTo>
                    <a:pt x="1809" y="64"/>
                  </a:lnTo>
                  <a:lnTo>
                    <a:pt x="1813" y="63"/>
                  </a:lnTo>
                  <a:close/>
                  <a:moveTo>
                    <a:pt x="1749" y="63"/>
                  </a:moveTo>
                  <a:lnTo>
                    <a:pt x="1754" y="64"/>
                  </a:lnTo>
                  <a:lnTo>
                    <a:pt x="1758" y="65"/>
                  </a:lnTo>
                  <a:lnTo>
                    <a:pt x="1761" y="70"/>
                  </a:lnTo>
                  <a:lnTo>
                    <a:pt x="1763" y="74"/>
                  </a:lnTo>
                  <a:lnTo>
                    <a:pt x="1764" y="78"/>
                  </a:lnTo>
                  <a:lnTo>
                    <a:pt x="1763" y="82"/>
                  </a:lnTo>
                  <a:lnTo>
                    <a:pt x="1761" y="86"/>
                  </a:lnTo>
                  <a:lnTo>
                    <a:pt x="1758" y="90"/>
                  </a:lnTo>
                  <a:lnTo>
                    <a:pt x="1754" y="92"/>
                  </a:lnTo>
                  <a:lnTo>
                    <a:pt x="1749" y="93"/>
                  </a:lnTo>
                  <a:lnTo>
                    <a:pt x="1744" y="92"/>
                  </a:lnTo>
                  <a:lnTo>
                    <a:pt x="1740" y="90"/>
                  </a:lnTo>
                  <a:lnTo>
                    <a:pt x="1737" y="86"/>
                  </a:lnTo>
                  <a:lnTo>
                    <a:pt x="1735" y="82"/>
                  </a:lnTo>
                  <a:lnTo>
                    <a:pt x="1735" y="78"/>
                  </a:lnTo>
                  <a:lnTo>
                    <a:pt x="1735" y="74"/>
                  </a:lnTo>
                  <a:lnTo>
                    <a:pt x="1737" y="70"/>
                  </a:lnTo>
                  <a:lnTo>
                    <a:pt x="1740" y="65"/>
                  </a:lnTo>
                  <a:lnTo>
                    <a:pt x="1744" y="64"/>
                  </a:lnTo>
                  <a:lnTo>
                    <a:pt x="1749" y="63"/>
                  </a:lnTo>
                  <a:close/>
                  <a:moveTo>
                    <a:pt x="1684" y="63"/>
                  </a:moveTo>
                  <a:lnTo>
                    <a:pt x="1690" y="64"/>
                  </a:lnTo>
                  <a:lnTo>
                    <a:pt x="1694" y="65"/>
                  </a:lnTo>
                  <a:lnTo>
                    <a:pt x="1697" y="70"/>
                  </a:lnTo>
                  <a:lnTo>
                    <a:pt x="1700" y="74"/>
                  </a:lnTo>
                  <a:lnTo>
                    <a:pt x="1700" y="78"/>
                  </a:lnTo>
                  <a:lnTo>
                    <a:pt x="1700" y="82"/>
                  </a:lnTo>
                  <a:lnTo>
                    <a:pt x="1697" y="86"/>
                  </a:lnTo>
                  <a:lnTo>
                    <a:pt x="1694" y="90"/>
                  </a:lnTo>
                  <a:lnTo>
                    <a:pt x="1690" y="92"/>
                  </a:lnTo>
                  <a:lnTo>
                    <a:pt x="1684" y="93"/>
                  </a:lnTo>
                  <a:lnTo>
                    <a:pt x="1680" y="92"/>
                  </a:lnTo>
                  <a:lnTo>
                    <a:pt x="1676" y="90"/>
                  </a:lnTo>
                  <a:lnTo>
                    <a:pt x="1673" y="86"/>
                  </a:lnTo>
                  <a:lnTo>
                    <a:pt x="1670" y="82"/>
                  </a:lnTo>
                  <a:lnTo>
                    <a:pt x="1670" y="78"/>
                  </a:lnTo>
                  <a:lnTo>
                    <a:pt x="1670" y="74"/>
                  </a:lnTo>
                  <a:lnTo>
                    <a:pt x="1673" y="70"/>
                  </a:lnTo>
                  <a:lnTo>
                    <a:pt x="1676" y="65"/>
                  </a:lnTo>
                  <a:lnTo>
                    <a:pt x="1680" y="64"/>
                  </a:lnTo>
                  <a:lnTo>
                    <a:pt x="1684" y="63"/>
                  </a:lnTo>
                  <a:close/>
                  <a:moveTo>
                    <a:pt x="1622" y="63"/>
                  </a:moveTo>
                  <a:lnTo>
                    <a:pt x="1626" y="64"/>
                  </a:lnTo>
                  <a:lnTo>
                    <a:pt x="1630" y="65"/>
                  </a:lnTo>
                  <a:lnTo>
                    <a:pt x="1633" y="70"/>
                  </a:lnTo>
                  <a:lnTo>
                    <a:pt x="1636" y="74"/>
                  </a:lnTo>
                  <a:lnTo>
                    <a:pt x="1636" y="78"/>
                  </a:lnTo>
                  <a:lnTo>
                    <a:pt x="1636" y="82"/>
                  </a:lnTo>
                  <a:lnTo>
                    <a:pt x="1633" y="86"/>
                  </a:lnTo>
                  <a:lnTo>
                    <a:pt x="1630" y="90"/>
                  </a:lnTo>
                  <a:lnTo>
                    <a:pt x="1626" y="92"/>
                  </a:lnTo>
                  <a:lnTo>
                    <a:pt x="1622" y="93"/>
                  </a:lnTo>
                  <a:lnTo>
                    <a:pt x="1616" y="92"/>
                  </a:lnTo>
                  <a:lnTo>
                    <a:pt x="1612" y="90"/>
                  </a:lnTo>
                  <a:lnTo>
                    <a:pt x="1609" y="86"/>
                  </a:lnTo>
                  <a:lnTo>
                    <a:pt x="1606" y="82"/>
                  </a:lnTo>
                  <a:lnTo>
                    <a:pt x="1606" y="78"/>
                  </a:lnTo>
                  <a:lnTo>
                    <a:pt x="1606" y="74"/>
                  </a:lnTo>
                  <a:lnTo>
                    <a:pt x="1609" y="70"/>
                  </a:lnTo>
                  <a:lnTo>
                    <a:pt x="1612" y="65"/>
                  </a:lnTo>
                  <a:lnTo>
                    <a:pt x="1616" y="64"/>
                  </a:lnTo>
                  <a:lnTo>
                    <a:pt x="1622" y="63"/>
                  </a:lnTo>
                  <a:close/>
                  <a:moveTo>
                    <a:pt x="1557" y="63"/>
                  </a:moveTo>
                  <a:lnTo>
                    <a:pt x="1562" y="64"/>
                  </a:lnTo>
                  <a:lnTo>
                    <a:pt x="1566" y="65"/>
                  </a:lnTo>
                  <a:lnTo>
                    <a:pt x="1569" y="70"/>
                  </a:lnTo>
                  <a:lnTo>
                    <a:pt x="1571" y="74"/>
                  </a:lnTo>
                  <a:lnTo>
                    <a:pt x="1571" y="78"/>
                  </a:lnTo>
                  <a:lnTo>
                    <a:pt x="1571" y="82"/>
                  </a:lnTo>
                  <a:lnTo>
                    <a:pt x="1569" y="86"/>
                  </a:lnTo>
                  <a:lnTo>
                    <a:pt x="1566" y="90"/>
                  </a:lnTo>
                  <a:lnTo>
                    <a:pt x="1562" y="92"/>
                  </a:lnTo>
                  <a:lnTo>
                    <a:pt x="1557" y="93"/>
                  </a:lnTo>
                  <a:lnTo>
                    <a:pt x="1552" y="92"/>
                  </a:lnTo>
                  <a:lnTo>
                    <a:pt x="1548" y="90"/>
                  </a:lnTo>
                  <a:lnTo>
                    <a:pt x="1545" y="86"/>
                  </a:lnTo>
                  <a:lnTo>
                    <a:pt x="1543" y="82"/>
                  </a:lnTo>
                  <a:lnTo>
                    <a:pt x="1542" y="78"/>
                  </a:lnTo>
                  <a:lnTo>
                    <a:pt x="1543" y="74"/>
                  </a:lnTo>
                  <a:lnTo>
                    <a:pt x="1545" y="70"/>
                  </a:lnTo>
                  <a:lnTo>
                    <a:pt x="1548" y="65"/>
                  </a:lnTo>
                  <a:lnTo>
                    <a:pt x="1552" y="64"/>
                  </a:lnTo>
                  <a:lnTo>
                    <a:pt x="1557" y="63"/>
                  </a:lnTo>
                  <a:close/>
                  <a:moveTo>
                    <a:pt x="1493" y="63"/>
                  </a:moveTo>
                  <a:lnTo>
                    <a:pt x="1497" y="64"/>
                  </a:lnTo>
                  <a:lnTo>
                    <a:pt x="1501" y="65"/>
                  </a:lnTo>
                  <a:lnTo>
                    <a:pt x="1506" y="70"/>
                  </a:lnTo>
                  <a:lnTo>
                    <a:pt x="1507" y="74"/>
                  </a:lnTo>
                  <a:lnTo>
                    <a:pt x="1508" y="78"/>
                  </a:lnTo>
                  <a:lnTo>
                    <a:pt x="1507" y="82"/>
                  </a:lnTo>
                  <a:lnTo>
                    <a:pt x="1506" y="86"/>
                  </a:lnTo>
                  <a:lnTo>
                    <a:pt x="1501" y="90"/>
                  </a:lnTo>
                  <a:lnTo>
                    <a:pt x="1497" y="92"/>
                  </a:lnTo>
                  <a:lnTo>
                    <a:pt x="1493" y="93"/>
                  </a:lnTo>
                  <a:lnTo>
                    <a:pt x="1489" y="92"/>
                  </a:lnTo>
                  <a:lnTo>
                    <a:pt x="1485" y="90"/>
                  </a:lnTo>
                  <a:lnTo>
                    <a:pt x="1481" y="86"/>
                  </a:lnTo>
                  <a:lnTo>
                    <a:pt x="1479" y="82"/>
                  </a:lnTo>
                  <a:lnTo>
                    <a:pt x="1478" y="78"/>
                  </a:lnTo>
                  <a:lnTo>
                    <a:pt x="1479" y="74"/>
                  </a:lnTo>
                  <a:lnTo>
                    <a:pt x="1481" y="70"/>
                  </a:lnTo>
                  <a:lnTo>
                    <a:pt x="1485" y="65"/>
                  </a:lnTo>
                  <a:lnTo>
                    <a:pt x="1489" y="64"/>
                  </a:lnTo>
                  <a:lnTo>
                    <a:pt x="1493" y="63"/>
                  </a:lnTo>
                  <a:close/>
                  <a:moveTo>
                    <a:pt x="1429" y="63"/>
                  </a:moveTo>
                  <a:lnTo>
                    <a:pt x="1433" y="64"/>
                  </a:lnTo>
                  <a:lnTo>
                    <a:pt x="1437" y="65"/>
                  </a:lnTo>
                  <a:lnTo>
                    <a:pt x="1441" y="70"/>
                  </a:lnTo>
                  <a:lnTo>
                    <a:pt x="1443" y="74"/>
                  </a:lnTo>
                  <a:lnTo>
                    <a:pt x="1444" y="78"/>
                  </a:lnTo>
                  <a:lnTo>
                    <a:pt x="1443" y="82"/>
                  </a:lnTo>
                  <a:lnTo>
                    <a:pt x="1441" y="86"/>
                  </a:lnTo>
                  <a:lnTo>
                    <a:pt x="1437" y="90"/>
                  </a:lnTo>
                  <a:lnTo>
                    <a:pt x="1433" y="92"/>
                  </a:lnTo>
                  <a:lnTo>
                    <a:pt x="1429" y="93"/>
                  </a:lnTo>
                  <a:lnTo>
                    <a:pt x="1425" y="92"/>
                  </a:lnTo>
                  <a:lnTo>
                    <a:pt x="1421" y="90"/>
                  </a:lnTo>
                  <a:lnTo>
                    <a:pt x="1416" y="86"/>
                  </a:lnTo>
                  <a:lnTo>
                    <a:pt x="1415" y="82"/>
                  </a:lnTo>
                  <a:lnTo>
                    <a:pt x="1414" y="78"/>
                  </a:lnTo>
                  <a:lnTo>
                    <a:pt x="1415" y="74"/>
                  </a:lnTo>
                  <a:lnTo>
                    <a:pt x="1416" y="70"/>
                  </a:lnTo>
                  <a:lnTo>
                    <a:pt x="1421" y="65"/>
                  </a:lnTo>
                  <a:lnTo>
                    <a:pt x="1425" y="64"/>
                  </a:lnTo>
                  <a:lnTo>
                    <a:pt x="1429" y="63"/>
                  </a:lnTo>
                  <a:close/>
                  <a:moveTo>
                    <a:pt x="1365" y="63"/>
                  </a:moveTo>
                  <a:lnTo>
                    <a:pt x="1370" y="64"/>
                  </a:lnTo>
                  <a:lnTo>
                    <a:pt x="1374" y="65"/>
                  </a:lnTo>
                  <a:lnTo>
                    <a:pt x="1377" y="70"/>
                  </a:lnTo>
                  <a:lnTo>
                    <a:pt x="1379" y="74"/>
                  </a:lnTo>
                  <a:lnTo>
                    <a:pt x="1380" y="78"/>
                  </a:lnTo>
                  <a:lnTo>
                    <a:pt x="1379" y="82"/>
                  </a:lnTo>
                  <a:lnTo>
                    <a:pt x="1377" y="86"/>
                  </a:lnTo>
                  <a:lnTo>
                    <a:pt x="1374" y="90"/>
                  </a:lnTo>
                  <a:lnTo>
                    <a:pt x="1370" y="92"/>
                  </a:lnTo>
                  <a:lnTo>
                    <a:pt x="1365" y="93"/>
                  </a:lnTo>
                  <a:lnTo>
                    <a:pt x="1360" y="92"/>
                  </a:lnTo>
                  <a:lnTo>
                    <a:pt x="1356" y="90"/>
                  </a:lnTo>
                  <a:lnTo>
                    <a:pt x="1353" y="86"/>
                  </a:lnTo>
                  <a:lnTo>
                    <a:pt x="1351" y="82"/>
                  </a:lnTo>
                  <a:lnTo>
                    <a:pt x="1351" y="78"/>
                  </a:lnTo>
                  <a:lnTo>
                    <a:pt x="1351" y="74"/>
                  </a:lnTo>
                  <a:lnTo>
                    <a:pt x="1353" y="70"/>
                  </a:lnTo>
                  <a:lnTo>
                    <a:pt x="1356" y="65"/>
                  </a:lnTo>
                  <a:lnTo>
                    <a:pt x="1360" y="64"/>
                  </a:lnTo>
                  <a:lnTo>
                    <a:pt x="1365" y="63"/>
                  </a:lnTo>
                  <a:close/>
                  <a:moveTo>
                    <a:pt x="1300" y="63"/>
                  </a:moveTo>
                  <a:lnTo>
                    <a:pt x="1306" y="64"/>
                  </a:lnTo>
                  <a:lnTo>
                    <a:pt x="1310" y="65"/>
                  </a:lnTo>
                  <a:lnTo>
                    <a:pt x="1313" y="70"/>
                  </a:lnTo>
                  <a:lnTo>
                    <a:pt x="1316" y="74"/>
                  </a:lnTo>
                  <a:lnTo>
                    <a:pt x="1316" y="78"/>
                  </a:lnTo>
                  <a:lnTo>
                    <a:pt x="1316" y="82"/>
                  </a:lnTo>
                  <a:lnTo>
                    <a:pt x="1313" y="86"/>
                  </a:lnTo>
                  <a:lnTo>
                    <a:pt x="1310" y="90"/>
                  </a:lnTo>
                  <a:lnTo>
                    <a:pt x="1306" y="92"/>
                  </a:lnTo>
                  <a:lnTo>
                    <a:pt x="1300" y="93"/>
                  </a:lnTo>
                  <a:lnTo>
                    <a:pt x="1296" y="92"/>
                  </a:lnTo>
                  <a:lnTo>
                    <a:pt x="1292" y="90"/>
                  </a:lnTo>
                  <a:lnTo>
                    <a:pt x="1289" y="86"/>
                  </a:lnTo>
                  <a:lnTo>
                    <a:pt x="1286" y="82"/>
                  </a:lnTo>
                  <a:lnTo>
                    <a:pt x="1286" y="78"/>
                  </a:lnTo>
                  <a:lnTo>
                    <a:pt x="1286" y="74"/>
                  </a:lnTo>
                  <a:lnTo>
                    <a:pt x="1289" y="70"/>
                  </a:lnTo>
                  <a:lnTo>
                    <a:pt x="1292" y="65"/>
                  </a:lnTo>
                  <a:lnTo>
                    <a:pt x="1296" y="64"/>
                  </a:lnTo>
                  <a:lnTo>
                    <a:pt x="1300" y="63"/>
                  </a:lnTo>
                  <a:close/>
                  <a:moveTo>
                    <a:pt x="1238" y="63"/>
                  </a:moveTo>
                  <a:lnTo>
                    <a:pt x="1242" y="64"/>
                  </a:lnTo>
                  <a:lnTo>
                    <a:pt x="1246" y="65"/>
                  </a:lnTo>
                  <a:lnTo>
                    <a:pt x="1249" y="70"/>
                  </a:lnTo>
                  <a:lnTo>
                    <a:pt x="1252" y="74"/>
                  </a:lnTo>
                  <a:lnTo>
                    <a:pt x="1252" y="78"/>
                  </a:lnTo>
                  <a:lnTo>
                    <a:pt x="1252" y="82"/>
                  </a:lnTo>
                  <a:lnTo>
                    <a:pt x="1249" y="86"/>
                  </a:lnTo>
                  <a:lnTo>
                    <a:pt x="1246" y="90"/>
                  </a:lnTo>
                  <a:lnTo>
                    <a:pt x="1242" y="92"/>
                  </a:lnTo>
                  <a:lnTo>
                    <a:pt x="1238" y="93"/>
                  </a:lnTo>
                  <a:lnTo>
                    <a:pt x="1232" y="92"/>
                  </a:lnTo>
                  <a:lnTo>
                    <a:pt x="1228" y="90"/>
                  </a:lnTo>
                  <a:lnTo>
                    <a:pt x="1225" y="86"/>
                  </a:lnTo>
                  <a:lnTo>
                    <a:pt x="1222" y="82"/>
                  </a:lnTo>
                  <a:lnTo>
                    <a:pt x="1222" y="78"/>
                  </a:lnTo>
                  <a:lnTo>
                    <a:pt x="1222" y="74"/>
                  </a:lnTo>
                  <a:lnTo>
                    <a:pt x="1225" y="70"/>
                  </a:lnTo>
                  <a:lnTo>
                    <a:pt x="1228" y="65"/>
                  </a:lnTo>
                  <a:lnTo>
                    <a:pt x="1232" y="64"/>
                  </a:lnTo>
                  <a:lnTo>
                    <a:pt x="1238" y="63"/>
                  </a:lnTo>
                  <a:close/>
                  <a:moveTo>
                    <a:pt x="1173" y="63"/>
                  </a:moveTo>
                  <a:lnTo>
                    <a:pt x="1178" y="64"/>
                  </a:lnTo>
                  <a:lnTo>
                    <a:pt x="1182" y="65"/>
                  </a:lnTo>
                  <a:lnTo>
                    <a:pt x="1185" y="70"/>
                  </a:lnTo>
                  <a:lnTo>
                    <a:pt x="1187" y="74"/>
                  </a:lnTo>
                  <a:lnTo>
                    <a:pt x="1187" y="78"/>
                  </a:lnTo>
                  <a:lnTo>
                    <a:pt x="1187" y="82"/>
                  </a:lnTo>
                  <a:lnTo>
                    <a:pt x="1185" y="86"/>
                  </a:lnTo>
                  <a:lnTo>
                    <a:pt x="1182" y="90"/>
                  </a:lnTo>
                  <a:lnTo>
                    <a:pt x="1178" y="92"/>
                  </a:lnTo>
                  <a:lnTo>
                    <a:pt x="1173" y="93"/>
                  </a:lnTo>
                  <a:lnTo>
                    <a:pt x="1168" y="92"/>
                  </a:lnTo>
                  <a:lnTo>
                    <a:pt x="1164" y="90"/>
                  </a:lnTo>
                  <a:lnTo>
                    <a:pt x="1161" y="86"/>
                  </a:lnTo>
                  <a:lnTo>
                    <a:pt x="1159" y="82"/>
                  </a:lnTo>
                  <a:lnTo>
                    <a:pt x="1158" y="78"/>
                  </a:lnTo>
                  <a:lnTo>
                    <a:pt x="1159" y="74"/>
                  </a:lnTo>
                  <a:lnTo>
                    <a:pt x="1161" y="70"/>
                  </a:lnTo>
                  <a:lnTo>
                    <a:pt x="1164" y="65"/>
                  </a:lnTo>
                  <a:lnTo>
                    <a:pt x="1168" y="64"/>
                  </a:lnTo>
                  <a:lnTo>
                    <a:pt x="1173" y="63"/>
                  </a:lnTo>
                  <a:close/>
                  <a:moveTo>
                    <a:pt x="1109" y="63"/>
                  </a:moveTo>
                  <a:lnTo>
                    <a:pt x="1113" y="64"/>
                  </a:lnTo>
                  <a:lnTo>
                    <a:pt x="1117" y="65"/>
                  </a:lnTo>
                  <a:lnTo>
                    <a:pt x="1122" y="70"/>
                  </a:lnTo>
                  <a:lnTo>
                    <a:pt x="1123" y="74"/>
                  </a:lnTo>
                  <a:lnTo>
                    <a:pt x="1124" y="78"/>
                  </a:lnTo>
                  <a:lnTo>
                    <a:pt x="1123" y="82"/>
                  </a:lnTo>
                  <a:lnTo>
                    <a:pt x="1122" y="86"/>
                  </a:lnTo>
                  <a:lnTo>
                    <a:pt x="1117" y="90"/>
                  </a:lnTo>
                  <a:lnTo>
                    <a:pt x="1113" y="92"/>
                  </a:lnTo>
                  <a:lnTo>
                    <a:pt x="1109" y="93"/>
                  </a:lnTo>
                  <a:lnTo>
                    <a:pt x="1105" y="92"/>
                  </a:lnTo>
                  <a:lnTo>
                    <a:pt x="1101" y="90"/>
                  </a:lnTo>
                  <a:lnTo>
                    <a:pt x="1097" y="86"/>
                  </a:lnTo>
                  <a:lnTo>
                    <a:pt x="1095" y="82"/>
                  </a:lnTo>
                  <a:lnTo>
                    <a:pt x="1094" y="78"/>
                  </a:lnTo>
                  <a:lnTo>
                    <a:pt x="1095" y="74"/>
                  </a:lnTo>
                  <a:lnTo>
                    <a:pt x="1097" y="70"/>
                  </a:lnTo>
                  <a:lnTo>
                    <a:pt x="1101" y="65"/>
                  </a:lnTo>
                  <a:lnTo>
                    <a:pt x="1105" y="64"/>
                  </a:lnTo>
                  <a:lnTo>
                    <a:pt x="1109" y="63"/>
                  </a:lnTo>
                  <a:close/>
                  <a:moveTo>
                    <a:pt x="1045" y="63"/>
                  </a:moveTo>
                  <a:lnTo>
                    <a:pt x="1049" y="64"/>
                  </a:lnTo>
                  <a:lnTo>
                    <a:pt x="1053" y="65"/>
                  </a:lnTo>
                  <a:lnTo>
                    <a:pt x="1057" y="70"/>
                  </a:lnTo>
                  <a:lnTo>
                    <a:pt x="1059" y="74"/>
                  </a:lnTo>
                  <a:lnTo>
                    <a:pt x="1060" y="78"/>
                  </a:lnTo>
                  <a:lnTo>
                    <a:pt x="1059" y="82"/>
                  </a:lnTo>
                  <a:lnTo>
                    <a:pt x="1057" y="86"/>
                  </a:lnTo>
                  <a:lnTo>
                    <a:pt x="1053" y="90"/>
                  </a:lnTo>
                  <a:lnTo>
                    <a:pt x="1049" y="92"/>
                  </a:lnTo>
                  <a:lnTo>
                    <a:pt x="1045" y="93"/>
                  </a:lnTo>
                  <a:lnTo>
                    <a:pt x="1041" y="92"/>
                  </a:lnTo>
                  <a:lnTo>
                    <a:pt x="1037" y="90"/>
                  </a:lnTo>
                  <a:lnTo>
                    <a:pt x="1032" y="86"/>
                  </a:lnTo>
                  <a:lnTo>
                    <a:pt x="1031" y="82"/>
                  </a:lnTo>
                  <a:lnTo>
                    <a:pt x="1030" y="78"/>
                  </a:lnTo>
                  <a:lnTo>
                    <a:pt x="1031" y="74"/>
                  </a:lnTo>
                  <a:lnTo>
                    <a:pt x="1032" y="70"/>
                  </a:lnTo>
                  <a:lnTo>
                    <a:pt x="1037" y="65"/>
                  </a:lnTo>
                  <a:lnTo>
                    <a:pt x="1041" y="64"/>
                  </a:lnTo>
                  <a:lnTo>
                    <a:pt x="1045" y="63"/>
                  </a:lnTo>
                  <a:close/>
                  <a:moveTo>
                    <a:pt x="981" y="63"/>
                  </a:moveTo>
                  <a:lnTo>
                    <a:pt x="986" y="64"/>
                  </a:lnTo>
                  <a:lnTo>
                    <a:pt x="990" y="65"/>
                  </a:lnTo>
                  <a:lnTo>
                    <a:pt x="993" y="70"/>
                  </a:lnTo>
                  <a:lnTo>
                    <a:pt x="995" y="74"/>
                  </a:lnTo>
                  <a:lnTo>
                    <a:pt x="996" y="78"/>
                  </a:lnTo>
                  <a:lnTo>
                    <a:pt x="995" y="82"/>
                  </a:lnTo>
                  <a:lnTo>
                    <a:pt x="993" y="86"/>
                  </a:lnTo>
                  <a:lnTo>
                    <a:pt x="990" y="90"/>
                  </a:lnTo>
                  <a:lnTo>
                    <a:pt x="986" y="92"/>
                  </a:lnTo>
                  <a:lnTo>
                    <a:pt x="981" y="93"/>
                  </a:lnTo>
                  <a:lnTo>
                    <a:pt x="976" y="92"/>
                  </a:lnTo>
                  <a:lnTo>
                    <a:pt x="972" y="90"/>
                  </a:lnTo>
                  <a:lnTo>
                    <a:pt x="969" y="86"/>
                  </a:lnTo>
                  <a:lnTo>
                    <a:pt x="967" y="82"/>
                  </a:lnTo>
                  <a:lnTo>
                    <a:pt x="967" y="78"/>
                  </a:lnTo>
                  <a:lnTo>
                    <a:pt x="967" y="74"/>
                  </a:lnTo>
                  <a:lnTo>
                    <a:pt x="969" y="70"/>
                  </a:lnTo>
                  <a:lnTo>
                    <a:pt x="972" y="65"/>
                  </a:lnTo>
                  <a:lnTo>
                    <a:pt x="976" y="64"/>
                  </a:lnTo>
                  <a:lnTo>
                    <a:pt x="981" y="63"/>
                  </a:lnTo>
                  <a:close/>
                  <a:moveTo>
                    <a:pt x="916" y="63"/>
                  </a:moveTo>
                  <a:lnTo>
                    <a:pt x="922" y="64"/>
                  </a:lnTo>
                  <a:lnTo>
                    <a:pt x="926" y="65"/>
                  </a:lnTo>
                  <a:lnTo>
                    <a:pt x="929" y="70"/>
                  </a:lnTo>
                  <a:lnTo>
                    <a:pt x="932" y="74"/>
                  </a:lnTo>
                  <a:lnTo>
                    <a:pt x="932" y="78"/>
                  </a:lnTo>
                  <a:lnTo>
                    <a:pt x="932" y="82"/>
                  </a:lnTo>
                  <a:lnTo>
                    <a:pt x="929" y="86"/>
                  </a:lnTo>
                  <a:lnTo>
                    <a:pt x="926" y="90"/>
                  </a:lnTo>
                  <a:lnTo>
                    <a:pt x="922" y="92"/>
                  </a:lnTo>
                  <a:lnTo>
                    <a:pt x="916" y="93"/>
                  </a:lnTo>
                  <a:lnTo>
                    <a:pt x="912" y="92"/>
                  </a:lnTo>
                  <a:lnTo>
                    <a:pt x="908" y="90"/>
                  </a:lnTo>
                  <a:lnTo>
                    <a:pt x="905" y="86"/>
                  </a:lnTo>
                  <a:lnTo>
                    <a:pt x="902" y="82"/>
                  </a:lnTo>
                  <a:lnTo>
                    <a:pt x="902" y="78"/>
                  </a:lnTo>
                  <a:lnTo>
                    <a:pt x="902" y="74"/>
                  </a:lnTo>
                  <a:lnTo>
                    <a:pt x="905" y="70"/>
                  </a:lnTo>
                  <a:lnTo>
                    <a:pt x="908" y="65"/>
                  </a:lnTo>
                  <a:lnTo>
                    <a:pt x="912" y="64"/>
                  </a:lnTo>
                  <a:lnTo>
                    <a:pt x="916" y="63"/>
                  </a:lnTo>
                  <a:close/>
                  <a:moveTo>
                    <a:pt x="854" y="63"/>
                  </a:moveTo>
                  <a:lnTo>
                    <a:pt x="858" y="64"/>
                  </a:lnTo>
                  <a:lnTo>
                    <a:pt x="862" y="65"/>
                  </a:lnTo>
                  <a:lnTo>
                    <a:pt x="865" y="70"/>
                  </a:lnTo>
                  <a:lnTo>
                    <a:pt x="868" y="74"/>
                  </a:lnTo>
                  <a:lnTo>
                    <a:pt x="868" y="78"/>
                  </a:lnTo>
                  <a:lnTo>
                    <a:pt x="868" y="82"/>
                  </a:lnTo>
                  <a:lnTo>
                    <a:pt x="865" y="86"/>
                  </a:lnTo>
                  <a:lnTo>
                    <a:pt x="862" y="90"/>
                  </a:lnTo>
                  <a:lnTo>
                    <a:pt x="858" y="92"/>
                  </a:lnTo>
                  <a:lnTo>
                    <a:pt x="854" y="93"/>
                  </a:lnTo>
                  <a:lnTo>
                    <a:pt x="848" y="92"/>
                  </a:lnTo>
                  <a:lnTo>
                    <a:pt x="844" y="90"/>
                  </a:lnTo>
                  <a:lnTo>
                    <a:pt x="841" y="86"/>
                  </a:lnTo>
                  <a:lnTo>
                    <a:pt x="838" y="82"/>
                  </a:lnTo>
                  <a:lnTo>
                    <a:pt x="838" y="78"/>
                  </a:lnTo>
                  <a:lnTo>
                    <a:pt x="838" y="74"/>
                  </a:lnTo>
                  <a:lnTo>
                    <a:pt x="841" y="70"/>
                  </a:lnTo>
                  <a:lnTo>
                    <a:pt x="844" y="65"/>
                  </a:lnTo>
                  <a:lnTo>
                    <a:pt x="848" y="64"/>
                  </a:lnTo>
                  <a:lnTo>
                    <a:pt x="854" y="63"/>
                  </a:lnTo>
                  <a:close/>
                  <a:moveTo>
                    <a:pt x="789" y="63"/>
                  </a:moveTo>
                  <a:lnTo>
                    <a:pt x="794" y="64"/>
                  </a:lnTo>
                  <a:lnTo>
                    <a:pt x="798" y="65"/>
                  </a:lnTo>
                  <a:lnTo>
                    <a:pt x="801" y="70"/>
                  </a:lnTo>
                  <a:lnTo>
                    <a:pt x="803" y="74"/>
                  </a:lnTo>
                  <a:lnTo>
                    <a:pt x="803" y="78"/>
                  </a:lnTo>
                  <a:lnTo>
                    <a:pt x="803" y="82"/>
                  </a:lnTo>
                  <a:lnTo>
                    <a:pt x="801" y="86"/>
                  </a:lnTo>
                  <a:lnTo>
                    <a:pt x="798" y="90"/>
                  </a:lnTo>
                  <a:lnTo>
                    <a:pt x="794" y="92"/>
                  </a:lnTo>
                  <a:lnTo>
                    <a:pt x="789" y="93"/>
                  </a:lnTo>
                  <a:lnTo>
                    <a:pt x="784" y="92"/>
                  </a:lnTo>
                  <a:lnTo>
                    <a:pt x="780" y="90"/>
                  </a:lnTo>
                  <a:lnTo>
                    <a:pt x="777" y="86"/>
                  </a:lnTo>
                  <a:lnTo>
                    <a:pt x="775" y="82"/>
                  </a:lnTo>
                  <a:lnTo>
                    <a:pt x="774" y="78"/>
                  </a:lnTo>
                  <a:lnTo>
                    <a:pt x="775" y="74"/>
                  </a:lnTo>
                  <a:lnTo>
                    <a:pt x="777" y="70"/>
                  </a:lnTo>
                  <a:lnTo>
                    <a:pt x="780" y="65"/>
                  </a:lnTo>
                  <a:lnTo>
                    <a:pt x="784" y="64"/>
                  </a:lnTo>
                  <a:lnTo>
                    <a:pt x="789" y="63"/>
                  </a:lnTo>
                  <a:close/>
                  <a:moveTo>
                    <a:pt x="725" y="63"/>
                  </a:moveTo>
                  <a:lnTo>
                    <a:pt x="729" y="64"/>
                  </a:lnTo>
                  <a:lnTo>
                    <a:pt x="733" y="65"/>
                  </a:lnTo>
                  <a:lnTo>
                    <a:pt x="738" y="70"/>
                  </a:lnTo>
                  <a:lnTo>
                    <a:pt x="739" y="74"/>
                  </a:lnTo>
                  <a:lnTo>
                    <a:pt x="740" y="78"/>
                  </a:lnTo>
                  <a:lnTo>
                    <a:pt x="739" y="82"/>
                  </a:lnTo>
                  <a:lnTo>
                    <a:pt x="738" y="86"/>
                  </a:lnTo>
                  <a:lnTo>
                    <a:pt x="733" y="90"/>
                  </a:lnTo>
                  <a:lnTo>
                    <a:pt x="729" y="92"/>
                  </a:lnTo>
                  <a:lnTo>
                    <a:pt x="725" y="93"/>
                  </a:lnTo>
                  <a:lnTo>
                    <a:pt x="721" y="92"/>
                  </a:lnTo>
                  <a:lnTo>
                    <a:pt x="717" y="90"/>
                  </a:lnTo>
                  <a:lnTo>
                    <a:pt x="713" y="86"/>
                  </a:lnTo>
                  <a:lnTo>
                    <a:pt x="711" y="82"/>
                  </a:lnTo>
                  <a:lnTo>
                    <a:pt x="710" y="78"/>
                  </a:lnTo>
                  <a:lnTo>
                    <a:pt x="711" y="74"/>
                  </a:lnTo>
                  <a:lnTo>
                    <a:pt x="713" y="70"/>
                  </a:lnTo>
                  <a:lnTo>
                    <a:pt x="717" y="65"/>
                  </a:lnTo>
                  <a:lnTo>
                    <a:pt x="721" y="64"/>
                  </a:lnTo>
                  <a:lnTo>
                    <a:pt x="725" y="63"/>
                  </a:lnTo>
                  <a:close/>
                  <a:moveTo>
                    <a:pt x="661" y="63"/>
                  </a:moveTo>
                  <a:lnTo>
                    <a:pt x="665" y="64"/>
                  </a:lnTo>
                  <a:lnTo>
                    <a:pt x="669" y="65"/>
                  </a:lnTo>
                  <a:lnTo>
                    <a:pt x="673" y="70"/>
                  </a:lnTo>
                  <a:lnTo>
                    <a:pt x="675" y="74"/>
                  </a:lnTo>
                  <a:lnTo>
                    <a:pt x="676" y="78"/>
                  </a:lnTo>
                  <a:lnTo>
                    <a:pt x="675" y="82"/>
                  </a:lnTo>
                  <a:lnTo>
                    <a:pt x="673" y="86"/>
                  </a:lnTo>
                  <a:lnTo>
                    <a:pt x="669" y="90"/>
                  </a:lnTo>
                  <a:lnTo>
                    <a:pt x="665" y="92"/>
                  </a:lnTo>
                  <a:lnTo>
                    <a:pt x="661" y="93"/>
                  </a:lnTo>
                  <a:lnTo>
                    <a:pt x="657" y="92"/>
                  </a:lnTo>
                  <a:lnTo>
                    <a:pt x="653" y="90"/>
                  </a:lnTo>
                  <a:lnTo>
                    <a:pt x="648" y="86"/>
                  </a:lnTo>
                  <a:lnTo>
                    <a:pt x="647" y="82"/>
                  </a:lnTo>
                  <a:lnTo>
                    <a:pt x="646" y="78"/>
                  </a:lnTo>
                  <a:lnTo>
                    <a:pt x="647" y="74"/>
                  </a:lnTo>
                  <a:lnTo>
                    <a:pt x="648" y="70"/>
                  </a:lnTo>
                  <a:lnTo>
                    <a:pt x="653" y="65"/>
                  </a:lnTo>
                  <a:lnTo>
                    <a:pt x="657" y="64"/>
                  </a:lnTo>
                  <a:lnTo>
                    <a:pt x="661" y="63"/>
                  </a:lnTo>
                  <a:close/>
                  <a:moveTo>
                    <a:pt x="597" y="63"/>
                  </a:moveTo>
                  <a:lnTo>
                    <a:pt x="602" y="64"/>
                  </a:lnTo>
                  <a:lnTo>
                    <a:pt x="606" y="65"/>
                  </a:lnTo>
                  <a:lnTo>
                    <a:pt x="609" y="70"/>
                  </a:lnTo>
                  <a:lnTo>
                    <a:pt x="611" y="74"/>
                  </a:lnTo>
                  <a:lnTo>
                    <a:pt x="612" y="78"/>
                  </a:lnTo>
                  <a:lnTo>
                    <a:pt x="611" y="82"/>
                  </a:lnTo>
                  <a:lnTo>
                    <a:pt x="609" y="86"/>
                  </a:lnTo>
                  <a:lnTo>
                    <a:pt x="606" y="90"/>
                  </a:lnTo>
                  <a:lnTo>
                    <a:pt x="602" y="92"/>
                  </a:lnTo>
                  <a:lnTo>
                    <a:pt x="597" y="93"/>
                  </a:lnTo>
                  <a:lnTo>
                    <a:pt x="592" y="92"/>
                  </a:lnTo>
                  <a:lnTo>
                    <a:pt x="588" y="90"/>
                  </a:lnTo>
                  <a:lnTo>
                    <a:pt x="585" y="86"/>
                  </a:lnTo>
                  <a:lnTo>
                    <a:pt x="583" y="82"/>
                  </a:lnTo>
                  <a:lnTo>
                    <a:pt x="583" y="78"/>
                  </a:lnTo>
                  <a:lnTo>
                    <a:pt x="583" y="74"/>
                  </a:lnTo>
                  <a:lnTo>
                    <a:pt x="585" y="70"/>
                  </a:lnTo>
                  <a:lnTo>
                    <a:pt x="588" y="65"/>
                  </a:lnTo>
                  <a:lnTo>
                    <a:pt x="592" y="64"/>
                  </a:lnTo>
                  <a:lnTo>
                    <a:pt x="597" y="63"/>
                  </a:lnTo>
                  <a:close/>
                  <a:moveTo>
                    <a:pt x="532" y="63"/>
                  </a:moveTo>
                  <a:lnTo>
                    <a:pt x="538" y="64"/>
                  </a:lnTo>
                  <a:lnTo>
                    <a:pt x="542" y="65"/>
                  </a:lnTo>
                  <a:lnTo>
                    <a:pt x="545" y="70"/>
                  </a:lnTo>
                  <a:lnTo>
                    <a:pt x="548" y="74"/>
                  </a:lnTo>
                  <a:lnTo>
                    <a:pt x="548" y="78"/>
                  </a:lnTo>
                  <a:lnTo>
                    <a:pt x="548" y="82"/>
                  </a:lnTo>
                  <a:lnTo>
                    <a:pt x="545" y="86"/>
                  </a:lnTo>
                  <a:lnTo>
                    <a:pt x="542" y="90"/>
                  </a:lnTo>
                  <a:lnTo>
                    <a:pt x="538" y="92"/>
                  </a:lnTo>
                  <a:lnTo>
                    <a:pt x="532" y="93"/>
                  </a:lnTo>
                  <a:lnTo>
                    <a:pt x="528" y="92"/>
                  </a:lnTo>
                  <a:lnTo>
                    <a:pt x="524" y="90"/>
                  </a:lnTo>
                  <a:lnTo>
                    <a:pt x="521" y="86"/>
                  </a:lnTo>
                  <a:lnTo>
                    <a:pt x="518" y="82"/>
                  </a:lnTo>
                  <a:lnTo>
                    <a:pt x="518" y="78"/>
                  </a:lnTo>
                  <a:lnTo>
                    <a:pt x="518" y="74"/>
                  </a:lnTo>
                  <a:lnTo>
                    <a:pt x="521" y="70"/>
                  </a:lnTo>
                  <a:lnTo>
                    <a:pt x="524" y="65"/>
                  </a:lnTo>
                  <a:lnTo>
                    <a:pt x="528" y="64"/>
                  </a:lnTo>
                  <a:lnTo>
                    <a:pt x="532" y="63"/>
                  </a:lnTo>
                  <a:close/>
                  <a:moveTo>
                    <a:pt x="470" y="63"/>
                  </a:moveTo>
                  <a:lnTo>
                    <a:pt x="474" y="64"/>
                  </a:lnTo>
                  <a:lnTo>
                    <a:pt x="478" y="65"/>
                  </a:lnTo>
                  <a:lnTo>
                    <a:pt x="481" y="70"/>
                  </a:lnTo>
                  <a:lnTo>
                    <a:pt x="484" y="74"/>
                  </a:lnTo>
                  <a:lnTo>
                    <a:pt x="484" y="78"/>
                  </a:lnTo>
                  <a:lnTo>
                    <a:pt x="484" y="82"/>
                  </a:lnTo>
                  <a:lnTo>
                    <a:pt x="481" y="86"/>
                  </a:lnTo>
                  <a:lnTo>
                    <a:pt x="478" y="90"/>
                  </a:lnTo>
                  <a:lnTo>
                    <a:pt x="474" y="92"/>
                  </a:lnTo>
                  <a:lnTo>
                    <a:pt x="470" y="93"/>
                  </a:lnTo>
                  <a:lnTo>
                    <a:pt x="464" y="92"/>
                  </a:lnTo>
                  <a:lnTo>
                    <a:pt x="460" y="90"/>
                  </a:lnTo>
                  <a:lnTo>
                    <a:pt x="457" y="86"/>
                  </a:lnTo>
                  <a:lnTo>
                    <a:pt x="454" y="82"/>
                  </a:lnTo>
                  <a:lnTo>
                    <a:pt x="454" y="78"/>
                  </a:lnTo>
                  <a:lnTo>
                    <a:pt x="454" y="74"/>
                  </a:lnTo>
                  <a:lnTo>
                    <a:pt x="457" y="70"/>
                  </a:lnTo>
                  <a:lnTo>
                    <a:pt x="460" y="65"/>
                  </a:lnTo>
                  <a:lnTo>
                    <a:pt x="464" y="64"/>
                  </a:lnTo>
                  <a:lnTo>
                    <a:pt x="470" y="63"/>
                  </a:lnTo>
                  <a:close/>
                  <a:moveTo>
                    <a:pt x="405" y="63"/>
                  </a:moveTo>
                  <a:lnTo>
                    <a:pt x="410" y="64"/>
                  </a:lnTo>
                  <a:lnTo>
                    <a:pt x="414" y="65"/>
                  </a:lnTo>
                  <a:lnTo>
                    <a:pt x="417" y="70"/>
                  </a:lnTo>
                  <a:lnTo>
                    <a:pt x="419" y="74"/>
                  </a:lnTo>
                  <a:lnTo>
                    <a:pt x="419" y="78"/>
                  </a:lnTo>
                  <a:lnTo>
                    <a:pt x="419" y="82"/>
                  </a:lnTo>
                  <a:lnTo>
                    <a:pt x="417" y="86"/>
                  </a:lnTo>
                  <a:lnTo>
                    <a:pt x="414" y="90"/>
                  </a:lnTo>
                  <a:lnTo>
                    <a:pt x="410" y="92"/>
                  </a:lnTo>
                  <a:lnTo>
                    <a:pt x="405" y="93"/>
                  </a:lnTo>
                  <a:lnTo>
                    <a:pt x="400" y="92"/>
                  </a:lnTo>
                  <a:lnTo>
                    <a:pt x="396" y="90"/>
                  </a:lnTo>
                  <a:lnTo>
                    <a:pt x="393" y="86"/>
                  </a:lnTo>
                  <a:lnTo>
                    <a:pt x="391" y="82"/>
                  </a:lnTo>
                  <a:lnTo>
                    <a:pt x="390" y="78"/>
                  </a:lnTo>
                  <a:lnTo>
                    <a:pt x="391" y="74"/>
                  </a:lnTo>
                  <a:lnTo>
                    <a:pt x="393" y="70"/>
                  </a:lnTo>
                  <a:lnTo>
                    <a:pt x="396" y="65"/>
                  </a:lnTo>
                  <a:lnTo>
                    <a:pt x="400" y="64"/>
                  </a:lnTo>
                  <a:lnTo>
                    <a:pt x="405" y="63"/>
                  </a:lnTo>
                  <a:close/>
                  <a:moveTo>
                    <a:pt x="341" y="63"/>
                  </a:moveTo>
                  <a:lnTo>
                    <a:pt x="345" y="64"/>
                  </a:lnTo>
                  <a:lnTo>
                    <a:pt x="349" y="65"/>
                  </a:lnTo>
                  <a:lnTo>
                    <a:pt x="354" y="70"/>
                  </a:lnTo>
                  <a:lnTo>
                    <a:pt x="355" y="74"/>
                  </a:lnTo>
                  <a:lnTo>
                    <a:pt x="356" y="78"/>
                  </a:lnTo>
                  <a:lnTo>
                    <a:pt x="355" y="82"/>
                  </a:lnTo>
                  <a:lnTo>
                    <a:pt x="354" y="86"/>
                  </a:lnTo>
                  <a:lnTo>
                    <a:pt x="349" y="90"/>
                  </a:lnTo>
                  <a:lnTo>
                    <a:pt x="345" y="92"/>
                  </a:lnTo>
                  <a:lnTo>
                    <a:pt x="341" y="93"/>
                  </a:lnTo>
                  <a:lnTo>
                    <a:pt x="337" y="92"/>
                  </a:lnTo>
                  <a:lnTo>
                    <a:pt x="333" y="90"/>
                  </a:lnTo>
                  <a:lnTo>
                    <a:pt x="329" y="86"/>
                  </a:lnTo>
                  <a:lnTo>
                    <a:pt x="327" y="82"/>
                  </a:lnTo>
                  <a:lnTo>
                    <a:pt x="326" y="78"/>
                  </a:lnTo>
                  <a:lnTo>
                    <a:pt x="327" y="74"/>
                  </a:lnTo>
                  <a:lnTo>
                    <a:pt x="329" y="70"/>
                  </a:lnTo>
                  <a:lnTo>
                    <a:pt x="333" y="65"/>
                  </a:lnTo>
                  <a:lnTo>
                    <a:pt x="337" y="64"/>
                  </a:lnTo>
                  <a:lnTo>
                    <a:pt x="341" y="63"/>
                  </a:lnTo>
                  <a:close/>
                  <a:moveTo>
                    <a:pt x="277" y="63"/>
                  </a:moveTo>
                  <a:lnTo>
                    <a:pt x="281" y="64"/>
                  </a:lnTo>
                  <a:lnTo>
                    <a:pt x="285" y="65"/>
                  </a:lnTo>
                  <a:lnTo>
                    <a:pt x="289" y="70"/>
                  </a:lnTo>
                  <a:lnTo>
                    <a:pt x="291" y="74"/>
                  </a:lnTo>
                  <a:lnTo>
                    <a:pt x="292" y="78"/>
                  </a:lnTo>
                  <a:lnTo>
                    <a:pt x="291" y="82"/>
                  </a:lnTo>
                  <a:lnTo>
                    <a:pt x="289" y="86"/>
                  </a:lnTo>
                  <a:lnTo>
                    <a:pt x="285" y="90"/>
                  </a:lnTo>
                  <a:lnTo>
                    <a:pt x="281" y="92"/>
                  </a:lnTo>
                  <a:lnTo>
                    <a:pt x="277" y="93"/>
                  </a:lnTo>
                  <a:lnTo>
                    <a:pt x="273" y="92"/>
                  </a:lnTo>
                  <a:lnTo>
                    <a:pt x="269" y="90"/>
                  </a:lnTo>
                  <a:lnTo>
                    <a:pt x="264" y="86"/>
                  </a:lnTo>
                  <a:lnTo>
                    <a:pt x="263" y="82"/>
                  </a:lnTo>
                  <a:lnTo>
                    <a:pt x="262" y="78"/>
                  </a:lnTo>
                  <a:lnTo>
                    <a:pt x="263" y="74"/>
                  </a:lnTo>
                  <a:lnTo>
                    <a:pt x="264" y="70"/>
                  </a:lnTo>
                  <a:lnTo>
                    <a:pt x="269" y="65"/>
                  </a:lnTo>
                  <a:lnTo>
                    <a:pt x="273" y="64"/>
                  </a:lnTo>
                  <a:lnTo>
                    <a:pt x="277" y="63"/>
                  </a:lnTo>
                  <a:close/>
                  <a:moveTo>
                    <a:pt x="213" y="63"/>
                  </a:moveTo>
                  <a:lnTo>
                    <a:pt x="218" y="64"/>
                  </a:lnTo>
                  <a:lnTo>
                    <a:pt x="222" y="65"/>
                  </a:lnTo>
                  <a:lnTo>
                    <a:pt x="225" y="70"/>
                  </a:lnTo>
                  <a:lnTo>
                    <a:pt x="227" y="74"/>
                  </a:lnTo>
                  <a:lnTo>
                    <a:pt x="228" y="78"/>
                  </a:lnTo>
                  <a:lnTo>
                    <a:pt x="227" y="82"/>
                  </a:lnTo>
                  <a:lnTo>
                    <a:pt x="225" y="86"/>
                  </a:lnTo>
                  <a:lnTo>
                    <a:pt x="222" y="90"/>
                  </a:lnTo>
                  <a:lnTo>
                    <a:pt x="218" y="92"/>
                  </a:lnTo>
                  <a:lnTo>
                    <a:pt x="213" y="93"/>
                  </a:lnTo>
                  <a:lnTo>
                    <a:pt x="208" y="92"/>
                  </a:lnTo>
                  <a:lnTo>
                    <a:pt x="204" y="90"/>
                  </a:lnTo>
                  <a:lnTo>
                    <a:pt x="201" y="86"/>
                  </a:lnTo>
                  <a:lnTo>
                    <a:pt x="199" y="82"/>
                  </a:lnTo>
                  <a:lnTo>
                    <a:pt x="199" y="78"/>
                  </a:lnTo>
                  <a:lnTo>
                    <a:pt x="199" y="74"/>
                  </a:lnTo>
                  <a:lnTo>
                    <a:pt x="201" y="70"/>
                  </a:lnTo>
                  <a:lnTo>
                    <a:pt x="204" y="65"/>
                  </a:lnTo>
                  <a:lnTo>
                    <a:pt x="208" y="64"/>
                  </a:lnTo>
                  <a:lnTo>
                    <a:pt x="213" y="63"/>
                  </a:lnTo>
                  <a:close/>
                  <a:moveTo>
                    <a:pt x="148" y="63"/>
                  </a:moveTo>
                  <a:lnTo>
                    <a:pt x="154" y="64"/>
                  </a:lnTo>
                  <a:lnTo>
                    <a:pt x="158" y="65"/>
                  </a:lnTo>
                  <a:lnTo>
                    <a:pt x="161" y="70"/>
                  </a:lnTo>
                  <a:lnTo>
                    <a:pt x="164" y="74"/>
                  </a:lnTo>
                  <a:lnTo>
                    <a:pt x="164" y="78"/>
                  </a:lnTo>
                  <a:lnTo>
                    <a:pt x="164" y="82"/>
                  </a:lnTo>
                  <a:lnTo>
                    <a:pt x="161" y="86"/>
                  </a:lnTo>
                  <a:lnTo>
                    <a:pt x="158" y="90"/>
                  </a:lnTo>
                  <a:lnTo>
                    <a:pt x="154" y="92"/>
                  </a:lnTo>
                  <a:lnTo>
                    <a:pt x="148" y="93"/>
                  </a:lnTo>
                  <a:lnTo>
                    <a:pt x="144" y="92"/>
                  </a:lnTo>
                  <a:lnTo>
                    <a:pt x="140" y="90"/>
                  </a:lnTo>
                  <a:lnTo>
                    <a:pt x="137" y="86"/>
                  </a:lnTo>
                  <a:lnTo>
                    <a:pt x="134" y="82"/>
                  </a:lnTo>
                  <a:lnTo>
                    <a:pt x="134" y="78"/>
                  </a:lnTo>
                  <a:lnTo>
                    <a:pt x="134" y="74"/>
                  </a:lnTo>
                  <a:lnTo>
                    <a:pt x="137" y="70"/>
                  </a:lnTo>
                  <a:lnTo>
                    <a:pt x="140" y="65"/>
                  </a:lnTo>
                  <a:lnTo>
                    <a:pt x="144" y="64"/>
                  </a:lnTo>
                  <a:lnTo>
                    <a:pt x="148" y="63"/>
                  </a:lnTo>
                  <a:close/>
                  <a:moveTo>
                    <a:pt x="86" y="63"/>
                  </a:moveTo>
                  <a:lnTo>
                    <a:pt x="90" y="64"/>
                  </a:lnTo>
                  <a:lnTo>
                    <a:pt x="94" y="65"/>
                  </a:lnTo>
                  <a:lnTo>
                    <a:pt x="97" y="70"/>
                  </a:lnTo>
                  <a:lnTo>
                    <a:pt x="100" y="74"/>
                  </a:lnTo>
                  <a:lnTo>
                    <a:pt x="100" y="78"/>
                  </a:lnTo>
                  <a:lnTo>
                    <a:pt x="100" y="82"/>
                  </a:lnTo>
                  <a:lnTo>
                    <a:pt x="97" y="86"/>
                  </a:lnTo>
                  <a:lnTo>
                    <a:pt x="94" y="90"/>
                  </a:lnTo>
                  <a:lnTo>
                    <a:pt x="90" y="92"/>
                  </a:lnTo>
                  <a:lnTo>
                    <a:pt x="86" y="93"/>
                  </a:lnTo>
                  <a:lnTo>
                    <a:pt x="80" y="92"/>
                  </a:lnTo>
                  <a:lnTo>
                    <a:pt x="76" y="90"/>
                  </a:lnTo>
                  <a:lnTo>
                    <a:pt x="73" y="86"/>
                  </a:lnTo>
                  <a:lnTo>
                    <a:pt x="70" y="82"/>
                  </a:lnTo>
                  <a:lnTo>
                    <a:pt x="70" y="78"/>
                  </a:lnTo>
                  <a:lnTo>
                    <a:pt x="70" y="74"/>
                  </a:lnTo>
                  <a:lnTo>
                    <a:pt x="73" y="70"/>
                  </a:lnTo>
                  <a:lnTo>
                    <a:pt x="76" y="65"/>
                  </a:lnTo>
                  <a:lnTo>
                    <a:pt x="80" y="64"/>
                  </a:lnTo>
                  <a:lnTo>
                    <a:pt x="86" y="63"/>
                  </a:lnTo>
                  <a:close/>
                  <a:moveTo>
                    <a:pt x="21" y="63"/>
                  </a:moveTo>
                  <a:lnTo>
                    <a:pt x="26" y="64"/>
                  </a:lnTo>
                  <a:lnTo>
                    <a:pt x="30" y="65"/>
                  </a:lnTo>
                  <a:lnTo>
                    <a:pt x="33" y="70"/>
                  </a:lnTo>
                  <a:lnTo>
                    <a:pt x="35" y="74"/>
                  </a:lnTo>
                  <a:lnTo>
                    <a:pt x="35" y="78"/>
                  </a:lnTo>
                  <a:lnTo>
                    <a:pt x="35" y="82"/>
                  </a:lnTo>
                  <a:lnTo>
                    <a:pt x="33" y="86"/>
                  </a:lnTo>
                  <a:lnTo>
                    <a:pt x="30" y="90"/>
                  </a:lnTo>
                  <a:lnTo>
                    <a:pt x="26" y="92"/>
                  </a:lnTo>
                  <a:lnTo>
                    <a:pt x="21" y="93"/>
                  </a:lnTo>
                  <a:lnTo>
                    <a:pt x="16" y="92"/>
                  </a:lnTo>
                  <a:lnTo>
                    <a:pt x="12" y="90"/>
                  </a:lnTo>
                  <a:lnTo>
                    <a:pt x="9" y="86"/>
                  </a:lnTo>
                  <a:lnTo>
                    <a:pt x="7" y="82"/>
                  </a:lnTo>
                  <a:lnTo>
                    <a:pt x="6" y="78"/>
                  </a:lnTo>
                  <a:lnTo>
                    <a:pt x="7" y="74"/>
                  </a:lnTo>
                  <a:lnTo>
                    <a:pt x="9" y="70"/>
                  </a:lnTo>
                  <a:lnTo>
                    <a:pt x="12" y="65"/>
                  </a:lnTo>
                  <a:lnTo>
                    <a:pt x="16" y="64"/>
                  </a:lnTo>
                  <a:lnTo>
                    <a:pt x="21" y="63"/>
                  </a:lnTo>
                  <a:close/>
                  <a:moveTo>
                    <a:pt x="4458" y="5"/>
                  </a:moveTo>
                  <a:lnTo>
                    <a:pt x="4458" y="22"/>
                  </a:lnTo>
                  <a:lnTo>
                    <a:pt x="4455" y="18"/>
                  </a:lnTo>
                  <a:lnTo>
                    <a:pt x="4453" y="14"/>
                  </a:lnTo>
                  <a:lnTo>
                    <a:pt x="4455" y="9"/>
                  </a:lnTo>
                  <a:lnTo>
                    <a:pt x="4458" y="5"/>
                  </a:lnTo>
                  <a:close/>
                  <a:moveTo>
                    <a:pt x="0" y="5"/>
                  </a:moveTo>
                  <a:lnTo>
                    <a:pt x="3" y="9"/>
                  </a:lnTo>
                  <a:lnTo>
                    <a:pt x="5" y="14"/>
                  </a:lnTo>
                  <a:lnTo>
                    <a:pt x="3" y="18"/>
                  </a:lnTo>
                  <a:lnTo>
                    <a:pt x="0" y="22"/>
                  </a:lnTo>
                  <a:lnTo>
                    <a:pt x="0" y="5"/>
                  </a:lnTo>
                  <a:close/>
                  <a:moveTo>
                    <a:pt x="4405" y="0"/>
                  </a:moveTo>
                  <a:lnTo>
                    <a:pt x="4410" y="0"/>
                  </a:lnTo>
                  <a:lnTo>
                    <a:pt x="4414" y="3"/>
                  </a:lnTo>
                  <a:lnTo>
                    <a:pt x="4417" y="5"/>
                  </a:lnTo>
                  <a:lnTo>
                    <a:pt x="4418" y="9"/>
                  </a:lnTo>
                  <a:lnTo>
                    <a:pt x="4420" y="14"/>
                  </a:lnTo>
                  <a:lnTo>
                    <a:pt x="4418" y="19"/>
                  </a:lnTo>
                  <a:lnTo>
                    <a:pt x="4417" y="23"/>
                  </a:lnTo>
                  <a:lnTo>
                    <a:pt x="4414" y="26"/>
                  </a:lnTo>
                  <a:lnTo>
                    <a:pt x="4410" y="28"/>
                  </a:lnTo>
                  <a:lnTo>
                    <a:pt x="4405" y="29"/>
                  </a:lnTo>
                  <a:lnTo>
                    <a:pt x="4400" y="28"/>
                  </a:lnTo>
                  <a:lnTo>
                    <a:pt x="4396" y="26"/>
                  </a:lnTo>
                  <a:lnTo>
                    <a:pt x="4393" y="23"/>
                  </a:lnTo>
                  <a:lnTo>
                    <a:pt x="4391" y="19"/>
                  </a:lnTo>
                  <a:lnTo>
                    <a:pt x="4391" y="14"/>
                  </a:lnTo>
                  <a:lnTo>
                    <a:pt x="4391" y="9"/>
                  </a:lnTo>
                  <a:lnTo>
                    <a:pt x="4393" y="5"/>
                  </a:lnTo>
                  <a:lnTo>
                    <a:pt x="4396" y="3"/>
                  </a:lnTo>
                  <a:lnTo>
                    <a:pt x="4400" y="0"/>
                  </a:lnTo>
                  <a:lnTo>
                    <a:pt x="4405" y="0"/>
                  </a:lnTo>
                  <a:close/>
                  <a:moveTo>
                    <a:pt x="4342" y="0"/>
                  </a:moveTo>
                  <a:lnTo>
                    <a:pt x="4346" y="0"/>
                  </a:lnTo>
                  <a:lnTo>
                    <a:pt x="4350" y="3"/>
                  </a:lnTo>
                  <a:lnTo>
                    <a:pt x="4353" y="5"/>
                  </a:lnTo>
                  <a:lnTo>
                    <a:pt x="4356" y="9"/>
                  </a:lnTo>
                  <a:lnTo>
                    <a:pt x="4356" y="14"/>
                  </a:lnTo>
                  <a:lnTo>
                    <a:pt x="4356" y="19"/>
                  </a:lnTo>
                  <a:lnTo>
                    <a:pt x="4353" y="23"/>
                  </a:lnTo>
                  <a:lnTo>
                    <a:pt x="4350" y="26"/>
                  </a:lnTo>
                  <a:lnTo>
                    <a:pt x="4346" y="28"/>
                  </a:lnTo>
                  <a:lnTo>
                    <a:pt x="4342" y="29"/>
                  </a:lnTo>
                  <a:lnTo>
                    <a:pt x="4336" y="28"/>
                  </a:lnTo>
                  <a:lnTo>
                    <a:pt x="4332" y="26"/>
                  </a:lnTo>
                  <a:lnTo>
                    <a:pt x="4329" y="23"/>
                  </a:lnTo>
                  <a:lnTo>
                    <a:pt x="4326" y="19"/>
                  </a:lnTo>
                  <a:lnTo>
                    <a:pt x="4326" y="14"/>
                  </a:lnTo>
                  <a:lnTo>
                    <a:pt x="4326" y="9"/>
                  </a:lnTo>
                  <a:lnTo>
                    <a:pt x="4329" y="5"/>
                  </a:lnTo>
                  <a:lnTo>
                    <a:pt x="4332" y="3"/>
                  </a:lnTo>
                  <a:lnTo>
                    <a:pt x="4336" y="0"/>
                  </a:lnTo>
                  <a:lnTo>
                    <a:pt x="4342" y="0"/>
                  </a:lnTo>
                  <a:close/>
                  <a:moveTo>
                    <a:pt x="4277" y="0"/>
                  </a:moveTo>
                  <a:lnTo>
                    <a:pt x="4282" y="0"/>
                  </a:lnTo>
                  <a:lnTo>
                    <a:pt x="4286" y="3"/>
                  </a:lnTo>
                  <a:lnTo>
                    <a:pt x="4289" y="5"/>
                  </a:lnTo>
                  <a:lnTo>
                    <a:pt x="4291" y="9"/>
                  </a:lnTo>
                  <a:lnTo>
                    <a:pt x="4291" y="14"/>
                  </a:lnTo>
                  <a:lnTo>
                    <a:pt x="4291" y="19"/>
                  </a:lnTo>
                  <a:lnTo>
                    <a:pt x="4289" y="23"/>
                  </a:lnTo>
                  <a:lnTo>
                    <a:pt x="4286" y="26"/>
                  </a:lnTo>
                  <a:lnTo>
                    <a:pt x="4282" y="28"/>
                  </a:lnTo>
                  <a:lnTo>
                    <a:pt x="4277" y="29"/>
                  </a:lnTo>
                  <a:lnTo>
                    <a:pt x="4272" y="28"/>
                  </a:lnTo>
                  <a:lnTo>
                    <a:pt x="4268" y="26"/>
                  </a:lnTo>
                  <a:lnTo>
                    <a:pt x="4265" y="23"/>
                  </a:lnTo>
                  <a:lnTo>
                    <a:pt x="4264" y="19"/>
                  </a:lnTo>
                  <a:lnTo>
                    <a:pt x="4262" y="14"/>
                  </a:lnTo>
                  <a:lnTo>
                    <a:pt x="4264" y="9"/>
                  </a:lnTo>
                  <a:lnTo>
                    <a:pt x="4265" y="5"/>
                  </a:lnTo>
                  <a:lnTo>
                    <a:pt x="4268" y="3"/>
                  </a:lnTo>
                  <a:lnTo>
                    <a:pt x="4272" y="0"/>
                  </a:lnTo>
                  <a:lnTo>
                    <a:pt x="4277" y="0"/>
                  </a:lnTo>
                  <a:close/>
                  <a:moveTo>
                    <a:pt x="4213" y="0"/>
                  </a:moveTo>
                  <a:lnTo>
                    <a:pt x="4217" y="0"/>
                  </a:lnTo>
                  <a:lnTo>
                    <a:pt x="4222" y="3"/>
                  </a:lnTo>
                  <a:lnTo>
                    <a:pt x="4224" y="5"/>
                  </a:lnTo>
                  <a:lnTo>
                    <a:pt x="4227" y="9"/>
                  </a:lnTo>
                  <a:lnTo>
                    <a:pt x="4229" y="14"/>
                  </a:lnTo>
                  <a:lnTo>
                    <a:pt x="4227" y="19"/>
                  </a:lnTo>
                  <a:lnTo>
                    <a:pt x="4224" y="23"/>
                  </a:lnTo>
                  <a:lnTo>
                    <a:pt x="4222" y="26"/>
                  </a:lnTo>
                  <a:lnTo>
                    <a:pt x="4217" y="28"/>
                  </a:lnTo>
                  <a:lnTo>
                    <a:pt x="4213" y="29"/>
                  </a:lnTo>
                  <a:lnTo>
                    <a:pt x="4208" y="28"/>
                  </a:lnTo>
                  <a:lnTo>
                    <a:pt x="4205" y="26"/>
                  </a:lnTo>
                  <a:lnTo>
                    <a:pt x="4201" y="23"/>
                  </a:lnTo>
                  <a:lnTo>
                    <a:pt x="4199" y="19"/>
                  </a:lnTo>
                  <a:lnTo>
                    <a:pt x="4198" y="14"/>
                  </a:lnTo>
                  <a:lnTo>
                    <a:pt x="4199" y="9"/>
                  </a:lnTo>
                  <a:lnTo>
                    <a:pt x="4201" y="5"/>
                  </a:lnTo>
                  <a:lnTo>
                    <a:pt x="4205" y="3"/>
                  </a:lnTo>
                  <a:lnTo>
                    <a:pt x="4208" y="0"/>
                  </a:lnTo>
                  <a:lnTo>
                    <a:pt x="4213" y="0"/>
                  </a:lnTo>
                  <a:close/>
                  <a:moveTo>
                    <a:pt x="4149" y="0"/>
                  </a:moveTo>
                  <a:lnTo>
                    <a:pt x="4153" y="0"/>
                  </a:lnTo>
                  <a:lnTo>
                    <a:pt x="4157" y="3"/>
                  </a:lnTo>
                  <a:lnTo>
                    <a:pt x="4162" y="5"/>
                  </a:lnTo>
                  <a:lnTo>
                    <a:pt x="4163" y="9"/>
                  </a:lnTo>
                  <a:lnTo>
                    <a:pt x="4164" y="14"/>
                  </a:lnTo>
                  <a:lnTo>
                    <a:pt x="4163" y="19"/>
                  </a:lnTo>
                  <a:lnTo>
                    <a:pt x="4162" y="23"/>
                  </a:lnTo>
                  <a:lnTo>
                    <a:pt x="4157" y="26"/>
                  </a:lnTo>
                  <a:lnTo>
                    <a:pt x="4153" y="28"/>
                  </a:lnTo>
                  <a:lnTo>
                    <a:pt x="4149" y="29"/>
                  </a:lnTo>
                  <a:lnTo>
                    <a:pt x="4145" y="28"/>
                  </a:lnTo>
                  <a:lnTo>
                    <a:pt x="4141" y="26"/>
                  </a:lnTo>
                  <a:lnTo>
                    <a:pt x="4136" y="23"/>
                  </a:lnTo>
                  <a:lnTo>
                    <a:pt x="4135" y="19"/>
                  </a:lnTo>
                  <a:lnTo>
                    <a:pt x="4134" y="14"/>
                  </a:lnTo>
                  <a:lnTo>
                    <a:pt x="4135" y="9"/>
                  </a:lnTo>
                  <a:lnTo>
                    <a:pt x="4136" y="5"/>
                  </a:lnTo>
                  <a:lnTo>
                    <a:pt x="4141" y="3"/>
                  </a:lnTo>
                  <a:lnTo>
                    <a:pt x="4145" y="0"/>
                  </a:lnTo>
                  <a:lnTo>
                    <a:pt x="4149" y="0"/>
                  </a:lnTo>
                  <a:close/>
                  <a:moveTo>
                    <a:pt x="4085" y="0"/>
                  </a:moveTo>
                  <a:lnTo>
                    <a:pt x="4090" y="0"/>
                  </a:lnTo>
                  <a:lnTo>
                    <a:pt x="4093" y="3"/>
                  </a:lnTo>
                  <a:lnTo>
                    <a:pt x="4097" y="5"/>
                  </a:lnTo>
                  <a:lnTo>
                    <a:pt x="4099" y="9"/>
                  </a:lnTo>
                  <a:lnTo>
                    <a:pt x="4100" y="14"/>
                  </a:lnTo>
                  <a:lnTo>
                    <a:pt x="4099" y="19"/>
                  </a:lnTo>
                  <a:lnTo>
                    <a:pt x="4097" y="23"/>
                  </a:lnTo>
                  <a:lnTo>
                    <a:pt x="4093" y="26"/>
                  </a:lnTo>
                  <a:lnTo>
                    <a:pt x="4090" y="28"/>
                  </a:lnTo>
                  <a:lnTo>
                    <a:pt x="4085" y="29"/>
                  </a:lnTo>
                  <a:lnTo>
                    <a:pt x="4081" y="28"/>
                  </a:lnTo>
                  <a:lnTo>
                    <a:pt x="4076" y="26"/>
                  </a:lnTo>
                  <a:lnTo>
                    <a:pt x="4074" y="23"/>
                  </a:lnTo>
                  <a:lnTo>
                    <a:pt x="4071" y="19"/>
                  </a:lnTo>
                  <a:lnTo>
                    <a:pt x="4069" y="14"/>
                  </a:lnTo>
                  <a:lnTo>
                    <a:pt x="4071" y="9"/>
                  </a:lnTo>
                  <a:lnTo>
                    <a:pt x="4074" y="5"/>
                  </a:lnTo>
                  <a:lnTo>
                    <a:pt x="4076" y="3"/>
                  </a:lnTo>
                  <a:lnTo>
                    <a:pt x="4081" y="0"/>
                  </a:lnTo>
                  <a:lnTo>
                    <a:pt x="4085" y="0"/>
                  </a:lnTo>
                  <a:close/>
                  <a:moveTo>
                    <a:pt x="4021" y="0"/>
                  </a:moveTo>
                  <a:lnTo>
                    <a:pt x="4026" y="0"/>
                  </a:lnTo>
                  <a:lnTo>
                    <a:pt x="4030" y="3"/>
                  </a:lnTo>
                  <a:lnTo>
                    <a:pt x="4033" y="5"/>
                  </a:lnTo>
                  <a:lnTo>
                    <a:pt x="4034" y="9"/>
                  </a:lnTo>
                  <a:lnTo>
                    <a:pt x="4036" y="14"/>
                  </a:lnTo>
                  <a:lnTo>
                    <a:pt x="4034" y="19"/>
                  </a:lnTo>
                  <a:lnTo>
                    <a:pt x="4033" y="23"/>
                  </a:lnTo>
                  <a:lnTo>
                    <a:pt x="4030" y="26"/>
                  </a:lnTo>
                  <a:lnTo>
                    <a:pt x="4026" y="28"/>
                  </a:lnTo>
                  <a:lnTo>
                    <a:pt x="4021" y="29"/>
                  </a:lnTo>
                  <a:lnTo>
                    <a:pt x="4016" y="28"/>
                  </a:lnTo>
                  <a:lnTo>
                    <a:pt x="4012" y="26"/>
                  </a:lnTo>
                  <a:lnTo>
                    <a:pt x="4009" y="23"/>
                  </a:lnTo>
                  <a:lnTo>
                    <a:pt x="4007" y="19"/>
                  </a:lnTo>
                  <a:lnTo>
                    <a:pt x="4007" y="14"/>
                  </a:lnTo>
                  <a:lnTo>
                    <a:pt x="4007" y="9"/>
                  </a:lnTo>
                  <a:lnTo>
                    <a:pt x="4009" y="5"/>
                  </a:lnTo>
                  <a:lnTo>
                    <a:pt x="4012" y="3"/>
                  </a:lnTo>
                  <a:lnTo>
                    <a:pt x="4016" y="0"/>
                  </a:lnTo>
                  <a:lnTo>
                    <a:pt x="4021" y="0"/>
                  </a:lnTo>
                  <a:close/>
                  <a:moveTo>
                    <a:pt x="3958" y="0"/>
                  </a:moveTo>
                  <a:lnTo>
                    <a:pt x="3962" y="0"/>
                  </a:lnTo>
                  <a:lnTo>
                    <a:pt x="3966" y="3"/>
                  </a:lnTo>
                  <a:lnTo>
                    <a:pt x="3969" y="5"/>
                  </a:lnTo>
                  <a:lnTo>
                    <a:pt x="3972" y="9"/>
                  </a:lnTo>
                  <a:lnTo>
                    <a:pt x="3972" y="14"/>
                  </a:lnTo>
                  <a:lnTo>
                    <a:pt x="3972" y="19"/>
                  </a:lnTo>
                  <a:lnTo>
                    <a:pt x="3969" y="23"/>
                  </a:lnTo>
                  <a:lnTo>
                    <a:pt x="3966" y="26"/>
                  </a:lnTo>
                  <a:lnTo>
                    <a:pt x="3962" y="28"/>
                  </a:lnTo>
                  <a:lnTo>
                    <a:pt x="3958" y="29"/>
                  </a:lnTo>
                  <a:lnTo>
                    <a:pt x="3952" y="28"/>
                  </a:lnTo>
                  <a:lnTo>
                    <a:pt x="3948" y="26"/>
                  </a:lnTo>
                  <a:lnTo>
                    <a:pt x="3945" y="23"/>
                  </a:lnTo>
                  <a:lnTo>
                    <a:pt x="3942" y="19"/>
                  </a:lnTo>
                  <a:lnTo>
                    <a:pt x="3942" y="14"/>
                  </a:lnTo>
                  <a:lnTo>
                    <a:pt x="3942" y="9"/>
                  </a:lnTo>
                  <a:lnTo>
                    <a:pt x="3945" y="5"/>
                  </a:lnTo>
                  <a:lnTo>
                    <a:pt x="3948" y="3"/>
                  </a:lnTo>
                  <a:lnTo>
                    <a:pt x="3952" y="0"/>
                  </a:lnTo>
                  <a:lnTo>
                    <a:pt x="3958" y="0"/>
                  </a:lnTo>
                  <a:close/>
                  <a:moveTo>
                    <a:pt x="3893" y="0"/>
                  </a:moveTo>
                  <a:lnTo>
                    <a:pt x="3898" y="0"/>
                  </a:lnTo>
                  <a:lnTo>
                    <a:pt x="3902" y="3"/>
                  </a:lnTo>
                  <a:lnTo>
                    <a:pt x="3905" y="5"/>
                  </a:lnTo>
                  <a:lnTo>
                    <a:pt x="3907" y="9"/>
                  </a:lnTo>
                  <a:lnTo>
                    <a:pt x="3907" y="14"/>
                  </a:lnTo>
                  <a:lnTo>
                    <a:pt x="3907" y="19"/>
                  </a:lnTo>
                  <a:lnTo>
                    <a:pt x="3905" y="23"/>
                  </a:lnTo>
                  <a:lnTo>
                    <a:pt x="3902" y="26"/>
                  </a:lnTo>
                  <a:lnTo>
                    <a:pt x="3898" y="28"/>
                  </a:lnTo>
                  <a:lnTo>
                    <a:pt x="3893" y="29"/>
                  </a:lnTo>
                  <a:lnTo>
                    <a:pt x="3888" y="28"/>
                  </a:lnTo>
                  <a:lnTo>
                    <a:pt x="3884" y="26"/>
                  </a:lnTo>
                  <a:lnTo>
                    <a:pt x="3881" y="23"/>
                  </a:lnTo>
                  <a:lnTo>
                    <a:pt x="3880" y="19"/>
                  </a:lnTo>
                  <a:lnTo>
                    <a:pt x="3878" y="14"/>
                  </a:lnTo>
                  <a:lnTo>
                    <a:pt x="3880" y="9"/>
                  </a:lnTo>
                  <a:lnTo>
                    <a:pt x="3881" y="5"/>
                  </a:lnTo>
                  <a:lnTo>
                    <a:pt x="3884" y="3"/>
                  </a:lnTo>
                  <a:lnTo>
                    <a:pt x="3888" y="0"/>
                  </a:lnTo>
                  <a:lnTo>
                    <a:pt x="3893" y="0"/>
                  </a:lnTo>
                  <a:close/>
                  <a:moveTo>
                    <a:pt x="3829" y="0"/>
                  </a:moveTo>
                  <a:lnTo>
                    <a:pt x="3833" y="0"/>
                  </a:lnTo>
                  <a:lnTo>
                    <a:pt x="3838" y="3"/>
                  </a:lnTo>
                  <a:lnTo>
                    <a:pt x="3840" y="5"/>
                  </a:lnTo>
                  <a:lnTo>
                    <a:pt x="3843" y="9"/>
                  </a:lnTo>
                  <a:lnTo>
                    <a:pt x="3845" y="14"/>
                  </a:lnTo>
                  <a:lnTo>
                    <a:pt x="3843" y="19"/>
                  </a:lnTo>
                  <a:lnTo>
                    <a:pt x="3840" y="23"/>
                  </a:lnTo>
                  <a:lnTo>
                    <a:pt x="3838" y="26"/>
                  </a:lnTo>
                  <a:lnTo>
                    <a:pt x="3833" y="28"/>
                  </a:lnTo>
                  <a:lnTo>
                    <a:pt x="3829" y="29"/>
                  </a:lnTo>
                  <a:lnTo>
                    <a:pt x="3824" y="28"/>
                  </a:lnTo>
                  <a:lnTo>
                    <a:pt x="3821" y="26"/>
                  </a:lnTo>
                  <a:lnTo>
                    <a:pt x="3817" y="23"/>
                  </a:lnTo>
                  <a:lnTo>
                    <a:pt x="3815" y="19"/>
                  </a:lnTo>
                  <a:lnTo>
                    <a:pt x="3814" y="14"/>
                  </a:lnTo>
                  <a:lnTo>
                    <a:pt x="3815" y="9"/>
                  </a:lnTo>
                  <a:lnTo>
                    <a:pt x="3817" y="5"/>
                  </a:lnTo>
                  <a:lnTo>
                    <a:pt x="3821" y="3"/>
                  </a:lnTo>
                  <a:lnTo>
                    <a:pt x="3824" y="0"/>
                  </a:lnTo>
                  <a:lnTo>
                    <a:pt x="3829" y="0"/>
                  </a:lnTo>
                  <a:close/>
                  <a:moveTo>
                    <a:pt x="3765" y="0"/>
                  </a:moveTo>
                  <a:lnTo>
                    <a:pt x="3769" y="0"/>
                  </a:lnTo>
                  <a:lnTo>
                    <a:pt x="3773" y="3"/>
                  </a:lnTo>
                  <a:lnTo>
                    <a:pt x="3778" y="5"/>
                  </a:lnTo>
                  <a:lnTo>
                    <a:pt x="3779" y="9"/>
                  </a:lnTo>
                  <a:lnTo>
                    <a:pt x="3780" y="14"/>
                  </a:lnTo>
                  <a:lnTo>
                    <a:pt x="3779" y="19"/>
                  </a:lnTo>
                  <a:lnTo>
                    <a:pt x="3778" y="23"/>
                  </a:lnTo>
                  <a:lnTo>
                    <a:pt x="3773" y="26"/>
                  </a:lnTo>
                  <a:lnTo>
                    <a:pt x="3769" y="28"/>
                  </a:lnTo>
                  <a:lnTo>
                    <a:pt x="3765" y="29"/>
                  </a:lnTo>
                  <a:lnTo>
                    <a:pt x="3761" y="28"/>
                  </a:lnTo>
                  <a:lnTo>
                    <a:pt x="3757" y="26"/>
                  </a:lnTo>
                  <a:lnTo>
                    <a:pt x="3752" y="23"/>
                  </a:lnTo>
                  <a:lnTo>
                    <a:pt x="3751" y="19"/>
                  </a:lnTo>
                  <a:lnTo>
                    <a:pt x="3750" y="14"/>
                  </a:lnTo>
                  <a:lnTo>
                    <a:pt x="3751" y="9"/>
                  </a:lnTo>
                  <a:lnTo>
                    <a:pt x="3752" y="5"/>
                  </a:lnTo>
                  <a:lnTo>
                    <a:pt x="3757" y="3"/>
                  </a:lnTo>
                  <a:lnTo>
                    <a:pt x="3761" y="0"/>
                  </a:lnTo>
                  <a:lnTo>
                    <a:pt x="3765" y="0"/>
                  </a:lnTo>
                  <a:close/>
                  <a:moveTo>
                    <a:pt x="3701" y="0"/>
                  </a:moveTo>
                  <a:lnTo>
                    <a:pt x="3706" y="0"/>
                  </a:lnTo>
                  <a:lnTo>
                    <a:pt x="3709" y="3"/>
                  </a:lnTo>
                  <a:lnTo>
                    <a:pt x="3713" y="5"/>
                  </a:lnTo>
                  <a:lnTo>
                    <a:pt x="3715" y="9"/>
                  </a:lnTo>
                  <a:lnTo>
                    <a:pt x="3716" y="14"/>
                  </a:lnTo>
                  <a:lnTo>
                    <a:pt x="3715" y="19"/>
                  </a:lnTo>
                  <a:lnTo>
                    <a:pt x="3713" y="23"/>
                  </a:lnTo>
                  <a:lnTo>
                    <a:pt x="3709" y="26"/>
                  </a:lnTo>
                  <a:lnTo>
                    <a:pt x="3706" y="28"/>
                  </a:lnTo>
                  <a:lnTo>
                    <a:pt x="3701" y="29"/>
                  </a:lnTo>
                  <a:lnTo>
                    <a:pt x="3697" y="28"/>
                  </a:lnTo>
                  <a:lnTo>
                    <a:pt x="3692" y="26"/>
                  </a:lnTo>
                  <a:lnTo>
                    <a:pt x="3690" y="23"/>
                  </a:lnTo>
                  <a:lnTo>
                    <a:pt x="3687" y="19"/>
                  </a:lnTo>
                  <a:lnTo>
                    <a:pt x="3685" y="14"/>
                  </a:lnTo>
                  <a:lnTo>
                    <a:pt x="3687" y="9"/>
                  </a:lnTo>
                  <a:lnTo>
                    <a:pt x="3690" y="5"/>
                  </a:lnTo>
                  <a:lnTo>
                    <a:pt x="3692" y="3"/>
                  </a:lnTo>
                  <a:lnTo>
                    <a:pt x="3697" y="0"/>
                  </a:lnTo>
                  <a:lnTo>
                    <a:pt x="3701" y="0"/>
                  </a:lnTo>
                  <a:close/>
                  <a:moveTo>
                    <a:pt x="3637" y="0"/>
                  </a:moveTo>
                  <a:lnTo>
                    <a:pt x="3642" y="0"/>
                  </a:lnTo>
                  <a:lnTo>
                    <a:pt x="3646" y="3"/>
                  </a:lnTo>
                  <a:lnTo>
                    <a:pt x="3649" y="5"/>
                  </a:lnTo>
                  <a:lnTo>
                    <a:pt x="3650" y="9"/>
                  </a:lnTo>
                  <a:lnTo>
                    <a:pt x="3652" y="14"/>
                  </a:lnTo>
                  <a:lnTo>
                    <a:pt x="3650" y="19"/>
                  </a:lnTo>
                  <a:lnTo>
                    <a:pt x="3649" y="23"/>
                  </a:lnTo>
                  <a:lnTo>
                    <a:pt x="3646" y="26"/>
                  </a:lnTo>
                  <a:lnTo>
                    <a:pt x="3642" y="28"/>
                  </a:lnTo>
                  <a:lnTo>
                    <a:pt x="3637" y="29"/>
                  </a:lnTo>
                  <a:lnTo>
                    <a:pt x="3632" y="28"/>
                  </a:lnTo>
                  <a:lnTo>
                    <a:pt x="3628" y="26"/>
                  </a:lnTo>
                  <a:lnTo>
                    <a:pt x="3625" y="23"/>
                  </a:lnTo>
                  <a:lnTo>
                    <a:pt x="3623" y="19"/>
                  </a:lnTo>
                  <a:lnTo>
                    <a:pt x="3623" y="14"/>
                  </a:lnTo>
                  <a:lnTo>
                    <a:pt x="3623" y="9"/>
                  </a:lnTo>
                  <a:lnTo>
                    <a:pt x="3625" y="5"/>
                  </a:lnTo>
                  <a:lnTo>
                    <a:pt x="3628" y="3"/>
                  </a:lnTo>
                  <a:lnTo>
                    <a:pt x="3632" y="0"/>
                  </a:lnTo>
                  <a:lnTo>
                    <a:pt x="3637" y="0"/>
                  </a:lnTo>
                  <a:close/>
                  <a:moveTo>
                    <a:pt x="3574" y="0"/>
                  </a:moveTo>
                  <a:lnTo>
                    <a:pt x="3578" y="0"/>
                  </a:lnTo>
                  <a:lnTo>
                    <a:pt x="3582" y="3"/>
                  </a:lnTo>
                  <a:lnTo>
                    <a:pt x="3585" y="5"/>
                  </a:lnTo>
                  <a:lnTo>
                    <a:pt x="3588" y="9"/>
                  </a:lnTo>
                  <a:lnTo>
                    <a:pt x="3588" y="14"/>
                  </a:lnTo>
                  <a:lnTo>
                    <a:pt x="3588" y="19"/>
                  </a:lnTo>
                  <a:lnTo>
                    <a:pt x="3585" y="23"/>
                  </a:lnTo>
                  <a:lnTo>
                    <a:pt x="3582" y="26"/>
                  </a:lnTo>
                  <a:lnTo>
                    <a:pt x="3578" y="28"/>
                  </a:lnTo>
                  <a:lnTo>
                    <a:pt x="3574" y="29"/>
                  </a:lnTo>
                  <a:lnTo>
                    <a:pt x="3568" y="28"/>
                  </a:lnTo>
                  <a:lnTo>
                    <a:pt x="3564" y="26"/>
                  </a:lnTo>
                  <a:lnTo>
                    <a:pt x="3561" y="23"/>
                  </a:lnTo>
                  <a:lnTo>
                    <a:pt x="3558" y="19"/>
                  </a:lnTo>
                  <a:lnTo>
                    <a:pt x="3558" y="14"/>
                  </a:lnTo>
                  <a:lnTo>
                    <a:pt x="3558" y="9"/>
                  </a:lnTo>
                  <a:lnTo>
                    <a:pt x="3561" y="5"/>
                  </a:lnTo>
                  <a:lnTo>
                    <a:pt x="3564" y="3"/>
                  </a:lnTo>
                  <a:lnTo>
                    <a:pt x="3568" y="0"/>
                  </a:lnTo>
                  <a:lnTo>
                    <a:pt x="3574" y="0"/>
                  </a:lnTo>
                  <a:close/>
                  <a:moveTo>
                    <a:pt x="3509" y="0"/>
                  </a:moveTo>
                  <a:lnTo>
                    <a:pt x="3514" y="0"/>
                  </a:lnTo>
                  <a:lnTo>
                    <a:pt x="3518" y="3"/>
                  </a:lnTo>
                  <a:lnTo>
                    <a:pt x="3521" y="5"/>
                  </a:lnTo>
                  <a:lnTo>
                    <a:pt x="3523" y="9"/>
                  </a:lnTo>
                  <a:lnTo>
                    <a:pt x="3523" y="14"/>
                  </a:lnTo>
                  <a:lnTo>
                    <a:pt x="3523" y="19"/>
                  </a:lnTo>
                  <a:lnTo>
                    <a:pt x="3521" y="23"/>
                  </a:lnTo>
                  <a:lnTo>
                    <a:pt x="3518" y="26"/>
                  </a:lnTo>
                  <a:lnTo>
                    <a:pt x="3514" y="28"/>
                  </a:lnTo>
                  <a:lnTo>
                    <a:pt x="3509" y="29"/>
                  </a:lnTo>
                  <a:lnTo>
                    <a:pt x="3504" y="28"/>
                  </a:lnTo>
                  <a:lnTo>
                    <a:pt x="3500" y="26"/>
                  </a:lnTo>
                  <a:lnTo>
                    <a:pt x="3497" y="23"/>
                  </a:lnTo>
                  <a:lnTo>
                    <a:pt x="3496" y="19"/>
                  </a:lnTo>
                  <a:lnTo>
                    <a:pt x="3494" y="14"/>
                  </a:lnTo>
                  <a:lnTo>
                    <a:pt x="3496" y="9"/>
                  </a:lnTo>
                  <a:lnTo>
                    <a:pt x="3497" y="5"/>
                  </a:lnTo>
                  <a:lnTo>
                    <a:pt x="3500" y="3"/>
                  </a:lnTo>
                  <a:lnTo>
                    <a:pt x="3504" y="0"/>
                  </a:lnTo>
                  <a:lnTo>
                    <a:pt x="3509" y="0"/>
                  </a:lnTo>
                  <a:close/>
                  <a:moveTo>
                    <a:pt x="3445" y="0"/>
                  </a:moveTo>
                  <a:lnTo>
                    <a:pt x="3449" y="0"/>
                  </a:lnTo>
                  <a:lnTo>
                    <a:pt x="3454" y="3"/>
                  </a:lnTo>
                  <a:lnTo>
                    <a:pt x="3456" y="5"/>
                  </a:lnTo>
                  <a:lnTo>
                    <a:pt x="3459" y="9"/>
                  </a:lnTo>
                  <a:lnTo>
                    <a:pt x="3461" y="14"/>
                  </a:lnTo>
                  <a:lnTo>
                    <a:pt x="3459" y="19"/>
                  </a:lnTo>
                  <a:lnTo>
                    <a:pt x="3456" y="23"/>
                  </a:lnTo>
                  <a:lnTo>
                    <a:pt x="3454" y="26"/>
                  </a:lnTo>
                  <a:lnTo>
                    <a:pt x="3449" y="28"/>
                  </a:lnTo>
                  <a:lnTo>
                    <a:pt x="3445" y="29"/>
                  </a:lnTo>
                  <a:lnTo>
                    <a:pt x="3440" y="28"/>
                  </a:lnTo>
                  <a:lnTo>
                    <a:pt x="3437" y="26"/>
                  </a:lnTo>
                  <a:lnTo>
                    <a:pt x="3433" y="23"/>
                  </a:lnTo>
                  <a:lnTo>
                    <a:pt x="3431" y="19"/>
                  </a:lnTo>
                  <a:lnTo>
                    <a:pt x="3430" y="14"/>
                  </a:lnTo>
                  <a:lnTo>
                    <a:pt x="3431" y="9"/>
                  </a:lnTo>
                  <a:lnTo>
                    <a:pt x="3433" y="5"/>
                  </a:lnTo>
                  <a:lnTo>
                    <a:pt x="3437" y="3"/>
                  </a:lnTo>
                  <a:lnTo>
                    <a:pt x="3440" y="0"/>
                  </a:lnTo>
                  <a:lnTo>
                    <a:pt x="3445" y="0"/>
                  </a:lnTo>
                  <a:close/>
                  <a:moveTo>
                    <a:pt x="3381" y="0"/>
                  </a:moveTo>
                  <a:lnTo>
                    <a:pt x="3385" y="0"/>
                  </a:lnTo>
                  <a:lnTo>
                    <a:pt x="3389" y="3"/>
                  </a:lnTo>
                  <a:lnTo>
                    <a:pt x="3394" y="5"/>
                  </a:lnTo>
                  <a:lnTo>
                    <a:pt x="3395" y="9"/>
                  </a:lnTo>
                  <a:lnTo>
                    <a:pt x="3396" y="14"/>
                  </a:lnTo>
                  <a:lnTo>
                    <a:pt x="3395" y="19"/>
                  </a:lnTo>
                  <a:lnTo>
                    <a:pt x="3394" y="23"/>
                  </a:lnTo>
                  <a:lnTo>
                    <a:pt x="3389" y="26"/>
                  </a:lnTo>
                  <a:lnTo>
                    <a:pt x="3385" y="28"/>
                  </a:lnTo>
                  <a:lnTo>
                    <a:pt x="3381" y="29"/>
                  </a:lnTo>
                  <a:lnTo>
                    <a:pt x="3377" y="28"/>
                  </a:lnTo>
                  <a:lnTo>
                    <a:pt x="3373" y="26"/>
                  </a:lnTo>
                  <a:lnTo>
                    <a:pt x="3368" y="23"/>
                  </a:lnTo>
                  <a:lnTo>
                    <a:pt x="3367" y="19"/>
                  </a:lnTo>
                  <a:lnTo>
                    <a:pt x="3366" y="14"/>
                  </a:lnTo>
                  <a:lnTo>
                    <a:pt x="3367" y="9"/>
                  </a:lnTo>
                  <a:lnTo>
                    <a:pt x="3368" y="5"/>
                  </a:lnTo>
                  <a:lnTo>
                    <a:pt x="3373" y="3"/>
                  </a:lnTo>
                  <a:lnTo>
                    <a:pt x="3377" y="0"/>
                  </a:lnTo>
                  <a:lnTo>
                    <a:pt x="3381" y="0"/>
                  </a:lnTo>
                  <a:close/>
                  <a:moveTo>
                    <a:pt x="3317" y="0"/>
                  </a:moveTo>
                  <a:lnTo>
                    <a:pt x="3322" y="0"/>
                  </a:lnTo>
                  <a:lnTo>
                    <a:pt x="3325" y="3"/>
                  </a:lnTo>
                  <a:lnTo>
                    <a:pt x="3329" y="5"/>
                  </a:lnTo>
                  <a:lnTo>
                    <a:pt x="3331" y="9"/>
                  </a:lnTo>
                  <a:lnTo>
                    <a:pt x="3332" y="14"/>
                  </a:lnTo>
                  <a:lnTo>
                    <a:pt x="3331" y="19"/>
                  </a:lnTo>
                  <a:lnTo>
                    <a:pt x="3329" y="23"/>
                  </a:lnTo>
                  <a:lnTo>
                    <a:pt x="3325" y="26"/>
                  </a:lnTo>
                  <a:lnTo>
                    <a:pt x="3322" y="28"/>
                  </a:lnTo>
                  <a:lnTo>
                    <a:pt x="3317" y="29"/>
                  </a:lnTo>
                  <a:lnTo>
                    <a:pt x="3313" y="28"/>
                  </a:lnTo>
                  <a:lnTo>
                    <a:pt x="3308" y="26"/>
                  </a:lnTo>
                  <a:lnTo>
                    <a:pt x="3306" y="23"/>
                  </a:lnTo>
                  <a:lnTo>
                    <a:pt x="3303" y="19"/>
                  </a:lnTo>
                  <a:lnTo>
                    <a:pt x="3301" y="14"/>
                  </a:lnTo>
                  <a:lnTo>
                    <a:pt x="3303" y="9"/>
                  </a:lnTo>
                  <a:lnTo>
                    <a:pt x="3306" y="5"/>
                  </a:lnTo>
                  <a:lnTo>
                    <a:pt x="3308" y="3"/>
                  </a:lnTo>
                  <a:lnTo>
                    <a:pt x="3313" y="0"/>
                  </a:lnTo>
                  <a:lnTo>
                    <a:pt x="3317" y="0"/>
                  </a:lnTo>
                  <a:close/>
                  <a:moveTo>
                    <a:pt x="3253" y="0"/>
                  </a:moveTo>
                  <a:lnTo>
                    <a:pt x="3258" y="0"/>
                  </a:lnTo>
                  <a:lnTo>
                    <a:pt x="3262" y="3"/>
                  </a:lnTo>
                  <a:lnTo>
                    <a:pt x="3265" y="5"/>
                  </a:lnTo>
                  <a:lnTo>
                    <a:pt x="3266" y="9"/>
                  </a:lnTo>
                  <a:lnTo>
                    <a:pt x="3268" y="14"/>
                  </a:lnTo>
                  <a:lnTo>
                    <a:pt x="3266" y="19"/>
                  </a:lnTo>
                  <a:lnTo>
                    <a:pt x="3265" y="23"/>
                  </a:lnTo>
                  <a:lnTo>
                    <a:pt x="3262" y="26"/>
                  </a:lnTo>
                  <a:lnTo>
                    <a:pt x="3258" y="28"/>
                  </a:lnTo>
                  <a:lnTo>
                    <a:pt x="3253" y="29"/>
                  </a:lnTo>
                  <a:lnTo>
                    <a:pt x="3248" y="28"/>
                  </a:lnTo>
                  <a:lnTo>
                    <a:pt x="3244" y="26"/>
                  </a:lnTo>
                  <a:lnTo>
                    <a:pt x="3241" y="23"/>
                  </a:lnTo>
                  <a:lnTo>
                    <a:pt x="3239" y="19"/>
                  </a:lnTo>
                  <a:lnTo>
                    <a:pt x="3239" y="14"/>
                  </a:lnTo>
                  <a:lnTo>
                    <a:pt x="3239" y="9"/>
                  </a:lnTo>
                  <a:lnTo>
                    <a:pt x="3241" y="5"/>
                  </a:lnTo>
                  <a:lnTo>
                    <a:pt x="3244" y="3"/>
                  </a:lnTo>
                  <a:lnTo>
                    <a:pt x="3248" y="0"/>
                  </a:lnTo>
                  <a:lnTo>
                    <a:pt x="3253" y="0"/>
                  </a:lnTo>
                  <a:close/>
                  <a:moveTo>
                    <a:pt x="3190" y="0"/>
                  </a:moveTo>
                  <a:lnTo>
                    <a:pt x="3194" y="0"/>
                  </a:lnTo>
                  <a:lnTo>
                    <a:pt x="3198" y="3"/>
                  </a:lnTo>
                  <a:lnTo>
                    <a:pt x="3201" y="5"/>
                  </a:lnTo>
                  <a:lnTo>
                    <a:pt x="3204" y="9"/>
                  </a:lnTo>
                  <a:lnTo>
                    <a:pt x="3204" y="14"/>
                  </a:lnTo>
                  <a:lnTo>
                    <a:pt x="3204" y="19"/>
                  </a:lnTo>
                  <a:lnTo>
                    <a:pt x="3201" y="23"/>
                  </a:lnTo>
                  <a:lnTo>
                    <a:pt x="3198" y="26"/>
                  </a:lnTo>
                  <a:lnTo>
                    <a:pt x="3194" y="28"/>
                  </a:lnTo>
                  <a:lnTo>
                    <a:pt x="3190" y="29"/>
                  </a:lnTo>
                  <a:lnTo>
                    <a:pt x="3184" y="28"/>
                  </a:lnTo>
                  <a:lnTo>
                    <a:pt x="3180" y="26"/>
                  </a:lnTo>
                  <a:lnTo>
                    <a:pt x="3177" y="23"/>
                  </a:lnTo>
                  <a:lnTo>
                    <a:pt x="3174" y="19"/>
                  </a:lnTo>
                  <a:lnTo>
                    <a:pt x="3174" y="14"/>
                  </a:lnTo>
                  <a:lnTo>
                    <a:pt x="3174" y="9"/>
                  </a:lnTo>
                  <a:lnTo>
                    <a:pt x="3177" y="5"/>
                  </a:lnTo>
                  <a:lnTo>
                    <a:pt x="3180" y="3"/>
                  </a:lnTo>
                  <a:lnTo>
                    <a:pt x="3184" y="0"/>
                  </a:lnTo>
                  <a:lnTo>
                    <a:pt x="3190" y="0"/>
                  </a:lnTo>
                  <a:close/>
                  <a:moveTo>
                    <a:pt x="3125" y="0"/>
                  </a:moveTo>
                  <a:lnTo>
                    <a:pt x="3130" y="0"/>
                  </a:lnTo>
                  <a:lnTo>
                    <a:pt x="3134" y="3"/>
                  </a:lnTo>
                  <a:lnTo>
                    <a:pt x="3137" y="5"/>
                  </a:lnTo>
                  <a:lnTo>
                    <a:pt x="3139" y="9"/>
                  </a:lnTo>
                  <a:lnTo>
                    <a:pt x="3139" y="14"/>
                  </a:lnTo>
                  <a:lnTo>
                    <a:pt x="3139" y="19"/>
                  </a:lnTo>
                  <a:lnTo>
                    <a:pt x="3137" y="23"/>
                  </a:lnTo>
                  <a:lnTo>
                    <a:pt x="3134" y="26"/>
                  </a:lnTo>
                  <a:lnTo>
                    <a:pt x="3130" y="28"/>
                  </a:lnTo>
                  <a:lnTo>
                    <a:pt x="3125" y="29"/>
                  </a:lnTo>
                  <a:lnTo>
                    <a:pt x="3120" y="28"/>
                  </a:lnTo>
                  <a:lnTo>
                    <a:pt x="3116" y="26"/>
                  </a:lnTo>
                  <a:lnTo>
                    <a:pt x="3113" y="23"/>
                  </a:lnTo>
                  <a:lnTo>
                    <a:pt x="3112" y="19"/>
                  </a:lnTo>
                  <a:lnTo>
                    <a:pt x="3110" y="14"/>
                  </a:lnTo>
                  <a:lnTo>
                    <a:pt x="3112" y="9"/>
                  </a:lnTo>
                  <a:lnTo>
                    <a:pt x="3113" y="5"/>
                  </a:lnTo>
                  <a:lnTo>
                    <a:pt x="3116" y="3"/>
                  </a:lnTo>
                  <a:lnTo>
                    <a:pt x="3120" y="0"/>
                  </a:lnTo>
                  <a:lnTo>
                    <a:pt x="3125" y="0"/>
                  </a:lnTo>
                  <a:close/>
                  <a:moveTo>
                    <a:pt x="3061" y="0"/>
                  </a:moveTo>
                  <a:lnTo>
                    <a:pt x="3065" y="0"/>
                  </a:lnTo>
                  <a:lnTo>
                    <a:pt x="3070" y="3"/>
                  </a:lnTo>
                  <a:lnTo>
                    <a:pt x="3072" y="5"/>
                  </a:lnTo>
                  <a:lnTo>
                    <a:pt x="3075" y="9"/>
                  </a:lnTo>
                  <a:lnTo>
                    <a:pt x="3077" y="14"/>
                  </a:lnTo>
                  <a:lnTo>
                    <a:pt x="3075" y="19"/>
                  </a:lnTo>
                  <a:lnTo>
                    <a:pt x="3072" y="23"/>
                  </a:lnTo>
                  <a:lnTo>
                    <a:pt x="3070" y="26"/>
                  </a:lnTo>
                  <a:lnTo>
                    <a:pt x="3065" y="28"/>
                  </a:lnTo>
                  <a:lnTo>
                    <a:pt x="3061" y="29"/>
                  </a:lnTo>
                  <a:lnTo>
                    <a:pt x="3056" y="28"/>
                  </a:lnTo>
                  <a:lnTo>
                    <a:pt x="3053" y="26"/>
                  </a:lnTo>
                  <a:lnTo>
                    <a:pt x="3049" y="23"/>
                  </a:lnTo>
                  <a:lnTo>
                    <a:pt x="3047" y="19"/>
                  </a:lnTo>
                  <a:lnTo>
                    <a:pt x="3046" y="14"/>
                  </a:lnTo>
                  <a:lnTo>
                    <a:pt x="3047" y="9"/>
                  </a:lnTo>
                  <a:lnTo>
                    <a:pt x="3049" y="5"/>
                  </a:lnTo>
                  <a:lnTo>
                    <a:pt x="3053" y="3"/>
                  </a:lnTo>
                  <a:lnTo>
                    <a:pt x="3056" y="0"/>
                  </a:lnTo>
                  <a:lnTo>
                    <a:pt x="3061" y="0"/>
                  </a:lnTo>
                  <a:close/>
                  <a:moveTo>
                    <a:pt x="2997" y="0"/>
                  </a:moveTo>
                  <a:lnTo>
                    <a:pt x="3001" y="0"/>
                  </a:lnTo>
                  <a:lnTo>
                    <a:pt x="3005" y="3"/>
                  </a:lnTo>
                  <a:lnTo>
                    <a:pt x="3010" y="5"/>
                  </a:lnTo>
                  <a:lnTo>
                    <a:pt x="3011" y="9"/>
                  </a:lnTo>
                  <a:lnTo>
                    <a:pt x="3012" y="14"/>
                  </a:lnTo>
                  <a:lnTo>
                    <a:pt x="3011" y="19"/>
                  </a:lnTo>
                  <a:lnTo>
                    <a:pt x="3010" y="23"/>
                  </a:lnTo>
                  <a:lnTo>
                    <a:pt x="3005" y="26"/>
                  </a:lnTo>
                  <a:lnTo>
                    <a:pt x="3001" y="28"/>
                  </a:lnTo>
                  <a:lnTo>
                    <a:pt x="2997" y="29"/>
                  </a:lnTo>
                  <a:lnTo>
                    <a:pt x="2993" y="28"/>
                  </a:lnTo>
                  <a:lnTo>
                    <a:pt x="2989" y="26"/>
                  </a:lnTo>
                  <a:lnTo>
                    <a:pt x="2984" y="23"/>
                  </a:lnTo>
                  <a:lnTo>
                    <a:pt x="2983" y="19"/>
                  </a:lnTo>
                  <a:lnTo>
                    <a:pt x="2982" y="14"/>
                  </a:lnTo>
                  <a:lnTo>
                    <a:pt x="2983" y="9"/>
                  </a:lnTo>
                  <a:lnTo>
                    <a:pt x="2984" y="5"/>
                  </a:lnTo>
                  <a:lnTo>
                    <a:pt x="2989" y="3"/>
                  </a:lnTo>
                  <a:lnTo>
                    <a:pt x="2993" y="0"/>
                  </a:lnTo>
                  <a:lnTo>
                    <a:pt x="2997" y="0"/>
                  </a:lnTo>
                  <a:close/>
                  <a:moveTo>
                    <a:pt x="2933" y="0"/>
                  </a:moveTo>
                  <a:lnTo>
                    <a:pt x="2938" y="0"/>
                  </a:lnTo>
                  <a:lnTo>
                    <a:pt x="2941" y="3"/>
                  </a:lnTo>
                  <a:lnTo>
                    <a:pt x="2945" y="5"/>
                  </a:lnTo>
                  <a:lnTo>
                    <a:pt x="2947" y="9"/>
                  </a:lnTo>
                  <a:lnTo>
                    <a:pt x="2948" y="14"/>
                  </a:lnTo>
                  <a:lnTo>
                    <a:pt x="2947" y="19"/>
                  </a:lnTo>
                  <a:lnTo>
                    <a:pt x="2945" y="23"/>
                  </a:lnTo>
                  <a:lnTo>
                    <a:pt x="2941" y="26"/>
                  </a:lnTo>
                  <a:lnTo>
                    <a:pt x="2938" y="28"/>
                  </a:lnTo>
                  <a:lnTo>
                    <a:pt x="2933" y="29"/>
                  </a:lnTo>
                  <a:lnTo>
                    <a:pt x="2929" y="28"/>
                  </a:lnTo>
                  <a:lnTo>
                    <a:pt x="2924" y="26"/>
                  </a:lnTo>
                  <a:lnTo>
                    <a:pt x="2922" y="23"/>
                  </a:lnTo>
                  <a:lnTo>
                    <a:pt x="2919" y="19"/>
                  </a:lnTo>
                  <a:lnTo>
                    <a:pt x="2917" y="14"/>
                  </a:lnTo>
                  <a:lnTo>
                    <a:pt x="2919" y="9"/>
                  </a:lnTo>
                  <a:lnTo>
                    <a:pt x="2922" y="5"/>
                  </a:lnTo>
                  <a:lnTo>
                    <a:pt x="2924" y="3"/>
                  </a:lnTo>
                  <a:lnTo>
                    <a:pt x="2929" y="0"/>
                  </a:lnTo>
                  <a:lnTo>
                    <a:pt x="2933" y="0"/>
                  </a:lnTo>
                  <a:close/>
                  <a:moveTo>
                    <a:pt x="2869" y="0"/>
                  </a:moveTo>
                  <a:lnTo>
                    <a:pt x="2874" y="0"/>
                  </a:lnTo>
                  <a:lnTo>
                    <a:pt x="2878" y="3"/>
                  </a:lnTo>
                  <a:lnTo>
                    <a:pt x="2881" y="5"/>
                  </a:lnTo>
                  <a:lnTo>
                    <a:pt x="2882" y="9"/>
                  </a:lnTo>
                  <a:lnTo>
                    <a:pt x="2884" y="14"/>
                  </a:lnTo>
                  <a:lnTo>
                    <a:pt x="2882" y="19"/>
                  </a:lnTo>
                  <a:lnTo>
                    <a:pt x="2881" y="23"/>
                  </a:lnTo>
                  <a:lnTo>
                    <a:pt x="2878" y="26"/>
                  </a:lnTo>
                  <a:lnTo>
                    <a:pt x="2874" y="28"/>
                  </a:lnTo>
                  <a:lnTo>
                    <a:pt x="2869" y="29"/>
                  </a:lnTo>
                  <a:lnTo>
                    <a:pt x="2864" y="28"/>
                  </a:lnTo>
                  <a:lnTo>
                    <a:pt x="2860" y="26"/>
                  </a:lnTo>
                  <a:lnTo>
                    <a:pt x="2857" y="23"/>
                  </a:lnTo>
                  <a:lnTo>
                    <a:pt x="2855" y="19"/>
                  </a:lnTo>
                  <a:lnTo>
                    <a:pt x="2855" y="14"/>
                  </a:lnTo>
                  <a:lnTo>
                    <a:pt x="2855" y="9"/>
                  </a:lnTo>
                  <a:lnTo>
                    <a:pt x="2857" y="5"/>
                  </a:lnTo>
                  <a:lnTo>
                    <a:pt x="2860" y="3"/>
                  </a:lnTo>
                  <a:lnTo>
                    <a:pt x="2864" y="0"/>
                  </a:lnTo>
                  <a:lnTo>
                    <a:pt x="2869" y="0"/>
                  </a:lnTo>
                  <a:close/>
                  <a:moveTo>
                    <a:pt x="2806" y="0"/>
                  </a:moveTo>
                  <a:lnTo>
                    <a:pt x="2810" y="0"/>
                  </a:lnTo>
                  <a:lnTo>
                    <a:pt x="2814" y="3"/>
                  </a:lnTo>
                  <a:lnTo>
                    <a:pt x="2817" y="5"/>
                  </a:lnTo>
                  <a:lnTo>
                    <a:pt x="2820" y="9"/>
                  </a:lnTo>
                  <a:lnTo>
                    <a:pt x="2820" y="14"/>
                  </a:lnTo>
                  <a:lnTo>
                    <a:pt x="2820" y="19"/>
                  </a:lnTo>
                  <a:lnTo>
                    <a:pt x="2817" y="23"/>
                  </a:lnTo>
                  <a:lnTo>
                    <a:pt x="2814" y="26"/>
                  </a:lnTo>
                  <a:lnTo>
                    <a:pt x="2810" y="28"/>
                  </a:lnTo>
                  <a:lnTo>
                    <a:pt x="2806" y="29"/>
                  </a:lnTo>
                  <a:lnTo>
                    <a:pt x="2800" y="28"/>
                  </a:lnTo>
                  <a:lnTo>
                    <a:pt x="2796" y="26"/>
                  </a:lnTo>
                  <a:lnTo>
                    <a:pt x="2793" y="23"/>
                  </a:lnTo>
                  <a:lnTo>
                    <a:pt x="2790" y="19"/>
                  </a:lnTo>
                  <a:lnTo>
                    <a:pt x="2790" y="14"/>
                  </a:lnTo>
                  <a:lnTo>
                    <a:pt x="2790" y="9"/>
                  </a:lnTo>
                  <a:lnTo>
                    <a:pt x="2793" y="5"/>
                  </a:lnTo>
                  <a:lnTo>
                    <a:pt x="2796" y="3"/>
                  </a:lnTo>
                  <a:lnTo>
                    <a:pt x="2800" y="0"/>
                  </a:lnTo>
                  <a:lnTo>
                    <a:pt x="2806" y="0"/>
                  </a:lnTo>
                  <a:close/>
                  <a:moveTo>
                    <a:pt x="2741" y="0"/>
                  </a:moveTo>
                  <a:lnTo>
                    <a:pt x="2746" y="0"/>
                  </a:lnTo>
                  <a:lnTo>
                    <a:pt x="2750" y="3"/>
                  </a:lnTo>
                  <a:lnTo>
                    <a:pt x="2753" y="5"/>
                  </a:lnTo>
                  <a:lnTo>
                    <a:pt x="2755" y="9"/>
                  </a:lnTo>
                  <a:lnTo>
                    <a:pt x="2755" y="14"/>
                  </a:lnTo>
                  <a:lnTo>
                    <a:pt x="2755" y="19"/>
                  </a:lnTo>
                  <a:lnTo>
                    <a:pt x="2753" y="23"/>
                  </a:lnTo>
                  <a:lnTo>
                    <a:pt x="2750" y="26"/>
                  </a:lnTo>
                  <a:lnTo>
                    <a:pt x="2746" y="28"/>
                  </a:lnTo>
                  <a:lnTo>
                    <a:pt x="2741" y="29"/>
                  </a:lnTo>
                  <a:lnTo>
                    <a:pt x="2736" y="28"/>
                  </a:lnTo>
                  <a:lnTo>
                    <a:pt x="2732" y="26"/>
                  </a:lnTo>
                  <a:lnTo>
                    <a:pt x="2729" y="23"/>
                  </a:lnTo>
                  <a:lnTo>
                    <a:pt x="2728" y="19"/>
                  </a:lnTo>
                  <a:lnTo>
                    <a:pt x="2726" y="14"/>
                  </a:lnTo>
                  <a:lnTo>
                    <a:pt x="2728" y="9"/>
                  </a:lnTo>
                  <a:lnTo>
                    <a:pt x="2729" y="5"/>
                  </a:lnTo>
                  <a:lnTo>
                    <a:pt x="2732" y="3"/>
                  </a:lnTo>
                  <a:lnTo>
                    <a:pt x="2736" y="0"/>
                  </a:lnTo>
                  <a:lnTo>
                    <a:pt x="2741" y="0"/>
                  </a:lnTo>
                  <a:close/>
                  <a:moveTo>
                    <a:pt x="2677" y="0"/>
                  </a:moveTo>
                  <a:lnTo>
                    <a:pt x="2681" y="0"/>
                  </a:lnTo>
                  <a:lnTo>
                    <a:pt x="2686" y="3"/>
                  </a:lnTo>
                  <a:lnTo>
                    <a:pt x="2688" y="5"/>
                  </a:lnTo>
                  <a:lnTo>
                    <a:pt x="2691" y="9"/>
                  </a:lnTo>
                  <a:lnTo>
                    <a:pt x="2693" y="14"/>
                  </a:lnTo>
                  <a:lnTo>
                    <a:pt x="2691" y="19"/>
                  </a:lnTo>
                  <a:lnTo>
                    <a:pt x="2688" y="23"/>
                  </a:lnTo>
                  <a:lnTo>
                    <a:pt x="2686" y="26"/>
                  </a:lnTo>
                  <a:lnTo>
                    <a:pt x="2681" y="28"/>
                  </a:lnTo>
                  <a:lnTo>
                    <a:pt x="2677" y="29"/>
                  </a:lnTo>
                  <a:lnTo>
                    <a:pt x="2672" y="28"/>
                  </a:lnTo>
                  <a:lnTo>
                    <a:pt x="2669" y="26"/>
                  </a:lnTo>
                  <a:lnTo>
                    <a:pt x="2665" y="23"/>
                  </a:lnTo>
                  <a:lnTo>
                    <a:pt x="2663" y="19"/>
                  </a:lnTo>
                  <a:lnTo>
                    <a:pt x="2662" y="14"/>
                  </a:lnTo>
                  <a:lnTo>
                    <a:pt x="2663" y="9"/>
                  </a:lnTo>
                  <a:lnTo>
                    <a:pt x="2665" y="5"/>
                  </a:lnTo>
                  <a:lnTo>
                    <a:pt x="2669" y="3"/>
                  </a:lnTo>
                  <a:lnTo>
                    <a:pt x="2672" y="0"/>
                  </a:lnTo>
                  <a:lnTo>
                    <a:pt x="2677" y="0"/>
                  </a:lnTo>
                  <a:close/>
                  <a:moveTo>
                    <a:pt x="2613" y="0"/>
                  </a:moveTo>
                  <a:lnTo>
                    <a:pt x="2617" y="0"/>
                  </a:lnTo>
                  <a:lnTo>
                    <a:pt x="2621" y="3"/>
                  </a:lnTo>
                  <a:lnTo>
                    <a:pt x="2626" y="5"/>
                  </a:lnTo>
                  <a:lnTo>
                    <a:pt x="2627" y="9"/>
                  </a:lnTo>
                  <a:lnTo>
                    <a:pt x="2628" y="14"/>
                  </a:lnTo>
                  <a:lnTo>
                    <a:pt x="2627" y="19"/>
                  </a:lnTo>
                  <a:lnTo>
                    <a:pt x="2626" y="23"/>
                  </a:lnTo>
                  <a:lnTo>
                    <a:pt x="2621" y="26"/>
                  </a:lnTo>
                  <a:lnTo>
                    <a:pt x="2617" y="28"/>
                  </a:lnTo>
                  <a:lnTo>
                    <a:pt x="2613" y="29"/>
                  </a:lnTo>
                  <a:lnTo>
                    <a:pt x="2609" y="28"/>
                  </a:lnTo>
                  <a:lnTo>
                    <a:pt x="2605" y="26"/>
                  </a:lnTo>
                  <a:lnTo>
                    <a:pt x="2600" y="23"/>
                  </a:lnTo>
                  <a:lnTo>
                    <a:pt x="2599" y="19"/>
                  </a:lnTo>
                  <a:lnTo>
                    <a:pt x="2598" y="14"/>
                  </a:lnTo>
                  <a:lnTo>
                    <a:pt x="2599" y="9"/>
                  </a:lnTo>
                  <a:lnTo>
                    <a:pt x="2600" y="5"/>
                  </a:lnTo>
                  <a:lnTo>
                    <a:pt x="2605" y="3"/>
                  </a:lnTo>
                  <a:lnTo>
                    <a:pt x="2609" y="0"/>
                  </a:lnTo>
                  <a:lnTo>
                    <a:pt x="2613" y="0"/>
                  </a:lnTo>
                  <a:close/>
                  <a:moveTo>
                    <a:pt x="2549" y="0"/>
                  </a:moveTo>
                  <a:lnTo>
                    <a:pt x="2554" y="0"/>
                  </a:lnTo>
                  <a:lnTo>
                    <a:pt x="2557" y="3"/>
                  </a:lnTo>
                  <a:lnTo>
                    <a:pt x="2561" y="5"/>
                  </a:lnTo>
                  <a:lnTo>
                    <a:pt x="2563" y="9"/>
                  </a:lnTo>
                  <a:lnTo>
                    <a:pt x="2564" y="14"/>
                  </a:lnTo>
                  <a:lnTo>
                    <a:pt x="2563" y="19"/>
                  </a:lnTo>
                  <a:lnTo>
                    <a:pt x="2561" y="23"/>
                  </a:lnTo>
                  <a:lnTo>
                    <a:pt x="2557" y="26"/>
                  </a:lnTo>
                  <a:lnTo>
                    <a:pt x="2554" y="28"/>
                  </a:lnTo>
                  <a:lnTo>
                    <a:pt x="2549" y="29"/>
                  </a:lnTo>
                  <a:lnTo>
                    <a:pt x="2545" y="28"/>
                  </a:lnTo>
                  <a:lnTo>
                    <a:pt x="2540" y="26"/>
                  </a:lnTo>
                  <a:lnTo>
                    <a:pt x="2538" y="23"/>
                  </a:lnTo>
                  <a:lnTo>
                    <a:pt x="2535" y="19"/>
                  </a:lnTo>
                  <a:lnTo>
                    <a:pt x="2533" y="14"/>
                  </a:lnTo>
                  <a:lnTo>
                    <a:pt x="2535" y="9"/>
                  </a:lnTo>
                  <a:lnTo>
                    <a:pt x="2538" y="5"/>
                  </a:lnTo>
                  <a:lnTo>
                    <a:pt x="2540" y="3"/>
                  </a:lnTo>
                  <a:lnTo>
                    <a:pt x="2545" y="0"/>
                  </a:lnTo>
                  <a:lnTo>
                    <a:pt x="2549" y="0"/>
                  </a:lnTo>
                  <a:close/>
                  <a:moveTo>
                    <a:pt x="2485" y="0"/>
                  </a:moveTo>
                  <a:lnTo>
                    <a:pt x="2490" y="0"/>
                  </a:lnTo>
                  <a:lnTo>
                    <a:pt x="2494" y="3"/>
                  </a:lnTo>
                  <a:lnTo>
                    <a:pt x="2497" y="5"/>
                  </a:lnTo>
                  <a:lnTo>
                    <a:pt x="2498" y="9"/>
                  </a:lnTo>
                  <a:lnTo>
                    <a:pt x="2500" y="14"/>
                  </a:lnTo>
                  <a:lnTo>
                    <a:pt x="2498" y="19"/>
                  </a:lnTo>
                  <a:lnTo>
                    <a:pt x="2497" y="23"/>
                  </a:lnTo>
                  <a:lnTo>
                    <a:pt x="2494" y="26"/>
                  </a:lnTo>
                  <a:lnTo>
                    <a:pt x="2490" y="28"/>
                  </a:lnTo>
                  <a:lnTo>
                    <a:pt x="2485" y="29"/>
                  </a:lnTo>
                  <a:lnTo>
                    <a:pt x="2480" y="28"/>
                  </a:lnTo>
                  <a:lnTo>
                    <a:pt x="2476" y="26"/>
                  </a:lnTo>
                  <a:lnTo>
                    <a:pt x="2473" y="23"/>
                  </a:lnTo>
                  <a:lnTo>
                    <a:pt x="2471" y="19"/>
                  </a:lnTo>
                  <a:lnTo>
                    <a:pt x="2471" y="14"/>
                  </a:lnTo>
                  <a:lnTo>
                    <a:pt x="2471" y="9"/>
                  </a:lnTo>
                  <a:lnTo>
                    <a:pt x="2473" y="5"/>
                  </a:lnTo>
                  <a:lnTo>
                    <a:pt x="2476" y="3"/>
                  </a:lnTo>
                  <a:lnTo>
                    <a:pt x="2480" y="0"/>
                  </a:lnTo>
                  <a:lnTo>
                    <a:pt x="2485" y="0"/>
                  </a:lnTo>
                  <a:close/>
                  <a:moveTo>
                    <a:pt x="2422" y="0"/>
                  </a:moveTo>
                  <a:lnTo>
                    <a:pt x="2426" y="0"/>
                  </a:lnTo>
                  <a:lnTo>
                    <a:pt x="2430" y="3"/>
                  </a:lnTo>
                  <a:lnTo>
                    <a:pt x="2433" y="5"/>
                  </a:lnTo>
                  <a:lnTo>
                    <a:pt x="2436" y="9"/>
                  </a:lnTo>
                  <a:lnTo>
                    <a:pt x="2436" y="14"/>
                  </a:lnTo>
                  <a:lnTo>
                    <a:pt x="2436" y="19"/>
                  </a:lnTo>
                  <a:lnTo>
                    <a:pt x="2433" y="23"/>
                  </a:lnTo>
                  <a:lnTo>
                    <a:pt x="2430" y="26"/>
                  </a:lnTo>
                  <a:lnTo>
                    <a:pt x="2426" y="28"/>
                  </a:lnTo>
                  <a:lnTo>
                    <a:pt x="2422" y="29"/>
                  </a:lnTo>
                  <a:lnTo>
                    <a:pt x="2416" y="28"/>
                  </a:lnTo>
                  <a:lnTo>
                    <a:pt x="2412" y="26"/>
                  </a:lnTo>
                  <a:lnTo>
                    <a:pt x="2409" y="23"/>
                  </a:lnTo>
                  <a:lnTo>
                    <a:pt x="2406" y="19"/>
                  </a:lnTo>
                  <a:lnTo>
                    <a:pt x="2406" y="14"/>
                  </a:lnTo>
                  <a:lnTo>
                    <a:pt x="2406" y="9"/>
                  </a:lnTo>
                  <a:lnTo>
                    <a:pt x="2409" y="5"/>
                  </a:lnTo>
                  <a:lnTo>
                    <a:pt x="2412" y="3"/>
                  </a:lnTo>
                  <a:lnTo>
                    <a:pt x="2416" y="0"/>
                  </a:lnTo>
                  <a:lnTo>
                    <a:pt x="2422" y="0"/>
                  </a:lnTo>
                  <a:close/>
                  <a:moveTo>
                    <a:pt x="2357" y="0"/>
                  </a:moveTo>
                  <a:lnTo>
                    <a:pt x="2362" y="0"/>
                  </a:lnTo>
                  <a:lnTo>
                    <a:pt x="2366" y="3"/>
                  </a:lnTo>
                  <a:lnTo>
                    <a:pt x="2369" y="5"/>
                  </a:lnTo>
                  <a:lnTo>
                    <a:pt x="2371" y="9"/>
                  </a:lnTo>
                  <a:lnTo>
                    <a:pt x="2371" y="14"/>
                  </a:lnTo>
                  <a:lnTo>
                    <a:pt x="2371" y="19"/>
                  </a:lnTo>
                  <a:lnTo>
                    <a:pt x="2369" y="23"/>
                  </a:lnTo>
                  <a:lnTo>
                    <a:pt x="2366" y="26"/>
                  </a:lnTo>
                  <a:lnTo>
                    <a:pt x="2362" y="28"/>
                  </a:lnTo>
                  <a:lnTo>
                    <a:pt x="2357" y="29"/>
                  </a:lnTo>
                  <a:lnTo>
                    <a:pt x="2352" y="28"/>
                  </a:lnTo>
                  <a:lnTo>
                    <a:pt x="2348" y="26"/>
                  </a:lnTo>
                  <a:lnTo>
                    <a:pt x="2345" y="23"/>
                  </a:lnTo>
                  <a:lnTo>
                    <a:pt x="2344" y="19"/>
                  </a:lnTo>
                  <a:lnTo>
                    <a:pt x="2342" y="14"/>
                  </a:lnTo>
                  <a:lnTo>
                    <a:pt x="2344" y="9"/>
                  </a:lnTo>
                  <a:lnTo>
                    <a:pt x="2345" y="5"/>
                  </a:lnTo>
                  <a:lnTo>
                    <a:pt x="2348" y="3"/>
                  </a:lnTo>
                  <a:lnTo>
                    <a:pt x="2352" y="0"/>
                  </a:lnTo>
                  <a:lnTo>
                    <a:pt x="2357" y="0"/>
                  </a:lnTo>
                  <a:close/>
                  <a:moveTo>
                    <a:pt x="2293" y="0"/>
                  </a:moveTo>
                  <a:lnTo>
                    <a:pt x="2297" y="0"/>
                  </a:lnTo>
                  <a:lnTo>
                    <a:pt x="2302" y="3"/>
                  </a:lnTo>
                  <a:lnTo>
                    <a:pt x="2304" y="5"/>
                  </a:lnTo>
                  <a:lnTo>
                    <a:pt x="2307" y="9"/>
                  </a:lnTo>
                  <a:lnTo>
                    <a:pt x="2309" y="14"/>
                  </a:lnTo>
                  <a:lnTo>
                    <a:pt x="2307" y="19"/>
                  </a:lnTo>
                  <a:lnTo>
                    <a:pt x="2304" y="23"/>
                  </a:lnTo>
                  <a:lnTo>
                    <a:pt x="2302" y="26"/>
                  </a:lnTo>
                  <a:lnTo>
                    <a:pt x="2297" y="28"/>
                  </a:lnTo>
                  <a:lnTo>
                    <a:pt x="2293" y="29"/>
                  </a:lnTo>
                  <a:lnTo>
                    <a:pt x="2288" y="28"/>
                  </a:lnTo>
                  <a:lnTo>
                    <a:pt x="2285" y="26"/>
                  </a:lnTo>
                  <a:lnTo>
                    <a:pt x="2281" y="23"/>
                  </a:lnTo>
                  <a:lnTo>
                    <a:pt x="2279" y="19"/>
                  </a:lnTo>
                  <a:lnTo>
                    <a:pt x="2278" y="14"/>
                  </a:lnTo>
                  <a:lnTo>
                    <a:pt x="2279" y="9"/>
                  </a:lnTo>
                  <a:lnTo>
                    <a:pt x="2281" y="5"/>
                  </a:lnTo>
                  <a:lnTo>
                    <a:pt x="2285" y="3"/>
                  </a:lnTo>
                  <a:lnTo>
                    <a:pt x="2288" y="0"/>
                  </a:lnTo>
                  <a:lnTo>
                    <a:pt x="2293" y="0"/>
                  </a:lnTo>
                  <a:close/>
                  <a:moveTo>
                    <a:pt x="2229" y="0"/>
                  </a:moveTo>
                  <a:lnTo>
                    <a:pt x="2233" y="0"/>
                  </a:lnTo>
                  <a:lnTo>
                    <a:pt x="2237" y="3"/>
                  </a:lnTo>
                  <a:lnTo>
                    <a:pt x="2242" y="5"/>
                  </a:lnTo>
                  <a:lnTo>
                    <a:pt x="2243" y="9"/>
                  </a:lnTo>
                  <a:lnTo>
                    <a:pt x="2244" y="14"/>
                  </a:lnTo>
                  <a:lnTo>
                    <a:pt x="2243" y="19"/>
                  </a:lnTo>
                  <a:lnTo>
                    <a:pt x="2242" y="23"/>
                  </a:lnTo>
                  <a:lnTo>
                    <a:pt x="2237" y="26"/>
                  </a:lnTo>
                  <a:lnTo>
                    <a:pt x="2233" y="28"/>
                  </a:lnTo>
                  <a:lnTo>
                    <a:pt x="2229" y="29"/>
                  </a:lnTo>
                  <a:lnTo>
                    <a:pt x="2225" y="28"/>
                  </a:lnTo>
                  <a:lnTo>
                    <a:pt x="2221" y="26"/>
                  </a:lnTo>
                  <a:lnTo>
                    <a:pt x="2216" y="23"/>
                  </a:lnTo>
                  <a:lnTo>
                    <a:pt x="2215" y="19"/>
                  </a:lnTo>
                  <a:lnTo>
                    <a:pt x="2214" y="14"/>
                  </a:lnTo>
                  <a:lnTo>
                    <a:pt x="2215" y="9"/>
                  </a:lnTo>
                  <a:lnTo>
                    <a:pt x="2216" y="5"/>
                  </a:lnTo>
                  <a:lnTo>
                    <a:pt x="2221" y="3"/>
                  </a:lnTo>
                  <a:lnTo>
                    <a:pt x="2225" y="0"/>
                  </a:lnTo>
                  <a:lnTo>
                    <a:pt x="2229" y="0"/>
                  </a:lnTo>
                  <a:close/>
                  <a:moveTo>
                    <a:pt x="2165" y="0"/>
                  </a:moveTo>
                  <a:lnTo>
                    <a:pt x="2170" y="0"/>
                  </a:lnTo>
                  <a:lnTo>
                    <a:pt x="2173" y="3"/>
                  </a:lnTo>
                  <a:lnTo>
                    <a:pt x="2177" y="5"/>
                  </a:lnTo>
                  <a:lnTo>
                    <a:pt x="2179" y="9"/>
                  </a:lnTo>
                  <a:lnTo>
                    <a:pt x="2180" y="14"/>
                  </a:lnTo>
                  <a:lnTo>
                    <a:pt x="2179" y="19"/>
                  </a:lnTo>
                  <a:lnTo>
                    <a:pt x="2177" y="23"/>
                  </a:lnTo>
                  <a:lnTo>
                    <a:pt x="2173" y="26"/>
                  </a:lnTo>
                  <a:lnTo>
                    <a:pt x="2170" y="28"/>
                  </a:lnTo>
                  <a:lnTo>
                    <a:pt x="2165" y="29"/>
                  </a:lnTo>
                  <a:lnTo>
                    <a:pt x="2161" y="28"/>
                  </a:lnTo>
                  <a:lnTo>
                    <a:pt x="2156" y="26"/>
                  </a:lnTo>
                  <a:lnTo>
                    <a:pt x="2154" y="23"/>
                  </a:lnTo>
                  <a:lnTo>
                    <a:pt x="2151" y="19"/>
                  </a:lnTo>
                  <a:lnTo>
                    <a:pt x="2149" y="14"/>
                  </a:lnTo>
                  <a:lnTo>
                    <a:pt x="2151" y="9"/>
                  </a:lnTo>
                  <a:lnTo>
                    <a:pt x="2154" y="5"/>
                  </a:lnTo>
                  <a:lnTo>
                    <a:pt x="2156" y="3"/>
                  </a:lnTo>
                  <a:lnTo>
                    <a:pt x="2161" y="0"/>
                  </a:lnTo>
                  <a:lnTo>
                    <a:pt x="2165" y="0"/>
                  </a:lnTo>
                  <a:close/>
                  <a:moveTo>
                    <a:pt x="2101" y="0"/>
                  </a:moveTo>
                  <a:lnTo>
                    <a:pt x="2106" y="0"/>
                  </a:lnTo>
                  <a:lnTo>
                    <a:pt x="2110" y="3"/>
                  </a:lnTo>
                  <a:lnTo>
                    <a:pt x="2113" y="5"/>
                  </a:lnTo>
                  <a:lnTo>
                    <a:pt x="2114" y="9"/>
                  </a:lnTo>
                  <a:lnTo>
                    <a:pt x="2116" y="14"/>
                  </a:lnTo>
                  <a:lnTo>
                    <a:pt x="2114" y="19"/>
                  </a:lnTo>
                  <a:lnTo>
                    <a:pt x="2113" y="23"/>
                  </a:lnTo>
                  <a:lnTo>
                    <a:pt x="2110" y="26"/>
                  </a:lnTo>
                  <a:lnTo>
                    <a:pt x="2106" y="28"/>
                  </a:lnTo>
                  <a:lnTo>
                    <a:pt x="2101" y="29"/>
                  </a:lnTo>
                  <a:lnTo>
                    <a:pt x="2096" y="28"/>
                  </a:lnTo>
                  <a:lnTo>
                    <a:pt x="2092" y="26"/>
                  </a:lnTo>
                  <a:lnTo>
                    <a:pt x="2089" y="23"/>
                  </a:lnTo>
                  <a:lnTo>
                    <a:pt x="2087" y="19"/>
                  </a:lnTo>
                  <a:lnTo>
                    <a:pt x="2087" y="14"/>
                  </a:lnTo>
                  <a:lnTo>
                    <a:pt x="2087" y="9"/>
                  </a:lnTo>
                  <a:lnTo>
                    <a:pt x="2089" y="5"/>
                  </a:lnTo>
                  <a:lnTo>
                    <a:pt x="2092" y="3"/>
                  </a:lnTo>
                  <a:lnTo>
                    <a:pt x="2096" y="0"/>
                  </a:lnTo>
                  <a:lnTo>
                    <a:pt x="2101" y="0"/>
                  </a:lnTo>
                  <a:close/>
                  <a:moveTo>
                    <a:pt x="2038" y="0"/>
                  </a:moveTo>
                  <a:lnTo>
                    <a:pt x="2042" y="0"/>
                  </a:lnTo>
                  <a:lnTo>
                    <a:pt x="2046" y="3"/>
                  </a:lnTo>
                  <a:lnTo>
                    <a:pt x="2049" y="5"/>
                  </a:lnTo>
                  <a:lnTo>
                    <a:pt x="2052" y="9"/>
                  </a:lnTo>
                  <a:lnTo>
                    <a:pt x="2052" y="14"/>
                  </a:lnTo>
                  <a:lnTo>
                    <a:pt x="2052" y="19"/>
                  </a:lnTo>
                  <a:lnTo>
                    <a:pt x="2049" y="23"/>
                  </a:lnTo>
                  <a:lnTo>
                    <a:pt x="2046" y="26"/>
                  </a:lnTo>
                  <a:lnTo>
                    <a:pt x="2042" y="28"/>
                  </a:lnTo>
                  <a:lnTo>
                    <a:pt x="2038" y="29"/>
                  </a:lnTo>
                  <a:lnTo>
                    <a:pt x="2032" y="28"/>
                  </a:lnTo>
                  <a:lnTo>
                    <a:pt x="2028" y="26"/>
                  </a:lnTo>
                  <a:lnTo>
                    <a:pt x="2025" y="23"/>
                  </a:lnTo>
                  <a:lnTo>
                    <a:pt x="2022" y="19"/>
                  </a:lnTo>
                  <a:lnTo>
                    <a:pt x="2022" y="14"/>
                  </a:lnTo>
                  <a:lnTo>
                    <a:pt x="2022" y="9"/>
                  </a:lnTo>
                  <a:lnTo>
                    <a:pt x="2025" y="5"/>
                  </a:lnTo>
                  <a:lnTo>
                    <a:pt x="2028" y="3"/>
                  </a:lnTo>
                  <a:lnTo>
                    <a:pt x="2032" y="0"/>
                  </a:lnTo>
                  <a:lnTo>
                    <a:pt x="2038" y="0"/>
                  </a:lnTo>
                  <a:close/>
                  <a:moveTo>
                    <a:pt x="1973" y="0"/>
                  </a:moveTo>
                  <a:lnTo>
                    <a:pt x="1978" y="0"/>
                  </a:lnTo>
                  <a:lnTo>
                    <a:pt x="1982" y="3"/>
                  </a:lnTo>
                  <a:lnTo>
                    <a:pt x="1985" y="5"/>
                  </a:lnTo>
                  <a:lnTo>
                    <a:pt x="1987" y="9"/>
                  </a:lnTo>
                  <a:lnTo>
                    <a:pt x="1987" y="14"/>
                  </a:lnTo>
                  <a:lnTo>
                    <a:pt x="1987" y="19"/>
                  </a:lnTo>
                  <a:lnTo>
                    <a:pt x="1985" y="23"/>
                  </a:lnTo>
                  <a:lnTo>
                    <a:pt x="1982" y="26"/>
                  </a:lnTo>
                  <a:lnTo>
                    <a:pt x="1978" y="28"/>
                  </a:lnTo>
                  <a:lnTo>
                    <a:pt x="1973" y="29"/>
                  </a:lnTo>
                  <a:lnTo>
                    <a:pt x="1968" y="28"/>
                  </a:lnTo>
                  <a:lnTo>
                    <a:pt x="1964" y="26"/>
                  </a:lnTo>
                  <a:lnTo>
                    <a:pt x="1961" y="23"/>
                  </a:lnTo>
                  <a:lnTo>
                    <a:pt x="1960" y="19"/>
                  </a:lnTo>
                  <a:lnTo>
                    <a:pt x="1958" y="14"/>
                  </a:lnTo>
                  <a:lnTo>
                    <a:pt x="1960" y="9"/>
                  </a:lnTo>
                  <a:lnTo>
                    <a:pt x="1961" y="5"/>
                  </a:lnTo>
                  <a:lnTo>
                    <a:pt x="1964" y="3"/>
                  </a:lnTo>
                  <a:lnTo>
                    <a:pt x="1968" y="0"/>
                  </a:lnTo>
                  <a:lnTo>
                    <a:pt x="19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73" name="Freeform 7552"/>
            <p:cNvSpPr>
              <a:spLocks noEditPoints="1"/>
            </p:cNvSpPr>
            <p:nvPr/>
          </p:nvSpPr>
          <p:spPr bwMode="auto">
            <a:xfrm>
              <a:off x="4357688" y="2908300"/>
              <a:ext cx="1497013" cy="23813"/>
            </a:xfrm>
            <a:custGeom>
              <a:avLst/>
              <a:gdLst>
                <a:gd name="T0" fmla="*/ 1875 w 1887"/>
                <a:gd name="T1" fmla="*/ 28 h 29"/>
                <a:gd name="T2" fmla="*/ 1866 w 1887"/>
                <a:gd name="T3" fmla="*/ 0 h 29"/>
                <a:gd name="T4" fmla="*/ 1815 w 1887"/>
                <a:gd name="T5" fmla="*/ 26 h 29"/>
                <a:gd name="T6" fmla="*/ 1799 w 1887"/>
                <a:gd name="T7" fmla="*/ 3 h 29"/>
                <a:gd name="T8" fmla="*/ 1755 w 1887"/>
                <a:gd name="T9" fmla="*/ 23 h 29"/>
                <a:gd name="T10" fmla="*/ 1732 w 1887"/>
                <a:gd name="T11" fmla="*/ 5 h 29"/>
                <a:gd name="T12" fmla="*/ 1692 w 1887"/>
                <a:gd name="T13" fmla="*/ 19 h 29"/>
                <a:gd name="T14" fmla="*/ 1665 w 1887"/>
                <a:gd name="T15" fmla="*/ 9 h 29"/>
                <a:gd name="T16" fmla="*/ 1630 w 1887"/>
                <a:gd name="T17" fmla="*/ 14 h 29"/>
                <a:gd name="T18" fmla="*/ 1600 w 1887"/>
                <a:gd name="T19" fmla="*/ 14 h 29"/>
                <a:gd name="T20" fmla="*/ 1565 w 1887"/>
                <a:gd name="T21" fmla="*/ 9 h 29"/>
                <a:gd name="T22" fmla="*/ 1538 w 1887"/>
                <a:gd name="T23" fmla="*/ 19 h 29"/>
                <a:gd name="T24" fmla="*/ 1498 w 1887"/>
                <a:gd name="T25" fmla="*/ 5 h 29"/>
                <a:gd name="T26" fmla="*/ 1475 w 1887"/>
                <a:gd name="T27" fmla="*/ 23 h 29"/>
                <a:gd name="T28" fmla="*/ 1431 w 1887"/>
                <a:gd name="T29" fmla="*/ 3 h 29"/>
                <a:gd name="T30" fmla="*/ 1415 w 1887"/>
                <a:gd name="T31" fmla="*/ 26 h 29"/>
                <a:gd name="T32" fmla="*/ 1364 w 1887"/>
                <a:gd name="T33" fmla="*/ 0 h 29"/>
                <a:gd name="T34" fmla="*/ 1355 w 1887"/>
                <a:gd name="T35" fmla="*/ 28 h 29"/>
                <a:gd name="T36" fmla="*/ 1295 w 1887"/>
                <a:gd name="T37" fmla="*/ 0 h 29"/>
                <a:gd name="T38" fmla="*/ 1295 w 1887"/>
                <a:gd name="T39" fmla="*/ 29 h 29"/>
                <a:gd name="T40" fmla="*/ 1295 w 1887"/>
                <a:gd name="T41" fmla="*/ 0 h 29"/>
                <a:gd name="T42" fmla="*/ 1236 w 1887"/>
                <a:gd name="T43" fmla="*/ 28 h 29"/>
                <a:gd name="T44" fmla="*/ 1226 w 1887"/>
                <a:gd name="T45" fmla="*/ 0 h 29"/>
                <a:gd name="T46" fmla="*/ 1176 w 1887"/>
                <a:gd name="T47" fmla="*/ 26 h 29"/>
                <a:gd name="T48" fmla="*/ 1158 w 1887"/>
                <a:gd name="T49" fmla="*/ 3 h 29"/>
                <a:gd name="T50" fmla="*/ 1114 w 1887"/>
                <a:gd name="T51" fmla="*/ 23 h 29"/>
                <a:gd name="T52" fmla="*/ 1091 w 1887"/>
                <a:gd name="T53" fmla="*/ 5 h 29"/>
                <a:gd name="T54" fmla="*/ 1053 w 1887"/>
                <a:gd name="T55" fmla="*/ 19 h 29"/>
                <a:gd name="T56" fmla="*/ 1025 w 1887"/>
                <a:gd name="T57" fmla="*/ 9 h 29"/>
                <a:gd name="T58" fmla="*/ 990 w 1887"/>
                <a:gd name="T59" fmla="*/ 14 h 29"/>
                <a:gd name="T60" fmla="*/ 959 w 1887"/>
                <a:gd name="T61" fmla="*/ 14 h 29"/>
                <a:gd name="T62" fmla="*/ 924 w 1887"/>
                <a:gd name="T63" fmla="*/ 9 h 29"/>
                <a:gd name="T64" fmla="*/ 897 w 1887"/>
                <a:gd name="T65" fmla="*/ 19 h 29"/>
                <a:gd name="T66" fmla="*/ 859 w 1887"/>
                <a:gd name="T67" fmla="*/ 5 h 29"/>
                <a:gd name="T68" fmla="*/ 835 w 1887"/>
                <a:gd name="T69" fmla="*/ 23 h 29"/>
                <a:gd name="T70" fmla="*/ 792 w 1887"/>
                <a:gd name="T71" fmla="*/ 3 h 29"/>
                <a:gd name="T72" fmla="*/ 774 w 1887"/>
                <a:gd name="T73" fmla="*/ 26 h 29"/>
                <a:gd name="T74" fmla="*/ 723 w 1887"/>
                <a:gd name="T75" fmla="*/ 0 h 29"/>
                <a:gd name="T76" fmla="*/ 714 w 1887"/>
                <a:gd name="T77" fmla="*/ 28 h 29"/>
                <a:gd name="T78" fmla="*/ 655 w 1887"/>
                <a:gd name="T79" fmla="*/ 0 h 29"/>
                <a:gd name="T80" fmla="*/ 655 w 1887"/>
                <a:gd name="T81" fmla="*/ 29 h 29"/>
                <a:gd name="T82" fmla="*/ 655 w 1887"/>
                <a:gd name="T83" fmla="*/ 0 h 29"/>
                <a:gd name="T84" fmla="*/ 596 w 1887"/>
                <a:gd name="T85" fmla="*/ 28 h 29"/>
                <a:gd name="T86" fmla="*/ 587 w 1887"/>
                <a:gd name="T87" fmla="*/ 0 h 29"/>
                <a:gd name="T88" fmla="*/ 536 w 1887"/>
                <a:gd name="T89" fmla="*/ 26 h 29"/>
                <a:gd name="T90" fmla="*/ 518 w 1887"/>
                <a:gd name="T91" fmla="*/ 3 h 29"/>
                <a:gd name="T92" fmla="*/ 475 w 1887"/>
                <a:gd name="T93" fmla="*/ 23 h 29"/>
                <a:gd name="T94" fmla="*/ 451 w 1887"/>
                <a:gd name="T95" fmla="*/ 5 h 29"/>
                <a:gd name="T96" fmla="*/ 413 w 1887"/>
                <a:gd name="T97" fmla="*/ 19 h 29"/>
                <a:gd name="T98" fmla="*/ 386 w 1887"/>
                <a:gd name="T99" fmla="*/ 9 h 29"/>
                <a:gd name="T100" fmla="*/ 351 w 1887"/>
                <a:gd name="T101" fmla="*/ 14 h 29"/>
                <a:gd name="T102" fmla="*/ 320 w 1887"/>
                <a:gd name="T103" fmla="*/ 14 h 29"/>
                <a:gd name="T104" fmla="*/ 285 w 1887"/>
                <a:gd name="T105" fmla="*/ 9 h 29"/>
                <a:gd name="T106" fmla="*/ 257 w 1887"/>
                <a:gd name="T107" fmla="*/ 19 h 29"/>
                <a:gd name="T108" fmla="*/ 219 w 1887"/>
                <a:gd name="T109" fmla="*/ 5 h 29"/>
                <a:gd name="T110" fmla="*/ 196 w 1887"/>
                <a:gd name="T111" fmla="*/ 23 h 29"/>
                <a:gd name="T112" fmla="*/ 152 w 1887"/>
                <a:gd name="T113" fmla="*/ 3 h 29"/>
                <a:gd name="T114" fmla="*/ 134 w 1887"/>
                <a:gd name="T115" fmla="*/ 26 h 29"/>
                <a:gd name="T116" fmla="*/ 84 w 1887"/>
                <a:gd name="T117" fmla="*/ 0 h 29"/>
                <a:gd name="T118" fmla="*/ 74 w 1887"/>
                <a:gd name="T119" fmla="*/ 28 h 29"/>
                <a:gd name="T120" fmla="*/ 15 w 1887"/>
                <a:gd name="T121" fmla="*/ 0 h 29"/>
                <a:gd name="T122" fmla="*/ 15 w 1887"/>
                <a:gd name="T123" fmla="*/ 29 h 29"/>
                <a:gd name="T124" fmla="*/ 15 w 1887"/>
                <a:gd name="T1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87" h="29">
                  <a:moveTo>
                    <a:pt x="1871" y="0"/>
                  </a:moveTo>
                  <a:lnTo>
                    <a:pt x="1875" y="0"/>
                  </a:lnTo>
                  <a:lnTo>
                    <a:pt x="1880" y="3"/>
                  </a:lnTo>
                  <a:lnTo>
                    <a:pt x="1882" y="5"/>
                  </a:lnTo>
                  <a:lnTo>
                    <a:pt x="1885" y="9"/>
                  </a:lnTo>
                  <a:lnTo>
                    <a:pt x="1887" y="14"/>
                  </a:lnTo>
                  <a:lnTo>
                    <a:pt x="1885" y="19"/>
                  </a:lnTo>
                  <a:lnTo>
                    <a:pt x="1882" y="23"/>
                  </a:lnTo>
                  <a:lnTo>
                    <a:pt x="1880" y="26"/>
                  </a:lnTo>
                  <a:lnTo>
                    <a:pt x="1875" y="28"/>
                  </a:lnTo>
                  <a:lnTo>
                    <a:pt x="1871" y="29"/>
                  </a:lnTo>
                  <a:lnTo>
                    <a:pt x="1866" y="28"/>
                  </a:lnTo>
                  <a:lnTo>
                    <a:pt x="1863" y="26"/>
                  </a:lnTo>
                  <a:lnTo>
                    <a:pt x="1859" y="23"/>
                  </a:lnTo>
                  <a:lnTo>
                    <a:pt x="1857" y="19"/>
                  </a:lnTo>
                  <a:lnTo>
                    <a:pt x="1856" y="14"/>
                  </a:lnTo>
                  <a:lnTo>
                    <a:pt x="1857" y="9"/>
                  </a:lnTo>
                  <a:lnTo>
                    <a:pt x="1859" y="5"/>
                  </a:lnTo>
                  <a:lnTo>
                    <a:pt x="1863" y="3"/>
                  </a:lnTo>
                  <a:lnTo>
                    <a:pt x="1866" y="0"/>
                  </a:lnTo>
                  <a:lnTo>
                    <a:pt x="1871" y="0"/>
                  </a:lnTo>
                  <a:close/>
                  <a:moveTo>
                    <a:pt x="1807" y="0"/>
                  </a:moveTo>
                  <a:lnTo>
                    <a:pt x="1811" y="0"/>
                  </a:lnTo>
                  <a:lnTo>
                    <a:pt x="1815" y="3"/>
                  </a:lnTo>
                  <a:lnTo>
                    <a:pt x="1820" y="5"/>
                  </a:lnTo>
                  <a:lnTo>
                    <a:pt x="1821" y="9"/>
                  </a:lnTo>
                  <a:lnTo>
                    <a:pt x="1822" y="14"/>
                  </a:lnTo>
                  <a:lnTo>
                    <a:pt x="1821" y="19"/>
                  </a:lnTo>
                  <a:lnTo>
                    <a:pt x="1820" y="23"/>
                  </a:lnTo>
                  <a:lnTo>
                    <a:pt x="1815" y="26"/>
                  </a:lnTo>
                  <a:lnTo>
                    <a:pt x="1811" y="28"/>
                  </a:lnTo>
                  <a:lnTo>
                    <a:pt x="1807" y="29"/>
                  </a:lnTo>
                  <a:lnTo>
                    <a:pt x="1803" y="28"/>
                  </a:lnTo>
                  <a:lnTo>
                    <a:pt x="1799" y="26"/>
                  </a:lnTo>
                  <a:lnTo>
                    <a:pt x="1794" y="23"/>
                  </a:lnTo>
                  <a:lnTo>
                    <a:pt x="1793" y="19"/>
                  </a:lnTo>
                  <a:lnTo>
                    <a:pt x="1792" y="14"/>
                  </a:lnTo>
                  <a:lnTo>
                    <a:pt x="1793" y="9"/>
                  </a:lnTo>
                  <a:lnTo>
                    <a:pt x="1794" y="5"/>
                  </a:lnTo>
                  <a:lnTo>
                    <a:pt x="1799" y="3"/>
                  </a:lnTo>
                  <a:lnTo>
                    <a:pt x="1803" y="0"/>
                  </a:lnTo>
                  <a:lnTo>
                    <a:pt x="1807" y="0"/>
                  </a:lnTo>
                  <a:close/>
                  <a:moveTo>
                    <a:pt x="1743" y="0"/>
                  </a:moveTo>
                  <a:lnTo>
                    <a:pt x="1748" y="0"/>
                  </a:lnTo>
                  <a:lnTo>
                    <a:pt x="1751" y="3"/>
                  </a:lnTo>
                  <a:lnTo>
                    <a:pt x="1755" y="5"/>
                  </a:lnTo>
                  <a:lnTo>
                    <a:pt x="1757" y="9"/>
                  </a:lnTo>
                  <a:lnTo>
                    <a:pt x="1758" y="14"/>
                  </a:lnTo>
                  <a:lnTo>
                    <a:pt x="1757" y="19"/>
                  </a:lnTo>
                  <a:lnTo>
                    <a:pt x="1755" y="23"/>
                  </a:lnTo>
                  <a:lnTo>
                    <a:pt x="1751" y="26"/>
                  </a:lnTo>
                  <a:lnTo>
                    <a:pt x="1748" y="28"/>
                  </a:lnTo>
                  <a:lnTo>
                    <a:pt x="1743" y="29"/>
                  </a:lnTo>
                  <a:lnTo>
                    <a:pt x="1739" y="28"/>
                  </a:lnTo>
                  <a:lnTo>
                    <a:pt x="1734" y="26"/>
                  </a:lnTo>
                  <a:lnTo>
                    <a:pt x="1732" y="23"/>
                  </a:lnTo>
                  <a:lnTo>
                    <a:pt x="1729" y="19"/>
                  </a:lnTo>
                  <a:lnTo>
                    <a:pt x="1727" y="14"/>
                  </a:lnTo>
                  <a:lnTo>
                    <a:pt x="1729" y="9"/>
                  </a:lnTo>
                  <a:lnTo>
                    <a:pt x="1732" y="5"/>
                  </a:lnTo>
                  <a:lnTo>
                    <a:pt x="1734" y="3"/>
                  </a:lnTo>
                  <a:lnTo>
                    <a:pt x="1739" y="0"/>
                  </a:lnTo>
                  <a:lnTo>
                    <a:pt x="1743" y="0"/>
                  </a:lnTo>
                  <a:close/>
                  <a:moveTo>
                    <a:pt x="1679" y="0"/>
                  </a:moveTo>
                  <a:lnTo>
                    <a:pt x="1684" y="0"/>
                  </a:lnTo>
                  <a:lnTo>
                    <a:pt x="1688" y="3"/>
                  </a:lnTo>
                  <a:lnTo>
                    <a:pt x="1691" y="5"/>
                  </a:lnTo>
                  <a:lnTo>
                    <a:pt x="1692" y="9"/>
                  </a:lnTo>
                  <a:lnTo>
                    <a:pt x="1694" y="14"/>
                  </a:lnTo>
                  <a:lnTo>
                    <a:pt x="1692" y="19"/>
                  </a:lnTo>
                  <a:lnTo>
                    <a:pt x="1691" y="23"/>
                  </a:lnTo>
                  <a:lnTo>
                    <a:pt x="1688" y="26"/>
                  </a:lnTo>
                  <a:lnTo>
                    <a:pt x="1684" y="28"/>
                  </a:lnTo>
                  <a:lnTo>
                    <a:pt x="1679" y="29"/>
                  </a:lnTo>
                  <a:lnTo>
                    <a:pt x="1674" y="28"/>
                  </a:lnTo>
                  <a:lnTo>
                    <a:pt x="1670" y="26"/>
                  </a:lnTo>
                  <a:lnTo>
                    <a:pt x="1667" y="23"/>
                  </a:lnTo>
                  <a:lnTo>
                    <a:pt x="1665" y="19"/>
                  </a:lnTo>
                  <a:lnTo>
                    <a:pt x="1665" y="14"/>
                  </a:lnTo>
                  <a:lnTo>
                    <a:pt x="1665" y="9"/>
                  </a:lnTo>
                  <a:lnTo>
                    <a:pt x="1667" y="5"/>
                  </a:lnTo>
                  <a:lnTo>
                    <a:pt x="1670" y="3"/>
                  </a:lnTo>
                  <a:lnTo>
                    <a:pt x="1674" y="0"/>
                  </a:lnTo>
                  <a:lnTo>
                    <a:pt x="1679" y="0"/>
                  </a:lnTo>
                  <a:close/>
                  <a:moveTo>
                    <a:pt x="1616" y="0"/>
                  </a:moveTo>
                  <a:lnTo>
                    <a:pt x="1620" y="0"/>
                  </a:lnTo>
                  <a:lnTo>
                    <a:pt x="1624" y="3"/>
                  </a:lnTo>
                  <a:lnTo>
                    <a:pt x="1627" y="5"/>
                  </a:lnTo>
                  <a:lnTo>
                    <a:pt x="1630" y="9"/>
                  </a:lnTo>
                  <a:lnTo>
                    <a:pt x="1630" y="14"/>
                  </a:lnTo>
                  <a:lnTo>
                    <a:pt x="1630" y="19"/>
                  </a:lnTo>
                  <a:lnTo>
                    <a:pt x="1627" y="23"/>
                  </a:lnTo>
                  <a:lnTo>
                    <a:pt x="1624" y="26"/>
                  </a:lnTo>
                  <a:lnTo>
                    <a:pt x="1620" y="28"/>
                  </a:lnTo>
                  <a:lnTo>
                    <a:pt x="1616" y="29"/>
                  </a:lnTo>
                  <a:lnTo>
                    <a:pt x="1610" y="28"/>
                  </a:lnTo>
                  <a:lnTo>
                    <a:pt x="1606" y="26"/>
                  </a:lnTo>
                  <a:lnTo>
                    <a:pt x="1603" y="23"/>
                  </a:lnTo>
                  <a:lnTo>
                    <a:pt x="1600" y="19"/>
                  </a:lnTo>
                  <a:lnTo>
                    <a:pt x="1600" y="14"/>
                  </a:lnTo>
                  <a:lnTo>
                    <a:pt x="1600" y="9"/>
                  </a:lnTo>
                  <a:lnTo>
                    <a:pt x="1603" y="5"/>
                  </a:lnTo>
                  <a:lnTo>
                    <a:pt x="1606" y="3"/>
                  </a:lnTo>
                  <a:lnTo>
                    <a:pt x="1610" y="0"/>
                  </a:lnTo>
                  <a:lnTo>
                    <a:pt x="1616" y="0"/>
                  </a:lnTo>
                  <a:close/>
                  <a:moveTo>
                    <a:pt x="1551" y="0"/>
                  </a:moveTo>
                  <a:lnTo>
                    <a:pt x="1556" y="0"/>
                  </a:lnTo>
                  <a:lnTo>
                    <a:pt x="1560" y="3"/>
                  </a:lnTo>
                  <a:lnTo>
                    <a:pt x="1563" y="5"/>
                  </a:lnTo>
                  <a:lnTo>
                    <a:pt x="1565" y="9"/>
                  </a:lnTo>
                  <a:lnTo>
                    <a:pt x="1565" y="14"/>
                  </a:lnTo>
                  <a:lnTo>
                    <a:pt x="1565" y="19"/>
                  </a:lnTo>
                  <a:lnTo>
                    <a:pt x="1563" y="23"/>
                  </a:lnTo>
                  <a:lnTo>
                    <a:pt x="1560" y="26"/>
                  </a:lnTo>
                  <a:lnTo>
                    <a:pt x="1556" y="28"/>
                  </a:lnTo>
                  <a:lnTo>
                    <a:pt x="1551" y="29"/>
                  </a:lnTo>
                  <a:lnTo>
                    <a:pt x="1546" y="28"/>
                  </a:lnTo>
                  <a:lnTo>
                    <a:pt x="1542" y="26"/>
                  </a:lnTo>
                  <a:lnTo>
                    <a:pt x="1539" y="23"/>
                  </a:lnTo>
                  <a:lnTo>
                    <a:pt x="1538" y="19"/>
                  </a:lnTo>
                  <a:lnTo>
                    <a:pt x="1536" y="14"/>
                  </a:lnTo>
                  <a:lnTo>
                    <a:pt x="1538" y="9"/>
                  </a:lnTo>
                  <a:lnTo>
                    <a:pt x="1539" y="5"/>
                  </a:lnTo>
                  <a:lnTo>
                    <a:pt x="1542" y="3"/>
                  </a:lnTo>
                  <a:lnTo>
                    <a:pt x="1546" y="0"/>
                  </a:lnTo>
                  <a:lnTo>
                    <a:pt x="1551" y="0"/>
                  </a:lnTo>
                  <a:close/>
                  <a:moveTo>
                    <a:pt x="1487" y="0"/>
                  </a:moveTo>
                  <a:lnTo>
                    <a:pt x="1491" y="0"/>
                  </a:lnTo>
                  <a:lnTo>
                    <a:pt x="1496" y="3"/>
                  </a:lnTo>
                  <a:lnTo>
                    <a:pt x="1498" y="5"/>
                  </a:lnTo>
                  <a:lnTo>
                    <a:pt x="1501" y="9"/>
                  </a:lnTo>
                  <a:lnTo>
                    <a:pt x="1503" y="14"/>
                  </a:lnTo>
                  <a:lnTo>
                    <a:pt x="1501" y="19"/>
                  </a:lnTo>
                  <a:lnTo>
                    <a:pt x="1498" y="23"/>
                  </a:lnTo>
                  <a:lnTo>
                    <a:pt x="1496" y="26"/>
                  </a:lnTo>
                  <a:lnTo>
                    <a:pt x="1491" y="28"/>
                  </a:lnTo>
                  <a:lnTo>
                    <a:pt x="1487" y="29"/>
                  </a:lnTo>
                  <a:lnTo>
                    <a:pt x="1482" y="28"/>
                  </a:lnTo>
                  <a:lnTo>
                    <a:pt x="1479" y="26"/>
                  </a:lnTo>
                  <a:lnTo>
                    <a:pt x="1475" y="23"/>
                  </a:lnTo>
                  <a:lnTo>
                    <a:pt x="1473" y="19"/>
                  </a:lnTo>
                  <a:lnTo>
                    <a:pt x="1472" y="14"/>
                  </a:lnTo>
                  <a:lnTo>
                    <a:pt x="1473" y="9"/>
                  </a:lnTo>
                  <a:lnTo>
                    <a:pt x="1475" y="5"/>
                  </a:lnTo>
                  <a:lnTo>
                    <a:pt x="1479" y="3"/>
                  </a:lnTo>
                  <a:lnTo>
                    <a:pt x="1482" y="0"/>
                  </a:lnTo>
                  <a:lnTo>
                    <a:pt x="1487" y="0"/>
                  </a:lnTo>
                  <a:close/>
                  <a:moveTo>
                    <a:pt x="1423" y="0"/>
                  </a:moveTo>
                  <a:lnTo>
                    <a:pt x="1427" y="0"/>
                  </a:lnTo>
                  <a:lnTo>
                    <a:pt x="1431" y="3"/>
                  </a:lnTo>
                  <a:lnTo>
                    <a:pt x="1436" y="5"/>
                  </a:lnTo>
                  <a:lnTo>
                    <a:pt x="1437" y="9"/>
                  </a:lnTo>
                  <a:lnTo>
                    <a:pt x="1438" y="14"/>
                  </a:lnTo>
                  <a:lnTo>
                    <a:pt x="1437" y="19"/>
                  </a:lnTo>
                  <a:lnTo>
                    <a:pt x="1436" y="23"/>
                  </a:lnTo>
                  <a:lnTo>
                    <a:pt x="1431" y="26"/>
                  </a:lnTo>
                  <a:lnTo>
                    <a:pt x="1427" y="28"/>
                  </a:lnTo>
                  <a:lnTo>
                    <a:pt x="1423" y="29"/>
                  </a:lnTo>
                  <a:lnTo>
                    <a:pt x="1419" y="28"/>
                  </a:lnTo>
                  <a:lnTo>
                    <a:pt x="1415" y="26"/>
                  </a:lnTo>
                  <a:lnTo>
                    <a:pt x="1410" y="23"/>
                  </a:lnTo>
                  <a:lnTo>
                    <a:pt x="1409" y="19"/>
                  </a:lnTo>
                  <a:lnTo>
                    <a:pt x="1408" y="14"/>
                  </a:lnTo>
                  <a:lnTo>
                    <a:pt x="1409" y="9"/>
                  </a:lnTo>
                  <a:lnTo>
                    <a:pt x="1410" y="5"/>
                  </a:lnTo>
                  <a:lnTo>
                    <a:pt x="1415" y="3"/>
                  </a:lnTo>
                  <a:lnTo>
                    <a:pt x="1419" y="0"/>
                  </a:lnTo>
                  <a:lnTo>
                    <a:pt x="1423" y="0"/>
                  </a:lnTo>
                  <a:close/>
                  <a:moveTo>
                    <a:pt x="1359" y="0"/>
                  </a:moveTo>
                  <a:lnTo>
                    <a:pt x="1364" y="0"/>
                  </a:lnTo>
                  <a:lnTo>
                    <a:pt x="1367" y="3"/>
                  </a:lnTo>
                  <a:lnTo>
                    <a:pt x="1371" y="5"/>
                  </a:lnTo>
                  <a:lnTo>
                    <a:pt x="1373" y="9"/>
                  </a:lnTo>
                  <a:lnTo>
                    <a:pt x="1374" y="14"/>
                  </a:lnTo>
                  <a:lnTo>
                    <a:pt x="1373" y="19"/>
                  </a:lnTo>
                  <a:lnTo>
                    <a:pt x="1371" y="23"/>
                  </a:lnTo>
                  <a:lnTo>
                    <a:pt x="1367" y="26"/>
                  </a:lnTo>
                  <a:lnTo>
                    <a:pt x="1364" y="28"/>
                  </a:lnTo>
                  <a:lnTo>
                    <a:pt x="1359" y="29"/>
                  </a:lnTo>
                  <a:lnTo>
                    <a:pt x="1355" y="28"/>
                  </a:lnTo>
                  <a:lnTo>
                    <a:pt x="1350" y="26"/>
                  </a:lnTo>
                  <a:lnTo>
                    <a:pt x="1348" y="23"/>
                  </a:lnTo>
                  <a:lnTo>
                    <a:pt x="1345" y="19"/>
                  </a:lnTo>
                  <a:lnTo>
                    <a:pt x="1343" y="14"/>
                  </a:lnTo>
                  <a:lnTo>
                    <a:pt x="1345" y="9"/>
                  </a:lnTo>
                  <a:lnTo>
                    <a:pt x="1348" y="5"/>
                  </a:lnTo>
                  <a:lnTo>
                    <a:pt x="1350" y="3"/>
                  </a:lnTo>
                  <a:lnTo>
                    <a:pt x="1355" y="0"/>
                  </a:lnTo>
                  <a:lnTo>
                    <a:pt x="1359" y="0"/>
                  </a:lnTo>
                  <a:close/>
                  <a:moveTo>
                    <a:pt x="1295" y="0"/>
                  </a:moveTo>
                  <a:lnTo>
                    <a:pt x="1300" y="0"/>
                  </a:lnTo>
                  <a:lnTo>
                    <a:pt x="1304" y="3"/>
                  </a:lnTo>
                  <a:lnTo>
                    <a:pt x="1307" y="5"/>
                  </a:lnTo>
                  <a:lnTo>
                    <a:pt x="1308" y="9"/>
                  </a:lnTo>
                  <a:lnTo>
                    <a:pt x="1310" y="14"/>
                  </a:lnTo>
                  <a:lnTo>
                    <a:pt x="1308" y="19"/>
                  </a:lnTo>
                  <a:lnTo>
                    <a:pt x="1307" y="23"/>
                  </a:lnTo>
                  <a:lnTo>
                    <a:pt x="1304" y="26"/>
                  </a:lnTo>
                  <a:lnTo>
                    <a:pt x="1300" y="28"/>
                  </a:lnTo>
                  <a:lnTo>
                    <a:pt x="1295" y="29"/>
                  </a:lnTo>
                  <a:lnTo>
                    <a:pt x="1290" y="28"/>
                  </a:lnTo>
                  <a:lnTo>
                    <a:pt x="1286" y="26"/>
                  </a:lnTo>
                  <a:lnTo>
                    <a:pt x="1283" y="23"/>
                  </a:lnTo>
                  <a:lnTo>
                    <a:pt x="1281" y="19"/>
                  </a:lnTo>
                  <a:lnTo>
                    <a:pt x="1281" y="14"/>
                  </a:lnTo>
                  <a:lnTo>
                    <a:pt x="1281" y="9"/>
                  </a:lnTo>
                  <a:lnTo>
                    <a:pt x="1283" y="5"/>
                  </a:lnTo>
                  <a:lnTo>
                    <a:pt x="1286" y="3"/>
                  </a:lnTo>
                  <a:lnTo>
                    <a:pt x="1290" y="0"/>
                  </a:lnTo>
                  <a:lnTo>
                    <a:pt x="1295" y="0"/>
                  </a:lnTo>
                  <a:close/>
                  <a:moveTo>
                    <a:pt x="1232" y="0"/>
                  </a:moveTo>
                  <a:lnTo>
                    <a:pt x="1236" y="0"/>
                  </a:lnTo>
                  <a:lnTo>
                    <a:pt x="1240" y="3"/>
                  </a:lnTo>
                  <a:lnTo>
                    <a:pt x="1243" y="5"/>
                  </a:lnTo>
                  <a:lnTo>
                    <a:pt x="1246" y="9"/>
                  </a:lnTo>
                  <a:lnTo>
                    <a:pt x="1246" y="14"/>
                  </a:lnTo>
                  <a:lnTo>
                    <a:pt x="1246" y="19"/>
                  </a:lnTo>
                  <a:lnTo>
                    <a:pt x="1243" y="23"/>
                  </a:lnTo>
                  <a:lnTo>
                    <a:pt x="1240" y="26"/>
                  </a:lnTo>
                  <a:lnTo>
                    <a:pt x="1236" y="28"/>
                  </a:lnTo>
                  <a:lnTo>
                    <a:pt x="1232" y="29"/>
                  </a:lnTo>
                  <a:lnTo>
                    <a:pt x="1226" y="28"/>
                  </a:lnTo>
                  <a:lnTo>
                    <a:pt x="1222" y="26"/>
                  </a:lnTo>
                  <a:lnTo>
                    <a:pt x="1219" y="23"/>
                  </a:lnTo>
                  <a:lnTo>
                    <a:pt x="1216" y="19"/>
                  </a:lnTo>
                  <a:lnTo>
                    <a:pt x="1216" y="14"/>
                  </a:lnTo>
                  <a:lnTo>
                    <a:pt x="1216" y="9"/>
                  </a:lnTo>
                  <a:lnTo>
                    <a:pt x="1219" y="5"/>
                  </a:lnTo>
                  <a:lnTo>
                    <a:pt x="1222" y="3"/>
                  </a:lnTo>
                  <a:lnTo>
                    <a:pt x="1226" y="0"/>
                  </a:lnTo>
                  <a:lnTo>
                    <a:pt x="1232" y="0"/>
                  </a:lnTo>
                  <a:close/>
                  <a:moveTo>
                    <a:pt x="1167" y="0"/>
                  </a:moveTo>
                  <a:lnTo>
                    <a:pt x="1172" y="0"/>
                  </a:lnTo>
                  <a:lnTo>
                    <a:pt x="1176" y="3"/>
                  </a:lnTo>
                  <a:lnTo>
                    <a:pt x="1179" y="5"/>
                  </a:lnTo>
                  <a:lnTo>
                    <a:pt x="1181" y="9"/>
                  </a:lnTo>
                  <a:lnTo>
                    <a:pt x="1181" y="14"/>
                  </a:lnTo>
                  <a:lnTo>
                    <a:pt x="1181" y="19"/>
                  </a:lnTo>
                  <a:lnTo>
                    <a:pt x="1179" y="23"/>
                  </a:lnTo>
                  <a:lnTo>
                    <a:pt x="1176" y="26"/>
                  </a:lnTo>
                  <a:lnTo>
                    <a:pt x="1172" y="28"/>
                  </a:lnTo>
                  <a:lnTo>
                    <a:pt x="1167" y="29"/>
                  </a:lnTo>
                  <a:lnTo>
                    <a:pt x="1162" y="28"/>
                  </a:lnTo>
                  <a:lnTo>
                    <a:pt x="1158" y="26"/>
                  </a:lnTo>
                  <a:lnTo>
                    <a:pt x="1155" y="23"/>
                  </a:lnTo>
                  <a:lnTo>
                    <a:pt x="1154" y="19"/>
                  </a:lnTo>
                  <a:lnTo>
                    <a:pt x="1152" y="14"/>
                  </a:lnTo>
                  <a:lnTo>
                    <a:pt x="1154" y="9"/>
                  </a:lnTo>
                  <a:lnTo>
                    <a:pt x="1155" y="5"/>
                  </a:lnTo>
                  <a:lnTo>
                    <a:pt x="1158" y="3"/>
                  </a:lnTo>
                  <a:lnTo>
                    <a:pt x="1162" y="0"/>
                  </a:lnTo>
                  <a:lnTo>
                    <a:pt x="1167" y="0"/>
                  </a:lnTo>
                  <a:close/>
                  <a:moveTo>
                    <a:pt x="1103" y="0"/>
                  </a:moveTo>
                  <a:lnTo>
                    <a:pt x="1107" y="0"/>
                  </a:lnTo>
                  <a:lnTo>
                    <a:pt x="1112" y="3"/>
                  </a:lnTo>
                  <a:lnTo>
                    <a:pt x="1114" y="5"/>
                  </a:lnTo>
                  <a:lnTo>
                    <a:pt x="1117" y="9"/>
                  </a:lnTo>
                  <a:lnTo>
                    <a:pt x="1119" y="14"/>
                  </a:lnTo>
                  <a:lnTo>
                    <a:pt x="1117" y="19"/>
                  </a:lnTo>
                  <a:lnTo>
                    <a:pt x="1114" y="23"/>
                  </a:lnTo>
                  <a:lnTo>
                    <a:pt x="1112" y="26"/>
                  </a:lnTo>
                  <a:lnTo>
                    <a:pt x="1107" y="28"/>
                  </a:lnTo>
                  <a:lnTo>
                    <a:pt x="1103" y="29"/>
                  </a:lnTo>
                  <a:lnTo>
                    <a:pt x="1098" y="28"/>
                  </a:lnTo>
                  <a:lnTo>
                    <a:pt x="1095" y="26"/>
                  </a:lnTo>
                  <a:lnTo>
                    <a:pt x="1091" y="23"/>
                  </a:lnTo>
                  <a:lnTo>
                    <a:pt x="1089" y="19"/>
                  </a:lnTo>
                  <a:lnTo>
                    <a:pt x="1088" y="14"/>
                  </a:lnTo>
                  <a:lnTo>
                    <a:pt x="1089" y="9"/>
                  </a:lnTo>
                  <a:lnTo>
                    <a:pt x="1091" y="5"/>
                  </a:lnTo>
                  <a:lnTo>
                    <a:pt x="1095" y="3"/>
                  </a:lnTo>
                  <a:lnTo>
                    <a:pt x="1098" y="0"/>
                  </a:lnTo>
                  <a:lnTo>
                    <a:pt x="1103" y="0"/>
                  </a:lnTo>
                  <a:close/>
                  <a:moveTo>
                    <a:pt x="1039" y="0"/>
                  </a:moveTo>
                  <a:lnTo>
                    <a:pt x="1043" y="0"/>
                  </a:lnTo>
                  <a:lnTo>
                    <a:pt x="1047" y="3"/>
                  </a:lnTo>
                  <a:lnTo>
                    <a:pt x="1052" y="5"/>
                  </a:lnTo>
                  <a:lnTo>
                    <a:pt x="1053" y="9"/>
                  </a:lnTo>
                  <a:lnTo>
                    <a:pt x="1054" y="14"/>
                  </a:lnTo>
                  <a:lnTo>
                    <a:pt x="1053" y="19"/>
                  </a:lnTo>
                  <a:lnTo>
                    <a:pt x="1052" y="23"/>
                  </a:lnTo>
                  <a:lnTo>
                    <a:pt x="1047" y="26"/>
                  </a:lnTo>
                  <a:lnTo>
                    <a:pt x="1043" y="28"/>
                  </a:lnTo>
                  <a:lnTo>
                    <a:pt x="1039" y="29"/>
                  </a:lnTo>
                  <a:lnTo>
                    <a:pt x="1035" y="28"/>
                  </a:lnTo>
                  <a:lnTo>
                    <a:pt x="1031" y="26"/>
                  </a:lnTo>
                  <a:lnTo>
                    <a:pt x="1026" y="23"/>
                  </a:lnTo>
                  <a:lnTo>
                    <a:pt x="1025" y="19"/>
                  </a:lnTo>
                  <a:lnTo>
                    <a:pt x="1024" y="14"/>
                  </a:lnTo>
                  <a:lnTo>
                    <a:pt x="1025" y="9"/>
                  </a:lnTo>
                  <a:lnTo>
                    <a:pt x="1026" y="5"/>
                  </a:lnTo>
                  <a:lnTo>
                    <a:pt x="1031" y="3"/>
                  </a:lnTo>
                  <a:lnTo>
                    <a:pt x="1035" y="0"/>
                  </a:lnTo>
                  <a:lnTo>
                    <a:pt x="1039" y="0"/>
                  </a:lnTo>
                  <a:close/>
                  <a:moveTo>
                    <a:pt x="975" y="0"/>
                  </a:moveTo>
                  <a:lnTo>
                    <a:pt x="980" y="0"/>
                  </a:lnTo>
                  <a:lnTo>
                    <a:pt x="983" y="3"/>
                  </a:lnTo>
                  <a:lnTo>
                    <a:pt x="987" y="5"/>
                  </a:lnTo>
                  <a:lnTo>
                    <a:pt x="989" y="9"/>
                  </a:lnTo>
                  <a:lnTo>
                    <a:pt x="990" y="14"/>
                  </a:lnTo>
                  <a:lnTo>
                    <a:pt x="989" y="19"/>
                  </a:lnTo>
                  <a:lnTo>
                    <a:pt x="987" y="23"/>
                  </a:lnTo>
                  <a:lnTo>
                    <a:pt x="983" y="26"/>
                  </a:lnTo>
                  <a:lnTo>
                    <a:pt x="980" y="28"/>
                  </a:lnTo>
                  <a:lnTo>
                    <a:pt x="975" y="29"/>
                  </a:lnTo>
                  <a:lnTo>
                    <a:pt x="971" y="28"/>
                  </a:lnTo>
                  <a:lnTo>
                    <a:pt x="966" y="26"/>
                  </a:lnTo>
                  <a:lnTo>
                    <a:pt x="964" y="23"/>
                  </a:lnTo>
                  <a:lnTo>
                    <a:pt x="961" y="19"/>
                  </a:lnTo>
                  <a:lnTo>
                    <a:pt x="959" y="14"/>
                  </a:lnTo>
                  <a:lnTo>
                    <a:pt x="961" y="9"/>
                  </a:lnTo>
                  <a:lnTo>
                    <a:pt x="964" y="5"/>
                  </a:lnTo>
                  <a:lnTo>
                    <a:pt x="966" y="3"/>
                  </a:lnTo>
                  <a:lnTo>
                    <a:pt x="971" y="0"/>
                  </a:lnTo>
                  <a:lnTo>
                    <a:pt x="975" y="0"/>
                  </a:lnTo>
                  <a:close/>
                  <a:moveTo>
                    <a:pt x="911" y="0"/>
                  </a:moveTo>
                  <a:lnTo>
                    <a:pt x="916" y="0"/>
                  </a:lnTo>
                  <a:lnTo>
                    <a:pt x="920" y="3"/>
                  </a:lnTo>
                  <a:lnTo>
                    <a:pt x="923" y="5"/>
                  </a:lnTo>
                  <a:lnTo>
                    <a:pt x="924" y="9"/>
                  </a:lnTo>
                  <a:lnTo>
                    <a:pt x="926" y="14"/>
                  </a:lnTo>
                  <a:lnTo>
                    <a:pt x="924" y="19"/>
                  </a:lnTo>
                  <a:lnTo>
                    <a:pt x="923" y="23"/>
                  </a:lnTo>
                  <a:lnTo>
                    <a:pt x="920" y="26"/>
                  </a:lnTo>
                  <a:lnTo>
                    <a:pt x="916" y="28"/>
                  </a:lnTo>
                  <a:lnTo>
                    <a:pt x="911" y="29"/>
                  </a:lnTo>
                  <a:lnTo>
                    <a:pt x="906" y="28"/>
                  </a:lnTo>
                  <a:lnTo>
                    <a:pt x="902" y="26"/>
                  </a:lnTo>
                  <a:lnTo>
                    <a:pt x="899" y="23"/>
                  </a:lnTo>
                  <a:lnTo>
                    <a:pt x="897" y="19"/>
                  </a:lnTo>
                  <a:lnTo>
                    <a:pt x="897" y="14"/>
                  </a:lnTo>
                  <a:lnTo>
                    <a:pt x="897" y="9"/>
                  </a:lnTo>
                  <a:lnTo>
                    <a:pt x="899" y="5"/>
                  </a:lnTo>
                  <a:lnTo>
                    <a:pt x="902" y="3"/>
                  </a:lnTo>
                  <a:lnTo>
                    <a:pt x="906" y="0"/>
                  </a:lnTo>
                  <a:lnTo>
                    <a:pt x="911" y="0"/>
                  </a:lnTo>
                  <a:close/>
                  <a:moveTo>
                    <a:pt x="848" y="0"/>
                  </a:moveTo>
                  <a:lnTo>
                    <a:pt x="852" y="0"/>
                  </a:lnTo>
                  <a:lnTo>
                    <a:pt x="856" y="3"/>
                  </a:lnTo>
                  <a:lnTo>
                    <a:pt x="859" y="5"/>
                  </a:lnTo>
                  <a:lnTo>
                    <a:pt x="862" y="9"/>
                  </a:lnTo>
                  <a:lnTo>
                    <a:pt x="862" y="14"/>
                  </a:lnTo>
                  <a:lnTo>
                    <a:pt x="862" y="19"/>
                  </a:lnTo>
                  <a:lnTo>
                    <a:pt x="859" y="23"/>
                  </a:lnTo>
                  <a:lnTo>
                    <a:pt x="856" y="26"/>
                  </a:lnTo>
                  <a:lnTo>
                    <a:pt x="852" y="28"/>
                  </a:lnTo>
                  <a:lnTo>
                    <a:pt x="848" y="29"/>
                  </a:lnTo>
                  <a:lnTo>
                    <a:pt x="842" y="28"/>
                  </a:lnTo>
                  <a:lnTo>
                    <a:pt x="838" y="26"/>
                  </a:lnTo>
                  <a:lnTo>
                    <a:pt x="835" y="23"/>
                  </a:lnTo>
                  <a:lnTo>
                    <a:pt x="832" y="19"/>
                  </a:lnTo>
                  <a:lnTo>
                    <a:pt x="832" y="14"/>
                  </a:lnTo>
                  <a:lnTo>
                    <a:pt x="832" y="9"/>
                  </a:lnTo>
                  <a:lnTo>
                    <a:pt x="835" y="5"/>
                  </a:lnTo>
                  <a:lnTo>
                    <a:pt x="838" y="3"/>
                  </a:lnTo>
                  <a:lnTo>
                    <a:pt x="842" y="0"/>
                  </a:lnTo>
                  <a:lnTo>
                    <a:pt x="848" y="0"/>
                  </a:lnTo>
                  <a:close/>
                  <a:moveTo>
                    <a:pt x="783" y="0"/>
                  </a:moveTo>
                  <a:lnTo>
                    <a:pt x="788" y="0"/>
                  </a:lnTo>
                  <a:lnTo>
                    <a:pt x="792" y="3"/>
                  </a:lnTo>
                  <a:lnTo>
                    <a:pt x="795" y="5"/>
                  </a:lnTo>
                  <a:lnTo>
                    <a:pt x="797" y="9"/>
                  </a:lnTo>
                  <a:lnTo>
                    <a:pt x="797" y="14"/>
                  </a:lnTo>
                  <a:lnTo>
                    <a:pt x="797" y="19"/>
                  </a:lnTo>
                  <a:lnTo>
                    <a:pt x="795" y="23"/>
                  </a:lnTo>
                  <a:lnTo>
                    <a:pt x="792" y="26"/>
                  </a:lnTo>
                  <a:lnTo>
                    <a:pt x="788" y="28"/>
                  </a:lnTo>
                  <a:lnTo>
                    <a:pt x="783" y="29"/>
                  </a:lnTo>
                  <a:lnTo>
                    <a:pt x="778" y="28"/>
                  </a:lnTo>
                  <a:lnTo>
                    <a:pt x="774" y="26"/>
                  </a:lnTo>
                  <a:lnTo>
                    <a:pt x="771" y="23"/>
                  </a:lnTo>
                  <a:lnTo>
                    <a:pt x="770" y="19"/>
                  </a:lnTo>
                  <a:lnTo>
                    <a:pt x="768" y="14"/>
                  </a:lnTo>
                  <a:lnTo>
                    <a:pt x="770" y="9"/>
                  </a:lnTo>
                  <a:lnTo>
                    <a:pt x="771" y="5"/>
                  </a:lnTo>
                  <a:lnTo>
                    <a:pt x="774" y="3"/>
                  </a:lnTo>
                  <a:lnTo>
                    <a:pt x="778" y="0"/>
                  </a:lnTo>
                  <a:lnTo>
                    <a:pt x="783" y="0"/>
                  </a:lnTo>
                  <a:close/>
                  <a:moveTo>
                    <a:pt x="719" y="0"/>
                  </a:moveTo>
                  <a:lnTo>
                    <a:pt x="723" y="0"/>
                  </a:lnTo>
                  <a:lnTo>
                    <a:pt x="728" y="3"/>
                  </a:lnTo>
                  <a:lnTo>
                    <a:pt x="730" y="5"/>
                  </a:lnTo>
                  <a:lnTo>
                    <a:pt x="733" y="9"/>
                  </a:lnTo>
                  <a:lnTo>
                    <a:pt x="735" y="14"/>
                  </a:lnTo>
                  <a:lnTo>
                    <a:pt x="733" y="19"/>
                  </a:lnTo>
                  <a:lnTo>
                    <a:pt x="730" y="23"/>
                  </a:lnTo>
                  <a:lnTo>
                    <a:pt x="728" y="26"/>
                  </a:lnTo>
                  <a:lnTo>
                    <a:pt x="723" y="28"/>
                  </a:lnTo>
                  <a:lnTo>
                    <a:pt x="719" y="29"/>
                  </a:lnTo>
                  <a:lnTo>
                    <a:pt x="714" y="28"/>
                  </a:lnTo>
                  <a:lnTo>
                    <a:pt x="711" y="26"/>
                  </a:lnTo>
                  <a:lnTo>
                    <a:pt x="707" y="23"/>
                  </a:lnTo>
                  <a:lnTo>
                    <a:pt x="705" y="19"/>
                  </a:lnTo>
                  <a:lnTo>
                    <a:pt x="704" y="14"/>
                  </a:lnTo>
                  <a:lnTo>
                    <a:pt x="705" y="9"/>
                  </a:lnTo>
                  <a:lnTo>
                    <a:pt x="707" y="5"/>
                  </a:lnTo>
                  <a:lnTo>
                    <a:pt x="711" y="3"/>
                  </a:lnTo>
                  <a:lnTo>
                    <a:pt x="714" y="0"/>
                  </a:lnTo>
                  <a:lnTo>
                    <a:pt x="719" y="0"/>
                  </a:lnTo>
                  <a:close/>
                  <a:moveTo>
                    <a:pt x="655" y="0"/>
                  </a:moveTo>
                  <a:lnTo>
                    <a:pt x="659" y="0"/>
                  </a:lnTo>
                  <a:lnTo>
                    <a:pt x="663" y="3"/>
                  </a:lnTo>
                  <a:lnTo>
                    <a:pt x="668" y="5"/>
                  </a:lnTo>
                  <a:lnTo>
                    <a:pt x="669" y="9"/>
                  </a:lnTo>
                  <a:lnTo>
                    <a:pt x="670" y="14"/>
                  </a:lnTo>
                  <a:lnTo>
                    <a:pt x="669" y="19"/>
                  </a:lnTo>
                  <a:lnTo>
                    <a:pt x="668" y="23"/>
                  </a:lnTo>
                  <a:lnTo>
                    <a:pt x="663" y="26"/>
                  </a:lnTo>
                  <a:lnTo>
                    <a:pt x="659" y="28"/>
                  </a:lnTo>
                  <a:lnTo>
                    <a:pt x="655" y="29"/>
                  </a:lnTo>
                  <a:lnTo>
                    <a:pt x="651" y="28"/>
                  </a:lnTo>
                  <a:lnTo>
                    <a:pt x="647" y="26"/>
                  </a:lnTo>
                  <a:lnTo>
                    <a:pt x="642" y="23"/>
                  </a:lnTo>
                  <a:lnTo>
                    <a:pt x="641" y="19"/>
                  </a:lnTo>
                  <a:lnTo>
                    <a:pt x="640" y="14"/>
                  </a:lnTo>
                  <a:lnTo>
                    <a:pt x="641" y="9"/>
                  </a:lnTo>
                  <a:lnTo>
                    <a:pt x="642" y="5"/>
                  </a:lnTo>
                  <a:lnTo>
                    <a:pt x="647" y="3"/>
                  </a:lnTo>
                  <a:lnTo>
                    <a:pt x="651" y="0"/>
                  </a:lnTo>
                  <a:lnTo>
                    <a:pt x="655" y="0"/>
                  </a:lnTo>
                  <a:close/>
                  <a:moveTo>
                    <a:pt x="591" y="0"/>
                  </a:moveTo>
                  <a:lnTo>
                    <a:pt x="596" y="0"/>
                  </a:lnTo>
                  <a:lnTo>
                    <a:pt x="599" y="3"/>
                  </a:lnTo>
                  <a:lnTo>
                    <a:pt x="603" y="5"/>
                  </a:lnTo>
                  <a:lnTo>
                    <a:pt x="605" y="9"/>
                  </a:lnTo>
                  <a:lnTo>
                    <a:pt x="606" y="14"/>
                  </a:lnTo>
                  <a:lnTo>
                    <a:pt x="605" y="19"/>
                  </a:lnTo>
                  <a:lnTo>
                    <a:pt x="603" y="23"/>
                  </a:lnTo>
                  <a:lnTo>
                    <a:pt x="599" y="26"/>
                  </a:lnTo>
                  <a:lnTo>
                    <a:pt x="596" y="28"/>
                  </a:lnTo>
                  <a:lnTo>
                    <a:pt x="591" y="29"/>
                  </a:lnTo>
                  <a:lnTo>
                    <a:pt x="587" y="28"/>
                  </a:lnTo>
                  <a:lnTo>
                    <a:pt x="582" y="26"/>
                  </a:lnTo>
                  <a:lnTo>
                    <a:pt x="580" y="23"/>
                  </a:lnTo>
                  <a:lnTo>
                    <a:pt x="577" y="19"/>
                  </a:lnTo>
                  <a:lnTo>
                    <a:pt x="575" y="14"/>
                  </a:lnTo>
                  <a:lnTo>
                    <a:pt x="577" y="9"/>
                  </a:lnTo>
                  <a:lnTo>
                    <a:pt x="580" y="5"/>
                  </a:lnTo>
                  <a:lnTo>
                    <a:pt x="582" y="3"/>
                  </a:lnTo>
                  <a:lnTo>
                    <a:pt x="587" y="0"/>
                  </a:lnTo>
                  <a:lnTo>
                    <a:pt x="591" y="0"/>
                  </a:lnTo>
                  <a:close/>
                  <a:moveTo>
                    <a:pt x="527" y="0"/>
                  </a:moveTo>
                  <a:lnTo>
                    <a:pt x="532" y="0"/>
                  </a:lnTo>
                  <a:lnTo>
                    <a:pt x="536" y="3"/>
                  </a:lnTo>
                  <a:lnTo>
                    <a:pt x="539" y="5"/>
                  </a:lnTo>
                  <a:lnTo>
                    <a:pt x="540" y="9"/>
                  </a:lnTo>
                  <a:lnTo>
                    <a:pt x="542" y="14"/>
                  </a:lnTo>
                  <a:lnTo>
                    <a:pt x="540" y="19"/>
                  </a:lnTo>
                  <a:lnTo>
                    <a:pt x="539" y="23"/>
                  </a:lnTo>
                  <a:lnTo>
                    <a:pt x="536" y="26"/>
                  </a:lnTo>
                  <a:lnTo>
                    <a:pt x="532" y="28"/>
                  </a:lnTo>
                  <a:lnTo>
                    <a:pt x="527" y="29"/>
                  </a:lnTo>
                  <a:lnTo>
                    <a:pt x="522" y="28"/>
                  </a:lnTo>
                  <a:lnTo>
                    <a:pt x="518" y="26"/>
                  </a:lnTo>
                  <a:lnTo>
                    <a:pt x="515" y="23"/>
                  </a:lnTo>
                  <a:lnTo>
                    <a:pt x="513" y="19"/>
                  </a:lnTo>
                  <a:lnTo>
                    <a:pt x="513" y="14"/>
                  </a:lnTo>
                  <a:lnTo>
                    <a:pt x="513" y="9"/>
                  </a:lnTo>
                  <a:lnTo>
                    <a:pt x="515" y="5"/>
                  </a:lnTo>
                  <a:lnTo>
                    <a:pt x="518" y="3"/>
                  </a:lnTo>
                  <a:lnTo>
                    <a:pt x="522" y="0"/>
                  </a:lnTo>
                  <a:lnTo>
                    <a:pt x="527" y="0"/>
                  </a:lnTo>
                  <a:close/>
                  <a:moveTo>
                    <a:pt x="462" y="0"/>
                  </a:moveTo>
                  <a:lnTo>
                    <a:pt x="468" y="0"/>
                  </a:lnTo>
                  <a:lnTo>
                    <a:pt x="472" y="3"/>
                  </a:lnTo>
                  <a:lnTo>
                    <a:pt x="475" y="5"/>
                  </a:lnTo>
                  <a:lnTo>
                    <a:pt x="478" y="9"/>
                  </a:lnTo>
                  <a:lnTo>
                    <a:pt x="478" y="14"/>
                  </a:lnTo>
                  <a:lnTo>
                    <a:pt x="478" y="19"/>
                  </a:lnTo>
                  <a:lnTo>
                    <a:pt x="475" y="23"/>
                  </a:lnTo>
                  <a:lnTo>
                    <a:pt x="472" y="26"/>
                  </a:lnTo>
                  <a:lnTo>
                    <a:pt x="468" y="28"/>
                  </a:lnTo>
                  <a:lnTo>
                    <a:pt x="462" y="29"/>
                  </a:lnTo>
                  <a:lnTo>
                    <a:pt x="458" y="28"/>
                  </a:lnTo>
                  <a:lnTo>
                    <a:pt x="454" y="26"/>
                  </a:lnTo>
                  <a:lnTo>
                    <a:pt x="451" y="23"/>
                  </a:lnTo>
                  <a:lnTo>
                    <a:pt x="448" y="19"/>
                  </a:lnTo>
                  <a:lnTo>
                    <a:pt x="448" y="14"/>
                  </a:lnTo>
                  <a:lnTo>
                    <a:pt x="448" y="9"/>
                  </a:lnTo>
                  <a:lnTo>
                    <a:pt x="451" y="5"/>
                  </a:lnTo>
                  <a:lnTo>
                    <a:pt x="454" y="3"/>
                  </a:lnTo>
                  <a:lnTo>
                    <a:pt x="458" y="0"/>
                  </a:lnTo>
                  <a:lnTo>
                    <a:pt x="462" y="0"/>
                  </a:lnTo>
                  <a:close/>
                  <a:moveTo>
                    <a:pt x="399" y="0"/>
                  </a:moveTo>
                  <a:lnTo>
                    <a:pt x="404" y="0"/>
                  </a:lnTo>
                  <a:lnTo>
                    <a:pt x="408" y="3"/>
                  </a:lnTo>
                  <a:lnTo>
                    <a:pt x="411" y="5"/>
                  </a:lnTo>
                  <a:lnTo>
                    <a:pt x="413" y="9"/>
                  </a:lnTo>
                  <a:lnTo>
                    <a:pt x="413" y="14"/>
                  </a:lnTo>
                  <a:lnTo>
                    <a:pt x="413" y="19"/>
                  </a:lnTo>
                  <a:lnTo>
                    <a:pt x="411" y="23"/>
                  </a:lnTo>
                  <a:lnTo>
                    <a:pt x="408" y="26"/>
                  </a:lnTo>
                  <a:lnTo>
                    <a:pt x="404" y="28"/>
                  </a:lnTo>
                  <a:lnTo>
                    <a:pt x="399" y="29"/>
                  </a:lnTo>
                  <a:lnTo>
                    <a:pt x="394" y="28"/>
                  </a:lnTo>
                  <a:lnTo>
                    <a:pt x="390" y="26"/>
                  </a:lnTo>
                  <a:lnTo>
                    <a:pt x="387" y="23"/>
                  </a:lnTo>
                  <a:lnTo>
                    <a:pt x="386" y="19"/>
                  </a:lnTo>
                  <a:lnTo>
                    <a:pt x="384" y="14"/>
                  </a:lnTo>
                  <a:lnTo>
                    <a:pt x="386" y="9"/>
                  </a:lnTo>
                  <a:lnTo>
                    <a:pt x="387" y="5"/>
                  </a:lnTo>
                  <a:lnTo>
                    <a:pt x="390" y="3"/>
                  </a:lnTo>
                  <a:lnTo>
                    <a:pt x="394" y="0"/>
                  </a:lnTo>
                  <a:lnTo>
                    <a:pt x="399" y="0"/>
                  </a:lnTo>
                  <a:close/>
                  <a:moveTo>
                    <a:pt x="335" y="0"/>
                  </a:moveTo>
                  <a:lnTo>
                    <a:pt x="339" y="0"/>
                  </a:lnTo>
                  <a:lnTo>
                    <a:pt x="344" y="3"/>
                  </a:lnTo>
                  <a:lnTo>
                    <a:pt x="346" y="5"/>
                  </a:lnTo>
                  <a:lnTo>
                    <a:pt x="349" y="9"/>
                  </a:lnTo>
                  <a:lnTo>
                    <a:pt x="351" y="14"/>
                  </a:lnTo>
                  <a:lnTo>
                    <a:pt x="349" y="19"/>
                  </a:lnTo>
                  <a:lnTo>
                    <a:pt x="346" y="23"/>
                  </a:lnTo>
                  <a:lnTo>
                    <a:pt x="344" y="26"/>
                  </a:lnTo>
                  <a:lnTo>
                    <a:pt x="339" y="28"/>
                  </a:lnTo>
                  <a:lnTo>
                    <a:pt x="335" y="29"/>
                  </a:lnTo>
                  <a:lnTo>
                    <a:pt x="330" y="28"/>
                  </a:lnTo>
                  <a:lnTo>
                    <a:pt x="327" y="26"/>
                  </a:lnTo>
                  <a:lnTo>
                    <a:pt x="323" y="23"/>
                  </a:lnTo>
                  <a:lnTo>
                    <a:pt x="321" y="19"/>
                  </a:lnTo>
                  <a:lnTo>
                    <a:pt x="320" y="14"/>
                  </a:lnTo>
                  <a:lnTo>
                    <a:pt x="321" y="9"/>
                  </a:lnTo>
                  <a:lnTo>
                    <a:pt x="323" y="5"/>
                  </a:lnTo>
                  <a:lnTo>
                    <a:pt x="327" y="3"/>
                  </a:lnTo>
                  <a:lnTo>
                    <a:pt x="330" y="0"/>
                  </a:lnTo>
                  <a:lnTo>
                    <a:pt x="335" y="0"/>
                  </a:lnTo>
                  <a:close/>
                  <a:moveTo>
                    <a:pt x="271" y="0"/>
                  </a:moveTo>
                  <a:lnTo>
                    <a:pt x="275" y="0"/>
                  </a:lnTo>
                  <a:lnTo>
                    <a:pt x="279" y="3"/>
                  </a:lnTo>
                  <a:lnTo>
                    <a:pt x="284" y="5"/>
                  </a:lnTo>
                  <a:lnTo>
                    <a:pt x="285" y="9"/>
                  </a:lnTo>
                  <a:lnTo>
                    <a:pt x="286" y="14"/>
                  </a:lnTo>
                  <a:lnTo>
                    <a:pt x="285" y="19"/>
                  </a:lnTo>
                  <a:lnTo>
                    <a:pt x="284" y="23"/>
                  </a:lnTo>
                  <a:lnTo>
                    <a:pt x="279" y="26"/>
                  </a:lnTo>
                  <a:lnTo>
                    <a:pt x="275" y="28"/>
                  </a:lnTo>
                  <a:lnTo>
                    <a:pt x="271" y="29"/>
                  </a:lnTo>
                  <a:lnTo>
                    <a:pt x="267" y="28"/>
                  </a:lnTo>
                  <a:lnTo>
                    <a:pt x="263" y="26"/>
                  </a:lnTo>
                  <a:lnTo>
                    <a:pt x="258" y="23"/>
                  </a:lnTo>
                  <a:lnTo>
                    <a:pt x="257" y="19"/>
                  </a:lnTo>
                  <a:lnTo>
                    <a:pt x="256" y="14"/>
                  </a:lnTo>
                  <a:lnTo>
                    <a:pt x="257" y="9"/>
                  </a:lnTo>
                  <a:lnTo>
                    <a:pt x="258" y="5"/>
                  </a:lnTo>
                  <a:lnTo>
                    <a:pt x="263" y="3"/>
                  </a:lnTo>
                  <a:lnTo>
                    <a:pt x="267" y="0"/>
                  </a:lnTo>
                  <a:lnTo>
                    <a:pt x="271" y="0"/>
                  </a:lnTo>
                  <a:close/>
                  <a:moveTo>
                    <a:pt x="207" y="0"/>
                  </a:moveTo>
                  <a:lnTo>
                    <a:pt x="212" y="0"/>
                  </a:lnTo>
                  <a:lnTo>
                    <a:pt x="215" y="3"/>
                  </a:lnTo>
                  <a:lnTo>
                    <a:pt x="219" y="5"/>
                  </a:lnTo>
                  <a:lnTo>
                    <a:pt x="221" y="9"/>
                  </a:lnTo>
                  <a:lnTo>
                    <a:pt x="222" y="14"/>
                  </a:lnTo>
                  <a:lnTo>
                    <a:pt x="221" y="19"/>
                  </a:lnTo>
                  <a:lnTo>
                    <a:pt x="219" y="23"/>
                  </a:lnTo>
                  <a:lnTo>
                    <a:pt x="215" y="26"/>
                  </a:lnTo>
                  <a:lnTo>
                    <a:pt x="212" y="28"/>
                  </a:lnTo>
                  <a:lnTo>
                    <a:pt x="207" y="29"/>
                  </a:lnTo>
                  <a:lnTo>
                    <a:pt x="203" y="28"/>
                  </a:lnTo>
                  <a:lnTo>
                    <a:pt x="198" y="26"/>
                  </a:lnTo>
                  <a:lnTo>
                    <a:pt x="196" y="23"/>
                  </a:lnTo>
                  <a:lnTo>
                    <a:pt x="193" y="19"/>
                  </a:lnTo>
                  <a:lnTo>
                    <a:pt x="191" y="14"/>
                  </a:lnTo>
                  <a:lnTo>
                    <a:pt x="193" y="9"/>
                  </a:lnTo>
                  <a:lnTo>
                    <a:pt x="196" y="5"/>
                  </a:lnTo>
                  <a:lnTo>
                    <a:pt x="198" y="3"/>
                  </a:lnTo>
                  <a:lnTo>
                    <a:pt x="203" y="0"/>
                  </a:lnTo>
                  <a:lnTo>
                    <a:pt x="207" y="0"/>
                  </a:lnTo>
                  <a:close/>
                  <a:moveTo>
                    <a:pt x="143" y="0"/>
                  </a:moveTo>
                  <a:lnTo>
                    <a:pt x="148" y="0"/>
                  </a:lnTo>
                  <a:lnTo>
                    <a:pt x="152" y="3"/>
                  </a:lnTo>
                  <a:lnTo>
                    <a:pt x="155" y="5"/>
                  </a:lnTo>
                  <a:lnTo>
                    <a:pt x="156" y="9"/>
                  </a:lnTo>
                  <a:lnTo>
                    <a:pt x="158" y="14"/>
                  </a:lnTo>
                  <a:lnTo>
                    <a:pt x="156" y="19"/>
                  </a:lnTo>
                  <a:lnTo>
                    <a:pt x="155" y="23"/>
                  </a:lnTo>
                  <a:lnTo>
                    <a:pt x="152" y="26"/>
                  </a:lnTo>
                  <a:lnTo>
                    <a:pt x="148" y="28"/>
                  </a:lnTo>
                  <a:lnTo>
                    <a:pt x="143" y="29"/>
                  </a:lnTo>
                  <a:lnTo>
                    <a:pt x="138" y="28"/>
                  </a:lnTo>
                  <a:lnTo>
                    <a:pt x="134" y="26"/>
                  </a:lnTo>
                  <a:lnTo>
                    <a:pt x="131" y="23"/>
                  </a:lnTo>
                  <a:lnTo>
                    <a:pt x="129" y="19"/>
                  </a:lnTo>
                  <a:lnTo>
                    <a:pt x="129" y="14"/>
                  </a:lnTo>
                  <a:lnTo>
                    <a:pt x="129" y="9"/>
                  </a:lnTo>
                  <a:lnTo>
                    <a:pt x="131" y="5"/>
                  </a:lnTo>
                  <a:lnTo>
                    <a:pt x="134" y="3"/>
                  </a:lnTo>
                  <a:lnTo>
                    <a:pt x="138" y="0"/>
                  </a:lnTo>
                  <a:lnTo>
                    <a:pt x="143" y="0"/>
                  </a:lnTo>
                  <a:close/>
                  <a:moveTo>
                    <a:pt x="80" y="0"/>
                  </a:moveTo>
                  <a:lnTo>
                    <a:pt x="84" y="0"/>
                  </a:lnTo>
                  <a:lnTo>
                    <a:pt x="88" y="3"/>
                  </a:lnTo>
                  <a:lnTo>
                    <a:pt x="91" y="5"/>
                  </a:lnTo>
                  <a:lnTo>
                    <a:pt x="94" y="9"/>
                  </a:lnTo>
                  <a:lnTo>
                    <a:pt x="94" y="14"/>
                  </a:lnTo>
                  <a:lnTo>
                    <a:pt x="94" y="19"/>
                  </a:lnTo>
                  <a:lnTo>
                    <a:pt x="91" y="23"/>
                  </a:lnTo>
                  <a:lnTo>
                    <a:pt x="88" y="26"/>
                  </a:lnTo>
                  <a:lnTo>
                    <a:pt x="84" y="28"/>
                  </a:lnTo>
                  <a:lnTo>
                    <a:pt x="80" y="29"/>
                  </a:lnTo>
                  <a:lnTo>
                    <a:pt x="74" y="28"/>
                  </a:lnTo>
                  <a:lnTo>
                    <a:pt x="70" y="26"/>
                  </a:lnTo>
                  <a:lnTo>
                    <a:pt x="67" y="23"/>
                  </a:lnTo>
                  <a:lnTo>
                    <a:pt x="64" y="19"/>
                  </a:lnTo>
                  <a:lnTo>
                    <a:pt x="64" y="14"/>
                  </a:lnTo>
                  <a:lnTo>
                    <a:pt x="64" y="9"/>
                  </a:lnTo>
                  <a:lnTo>
                    <a:pt x="67" y="5"/>
                  </a:lnTo>
                  <a:lnTo>
                    <a:pt x="70" y="3"/>
                  </a:lnTo>
                  <a:lnTo>
                    <a:pt x="74" y="0"/>
                  </a:lnTo>
                  <a:lnTo>
                    <a:pt x="80" y="0"/>
                  </a:lnTo>
                  <a:close/>
                  <a:moveTo>
                    <a:pt x="15" y="0"/>
                  </a:moveTo>
                  <a:lnTo>
                    <a:pt x="20" y="0"/>
                  </a:lnTo>
                  <a:lnTo>
                    <a:pt x="24" y="3"/>
                  </a:lnTo>
                  <a:lnTo>
                    <a:pt x="27" y="5"/>
                  </a:lnTo>
                  <a:lnTo>
                    <a:pt x="29" y="9"/>
                  </a:lnTo>
                  <a:lnTo>
                    <a:pt x="29" y="14"/>
                  </a:lnTo>
                  <a:lnTo>
                    <a:pt x="29" y="19"/>
                  </a:lnTo>
                  <a:lnTo>
                    <a:pt x="27" y="23"/>
                  </a:lnTo>
                  <a:lnTo>
                    <a:pt x="24" y="26"/>
                  </a:lnTo>
                  <a:lnTo>
                    <a:pt x="20" y="28"/>
                  </a:lnTo>
                  <a:lnTo>
                    <a:pt x="15" y="29"/>
                  </a:lnTo>
                  <a:lnTo>
                    <a:pt x="10" y="28"/>
                  </a:lnTo>
                  <a:lnTo>
                    <a:pt x="6" y="26"/>
                  </a:lnTo>
                  <a:lnTo>
                    <a:pt x="3" y="23"/>
                  </a:lnTo>
                  <a:lnTo>
                    <a:pt x="2" y="19"/>
                  </a:lnTo>
                  <a:lnTo>
                    <a:pt x="0" y="14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10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591" name="Freeform 7590"/>
          <p:cNvSpPr/>
          <p:nvPr/>
        </p:nvSpPr>
        <p:spPr>
          <a:xfrm>
            <a:off x="7834745" y="3584862"/>
            <a:ext cx="4357255" cy="3273137"/>
          </a:xfrm>
          <a:custGeom>
            <a:avLst/>
            <a:gdLst>
              <a:gd name="connsiteX0" fmla="*/ 0 w 4357255"/>
              <a:gd name="connsiteY0" fmla="*/ 0 h 3273137"/>
              <a:gd name="connsiteX1" fmla="*/ 4357255 w 4357255"/>
              <a:gd name="connsiteY1" fmla="*/ 0 h 3273137"/>
              <a:gd name="connsiteX2" fmla="*/ 4357255 w 4357255"/>
              <a:gd name="connsiteY2" fmla="*/ 3273137 h 3273137"/>
              <a:gd name="connsiteX3" fmla="*/ 690121 w 4357255"/>
              <a:gd name="connsiteY3" fmla="*/ 3273136 h 3273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57255" h="3273137">
                <a:moveTo>
                  <a:pt x="0" y="0"/>
                </a:moveTo>
                <a:lnTo>
                  <a:pt x="4357255" y="0"/>
                </a:lnTo>
                <a:lnTo>
                  <a:pt x="4357255" y="3273137"/>
                </a:lnTo>
                <a:lnTo>
                  <a:pt x="690121" y="327313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75" name="TextBox 7574"/>
          <p:cNvSpPr txBox="1"/>
          <p:nvPr/>
        </p:nvSpPr>
        <p:spPr>
          <a:xfrm>
            <a:off x="924925" y="3926726"/>
            <a:ext cx="6507786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i="1" dirty="0">
                <a:solidFill>
                  <a:schemeClr val="bg2"/>
                </a:solidFill>
                <a:latin typeface="+mj-lt"/>
              </a:rPr>
              <a:t>“ </a:t>
            </a:r>
            <a:r>
              <a:rPr lang="en-GB" sz="3200" b="1" i="1" dirty="0">
                <a:solidFill>
                  <a:schemeClr val="bg2"/>
                </a:solidFill>
                <a:latin typeface="+mj-lt"/>
              </a:rPr>
              <a:t>How</a:t>
            </a:r>
            <a:r>
              <a:rPr lang="en-GB" sz="3200" dirty="0"/>
              <a:t> </a:t>
            </a:r>
            <a:r>
              <a:rPr lang="en-GB" sz="3200" b="1" i="1" dirty="0">
                <a:solidFill>
                  <a:schemeClr val="bg2"/>
                </a:solidFill>
                <a:latin typeface="+mj-lt"/>
              </a:rPr>
              <a:t>did</a:t>
            </a:r>
            <a:r>
              <a:rPr lang="en-GB" sz="3200" dirty="0"/>
              <a:t> </a:t>
            </a:r>
            <a:r>
              <a:rPr lang="en-GB" sz="3200" b="1" i="1" dirty="0">
                <a:solidFill>
                  <a:schemeClr val="bg2"/>
                </a:solidFill>
                <a:latin typeface="+mj-lt"/>
              </a:rPr>
              <a:t>we cure polio, smallpox and send a man to the moon? </a:t>
            </a:r>
          </a:p>
          <a:p>
            <a:r>
              <a:rPr lang="en-GB" sz="3200" b="1" i="1" dirty="0">
                <a:solidFill>
                  <a:schemeClr val="bg2"/>
                </a:solidFill>
                <a:latin typeface="+mj-lt"/>
              </a:rPr>
              <a:t>How did we decode the human genome in just 13 years? Collaboration.”</a:t>
            </a:r>
            <a:endParaRPr lang="en-US" sz="3200" b="1" i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7560" name="Rectangle 7559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564" name="Straight Connector 7563"/>
          <p:cNvCxnSpPr/>
          <p:nvPr/>
        </p:nvCxnSpPr>
        <p:spPr>
          <a:xfrm flipH="1">
            <a:off x="1" y="3584864"/>
            <a:ext cx="12191999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68" name="Straight Connector 7567"/>
          <p:cNvCxnSpPr/>
          <p:nvPr/>
        </p:nvCxnSpPr>
        <p:spPr>
          <a:xfrm>
            <a:off x="7834745" y="3584864"/>
            <a:ext cx="685800" cy="3273136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oup 1"/>
          <p:cNvGrpSpPr/>
          <p:nvPr/>
        </p:nvGrpSpPr>
        <p:grpSpPr>
          <a:xfrm>
            <a:off x="8798049" y="3757972"/>
            <a:ext cx="3116446" cy="3100028"/>
            <a:chOff x="8798049" y="3757972"/>
            <a:chExt cx="3116446" cy="3100028"/>
          </a:xfrm>
        </p:grpSpPr>
        <p:grpSp>
          <p:nvGrpSpPr>
            <p:cNvPr id="7595" name="Group 7594"/>
            <p:cNvGrpSpPr/>
            <p:nvPr/>
          </p:nvGrpSpPr>
          <p:grpSpPr>
            <a:xfrm>
              <a:off x="8810108" y="3757972"/>
              <a:ext cx="3104387" cy="3100028"/>
              <a:chOff x="4244976" y="1404938"/>
              <a:chExt cx="1130300" cy="1128713"/>
            </a:xfrm>
          </p:grpSpPr>
          <p:sp>
            <p:nvSpPr>
              <p:cNvPr id="7596" name="Freeform 333"/>
              <p:cNvSpPr>
                <a:spLocks/>
              </p:cNvSpPr>
              <p:nvPr/>
            </p:nvSpPr>
            <p:spPr bwMode="auto">
              <a:xfrm>
                <a:off x="4545014" y="1409701"/>
                <a:ext cx="1588" cy="1588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97" name="Freeform 334"/>
              <p:cNvSpPr>
                <a:spLocks/>
              </p:cNvSpPr>
              <p:nvPr/>
            </p:nvSpPr>
            <p:spPr bwMode="auto">
              <a:xfrm>
                <a:off x="4603751" y="1406526"/>
                <a:ext cx="3175" cy="6350"/>
              </a:xfrm>
              <a:custGeom>
                <a:avLst/>
                <a:gdLst>
                  <a:gd name="T0" fmla="*/ 1 w 2"/>
                  <a:gd name="T1" fmla="*/ 0 h 4"/>
                  <a:gd name="T2" fmla="*/ 2 w 2"/>
                  <a:gd name="T3" fmla="*/ 2 h 4"/>
                  <a:gd name="T4" fmla="*/ 2 w 2"/>
                  <a:gd name="T5" fmla="*/ 2 h 4"/>
                  <a:gd name="T6" fmla="*/ 2 w 2"/>
                  <a:gd name="T7" fmla="*/ 3 h 4"/>
                  <a:gd name="T8" fmla="*/ 1 w 2"/>
                  <a:gd name="T9" fmla="*/ 4 h 4"/>
                  <a:gd name="T10" fmla="*/ 0 w 2"/>
                  <a:gd name="T11" fmla="*/ 3 h 4"/>
                  <a:gd name="T12" fmla="*/ 0 w 2"/>
                  <a:gd name="T13" fmla="*/ 2 h 4"/>
                  <a:gd name="T14" fmla="*/ 0 w 2"/>
                  <a:gd name="T15" fmla="*/ 2 h 4"/>
                  <a:gd name="T16" fmla="*/ 1 w 2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98" name="Freeform 335"/>
              <p:cNvSpPr>
                <a:spLocks/>
              </p:cNvSpPr>
              <p:nvPr/>
            </p:nvSpPr>
            <p:spPr bwMode="auto">
              <a:xfrm>
                <a:off x="4660901" y="1406526"/>
                <a:ext cx="6350" cy="6350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0 h 4"/>
                  <a:gd name="T4" fmla="*/ 4 w 4"/>
                  <a:gd name="T5" fmla="*/ 2 h 4"/>
                  <a:gd name="T6" fmla="*/ 4 w 4"/>
                  <a:gd name="T7" fmla="*/ 4 h 4"/>
                  <a:gd name="T8" fmla="*/ 2 w 4"/>
                  <a:gd name="T9" fmla="*/ 4 h 4"/>
                  <a:gd name="T10" fmla="*/ 0 w 4"/>
                  <a:gd name="T11" fmla="*/ 4 h 4"/>
                  <a:gd name="T12" fmla="*/ 0 w 4"/>
                  <a:gd name="T13" fmla="*/ 2 h 4"/>
                  <a:gd name="T14" fmla="*/ 0 w 4"/>
                  <a:gd name="T15" fmla="*/ 0 h 4"/>
                  <a:gd name="T16" fmla="*/ 2 w 4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99" name="Freeform 336"/>
              <p:cNvSpPr>
                <a:spLocks/>
              </p:cNvSpPr>
              <p:nvPr/>
            </p:nvSpPr>
            <p:spPr bwMode="auto">
              <a:xfrm>
                <a:off x="4719639" y="1404938"/>
                <a:ext cx="7938" cy="9525"/>
              </a:xfrm>
              <a:custGeom>
                <a:avLst/>
                <a:gdLst>
                  <a:gd name="T0" fmla="*/ 3 w 5"/>
                  <a:gd name="T1" fmla="*/ 0 h 6"/>
                  <a:gd name="T2" fmla="*/ 4 w 5"/>
                  <a:gd name="T3" fmla="*/ 1 h 6"/>
                  <a:gd name="T4" fmla="*/ 5 w 5"/>
                  <a:gd name="T5" fmla="*/ 3 h 6"/>
                  <a:gd name="T6" fmla="*/ 4 w 5"/>
                  <a:gd name="T7" fmla="*/ 5 h 6"/>
                  <a:gd name="T8" fmla="*/ 3 w 5"/>
                  <a:gd name="T9" fmla="*/ 6 h 6"/>
                  <a:gd name="T10" fmla="*/ 0 w 5"/>
                  <a:gd name="T11" fmla="*/ 5 h 6"/>
                  <a:gd name="T12" fmla="*/ 0 w 5"/>
                  <a:gd name="T13" fmla="*/ 3 h 6"/>
                  <a:gd name="T14" fmla="*/ 0 w 5"/>
                  <a:gd name="T15" fmla="*/ 1 h 6"/>
                  <a:gd name="T16" fmla="*/ 3 w 5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lnTo>
                      <a:pt x="4" y="1"/>
                    </a:lnTo>
                    <a:lnTo>
                      <a:pt x="5" y="3"/>
                    </a:lnTo>
                    <a:lnTo>
                      <a:pt x="4" y="5"/>
                    </a:lnTo>
                    <a:lnTo>
                      <a:pt x="3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00" name="Freeform 337"/>
              <p:cNvSpPr>
                <a:spLocks/>
              </p:cNvSpPr>
              <p:nvPr/>
            </p:nvSpPr>
            <p:spPr bwMode="auto">
              <a:xfrm>
                <a:off x="4778376" y="1404938"/>
                <a:ext cx="9525" cy="9525"/>
              </a:xfrm>
              <a:custGeom>
                <a:avLst/>
                <a:gdLst>
                  <a:gd name="T0" fmla="*/ 2 w 6"/>
                  <a:gd name="T1" fmla="*/ 0 h 6"/>
                  <a:gd name="T2" fmla="*/ 5 w 6"/>
                  <a:gd name="T3" fmla="*/ 0 h 6"/>
                  <a:gd name="T4" fmla="*/ 5 w 6"/>
                  <a:gd name="T5" fmla="*/ 1 h 6"/>
                  <a:gd name="T6" fmla="*/ 6 w 6"/>
                  <a:gd name="T7" fmla="*/ 3 h 6"/>
                  <a:gd name="T8" fmla="*/ 5 w 6"/>
                  <a:gd name="T9" fmla="*/ 5 h 6"/>
                  <a:gd name="T10" fmla="*/ 5 w 6"/>
                  <a:gd name="T11" fmla="*/ 6 h 6"/>
                  <a:gd name="T12" fmla="*/ 2 w 6"/>
                  <a:gd name="T13" fmla="*/ 6 h 6"/>
                  <a:gd name="T14" fmla="*/ 1 w 6"/>
                  <a:gd name="T15" fmla="*/ 6 h 6"/>
                  <a:gd name="T16" fmla="*/ 0 w 6"/>
                  <a:gd name="T17" fmla="*/ 5 h 6"/>
                  <a:gd name="T18" fmla="*/ 0 w 6"/>
                  <a:gd name="T19" fmla="*/ 3 h 6"/>
                  <a:gd name="T20" fmla="*/ 0 w 6"/>
                  <a:gd name="T21" fmla="*/ 1 h 6"/>
                  <a:gd name="T22" fmla="*/ 1 w 6"/>
                  <a:gd name="T23" fmla="*/ 0 h 6"/>
                  <a:gd name="T24" fmla="*/ 2 w 6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lnTo>
                      <a:pt x="5" y="0"/>
                    </a:lnTo>
                    <a:lnTo>
                      <a:pt x="5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01" name="Freeform 338"/>
              <p:cNvSpPr>
                <a:spLocks/>
              </p:cNvSpPr>
              <p:nvPr/>
            </p:nvSpPr>
            <p:spPr bwMode="auto">
              <a:xfrm>
                <a:off x="4835526" y="1404938"/>
                <a:ext cx="11113" cy="9525"/>
              </a:xfrm>
              <a:custGeom>
                <a:avLst/>
                <a:gdLst>
                  <a:gd name="T0" fmla="*/ 4 w 7"/>
                  <a:gd name="T1" fmla="*/ 0 h 6"/>
                  <a:gd name="T2" fmla="*/ 6 w 7"/>
                  <a:gd name="T3" fmla="*/ 1 h 6"/>
                  <a:gd name="T4" fmla="*/ 7 w 7"/>
                  <a:gd name="T5" fmla="*/ 3 h 6"/>
                  <a:gd name="T6" fmla="*/ 6 w 7"/>
                  <a:gd name="T7" fmla="*/ 5 h 6"/>
                  <a:gd name="T8" fmla="*/ 4 w 7"/>
                  <a:gd name="T9" fmla="*/ 6 h 6"/>
                  <a:gd name="T10" fmla="*/ 2 w 7"/>
                  <a:gd name="T11" fmla="*/ 5 h 6"/>
                  <a:gd name="T12" fmla="*/ 0 w 7"/>
                  <a:gd name="T13" fmla="*/ 3 h 6"/>
                  <a:gd name="T14" fmla="*/ 2 w 7"/>
                  <a:gd name="T15" fmla="*/ 1 h 6"/>
                  <a:gd name="T16" fmla="*/ 4 w 7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lnTo>
                      <a:pt x="6" y="1"/>
                    </a:lnTo>
                    <a:lnTo>
                      <a:pt x="7" y="3"/>
                    </a:lnTo>
                    <a:lnTo>
                      <a:pt x="6" y="5"/>
                    </a:lnTo>
                    <a:lnTo>
                      <a:pt x="4" y="6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02" name="Freeform 339"/>
              <p:cNvSpPr>
                <a:spLocks/>
              </p:cNvSpPr>
              <p:nvPr/>
            </p:nvSpPr>
            <p:spPr bwMode="auto">
              <a:xfrm>
                <a:off x="4895851" y="1404938"/>
                <a:ext cx="9525" cy="9525"/>
              </a:xfrm>
              <a:custGeom>
                <a:avLst/>
                <a:gdLst>
                  <a:gd name="T0" fmla="*/ 3 w 6"/>
                  <a:gd name="T1" fmla="*/ 0 h 6"/>
                  <a:gd name="T2" fmla="*/ 6 w 6"/>
                  <a:gd name="T3" fmla="*/ 1 h 6"/>
                  <a:gd name="T4" fmla="*/ 6 w 6"/>
                  <a:gd name="T5" fmla="*/ 3 h 6"/>
                  <a:gd name="T6" fmla="*/ 6 w 6"/>
                  <a:gd name="T7" fmla="*/ 5 h 6"/>
                  <a:gd name="T8" fmla="*/ 3 w 6"/>
                  <a:gd name="T9" fmla="*/ 6 h 6"/>
                  <a:gd name="T10" fmla="*/ 2 w 6"/>
                  <a:gd name="T11" fmla="*/ 5 h 6"/>
                  <a:gd name="T12" fmla="*/ 0 w 6"/>
                  <a:gd name="T13" fmla="*/ 3 h 6"/>
                  <a:gd name="T14" fmla="*/ 2 w 6"/>
                  <a:gd name="T15" fmla="*/ 1 h 6"/>
                  <a:gd name="T16" fmla="*/ 3 w 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lnTo>
                      <a:pt x="6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3" y="6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03" name="Freeform 340"/>
              <p:cNvSpPr>
                <a:spLocks/>
              </p:cNvSpPr>
              <p:nvPr/>
            </p:nvSpPr>
            <p:spPr bwMode="auto">
              <a:xfrm>
                <a:off x="4956176" y="1406526"/>
                <a:ext cx="6350" cy="6350"/>
              </a:xfrm>
              <a:custGeom>
                <a:avLst/>
                <a:gdLst>
                  <a:gd name="T0" fmla="*/ 3 w 4"/>
                  <a:gd name="T1" fmla="*/ 0 h 4"/>
                  <a:gd name="T2" fmla="*/ 4 w 4"/>
                  <a:gd name="T3" fmla="*/ 0 h 4"/>
                  <a:gd name="T4" fmla="*/ 4 w 4"/>
                  <a:gd name="T5" fmla="*/ 2 h 4"/>
                  <a:gd name="T6" fmla="*/ 4 w 4"/>
                  <a:gd name="T7" fmla="*/ 3 h 4"/>
                  <a:gd name="T8" fmla="*/ 3 w 4"/>
                  <a:gd name="T9" fmla="*/ 4 h 4"/>
                  <a:gd name="T10" fmla="*/ 2 w 4"/>
                  <a:gd name="T11" fmla="*/ 3 h 4"/>
                  <a:gd name="T12" fmla="*/ 0 w 4"/>
                  <a:gd name="T13" fmla="*/ 2 h 4"/>
                  <a:gd name="T14" fmla="*/ 2 w 4"/>
                  <a:gd name="T15" fmla="*/ 0 h 4"/>
                  <a:gd name="T16" fmla="*/ 3 w 4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04" name="Freeform 341"/>
              <p:cNvSpPr>
                <a:spLocks/>
              </p:cNvSpPr>
              <p:nvPr/>
            </p:nvSpPr>
            <p:spPr bwMode="auto">
              <a:xfrm>
                <a:off x="5016501" y="1409701"/>
                <a:ext cx="3175" cy="1588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05" name="Freeform 342"/>
              <p:cNvSpPr>
                <a:spLocks/>
              </p:cNvSpPr>
              <p:nvPr/>
            </p:nvSpPr>
            <p:spPr bwMode="auto">
              <a:xfrm>
                <a:off x="4484689" y="1466851"/>
                <a:ext cx="4763" cy="4763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0 h 3"/>
                  <a:gd name="T4" fmla="*/ 3 w 3"/>
                  <a:gd name="T5" fmla="*/ 2 h 3"/>
                  <a:gd name="T6" fmla="*/ 3 w 3"/>
                  <a:gd name="T7" fmla="*/ 3 h 3"/>
                  <a:gd name="T8" fmla="*/ 1 w 3"/>
                  <a:gd name="T9" fmla="*/ 3 h 3"/>
                  <a:gd name="T10" fmla="*/ 0 w 3"/>
                  <a:gd name="T11" fmla="*/ 3 h 3"/>
                  <a:gd name="T12" fmla="*/ 0 w 3"/>
                  <a:gd name="T13" fmla="*/ 2 h 3"/>
                  <a:gd name="T14" fmla="*/ 0 w 3"/>
                  <a:gd name="T15" fmla="*/ 0 h 3"/>
                  <a:gd name="T16" fmla="*/ 1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06" name="Freeform 343"/>
              <p:cNvSpPr>
                <a:spLocks/>
              </p:cNvSpPr>
              <p:nvPr/>
            </p:nvSpPr>
            <p:spPr bwMode="auto">
              <a:xfrm>
                <a:off x="4540251" y="1463676"/>
                <a:ext cx="11113" cy="9525"/>
              </a:xfrm>
              <a:custGeom>
                <a:avLst/>
                <a:gdLst>
                  <a:gd name="T0" fmla="*/ 4 w 7"/>
                  <a:gd name="T1" fmla="*/ 0 h 6"/>
                  <a:gd name="T2" fmla="*/ 6 w 7"/>
                  <a:gd name="T3" fmla="*/ 1 h 6"/>
                  <a:gd name="T4" fmla="*/ 7 w 7"/>
                  <a:gd name="T5" fmla="*/ 2 h 6"/>
                  <a:gd name="T6" fmla="*/ 7 w 7"/>
                  <a:gd name="T7" fmla="*/ 4 h 6"/>
                  <a:gd name="T8" fmla="*/ 7 w 7"/>
                  <a:gd name="T9" fmla="*/ 5 h 6"/>
                  <a:gd name="T10" fmla="*/ 6 w 7"/>
                  <a:gd name="T11" fmla="*/ 6 h 6"/>
                  <a:gd name="T12" fmla="*/ 4 w 7"/>
                  <a:gd name="T13" fmla="*/ 6 h 6"/>
                  <a:gd name="T14" fmla="*/ 2 w 7"/>
                  <a:gd name="T15" fmla="*/ 6 h 6"/>
                  <a:gd name="T16" fmla="*/ 2 w 7"/>
                  <a:gd name="T17" fmla="*/ 5 h 6"/>
                  <a:gd name="T18" fmla="*/ 0 w 7"/>
                  <a:gd name="T19" fmla="*/ 4 h 6"/>
                  <a:gd name="T20" fmla="*/ 2 w 7"/>
                  <a:gd name="T21" fmla="*/ 2 h 6"/>
                  <a:gd name="T22" fmla="*/ 2 w 7"/>
                  <a:gd name="T23" fmla="*/ 1 h 6"/>
                  <a:gd name="T24" fmla="*/ 4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lnTo>
                      <a:pt x="6" y="1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07" name="Freeform 344"/>
              <p:cNvSpPr>
                <a:spLocks/>
              </p:cNvSpPr>
              <p:nvPr/>
            </p:nvSpPr>
            <p:spPr bwMode="auto">
              <a:xfrm>
                <a:off x="4598989" y="1460501"/>
                <a:ext cx="14288" cy="14288"/>
              </a:xfrm>
              <a:custGeom>
                <a:avLst/>
                <a:gdLst>
                  <a:gd name="T0" fmla="*/ 4 w 9"/>
                  <a:gd name="T1" fmla="*/ 0 h 9"/>
                  <a:gd name="T2" fmla="*/ 7 w 9"/>
                  <a:gd name="T3" fmla="*/ 2 h 9"/>
                  <a:gd name="T4" fmla="*/ 8 w 9"/>
                  <a:gd name="T5" fmla="*/ 3 h 9"/>
                  <a:gd name="T6" fmla="*/ 9 w 9"/>
                  <a:gd name="T7" fmla="*/ 6 h 9"/>
                  <a:gd name="T8" fmla="*/ 8 w 9"/>
                  <a:gd name="T9" fmla="*/ 8 h 9"/>
                  <a:gd name="T10" fmla="*/ 7 w 9"/>
                  <a:gd name="T11" fmla="*/ 9 h 9"/>
                  <a:gd name="T12" fmla="*/ 4 w 9"/>
                  <a:gd name="T13" fmla="*/ 9 h 9"/>
                  <a:gd name="T14" fmla="*/ 1 w 9"/>
                  <a:gd name="T15" fmla="*/ 9 h 9"/>
                  <a:gd name="T16" fmla="*/ 0 w 9"/>
                  <a:gd name="T17" fmla="*/ 8 h 9"/>
                  <a:gd name="T18" fmla="*/ 0 w 9"/>
                  <a:gd name="T19" fmla="*/ 6 h 9"/>
                  <a:gd name="T20" fmla="*/ 0 w 9"/>
                  <a:gd name="T21" fmla="*/ 3 h 9"/>
                  <a:gd name="T22" fmla="*/ 1 w 9"/>
                  <a:gd name="T23" fmla="*/ 2 h 9"/>
                  <a:gd name="T24" fmla="*/ 4 w 9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7" y="2"/>
                    </a:lnTo>
                    <a:lnTo>
                      <a:pt x="8" y="3"/>
                    </a:lnTo>
                    <a:lnTo>
                      <a:pt x="9" y="6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08" name="Freeform 345"/>
              <p:cNvSpPr>
                <a:spLocks/>
              </p:cNvSpPr>
              <p:nvPr/>
            </p:nvSpPr>
            <p:spPr bwMode="auto">
              <a:xfrm>
                <a:off x="4654551" y="1460501"/>
                <a:ext cx="19050" cy="17463"/>
              </a:xfrm>
              <a:custGeom>
                <a:avLst/>
                <a:gdLst>
                  <a:gd name="T0" fmla="*/ 6 w 12"/>
                  <a:gd name="T1" fmla="*/ 0 h 11"/>
                  <a:gd name="T2" fmla="*/ 10 w 12"/>
                  <a:gd name="T3" fmla="*/ 0 h 11"/>
                  <a:gd name="T4" fmla="*/ 11 w 12"/>
                  <a:gd name="T5" fmla="*/ 3 h 11"/>
                  <a:gd name="T6" fmla="*/ 12 w 12"/>
                  <a:gd name="T7" fmla="*/ 6 h 11"/>
                  <a:gd name="T8" fmla="*/ 11 w 12"/>
                  <a:gd name="T9" fmla="*/ 8 h 11"/>
                  <a:gd name="T10" fmla="*/ 10 w 12"/>
                  <a:gd name="T11" fmla="*/ 11 h 11"/>
                  <a:gd name="T12" fmla="*/ 6 w 12"/>
                  <a:gd name="T13" fmla="*/ 11 h 11"/>
                  <a:gd name="T14" fmla="*/ 3 w 12"/>
                  <a:gd name="T15" fmla="*/ 11 h 11"/>
                  <a:gd name="T16" fmla="*/ 2 w 12"/>
                  <a:gd name="T17" fmla="*/ 8 h 11"/>
                  <a:gd name="T18" fmla="*/ 0 w 12"/>
                  <a:gd name="T19" fmla="*/ 6 h 11"/>
                  <a:gd name="T20" fmla="*/ 2 w 12"/>
                  <a:gd name="T21" fmla="*/ 3 h 11"/>
                  <a:gd name="T22" fmla="*/ 3 w 12"/>
                  <a:gd name="T23" fmla="*/ 0 h 11"/>
                  <a:gd name="T24" fmla="*/ 6 w 12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1">
                    <a:moveTo>
                      <a:pt x="6" y="0"/>
                    </a:moveTo>
                    <a:lnTo>
                      <a:pt x="10" y="0"/>
                    </a:lnTo>
                    <a:lnTo>
                      <a:pt x="11" y="3"/>
                    </a:lnTo>
                    <a:lnTo>
                      <a:pt x="12" y="6"/>
                    </a:lnTo>
                    <a:lnTo>
                      <a:pt x="11" y="8"/>
                    </a:lnTo>
                    <a:lnTo>
                      <a:pt x="10" y="11"/>
                    </a:lnTo>
                    <a:lnTo>
                      <a:pt x="6" y="11"/>
                    </a:lnTo>
                    <a:lnTo>
                      <a:pt x="3" y="11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3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09" name="Freeform 346"/>
              <p:cNvSpPr>
                <a:spLocks/>
              </p:cNvSpPr>
              <p:nvPr/>
            </p:nvSpPr>
            <p:spPr bwMode="auto">
              <a:xfrm>
                <a:off x="4713289" y="1458913"/>
                <a:ext cx="20638" cy="20638"/>
              </a:xfrm>
              <a:custGeom>
                <a:avLst/>
                <a:gdLst>
                  <a:gd name="T0" fmla="*/ 7 w 13"/>
                  <a:gd name="T1" fmla="*/ 0 h 13"/>
                  <a:gd name="T2" fmla="*/ 9 w 13"/>
                  <a:gd name="T3" fmla="*/ 1 h 13"/>
                  <a:gd name="T4" fmla="*/ 12 w 13"/>
                  <a:gd name="T5" fmla="*/ 3 h 13"/>
                  <a:gd name="T6" fmla="*/ 13 w 13"/>
                  <a:gd name="T7" fmla="*/ 7 h 13"/>
                  <a:gd name="T8" fmla="*/ 12 w 13"/>
                  <a:gd name="T9" fmla="*/ 9 h 13"/>
                  <a:gd name="T10" fmla="*/ 9 w 13"/>
                  <a:gd name="T11" fmla="*/ 12 h 13"/>
                  <a:gd name="T12" fmla="*/ 7 w 13"/>
                  <a:gd name="T13" fmla="*/ 13 h 13"/>
                  <a:gd name="T14" fmla="*/ 3 w 13"/>
                  <a:gd name="T15" fmla="*/ 12 h 13"/>
                  <a:gd name="T16" fmla="*/ 1 w 13"/>
                  <a:gd name="T17" fmla="*/ 9 h 13"/>
                  <a:gd name="T18" fmla="*/ 0 w 13"/>
                  <a:gd name="T19" fmla="*/ 7 h 13"/>
                  <a:gd name="T20" fmla="*/ 1 w 13"/>
                  <a:gd name="T21" fmla="*/ 3 h 13"/>
                  <a:gd name="T22" fmla="*/ 3 w 13"/>
                  <a:gd name="T23" fmla="*/ 1 h 13"/>
                  <a:gd name="T24" fmla="*/ 7 w 13"/>
                  <a:gd name="T2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9" y="1"/>
                    </a:lnTo>
                    <a:lnTo>
                      <a:pt x="12" y="3"/>
                    </a:lnTo>
                    <a:lnTo>
                      <a:pt x="13" y="7"/>
                    </a:lnTo>
                    <a:lnTo>
                      <a:pt x="12" y="9"/>
                    </a:lnTo>
                    <a:lnTo>
                      <a:pt x="9" y="12"/>
                    </a:lnTo>
                    <a:lnTo>
                      <a:pt x="7" y="13"/>
                    </a:lnTo>
                    <a:lnTo>
                      <a:pt x="3" y="12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3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10" name="Freeform 347"/>
              <p:cNvSpPr>
                <a:spLocks/>
              </p:cNvSpPr>
              <p:nvPr/>
            </p:nvSpPr>
            <p:spPr bwMode="auto">
              <a:xfrm>
                <a:off x="4772026" y="1458913"/>
                <a:ext cx="20638" cy="20638"/>
              </a:xfrm>
              <a:custGeom>
                <a:avLst/>
                <a:gdLst>
                  <a:gd name="T0" fmla="*/ 6 w 13"/>
                  <a:gd name="T1" fmla="*/ 0 h 13"/>
                  <a:gd name="T2" fmla="*/ 10 w 13"/>
                  <a:gd name="T3" fmla="*/ 1 h 13"/>
                  <a:gd name="T4" fmla="*/ 13 w 13"/>
                  <a:gd name="T5" fmla="*/ 3 h 13"/>
                  <a:gd name="T6" fmla="*/ 13 w 13"/>
                  <a:gd name="T7" fmla="*/ 7 h 13"/>
                  <a:gd name="T8" fmla="*/ 13 w 13"/>
                  <a:gd name="T9" fmla="*/ 9 h 13"/>
                  <a:gd name="T10" fmla="*/ 10 w 13"/>
                  <a:gd name="T11" fmla="*/ 12 h 13"/>
                  <a:gd name="T12" fmla="*/ 6 w 13"/>
                  <a:gd name="T13" fmla="*/ 13 h 13"/>
                  <a:gd name="T14" fmla="*/ 4 w 13"/>
                  <a:gd name="T15" fmla="*/ 12 h 13"/>
                  <a:gd name="T16" fmla="*/ 1 w 13"/>
                  <a:gd name="T17" fmla="*/ 9 h 13"/>
                  <a:gd name="T18" fmla="*/ 0 w 13"/>
                  <a:gd name="T19" fmla="*/ 7 h 13"/>
                  <a:gd name="T20" fmla="*/ 1 w 13"/>
                  <a:gd name="T21" fmla="*/ 3 h 13"/>
                  <a:gd name="T22" fmla="*/ 4 w 13"/>
                  <a:gd name="T23" fmla="*/ 1 h 13"/>
                  <a:gd name="T24" fmla="*/ 6 w 13"/>
                  <a:gd name="T2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0" y="1"/>
                    </a:lnTo>
                    <a:lnTo>
                      <a:pt x="13" y="3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10" y="12"/>
                    </a:lnTo>
                    <a:lnTo>
                      <a:pt x="6" y="13"/>
                    </a:lnTo>
                    <a:lnTo>
                      <a:pt x="4" y="12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4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11" name="Freeform 348"/>
              <p:cNvSpPr>
                <a:spLocks/>
              </p:cNvSpPr>
              <p:nvPr/>
            </p:nvSpPr>
            <p:spPr bwMode="auto">
              <a:xfrm>
                <a:off x="4832351" y="1458913"/>
                <a:ext cx="17463" cy="20638"/>
              </a:xfrm>
              <a:custGeom>
                <a:avLst/>
                <a:gdLst>
                  <a:gd name="T0" fmla="*/ 6 w 11"/>
                  <a:gd name="T1" fmla="*/ 0 h 13"/>
                  <a:gd name="T2" fmla="*/ 9 w 11"/>
                  <a:gd name="T3" fmla="*/ 1 h 13"/>
                  <a:gd name="T4" fmla="*/ 11 w 11"/>
                  <a:gd name="T5" fmla="*/ 3 h 13"/>
                  <a:gd name="T6" fmla="*/ 11 w 11"/>
                  <a:gd name="T7" fmla="*/ 7 h 13"/>
                  <a:gd name="T8" fmla="*/ 11 w 11"/>
                  <a:gd name="T9" fmla="*/ 9 h 13"/>
                  <a:gd name="T10" fmla="*/ 9 w 11"/>
                  <a:gd name="T11" fmla="*/ 12 h 13"/>
                  <a:gd name="T12" fmla="*/ 6 w 11"/>
                  <a:gd name="T13" fmla="*/ 13 h 13"/>
                  <a:gd name="T14" fmla="*/ 2 w 11"/>
                  <a:gd name="T15" fmla="*/ 12 h 13"/>
                  <a:gd name="T16" fmla="*/ 1 w 11"/>
                  <a:gd name="T17" fmla="*/ 9 h 13"/>
                  <a:gd name="T18" fmla="*/ 0 w 11"/>
                  <a:gd name="T19" fmla="*/ 7 h 13"/>
                  <a:gd name="T20" fmla="*/ 1 w 11"/>
                  <a:gd name="T21" fmla="*/ 3 h 13"/>
                  <a:gd name="T22" fmla="*/ 2 w 11"/>
                  <a:gd name="T23" fmla="*/ 1 h 13"/>
                  <a:gd name="T24" fmla="*/ 6 w 11"/>
                  <a:gd name="T2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3">
                    <a:moveTo>
                      <a:pt x="6" y="0"/>
                    </a:moveTo>
                    <a:lnTo>
                      <a:pt x="9" y="1"/>
                    </a:lnTo>
                    <a:lnTo>
                      <a:pt x="11" y="3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9" y="12"/>
                    </a:lnTo>
                    <a:lnTo>
                      <a:pt x="6" y="13"/>
                    </a:lnTo>
                    <a:lnTo>
                      <a:pt x="2" y="12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2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12" name="Freeform 349"/>
              <p:cNvSpPr>
                <a:spLocks/>
              </p:cNvSpPr>
              <p:nvPr/>
            </p:nvSpPr>
            <p:spPr bwMode="auto">
              <a:xfrm>
                <a:off x="4892676" y="1458913"/>
                <a:ext cx="17463" cy="19050"/>
              </a:xfrm>
              <a:custGeom>
                <a:avLst/>
                <a:gdLst>
                  <a:gd name="T0" fmla="*/ 5 w 11"/>
                  <a:gd name="T1" fmla="*/ 0 h 12"/>
                  <a:gd name="T2" fmla="*/ 8 w 11"/>
                  <a:gd name="T3" fmla="*/ 1 h 12"/>
                  <a:gd name="T4" fmla="*/ 10 w 11"/>
                  <a:gd name="T5" fmla="*/ 4 h 12"/>
                  <a:gd name="T6" fmla="*/ 11 w 11"/>
                  <a:gd name="T7" fmla="*/ 7 h 12"/>
                  <a:gd name="T8" fmla="*/ 10 w 11"/>
                  <a:gd name="T9" fmla="*/ 9 h 12"/>
                  <a:gd name="T10" fmla="*/ 8 w 11"/>
                  <a:gd name="T11" fmla="*/ 12 h 12"/>
                  <a:gd name="T12" fmla="*/ 5 w 11"/>
                  <a:gd name="T13" fmla="*/ 12 h 12"/>
                  <a:gd name="T14" fmla="*/ 2 w 11"/>
                  <a:gd name="T15" fmla="*/ 12 h 12"/>
                  <a:gd name="T16" fmla="*/ 0 w 11"/>
                  <a:gd name="T17" fmla="*/ 9 h 12"/>
                  <a:gd name="T18" fmla="*/ 0 w 11"/>
                  <a:gd name="T19" fmla="*/ 7 h 12"/>
                  <a:gd name="T20" fmla="*/ 0 w 11"/>
                  <a:gd name="T21" fmla="*/ 4 h 12"/>
                  <a:gd name="T22" fmla="*/ 2 w 11"/>
                  <a:gd name="T23" fmla="*/ 1 h 12"/>
                  <a:gd name="T24" fmla="*/ 5 w 11"/>
                  <a:gd name="T2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2">
                    <a:moveTo>
                      <a:pt x="5" y="0"/>
                    </a:moveTo>
                    <a:lnTo>
                      <a:pt x="8" y="1"/>
                    </a:lnTo>
                    <a:lnTo>
                      <a:pt x="10" y="4"/>
                    </a:lnTo>
                    <a:lnTo>
                      <a:pt x="11" y="7"/>
                    </a:lnTo>
                    <a:lnTo>
                      <a:pt x="10" y="9"/>
                    </a:lnTo>
                    <a:lnTo>
                      <a:pt x="8" y="12"/>
                    </a:lnTo>
                    <a:lnTo>
                      <a:pt x="5" y="12"/>
                    </a:lnTo>
                    <a:lnTo>
                      <a:pt x="2" y="12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13" name="Freeform 350"/>
              <p:cNvSpPr>
                <a:spLocks/>
              </p:cNvSpPr>
              <p:nvPr/>
            </p:nvSpPr>
            <p:spPr bwMode="auto">
              <a:xfrm>
                <a:off x="4953001" y="1460501"/>
                <a:ext cx="14288" cy="17463"/>
              </a:xfrm>
              <a:custGeom>
                <a:avLst/>
                <a:gdLst>
                  <a:gd name="T0" fmla="*/ 5 w 9"/>
                  <a:gd name="T1" fmla="*/ 0 h 11"/>
                  <a:gd name="T2" fmla="*/ 6 w 9"/>
                  <a:gd name="T3" fmla="*/ 2 h 11"/>
                  <a:gd name="T4" fmla="*/ 9 w 9"/>
                  <a:gd name="T5" fmla="*/ 3 h 11"/>
                  <a:gd name="T6" fmla="*/ 9 w 9"/>
                  <a:gd name="T7" fmla="*/ 6 h 11"/>
                  <a:gd name="T8" fmla="*/ 9 w 9"/>
                  <a:gd name="T9" fmla="*/ 8 h 11"/>
                  <a:gd name="T10" fmla="*/ 6 w 9"/>
                  <a:gd name="T11" fmla="*/ 9 h 11"/>
                  <a:gd name="T12" fmla="*/ 5 w 9"/>
                  <a:gd name="T13" fmla="*/ 11 h 11"/>
                  <a:gd name="T14" fmla="*/ 2 w 9"/>
                  <a:gd name="T15" fmla="*/ 9 h 11"/>
                  <a:gd name="T16" fmla="*/ 0 w 9"/>
                  <a:gd name="T17" fmla="*/ 8 h 11"/>
                  <a:gd name="T18" fmla="*/ 0 w 9"/>
                  <a:gd name="T19" fmla="*/ 6 h 11"/>
                  <a:gd name="T20" fmla="*/ 0 w 9"/>
                  <a:gd name="T21" fmla="*/ 3 h 11"/>
                  <a:gd name="T22" fmla="*/ 2 w 9"/>
                  <a:gd name="T23" fmla="*/ 2 h 11"/>
                  <a:gd name="T24" fmla="*/ 5 w 9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11">
                    <a:moveTo>
                      <a:pt x="5" y="0"/>
                    </a:moveTo>
                    <a:lnTo>
                      <a:pt x="6" y="2"/>
                    </a:lnTo>
                    <a:lnTo>
                      <a:pt x="9" y="3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6" y="9"/>
                    </a:lnTo>
                    <a:lnTo>
                      <a:pt x="5" y="11"/>
                    </a:lnTo>
                    <a:lnTo>
                      <a:pt x="2" y="9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14" name="Freeform 351"/>
              <p:cNvSpPr>
                <a:spLocks/>
              </p:cNvSpPr>
              <p:nvPr/>
            </p:nvSpPr>
            <p:spPr bwMode="auto">
              <a:xfrm>
                <a:off x="5013326" y="1463676"/>
                <a:ext cx="12700" cy="11113"/>
              </a:xfrm>
              <a:custGeom>
                <a:avLst/>
                <a:gdLst>
                  <a:gd name="T0" fmla="*/ 4 w 8"/>
                  <a:gd name="T1" fmla="*/ 0 h 7"/>
                  <a:gd name="T2" fmla="*/ 5 w 8"/>
                  <a:gd name="T3" fmla="*/ 0 h 7"/>
                  <a:gd name="T4" fmla="*/ 6 w 8"/>
                  <a:gd name="T5" fmla="*/ 1 h 7"/>
                  <a:gd name="T6" fmla="*/ 8 w 8"/>
                  <a:gd name="T7" fmla="*/ 4 h 7"/>
                  <a:gd name="T8" fmla="*/ 6 w 8"/>
                  <a:gd name="T9" fmla="*/ 5 h 7"/>
                  <a:gd name="T10" fmla="*/ 5 w 8"/>
                  <a:gd name="T11" fmla="*/ 6 h 7"/>
                  <a:gd name="T12" fmla="*/ 4 w 8"/>
                  <a:gd name="T13" fmla="*/ 7 h 7"/>
                  <a:gd name="T14" fmla="*/ 2 w 8"/>
                  <a:gd name="T15" fmla="*/ 6 h 7"/>
                  <a:gd name="T16" fmla="*/ 0 w 8"/>
                  <a:gd name="T17" fmla="*/ 5 h 7"/>
                  <a:gd name="T18" fmla="*/ 0 w 8"/>
                  <a:gd name="T19" fmla="*/ 4 h 7"/>
                  <a:gd name="T20" fmla="*/ 0 w 8"/>
                  <a:gd name="T21" fmla="*/ 1 h 7"/>
                  <a:gd name="T22" fmla="*/ 2 w 8"/>
                  <a:gd name="T23" fmla="*/ 0 h 7"/>
                  <a:gd name="T24" fmla="*/ 4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lnTo>
                      <a:pt x="5" y="0"/>
                    </a:lnTo>
                    <a:lnTo>
                      <a:pt x="6" y="1"/>
                    </a:lnTo>
                    <a:lnTo>
                      <a:pt x="8" y="4"/>
                    </a:lnTo>
                    <a:lnTo>
                      <a:pt x="6" y="5"/>
                    </a:lnTo>
                    <a:lnTo>
                      <a:pt x="5" y="6"/>
                    </a:lnTo>
                    <a:lnTo>
                      <a:pt x="4" y="7"/>
                    </a:lnTo>
                    <a:lnTo>
                      <a:pt x="2" y="6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15" name="Freeform 352"/>
              <p:cNvSpPr>
                <a:spLocks/>
              </p:cNvSpPr>
              <p:nvPr/>
            </p:nvSpPr>
            <p:spPr bwMode="auto">
              <a:xfrm>
                <a:off x="5075239" y="1465263"/>
                <a:ext cx="6350" cy="7938"/>
              </a:xfrm>
              <a:custGeom>
                <a:avLst/>
                <a:gdLst>
                  <a:gd name="T0" fmla="*/ 1 w 4"/>
                  <a:gd name="T1" fmla="*/ 0 h 5"/>
                  <a:gd name="T2" fmla="*/ 4 w 4"/>
                  <a:gd name="T3" fmla="*/ 1 h 5"/>
                  <a:gd name="T4" fmla="*/ 4 w 4"/>
                  <a:gd name="T5" fmla="*/ 3 h 5"/>
                  <a:gd name="T6" fmla="*/ 4 w 4"/>
                  <a:gd name="T7" fmla="*/ 4 h 5"/>
                  <a:gd name="T8" fmla="*/ 1 w 4"/>
                  <a:gd name="T9" fmla="*/ 5 h 5"/>
                  <a:gd name="T10" fmla="*/ 0 w 4"/>
                  <a:gd name="T11" fmla="*/ 4 h 5"/>
                  <a:gd name="T12" fmla="*/ 0 w 4"/>
                  <a:gd name="T13" fmla="*/ 3 h 5"/>
                  <a:gd name="T14" fmla="*/ 0 w 4"/>
                  <a:gd name="T15" fmla="*/ 1 h 5"/>
                  <a:gd name="T16" fmla="*/ 1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lnTo>
                      <a:pt x="4" y="1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16" name="Freeform 353"/>
              <p:cNvSpPr>
                <a:spLocks/>
              </p:cNvSpPr>
              <p:nvPr/>
            </p:nvSpPr>
            <p:spPr bwMode="auto">
              <a:xfrm>
                <a:off x="5135564" y="1470026"/>
                <a:ext cx="1588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17" name="Freeform 354"/>
              <p:cNvSpPr>
                <a:spLocks/>
              </p:cNvSpPr>
              <p:nvPr/>
            </p:nvSpPr>
            <p:spPr bwMode="auto">
              <a:xfrm>
                <a:off x="4368801" y="1527176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18" name="Freeform 355"/>
              <p:cNvSpPr>
                <a:spLocks/>
              </p:cNvSpPr>
              <p:nvPr/>
            </p:nvSpPr>
            <p:spPr bwMode="auto">
              <a:xfrm>
                <a:off x="4424364" y="1525588"/>
                <a:ext cx="7938" cy="6350"/>
              </a:xfrm>
              <a:custGeom>
                <a:avLst/>
                <a:gdLst>
                  <a:gd name="T0" fmla="*/ 3 w 5"/>
                  <a:gd name="T1" fmla="*/ 0 h 4"/>
                  <a:gd name="T2" fmla="*/ 4 w 5"/>
                  <a:gd name="T3" fmla="*/ 0 h 4"/>
                  <a:gd name="T4" fmla="*/ 5 w 5"/>
                  <a:gd name="T5" fmla="*/ 1 h 4"/>
                  <a:gd name="T6" fmla="*/ 4 w 5"/>
                  <a:gd name="T7" fmla="*/ 4 h 4"/>
                  <a:gd name="T8" fmla="*/ 3 w 5"/>
                  <a:gd name="T9" fmla="*/ 4 h 4"/>
                  <a:gd name="T10" fmla="*/ 1 w 5"/>
                  <a:gd name="T11" fmla="*/ 4 h 4"/>
                  <a:gd name="T12" fmla="*/ 0 w 5"/>
                  <a:gd name="T13" fmla="*/ 1 h 4"/>
                  <a:gd name="T14" fmla="*/ 1 w 5"/>
                  <a:gd name="T15" fmla="*/ 0 h 4"/>
                  <a:gd name="T16" fmla="*/ 3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lnTo>
                      <a:pt x="4" y="0"/>
                    </a:lnTo>
                    <a:lnTo>
                      <a:pt x="5" y="1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19" name="Freeform 356"/>
              <p:cNvSpPr>
                <a:spLocks/>
              </p:cNvSpPr>
              <p:nvPr/>
            </p:nvSpPr>
            <p:spPr bwMode="auto">
              <a:xfrm>
                <a:off x="4479926" y="1520826"/>
                <a:ext cx="15875" cy="14288"/>
              </a:xfrm>
              <a:custGeom>
                <a:avLst/>
                <a:gdLst>
                  <a:gd name="T0" fmla="*/ 4 w 10"/>
                  <a:gd name="T1" fmla="*/ 0 h 9"/>
                  <a:gd name="T2" fmla="*/ 7 w 10"/>
                  <a:gd name="T3" fmla="*/ 0 h 9"/>
                  <a:gd name="T4" fmla="*/ 8 w 10"/>
                  <a:gd name="T5" fmla="*/ 3 h 9"/>
                  <a:gd name="T6" fmla="*/ 10 w 10"/>
                  <a:gd name="T7" fmla="*/ 4 h 9"/>
                  <a:gd name="T8" fmla="*/ 8 w 10"/>
                  <a:gd name="T9" fmla="*/ 7 h 9"/>
                  <a:gd name="T10" fmla="*/ 7 w 10"/>
                  <a:gd name="T11" fmla="*/ 8 h 9"/>
                  <a:gd name="T12" fmla="*/ 4 w 10"/>
                  <a:gd name="T13" fmla="*/ 9 h 9"/>
                  <a:gd name="T14" fmla="*/ 3 w 10"/>
                  <a:gd name="T15" fmla="*/ 8 h 9"/>
                  <a:gd name="T16" fmla="*/ 0 w 10"/>
                  <a:gd name="T17" fmla="*/ 7 h 9"/>
                  <a:gd name="T18" fmla="*/ 0 w 10"/>
                  <a:gd name="T19" fmla="*/ 4 h 9"/>
                  <a:gd name="T20" fmla="*/ 0 w 10"/>
                  <a:gd name="T21" fmla="*/ 3 h 9"/>
                  <a:gd name="T22" fmla="*/ 3 w 10"/>
                  <a:gd name="T23" fmla="*/ 0 h 9"/>
                  <a:gd name="T24" fmla="*/ 4 w 10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9">
                    <a:moveTo>
                      <a:pt x="4" y="0"/>
                    </a:moveTo>
                    <a:lnTo>
                      <a:pt x="7" y="0"/>
                    </a:lnTo>
                    <a:lnTo>
                      <a:pt x="8" y="3"/>
                    </a:lnTo>
                    <a:lnTo>
                      <a:pt x="10" y="4"/>
                    </a:lnTo>
                    <a:lnTo>
                      <a:pt x="8" y="7"/>
                    </a:lnTo>
                    <a:lnTo>
                      <a:pt x="7" y="8"/>
                    </a:lnTo>
                    <a:lnTo>
                      <a:pt x="4" y="9"/>
                    </a:lnTo>
                    <a:lnTo>
                      <a:pt x="3" y="8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20" name="Freeform 357"/>
              <p:cNvSpPr>
                <a:spLocks/>
              </p:cNvSpPr>
              <p:nvPr/>
            </p:nvSpPr>
            <p:spPr bwMode="auto">
              <a:xfrm>
                <a:off x="4537076" y="1519238"/>
                <a:ext cx="19050" cy="19050"/>
              </a:xfrm>
              <a:custGeom>
                <a:avLst/>
                <a:gdLst>
                  <a:gd name="T0" fmla="*/ 6 w 12"/>
                  <a:gd name="T1" fmla="*/ 0 h 12"/>
                  <a:gd name="T2" fmla="*/ 9 w 12"/>
                  <a:gd name="T3" fmla="*/ 0 h 12"/>
                  <a:gd name="T4" fmla="*/ 12 w 12"/>
                  <a:gd name="T5" fmla="*/ 3 h 12"/>
                  <a:gd name="T6" fmla="*/ 12 w 12"/>
                  <a:gd name="T7" fmla="*/ 5 h 12"/>
                  <a:gd name="T8" fmla="*/ 12 w 12"/>
                  <a:gd name="T9" fmla="*/ 9 h 12"/>
                  <a:gd name="T10" fmla="*/ 9 w 12"/>
                  <a:gd name="T11" fmla="*/ 10 h 12"/>
                  <a:gd name="T12" fmla="*/ 6 w 12"/>
                  <a:gd name="T13" fmla="*/ 12 h 12"/>
                  <a:gd name="T14" fmla="*/ 2 w 12"/>
                  <a:gd name="T15" fmla="*/ 10 h 12"/>
                  <a:gd name="T16" fmla="*/ 1 w 12"/>
                  <a:gd name="T17" fmla="*/ 9 h 12"/>
                  <a:gd name="T18" fmla="*/ 0 w 12"/>
                  <a:gd name="T19" fmla="*/ 5 h 12"/>
                  <a:gd name="T20" fmla="*/ 1 w 12"/>
                  <a:gd name="T21" fmla="*/ 3 h 12"/>
                  <a:gd name="T22" fmla="*/ 2 w 12"/>
                  <a:gd name="T23" fmla="*/ 0 h 12"/>
                  <a:gd name="T24" fmla="*/ 6 w 12"/>
                  <a:gd name="T2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lnTo>
                      <a:pt x="9" y="0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2" y="9"/>
                    </a:lnTo>
                    <a:lnTo>
                      <a:pt x="9" y="10"/>
                    </a:lnTo>
                    <a:lnTo>
                      <a:pt x="6" y="12"/>
                    </a:lnTo>
                    <a:lnTo>
                      <a:pt x="2" y="10"/>
                    </a:lnTo>
                    <a:lnTo>
                      <a:pt x="1" y="9"/>
                    </a:lnTo>
                    <a:lnTo>
                      <a:pt x="0" y="5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21" name="Freeform 358"/>
              <p:cNvSpPr>
                <a:spLocks/>
              </p:cNvSpPr>
              <p:nvPr/>
            </p:nvSpPr>
            <p:spPr bwMode="auto">
              <a:xfrm>
                <a:off x="4592639" y="1517651"/>
                <a:ext cx="25400" cy="22225"/>
              </a:xfrm>
              <a:custGeom>
                <a:avLst/>
                <a:gdLst>
                  <a:gd name="T0" fmla="*/ 8 w 16"/>
                  <a:gd name="T1" fmla="*/ 0 h 14"/>
                  <a:gd name="T2" fmla="*/ 11 w 16"/>
                  <a:gd name="T3" fmla="*/ 0 h 14"/>
                  <a:gd name="T4" fmla="*/ 13 w 16"/>
                  <a:gd name="T5" fmla="*/ 1 h 14"/>
                  <a:gd name="T6" fmla="*/ 14 w 16"/>
                  <a:gd name="T7" fmla="*/ 4 h 14"/>
                  <a:gd name="T8" fmla="*/ 16 w 16"/>
                  <a:gd name="T9" fmla="*/ 6 h 14"/>
                  <a:gd name="T10" fmla="*/ 14 w 16"/>
                  <a:gd name="T11" fmla="*/ 10 h 14"/>
                  <a:gd name="T12" fmla="*/ 13 w 16"/>
                  <a:gd name="T13" fmla="*/ 11 h 14"/>
                  <a:gd name="T14" fmla="*/ 11 w 16"/>
                  <a:gd name="T15" fmla="*/ 14 h 14"/>
                  <a:gd name="T16" fmla="*/ 8 w 16"/>
                  <a:gd name="T17" fmla="*/ 14 h 14"/>
                  <a:gd name="T18" fmla="*/ 5 w 16"/>
                  <a:gd name="T19" fmla="*/ 14 h 14"/>
                  <a:gd name="T20" fmla="*/ 3 w 16"/>
                  <a:gd name="T21" fmla="*/ 11 h 14"/>
                  <a:gd name="T22" fmla="*/ 1 w 16"/>
                  <a:gd name="T23" fmla="*/ 10 h 14"/>
                  <a:gd name="T24" fmla="*/ 0 w 16"/>
                  <a:gd name="T25" fmla="*/ 6 h 14"/>
                  <a:gd name="T26" fmla="*/ 1 w 16"/>
                  <a:gd name="T27" fmla="*/ 4 h 14"/>
                  <a:gd name="T28" fmla="*/ 3 w 16"/>
                  <a:gd name="T29" fmla="*/ 1 h 14"/>
                  <a:gd name="T30" fmla="*/ 5 w 16"/>
                  <a:gd name="T31" fmla="*/ 0 h 14"/>
                  <a:gd name="T32" fmla="*/ 8 w 16"/>
                  <a:gd name="T3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14">
                    <a:moveTo>
                      <a:pt x="8" y="0"/>
                    </a:moveTo>
                    <a:lnTo>
                      <a:pt x="11" y="0"/>
                    </a:lnTo>
                    <a:lnTo>
                      <a:pt x="13" y="1"/>
                    </a:lnTo>
                    <a:lnTo>
                      <a:pt x="14" y="4"/>
                    </a:lnTo>
                    <a:lnTo>
                      <a:pt x="16" y="6"/>
                    </a:lnTo>
                    <a:lnTo>
                      <a:pt x="14" y="10"/>
                    </a:lnTo>
                    <a:lnTo>
                      <a:pt x="13" y="11"/>
                    </a:lnTo>
                    <a:lnTo>
                      <a:pt x="11" y="14"/>
                    </a:lnTo>
                    <a:lnTo>
                      <a:pt x="8" y="14"/>
                    </a:lnTo>
                    <a:lnTo>
                      <a:pt x="5" y="14"/>
                    </a:lnTo>
                    <a:lnTo>
                      <a:pt x="3" y="11"/>
                    </a:lnTo>
                    <a:lnTo>
                      <a:pt x="1" y="10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22" name="Freeform 359"/>
              <p:cNvSpPr>
                <a:spLocks/>
              </p:cNvSpPr>
              <p:nvPr/>
            </p:nvSpPr>
            <p:spPr bwMode="auto">
              <a:xfrm>
                <a:off x="4651376" y="1514476"/>
                <a:ext cx="26988" cy="26988"/>
              </a:xfrm>
              <a:custGeom>
                <a:avLst/>
                <a:gdLst>
                  <a:gd name="T0" fmla="*/ 8 w 17"/>
                  <a:gd name="T1" fmla="*/ 0 h 17"/>
                  <a:gd name="T2" fmla="*/ 12 w 17"/>
                  <a:gd name="T3" fmla="*/ 0 h 17"/>
                  <a:gd name="T4" fmla="*/ 14 w 17"/>
                  <a:gd name="T5" fmla="*/ 3 h 17"/>
                  <a:gd name="T6" fmla="*/ 17 w 17"/>
                  <a:gd name="T7" fmla="*/ 6 h 17"/>
                  <a:gd name="T8" fmla="*/ 17 w 17"/>
                  <a:gd name="T9" fmla="*/ 8 h 17"/>
                  <a:gd name="T10" fmla="*/ 17 w 17"/>
                  <a:gd name="T11" fmla="*/ 12 h 17"/>
                  <a:gd name="T12" fmla="*/ 14 w 17"/>
                  <a:gd name="T13" fmla="*/ 15 h 17"/>
                  <a:gd name="T14" fmla="*/ 12 w 17"/>
                  <a:gd name="T15" fmla="*/ 16 h 17"/>
                  <a:gd name="T16" fmla="*/ 8 w 17"/>
                  <a:gd name="T17" fmla="*/ 17 h 17"/>
                  <a:gd name="T18" fmla="*/ 5 w 17"/>
                  <a:gd name="T19" fmla="*/ 16 h 17"/>
                  <a:gd name="T20" fmla="*/ 2 w 17"/>
                  <a:gd name="T21" fmla="*/ 15 h 17"/>
                  <a:gd name="T22" fmla="*/ 0 w 17"/>
                  <a:gd name="T23" fmla="*/ 12 h 17"/>
                  <a:gd name="T24" fmla="*/ 0 w 17"/>
                  <a:gd name="T25" fmla="*/ 8 h 17"/>
                  <a:gd name="T26" fmla="*/ 0 w 17"/>
                  <a:gd name="T27" fmla="*/ 6 h 17"/>
                  <a:gd name="T28" fmla="*/ 2 w 17"/>
                  <a:gd name="T29" fmla="*/ 3 h 17"/>
                  <a:gd name="T30" fmla="*/ 5 w 17"/>
                  <a:gd name="T31" fmla="*/ 0 h 17"/>
                  <a:gd name="T32" fmla="*/ 8 w 17"/>
                  <a:gd name="T3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17">
                    <a:moveTo>
                      <a:pt x="8" y="0"/>
                    </a:moveTo>
                    <a:lnTo>
                      <a:pt x="12" y="0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17" y="8"/>
                    </a:lnTo>
                    <a:lnTo>
                      <a:pt x="17" y="12"/>
                    </a:lnTo>
                    <a:lnTo>
                      <a:pt x="14" y="15"/>
                    </a:lnTo>
                    <a:lnTo>
                      <a:pt x="12" y="16"/>
                    </a:lnTo>
                    <a:lnTo>
                      <a:pt x="8" y="17"/>
                    </a:lnTo>
                    <a:lnTo>
                      <a:pt x="5" y="16"/>
                    </a:lnTo>
                    <a:lnTo>
                      <a:pt x="2" y="15"/>
                    </a:lnTo>
                    <a:lnTo>
                      <a:pt x="0" y="12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5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23" name="Freeform 360"/>
              <p:cNvSpPr>
                <a:spLocks/>
              </p:cNvSpPr>
              <p:nvPr/>
            </p:nvSpPr>
            <p:spPr bwMode="auto">
              <a:xfrm>
                <a:off x="4708526" y="1512888"/>
                <a:ext cx="30163" cy="28575"/>
              </a:xfrm>
              <a:custGeom>
                <a:avLst/>
                <a:gdLst>
                  <a:gd name="T0" fmla="*/ 10 w 19"/>
                  <a:gd name="T1" fmla="*/ 0 h 18"/>
                  <a:gd name="T2" fmla="*/ 14 w 19"/>
                  <a:gd name="T3" fmla="*/ 1 h 18"/>
                  <a:gd name="T4" fmla="*/ 16 w 19"/>
                  <a:gd name="T5" fmla="*/ 3 h 18"/>
                  <a:gd name="T6" fmla="*/ 17 w 19"/>
                  <a:gd name="T7" fmla="*/ 5 h 18"/>
                  <a:gd name="T8" fmla="*/ 19 w 19"/>
                  <a:gd name="T9" fmla="*/ 9 h 18"/>
                  <a:gd name="T10" fmla="*/ 17 w 19"/>
                  <a:gd name="T11" fmla="*/ 13 h 18"/>
                  <a:gd name="T12" fmla="*/ 16 w 19"/>
                  <a:gd name="T13" fmla="*/ 16 h 18"/>
                  <a:gd name="T14" fmla="*/ 14 w 19"/>
                  <a:gd name="T15" fmla="*/ 18 h 18"/>
                  <a:gd name="T16" fmla="*/ 10 w 19"/>
                  <a:gd name="T17" fmla="*/ 18 h 18"/>
                  <a:gd name="T18" fmla="*/ 6 w 19"/>
                  <a:gd name="T19" fmla="*/ 18 h 18"/>
                  <a:gd name="T20" fmla="*/ 3 w 19"/>
                  <a:gd name="T21" fmla="*/ 16 h 18"/>
                  <a:gd name="T22" fmla="*/ 0 w 19"/>
                  <a:gd name="T23" fmla="*/ 13 h 18"/>
                  <a:gd name="T24" fmla="*/ 0 w 19"/>
                  <a:gd name="T25" fmla="*/ 9 h 18"/>
                  <a:gd name="T26" fmla="*/ 0 w 19"/>
                  <a:gd name="T27" fmla="*/ 5 h 18"/>
                  <a:gd name="T28" fmla="*/ 3 w 19"/>
                  <a:gd name="T29" fmla="*/ 3 h 18"/>
                  <a:gd name="T30" fmla="*/ 6 w 19"/>
                  <a:gd name="T31" fmla="*/ 1 h 18"/>
                  <a:gd name="T32" fmla="*/ 10 w 19"/>
                  <a:gd name="T3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8">
                    <a:moveTo>
                      <a:pt x="10" y="0"/>
                    </a:moveTo>
                    <a:lnTo>
                      <a:pt x="14" y="1"/>
                    </a:lnTo>
                    <a:lnTo>
                      <a:pt x="16" y="3"/>
                    </a:lnTo>
                    <a:lnTo>
                      <a:pt x="17" y="5"/>
                    </a:lnTo>
                    <a:lnTo>
                      <a:pt x="19" y="9"/>
                    </a:lnTo>
                    <a:lnTo>
                      <a:pt x="17" y="13"/>
                    </a:lnTo>
                    <a:lnTo>
                      <a:pt x="16" y="16"/>
                    </a:lnTo>
                    <a:lnTo>
                      <a:pt x="14" y="18"/>
                    </a:lnTo>
                    <a:lnTo>
                      <a:pt x="10" y="18"/>
                    </a:lnTo>
                    <a:lnTo>
                      <a:pt x="6" y="18"/>
                    </a:lnTo>
                    <a:lnTo>
                      <a:pt x="3" y="16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3" y="3"/>
                    </a:lnTo>
                    <a:lnTo>
                      <a:pt x="6" y="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24" name="Freeform 361"/>
              <p:cNvSpPr>
                <a:spLocks/>
              </p:cNvSpPr>
              <p:nvPr/>
            </p:nvSpPr>
            <p:spPr bwMode="auto">
              <a:xfrm>
                <a:off x="4767264" y="1512888"/>
                <a:ext cx="31750" cy="31750"/>
              </a:xfrm>
              <a:custGeom>
                <a:avLst/>
                <a:gdLst>
                  <a:gd name="T0" fmla="*/ 9 w 20"/>
                  <a:gd name="T1" fmla="*/ 0 h 20"/>
                  <a:gd name="T2" fmla="*/ 13 w 20"/>
                  <a:gd name="T3" fmla="*/ 0 h 20"/>
                  <a:gd name="T4" fmla="*/ 17 w 20"/>
                  <a:gd name="T5" fmla="*/ 3 h 20"/>
                  <a:gd name="T6" fmla="*/ 18 w 20"/>
                  <a:gd name="T7" fmla="*/ 5 h 20"/>
                  <a:gd name="T8" fmla="*/ 20 w 20"/>
                  <a:gd name="T9" fmla="*/ 9 h 20"/>
                  <a:gd name="T10" fmla="*/ 18 w 20"/>
                  <a:gd name="T11" fmla="*/ 13 h 20"/>
                  <a:gd name="T12" fmla="*/ 17 w 20"/>
                  <a:gd name="T13" fmla="*/ 17 h 20"/>
                  <a:gd name="T14" fmla="*/ 13 w 20"/>
                  <a:gd name="T15" fmla="*/ 18 h 20"/>
                  <a:gd name="T16" fmla="*/ 9 w 20"/>
                  <a:gd name="T17" fmla="*/ 20 h 20"/>
                  <a:gd name="T18" fmla="*/ 5 w 20"/>
                  <a:gd name="T19" fmla="*/ 18 h 20"/>
                  <a:gd name="T20" fmla="*/ 3 w 20"/>
                  <a:gd name="T21" fmla="*/ 17 h 20"/>
                  <a:gd name="T22" fmla="*/ 0 w 20"/>
                  <a:gd name="T23" fmla="*/ 13 h 20"/>
                  <a:gd name="T24" fmla="*/ 0 w 20"/>
                  <a:gd name="T25" fmla="*/ 9 h 20"/>
                  <a:gd name="T26" fmla="*/ 0 w 20"/>
                  <a:gd name="T27" fmla="*/ 5 h 20"/>
                  <a:gd name="T28" fmla="*/ 3 w 20"/>
                  <a:gd name="T29" fmla="*/ 3 h 20"/>
                  <a:gd name="T30" fmla="*/ 5 w 20"/>
                  <a:gd name="T31" fmla="*/ 0 h 20"/>
                  <a:gd name="T32" fmla="*/ 9 w 20"/>
                  <a:gd name="T3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0">
                    <a:moveTo>
                      <a:pt x="9" y="0"/>
                    </a:moveTo>
                    <a:lnTo>
                      <a:pt x="13" y="0"/>
                    </a:lnTo>
                    <a:lnTo>
                      <a:pt x="17" y="3"/>
                    </a:lnTo>
                    <a:lnTo>
                      <a:pt x="18" y="5"/>
                    </a:lnTo>
                    <a:lnTo>
                      <a:pt x="20" y="9"/>
                    </a:lnTo>
                    <a:lnTo>
                      <a:pt x="18" y="13"/>
                    </a:lnTo>
                    <a:lnTo>
                      <a:pt x="17" y="17"/>
                    </a:lnTo>
                    <a:lnTo>
                      <a:pt x="13" y="18"/>
                    </a:lnTo>
                    <a:lnTo>
                      <a:pt x="9" y="20"/>
                    </a:lnTo>
                    <a:lnTo>
                      <a:pt x="5" y="18"/>
                    </a:lnTo>
                    <a:lnTo>
                      <a:pt x="3" y="17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3" y="3"/>
                    </a:lnTo>
                    <a:lnTo>
                      <a:pt x="5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25" name="Freeform 362"/>
              <p:cNvSpPr>
                <a:spLocks/>
              </p:cNvSpPr>
              <p:nvPr/>
            </p:nvSpPr>
            <p:spPr bwMode="auto">
              <a:xfrm>
                <a:off x="4826001" y="1512888"/>
                <a:ext cx="30163" cy="31750"/>
              </a:xfrm>
              <a:custGeom>
                <a:avLst/>
                <a:gdLst>
                  <a:gd name="T0" fmla="*/ 10 w 19"/>
                  <a:gd name="T1" fmla="*/ 0 h 20"/>
                  <a:gd name="T2" fmla="*/ 14 w 19"/>
                  <a:gd name="T3" fmla="*/ 1 h 20"/>
                  <a:gd name="T4" fmla="*/ 17 w 19"/>
                  <a:gd name="T5" fmla="*/ 3 h 20"/>
                  <a:gd name="T6" fmla="*/ 18 w 19"/>
                  <a:gd name="T7" fmla="*/ 5 h 20"/>
                  <a:gd name="T8" fmla="*/ 19 w 19"/>
                  <a:gd name="T9" fmla="*/ 9 h 20"/>
                  <a:gd name="T10" fmla="*/ 18 w 19"/>
                  <a:gd name="T11" fmla="*/ 13 h 20"/>
                  <a:gd name="T12" fmla="*/ 17 w 19"/>
                  <a:gd name="T13" fmla="*/ 16 h 20"/>
                  <a:gd name="T14" fmla="*/ 14 w 19"/>
                  <a:gd name="T15" fmla="*/ 18 h 20"/>
                  <a:gd name="T16" fmla="*/ 10 w 19"/>
                  <a:gd name="T17" fmla="*/ 20 h 20"/>
                  <a:gd name="T18" fmla="*/ 6 w 19"/>
                  <a:gd name="T19" fmla="*/ 18 h 20"/>
                  <a:gd name="T20" fmla="*/ 4 w 19"/>
                  <a:gd name="T21" fmla="*/ 16 h 20"/>
                  <a:gd name="T22" fmla="*/ 1 w 19"/>
                  <a:gd name="T23" fmla="*/ 13 h 20"/>
                  <a:gd name="T24" fmla="*/ 0 w 19"/>
                  <a:gd name="T25" fmla="*/ 9 h 20"/>
                  <a:gd name="T26" fmla="*/ 1 w 19"/>
                  <a:gd name="T27" fmla="*/ 5 h 20"/>
                  <a:gd name="T28" fmla="*/ 4 w 19"/>
                  <a:gd name="T29" fmla="*/ 3 h 20"/>
                  <a:gd name="T30" fmla="*/ 6 w 19"/>
                  <a:gd name="T31" fmla="*/ 1 h 20"/>
                  <a:gd name="T32" fmla="*/ 10 w 19"/>
                  <a:gd name="T3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0">
                    <a:moveTo>
                      <a:pt x="10" y="0"/>
                    </a:moveTo>
                    <a:lnTo>
                      <a:pt x="14" y="1"/>
                    </a:lnTo>
                    <a:lnTo>
                      <a:pt x="17" y="3"/>
                    </a:lnTo>
                    <a:lnTo>
                      <a:pt x="18" y="5"/>
                    </a:lnTo>
                    <a:lnTo>
                      <a:pt x="19" y="9"/>
                    </a:lnTo>
                    <a:lnTo>
                      <a:pt x="18" y="13"/>
                    </a:lnTo>
                    <a:lnTo>
                      <a:pt x="17" y="16"/>
                    </a:lnTo>
                    <a:lnTo>
                      <a:pt x="14" y="18"/>
                    </a:lnTo>
                    <a:lnTo>
                      <a:pt x="10" y="20"/>
                    </a:lnTo>
                    <a:lnTo>
                      <a:pt x="6" y="18"/>
                    </a:lnTo>
                    <a:lnTo>
                      <a:pt x="4" y="16"/>
                    </a:lnTo>
                    <a:lnTo>
                      <a:pt x="1" y="13"/>
                    </a:lnTo>
                    <a:lnTo>
                      <a:pt x="0" y="9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6" y="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26" name="Freeform 363"/>
              <p:cNvSpPr>
                <a:spLocks/>
              </p:cNvSpPr>
              <p:nvPr/>
            </p:nvSpPr>
            <p:spPr bwMode="auto">
              <a:xfrm>
                <a:off x="4886326" y="1512888"/>
                <a:ext cx="28575" cy="28575"/>
              </a:xfrm>
              <a:custGeom>
                <a:avLst/>
                <a:gdLst>
                  <a:gd name="T0" fmla="*/ 9 w 18"/>
                  <a:gd name="T1" fmla="*/ 0 h 18"/>
                  <a:gd name="T2" fmla="*/ 13 w 18"/>
                  <a:gd name="T3" fmla="*/ 1 h 18"/>
                  <a:gd name="T4" fmla="*/ 15 w 18"/>
                  <a:gd name="T5" fmla="*/ 3 h 18"/>
                  <a:gd name="T6" fmla="*/ 17 w 18"/>
                  <a:gd name="T7" fmla="*/ 7 h 18"/>
                  <a:gd name="T8" fmla="*/ 18 w 18"/>
                  <a:gd name="T9" fmla="*/ 9 h 18"/>
                  <a:gd name="T10" fmla="*/ 17 w 18"/>
                  <a:gd name="T11" fmla="*/ 13 h 18"/>
                  <a:gd name="T12" fmla="*/ 15 w 18"/>
                  <a:gd name="T13" fmla="*/ 16 h 18"/>
                  <a:gd name="T14" fmla="*/ 13 w 18"/>
                  <a:gd name="T15" fmla="*/ 18 h 18"/>
                  <a:gd name="T16" fmla="*/ 9 w 18"/>
                  <a:gd name="T17" fmla="*/ 18 h 18"/>
                  <a:gd name="T18" fmla="*/ 5 w 18"/>
                  <a:gd name="T19" fmla="*/ 18 h 18"/>
                  <a:gd name="T20" fmla="*/ 2 w 18"/>
                  <a:gd name="T21" fmla="*/ 16 h 18"/>
                  <a:gd name="T22" fmla="*/ 1 w 18"/>
                  <a:gd name="T23" fmla="*/ 13 h 18"/>
                  <a:gd name="T24" fmla="*/ 0 w 18"/>
                  <a:gd name="T25" fmla="*/ 9 h 18"/>
                  <a:gd name="T26" fmla="*/ 1 w 18"/>
                  <a:gd name="T27" fmla="*/ 7 h 18"/>
                  <a:gd name="T28" fmla="*/ 2 w 18"/>
                  <a:gd name="T29" fmla="*/ 3 h 18"/>
                  <a:gd name="T30" fmla="*/ 5 w 18"/>
                  <a:gd name="T31" fmla="*/ 1 h 18"/>
                  <a:gd name="T32" fmla="*/ 9 w 18"/>
                  <a:gd name="T3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" h="18">
                    <a:moveTo>
                      <a:pt x="9" y="0"/>
                    </a:moveTo>
                    <a:lnTo>
                      <a:pt x="13" y="1"/>
                    </a:lnTo>
                    <a:lnTo>
                      <a:pt x="15" y="3"/>
                    </a:lnTo>
                    <a:lnTo>
                      <a:pt x="17" y="7"/>
                    </a:lnTo>
                    <a:lnTo>
                      <a:pt x="18" y="9"/>
                    </a:lnTo>
                    <a:lnTo>
                      <a:pt x="17" y="13"/>
                    </a:lnTo>
                    <a:lnTo>
                      <a:pt x="15" y="16"/>
                    </a:lnTo>
                    <a:lnTo>
                      <a:pt x="13" y="18"/>
                    </a:lnTo>
                    <a:lnTo>
                      <a:pt x="9" y="18"/>
                    </a:lnTo>
                    <a:lnTo>
                      <a:pt x="5" y="18"/>
                    </a:lnTo>
                    <a:lnTo>
                      <a:pt x="2" y="16"/>
                    </a:lnTo>
                    <a:lnTo>
                      <a:pt x="1" y="13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2" y="3"/>
                    </a:lnTo>
                    <a:lnTo>
                      <a:pt x="5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27" name="Freeform 364"/>
              <p:cNvSpPr>
                <a:spLocks/>
              </p:cNvSpPr>
              <p:nvPr/>
            </p:nvSpPr>
            <p:spPr bwMode="auto">
              <a:xfrm>
                <a:off x="4946651" y="1514476"/>
                <a:ext cx="26988" cy="25400"/>
              </a:xfrm>
              <a:custGeom>
                <a:avLst/>
                <a:gdLst>
                  <a:gd name="T0" fmla="*/ 9 w 17"/>
                  <a:gd name="T1" fmla="*/ 0 h 16"/>
                  <a:gd name="T2" fmla="*/ 12 w 17"/>
                  <a:gd name="T3" fmla="*/ 2 h 16"/>
                  <a:gd name="T4" fmla="*/ 14 w 17"/>
                  <a:gd name="T5" fmla="*/ 3 h 16"/>
                  <a:gd name="T6" fmla="*/ 15 w 17"/>
                  <a:gd name="T7" fmla="*/ 6 h 16"/>
                  <a:gd name="T8" fmla="*/ 17 w 17"/>
                  <a:gd name="T9" fmla="*/ 8 h 16"/>
                  <a:gd name="T10" fmla="*/ 15 w 17"/>
                  <a:gd name="T11" fmla="*/ 12 h 16"/>
                  <a:gd name="T12" fmla="*/ 14 w 17"/>
                  <a:gd name="T13" fmla="*/ 15 h 16"/>
                  <a:gd name="T14" fmla="*/ 12 w 17"/>
                  <a:gd name="T15" fmla="*/ 16 h 16"/>
                  <a:gd name="T16" fmla="*/ 9 w 17"/>
                  <a:gd name="T17" fmla="*/ 16 h 16"/>
                  <a:gd name="T18" fmla="*/ 5 w 17"/>
                  <a:gd name="T19" fmla="*/ 16 h 16"/>
                  <a:gd name="T20" fmla="*/ 2 w 17"/>
                  <a:gd name="T21" fmla="*/ 15 h 16"/>
                  <a:gd name="T22" fmla="*/ 1 w 17"/>
                  <a:gd name="T23" fmla="*/ 12 h 16"/>
                  <a:gd name="T24" fmla="*/ 0 w 17"/>
                  <a:gd name="T25" fmla="*/ 8 h 16"/>
                  <a:gd name="T26" fmla="*/ 1 w 17"/>
                  <a:gd name="T27" fmla="*/ 6 h 16"/>
                  <a:gd name="T28" fmla="*/ 2 w 17"/>
                  <a:gd name="T29" fmla="*/ 3 h 16"/>
                  <a:gd name="T30" fmla="*/ 5 w 17"/>
                  <a:gd name="T31" fmla="*/ 2 h 16"/>
                  <a:gd name="T32" fmla="*/ 9 w 17"/>
                  <a:gd name="T3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16">
                    <a:moveTo>
                      <a:pt x="9" y="0"/>
                    </a:moveTo>
                    <a:lnTo>
                      <a:pt x="12" y="2"/>
                    </a:lnTo>
                    <a:lnTo>
                      <a:pt x="14" y="3"/>
                    </a:lnTo>
                    <a:lnTo>
                      <a:pt x="15" y="6"/>
                    </a:lnTo>
                    <a:lnTo>
                      <a:pt x="17" y="8"/>
                    </a:lnTo>
                    <a:lnTo>
                      <a:pt x="15" y="12"/>
                    </a:lnTo>
                    <a:lnTo>
                      <a:pt x="14" y="15"/>
                    </a:lnTo>
                    <a:lnTo>
                      <a:pt x="12" y="16"/>
                    </a:lnTo>
                    <a:lnTo>
                      <a:pt x="9" y="16"/>
                    </a:lnTo>
                    <a:lnTo>
                      <a:pt x="5" y="16"/>
                    </a:lnTo>
                    <a:lnTo>
                      <a:pt x="2" y="15"/>
                    </a:lnTo>
                    <a:lnTo>
                      <a:pt x="1" y="12"/>
                    </a:lnTo>
                    <a:lnTo>
                      <a:pt x="0" y="8"/>
                    </a:lnTo>
                    <a:lnTo>
                      <a:pt x="1" y="6"/>
                    </a:lnTo>
                    <a:lnTo>
                      <a:pt x="2" y="3"/>
                    </a:lnTo>
                    <a:lnTo>
                      <a:pt x="5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28" name="Freeform 365"/>
              <p:cNvSpPr>
                <a:spLocks/>
              </p:cNvSpPr>
              <p:nvPr/>
            </p:nvSpPr>
            <p:spPr bwMode="auto">
              <a:xfrm>
                <a:off x="5008564" y="1517651"/>
                <a:ext cx="20638" cy="20638"/>
              </a:xfrm>
              <a:custGeom>
                <a:avLst/>
                <a:gdLst>
                  <a:gd name="T0" fmla="*/ 7 w 13"/>
                  <a:gd name="T1" fmla="*/ 0 h 13"/>
                  <a:gd name="T2" fmla="*/ 9 w 13"/>
                  <a:gd name="T3" fmla="*/ 1 h 13"/>
                  <a:gd name="T4" fmla="*/ 12 w 13"/>
                  <a:gd name="T5" fmla="*/ 4 h 13"/>
                  <a:gd name="T6" fmla="*/ 13 w 13"/>
                  <a:gd name="T7" fmla="*/ 6 h 13"/>
                  <a:gd name="T8" fmla="*/ 12 w 13"/>
                  <a:gd name="T9" fmla="*/ 10 h 13"/>
                  <a:gd name="T10" fmla="*/ 9 w 13"/>
                  <a:gd name="T11" fmla="*/ 13 h 13"/>
                  <a:gd name="T12" fmla="*/ 7 w 13"/>
                  <a:gd name="T13" fmla="*/ 13 h 13"/>
                  <a:gd name="T14" fmla="*/ 3 w 13"/>
                  <a:gd name="T15" fmla="*/ 13 h 13"/>
                  <a:gd name="T16" fmla="*/ 1 w 13"/>
                  <a:gd name="T17" fmla="*/ 10 h 13"/>
                  <a:gd name="T18" fmla="*/ 0 w 13"/>
                  <a:gd name="T19" fmla="*/ 6 h 13"/>
                  <a:gd name="T20" fmla="*/ 1 w 13"/>
                  <a:gd name="T21" fmla="*/ 4 h 13"/>
                  <a:gd name="T22" fmla="*/ 3 w 13"/>
                  <a:gd name="T23" fmla="*/ 1 h 13"/>
                  <a:gd name="T24" fmla="*/ 7 w 13"/>
                  <a:gd name="T2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9" y="1"/>
                    </a:lnTo>
                    <a:lnTo>
                      <a:pt x="12" y="4"/>
                    </a:lnTo>
                    <a:lnTo>
                      <a:pt x="13" y="6"/>
                    </a:lnTo>
                    <a:lnTo>
                      <a:pt x="12" y="10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3" y="13"/>
                    </a:lnTo>
                    <a:lnTo>
                      <a:pt x="1" y="10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3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29" name="Oval 366"/>
              <p:cNvSpPr>
                <a:spLocks noChangeArrowheads="1"/>
              </p:cNvSpPr>
              <p:nvPr/>
            </p:nvSpPr>
            <p:spPr bwMode="auto">
              <a:xfrm>
                <a:off x="5070476" y="1520826"/>
                <a:ext cx="14288" cy="14288"/>
              </a:xfrm>
              <a:prstGeom prst="ellipse">
                <a:avLst/>
              </a:pr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30" name="Freeform 367"/>
              <p:cNvSpPr>
                <a:spLocks/>
              </p:cNvSpPr>
              <p:nvPr/>
            </p:nvSpPr>
            <p:spPr bwMode="auto">
              <a:xfrm>
                <a:off x="5130801" y="1524001"/>
                <a:ext cx="11113" cy="9525"/>
              </a:xfrm>
              <a:custGeom>
                <a:avLst/>
                <a:gdLst>
                  <a:gd name="T0" fmla="*/ 4 w 7"/>
                  <a:gd name="T1" fmla="*/ 0 h 6"/>
                  <a:gd name="T2" fmla="*/ 6 w 7"/>
                  <a:gd name="T3" fmla="*/ 1 h 6"/>
                  <a:gd name="T4" fmla="*/ 7 w 7"/>
                  <a:gd name="T5" fmla="*/ 2 h 6"/>
                  <a:gd name="T6" fmla="*/ 6 w 7"/>
                  <a:gd name="T7" fmla="*/ 5 h 6"/>
                  <a:gd name="T8" fmla="*/ 4 w 7"/>
                  <a:gd name="T9" fmla="*/ 6 h 6"/>
                  <a:gd name="T10" fmla="*/ 2 w 7"/>
                  <a:gd name="T11" fmla="*/ 5 h 6"/>
                  <a:gd name="T12" fmla="*/ 0 w 7"/>
                  <a:gd name="T13" fmla="*/ 2 h 6"/>
                  <a:gd name="T14" fmla="*/ 2 w 7"/>
                  <a:gd name="T15" fmla="*/ 1 h 6"/>
                  <a:gd name="T16" fmla="*/ 4 w 7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lnTo>
                      <a:pt x="6" y="1"/>
                    </a:lnTo>
                    <a:lnTo>
                      <a:pt x="7" y="2"/>
                    </a:lnTo>
                    <a:lnTo>
                      <a:pt x="6" y="5"/>
                    </a:lnTo>
                    <a:lnTo>
                      <a:pt x="4" y="6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2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31" name="Freeform 368"/>
              <p:cNvSpPr>
                <a:spLocks/>
              </p:cNvSpPr>
              <p:nvPr/>
            </p:nvSpPr>
            <p:spPr bwMode="auto">
              <a:xfrm>
                <a:off x="5195889" y="1527176"/>
                <a:ext cx="1588" cy="1588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32" name="Freeform 369"/>
              <p:cNvSpPr>
                <a:spLocks/>
              </p:cNvSpPr>
              <p:nvPr/>
            </p:nvSpPr>
            <p:spPr bwMode="auto">
              <a:xfrm>
                <a:off x="4365626" y="1584326"/>
                <a:ext cx="6350" cy="4763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0 h 3"/>
                  <a:gd name="T4" fmla="*/ 4 w 4"/>
                  <a:gd name="T5" fmla="*/ 2 h 3"/>
                  <a:gd name="T6" fmla="*/ 4 w 4"/>
                  <a:gd name="T7" fmla="*/ 3 h 3"/>
                  <a:gd name="T8" fmla="*/ 2 w 4"/>
                  <a:gd name="T9" fmla="*/ 3 h 3"/>
                  <a:gd name="T10" fmla="*/ 0 w 4"/>
                  <a:gd name="T11" fmla="*/ 3 h 3"/>
                  <a:gd name="T12" fmla="*/ 0 w 4"/>
                  <a:gd name="T13" fmla="*/ 2 h 3"/>
                  <a:gd name="T14" fmla="*/ 0 w 4"/>
                  <a:gd name="T15" fmla="*/ 0 h 3"/>
                  <a:gd name="T16" fmla="*/ 2 w 4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33" name="Freeform 370"/>
              <p:cNvSpPr>
                <a:spLocks/>
              </p:cNvSpPr>
              <p:nvPr/>
            </p:nvSpPr>
            <p:spPr bwMode="auto">
              <a:xfrm>
                <a:off x="4419601" y="1579563"/>
                <a:ext cx="15875" cy="14288"/>
              </a:xfrm>
              <a:custGeom>
                <a:avLst/>
                <a:gdLst>
                  <a:gd name="T0" fmla="*/ 6 w 10"/>
                  <a:gd name="T1" fmla="*/ 0 h 9"/>
                  <a:gd name="T2" fmla="*/ 8 w 10"/>
                  <a:gd name="T3" fmla="*/ 1 h 9"/>
                  <a:gd name="T4" fmla="*/ 10 w 10"/>
                  <a:gd name="T5" fmla="*/ 3 h 9"/>
                  <a:gd name="T6" fmla="*/ 10 w 10"/>
                  <a:gd name="T7" fmla="*/ 5 h 9"/>
                  <a:gd name="T8" fmla="*/ 10 w 10"/>
                  <a:gd name="T9" fmla="*/ 8 h 9"/>
                  <a:gd name="T10" fmla="*/ 8 w 10"/>
                  <a:gd name="T11" fmla="*/ 9 h 9"/>
                  <a:gd name="T12" fmla="*/ 6 w 10"/>
                  <a:gd name="T13" fmla="*/ 9 h 9"/>
                  <a:gd name="T14" fmla="*/ 3 w 10"/>
                  <a:gd name="T15" fmla="*/ 9 h 9"/>
                  <a:gd name="T16" fmla="*/ 2 w 10"/>
                  <a:gd name="T17" fmla="*/ 8 h 9"/>
                  <a:gd name="T18" fmla="*/ 0 w 10"/>
                  <a:gd name="T19" fmla="*/ 5 h 9"/>
                  <a:gd name="T20" fmla="*/ 2 w 10"/>
                  <a:gd name="T21" fmla="*/ 3 h 9"/>
                  <a:gd name="T22" fmla="*/ 3 w 10"/>
                  <a:gd name="T23" fmla="*/ 1 h 9"/>
                  <a:gd name="T24" fmla="*/ 6 w 10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9">
                    <a:moveTo>
                      <a:pt x="6" y="0"/>
                    </a:moveTo>
                    <a:lnTo>
                      <a:pt x="8" y="1"/>
                    </a:lnTo>
                    <a:lnTo>
                      <a:pt x="10" y="3"/>
                    </a:lnTo>
                    <a:lnTo>
                      <a:pt x="10" y="5"/>
                    </a:lnTo>
                    <a:lnTo>
                      <a:pt x="10" y="8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3" y="9"/>
                    </a:lnTo>
                    <a:lnTo>
                      <a:pt x="2" y="8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3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34" name="Freeform 371"/>
              <p:cNvSpPr>
                <a:spLocks/>
              </p:cNvSpPr>
              <p:nvPr/>
            </p:nvSpPr>
            <p:spPr bwMode="auto">
              <a:xfrm>
                <a:off x="4476751" y="1574801"/>
                <a:ext cx="22225" cy="23813"/>
              </a:xfrm>
              <a:custGeom>
                <a:avLst/>
                <a:gdLst>
                  <a:gd name="T0" fmla="*/ 6 w 14"/>
                  <a:gd name="T1" fmla="*/ 0 h 15"/>
                  <a:gd name="T2" fmla="*/ 10 w 14"/>
                  <a:gd name="T3" fmla="*/ 2 h 15"/>
                  <a:gd name="T4" fmla="*/ 13 w 14"/>
                  <a:gd name="T5" fmla="*/ 4 h 15"/>
                  <a:gd name="T6" fmla="*/ 14 w 14"/>
                  <a:gd name="T7" fmla="*/ 8 h 15"/>
                  <a:gd name="T8" fmla="*/ 13 w 14"/>
                  <a:gd name="T9" fmla="*/ 11 h 15"/>
                  <a:gd name="T10" fmla="*/ 10 w 14"/>
                  <a:gd name="T11" fmla="*/ 13 h 15"/>
                  <a:gd name="T12" fmla="*/ 6 w 14"/>
                  <a:gd name="T13" fmla="*/ 15 h 15"/>
                  <a:gd name="T14" fmla="*/ 4 w 14"/>
                  <a:gd name="T15" fmla="*/ 13 h 15"/>
                  <a:gd name="T16" fmla="*/ 1 w 14"/>
                  <a:gd name="T17" fmla="*/ 11 h 15"/>
                  <a:gd name="T18" fmla="*/ 0 w 14"/>
                  <a:gd name="T19" fmla="*/ 8 h 15"/>
                  <a:gd name="T20" fmla="*/ 1 w 14"/>
                  <a:gd name="T21" fmla="*/ 4 h 15"/>
                  <a:gd name="T22" fmla="*/ 4 w 14"/>
                  <a:gd name="T23" fmla="*/ 2 h 15"/>
                  <a:gd name="T24" fmla="*/ 6 w 14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5">
                    <a:moveTo>
                      <a:pt x="6" y="0"/>
                    </a:moveTo>
                    <a:lnTo>
                      <a:pt x="10" y="2"/>
                    </a:lnTo>
                    <a:lnTo>
                      <a:pt x="13" y="4"/>
                    </a:lnTo>
                    <a:lnTo>
                      <a:pt x="14" y="8"/>
                    </a:lnTo>
                    <a:lnTo>
                      <a:pt x="13" y="11"/>
                    </a:lnTo>
                    <a:lnTo>
                      <a:pt x="10" y="13"/>
                    </a:lnTo>
                    <a:lnTo>
                      <a:pt x="6" y="15"/>
                    </a:lnTo>
                    <a:lnTo>
                      <a:pt x="4" y="13"/>
                    </a:lnTo>
                    <a:lnTo>
                      <a:pt x="1" y="11"/>
                    </a:lnTo>
                    <a:lnTo>
                      <a:pt x="0" y="8"/>
                    </a:lnTo>
                    <a:lnTo>
                      <a:pt x="1" y="4"/>
                    </a:lnTo>
                    <a:lnTo>
                      <a:pt x="4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35" name="Freeform 372"/>
              <p:cNvSpPr>
                <a:spLocks/>
              </p:cNvSpPr>
              <p:nvPr/>
            </p:nvSpPr>
            <p:spPr bwMode="auto">
              <a:xfrm>
                <a:off x="4532314" y="1573213"/>
                <a:ext cx="26988" cy="26988"/>
              </a:xfrm>
              <a:custGeom>
                <a:avLst/>
                <a:gdLst>
                  <a:gd name="T0" fmla="*/ 9 w 17"/>
                  <a:gd name="T1" fmla="*/ 0 h 17"/>
                  <a:gd name="T2" fmla="*/ 12 w 17"/>
                  <a:gd name="T3" fmla="*/ 0 h 17"/>
                  <a:gd name="T4" fmla="*/ 15 w 17"/>
                  <a:gd name="T5" fmla="*/ 3 h 17"/>
                  <a:gd name="T6" fmla="*/ 17 w 17"/>
                  <a:gd name="T7" fmla="*/ 5 h 17"/>
                  <a:gd name="T8" fmla="*/ 17 w 17"/>
                  <a:gd name="T9" fmla="*/ 9 h 17"/>
                  <a:gd name="T10" fmla="*/ 17 w 17"/>
                  <a:gd name="T11" fmla="*/ 12 h 17"/>
                  <a:gd name="T12" fmla="*/ 15 w 17"/>
                  <a:gd name="T13" fmla="*/ 14 h 17"/>
                  <a:gd name="T14" fmla="*/ 12 w 17"/>
                  <a:gd name="T15" fmla="*/ 17 h 17"/>
                  <a:gd name="T16" fmla="*/ 9 w 17"/>
                  <a:gd name="T17" fmla="*/ 17 h 17"/>
                  <a:gd name="T18" fmla="*/ 5 w 17"/>
                  <a:gd name="T19" fmla="*/ 17 h 17"/>
                  <a:gd name="T20" fmla="*/ 3 w 17"/>
                  <a:gd name="T21" fmla="*/ 14 h 17"/>
                  <a:gd name="T22" fmla="*/ 0 w 17"/>
                  <a:gd name="T23" fmla="*/ 12 h 17"/>
                  <a:gd name="T24" fmla="*/ 0 w 17"/>
                  <a:gd name="T25" fmla="*/ 9 h 17"/>
                  <a:gd name="T26" fmla="*/ 0 w 17"/>
                  <a:gd name="T27" fmla="*/ 5 h 17"/>
                  <a:gd name="T28" fmla="*/ 3 w 17"/>
                  <a:gd name="T29" fmla="*/ 3 h 17"/>
                  <a:gd name="T30" fmla="*/ 5 w 17"/>
                  <a:gd name="T31" fmla="*/ 0 h 17"/>
                  <a:gd name="T32" fmla="*/ 9 w 17"/>
                  <a:gd name="T3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17">
                    <a:moveTo>
                      <a:pt x="9" y="0"/>
                    </a:moveTo>
                    <a:lnTo>
                      <a:pt x="12" y="0"/>
                    </a:lnTo>
                    <a:lnTo>
                      <a:pt x="15" y="3"/>
                    </a:lnTo>
                    <a:lnTo>
                      <a:pt x="17" y="5"/>
                    </a:lnTo>
                    <a:lnTo>
                      <a:pt x="17" y="9"/>
                    </a:lnTo>
                    <a:lnTo>
                      <a:pt x="17" y="12"/>
                    </a:lnTo>
                    <a:lnTo>
                      <a:pt x="15" y="14"/>
                    </a:lnTo>
                    <a:lnTo>
                      <a:pt x="12" y="17"/>
                    </a:lnTo>
                    <a:lnTo>
                      <a:pt x="9" y="17"/>
                    </a:lnTo>
                    <a:lnTo>
                      <a:pt x="5" y="17"/>
                    </a:lnTo>
                    <a:lnTo>
                      <a:pt x="3" y="14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3" y="3"/>
                    </a:lnTo>
                    <a:lnTo>
                      <a:pt x="5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36" name="Freeform 373"/>
              <p:cNvSpPr>
                <a:spLocks/>
              </p:cNvSpPr>
              <p:nvPr/>
            </p:nvSpPr>
            <p:spPr bwMode="auto">
              <a:xfrm>
                <a:off x="4587876" y="1571626"/>
                <a:ext cx="33338" cy="33338"/>
              </a:xfrm>
              <a:custGeom>
                <a:avLst/>
                <a:gdLst>
                  <a:gd name="T0" fmla="*/ 11 w 21"/>
                  <a:gd name="T1" fmla="*/ 0 h 21"/>
                  <a:gd name="T2" fmla="*/ 15 w 21"/>
                  <a:gd name="T3" fmla="*/ 0 h 21"/>
                  <a:gd name="T4" fmla="*/ 19 w 21"/>
                  <a:gd name="T5" fmla="*/ 2 h 21"/>
                  <a:gd name="T6" fmla="*/ 20 w 21"/>
                  <a:gd name="T7" fmla="*/ 6 h 21"/>
                  <a:gd name="T8" fmla="*/ 21 w 21"/>
                  <a:gd name="T9" fmla="*/ 10 h 21"/>
                  <a:gd name="T10" fmla="*/ 20 w 21"/>
                  <a:gd name="T11" fmla="*/ 14 h 21"/>
                  <a:gd name="T12" fmla="*/ 19 w 21"/>
                  <a:gd name="T13" fmla="*/ 17 h 21"/>
                  <a:gd name="T14" fmla="*/ 15 w 21"/>
                  <a:gd name="T15" fmla="*/ 19 h 21"/>
                  <a:gd name="T16" fmla="*/ 11 w 21"/>
                  <a:gd name="T17" fmla="*/ 21 h 21"/>
                  <a:gd name="T18" fmla="*/ 7 w 21"/>
                  <a:gd name="T19" fmla="*/ 19 h 21"/>
                  <a:gd name="T20" fmla="*/ 3 w 21"/>
                  <a:gd name="T21" fmla="*/ 17 h 21"/>
                  <a:gd name="T22" fmla="*/ 2 w 21"/>
                  <a:gd name="T23" fmla="*/ 14 h 21"/>
                  <a:gd name="T24" fmla="*/ 0 w 21"/>
                  <a:gd name="T25" fmla="*/ 10 h 21"/>
                  <a:gd name="T26" fmla="*/ 2 w 21"/>
                  <a:gd name="T27" fmla="*/ 6 h 21"/>
                  <a:gd name="T28" fmla="*/ 3 w 21"/>
                  <a:gd name="T29" fmla="*/ 2 h 21"/>
                  <a:gd name="T30" fmla="*/ 7 w 21"/>
                  <a:gd name="T31" fmla="*/ 0 h 21"/>
                  <a:gd name="T32" fmla="*/ 11 w 21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" h="21">
                    <a:moveTo>
                      <a:pt x="11" y="0"/>
                    </a:moveTo>
                    <a:lnTo>
                      <a:pt x="15" y="0"/>
                    </a:lnTo>
                    <a:lnTo>
                      <a:pt x="19" y="2"/>
                    </a:lnTo>
                    <a:lnTo>
                      <a:pt x="20" y="6"/>
                    </a:lnTo>
                    <a:lnTo>
                      <a:pt x="21" y="10"/>
                    </a:lnTo>
                    <a:lnTo>
                      <a:pt x="20" y="14"/>
                    </a:lnTo>
                    <a:lnTo>
                      <a:pt x="19" y="17"/>
                    </a:lnTo>
                    <a:lnTo>
                      <a:pt x="15" y="19"/>
                    </a:lnTo>
                    <a:lnTo>
                      <a:pt x="11" y="21"/>
                    </a:lnTo>
                    <a:lnTo>
                      <a:pt x="7" y="19"/>
                    </a:lnTo>
                    <a:lnTo>
                      <a:pt x="3" y="17"/>
                    </a:lnTo>
                    <a:lnTo>
                      <a:pt x="2" y="14"/>
                    </a:lnTo>
                    <a:lnTo>
                      <a:pt x="0" y="10"/>
                    </a:lnTo>
                    <a:lnTo>
                      <a:pt x="2" y="6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37" name="Freeform 374"/>
              <p:cNvSpPr>
                <a:spLocks/>
              </p:cNvSpPr>
              <p:nvPr/>
            </p:nvSpPr>
            <p:spPr bwMode="auto">
              <a:xfrm>
                <a:off x="4646614" y="1568451"/>
                <a:ext cx="34925" cy="38100"/>
              </a:xfrm>
              <a:custGeom>
                <a:avLst/>
                <a:gdLst>
                  <a:gd name="T0" fmla="*/ 11 w 22"/>
                  <a:gd name="T1" fmla="*/ 0 h 24"/>
                  <a:gd name="T2" fmla="*/ 16 w 22"/>
                  <a:gd name="T3" fmla="*/ 0 h 24"/>
                  <a:gd name="T4" fmla="*/ 20 w 22"/>
                  <a:gd name="T5" fmla="*/ 3 h 24"/>
                  <a:gd name="T6" fmla="*/ 22 w 22"/>
                  <a:gd name="T7" fmla="*/ 7 h 24"/>
                  <a:gd name="T8" fmla="*/ 22 w 22"/>
                  <a:gd name="T9" fmla="*/ 12 h 24"/>
                  <a:gd name="T10" fmla="*/ 22 w 22"/>
                  <a:gd name="T11" fmla="*/ 16 h 24"/>
                  <a:gd name="T12" fmla="*/ 20 w 22"/>
                  <a:gd name="T13" fmla="*/ 20 h 24"/>
                  <a:gd name="T14" fmla="*/ 16 w 22"/>
                  <a:gd name="T15" fmla="*/ 23 h 24"/>
                  <a:gd name="T16" fmla="*/ 11 w 22"/>
                  <a:gd name="T17" fmla="*/ 24 h 24"/>
                  <a:gd name="T18" fmla="*/ 7 w 22"/>
                  <a:gd name="T19" fmla="*/ 23 h 24"/>
                  <a:gd name="T20" fmla="*/ 3 w 22"/>
                  <a:gd name="T21" fmla="*/ 20 h 24"/>
                  <a:gd name="T22" fmla="*/ 0 w 22"/>
                  <a:gd name="T23" fmla="*/ 16 h 24"/>
                  <a:gd name="T24" fmla="*/ 0 w 22"/>
                  <a:gd name="T25" fmla="*/ 12 h 24"/>
                  <a:gd name="T26" fmla="*/ 0 w 22"/>
                  <a:gd name="T27" fmla="*/ 7 h 24"/>
                  <a:gd name="T28" fmla="*/ 3 w 22"/>
                  <a:gd name="T29" fmla="*/ 3 h 24"/>
                  <a:gd name="T30" fmla="*/ 7 w 22"/>
                  <a:gd name="T31" fmla="*/ 0 h 24"/>
                  <a:gd name="T32" fmla="*/ 11 w 22"/>
                  <a:gd name="T3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4">
                    <a:moveTo>
                      <a:pt x="11" y="0"/>
                    </a:moveTo>
                    <a:lnTo>
                      <a:pt x="16" y="0"/>
                    </a:lnTo>
                    <a:lnTo>
                      <a:pt x="20" y="3"/>
                    </a:lnTo>
                    <a:lnTo>
                      <a:pt x="22" y="7"/>
                    </a:lnTo>
                    <a:lnTo>
                      <a:pt x="22" y="12"/>
                    </a:lnTo>
                    <a:lnTo>
                      <a:pt x="22" y="16"/>
                    </a:lnTo>
                    <a:lnTo>
                      <a:pt x="20" y="20"/>
                    </a:lnTo>
                    <a:lnTo>
                      <a:pt x="16" y="23"/>
                    </a:lnTo>
                    <a:lnTo>
                      <a:pt x="11" y="24"/>
                    </a:lnTo>
                    <a:lnTo>
                      <a:pt x="7" y="23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3" y="3"/>
                    </a:lnTo>
                    <a:lnTo>
                      <a:pt x="7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38" name="Freeform 375"/>
              <p:cNvSpPr>
                <a:spLocks/>
              </p:cNvSpPr>
              <p:nvPr/>
            </p:nvSpPr>
            <p:spPr bwMode="auto">
              <a:xfrm>
                <a:off x="4702176" y="1566863"/>
                <a:ext cx="39688" cy="39688"/>
              </a:xfrm>
              <a:custGeom>
                <a:avLst/>
                <a:gdLst>
                  <a:gd name="T0" fmla="*/ 14 w 25"/>
                  <a:gd name="T1" fmla="*/ 0 h 25"/>
                  <a:gd name="T2" fmla="*/ 19 w 25"/>
                  <a:gd name="T3" fmla="*/ 1 h 25"/>
                  <a:gd name="T4" fmla="*/ 23 w 25"/>
                  <a:gd name="T5" fmla="*/ 4 h 25"/>
                  <a:gd name="T6" fmla="*/ 25 w 25"/>
                  <a:gd name="T7" fmla="*/ 8 h 25"/>
                  <a:gd name="T8" fmla="*/ 25 w 25"/>
                  <a:gd name="T9" fmla="*/ 13 h 25"/>
                  <a:gd name="T10" fmla="*/ 25 w 25"/>
                  <a:gd name="T11" fmla="*/ 17 h 25"/>
                  <a:gd name="T12" fmla="*/ 23 w 25"/>
                  <a:gd name="T13" fmla="*/ 21 h 25"/>
                  <a:gd name="T14" fmla="*/ 19 w 25"/>
                  <a:gd name="T15" fmla="*/ 25 h 25"/>
                  <a:gd name="T16" fmla="*/ 14 w 25"/>
                  <a:gd name="T17" fmla="*/ 25 h 25"/>
                  <a:gd name="T18" fmla="*/ 8 w 25"/>
                  <a:gd name="T19" fmla="*/ 25 h 25"/>
                  <a:gd name="T20" fmla="*/ 4 w 25"/>
                  <a:gd name="T21" fmla="*/ 21 h 25"/>
                  <a:gd name="T22" fmla="*/ 2 w 25"/>
                  <a:gd name="T23" fmla="*/ 17 h 25"/>
                  <a:gd name="T24" fmla="*/ 0 w 25"/>
                  <a:gd name="T25" fmla="*/ 13 h 25"/>
                  <a:gd name="T26" fmla="*/ 2 w 25"/>
                  <a:gd name="T27" fmla="*/ 8 h 25"/>
                  <a:gd name="T28" fmla="*/ 4 w 25"/>
                  <a:gd name="T29" fmla="*/ 4 h 25"/>
                  <a:gd name="T30" fmla="*/ 8 w 25"/>
                  <a:gd name="T31" fmla="*/ 1 h 25"/>
                  <a:gd name="T32" fmla="*/ 14 w 25"/>
                  <a:gd name="T3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" h="25">
                    <a:moveTo>
                      <a:pt x="14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5" y="8"/>
                    </a:lnTo>
                    <a:lnTo>
                      <a:pt x="25" y="13"/>
                    </a:lnTo>
                    <a:lnTo>
                      <a:pt x="25" y="17"/>
                    </a:lnTo>
                    <a:lnTo>
                      <a:pt x="23" y="21"/>
                    </a:lnTo>
                    <a:lnTo>
                      <a:pt x="19" y="25"/>
                    </a:lnTo>
                    <a:lnTo>
                      <a:pt x="14" y="25"/>
                    </a:lnTo>
                    <a:lnTo>
                      <a:pt x="8" y="25"/>
                    </a:lnTo>
                    <a:lnTo>
                      <a:pt x="4" y="21"/>
                    </a:lnTo>
                    <a:lnTo>
                      <a:pt x="2" y="17"/>
                    </a:lnTo>
                    <a:lnTo>
                      <a:pt x="0" y="13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8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39" name="Freeform 376"/>
              <p:cNvSpPr>
                <a:spLocks/>
              </p:cNvSpPr>
              <p:nvPr/>
            </p:nvSpPr>
            <p:spPr bwMode="auto">
              <a:xfrm>
                <a:off x="4760914" y="1566863"/>
                <a:ext cx="41275" cy="41275"/>
              </a:xfrm>
              <a:custGeom>
                <a:avLst/>
                <a:gdLst>
                  <a:gd name="T0" fmla="*/ 13 w 26"/>
                  <a:gd name="T1" fmla="*/ 0 h 26"/>
                  <a:gd name="T2" fmla="*/ 17 w 26"/>
                  <a:gd name="T3" fmla="*/ 0 h 26"/>
                  <a:gd name="T4" fmla="*/ 21 w 26"/>
                  <a:gd name="T5" fmla="*/ 3 h 26"/>
                  <a:gd name="T6" fmla="*/ 24 w 26"/>
                  <a:gd name="T7" fmla="*/ 5 h 26"/>
                  <a:gd name="T8" fmla="*/ 26 w 26"/>
                  <a:gd name="T9" fmla="*/ 9 h 26"/>
                  <a:gd name="T10" fmla="*/ 26 w 26"/>
                  <a:gd name="T11" fmla="*/ 13 h 26"/>
                  <a:gd name="T12" fmla="*/ 26 w 26"/>
                  <a:gd name="T13" fmla="*/ 17 h 26"/>
                  <a:gd name="T14" fmla="*/ 24 w 26"/>
                  <a:gd name="T15" fmla="*/ 21 h 26"/>
                  <a:gd name="T16" fmla="*/ 21 w 26"/>
                  <a:gd name="T17" fmla="*/ 24 h 26"/>
                  <a:gd name="T18" fmla="*/ 17 w 26"/>
                  <a:gd name="T19" fmla="*/ 25 h 26"/>
                  <a:gd name="T20" fmla="*/ 13 w 26"/>
                  <a:gd name="T21" fmla="*/ 26 h 26"/>
                  <a:gd name="T22" fmla="*/ 9 w 26"/>
                  <a:gd name="T23" fmla="*/ 25 h 26"/>
                  <a:gd name="T24" fmla="*/ 5 w 26"/>
                  <a:gd name="T25" fmla="*/ 24 h 26"/>
                  <a:gd name="T26" fmla="*/ 3 w 26"/>
                  <a:gd name="T27" fmla="*/ 21 h 26"/>
                  <a:gd name="T28" fmla="*/ 1 w 26"/>
                  <a:gd name="T29" fmla="*/ 17 h 26"/>
                  <a:gd name="T30" fmla="*/ 0 w 26"/>
                  <a:gd name="T31" fmla="*/ 13 h 26"/>
                  <a:gd name="T32" fmla="*/ 1 w 26"/>
                  <a:gd name="T33" fmla="*/ 9 h 26"/>
                  <a:gd name="T34" fmla="*/ 3 w 26"/>
                  <a:gd name="T35" fmla="*/ 5 h 26"/>
                  <a:gd name="T36" fmla="*/ 5 w 26"/>
                  <a:gd name="T37" fmla="*/ 3 h 26"/>
                  <a:gd name="T38" fmla="*/ 9 w 26"/>
                  <a:gd name="T39" fmla="*/ 0 h 26"/>
                  <a:gd name="T40" fmla="*/ 13 w 26"/>
                  <a:gd name="T4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26">
                    <a:moveTo>
                      <a:pt x="13" y="0"/>
                    </a:moveTo>
                    <a:lnTo>
                      <a:pt x="17" y="0"/>
                    </a:lnTo>
                    <a:lnTo>
                      <a:pt x="21" y="3"/>
                    </a:lnTo>
                    <a:lnTo>
                      <a:pt x="24" y="5"/>
                    </a:lnTo>
                    <a:lnTo>
                      <a:pt x="26" y="9"/>
                    </a:lnTo>
                    <a:lnTo>
                      <a:pt x="26" y="13"/>
                    </a:lnTo>
                    <a:lnTo>
                      <a:pt x="26" y="17"/>
                    </a:lnTo>
                    <a:lnTo>
                      <a:pt x="24" y="21"/>
                    </a:lnTo>
                    <a:lnTo>
                      <a:pt x="21" y="24"/>
                    </a:lnTo>
                    <a:lnTo>
                      <a:pt x="17" y="25"/>
                    </a:lnTo>
                    <a:lnTo>
                      <a:pt x="13" y="26"/>
                    </a:lnTo>
                    <a:lnTo>
                      <a:pt x="9" y="25"/>
                    </a:lnTo>
                    <a:lnTo>
                      <a:pt x="5" y="24"/>
                    </a:lnTo>
                    <a:lnTo>
                      <a:pt x="3" y="21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9"/>
                    </a:lnTo>
                    <a:lnTo>
                      <a:pt x="3" y="5"/>
                    </a:lnTo>
                    <a:lnTo>
                      <a:pt x="5" y="3"/>
                    </a:lnTo>
                    <a:lnTo>
                      <a:pt x="9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40" name="Freeform 377"/>
              <p:cNvSpPr>
                <a:spLocks/>
              </p:cNvSpPr>
              <p:nvPr/>
            </p:nvSpPr>
            <p:spPr bwMode="auto">
              <a:xfrm>
                <a:off x="4821239" y="1566863"/>
                <a:ext cx="39688" cy="39688"/>
              </a:xfrm>
              <a:custGeom>
                <a:avLst/>
                <a:gdLst>
                  <a:gd name="T0" fmla="*/ 13 w 25"/>
                  <a:gd name="T1" fmla="*/ 0 h 25"/>
                  <a:gd name="T2" fmla="*/ 17 w 25"/>
                  <a:gd name="T3" fmla="*/ 0 h 25"/>
                  <a:gd name="T4" fmla="*/ 20 w 25"/>
                  <a:gd name="T5" fmla="*/ 3 h 25"/>
                  <a:gd name="T6" fmla="*/ 24 w 25"/>
                  <a:gd name="T7" fmla="*/ 5 h 25"/>
                  <a:gd name="T8" fmla="*/ 25 w 25"/>
                  <a:gd name="T9" fmla="*/ 9 h 25"/>
                  <a:gd name="T10" fmla="*/ 25 w 25"/>
                  <a:gd name="T11" fmla="*/ 13 h 25"/>
                  <a:gd name="T12" fmla="*/ 25 w 25"/>
                  <a:gd name="T13" fmla="*/ 17 h 25"/>
                  <a:gd name="T14" fmla="*/ 24 w 25"/>
                  <a:gd name="T15" fmla="*/ 20 h 25"/>
                  <a:gd name="T16" fmla="*/ 20 w 25"/>
                  <a:gd name="T17" fmla="*/ 24 h 25"/>
                  <a:gd name="T18" fmla="*/ 17 w 25"/>
                  <a:gd name="T19" fmla="*/ 25 h 25"/>
                  <a:gd name="T20" fmla="*/ 13 w 25"/>
                  <a:gd name="T21" fmla="*/ 25 h 25"/>
                  <a:gd name="T22" fmla="*/ 9 w 25"/>
                  <a:gd name="T23" fmla="*/ 25 h 25"/>
                  <a:gd name="T24" fmla="*/ 5 w 25"/>
                  <a:gd name="T25" fmla="*/ 24 h 25"/>
                  <a:gd name="T26" fmla="*/ 3 w 25"/>
                  <a:gd name="T27" fmla="*/ 20 h 25"/>
                  <a:gd name="T28" fmla="*/ 0 w 25"/>
                  <a:gd name="T29" fmla="*/ 17 h 25"/>
                  <a:gd name="T30" fmla="*/ 0 w 25"/>
                  <a:gd name="T31" fmla="*/ 13 h 25"/>
                  <a:gd name="T32" fmla="*/ 0 w 25"/>
                  <a:gd name="T33" fmla="*/ 9 h 25"/>
                  <a:gd name="T34" fmla="*/ 3 w 25"/>
                  <a:gd name="T35" fmla="*/ 5 h 25"/>
                  <a:gd name="T36" fmla="*/ 5 w 25"/>
                  <a:gd name="T37" fmla="*/ 3 h 25"/>
                  <a:gd name="T38" fmla="*/ 9 w 25"/>
                  <a:gd name="T39" fmla="*/ 0 h 25"/>
                  <a:gd name="T40" fmla="*/ 13 w 25"/>
                  <a:gd name="T4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25">
                    <a:moveTo>
                      <a:pt x="13" y="0"/>
                    </a:moveTo>
                    <a:lnTo>
                      <a:pt x="17" y="0"/>
                    </a:lnTo>
                    <a:lnTo>
                      <a:pt x="20" y="3"/>
                    </a:lnTo>
                    <a:lnTo>
                      <a:pt x="24" y="5"/>
                    </a:lnTo>
                    <a:lnTo>
                      <a:pt x="25" y="9"/>
                    </a:lnTo>
                    <a:lnTo>
                      <a:pt x="25" y="13"/>
                    </a:lnTo>
                    <a:lnTo>
                      <a:pt x="25" y="17"/>
                    </a:lnTo>
                    <a:lnTo>
                      <a:pt x="24" y="20"/>
                    </a:lnTo>
                    <a:lnTo>
                      <a:pt x="20" y="24"/>
                    </a:lnTo>
                    <a:lnTo>
                      <a:pt x="17" y="25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5" y="24"/>
                    </a:lnTo>
                    <a:lnTo>
                      <a:pt x="3" y="20"/>
                    </a:lnTo>
                    <a:lnTo>
                      <a:pt x="0" y="17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3" y="5"/>
                    </a:lnTo>
                    <a:lnTo>
                      <a:pt x="5" y="3"/>
                    </a:lnTo>
                    <a:lnTo>
                      <a:pt x="9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41" name="Freeform 378"/>
              <p:cNvSpPr>
                <a:spLocks/>
              </p:cNvSpPr>
              <p:nvPr/>
            </p:nvSpPr>
            <p:spPr bwMode="auto">
              <a:xfrm>
                <a:off x="4881564" y="1566863"/>
                <a:ext cx="38100" cy="39688"/>
              </a:xfrm>
              <a:custGeom>
                <a:avLst/>
                <a:gdLst>
                  <a:gd name="T0" fmla="*/ 12 w 24"/>
                  <a:gd name="T1" fmla="*/ 0 h 25"/>
                  <a:gd name="T2" fmla="*/ 17 w 24"/>
                  <a:gd name="T3" fmla="*/ 1 h 25"/>
                  <a:gd name="T4" fmla="*/ 21 w 24"/>
                  <a:gd name="T5" fmla="*/ 4 h 25"/>
                  <a:gd name="T6" fmla="*/ 24 w 24"/>
                  <a:gd name="T7" fmla="*/ 8 h 25"/>
                  <a:gd name="T8" fmla="*/ 24 w 24"/>
                  <a:gd name="T9" fmla="*/ 13 h 25"/>
                  <a:gd name="T10" fmla="*/ 24 w 24"/>
                  <a:gd name="T11" fmla="*/ 17 h 25"/>
                  <a:gd name="T12" fmla="*/ 21 w 24"/>
                  <a:gd name="T13" fmla="*/ 21 h 25"/>
                  <a:gd name="T14" fmla="*/ 17 w 24"/>
                  <a:gd name="T15" fmla="*/ 24 h 25"/>
                  <a:gd name="T16" fmla="*/ 12 w 24"/>
                  <a:gd name="T17" fmla="*/ 25 h 25"/>
                  <a:gd name="T18" fmla="*/ 8 w 24"/>
                  <a:gd name="T19" fmla="*/ 24 h 25"/>
                  <a:gd name="T20" fmla="*/ 4 w 24"/>
                  <a:gd name="T21" fmla="*/ 21 h 25"/>
                  <a:gd name="T22" fmla="*/ 1 w 24"/>
                  <a:gd name="T23" fmla="*/ 17 h 25"/>
                  <a:gd name="T24" fmla="*/ 0 w 24"/>
                  <a:gd name="T25" fmla="*/ 13 h 25"/>
                  <a:gd name="T26" fmla="*/ 1 w 24"/>
                  <a:gd name="T27" fmla="*/ 8 h 25"/>
                  <a:gd name="T28" fmla="*/ 4 w 24"/>
                  <a:gd name="T29" fmla="*/ 4 h 25"/>
                  <a:gd name="T30" fmla="*/ 8 w 24"/>
                  <a:gd name="T31" fmla="*/ 1 h 25"/>
                  <a:gd name="T32" fmla="*/ 12 w 24"/>
                  <a:gd name="T3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5">
                    <a:moveTo>
                      <a:pt x="12" y="0"/>
                    </a:moveTo>
                    <a:lnTo>
                      <a:pt x="17" y="1"/>
                    </a:lnTo>
                    <a:lnTo>
                      <a:pt x="21" y="4"/>
                    </a:lnTo>
                    <a:lnTo>
                      <a:pt x="24" y="8"/>
                    </a:lnTo>
                    <a:lnTo>
                      <a:pt x="24" y="13"/>
                    </a:lnTo>
                    <a:lnTo>
                      <a:pt x="24" y="17"/>
                    </a:lnTo>
                    <a:lnTo>
                      <a:pt x="21" y="21"/>
                    </a:lnTo>
                    <a:lnTo>
                      <a:pt x="17" y="24"/>
                    </a:lnTo>
                    <a:lnTo>
                      <a:pt x="12" y="25"/>
                    </a:lnTo>
                    <a:lnTo>
                      <a:pt x="8" y="24"/>
                    </a:lnTo>
                    <a:lnTo>
                      <a:pt x="4" y="21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8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42" name="Freeform 379"/>
              <p:cNvSpPr>
                <a:spLocks/>
              </p:cNvSpPr>
              <p:nvPr/>
            </p:nvSpPr>
            <p:spPr bwMode="auto">
              <a:xfrm>
                <a:off x="4941889" y="1568451"/>
                <a:ext cx="34925" cy="36513"/>
              </a:xfrm>
              <a:custGeom>
                <a:avLst/>
                <a:gdLst>
                  <a:gd name="T0" fmla="*/ 12 w 22"/>
                  <a:gd name="T1" fmla="*/ 0 h 23"/>
                  <a:gd name="T2" fmla="*/ 16 w 22"/>
                  <a:gd name="T3" fmla="*/ 2 h 23"/>
                  <a:gd name="T4" fmla="*/ 18 w 22"/>
                  <a:gd name="T5" fmla="*/ 4 h 23"/>
                  <a:gd name="T6" fmla="*/ 21 w 22"/>
                  <a:gd name="T7" fmla="*/ 7 h 23"/>
                  <a:gd name="T8" fmla="*/ 22 w 22"/>
                  <a:gd name="T9" fmla="*/ 12 h 23"/>
                  <a:gd name="T10" fmla="*/ 21 w 22"/>
                  <a:gd name="T11" fmla="*/ 16 h 23"/>
                  <a:gd name="T12" fmla="*/ 18 w 22"/>
                  <a:gd name="T13" fmla="*/ 20 h 23"/>
                  <a:gd name="T14" fmla="*/ 16 w 22"/>
                  <a:gd name="T15" fmla="*/ 21 h 23"/>
                  <a:gd name="T16" fmla="*/ 12 w 22"/>
                  <a:gd name="T17" fmla="*/ 23 h 23"/>
                  <a:gd name="T18" fmla="*/ 7 w 22"/>
                  <a:gd name="T19" fmla="*/ 21 h 23"/>
                  <a:gd name="T20" fmla="*/ 4 w 22"/>
                  <a:gd name="T21" fmla="*/ 20 h 23"/>
                  <a:gd name="T22" fmla="*/ 1 w 22"/>
                  <a:gd name="T23" fmla="*/ 16 h 23"/>
                  <a:gd name="T24" fmla="*/ 0 w 22"/>
                  <a:gd name="T25" fmla="*/ 12 h 23"/>
                  <a:gd name="T26" fmla="*/ 1 w 22"/>
                  <a:gd name="T27" fmla="*/ 7 h 23"/>
                  <a:gd name="T28" fmla="*/ 4 w 22"/>
                  <a:gd name="T29" fmla="*/ 4 h 23"/>
                  <a:gd name="T30" fmla="*/ 7 w 22"/>
                  <a:gd name="T31" fmla="*/ 2 h 23"/>
                  <a:gd name="T32" fmla="*/ 12 w 22"/>
                  <a:gd name="T3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3">
                    <a:moveTo>
                      <a:pt x="12" y="0"/>
                    </a:moveTo>
                    <a:lnTo>
                      <a:pt x="16" y="2"/>
                    </a:lnTo>
                    <a:lnTo>
                      <a:pt x="18" y="4"/>
                    </a:lnTo>
                    <a:lnTo>
                      <a:pt x="21" y="7"/>
                    </a:lnTo>
                    <a:lnTo>
                      <a:pt x="22" y="12"/>
                    </a:lnTo>
                    <a:lnTo>
                      <a:pt x="21" y="16"/>
                    </a:lnTo>
                    <a:lnTo>
                      <a:pt x="18" y="20"/>
                    </a:lnTo>
                    <a:lnTo>
                      <a:pt x="16" y="21"/>
                    </a:lnTo>
                    <a:lnTo>
                      <a:pt x="12" y="23"/>
                    </a:lnTo>
                    <a:lnTo>
                      <a:pt x="7" y="21"/>
                    </a:lnTo>
                    <a:lnTo>
                      <a:pt x="4" y="20"/>
                    </a:lnTo>
                    <a:lnTo>
                      <a:pt x="1" y="16"/>
                    </a:lnTo>
                    <a:lnTo>
                      <a:pt x="0" y="12"/>
                    </a:lnTo>
                    <a:lnTo>
                      <a:pt x="1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43" name="Freeform 380"/>
              <p:cNvSpPr>
                <a:spLocks/>
              </p:cNvSpPr>
              <p:nvPr/>
            </p:nvSpPr>
            <p:spPr bwMode="auto">
              <a:xfrm>
                <a:off x="5003801" y="1573213"/>
                <a:ext cx="30163" cy="28575"/>
              </a:xfrm>
              <a:custGeom>
                <a:avLst/>
                <a:gdLst>
                  <a:gd name="T0" fmla="*/ 10 w 19"/>
                  <a:gd name="T1" fmla="*/ 0 h 18"/>
                  <a:gd name="T2" fmla="*/ 14 w 19"/>
                  <a:gd name="T3" fmla="*/ 0 h 18"/>
                  <a:gd name="T4" fmla="*/ 16 w 19"/>
                  <a:gd name="T5" fmla="*/ 3 h 18"/>
                  <a:gd name="T6" fmla="*/ 19 w 19"/>
                  <a:gd name="T7" fmla="*/ 5 h 18"/>
                  <a:gd name="T8" fmla="*/ 19 w 19"/>
                  <a:gd name="T9" fmla="*/ 9 h 18"/>
                  <a:gd name="T10" fmla="*/ 19 w 19"/>
                  <a:gd name="T11" fmla="*/ 12 h 18"/>
                  <a:gd name="T12" fmla="*/ 16 w 19"/>
                  <a:gd name="T13" fmla="*/ 16 h 18"/>
                  <a:gd name="T14" fmla="*/ 14 w 19"/>
                  <a:gd name="T15" fmla="*/ 17 h 18"/>
                  <a:gd name="T16" fmla="*/ 10 w 19"/>
                  <a:gd name="T17" fmla="*/ 18 h 18"/>
                  <a:gd name="T18" fmla="*/ 6 w 19"/>
                  <a:gd name="T19" fmla="*/ 17 h 18"/>
                  <a:gd name="T20" fmla="*/ 3 w 19"/>
                  <a:gd name="T21" fmla="*/ 16 h 18"/>
                  <a:gd name="T22" fmla="*/ 0 w 19"/>
                  <a:gd name="T23" fmla="*/ 12 h 18"/>
                  <a:gd name="T24" fmla="*/ 0 w 19"/>
                  <a:gd name="T25" fmla="*/ 9 h 18"/>
                  <a:gd name="T26" fmla="*/ 0 w 19"/>
                  <a:gd name="T27" fmla="*/ 5 h 18"/>
                  <a:gd name="T28" fmla="*/ 3 w 19"/>
                  <a:gd name="T29" fmla="*/ 3 h 18"/>
                  <a:gd name="T30" fmla="*/ 6 w 19"/>
                  <a:gd name="T31" fmla="*/ 0 h 18"/>
                  <a:gd name="T32" fmla="*/ 10 w 19"/>
                  <a:gd name="T3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8">
                    <a:moveTo>
                      <a:pt x="10" y="0"/>
                    </a:moveTo>
                    <a:lnTo>
                      <a:pt x="14" y="0"/>
                    </a:lnTo>
                    <a:lnTo>
                      <a:pt x="16" y="3"/>
                    </a:lnTo>
                    <a:lnTo>
                      <a:pt x="19" y="5"/>
                    </a:lnTo>
                    <a:lnTo>
                      <a:pt x="19" y="9"/>
                    </a:lnTo>
                    <a:lnTo>
                      <a:pt x="19" y="12"/>
                    </a:lnTo>
                    <a:lnTo>
                      <a:pt x="16" y="16"/>
                    </a:lnTo>
                    <a:lnTo>
                      <a:pt x="14" y="17"/>
                    </a:lnTo>
                    <a:lnTo>
                      <a:pt x="10" y="18"/>
                    </a:lnTo>
                    <a:lnTo>
                      <a:pt x="6" y="17"/>
                    </a:lnTo>
                    <a:lnTo>
                      <a:pt x="3" y="16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3" y="3"/>
                    </a:lnTo>
                    <a:lnTo>
                      <a:pt x="6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44" name="Freeform 381"/>
              <p:cNvSpPr>
                <a:spLocks/>
              </p:cNvSpPr>
              <p:nvPr/>
            </p:nvSpPr>
            <p:spPr bwMode="auto">
              <a:xfrm>
                <a:off x="5067301" y="1574801"/>
                <a:ext cx="22225" cy="23813"/>
              </a:xfrm>
              <a:custGeom>
                <a:avLst/>
                <a:gdLst>
                  <a:gd name="T0" fmla="*/ 6 w 14"/>
                  <a:gd name="T1" fmla="*/ 0 h 15"/>
                  <a:gd name="T2" fmla="*/ 10 w 14"/>
                  <a:gd name="T3" fmla="*/ 0 h 15"/>
                  <a:gd name="T4" fmla="*/ 11 w 14"/>
                  <a:gd name="T5" fmla="*/ 3 h 15"/>
                  <a:gd name="T6" fmla="*/ 14 w 14"/>
                  <a:gd name="T7" fmla="*/ 4 h 15"/>
                  <a:gd name="T8" fmla="*/ 14 w 14"/>
                  <a:gd name="T9" fmla="*/ 8 h 15"/>
                  <a:gd name="T10" fmla="*/ 14 w 14"/>
                  <a:gd name="T11" fmla="*/ 11 h 15"/>
                  <a:gd name="T12" fmla="*/ 11 w 14"/>
                  <a:gd name="T13" fmla="*/ 13 h 15"/>
                  <a:gd name="T14" fmla="*/ 10 w 14"/>
                  <a:gd name="T15" fmla="*/ 15 h 15"/>
                  <a:gd name="T16" fmla="*/ 6 w 14"/>
                  <a:gd name="T17" fmla="*/ 15 h 15"/>
                  <a:gd name="T18" fmla="*/ 4 w 14"/>
                  <a:gd name="T19" fmla="*/ 15 h 15"/>
                  <a:gd name="T20" fmla="*/ 1 w 14"/>
                  <a:gd name="T21" fmla="*/ 13 h 15"/>
                  <a:gd name="T22" fmla="*/ 0 w 14"/>
                  <a:gd name="T23" fmla="*/ 11 h 15"/>
                  <a:gd name="T24" fmla="*/ 0 w 14"/>
                  <a:gd name="T25" fmla="*/ 8 h 15"/>
                  <a:gd name="T26" fmla="*/ 0 w 14"/>
                  <a:gd name="T27" fmla="*/ 4 h 15"/>
                  <a:gd name="T28" fmla="*/ 1 w 14"/>
                  <a:gd name="T29" fmla="*/ 3 h 15"/>
                  <a:gd name="T30" fmla="*/ 4 w 14"/>
                  <a:gd name="T31" fmla="*/ 0 h 15"/>
                  <a:gd name="T32" fmla="*/ 6 w 14"/>
                  <a:gd name="T3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" h="15">
                    <a:moveTo>
                      <a:pt x="6" y="0"/>
                    </a:moveTo>
                    <a:lnTo>
                      <a:pt x="10" y="0"/>
                    </a:lnTo>
                    <a:lnTo>
                      <a:pt x="11" y="3"/>
                    </a:lnTo>
                    <a:lnTo>
                      <a:pt x="14" y="4"/>
                    </a:lnTo>
                    <a:lnTo>
                      <a:pt x="14" y="8"/>
                    </a:lnTo>
                    <a:lnTo>
                      <a:pt x="14" y="11"/>
                    </a:lnTo>
                    <a:lnTo>
                      <a:pt x="11" y="13"/>
                    </a:lnTo>
                    <a:lnTo>
                      <a:pt x="10" y="15"/>
                    </a:lnTo>
                    <a:lnTo>
                      <a:pt x="6" y="15"/>
                    </a:lnTo>
                    <a:lnTo>
                      <a:pt x="4" y="15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45" name="Freeform 382"/>
              <p:cNvSpPr>
                <a:spLocks/>
              </p:cNvSpPr>
              <p:nvPr/>
            </p:nvSpPr>
            <p:spPr bwMode="auto">
              <a:xfrm>
                <a:off x="5129214" y="1579563"/>
                <a:ext cx="15875" cy="15875"/>
              </a:xfrm>
              <a:custGeom>
                <a:avLst/>
                <a:gdLst>
                  <a:gd name="T0" fmla="*/ 5 w 10"/>
                  <a:gd name="T1" fmla="*/ 0 h 10"/>
                  <a:gd name="T2" fmla="*/ 8 w 10"/>
                  <a:gd name="T3" fmla="*/ 0 h 10"/>
                  <a:gd name="T4" fmla="*/ 9 w 10"/>
                  <a:gd name="T5" fmla="*/ 3 h 10"/>
                  <a:gd name="T6" fmla="*/ 10 w 10"/>
                  <a:gd name="T7" fmla="*/ 5 h 10"/>
                  <a:gd name="T8" fmla="*/ 9 w 10"/>
                  <a:gd name="T9" fmla="*/ 8 h 10"/>
                  <a:gd name="T10" fmla="*/ 8 w 10"/>
                  <a:gd name="T11" fmla="*/ 9 h 10"/>
                  <a:gd name="T12" fmla="*/ 5 w 10"/>
                  <a:gd name="T13" fmla="*/ 10 h 10"/>
                  <a:gd name="T14" fmla="*/ 3 w 10"/>
                  <a:gd name="T15" fmla="*/ 9 h 10"/>
                  <a:gd name="T16" fmla="*/ 0 w 10"/>
                  <a:gd name="T17" fmla="*/ 8 h 10"/>
                  <a:gd name="T18" fmla="*/ 0 w 10"/>
                  <a:gd name="T19" fmla="*/ 5 h 10"/>
                  <a:gd name="T20" fmla="*/ 0 w 10"/>
                  <a:gd name="T21" fmla="*/ 3 h 10"/>
                  <a:gd name="T22" fmla="*/ 3 w 10"/>
                  <a:gd name="T23" fmla="*/ 0 h 10"/>
                  <a:gd name="T24" fmla="*/ 5 w 10"/>
                  <a:gd name="T2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8" y="0"/>
                    </a:lnTo>
                    <a:lnTo>
                      <a:pt x="9" y="3"/>
                    </a:lnTo>
                    <a:lnTo>
                      <a:pt x="10" y="5"/>
                    </a:lnTo>
                    <a:lnTo>
                      <a:pt x="9" y="8"/>
                    </a:lnTo>
                    <a:lnTo>
                      <a:pt x="8" y="9"/>
                    </a:lnTo>
                    <a:lnTo>
                      <a:pt x="5" y="10"/>
                    </a:lnTo>
                    <a:lnTo>
                      <a:pt x="3" y="9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46" name="Freeform 383"/>
              <p:cNvSpPr>
                <a:spLocks/>
              </p:cNvSpPr>
              <p:nvPr/>
            </p:nvSpPr>
            <p:spPr bwMode="auto">
              <a:xfrm>
                <a:off x="5191126" y="1581151"/>
                <a:ext cx="11113" cy="11113"/>
              </a:xfrm>
              <a:custGeom>
                <a:avLst/>
                <a:gdLst>
                  <a:gd name="T0" fmla="*/ 3 w 7"/>
                  <a:gd name="T1" fmla="*/ 0 h 7"/>
                  <a:gd name="T2" fmla="*/ 6 w 7"/>
                  <a:gd name="T3" fmla="*/ 2 h 7"/>
                  <a:gd name="T4" fmla="*/ 7 w 7"/>
                  <a:gd name="T5" fmla="*/ 4 h 7"/>
                  <a:gd name="T6" fmla="*/ 6 w 7"/>
                  <a:gd name="T7" fmla="*/ 5 h 7"/>
                  <a:gd name="T8" fmla="*/ 3 w 7"/>
                  <a:gd name="T9" fmla="*/ 7 h 7"/>
                  <a:gd name="T10" fmla="*/ 0 w 7"/>
                  <a:gd name="T11" fmla="*/ 5 h 7"/>
                  <a:gd name="T12" fmla="*/ 0 w 7"/>
                  <a:gd name="T13" fmla="*/ 4 h 7"/>
                  <a:gd name="T14" fmla="*/ 0 w 7"/>
                  <a:gd name="T15" fmla="*/ 2 h 7"/>
                  <a:gd name="T16" fmla="*/ 3 w 7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lnTo>
                      <a:pt x="6" y="2"/>
                    </a:lnTo>
                    <a:lnTo>
                      <a:pt x="7" y="4"/>
                    </a:lnTo>
                    <a:lnTo>
                      <a:pt x="6" y="5"/>
                    </a:lnTo>
                    <a:lnTo>
                      <a:pt x="3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47" name="Freeform 384"/>
              <p:cNvSpPr>
                <a:spLocks/>
              </p:cNvSpPr>
              <p:nvPr/>
            </p:nvSpPr>
            <p:spPr bwMode="auto">
              <a:xfrm>
                <a:off x="5254626" y="1585913"/>
                <a:ext cx="1588" cy="1588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48" name="Freeform 385"/>
              <p:cNvSpPr>
                <a:spLocks/>
              </p:cNvSpPr>
              <p:nvPr/>
            </p:nvSpPr>
            <p:spPr bwMode="auto">
              <a:xfrm>
                <a:off x="4308476" y="1643063"/>
                <a:ext cx="3175" cy="4763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0 h 3"/>
                  <a:gd name="T4" fmla="*/ 2 w 2"/>
                  <a:gd name="T5" fmla="*/ 2 h 3"/>
                  <a:gd name="T6" fmla="*/ 2 w 2"/>
                  <a:gd name="T7" fmla="*/ 3 h 3"/>
                  <a:gd name="T8" fmla="*/ 1 w 2"/>
                  <a:gd name="T9" fmla="*/ 3 h 3"/>
                  <a:gd name="T10" fmla="*/ 0 w 2"/>
                  <a:gd name="T11" fmla="*/ 3 h 3"/>
                  <a:gd name="T12" fmla="*/ 0 w 2"/>
                  <a:gd name="T13" fmla="*/ 2 h 3"/>
                  <a:gd name="T14" fmla="*/ 0 w 2"/>
                  <a:gd name="T15" fmla="*/ 0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49" name="Freeform 386"/>
              <p:cNvSpPr>
                <a:spLocks/>
              </p:cNvSpPr>
              <p:nvPr/>
            </p:nvSpPr>
            <p:spPr bwMode="auto">
              <a:xfrm>
                <a:off x="4362451" y="1639888"/>
                <a:ext cx="14288" cy="12700"/>
              </a:xfrm>
              <a:custGeom>
                <a:avLst/>
                <a:gdLst>
                  <a:gd name="T0" fmla="*/ 4 w 9"/>
                  <a:gd name="T1" fmla="*/ 0 h 8"/>
                  <a:gd name="T2" fmla="*/ 6 w 9"/>
                  <a:gd name="T3" fmla="*/ 0 h 8"/>
                  <a:gd name="T4" fmla="*/ 8 w 9"/>
                  <a:gd name="T5" fmla="*/ 1 h 8"/>
                  <a:gd name="T6" fmla="*/ 9 w 9"/>
                  <a:gd name="T7" fmla="*/ 4 h 8"/>
                  <a:gd name="T8" fmla="*/ 8 w 9"/>
                  <a:gd name="T9" fmla="*/ 6 h 8"/>
                  <a:gd name="T10" fmla="*/ 6 w 9"/>
                  <a:gd name="T11" fmla="*/ 8 h 8"/>
                  <a:gd name="T12" fmla="*/ 4 w 9"/>
                  <a:gd name="T13" fmla="*/ 8 h 8"/>
                  <a:gd name="T14" fmla="*/ 2 w 9"/>
                  <a:gd name="T15" fmla="*/ 8 h 8"/>
                  <a:gd name="T16" fmla="*/ 1 w 9"/>
                  <a:gd name="T17" fmla="*/ 6 h 8"/>
                  <a:gd name="T18" fmla="*/ 0 w 9"/>
                  <a:gd name="T19" fmla="*/ 4 h 8"/>
                  <a:gd name="T20" fmla="*/ 1 w 9"/>
                  <a:gd name="T21" fmla="*/ 1 h 8"/>
                  <a:gd name="T22" fmla="*/ 2 w 9"/>
                  <a:gd name="T23" fmla="*/ 0 h 8"/>
                  <a:gd name="T24" fmla="*/ 4 w 9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lnTo>
                      <a:pt x="6" y="0"/>
                    </a:lnTo>
                    <a:lnTo>
                      <a:pt x="8" y="1"/>
                    </a:lnTo>
                    <a:lnTo>
                      <a:pt x="9" y="4"/>
                    </a:lnTo>
                    <a:lnTo>
                      <a:pt x="8" y="6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50" name="Freeform 387"/>
              <p:cNvSpPr>
                <a:spLocks/>
              </p:cNvSpPr>
              <p:nvPr/>
            </p:nvSpPr>
            <p:spPr bwMode="auto">
              <a:xfrm>
                <a:off x="4418014" y="1635126"/>
                <a:ext cx="20638" cy="20638"/>
              </a:xfrm>
              <a:custGeom>
                <a:avLst/>
                <a:gdLst>
                  <a:gd name="T0" fmla="*/ 7 w 13"/>
                  <a:gd name="T1" fmla="*/ 0 h 13"/>
                  <a:gd name="T2" fmla="*/ 9 w 13"/>
                  <a:gd name="T3" fmla="*/ 2 h 13"/>
                  <a:gd name="T4" fmla="*/ 12 w 13"/>
                  <a:gd name="T5" fmla="*/ 3 h 13"/>
                  <a:gd name="T6" fmla="*/ 13 w 13"/>
                  <a:gd name="T7" fmla="*/ 7 h 13"/>
                  <a:gd name="T8" fmla="*/ 12 w 13"/>
                  <a:gd name="T9" fmla="*/ 11 h 13"/>
                  <a:gd name="T10" fmla="*/ 9 w 13"/>
                  <a:gd name="T11" fmla="*/ 13 h 13"/>
                  <a:gd name="T12" fmla="*/ 7 w 13"/>
                  <a:gd name="T13" fmla="*/ 13 h 13"/>
                  <a:gd name="T14" fmla="*/ 3 w 13"/>
                  <a:gd name="T15" fmla="*/ 13 h 13"/>
                  <a:gd name="T16" fmla="*/ 0 w 13"/>
                  <a:gd name="T17" fmla="*/ 11 h 13"/>
                  <a:gd name="T18" fmla="*/ 0 w 13"/>
                  <a:gd name="T19" fmla="*/ 7 h 13"/>
                  <a:gd name="T20" fmla="*/ 0 w 13"/>
                  <a:gd name="T21" fmla="*/ 3 h 13"/>
                  <a:gd name="T22" fmla="*/ 3 w 13"/>
                  <a:gd name="T23" fmla="*/ 2 h 13"/>
                  <a:gd name="T24" fmla="*/ 7 w 13"/>
                  <a:gd name="T2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9" y="2"/>
                    </a:lnTo>
                    <a:lnTo>
                      <a:pt x="12" y="3"/>
                    </a:lnTo>
                    <a:lnTo>
                      <a:pt x="13" y="7"/>
                    </a:lnTo>
                    <a:lnTo>
                      <a:pt x="12" y="11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3" y="13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3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51" name="Freeform 388"/>
              <p:cNvSpPr>
                <a:spLocks/>
              </p:cNvSpPr>
              <p:nvPr/>
            </p:nvSpPr>
            <p:spPr bwMode="auto">
              <a:xfrm>
                <a:off x="4471989" y="1631951"/>
                <a:ext cx="28575" cy="28575"/>
              </a:xfrm>
              <a:custGeom>
                <a:avLst/>
                <a:gdLst>
                  <a:gd name="T0" fmla="*/ 9 w 18"/>
                  <a:gd name="T1" fmla="*/ 0 h 18"/>
                  <a:gd name="T2" fmla="*/ 13 w 18"/>
                  <a:gd name="T3" fmla="*/ 1 h 18"/>
                  <a:gd name="T4" fmla="*/ 16 w 18"/>
                  <a:gd name="T5" fmla="*/ 2 h 18"/>
                  <a:gd name="T6" fmla="*/ 18 w 18"/>
                  <a:gd name="T7" fmla="*/ 5 h 18"/>
                  <a:gd name="T8" fmla="*/ 18 w 18"/>
                  <a:gd name="T9" fmla="*/ 9 h 18"/>
                  <a:gd name="T10" fmla="*/ 18 w 18"/>
                  <a:gd name="T11" fmla="*/ 13 h 18"/>
                  <a:gd name="T12" fmla="*/ 16 w 18"/>
                  <a:gd name="T13" fmla="*/ 15 h 18"/>
                  <a:gd name="T14" fmla="*/ 13 w 18"/>
                  <a:gd name="T15" fmla="*/ 18 h 18"/>
                  <a:gd name="T16" fmla="*/ 9 w 18"/>
                  <a:gd name="T17" fmla="*/ 18 h 18"/>
                  <a:gd name="T18" fmla="*/ 5 w 18"/>
                  <a:gd name="T19" fmla="*/ 18 h 18"/>
                  <a:gd name="T20" fmla="*/ 3 w 18"/>
                  <a:gd name="T21" fmla="*/ 15 h 18"/>
                  <a:gd name="T22" fmla="*/ 1 w 18"/>
                  <a:gd name="T23" fmla="*/ 13 h 18"/>
                  <a:gd name="T24" fmla="*/ 0 w 18"/>
                  <a:gd name="T25" fmla="*/ 9 h 18"/>
                  <a:gd name="T26" fmla="*/ 1 w 18"/>
                  <a:gd name="T27" fmla="*/ 5 h 18"/>
                  <a:gd name="T28" fmla="*/ 3 w 18"/>
                  <a:gd name="T29" fmla="*/ 2 h 18"/>
                  <a:gd name="T30" fmla="*/ 5 w 18"/>
                  <a:gd name="T31" fmla="*/ 1 h 18"/>
                  <a:gd name="T32" fmla="*/ 9 w 18"/>
                  <a:gd name="T3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" h="18">
                    <a:moveTo>
                      <a:pt x="9" y="0"/>
                    </a:moveTo>
                    <a:lnTo>
                      <a:pt x="13" y="1"/>
                    </a:lnTo>
                    <a:lnTo>
                      <a:pt x="16" y="2"/>
                    </a:lnTo>
                    <a:lnTo>
                      <a:pt x="18" y="5"/>
                    </a:lnTo>
                    <a:lnTo>
                      <a:pt x="18" y="9"/>
                    </a:lnTo>
                    <a:lnTo>
                      <a:pt x="18" y="13"/>
                    </a:lnTo>
                    <a:lnTo>
                      <a:pt x="16" y="15"/>
                    </a:lnTo>
                    <a:lnTo>
                      <a:pt x="13" y="18"/>
                    </a:lnTo>
                    <a:lnTo>
                      <a:pt x="9" y="18"/>
                    </a:lnTo>
                    <a:lnTo>
                      <a:pt x="5" y="18"/>
                    </a:lnTo>
                    <a:lnTo>
                      <a:pt x="3" y="15"/>
                    </a:lnTo>
                    <a:lnTo>
                      <a:pt x="1" y="13"/>
                    </a:lnTo>
                    <a:lnTo>
                      <a:pt x="0" y="9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5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52" name="Freeform 389"/>
              <p:cNvSpPr>
                <a:spLocks/>
              </p:cNvSpPr>
              <p:nvPr/>
            </p:nvSpPr>
            <p:spPr bwMode="auto">
              <a:xfrm>
                <a:off x="4527551" y="1627188"/>
                <a:ext cx="36513" cy="38100"/>
              </a:xfrm>
              <a:custGeom>
                <a:avLst/>
                <a:gdLst>
                  <a:gd name="T0" fmla="*/ 12 w 23"/>
                  <a:gd name="T1" fmla="*/ 0 h 24"/>
                  <a:gd name="T2" fmla="*/ 16 w 23"/>
                  <a:gd name="T3" fmla="*/ 1 h 24"/>
                  <a:gd name="T4" fmla="*/ 20 w 23"/>
                  <a:gd name="T5" fmla="*/ 4 h 24"/>
                  <a:gd name="T6" fmla="*/ 23 w 23"/>
                  <a:gd name="T7" fmla="*/ 8 h 24"/>
                  <a:gd name="T8" fmla="*/ 23 w 23"/>
                  <a:gd name="T9" fmla="*/ 12 h 24"/>
                  <a:gd name="T10" fmla="*/ 23 w 23"/>
                  <a:gd name="T11" fmla="*/ 16 h 24"/>
                  <a:gd name="T12" fmla="*/ 20 w 23"/>
                  <a:gd name="T13" fmla="*/ 20 h 24"/>
                  <a:gd name="T14" fmla="*/ 16 w 23"/>
                  <a:gd name="T15" fmla="*/ 22 h 24"/>
                  <a:gd name="T16" fmla="*/ 12 w 23"/>
                  <a:gd name="T17" fmla="*/ 24 h 24"/>
                  <a:gd name="T18" fmla="*/ 7 w 23"/>
                  <a:gd name="T19" fmla="*/ 22 h 24"/>
                  <a:gd name="T20" fmla="*/ 4 w 23"/>
                  <a:gd name="T21" fmla="*/ 20 h 24"/>
                  <a:gd name="T22" fmla="*/ 2 w 23"/>
                  <a:gd name="T23" fmla="*/ 16 h 24"/>
                  <a:gd name="T24" fmla="*/ 0 w 23"/>
                  <a:gd name="T25" fmla="*/ 12 h 24"/>
                  <a:gd name="T26" fmla="*/ 2 w 23"/>
                  <a:gd name="T27" fmla="*/ 8 h 24"/>
                  <a:gd name="T28" fmla="*/ 4 w 23"/>
                  <a:gd name="T29" fmla="*/ 4 h 24"/>
                  <a:gd name="T30" fmla="*/ 7 w 23"/>
                  <a:gd name="T31" fmla="*/ 1 h 24"/>
                  <a:gd name="T32" fmla="*/ 12 w 23"/>
                  <a:gd name="T3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4">
                    <a:moveTo>
                      <a:pt x="12" y="0"/>
                    </a:moveTo>
                    <a:lnTo>
                      <a:pt x="16" y="1"/>
                    </a:lnTo>
                    <a:lnTo>
                      <a:pt x="20" y="4"/>
                    </a:lnTo>
                    <a:lnTo>
                      <a:pt x="23" y="8"/>
                    </a:lnTo>
                    <a:lnTo>
                      <a:pt x="23" y="12"/>
                    </a:lnTo>
                    <a:lnTo>
                      <a:pt x="23" y="16"/>
                    </a:lnTo>
                    <a:lnTo>
                      <a:pt x="20" y="20"/>
                    </a:lnTo>
                    <a:lnTo>
                      <a:pt x="16" y="22"/>
                    </a:lnTo>
                    <a:lnTo>
                      <a:pt x="12" y="24"/>
                    </a:lnTo>
                    <a:lnTo>
                      <a:pt x="7" y="22"/>
                    </a:lnTo>
                    <a:lnTo>
                      <a:pt x="4" y="20"/>
                    </a:lnTo>
                    <a:lnTo>
                      <a:pt x="2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53" name="Freeform 390"/>
              <p:cNvSpPr>
                <a:spLocks/>
              </p:cNvSpPr>
              <p:nvPr/>
            </p:nvSpPr>
            <p:spPr bwMode="auto">
              <a:xfrm>
                <a:off x="4584701" y="1625601"/>
                <a:ext cx="41275" cy="41275"/>
              </a:xfrm>
              <a:custGeom>
                <a:avLst/>
                <a:gdLst>
                  <a:gd name="T0" fmla="*/ 13 w 26"/>
                  <a:gd name="T1" fmla="*/ 0 h 26"/>
                  <a:gd name="T2" fmla="*/ 17 w 26"/>
                  <a:gd name="T3" fmla="*/ 1 h 26"/>
                  <a:gd name="T4" fmla="*/ 21 w 26"/>
                  <a:gd name="T5" fmla="*/ 2 h 26"/>
                  <a:gd name="T6" fmla="*/ 23 w 26"/>
                  <a:gd name="T7" fmla="*/ 5 h 26"/>
                  <a:gd name="T8" fmla="*/ 26 w 26"/>
                  <a:gd name="T9" fmla="*/ 9 h 26"/>
                  <a:gd name="T10" fmla="*/ 26 w 26"/>
                  <a:gd name="T11" fmla="*/ 13 h 26"/>
                  <a:gd name="T12" fmla="*/ 26 w 26"/>
                  <a:gd name="T13" fmla="*/ 17 h 26"/>
                  <a:gd name="T14" fmla="*/ 23 w 26"/>
                  <a:gd name="T15" fmla="*/ 21 h 26"/>
                  <a:gd name="T16" fmla="*/ 21 w 26"/>
                  <a:gd name="T17" fmla="*/ 23 h 26"/>
                  <a:gd name="T18" fmla="*/ 17 w 26"/>
                  <a:gd name="T19" fmla="*/ 26 h 26"/>
                  <a:gd name="T20" fmla="*/ 13 w 26"/>
                  <a:gd name="T21" fmla="*/ 26 h 26"/>
                  <a:gd name="T22" fmla="*/ 9 w 26"/>
                  <a:gd name="T23" fmla="*/ 26 h 26"/>
                  <a:gd name="T24" fmla="*/ 5 w 26"/>
                  <a:gd name="T25" fmla="*/ 23 h 26"/>
                  <a:gd name="T26" fmla="*/ 2 w 26"/>
                  <a:gd name="T27" fmla="*/ 21 h 26"/>
                  <a:gd name="T28" fmla="*/ 0 w 26"/>
                  <a:gd name="T29" fmla="*/ 17 h 26"/>
                  <a:gd name="T30" fmla="*/ 0 w 26"/>
                  <a:gd name="T31" fmla="*/ 13 h 26"/>
                  <a:gd name="T32" fmla="*/ 0 w 26"/>
                  <a:gd name="T33" fmla="*/ 9 h 26"/>
                  <a:gd name="T34" fmla="*/ 2 w 26"/>
                  <a:gd name="T35" fmla="*/ 5 h 26"/>
                  <a:gd name="T36" fmla="*/ 5 w 26"/>
                  <a:gd name="T37" fmla="*/ 2 h 26"/>
                  <a:gd name="T38" fmla="*/ 9 w 26"/>
                  <a:gd name="T39" fmla="*/ 1 h 26"/>
                  <a:gd name="T40" fmla="*/ 13 w 26"/>
                  <a:gd name="T4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26">
                    <a:moveTo>
                      <a:pt x="13" y="0"/>
                    </a:moveTo>
                    <a:lnTo>
                      <a:pt x="17" y="1"/>
                    </a:lnTo>
                    <a:lnTo>
                      <a:pt x="21" y="2"/>
                    </a:lnTo>
                    <a:lnTo>
                      <a:pt x="23" y="5"/>
                    </a:lnTo>
                    <a:lnTo>
                      <a:pt x="26" y="9"/>
                    </a:lnTo>
                    <a:lnTo>
                      <a:pt x="26" y="13"/>
                    </a:lnTo>
                    <a:lnTo>
                      <a:pt x="26" y="17"/>
                    </a:lnTo>
                    <a:lnTo>
                      <a:pt x="23" y="21"/>
                    </a:lnTo>
                    <a:lnTo>
                      <a:pt x="21" y="23"/>
                    </a:lnTo>
                    <a:lnTo>
                      <a:pt x="17" y="26"/>
                    </a:lnTo>
                    <a:lnTo>
                      <a:pt x="13" y="26"/>
                    </a:lnTo>
                    <a:lnTo>
                      <a:pt x="9" y="26"/>
                    </a:lnTo>
                    <a:lnTo>
                      <a:pt x="5" y="23"/>
                    </a:lnTo>
                    <a:lnTo>
                      <a:pt x="2" y="21"/>
                    </a:lnTo>
                    <a:lnTo>
                      <a:pt x="0" y="17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5"/>
                    </a:lnTo>
                    <a:lnTo>
                      <a:pt x="5" y="2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54" name="Freeform 391"/>
              <p:cNvSpPr>
                <a:spLocks/>
              </p:cNvSpPr>
              <p:nvPr/>
            </p:nvSpPr>
            <p:spPr bwMode="auto">
              <a:xfrm>
                <a:off x="4640264" y="1622426"/>
                <a:ext cx="47625" cy="46038"/>
              </a:xfrm>
              <a:custGeom>
                <a:avLst/>
                <a:gdLst>
                  <a:gd name="T0" fmla="*/ 15 w 30"/>
                  <a:gd name="T1" fmla="*/ 0 h 29"/>
                  <a:gd name="T2" fmla="*/ 20 w 30"/>
                  <a:gd name="T3" fmla="*/ 0 h 29"/>
                  <a:gd name="T4" fmla="*/ 24 w 30"/>
                  <a:gd name="T5" fmla="*/ 3 h 29"/>
                  <a:gd name="T6" fmla="*/ 28 w 30"/>
                  <a:gd name="T7" fmla="*/ 6 h 29"/>
                  <a:gd name="T8" fmla="*/ 29 w 30"/>
                  <a:gd name="T9" fmla="*/ 11 h 29"/>
                  <a:gd name="T10" fmla="*/ 30 w 30"/>
                  <a:gd name="T11" fmla="*/ 15 h 29"/>
                  <a:gd name="T12" fmla="*/ 29 w 30"/>
                  <a:gd name="T13" fmla="*/ 20 h 29"/>
                  <a:gd name="T14" fmla="*/ 28 w 30"/>
                  <a:gd name="T15" fmla="*/ 24 h 29"/>
                  <a:gd name="T16" fmla="*/ 24 w 30"/>
                  <a:gd name="T17" fmla="*/ 27 h 29"/>
                  <a:gd name="T18" fmla="*/ 20 w 30"/>
                  <a:gd name="T19" fmla="*/ 29 h 29"/>
                  <a:gd name="T20" fmla="*/ 15 w 30"/>
                  <a:gd name="T21" fmla="*/ 29 h 29"/>
                  <a:gd name="T22" fmla="*/ 11 w 30"/>
                  <a:gd name="T23" fmla="*/ 29 h 29"/>
                  <a:gd name="T24" fmla="*/ 7 w 30"/>
                  <a:gd name="T25" fmla="*/ 27 h 29"/>
                  <a:gd name="T26" fmla="*/ 3 w 30"/>
                  <a:gd name="T27" fmla="*/ 24 h 29"/>
                  <a:gd name="T28" fmla="*/ 2 w 30"/>
                  <a:gd name="T29" fmla="*/ 20 h 29"/>
                  <a:gd name="T30" fmla="*/ 0 w 30"/>
                  <a:gd name="T31" fmla="*/ 15 h 29"/>
                  <a:gd name="T32" fmla="*/ 2 w 30"/>
                  <a:gd name="T33" fmla="*/ 11 h 29"/>
                  <a:gd name="T34" fmla="*/ 3 w 30"/>
                  <a:gd name="T35" fmla="*/ 6 h 29"/>
                  <a:gd name="T36" fmla="*/ 7 w 30"/>
                  <a:gd name="T37" fmla="*/ 3 h 29"/>
                  <a:gd name="T38" fmla="*/ 11 w 30"/>
                  <a:gd name="T39" fmla="*/ 0 h 29"/>
                  <a:gd name="T40" fmla="*/ 15 w 30"/>
                  <a:gd name="T4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29">
                    <a:moveTo>
                      <a:pt x="15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6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8" y="24"/>
                    </a:lnTo>
                    <a:lnTo>
                      <a:pt x="24" y="27"/>
                    </a:lnTo>
                    <a:lnTo>
                      <a:pt x="20" y="29"/>
                    </a:lnTo>
                    <a:lnTo>
                      <a:pt x="15" y="29"/>
                    </a:lnTo>
                    <a:lnTo>
                      <a:pt x="11" y="29"/>
                    </a:lnTo>
                    <a:lnTo>
                      <a:pt x="7" y="27"/>
                    </a:lnTo>
                    <a:lnTo>
                      <a:pt x="3" y="24"/>
                    </a:lnTo>
                    <a:lnTo>
                      <a:pt x="2" y="20"/>
                    </a:lnTo>
                    <a:lnTo>
                      <a:pt x="0" y="15"/>
                    </a:lnTo>
                    <a:lnTo>
                      <a:pt x="2" y="11"/>
                    </a:lnTo>
                    <a:lnTo>
                      <a:pt x="3" y="6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55" name="Freeform 392"/>
              <p:cNvSpPr>
                <a:spLocks/>
              </p:cNvSpPr>
              <p:nvPr/>
            </p:nvSpPr>
            <p:spPr bwMode="auto">
              <a:xfrm>
                <a:off x="4699001" y="1620838"/>
                <a:ext cx="49213" cy="50800"/>
              </a:xfrm>
              <a:custGeom>
                <a:avLst/>
                <a:gdLst>
                  <a:gd name="T0" fmla="*/ 16 w 31"/>
                  <a:gd name="T1" fmla="*/ 0 h 32"/>
                  <a:gd name="T2" fmla="*/ 21 w 31"/>
                  <a:gd name="T3" fmla="*/ 1 h 32"/>
                  <a:gd name="T4" fmla="*/ 25 w 31"/>
                  <a:gd name="T5" fmla="*/ 3 h 32"/>
                  <a:gd name="T6" fmla="*/ 29 w 31"/>
                  <a:gd name="T7" fmla="*/ 7 h 32"/>
                  <a:gd name="T8" fmla="*/ 30 w 31"/>
                  <a:gd name="T9" fmla="*/ 11 h 32"/>
                  <a:gd name="T10" fmla="*/ 31 w 31"/>
                  <a:gd name="T11" fmla="*/ 16 h 32"/>
                  <a:gd name="T12" fmla="*/ 30 w 31"/>
                  <a:gd name="T13" fmla="*/ 21 h 32"/>
                  <a:gd name="T14" fmla="*/ 29 w 31"/>
                  <a:gd name="T15" fmla="*/ 25 h 32"/>
                  <a:gd name="T16" fmla="*/ 25 w 31"/>
                  <a:gd name="T17" fmla="*/ 29 h 32"/>
                  <a:gd name="T18" fmla="*/ 21 w 31"/>
                  <a:gd name="T19" fmla="*/ 32 h 32"/>
                  <a:gd name="T20" fmla="*/ 16 w 31"/>
                  <a:gd name="T21" fmla="*/ 32 h 32"/>
                  <a:gd name="T22" fmla="*/ 10 w 31"/>
                  <a:gd name="T23" fmla="*/ 32 h 32"/>
                  <a:gd name="T24" fmla="*/ 6 w 31"/>
                  <a:gd name="T25" fmla="*/ 29 h 32"/>
                  <a:gd name="T26" fmla="*/ 2 w 31"/>
                  <a:gd name="T27" fmla="*/ 25 h 32"/>
                  <a:gd name="T28" fmla="*/ 0 w 31"/>
                  <a:gd name="T29" fmla="*/ 21 h 32"/>
                  <a:gd name="T30" fmla="*/ 0 w 31"/>
                  <a:gd name="T31" fmla="*/ 16 h 32"/>
                  <a:gd name="T32" fmla="*/ 0 w 31"/>
                  <a:gd name="T33" fmla="*/ 11 h 32"/>
                  <a:gd name="T34" fmla="*/ 2 w 31"/>
                  <a:gd name="T35" fmla="*/ 7 h 32"/>
                  <a:gd name="T36" fmla="*/ 6 w 31"/>
                  <a:gd name="T37" fmla="*/ 3 h 32"/>
                  <a:gd name="T38" fmla="*/ 10 w 31"/>
                  <a:gd name="T39" fmla="*/ 1 h 32"/>
                  <a:gd name="T40" fmla="*/ 16 w 31"/>
                  <a:gd name="T4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6"/>
                    </a:lnTo>
                    <a:lnTo>
                      <a:pt x="30" y="21"/>
                    </a:lnTo>
                    <a:lnTo>
                      <a:pt x="29" y="25"/>
                    </a:lnTo>
                    <a:lnTo>
                      <a:pt x="25" y="29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0" y="32"/>
                    </a:lnTo>
                    <a:lnTo>
                      <a:pt x="6" y="29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56" name="Freeform 393"/>
              <p:cNvSpPr>
                <a:spLocks/>
              </p:cNvSpPr>
              <p:nvPr/>
            </p:nvSpPr>
            <p:spPr bwMode="auto">
              <a:xfrm>
                <a:off x="4757739" y="1620838"/>
                <a:ext cx="50800" cy="50800"/>
              </a:xfrm>
              <a:custGeom>
                <a:avLst/>
                <a:gdLst>
                  <a:gd name="T0" fmla="*/ 15 w 32"/>
                  <a:gd name="T1" fmla="*/ 0 h 32"/>
                  <a:gd name="T2" fmla="*/ 21 w 32"/>
                  <a:gd name="T3" fmla="*/ 0 h 32"/>
                  <a:gd name="T4" fmla="*/ 26 w 32"/>
                  <a:gd name="T5" fmla="*/ 3 h 32"/>
                  <a:gd name="T6" fmla="*/ 28 w 32"/>
                  <a:gd name="T7" fmla="*/ 7 h 32"/>
                  <a:gd name="T8" fmla="*/ 31 w 32"/>
                  <a:gd name="T9" fmla="*/ 11 h 32"/>
                  <a:gd name="T10" fmla="*/ 32 w 32"/>
                  <a:gd name="T11" fmla="*/ 16 h 32"/>
                  <a:gd name="T12" fmla="*/ 31 w 32"/>
                  <a:gd name="T13" fmla="*/ 21 h 32"/>
                  <a:gd name="T14" fmla="*/ 28 w 32"/>
                  <a:gd name="T15" fmla="*/ 25 h 32"/>
                  <a:gd name="T16" fmla="*/ 26 w 32"/>
                  <a:gd name="T17" fmla="*/ 29 h 32"/>
                  <a:gd name="T18" fmla="*/ 21 w 32"/>
                  <a:gd name="T19" fmla="*/ 32 h 32"/>
                  <a:gd name="T20" fmla="*/ 15 w 32"/>
                  <a:gd name="T21" fmla="*/ 32 h 32"/>
                  <a:gd name="T22" fmla="*/ 10 w 32"/>
                  <a:gd name="T23" fmla="*/ 32 h 32"/>
                  <a:gd name="T24" fmla="*/ 6 w 32"/>
                  <a:gd name="T25" fmla="*/ 29 h 32"/>
                  <a:gd name="T26" fmla="*/ 2 w 32"/>
                  <a:gd name="T27" fmla="*/ 25 h 32"/>
                  <a:gd name="T28" fmla="*/ 1 w 32"/>
                  <a:gd name="T29" fmla="*/ 21 h 32"/>
                  <a:gd name="T30" fmla="*/ 0 w 32"/>
                  <a:gd name="T31" fmla="*/ 16 h 32"/>
                  <a:gd name="T32" fmla="*/ 1 w 32"/>
                  <a:gd name="T33" fmla="*/ 11 h 32"/>
                  <a:gd name="T34" fmla="*/ 2 w 32"/>
                  <a:gd name="T35" fmla="*/ 7 h 32"/>
                  <a:gd name="T36" fmla="*/ 6 w 32"/>
                  <a:gd name="T37" fmla="*/ 3 h 32"/>
                  <a:gd name="T38" fmla="*/ 10 w 32"/>
                  <a:gd name="T39" fmla="*/ 0 h 32"/>
                  <a:gd name="T40" fmla="*/ 15 w 32"/>
                  <a:gd name="T4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32">
                    <a:moveTo>
                      <a:pt x="15" y="0"/>
                    </a:moveTo>
                    <a:lnTo>
                      <a:pt x="21" y="0"/>
                    </a:lnTo>
                    <a:lnTo>
                      <a:pt x="26" y="3"/>
                    </a:lnTo>
                    <a:lnTo>
                      <a:pt x="28" y="7"/>
                    </a:lnTo>
                    <a:lnTo>
                      <a:pt x="31" y="11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28" y="25"/>
                    </a:lnTo>
                    <a:lnTo>
                      <a:pt x="26" y="29"/>
                    </a:lnTo>
                    <a:lnTo>
                      <a:pt x="21" y="32"/>
                    </a:lnTo>
                    <a:lnTo>
                      <a:pt x="15" y="32"/>
                    </a:lnTo>
                    <a:lnTo>
                      <a:pt x="10" y="32"/>
                    </a:lnTo>
                    <a:lnTo>
                      <a:pt x="6" y="29"/>
                    </a:lnTo>
                    <a:lnTo>
                      <a:pt x="2" y="25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6" y="3"/>
                    </a:lnTo>
                    <a:lnTo>
                      <a:pt x="10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57" name="Freeform 394"/>
              <p:cNvSpPr>
                <a:spLocks/>
              </p:cNvSpPr>
              <p:nvPr/>
            </p:nvSpPr>
            <p:spPr bwMode="auto">
              <a:xfrm>
                <a:off x="4814889" y="1620838"/>
                <a:ext cx="52388" cy="50800"/>
              </a:xfrm>
              <a:custGeom>
                <a:avLst/>
                <a:gdLst>
                  <a:gd name="T0" fmla="*/ 17 w 33"/>
                  <a:gd name="T1" fmla="*/ 0 h 32"/>
                  <a:gd name="T2" fmla="*/ 22 w 33"/>
                  <a:gd name="T3" fmla="*/ 1 h 32"/>
                  <a:gd name="T4" fmla="*/ 26 w 33"/>
                  <a:gd name="T5" fmla="*/ 3 h 32"/>
                  <a:gd name="T6" fmla="*/ 30 w 33"/>
                  <a:gd name="T7" fmla="*/ 7 h 32"/>
                  <a:gd name="T8" fmla="*/ 32 w 33"/>
                  <a:gd name="T9" fmla="*/ 11 h 32"/>
                  <a:gd name="T10" fmla="*/ 33 w 33"/>
                  <a:gd name="T11" fmla="*/ 16 h 32"/>
                  <a:gd name="T12" fmla="*/ 32 w 33"/>
                  <a:gd name="T13" fmla="*/ 21 h 32"/>
                  <a:gd name="T14" fmla="*/ 30 w 33"/>
                  <a:gd name="T15" fmla="*/ 25 h 32"/>
                  <a:gd name="T16" fmla="*/ 26 w 33"/>
                  <a:gd name="T17" fmla="*/ 29 h 32"/>
                  <a:gd name="T18" fmla="*/ 22 w 33"/>
                  <a:gd name="T19" fmla="*/ 32 h 32"/>
                  <a:gd name="T20" fmla="*/ 17 w 33"/>
                  <a:gd name="T21" fmla="*/ 32 h 32"/>
                  <a:gd name="T22" fmla="*/ 12 w 33"/>
                  <a:gd name="T23" fmla="*/ 32 h 32"/>
                  <a:gd name="T24" fmla="*/ 7 w 33"/>
                  <a:gd name="T25" fmla="*/ 29 h 32"/>
                  <a:gd name="T26" fmla="*/ 4 w 33"/>
                  <a:gd name="T27" fmla="*/ 25 h 32"/>
                  <a:gd name="T28" fmla="*/ 2 w 33"/>
                  <a:gd name="T29" fmla="*/ 21 h 32"/>
                  <a:gd name="T30" fmla="*/ 0 w 33"/>
                  <a:gd name="T31" fmla="*/ 16 h 32"/>
                  <a:gd name="T32" fmla="*/ 2 w 33"/>
                  <a:gd name="T33" fmla="*/ 11 h 32"/>
                  <a:gd name="T34" fmla="*/ 4 w 33"/>
                  <a:gd name="T35" fmla="*/ 7 h 32"/>
                  <a:gd name="T36" fmla="*/ 7 w 33"/>
                  <a:gd name="T37" fmla="*/ 3 h 32"/>
                  <a:gd name="T38" fmla="*/ 12 w 33"/>
                  <a:gd name="T39" fmla="*/ 1 h 32"/>
                  <a:gd name="T40" fmla="*/ 17 w 33"/>
                  <a:gd name="T4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" h="32">
                    <a:moveTo>
                      <a:pt x="17" y="0"/>
                    </a:moveTo>
                    <a:lnTo>
                      <a:pt x="22" y="1"/>
                    </a:lnTo>
                    <a:lnTo>
                      <a:pt x="26" y="3"/>
                    </a:lnTo>
                    <a:lnTo>
                      <a:pt x="30" y="7"/>
                    </a:lnTo>
                    <a:lnTo>
                      <a:pt x="32" y="11"/>
                    </a:lnTo>
                    <a:lnTo>
                      <a:pt x="33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6" y="29"/>
                    </a:lnTo>
                    <a:lnTo>
                      <a:pt x="22" y="32"/>
                    </a:lnTo>
                    <a:lnTo>
                      <a:pt x="17" y="32"/>
                    </a:lnTo>
                    <a:lnTo>
                      <a:pt x="12" y="32"/>
                    </a:lnTo>
                    <a:lnTo>
                      <a:pt x="7" y="29"/>
                    </a:lnTo>
                    <a:lnTo>
                      <a:pt x="4" y="25"/>
                    </a:lnTo>
                    <a:lnTo>
                      <a:pt x="2" y="21"/>
                    </a:lnTo>
                    <a:lnTo>
                      <a:pt x="0" y="16"/>
                    </a:lnTo>
                    <a:lnTo>
                      <a:pt x="2" y="11"/>
                    </a:lnTo>
                    <a:lnTo>
                      <a:pt x="4" y="7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58" name="Freeform 395"/>
              <p:cNvSpPr>
                <a:spLocks/>
              </p:cNvSpPr>
              <p:nvPr/>
            </p:nvSpPr>
            <p:spPr bwMode="auto">
              <a:xfrm>
                <a:off x="4878389" y="1622426"/>
                <a:ext cx="47625" cy="49213"/>
              </a:xfrm>
              <a:custGeom>
                <a:avLst/>
                <a:gdLst>
                  <a:gd name="T0" fmla="*/ 14 w 30"/>
                  <a:gd name="T1" fmla="*/ 0 h 31"/>
                  <a:gd name="T2" fmla="*/ 19 w 30"/>
                  <a:gd name="T3" fmla="*/ 0 h 31"/>
                  <a:gd name="T4" fmla="*/ 23 w 30"/>
                  <a:gd name="T5" fmla="*/ 3 h 31"/>
                  <a:gd name="T6" fmla="*/ 26 w 30"/>
                  <a:gd name="T7" fmla="*/ 6 h 31"/>
                  <a:gd name="T8" fmla="*/ 28 w 30"/>
                  <a:gd name="T9" fmla="*/ 10 h 31"/>
                  <a:gd name="T10" fmla="*/ 30 w 30"/>
                  <a:gd name="T11" fmla="*/ 15 h 31"/>
                  <a:gd name="T12" fmla="*/ 28 w 30"/>
                  <a:gd name="T13" fmla="*/ 20 h 31"/>
                  <a:gd name="T14" fmla="*/ 26 w 30"/>
                  <a:gd name="T15" fmla="*/ 24 h 31"/>
                  <a:gd name="T16" fmla="*/ 23 w 30"/>
                  <a:gd name="T17" fmla="*/ 27 h 31"/>
                  <a:gd name="T18" fmla="*/ 19 w 30"/>
                  <a:gd name="T19" fmla="*/ 29 h 31"/>
                  <a:gd name="T20" fmla="*/ 14 w 30"/>
                  <a:gd name="T21" fmla="*/ 31 h 31"/>
                  <a:gd name="T22" fmla="*/ 9 w 30"/>
                  <a:gd name="T23" fmla="*/ 29 h 31"/>
                  <a:gd name="T24" fmla="*/ 5 w 30"/>
                  <a:gd name="T25" fmla="*/ 27 h 31"/>
                  <a:gd name="T26" fmla="*/ 2 w 30"/>
                  <a:gd name="T27" fmla="*/ 24 h 31"/>
                  <a:gd name="T28" fmla="*/ 0 w 30"/>
                  <a:gd name="T29" fmla="*/ 20 h 31"/>
                  <a:gd name="T30" fmla="*/ 0 w 30"/>
                  <a:gd name="T31" fmla="*/ 15 h 31"/>
                  <a:gd name="T32" fmla="*/ 0 w 30"/>
                  <a:gd name="T33" fmla="*/ 10 h 31"/>
                  <a:gd name="T34" fmla="*/ 2 w 30"/>
                  <a:gd name="T35" fmla="*/ 6 h 31"/>
                  <a:gd name="T36" fmla="*/ 5 w 30"/>
                  <a:gd name="T37" fmla="*/ 3 h 31"/>
                  <a:gd name="T38" fmla="*/ 9 w 30"/>
                  <a:gd name="T39" fmla="*/ 0 h 31"/>
                  <a:gd name="T40" fmla="*/ 14 w 30"/>
                  <a:gd name="T4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31">
                    <a:moveTo>
                      <a:pt x="14" y="0"/>
                    </a:moveTo>
                    <a:lnTo>
                      <a:pt x="19" y="0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10"/>
                    </a:lnTo>
                    <a:lnTo>
                      <a:pt x="30" y="15"/>
                    </a:lnTo>
                    <a:lnTo>
                      <a:pt x="28" y="20"/>
                    </a:lnTo>
                    <a:lnTo>
                      <a:pt x="26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4" y="31"/>
                    </a:lnTo>
                    <a:lnTo>
                      <a:pt x="9" y="29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0"/>
                    </a:lnTo>
                    <a:lnTo>
                      <a:pt x="2" y="6"/>
                    </a:lnTo>
                    <a:lnTo>
                      <a:pt x="5" y="3"/>
                    </a:lnTo>
                    <a:lnTo>
                      <a:pt x="9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59" name="Freeform 396"/>
              <p:cNvSpPr>
                <a:spLocks/>
              </p:cNvSpPr>
              <p:nvPr/>
            </p:nvSpPr>
            <p:spPr bwMode="auto">
              <a:xfrm>
                <a:off x="4937126" y="1625601"/>
                <a:ext cx="44450" cy="42863"/>
              </a:xfrm>
              <a:custGeom>
                <a:avLst/>
                <a:gdLst>
                  <a:gd name="T0" fmla="*/ 15 w 28"/>
                  <a:gd name="T1" fmla="*/ 0 h 27"/>
                  <a:gd name="T2" fmla="*/ 19 w 28"/>
                  <a:gd name="T3" fmla="*/ 0 h 27"/>
                  <a:gd name="T4" fmla="*/ 23 w 28"/>
                  <a:gd name="T5" fmla="*/ 2 h 27"/>
                  <a:gd name="T6" fmla="*/ 25 w 28"/>
                  <a:gd name="T7" fmla="*/ 5 h 27"/>
                  <a:gd name="T8" fmla="*/ 28 w 28"/>
                  <a:gd name="T9" fmla="*/ 9 h 27"/>
                  <a:gd name="T10" fmla="*/ 28 w 28"/>
                  <a:gd name="T11" fmla="*/ 13 h 27"/>
                  <a:gd name="T12" fmla="*/ 28 w 28"/>
                  <a:gd name="T13" fmla="*/ 17 h 27"/>
                  <a:gd name="T14" fmla="*/ 25 w 28"/>
                  <a:gd name="T15" fmla="*/ 21 h 27"/>
                  <a:gd name="T16" fmla="*/ 23 w 28"/>
                  <a:gd name="T17" fmla="*/ 25 h 27"/>
                  <a:gd name="T18" fmla="*/ 19 w 28"/>
                  <a:gd name="T19" fmla="*/ 26 h 27"/>
                  <a:gd name="T20" fmla="*/ 15 w 28"/>
                  <a:gd name="T21" fmla="*/ 27 h 27"/>
                  <a:gd name="T22" fmla="*/ 10 w 28"/>
                  <a:gd name="T23" fmla="*/ 26 h 27"/>
                  <a:gd name="T24" fmla="*/ 6 w 28"/>
                  <a:gd name="T25" fmla="*/ 25 h 27"/>
                  <a:gd name="T26" fmla="*/ 3 w 28"/>
                  <a:gd name="T27" fmla="*/ 21 h 27"/>
                  <a:gd name="T28" fmla="*/ 2 w 28"/>
                  <a:gd name="T29" fmla="*/ 17 h 27"/>
                  <a:gd name="T30" fmla="*/ 0 w 28"/>
                  <a:gd name="T31" fmla="*/ 13 h 27"/>
                  <a:gd name="T32" fmla="*/ 2 w 28"/>
                  <a:gd name="T33" fmla="*/ 9 h 27"/>
                  <a:gd name="T34" fmla="*/ 3 w 28"/>
                  <a:gd name="T35" fmla="*/ 5 h 27"/>
                  <a:gd name="T36" fmla="*/ 6 w 28"/>
                  <a:gd name="T37" fmla="*/ 2 h 27"/>
                  <a:gd name="T38" fmla="*/ 10 w 28"/>
                  <a:gd name="T39" fmla="*/ 0 h 27"/>
                  <a:gd name="T40" fmla="*/ 15 w 28"/>
                  <a:gd name="T4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27">
                    <a:moveTo>
                      <a:pt x="15" y="0"/>
                    </a:moveTo>
                    <a:lnTo>
                      <a:pt x="19" y="0"/>
                    </a:lnTo>
                    <a:lnTo>
                      <a:pt x="23" y="2"/>
                    </a:lnTo>
                    <a:lnTo>
                      <a:pt x="25" y="5"/>
                    </a:lnTo>
                    <a:lnTo>
                      <a:pt x="28" y="9"/>
                    </a:lnTo>
                    <a:lnTo>
                      <a:pt x="28" y="13"/>
                    </a:lnTo>
                    <a:lnTo>
                      <a:pt x="28" y="17"/>
                    </a:lnTo>
                    <a:lnTo>
                      <a:pt x="25" y="21"/>
                    </a:lnTo>
                    <a:lnTo>
                      <a:pt x="23" y="25"/>
                    </a:lnTo>
                    <a:lnTo>
                      <a:pt x="19" y="26"/>
                    </a:lnTo>
                    <a:lnTo>
                      <a:pt x="15" y="27"/>
                    </a:lnTo>
                    <a:lnTo>
                      <a:pt x="10" y="26"/>
                    </a:lnTo>
                    <a:lnTo>
                      <a:pt x="6" y="25"/>
                    </a:lnTo>
                    <a:lnTo>
                      <a:pt x="3" y="21"/>
                    </a:lnTo>
                    <a:lnTo>
                      <a:pt x="2" y="17"/>
                    </a:lnTo>
                    <a:lnTo>
                      <a:pt x="0" y="13"/>
                    </a:lnTo>
                    <a:lnTo>
                      <a:pt x="2" y="9"/>
                    </a:lnTo>
                    <a:lnTo>
                      <a:pt x="3" y="5"/>
                    </a:lnTo>
                    <a:lnTo>
                      <a:pt x="6" y="2"/>
                    </a:lnTo>
                    <a:lnTo>
                      <a:pt x="10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60" name="Freeform 397"/>
              <p:cNvSpPr>
                <a:spLocks/>
              </p:cNvSpPr>
              <p:nvPr/>
            </p:nvSpPr>
            <p:spPr bwMode="auto">
              <a:xfrm>
                <a:off x="5000626" y="1627188"/>
                <a:ext cx="36513" cy="38100"/>
              </a:xfrm>
              <a:custGeom>
                <a:avLst/>
                <a:gdLst>
                  <a:gd name="T0" fmla="*/ 12 w 23"/>
                  <a:gd name="T1" fmla="*/ 0 h 24"/>
                  <a:gd name="T2" fmla="*/ 17 w 23"/>
                  <a:gd name="T3" fmla="*/ 1 h 24"/>
                  <a:gd name="T4" fmla="*/ 19 w 23"/>
                  <a:gd name="T5" fmla="*/ 4 h 24"/>
                  <a:gd name="T6" fmla="*/ 22 w 23"/>
                  <a:gd name="T7" fmla="*/ 8 h 24"/>
                  <a:gd name="T8" fmla="*/ 23 w 23"/>
                  <a:gd name="T9" fmla="*/ 12 h 24"/>
                  <a:gd name="T10" fmla="*/ 22 w 23"/>
                  <a:gd name="T11" fmla="*/ 17 h 24"/>
                  <a:gd name="T12" fmla="*/ 19 w 23"/>
                  <a:gd name="T13" fmla="*/ 21 h 24"/>
                  <a:gd name="T14" fmla="*/ 17 w 23"/>
                  <a:gd name="T15" fmla="*/ 24 h 24"/>
                  <a:gd name="T16" fmla="*/ 12 w 23"/>
                  <a:gd name="T17" fmla="*/ 24 h 24"/>
                  <a:gd name="T18" fmla="*/ 6 w 23"/>
                  <a:gd name="T19" fmla="*/ 24 h 24"/>
                  <a:gd name="T20" fmla="*/ 2 w 23"/>
                  <a:gd name="T21" fmla="*/ 21 h 24"/>
                  <a:gd name="T22" fmla="*/ 0 w 23"/>
                  <a:gd name="T23" fmla="*/ 17 h 24"/>
                  <a:gd name="T24" fmla="*/ 0 w 23"/>
                  <a:gd name="T25" fmla="*/ 12 h 24"/>
                  <a:gd name="T26" fmla="*/ 0 w 23"/>
                  <a:gd name="T27" fmla="*/ 8 h 24"/>
                  <a:gd name="T28" fmla="*/ 2 w 23"/>
                  <a:gd name="T29" fmla="*/ 4 h 24"/>
                  <a:gd name="T30" fmla="*/ 6 w 23"/>
                  <a:gd name="T31" fmla="*/ 1 h 24"/>
                  <a:gd name="T32" fmla="*/ 12 w 23"/>
                  <a:gd name="T3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4">
                    <a:moveTo>
                      <a:pt x="12" y="0"/>
                    </a:moveTo>
                    <a:lnTo>
                      <a:pt x="17" y="1"/>
                    </a:lnTo>
                    <a:lnTo>
                      <a:pt x="19" y="4"/>
                    </a:lnTo>
                    <a:lnTo>
                      <a:pt x="22" y="8"/>
                    </a:lnTo>
                    <a:lnTo>
                      <a:pt x="23" y="12"/>
                    </a:lnTo>
                    <a:lnTo>
                      <a:pt x="22" y="17"/>
                    </a:lnTo>
                    <a:lnTo>
                      <a:pt x="19" y="21"/>
                    </a:lnTo>
                    <a:lnTo>
                      <a:pt x="17" y="24"/>
                    </a:lnTo>
                    <a:lnTo>
                      <a:pt x="12" y="24"/>
                    </a:lnTo>
                    <a:lnTo>
                      <a:pt x="6" y="24"/>
                    </a:lnTo>
                    <a:lnTo>
                      <a:pt x="2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6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61" name="Freeform 398"/>
              <p:cNvSpPr>
                <a:spLocks/>
              </p:cNvSpPr>
              <p:nvPr/>
            </p:nvSpPr>
            <p:spPr bwMode="auto">
              <a:xfrm>
                <a:off x="5062539" y="1628776"/>
                <a:ext cx="31750" cy="33338"/>
              </a:xfrm>
              <a:custGeom>
                <a:avLst/>
                <a:gdLst>
                  <a:gd name="T0" fmla="*/ 9 w 20"/>
                  <a:gd name="T1" fmla="*/ 0 h 21"/>
                  <a:gd name="T2" fmla="*/ 13 w 20"/>
                  <a:gd name="T3" fmla="*/ 2 h 21"/>
                  <a:gd name="T4" fmla="*/ 17 w 20"/>
                  <a:gd name="T5" fmla="*/ 4 h 21"/>
                  <a:gd name="T6" fmla="*/ 18 w 20"/>
                  <a:gd name="T7" fmla="*/ 7 h 21"/>
                  <a:gd name="T8" fmla="*/ 20 w 20"/>
                  <a:gd name="T9" fmla="*/ 11 h 21"/>
                  <a:gd name="T10" fmla="*/ 18 w 20"/>
                  <a:gd name="T11" fmla="*/ 15 h 21"/>
                  <a:gd name="T12" fmla="*/ 17 w 20"/>
                  <a:gd name="T13" fmla="*/ 19 h 21"/>
                  <a:gd name="T14" fmla="*/ 13 w 20"/>
                  <a:gd name="T15" fmla="*/ 20 h 21"/>
                  <a:gd name="T16" fmla="*/ 9 w 20"/>
                  <a:gd name="T17" fmla="*/ 21 h 21"/>
                  <a:gd name="T18" fmla="*/ 5 w 20"/>
                  <a:gd name="T19" fmla="*/ 20 h 21"/>
                  <a:gd name="T20" fmla="*/ 3 w 20"/>
                  <a:gd name="T21" fmla="*/ 19 h 21"/>
                  <a:gd name="T22" fmla="*/ 0 w 20"/>
                  <a:gd name="T23" fmla="*/ 15 h 21"/>
                  <a:gd name="T24" fmla="*/ 0 w 20"/>
                  <a:gd name="T25" fmla="*/ 11 h 21"/>
                  <a:gd name="T26" fmla="*/ 0 w 20"/>
                  <a:gd name="T27" fmla="*/ 7 h 21"/>
                  <a:gd name="T28" fmla="*/ 3 w 20"/>
                  <a:gd name="T29" fmla="*/ 4 h 21"/>
                  <a:gd name="T30" fmla="*/ 5 w 20"/>
                  <a:gd name="T31" fmla="*/ 2 h 21"/>
                  <a:gd name="T32" fmla="*/ 9 w 20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1">
                    <a:moveTo>
                      <a:pt x="9" y="0"/>
                    </a:moveTo>
                    <a:lnTo>
                      <a:pt x="13" y="2"/>
                    </a:lnTo>
                    <a:lnTo>
                      <a:pt x="17" y="4"/>
                    </a:lnTo>
                    <a:lnTo>
                      <a:pt x="18" y="7"/>
                    </a:lnTo>
                    <a:lnTo>
                      <a:pt x="20" y="11"/>
                    </a:lnTo>
                    <a:lnTo>
                      <a:pt x="18" y="15"/>
                    </a:lnTo>
                    <a:lnTo>
                      <a:pt x="17" y="19"/>
                    </a:lnTo>
                    <a:lnTo>
                      <a:pt x="13" y="20"/>
                    </a:lnTo>
                    <a:lnTo>
                      <a:pt x="9" y="21"/>
                    </a:lnTo>
                    <a:lnTo>
                      <a:pt x="5" y="20"/>
                    </a:lnTo>
                    <a:lnTo>
                      <a:pt x="3" y="19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62" name="Freeform 399"/>
              <p:cNvSpPr>
                <a:spLocks/>
              </p:cNvSpPr>
              <p:nvPr/>
            </p:nvSpPr>
            <p:spPr bwMode="auto">
              <a:xfrm>
                <a:off x="5124451" y="1633538"/>
                <a:ext cx="25400" cy="25400"/>
              </a:xfrm>
              <a:custGeom>
                <a:avLst/>
                <a:gdLst>
                  <a:gd name="T0" fmla="*/ 8 w 16"/>
                  <a:gd name="T1" fmla="*/ 0 h 16"/>
                  <a:gd name="T2" fmla="*/ 11 w 16"/>
                  <a:gd name="T3" fmla="*/ 1 h 16"/>
                  <a:gd name="T4" fmla="*/ 13 w 16"/>
                  <a:gd name="T5" fmla="*/ 3 h 16"/>
                  <a:gd name="T6" fmla="*/ 15 w 16"/>
                  <a:gd name="T7" fmla="*/ 5 h 16"/>
                  <a:gd name="T8" fmla="*/ 16 w 16"/>
                  <a:gd name="T9" fmla="*/ 8 h 16"/>
                  <a:gd name="T10" fmla="*/ 15 w 16"/>
                  <a:gd name="T11" fmla="*/ 10 h 16"/>
                  <a:gd name="T12" fmla="*/ 13 w 16"/>
                  <a:gd name="T13" fmla="*/ 13 h 16"/>
                  <a:gd name="T14" fmla="*/ 11 w 16"/>
                  <a:gd name="T15" fmla="*/ 14 h 16"/>
                  <a:gd name="T16" fmla="*/ 8 w 16"/>
                  <a:gd name="T17" fmla="*/ 16 h 16"/>
                  <a:gd name="T18" fmla="*/ 4 w 16"/>
                  <a:gd name="T19" fmla="*/ 14 h 16"/>
                  <a:gd name="T20" fmla="*/ 3 w 16"/>
                  <a:gd name="T21" fmla="*/ 13 h 16"/>
                  <a:gd name="T22" fmla="*/ 0 w 16"/>
                  <a:gd name="T23" fmla="*/ 10 h 16"/>
                  <a:gd name="T24" fmla="*/ 0 w 16"/>
                  <a:gd name="T25" fmla="*/ 8 h 16"/>
                  <a:gd name="T26" fmla="*/ 0 w 16"/>
                  <a:gd name="T27" fmla="*/ 5 h 16"/>
                  <a:gd name="T28" fmla="*/ 3 w 16"/>
                  <a:gd name="T29" fmla="*/ 3 h 16"/>
                  <a:gd name="T30" fmla="*/ 4 w 16"/>
                  <a:gd name="T31" fmla="*/ 1 h 16"/>
                  <a:gd name="T32" fmla="*/ 8 w 16"/>
                  <a:gd name="T3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16">
                    <a:moveTo>
                      <a:pt x="8" y="0"/>
                    </a:moveTo>
                    <a:lnTo>
                      <a:pt x="11" y="1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8"/>
                    </a:lnTo>
                    <a:lnTo>
                      <a:pt x="15" y="10"/>
                    </a:lnTo>
                    <a:lnTo>
                      <a:pt x="13" y="13"/>
                    </a:lnTo>
                    <a:lnTo>
                      <a:pt x="11" y="14"/>
                    </a:lnTo>
                    <a:lnTo>
                      <a:pt x="8" y="16"/>
                    </a:lnTo>
                    <a:lnTo>
                      <a:pt x="4" y="14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63" name="Freeform 400"/>
              <p:cNvSpPr>
                <a:spLocks/>
              </p:cNvSpPr>
              <p:nvPr/>
            </p:nvSpPr>
            <p:spPr bwMode="auto">
              <a:xfrm>
                <a:off x="5187951" y="1638301"/>
                <a:ext cx="15875" cy="15875"/>
              </a:xfrm>
              <a:custGeom>
                <a:avLst/>
                <a:gdLst>
                  <a:gd name="T0" fmla="*/ 5 w 10"/>
                  <a:gd name="T1" fmla="*/ 0 h 10"/>
                  <a:gd name="T2" fmla="*/ 8 w 10"/>
                  <a:gd name="T3" fmla="*/ 1 h 10"/>
                  <a:gd name="T4" fmla="*/ 10 w 10"/>
                  <a:gd name="T5" fmla="*/ 2 h 10"/>
                  <a:gd name="T6" fmla="*/ 10 w 10"/>
                  <a:gd name="T7" fmla="*/ 5 h 10"/>
                  <a:gd name="T8" fmla="*/ 10 w 10"/>
                  <a:gd name="T9" fmla="*/ 7 h 10"/>
                  <a:gd name="T10" fmla="*/ 8 w 10"/>
                  <a:gd name="T11" fmla="*/ 10 h 10"/>
                  <a:gd name="T12" fmla="*/ 5 w 10"/>
                  <a:gd name="T13" fmla="*/ 10 h 10"/>
                  <a:gd name="T14" fmla="*/ 2 w 10"/>
                  <a:gd name="T15" fmla="*/ 10 h 10"/>
                  <a:gd name="T16" fmla="*/ 1 w 10"/>
                  <a:gd name="T17" fmla="*/ 7 h 10"/>
                  <a:gd name="T18" fmla="*/ 0 w 10"/>
                  <a:gd name="T19" fmla="*/ 5 h 10"/>
                  <a:gd name="T20" fmla="*/ 1 w 10"/>
                  <a:gd name="T21" fmla="*/ 2 h 10"/>
                  <a:gd name="T22" fmla="*/ 2 w 10"/>
                  <a:gd name="T23" fmla="*/ 1 h 10"/>
                  <a:gd name="T24" fmla="*/ 5 w 10"/>
                  <a:gd name="T2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8" y="1"/>
                    </a:lnTo>
                    <a:lnTo>
                      <a:pt x="10" y="2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8" y="10"/>
                    </a:lnTo>
                    <a:lnTo>
                      <a:pt x="5" y="10"/>
                    </a:lnTo>
                    <a:lnTo>
                      <a:pt x="2" y="10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64" name="Freeform 401"/>
              <p:cNvSpPr>
                <a:spLocks/>
              </p:cNvSpPr>
              <p:nvPr/>
            </p:nvSpPr>
            <p:spPr bwMode="auto">
              <a:xfrm>
                <a:off x="5251451" y="1641476"/>
                <a:ext cx="7938" cy="7938"/>
              </a:xfrm>
              <a:custGeom>
                <a:avLst/>
                <a:gdLst>
                  <a:gd name="T0" fmla="*/ 3 w 5"/>
                  <a:gd name="T1" fmla="*/ 0 h 5"/>
                  <a:gd name="T2" fmla="*/ 4 w 5"/>
                  <a:gd name="T3" fmla="*/ 1 h 5"/>
                  <a:gd name="T4" fmla="*/ 5 w 5"/>
                  <a:gd name="T5" fmla="*/ 3 h 5"/>
                  <a:gd name="T6" fmla="*/ 4 w 5"/>
                  <a:gd name="T7" fmla="*/ 4 h 5"/>
                  <a:gd name="T8" fmla="*/ 3 w 5"/>
                  <a:gd name="T9" fmla="*/ 5 h 5"/>
                  <a:gd name="T10" fmla="*/ 0 w 5"/>
                  <a:gd name="T11" fmla="*/ 4 h 5"/>
                  <a:gd name="T12" fmla="*/ 0 w 5"/>
                  <a:gd name="T13" fmla="*/ 3 h 5"/>
                  <a:gd name="T14" fmla="*/ 0 w 5"/>
                  <a:gd name="T15" fmla="*/ 1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lnTo>
                      <a:pt x="4" y="1"/>
                    </a:lnTo>
                    <a:lnTo>
                      <a:pt x="5" y="3"/>
                    </a:lnTo>
                    <a:lnTo>
                      <a:pt x="4" y="4"/>
                    </a:lnTo>
                    <a:lnTo>
                      <a:pt x="3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65" name="Freeform 402"/>
              <p:cNvSpPr>
                <a:spLocks/>
              </p:cNvSpPr>
              <p:nvPr/>
            </p:nvSpPr>
            <p:spPr bwMode="auto">
              <a:xfrm>
                <a:off x="4249739" y="1703388"/>
                <a:ext cx="1588" cy="3175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2 h 2"/>
                  <a:gd name="T6" fmla="*/ 0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66" name="Freeform 403"/>
              <p:cNvSpPr>
                <a:spLocks/>
              </p:cNvSpPr>
              <p:nvPr/>
            </p:nvSpPr>
            <p:spPr bwMode="auto">
              <a:xfrm>
                <a:off x="4305301" y="1700213"/>
                <a:ext cx="9525" cy="9525"/>
              </a:xfrm>
              <a:custGeom>
                <a:avLst/>
                <a:gdLst>
                  <a:gd name="T0" fmla="*/ 3 w 6"/>
                  <a:gd name="T1" fmla="*/ 0 h 6"/>
                  <a:gd name="T2" fmla="*/ 4 w 6"/>
                  <a:gd name="T3" fmla="*/ 0 h 6"/>
                  <a:gd name="T4" fmla="*/ 6 w 6"/>
                  <a:gd name="T5" fmla="*/ 1 h 6"/>
                  <a:gd name="T6" fmla="*/ 6 w 6"/>
                  <a:gd name="T7" fmla="*/ 4 h 6"/>
                  <a:gd name="T8" fmla="*/ 6 w 6"/>
                  <a:gd name="T9" fmla="*/ 5 h 6"/>
                  <a:gd name="T10" fmla="*/ 4 w 6"/>
                  <a:gd name="T11" fmla="*/ 6 h 6"/>
                  <a:gd name="T12" fmla="*/ 3 w 6"/>
                  <a:gd name="T13" fmla="*/ 6 h 6"/>
                  <a:gd name="T14" fmla="*/ 2 w 6"/>
                  <a:gd name="T15" fmla="*/ 6 h 6"/>
                  <a:gd name="T16" fmla="*/ 0 w 6"/>
                  <a:gd name="T17" fmla="*/ 5 h 6"/>
                  <a:gd name="T18" fmla="*/ 0 w 6"/>
                  <a:gd name="T19" fmla="*/ 4 h 6"/>
                  <a:gd name="T20" fmla="*/ 0 w 6"/>
                  <a:gd name="T21" fmla="*/ 1 h 6"/>
                  <a:gd name="T22" fmla="*/ 2 w 6"/>
                  <a:gd name="T23" fmla="*/ 0 h 6"/>
                  <a:gd name="T24" fmla="*/ 3 w 6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lnTo>
                      <a:pt x="4" y="0"/>
                    </a:lnTo>
                    <a:lnTo>
                      <a:pt x="6" y="1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67" name="Freeform 404"/>
              <p:cNvSpPr>
                <a:spLocks/>
              </p:cNvSpPr>
              <p:nvPr/>
            </p:nvSpPr>
            <p:spPr bwMode="auto">
              <a:xfrm>
                <a:off x="4359276" y="1695451"/>
                <a:ext cx="19050" cy="19050"/>
              </a:xfrm>
              <a:custGeom>
                <a:avLst/>
                <a:gdLst>
                  <a:gd name="T0" fmla="*/ 6 w 12"/>
                  <a:gd name="T1" fmla="*/ 0 h 12"/>
                  <a:gd name="T2" fmla="*/ 10 w 12"/>
                  <a:gd name="T3" fmla="*/ 0 h 12"/>
                  <a:gd name="T4" fmla="*/ 11 w 12"/>
                  <a:gd name="T5" fmla="*/ 3 h 12"/>
                  <a:gd name="T6" fmla="*/ 12 w 12"/>
                  <a:gd name="T7" fmla="*/ 7 h 12"/>
                  <a:gd name="T8" fmla="*/ 11 w 12"/>
                  <a:gd name="T9" fmla="*/ 9 h 12"/>
                  <a:gd name="T10" fmla="*/ 10 w 12"/>
                  <a:gd name="T11" fmla="*/ 12 h 12"/>
                  <a:gd name="T12" fmla="*/ 6 w 12"/>
                  <a:gd name="T13" fmla="*/ 12 h 12"/>
                  <a:gd name="T14" fmla="*/ 3 w 12"/>
                  <a:gd name="T15" fmla="*/ 12 h 12"/>
                  <a:gd name="T16" fmla="*/ 0 w 12"/>
                  <a:gd name="T17" fmla="*/ 9 h 12"/>
                  <a:gd name="T18" fmla="*/ 0 w 12"/>
                  <a:gd name="T19" fmla="*/ 7 h 12"/>
                  <a:gd name="T20" fmla="*/ 0 w 12"/>
                  <a:gd name="T21" fmla="*/ 3 h 12"/>
                  <a:gd name="T22" fmla="*/ 3 w 12"/>
                  <a:gd name="T23" fmla="*/ 0 h 12"/>
                  <a:gd name="T24" fmla="*/ 6 w 12"/>
                  <a:gd name="T2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lnTo>
                      <a:pt x="10" y="0"/>
                    </a:lnTo>
                    <a:lnTo>
                      <a:pt x="11" y="3"/>
                    </a:lnTo>
                    <a:lnTo>
                      <a:pt x="12" y="7"/>
                    </a:lnTo>
                    <a:lnTo>
                      <a:pt x="11" y="9"/>
                    </a:lnTo>
                    <a:lnTo>
                      <a:pt x="10" y="12"/>
                    </a:lnTo>
                    <a:lnTo>
                      <a:pt x="6" y="12"/>
                    </a:lnTo>
                    <a:lnTo>
                      <a:pt x="3" y="12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68" name="Freeform 405"/>
              <p:cNvSpPr>
                <a:spLocks/>
              </p:cNvSpPr>
              <p:nvPr/>
            </p:nvSpPr>
            <p:spPr bwMode="auto">
              <a:xfrm>
                <a:off x="4413251" y="1692276"/>
                <a:ext cx="30163" cy="26988"/>
              </a:xfrm>
              <a:custGeom>
                <a:avLst/>
                <a:gdLst>
                  <a:gd name="T0" fmla="*/ 10 w 19"/>
                  <a:gd name="T1" fmla="*/ 0 h 17"/>
                  <a:gd name="T2" fmla="*/ 12 w 19"/>
                  <a:gd name="T3" fmla="*/ 0 h 17"/>
                  <a:gd name="T4" fmla="*/ 16 w 19"/>
                  <a:gd name="T5" fmla="*/ 2 h 17"/>
                  <a:gd name="T6" fmla="*/ 17 w 19"/>
                  <a:gd name="T7" fmla="*/ 5 h 17"/>
                  <a:gd name="T8" fmla="*/ 19 w 19"/>
                  <a:gd name="T9" fmla="*/ 9 h 17"/>
                  <a:gd name="T10" fmla="*/ 17 w 19"/>
                  <a:gd name="T11" fmla="*/ 11 h 17"/>
                  <a:gd name="T12" fmla="*/ 16 w 19"/>
                  <a:gd name="T13" fmla="*/ 14 h 17"/>
                  <a:gd name="T14" fmla="*/ 12 w 19"/>
                  <a:gd name="T15" fmla="*/ 17 h 17"/>
                  <a:gd name="T16" fmla="*/ 10 w 19"/>
                  <a:gd name="T17" fmla="*/ 17 h 17"/>
                  <a:gd name="T18" fmla="*/ 6 w 19"/>
                  <a:gd name="T19" fmla="*/ 17 h 17"/>
                  <a:gd name="T20" fmla="*/ 3 w 19"/>
                  <a:gd name="T21" fmla="*/ 14 h 17"/>
                  <a:gd name="T22" fmla="*/ 2 w 19"/>
                  <a:gd name="T23" fmla="*/ 11 h 17"/>
                  <a:gd name="T24" fmla="*/ 0 w 19"/>
                  <a:gd name="T25" fmla="*/ 9 h 17"/>
                  <a:gd name="T26" fmla="*/ 2 w 19"/>
                  <a:gd name="T27" fmla="*/ 5 h 17"/>
                  <a:gd name="T28" fmla="*/ 3 w 19"/>
                  <a:gd name="T29" fmla="*/ 2 h 17"/>
                  <a:gd name="T30" fmla="*/ 6 w 19"/>
                  <a:gd name="T31" fmla="*/ 0 h 17"/>
                  <a:gd name="T32" fmla="*/ 10 w 19"/>
                  <a:gd name="T3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7">
                    <a:moveTo>
                      <a:pt x="10" y="0"/>
                    </a:moveTo>
                    <a:lnTo>
                      <a:pt x="12" y="0"/>
                    </a:lnTo>
                    <a:lnTo>
                      <a:pt x="16" y="2"/>
                    </a:lnTo>
                    <a:lnTo>
                      <a:pt x="17" y="5"/>
                    </a:lnTo>
                    <a:lnTo>
                      <a:pt x="19" y="9"/>
                    </a:lnTo>
                    <a:lnTo>
                      <a:pt x="17" y="11"/>
                    </a:lnTo>
                    <a:lnTo>
                      <a:pt x="16" y="14"/>
                    </a:lnTo>
                    <a:lnTo>
                      <a:pt x="12" y="17"/>
                    </a:lnTo>
                    <a:lnTo>
                      <a:pt x="10" y="17"/>
                    </a:lnTo>
                    <a:lnTo>
                      <a:pt x="6" y="17"/>
                    </a:lnTo>
                    <a:lnTo>
                      <a:pt x="3" y="14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2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7669" name="Group 607"/>
              <p:cNvGrpSpPr>
                <a:grpSpLocks/>
              </p:cNvGrpSpPr>
              <p:nvPr/>
            </p:nvGrpSpPr>
            <p:grpSpPr bwMode="auto">
              <a:xfrm>
                <a:off x="4244976" y="1674813"/>
                <a:ext cx="1130300" cy="642938"/>
                <a:chOff x="2674" y="1055"/>
                <a:chExt cx="712" cy="405"/>
              </a:xfrm>
            </p:grpSpPr>
            <p:sp>
              <p:nvSpPr>
                <p:cNvPr id="7720" name="Freeform 407"/>
                <p:cNvSpPr>
                  <a:spLocks/>
                </p:cNvSpPr>
                <p:nvPr/>
              </p:nvSpPr>
              <p:spPr bwMode="auto">
                <a:xfrm>
                  <a:off x="2816" y="1063"/>
                  <a:ext cx="22" cy="22"/>
                </a:xfrm>
                <a:custGeom>
                  <a:avLst/>
                  <a:gdLst>
                    <a:gd name="T0" fmla="*/ 10 w 22"/>
                    <a:gd name="T1" fmla="*/ 0 h 22"/>
                    <a:gd name="T2" fmla="*/ 16 w 22"/>
                    <a:gd name="T3" fmla="*/ 1 h 22"/>
                    <a:gd name="T4" fmla="*/ 18 w 22"/>
                    <a:gd name="T5" fmla="*/ 3 h 22"/>
                    <a:gd name="T6" fmla="*/ 21 w 22"/>
                    <a:gd name="T7" fmla="*/ 7 h 22"/>
                    <a:gd name="T8" fmla="*/ 22 w 22"/>
                    <a:gd name="T9" fmla="*/ 12 h 22"/>
                    <a:gd name="T10" fmla="*/ 21 w 22"/>
                    <a:gd name="T11" fmla="*/ 16 h 22"/>
                    <a:gd name="T12" fmla="*/ 18 w 22"/>
                    <a:gd name="T13" fmla="*/ 20 h 22"/>
                    <a:gd name="T14" fmla="*/ 16 w 22"/>
                    <a:gd name="T15" fmla="*/ 21 h 22"/>
                    <a:gd name="T16" fmla="*/ 10 w 22"/>
                    <a:gd name="T17" fmla="*/ 22 h 22"/>
                    <a:gd name="T18" fmla="*/ 6 w 22"/>
                    <a:gd name="T19" fmla="*/ 21 h 22"/>
                    <a:gd name="T20" fmla="*/ 2 w 22"/>
                    <a:gd name="T21" fmla="*/ 20 h 22"/>
                    <a:gd name="T22" fmla="*/ 0 w 22"/>
                    <a:gd name="T23" fmla="*/ 16 h 22"/>
                    <a:gd name="T24" fmla="*/ 0 w 22"/>
                    <a:gd name="T25" fmla="*/ 12 h 22"/>
                    <a:gd name="T26" fmla="*/ 0 w 22"/>
                    <a:gd name="T27" fmla="*/ 7 h 22"/>
                    <a:gd name="T28" fmla="*/ 2 w 22"/>
                    <a:gd name="T29" fmla="*/ 3 h 22"/>
                    <a:gd name="T30" fmla="*/ 6 w 22"/>
                    <a:gd name="T31" fmla="*/ 1 h 22"/>
                    <a:gd name="T32" fmla="*/ 10 w 22"/>
                    <a:gd name="T33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10" y="0"/>
                      </a:moveTo>
                      <a:lnTo>
                        <a:pt x="16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2" y="12"/>
                      </a:lnTo>
                      <a:lnTo>
                        <a:pt x="21" y="16"/>
                      </a:lnTo>
                      <a:lnTo>
                        <a:pt x="18" y="20"/>
                      </a:lnTo>
                      <a:lnTo>
                        <a:pt x="16" y="21"/>
                      </a:lnTo>
                      <a:lnTo>
                        <a:pt x="10" y="22"/>
                      </a:lnTo>
                      <a:lnTo>
                        <a:pt x="6" y="21"/>
                      </a:lnTo>
                      <a:lnTo>
                        <a:pt x="2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0" y="7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21" name="Freeform 408"/>
                <p:cNvSpPr>
                  <a:spLocks/>
                </p:cNvSpPr>
                <p:nvPr/>
              </p:nvSpPr>
              <p:spPr bwMode="auto">
                <a:xfrm>
                  <a:off x="2850" y="1060"/>
                  <a:ext cx="27" cy="28"/>
                </a:xfrm>
                <a:custGeom>
                  <a:avLst/>
                  <a:gdLst>
                    <a:gd name="T0" fmla="*/ 14 w 27"/>
                    <a:gd name="T1" fmla="*/ 0 h 28"/>
                    <a:gd name="T2" fmla="*/ 18 w 27"/>
                    <a:gd name="T3" fmla="*/ 0 h 28"/>
                    <a:gd name="T4" fmla="*/ 22 w 27"/>
                    <a:gd name="T5" fmla="*/ 3 h 28"/>
                    <a:gd name="T6" fmla="*/ 25 w 27"/>
                    <a:gd name="T7" fmla="*/ 6 h 28"/>
                    <a:gd name="T8" fmla="*/ 27 w 27"/>
                    <a:gd name="T9" fmla="*/ 10 h 28"/>
                    <a:gd name="T10" fmla="*/ 27 w 27"/>
                    <a:gd name="T11" fmla="*/ 15 h 28"/>
                    <a:gd name="T12" fmla="*/ 27 w 27"/>
                    <a:gd name="T13" fmla="*/ 19 h 28"/>
                    <a:gd name="T14" fmla="*/ 25 w 27"/>
                    <a:gd name="T15" fmla="*/ 23 h 28"/>
                    <a:gd name="T16" fmla="*/ 22 w 27"/>
                    <a:gd name="T17" fmla="*/ 25 h 28"/>
                    <a:gd name="T18" fmla="*/ 18 w 27"/>
                    <a:gd name="T19" fmla="*/ 28 h 28"/>
                    <a:gd name="T20" fmla="*/ 14 w 27"/>
                    <a:gd name="T21" fmla="*/ 28 h 28"/>
                    <a:gd name="T22" fmla="*/ 9 w 27"/>
                    <a:gd name="T23" fmla="*/ 28 h 28"/>
                    <a:gd name="T24" fmla="*/ 5 w 27"/>
                    <a:gd name="T25" fmla="*/ 25 h 28"/>
                    <a:gd name="T26" fmla="*/ 2 w 27"/>
                    <a:gd name="T27" fmla="*/ 23 h 28"/>
                    <a:gd name="T28" fmla="*/ 1 w 27"/>
                    <a:gd name="T29" fmla="*/ 19 h 28"/>
                    <a:gd name="T30" fmla="*/ 0 w 27"/>
                    <a:gd name="T31" fmla="*/ 15 h 28"/>
                    <a:gd name="T32" fmla="*/ 1 w 27"/>
                    <a:gd name="T33" fmla="*/ 10 h 28"/>
                    <a:gd name="T34" fmla="*/ 2 w 27"/>
                    <a:gd name="T35" fmla="*/ 6 h 28"/>
                    <a:gd name="T36" fmla="*/ 5 w 27"/>
                    <a:gd name="T37" fmla="*/ 3 h 28"/>
                    <a:gd name="T38" fmla="*/ 9 w 27"/>
                    <a:gd name="T39" fmla="*/ 0 h 28"/>
                    <a:gd name="T40" fmla="*/ 14 w 27"/>
                    <a:gd name="T41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7" h="28">
                      <a:moveTo>
                        <a:pt x="14" y="0"/>
                      </a:moveTo>
                      <a:lnTo>
                        <a:pt x="18" y="0"/>
                      </a:lnTo>
                      <a:lnTo>
                        <a:pt x="22" y="3"/>
                      </a:lnTo>
                      <a:lnTo>
                        <a:pt x="25" y="6"/>
                      </a:lnTo>
                      <a:lnTo>
                        <a:pt x="27" y="10"/>
                      </a:lnTo>
                      <a:lnTo>
                        <a:pt x="27" y="15"/>
                      </a:lnTo>
                      <a:lnTo>
                        <a:pt x="27" y="19"/>
                      </a:lnTo>
                      <a:lnTo>
                        <a:pt x="25" y="23"/>
                      </a:lnTo>
                      <a:lnTo>
                        <a:pt x="22" y="25"/>
                      </a:lnTo>
                      <a:lnTo>
                        <a:pt x="18" y="28"/>
                      </a:lnTo>
                      <a:lnTo>
                        <a:pt x="14" y="28"/>
                      </a:lnTo>
                      <a:lnTo>
                        <a:pt x="9" y="28"/>
                      </a:lnTo>
                      <a:lnTo>
                        <a:pt x="5" y="25"/>
                      </a:lnTo>
                      <a:lnTo>
                        <a:pt x="2" y="23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1" y="10"/>
                      </a:lnTo>
                      <a:lnTo>
                        <a:pt x="2" y="6"/>
                      </a:lnTo>
                      <a:lnTo>
                        <a:pt x="5" y="3"/>
                      </a:lnTo>
                      <a:lnTo>
                        <a:pt x="9" y="0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22" name="Freeform 409"/>
                <p:cNvSpPr>
                  <a:spLocks/>
                </p:cNvSpPr>
                <p:nvPr/>
              </p:nvSpPr>
              <p:spPr bwMode="auto">
                <a:xfrm>
                  <a:off x="2885" y="1058"/>
                  <a:ext cx="32" cy="32"/>
                </a:xfrm>
                <a:custGeom>
                  <a:avLst/>
                  <a:gdLst>
                    <a:gd name="T0" fmla="*/ 16 w 32"/>
                    <a:gd name="T1" fmla="*/ 0 h 32"/>
                    <a:gd name="T2" fmla="*/ 21 w 32"/>
                    <a:gd name="T3" fmla="*/ 1 h 32"/>
                    <a:gd name="T4" fmla="*/ 25 w 32"/>
                    <a:gd name="T5" fmla="*/ 4 h 32"/>
                    <a:gd name="T6" fmla="*/ 29 w 32"/>
                    <a:gd name="T7" fmla="*/ 6 h 32"/>
                    <a:gd name="T8" fmla="*/ 32 w 32"/>
                    <a:gd name="T9" fmla="*/ 12 h 32"/>
                    <a:gd name="T10" fmla="*/ 32 w 32"/>
                    <a:gd name="T11" fmla="*/ 17 h 32"/>
                    <a:gd name="T12" fmla="*/ 32 w 32"/>
                    <a:gd name="T13" fmla="*/ 21 h 32"/>
                    <a:gd name="T14" fmla="*/ 29 w 32"/>
                    <a:gd name="T15" fmla="*/ 26 h 32"/>
                    <a:gd name="T16" fmla="*/ 25 w 32"/>
                    <a:gd name="T17" fmla="*/ 29 h 32"/>
                    <a:gd name="T18" fmla="*/ 21 w 32"/>
                    <a:gd name="T19" fmla="*/ 31 h 32"/>
                    <a:gd name="T20" fmla="*/ 16 w 32"/>
                    <a:gd name="T21" fmla="*/ 32 h 32"/>
                    <a:gd name="T22" fmla="*/ 11 w 32"/>
                    <a:gd name="T23" fmla="*/ 31 h 32"/>
                    <a:gd name="T24" fmla="*/ 7 w 32"/>
                    <a:gd name="T25" fmla="*/ 29 h 32"/>
                    <a:gd name="T26" fmla="*/ 3 w 32"/>
                    <a:gd name="T27" fmla="*/ 26 h 32"/>
                    <a:gd name="T28" fmla="*/ 0 w 32"/>
                    <a:gd name="T29" fmla="*/ 21 h 32"/>
                    <a:gd name="T30" fmla="*/ 0 w 32"/>
                    <a:gd name="T31" fmla="*/ 17 h 32"/>
                    <a:gd name="T32" fmla="*/ 0 w 32"/>
                    <a:gd name="T33" fmla="*/ 12 h 32"/>
                    <a:gd name="T34" fmla="*/ 3 w 32"/>
                    <a:gd name="T35" fmla="*/ 6 h 32"/>
                    <a:gd name="T36" fmla="*/ 7 w 32"/>
                    <a:gd name="T37" fmla="*/ 4 h 32"/>
                    <a:gd name="T38" fmla="*/ 11 w 32"/>
                    <a:gd name="T39" fmla="*/ 1 h 32"/>
                    <a:gd name="T40" fmla="*/ 16 w 32"/>
                    <a:gd name="T41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2" h="32">
                      <a:moveTo>
                        <a:pt x="16" y="0"/>
                      </a:moveTo>
                      <a:lnTo>
                        <a:pt x="21" y="1"/>
                      </a:lnTo>
                      <a:lnTo>
                        <a:pt x="25" y="4"/>
                      </a:lnTo>
                      <a:lnTo>
                        <a:pt x="29" y="6"/>
                      </a:lnTo>
                      <a:lnTo>
                        <a:pt x="32" y="12"/>
                      </a:lnTo>
                      <a:lnTo>
                        <a:pt x="32" y="17"/>
                      </a:lnTo>
                      <a:lnTo>
                        <a:pt x="32" y="21"/>
                      </a:lnTo>
                      <a:lnTo>
                        <a:pt x="29" y="26"/>
                      </a:lnTo>
                      <a:lnTo>
                        <a:pt x="25" y="29"/>
                      </a:lnTo>
                      <a:lnTo>
                        <a:pt x="21" y="31"/>
                      </a:lnTo>
                      <a:lnTo>
                        <a:pt x="16" y="32"/>
                      </a:lnTo>
                      <a:lnTo>
                        <a:pt x="11" y="31"/>
                      </a:lnTo>
                      <a:lnTo>
                        <a:pt x="7" y="29"/>
                      </a:lnTo>
                      <a:lnTo>
                        <a:pt x="3" y="26"/>
                      </a:lnTo>
                      <a:lnTo>
                        <a:pt x="0" y="21"/>
                      </a:lnTo>
                      <a:lnTo>
                        <a:pt x="0" y="17"/>
                      </a:lnTo>
                      <a:lnTo>
                        <a:pt x="0" y="12"/>
                      </a:lnTo>
                      <a:lnTo>
                        <a:pt x="3" y="6"/>
                      </a:lnTo>
                      <a:lnTo>
                        <a:pt x="7" y="4"/>
                      </a:lnTo>
                      <a:lnTo>
                        <a:pt x="11" y="1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23" name="Freeform 410"/>
                <p:cNvSpPr>
                  <a:spLocks/>
                </p:cNvSpPr>
                <p:nvPr/>
              </p:nvSpPr>
              <p:spPr bwMode="auto">
                <a:xfrm>
                  <a:off x="2921" y="1056"/>
                  <a:ext cx="35" cy="36"/>
                </a:xfrm>
                <a:custGeom>
                  <a:avLst/>
                  <a:gdLst>
                    <a:gd name="T0" fmla="*/ 17 w 35"/>
                    <a:gd name="T1" fmla="*/ 0 h 36"/>
                    <a:gd name="T2" fmla="*/ 23 w 35"/>
                    <a:gd name="T3" fmla="*/ 2 h 36"/>
                    <a:gd name="T4" fmla="*/ 27 w 35"/>
                    <a:gd name="T5" fmla="*/ 4 h 36"/>
                    <a:gd name="T6" fmla="*/ 31 w 35"/>
                    <a:gd name="T7" fmla="*/ 8 h 36"/>
                    <a:gd name="T8" fmla="*/ 34 w 35"/>
                    <a:gd name="T9" fmla="*/ 12 h 36"/>
                    <a:gd name="T10" fmla="*/ 35 w 35"/>
                    <a:gd name="T11" fmla="*/ 19 h 36"/>
                    <a:gd name="T12" fmla="*/ 34 w 35"/>
                    <a:gd name="T13" fmla="*/ 24 h 36"/>
                    <a:gd name="T14" fmla="*/ 31 w 35"/>
                    <a:gd name="T15" fmla="*/ 29 h 36"/>
                    <a:gd name="T16" fmla="*/ 27 w 35"/>
                    <a:gd name="T17" fmla="*/ 32 h 36"/>
                    <a:gd name="T18" fmla="*/ 23 w 35"/>
                    <a:gd name="T19" fmla="*/ 34 h 36"/>
                    <a:gd name="T20" fmla="*/ 17 w 35"/>
                    <a:gd name="T21" fmla="*/ 36 h 36"/>
                    <a:gd name="T22" fmla="*/ 11 w 35"/>
                    <a:gd name="T23" fmla="*/ 34 h 36"/>
                    <a:gd name="T24" fmla="*/ 6 w 35"/>
                    <a:gd name="T25" fmla="*/ 32 h 36"/>
                    <a:gd name="T26" fmla="*/ 4 w 35"/>
                    <a:gd name="T27" fmla="*/ 29 h 36"/>
                    <a:gd name="T28" fmla="*/ 1 w 35"/>
                    <a:gd name="T29" fmla="*/ 24 h 36"/>
                    <a:gd name="T30" fmla="*/ 0 w 35"/>
                    <a:gd name="T31" fmla="*/ 19 h 36"/>
                    <a:gd name="T32" fmla="*/ 1 w 35"/>
                    <a:gd name="T33" fmla="*/ 12 h 36"/>
                    <a:gd name="T34" fmla="*/ 4 w 35"/>
                    <a:gd name="T35" fmla="*/ 8 h 36"/>
                    <a:gd name="T36" fmla="*/ 6 w 35"/>
                    <a:gd name="T37" fmla="*/ 4 h 36"/>
                    <a:gd name="T38" fmla="*/ 11 w 35"/>
                    <a:gd name="T39" fmla="*/ 2 h 36"/>
                    <a:gd name="T40" fmla="*/ 17 w 35"/>
                    <a:gd name="T41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5" h="36">
                      <a:moveTo>
                        <a:pt x="17" y="0"/>
                      </a:moveTo>
                      <a:lnTo>
                        <a:pt x="23" y="2"/>
                      </a:lnTo>
                      <a:lnTo>
                        <a:pt x="27" y="4"/>
                      </a:lnTo>
                      <a:lnTo>
                        <a:pt x="31" y="8"/>
                      </a:lnTo>
                      <a:lnTo>
                        <a:pt x="34" y="12"/>
                      </a:lnTo>
                      <a:lnTo>
                        <a:pt x="35" y="19"/>
                      </a:lnTo>
                      <a:lnTo>
                        <a:pt x="34" y="24"/>
                      </a:lnTo>
                      <a:lnTo>
                        <a:pt x="31" y="29"/>
                      </a:lnTo>
                      <a:lnTo>
                        <a:pt x="27" y="32"/>
                      </a:lnTo>
                      <a:lnTo>
                        <a:pt x="23" y="34"/>
                      </a:lnTo>
                      <a:lnTo>
                        <a:pt x="17" y="36"/>
                      </a:lnTo>
                      <a:lnTo>
                        <a:pt x="11" y="34"/>
                      </a:lnTo>
                      <a:lnTo>
                        <a:pt x="6" y="32"/>
                      </a:lnTo>
                      <a:lnTo>
                        <a:pt x="4" y="29"/>
                      </a:lnTo>
                      <a:lnTo>
                        <a:pt x="1" y="24"/>
                      </a:lnTo>
                      <a:lnTo>
                        <a:pt x="0" y="19"/>
                      </a:lnTo>
                      <a:lnTo>
                        <a:pt x="1" y="12"/>
                      </a:lnTo>
                      <a:lnTo>
                        <a:pt x="4" y="8"/>
                      </a:lnTo>
                      <a:lnTo>
                        <a:pt x="6" y="4"/>
                      </a:lnTo>
                      <a:lnTo>
                        <a:pt x="11" y="2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24" name="Freeform 411"/>
                <p:cNvSpPr>
                  <a:spLocks/>
                </p:cNvSpPr>
                <p:nvPr/>
              </p:nvSpPr>
              <p:spPr bwMode="auto">
                <a:xfrm>
                  <a:off x="2956" y="1055"/>
                  <a:ext cx="38" cy="38"/>
                </a:xfrm>
                <a:custGeom>
                  <a:avLst/>
                  <a:gdLst>
                    <a:gd name="T0" fmla="*/ 20 w 38"/>
                    <a:gd name="T1" fmla="*/ 0 h 38"/>
                    <a:gd name="T2" fmla="*/ 25 w 38"/>
                    <a:gd name="T3" fmla="*/ 1 h 38"/>
                    <a:gd name="T4" fmla="*/ 30 w 38"/>
                    <a:gd name="T5" fmla="*/ 4 h 38"/>
                    <a:gd name="T6" fmla="*/ 35 w 38"/>
                    <a:gd name="T7" fmla="*/ 8 h 38"/>
                    <a:gd name="T8" fmla="*/ 38 w 38"/>
                    <a:gd name="T9" fmla="*/ 13 h 38"/>
                    <a:gd name="T10" fmla="*/ 38 w 38"/>
                    <a:gd name="T11" fmla="*/ 20 h 38"/>
                    <a:gd name="T12" fmla="*/ 38 w 38"/>
                    <a:gd name="T13" fmla="*/ 25 h 38"/>
                    <a:gd name="T14" fmla="*/ 35 w 38"/>
                    <a:gd name="T15" fmla="*/ 30 h 38"/>
                    <a:gd name="T16" fmla="*/ 30 w 38"/>
                    <a:gd name="T17" fmla="*/ 34 h 38"/>
                    <a:gd name="T18" fmla="*/ 25 w 38"/>
                    <a:gd name="T19" fmla="*/ 37 h 38"/>
                    <a:gd name="T20" fmla="*/ 20 w 38"/>
                    <a:gd name="T21" fmla="*/ 38 h 38"/>
                    <a:gd name="T22" fmla="*/ 13 w 38"/>
                    <a:gd name="T23" fmla="*/ 37 h 38"/>
                    <a:gd name="T24" fmla="*/ 8 w 38"/>
                    <a:gd name="T25" fmla="*/ 34 h 38"/>
                    <a:gd name="T26" fmla="*/ 4 w 38"/>
                    <a:gd name="T27" fmla="*/ 30 h 38"/>
                    <a:gd name="T28" fmla="*/ 1 w 38"/>
                    <a:gd name="T29" fmla="*/ 25 h 38"/>
                    <a:gd name="T30" fmla="*/ 0 w 38"/>
                    <a:gd name="T31" fmla="*/ 20 h 38"/>
                    <a:gd name="T32" fmla="*/ 1 w 38"/>
                    <a:gd name="T33" fmla="*/ 13 h 38"/>
                    <a:gd name="T34" fmla="*/ 4 w 38"/>
                    <a:gd name="T35" fmla="*/ 8 h 38"/>
                    <a:gd name="T36" fmla="*/ 8 w 38"/>
                    <a:gd name="T37" fmla="*/ 4 h 38"/>
                    <a:gd name="T38" fmla="*/ 13 w 38"/>
                    <a:gd name="T39" fmla="*/ 1 h 38"/>
                    <a:gd name="T40" fmla="*/ 20 w 38"/>
                    <a:gd name="T41" fmla="*/ 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8" h="38">
                      <a:moveTo>
                        <a:pt x="20" y="0"/>
                      </a:moveTo>
                      <a:lnTo>
                        <a:pt x="25" y="1"/>
                      </a:lnTo>
                      <a:lnTo>
                        <a:pt x="30" y="4"/>
                      </a:lnTo>
                      <a:lnTo>
                        <a:pt x="35" y="8"/>
                      </a:lnTo>
                      <a:lnTo>
                        <a:pt x="38" y="13"/>
                      </a:lnTo>
                      <a:lnTo>
                        <a:pt x="38" y="20"/>
                      </a:lnTo>
                      <a:lnTo>
                        <a:pt x="38" y="25"/>
                      </a:lnTo>
                      <a:lnTo>
                        <a:pt x="35" y="30"/>
                      </a:lnTo>
                      <a:lnTo>
                        <a:pt x="30" y="34"/>
                      </a:lnTo>
                      <a:lnTo>
                        <a:pt x="25" y="37"/>
                      </a:lnTo>
                      <a:lnTo>
                        <a:pt x="20" y="38"/>
                      </a:lnTo>
                      <a:lnTo>
                        <a:pt x="13" y="37"/>
                      </a:lnTo>
                      <a:lnTo>
                        <a:pt x="8" y="34"/>
                      </a:lnTo>
                      <a:lnTo>
                        <a:pt x="4" y="30"/>
                      </a:lnTo>
                      <a:lnTo>
                        <a:pt x="1" y="25"/>
                      </a:lnTo>
                      <a:lnTo>
                        <a:pt x="0" y="20"/>
                      </a:lnTo>
                      <a:lnTo>
                        <a:pt x="1" y="13"/>
                      </a:lnTo>
                      <a:lnTo>
                        <a:pt x="4" y="8"/>
                      </a:lnTo>
                      <a:lnTo>
                        <a:pt x="8" y="4"/>
                      </a:lnTo>
                      <a:lnTo>
                        <a:pt x="13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25" name="Freeform 412"/>
                <p:cNvSpPr>
                  <a:spLocks/>
                </p:cNvSpPr>
                <p:nvPr/>
              </p:nvSpPr>
              <p:spPr bwMode="auto">
                <a:xfrm>
                  <a:off x="2993" y="1055"/>
                  <a:ext cx="39" cy="38"/>
                </a:xfrm>
                <a:custGeom>
                  <a:avLst/>
                  <a:gdLst>
                    <a:gd name="T0" fmla="*/ 19 w 39"/>
                    <a:gd name="T1" fmla="*/ 0 h 38"/>
                    <a:gd name="T2" fmla="*/ 26 w 39"/>
                    <a:gd name="T3" fmla="*/ 0 h 38"/>
                    <a:gd name="T4" fmla="*/ 31 w 39"/>
                    <a:gd name="T5" fmla="*/ 4 h 38"/>
                    <a:gd name="T6" fmla="*/ 35 w 39"/>
                    <a:gd name="T7" fmla="*/ 8 h 38"/>
                    <a:gd name="T8" fmla="*/ 38 w 39"/>
                    <a:gd name="T9" fmla="*/ 13 h 38"/>
                    <a:gd name="T10" fmla="*/ 39 w 39"/>
                    <a:gd name="T11" fmla="*/ 20 h 38"/>
                    <a:gd name="T12" fmla="*/ 38 w 39"/>
                    <a:gd name="T13" fmla="*/ 25 h 38"/>
                    <a:gd name="T14" fmla="*/ 35 w 39"/>
                    <a:gd name="T15" fmla="*/ 30 h 38"/>
                    <a:gd name="T16" fmla="*/ 31 w 39"/>
                    <a:gd name="T17" fmla="*/ 34 h 38"/>
                    <a:gd name="T18" fmla="*/ 26 w 39"/>
                    <a:gd name="T19" fmla="*/ 38 h 38"/>
                    <a:gd name="T20" fmla="*/ 19 w 39"/>
                    <a:gd name="T21" fmla="*/ 38 h 38"/>
                    <a:gd name="T22" fmla="*/ 14 w 39"/>
                    <a:gd name="T23" fmla="*/ 38 h 38"/>
                    <a:gd name="T24" fmla="*/ 9 w 39"/>
                    <a:gd name="T25" fmla="*/ 34 h 38"/>
                    <a:gd name="T26" fmla="*/ 4 w 39"/>
                    <a:gd name="T27" fmla="*/ 30 h 38"/>
                    <a:gd name="T28" fmla="*/ 1 w 39"/>
                    <a:gd name="T29" fmla="*/ 25 h 38"/>
                    <a:gd name="T30" fmla="*/ 0 w 39"/>
                    <a:gd name="T31" fmla="*/ 20 h 38"/>
                    <a:gd name="T32" fmla="*/ 1 w 39"/>
                    <a:gd name="T33" fmla="*/ 13 h 38"/>
                    <a:gd name="T34" fmla="*/ 4 w 39"/>
                    <a:gd name="T35" fmla="*/ 8 h 38"/>
                    <a:gd name="T36" fmla="*/ 9 w 39"/>
                    <a:gd name="T37" fmla="*/ 4 h 38"/>
                    <a:gd name="T38" fmla="*/ 14 w 39"/>
                    <a:gd name="T39" fmla="*/ 0 h 38"/>
                    <a:gd name="T40" fmla="*/ 19 w 39"/>
                    <a:gd name="T41" fmla="*/ 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9" h="38">
                      <a:moveTo>
                        <a:pt x="19" y="0"/>
                      </a:moveTo>
                      <a:lnTo>
                        <a:pt x="26" y="0"/>
                      </a:lnTo>
                      <a:lnTo>
                        <a:pt x="31" y="4"/>
                      </a:lnTo>
                      <a:lnTo>
                        <a:pt x="35" y="8"/>
                      </a:lnTo>
                      <a:lnTo>
                        <a:pt x="38" y="13"/>
                      </a:lnTo>
                      <a:lnTo>
                        <a:pt x="39" y="20"/>
                      </a:lnTo>
                      <a:lnTo>
                        <a:pt x="38" y="25"/>
                      </a:lnTo>
                      <a:lnTo>
                        <a:pt x="35" y="30"/>
                      </a:lnTo>
                      <a:lnTo>
                        <a:pt x="31" y="34"/>
                      </a:lnTo>
                      <a:lnTo>
                        <a:pt x="26" y="38"/>
                      </a:lnTo>
                      <a:lnTo>
                        <a:pt x="19" y="38"/>
                      </a:lnTo>
                      <a:lnTo>
                        <a:pt x="14" y="38"/>
                      </a:lnTo>
                      <a:lnTo>
                        <a:pt x="9" y="34"/>
                      </a:lnTo>
                      <a:lnTo>
                        <a:pt x="4" y="30"/>
                      </a:lnTo>
                      <a:lnTo>
                        <a:pt x="1" y="25"/>
                      </a:lnTo>
                      <a:lnTo>
                        <a:pt x="0" y="20"/>
                      </a:lnTo>
                      <a:lnTo>
                        <a:pt x="1" y="13"/>
                      </a:lnTo>
                      <a:lnTo>
                        <a:pt x="4" y="8"/>
                      </a:lnTo>
                      <a:lnTo>
                        <a:pt x="9" y="4"/>
                      </a:lnTo>
                      <a:lnTo>
                        <a:pt x="14" y="0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26" name="Freeform 413"/>
                <p:cNvSpPr>
                  <a:spLocks/>
                </p:cNvSpPr>
                <p:nvPr/>
              </p:nvSpPr>
              <p:spPr bwMode="auto">
                <a:xfrm>
                  <a:off x="3031" y="1055"/>
                  <a:ext cx="38" cy="38"/>
                </a:xfrm>
                <a:custGeom>
                  <a:avLst/>
                  <a:gdLst>
                    <a:gd name="T0" fmla="*/ 19 w 38"/>
                    <a:gd name="T1" fmla="*/ 0 h 38"/>
                    <a:gd name="T2" fmla="*/ 24 w 38"/>
                    <a:gd name="T3" fmla="*/ 1 h 38"/>
                    <a:gd name="T4" fmla="*/ 30 w 38"/>
                    <a:gd name="T5" fmla="*/ 4 h 38"/>
                    <a:gd name="T6" fmla="*/ 34 w 38"/>
                    <a:gd name="T7" fmla="*/ 8 h 38"/>
                    <a:gd name="T8" fmla="*/ 38 w 38"/>
                    <a:gd name="T9" fmla="*/ 13 h 38"/>
                    <a:gd name="T10" fmla="*/ 38 w 38"/>
                    <a:gd name="T11" fmla="*/ 20 h 38"/>
                    <a:gd name="T12" fmla="*/ 38 w 38"/>
                    <a:gd name="T13" fmla="*/ 25 h 38"/>
                    <a:gd name="T14" fmla="*/ 34 w 38"/>
                    <a:gd name="T15" fmla="*/ 30 h 38"/>
                    <a:gd name="T16" fmla="*/ 30 w 38"/>
                    <a:gd name="T17" fmla="*/ 34 h 38"/>
                    <a:gd name="T18" fmla="*/ 24 w 38"/>
                    <a:gd name="T19" fmla="*/ 37 h 38"/>
                    <a:gd name="T20" fmla="*/ 19 w 38"/>
                    <a:gd name="T21" fmla="*/ 38 h 38"/>
                    <a:gd name="T22" fmla="*/ 13 w 38"/>
                    <a:gd name="T23" fmla="*/ 37 h 38"/>
                    <a:gd name="T24" fmla="*/ 7 w 38"/>
                    <a:gd name="T25" fmla="*/ 34 h 38"/>
                    <a:gd name="T26" fmla="*/ 4 w 38"/>
                    <a:gd name="T27" fmla="*/ 30 h 38"/>
                    <a:gd name="T28" fmla="*/ 1 w 38"/>
                    <a:gd name="T29" fmla="*/ 25 h 38"/>
                    <a:gd name="T30" fmla="*/ 0 w 38"/>
                    <a:gd name="T31" fmla="*/ 20 h 38"/>
                    <a:gd name="T32" fmla="*/ 1 w 38"/>
                    <a:gd name="T33" fmla="*/ 13 h 38"/>
                    <a:gd name="T34" fmla="*/ 4 w 38"/>
                    <a:gd name="T35" fmla="*/ 8 h 38"/>
                    <a:gd name="T36" fmla="*/ 7 w 38"/>
                    <a:gd name="T37" fmla="*/ 4 h 38"/>
                    <a:gd name="T38" fmla="*/ 13 w 38"/>
                    <a:gd name="T39" fmla="*/ 1 h 38"/>
                    <a:gd name="T40" fmla="*/ 19 w 38"/>
                    <a:gd name="T41" fmla="*/ 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8" h="38">
                      <a:moveTo>
                        <a:pt x="19" y="0"/>
                      </a:moveTo>
                      <a:lnTo>
                        <a:pt x="24" y="1"/>
                      </a:lnTo>
                      <a:lnTo>
                        <a:pt x="30" y="4"/>
                      </a:lnTo>
                      <a:lnTo>
                        <a:pt x="34" y="8"/>
                      </a:lnTo>
                      <a:lnTo>
                        <a:pt x="38" y="13"/>
                      </a:lnTo>
                      <a:lnTo>
                        <a:pt x="38" y="20"/>
                      </a:lnTo>
                      <a:lnTo>
                        <a:pt x="38" y="25"/>
                      </a:lnTo>
                      <a:lnTo>
                        <a:pt x="34" y="30"/>
                      </a:lnTo>
                      <a:lnTo>
                        <a:pt x="30" y="34"/>
                      </a:lnTo>
                      <a:lnTo>
                        <a:pt x="24" y="37"/>
                      </a:lnTo>
                      <a:lnTo>
                        <a:pt x="19" y="38"/>
                      </a:lnTo>
                      <a:lnTo>
                        <a:pt x="13" y="37"/>
                      </a:lnTo>
                      <a:lnTo>
                        <a:pt x="7" y="34"/>
                      </a:lnTo>
                      <a:lnTo>
                        <a:pt x="4" y="30"/>
                      </a:lnTo>
                      <a:lnTo>
                        <a:pt x="1" y="25"/>
                      </a:lnTo>
                      <a:lnTo>
                        <a:pt x="0" y="20"/>
                      </a:lnTo>
                      <a:lnTo>
                        <a:pt x="1" y="13"/>
                      </a:lnTo>
                      <a:lnTo>
                        <a:pt x="4" y="8"/>
                      </a:lnTo>
                      <a:lnTo>
                        <a:pt x="7" y="4"/>
                      </a:lnTo>
                      <a:lnTo>
                        <a:pt x="13" y="1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27" name="Freeform 414"/>
                <p:cNvSpPr>
                  <a:spLocks/>
                </p:cNvSpPr>
                <p:nvPr/>
              </p:nvSpPr>
              <p:spPr bwMode="auto">
                <a:xfrm>
                  <a:off x="3069" y="1056"/>
                  <a:ext cx="36" cy="36"/>
                </a:xfrm>
                <a:custGeom>
                  <a:avLst/>
                  <a:gdLst>
                    <a:gd name="T0" fmla="*/ 18 w 36"/>
                    <a:gd name="T1" fmla="*/ 0 h 36"/>
                    <a:gd name="T2" fmla="*/ 23 w 36"/>
                    <a:gd name="T3" fmla="*/ 0 h 36"/>
                    <a:gd name="T4" fmla="*/ 28 w 36"/>
                    <a:gd name="T5" fmla="*/ 3 h 36"/>
                    <a:gd name="T6" fmla="*/ 32 w 36"/>
                    <a:gd name="T7" fmla="*/ 7 h 36"/>
                    <a:gd name="T8" fmla="*/ 35 w 36"/>
                    <a:gd name="T9" fmla="*/ 12 h 36"/>
                    <a:gd name="T10" fmla="*/ 36 w 36"/>
                    <a:gd name="T11" fmla="*/ 19 h 36"/>
                    <a:gd name="T12" fmla="*/ 35 w 36"/>
                    <a:gd name="T13" fmla="*/ 24 h 36"/>
                    <a:gd name="T14" fmla="*/ 32 w 36"/>
                    <a:gd name="T15" fmla="*/ 29 h 36"/>
                    <a:gd name="T16" fmla="*/ 28 w 36"/>
                    <a:gd name="T17" fmla="*/ 33 h 36"/>
                    <a:gd name="T18" fmla="*/ 23 w 36"/>
                    <a:gd name="T19" fmla="*/ 36 h 36"/>
                    <a:gd name="T20" fmla="*/ 18 w 36"/>
                    <a:gd name="T21" fmla="*/ 36 h 36"/>
                    <a:gd name="T22" fmla="*/ 13 w 36"/>
                    <a:gd name="T23" fmla="*/ 36 h 36"/>
                    <a:gd name="T24" fmla="*/ 7 w 36"/>
                    <a:gd name="T25" fmla="*/ 33 h 36"/>
                    <a:gd name="T26" fmla="*/ 4 w 36"/>
                    <a:gd name="T27" fmla="*/ 29 h 36"/>
                    <a:gd name="T28" fmla="*/ 1 w 36"/>
                    <a:gd name="T29" fmla="*/ 24 h 36"/>
                    <a:gd name="T30" fmla="*/ 0 w 36"/>
                    <a:gd name="T31" fmla="*/ 19 h 36"/>
                    <a:gd name="T32" fmla="*/ 1 w 36"/>
                    <a:gd name="T33" fmla="*/ 12 h 36"/>
                    <a:gd name="T34" fmla="*/ 4 w 36"/>
                    <a:gd name="T35" fmla="*/ 7 h 36"/>
                    <a:gd name="T36" fmla="*/ 7 w 36"/>
                    <a:gd name="T37" fmla="*/ 3 h 36"/>
                    <a:gd name="T38" fmla="*/ 13 w 36"/>
                    <a:gd name="T39" fmla="*/ 0 h 36"/>
                    <a:gd name="T40" fmla="*/ 18 w 36"/>
                    <a:gd name="T41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6" h="36">
                      <a:moveTo>
                        <a:pt x="18" y="0"/>
                      </a:moveTo>
                      <a:lnTo>
                        <a:pt x="23" y="0"/>
                      </a:lnTo>
                      <a:lnTo>
                        <a:pt x="28" y="3"/>
                      </a:lnTo>
                      <a:lnTo>
                        <a:pt x="32" y="7"/>
                      </a:lnTo>
                      <a:lnTo>
                        <a:pt x="35" y="12"/>
                      </a:lnTo>
                      <a:lnTo>
                        <a:pt x="36" y="19"/>
                      </a:lnTo>
                      <a:lnTo>
                        <a:pt x="35" y="24"/>
                      </a:lnTo>
                      <a:lnTo>
                        <a:pt x="32" y="29"/>
                      </a:lnTo>
                      <a:lnTo>
                        <a:pt x="28" y="33"/>
                      </a:lnTo>
                      <a:lnTo>
                        <a:pt x="23" y="36"/>
                      </a:lnTo>
                      <a:lnTo>
                        <a:pt x="18" y="36"/>
                      </a:lnTo>
                      <a:lnTo>
                        <a:pt x="13" y="36"/>
                      </a:lnTo>
                      <a:lnTo>
                        <a:pt x="7" y="33"/>
                      </a:lnTo>
                      <a:lnTo>
                        <a:pt x="4" y="29"/>
                      </a:lnTo>
                      <a:lnTo>
                        <a:pt x="1" y="24"/>
                      </a:lnTo>
                      <a:lnTo>
                        <a:pt x="0" y="19"/>
                      </a:lnTo>
                      <a:lnTo>
                        <a:pt x="1" y="12"/>
                      </a:lnTo>
                      <a:lnTo>
                        <a:pt x="4" y="7"/>
                      </a:lnTo>
                      <a:lnTo>
                        <a:pt x="7" y="3"/>
                      </a:lnTo>
                      <a:lnTo>
                        <a:pt x="13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28" name="Freeform 415"/>
                <p:cNvSpPr>
                  <a:spLocks/>
                </p:cNvSpPr>
                <p:nvPr/>
              </p:nvSpPr>
              <p:spPr bwMode="auto">
                <a:xfrm>
                  <a:off x="3108" y="1058"/>
                  <a:ext cx="33" cy="32"/>
                </a:xfrm>
                <a:custGeom>
                  <a:avLst/>
                  <a:gdLst>
                    <a:gd name="T0" fmla="*/ 17 w 33"/>
                    <a:gd name="T1" fmla="*/ 0 h 32"/>
                    <a:gd name="T2" fmla="*/ 22 w 33"/>
                    <a:gd name="T3" fmla="*/ 0 h 32"/>
                    <a:gd name="T4" fmla="*/ 26 w 33"/>
                    <a:gd name="T5" fmla="*/ 2 h 32"/>
                    <a:gd name="T6" fmla="*/ 30 w 33"/>
                    <a:gd name="T7" fmla="*/ 6 h 32"/>
                    <a:gd name="T8" fmla="*/ 33 w 33"/>
                    <a:gd name="T9" fmla="*/ 12 h 32"/>
                    <a:gd name="T10" fmla="*/ 33 w 33"/>
                    <a:gd name="T11" fmla="*/ 17 h 32"/>
                    <a:gd name="T12" fmla="*/ 33 w 33"/>
                    <a:gd name="T13" fmla="*/ 22 h 32"/>
                    <a:gd name="T14" fmla="*/ 30 w 33"/>
                    <a:gd name="T15" fmla="*/ 26 h 32"/>
                    <a:gd name="T16" fmla="*/ 26 w 33"/>
                    <a:gd name="T17" fmla="*/ 30 h 32"/>
                    <a:gd name="T18" fmla="*/ 22 w 33"/>
                    <a:gd name="T19" fmla="*/ 32 h 32"/>
                    <a:gd name="T20" fmla="*/ 17 w 33"/>
                    <a:gd name="T21" fmla="*/ 32 h 32"/>
                    <a:gd name="T22" fmla="*/ 12 w 33"/>
                    <a:gd name="T23" fmla="*/ 32 h 32"/>
                    <a:gd name="T24" fmla="*/ 6 w 33"/>
                    <a:gd name="T25" fmla="*/ 30 h 32"/>
                    <a:gd name="T26" fmla="*/ 2 w 33"/>
                    <a:gd name="T27" fmla="*/ 26 h 32"/>
                    <a:gd name="T28" fmla="*/ 0 w 33"/>
                    <a:gd name="T29" fmla="*/ 22 h 32"/>
                    <a:gd name="T30" fmla="*/ 0 w 33"/>
                    <a:gd name="T31" fmla="*/ 17 h 32"/>
                    <a:gd name="T32" fmla="*/ 0 w 33"/>
                    <a:gd name="T33" fmla="*/ 12 h 32"/>
                    <a:gd name="T34" fmla="*/ 2 w 33"/>
                    <a:gd name="T35" fmla="*/ 6 h 32"/>
                    <a:gd name="T36" fmla="*/ 6 w 33"/>
                    <a:gd name="T37" fmla="*/ 2 h 32"/>
                    <a:gd name="T38" fmla="*/ 12 w 33"/>
                    <a:gd name="T39" fmla="*/ 0 h 32"/>
                    <a:gd name="T40" fmla="*/ 17 w 33"/>
                    <a:gd name="T41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3" h="32">
                      <a:moveTo>
                        <a:pt x="17" y="0"/>
                      </a:moveTo>
                      <a:lnTo>
                        <a:pt x="22" y="0"/>
                      </a:lnTo>
                      <a:lnTo>
                        <a:pt x="26" y="2"/>
                      </a:lnTo>
                      <a:lnTo>
                        <a:pt x="30" y="6"/>
                      </a:lnTo>
                      <a:lnTo>
                        <a:pt x="33" y="12"/>
                      </a:lnTo>
                      <a:lnTo>
                        <a:pt x="33" y="17"/>
                      </a:lnTo>
                      <a:lnTo>
                        <a:pt x="33" y="22"/>
                      </a:lnTo>
                      <a:lnTo>
                        <a:pt x="30" y="26"/>
                      </a:lnTo>
                      <a:lnTo>
                        <a:pt x="26" y="30"/>
                      </a:lnTo>
                      <a:lnTo>
                        <a:pt x="22" y="32"/>
                      </a:lnTo>
                      <a:lnTo>
                        <a:pt x="17" y="32"/>
                      </a:lnTo>
                      <a:lnTo>
                        <a:pt x="12" y="32"/>
                      </a:lnTo>
                      <a:lnTo>
                        <a:pt x="6" y="30"/>
                      </a:lnTo>
                      <a:lnTo>
                        <a:pt x="2" y="26"/>
                      </a:lnTo>
                      <a:lnTo>
                        <a:pt x="0" y="22"/>
                      </a:lnTo>
                      <a:lnTo>
                        <a:pt x="0" y="17"/>
                      </a:lnTo>
                      <a:lnTo>
                        <a:pt x="0" y="12"/>
                      </a:lnTo>
                      <a:lnTo>
                        <a:pt x="2" y="6"/>
                      </a:lnTo>
                      <a:lnTo>
                        <a:pt x="6" y="2"/>
                      </a:lnTo>
                      <a:lnTo>
                        <a:pt x="12" y="0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29" name="Freeform 416"/>
                <p:cNvSpPr>
                  <a:spLocks/>
                </p:cNvSpPr>
                <p:nvPr/>
              </p:nvSpPr>
              <p:spPr bwMode="auto">
                <a:xfrm>
                  <a:off x="3147" y="1059"/>
                  <a:ext cx="29" cy="30"/>
                </a:xfrm>
                <a:custGeom>
                  <a:avLst/>
                  <a:gdLst>
                    <a:gd name="T0" fmla="*/ 15 w 29"/>
                    <a:gd name="T1" fmla="*/ 0 h 30"/>
                    <a:gd name="T2" fmla="*/ 19 w 29"/>
                    <a:gd name="T3" fmla="*/ 1 h 30"/>
                    <a:gd name="T4" fmla="*/ 22 w 29"/>
                    <a:gd name="T5" fmla="*/ 4 h 30"/>
                    <a:gd name="T6" fmla="*/ 26 w 29"/>
                    <a:gd name="T7" fmla="*/ 7 h 30"/>
                    <a:gd name="T8" fmla="*/ 28 w 29"/>
                    <a:gd name="T9" fmla="*/ 11 h 30"/>
                    <a:gd name="T10" fmla="*/ 29 w 29"/>
                    <a:gd name="T11" fmla="*/ 16 h 30"/>
                    <a:gd name="T12" fmla="*/ 28 w 29"/>
                    <a:gd name="T13" fmla="*/ 20 h 30"/>
                    <a:gd name="T14" fmla="*/ 26 w 29"/>
                    <a:gd name="T15" fmla="*/ 24 h 30"/>
                    <a:gd name="T16" fmla="*/ 22 w 29"/>
                    <a:gd name="T17" fmla="*/ 26 h 30"/>
                    <a:gd name="T18" fmla="*/ 19 w 29"/>
                    <a:gd name="T19" fmla="*/ 29 h 30"/>
                    <a:gd name="T20" fmla="*/ 15 w 29"/>
                    <a:gd name="T21" fmla="*/ 30 h 30"/>
                    <a:gd name="T22" fmla="*/ 9 w 29"/>
                    <a:gd name="T23" fmla="*/ 29 h 30"/>
                    <a:gd name="T24" fmla="*/ 5 w 29"/>
                    <a:gd name="T25" fmla="*/ 26 h 30"/>
                    <a:gd name="T26" fmla="*/ 3 w 29"/>
                    <a:gd name="T27" fmla="*/ 24 h 30"/>
                    <a:gd name="T28" fmla="*/ 0 w 29"/>
                    <a:gd name="T29" fmla="*/ 20 h 30"/>
                    <a:gd name="T30" fmla="*/ 0 w 29"/>
                    <a:gd name="T31" fmla="*/ 16 h 30"/>
                    <a:gd name="T32" fmla="*/ 0 w 29"/>
                    <a:gd name="T33" fmla="*/ 11 h 30"/>
                    <a:gd name="T34" fmla="*/ 3 w 29"/>
                    <a:gd name="T35" fmla="*/ 7 h 30"/>
                    <a:gd name="T36" fmla="*/ 5 w 29"/>
                    <a:gd name="T37" fmla="*/ 4 h 30"/>
                    <a:gd name="T38" fmla="*/ 9 w 29"/>
                    <a:gd name="T39" fmla="*/ 1 h 30"/>
                    <a:gd name="T40" fmla="*/ 15 w 29"/>
                    <a:gd name="T41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9" h="30">
                      <a:moveTo>
                        <a:pt x="15" y="0"/>
                      </a:moveTo>
                      <a:lnTo>
                        <a:pt x="19" y="1"/>
                      </a:lnTo>
                      <a:lnTo>
                        <a:pt x="22" y="4"/>
                      </a:lnTo>
                      <a:lnTo>
                        <a:pt x="26" y="7"/>
                      </a:lnTo>
                      <a:lnTo>
                        <a:pt x="28" y="11"/>
                      </a:lnTo>
                      <a:lnTo>
                        <a:pt x="29" y="16"/>
                      </a:lnTo>
                      <a:lnTo>
                        <a:pt x="28" y="20"/>
                      </a:lnTo>
                      <a:lnTo>
                        <a:pt x="26" y="24"/>
                      </a:lnTo>
                      <a:lnTo>
                        <a:pt x="22" y="26"/>
                      </a:lnTo>
                      <a:lnTo>
                        <a:pt x="19" y="29"/>
                      </a:lnTo>
                      <a:lnTo>
                        <a:pt x="15" y="30"/>
                      </a:lnTo>
                      <a:lnTo>
                        <a:pt x="9" y="29"/>
                      </a:lnTo>
                      <a:lnTo>
                        <a:pt x="5" y="26"/>
                      </a:lnTo>
                      <a:lnTo>
                        <a:pt x="3" y="24"/>
                      </a:lnTo>
                      <a:lnTo>
                        <a:pt x="0" y="20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3" y="7"/>
                      </a:lnTo>
                      <a:lnTo>
                        <a:pt x="5" y="4"/>
                      </a:lnTo>
                      <a:lnTo>
                        <a:pt x="9" y="1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30" name="Freeform 417"/>
                <p:cNvSpPr>
                  <a:spLocks/>
                </p:cNvSpPr>
                <p:nvPr/>
              </p:nvSpPr>
              <p:spPr bwMode="auto">
                <a:xfrm>
                  <a:off x="3186" y="1062"/>
                  <a:ext cx="25" cy="25"/>
                </a:xfrm>
                <a:custGeom>
                  <a:avLst/>
                  <a:gdLst>
                    <a:gd name="T0" fmla="*/ 12 w 25"/>
                    <a:gd name="T1" fmla="*/ 0 h 25"/>
                    <a:gd name="T2" fmla="*/ 17 w 25"/>
                    <a:gd name="T3" fmla="*/ 1 h 25"/>
                    <a:gd name="T4" fmla="*/ 21 w 25"/>
                    <a:gd name="T5" fmla="*/ 4 h 25"/>
                    <a:gd name="T6" fmla="*/ 24 w 25"/>
                    <a:gd name="T7" fmla="*/ 8 h 25"/>
                    <a:gd name="T8" fmla="*/ 25 w 25"/>
                    <a:gd name="T9" fmla="*/ 13 h 25"/>
                    <a:gd name="T10" fmla="*/ 24 w 25"/>
                    <a:gd name="T11" fmla="*/ 17 h 25"/>
                    <a:gd name="T12" fmla="*/ 21 w 25"/>
                    <a:gd name="T13" fmla="*/ 21 h 25"/>
                    <a:gd name="T14" fmla="*/ 17 w 25"/>
                    <a:gd name="T15" fmla="*/ 23 h 25"/>
                    <a:gd name="T16" fmla="*/ 12 w 25"/>
                    <a:gd name="T17" fmla="*/ 25 h 25"/>
                    <a:gd name="T18" fmla="*/ 8 w 25"/>
                    <a:gd name="T19" fmla="*/ 23 h 25"/>
                    <a:gd name="T20" fmla="*/ 4 w 25"/>
                    <a:gd name="T21" fmla="*/ 21 h 25"/>
                    <a:gd name="T22" fmla="*/ 2 w 25"/>
                    <a:gd name="T23" fmla="*/ 17 h 25"/>
                    <a:gd name="T24" fmla="*/ 0 w 25"/>
                    <a:gd name="T25" fmla="*/ 13 h 25"/>
                    <a:gd name="T26" fmla="*/ 2 w 25"/>
                    <a:gd name="T27" fmla="*/ 8 h 25"/>
                    <a:gd name="T28" fmla="*/ 4 w 25"/>
                    <a:gd name="T29" fmla="*/ 4 h 25"/>
                    <a:gd name="T30" fmla="*/ 8 w 25"/>
                    <a:gd name="T31" fmla="*/ 1 h 25"/>
                    <a:gd name="T32" fmla="*/ 12 w 25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5" h="25">
                      <a:moveTo>
                        <a:pt x="12" y="0"/>
                      </a:moveTo>
                      <a:lnTo>
                        <a:pt x="17" y="1"/>
                      </a:lnTo>
                      <a:lnTo>
                        <a:pt x="21" y="4"/>
                      </a:lnTo>
                      <a:lnTo>
                        <a:pt x="24" y="8"/>
                      </a:lnTo>
                      <a:lnTo>
                        <a:pt x="25" y="13"/>
                      </a:lnTo>
                      <a:lnTo>
                        <a:pt x="24" y="17"/>
                      </a:lnTo>
                      <a:lnTo>
                        <a:pt x="21" y="21"/>
                      </a:lnTo>
                      <a:lnTo>
                        <a:pt x="17" y="23"/>
                      </a:lnTo>
                      <a:lnTo>
                        <a:pt x="12" y="25"/>
                      </a:lnTo>
                      <a:lnTo>
                        <a:pt x="8" y="23"/>
                      </a:lnTo>
                      <a:lnTo>
                        <a:pt x="4" y="21"/>
                      </a:lnTo>
                      <a:lnTo>
                        <a:pt x="2" y="17"/>
                      </a:lnTo>
                      <a:lnTo>
                        <a:pt x="0" y="13"/>
                      </a:lnTo>
                      <a:lnTo>
                        <a:pt x="2" y="8"/>
                      </a:lnTo>
                      <a:lnTo>
                        <a:pt x="4" y="4"/>
                      </a:lnTo>
                      <a:lnTo>
                        <a:pt x="8" y="1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31" name="Freeform 418"/>
                <p:cNvSpPr>
                  <a:spLocks/>
                </p:cNvSpPr>
                <p:nvPr/>
              </p:nvSpPr>
              <p:spPr bwMode="auto">
                <a:xfrm>
                  <a:off x="3226" y="1064"/>
                  <a:ext cx="19" cy="20"/>
                </a:xfrm>
                <a:custGeom>
                  <a:avLst/>
                  <a:gdLst>
                    <a:gd name="T0" fmla="*/ 10 w 19"/>
                    <a:gd name="T1" fmla="*/ 0 h 20"/>
                    <a:gd name="T2" fmla="*/ 14 w 19"/>
                    <a:gd name="T3" fmla="*/ 2 h 20"/>
                    <a:gd name="T4" fmla="*/ 17 w 19"/>
                    <a:gd name="T5" fmla="*/ 3 h 20"/>
                    <a:gd name="T6" fmla="*/ 19 w 19"/>
                    <a:gd name="T7" fmla="*/ 7 h 20"/>
                    <a:gd name="T8" fmla="*/ 19 w 19"/>
                    <a:gd name="T9" fmla="*/ 11 h 20"/>
                    <a:gd name="T10" fmla="*/ 19 w 19"/>
                    <a:gd name="T11" fmla="*/ 13 h 20"/>
                    <a:gd name="T12" fmla="*/ 17 w 19"/>
                    <a:gd name="T13" fmla="*/ 17 h 20"/>
                    <a:gd name="T14" fmla="*/ 14 w 19"/>
                    <a:gd name="T15" fmla="*/ 19 h 20"/>
                    <a:gd name="T16" fmla="*/ 10 w 19"/>
                    <a:gd name="T17" fmla="*/ 20 h 20"/>
                    <a:gd name="T18" fmla="*/ 6 w 19"/>
                    <a:gd name="T19" fmla="*/ 19 h 20"/>
                    <a:gd name="T20" fmla="*/ 4 w 19"/>
                    <a:gd name="T21" fmla="*/ 17 h 20"/>
                    <a:gd name="T22" fmla="*/ 1 w 19"/>
                    <a:gd name="T23" fmla="*/ 13 h 20"/>
                    <a:gd name="T24" fmla="*/ 0 w 19"/>
                    <a:gd name="T25" fmla="*/ 11 h 20"/>
                    <a:gd name="T26" fmla="*/ 1 w 19"/>
                    <a:gd name="T27" fmla="*/ 7 h 20"/>
                    <a:gd name="T28" fmla="*/ 4 w 19"/>
                    <a:gd name="T29" fmla="*/ 3 h 20"/>
                    <a:gd name="T30" fmla="*/ 6 w 19"/>
                    <a:gd name="T31" fmla="*/ 2 h 20"/>
                    <a:gd name="T32" fmla="*/ 10 w 19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0">
                      <a:moveTo>
                        <a:pt x="10" y="0"/>
                      </a:moveTo>
                      <a:lnTo>
                        <a:pt x="14" y="2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1"/>
                      </a:lnTo>
                      <a:lnTo>
                        <a:pt x="19" y="13"/>
                      </a:lnTo>
                      <a:lnTo>
                        <a:pt x="17" y="17"/>
                      </a:lnTo>
                      <a:lnTo>
                        <a:pt x="14" y="19"/>
                      </a:lnTo>
                      <a:lnTo>
                        <a:pt x="10" y="20"/>
                      </a:lnTo>
                      <a:lnTo>
                        <a:pt x="6" y="19"/>
                      </a:lnTo>
                      <a:lnTo>
                        <a:pt x="4" y="17"/>
                      </a:lnTo>
                      <a:lnTo>
                        <a:pt x="1" y="13"/>
                      </a:lnTo>
                      <a:lnTo>
                        <a:pt x="0" y="11"/>
                      </a:lnTo>
                      <a:lnTo>
                        <a:pt x="1" y="7"/>
                      </a:lnTo>
                      <a:lnTo>
                        <a:pt x="4" y="3"/>
                      </a:lnTo>
                      <a:lnTo>
                        <a:pt x="6" y="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32" name="Freeform 419"/>
                <p:cNvSpPr>
                  <a:spLocks/>
                </p:cNvSpPr>
                <p:nvPr/>
              </p:nvSpPr>
              <p:spPr bwMode="auto">
                <a:xfrm>
                  <a:off x="3266" y="1067"/>
                  <a:ext cx="15" cy="14"/>
                </a:xfrm>
                <a:custGeom>
                  <a:avLst/>
                  <a:gdLst>
                    <a:gd name="T0" fmla="*/ 7 w 15"/>
                    <a:gd name="T1" fmla="*/ 0 h 14"/>
                    <a:gd name="T2" fmla="*/ 11 w 15"/>
                    <a:gd name="T3" fmla="*/ 1 h 14"/>
                    <a:gd name="T4" fmla="*/ 13 w 15"/>
                    <a:gd name="T5" fmla="*/ 4 h 14"/>
                    <a:gd name="T6" fmla="*/ 15 w 15"/>
                    <a:gd name="T7" fmla="*/ 8 h 14"/>
                    <a:gd name="T8" fmla="*/ 13 w 15"/>
                    <a:gd name="T9" fmla="*/ 10 h 14"/>
                    <a:gd name="T10" fmla="*/ 11 w 15"/>
                    <a:gd name="T11" fmla="*/ 13 h 14"/>
                    <a:gd name="T12" fmla="*/ 7 w 15"/>
                    <a:gd name="T13" fmla="*/ 14 h 14"/>
                    <a:gd name="T14" fmla="*/ 3 w 15"/>
                    <a:gd name="T15" fmla="*/ 13 h 14"/>
                    <a:gd name="T16" fmla="*/ 2 w 15"/>
                    <a:gd name="T17" fmla="*/ 10 h 14"/>
                    <a:gd name="T18" fmla="*/ 0 w 15"/>
                    <a:gd name="T19" fmla="*/ 8 h 14"/>
                    <a:gd name="T20" fmla="*/ 2 w 15"/>
                    <a:gd name="T21" fmla="*/ 4 h 14"/>
                    <a:gd name="T22" fmla="*/ 3 w 15"/>
                    <a:gd name="T23" fmla="*/ 1 h 14"/>
                    <a:gd name="T24" fmla="*/ 7 w 15"/>
                    <a:gd name="T25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5" h="14">
                      <a:moveTo>
                        <a:pt x="7" y="0"/>
                      </a:moveTo>
                      <a:lnTo>
                        <a:pt x="11" y="1"/>
                      </a:lnTo>
                      <a:lnTo>
                        <a:pt x="13" y="4"/>
                      </a:lnTo>
                      <a:lnTo>
                        <a:pt x="15" y="8"/>
                      </a:lnTo>
                      <a:lnTo>
                        <a:pt x="13" y="10"/>
                      </a:lnTo>
                      <a:lnTo>
                        <a:pt x="11" y="13"/>
                      </a:lnTo>
                      <a:lnTo>
                        <a:pt x="7" y="14"/>
                      </a:lnTo>
                      <a:lnTo>
                        <a:pt x="3" y="13"/>
                      </a:lnTo>
                      <a:lnTo>
                        <a:pt x="2" y="10"/>
                      </a:lnTo>
                      <a:lnTo>
                        <a:pt x="0" y="8"/>
                      </a:lnTo>
                      <a:lnTo>
                        <a:pt x="2" y="4"/>
                      </a:lnTo>
                      <a:lnTo>
                        <a:pt x="3" y="1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33" name="Freeform 420"/>
                <p:cNvSpPr>
                  <a:spLocks/>
                </p:cNvSpPr>
                <p:nvPr/>
              </p:nvSpPr>
              <p:spPr bwMode="auto">
                <a:xfrm>
                  <a:off x="3306" y="1070"/>
                  <a:ext cx="9" cy="9"/>
                </a:xfrm>
                <a:custGeom>
                  <a:avLst/>
                  <a:gdLst>
                    <a:gd name="T0" fmla="*/ 5 w 9"/>
                    <a:gd name="T1" fmla="*/ 0 h 9"/>
                    <a:gd name="T2" fmla="*/ 6 w 9"/>
                    <a:gd name="T3" fmla="*/ 1 h 9"/>
                    <a:gd name="T4" fmla="*/ 7 w 9"/>
                    <a:gd name="T5" fmla="*/ 2 h 9"/>
                    <a:gd name="T6" fmla="*/ 9 w 9"/>
                    <a:gd name="T7" fmla="*/ 5 h 9"/>
                    <a:gd name="T8" fmla="*/ 7 w 9"/>
                    <a:gd name="T9" fmla="*/ 6 h 9"/>
                    <a:gd name="T10" fmla="*/ 6 w 9"/>
                    <a:gd name="T11" fmla="*/ 7 h 9"/>
                    <a:gd name="T12" fmla="*/ 5 w 9"/>
                    <a:gd name="T13" fmla="*/ 9 h 9"/>
                    <a:gd name="T14" fmla="*/ 2 w 9"/>
                    <a:gd name="T15" fmla="*/ 7 h 9"/>
                    <a:gd name="T16" fmla="*/ 1 w 9"/>
                    <a:gd name="T17" fmla="*/ 6 h 9"/>
                    <a:gd name="T18" fmla="*/ 0 w 9"/>
                    <a:gd name="T19" fmla="*/ 5 h 9"/>
                    <a:gd name="T20" fmla="*/ 1 w 9"/>
                    <a:gd name="T21" fmla="*/ 2 h 9"/>
                    <a:gd name="T22" fmla="*/ 2 w 9"/>
                    <a:gd name="T23" fmla="*/ 1 h 9"/>
                    <a:gd name="T24" fmla="*/ 5 w 9"/>
                    <a:gd name="T2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9">
                      <a:moveTo>
                        <a:pt x="5" y="0"/>
                      </a:moveTo>
                      <a:lnTo>
                        <a:pt x="6" y="1"/>
                      </a:lnTo>
                      <a:lnTo>
                        <a:pt x="7" y="2"/>
                      </a:lnTo>
                      <a:lnTo>
                        <a:pt x="9" y="5"/>
                      </a:lnTo>
                      <a:lnTo>
                        <a:pt x="7" y="6"/>
                      </a:lnTo>
                      <a:lnTo>
                        <a:pt x="6" y="7"/>
                      </a:lnTo>
                      <a:lnTo>
                        <a:pt x="5" y="9"/>
                      </a:lnTo>
                      <a:lnTo>
                        <a:pt x="2" y="7"/>
                      </a:lnTo>
                      <a:lnTo>
                        <a:pt x="1" y="6"/>
                      </a:lnTo>
                      <a:lnTo>
                        <a:pt x="0" y="5"/>
                      </a:lnTo>
                      <a:lnTo>
                        <a:pt x="1" y="2"/>
                      </a:lnTo>
                      <a:lnTo>
                        <a:pt x="2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34" name="Freeform 421"/>
                <p:cNvSpPr>
                  <a:spLocks/>
                </p:cNvSpPr>
                <p:nvPr/>
              </p:nvSpPr>
              <p:spPr bwMode="auto">
                <a:xfrm>
                  <a:off x="3346" y="1073"/>
                  <a:ext cx="3" cy="2"/>
                </a:xfrm>
                <a:custGeom>
                  <a:avLst/>
                  <a:gdLst>
                    <a:gd name="T0" fmla="*/ 2 w 3"/>
                    <a:gd name="T1" fmla="*/ 0 h 2"/>
                    <a:gd name="T2" fmla="*/ 3 w 3"/>
                    <a:gd name="T3" fmla="*/ 0 h 2"/>
                    <a:gd name="T4" fmla="*/ 3 w 3"/>
                    <a:gd name="T5" fmla="*/ 2 h 2"/>
                    <a:gd name="T6" fmla="*/ 3 w 3"/>
                    <a:gd name="T7" fmla="*/ 2 h 2"/>
                    <a:gd name="T8" fmla="*/ 2 w 3"/>
                    <a:gd name="T9" fmla="*/ 2 h 2"/>
                    <a:gd name="T10" fmla="*/ 0 w 3"/>
                    <a:gd name="T11" fmla="*/ 2 h 2"/>
                    <a:gd name="T12" fmla="*/ 0 w 3"/>
                    <a:gd name="T13" fmla="*/ 2 h 2"/>
                    <a:gd name="T14" fmla="*/ 0 w 3"/>
                    <a:gd name="T15" fmla="*/ 0 h 2"/>
                    <a:gd name="T16" fmla="*/ 2 w 3"/>
                    <a:gd name="T1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lnTo>
                        <a:pt x="3" y="0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35" name="Freeform 422"/>
                <p:cNvSpPr>
                  <a:spLocks/>
                </p:cNvSpPr>
                <p:nvPr/>
              </p:nvSpPr>
              <p:spPr bwMode="auto">
                <a:xfrm>
                  <a:off x="2676" y="1110"/>
                  <a:ext cx="4" cy="3"/>
                </a:xfrm>
                <a:custGeom>
                  <a:avLst/>
                  <a:gdLst>
                    <a:gd name="T0" fmla="*/ 2 w 4"/>
                    <a:gd name="T1" fmla="*/ 0 h 3"/>
                    <a:gd name="T2" fmla="*/ 2 w 4"/>
                    <a:gd name="T3" fmla="*/ 0 h 3"/>
                    <a:gd name="T4" fmla="*/ 4 w 4"/>
                    <a:gd name="T5" fmla="*/ 1 h 3"/>
                    <a:gd name="T6" fmla="*/ 2 w 4"/>
                    <a:gd name="T7" fmla="*/ 3 h 3"/>
                    <a:gd name="T8" fmla="*/ 2 w 4"/>
                    <a:gd name="T9" fmla="*/ 3 h 3"/>
                    <a:gd name="T10" fmla="*/ 1 w 4"/>
                    <a:gd name="T11" fmla="*/ 3 h 3"/>
                    <a:gd name="T12" fmla="*/ 0 w 4"/>
                    <a:gd name="T13" fmla="*/ 1 h 3"/>
                    <a:gd name="T14" fmla="*/ 1 w 4"/>
                    <a:gd name="T15" fmla="*/ 0 h 3"/>
                    <a:gd name="T16" fmla="*/ 2 w 4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4" y="1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1" y="3"/>
                      </a:ln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36" name="Freeform 423"/>
                <p:cNvSpPr>
                  <a:spLocks/>
                </p:cNvSpPr>
                <p:nvPr/>
              </p:nvSpPr>
              <p:spPr bwMode="auto">
                <a:xfrm>
                  <a:off x="2710" y="1106"/>
                  <a:ext cx="10" cy="9"/>
                </a:xfrm>
                <a:custGeom>
                  <a:avLst/>
                  <a:gdLst>
                    <a:gd name="T0" fmla="*/ 5 w 10"/>
                    <a:gd name="T1" fmla="*/ 0 h 9"/>
                    <a:gd name="T2" fmla="*/ 8 w 10"/>
                    <a:gd name="T3" fmla="*/ 1 h 9"/>
                    <a:gd name="T4" fmla="*/ 9 w 10"/>
                    <a:gd name="T5" fmla="*/ 3 h 9"/>
                    <a:gd name="T6" fmla="*/ 10 w 10"/>
                    <a:gd name="T7" fmla="*/ 5 h 9"/>
                    <a:gd name="T8" fmla="*/ 9 w 10"/>
                    <a:gd name="T9" fmla="*/ 8 h 9"/>
                    <a:gd name="T10" fmla="*/ 8 w 10"/>
                    <a:gd name="T11" fmla="*/ 9 h 9"/>
                    <a:gd name="T12" fmla="*/ 5 w 10"/>
                    <a:gd name="T13" fmla="*/ 9 h 9"/>
                    <a:gd name="T14" fmla="*/ 2 w 10"/>
                    <a:gd name="T15" fmla="*/ 9 h 9"/>
                    <a:gd name="T16" fmla="*/ 1 w 10"/>
                    <a:gd name="T17" fmla="*/ 8 h 9"/>
                    <a:gd name="T18" fmla="*/ 0 w 10"/>
                    <a:gd name="T19" fmla="*/ 5 h 9"/>
                    <a:gd name="T20" fmla="*/ 1 w 10"/>
                    <a:gd name="T21" fmla="*/ 3 h 9"/>
                    <a:gd name="T22" fmla="*/ 2 w 10"/>
                    <a:gd name="T23" fmla="*/ 1 h 9"/>
                    <a:gd name="T24" fmla="*/ 5 w 10"/>
                    <a:gd name="T2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0" h="9">
                      <a:moveTo>
                        <a:pt x="5" y="0"/>
                      </a:moveTo>
                      <a:lnTo>
                        <a:pt x="8" y="1"/>
                      </a:lnTo>
                      <a:lnTo>
                        <a:pt x="9" y="3"/>
                      </a:lnTo>
                      <a:lnTo>
                        <a:pt x="10" y="5"/>
                      </a:lnTo>
                      <a:lnTo>
                        <a:pt x="9" y="8"/>
                      </a:lnTo>
                      <a:lnTo>
                        <a:pt x="8" y="9"/>
                      </a:lnTo>
                      <a:lnTo>
                        <a:pt x="5" y="9"/>
                      </a:lnTo>
                      <a:lnTo>
                        <a:pt x="2" y="9"/>
                      </a:lnTo>
                      <a:lnTo>
                        <a:pt x="1" y="8"/>
                      </a:lnTo>
                      <a:lnTo>
                        <a:pt x="0" y="5"/>
                      </a:lnTo>
                      <a:lnTo>
                        <a:pt x="1" y="3"/>
                      </a:lnTo>
                      <a:lnTo>
                        <a:pt x="2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37" name="Freeform 424"/>
                <p:cNvSpPr>
                  <a:spLocks/>
                </p:cNvSpPr>
                <p:nvPr/>
              </p:nvSpPr>
              <p:spPr bwMode="auto">
                <a:xfrm>
                  <a:off x="2745" y="1104"/>
                  <a:ext cx="14" cy="15"/>
                </a:xfrm>
                <a:custGeom>
                  <a:avLst/>
                  <a:gdLst>
                    <a:gd name="T0" fmla="*/ 7 w 14"/>
                    <a:gd name="T1" fmla="*/ 0 h 15"/>
                    <a:gd name="T2" fmla="*/ 11 w 14"/>
                    <a:gd name="T3" fmla="*/ 1 h 15"/>
                    <a:gd name="T4" fmla="*/ 12 w 14"/>
                    <a:gd name="T5" fmla="*/ 2 h 15"/>
                    <a:gd name="T6" fmla="*/ 14 w 14"/>
                    <a:gd name="T7" fmla="*/ 5 h 15"/>
                    <a:gd name="T8" fmla="*/ 14 w 14"/>
                    <a:gd name="T9" fmla="*/ 7 h 15"/>
                    <a:gd name="T10" fmla="*/ 14 w 14"/>
                    <a:gd name="T11" fmla="*/ 10 h 15"/>
                    <a:gd name="T12" fmla="*/ 12 w 14"/>
                    <a:gd name="T13" fmla="*/ 13 h 15"/>
                    <a:gd name="T14" fmla="*/ 11 w 14"/>
                    <a:gd name="T15" fmla="*/ 14 h 15"/>
                    <a:gd name="T16" fmla="*/ 7 w 14"/>
                    <a:gd name="T17" fmla="*/ 15 h 15"/>
                    <a:gd name="T18" fmla="*/ 4 w 14"/>
                    <a:gd name="T19" fmla="*/ 14 h 15"/>
                    <a:gd name="T20" fmla="*/ 1 w 14"/>
                    <a:gd name="T21" fmla="*/ 13 h 15"/>
                    <a:gd name="T22" fmla="*/ 0 w 14"/>
                    <a:gd name="T23" fmla="*/ 10 h 15"/>
                    <a:gd name="T24" fmla="*/ 0 w 14"/>
                    <a:gd name="T25" fmla="*/ 7 h 15"/>
                    <a:gd name="T26" fmla="*/ 0 w 14"/>
                    <a:gd name="T27" fmla="*/ 5 h 15"/>
                    <a:gd name="T28" fmla="*/ 1 w 14"/>
                    <a:gd name="T29" fmla="*/ 2 h 15"/>
                    <a:gd name="T30" fmla="*/ 4 w 14"/>
                    <a:gd name="T31" fmla="*/ 1 h 15"/>
                    <a:gd name="T32" fmla="*/ 7 w 14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5">
                      <a:moveTo>
                        <a:pt x="7" y="0"/>
                      </a:moveTo>
                      <a:lnTo>
                        <a:pt x="11" y="1"/>
                      </a:lnTo>
                      <a:lnTo>
                        <a:pt x="12" y="2"/>
                      </a:lnTo>
                      <a:lnTo>
                        <a:pt x="14" y="5"/>
                      </a:lnTo>
                      <a:lnTo>
                        <a:pt x="14" y="7"/>
                      </a:lnTo>
                      <a:lnTo>
                        <a:pt x="14" y="10"/>
                      </a:lnTo>
                      <a:lnTo>
                        <a:pt x="12" y="13"/>
                      </a:lnTo>
                      <a:lnTo>
                        <a:pt x="11" y="14"/>
                      </a:lnTo>
                      <a:lnTo>
                        <a:pt x="7" y="15"/>
                      </a:lnTo>
                      <a:lnTo>
                        <a:pt x="4" y="14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1" y="2"/>
                      </a:lnTo>
                      <a:lnTo>
                        <a:pt x="4" y="1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38" name="Freeform 425"/>
                <p:cNvSpPr>
                  <a:spLocks/>
                </p:cNvSpPr>
                <p:nvPr/>
              </p:nvSpPr>
              <p:spPr bwMode="auto">
                <a:xfrm>
                  <a:off x="2779" y="1101"/>
                  <a:ext cx="21" cy="21"/>
                </a:xfrm>
                <a:custGeom>
                  <a:avLst/>
                  <a:gdLst>
                    <a:gd name="T0" fmla="*/ 11 w 21"/>
                    <a:gd name="T1" fmla="*/ 0 h 21"/>
                    <a:gd name="T2" fmla="*/ 15 w 21"/>
                    <a:gd name="T3" fmla="*/ 1 h 21"/>
                    <a:gd name="T4" fmla="*/ 17 w 21"/>
                    <a:gd name="T5" fmla="*/ 3 h 21"/>
                    <a:gd name="T6" fmla="*/ 20 w 21"/>
                    <a:gd name="T7" fmla="*/ 6 h 21"/>
                    <a:gd name="T8" fmla="*/ 21 w 21"/>
                    <a:gd name="T9" fmla="*/ 10 h 21"/>
                    <a:gd name="T10" fmla="*/ 20 w 21"/>
                    <a:gd name="T11" fmla="*/ 14 h 21"/>
                    <a:gd name="T12" fmla="*/ 17 w 21"/>
                    <a:gd name="T13" fmla="*/ 18 h 21"/>
                    <a:gd name="T14" fmla="*/ 15 w 21"/>
                    <a:gd name="T15" fmla="*/ 20 h 21"/>
                    <a:gd name="T16" fmla="*/ 11 w 21"/>
                    <a:gd name="T17" fmla="*/ 21 h 21"/>
                    <a:gd name="T18" fmla="*/ 7 w 21"/>
                    <a:gd name="T19" fmla="*/ 20 h 21"/>
                    <a:gd name="T20" fmla="*/ 3 w 21"/>
                    <a:gd name="T21" fmla="*/ 18 h 21"/>
                    <a:gd name="T22" fmla="*/ 1 w 21"/>
                    <a:gd name="T23" fmla="*/ 14 h 21"/>
                    <a:gd name="T24" fmla="*/ 0 w 21"/>
                    <a:gd name="T25" fmla="*/ 10 h 21"/>
                    <a:gd name="T26" fmla="*/ 1 w 21"/>
                    <a:gd name="T27" fmla="*/ 6 h 21"/>
                    <a:gd name="T28" fmla="*/ 3 w 21"/>
                    <a:gd name="T29" fmla="*/ 3 h 21"/>
                    <a:gd name="T30" fmla="*/ 7 w 21"/>
                    <a:gd name="T31" fmla="*/ 1 h 21"/>
                    <a:gd name="T32" fmla="*/ 11 w 21"/>
                    <a:gd name="T3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11" y="0"/>
                      </a:move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20" y="6"/>
                      </a:lnTo>
                      <a:lnTo>
                        <a:pt x="21" y="10"/>
                      </a:lnTo>
                      <a:lnTo>
                        <a:pt x="20" y="14"/>
                      </a:lnTo>
                      <a:lnTo>
                        <a:pt x="17" y="18"/>
                      </a:lnTo>
                      <a:lnTo>
                        <a:pt x="15" y="20"/>
                      </a:lnTo>
                      <a:lnTo>
                        <a:pt x="11" y="21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39" name="Freeform 426"/>
                <p:cNvSpPr>
                  <a:spLocks/>
                </p:cNvSpPr>
                <p:nvPr/>
              </p:nvSpPr>
              <p:spPr bwMode="auto">
                <a:xfrm>
                  <a:off x="2813" y="1098"/>
                  <a:ext cx="26" cy="27"/>
                </a:xfrm>
                <a:custGeom>
                  <a:avLst/>
                  <a:gdLst>
                    <a:gd name="T0" fmla="*/ 13 w 26"/>
                    <a:gd name="T1" fmla="*/ 0 h 27"/>
                    <a:gd name="T2" fmla="*/ 17 w 26"/>
                    <a:gd name="T3" fmla="*/ 0 h 27"/>
                    <a:gd name="T4" fmla="*/ 21 w 26"/>
                    <a:gd name="T5" fmla="*/ 3 h 27"/>
                    <a:gd name="T6" fmla="*/ 24 w 26"/>
                    <a:gd name="T7" fmla="*/ 6 h 27"/>
                    <a:gd name="T8" fmla="*/ 26 w 26"/>
                    <a:gd name="T9" fmla="*/ 9 h 27"/>
                    <a:gd name="T10" fmla="*/ 26 w 26"/>
                    <a:gd name="T11" fmla="*/ 13 h 27"/>
                    <a:gd name="T12" fmla="*/ 26 w 26"/>
                    <a:gd name="T13" fmla="*/ 17 h 27"/>
                    <a:gd name="T14" fmla="*/ 24 w 26"/>
                    <a:gd name="T15" fmla="*/ 21 h 27"/>
                    <a:gd name="T16" fmla="*/ 21 w 26"/>
                    <a:gd name="T17" fmla="*/ 24 h 27"/>
                    <a:gd name="T18" fmla="*/ 17 w 26"/>
                    <a:gd name="T19" fmla="*/ 25 h 27"/>
                    <a:gd name="T20" fmla="*/ 13 w 26"/>
                    <a:gd name="T21" fmla="*/ 27 h 27"/>
                    <a:gd name="T22" fmla="*/ 9 w 26"/>
                    <a:gd name="T23" fmla="*/ 25 h 27"/>
                    <a:gd name="T24" fmla="*/ 5 w 26"/>
                    <a:gd name="T25" fmla="*/ 24 h 27"/>
                    <a:gd name="T26" fmla="*/ 3 w 26"/>
                    <a:gd name="T27" fmla="*/ 21 h 27"/>
                    <a:gd name="T28" fmla="*/ 2 w 26"/>
                    <a:gd name="T29" fmla="*/ 17 h 27"/>
                    <a:gd name="T30" fmla="*/ 0 w 26"/>
                    <a:gd name="T31" fmla="*/ 13 h 27"/>
                    <a:gd name="T32" fmla="*/ 2 w 26"/>
                    <a:gd name="T33" fmla="*/ 9 h 27"/>
                    <a:gd name="T34" fmla="*/ 3 w 26"/>
                    <a:gd name="T35" fmla="*/ 6 h 27"/>
                    <a:gd name="T36" fmla="*/ 5 w 26"/>
                    <a:gd name="T37" fmla="*/ 3 h 27"/>
                    <a:gd name="T38" fmla="*/ 9 w 26"/>
                    <a:gd name="T39" fmla="*/ 0 h 27"/>
                    <a:gd name="T40" fmla="*/ 13 w 26"/>
                    <a:gd name="T41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6" h="27">
                      <a:moveTo>
                        <a:pt x="13" y="0"/>
                      </a:moveTo>
                      <a:lnTo>
                        <a:pt x="17" y="0"/>
                      </a:lnTo>
                      <a:lnTo>
                        <a:pt x="21" y="3"/>
                      </a:lnTo>
                      <a:lnTo>
                        <a:pt x="24" y="6"/>
                      </a:lnTo>
                      <a:lnTo>
                        <a:pt x="26" y="9"/>
                      </a:lnTo>
                      <a:lnTo>
                        <a:pt x="26" y="13"/>
                      </a:lnTo>
                      <a:lnTo>
                        <a:pt x="26" y="17"/>
                      </a:lnTo>
                      <a:lnTo>
                        <a:pt x="24" y="21"/>
                      </a:lnTo>
                      <a:lnTo>
                        <a:pt x="21" y="24"/>
                      </a:lnTo>
                      <a:lnTo>
                        <a:pt x="17" y="25"/>
                      </a:lnTo>
                      <a:lnTo>
                        <a:pt x="13" y="27"/>
                      </a:lnTo>
                      <a:lnTo>
                        <a:pt x="9" y="25"/>
                      </a:lnTo>
                      <a:lnTo>
                        <a:pt x="5" y="24"/>
                      </a:lnTo>
                      <a:lnTo>
                        <a:pt x="3" y="21"/>
                      </a:lnTo>
                      <a:lnTo>
                        <a:pt x="2" y="17"/>
                      </a:lnTo>
                      <a:lnTo>
                        <a:pt x="0" y="13"/>
                      </a:lnTo>
                      <a:lnTo>
                        <a:pt x="2" y="9"/>
                      </a:lnTo>
                      <a:lnTo>
                        <a:pt x="3" y="6"/>
                      </a:lnTo>
                      <a:lnTo>
                        <a:pt x="5" y="3"/>
                      </a:lnTo>
                      <a:lnTo>
                        <a:pt x="9" y="0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40" name="Freeform 427"/>
                <p:cNvSpPr>
                  <a:spLocks/>
                </p:cNvSpPr>
                <p:nvPr/>
              </p:nvSpPr>
              <p:spPr bwMode="auto">
                <a:xfrm>
                  <a:off x="2847" y="1096"/>
                  <a:ext cx="33" cy="31"/>
                </a:xfrm>
                <a:custGeom>
                  <a:avLst/>
                  <a:gdLst>
                    <a:gd name="T0" fmla="*/ 17 w 33"/>
                    <a:gd name="T1" fmla="*/ 0 h 31"/>
                    <a:gd name="T2" fmla="*/ 23 w 33"/>
                    <a:gd name="T3" fmla="*/ 0 h 31"/>
                    <a:gd name="T4" fmla="*/ 26 w 33"/>
                    <a:gd name="T5" fmla="*/ 2 h 31"/>
                    <a:gd name="T6" fmla="*/ 30 w 33"/>
                    <a:gd name="T7" fmla="*/ 6 h 31"/>
                    <a:gd name="T8" fmla="*/ 32 w 33"/>
                    <a:gd name="T9" fmla="*/ 10 h 31"/>
                    <a:gd name="T10" fmla="*/ 33 w 33"/>
                    <a:gd name="T11" fmla="*/ 15 h 31"/>
                    <a:gd name="T12" fmla="*/ 32 w 33"/>
                    <a:gd name="T13" fmla="*/ 21 h 31"/>
                    <a:gd name="T14" fmla="*/ 30 w 33"/>
                    <a:gd name="T15" fmla="*/ 25 h 31"/>
                    <a:gd name="T16" fmla="*/ 26 w 33"/>
                    <a:gd name="T17" fmla="*/ 29 h 31"/>
                    <a:gd name="T18" fmla="*/ 23 w 33"/>
                    <a:gd name="T19" fmla="*/ 31 h 31"/>
                    <a:gd name="T20" fmla="*/ 17 w 33"/>
                    <a:gd name="T21" fmla="*/ 31 h 31"/>
                    <a:gd name="T22" fmla="*/ 12 w 33"/>
                    <a:gd name="T23" fmla="*/ 31 h 31"/>
                    <a:gd name="T24" fmla="*/ 7 w 33"/>
                    <a:gd name="T25" fmla="*/ 29 h 31"/>
                    <a:gd name="T26" fmla="*/ 4 w 33"/>
                    <a:gd name="T27" fmla="*/ 25 h 31"/>
                    <a:gd name="T28" fmla="*/ 2 w 33"/>
                    <a:gd name="T29" fmla="*/ 21 h 31"/>
                    <a:gd name="T30" fmla="*/ 0 w 33"/>
                    <a:gd name="T31" fmla="*/ 15 h 31"/>
                    <a:gd name="T32" fmla="*/ 2 w 33"/>
                    <a:gd name="T33" fmla="*/ 10 h 31"/>
                    <a:gd name="T34" fmla="*/ 4 w 33"/>
                    <a:gd name="T35" fmla="*/ 6 h 31"/>
                    <a:gd name="T36" fmla="*/ 7 w 33"/>
                    <a:gd name="T37" fmla="*/ 2 h 31"/>
                    <a:gd name="T38" fmla="*/ 12 w 33"/>
                    <a:gd name="T39" fmla="*/ 0 h 31"/>
                    <a:gd name="T40" fmla="*/ 17 w 33"/>
                    <a:gd name="T41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3" h="31">
                      <a:moveTo>
                        <a:pt x="17" y="0"/>
                      </a:moveTo>
                      <a:lnTo>
                        <a:pt x="23" y="0"/>
                      </a:lnTo>
                      <a:lnTo>
                        <a:pt x="26" y="2"/>
                      </a:lnTo>
                      <a:lnTo>
                        <a:pt x="30" y="6"/>
                      </a:lnTo>
                      <a:lnTo>
                        <a:pt x="32" y="10"/>
                      </a:lnTo>
                      <a:lnTo>
                        <a:pt x="33" y="15"/>
                      </a:lnTo>
                      <a:lnTo>
                        <a:pt x="32" y="21"/>
                      </a:lnTo>
                      <a:lnTo>
                        <a:pt x="30" y="25"/>
                      </a:lnTo>
                      <a:lnTo>
                        <a:pt x="26" y="29"/>
                      </a:lnTo>
                      <a:lnTo>
                        <a:pt x="23" y="31"/>
                      </a:lnTo>
                      <a:lnTo>
                        <a:pt x="17" y="31"/>
                      </a:lnTo>
                      <a:lnTo>
                        <a:pt x="12" y="31"/>
                      </a:lnTo>
                      <a:lnTo>
                        <a:pt x="7" y="29"/>
                      </a:lnTo>
                      <a:lnTo>
                        <a:pt x="4" y="25"/>
                      </a:lnTo>
                      <a:lnTo>
                        <a:pt x="2" y="21"/>
                      </a:lnTo>
                      <a:lnTo>
                        <a:pt x="0" y="15"/>
                      </a:lnTo>
                      <a:lnTo>
                        <a:pt x="2" y="10"/>
                      </a:lnTo>
                      <a:lnTo>
                        <a:pt x="4" y="6"/>
                      </a:lnTo>
                      <a:lnTo>
                        <a:pt x="7" y="2"/>
                      </a:lnTo>
                      <a:lnTo>
                        <a:pt x="12" y="0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41" name="Freeform 428"/>
                <p:cNvSpPr>
                  <a:spLocks/>
                </p:cNvSpPr>
                <p:nvPr/>
              </p:nvSpPr>
              <p:spPr bwMode="auto">
                <a:xfrm>
                  <a:off x="2883" y="1093"/>
                  <a:ext cx="36" cy="37"/>
                </a:xfrm>
                <a:custGeom>
                  <a:avLst/>
                  <a:gdLst>
                    <a:gd name="T0" fmla="*/ 18 w 36"/>
                    <a:gd name="T1" fmla="*/ 0 h 37"/>
                    <a:gd name="T2" fmla="*/ 23 w 36"/>
                    <a:gd name="T3" fmla="*/ 1 h 37"/>
                    <a:gd name="T4" fmla="*/ 28 w 36"/>
                    <a:gd name="T5" fmla="*/ 4 h 37"/>
                    <a:gd name="T6" fmla="*/ 32 w 36"/>
                    <a:gd name="T7" fmla="*/ 8 h 37"/>
                    <a:gd name="T8" fmla="*/ 35 w 36"/>
                    <a:gd name="T9" fmla="*/ 12 h 37"/>
                    <a:gd name="T10" fmla="*/ 36 w 36"/>
                    <a:gd name="T11" fmla="*/ 18 h 37"/>
                    <a:gd name="T12" fmla="*/ 35 w 36"/>
                    <a:gd name="T13" fmla="*/ 24 h 37"/>
                    <a:gd name="T14" fmla="*/ 32 w 36"/>
                    <a:gd name="T15" fmla="*/ 29 h 37"/>
                    <a:gd name="T16" fmla="*/ 28 w 36"/>
                    <a:gd name="T17" fmla="*/ 33 h 37"/>
                    <a:gd name="T18" fmla="*/ 23 w 36"/>
                    <a:gd name="T19" fmla="*/ 35 h 37"/>
                    <a:gd name="T20" fmla="*/ 18 w 36"/>
                    <a:gd name="T21" fmla="*/ 37 h 37"/>
                    <a:gd name="T22" fmla="*/ 13 w 36"/>
                    <a:gd name="T23" fmla="*/ 35 h 37"/>
                    <a:gd name="T24" fmla="*/ 7 w 36"/>
                    <a:gd name="T25" fmla="*/ 33 h 37"/>
                    <a:gd name="T26" fmla="*/ 4 w 36"/>
                    <a:gd name="T27" fmla="*/ 29 h 37"/>
                    <a:gd name="T28" fmla="*/ 1 w 36"/>
                    <a:gd name="T29" fmla="*/ 24 h 37"/>
                    <a:gd name="T30" fmla="*/ 0 w 36"/>
                    <a:gd name="T31" fmla="*/ 18 h 37"/>
                    <a:gd name="T32" fmla="*/ 1 w 36"/>
                    <a:gd name="T33" fmla="*/ 12 h 37"/>
                    <a:gd name="T34" fmla="*/ 4 w 36"/>
                    <a:gd name="T35" fmla="*/ 8 h 37"/>
                    <a:gd name="T36" fmla="*/ 7 w 36"/>
                    <a:gd name="T37" fmla="*/ 4 h 37"/>
                    <a:gd name="T38" fmla="*/ 13 w 36"/>
                    <a:gd name="T39" fmla="*/ 1 h 37"/>
                    <a:gd name="T40" fmla="*/ 18 w 36"/>
                    <a:gd name="T41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6" h="37">
                      <a:moveTo>
                        <a:pt x="18" y="0"/>
                      </a:moveTo>
                      <a:lnTo>
                        <a:pt x="23" y="1"/>
                      </a:lnTo>
                      <a:lnTo>
                        <a:pt x="28" y="4"/>
                      </a:lnTo>
                      <a:lnTo>
                        <a:pt x="32" y="8"/>
                      </a:lnTo>
                      <a:lnTo>
                        <a:pt x="35" y="12"/>
                      </a:lnTo>
                      <a:lnTo>
                        <a:pt x="36" y="18"/>
                      </a:lnTo>
                      <a:lnTo>
                        <a:pt x="35" y="24"/>
                      </a:lnTo>
                      <a:lnTo>
                        <a:pt x="32" y="29"/>
                      </a:lnTo>
                      <a:lnTo>
                        <a:pt x="28" y="33"/>
                      </a:lnTo>
                      <a:lnTo>
                        <a:pt x="23" y="35"/>
                      </a:lnTo>
                      <a:lnTo>
                        <a:pt x="18" y="37"/>
                      </a:lnTo>
                      <a:lnTo>
                        <a:pt x="13" y="35"/>
                      </a:lnTo>
                      <a:lnTo>
                        <a:pt x="7" y="33"/>
                      </a:lnTo>
                      <a:lnTo>
                        <a:pt x="4" y="29"/>
                      </a:lnTo>
                      <a:lnTo>
                        <a:pt x="1" y="24"/>
                      </a:lnTo>
                      <a:lnTo>
                        <a:pt x="0" y="18"/>
                      </a:lnTo>
                      <a:lnTo>
                        <a:pt x="1" y="12"/>
                      </a:lnTo>
                      <a:lnTo>
                        <a:pt x="4" y="8"/>
                      </a:lnTo>
                      <a:lnTo>
                        <a:pt x="7" y="4"/>
                      </a:lnTo>
                      <a:lnTo>
                        <a:pt x="13" y="1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42" name="Freeform 429"/>
                <p:cNvSpPr>
                  <a:spLocks/>
                </p:cNvSpPr>
                <p:nvPr/>
              </p:nvSpPr>
              <p:spPr bwMode="auto">
                <a:xfrm>
                  <a:off x="2918" y="1090"/>
                  <a:ext cx="41" cy="42"/>
                </a:xfrm>
                <a:custGeom>
                  <a:avLst/>
                  <a:gdLst>
                    <a:gd name="T0" fmla="*/ 20 w 41"/>
                    <a:gd name="T1" fmla="*/ 0 h 42"/>
                    <a:gd name="T2" fmla="*/ 26 w 41"/>
                    <a:gd name="T3" fmla="*/ 2 h 42"/>
                    <a:gd name="T4" fmla="*/ 30 w 41"/>
                    <a:gd name="T5" fmla="*/ 3 h 42"/>
                    <a:gd name="T6" fmla="*/ 35 w 41"/>
                    <a:gd name="T7" fmla="*/ 7 h 42"/>
                    <a:gd name="T8" fmla="*/ 38 w 41"/>
                    <a:gd name="T9" fmla="*/ 11 h 42"/>
                    <a:gd name="T10" fmla="*/ 41 w 41"/>
                    <a:gd name="T11" fmla="*/ 16 h 42"/>
                    <a:gd name="T12" fmla="*/ 41 w 41"/>
                    <a:gd name="T13" fmla="*/ 21 h 42"/>
                    <a:gd name="T14" fmla="*/ 41 w 41"/>
                    <a:gd name="T15" fmla="*/ 27 h 42"/>
                    <a:gd name="T16" fmla="*/ 38 w 41"/>
                    <a:gd name="T17" fmla="*/ 32 h 42"/>
                    <a:gd name="T18" fmla="*/ 35 w 41"/>
                    <a:gd name="T19" fmla="*/ 36 h 42"/>
                    <a:gd name="T20" fmla="*/ 30 w 41"/>
                    <a:gd name="T21" fmla="*/ 38 h 42"/>
                    <a:gd name="T22" fmla="*/ 26 w 41"/>
                    <a:gd name="T23" fmla="*/ 41 h 42"/>
                    <a:gd name="T24" fmla="*/ 20 w 41"/>
                    <a:gd name="T25" fmla="*/ 42 h 42"/>
                    <a:gd name="T26" fmla="*/ 14 w 41"/>
                    <a:gd name="T27" fmla="*/ 41 h 42"/>
                    <a:gd name="T28" fmla="*/ 10 w 41"/>
                    <a:gd name="T29" fmla="*/ 38 h 42"/>
                    <a:gd name="T30" fmla="*/ 5 w 41"/>
                    <a:gd name="T31" fmla="*/ 36 h 42"/>
                    <a:gd name="T32" fmla="*/ 3 w 41"/>
                    <a:gd name="T33" fmla="*/ 32 h 42"/>
                    <a:gd name="T34" fmla="*/ 0 w 41"/>
                    <a:gd name="T35" fmla="*/ 27 h 42"/>
                    <a:gd name="T36" fmla="*/ 0 w 41"/>
                    <a:gd name="T37" fmla="*/ 21 h 42"/>
                    <a:gd name="T38" fmla="*/ 0 w 41"/>
                    <a:gd name="T39" fmla="*/ 16 h 42"/>
                    <a:gd name="T40" fmla="*/ 3 w 41"/>
                    <a:gd name="T41" fmla="*/ 11 h 42"/>
                    <a:gd name="T42" fmla="*/ 5 w 41"/>
                    <a:gd name="T43" fmla="*/ 7 h 42"/>
                    <a:gd name="T44" fmla="*/ 10 w 41"/>
                    <a:gd name="T45" fmla="*/ 3 h 42"/>
                    <a:gd name="T46" fmla="*/ 14 w 41"/>
                    <a:gd name="T47" fmla="*/ 2 h 42"/>
                    <a:gd name="T48" fmla="*/ 20 w 41"/>
                    <a:gd name="T49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1" h="42">
                      <a:moveTo>
                        <a:pt x="20" y="0"/>
                      </a:moveTo>
                      <a:lnTo>
                        <a:pt x="26" y="2"/>
                      </a:lnTo>
                      <a:lnTo>
                        <a:pt x="30" y="3"/>
                      </a:lnTo>
                      <a:lnTo>
                        <a:pt x="35" y="7"/>
                      </a:lnTo>
                      <a:lnTo>
                        <a:pt x="38" y="11"/>
                      </a:lnTo>
                      <a:lnTo>
                        <a:pt x="41" y="16"/>
                      </a:lnTo>
                      <a:lnTo>
                        <a:pt x="41" y="21"/>
                      </a:lnTo>
                      <a:lnTo>
                        <a:pt x="41" y="27"/>
                      </a:lnTo>
                      <a:lnTo>
                        <a:pt x="38" y="32"/>
                      </a:lnTo>
                      <a:lnTo>
                        <a:pt x="35" y="36"/>
                      </a:lnTo>
                      <a:lnTo>
                        <a:pt x="30" y="38"/>
                      </a:lnTo>
                      <a:lnTo>
                        <a:pt x="26" y="41"/>
                      </a:lnTo>
                      <a:lnTo>
                        <a:pt x="20" y="42"/>
                      </a:lnTo>
                      <a:lnTo>
                        <a:pt x="14" y="41"/>
                      </a:lnTo>
                      <a:lnTo>
                        <a:pt x="10" y="38"/>
                      </a:lnTo>
                      <a:lnTo>
                        <a:pt x="5" y="36"/>
                      </a:lnTo>
                      <a:lnTo>
                        <a:pt x="3" y="32"/>
                      </a:lnTo>
                      <a:lnTo>
                        <a:pt x="0" y="27"/>
                      </a:lnTo>
                      <a:lnTo>
                        <a:pt x="0" y="21"/>
                      </a:lnTo>
                      <a:lnTo>
                        <a:pt x="0" y="16"/>
                      </a:lnTo>
                      <a:lnTo>
                        <a:pt x="3" y="11"/>
                      </a:lnTo>
                      <a:lnTo>
                        <a:pt x="5" y="7"/>
                      </a:lnTo>
                      <a:lnTo>
                        <a:pt x="10" y="3"/>
                      </a:lnTo>
                      <a:lnTo>
                        <a:pt x="14" y="2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43" name="Freeform 430"/>
                <p:cNvSpPr>
                  <a:spLocks/>
                </p:cNvSpPr>
                <p:nvPr/>
              </p:nvSpPr>
              <p:spPr bwMode="auto">
                <a:xfrm>
                  <a:off x="2953" y="1089"/>
                  <a:ext cx="45" cy="45"/>
                </a:xfrm>
                <a:custGeom>
                  <a:avLst/>
                  <a:gdLst>
                    <a:gd name="T0" fmla="*/ 23 w 45"/>
                    <a:gd name="T1" fmla="*/ 0 h 45"/>
                    <a:gd name="T2" fmla="*/ 33 w 45"/>
                    <a:gd name="T3" fmla="*/ 3 h 45"/>
                    <a:gd name="T4" fmla="*/ 41 w 45"/>
                    <a:gd name="T5" fmla="*/ 11 h 45"/>
                    <a:gd name="T6" fmla="*/ 45 w 45"/>
                    <a:gd name="T7" fmla="*/ 22 h 45"/>
                    <a:gd name="T8" fmla="*/ 41 w 45"/>
                    <a:gd name="T9" fmla="*/ 33 h 45"/>
                    <a:gd name="T10" fmla="*/ 33 w 45"/>
                    <a:gd name="T11" fmla="*/ 41 h 45"/>
                    <a:gd name="T12" fmla="*/ 23 w 45"/>
                    <a:gd name="T13" fmla="*/ 45 h 45"/>
                    <a:gd name="T14" fmla="*/ 11 w 45"/>
                    <a:gd name="T15" fmla="*/ 41 h 45"/>
                    <a:gd name="T16" fmla="*/ 3 w 45"/>
                    <a:gd name="T17" fmla="*/ 33 h 45"/>
                    <a:gd name="T18" fmla="*/ 0 w 45"/>
                    <a:gd name="T19" fmla="*/ 22 h 45"/>
                    <a:gd name="T20" fmla="*/ 3 w 45"/>
                    <a:gd name="T21" fmla="*/ 11 h 45"/>
                    <a:gd name="T22" fmla="*/ 11 w 45"/>
                    <a:gd name="T23" fmla="*/ 3 h 45"/>
                    <a:gd name="T24" fmla="*/ 23 w 45"/>
                    <a:gd name="T25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5" h="45">
                      <a:moveTo>
                        <a:pt x="23" y="0"/>
                      </a:moveTo>
                      <a:lnTo>
                        <a:pt x="33" y="3"/>
                      </a:lnTo>
                      <a:lnTo>
                        <a:pt x="41" y="11"/>
                      </a:lnTo>
                      <a:lnTo>
                        <a:pt x="45" y="22"/>
                      </a:lnTo>
                      <a:lnTo>
                        <a:pt x="41" y="33"/>
                      </a:lnTo>
                      <a:lnTo>
                        <a:pt x="33" y="41"/>
                      </a:lnTo>
                      <a:lnTo>
                        <a:pt x="23" y="45"/>
                      </a:lnTo>
                      <a:lnTo>
                        <a:pt x="11" y="41"/>
                      </a:lnTo>
                      <a:lnTo>
                        <a:pt x="3" y="33"/>
                      </a:lnTo>
                      <a:lnTo>
                        <a:pt x="0" y="22"/>
                      </a:lnTo>
                      <a:lnTo>
                        <a:pt x="3" y="11"/>
                      </a:lnTo>
                      <a:lnTo>
                        <a:pt x="11" y="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44" name="Freeform 431"/>
                <p:cNvSpPr>
                  <a:spLocks/>
                </p:cNvSpPr>
                <p:nvPr/>
              </p:nvSpPr>
              <p:spPr bwMode="auto">
                <a:xfrm>
                  <a:off x="2990" y="1089"/>
                  <a:ext cx="46" cy="45"/>
                </a:xfrm>
                <a:custGeom>
                  <a:avLst/>
                  <a:gdLst>
                    <a:gd name="T0" fmla="*/ 22 w 46"/>
                    <a:gd name="T1" fmla="*/ 0 h 45"/>
                    <a:gd name="T2" fmla="*/ 34 w 46"/>
                    <a:gd name="T3" fmla="*/ 3 h 45"/>
                    <a:gd name="T4" fmla="*/ 42 w 46"/>
                    <a:gd name="T5" fmla="*/ 11 h 45"/>
                    <a:gd name="T6" fmla="*/ 46 w 46"/>
                    <a:gd name="T7" fmla="*/ 22 h 45"/>
                    <a:gd name="T8" fmla="*/ 42 w 46"/>
                    <a:gd name="T9" fmla="*/ 34 h 45"/>
                    <a:gd name="T10" fmla="*/ 34 w 46"/>
                    <a:gd name="T11" fmla="*/ 42 h 45"/>
                    <a:gd name="T12" fmla="*/ 22 w 46"/>
                    <a:gd name="T13" fmla="*/ 45 h 45"/>
                    <a:gd name="T14" fmla="*/ 12 w 46"/>
                    <a:gd name="T15" fmla="*/ 42 h 45"/>
                    <a:gd name="T16" fmla="*/ 3 w 46"/>
                    <a:gd name="T17" fmla="*/ 34 h 45"/>
                    <a:gd name="T18" fmla="*/ 0 w 46"/>
                    <a:gd name="T19" fmla="*/ 22 h 45"/>
                    <a:gd name="T20" fmla="*/ 3 w 46"/>
                    <a:gd name="T21" fmla="*/ 11 h 45"/>
                    <a:gd name="T22" fmla="*/ 12 w 46"/>
                    <a:gd name="T23" fmla="*/ 3 h 45"/>
                    <a:gd name="T24" fmla="*/ 22 w 46"/>
                    <a:gd name="T25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6" h="45">
                      <a:moveTo>
                        <a:pt x="22" y="0"/>
                      </a:moveTo>
                      <a:lnTo>
                        <a:pt x="34" y="3"/>
                      </a:lnTo>
                      <a:lnTo>
                        <a:pt x="42" y="11"/>
                      </a:lnTo>
                      <a:lnTo>
                        <a:pt x="46" y="22"/>
                      </a:lnTo>
                      <a:lnTo>
                        <a:pt x="42" y="34"/>
                      </a:lnTo>
                      <a:lnTo>
                        <a:pt x="34" y="42"/>
                      </a:lnTo>
                      <a:lnTo>
                        <a:pt x="22" y="45"/>
                      </a:lnTo>
                      <a:lnTo>
                        <a:pt x="12" y="42"/>
                      </a:lnTo>
                      <a:lnTo>
                        <a:pt x="3" y="34"/>
                      </a:lnTo>
                      <a:lnTo>
                        <a:pt x="0" y="22"/>
                      </a:lnTo>
                      <a:lnTo>
                        <a:pt x="3" y="11"/>
                      </a:lnTo>
                      <a:lnTo>
                        <a:pt x="12" y="3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45" name="Freeform 432"/>
                <p:cNvSpPr>
                  <a:spLocks/>
                </p:cNvSpPr>
                <p:nvPr/>
              </p:nvSpPr>
              <p:spPr bwMode="auto">
                <a:xfrm>
                  <a:off x="3028" y="1089"/>
                  <a:ext cx="45" cy="45"/>
                </a:xfrm>
                <a:custGeom>
                  <a:avLst/>
                  <a:gdLst>
                    <a:gd name="T0" fmla="*/ 22 w 45"/>
                    <a:gd name="T1" fmla="*/ 0 h 45"/>
                    <a:gd name="T2" fmla="*/ 33 w 45"/>
                    <a:gd name="T3" fmla="*/ 3 h 45"/>
                    <a:gd name="T4" fmla="*/ 41 w 45"/>
                    <a:gd name="T5" fmla="*/ 11 h 45"/>
                    <a:gd name="T6" fmla="*/ 45 w 45"/>
                    <a:gd name="T7" fmla="*/ 22 h 45"/>
                    <a:gd name="T8" fmla="*/ 41 w 45"/>
                    <a:gd name="T9" fmla="*/ 34 h 45"/>
                    <a:gd name="T10" fmla="*/ 33 w 45"/>
                    <a:gd name="T11" fmla="*/ 42 h 45"/>
                    <a:gd name="T12" fmla="*/ 22 w 45"/>
                    <a:gd name="T13" fmla="*/ 45 h 45"/>
                    <a:gd name="T14" fmla="*/ 10 w 45"/>
                    <a:gd name="T15" fmla="*/ 42 h 45"/>
                    <a:gd name="T16" fmla="*/ 3 w 45"/>
                    <a:gd name="T17" fmla="*/ 34 h 45"/>
                    <a:gd name="T18" fmla="*/ 0 w 45"/>
                    <a:gd name="T19" fmla="*/ 22 h 45"/>
                    <a:gd name="T20" fmla="*/ 3 w 45"/>
                    <a:gd name="T21" fmla="*/ 11 h 45"/>
                    <a:gd name="T22" fmla="*/ 10 w 45"/>
                    <a:gd name="T23" fmla="*/ 3 h 45"/>
                    <a:gd name="T24" fmla="*/ 22 w 45"/>
                    <a:gd name="T25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5" h="45">
                      <a:moveTo>
                        <a:pt x="22" y="0"/>
                      </a:moveTo>
                      <a:lnTo>
                        <a:pt x="33" y="3"/>
                      </a:lnTo>
                      <a:lnTo>
                        <a:pt x="41" y="11"/>
                      </a:lnTo>
                      <a:lnTo>
                        <a:pt x="45" y="22"/>
                      </a:lnTo>
                      <a:lnTo>
                        <a:pt x="41" y="34"/>
                      </a:lnTo>
                      <a:lnTo>
                        <a:pt x="33" y="42"/>
                      </a:lnTo>
                      <a:lnTo>
                        <a:pt x="22" y="45"/>
                      </a:lnTo>
                      <a:lnTo>
                        <a:pt x="10" y="42"/>
                      </a:lnTo>
                      <a:lnTo>
                        <a:pt x="3" y="34"/>
                      </a:lnTo>
                      <a:lnTo>
                        <a:pt x="0" y="22"/>
                      </a:lnTo>
                      <a:lnTo>
                        <a:pt x="3" y="11"/>
                      </a:lnTo>
                      <a:lnTo>
                        <a:pt x="10" y="3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46" name="Freeform 433"/>
                <p:cNvSpPr>
                  <a:spLocks/>
                </p:cNvSpPr>
                <p:nvPr/>
              </p:nvSpPr>
              <p:spPr bwMode="auto">
                <a:xfrm>
                  <a:off x="3066" y="1090"/>
                  <a:ext cx="42" cy="42"/>
                </a:xfrm>
                <a:custGeom>
                  <a:avLst/>
                  <a:gdLst>
                    <a:gd name="T0" fmla="*/ 21 w 42"/>
                    <a:gd name="T1" fmla="*/ 0 h 42"/>
                    <a:gd name="T2" fmla="*/ 31 w 42"/>
                    <a:gd name="T3" fmla="*/ 3 h 42"/>
                    <a:gd name="T4" fmla="*/ 39 w 42"/>
                    <a:gd name="T5" fmla="*/ 11 h 42"/>
                    <a:gd name="T6" fmla="*/ 42 w 42"/>
                    <a:gd name="T7" fmla="*/ 21 h 42"/>
                    <a:gd name="T8" fmla="*/ 39 w 42"/>
                    <a:gd name="T9" fmla="*/ 32 h 42"/>
                    <a:gd name="T10" fmla="*/ 31 w 42"/>
                    <a:gd name="T11" fmla="*/ 40 h 42"/>
                    <a:gd name="T12" fmla="*/ 21 w 42"/>
                    <a:gd name="T13" fmla="*/ 42 h 42"/>
                    <a:gd name="T14" fmla="*/ 10 w 42"/>
                    <a:gd name="T15" fmla="*/ 40 h 42"/>
                    <a:gd name="T16" fmla="*/ 3 w 42"/>
                    <a:gd name="T17" fmla="*/ 32 h 42"/>
                    <a:gd name="T18" fmla="*/ 0 w 42"/>
                    <a:gd name="T19" fmla="*/ 21 h 42"/>
                    <a:gd name="T20" fmla="*/ 3 w 42"/>
                    <a:gd name="T21" fmla="*/ 11 h 42"/>
                    <a:gd name="T22" fmla="*/ 10 w 42"/>
                    <a:gd name="T23" fmla="*/ 3 h 42"/>
                    <a:gd name="T24" fmla="*/ 21 w 42"/>
                    <a:gd name="T25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2" h="42">
                      <a:moveTo>
                        <a:pt x="21" y="0"/>
                      </a:moveTo>
                      <a:lnTo>
                        <a:pt x="31" y="3"/>
                      </a:lnTo>
                      <a:lnTo>
                        <a:pt x="39" y="11"/>
                      </a:lnTo>
                      <a:lnTo>
                        <a:pt x="42" y="21"/>
                      </a:lnTo>
                      <a:lnTo>
                        <a:pt x="39" y="32"/>
                      </a:lnTo>
                      <a:lnTo>
                        <a:pt x="31" y="40"/>
                      </a:lnTo>
                      <a:lnTo>
                        <a:pt x="21" y="42"/>
                      </a:lnTo>
                      <a:lnTo>
                        <a:pt x="10" y="40"/>
                      </a:lnTo>
                      <a:lnTo>
                        <a:pt x="3" y="32"/>
                      </a:lnTo>
                      <a:lnTo>
                        <a:pt x="0" y="21"/>
                      </a:lnTo>
                      <a:lnTo>
                        <a:pt x="3" y="11"/>
                      </a:lnTo>
                      <a:lnTo>
                        <a:pt x="10" y="3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47" name="Freeform 434"/>
                <p:cNvSpPr>
                  <a:spLocks/>
                </p:cNvSpPr>
                <p:nvPr/>
              </p:nvSpPr>
              <p:spPr bwMode="auto">
                <a:xfrm>
                  <a:off x="3105" y="1092"/>
                  <a:ext cx="38" cy="38"/>
                </a:xfrm>
                <a:custGeom>
                  <a:avLst/>
                  <a:gdLst>
                    <a:gd name="T0" fmla="*/ 20 w 38"/>
                    <a:gd name="T1" fmla="*/ 0 h 38"/>
                    <a:gd name="T2" fmla="*/ 25 w 38"/>
                    <a:gd name="T3" fmla="*/ 1 h 38"/>
                    <a:gd name="T4" fmla="*/ 30 w 38"/>
                    <a:gd name="T5" fmla="*/ 4 h 38"/>
                    <a:gd name="T6" fmla="*/ 34 w 38"/>
                    <a:gd name="T7" fmla="*/ 8 h 38"/>
                    <a:gd name="T8" fmla="*/ 37 w 38"/>
                    <a:gd name="T9" fmla="*/ 13 h 38"/>
                    <a:gd name="T10" fmla="*/ 38 w 38"/>
                    <a:gd name="T11" fmla="*/ 19 h 38"/>
                    <a:gd name="T12" fmla="*/ 37 w 38"/>
                    <a:gd name="T13" fmla="*/ 26 h 38"/>
                    <a:gd name="T14" fmla="*/ 34 w 38"/>
                    <a:gd name="T15" fmla="*/ 31 h 38"/>
                    <a:gd name="T16" fmla="*/ 30 w 38"/>
                    <a:gd name="T17" fmla="*/ 35 h 38"/>
                    <a:gd name="T18" fmla="*/ 25 w 38"/>
                    <a:gd name="T19" fmla="*/ 38 h 38"/>
                    <a:gd name="T20" fmla="*/ 20 w 38"/>
                    <a:gd name="T21" fmla="*/ 38 h 38"/>
                    <a:gd name="T22" fmla="*/ 13 w 38"/>
                    <a:gd name="T23" fmla="*/ 38 h 38"/>
                    <a:gd name="T24" fmla="*/ 8 w 38"/>
                    <a:gd name="T25" fmla="*/ 35 h 38"/>
                    <a:gd name="T26" fmla="*/ 4 w 38"/>
                    <a:gd name="T27" fmla="*/ 31 h 38"/>
                    <a:gd name="T28" fmla="*/ 2 w 38"/>
                    <a:gd name="T29" fmla="*/ 26 h 38"/>
                    <a:gd name="T30" fmla="*/ 0 w 38"/>
                    <a:gd name="T31" fmla="*/ 19 h 38"/>
                    <a:gd name="T32" fmla="*/ 2 w 38"/>
                    <a:gd name="T33" fmla="*/ 13 h 38"/>
                    <a:gd name="T34" fmla="*/ 4 w 38"/>
                    <a:gd name="T35" fmla="*/ 8 h 38"/>
                    <a:gd name="T36" fmla="*/ 8 w 38"/>
                    <a:gd name="T37" fmla="*/ 4 h 38"/>
                    <a:gd name="T38" fmla="*/ 13 w 38"/>
                    <a:gd name="T39" fmla="*/ 1 h 38"/>
                    <a:gd name="T40" fmla="*/ 20 w 38"/>
                    <a:gd name="T41" fmla="*/ 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8" h="38">
                      <a:moveTo>
                        <a:pt x="20" y="0"/>
                      </a:moveTo>
                      <a:lnTo>
                        <a:pt x="25" y="1"/>
                      </a:lnTo>
                      <a:lnTo>
                        <a:pt x="30" y="4"/>
                      </a:lnTo>
                      <a:lnTo>
                        <a:pt x="34" y="8"/>
                      </a:lnTo>
                      <a:lnTo>
                        <a:pt x="37" y="13"/>
                      </a:lnTo>
                      <a:lnTo>
                        <a:pt x="38" y="19"/>
                      </a:lnTo>
                      <a:lnTo>
                        <a:pt x="37" y="26"/>
                      </a:lnTo>
                      <a:lnTo>
                        <a:pt x="34" y="31"/>
                      </a:lnTo>
                      <a:lnTo>
                        <a:pt x="30" y="35"/>
                      </a:lnTo>
                      <a:lnTo>
                        <a:pt x="25" y="38"/>
                      </a:lnTo>
                      <a:lnTo>
                        <a:pt x="20" y="38"/>
                      </a:lnTo>
                      <a:lnTo>
                        <a:pt x="13" y="38"/>
                      </a:lnTo>
                      <a:lnTo>
                        <a:pt x="8" y="35"/>
                      </a:lnTo>
                      <a:lnTo>
                        <a:pt x="4" y="31"/>
                      </a:lnTo>
                      <a:lnTo>
                        <a:pt x="2" y="26"/>
                      </a:lnTo>
                      <a:lnTo>
                        <a:pt x="0" y="19"/>
                      </a:lnTo>
                      <a:lnTo>
                        <a:pt x="2" y="13"/>
                      </a:lnTo>
                      <a:lnTo>
                        <a:pt x="4" y="8"/>
                      </a:lnTo>
                      <a:lnTo>
                        <a:pt x="8" y="4"/>
                      </a:lnTo>
                      <a:lnTo>
                        <a:pt x="13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48" name="Freeform 435"/>
                <p:cNvSpPr>
                  <a:spLocks/>
                </p:cNvSpPr>
                <p:nvPr/>
              </p:nvSpPr>
              <p:spPr bwMode="auto">
                <a:xfrm>
                  <a:off x="3145" y="1094"/>
                  <a:ext cx="34" cy="34"/>
                </a:xfrm>
                <a:custGeom>
                  <a:avLst/>
                  <a:gdLst>
                    <a:gd name="T0" fmla="*/ 17 w 34"/>
                    <a:gd name="T1" fmla="*/ 0 h 34"/>
                    <a:gd name="T2" fmla="*/ 22 w 34"/>
                    <a:gd name="T3" fmla="*/ 2 h 34"/>
                    <a:gd name="T4" fmla="*/ 27 w 34"/>
                    <a:gd name="T5" fmla="*/ 4 h 34"/>
                    <a:gd name="T6" fmla="*/ 30 w 34"/>
                    <a:gd name="T7" fmla="*/ 7 h 34"/>
                    <a:gd name="T8" fmla="*/ 32 w 34"/>
                    <a:gd name="T9" fmla="*/ 12 h 34"/>
                    <a:gd name="T10" fmla="*/ 34 w 34"/>
                    <a:gd name="T11" fmla="*/ 17 h 34"/>
                    <a:gd name="T12" fmla="*/ 32 w 34"/>
                    <a:gd name="T13" fmla="*/ 23 h 34"/>
                    <a:gd name="T14" fmla="*/ 30 w 34"/>
                    <a:gd name="T15" fmla="*/ 28 h 34"/>
                    <a:gd name="T16" fmla="*/ 27 w 34"/>
                    <a:gd name="T17" fmla="*/ 31 h 34"/>
                    <a:gd name="T18" fmla="*/ 22 w 34"/>
                    <a:gd name="T19" fmla="*/ 33 h 34"/>
                    <a:gd name="T20" fmla="*/ 17 w 34"/>
                    <a:gd name="T21" fmla="*/ 34 h 34"/>
                    <a:gd name="T22" fmla="*/ 11 w 34"/>
                    <a:gd name="T23" fmla="*/ 33 h 34"/>
                    <a:gd name="T24" fmla="*/ 6 w 34"/>
                    <a:gd name="T25" fmla="*/ 31 h 34"/>
                    <a:gd name="T26" fmla="*/ 3 w 34"/>
                    <a:gd name="T27" fmla="*/ 28 h 34"/>
                    <a:gd name="T28" fmla="*/ 1 w 34"/>
                    <a:gd name="T29" fmla="*/ 23 h 34"/>
                    <a:gd name="T30" fmla="*/ 0 w 34"/>
                    <a:gd name="T31" fmla="*/ 17 h 34"/>
                    <a:gd name="T32" fmla="*/ 1 w 34"/>
                    <a:gd name="T33" fmla="*/ 12 h 34"/>
                    <a:gd name="T34" fmla="*/ 3 w 34"/>
                    <a:gd name="T35" fmla="*/ 7 h 34"/>
                    <a:gd name="T36" fmla="*/ 6 w 34"/>
                    <a:gd name="T37" fmla="*/ 4 h 34"/>
                    <a:gd name="T38" fmla="*/ 11 w 34"/>
                    <a:gd name="T39" fmla="*/ 2 h 34"/>
                    <a:gd name="T40" fmla="*/ 17 w 34"/>
                    <a:gd name="T41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4" h="34">
                      <a:moveTo>
                        <a:pt x="17" y="0"/>
                      </a:moveTo>
                      <a:lnTo>
                        <a:pt x="22" y="2"/>
                      </a:lnTo>
                      <a:lnTo>
                        <a:pt x="27" y="4"/>
                      </a:lnTo>
                      <a:lnTo>
                        <a:pt x="30" y="7"/>
                      </a:lnTo>
                      <a:lnTo>
                        <a:pt x="32" y="12"/>
                      </a:lnTo>
                      <a:lnTo>
                        <a:pt x="34" y="17"/>
                      </a:lnTo>
                      <a:lnTo>
                        <a:pt x="32" y="23"/>
                      </a:lnTo>
                      <a:lnTo>
                        <a:pt x="30" y="28"/>
                      </a:lnTo>
                      <a:lnTo>
                        <a:pt x="27" y="31"/>
                      </a:lnTo>
                      <a:lnTo>
                        <a:pt x="22" y="33"/>
                      </a:lnTo>
                      <a:lnTo>
                        <a:pt x="17" y="34"/>
                      </a:lnTo>
                      <a:lnTo>
                        <a:pt x="11" y="33"/>
                      </a:lnTo>
                      <a:lnTo>
                        <a:pt x="6" y="31"/>
                      </a:lnTo>
                      <a:lnTo>
                        <a:pt x="3" y="28"/>
                      </a:lnTo>
                      <a:lnTo>
                        <a:pt x="1" y="23"/>
                      </a:lnTo>
                      <a:lnTo>
                        <a:pt x="0" y="17"/>
                      </a:lnTo>
                      <a:lnTo>
                        <a:pt x="1" y="12"/>
                      </a:lnTo>
                      <a:lnTo>
                        <a:pt x="3" y="7"/>
                      </a:lnTo>
                      <a:lnTo>
                        <a:pt x="6" y="4"/>
                      </a:lnTo>
                      <a:lnTo>
                        <a:pt x="11" y="2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49" name="Freeform 436"/>
                <p:cNvSpPr>
                  <a:spLocks/>
                </p:cNvSpPr>
                <p:nvPr/>
              </p:nvSpPr>
              <p:spPr bwMode="auto">
                <a:xfrm>
                  <a:off x="3185" y="1097"/>
                  <a:ext cx="28" cy="29"/>
                </a:xfrm>
                <a:custGeom>
                  <a:avLst/>
                  <a:gdLst>
                    <a:gd name="T0" fmla="*/ 13 w 28"/>
                    <a:gd name="T1" fmla="*/ 0 h 29"/>
                    <a:gd name="T2" fmla="*/ 18 w 28"/>
                    <a:gd name="T3" fmla="*/ 1 h 29"/>
                    <a:gd name="T4" fmla="*/ 22 w 28"/>
                    <a:gd name="T5" fmla="*/ 3 h 29"/>
                    <a:gd name="T6" fmla="*/ 25 w 28"/>
                    <a:gd name="T7" fmla="*/ 7 h 29"/>
                    <a:gd name="T8" fmla="*/ 28 w 28"/>
                    <a:gd name="T9" fmla="*/ 10 h 29"/>
                    <a:gd name="T10" fmla="*/ 28 w 28"/>
                    <a:gd name="T11" fmla="*/ 14 h 29"/>
                    <a:gd name="T12" fmla="*/ 28 w 28"/>
                    <a:gd name="T13" fmla="*/ 18 h 29"/>
                    <a:gd name="T14" fmla="*/ 25 w 28"/>
                    <a:gd name="T15" fmla="*/ 22 h 29"/>
                    <a:gd name="T16" fmla="*/ 22 w 28"/>
                    <a:gd name="T17" fmla="*/ 26 h 29"/>
                    <a:gd name="T18" fmla="*/ 18 w 28"/>
                    <a:gd name="T19" fmla="*/ 28 h 29"/>
                    <a:gd name="T20" fmla="*/ 13 w 28"/>
                    <a:gd name="T21" fmla="*/ 29 h 29"/>
                    <a:gd name="T22" fmla="*/ 9 w 28"/>
                    <a:gd name="T23" fmla="*/ 28 h 29"/>
                    <a:gd name="T24" fmla="*/ 5 w 28"/>
                    <a:gd name="T25" fmla="*/ 26 h 29"/>
                    <a:gd name="T26" fmla="*/ 3 w 28"/>
                    <a:gd name="T27" fmla="*/ 22 h 29"/>
                    <a:gd name="T28" fmla="*/ 0 w 28"/>
                    <a:gd name="T29" fmla="*/ 18 h 29"/>
                    <a:gd name="T30" fmla="*/ 0 w 28"/>
                    <a:gd name="T31" fmla="*/ 14 h 29"/>
                    <a:gd name="T32" fmla="*/ 0 w 28"/>
                    <a:gd name="T33" fmla="*/ 10 h 29"/>
                    <a:gd name="T34" fmla="*/ 3 w 28"/>
                    <a:gd name="T35" fmla="*/ 7 h 29"/>
                    <a:gd name="T36" fmla="*/ 5 w 28"/>
                    <a:gd name="T37" fmla="*/ 3 h 29"/>
                    <a:gd name="T38" fmla="*/ 9 w 28"/>
                    <a:gd name="T39" fmla="*/ 1 h 29"/>
                    <a:gd name="T40" fmla="*/ 13 w 28"/>
                    <a:gd name="T41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8" h="29">
                      <a:moveTo>
                        <a:pt x="13" y="0"/>
                      </a:moveTo>
                      <a:lnTo>
                        <a:pt x="18" y="1"/>
                      </a:lnTo>
                      <a:lnTo>
                        <a:pt x="22" y="3"/>
                      </a:lnTo>
                      <a:lnTo>
                        <a:pt x="25" y="7"/>
                      </a:lnTo>
                      <a:lnTo>
                        <a:pt x="28" y="10"/>
                      </a:lnTo>
                      <a:lnTo>
                        <a:pt x="28" y="14"/>
                      </a:lnTo>
                      <a:lnTo>
                        <a:pt x="28" y="18"/>
                      </a:lnTo>
                      <a:lnTo>
                        <a:pt x="25" y="22"/>
                      </a:lnTo>
                      <a:lnTo>
                        <a:pt x="22" y="26"/>
                      </a:lnTo>
                      <a:lnTo>
                        <a:pt x="18" y="28"/>
                      </a:lnTo>
                      <a:lnTo>
                        <a:pt x="13" y="29"/>
                      </a:lnTo>
                      <a:lnTo>
                        <a:pt x="9" y="28"/>
                      </a:lnTo>
                      <a:lnTo>
                        <a:pt x="5" y="26"/>
                      </a:lnTo>
                      <a:lnTo>
                        <a:pt x="3" y="22"/>
                      </a:lnTo>
                      <a:lnTo>
                        <a:pt x="0" y="18"/>
                      </a:lnTo>
                      <a:lnTo>
                        <a:pt x="0" y="14"/>
                      </a:lnTo>
                      <a:lnTo>
                        <a:pt x="0" y="10"/>
                      </a:lnTo>
                      <a:lnTo>
                        <a:pt x="3" y="7"/>
                      </a:lnTo>
                      <a:lnTo>
                        <a:pt x="5" y="3"/>
                      </a:lnTo>
                      <a:lnTo>
                        <a:pt x="9" y="1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50" name="Freeform 437"/>
                <p:cNvSpPr>
                  <a:spLocks/>
                </p:cNvSpPr>
                <p:nvPr/>
              </p:nvSpPr>
              <p:spPr bwMode="auto">
                <a:xfrm>
                  <a:off x="3224" y="1100"/>
                  <a:ext cx="23" cy="23"/>
                </a:xfrm>
                <a:custGeom>
                  <a:avLst/>
                  <a:gdLst>
                    <a:gd name="T0" fmla="*/ 12 w 23"/>
                    <a:gd name="T1" fmla="*/ 0 h 23"/>
                    <a:gd name="T2" fmla="*/ 16 w 23"/>
                    <a:gd name="T3" fmla="*/ 1 h 23"/>
                    <a:gd name="T4" fmla="*/ 20 w 23"/>
                    <a:gd name="T5" fmla="*/ 4 h 23"/>
                    <a:gd name="T6" fmla="*/ 23 w 23"/>
                    <a:gd name="T7" fmla="*/ 7 h 23"/>
                    <a:gd name="T8" fmla="*/ 23 w 23"/>
                    <a:gd name="T9" fmla="*/ 11 h 23"/>
                    <a:gd name="T10" fmla="*/ 23 w 23"/>
                    <a:gd name="T11" fmla="*/ 15 h 23"/>
                    <a:gd name="T12" fmla="*/ 20 w 23"/>
                    <a:gd name="T13" fmla="*/ 19 h 23"/>
                    <a:gd name="T14" fmla="*/ 16 w 23"/>
                    <a:gd name="T15" fmla="*/ 22 h 23"/>
                    <a:gd name="T16" fmla="*/ 12 w 23"/>
                    <a:gd name="T17" fmla="*/ 23 h 23"/>
                    <a:gd name="T18" fmla="*/ 7 w 23"/>
                    <a:gd name="T19" fmla="*/ 22 h 23"/>
                    <a:gd name="T20" fmla="*/ 4 w 23"/>
                    <a:gd name="T21" fmla="*/ 19 h 23"/>
                    <a:gd name="T22" fmla="*/ 2 w 23"/>
                    <a:gd name="T23" fmla="*/ 15 h 23"/>
                    <a:gd name="T24" fmla="*/ 0 w 23"/>
                    <a:gd name="T25" fmla="*/ 11 h 23"/>
                    <a:gd name="T26" fmla="*/ 2 w 23"/>
                    <a:gd name="T27" fmla="*/ 7 h 23"/>
                    <a:gd name="T28" fmla="*/ 4 w 23"/>
                    <a:gd name="T29" fmla="*/ 4 h 23"/>
                    <a:gd name="T30" fmla="*/ 7 w 23"/>
                    <a:gd name="T31" fmla="*/ 1 h 23"/>
                    <a:gd name="T32" fmla="*/ 12 w 23"/>
                    <a:gd name="T33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3" h="23">
                      <a:moveTo>
                        <a:pt x="12" y="0"/>
                      </a:moveTo>
                      <a:lnTo>
                        <a:pt x="16" y="1"/>
                      </a:lnTo>
                      <a:lnTo>
                        <a:pt x="20" y="4"/>
                      </a:lnTo>
                      <a:lnTo>
                        <a:pt x="23" y="7"/>
                      </a:lnTo>
                      <a:lnTo>
                        <a:pt x="23" y="11"/>
                      </a:lnTo>
                      <a:lnTo>
                        <a:pt x="23" y="15"/>
                      </a:lnTo>
                      <a:lnTo>
                        <a:pt x="20" y="19"/>
                      </a:lnTo>
                      <a:lnTo>
                        <a:pt x="16" y="22"/>
                      </a:lnTo>
                      <a:lnTo>
                        <a:pt x="12" y="23"/>
                      </a:lnTo>
                      <a:lnTo>
                        <a:pt x="7" y="22"/>
                      </a:lnTo>
                      <a:lnTo>
                        <a:pt x="4" y="19"/>
                      </a:lnTo>
                      <a:lnTo>
                        <a:pt x="2" y="15"/>
                      </a:lnTo>
                      <a:lnTo>
                        <a:pt x="0" y="11"/>
                      </a:lnTo>
                      <a:lnTo>
                        <a:pt x="2" y="7"/>
                      </a:lnTo>
                      <a:lnTo>
                        <a:pt x="4" y="4"/>
                      </a:lnTo>
                      <a:lnTo>
                        <a:pt x="7" y="1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51" name="Freeform 438"/>
                <p:cNvSpPr>
                  <a:spLocks/>
                </p:cNvSpPr>
                <p:nvPr/>
              </p:nvSpPr>
              <p:spPr bwMode="auto">
                <a:xfrm>
                  <a:off x="3265" y="1102"/>
                  <a:ext cx="17" cy="17"/>
                </a:xfrm>
                <a:custGeom>
                  <a:avLst/>
                  <a:gdLst>
                    <a:gd name="T0" fmla="*/ 8 w 17"/>
                    <a:gd name="T1" fmla="*/ 0 h 17"/>
                    <a:gd name="T2" fmla="*/ 12 w 17"/>
                    <a:gd name="T3" fmla="*/ 2 h 17"/>
                    <a:gd name="T4" fmla="*/ 14 w 17"/>
                    <a:gd name="T5" fmla="*/ 3 h 17"/>
                    <a:gd name="T6" fmla="*/ 16 w 17"/>
                    <a:gd name="T7" fmla="*/ 5 h 17"/>
                    <a:gd name="T8" fmla="*/ 17 w 17"/>
                    <a:gd name="T9" fmla="*/ 9 h 17"/>
                    <a:gd name="T10" fmla="*/ 16 w 17"/>
                    <a:gd name="T11" fmla="*/ 12 h 17"/>
                    <a:gd name="T12" fmla="*/ 14 w 17"/>
                    <a:gd name="T13" fmla="*/ 16 h 17"/>
                    <a:gd name="T14" fmla="*/ 12 w 17"/>
                    <a:gd name="T15" fmla="*/ 17 h 17"/>
                    <a:gd name="T16" fmla="*/ 8 w 17"/>
                    <a:gd name="T17" fmla="*/ 17 h 17"/>
                    <a:gd name="T18" fmla="*/ 5 w 17"/>
                    <a:gd name="T19" fmla="*/ 17 h 17"/>
                    <a:gd name="T20" fmla="*/ 3 w 17"/>
                    <a:gd name="T21" fmla="*/ 16 h 17"/>
                    <a:gd name="T22" fmla="*/ 0 w 17"/>
                    <a:gd name="T23" fmla="*/ 12 h 17"/>
                    <a:gd name="T24" fmla="*/ 0 w 17"/>
                    <a:gd name="T25" fmla="*/ 9 h 17"/>
                    <a:gd name="T26" fmla="*/ 0 w 17"/>
                    <a:gd name="T27" fmla="*/ 5 h 17"/>
                    <a:gd name="T28" fmla="*/ 3 w 17"/>
                    <a:gd name="T29" fmla="*/ 3 h 17"/>
                    <a:gd name="T30" fmla="*/ 5 w 17"/>
                    <a:gd name="T31" fmla="*/ 2 h 17"/>
                    <a:gd name="T32" fmla="*/ 8 w 17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" h="17">
                      <a:moveTo>
                        <a:pt x="8" y="0"/>
                      </a:moveTo>
                      <a:lnTo>
                        <a:pt x="12" y="2"/>
                      </a:lnTo>
                      <a:lnTo>
                        <a:pt x="14" y="3"/>
                      </a:lnTo>
                      <a:lnTo>
                        <a:pt x="16" y="5"/>
                      </a:lnTo>
                      <a:lnTo>
                        <a:pt x="17" y="9"/>
                      </a:lnTo>
                      <a:lnTo>
                        <a:pt x="16" y="12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8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5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52" name="Freeform 439"/>
                <p:cNvSpPr>
                  <a:spLocks/>
                </p:cNvSpPr>
                <p:nvPr/>
              </p:nvSpPr>
              <p:spPr bwMode="auto">
                <a:xfrm>
                  <a:off x="3304" y="1106"/>
                  <a:ext cx="12" cy="11"/>
                </a:xfrm>
                <a:custGeom>
                  <a:avLst/>
                  <a:gdLst>
                    <a:gd name="T0" fmla="*/ 7 w 12"/>
                    <a:gd name="T1" fmla="*/ 0 h 11"/>
                    <a:gd name="T2" fmla="*/ 9 w 12"/>
                    <a:gd name="T3" fmla="*/ 0 h 11"/>
                    <a:gd name="T4" fmla="*/ 11 w 12"/>
                    <a:gd name="T5" fmla="*/ 3 h 11"/>
                    <a:gd name="T6" fmla="*/ 12 w 12"/>
                    <a:gd name="T7" fmla="*/ 5 h 11"/>
                    <a:gd name="T8" fmla="*/ 11 w 12"/>
                    <a:gd name="T9" fmla="*/ 8 h 11"/>
                    <a:gd name="T10" fmla="*/ 9 w 12"/>
                    <a:gd name="T11" fmla="*/ 11 h 11"/>
                    <a:gd name="T12" fmla="*/ 7 w 12"/>
                    <a:gd name="T13" fmla="*/ 11 h 11"/>
                    <a:gd name="T14" fmla="*/ 3 w 12"/>
                    <a:gd name="T15" fmla="*/ 11 h 11"/>
                    <a:gd name="T16" fmla="*/ 2 w 12"/>
                    <a:gd name="T17" fmla="*/ 8 h 11"/>
                    <a:gd name="T18" fmla="*/ 0 w 12"/>
                    <a:gd name="T19" fmla="*/ 5 h 11"/>
                    <a:gd name="T20" fmla="*/ 2 w 12"/>
                    <a:gd name="T21" fmla="*/ 3 h 11"/>
                    <a:gd name="T22" fmla="*/ 3 w 12"/>
                    <a:gd name="T23" fmla="*/ 0 h 11"/>
                    <a:gd name="T24" fmla="*/ 7 w 12"/>
                    <a:gd name="T2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" h="11">
                      <a:moveTo>
                        <a:pt x="7" y="0"/>
                      </a:moveTo>
                      <a:lnTo>
                        <a:pt x="9" y="0"/>
                      </a:lnTo>
                      <a:lnTo>
                        <a:pt x="11" y="3"/>
                      </a:lnTo>
                      <a:lnTo>
                        <a:pt x="12" y="5"/>
                      </a:lnTo>
                      <a:lnTo>
                        <a:pt x="11" y="8"/>
                      </a:lnTo>
                      <a:lnTo>
                        <a:pt x="9" y="11"/>
                      </a:lnTo>
                      <a:lnTo>
                        <a:pt x="7" y="11"/>
                      </a:lnTo>
                      <a:lnTo>
                        <a:pt x="3" y="11"/>
                      </a:lnTo>
                      <a:lnTo>
                        <a:pt x="2" y="8"/>
                      </a:lnTo>
                      <a:lnTo>
                        <a:pt x="0" y="5"/>
                      </a:lnTo>
                      <a:lnTo>
                        <a:pt x="2" y="3"/>
                      </a:lnTo>
                      <a:lnTo>
                        <a:pt x="3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53" name="Freeform 440"/>
                <p:cNvSpPr>
                  <a:spLocks/>
                </p:cNvSpPr>
                <p:nvPr/>
              </p:nvSpPr>
              <p:spPr bwMode="auto">
                <a:xfrm>
                  <a:off x="3345" y="1109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4 w 5"/>
                    <a:gd name="T3" fmla="*/ 1 h 5"/>
                    <a:gd name="T4" fmla="*/ 5 w 5"/>
                    <a:gd name="T5" fmla="*/ 2 h 5"/>
                    <a:gd name="T6" fmla="*/ 4 w 5"/>
                    <a:gd name="T7" fmla="*/ 4 h 5"/>
                    <a:gd name="T8" fmla="*/ 3 w 5"/>
                    <a:gd name="T9" fmla="*/ 5 h 5"/>
                    <a:gd name="T10" fmla="*/ 1 w 5"/>
                    <a:gd name="T11" fmla="*/ 4 h 5"/>
                    <a:gd name="T12" fmla="*/ 0 w 5"/>
                    <a:gd name="T13" fmla="*/ 2 h 5"/>
                    <a:gd name="T14" fmla="*/ 1 w 5"/>
                    <a:gd name="T15" fmla="*/ 1 h 5"/>
                    <a:gd name="T16" fmla="*/ 3 w 5"/>
                    <a:gd name="T1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5">
                      <a:moveTo>
                        <a:pt x="3" y="0"/>
                      </a:moveTo>
                      <a:lnTo>
                        <a:pt x="4" y="1"/>
                      </a:lnTo>
                      <a:lnTo>
                        <a:pt x="5" y="2"/>
                      </a:lnTo>
                      <a:lnTo>
                        <a:pt x="4" y="4"/>
                      </a:lnTo>
                      <a:lnTo>
                        <a:pt x="3" y="5"/>
                      </a:lnTo>
                      <a:lnTo>
                        <a:pt x="1" y="4"/>
                      </a:lnTo>
                      <a:lnTo>
                        <a:pt x="0" y="2"/>
                      </a:lnTo>
                      <a:lnTo>
                        <a:pt x="1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54" name="Freeform 441"/>
                <p:cNvSpPr>
                  <a:spLocks/>
                </p:cNvSpPr>
                <p:nvPr/>
              </p:nvSpPr>
              <p:spPr bwMode="auto">
                <a:xfrm>
                  <a:off x="2676" y="1147"/>
                  <a:ext cx="4" cy="4"/>
                </a:xfrm>
                <a:custGeom>
                  <a:avLst/>
                  <a:gdLst>
                    <a:gd name="T0" fmla="*/ 2 w 4"/>
                    <a:gd name="T1" fmla="*/ 0 h 4"/>
                    <a:gd name="T2" fmla="*/ 4 w 4"/>
                    <a:gd name="T3" fmla="*/ 0 h 4"/>
                    <a:gd name="T4" fmla="*/ 4 w 4"/>
                    <a:gd name="T5" fmla="*/ 1 h 4"/>
                    <a:gd name="T6" fmla="*/ 4 w 4"/>
                    <a:gd name="T7" fmla="*/ 4 h 4"/>
                    <a:gd name="T8" fmla="*/ 2 w 4"/>
                    <a:gd name="T9" fmla="*/ 4 h 4"/>
                    <a:gd name="T10" fmla="*/ 0 w 4"/>
                    <a:gd name="T11" fmla="*/ 4 h 4"/>
                    <a:gd name="T12" fmla="*/ 0 w 4"/>
                    <a:gd name="T13" fmla="*/ 1 h 4"/>
                    <a:gd name="T14" fmla="*/ 0 w 4"/>
                    <a:gd name="T15" fmla="*/ 0 h 4"/>
                    <a:gd name="T16" fmla="*/ 2 w 4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4">
                      <a:moveTo>
                        <a:pt x="2" y="0"/>
                      </a:move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55" name="Freeform 442"/>
                <p:cNvSpPr>
                  <a:spLocks/>
                </p:cNvSpPr>
                <p:nvPr/>
              </p:nvSpPr>
              <p:spPr bwMode="auto">
                <a:xfrm>
                  <a:off x="2710" y="1143"/>
                  <a:ext cx="10" cy="12"/>
                </a:xfrm>
                <a:custGeom>
                  <a:avLst/>
                  <a:gdLst>
                    <a:gd name="T0" fmla="*/ 5 w 10"/>
                    <a:gd name="T1" fmla="*/ 0 h 12"/>
                    <a:gd name="T2" fmla="*/ 8 w 10"/>
                    <a:gd name="T3" fmla="*/ 1 h 12"/>
                    <a:gd name="T4" fmla="*/ 10 w 10"/>
                    <a:gd name="T5" fmla="*/ 2 h 12"/>
                    <a:gd name="T6" fmla="*/ 10 w 10"/>
                    <a:gd name="T7" fmla="*/ 5 h 12"/>
                    <a:gd name="T8" fmla="*/ 10 w 10"/>
                    <a:gd name="T9" fmla="*/ 8 h 12"/>
                    <a:gd name="T10" fmla="*/ 8 w 10"/>
                    <a:gd name="T11" fmla="*/ 10 h 12"/>
                    <a:gd name="T12" fmla="*/ 5 w 10"/>
                    <a:gd name="T13" fmla="*/ 12 h 12"/>
                    <a:gd name="T14" fmla="*/ 2 w 10"/>
                    <a:gd name="T15" fmla="*/ 10 h 12"/>
                    <a:gd name="T16" fmla="*/ 0 w 10"/>
                    <a:gd name="T17" fmla="*/ 8 h 12"/>
                    <a:gd name="T18" fmla="*/ 0 w 10"/>
                    <a:gd name="T19" fmla="*/ 5 h 12"/>
                    <a:gd name="T20" fmla="*/ 0 w 10"/>
                    <a:gd name="T21" fmla="*/ 2 h 12"/>
                    <a:gd name="T22" fmla="*/ 2 w 10"/>
                    <a:gd name="T23" fmla="*/ 1 h 12"/>
                    <a:gd name="T24" fmla="*/ 5 w 10"/>
                    <a:gd name="T25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0" h="12">
                      <a:moveTo>
                        <a:pt x="5" y="0"/>
                      </a:moveTo>
                      <a:lnTo>
                        <a:pt x="8" y="1"/>
                      </a:lnTo>
                      <a:lnTo>
                        <a:pt x="10" y="2"/>
                      </a:lnTo>
                      <a:lnTo>
                        <a:pt x="10" y="5"/>
                      </a:lnTo>
                      <a:lnTo>
                        <a:pt x="10" y="8"/>
                      </a:lnTo>
                      <a:lnTo>
                        <a:pt x="8" y="10"/>
                      </a:lnTo>
                      <a:lnTo>
                        <a:pt x="5" y="12"/>
                      </a:lnTo>
                      <a:lnTo>
                        <a:pt x="2" y="10"/>
                      </a:ln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56" name="Freeform 443"/>
                <p:cNvSpPr>
                  <a:spLocks/>
                </p:cNvSpPr>
                <p:nvPr/>
              </p:nvSpPr>
              <p:spPr bwMode="auto">
                <a:xfrm>
                  <a:off x="2744" y="1140"/>
                  <a:ext cx="17" cy="17"/>
                </a:xfrm>
                <a:custGeom>
                  <a:avLst/>
                  <a:gdLst>
                    <a:gd name="T0" fmla="*/ 8 w 17"/>
                    <a:gd name="T1" fmla="*/ 0 h 17"/>
                    <a:gd name="T2" fmla="*/ 12 w 17"/>
                    <a:gd name="T3" fmla="*/ 0 h 17"/>
                    <a:gd name="T4" fmla="*/ 14 w 17"/>
                    <a:gd name="T5" fmla="*/ 3 h 17"/>
                    <a:gd name="T6" fmla="*/ 17 w 17"/>
                    <a:gd name="T7" fmla="*/ 5 h 17"/>
                    <a:gd name="T8" fmla="*/ 17 w 17"/>
                    <a:gd name="T9" fmla="*/ 8 h 17"/>
                    <a:gd name="T10" fmla="*/ 17 w 17"/>
                    <a:gd name="T11" fmla="*/ 12 h 17"/>
                    <a:gd name="T12" fmla="*/ 14 w 17"/>
                    <a:gd name="T13" fmla="*/ 15 h 17"/>
                    <a:gd name="T14" fmla="*/ 12 w 17"/>
                    <a:gd name="T15" fmla="*/ 16 h 17"/>
                    <a:gd name="T16" fmla="*/ 8 w 17"/>
                    <a:gd name="T17" fmla="*/ 17 h 17"/>
                    <a:gd name="T18" fmla="*/ 5 w 17"/>
                    <a:gd name="T19" fmla="*/ 16 h 17"/>
                    <a:gd name="T20" fmla="*/ 2 w 17"/>
                    <a:gd name="T21" fmla="*/ 15 h 17"/>
                    <a:gd name="T22" fmla="*/ 0 w 17"/>
                    <a:gd name="T23" fmla="*/ 12 h 17"/>
                    <a:gd name="T24" fmla="*/ 0 w 17"/>
                    <a:gd name="T25" fmla="*/ 8 h 17"/>
                    <a:gd name="T26" fmla="*/ 0 w 17"/>
                    <a:gd name="T27" fmla="*/ 5 h 17"/>
                    <a:gd name="T28" fmla="*/ 2 w 17"/>
                    <a:gd name="T29" fmla="*/ 3 h 17"/>
                    <a:gd name="T30" fmla="*/ 5 w 17"/>
                    <a:gd name="T31" fmla="*/ 0 h 17"/>
                    <a:gd name="T32" fmla="*/ 8 w 17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" h="17">
                      <a:moveTo>
                        <a:pt x="8" y="0"/>
                      </a:moveTo>
                      <a:lnTo>
                        <a:pt x="12" y="0"/>
                      </a:lnTo>
                      <a:lnTo>
                        <a:pt x="14" y="3"/>
                      </a:lnTo>
                      <a:lnTo>
                        <a:pt x="17" y="5"/>
                      </a:lnTo>
                      <a:lnTo>
                        <a:pt x="17" y="8"/>
                      </a:lnTo>
                      <a:lnTo>
                        <a:pt x="17" y="12"/>
                      </a:lnTo>
                      <a:lnTo>
                        <a:pt x="14" y="15"/>
                      </a:lnTo>
                      <a:lnTo>
                        <a:pt x="12" y="16"/>
                      </a:lnTo>
                      <a:lnTo>
                        <a:pt x="8" y="17"/>
                      </a:lnTo>
                      <a:lnTo>
                        <a:pt x="5" y="16"/>
                      </a:lnTo>
                      <a:lnTo>
                        <a:pt x="2" y="15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3"/>
                      </a:lnTo>
                      <a:lnTo>
                        <a:pt x="5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57" name="Freeform 444"/>
                <p:cNvSpPr>
                  <a:spLocks/>
                </p:cNvSpPr>
                <p:nvPr/>
              </p:nvSpPr>
              <p:spPr bwMode="auto">
                <a:xfrm>
                  <a:off x="2778" y="1136"/>
                  <a:ext cx="23" cy="24"/>
                </a:xfrm>
                <a:custGeom>
                  <a:avLst/>
                  <a:gdLst>
                    <a:gd name="T0" fmla="*/ 12 w 23"/>
                    <a:gd name="T1" fmla="*/ 0 h 24"/>
                    <a:gd name="T2" fmla="*/ 16 w 23"/>
                    <a:gd name="T3" fmla="*/ 2 h 24"/>
                    <a:gd name="T4" fmla="*/ 19 w 23"/>
                    <a:gd name="T5" fmla="*/ 4 h 24"/>
                    <a:gd name="T6" fmla="*/ 22 w 23"/>
                    <a:gd name="T7" fmla="*/ 8 h 24"/>
                    <a:gd name="T8" fmla="*/ 23 w 23"/>
                    <a:gd name="T9" fmla="*/ 12 h 24"/>
                    <a:gd name="T10" fmla="*/ 22 w 23"/>
                    <a:gd name="T11" fmla="*/ 17 h 24"/>
                    <a:gd name="T12" fmla="*/ 19 w 23"/>
                    <a:gd name="T13" fmla="*/ 21 h 24"/>
                    <a:gd name="T14" fmla="*/ 16 w 23"/>
                    <a:gd name="T15" fmla="*/ 24 h 24"/>
                    <a:gd name="T16" fmla="*/ 12 w 23"/>
                    <a:gd name="T17" fmla="*/ 24 h 24"/>
                    <a:gd name="T18" fmla="*/ 6 w 23"/>
                    <a:gd name="T19" fmla="*/ 24 h 24"/>
                    <a:gd name="T20" fmla="*/ 4 w 23"/>
                    <a:gd name="T21" fmla="*/ 21 h 24"/>
                    <a:gd name="T22" fmla="*/ 1 w 23"/>
                    <a:gd name="T23" fmla="*/ 17 h 24"/>
                    <a:gd name="T24" fmla="*/ 0 w 23"/>
                    <a:gd name="T25" fmla="*/ 12 h 24"/>
                    <a:gd name="T26" fmla="*/ 1 w 23"/>
                    <a:gd name="T27" fmla="*/ 8 h 24"/>
                    <a:gd name="T28" fmla="*/ 4 w 23"/>
                    <a:gd name="T29" fmla="*/ 4 h 24"/>
                    <a:gd name="T30" fmla="*/ 6 w 23"/>
                    <a:gd name="T31" fmla="*/ 2 h 24"/>
                    <a:gd name="T32" fmla="*/ 12 w 23"/>
                    <a:gd name="T3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3" h="24">
                      <a:moveTo>
                        <a:pt x="12" y="0"/>
                      </a:move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8"/>
                      </a:lnTo>
                      <a:lnTo>
                        <a:pt x="23" y="12"/>
                      </a:lnTo>
                      <a:lnTo>
                        <a:pt x="22" y="17"/>
                      </a:lnTo>
                      <a:lnTo>
                        <a:pt x="19" y="21"/>
                      </a:lnTo>
                      <a:lnTo>
                        <a:pt x="16" y="24"/>
                      </a:lnTo>
                      <a:lnTo>
                        <a:pt x="12" y="24"/>
                      </a:lnTo>
                      <a:lnTo>
                        <a:pt x="6" y="24"/>
                      </a:lnTo>
                      <a:lnTo>
                        <a:pt x="4" y="21"/>
                      </a:lnTo>
                      <a:lnTo>
                        <a:pt x="1" y="17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4" y="4"/>
                      </a:lnTo>
                      <a:lnTo>
                        <a:pt x="6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58" name="Freeform 445"/>
                <p:cNvSpPr>
                  <a:spLocks/>
                </p:cNvSpPr>
                <p:nvPr/>
              </p:nvSpPr>
              <p:spPr bwMode="auto">
                <a:xfrm>
                  <a:off x="2812" y="1134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20 w 30"/>
                    <a:gd name="T3" fmla="*/ 1 h 30"/>
                    <a:gd name="T4" fmla="*/ 23 w 30"/>
                    <a:gd name="T5" fmla="*/ 2 h 30"/>
                    <a:gd name="T6" fmla="*/ 26 w 30"/>
                    <a:gd name="T7" fmla="*/ 6 h 30"/>
                    <a:gd name="T8" fmla="*/ 29 w 30"/>
                    <a:gd name="T9" fmla="*/ 10 h 30"/>
                    <a:gd name="T10" fmla="*/ 30 w 30"/>
                    <a:gd name="T11" fmla="*/ 14 h 30"/>
                    <a:gd name="T12" fmla="*/ 29 w 30"/>
                    <a:gd name="T13" fmla="*/ 19 h 30"/>
                    <a:gd name="T14" fmla="*/ 26 w 30"/>
                    <a:gd name="T15" fmla="*/ 23 h 30"/>
                    <a:gd name="T16" fmla="*/ 23 w 30"/>
                    <a:gd name="T17" fmla="*/ 26 h 30"/>
                    <a:gd name="T18" fmla="*/ 20 w 30"/>
                    <a:gd name="T19" fmla="*/ 28 h 30"/>
                    <a:gd name="T20" fmla="*/ 14 w 30"/>
                    <a:gd name="T21" fmla="*/ 30 h 30"/>
                    <a:gd name="T22" fmla="*/ 10 w 30"/>
                    <a:gd name="T23" fmla="*/ 28 h 30"/>
                    <a:gd name="T24" fmla="*/ 6 w 30"/>
                    <a:gd name="T25" fmla="*/ 26 h 30"/>
                    <a:gd name="T26" fmla="*/ 3 w 30"/>
                    <a:gd name="T27" fmla="*/ 23 h 30"/>
                    <a:gd name="T28" fmla="*/ 1 w 30"/>
                    <a:gd name="T29" fmla="*/ 19 h 30"/>
                    <a:gd name="T30" fmla="*/ 0 w 30"/>
                    <a:gd name="T31" fmla="*/ 14 h 30"/>
                    <a:gd name="T32" fmla="*/ 1 w 30"/>
                    <a:gd name="T33" fmla="*/ 10 h 30"/>
                    <a:gd name="T34" fmla="*/ 3 w 30"/>
                    <a:gd name="T35" fmla="*/ 6 h 30"/>
                    <a:gd name="T36" fmla="*/ 6 w 30"/>
                    <a:gd name="T37" fmla="*/ 2 h 30"/>
                    <a:gd name="T38" fmla="*/ 10 w 30"/>
                    <a:gd name="T39" fmla="*/ 1 h 30"/>
                    <a:gd name="T40" fmla="*/ 14 w 30"/>
                    <a:gd name="T41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0" h="30">
                      <a:moveTo>
                        <a:pt x="14" y="0"/>
                      </a:moveTo>
                      <a:lnTo>
                        <a:pt x="20" y="1"/>
                      </a:lnTo>
                      <a:lnTo>
                        <a:pt x="23" y="2"/>
                      </a:lnTo>
                      <a:lnTo>
                        <a:pt x="26" y="6"/>
                      </a:lnTo>
                      <a:lnTo>
                        <a:pt x="29" y="10"/>
                      </a:lnTo>
                      <a:lnTo>
                        <a:pt x="30" y="14"/>
                      </a:lnTo>
                      <a:lnTo>
                        <a:pt x="29" y="19"/>
                      </a:lnTo>
                      <a:lnTo>
                        <a:pt x="26" y="23"/>
                      </a:lnTo>
                      <a:lnTo>
                        <a:pt x="23" y="26"/>
                      </a:lnTo>
                      <a:lnTo>
                        <a:pt x="20" y="28"/>
                      </a:lnTo>
                      <a:lnTo>
                        <a:pt x="14" y="30"/>
                      </a:lnTo>
                      <a:lnTo>
                        <a:pt x="10" y="28"/>
                      </a:lnTo>
                      <a:lnTo>
                        <a:pt x="6" y="26"/>
                      </a:lnTo>
                      <a:lnTo>
                        <a:pt x="3" y="23"/>
                      </a:lnTo>
                      <a:lnTo>
                        <a:pt x="1" y="19"/>
                      </a:lnTo>
                      <a:lnTo>
                        <a:pt x="0" y="14"/>
                      </a:lnTo>
                      <a:lnTo>
                        <a:pt x="1" y="10"/>
                      </a:lnTo>
                      <a:lnTo>
                        <a:pt x="3" y="6"/>
                      </a:lnTo>
                      <a:lnTo>
                        <a:pt x="6" y="2"/>
                      </a:lnTo>
                      <a:lnTo>
                        <a:pt x="10" y="1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59" name="Freeform 446"/>
                <p:cNvSpPr>
                  <a:spLocks/>
                </p:cNvSpPr>
                <p:nvPr/>
              </p:nvSpPr>
              <p:spPr bwMode="auto">
                <a:xfrm>
                  <a:off x="2846" y="1131"/>
                  <a:ext cx="35" cy="35"/>
                </a:xfrm>
                <a:custGeom>
                  <a:avLst/>
                  <a:gdLst>
                    <a:gd name="T0" fmla="*/ 18 w 35"/>
                    <a:gd name="T1" fmla="*/ 0 h 35"/>
                    <a:gd name="T2" fmla="*/ 24 w 35"/>
                    <a:gd name="T3" fmla="*/ 0 h 35"/>
                    <a:gd name="T4" fmla="*/ 29 w 35"/>
                    <a:gd name="T5" fmla="*/ 3 h 35"/>
                    <a:gd name="T6" fmla="*/ 33 w 35"/>
                    <a:gd name="T7" fmla="*/ 7 h 35"/>
                    <a:gd name="T8" fmla="*/ 35 w 35"/>
                    <a:gd name="T9" fmla="*/ 12 h 35"/>
                    <a:gd name="T10" fmla="*/ 35 w 35"/>
                    <a:gd name="T11" fmla="*/ 17 h 35"/>
                    <a:gd name="T12" fmla="*/ 35 w 35"/>
                    <a:gd name="T13" fmla="*/ 24 h 35"/>
                    <a:gd name="T14" fmla="*/ 33 w 35"/>
                    <a:gd name="T15" fmla="*/ 28 h 35"/>
                    <a:gd name="T16" fmla="*/ 29 w 35"/>
                    <a:gd name="T17" fmla="*/ 31 h 35"/>
                    <a:gd name="T18" fmla="*/ 24 w 35"/>
                    <a:gd name="T19" fmla="*/ 34 h 35"/>
                    <a:gd name="T20" fmla="*/ 18 w 35"/>
                    <a:gd name="T21" fmla="*/ 35 h 35"/>
                    <a:gd name="T22" fmla="*/ 12 w 35"/>
                    <a:gd name="T23" fmla="*/ 34 h 35"/>
                    <a:gd name="T24" fmla="*/ 8 w 35"/>
                    <a:gd name="T25" fmla="*/ 31 h 35"/>
                    <a:gd name="T26" fmla="*/ 4 w 35"/>
                    <a:gd name="T27" fmla="*/ 28 h 35"/>
                    <a:gd name="T28" fmla="*/ 1 w 35"/>
                    <a:gd name="T29" fmla="*/ 24 h 35"/>
                    <a:gd name="T30" fmla="*/ 0 w 35"/>
                    <a:gd name="T31" fmla="*/ 17 h 35"/>
                    <a:gd name="T32" fmla="*/ 1 w 35"/>
                    <a:gd name="T33" fmla="*/ 12 h 35"/>
                    <a:gd name="T34" fmla="*/ 4 w 35"/>
                    <a:gd name="T35" fmla="*/ 7 h 35"/>
                    <a:gd name="T36" fmla="*/ 8 w 35"/>
                    <a:gd name="T37" fmla="*/ 3 h 35"/>
                    <a:gd name="T38" fmla="*/ 12 w 35"/>
                    <a:gd name="T39" fmla="*/ 0 h 35"/>
                    <a:gd name="T40" fmla="*/ 18 w 35"/>
                    <a:gd name="T41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5" h="35">
                      <a:moveTo>
                        <a:pt x="18" y="0"/>
                      </a:moveTo>
                      <a:lnTo>
                        <a:pt x="24" y="0"/>
                      </a:lnTo>
                      <a:lnTo>
                        <a:pt x="29" y="3"/>
                      </a:lnTo>
                      <a:lnTo>
                        <a:pt x="33" y="7"/>
                      </a:lnTo>
                      <a:lnTo>
                        <a:pt x="35" y="12"/>
                      </a:lnTo>
                      <a:lnTo>
                        <a:pt x="35" y="17"/>
                      </a:lnTo>
                      <a:lnTo>
                        <a:pt x="35" y="24"/>
                      </a:lnTo>
                      <a:lnTo>
                        <a:pt x="33" y="28"/>
                      </a:lnTo>
                      <a:lnTo>
                        <a:pt x="29" y="31"/>
                      </a:lnTo>
                      <a:lnTo>
                        <a:pt x="24" y="34"/>
                      </a:lnTo>
                      <a:lnTo>
                        <a:pt x="18" y="35"/>
                      </a:lnTo>
                      <a:lnTo>
                        <a:pt x="12" y="34"/>
                      </a:lnTo>
                      <a:lnTo>
                        <a:pt x="8" y="31"/>
                      </a:lnTo>
                      <a:lnTo>
                        <a:pt x="4" y="28"/>
                      </a:lnTo>
                      <a:lnTo>
                        <a:pt x="1" y="24"/>
                      </a:lnTo>
                      <a:lnTo>
                        <a:pt x="0" y="17"/>
                      </a:lnTo>
                      <a:lnTo>
                        <a:pt x="1" y="12"/>
                      </a:lnTo>
                      <a:lnTo>
                        <a:pt x="4" y="7"/>
                      </a:lnTo>
                      <a:lnTo>
                        <a:pt x="8" y="3"/>
                      </a:lnTo>
                      <a:lnTo>
                        <a:pt x="12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60" name="Freeform 447"/>
                <p:cNvSpPr>
                  <a:spLocks/>
                </p:cNvSpPr>
                <p:nvPr/>
              </p:nvSpPr>
              <p:spPr bwMode="auto">
                <a:xfrm>
                  <a:off x="2880" y="1128"/>
                  <a:ext cx="42" cy="41"/>
                </a:xfrm>
                <a:custGeom>
                  <a:avLst/>
                  <a:gdLst>
                    <a:gd name="T0" fmla="*/ 21 w 42"/>
                    <a:gd name="T1" fmla="*/ 0 h 41"/>
                    <a:gd name="T2" fmla="*/ 26 w 42"/>
                    <a:gd name="T3" fmla="*/ 0 h 41"/>
                    <a:gd name="T4" fmla="*/ 31 w 42"/>
                    <a:gd name="T5" fmla="*/ 3 h 41"/>
                    <a:gd name="T6" fmla="*/ 35 w 42"/>
                    <a:gd name="T7" fmla="*/ 6 h 41"/>
                    <a:gd name="T8" fmla="*/ 39 w 42"/>
                    <a:gd name="T9" fmla="*/ 10 h 41"/>
                    <a:gd name="T10" fmla="*/ 41 w 42"/>
                    <a:gd name="T11" fmla="*/ 15 h 41"/>
                    <a:gd name="T12" fmla="*/ 42 w 42"/>
                    <a:gd name="T13" fmla="*/ 20 h 41"/>
                    <a:gd name="T14" fmla="*/ 41 w 42"/>
                    <a:gd name="T15" fmla="*/ 25 h 41"/>
                    <a:gd name="T16" fmla="*/ 39 w 42"/>
                    <a:gd name="T17" fmla="*/ 31 h 41"/>
                    <a:gd name="T18" fmla="*/ 35 w 42"/>
                    <a:gd name="T19" fmla="*/ 34 h 41"/>
                    <a:gd name="T20" fmla="*/ 31 w 42"/>
                    <a:gd name="T21" fmla="*/ 38 h 41"/>
                    <a:gd name="T22" fmla="*/ 26 w 42"/>
                    <a:gd name="T23" fmla="*/ 40 h 41"/>
                    <a:gd name="T24" fmla="*/ 21 w 42"/>
                    <a:gd name="T25" fmla="*/ 41 h 41"/>
                    <a:gd name="T26" fmla="*/ 16 w 42"/>
                    <a:gd name="T27" fmla="*/ 40 h 41"/>
                    <a:gd name="T28" fmla="*/ 10 w 42"/>
                    <a:gd name="T29" fmla="*/ 38 h 41"/>
                    <a:gd name="T30" fmla="*/ 7 w 42"/>
                    <a:gd name="T31" fmla="*/ 34 h 41"/>
                    <a:gd name="T32" fmla="*/ 4 w 42"/>
                    <a:gd name="T33" fmla="*/ 31 h 41"/>
                    <a:gd name="T34" fmla="*/ 1 w 42"/>
                    <a:gd name="T35" fmla="*/ 25 h 41"/>
                    <a:gd name="T36" fmla="*/ 0 w 42"/>
                    <a:gd name="T37" fmla="*/ 20 h 41"/>
                    <a:gd name="T38" fmla="*/ 1 w 42"/>
                    <a:gd name="T39" fmla="*/ 15 h 41"/>
                    <a:gd name="T40" fmla="*/ 4 w 42"/>
                    <a:gd name="T41" fmla="*/ 10 h 41"/>
                    <a:gd name="T42" fmla="*/ 7 w 42"/>
                    <a:gd name="T43" fmla="*/ 6 h 41"/>
                    <a:gd name="T44" fmla="*/ 10 w 42"/>
                    <a:gd name="T45" fmla="*/ 3 h 41"/>
                    <a:gd name="T46" fmla="*/ 16 w 42"/>
                    <a:gd name="T47" fmla="*/ 0 h 41"/>
                    <a:gd name="T48" fmla="*/ 21 w 42"/>
                    <a:gd name="T49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2" h="41">
                      <a:moveTo>
                        <a:pt x="21" y="0"/>
                      </a:moveTo>
                      <a:lnTo>
                        <a:pt x="26" y="0"/>
                      </a:lnTo>
                      <a:lnTo>
                        <a:pt x="31" y="3"/>
                      </a:lnTo>
                      <a:lnTo>
                        <a:pt x="35" y="6"/>
                      </a:lnTo>
                      <a:lnTo>
                        <a:pt x="39" y="10"/>
                      </a:lnTo>
                      <a:lnTo>
                        <a:pt x="41" y="15"/>
                      </a:lnTo>
                      <a:lnTo>
                        <a:pt x="42" y="20"/>
                      </a:lnTo>
                      <a:lnTo>
                        <a:pt x="41" y="25"/>
                      </a:lnTo>
                      <a:lnTo>
                        <a:pt x="39" y="31"/>
                      </a:lnTo>
                      <a:lnTo>
                        <a:pt x="35" y="34"/>
                      </a:lnTo>
                      <a:lnTo>
                        <a:pt x="31" y="38"/>
                      </a:lnTo>
                      <a:lnTo>
                        <a:pt x="26" y="40"/>
                      </a:lnTo>
                      <a:lnTo>
                        <a:pt x="21" y="41"/>
                      </a:lnTo>
                      <a:lnTo>
                        <a:pt x="16" y="40"/>
                      </a:lnTo>
                      <a:lnTo>
                        <a:pt x="10" y="38"/>
                      </a:lnTo>
                      <a:lnTo>
                        <a:pt x="7" y="34"/>
                      </a:lnTo>
                      <a:lnTo>
                        <a:pt x="4" y="31"/>
                      </a:lnTo>
                      <a:lnTo>
                        <a:pt x="1" y="25"/>
                      </a:lnTo>
                      <a:lnTo>
                        <a:pt x="0" y="20"/>
                      </a:lnTo>
                      <a:lnTo>
                        <a:pt x="1" y="15"/>
                      </a:lnTo>
                      <a:lnTo>
                        <a:pt x="4" y="10"/>
                      </a:lnTo>
                      <a:lnTo>
                        <a:pt x="7" y="6"/>
                      </a:lnTo>
                      <a:lnTo>
                        <a:pt x="10" y="3"/>
                      </a:lnTo>
                      <a:lnTo>
                        <a:pt x="16" y="0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61" name="Freeform 448"/>
                <p:cNvSpPr>
                  <a:spLocks/>
                </p:cNvSpPr>
                <p:nvPr/>
              </p:nvSpPr>
              <p:spPr bwMode="auto">
                <a:xfrm>
                  <a:off x="2915" y="1126"/>
                  <a:ext cx="46" cy="46"/>
                </a:xfrm>
                <a:custGeom>
                  <a:avLst/>
                  <a:gdLst>
                    <a:gd name="T0" fmla="*/ 23 w 46"/>
                    <a:gd name="T1" fmla="*/ 0 h 46"/>
                    <a:gd name="T2" fmla="*/ 34 w 46"/>
                    <a:gd name="T3" fmla="*/ 2 h 46"/>
                    <a:gd name="T4" fmla="*/ 44 w 46"/>
                    <a:gd name="T5" fmla="*/ 10 h 46"/>
                    <a:gd name="T6" fmla="*/ 46 w 46"/>
                    <a:gd name="T7" fmla="*/ 22 h 46"/>
                    <a:gd name="T8" fmla="*/ 44 w 46"/>
                    <a:gd name="T9" fmla="*/ 34 h 46"/>
                    <a:gd name="T10" fmla="*/ 34 w 46"/>
                    <a:gd name="T11" fmla="*/ 43 h 46"/>
                    <a:gd name="T12" fmla="*/ 23 w 46"/>
                    <a:gd name="T13" fmla="*/ 46 h 46"/>
                    <a:gd name="T14" fmla="*/ 12 w 46"/>
                    <a:gd name="T15" fmla="*/ 43 h 46"/>
                    <a:gd name="T16" fmla="*/ 3 w 46"/>
                    <a:gd name="T17" fmla="*/ 34 h 46"/>
                    <a:gd name="T18" fmla="*/ 0 w 46"/>
                    <a:gd name="T19" fmla="*/ 22 h 46"/>
                    <a:gd name="T20" fmla="*/ 3 w 46"/>
                    <a:gd name="T21" fmla="*/ 10 h 46"/>
                    <a:gd name="T22" fmla="*/ 12 w 46"/>
                    <a:gd name="T23" fmla="*/ 2 h 46"/>
                    <a:gd name="T24" fmla="*/ 23 w 46"/>
                    <a:gd name="T25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6" h="46">
                      <a:moveTo>
                        <a:pt x="23" y="0"/>
                      </a:moveTo>
                      <a:lnTo>
                        <a:pt x="34" y="2"/>
                      </a:lnTo>
                      <a:lnTo>
                        <a:pt x="44" y="10"/>
                      </a:lnTo>
                      <a:lnTo>
                        <a:pt x="46" y="22"/>
                      </a:lnTo>
                      <a:lnTo>
                        <a:pt x="44" y="34"/>
                      </a:lnTo>
                      <a:lnTo>
                        <a:pt x="34" y="43"/>
                      </a:lnTo>
                      <a:lnTo>
                        <a:pt x="23" y="46"/>
                      </a:lnTo>
                      <a:lnTo>
                        <a:pt x="12" y="43"/>
                      </a:lnTo>
                      <a:lnTo>
                        <a:pt x="3" y="34"/>
                      </a:lnTo>
                      <a:lnTo>
                        <a:pt x="0" y="22"/>
                      </a:lnTo>
                      <a:lnTo>
                        <a:pt x="3" y="10"/>
                      </a:lnTo>
                      <a:lnTo>
                        <a:pt x="1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62" name="Freeform 449"/>
                <p:cNvSpPr>
                  <a:spLocks/>
                </p:cNvSpPr>
                <p:nvPr/>
              </p:nvSpPr>
              <p:spPr bwMode="auto">
                <a:xfrm>
                  <a:off x="2952" y="1126"/>
                  <a:ext cx="46" cy="46"/>
                </a:xfrm>
                <a:custGeom>
                  <a:avLst/>
                  <a:gdLst>
                    <a:gd name="T0" fmla="*/ 24 w 46"/>
                    <a:gd name="T1" fmla="*/ 0 h 46"/>
                    <a:gd name="T2" fmla="*/ 35 w 46"/>
                    <a:gd name="T3" fmla="*/ 2 h 46"/>
                    <a:gd name="T4" fmla="*/ 43 w 46"/>
                    <a:gd name="T5" fmla="*/ 10 h 46"/>
                    <a:gd name="T6" fmla="*/ 46 w 46"/>
                    <a:gd name="T7" fmla="*/ 22 h 46"/>
                    <a:gd name="T8" fmla="*/ 43 w 46"/>
                    <a:gd name="T9" fmla="*/ 34 h 46"/>
                    <a:gd name="T10" fmla="*/ 35 w 46"/>
                    <a:gd name="T11" fmla="*/ 43 h 46"/>
                    <a:gd name="T12" fmla="*/ 24 w 46"/>
                    <a:gd name="T13" fmla="*/ 46 h 46"/>
                    <a:gd name="T14" fmla="*/ 12 w 46"/>
                    <a:gd name="T15" fmla="*/ 43 h 46"/>
                    <a:gd name="T16" fmla="*/ 4 w 46"/>
                    <a:gd name="T17" fmla="*/ 34 h 46"/>
                    <a:gd name="T18" fmla="*/ 0 w 46"/>
                    <a:gd name="T19" fmla="*/ 22 h 46"/>
                    <a:gd name="T20" fmla="*/ 4 w 46"/>
                    <a:gd name="T21" fmla="*/ 10 h 46"/>
                    <a:gd name="T22" fmla="*/ 12 w 46"/>
                    <a:gd name="T23" fmla="*/ 2 h 46"/>
                    <a:gd name="T24" fmla="*/ 24 w 46"/>
                    <a:gd name="T25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6" h="46">
                      <a:moveTo>
                        <a:pt x="24" y="0"/>
                      </a:moveTo>
                      <a:lnTo>
                        <a:pt x="35" y="2"/>
                      </a:lnTo>
                      <a:lnTo>
                        <a:pt x="43" y="10"/>
                      </a:lnTo>
                      <a:lnTo>
                        <a:pt x="46" y="22"/>
                      </a:lnTo>
                      <a:lnTo>
                        <a:pt x="43" y="34"/>
                      </a:lnTo>
                      <a:lnTo>
                        <a:pt x="35" y="43"/>
                      </a:lnTo>
                      <a:lnTo>
                        <a:pt x="24" y="46"/>
                      </a:lnTo>
                      <a:lnTo>
                        <a:pt x="12" y="43"/>
                      </a:lnTo>
                      <a:lnTo>
                        <a:pt x="4" y="34"/>
                      </a:lnTo>
                      <a:lnTo>
                        <a:pt x="0" y="22"/>
                      </a:lnTo>
                      <a:lnTo>
                        <a:pt x="4" y="10"/>
                      </a:lnTo>
                      <a:lnTo>
                        <a:pt x="12" y="2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63" name="Freeform 450"/>
                <p:cNvSpPr>
                  <a:spLocks/>
                </p:cNvSpPr>
                <p:nvPr/>
              </p:nvSpPr>
              <p:spPr bwMode="auto">
                <a:xfrm>
                  <a:off x="2990" y="1126"/>
                  <a:ext cx="46" cy="46"/>
                </a:xfrm>
                <a:custGeom>
                  <a:avLst/>
                  <a:gdLst>
                    <a:gd name="T0" fmla="*/ 22 w 46"/>
                    <a:gd name="T1" fmla="*/ 0 h 46"/>
                    <a:gd name="T2" fmla="*/ 34 w 46"/>
                    <a:gd name="T3" fmla="*/ 2 h 46"/>
                    <a:gd name="T4" fmla="*/ 42 w 46"/>
                    <a:gd name="T5" fmla="*/ 10 h 46"/>
                    <a:gd name="T6" fmla="*/ 46 w 46"/>
                    <a:gd name="T7" fmla="*/ 22 h 46"/>
                    <a:gd name="T8" fmla="*/ 42 w 46"/>
                    <a:gd name="T9" fmla="*/ 34 h 46"/>
                    <a:gd name="T10" fmla="*/ 34 w 46"/>
                    <a:gd name="T11" fmla="*/ 43 h 46"/>
                    <a:gd name="T12" fmla="*/ 22 w 46"/>
                    <a:gd name="T13" fmla="*/ 46 h 46"/>
                    <a:gd name="T14" fmla="*/ 10 w 46"/>
                    <a:gd name="T15" fmla="*/ 43 h 46"/>
                    <a:gd name="T16" fmla="*/ 3 w 46"/>
                    <a:gd name="T17" fmla="*/ 34 h 46"/>
                    <a:gd name="T18" fmla="*/ 0 w 46"/>
                    <a:gd name="T19" fmla="*/ 22 h 46"/>
                    <a:gd name="T20" fmla="*/ 3 w 46"/>
                    <a:gd name="T21" fmla="*/ 10 h 46"/>
                    <a:gd name="T22" fmla="*/ 10 w 46"/>
                    <a:gd name="T23" fmla="*/ 2 h 46"/>
                    <a:gd name="T24" fmla="*/ 22 w 46"/>
                    <a:gd name="T25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6" h="46">
                      <a:moveTo>
                        <a:pt x="22" y="0"/>
                      </a:moveTo>
                      <a:lnTo>
                        <a:pt x="34" y="2"/>
                      </a:lnTo>
                      <a:lnTo>
                        <a:pt x="42" y="10"/>
                      </a:lnTo>
                      <a:lnTo>
                        <a:pt x="46" y="22"/>
                      </a:lnTo>
                      <a:lnTo>
                        <a:pt x="42" y="34"/>
                      </a:lnTo>
                      <a:lnTo>
                        <a:pt x="34" y="43"/>
                      </a:lnTo>
                      <a:lnTo>
                        <a:pt x="22" y="46"/>
                      </a:lnTo>
                      <a:lnTo>
                        <a:pt x="10" y="43"/>
                      </a:lnTo>
                      <a:lnTo>
                        <a:pt x="3" y="34"/>
                      </a:lnTo>
                      <a:lnTo>
                        <a:pt x="0" y="22"/>
                      </a:lnTo>
                      <a:lnTo>
                        <a:pt x="3" y="10"/>
                      </a:lnTo>
                      <a:lnTo>
                        <a:pt x="10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64" name="Freeform 451"/>
                <p:cNvSpPr>
                  <a:spLocks/>
                </p:cNvSpPr>
                <p:nvPr/>
              </p:nvSpPr>
              <p:spPr bwMode="auto">
                <a:xfrm>
                  <a:off x="3027" y="1126"/>
                  <a:ext cx="46" cy="46"/>
                </a:xfrm>
                <a:custGeom>
                  <a:avLst/>
                  <a:gdLst>
                    <a:gd name="T0" fmla="*/ 23 w 46"/>
                    <a:gd name="T1" fmla="*/ 0 h 46"/>
                    <a:gd name="T2" fmla="*/ 35 w 46"/>
                    <a:gd name="T3" fmla="*/ 2 h 46"/>
                    <a:gd name="T4" fmla="*/ 43 w 46"/>
                    <a:gd name="T5" fmla="*/ 10 h 46"/>
                    <a:gd name="T6" fmla="*/ 46 w 46"/>
                    <a:gd name="T7" fmla="*/ 22 h 46"/>
                    <a:gd name="T8" fmla="*/ 43 w 46"/>
                    <a:gd name="T9" fmla="*/ 34 h 46"/>
                    <a:gd name="T10" fmla="*/ 35 w 46"/>
                    <a:gd name="T11" fmla="*/ 43 h 46"/>
                    <a:gd name="T12" fmla="*/ 23 w 46"/>
                    <a:gd name="T13" fmla="*/ 46 h 46"/>
                    <a:gd name="T14" fmla="*/ 11 w 46"/>
                    <a:gd name="T15" fmla="*/ 43 h 46"/>
                    <a:gd name="T16" fmla="*/ 4 w 46"/>
                    <a:gd name="T17" fmla="*/ 34 h 46"/>
                    <a:gd name="T18" fmla="*/ 0 w 46"/>
                    <a:gd name="T19" fmla="*/ 22 h 46"/>
                    <a:gd name="T20" fmla="*/ 4 w 46"/>
                    <a:gd name="T21" fmla="*/ 10 h 46"/>
                    <a:gd name="T22" fmla="*/ 11 w 46"/>
                    <a:gd name="T23" fmla="*/ 2 h 46"/>
                    <a:gd name="T24" fmla="*/ 23 w 46"/>
                    <a:gd name="T25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6" h="46">
                      <a:moveTo>
                        <a:pt x="23" y="0"/>
                      </a:moveTo>
                      <a:lnTo>
                        <a:pt x="35" y="2"/>
                      </a:lnTo>
                      <a:lnTo>
                        <a:pt x="43" y="10"/>
                      </a:lnTo>
                      <a:lnTo>
                        <a:pt x="46" y="22"/>
                      </a:lnTo>
                      <a:lnTo>
                        <a:pt x="43" y="34"/>
                      </a:lnTo>
                      <a:lnTo>
                        <a:pt x="35" y="43"/>
                      </a:lnTo>
                      <a:lnTo>
                        <a:pt x="23" y="46"/>
                      </a:lnTo>
                      <a:lnTo>
                        <a:pt x="11" y="43"/>
                      </a:lnTo>
                      <a:lnTo>
                        <a:pt x="4" y="34"/>
                      </a:lnTo>
                      <a:lnTo>
                        <a:pt x="0" y="22"/>
                      </a:lnTo>
                      <a:lnTo>
                        <a:pt x="4" y="10"/>
                      </a:lnTo>
                      <a:lnTo>
                        <a:pt x="11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65" name="Freeform 452"/>
                <p:cNvSpPr>
                  <a:spLocks/>
                </p:cNvSpPr>
                <p:nvPr/>
              </p:nvSpPr>
              <p:spPr bwMode="auto">
                <a:xfrm>
                  <a:off x="3065" y="1126"/>
                  <a:ext cx="45" cy="46"/>
                </a:xfrm>
                <a:custGeom>
                  <a:avLst/>
                  <a:gdLst>
                    <a:gd name="T0" fmla="*/ 22 w 45"/>
                    <a:gd name="T1" fmla="*/ 0 h 46"/>
                    <a:gd name="T2" fmla="*/ 34 w 45"/>
                    <a:gd name="T3" fmla="*/ 2 h 46"/>
                    <a:gd name="T4" fmla="*/ 42 w 45"/>
                    <a:gd name="T5" fmla="*/ 10 h 46"/>
                    <a:gd name="T6" fmla="*/ 45 w 45"/>
                    <a:gd name="T7" fmla="*/ 22 h 46"/>
                    <a:gd name="T8" fmla="*/ 42 w 45"/>
                    <a:gd name="T9" fmla="*/ 34 h 46"/>
                    <a:gd name="T10" fmla="*/ 34 w 45"/>
                    <a:gd name="T11" fmla="*/ 43 h 46"/>
                    <a:gd name="T12" fmla="*/ 22 w 45"/>
                    <a:gd name="T13" fmla="*/ 46 h 46"/>
                    <a:gd name="T14" fmla="*/ 10 w 45"/>
                    <a:gd name="T15" fmla="*/ 43 h 46"/>
                    <a:gd name="T16" fmla="*/ 2 w 45"/>
                    <a:gd name="T17" fmla="*/ 34 h 46"/>
                    <a:gd name="T18" fmla="*/ 0 w 45"/>
                    <a:gd name="T19" fmla="*/ 22 h 46"/>
                    <a:gd name="T20" fmla="*/ 2 w 45"/>
                    <a:gd name="T21" fmla="*/ 10 h 46"/>
                    <a:gd name="T22" fmla="*/ 10 w 45"/>
                    <a:gd name="T23" fmla="*/ 2 h 46"/>
                    <a:gd name="T24" fmla="*/ 22 w 45"/>
                    <a:gd name="T25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5" h="46">
                      <a:moveTo>
                        <a:pt x="22" y="0"/>
                      </a:moveTo>
                      <a:lnTo>
                        <a:pt x="34" y="2"/>
                      </a:lnTo>
                      <a:lnTo>
                        <a:pt x="42" y="10"/>
                      </a:lnTo>
                      <a:lnTo>
                        <a:pt x="45" y="22"/>
                      </a:lnTo>
                      <a:lnTo>
                        <a:pt x="42" y="34"/>
                      </a:lnTo>
                      <a:lnTo>
                        <a:pt x="34" y="43"/>
                      </a:lnTo>
                      <a:lnTo>
                        <a:pt x="22" y="46"/>
                      </a:lnTo>
                      <a:lnTo>
                        <a:pt x="10" y="43"/>
                      </a:lnTo>
                      <a:lnTo>
                        <a:pt x="2" y="34"/>
                      </a:lnTo>
                      <a:lnTo>
                        <a:pt x="0" y="22"/>
                      </a:lnTo>
                      <a:lnTo>
                        <a:pt x="2" y="10"/>
                      </a:lnTo>
                      <a:lnTo>
                        <a:pt x="10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66" name="Freeform 453"/>
                <p:cNvSpPr>
                  <a:spLocks/>
                </p:cNvSpPr>
                <p:nvPr/>
              </p:nvSpPr>
              <p:spPr bwMode="auto">
                <a:xfrm>
                  <a:off x="3103" y="1127"/>
                  <a:ext cx="43" cy="43"/>
                </a:xfrm>
                <a:custGeom>
                  <a:avLst/>
                  <a:gdLst>
                    <a:gd name="T0" fmla="*/ 22 w 43"/>
                    <a:gd name="T1" fmla="*/ 0 h 43"/>
                    <a:gd name="T2" fmla="*/ 32 w 43"/>
                    <a:gd name="T3" fmla="*/ 3 h 43"/>
                    <a:gd name="T4" fmla="*/ 40 w 43"/>
                    <a:gd name="T5" fmla="*/ 11 h 43"/>
                    <a:gd name="T6" fmla="*/ 43 w 43"/>
                    <a:gd name="T7" fmla="*/ 21 h 43"/>
                    <a:gd name="T8" fmla="*/ 40 w 43"/>
                    <a:gd name="T9" fmla="*/ 33 h 43"/>
                    <a:gd name="T10" fmla="*/ 32 w 43"/>
                    <a:gd name="T11" fmla="*/ 39 h 43"/>
                    <a:gd name="T12" fmla="*/ 22 w 43"/>
                    <a:gd name="T13" fmla="*/ 43 h 43"/>
                    <a:gd name="T14" fmla="*/ 10 w 43"/>
                    <a:gd name="T15" fmla="*/ 39 h 43"/>
                    <a:gd name="T16" fmla="*/ 2 w 43"/>
                    <a:gd name="T17" fmla="*/ 33 h 43"/>
                    <a:gd name="T18" fmla="*/ 0 w 43"/>
                    <a:gd name="T19" fmla="*/ 21 h 43"/>
                    <a:gd name="T20" fmla="*/ 2 w 43"/>
                    <a:gd name="T21" fmla="*/ 11 h 43"/>
                    <a:gd name="T22" fmla="*/ 10 w 43"/>
                    <a:gd name="T23" fmla="*/ 3 h 43"/>
                    <a:gd name="T24" fmla="*/ 22 w 43"/>
                    <a:gd name="T25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3" h="43">
                      <a:moveTo>
                        <a:pt x="22" y="0"/>
                      </a:moveTo>
                      <a:lnTo>
                        <a:pt x="32" y="3"/>
                      </a:lnTo>
                      <a:lnTo>
                        <a:pt x="40" y="11"/>
                      </a:lnTo>
                      <a:lnTo>
                        <a:pt x="43" y="21"/>
                      </a:lnTo>
                      <a:lnTo>
                        <a:pt x="40" y="33"/>
                      </a:lnTo>
                      <a:lnTo>
                        <a:pt x="32" y="39"/>
                      </a:lnTo>
                      <a:lnTo>
                        <a:pt x="22" y="43"/>
                      </a:lnTo>
                      <a:lnTo>
                        <a:pt x="10" y="39"/>
                      </a:lnTo>
                      <a:lnTo>
                        <a:pt x="2" y="33"/>
                      </a:lnTo>
                      <a:lnTo>
                        <a:pt x="0" y="21"/>
                      </a:lnTo>
                      <a:lnTo>
                        <a:pt x="2" y="11"/>
                      </a:lnTo>
                      <a:lnTo>
                        <a:pt x="10" y="3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67" name="Freeform 454"/>
                <p:cNvSpPr>
                  <a:spLocks/>
                </p:cNvSpPr>
                <p:nvPr/>
              </p:nvSpPr>
              <p:spPr bwMode="auto">
                <a:xfrm>
                  <a:off x="3143" y="1130"/>
                  <a:ext cx="37" cy="38"/>
                </a:xfrm>
                <a:custGeom>
                  <a:avLst/>
                  <a:gdLst>
                    <a:gd name="T0" fmla="*/ 19 w 37"/>
                    <a:gd name="T1" fmla="*/ 0 h 38"/>
                    <a:gd name="T2" fmla="*/ 24 w 37"/>
                    <a:gd name="T3" fmla="*/ 1 h 38"/>
                    <a:gd name="T4" fmla="*/ 29 w 37"/>
                    <a:gd name="T5" fmla="*/ 4 h 38"/>
                    <a:gd name="T6" fmla="*/ 33 w 37"/>
                    <a:gd name="T7" fmla="*/ 8 h 38"/>
                    <a:gd name="T8" fmla="*/ 36 w 37"/>
                    <a:gd name="T9" fmla="*/ 13 h 38"/>
                    <a:gd name="T10" fmla="*/ 37 w 37"/>
                    <a:gd name="T11" fmla="*/ 18 h 38"/>
                    <a:gd name="T12" fmla="*/ 36 w 37"/>
                    <a:gd name="T13" fmla="*/ 25 h 38"/>
                    <a:gd name="T14" fmla="*/ 33 w 37"/>
                    <a:gd name="T15" fmla="*/ 30 h 38"/>
                    <a:gd name="T16" fmla="*/ 29 w 37"/>
                    <a:gd name="T17" fmla="*/ 34 h 38"/>
                    <a:gd name="T18" fmla="*/ 24 w 37"/>
                    <a:gd name="T19" fmla="*/ 36 h 38"/>
                    <a:gd name="T20" fmla="*/ 19 w 37"/>
                    <a:gd name="T21" fmla="*/ 38 h 38"/>
                    <a:gd name="T22" fmla="*/ 12 w 37"/>
                    <a:gd name="T23" fmla="*/ 36 h 38"/>
                    <a:gd name="T24" fmla="*/ 8 w 37"/>
                    <a:gd name="T25" fmla="*/ 34 h 38"/>
                    <a:gd name="T26" fmla="*/ 3 w 37"/>
                    <a:gd name="T27" fmla="*/ 30 h 38"/>
                    <a:gd name="T28" fmla="*/ 0 w 37"/>
                    <a:gd name="T29" fmla="*/ 25 h 38"/>
                    <a:gd name="T30" fmla="*/ 0 w 37"/>
                    <a:gd name="T31" fmla="*/ 18 h 38"/>
                    <a:gd name="T32" fmla="*/ 0 w 37"/>
                    <a:gd name="T33" fmla="*/ 13 h 38"/>
                    <a:gd name="T34" fmla="*/ 3 w 37"/>
                    <a:gd name="T35" fmla="*/ 8 h 38"/>
                    <a:gd name="T36" fmla="*/ 8 w 37"/>
                    <a:gd name="T37" fmla="*/ 4 h 38"/>
                    <a:gd name="T38" fmla="*/ 12 w 37"/>
                    <a:gd name="T39" fmla="*/ 1 h 38"/>
                    <a:gd name="T40" fmla="*/ 19 w 37"/>
                    <a:gd name="T41" fmla="*/ 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7" h="38">
                      <a:moveTo>
                        <a:pt x="19" y="0"/>
                      </a:moveTo>
                      <a:lnTo>
                        <a:pt x="24" y="1"/>
                      </a:lnTo>
                      <a:lnTo>
                        <a:pt x="29" y="4"/>
                      </a:lnTo>
                      <a:lnTo>
                        <a:pt x="33" y="8"/>
                      </a:lnTo>
                      <a:lnTo>
                        <a:pt x="36" y="13"/>
                      </a:lnTo>
                      <a:lnTo>
                        <a:pt x="37" y="18"/>
                      </a:lnTo>
                      <a:lnTo>
                        <a:pt x="36" y="25"/>
                      </a:lnTo>
                      <a:lnTo>
                        <a:pt x="33" y="30"/>
                      </a:lnTo>
                      <a:lnTo>
                        <a:pt x="29" y="34"/>
                      </a:lnTo>
                      <a:lnTo>
                        <a:pt x="24" y="36"/>
                      </a:lnTo>
                      <a:lnTo>
                        <a:pt x="19" y="38"/>
                      </a:lnTo>
                      <a:lnTo>
                        <a:pt x="12" y="36"/>
                      </a:lnTo>
                      <a:lnTo>
                        <a:pt x="8" y="34"/>
                      </a:lnTo>
                      <a:lnTo>
                        <a:pt x="3" y="30"/>
                      </a:lnTo>
                      <a:lnTo>
                        <a:pt x="0" y="25"/>
                      </a:lnTo>
                      <a:lnTo>
                        <a:pt x="0" y="18"/>
                      </a:lnTo>
                      <a:lnTo>
                        <a:pt x="0" y="13"/>
                      </a:lnTo>
                      <a:lnTo>
                        <a:pt x="3" y="8"/>
                      </a:lnTo>
                      <a:lnTo>
                        <a:pt x="8" y="4"/>
                      </a:lnTo>
                      <a:lnTo>
                        <a:pt x="12" y="1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68" name="Freeform 455"/>
                <p:cNvSpPr>
                  <a:spLocks/>
                </p:cNvSpPr>
                <p:nvPr/>
              </p:nvSpPr>
              <p:spPr bwMode="auto">
                <a:xfrm>
                  <a:off x="3183" y="1132"/>
                  <a:ext cx="31" cy="32"/>
                </a:xfrm>
                <a:custGeom>
                  <a:avLst/>
                  <a:gdLst>
                    <a:gd name="T0" fmla="*/ 15 w 31"/>
                    <a:gd name="T1" fmla="*/ 0 h 32"/>
                    <a:gd name="T2" fmla="*/ 20 w 31"/>
                    <a:gd name="T3" fmla="*/ 2 h 32"/>
                    <a:gd name="T4" fmla="*/ 24 w 31"/>
                    <a:gd name="T5" fmla="*/ 4 h 32"/>
                    <a:gd name="T6" fmla="*/ 28 w 31"/>
                    <a:gd name="T7" fmla="*/ 7 h 32"/>
                    <a:gd name="T8" fmla="*/ 31 w 31"/>
                    <a:gd name="T9" fmla="*/ 12 h 32"/>
                    <a:gd name="T10" fmla="*/ 31 w 31"/>
                    <a:gd name="T11" fmla="*/ 16 h 32"/>
                    <a:gd name="T12" fmla="*/ 31 w 31"/>
                    <a:gd name="T13" fmla="*/ 21 h 32"/>
                    <a:gd name="T14" fmla="*/ 28 w 31"/>
                    <a:gd name="T15" fmla="*/ 25 h 32"/>
                    <a:gd name="T16" fmla="*/ 24 w 31"/>
                    <a:gd name="T17" fmla="*/ 29 h 32"/>
                    <a:gd name="T18" fmla="*/ 20 w 31"/>
                    <a:gd name="T19" fmla="*/ 32 h 32"/>
                    <a:gd name="T20" fmla="*/ 15 w 31"/>
                    <a:gd name="T21" fmla="*/ 32 h 32"/>
                    <a:gd name="T22" fmla="*/ 11 w 31"/>
                    <a:gd name="T23" fmla="*/ 32 h 32"/>
                    <a:gd name="T24" fmla="*/ 6 w 31"/>
                    <a:gd name="T25" fmla="*/ 29 h 32"/>
                    <a:gd name="T26" fmla="*/ 3 w 31"/>
                    <a:gd name="T27" fmla="*/ 25 h 32"/>
                    <a:gd name="T28" fmla="*/ 1 w 31"/>
                    <a:gd name="T29" fmla="*/ 21 h 32"/>
                    <a:gd name="T30" fmla="*/ 0 w 31"/>
                    <a:gd name="T31" fmla="*/ 16 h 32"/>
                    <a:gd name="T32" fmla="*/ 1 w 31"/>
                    <a:gd name="T33" fmla="*/ 12 h 32"/>
                    <a:gd name="T34" fmla="*/ 3 w 31"/>
                    <a:gd name="T35" fmla="*/ 7 h 32"/>
                    <a:gd name="T36" fmla="*/ 6 w 31"/>
                    <a:gd name="T37" fmla="*/ 4 h 32"/>
                    <a:gd name="T38" fmla="*/ 11 w 31"/>
                    <a:gd name="T39" fmla="*/ 2 h 32"/>
                    <a:gd name="T40" fmla="*/ 15 w 31"/>
                    <a:gd name="T41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1" h="32">
                      <a:moveTo>
                        <a:pt x="15" y="0"/>
                      </a:moveTo>
                      <a:lnTo>
                        <a:pt x="20" y="2"/>
                      </a:lnTo>
                      <a:lnTo>
                        <a:pt x="24" y="4"/>
                      </a:lnTo>
                      <a:lnTo>
                        <a:pt x="28" y="7"/>
                      </a:lnTo>
                      <a:lnTo>
                        <a:pt x="31" y="12"/>
                      </a:lnTo>
                      <a:lnTo>
                        <a:pt x="31" y="16"/>
                      </a:lnTo>
                      <a:lnTo>
                        <a:pt x="31" y="21"/>
                      </a:lnTo>
                      <a:lnTo>
                        <a:pt x="28" y="25"/>
                      </a:lnTo>
                      <a:lnTo>
                        <a:pt x="24" y="29"/>
                      </a:lnTo>
                      <a:lnTo>
                        <a:pt x="20" y="32"/>
                      </a:lnTo>
                      <a:lnTo>
                        <a:pt x="15" y="32"/>
                      </a:lnTo>
                      <a:lnTo>
                        <a:pt x="11" y="32"/>
                      </a:lnTo>
                      <a:lnTo>
                        <a:pt x="6" y="29"/>
                      </a:lnTo>
                      <a:lnTo>
                        <a:pt x="3" y="25"/>
                      </a:lnTo>
                      <a:lnTo>
                        <a:pt x="1" y="21"/>
                      </a:lnTo>
                      <a:lnTo>
                        <a:pt x="0" y="16"/>
                      </a:lnTo>
                      <a:lnTo>
                        <a:pt x="1" y="12"/>
                      </a:lnTo>
                      <a:lnTo>
                        <a:pt x="3" y="7"/>
                      </a:lnTo>
                      <a:lnTo>
                        <a:pt x="6" y="4"/>
                      </a:lnTo>
                      <a:lnTo>
                        <a:pt x="11" y="2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69" name="Freeform 456"/>
                <p:cNvSpPr>
                  <a:spLocks/>
                </p:cNvSpPr>
                <p:nvPr/>
              </p:nvSpPr>
              <p:spPr bwMode="auto">
                <a:xfrm>
                  <a:off x="3223" y="1136"/>
                  <a:ext cx="25" cy="25"/>
                </a:xfrm>
                <a:custGeom>
                  <a:avLst/>
                  <a:gdLst>
                    <a:gd name="T0" fmla="*/ 13 w 25"/>
                    <a:gd name="T1" fmla="*/ 0 h 25"/>
                    <a:gd name="T2" fmla="*/ 17 w 25"/>
                    <a:gd name="T3" fmla="*/ 0 h 25"/>
                    <a:gd name="T4" fmla="*/ 20 w 25"/>
                    <a:gd name="T5" fmla="*/ 3 h 25"/>
                    <a:gd name="T6" fmla="*/ 24 w 25"/>
                    <a:gd name="T7" fmla="*/ 6 h 25"/>
                    <a:gd name="T8" fmla="*/ 25 w 25"/>
                    <a:gd name="T9" fmla="*/ 8 h 25"/>
                    <a:gd name="T10" fmla="*/ 25 w 25"/>
                    <a:gd name="T11" fmla="*/ 12 h 25"/>
                    <a:gd name="T12" fmla="*/ 25 w 25"/>
                    <a:gd name="T13" fmla="*/ 16 h 25"/>
                    <a:gd name="T14" fmla="*/ 24 w 25"/>
                    <a:gd name="T15" fmla="*/ 20 h 25"/>
                    <a:gd name="T16" fmla="*/ 20 w 25"/>
                    <a:gd name="T17" fmla="*/ 23 h 25"/>
                    <a:gd name="T18" fmla="*/ 17 w 25"/>
                    <a:gd name="T19" fmla="*/ 25 h 25"/>
                    <a:gd name="T20" fmla="*/ 13 w 25"/>
                    <a:gd name="T21" fmla="*/ 25 h 25"/>
                    <a:gd name="T22" fmla="*/ 9 w 25"/>
                    <a:gd name="T23" fmla="*/ 25 h 25"/>
                    <a:gd name="T24" fmla="*/ 5 w 25"/>
                    <a:gd name="T25" fmla="*/ 23 h 25"/>
                    <a:gd name="T26" fmla="*/ 3 w 25"/>
                    <a:gd name="T27" fmla="*/ 20 h 25"/>
                    <a:gd name="T28" fmla="*/ 1 w 25"/>
                    <a:gd name="T29" fmla="*/ 16 h 25"/>
                    <a:gd name="T30" fmla="*/ 0 w 25"/>
                    <a:gd name="T31" fmla="*/ 12 h 25"/>
                    <a:gd name="T32" fmla="*/ 1 w 25"/>
                    <a:gd name="T33" fmla="*/ 8 h 25"/>
                    <a:gd name="T34" fmla="*/ 3 w 25"/>
                    <a:gd name="T35" fmla="*/ 6 h 25"/>
                    <a:gd name="T36" fmla="*/ 5 w 25"/>
                    <a:gd name="T37" fmla="*/ 3 h 25"/>
                    <a:gd name="T38" fmla="*/ 9 w 25"/>
                    <a:gd name="T39" fmla="*/ 0 h 25"/>
                    <a:gd name="T40" fmla="*/ 13 w 25"/>
                    <a:gd name="T41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5" h="25">
                      <a:moveTo>
                        <a:pt x="13" y="0"/>
                      </a:moveTo>
                      <a:lnTo>
                        <a:pt x="17" y="0"/>
                      </a:lnTo>
                      <a:lnTo>
                        <a:pt x="20" y="3"/>
                      </a:lnTo>
                      <a:lnTo>
                        <a:pt x="24" y="6"/>
                      </a:lnTo>
                      <a:lnTo>
                        <a:pt x="25" y="8"/>
                      </a:lnTo>
                      <a:lnTo>
                        <a:pt x="25" y="12"/>
                      </a:lnTo>
                      <a:lnTo>
                        <a:pt x="25" y="16"/>
                      </a:lnTo>
                      <a:lnTo>
                        <a:pt x="24" y="20"/>
                      </a:lnTo>
                      <a:lnTo>
                        <a:pt x="20" y="23"/>
                      </a:lnTo>
                      <a:lnTo>
                        <a:pt x="17" y="25"/>
                      </a:lnTo>
                      <a:lnTo>
                        <a:pt x="13" y="25"/>
                      </a:lnTo>
                      <a:lnTo>
                        <a:pt x="9" y="25"/>
                      </a:lnTo>
                      <a:lnTo>
                        <a:pt x="5" y="23"/>
                      </a:lnTo>
                      <a:lnTo>
                        <a:pt x="3" y="20"/>
                      </a:lnTo>
                      <a:lnTo>
                        <a:pt x="1" y="16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3" y="6"/>
                      </a:lnTo>
                      <a:lnTo>
                        <a:pt x="5" y="3"/>
                      </a:lnTo>
                      <a:lnTo>
                        <a:pt x="9" y="0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70" name="Freeform 457"/>
                <p:cNvSpPr>
                  <a:spLocks/>
                </p:cNvSpPr>
                <p:nvPr/>
              </p:nvSpPr>
              <p:spPr bwMode="auto">
                <a:xfrm>
                  <a:off x="3264" y="1139"/>
                  <a:ext cx="19" cy="20"/>
                </a:xfrm>
                <a:custGeom>
                  <a:avLst/>
                  <a:gdLst>
                    <a:gd name="T0" fmla="*/ 9 w 19"/>
                    <a:gd name="T1" fmla="*/ 0 h 20"/>
                    <a:gd name="T2" fmla="*/ 13 w 19"/>
                    <a:gd name="T3" fmla="*/ 1 h 20"/>
                    <a:gd name="T4" fmla="*/ 15 w 19"/>
                    <a:gd name="T5" fmla="*/ 3 h 20"/>
                    <a:gd name="T6" fmla="*/ 18 w 19"/>
                    <a:gd name="T7" fmla="*/ 5 h 20"/>
                    <a:gd name="T8" fmla="*/ 19 w 19"/>
                    <a:gd name="T9" fmla="*/ 9 h 20"/>
                    <a:gd name="T10" fmla="*/ 18 w 19"/>
                    <a:gd name="T11" fmla="*/ 13 h 20"/>
                    <a:gd name="T12" fmla="*/ 15 w 19"/>
                    <a:gd name="T13" fmla="*/ 17 h 20"/>
                    <a:gd name="T14" fmla="*/ 13 w 19"/>
                    <a:gd name="T15" fmla="*/ 18 h 20"/>
                    <a:gd name="T16" fmla="*/ 9 w 19"/>
                    <a:gd name="T17" fmla="*/ 20 h 20"/>
                    <a:gd name="T18" fmla="*/ 5 w 19"/>
                    <a:gd name="T19" fmla="*/ 18 h 20"/>
                    <a:gd name="T20" fmla="*/ 2 w 19"/>
                    <a:gd name="T21" fmla="*/ 17 h 20"/>
                    <a:gd name="T22" fmla="*/ 0 w 19"/>
                    <a:gd name="T23" fmla="*/ 13 h 20"/>
                    <a:gd name="T24" fmla="*/ 0 w 19"/>
                    <a:gd name="T25" fmla="*/ 9 h 20"/>
                    <a:gd name="T26" fmla="*/ 0 w 19"/>
                    <a:gd name="T27" fmla="*/ 5 h 20"/>
                    <a:gd name="T28" fmla="*/ 2 w 19"/>
                    <a:gd name="T29" fmla="*/ 3 h 20"/>
                    <a:gd name="T30" fmla="*/ 5 w 19"/>
                    <a:gd name="T31" fmla="*/ 1 h 20"/>
                    <a:gd name="T32" fmla="*/ 9 w 19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0">
                      <a:moveTo>
                        <a:pt x="9" y="0"/>
                      </a:moveTo>
                      <a:lnTo>
                        <a:pt x="13" y="1"/>
                      </a:lnTo>
                      <a:lnTo>
                        <a:pt x="15" y="3"/>
                      </a:lnTo>
                      <a:lnTo>
                        <a:pt x="18" y="5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5" y="17"/>
                      </a:lnTo>
                      <a:lnTo>
                        <a:pt x="13" y="18"/>
                      </a:lnTo>
                      <a:lnTo>
                        <a:pt x="9" y="20"/>
                      </a:lnTo>
                      <a:lnTo>
                        <a:pt x="5" y="18"/>
                      </a:lnTo>
                      <a:lnTo>
                        <a:pt x="2" y="17"/>
                      </a:lnTo>
                      <a:lnTo>
                        <a:pt x="0" y="13"/>
                      </a:ln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2" y="3"/>
                      </a:lnTo>
                      <a:lnTo>
                        <a:pt x="5" y="1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71" name="Freeform 458"/>
                <p:cNvSpPr>
                  <a:spLocks/>
                </p:cNvSpPr>
                <p:nvPr/>
              </p:nvSpPr>
              <p:spPr bwMode="auto">
                <a:xfrm>
                  <a:off x="3304" y="1142"/>
                  <a:ext cx="13" cy="13"/>
                </a:xfrm>
                <a:custGeom>
                  <a:avLst/>
                  <a:gdLst>
                    <a:gd name="T0" fmla="*/ 7 w 13"/>
                    <a:gd name="T1" fmla="*/ 0 h 13"/>
                    <a:gd name="T2" fmla="*/ 9 w 13"/>
                    <a:gd name="T3" fmla="*/ 1 h 13"/>
                    <a:gd name="T4" fmla="*/ 12 w 13"/>
                    <a:gd name="T5" fmla="*/ 3 h 13"/>
                    <a:gd name="T6" fmla="*/ 13 w 13"/>
                    <a:gd name="T7" fmla="*/ 6 h 13"/>
                    <a:gd name="T8" fmla="*/ 12 w 13"/>
                    <a:gd name="T9" fmla="*/ 10 h 13"/>
                    <a:gd name="T10" fmla="*/ 9 w 13"/>
                    <a:gd name="T11" fmla="*/ 13 h 13"/>
                    <a:gd name="T12" fmla="*/ 7 w 13"/>
                    <a:gd name="T13" fmla="*/ 13 h 13"/>
                    <a:gd name="T14" fmla="*/ 3 w 13"/>
                    <a:gd name="T15" fmla="*/ 13 h 13"/>
                    <a:gd name="T16" fmla="*/ 0 w 13"/>
                    <a:gd name="T17" fmla="*/ 10 h 13"/>
                    <a:gd name="T18" fmla="*/ 0 w 13"/>
                    <a:gd name="T19" fmla="*/ 6 h 13"/>
                    <a:gd name="T20" fmla="*/ 0 w 13"/>
                    <a:gd name="T21" fmla="*/ 3 h 13"/>
                    <a:gd name="T22" fmla="*/ 3 w 13"/>
                    <a:gd name="T23" fmla="*/ 1 h 13"/>
                    <a:gd name="T24" fmla="*/ 7 w 13"/>
                    <a:gd name="T25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3" h="13">
                      <a:moveTo>
                        <a:pt x="7" y="0"/>
                      </a:moveTo>
                      <a:lnTo>
                        <a:pt x="9" y="1"/>
                      </a:lnTo>
                      <a:lnTo>
                        <a:pt x="12" y="3"/>
                      </a:lnTo>
                      <a:lnTo>
                        <a:pt x="13" y="6"/>
                      </a:lnTo>
                      <a:lnTo>
                        <a:pt x="12" y="10"/>
                      </a:lnTo>
                      <a:lnTo>
                        <a:pt x="9" y="13"/>
                      </a:lnTo>
                      <a:lnTo>
                        <a:pt x="7" y="13"/>
                      </a:lnTo>
                      <a:lnTo>
                        <a:pt x="3" y="13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0" y="3"/>
                      </a:lnTo>
                      <a:lnTo>
                        <a:pt x="3" y="1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72" name="Freeform 459"/>
                <p:cNvSpPr>
                  <a:spLocks/>
                </p:cNvSpPr>
                <p:nvPr/>
              </p:nvSpPr>
              <p:spPr bwMode="auto">
                <a:xfrm>
                  <a:off x="3344" y="1145"/>
                  <a:ext cx="7" cy="7"/>
                </a:xfrm>
                <a:custGeom>
                  <a:avLst/>
                  <a:gdLst>
                    <a:gd name="T0" fmla="*/ 4 w 7"/>
                    <a:gd name="T1" fmla="*/ 0 h 7"/>
                    <a:gd name="T2" fmla="*/ 5 w 7"/>
                    <a:gd name="T3" fmla="*/ 0 h 7"/>
                    <a:gd name="T4" fmla="*/ 6 w 7"/>
                    <a:gd name="T5" fmla="*/ 2 h 7"/>
                    <a:gd name="T6" fmla="*/ 7 w 7"/>
                    <a:gd name="T7" fmla="*/ 3 h 7"/>
                    <a:gd name="T8" fmla="*/ 6 w 7"/>
                    <a:gd name="T9" fmla="*/ 6 h 7"/>
                    <a:gd name="T10" fmla="*/ 5 w 7"/>
                    <a:gd name="T11" fmla="*/ 7 h 7"/>
                    <a:gd name="T12" fmla="*/ 4 w 7"/>
                    <a:gd name="T13" fmla="*/ 7 h 7"/>
                    <a:gd name="T14" fmla="*/ 2 w 7"/>
                    <a:gd name="T15" fmla="*/ 7 h 7"/>
                    <a:gd name="T16" fmla="*/ 1 w 7"/>
                    <a:gd name="T17" fmla="*/ 6 h 7"/>
                    <a:gd name="T18" fmla="*/ 0 w 7"/>
                    <a:gd name="T19" fmla="*/ 3 h 7"/>
                    <a:gd name="T20" fmla="*/ 1 w 7"/>
                    <a:gd name="T21" fmla="*/ 2 h 7"/>
                    <a:gd name="T22" fmla="*/ 2 w 7"/>
                    <a:gd name="T23" fmla="*/ 0 h 7"/>
                    <a:gd name="T24" fmla="*/ 4 w 7"/>
                    <a:gd name="T25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7">
                      <a:moveTo>
                        <a:pt x="4" y="0"/>
                      </a:moveTo>
                      <a:lnTo>
                        <a:pt x="5" y="0"/>
                      </a:lnTo>
                      <a:lnTo>
                        <a:pt x="6" y="2"/>
                      </a:lnTo>
                      <a:lnTo>
                        <a:pt x="7" y="3"/>
                      </a:lnTo>
                      <a:lnTo>
                        <a:pt x="6" y="6"/>
                      </a:lnTo>
                      <a:lnTo>
                        <a:pt x="5" y="7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1" y="6"/>
                      </a:ln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2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73" name="Freeform 460"/>
                <p:cNvSpPr>
                  <a:spLocks/>
                </p:cNvSpPr>
                <p:nvPr/>
              </p:nvSpPr>
              <p:spPr bwMode="auto">
                <a:xfrm>
                  <a:off x="3384" y="114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0 h 1"/>
                    <a:gd name="T4" fmla="*/ 0 w 2"/>
                    <a:gd name="T5" fmla="*/ 1 h 1"/>
                    <a:gd name="T6" fmla="*/ 0 w 2"/>
                    <a:gd name="T7" fmla="*/ 0 h 1"/>
                    <a:gd name="T8" fmla="*/ 0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74" name="Freeform 461"/>
                <p:cNvSpPr>
                  <a:spLocks/>
                </p:cNvSpPr>
                <p:nvPr/>
              </p:nvSpPr>
              <p:spPr bwMode="auto">
                <a:xfrm>
                  <a:off x="2674" y="1182"/>
                  <a:ext cx="7" cy="7"/>
                </a:xfrm>
                <a:custGeom>
                  <a:avLst/>
                  <a:gdLst>
                    <a:gd name="T0" fmla="*/ 4 w 7"/>
                    <a:gd name="T1" fmla="*/ 0 h 7"/>
                    <a:gd name="T2" fmla="*/ 6 w 7"/>
                    <a:gd name="T3" fmla="*/ 1 h 7"/>
                    <a:gd name="T4" fmla="*/ 7 w 7"/>
                    <a:gd name="T5" fmla="*/ 4 h 7"/>
                    <a:gd name="T6" fmla="*/ 6 w 7"/>
                    <a:gd name="T7" fmla="*/ 5 h 7"/>
                    <a:gd name="T8" fmla="*/ 4 w 7"/>
                    <a:gd name="T9" fmla="*/ 7 h 7"/>
                    <a:gd name="T10" fmla="*/ 2 w 7"/>
                    <a:gd name="T11" fmla="*/ 5 h 7"/>
                    <a:gd name="T12" fmla="*/ 0 w 7"/>
                    <a:gd name="T13" fmla="*/ 4 h 7"/>
                    <a:gd name="T14" fmla="*/ 2 w 7"/>
                    <a:gd name="T15" fmla="*/ 1 h 7"/>
                    <a:gd name="T16" fmla="*/ 4 w 7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7">
                      <a:moveTo>
                        <a:pt x="4" y="0"/>
                      </a:moveTo>
                      <a:lnTo>
                        <a:pt x="6" y="1"/>
                      </a:lnTo>
                      <a:lnTo>
                        <a:pt x="7" y="4"/>
                      </a:lnTo>
                      <a:lnTo>
                        <a:pt x="6" y="5"/>
                      </a:lnTo>
                      <a:lnTo>
                        <a:pt x="4" y="7"/>
                      </a:lnTo>
                      <a:lnTo>
                        <a:pt x="2" y="5"/>
                      </a:lnTo>
                      <a:lnTo>
                        <a:pt x="0" y="4"/>
                      </a:lnTo>
                      <a:lnTo>
                        <a:pt x="2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75" name="Freeform 462"/>
                <p:cNvSpPr>
                  <a:spLocks/>
                </p:cNvSpPr>
                <p:nvPr/>
              </p:nvSpPr>
              <p:spPr bwMode="auto">
                <a:xfrm>
                  <a:off x="2708" y="1179"/>
                  <a:ext cx="14" cy="12"/>
                </a:xfrm>
                <a:custGeom>
                  <a:avLst/>
                  <a:gdLst>
                    <a:gd name="T0" fmla="*/ 7 w 14"/>
                    <a:gd name="T1" fmla="*/ 0 h 12"/>
                    <a:gd name="T2" fmla="*/ 10 w 14"/>
                    <a:gd name="T3" fmla="*/ 2 h 12"/>
                    <a:gd name="T4" fmla="*/ 12 w 14"/>
                    <a:gd name="T5" fmla="*/ 3 h 12"/>
                    <a:gd name="T6" fmla="*/ 14 w 14"/>
                    <a:gd name="T7" fmla="*/ 7 h 12"/>
                    <a:gd name="T8" fmla="*/ 12 w 14"/>
                    <a:gd name="T9" fmla="*/ 10 h 12"/>
                    <a:gd name="T10" fmla="*/ 10 w 14"/>
                    <a:gd name="T11" fmla="*/ 12 h 12"/>
                    <a:gd name="T12" fmla="*/ 7 w 14"/>
                    <a:gd name="T13" fmla="*/ 12 h 12"/>
                    <a:gd name="T14" fmla="*/ 4 w 14"/>
                    <a:gd name="T15" fmla="*/ 12 h 12"/>
                    <a:gd name="T16" fmla="*/ 2 w 14"/>
                    <a:gd name="T17" fmla="*/ 10 h 12"/>
                    <a:gd name="T18" fmla="*/ 0 w 14"/>
                    <a:gd name="T19" fmla="*/ 7 h 12"/>
                    <a:gd name="T20" fmla="*/ 2 w 14"/>
                    <a:gd name="T21" fmla="*/ 3 h 12"/>
                    <a:gd name="T22" fmla="*/ 4 w 14"/>
                    <a:gd name="T23" fmla="*/ 2 h 12"/>
                    <a:gd name="T24" fmla="*/ 7 w 14"/>
                    <a:gd name="T25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4" h="12">
                      <a:moveTo>
                        <a:pt x="7" y="0"/>
                      </a:move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7"/>
                      </a:lnTo>
                      <a:lnTo>
                        <a:pt x="12" y="10"/>
                      </a:lnTo>
                      <a:lnTo>
                        <a:pt x="10" y="12"/>
                      </a:lnTo>
                      <a:lnTo>
                        <a:pt x="7" y="12"/>
                      </a:lnTo>
                      <a:lnTo>
                        <a:pt x="4" y="12"/>
                      </a:lnTo>
                      <a:lnTo>
                        <a:pt x="2" y="10"/>
                      </a:lnTo>
                      <a:lnTo>
                        <a:pt x="0" y="7"/>
                      </a:lnTo>
                      <a:lnTo>
                        <a:pt x="2" y="3"/>
                      </a:lnTo>
                      <a:lnTo>
                        <a:pt x="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76" name="Freeform 463"/>
                <p:cNvSpPr>
                  <a:spLocks/>
                </p:cNvSpPr>
                <p:nvPr/>
              </p:nvSpPr>
              <p:spPr bwMode="auto">
                <a:xfrm>
                  <a:off x="2742" y="1177"/>
                  <a:ext cx="20" cy="18"/>
                </a:xfrm>
                <a:custGeom>
                  <a:avLst/>
                  <a:gdLst>
                    <a:gd name="T0" fmla="*/ 10 w 20"/>
                    <a:gd name="T1" fmla="*/ 0 h 18"/>
                    <a:gd name="T2" fmla="*/ 14 w 20"/>
                    <a:gd name="T3" fmla="*/ 0 h 18"/>
                    <a:gd name="T4" fmla="*/ 16 w 20"/>
                    <a:gd name="T5" fmla="*/ 2 h 18"/>
                    <a:gd name="T6" fmla="*/ 19 w 20"/>
                    <a:gd name="T7" fmla="*/ 5 h 18"/>
                    <a:gd name="T8" fmla="*/ 20 w 20"/>
                    <a:gd name="T9" fmla="*/ 9 h 18"/>
                    <a:gd name="T10" fmla="*/ 19 w 20"/>
                    <a:gd name="T11" fmla="*/ 13 h 18"/>
                    <a:gd name="T12" fmla="*/ 16 w 20"/>
                    <a:gd name="T13" fmla="*/ 16 h 18"/>
                    <a:gd name="T14" fmla="*/ 14 w 20"/>
                    <a:gd name="T15" fmla="*/ 17 h 18"/>
                    <a:gd name="T16" fmla="*/ 10 w 20"/>
                    <a:gd name="T17" fmla="*/ 18 h 18"/>
                    <a:gd name="T18" fmla="*/ 7 w 20"/>
                    <a:gd name="T19" fmla="*/ 17 h 18"/>
                    <a:gd name="T20" fmla="*/ 3 w 20"/>
                    <a:gd name="T21" fmla="*/ 16 h 18"/>
                    <a:gd name="T22" fmla="*/ 2 w 20"/>
                    <a:gd name="T23" fmla="*/ 13 h 18"/>
                    <a:gd name="T24" fmla="*/ 0 w 20"/>
                    <a:gd name="T25" fmla="*/ 9 h 18"/>
                    <a:gd name="T26" fmla="*/ 2 w 20"/>
                    <a:gd name="T27" fmla="*/ 5 h 18"/>
                    <a:gd name="T28" fmla="*/ 3 w 20"/>
                    <a:gd name="T29" fmla="*/ 2 h 18"/>
                    <a:gd name="T30" fmla="*/ 7 w 20"/>
                    <a:gd name="T31" fmla="*/ 0 h 18"/>
                    <a:gd name="T32" fmla="*/ 10 w 20"/>
                    <a:gd name="T3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18">
                      <a:moveTo>
                        <a:pt x="10" y="0"/>
                      </a:moveTo>
                      <a:lnTo>
                        <a:pt x="14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20" y="9"/>
                      </a:lnTo>
                      <a:lnTo>
                        <a:pt x="19" y="13"/>
                      </a:lnTo>
                      <a:lnTo>
                        <a:pt x="16" y="16"/>
                      </a:lnTo>
                      <a:lnTo>
                        <a:pt x="14" y="17"/>
                      </a:lnTo>
                      <a:lnTo>
                        <a:pt x="10" y="18"/>
                      </a:lnTo>
                      <a:lnTo>
                        <a:pt x="7" y="17"/>
                      </a:lnTo>
                      <a:lnTo>
                        <a:pt x="3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lnTo>
                        <a:pt x="2" y="5"/>
                      </a:lnTo>
                      <a:lnTo>
                        <a:pt x="3" y="2"/>
                      </a:lnTo>
                      <a:lnTo>
                        <a:pt x="7" y="0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77" name="Freeform 464"/>
                <p:cNvSpPr>
                  <a:spLocks/>
                </p:cNvSpPr>
                <p:nvPr/>
              </p:nvSpPr>
              <p:spPr bwMode="auto">
                <a:xfrm>
                  <a:off x="2777" y="1173"/>
                  <a:ext cx="24" cy="25"/>
                </a:xfrm>
                <a:custGeom>
                  <a:avLst/>
                  <a:gdLst>
                    <a:gd name="T0" fmla="*/ 13 w 24"/>
                    <a:gd name="T1" fmla="*/ 0 h 25"/>
                    <a:gd name="T2" fmla="*/ 18 w 24"/>
                    <a:gd name="T3" fmla="*/ 1 h 25"/>
                    <a:gd name="T4" fmla="*/ 22 w 24"/>
                    <a:gd name="T5" fmla="*/ 4 h 25"/>
                    <a:gd name="T6" fmla="*/ 24 w 24"/>
                    <a:gd name="T7" fmla="*/ 8 h 25"/>
                    <a:gd name="T8" fmla="*/ 24 w 24"/>
                    <a:gd name="T9" fmla="*/ 13 h 25"/>
                    <a:gd name="T10" fmla="*/ 24 w 24"/>
                    <a:gd name="T11" fmla="*/ 17 h 25"/>
                    <a:gd name="T12" fmla="*/ 22 w 24"/>
                    <a:gd name="T13" fmla="*/ 22 h 25"/>
                    <a:gd name="T14" fmla="*/ 18 w 24"/>
                    <a:gd name="T15" fmla="*/ 25 h 25"/>
                    <a:gd name="T16" fmla="*/ 13 w 24"/>
                    <a:gd name="T17" fmla="*/ 25 h 25"/>
                    <a:gd name="T18" fmla="*/ 7 w 24"/>
                    <a:gd name="T19" fmla="*/ 25 h 25"/>
                    <a:gd name="T20" fmla="*/ 3 w 24"/>
                    <a:gd name="T21" fmla="*/ 22 h 25"/>
                    <a:gd name="T22" fmla="*/ 1 w 24"/>
                    <a:gd name="T23" fmla="*/ 17 h 25"/>
                    <a:gd name="T24" fmla="*/ 0 w 24"/>
                    <a:gd name="T25" fmla="*/ 13 h 25"/>
                    <a:gd name="T26" fmla="*/ 1 w 24"/>
                    <a:gd name="T27" fmla="*/ 8 h 25"/>
                    <a:gd name="T28" fmla="*/ 3 w 24"/>
                    <a:gd name="T29" fmla="*/ 4 h 25"/>
                    <a:gd name="T30" fmla="*/ 7 w 24"/>
                    <a:gd name="T31" fmla="*/ 1 h 25"/>
                    <a:gd name="T32" fmla="*/ 13 w 2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4" h="25">
                      <a:moveTo>
                        <a:pt x="13" y="0"/>
                      </a:moveTo>
                      <a:lnTo>
                        <a:pt x="18" y="1"/>
                      </a:lnTo>
                      <a:lnTo>
                        <a:pt x="22" y="4"/>
                      </a:lnTo>
                      <a:lnTo>
                        <a:pt x="24" y="8"/>
                      </a:lnTo>
                      <a:lnTo>
                        <a:pt x="24" y="13"/>
                      </a:lnTo>
                      <a:lnTo>
                        <a:pt x="24" y="17"/>
                      </a:lnTo>
                      <a:lnTo>
                        <a:pt x="22" y="22"/>
                      </a:lnTo>
                      <a:lnTo>
                        <a:pt x="18" y="25"/>
                      </a:lnTo>
                      <a:lnTo>
                        <a:pt x="13" y="25"/>
                      </a:lnTo>
                      <a:lnTo>
                        <a:pt x="7" y="25"/>
                      </a:lnTo>
                      <a:lnTo>
                        <a:pt x="3" y="22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1" y="8"/>
                      </a:lnTo>
                      <a:lnTo>
                        <a:pt x="3" y="4"/>
                      </a:lnTo>
                      <a:lnTo>
                        <a:pt x="7" y="1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78" name="Freeform 465"/>
                <p:cNvSpPr>
                  <a:spLocks/>
                </p:cNvSpPr>
                <p:nvPr/>
              </p:nvSpPr>
              <p:spPr bwMode="auto">
                <a:xfrm>
                  <a:off x="2811" y="1170"/>
                  <a:ext cx="31" cy="32"/>
                </a:xfrm>
                <a:custGeom>
                  <a:avLst/>
                  <a:gdLst>
                    <a:gd name="T0" fmla="*/ 15 w 31"/>
                    <a:gd name="T1" fmla="*/ 0 h 32"/>
                    <a:gd name="T2" fmla="*/ 21 w 31"/>
                    <a:gd name="T3" fmla="*/ 0 h 32"/>
                    <a:gd name="T4" fmla="*/ 24 w 31"/>
                    <a:gd name="T5" fmla="*/ 3 h 32"/>
                    <a:gd name="T6" fmla="*/ 28 w 31"/>
                    <a:gd name="T7" fmla="*/ 7 h 32"/>
                    <a:gd name="T8" fmla="*/ 31 w 31"/>
                    <a:gd name="T9" fmla="*/ 11 h 32"/>
                    <a:gd name="T10" fmla="*/ 31 w 31"/>
                    <a:gd name="T11" fmla="*/ 16 h 32"/>
                    <a:gd name="T12" fmla="*/ 31 w 31"/>
                    <a:gd name="T13" fmla="*/ 21 h 32"/>
                    <a:gd name="T14" fmla="*/ 28 w 31"/>
                    <a:gd name="T15" fmla="*/ 25 h 32"/>
                    <a:gd name="T16" fmla="*/ 24 w 31"/>
                    <a:gd name="T17" fmla="*/ 28 h 32"/>
                    <a:gd name="T18" fmla="*/ 21 w 31"/>
                    <a:gd name="T19" fmla="*/ 30 h 32"/>
                    <a:gd name="T20" fmla="*/ 15 w 31"/>
                    <a:gd name="T21" fmla="*/ 32 h 32"/>
                    <a:gd name="T22" fmla="*/ 10 w 31"/>
                    <a:gd name="T23" fmla="*/ 30 h 32"/>
                    <a:gd name="T24" fmla="*/ 6 w 31"/>
                    <a:gd name="T25" fmla="*/ 28 h 32"/>
                    <a:gd name="T26" fmla="*/ 4 w 31"/>
                    <a:gd name="T27" fmla="*/ 25 h 32"/>
                    <a:gd name="T28" fmla="*/ 1 w 31"/>
                    <a:gd name="T29" fmla="*/ 21 h 32"/>
                    <a:gd name="T30" fmla="*/ 0 w 31"/>
                    <a:gd name="T31" fmla="*/ 16 h 32"/>
                    <a:gd name="T32" fmla="*/ 1 w 31"/>
                    <a:gd name="T33" fmla="*/ 11 h 32"/>
                    <a:gd name="T34" fmla="*/ 4 w 31"/>
                    <a:gd name="T35" fmla="*/ 7 h 32"/>
                    <a:gd name="T36" fmla="*/ 6 w 31"/>
                    <a:gd name="T37" fmla="*/ 3 h 32"/>
                    <a:gd name="T38" fmla="*/ 10 w 31"/>
                    <a:gd name="T39" fmla="*/ 0 h 32"/>
                    <a:gd name="T40" fmla="*/ 15 w 31"/>
                    <a:gd name="T41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1" h="32">
                      <a:moveTo>
                        <a:pt x="15" y="0"/>
                      </a:moveTo>
                      <a:lnTo>
                        <a:pt x="21" y="0"/>
                      </a:lnTo>
                      <a:lnTo>
                        <a:pt x="24" y="3"/>
                      </a:lnTo>
                      <a:lnTo>
                        <a:pt x="28" y="7"/>
                      </a:lnTo>
                      <a:lnTo>
                        <a:pt x="31" y="11"/>
                      </a:lnTo>
                      <a:lnTo>
                        <a:pt x="31" y="16"/>
                      </a:lnTo>
                      <a:lnTo>
                        <a:pt x="31" y="21"/>
                      </a:lnTo>
                      <a:lnTo>
                        <a:pt x="28" y="25"/>
                      </a:lnTo>
                      <a:lnTo>
                        <a:pt x="24" y="28"/>
                      </a:lnTo>
                      <a:lnTo>
                        <a:pt x="21" y="30"/>
                      </a:lnTo>
                      <a:lnTo>
                        <a:pt x="15" y="32"/>
                      </a:lnTo>
                      <a:lnTo>
                        <a:pt x="10" y="30"/>
                      </a:lnTo>
                      <a:lnTo>
                        <a:pt x="6" y="28"/>
                      </a:lnTo>
                      <a:lnTo>
                        <a:pt x="4" y="25"/>
                      </a:lnTo>
                      <a:lnTo>
                        <a:pt x="1" y="21"/>
                      </a:lnTo>
                      <a:lnTo>
                        <a:pt x="0" y="16"/>
                      </a:lnTo>
                      <a:lnTo>
                        <a:pt x="1" y="11"/>
                      </a:lnTo>
                      <a:lnTo>
                        <a:pt x="4" y="7"/>
                      </a:lnTo>
                      <a:lnTo>
                        <a:pt x="6" y="3"/>
                      </a:lnTo>
                      <a:lnTo>
                        <a:pt x="10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79" name="Freeform 466"/>
                <p:cNvSpPr>
                  <a:spLocks/>
                </p:cNvSpPr>
                <p:nvPr/>
              </p:nvSpPr>
              <p:spPr bwMode="auto">
                <a:xfrm>
                  <a:off x="2845" y="1166"/>
                  <a:ext cx="38" cy="38"/>
                </a:xfrm>
                <a:custGeom>
                  <a:avLst/>
                  <a:gdLst>
                    <a:gd name="T0" fmla="*/ 19 w 38"/>
                    <a:gd name="T1" fmla="*/ 0 h 38"/>
                    <a:gd name="T2" fmla="*/ 25 w 38"/>
                    <a:gd name="T3" fmla="*/ 2 h 38"/>
                    <a:gd name="T4" fmla="*/ 30 w 38"/>
                    <a:gd name="T5" fmla="*/ 4 h 38"/>
                    <a:gd name="T6" fmla="*/ 34 w 38"/>
                    <a:gd name="T7" fmla="*/ 8 h 38"/>
                    <a:gd name="T8" fmla="*/ 36 w 38"/>
                    <a:gd name="T9" fmla="*/ 13 h 38"/>
                    <a:gd name="T10" fmla="*/ 38 w 38"/>
                    <a:gd name="T11" fmla="*/ 20 h 38"/>
                    <a:gd name="T12" fmla="*/ 36 w 38"/>
                    <a:gd name="T13" fmla="*/ 25 h 38"/>
                    <a:gd name="T14" fmla="*/ 34 w 38"/>
                    <a:gd name="T15" fmla="*/ 31 h 38"/>
                    <a:gd name="T16" fmla="*/ 30 w 38"/>
                    <a:gd name="T17" fmla="*/ 34 h 38"/>
                    <a:gd name="T18" fmla="*/ 25 w 38"/>
                    <a:gd name="T19" fmla="*/ 37 h 38"/>
                    <a:gd name="T20" fmla="*/ 19 w 38"/>
                    <a:gd name="T21" fmla="*/ 38 h 38"/>
                    <a:gd name="T22" fmla="*/ 13 w 38"/>
                    <a:gd name="T23" fmla="*/ 37 h 38"/>
                    <a:gd name="T24" fmla="*/ 7 w 38"/>
                    <a:gd name="T25" fmla="*/ 34 h 38"/>
                    <a:gd name="T26" fmla="*/ 4 w 38"/>
                    <a:gd name="T27" fmla="*/ 31 h 38"/>
                    <a:gd name="T28" fmla="*/ 1 w 38"/>
                    <a:gd name="T29" fmla="*/ 25 h 38"/>
                    <a:gd name="T30" fmla="*/ 0 w 38"/>
                    <a:gd name="T31" fmla="*/ 20 h 38"/>
                    <a:gd name="T32" fmla="*/ 1 w 38"/>
                    <a:gd name="T33" fmla="*/ 13 h 38"/>
                    <a:gd name="T34" fmla="*/ 4 w 38"/>
                    <a:gd name="T35" fmla="*/ 8 h 38"/>
                    <a:gd name="T36" fmla="*/ 7 w 38"/>
                    <a:gd name="T37" fmla="*/ 4 h 38"/>
                    <a:gd name="T38" fmla="*/ 13 w 38"/>
                    <a:gd name="T39" fmla="*/ 2 h 38"/>
                    <a:gd name="T40" fmla="*/ 19 w 38"/>
                    <a:gd name="T41" fmla="*/ 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8" h="38">
                      <a:moveTo>
                        <a:pt x="19" y="0"/>
                      </a:moveTo>
                      <a:lnTo>
                        <a:pt x="25" y="2"/>
                      </a:lnTo>
                      <a:lnTo>
                        <a:pt x="30" y="4"/>
                      </a:lnTo>
                      <a:lnTo>
                        <a:pt x="34" y="8"/>
                      </a:lnTo>
                      <a:lnTo>
                        <a:pt x="36" y="13"/>
                      </a:lnTo>
                      <a:lnTo>
                        <a:pt x="38" y="20"/>
                      </a:lnTo>
                      <a:lnTo>
                        <a:pt x="36" y="25"/>
                      </a:lnTo>
                      <a:lnTo>
                        <a:pt x="34" y="31"/>
                      </a:lnTo>
                      <a:lnTo>
                        <a:pt x="30" y="34"/>
                      </a:lnTo>
                      <a:lnTo>
                        <a:pt x="25" y="37"/>
                      </a:lnTo>
                      <a:lnTo>
                        <a:pt x="19" y="38"/>
                      </a:lnTo>
                      <a:lnTo>
                        <a:pt x="13" y="37"/>
                      </a:lnTo>
                      <a:lnTo>
                        <a:pt x="7" y="34"/>
                      </a:lnTo>
                      <a:lnTo>
                        <a:pt x="4" y="31"/>
                      </a:lnTo>
                      <a:lnTo>
                        <a:pt x="1" y="25"/>
                      </a:lnTo>
                      <a:lnTo>
                        <a:pt x="0" y="20"/>
                      </a:lnTo>
                      <a:lnTo>
                        <a:pt x="1" y="13"/>
                      </a:lnTo>
                      <a:lnTo>
                        <a:pt x="4" y="8"/>
                      </a:lnTo>
                      <a:lnTo>
                        <a:pt x="7" y="4"/>
                      </a:lnTo>
                      <a:lnTo>
                        <a:pt x="13" y="2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80" name="Freeform 467"/>
                <p:cNvSpPr>
                  <a:spLocks/>
                </p:cNvSpPr>
                <p:nvPr/>
              </p:nvSpPr>
              <p:spPr bwMode="auto">
                <a:xfrm>
                  <a:off x="2879" y="1164"/>
                  <a:ext cx="44" cy="44"/>
                </a:xfrm>
                <a:custGeom>
                  <a:avLst/>
                  <a:gdLst>
                    <a:gd name="T0" fmla="*/ 22 w 44"/>
                    <a:gd name="T1" fmla="*/ 0 h 44"/>
                    <a:gd name="T2" fmla="*/ 34 w 44"/>
                    <a:gd name="T3" fmla="*/ 2 h 44"/>
                    <a:gd name="T4" fmla="*/ 42 w 44"/>
                    <a:gd name="T5" fmla="*/ 10 h 44"/>
                    <a:gd name="T6" fmla="*/ 44 w 44"/>
                    <a:gd name="T7" fmla="*/ 22 h 44"/>
                    <a:gd name="T8" fmla="*/ 42 w 44"/>
                    <a:gd name="T9" fmla="*/ 33 h 44"/>
                    <a:gd name="T10" fmla="*/ 34 w 44"/>
                    <a:gd name="T11" fmla="*/ 40 h 44"/>
                    <a:gd name="T12" fmla="*/ 22 w 44"/>
                    <a:gd name="T13" fmla="*/ 44 h 44"/>
                    <a:gd name="T14" fmla="*/ 11 w 44"/>
                    <a:gd name="T15" fmla="*/ 40 h 44"/>
                    <a:gd name="T16" fmla="*/ 4 w 44"/>
                    <a:gd name="T17" fmla="*/ 33 h 44"/>
                    <a:gd name="T18" fmla="*/ 0 w 44"/>
                    <a:gd name="T19" fmla="*/ 22 h 44"/>
                    <a:gd name="T20" fmla="*/ 4 w 44"/>
                    <a:gd name="T21" fmla="*/ 10 h 44"/>
                    <a:gd name="T22" fmla="*/ 11 w 44"/>
                    <a:gd name="T23" fmla="*/ 2 h 44"/>
                    <a:gd name="T24" fmla="*/ 22 w 44"/>
                    <a:gd name="T25" fmla="*/ 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4" h="44">
                      <a:moveTo>
                        <a:pt x="22" y="0"/>
                      </a:moveTo>
                      <a:lnTo>
                        <a:pt x="34" y="2"/>
                      </a:lnTo>
                      <a:lnTo>
                        <a:pt x="42" y="10"/>
                      </a:lnTo>
                      <a:lnTo>
                        <a:pt x="44" y="22"/>
                      </a:lnTo>
                      <a:lnTo>
                        <a:pt x="42" y="33"/>
                      </a:lnTo>
                      <a:lnTo>
                        <a:pt x="34" y="40"/>
                      </a:lnTo>
                      <a:lnTo>
                        <a:pt x="22" y="44"/>
                      </a:lnTo>
                      <a:lnTo>
                        <a:pt x="11" y="40"/>
                      </a:lnTo>
                      <a:lnTo>
                        <a:pt x="4" y="33"/>
                      </a:lnTo>
                      <a:lnTo>
                        <a:pt x="0" y="22"/>
                      </a:lnTo>
                      <a:lnTo>
                        <a:pt x="4" y="10"/>
                      </a:lnTo>
                      <a:lnTo>
                        <a:pt x="11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81" name="Freeform 468"/>
                <p:cNvSpPr>
                  <a:spLocks/>
                </p:cNvSpPr>
                <p:nvPr/>
              </p:nvSpPr>
              <p:spPr bwMode="auto">
                <a:xfrm>
                  <a:off x="2915" y="1162"/>
                  <a:ext cx="46" cy="46"/>
                </a:xfrm>
                <a:custGeom>
                  <a:avLst/>
                  <a:gdLst>
                    <a:gd name="T0" fmla="*/ 23 w 46"/>
                    <a:gd name="T1" fmla="*/ 0 h 46"/>
                    <a:gd name="T2" fmla="*/ 34 w 46"/>
                    <a:gd name="T3" fmla="*/ 4 h 46"/>
                    <a:gd name="T4" fmla="*/ 44 w 46"/>
                    <a:gd name="T5" fmla="*/ 12 h 46"/>
                    <a:gd name="T6" fmla="*/ 46 w 46"/>
                    <a:gd name="T7" fmla="*/ 24 h 46"/>
                    <a:gd name="T8" fmla="*/ 44 w 46"/>
                    <a:gd name="T9" fmla="*/ 36 h 46"/>
                    <a:gd name="T10" fmla="*/ 34 w 46"/>
                    <a:gd name="T11" fmla="*/ 44 h 46"/>
                    <a:gd name="T12" fmla="*/ 23 w 46"/>
                    <a:gd name="T13" fmla="*/ 46 h 46"/>
                    <a:gd name="T14" fmla="*/ 12 w 46"/>
                    <a:gd name="T15" fmla="*/ 44 h 46"/>
                    <a:gd name="T16" fmla="*/ 3 w 46"/>
                    <a:gd name="T17" fmla="*/ 36 h 46"/>
                    <a:gd name="T18" fmla="*/ 0 w 46"/>
                    <a:gd name="T19" fmla="*/ 24 h 46"/>
                    <a:gd name="T20" fmla="*/ 3 w 46"/>
                    <a:gd name="T21" fmla="*/ 12 h 46"/>
                    <a:gd name="T22" fmla="*/ 12 w 46"/>
                    <a:gd name="T23" fmla="*/ 4 h 46"/>
                    <a:gd name="T24" fmla="*/ 23 w 46"/>
                    <a:gd name="T25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6" h="46">
                      <a:moveTo>
                        <a:pt x="23" y="0"/>
                      </a:moveTo>
                      <a:lnTo>
                        <a:pt x="34" y="4"/>
                      </a:lnTo>
                      <a:lnTo>
                        <a:pt x="44" y="12"/>
                      </a:lnTo>
                      <a:lnTo>
                        <a:pt x="46" y="24"/>
                      </a:lnTo>
                      <a:lnTo>
                        <a:pt x="44" y="36"/>
                      </a:lnTo>
                      <a:lnTo>
                        <a:pt x="34" y="44"/>
                      </a:lnTo>
                      <a:lnTo>
                        <a:pt x="23" y="46"/>
                      </a:lnTo>
                      <a:lnTo>
                        <a:pt x="12" y="44"/>
                      </a:lnTo>
                      <a:lnTo>
                        <a:pt x="3" y="36"/>
                      </a:lnTo>
                      <a:lnTo>
                        <a:pt x="0" y="24"/>
                      </a:lnTo>
                      <a:lnTo>
                        <a:pt x="3" y="12"/>
                      </a:lnTo>
                      <a:lnTo>
                        <a:pt x="12" y="4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82" name="Freeform 469"/>
                <p:cNvSpPr>
                  <a:spLocks/>
                </p:cNvSpPr>
                <p:nvPr/>
              </p:nvSpPr>
              <p:spPr bwMode="auto">
                <a:xfrm>
                  <a:off x="2952" y="1162"/>
                  <a:ext cx="46" cy="46"/>
                </a:xfrm>
                <a:custGeom>
                  <a:avLst/>
                  <a:gdLst>
                    <a:gd name="T0" fmla="*/ 24 w 46"/>
                    <a:gd name="T1" fmla="*/ 0 h 46"/>
                    <a:gd name="T2" fmla="*/ 35 w 46"/>
                    <a:gd name="T3" fmla="*/ 4 h 46"/>
                    <a:gd name="T4" fmla="*/ 43 w 46"/>
                    <a:gd name="T5" fmla="*/ 12 h 46"/>
                    <a:gd name="T6" fmla="*/ 46 w 46"/>
                    <a:gd name="T7" fmla="*/ 24 h 46"/>
                    <a:gd name="T8" fmla="*/ 43 w 46"/>
                    <a:gd name="T9" fmla="*/ 36 h 46"/>
                    <a:gd name="T10" fmla="*/ 35 w 46"/>
                    <a:gd name="T11" fmla="*/ 44 h 46"/>
                    <a:gd name="T12" fmla="*/ 24 w 46"/>
                    <a:gd name="T13" fmla="*/ 46 h 46"/>
                    <a:gd name="T14" fmla="*/ 12 w 46"/>
                    <a:gd name="T15" fmla="*/ 44 h 46"/>
                    <a:gd name="T16" fmla="*/ 4 w 46"/>
                    <a:gd name="T17" fmla="*/ 36 h 46"/>
                    <a:gd name="T18" fmla="*/ 0 w 46"/>
                    <a:gd name="T19" fmla="*/ 24 h 46"/>
                    <a:gd name="T20" fmla="*/ 4 w 46"/>
                    <a:gd name="T21" fmla="*/ 12 h 46"/>
                    <a:gd name="T22" fmla="*/ 12 w 46"/>
                    <a:gd name="T23" fmla="*/ 4 h 46"/>
                    <a:gd name="T24" fmla="*/ 24 w 46"/>
                    <a:gd name="T25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6" h="46">
                      <a:moveTo>
                        <a:pt x="24" y="0"/>
                      </a:moveTo>
                      <a:lnTo>
                        <a:pt x="35" y="4"/>
                      </a:lnTo>
                      <a:lnTo>
                        <a:pt x="43" y="12"/>
                      </a:lnTo>
                      <a:lnTo>
                        <a:pt x="46" y="24"/>
                      </a:lnTo>
                      <a:lnTo>
                        <a:pt x="43" y="36"/>
                      </a:lnTo>
                      <a:lnTo>
                        <a:pt x="35" y="44"/>
                      </a:lnTo>
                      <a:lnTo>
                        <a:pt x="24" y="46"/>
                      </a:lnTo>
                      <a:lnTo>
                        <a:pt x="12" y="44"/>
                      </a:lnTo>
                      <a:lnTo>
                        <a:pt x="4" y="36"/>
                      </a:lnTo>
                      <a:lnTo>
                        <a:pt x="0" y="24"/>
                      </a:lnTo>
                      <a:lnTo>
                        <a:pt x="4" y="12"/>
                      </a:lnTo>
                      <a:lnTo>
                        <a:pt x="12" y="4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83" name="Freeform 470"/>
                <p:cNvSpPr>
                  <a:spLocks/>
                </p:cNvSpPr>
                <p:nvPr/>
              </p:nvSpPr>
              <p:spPr bwMode="auto">
                <a:xfrm>
                  <a:off x="2990" y="1162"/>
                  <a:ext cx="46" cy="46"/>
                </a:xfrm>
                <a:custGeom>
                  <a:avLst/>
                  <a:gdLst>
                    <a:gd name="T0" fmla="*/ 22 w 46"/>
                    <a:gd name="T1" fmla="*/ 0 h 46"/>
                    <a:gd name="T2" fmla="*/ 34 w 46"/>
                    <a:gd name="T3" fmla="*/ 4 h 46"/>
                    <a:gd name="T4" fmla="*/ 42 w 46"/>
                    <a:gd name="T5" fmla="*/ 12 h 46"/>
                    <a:gd name="T6" fmla="*/ 46 w 46"/>
                    <a:gd name="T7" fmla="*/ 24 h 46"/>
                    <a:gd name="T8" fmla="*/ 42 w 46"/>
                    <a:gd name="T9" fmla="*/ 36 h 46"/>
                    <a:gd name="T10" fmla="*/ 34 w 46"/>
                    <a:gd name="T11" fmla="*/ 44 h 46"/>
                    <a:gd name="T12" fmla="*/ 22 w 46"/>
                    <a:gd name="T13" fmla="*/ 46 h 46"/>
                    <a:gd name="T14" fmla="*/ 10 w 46"/>
                    <a:gd name="T15" fmla="*/ 44 h 46"/>
                    <a:gd name="T16" fmla="*/ 3 w 46"/>
                    <a:gd name="T17" fmla="*/ 36 h 46"/>
                    <a:gd name="T18" fmla="*/ 0 w 46"/>
                    <a:gd name="T19" fmla="*/ 24 h 46"/>
                    <a:gd name="T20" fmla="*/ 3 w 46"/>
                    <a:gd name="T21" fmla="*/ 12 h 46"/>
                    <a:gd name="T22" fmla="*/ 10 w 46"/>
                    <a:gd name="T23" fmla="*/ 4 h 46"/>
                    <a:gd name="T24" fmla="*/ 22 w 46"/>
                    <a:gd name="T25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6" h="46">
                      <a:moveTo>
                        <a:pt x="22" y="0"/>
                      </a:moveTo>
                      <a:lnTo>
                        <a:pt x="34" y="4"/>
                      </a:lnTo>
                      <a:lnTo>
                        <a:pt x="42" y="12"/>
                      </a:lnTo>
                      <a:lnTo>
                        <a:pt x="46" y="24"/>
                      </a:lnTo>
                      <a:lnTo>
                        <a:pt x="42" y="36"/>
                      </a:lnTo>
                      <a:lnTo>
                        <a:pt x="34" y="44"/>
                      </a:lnTo>
                      <a:lnTo>
                        <a:pt x="22" y="46"/>
                      </a:lnTo>
                      <a:lnTo>
                        <a:pt x="10" y="44"/>
                      </a:lnTo>
                      <a:lnTo>
                        <a:pt x="3" y="36"/>
                      </a:lnTo>
                      <a:lnTo>
                        <a:pt x="0" y="24"/>
                      </a:lnTo>
                      <a:lnTo>
                        <a:pt x="3" y="12"/>
                      </a:lnTo>
                      <a:lnTo>
                        <a:pt x="10" y="4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84" name="Freeform 471"/>
                <p:cNvSpPr>
                  <a:spLocks/>
                </p:cNvSpPr>
                <p:nvPr/>
              </p:nvSpPr>
              <p:spPr bwMode="auto">
                <a:xfrm>
                  <a:off x="3027" y="1162"/>
                  <a:ext cx="46" cy="46"/>
                </a:xfrm>
                <a:custGeom>
                  <a:avLst/>
                  <a:gdLst>
                    <a:gd name="T0" fmla="*/ 23 w 46"/>
                    <a:gd name="T1" fmla="*/ 0 h 46"/>
                    <a:gd name="T2" fmla="*/ 35 w 46"/>
                    <a:gd name="T3" fmla="*/ 4 h 46"/>
                    <a:gd name="T4" fmla="*/ 43 w 46"/>
                    <a:gd name="T5" fmla="*/ 12 h 46"/>
                    <a:gd name="T6" fmla="*/ 46 w 46"/>
                    <a:gd name="T7" fmla="*/ 24 h 46"/>
                    <a:gd name="T8" fmla="*/ 43 w 46"/>
                    <a:gd name="T9" fmla="*/ 36 h 46"/>
                    <a:gd name="T10" fmla="*/ 35 w 46"/>
                    <a:gd name="T11" fmla="*/ 44 h 46"/>
                    <a:gd name="T12" fmla="*/ 23 w 46"/>
                    <a:gd name="T13" fmla="*/ 46 h 46"/>
                    <a:gd name="T14" fmla="*/ 11 w 46"/>
                    <a:gd name="T15" fmla="*/ 44 h 46"/>
                    <a:gd name="T16" fmla="*/ 4 w 46"/>
                    <a:gd name="T17" fmla="*/ 36 h 46"/>
                    <a:gd name="T18" fmla="*/ 0 w 46"/>
                    <a:gd name="T19" fmla="*/ 24 h 46"/>
                    <a:gd name="T20" fmla="*/ 4 w 46"/>
                    <a:gd name="T21" fmla="*/ 12 h 46"/>
                    <a:gd name="T22" fmla="*/ 11 w 46"/>
                    <a:gd name="T23" fmla="*/ 4 h 46"/>
                    <a:gd name="T24" fmla="*/ 23 w 46"/>
                    <a:gd name="T25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6" h="46">
                      <a:moveTo>
                        <a:pt x="23" y="0"/>
                      </a:moveTo>
                      <a:lnTo>
                        <a:pt x="35" y="4"/>
                      </a:lnTo>
                      <a:lnTo>
                        <a:pt x="43" y="12"/>
                      </a:lnTo>
                      <a:lnTo>
                        <a:pt x="46" y="24"/>
                      </a:lnTo>
                      <a:lnTo>
                        <a:pt x="43" y="36"/>
                      </a:lnTo>
                      <a:lnTo>
                        <a:pt x="35" y="44"/>
                      </a:lnTo>
                      <a:lnTo>
                        <a:pt x="23" y="46"/>
                      </a:lnTo>
                      <a:lnTo>
                        <a:pt x="11" y="44"/>
                      </a:lnTo>
                      <a:lnTo>
                        <a:pt x="4" y="36"/>
                      </a:lnTo>
                      <a:lnTo>
                        <a:pt x="0" y="24"/>
                      </a:lnTo>
                      <a:lnTo>
                        <a:pt x="4" y="12"/>
                      </a:lnTo>
                      <a:lnTo>
                        <a:pt x="11" y="4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85" name="Freeform 472"/>
                <p:cNvSpPr>
                  <a:spLocks/>
                </p:cNvSpPr>
                <p:nvPr/>
              </p:nvSpPr>
              <p:spPr bwMode="auto">
                <a:xfrm>
                  <a:off x="3065" y="1162"/>
                  <a:ext cx="45" cy="46"/>
                </a:xfrm>
                <a:custGeom>
                  <a:avLst/>
                  <a:gdLst>
                    <a:gd name="T0" fmla="*/ 22 w 45"/>
                    <a:gd name="T1" fmla="*/ 0 h 46"/>
                    <a:gd name="T2" fmla="*/ 34 w 45"/>
                    <a:gd name="T3" fmla="*/ 4 h 46"/>
                    <a:gd name="T4" fmla="*/ 42 w 45"/>
                    <a:gd name="T5" fmla="*/ 12 h 46"/>
                    <a:gd name="T6" fmla="*/ 45 w 45"/>
                    <a:gd name="T7" fmla="*/ 24 h 46"/>
                    <a:gd name="T8" fmla="*/ 42 w 45"/>
                    <a:gd name="T9" fmla="*/ 36 h 46"/>
                    <a:gd name="T10" fmla="*/ 34 w 45"/>
                    <a:gd name="T11" fmla="*/ 44 h 46"/>
                    <a:gd name="T12" fmla="*/ 22 w 45"/>
                    <a:gd name="T13" fmla="*/ 46 h 46"/>
                    <a:gd name="T14" fmla="*/ 10 w 45"/>
                    <a:gd name="T15" fmla="*/ 44 h 46"/>
                    <a:gd name="T16" fmla="*/ 2 w 45"/>
                    <a:gd name="T17" fmla="*/ 36 h 46"/>
                    <a:gd name="T18" fmla="*/ 0 w 45"/>
                    <a:gd name="T19" fmla="*/ 24 h 46"/>
                    <a:gd name="T20" fmla="*/ 2 w 45"/>
                    <a:gd name="T21" fmla="*/ 12 h 46"/>
                    <a:gd name="T22" fmla="*/ 10 w 45"/>
                    <a:gd name="T23" fmla="*/ 4 h 46"/>
                    <a:gd name="T24" fmla="*/ 22 w 45"/>
                    <a:gd name="T25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5" h="46">
                      <a:moveTo>
                        <a:pt x="22" y="0"/>
                      </a:moveTo>
                      <a:lnTo>
                        <a:pt x="34" y="4"/>
                      </a:lnTo>
                      <a:lnTo>
                        <a:pt x="42" y="12"/>
                      </a:lnTo>
                      <a:lnTo>
                        <a:pt x="45" y="24"/>
                      </a:lnTo>
                      <a:lnTo>
                        <a:pt x="42" y="36"/>
                      </a:lnTo>
                      <a:lnTo>
                        <a:pt x="34" y="44"/>
                      </a:lnTo>
                      <a:lnTo>
                        <a:pt x="22" y="46"/>
                      </a:lnTo>
                      <a:lnTo>
                        <a:pt x="10" y="44"/>
                      </a:lnTo>
                      <a:lnTo>
                        <a:pt x="2" y="36"/>
                      </a:lnTo>
                      <a:lnTo>
                        <a:pt x="0" y="24"/>
                      </a:lnTo>
                      <a:lnTo>
                        <a:pt x="2" y="12"/>
                      </a:lnTo>
                      <a:lnTo>
                        <a:pt x="10" y="4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86" name="Freeform 473"/>
                <p:cNvSpPr>
                  <a:spLocks/>
                </p:cNvSpPr>
                <p:nvPr/>
              </p:nvSpPr>
              <p:spPr bwMode="auto">
                <a:xfrm>
                  <a:off x="3101" y="1162"/>
                  <a:ext cx="46" cy="46"/>
                </a:xfrm>
                <a:custGeom>
                  <a:avLst/>
                  <a:gdLst>
                    <a:gd name="T0" fmla="*/ 24 w 46"/>
                    <a:gd name="T1" fmla="*/ 0 h 46"/>
                    <a:gd name="T2" fmla="*/ 34 w 46"/>
                    <a:gd name="T3" fmla="*/ 4 h 46"/>
                    <a:gd name="T4" fmla="*/ 44 w 46"/>
                    <a:gd name="T5" fmla="*/ 12 h 46"/>
                    <a:gd name="T6" fmla="*/ 46 w 46"/>
                    <a:gd name="T7" fmla="*/ 24 h 46"/>
                    <a:gd name="T8" fmla="*/ 44 w 46"/>
                    <a:gd name="T9" fmla="*/ 36 h 46"/>
                    <a:gd name="T10" fmla="*/ 34 w 46"/>
                    <a:gd name="T11" fmla="*/ 44 h 46"/>
                    <a:gd name="T12" fmla="*/ 24 w 46"/>
                    <a:gd name="T13" fmla="*/ 46 h 46"/>
                    <a:gd name="T14" fmla="*/ 12 w 46"/>
                    <a:gd name="T15" fmla="*/ 44 h 46"/>
                    <a:gd name="T16" fmla="*/ 3 w 46"/>
                    <a:gd name="T17" fmla="*/ 36 h 46"/>
                    <a:gd name="T18" fmla="*/ 0 w 46"/>
                    <a:gd name="T19" fmla="*/ 24 h 46"/>
                    <a:gd name="T20" fmla="*/ 3 w 46"/>
                    <a:gd name="T21" fmla="*/ 12 h 46"/>
                    <a:gd name="T22" fmla="*/ 12 w 46"/>
                    <a:gd name="T23" fmla="*/ 4 h 46"/>
                    <a:gd name="T24" fmla="*/ 24 w 46"/>
                    <a:gd name="T25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6" h="46">
                      <a:moveTo>
                        <a:pt x="24" y="0"/>
                      </a:moveTo>
                      <a:lnTo>
                        <a:pt x="34" y="4"/>
                      </a:lnTo>
                      <a:lnTo>
                        <a:pt x="44" y="12"/>
                      </a:lnTo>
                      <a:lnTo>
                        <a:pt x="46" y="24"/>
                      </a:lnTo>
                      <a:lnTo>
                        <a:pt x="44" y="36"/>
                      </a:lnTo>
                      <a:lnTo>
                        <a:pt x="34" y="44"/>
                      </a:lnTo>
                      <a:lnTo>
                        <a:pt x="24" y="46"/>
                      </a:lnTo>
                      <a:lnTo>
                        <a:pt x="12" y="44"/>
                      </a:lnTo>
                      <a:lnTo>
                        <a:pt x="3" y="36"/>
                      </a:lnTo>
                      <a:lnTo>
                        <a:pt x="0" y="24"/>
                      </a:lnTo>
                      <a:lnTo>
                        <a:pt x="3" y="12"/>
                      </a:lnTo>
                      <a:lnTo>
                        <a:pt x="12" y="4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87" name="Freeform 474"/>
                <p:cNvSpPr>
                  <a:spLocks/>
                </p:cNvSpPr>
                <p:nvPr/>
              </p:nvSpPr>
              <p:spPr bwMode="auto">
                <a:xfrm>
                  <a:off x="3142" y="1166"/>
                  <a:ext cx="39" cy="40"/>
                </a:xfrm>
                <a:custGeom>
                  <a:avLst/>
                  <a:gdLst>
                    <a:gd name="T0" fmla="*/ 20 w 39"/>
                    <a:gd name="T1" fmla="*/ 0 h 40"/>
                    <a:gd name="T2" fmla="*/ 25 w 39"/>
                    <a:gd name="T3" fmla="*/ 0 h 40"/>
                    <a:gd name="T4" fmla="*/ 30 w 39"/>
                    <a:gd name="T5" fmla="*/ 3 h 40"/>
                    <a:gd name="T6" fmla="*/ 34 w 39"/>
                    <a:gd name="T7" fmla="*/ 6 h 40"/>
                    <a:gd name="T8" fmla="*/ 37 w 39"/>
                    <a:gd name="T9" fmla="*/ 10 h 40"/>
                    <a:gd name="T10" fmla="*/ 39 w 39"/>
                    <a:gd name="T11" fmla="*/ 15 h 40"/>
                    <a:gd name="T12" fmla="*/ 39 w 39"/>
                    <a:gd name="T13" fmla="*/ 20 h 40"/>
                    <a:gd name="T14" fmla="*/ 39 w 39"/>
                    <a:gd name="T15" fmla="*/ 25 h 40"/>
                    <a:gd name="T16" fmla="*/ 37 w 39"/>
                    <a:gd name="T17" fmla="*/ 29 h 40"/>
                    <a:gd name="T18" fmla="*/ 34 w 39"/>
                    <a:gd name="T19" fmla="*/ 33 h 40"/>
                    <a:gd name="T20" fmla="*/ 30 w 39"/>
                    <a:gd name="T21" fmla="*/ 37 h 40"/>
                    <a:gd name="T22" fmla="*/ 25 w 39"/>
                    <a:gd name="T23" fmla="*/ 38 h 40"/>
                    <a:gd name="T24" fmla="*/ 20 w 39"/>
                    <a:gd name="T25" fmla="*/ 40 h 40"/>
                    <a:gd name="T26" fmla="*/ 14 w 39"/>
                    <a:gd name="T27" fmla="*/ 38 h 40"/>
                    <a:gd name="T28" fmla="*/ 9 w 39"/>
                    <a:gd name="T29" fmla="*/ 37 h 40"/>
                    <a:gd name="T30" fmla="*/ 5 w 39"/>
                    <a:gd name="T31" fmla="*/ 33 h 40"/>
                    <a:gd name="T32" fmla="*/ 3 w 39"/>
                    <a:gd name="T33" fmla="*/ 29 h 40"/>
                    <a:gd name="T34" fmla="*/ 0 w 39"/>
                    <a:gd name="T35" fmla="*/ 25 h 40"/>
                    <a:gd name="T36" fmla="*/ 0 w 39"/>
                    <a:gd name="T37" fmla="*/ 20 h 40"/>
                    <a:gd name="T38" fmla="*/ 0 w 39"/>
                    <a:gd name="T39" fmla="*/ 15 h 40"/>
                    <a:gd name="T40" fmla="*/ 3 w 39"/>
                    <a:gd name="T41" fmla="*/ 10 h 40"/>
                    <a:gd name="T42" fmla="*/ 5 w 39"/>
                    <a:gd name="T43" fmla="*/ 6 h 40"/>
                    <a:gd name="T44" fmla="*/ 9 w 39"/>
                    <a:gd name="T45" fmla="*/ 3 h 40"/>
                    <a:gd name="T46" fmla="*/ 14 w 39"/>
                    <a:gd name="T47" fmla="*/ 0 h 40"/>
                    <a:gd name="T48" fmla="*/ 20 w 39"/>
                    <a:gd name="T49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9" h="40">
                      <a:moveTo>
                        <a:pt x="20" y="0"/>
                      </a:moveTo>
                      <a:lnTo>
                        <a:pt x="25" y="0"/>
                      </a:lnTo>
                      <a:lnTo>
                        <a:pt x="30" y="3"/>
                      </a:lnTo>
                      <a:lnTo>
                        <a:pt x="34" y="6"/>
                      </a:lnTo>
                      <a:lnTo>
                        <a:pt x="37" y="10"/>
                      </a:lnTo>
                      <a:lnTo>
                        <a:pt x="39" y="15"/>
                      </a:lnTo>
                      <a:lnTo>
                        <a:pt x="39" y="20"/>
                      </a:lnTo>
                      <a:lnTo>
                        <a:pt x="39" y="25"/>
                      </a:lnTo>
                      <a:lnTo>
                        <a:pt x="37" y="29"/>
                      </a:lnTo>
                      <a:lnTo>
                        <a:pt x="34" y="33"/>
                      </a:lnTo>
                      <a:lnTo>
                        <a:pt x="30" y="37"/>
                      </a:lnTo>
                      <a:lnTo>
                        <a:pt x="25" y="38"/>
                      </a:lnTo>
                      <a:lnTo>
                        <a:pt x="20" y="40"/>
                      </a:lnTo>
                      <a:lnTo>
                        <a:pt x="14" y="38"/>
                      </a:lnTo>
                      <a:lnTo>
                        <a:pt x="9" y="37"/>
                      </a:lnTo>
                      <a:lnTo>
                        <a:pt x="5" y="33"/>
                      </a:lnTo>
                      <a:lnTo>
                        <a:pt x="3" y="29"/>
                      </a:lnTo>
                      <a:lnTo>
                        <a:pt x="0" y="25"/>
                      </a:lnTo>
                      <a:lnTo>
                        <a:pt x="0" y="20"/>
                      </a:lnTo>
                      <a:lnTo>
                        <a:pt x="0" y="15"/>
                      </a:lnTo>
                      <a:lnTo>
                        <a:pt x="3" y="10"/>
                      </a:lnTo>
                      <a:lnTo>
                        <a:pt x="5" y="6"/>
                      </a:lnTo>
                      <a:lnTo>
                        <a:pt x="9" y="3"/>
                      </a:lnTo>
                      <a:lnTo>
                        <a:pt x="14" y="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88" name="Freeform 475"/>
                <p:cNvSpPr>
                  <a:spLocks/>
                </p:cNvSpPr>
                <p:nvPr/>
              </p:nvSpPr>
              <p:spPr bwMode="auto">
                <a:xfrm>
                  <a:off x="3181" y="1169"/>
                  <a:ext cx="34" cy="34"/>
                </a:xfrm>
                <a:custGeom>
                  <a:avLst/>
                  <a:gdLst>
                    <a:gd name="T0" fmla="*/ 17 w 34"/>
                    <a:gd name="T1" fmla="*/ 0 h 34"/>
                    <a:gd name="T2" fmla="*/ 22 w 34"/>
                    <a:gd name="T3" fmla="*/ 1 h 34"/>
                    <a:gd name="T4" fmla="*/ 28 w 34"/>
                    <a:gd name="T5" fmla="*/ 3 h 34"/>
                    <a:gd name="T6" fmla="*/ 32 w 34"/>
                    <a:gd name="T7" fmla="*/ 7 h 34"/>
                    <a:gd name="T8" fmla="*/ 34 w 34"/>
                    <a:gd name="T9" fmla="*/ 12 h 34"/>
                    <a:gd name="T10" fmla="*/ 34 w 34"/>
                    <a:gd name="T11" fmla="*/ 17 h 34"/>
                    <a:gd name="T12" fmla="*/ 34 w 34"/>
                    <a:gd name="T13" fmla="*/ 22 h 34"/>
                    <a:gd name="T14" fmla="*/ 32 w 34"/>
                    <a:gd name="T15" fmla="*/ 26 h 34"/>
                    <a:gd name="T16" fmla="*/ 28 w 34"/>
                    <a:gd name="T17" fmla="*/ 30 h 34"/>
                    <a:gd name="T18" fmla="*/ 22 w 34"/>
                    <a:gd name="T19" fmla="*/ 33 h 34"/>
                    <a:gd name="T20" fmla="*/ 17 w 34"/>
                    <a:gd name="T21" fmla="*/ 34 h 34"/>
                    <a:gd name="T22" fmla="*/ 12 w 34"/>
                    <a:gd name="T23" fmla="*/ 33 h 34"/>
                    <a:gd name="T24" fmla="*/ 8 w 34"/>
                    <a:gd name="T25" fmla="*/ 30 h 34"/>
                    <a:gd name="T26" fmla="*/ 4 w 34"/>
                    <a:gd name="T27" fmla="*/ 26 h 34"/>
                    <a:gd name="T28" fmla="*/ 2 w 34"/>
                    <a:gd name="T29" fmla="*/ 22 h 34"/>
                    <a:gd name="T30" fmla="*/ 0 w 34"/>
                    <a:gd name="T31" fmla="*/ 17 h 34"/>
                    <a:gd name="T32" fmla="*/ 2 w 34"/>
                    <a:gd name="T33" fmla="*/ 12 h 34"/>
                    <a:gd name="T34" fmla="*/ 4 w 34"/>
                    <a:gd name="T35" fmla="*/ 7 h 34"/>
                    <a:gd name="T36" fmla="*/ 8 w 34"/>
                    <a:gd name="T37" fmla="*/ 3 h 34"/>
                    <a:gd name="T38" fmla="*/ 12 w 34"/>
                    <a:gd name="T39" fmla="*/ 1 h 34"/>
                    <a:gd name="T40" fmla="*/ 17 w 34"/>
                    <a:gd name="T41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4" h="34">
                      <a:moveTo>
                        <a:pt x="17" y="0"/>
                      </a:moveTo>
                      <a:lnTo>
                        <a:pt x="22" y="1"/>
                      </a:lnTo>
                      <a:lnTo>
                        <a:pt x="28" y="3"/>
                      </a:lnTo>
                      <a:lnTo>
                        <a:pt x="32" y="7"/>
                      </a:lnTo>
                      <a:lnTo>
                        <a:pt x="34" y="12"/>
                      </a:lnTo>
                      <a:lnTo>
                        <a:pt x="34" y="17"/>
                      </a:lnTo>
                      <a:lnTo>
                        <a:pt x="34" y="22"/>
                      </a:lnTo>
                      <a:lnTo>
                        <a:pt x="32" y="26"/>
                      </a:lnTo>
                      <a:lnTo>
                        <a:pt x="28" y="30"/>
                      </a:lnTo>
                      <a:lnTo>
                        <a:pt x="22" y="33"/>
                      </a:lnTo>
                      <a:lnTo>
                        <a:pt x="17" y="34"/>
                      </a:lnTo>
                      <a:lnTo>
                        <a:pt x="12" y="33"/>
                      </a:lnTo>
                      <a:lnTo>
                        <a:pt x="8" y="30"/>
                      </a:lnTo>
                      <a:lnTo>
                        <a:pt x="4" y="26"/>
                      </a:lnTo>
                      <a:lnTo>
                        <a:pt x="2" y="22"/>
                      </a:lnTo>
                      <a:lnTo>
                        <a:pt x="0" y="17"/>
                      </a:lnTo>
                      <a:lnTo>
                        <a:pt x="2" y="12"/>
                      </a:lnTo>
                      <a:lnTo>
                        <a:pt x="4" y="7"/>
                      </a:lnTo>
                      <a:lnTo>
                        <a:pt x="8" y="3"/>
                      </a:lnTo>
                      <a:lnTo>
                        <a:pt x="12" y="1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89" name="Freeform 476"/>
                <p:cNvSpPr>
                  <a:spLocks/>
                </p:cNvSpPr>
                <p:nvPr/>
              </p:nvSpPr>
              <p:spPr bwMode="auto">
                <a:xfrm>
                  <a:off x="3222" y="1172"/>
                  <a:ext cx="27" cy="27"/>
                </a:xfrm>
                <a:custGeom>
                  <a:avLst/>
                  <a:gdLst>
                    <a:gd name="T0" fmla="*/ 14 w 27"/>
                    <a:gd name="T1" fmla="*/ 0 h 27"/>
                    <a:gd name="T2" fmla="*/ 18 w 27"/>
                    <a:gd name="T3" fmla="*/ 1 h 27"/>
                    <a:gd name="T4" fmla="*/ 22 w 27"/>
                    <a:gd name="T5" fmla="*/ 2 h 27"/>
                    <a:gd name="T6" fmla="*/ 25 w 27"/>
                    <a:gd name="T7" fmla="*/ 6 h 27"/>
                    <a:gd name="T8" fmla="*/ 27 w 27"/>
                    <a:gd name="T9" fmla="*/ 9 h 27"/>
                    <a:gd name="T10" fmla="*/ 27 w 27"/>
                    <a:gd name="T11" fmla="*/ 14 h 27"/>
                    <a:gd name="T12" fmla="*/ 27 w 27"/>
                    <a:gd name="T13" fmla="*/ 18 h 27"/>
                    <a:gd name="T14" fmla="*/ 25 w 27"/>
                    <a:gd name="T15" fmla="*/ 22 h 27"/>
                    <a:gd name="T16" fmla="*/ 22 w 27"/>
                    <a:gd name="T17" fmla="*/ 25 h 27"/>
                    <a:gd name="T18" fmla="*/ 18 w 27"/>
                    <a:gd name="T19" fmla="*/ 27 h 27"/>
                    <a:gd name="T20" fmla="*/ 14 w 27"/>
                    <a:gd name="T21" fmla="*/ 27 h 27"/>
                    <a:gd name="T22" fmla="*/ 9 w 27"/>
                    <a:gd name="T23" fmla="*/ 27 h 27"/>
                    <a:gd name="T24" fmla="*/ 6 w 27"/>
                    <a:gd name="T25" fmla="*/ 25 h 27"/>
                    <a:gd name="T26" fmla="*/ 2 w 27"/>
                    <a:gd name="T27" fmla="*/ 22 h 27"/>
                    <a:gd name="T28" fmla="*/ 1 w 27"/>
                    <a:gd name="T29" fmla="*/ 18 h 27"/>
                    <a:gd name="T30" fmla="*/ 0 w 27"/>
                    <a:gd name="T31" fmla="*/ 14 h 27"/>
                    <a:gd name="T32" fmla="*/ 1 w 27"/>
                    <a:gd name="T33" fmla="*/ 9 h 27"/>
                    <a:gd name="T34" fmla="*/ 2 w 27"/>
                    <a:gd name="T35" fmla="*/ 6 h 27"/>
                    <a:gd name="T36" fmla="*/ 6 w 27"/>
                    <a:gd name="T37" fmla="*/ 2 h 27"/>
                    <a:gd name="T38" fmla="*/ 9 w 27"/>
                    <a:gd name="T39" fmla="*/ 1 h 27"/>
                    <a:gd name="T40" fmla="*/ 14 w 27"/>
                    <a:gd name="T41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7" h="27">
                      <a:moveTo>
                        <a:pt x="14" y="0"/>
                      </a:moveTo>
                      <a:lnTo>
                        <a:pt x="18" y="1"/>
                      </a:lnTo>
                      <a:lnTo>
                        <a:pt x="22" y="2"/>
                      </a:lnTo>
                      <a:lnTo>
                        <a:pt x="25" y="6"/>
                      </a:lnTo>
                      <a:lnTo>
                        <a:pt x="27" y="9"/>
                      </a:lnTo>
                      <a:lnTo>
                        <a:pt x="27" y="14"/>
                      </a:lnTo>
                      <a:lnTo>
                        <a:pt x="27" y="18"/>
                      </a:lnTo>
                      <a:lnTo>
                        <a:pt x="25" y="22"/>
                      </a:lnTo>
                      <a:lnTo>
                        <a:pt x="22" y="25"/>
                      </a:lnTo>
                      <a:lnTo>
                        <a:pt x="18" y="27"/>
                      </a:lnTo>
                      <a:lnTo>
                        <a:pt x="14" y="27"/>
                      </a:lnTo>
                      <a:lnTo>
                        <a:pt x="9" y="27"/>
                      </a:lnTo>
                      <a:lnTo>
                        <a:pt x="6" y="25"/>
                      </a:lnTo>
                      <a:lnTo>
                        <a:pt x="2" y="22"/>
                      </a:lnTo>
                      <a:lnTo>
                        <a:pt x="1" y="18"/>
                      </a:lnTo>
                      <a:lnTo>
                        <a:pt x="0" y="14"/>
                      </a:lnTo>
                      <a:lnTo>
                        <a:pt x="1" y="9"/>
                      </a:lnTo>
                      <a:lnTo>
                        <a:pt x="2" y="6"/>
                      </a:lnTo>
                      <a:lnTo>
                        <a:pt x="6" y="2"/>
                      </a:lnTo>
                      <a:lnTo>
                        <a:pt x="9" y="1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90" name="Freeform 477"/>
                <p:cNvSpPr>
                  <a:spLocks/>
                </p:cNvSpPr>
                <p:nvPr/>
              </p:nvSpPr>
              <p:spPr bwMode="auto">
                <a:xfrm>
                  <a:off x="3262" y="1176"/>
                  <a:ext cx="21" cy="21"/>
                </a:xfrm>
                <a:custGeom>
                  <a:avLst/>
                  <a:gdLst>
                    <a:gd name="T0" fmla="*/ 11 w 21"/>
                    <a:gd name="T1" fmla="*/ 0 h 21"/>
                    <a:gd name="T2" fmla="*/ 15 w 21"/>
                    <a:gd name="T3" fmla="*/ 0 h 21"/>
                    <a:gd name="T4" fmla="*/ 19 w 21"/>
                    <a:gd name="T5" fmla="*/ 2 h 21"/>
                    <a:gd name="T6" fmla="*/ 20 w 21"/>
                    <a:gd name="T7" fmla="*/ 6 h 21"/>
                    <a:gd name="T8" fmla="*/ 21 w 21"/>
                    <a:gd name="T9" fmla="*/ 10 h 21"/>
                    <a:gd name="T10" fmla="*/ 20 w 21"/>
                    <a:gd name="T11" fmla="*/ 14 h 21"/>
                    <a:gd name="T12" fmla="*/ 19 w 21"/>
                    <a:gd name="T13" fmla="*/ 17 h 21"/>
                    <a:gd name="T14" fmla="*/ 15 w 21"/>
                    <a:gd name="T15" fmla="*/ 19 h 21"/>
                    <a:gd name="T16" fmla="*/ 11 w 21"/>
                    <a:gd name="T17" fmla="*/ 21 h 21"/>
                    <a:gd name="T18" fmla="*/ 7 w 21"/>
                    <a:gd name="T19" fmla="*/ 19 h 21"/>
                    <a:gd name="T20" fmla="*/ 4 w 21"/>
                    <a:gd name="T21" fmla="*/ 17 h 21"/>
                    <a:gd name="T22" fmla="*/ 2 w 21"/>
                    <a:gd name="T23" fmla="*/ 14 h 21"/>
                    <a:gd name="T24" fmla="*/ 0 w 21"/>
                    <a:gd name="T25" fmla="*/ 10 h 21"/>
                    <a:gd name="T26" fmla="*/ 2 w 21"/>
                    <a:gd name="T27" fmla="*/ 6 h 21"/>
                    <a:gd name="T28" fmla="*/ 4 w 21"/>
                    <a:gd name="T29" fmla="*/ 2 h 21"/>
                    <a:gd name="T30" fmla="*/ 7 w 21"/>
                    <a:gd name="T31" fmla="*/ 0 h 21"/>
                    <a:gd name="T32" fmla="*/ 11 w 21"/>
                    <a:gd name="T3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11" y="0"/>
                      </a:moveTo>
                      <a:lnTo>
                        <a:pt x="15" y="0"/>
                      </a:lnTo>
                      <a:lnTo>
                        <a:pt x="19" y="2"/>
                      </a:lnTo>
                      <a:lnTo>
                        <a:pt x="20" y="6"/>
                      </a:lnTo>
                      <a:lnTo>
                        <a:pt x="21" y="10"/>
                      </a:lnTo>
                      <a:lnTo>
                        <a:pt x="20" y="14"/>
                      </a:lnTo>
                      <a:lnTo>
                        <a:pt x="19" y="17"/>
                      </a:lnTo>
                      <a:lnTo>
                        <a:pt x="15" y="19"/>
                      </a:lnTo>
                      <a:lnTo>
                        <a:pt x="11" y="21"/>
                      </a:lnTo>
                      <a:lnTo>
                        <a:pt x="7" y="19"/>
                      </a:lnTo>
                      <a:lnTo>
                        <a:pt x="4" y="17"/>
                      </a:lnTo>
                      <a:lnTo>
                        <a:pt x="2" y="14"/>
                      </a:lnTo>
                      <a:lnTo>
                        <a:pt x="0" y="10"/>
                      </a:lnTo>
                      <a:lnTo>
                        <a:pt x="2" y="6"/>
                      </a:lnTo>
                      <a:lnTo>
                        <a:pt x="4" y="2"/>
                      </a:lnTo>
                      <a:lnTo>
                        <a:pt x="7" y="0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91" name="Freeform 478"/>
                <p:cNvSpPr>
                  <a:spLocks/>
                </p:cNvSpPr>
                <p:nvPr/>
              </p:nvSpPr>
              <p:spPr bwMode="auto">
                <a:xfrm>
                  <a:off x="3303" y="1178"/>
                  <a:ext cx="14" cy="15"/>
                </a:xfrm>
                <a:custGeom>
                  <a:avLst/>
                  <a:gdLst>
                    <a:gd name="T0" fmla="*/ 8 w 14"/>
                    <a:gd name="T1" fmla="*/ 0 h 15"/>
                    <a:gd name="T2" fmla="*/ 10 w 14"/>
                    <a:gd name="T3" fmla="*/ 1 h 15"/>
                    <a:gd name="T4" fmla="*/ 13 w 14"/>
                    <a:gd name="T5" fmla="*/ 3 h 15"/>
                    <a:gd name="T6" fmla="*/ 14 w 14"/>
                    <a:gd name="T7" fmla="*/ 5 h 15"/>
                    <a:gd name="T8" fmla="*/ 14 w 14"/>
                    <a:gd name="T9" fmla="*/ 8 h 15"/>
                    <a:gd name="T10" fmla="*/ 14 w 14"/>
                    <a:gd name="T11" fmla="*/ 11 h 15"/>
                    <a:gd name="T12" fmla="*/ 13 w 14"/>
                    <a:gd name="T13" fmla="*/ 13 h 15"/>
                    <a:gd name="T14" fmla="*/ 10 w 14"/>
                    <a:gd name="T15" fmla="*/ 15 h 15"/>
                    <a:gd name="T16" fmla="*/ 8 w 14"/>
                    <a:gd name="T17" fmla="*/ 15 h 15"/>
                    <a:gd name="T18" fmla="*/ 4 w 14"/>
                    <a:gd name="T19" fmla="*/ 15 h 15"/>
                    <a:gd name="T20" fmla="*/ 3 w 14"/>
                    <a:gd name="T21" fmla="*/ 13 h 15"/>
                    <a:gd name="T22" fmla="*/ 0 w 14"/>
                    <a:gd name="T23" fmla="*/ 11 h 15"/>
                    <a:gd name="T24" fmla="*/ 0 w 14"/>
                    <a:gd name="T25" fmla="*/ 8 h 15"/>
                    <a:gd name="T26" fmla="*/ 0 w 14"/>
                    <a:gd name="T27" fmla="*/ 5 h 15"/>
                    <a:gd name="T28" fmla="*/ 3 w 14"/>
                    <a:gd name="T29" fmla="*/ 3 h 15"/>
                    <a:gd name="T30" fmla="*/ 4 w 14"/>
                    <a:gd name="T31" fmla="*/ 1 h 15"/>
                    <a:gd name="T32" fmla="*/ 8 w 14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5">
                      <a:moveTo>
                        <a:pt x="8" y="0"/>
                      </a:moveTo>
                      <a:lnTo>
                        <a:pt x="10" y="1"/>
                      </a:lnTo>
                      <a:lnTo>
                        <a:pt x="13" y="3"/>
                      </a:lnTo>
                      <a:lnTo>
                        <a:pt x="14" y="5"/>
                      </a:lnTo>
                      <a:lnTo>
                        <a:pt x="14" y="8"/>
                      </a:lnTo>
                      <a:lnTo>
                        <a:pt x="14" y="11"/>
                      </a:lnTo>
                      <a:lnTo>
                        <a:pt x="13" y="13"/>
                      </a:lnTo>
                      <a:lnTo>
                        <a:pt x="10" y="15"/>
                      </a:lnTo>
                      <a:lnTo>
                        <a:pt x="8" y="15"/>
                      </a:lnTo>
                      <a:lnTo>
                        <a:pt x="4" y="15"/>
                      </a:lnTo>
                      <a:lnTo>
                        <a:pt x="3" y="13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92" name="Freeform 479"/>
                <p:cNvSpPr>
                  <a:spLocks/>
                </p:cNvSpPr>
                <p:nvPr/>
              </p:nvSpPr>
              <p:spPr bwMode="auto">
                <a:xfrm>
                  <a:off x="3344" y="1182"/>
                  <a:ext cx="7" cy="8"/>
                </a:xfrm>
                <a:custGeom>
                  <a:avLst/>
                  <a:gdLst>
                    <a:gd name="T0" fmla="*/ 4 w 7"/>
                    <a:gd name="T1" fmla="*/ 0 h 8"/>
                    <a:gd name="T2" fmla="*/ 6 w 7"/>
                    <a:gd name="T3" fmla="*/ 0 h 8"/>
                    <a:gd name="T4" fmla="*/ 7 w 7"/>
                    <a:gd name="T5" fmla="*/ 1 h 8"/>
                    <a:gd name="T6" fmla="*/ 7 w 7"/>
                    <a:gd name="T7" fmla="*/ 4 h 8"/>
                    <a:gd name="T8" fmla="*/ 7 w 7"/>
                    <a:gd name="T9" fmla="*/ 5 h 8"/>
                    <a:gd name="T10" fmla="*/ 6 w 7"/>
                    <a:gd name="T11" fmla="*/ 7 h 8"/>
                    <a:gd name="T12" fmla="*/ 4 w 7"/>
                    <a:gd name="T13" fmla="*/ 8 h 8"/>
                    <a:gd name="T14" fmla="*/ 1 w 7"/>
                    <a:gd name="T15" fmla="*/ 7 h 8"/>
                    <a:gd name="T16" fmla="*/ 0 w 7"/>
                    <a:gd name="T17" fmla="*/ 5 h 8"/>
                    <a:gd name="T18" fmla="*/ 0 w 7"/>
                    <a:gd name="T19" fmla="*/ 4 h 8"/>
                    <a:gd name="T20" fmla="*/ 0 w 7"/>
                    <a:gd name="T21" fmla="*/ 1 h 8"/>
                    <a:gd name="T22" fmla="*/ 1 w 7"/>
                    <a:gd name="T23" fmla="*/ 0 h 8"/>
                    <a:gd name="T24" fmla="*/ 4 w 7"/>
                    <a:gd name="T2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8">
                      <a:moveTo>
                        <a:pt x="4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7" y="4"/>
                      </a:lnTo>
                      <a:lnTo>
                        <a:pt x="7" y="5"/>
                      </a:lnTo>
                      <a:lnTo>
                        <a:pt x="6" y="7"/>
                      </a:lnTo>
                      <a:lnTo>
                        <a:pt x="4" y="8"/>
                      </a:lnTo>
                      <a:lnTo>
                        <a:pt x="1" y="7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93" name="Freeform 480"/>
                <p:cNvSpPr>
                  <a:spLocks/>
                </p:cNvSpPr>
                <p:nvPr/>
              </p:nvSpPr>
              <p:spPr bwMode="auto">
                <a:xfrm>
                  <a:off x="3384" y="1185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0 h 1"/>
                    <a:gd name="T4" fmla="*/ 2 w 2"/>
                    <a:gd name="T5" fmla="*/ 1 h 1"/>
                    <a:gd name="T6" fmla="*/ 2 w 2"/>
                    <a:gd name="T7" fmla="*/ 1 h 1"/>
                    <a:gd name="T8" fmla="*/ 0 w 2"/>
                    <a:gd name="T9" fmla="*/ 1 h 1"/>
                    <a:gd name="T10" fmla="*/ 0 w 2"/>
                    <a:gd name="T11" fmla="*/ 1 h 1"/>
                    <a:gd name="T12" fmla="*/ 0 w 2"/>
                    <a:gd name="T13" fmla="*/ 1 h 1"/>
                    <a:gd name="T14" fmla="*/ 0 w 2"/>
                    <a:gd name="T15" fmla="*/ 0 h 1"/>
                    <a:gd name="T16" fmla="*/ 0 w 2"/>
                    <a:gd name="T1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94" name="Freeform 481"/>
                <p:cNvSpPr>
                  <a:spLocks/>
                </p:cNvSpPr>
                <p:nvPr/>
              </p:nvSpPr>
              <p:spPr bwMode="auto">
                <a:xfrm>
                  <a:off x="2674" y="1220"/>
                  <a:ext cx="7" cy="7"/>
                </a:xfrm>
                <a:custGeom>
                  <a:avLst/>
                  <a:gdLst>
                    <a:gd name="T0" fmla="*/ 4 w 7"/>
                    <a:gd name="T1" fmla="*/ 0 h 7"/>
                    <a:gd name="T2" fmla="*/ 6 w 7"/>
                    <a:gd name="T3" fmla="*/ 0 h 7"/>
                    <a:gd name="T4" fmla="*/ 7 w 7"/>
                    <a:gd name="T5" fmla="*/ 1 h 7"/>
                    <a:gd name="T6" fmla="*/ 7 w 7"/>
                    <a:gd name="T7" fmla="*/ 3 h 7"/>
                    <a:gd name="T8" fmla="*/ 7 w 7"/>
                    <a:gd name="T9" fmla="*/ 4 h 7"/>
                    <a:gd name="T10" fmla="*/ 6 w 7"/>
                    <a:gd name="T11" fmla="*/ 5 h 7"/>
                    <a:gd name="T12" fmla="*/ 4 w 7"/>
                    <a:gd name="T13" fmla="*/ 7 h 7"/>
                    <a:gd name="T14" fmla="*/ 2 w 7"/>
                    <a:gd name="T15" fmla="*/ 5 h 7"/>
                    <a:gd name="T16" fmla="*/ 0 w 7"/>
                    <a:gd name="T17" fmla="*/ 4 h 7"/>
                    <a:gd name="T18" fmla="*/ 0 w 7"/>
                    <a:gd name="T19" fmla="*/ 3 h 7"/>
                    <a:gd name="T20" fmla="*/ 0 w 7"/>
                    <a:gd name="T21" fmla="*/ 1 h 7"/>
                    <a:gd name="T22" fmla="*/ 2 w 7"/>
                    <a:gd name="T23" fmla="*/ 0 h 7"/>
                    <a:gd name="T24" fmla="*/ 4 w 7"/>
                    <a:gd name="T25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7">
                      <a:moveTo>
                        <a:pt x="4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7" y="3"/>
                      </a:lnTo>
                      <a:lnTo>
                        <a:pt x="7" y="4"/>
                      </a:lnTo>
                      <a:lnTo>
                        <a:pt x="6" y="5"/>
                      </a:lnTo>
                      <a:lnTo>
                        <a:pt x="4" y="7"/>
                      </a:lnTo>
                      <a:lnTo>
                        <a:pt x="2" y="5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95" name="Freeform 482"/>
                <p:cNvSpPr>
                  <a:spLocks/>
                </p:cNvSpPr>
                <p:nvPr/>
              </p:nvSpPr>
              <p:spPr bwMode="auto">
                <a:xfrm>
                  <a:off x="2708" y="1216"/>
                  <a:ext cx="14" cy="13"/>
                </a:xfrm>
                <a:custGeom>
                  <a:avLst/>
                  <a:gdLst>
                    <a:gd name="T0" fmla="*/ 7 w 14"/>
                    <a:gd name="T1" fmla="*/ 0 h 13"/>
                    <a:gd name="T2" fmla="*/ 11 w 14"/>
                    <a:gd name="T3" fmla="*/ 1 h 13"/>
                    <a:gd name="T4" fmla="*/ 12 w 14"/>
                    <a:gd name="T5" fmla="*/ 4 h 13"/>
                    <a:gd name="T6" fmla="*/ 14 w 14"/>
                    <a:gd name="T7" fmla="*/ 7 h 13"/>
                    <a:gd name="T8" fmla="*/ 12 w 14"/>
                    <a:gd name="T9" fmla="*/ 11 h 13"/>
                    <a:gd name="T10" fmla="*/ 11 w 14"/>
                    <a:gd name="T11" fmla="*/ 12 h 13"/>
                    <a:gd name="T12" fmla="*/ 7 w 14"/>
                    <a:gd name="T13" fmla="*/ 13 h 13"/>
                    <a:gd name="T14" fmla="*/ 4 w 14"/>
                    <a:gd name="T15" fmla="*/ 12 h 13"/>
                    <a:gd name="T16" fmla="*/ 2 w 14"/>
                    <a:gd name="T17" fmla="*/ 11 h 13"/>
                    <a:gd name="T18" fmla="*/ 0 w 14"/>
                    <a:gd name="T19" fmla="*/ 7 h 13"/>
                    <a:gd name="T20" fmla="*/ 2 w 14"/>
                    <a:gd name="T21" fmla="*/ 4 h 13"/>
                    <a:gd name="T22" fmla="*/ 4 w 14"/>
                    <a:gd name="T23" fmla="*/ 1 h 13"/>
                    <a:gd name="T24" fmla="*/ 7 w 14"/>
                    <a:gd name="T25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4" h="13">
                      <a:moveTo>
                        <a:pt x="7" y="0"/>
                      </a:moveTo>
                      <a:lnTo>
                        <a:pt x="11" y="1"/>
                      </a:lnTo>
                      <a:lnTo>
                        <a:pt x="12" y="4"/>
                      </a:lnTo>
                      <a:lnTo>
                        <a:pt x="14" y="7"/>
                      </a:lnTo>
                      <a:lnTo>
                        <a:pt x="12" y="11"/>
                      </a:lnTo>
                      <a:lnTo>
                        <a:pt x="11" y="12"/>
                      </a:lnTo>
                      <a:lnTo>
                        <a:pt x="7" y="13"/>
                      </a:lnTo>
                      <a:lnTo>
                        <a:pt x="4" y="12"/>
                      </a:lnTo>
                      <a:lnTo>
                        <a:pt x="2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4" y="1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96" name="Freeform 483"/>
                <p:cNvSpPr>
                  <a:spLocks/>
                </p:cNvSpPr>
                <p:nvPr/>
              </p:nvSpPr>
              <p:spPr bwMode="auto">
                <a:xfrm>
                  <a:off x="2742" y="1214"/>
                  <a:ext cx="20" cy="19"/>
                </a:xfrm>
                <a:custGeom>
                  <a:avLst/>
                  <a:gdLst>
                    <a:gd name="T0" fmla="*/ 10 w 20"/>
                    <a:gd name="T1" fmla="*/ 0 h 19"/>
                    <a:gd name="T2" fmla="*/ 14 w 20"/>
                    <a:gd name="T3" fmla="*/ 0 h 19"/>
                    <a:gd name="T4" fmla="*/ 17 w 20"/>
                    <a:gd name="T5" fmla="*/ 2 h 19"/>
                    <a:gd name="T6" fmla="*/ 19 w 20"/>
                    <a:gd name="T7" fmla="*/ 5 h 19"/>
                    <a:gd name="T8" fmla="*/ 20 w 20"/>
                    <a:gd name="T9" fmla="*/ 9 h 19"/>
                    <a:gd name="T10" fmla="*/ 19 w 20"/>
                    <a:gd name="T11" fmla="*/ 13 h 19"/>
                    <a:gd name="T12" fmla="*/ 17 w 20"/>
                    <a:gd name="T13" fmla="*/ 15 h 19"/>
                    <a:gd name="T14" fmla="*/ 14 w 20"/>
                    <a:gd name="T15" fmla="*/ 18 h 19"/>
                    <a:gd name="T16" fmla="*/ 10 w 20"/>
                    <a:gd name="T17" fmla="*/ 19 h 19"/>
                    <a:gd name="T18" fmla="*/ 7 w 20"/>
                    <a:gd name="T19" fmla="*/ 18 h 19"/>
                    <a:gd name="T20" fmla="*/ 3 w 20"/>
                    <a:gd name="T21" fmla="*/ 15 h 19"/>
                    <a:gd name="T22" fmla="*/ 2 w 20"/>
                    <a:gd name="T23" fmla="*/ 13 h 19"/>
                    <a:gd name="T24" fmla="*/ 0 w 20"/>
                    <a:gd name="T25" fmla="*/ 9 h 19"/>
                    <a:gd name="T26" fmla="*/ 2 w 20"/>
                    <a:gd name="T27" fmla="*/ 5 h 19"/>
                    <a:gd name="T28" fmla="*/ 3 w 20"/>
                    <a:gd name="T29" fmla="*/ 2 h 19"/>
                    <a:gd name="T30" fmla="*/ 7 w 20"/>
                    <a:gd name="T31" fmla="*/ 0 h 19"/>
                    <a:gd name="T32" fmla="*/ 10 w 20"/>
                    <a:gd name="T3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19">
                      <a:moveTo>
                        <a:pt x="10" y="0"/>
                      </a:moveTo>
                      <a:lnTo>
                        <a:pt x="14" y="0"/>
                      </a:lnTo>
                      <a:lnTo>
                        <a:pt x="17" y="2"/>
                      </a:lnTo>
                      <a:lnTo>
                        <a:pt x="19" y="5"/>
                      </a:lnTo>
                      <a:lnTo>
                        <a:pt x="20" y="9"/>
                      </a:lnTo>
                      <a:lnTo>
                        <a:pt x="19" y="13"/>
                      </a:lnTo>
                      <a:lnTo>
                        <a:pt x="17" y="15"/>
                      </a:lnTo>
                      <a:lnTo>
                        <a:pt x="14" y="18"/>
                      </a:lnTo>
                      <a:lnTo>
                        <a:pt x="10" y="19"/>
                      </a:lnTo>
                      <a:lnTo>
                        <a:pt x="7" y="18"/>
                      </a:lnTo>
                      <a:lnTo>
                        <a:pt x="3" y="15"/>
                      </a:lnTo>
                      <a:lnTo>
                        <a:pt x="2" y="13"/>
                      </a:lnTo>
                      <a:lnTo>
                        <a:pt x="0" y="9"/>
                      </a:lnTo>
                      <a:lnTo>
                        <a:pt x="2" y="5"/>
                      </a:lnTo>
                      <a:lnTo>
                        <a:pt x="3" y="2"/>
                      </a:lnTo>
                      <a:lnTo>
                        <a:pt x="7" y="0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97" name="Freeform 484"/>
                <p:cNvSpPr>
                  <a:spLocks/>
                </p:cNvSpPr>
                <p:nvPr/>
              </p:nvSpPr>
              <p:spPr bwMode="auto">
                <a:xfrm>
                  <a:off x="2777" y="1210"/>
                  <a:ext cx="26" cy="26"/>
                </a:xfrm>
                <a:custGeom>
                  <a:avLst/>
                  <a:gdLst>
                    <a:gd name="T0" fmla="*/ 13 w 26"/>
                    <a:gd name="T1" fmla="*/ 0 h 26"/>
                    <a:gd name="T2" fmla="*/ 17 w 26"/>
                    <a:gd name="T3" fmla="*/ 1 h 26"/>
                    <a:gd name="T4" fmla="*/ 20 w 26"/>
                    <a:gd name="T5" fmla="*/ 2 h 26"/>
                    <a:gd name="T6" fmla="*/ 23 w 26"/>
                    <a:gd name="T7" fmla="*/ 5 h 26"/>
                    <a:gd name="T8" fmla="*/ 24 w 26"/>
                    <a:gd name="T9" fmla="*/ 9 h 26"/>
                    <a:gd name="T10" fmla="*/ 26 w 26"/>
                    <a:gd name="T11" fmla="*/ 13 h 26"/>
                    <a:gd name="T12" fmla="*/ 24 w 26"/>
                    <a:gd name="T13" fmla="*/ 17 h 26"/>
                    <a:gd name="T14" fmla="*/ 23 w 26"/>
                    <a:gd name="T15" fmla="*/ 21 h 26"/>
                    <a:gd name="T16" fmla="*/ 20 w 26"/>
                    <a:gd name="T17" fmla="*/ 23 h 26"/>
                    <a:gd name="T18" fmla="*/ 17 w 26"/>
                    <a:gd name="T19" fmla="*/ 24 h 26"/>
                    <a:gd name="T20" fmla="*/ 13 w 26"/>
                    <a:gd name="T21" fmla="*/ 26 h 26"/>
                    <a:gd name="T22" fmla="*/ 9 w 26"/>
                    <a:gd name="T23" fmla="*/ 24 h 26"/>
                    <a:gd name="T24" fmla="*/ 5 w 26"/>
                    <a:gd name="T25" fmla="*/ 23 h 26"/>
                    <a:gd name="T26" fmla="*/ 2 w 26"/>
                    <a:gd name="T27" fmla="*/ 21 h 26"/>
                    <a:gd name="T28" fmla="*/ 0 w 26"/>
                    <a:gd name="T29" fmla="*/ 17 h 26"/>
                    <a:gd name="T30" fmla="*/ 0 w 26"/>
                    <a:gd name="T31" fmla="*/ 13 h 26"/>
                    <a:gd name="T32" fmla="*/ 0 w 26"/>
                    <a:gd name="T33" fmla="*/ 9 h 26"/>
                    <a:gd name="T34" fmla="*/ 2 w 26"/>
                    <a:gd name="T35" fmla="*/ 5 h 26"/>
                    <a:gd name="T36" fmla="*/ 5 w 26"/>
                    <a:gd name="T37" fmla="*/ 2 h 26"/>
                    <a:gd name="T38" fmla="*/ 9 w 26"/>
                    <a:gd name="T39" fmla="*/ 1 h 26"/>
                    <a:gd name="T40" fmla="*/ 13 w 26"/>
                    <a:gd name="T41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6" h="26">
                      <a:moveTo>
                        <a:pt x="13" y="0"/>
                      </a:moveTo>
                      <a:lnTo>
                        <a:pt x="17" y="1"/>
                      </a:lnTo>
                      <a:lnTo>
                        <a:pt x="20" y="2"/>
                      </a:lnTo>
                      <a:lnTo>
                        <a:pt x="23" y="5"/>
                      </a:lnTo>
                      <a:lnTo>
                        <a:pt x="24" y="9"/>
                      </a:lnTo>
                      <a:lnTo>
                        <a:pt x="26" y="13"/>
                      </a:lnTo>
                      <a:lnTo>
                        <a:pt x="24" y="17"/>
                      </a:lnTo>
                      <a:lnTo>
                        <a:pt x="23" y="21"/>
                      </a:lnTo>
                      <a:lnTo>
                        <a:pt x="20" y="23"/>
                      </a:lnTo>
                      <a:lnTo>
                        <a:pt x="17" y="24"/>
                      </a:lnTo>
                      <a:lnTo>
                        <a:pt x="13" y="26"/>
                      </a:lnTo>
                      <a:lnTo>
                        <a:pt x="9" y="24"/>
                      </a:lnTo>
                      <a:lnTo>
                        <a:pt x="5" y="23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0" y="13"/>
                      </a:lnTo>
                      <a:lnTo>
                        <a:pt x="0" y="9"/>
                      </a:lnTo>
                      <a:lnTo>
                        <a:pt x="2" y="5"/>
                      </a:lnTo>
                      <a:lnTo>
                        <a:pt x="5" y="2"/>
                      </a:lnTo>
                      <a:lnTo>
                        <a:pt x="9" y="1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98" name="Freeform 485"/>
                <p:cNvSpPr>
                  <a:spLocks/>
                </p:cNvSpPr>
                <p:nvPr/>
              </p:nvSpPr>
              <p:spPr bwMode="auto">
                <a:xfrm>
                  <a:off x="2811" y="1207"/>
                  <a:ext cx="32" cy="31"/>
                </a:xfrm>
                <a:custGeom>
                  <a:avLst/>
                  <a:gdLst>
                    <a:gd name="T0" fmla="*/ 15 w 32"/>
                    <a:gd name="T1" fmla="*/ 0 h 31"/>
                    <a:gd name="T2" fmla="*/ 21 w 32"/>
                    <a:gd name="T3" fmla="*/ 0 h 31"/>
                    <a:gd name="T4" fmla="*/ 26 w 32"/>
                    <a:gd name="T5" fmla="*/ 3 h 31"/>
                    <a:gd name="T6" fmla="*/ 28 w 32"/>
                    <a:gd name="T7" fmla="*/ 7 h 31"/>
                    <a:gd name="T8" fmla="*/ 31 w 32"/>
                    <a:gd name="T9" fmla="*/ 10 h 31"/>
                    <a:gd name="T10" fmla="*/ 32 w 32"/>
                    <a:gd name="T11" fmla="*/ 16 h 31"/>
                    <a:gd name="T12" fmla="*/ 31 w 32"/>
                    <a:gd name="T13" fmla="*/ 21 h 31"/>
                    <a:gd name="T14" fmla="*/ 28 w 32"/>
                    <a:gd name="T15" fmla="*/ 25 h 31"/>
                    <a:gd name="T16" fmla="*/ 26 w 32"/>
                    <a:gd name="T17" fmla="*/ 29 h 31"/>
                    <a:gd name="T18" fmla="*/ 21 w 32"/>
                    <a:gd name="T19" fmla="*/ 31 h 31"/>
                    <a:gd name="T20" fmla="*/ 15 w 32"/>
                    <a:gd name="T21" fmla="*/ 31 h 31"/>
                    <a:gd name="T22" fmla="*/ 10 w 32"/>
                    <a:gd name="T23" fmla="*/ 31 h 31"/>
                    <a:gd name="T24" fmla="*/ 6 w 32"/>
                    <a:gd name="T25" fmla="*/ 29 h 31"/>
                    <a:gd name="T26" fmla="*/ 2 w 32"/>
                    <a:gd name="T27" fmla="*/ 25 h 31"/>
                    <a:gd name="T28" fmla="*/ 1 w 32"/>
                    <a:gd name="T29" fmla="*/ 21 h 31"/>
                    <a:gd name="T30" fmla="*/ 0 w 32"/>
                    <a:gd name="T31" fmla="*/ 16 h 31"/>
                    <a:gd name="T32" fmla="*/ 1 w 32"/>
                    <a:gd name="T33" fmla="*/ 10 h 31"/>
                    <a:gd name="T34" fmla="*/ 2 w 32"/>
                    <a:gd name="T35" fmla="*/ 7 h 31"/>
                    <a:gd name="T36" fmla="*/ 6 w 32"/>
                    <a:gd name="T37" fmla="*/ 3 h 31"/>
                    <a:gd name="T38" fmla="*/ 10 w 32"/>
                    <a:gd name="T39" fmla="*/ 0 h 31"/>
                    <a:gd name="T40" fmla="*/ 15 w 32"/>
                    <a:gd name="T41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2" h="31">
                      <a:moveTo>
                        <a:pt x="15" y="0"/>
                      </a:moveTo>
                      <a:lnTo>
                        <a:pt x="21" y="0"/>
                      </a:lnTo>
                      <a:lnTo>
                        <a:pt x="26" y="3"/>
                      </a:lnTo>
                      <a:lnTo>
                        <a:pt x="28" y="7"/>
                      </a:lnTo>
                      <a:lnTo>
                        <a:pt x="31" y="10"/>
                      </a:lnTo>
                      <a:lnTo>
                        <a:pt x="32" y="16"/>
                      </a:lnTo>
                      <a:lnTo>
                        <a:pt x="31" y="21"/>
                      </a:lnTo>
                      <a:lnTo>
                        <a:pt x="28" y="25"/>
                      </a:lnTo>
                      <a:lnTo>
                        <a:pt x="26" y="29"/>
                      </a:lnTo>
                      <a:lnTo>
                        <a:pt x="21" y="31"/>
                      </a:lnTo>
                      <a:lnTo>
                        <a:pt x="15" y="31"/>
                      </a:lnTo>
                      <a:lnTo>
                        <a:pt x="10" y="31"/>
                      </a:lnTo>
                      <a:lnTo>
                        <a:pt x="6" y="29"/>
                      </a:lnTo>
                      <a:lnTo>
                        <a:pt x="2" y="25"/>
                      </a:lnTo>
                      <a:lnTo>
                        <a:pt x="1" y="21"/>
                      </a:lnTo>
                      <a:lnTo>
                        <a:pt x="0" y="16"/>
                      </a:lnTo>
                      <a:lnTo>
                        <a:pt x="1" y="10"/>
                      </a:lnTo>
                      <a:lnTo>
                        <a:pt x="2" y="7"/>
                      </a:lnTo>
                      <a:lnTo>
                        <a:pt x="6" y="3"/>
                      </a:lnTo>
                      <a:lnTo>
                        <a:pt x="10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99" name="Freeform 486"/>
                <p:cNvSpPr>
                  <a:spLocks/>
                </p:cNvSpPr>
                <p:nvPr/>
              </p:nvSpPr>
              <p:spPr bwMode="auto">
                <a:xfrm>
                  <a:off x="2845" y="1203"/>
                  <a:ext cx="38" cy="39"/>
                </a:xfrm>
                <a:custGeom>
                  <a:avLst/>
                  <a:gdLst>
                    <a:gd name="T0" fmla="*/ 19 w 38"/>
                    <a:gd name="T1" fmla="*/ 0 h 39"/>
                    <a:gd name="T2" fmla="*/ 25 w 38"/>
                    <a:gd name="T3" fmla="*/ 1 h 39"/>
                    <a:gd name="T4" fmla="*/ 30 w 38"/>
                    <a:gd name="T5" fmla="*/ 4 h 39"/>
                    <a:gd name="T6" fmla="*/ 35 w 38"/>
                    <a:gd name="T7" fmla="*/ 8 h 39"/>
                    <a:gd name="T8" fmla="*/ 38 w 38"/>
                    <a:gd name="T9" fmla="*/ 13 h 39"/>
                    <a:gd name="T10" fmla="*/ 38 w 38"/>
                    <a:gd name="T11" fmla="*/ 20 h 39"/>
                    <a:gd name="T12" fmla="*/ 38 w 38"/>
                    <a:gd name="T13" fmla="*/ 26 h 39"/>
                    <a:gd name="T14" fmla="*/ 35 w 38"/>
                    <a:gd name="T15" fmla="*/ 31 h 39"/>
                    <a:gd name="T16" fmla="*/ 30 w 38"/>
                    <a:gd name="T17" fmla="*/ 35 h 39"/>
                    <a:gd name="T18" fmla="*/ 25 w 38"/>
                    <a:gd name="T19" fmla="*/ 38 h 39"/>
                    <a:gd name="T20" fmla="*/ 19 w 38"/>
                    <a:gd name="T21" fmla="*/ 39 h 39"/>
                    <a:gd name="T22" fmla="*/ 13 w 38"/>
                    <a:gd name="T23" fmla="*/ 38 h 39"/>
                    <a:gd name="T24" fmla="*/ 7 w 38"/>
                    <a:gd name="T25" fmla="*/ 35 h 39"/>
                    <a:gd name="T26" fmla="*/ 4 w 38"/>
                    <a:gd name="T27" fmla="*/ 31 h 39"/>
                    <a:gd name="T28" fmla="*/ 1 w 38"/>
                    <a:gd name="T29" fmla="*/ 26 h 39"/>
                    <a:gd name="T30" fmla="*/ 0 w 38"/>
                    <a:gd name="T31" fmla="*/ 20 h 39"/>
                    <a:gd name="T32" fmla="*/ 1 w 38"/>
                    <a:gd name="T33" fmla="*/ 13 h 39"/>
                    <a:gd name="T34" fmla="*/ 4 w 38"/>
                    <a:gd name="T35" fmla="*/ 8 h 39"/>
                    <a:gd name="T36" fmla="*/ 7 w 38"/>
                    <a:gd name="T37" fmla="*/ 4 h 39"/>
                    <a:gd name="T38" fmla="*/ 13 w 38"/>
                    <a:gd name="T39" fmla="*/ 1 h 39"/>
                    <a:gd name="T40" fmla="*/ 19 w 38"/>
                    <a:gd name="T41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8" h="39">
                      <a:moveTo>
                        <a:pt x="19" y="0"/>
                      </a:moveTo>
                      <a:lnTo>
                        <a:pt x="25" y="1"/>
                      </a:lnTo>
                      <a:lnTo>
                        <a:pt x="30" y="4"/>
                      </a:lnTo>
                      <a:lnTo>
                        <a:pt x="35" y="8"/>
                      </a:lnTo>
                      <a:lnTo>
                        <a:pt x="38" y="13"/>
                      </a:lnTo>
                      <a:lnTo>
                        <a:pt x="38" y="20"/>
                      </a:lnTo>
                      <a:lnTo>
                        <a:pt x="38" y="26"/>
                      </a:lnTo>
                      <a:lnTo>
                        <a:pt x="35" y="31"/>
                      </a:lnTo>
                      <a:lnTo>
                        <a:pt x="30" y="35"/>
                      </a:lnTo>
                      <a:lnTo>
                        <a:pt x="25" y="38"/>
                      </a:lnTo>
                      <a:lnTo>
                        <a:pt x="19" y="39"/>
                      </a:lnTo>
                      <a:lnTo>
                        <a:pt x="13" y="38"/>
                      </a:lnTo>
                      <a:lnTo>
                        <a:pt x="7" y="35"/>
                      </a:lnTo>
                      <a:lnTo>
                        <a:pt x="4" y="31"/>
                      </a:lnTo>
                      <a:lnTo>
                        <a:pt x="1" y="26"/>
                      </a:lnTo>
                      <a:lnTo>
                        <a:pt x="0" y="20"/>
                      </a:lnTo>
                      <a:lnTo>
                        <a:pt x="1" y="13"/>
                      </a:lnTo>
                      <a:lnTo>
                        <a:pt x="4" y="8"/>
                      </a:lnTo>
                      <a:lnTo>
                        <a:pt x="7" y="4"/>
                      </a:lnTo>
                      <a:lnTo>
                        <a:pt x="13" y="1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00" name="Freeform 487"/>
                <p:cNvSpPr>
                  <a:spLocks/>
                </p:cNvSpPr>
                <p:nvPr/>
              </p:nvSpPr>
              <p:spPr bwMode="auto">
                <a:xfrm>
                  <a:off x="2879" y="1200"/>
                  <a:ext cx="44" cy="45"/>
                </a:xfrm>
                <a:custGeom>
                  <a:avLst/>
                  <a:gdLst>
                    <a:gd name="T0" fmla="*/ 22 w 44"/>
                    <a:gd name="T1" fmla="*/ 0 h 45"/>
                    <a:gd name="T2" fmla="*/ 34 w 44"/>
                    <a:gd name="T3" fmla="*/ 3 h 45"/>
                    <a:gd name="T4" fmla="*/ 42 w 44"/>
                    <a:gd name="T5" fmla="*/ 11 h 45"/>
                    <a:gd name="T6" fmla="*/ 44 w 44"/>
                    <a:gd name="T7" fmla="*/ 23 h 45"/>
                    <a:gd name="T8" fmla="*/ 42 w 44"/>
                    <a:gd name="T9" fmla="*/ 34 h 45"/>
                    <a:gd name="T10" fmla="*/ 34 w 44"/>
                    <a:gd name="T11" fmla="*/ 42 h 45"/>
                    <a:gd name="T12" fmla="*/ 22 w 44"/>
                    <a:gd name="T13" fmla="*/ 45 h 45"/>
                    <a:gd name="T14" fmla="*/ 10 w 44"/>
                    <a:gd name="T15" fmla="*/ 42 h 45"/>
                    <a:gd name="T16" fmla="*/ 2 w 44"/>
                    <a:gd name="T17" fmla="*/ 34 h 45"/>
                    <a:gd name="T18" fmla="*/ 0 w 44"/>
                    <a:gd name="T19" fmla="*/ 23 h 45"/>
                    <a:gd name="T20" fmla="*/ 2 w 44"/>
                    <a:gd name="T21" fmla="*/ 11 h 45"/>
                    <a:gd name="T22" fmla="*/ 10 w 44"/>
                    <a:gd name="T23" fmla="*/ 3 h 45"/>
                    <a:gd name="T24" fmla="*/ 22 w 44"/>
                    <a:gd name="T25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4" h="45">
                      <a:moveTo>
                        <a:pt x="22" y="0"/>
                      </a:moveTo>
                      <a:lnTo>
                        <a:pt x="34" y="3"/>
                      </a:lnTo>
                      <a:lnTo>
                        <a:pt x="42" y="11"/>
                      </a:lnTo>
                      <a:lnTo>
                        <a:pt x="44" y="23"/>
                      </a:lnTo>
                      <a:lnTo>
                        <a:pt x="42" y="34"/>
                      </a:lnTo>
                      <a:lnTo>
                        <a:pt x="34" y="42"/>
                      </a:lnTo>
                      <a:lnTo>
                        <a:pt x="22" y="45"/>
                      </a:lnTo>
                      <a:lnTo>
                        <a:pt x="10" y="42"/>
                      </a:lnTo>
                      <a:lnTo>
                        <a:pt x="2" y="34"/>
                      </a:lnTo>
                      <a:lnTo>
                        <a:pt x="0" y="23"/>
                      </a:lnTo>
                      <a:lnTo>
                        <a:pt x="2" y="11"/>
                      </a:lnTo>
                      <a:lnTo>
                        <a:pt x="10" y="3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01" name="Freeform 488"/>
                <p:cNvSpPr>
                  <a:spLocks/>
                </p:cNvSpPr>
                <p:nvPr/>
              </p:nvSpPr>
              <p:spPr bwMode="auto">
                <a:xfrm>
                  <a:off x="2915" y="1200"/>
                  <a:ext cx="46" cy="46"/>
                </a:xfrm>
                <a:custGeom>
                  <a:avLst/>
                  <a:gdLst>
                    <a:gd name="T0" fmla="*/ 23 w 46"/>
                    <a:gd name="T1" fmla="*/ 0 h 46"/>
                    <a:gd name="T2" fmla="*/ 34 w 46"/>
                    <a:gd name="T3" fmla="*/ 3 h 46"/>
                    <a:gd name="T4" fmla="*/ 44 w 46"/>
                    <a:gd name="T5" fmla="*/ 11 h 46"/>
                    <a:gd name="T6" fmla="*/ 46 w 46"/>
                    <a:gd name="T7" fmla="*/ 23 h 46"/>
                    <a:gd name="T8" fmla="*/ 44 w 46"/>
                    <a:gd name="T9" fmla="*/ 34 h 46"/>
                    <a:gd name="T10" fmla="*/ 34 w 46"/>
                    <a:gd name="T11" fmla="*/ 42 h 46"/>
                    <a:gd name="T12" fmla="*/ 23 w 46"/>
                    <a:gd name="T13" fmla="*/ 46 h 46"/>
                    <a:gd name="T14" fmla="*/ 12 w 46"/>
                    <a:gd name="T15" fmla="*/ 42 h 46"/>
                    <a:gd name="T16" fmla="*/ 3 w 46"/>
                    <a:gd name="T17" fmla="*/ 34 h 46"/>
                    <a:gd name="T18" fmla="*/ 0 w 46"/>
                    <a:gd name="T19" fmla="*/ 23 h 46"/>
                    <a:gd name="T20" fmla="*/ 3 w 46"/>
                    <a:gd name="T21" fmla="*/ 11 h 46"/>
                    <a:gd name="T22" fmla="*/ 12 w 46"/>
                    <a:gd name="T23" fmla="*/ 3 h 46"/>
                    <a:gd name="T24" fmla="*/ 23 w 46"/>
                    <a:gd name="T25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6" h="46">
                      <a:moveTo>
                        <a:pt x="23" y="0"/>
                      </a:moveTo>
                      <a:lnTo>
                        <a:pt x="34" y="3"/>
                      </a:lnTo>
                      <a:lnTo>
                        <a:pt x="44" y="11"/>
                      </a:lnTo>
                      <a:lnTo>
                        <a:pt x="46" y="23"/>
                      </a:lnTo>
                      <a:lnTo>
                        <a:pt x="44" y="34"/>
                      </a:lnTo>
                      <a:lnTo>
                        <a:pt x="34" y="42"/>
                      </a:lnTo>
                      <a:lnTo>
                        <a:pt x="23" y="46"/>
                      </a:lnTo>
                      <a:lnTo>
                        <a:pt x="12" y="42"/>
                      </a:lnTo>
                      <a:lnTo>
                        <a:pt x="3" y="34"/>
                      </a:lnTo>
                      <a:lnTo>
                        <a:pt x="0" y="23"/>
                      </a:lnTo>
                      <a:lnTo>
                        <a:pt x="3" y="11"/>
                      </a:lnTo>
                      <a:lnTo>
                        <a:pt x="12" y="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02" name="Freeform 489"/>
                <p:cNvSpPr>
                  <a:spLocks/>
                </p:cNvSpPr>
                <p:nvPr/>
              </p:nvSpPr>
              <p:spPr bwMode="auto">
                <a:xfrm>
                  <a:off x="2952" y="1200"/>
                  <a:ext cx="46" cy="46"/>
                </a:xfrm>
                <a:custGeom>
                  <a:avLst/>
                  <a:gdLst>
                    <a:gd name="T0" fmla="*/ 24 w 46"/>
                    <a:gd name="T1" fmla="*/ 0 h 46"/>
                    <a:gd name="T2" fmla="*/ 35 w 46"/>
                    <a:gd name="T3" fmla="*/ 3 h 46"/>
                    <a:gd name="T4" fmla="*/ 43 w 46"/>
                    <a:gd name="T5" fmla="*/ 11 h 46"/>
                    <a:gd name="T6" fmla="*/ 46 w 46"/>
                    <a:gd name="T7" fmla="*/ 23 h 46"/>
                    <a:gd name="T8" fmla="*/ 43 w 46"/>
                    <a:gd name="T9" fmla="*/ 34 h 46"/>
                    <a:gd name="T10" fmla="*/ 35 w 46"/>
                    <a:gd name="T11" fmla="*/ 42 h 46"/>
                    <a:gd name="T12" fmla="*/ 24 w 46"/>
                    <a:gd name="T13" fmla="*/ 46 h 46"/>
                    <a:gd name="T14" fmla="*/ 12 w 46"/>
                    <a:gd name="T15" fmla="*/ 42 h 46"/>
                    <a:gd name="T16" fmla="*/ 4 w 46"/>
                    <a:gd name="T17" fmla="*/ 34 h 46"/>
                    <a:gd name="T18" fmla="*/ 0 w 46"/>
                    <a:gd name="T19" fmla="*/ 23 h 46"/>
                    <a:gd name="T20" fmla="*/ 4 w 46"/>
                    <a:gd name="T21" fmla="*/ 11 h 46"/>
                    <a:gd name="T22" fmla="*/ 12 w 46"/>
                    <a:gd name="T23" fmla="*/ 3 h 46"/>
                    <a:gd name="T24" fmla="*/ 24 w 46"/>
                    <a:gd name="T25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6" h="46">
                      <a:moveTo>
                        <a:pt x="24" y="0"/>
                      </a:moveTo>
                      <a:lnTo>
                        <a:pt x="35" y="3"/>
                      </a:lnTo>
                      <a:lnTo>
                        <a:pt x="43" y="11"/>
                      </a:lnTo>
                      <a:lnTo>
                        <a:pt x="46" y="23"/>
                      </a:lnTo>
                      <a:lnTo>
                        <a:pt x="43" y="34"/>
                      </a:lnTo>
                      <a:lnTo>
                        <a:pt x="35" y="42"/>
                      </a:lnTo>
                      <a:lnTo>
                        <a:pt x="24" y="46"/>
                      </a:lnTo>
                      <a:lnTo>
                        <a:pt x="12" y="42"/>
                      </a:lnTo>
                      <a:lnTo>
                        <a:pt x="4" y="34"/>
                      </a:lnTo>
                      <a:lnTo>
                        <a:pt x="0" y="23"/>
                      </a:lnTo>
                      <a:lnTo>
                        <a:pt x="4" y="11"/>
                      </a:lnTo>
                      <a:lnTo>
                        <a:pt x="12" y="3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03" name="Freeform 490"/>
                <p:cNvSpPr>
                  <a:spLocks/>
                </p:cNvSpPr>
                <p:nvPr/>
              </p:nvSpPr>
              <p:spPr bwMode="auto">
                <a:xfrm>
                  <a:off x="2990" y="1200"/>
                  <a:ext cx="46" cy="46"/>
                </a:xfrm>
                <a:custGeom>
                  <a:avLst/>
                  <a:gdLst>
                    <a:gd name="T0" fmla="*/ 22 w 46"/>
                    <a:gd name="T1" fmla="*/ 0 h 46"/>
                    <a:gd name="T2" fmla="*/ 34 w 46"/>
                    <a:gd name="T3" fmla="*/ 3 h 46"/>
                    <a:gd name="T4" fmla="*/ 42 w 46"/>
                    <a:gd name="T5" fmla="*/ 11 h 46"/>
                    <a:gd name="T6" fmla="*/ 46 w 46"/>
                    <a:gd name="T7" fmla="*/ 23 h 46"/>
                    <a:gd name="T8" fmla="*/ 42 w 46"/>
                    <a:gd name="T9" fmla="*/ 34 h 46"/>
                    <a:gd name="T10" fmla="*/ 34 w 46"/>
                    <a:gd name="T11" fmla="*/ 42 h 46"/>
                    <a:gd name="T12" fmla="*/ 22 w 46"/>
                    <a:gd name="T13" fmla="*/ 46 h 46"/>
                    <a:gd name="T14" fmla="*/ 10 w 46"/>
                    <a:gd name="T15" fmla="*/ 42 h 46"/>
                    <a:gd name="T16" fmla="*/ 3 w 46"/>
                    <a:gd name="T17" fmla="*/ 34 h 46"/>
                    <a:gd name="T18" fmla="*/ 0 w 46"/>
                    <a:gd name="T19" fmla="*/ 23 h 46"/>
                    <a:gd name="T20" fmla="*/ 3 w 46"/>
                    <a:gd name="T21" fmla="*/ 11 h 46"/>
                    <a:gd name="T22" fmla="*/ 10 w 46"/>
                    <a:gd name="T23" fmla="*/ 3 h 46"/>
                    <a:gd name="T24" fmla="*/ 22 w 46"/>
                    <a:gd name="T25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6" h="46">
                      <a:moveTo>
                        <a:pt x="22" y="0"/>
                      </a:moveTo>
                      <a:lnTo>
                        <a:pt x="34" y="3"/>
                      </a:lnTo>
                      <a:lnTo>
                        <a:pt x="42" y="11"/>
                      </a:lnTo>
                      <a:lnTo>
                        <a:pt x="46" y="23"/>
                      </a:lnTo>
                      <a:lnTo>
                        <a:pt x="42" y="34"/>
                      </a:lnTo>
                      <a:lnTo>
                        <a:pt x="34" y="42"/>
                      </a:lnTo>
                      <a:lnTo>
                        <a:pt x="22" y="46"/>
                      </a:lnTo>
                      <a:lnTo>
                        <a:pt x="10" y="42"/>
                      </a:lnTo>
                      <a:lnTo>
                        <a:pt x="3" y="34"/>
                      </a:lnTo>
                      <a:lnTo>
                        <a:pt x="0" y="23"/>
                      </a:lnTo>
                      <a:lnTo>
                        <a:pt x="3" y="11"/>
                      </a:lnTo>
                      <a:lnTo>
                        <a:pt x="10" y="3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04" name="Freeform 491"/>
                <p:cNvSpPr>
                  <a:spLocks/>
                </p:cNvSpPr>
                <p:nvPr/>
              </p:nvSpPr>
              <p:spPr bwMode="auto">
                <a:xfrm>
                  <a:off x="3027" y="1200"/>
                  <a:ext cx="46" cy="46"/>
                </a:xfrm>
                <a:custGeom>
                  <a:avLst/>
                  <a:gdLst>
                    <a:gd name="T0" fmla="*/ 23 w 46"/>
                    <a:gd name="T1" fmla="*/ 0 h 46"/>
                    <a:gd name="T2" fmla="*/ 35 w 46"/>
                    <a:gd name="T3" fmla="*/ 3 h 46"/>
                    <a:gd name="T4" fmla="*/ 43 w 46"/>
                    <a:gd name="T5" fmla="*/ 11 h 46"/>
                    <a:gd name="T6" fmla="*/ 46 w 46"/>
                    <a:gd name="T7" fmla="*/ 23 h 46"/>
                    <a:gd name="T8" fmla="*/ 43 w 46"/>
                    <a:gd name="T9" fmla="*/ 34 h 46"/>
                    <a:gd name="T10" fmla="*/ 35 w 46"/>
                    <a:gd name="T11" fmla="*/ 42 h 46"/>
                    <a:gd name="T12" fmla="*/ 23 w 46"/>
                    <a:gd name="T13" fmla="*/ 46 h 46"/>
                    <a:gd name="T14" fmla="*/ 11 w 46"/>
                    <a:gd name="T15" fmla="*/ 42 h 46"/>
                    <a:gd name="T16" fmla="*/ 4 w 46"/>
                    <a:gd name="T17" fmla="*/ 34 h 46"/>
                    <a:gd name="T18" fmla="*/ 0 w 46"/>
                    <a:gd name="T19" fmla="*/ 23 h 46"/>
                    <a:gd name="T20" fmla="*/ 4 w 46"/>
                    <a:gd name="T21" fmla="*/ 11 h 46"/>
                    <a:gd name="T22" fmla="*/ 11 w 46"/>
                    <a:gd name="T23" fmla="*/ 3 h 46"/>
                    <a:gd name="T24" fmla="*/ 23 w 46"/>
                    <a:gd name="T25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6" h="46">
                      <a:moveTo>
                        <a:pt x="23" y="0"/>
                      </a:moveTo>
                      <a:lnTo>
                        <a:pt x="35" y="3"/>
                      </a:lnTo>
                      <a:lnTo>
                        <a:pt x="43" y="11"/>
                      </a:lnTo>
                      <a:lnTo>
                        <a:pt x="46" y="23"/>
                      </a:lnTo>
                      <a:lnTo>
                        <a:pt x="43" y="34"/>
                      </a:lnTo>
                      <a:lnTo>
                        <a:pt x="35" y="42"/>
                      </a:lnTo>
                      <a:lnTo>
                        <a:pt x="23" y="46"/>
                      </a:lnTo>
                      <a:lnTo>
                        <a:pt x="11" y="42"/>
                      </a:lnTo>
                      <a:lnTo>
                        <a:pt x="4" y="34"/>
                      </a:lnTo>
                      <a:lnTo>
                        <a:pt x="0" y="23"/>
                      </a:lnTo>
                      <a:lnTo>
                        <a:pt x="4" y="11"/>
                      </a:lnTo>
                      <a:lnTo>
                        <a:pt x="11" y="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05" name="Freeform 492"/>
                <p:cNvSpPr>
                  <a:spLocks/>
                </p:cNvSpPr>
                <p:nvPr/>
              </p:nvSpPr>
              <p:spPr bwMode="auto">
                <a:xfrm>
                  <a:off x="3065" y="1200"/>
                  <a:ext cx="45" cy="46"/>
                </a:xfrm>
                <a:custGeom>
                  <a:avLst/>
                  <a:gdLst>
                    <a:gd name="T0" fmla="*/ 22 w 45"/>
                    <a:gd name="T1" fmla="*/ 0 h 46"/>
                    <a:gd name="T2" fmla="*/ 34 w 45"/>
                    <a:gd name="T3" fmla="*/ 3 h 46"/>
                    <a:gd name="T4" fmla="*/ 42 w 45"/>
                    <a:gd name="T5" fmla="*/ 11 h 46"/>
                    <a:gd name="T6" fmla="*/ 45 w 45"/>
                    <a:gd name="T7" fmla="*/ 23 h 46"/>
                    <a:gd name="T8" fmla="*/ 42 w 45"/>
                    <a:gd name="T9" fmla="*/ 34 h 46"/>
                    <a:gd name="T10" fmla="*/ 34 w 45"/>
                    <a:gd name="T11" fmla="*/ 42 h 46"/>
                    <a:gd name="T12" fmla="*/ 22 w 45"/>
                    <a:gd name="T13" fmla="*/ 46 h 46"/>
                    <a:gd name="T14" fmla="*/ 10 w 45"/>
                    <a:gd name="T15" fmla="*/ 42 h 46"/>
                    <a:gd name="T16" fmla="*/ 2 w 45"/>
                    <a:gd name="T17" fmla="*/ 34 h 46"/>
                    <a:gd name="T18" fmla="*/ 0 w 45"/>
                    <a:gd name="T19" fmla="*/ 23 h 46"/>
                    <a:gd name="T20" fmla="*/ 2 w 45"/>
                    <a:gd name="T21" fmla="*/ 11 h 46"/>
                    <a:gd name="T22" fmla="*/ 10 w 45"/>
                    <a:gd name="T23" fmla="*/ 3 h 46"/>
                    <a:gd name="T24" fmla="*/ 22 w 45"/>
                    <a:gd name="T25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5" h="46">
                      <a:moveTo>
                        <a:pt x="22" y="0"/>
                      </a:moveTo>
                      <a:lnTo>
                        <a:pt x="34" y="3"/>
                      </a:lnTo>
                      <a:lnTo>
                        <a:pt x="42" y="11"/>
                      </a:lnTo>
                      <a:lnTo>
                        <a:pt x="45" y="23"/>
                      </a:lnTo>
                      <a:lnTo>
                        <a:pt x="42" y="34"/>
                      </a:lnTo>
                      <a:lnTo>
                        <a:pt x="34" y="42"/>
                      </a:lnTo>
                      <a:lnTo>
                        <a:pt x="22" y="46"/>
                      </a:lnTo>
                      <a:lnTo>
                        <a:pt x="10" y="42"/>
                      </a:lnTo>
                      <a:lnTo>
                        <a:pt x="2" y="34"/>
                      </a:lnTo>
                      <a:lnTo>
                        <a:pt x="0" y="23"/>
                      </a:lnTo>
                      <a:lnTo>
                        <a:pt x="2" y="11"/>
                      </a:lnTo>
                      <a:lnTo>
                        <a:pt x="10" y="3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06" name="Freeform 493"/>
                <p:cNvSpPr>
                  <a:spLocks/>
                </p:cNvSpPr>
                <p:nvPr/>
              </p:nvSpPr>
              <p:spPr bwMode="auto">
                <a:xfrm>
                  <a:off x="3101" y="1200"/>
                  <a:ext cx="46" cy="46"/>
                </a:xfrm>
                <a:custGeom>
                  <a:avLst/>
                  <a:gdLst>
                    <a:gd name="T0" fmla="*/ 24 w 46"/>
                    <a:gd name="T1" fmla="*/ 0 h 46"/>
                    <a:gd name="T2" fmla="*/ 34 w 46"/>
                    <a:gd name="T3" fmla="*/ 3 h 46"/>
                    <a:gd name="T4" fmla="*/ 44 w 46"/>
                    <a:gd name="T5" fmla="*/ 11 h 46"/>
                    <a:gd name="T6" fmla="*/ 46 w 46"/>
                    <a:gd name="T7" fmla="*/ 23 h 46"/>
                    <a:gd name="T8" fmla="*/ 44 w 46"/>
                    <a:gd name="T9" fmla="*/ 34 h 46"/>
                    <a:gd name="T10" fmla="*/ 34 w 46"/>
                    <a:gd name="T11" fmla="*/ 42 h 46"/>
                    <a:gd name="T12" fmla="*/ 24 w 46"/>
                    <a:gd name="T13" fmla="*/ 46 h 46"/>
                    <a:gd name="T14" fmla="*/ 12 w 46"/>
                    <a:gd name="T15" fmla="*/ 42 h 46"/>
                    <a:gd name="T16" fmla="*/ 3 w 46"/>
                    <a:gd name="T17" fmla="*/ 34 h 46"/>
                    <a:gd name="T18" fmla="*/ 0 w 46"/>
                    <a:gd name="T19" fmla="*/ 23 h 46"/>
                    <a:gd name="T20" fmla="*/ 3 w 46"/>
                    <a:gd name="T21" fmla="*/ 11 h 46"/>
                    <a:gd name="T22" fmla="*/ 12 w 46"/>
                    <a:gd name="T23" fmla="*/ 3 h 46"/>
                    <a:gd name="T24" fmla="*/ 24 w 46"/>
                    <a:gd name="T25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6" h="46">
                      <a:moveTo>
                        <a:pt x="24" y="0"/>
                      </a:moveTo>
                      <a:lnTo>
                        <a:pt x="34" y="3"/>
                      </a:lnTo>
                      <a:lnTo>
                        <a:pt x="44" y="11"/>
                      </a:lnTo>
                      <a:lnTo>
                        <a:pt x="46" y="23"/>
                      </a:lnTo>
                      <a:lnTo>
                        <a:pt x="44" y="34"/>
                      </a:lnTo>
                      <a:lnTo>
                        <a:pt x="34" y="42"/>
                      </a:lnTo>
                      <a:lnTo>
                        <a:pt x="24" y="46"/>
                      </a:lnTo>
                      <a:lnTo>
                        <a:pt x="12" y="42"/>
                      </a:lnTo>
                      <a:lnTo>
                        <a:pt x="3" y="34"/>
                      </a:lnTo>
                      <a:lnTo>
                        <a:pt x="0" y="23"/>
                      </a:lnTo>
                      <a:lnTo>
                        <a:pt x="3" y="11"/>
                      </a:lnTo>
                      <a:lnTo>
                        <a:pt x="12" y="3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07" name="Freeform 494"/>
                <p:cNvSpPr>
                  <a:spLocks/>
                </p:cNvSpPr>
                <p:nvPr/>
              </p:nvSpPr>
              <p:spPr bwMode="auto">
                <a:xfrm>
                  <a:off x="3141" y="1202"/>
                  <a:ext cx="42" cy="42"/>
                </a:xfrm>
                <a:custGeom>
                  <a:avLst/>
                  <a:gdLst>
                    <a:gd name="T0" fmla="*/ 21 w 42"/>
                    <a:gd name="T1" fmla="*/ 0 h 42"/>
                    <a:gd name="T2" fmla="*/ 26 w 42"/>
                    <a:gd name="T3" fmla="*/ 1 h 42"/>
                    <a:gd name="T4" fmla="*/ 31 w 42"/>
                    <a:gd name="T5" fmla="*/ 4 h 42"/>
                    <a:gd name="T6" fmla="*/ 35 w 42"/>
                    <a:gd name="T7" fmla="*/ 6 h 42"/>
                    <a:gd name="T8" fmla="*/ 38 w 42"/>
                    <a:gd name="T9" fmla="*/ 10 h 42"/>
                    <a:gd name="T10" fmla="*/ 40 w 42"/>
                    <a:gd name="T11" fmla="*/ 15 h 42"/>
                    <a:gd name="T12" fmla="*/ 42 w 42"/>
                    <a:gd name="T13" fmla="*/ 21 h 42"/>
                    <a:gd name="T14" fmla="*/ 40 w 42"/>
                    <a:gd name="T15" fmla="*/ 26 h 42"/>
                    <a:gd name="T16" fmla="*/ 38 w 42"/>
                    <a:gd name="T17" fmla="*/ 31 h 42"/>
                    <a:gd name="T18" fmla="*/ 35 w 42"/>
                    <a:gd name="T19" fmla="*/ 35 h 42"/>
                    <a:gd name="T20" fmla="*/ 31 w 42"/>
                    <a:gd name="T21" fmla="*/ 39 h 42"/>
                    <a:gd name="T22" fmla="*/ 26 w 42"/>
                    <a:gd name="T23" fmla="*/ 40 h 42"/>
                    <a:gd name="T24" fmla="*/ 21 w 42"/>
                    <a:gd name="T25" fmla="*/ 42 h 42"/>
                    <a:gd name="T26" fmla="*/ 15 w 42"/>
                    <a:gd name="T27" fmla="*/ 40 h 42"/>
                    <a:gd name="T28" fmla="*/ 10 w 42"/>
                    <a:gd name="T29" fmla="*/ 39 h 42"/>
                    <a:gd name="T30" fmla="*/ 6 w 42"/>
                    <a:gd name="T31" fmla="*/ 35 h 42"/>
                    <a:gd name="T32" fmla="*/ 2 w 42"/>
                    <a:gd name="T33" fmla="*/ 31 h 42"/>
                    <a:gd name="T34" fmla="*/ 1 w 42"/>
                    <a:gd name="T35" fmla="*/ 26 h 42"/>
                    <a:gd name="T36" fmla="*/ 0 w 42"/>
                    <a:gd name="T37" fmla="*/ 21 h 42"/>
                    <a:gd name="T38" fmla="*/ 1 w 42"/>
                    <a:gd name="T39" fmla="*/ 15 h 42"/>
                    <a:gd name="T40" fmla="*/ 2 w 42"/>
                    <a:gd name="T41" fmla="*/ 10 h 42"/>
                    <a:gd name="T42" fmla="*/ 6 w 42"/>
                    <a:gd name="T43" fmla="*/ 6 h 42"/>
                    <a:gd name="T44" fmla="*/ 10 w 42"/>
                    <a:gd name="T45" fmla="*/ 4 h 42"/>
                    <a:gd name="T46" fmla="*/ 15 w 42"/>
                    <a:gd name="T47" fmla="*/ 1 h 42"/>
                    <a:gd name="T48" fmla="*/ 21 w 42"/>
                    <a:gd name="T49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2" h="42">
                      <a:moveTo>
                        <a:pt x="21" y="0"/>
                      </a:moveTo>
                      <a:lnTo>
                        <a:pt x="26" y="1"/>
                      </a:lnTo>
                      <a:lnTo>
                        <a:pt x="31" y="4"/>
                      </a:lnTo>
                      <a:lnTo>
                        <a:pt x="35" y="6"/>
                      </a:lnTo>
                      <a:lnTo>
                        <a:pt x="38" y="10"/>
                      </a:lnTo>
                      <a:lnTo>
                        <a:pt x="40" y="15"/>
                      </a:lnTo>
                      <a:lnTo>
                        <a:pt x="42" y="21"/>
                      </a:lnTo>
                      <a:lnTo>
                        <a:pt x="40" y="26"/>
                      </a:lnTo>
                      <a:lnTo>
                        <a:pt x="38" y="31"/>
                      </a:lnTo>
                      <a:lnTo>
                        <a:pt x="35" y="35"/>
                      </a:lnTo>
                      <a:lnTo>
                        <a:pt x="31" y="39"/>
                      </a:lnTo>
                      <a:lnTo>
                        <a:pt x="26" y="40"/>
                      </a:lnTo>
                      <a:lnTo>
                        <a:pt x="21" y="42"/>
                      </a:lnTo>
                      <a:lnTo>
                        <a:pt x="15" y="40"/>
                      </a:lnTo>
                      <a:lnTo>
                        <a:pt x="10" y="39"/>
                      </a:lnTo>
                      <a:lnTo>
                        <a:pt x="6" y="35"/>
                      </a:lnTo>
                      <a:lnTo>
                        <a:pt x="2" y="31"/>
                      </a:lnTo>
                      <a:lnTo>
                        <a:pt x="1" y="26"/>
                      </a:lnTo>
                      <a:lnTo>
                        <a:pt x="0" y="21"/>
                      </a:lnTo>
                      <a:lnTo>
                        <a:pt x="1" y="15"/>
                      </a:lnTo>
                      <a:lnTo>
                        <a:pt x="2" y="10"/>
                      </a:lnTo>
                      <a:lnTo>
                        <a:pt x="6" y="6"/>
                      </a:lnTo>
                      <a:lnTo>
                        <a:pt x="10" y="4"/>
                      </a:lnTo>
                      <a:lnTo>
                        <a:pt x="15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08" name="Freeform 495"/>
                <p:cNvSpPr>
                  <a:spLocks/>
                </p:cNvSpPr>
                <p:nvPr/>
              </p:nvSpPr>
              <p:spPr bwMode="auto">
                <a:xfrm>
                  <a:off x="3181" y="1206"/>
                  <a:ext cx="34" cy="34"/>
                </a:xfrm>
                <a:custGeom>
                  <a:avLst/>
                  <a:gdLst>
                    <a:gd name="T0" fmla="*/ 17 w 34"/>
                    <a:gd name="T1" fmla="*/ 0 h 34"/>
                    <a:gd name="T2" fmla="*/ 22 w 34"/>
                    <a:gd name="T3" fmla="*/ 1 h 34"/>
                    <a:gd name="T4" fmla="*/ 28 w 34"/>
                    <a:gd name="T5" fmla="*/ 4 h 34"/>
                    <a:gd name="T6" fmla="*/ 32 w 34"/>
                    <a:gd name="T7" fmla="*/ 6 h 34"/>
                    <a:gd name="T8" fmla="*/ 34 w 34"/>
                    <a:gd name="T9" fmla="*/ 11 h 34"/>
                    <a:gd name="T10" fmla="*/ 34 w 34"/>
                    <a:gd name="T11" fmla="*/ 17 h 34"/>
                    <a:gd name="T12" fmla="*/ 34 w 34"/>
                    <a:gd name="T13" fmla="*/ 22 h 34"/>
                    <a:gd name="T14" fmla="*/ 32 w 34"/>
                    <a:gd name="T15" fmla="*/ 27 h 34"/>
                    <a:gd name="T16" fmla="*/ 28 w 34"/>
                    <a:gd name="T17" fmla="*/ 31 h 34"/>
                    <a:gd name="T18" fmla="*/ 22 w 34"/>
                    <a:gd name="T19" fmla="*/ 34 h 34"/>
                    <a:gd name="T20" fmla="*/ 17 w 34"/>
                    <a:gd name="T21" fmla="*/ 34 h 34"/>
                    <a:gd name="T22" fmla="*/ 12 w 34"/>
                    <a:gd name="T23" fmla="*/ 34 h 34"/>
                    <a:gd name="T24" fmla="*/ 8 w 34"/>
                    <a:gd name="T25" fmla="*/ 31 h 34"/>
                    <a:gd name="T26" fmla="*/ 4 w 34"/>
                    <a:gd name="T27" fmla="*/ 27 h 34"/>
                    <a:gd name="T28" fmla="*/ 2 w 34"/>
                    <a:gd name="T29" fmla="*/ 22 h 34"/>
                    <a:gd name="T30" fmla="*/ 0 w 34"/>
                    <a:gd name="T31" fmla="*/ 17 h 34"/>
                    <a:gd name="T32" fmla="*/ 2 w 34"/>
                    <a:gd name="T33" fmla="*/ 11 h 34"/>
                    <a:gd name="T34" fmla="*/ 4 w 34"/>
                    <a:gd name="T35" fmla="*/ 6 h 34"/>
                    <a:gd name="T36" fmla="*/ 8 w 34"/>
                    <a:gd name="T37" fmla="*/ 4 h 34"/>
                    <a:gd name="T38" fmla="*/ 12 w 34"/>
                    <a:gd name="T39" fmla="*/ 1 h 34"/>
                    <a:gd name="T40" fmla="*/ 17 w 34"/>
                    <a:gd name="T41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4" h="34">
                      <a:moveTo>
                        <a:pt x="17" y="0"/>
                      </a:moveTo>
                      <a:lnTo>
                        <a:pt x="22" y="1"/>
                      </a:lnTo>
                      <a:lnTo>
                        <a:pt x="28" y="4"/>
                      </a:lnTo>
                      <a:lnTo>
                        <a:pt x="32" y="6"/>
                      </a:lnTo>
                      <a:lnTo>
                        <a:pt x="34" y="11"/>
                      </a:lnTo>
                      <a:lnTo>
                        <a:pt x="34" y="17"/>
                      </a:lnTo>
                      <a:lnTo>
                        <a:pt x="34" y="22"/>
                      </a:lnTo>
                      <a:lnTo>
                        <a:pt x="32" y="27"/>
                      </a:lnTo>
                      <a:lnTo>
                        <a:pt x="28" y="31"/>
                      </a:lnTo>
                      <a:lnTo>
                        <a:pt x="22" y="34"/>
                      </a:lnTo>
                      <a:lnTo>
                        <a:pt x="17" y="34"/>
                      </a:lnTo>
                      <a:lnTo>
                        <a:pt x="12" y="34"/>
                      </a:lnTo>
                      <a:lnTo>
                        <a:pt x="8" y="31"/>
                      </a:lnTo>
                      <a:lnTo>
                        <a:pt x="4" y="27"/>
                      </a:lnTo>
                      <a:lnTo>
                        <a:pt x="2" y="22"/>
                      </a:lnTo>
                      <a:lnTo>
                        <a:pt x="0" y="17"/>
                      </a:lnTo>
                      <a:lnTo>
                        <a:pt x="2" y="11"/>
                      </a:lnTo>
                      <a:lnTo>
                        <a:pt x="4" y="6"/>
                      </a:lnTo>
                      <a:lnTo>
                        <a:pt x="8" y="4"/>
                      </a:lnTo>
                      <a:lnTo>
                        <a:pt x="12" y="1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09" name="Freeform 496"/>
                <p:cNvSpPr>
                  <a:spLocks/>
                </p:cNvSpPr>
                <p:nvPr/>
              </p:nvSpPr>
              <p:spPr bwMode="auto">
                <a:xfrm>
                  <a:off x="3222" y="1208"/>
                  <a:ext cx="27" cy="29"/>
                </a:xfrm>
                <a:custGeom>
                  <a:avLst/>
                  <a:gdLst>
                    <a:gd name="T0" fmla="*/ 14 w 27"/>
                    <a:gd name="T1" fmla="*/ 0 h 29"/>
                    <a:gd name="T2" fmla="*/ 18 w 27"/>
                    <a:gd name="T3" fmla="*/ 2 h 29"/>
                    <a:gd name="T4" fmla="*/ 22 w 27"/>
                    <a:gd name="T5" fmla="*/ 4 h 29"/>
                    <a:gd name="T6" fmla="*/ 25 w 27"/>
                    <a:gd name="T7" fmla="*/ 7 h 29"/>
                    <a:gd name="T8" fmla="*/ 27 w 27"/>
                    <a:gd name="T9" fmla="*/ 11 h 29"/>
                    <a:gd name="T10" fmla="*/ 27 w 27"/>
                    <a:gd name="T11" fmla="*/ 15 h 29"/>
                    <a:gd name="T12" fmla="*/ 27 w 27"/>
                    <a:gd name="T13" fmla="*/ 20 h 29"/>
                    <a:gd name="T14" fmla="*/ 25 w 27"/>
                    <a:gd name="T15" fmla="*/ 23 h 29"/>
                    <a:gd name="T16" fmla="*/ 22 w 27"/>
                    <a:gd name="T17" fmla="*/ 26 h 29"/>
                    <a:gd name="T18" fmla="*/ 18 w 27"/>
                    <a:gd name="T19" fmla="*/ 28 h 29"/>
                    <a:gd name="T20" fmla="*/ 14 w 27"/>
                    <a:gd name="T21" fmla="*/ 29 h 29"/>
                    <a:gd name="T22" fmla="*/ 9 w 27"/>
                    <a:gd name="T23" fmla="*/ 28 h 29"/>
                    <a:gd name="T24" fmla="*/ 5 w 27"/>
                    <a:gd name="T25" fmla="*/ 26 h 29"/>
                    <a:gd name="T26" fmla="*/ 2 w 27"/>
                    <a:gd name="T27" fmla="*/ 23 h 29"/>
                    <a:gd name="T28" fmla="*/ 1 w 27"/>
                    <a:gd name="T29" fmla="*/ 20 h 29"/>
                    <a:gd name="T30" fmla="*/ 0 w 27"/>
                    <a:gd name="T31" fmla="*/ 15 h 29"/>
                    <a:gd name="T32" fmla="*/ 1 w 27"/>
                    <a:gd name="T33" fmla="*/ 11 h 29"/>
                    <a:gd name="T34" fmla="*/ 2 w 27"/>
                    <a:gd name="T35" fmla="*/ 7 h 29"/>
                    <a:gd name="T36" fmla="*/ 5 w 27"/>
                    <a:gd name="T37" fmla="*/ 4 h 29"/>
                    <a:gd name="T38" fmla="*/ 9 w 27"/>
                    <a:gd name="T39" fmla="*/ 2 h 29"/>
                    <a:gd name="T40" fmla="*/ 14 w 27"/>
                    <a:gd name="T41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7" h="29">
                      <a:moveTo>
                        <a:pt x="14" y="0"/>
                      </a:moveTo>
                      <a:lnTo>
                        <a:pt x="18" y="2"/>
                      </a:lnTo>
                      <a:lnTo>
                        <a:pt x="22" y="4"/>
                      </a:lnTo>
                      <a:lnTo>
                        <a:pt x="25" y="7"/>
                      </a:lnTo>
                      <a:lnTo>
                        <a:pt x="27" y="11"/>
                      </a:lnTo>
                      <a:lnTo>
                        <a:pt x="27" y="15"/>
                      </a:lnTo>
                      <a:lnTo>
                        <a:pt x="27" y="20"/>
                      </a:lnTo>
                      <a:lnTo>
                        <a:pt x="25" y="23"/>
                      </a:lnTo>
                      <a:lnTo>
                        <a:pt x="22" y="26"/>
                      </a:lnTo>
                      <a:lnTo>
                        <a:pt x="18" y="28"/>
                      </a:lnTo>
                      <a:lnTo>
                        <a:pt x="14" y="29"/>
                      </a:lnTo>
                      <a:lnTo>
                        <a:pt x="9" y="28"/>
                      </a:lnTo>
                      <a:lnTo>
                        <a:pt x="5" y="26"/>
                      </a:lnTo>
                      <a:lnTo>
                        <a:pt x="2" y="23"/>
                      </a:lnTo>
                      <a:lnTo>
                        <a:pt x="1" y="20"/>
                      </a:lnTo>
                      <a:lnTo>
                        <a:pt x="0" y="15"/>
                      </a:lnTo>
                      <a:lnTo>
                        <a:pt x="1" y="11"/>
                      </a:lnTo>
                      <a:lnTo>
                        <a:pt x="2" y="7"/>
                      </a:lnTo>
                      <a:lnTo>
                        <a:pt x="5" y="4"/>
                      </a:lnTo>
                      <a:lnTo>
                        <a:pt x="9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10" name="Freeform 497"/>
                <p:cNvSpPr>
                  <a:spLocks/>
                </p:cNvSpPr>
                <p:nvPr/>
              </p:nvSpPr>
              <p:spPr bwMode="auto">
                <a:xfrm>
                  <a:off x="3262" y="1212"/>
                  <a:ext cx="21" cy="21"/>
                </a:xfrm>
                <a:custGeom>
                  <a:avLst/>
                  <a:gdLst>
                    <a:gd name="T0" fmla="*/ 11 w 21"/>
                    <a:gd name="T1" fmla="*/ 0 h 21"/>
                    <a:gd name="T2" fmla="*/ 15 w 21"/>
                    <a:gd name="T3" fmla="*/ 2 h 21"/>
                    <a:gd name="T4" fmla="*/ 19 w 21"/>
                    <a:gd name="T5" fmla="*/ 3 h 21"/>
                    <a:gd name="T6" fmla="*/ 21 w 21"/>
                    <a:gd name="T7" fmla="*/ 7 h 21"/>
                    <a:gd name="T8" fmla="*/ 21 w 21"/>
                    <a:gd name="T9" fmla="*/ 11 h 21"/>
                    <a:gd name="T10" fmla="*/ 21 w 21"/>
                    <a:gd name="T11" fmla="*/ 15 h 21"/>
                    <a:gd name="T12" fmla="*/ 19 w 21"/>
                    <a:gd name="T13" fmla="*/ 19 h 21"/>
                    <a:gd name="T14" fmla="*/ 15 w 21"/>
                    <a:gd name="T15" fmla="*/ 21 h 21"/>
                    <a:gd name="T16" fmla="*/ 11 w 21"/>
                    <a:gd name="T17" fmla="*/ 21 h 21"/>
                    <a:gd name="T18" fmla="*/ 7 w 21"/>
                    <a:gd name="T19" fmla="*/ 21 h 21"/>
                    <a:gd name="T20" fmla="*/ 3 w 21"/>
                    <a:gd name="T21" fmla="*/ 19 h 21"/>
                    <a:gd name="T22" fmla="*/ 2 w 21"/>
                    <a:gd name="T23" fmla="*/ 15 h 21"/>
                    <a:gd name="T24" fmla="*/ 0 w 21"/>
                    <a:gd name="T25" fmla="*/ 11 h 21"/>
                    <a:gd name="T26" fmla="*/ 2 w 21"/>
                    <a:gd name="T27" fmla="*/ 7 h 21"/>
                    <a:gd name="T28" fmla="*/ 3 w 21"/>
                    <a:gd name="T29" fmla="*/ 3 h 21"/>
                    <a:gd name="T30" fmla="*/ 7 w 21"/>
                    <a:gd name="T31" fmla="*/ 2 h 21"/>
                    <a:gd name="T32" fmla="*/ 11 w 21"/>
                    <a:gd name="T3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11" y="0"/>
                      </a:moveTo>
                      <a:lnTo>
                        <a:pt x="15" y="2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5"/>
                      </a:lnTo>
                      <a:lnTo>
                        <a:pt x="19" y="19"/>
                      </a:lnTo>
                      <a:lnTo>
                        <a:pt x="15" y="21"/>
                      </a:lnTo>
                      <a:lnTo>
                        <a:pt x="11" y="21"/>
                      </a:lnTo>
                      <a:lnTo>
                        <a:pt x="7" y="21"/>
                      </a:lnTo>
                      <a:lnTo>
                        <a:pt x="3" y="19"/>
                      </a:lnTo>
                      <a:lnTo>
                        <a:pt x="2" y="15"/>
                      </a:lnTo>
                      <a:lnTo>
                        <a:pt x="0" y="11"/>
                      </a:lnTo>
                      <a:lnTo>
                        <a:pt x="2" y="7"/>
                      </a:lnTo>
                      <a:lnTo>
                        <a:pt x="3" y="3"/>
                      </a:lnTo>
                      <a:lnTo>
                        <a:pt x="7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11" name="Freeform 498"/>
                <p:cNvSpPr>
                  <a:spLocks/>
                </p:cNvSpPr>
                <p:nvPr/>
              </p:nvSpPr>
              <p:spPr bwMode="auto">
                <a:xfrm>
                  <a:off x="3303" y="1215"/>
                  <a:ext cx="14" cy="16"/>
                </a:xfrm>
                <a:custGeom>
                  <a:avLst/>
                  <a:gdLst>
                    <a:gd name="T0" fmla="*/ 8 w 14"/>
                    <a:gd name="T1" fmla="*/ 0 h 16"/>
                    <a:gd name="T2" fmla="*/ 10 w 14"/>
                    <a:gd name="T3" fmla="*/ 1 h 16"/>
                    <a:gd name="T4" fmla="*/ 13 w 14"/>
                    <a:gd name="T5" fmla="*/ 2 h 16"/>
                    <a:gd name="T6" fmla="*/ 14 w 14"/>
                    <a:gd name="T7" fmla="*/ 5 h 16"/>
                    <a:gd name="T8" fmla="*/ 14 w 14"/>
                    <a:gd name="T9" fmla="*/ 8 h 16"/>
                    <a:gd name="T10" fmla="*/ 14 w 14"/>
                    <a:gd name="T11" fmla="*/ 10 h 16"/>
                    <a:gd name="T12" fmla="*/ 13 w 14"/>
                    <a:gd name="T13" fmla="*/ 13 h 16"/>
                    <a:gd name="T14" fmla="*/ 10 w 14"/>
                    <a:gd name="T15" fmla="*/ 14 h 16"/>
                    <a:gd name="T16" fmla="*/ 8 w 14"/>
                    <a:gd name="T17" fmla="*/ 16 h 16"/>
                    <a:gd name="T18" fmla="*/ 4 w 14"/>
                    <a:gd name="T19" fmla="*/ 14 h 16"/>
                    <a:gd name="T20" fmla="*/ 3 w 14"/>
                    <a:gd name="T21" fmla="*/ 13 h 16"/>
                    <a:gd name="T22" fmla="*/ 0 w 14"/>
                    <a:gd name="T23" fmla="*/ 10 h 16"/>
                    <a:gd name="T24" fmla="*/ 0 w 14"/>
                    <a:gd name="T25" fmla="*/ 8 h 16"/>
                    <a:gd name="T26" fmla="*/ 0 w 14"/>
                    <a:gd name="T27" fmla="*/ 5 h 16"/>
                    <a:gd name="T28" fmla="*/ 3 w 14"/>
                    <a:gd name="T29" fmla="*/ 2 h 16"/>
                    <a:gd name="T30" fmla="*/ 4 w 14"/>
                    <a:gd name="T31" fmla="*/ 1 h 16"/>
                    <a:gd name="T32" fmla="*/ 8 w 14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6">
                      <a:moveTo>
                        <a:pt x="8" y="0"/>
                      </a:moveTo>
                      <a:lnTo>
                        <a:pt x="10" y="1"/>
                      </a:lnTo>
                      <a:lnTo>
                        <a:pt x="13" y="2"/>
                      </a:lnTo>
                      <a:lnTo>
                        <a:pt x="14" y="5"/>
                      </a:lnTo>
                      <a:lnTo>
                        <a:pt x="14" y="8"/>
                      </a:lnTo>
                      <a:lnTo>
                        <a:pt x="14" y="10"/>
                      </a:lnTo>
                      <a:lnTo>
                        <a:pt x="13" y="13"/>
                      </a:lnTo>
                      <a:lnTo>
                        <a:pt x="10" y="14"/>
                      </a:lnTo>
                      <a:lnTo>
                        <a:pt x="8" y="16"/>
                      </a:lnTo>
                      <a:lnTo>
                        <a:pt x="4" y="14"/>
                      </a:lnTo>
                      <a:lnTo>
                        <a:pt x="3" y="13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3" y="2"/>
                      </a:lnTo>
                      <a:lnTo>
                        <a:pt x="4" y="1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12" name="Oval 499"/>
                <p:cNvSpPr>
                  <a:spLocks noChangeArrowheads="1"/>
                </p:cNvSpPr>
                <p:nvPr/>
              </p:nvSpPr>
              <p:spPr bwMode="auto">
                <a:xfrm>
                  <a:off x="3344" y="1219"/>
                  <a:ext cx="7" cy="8"/>
                </a:xfrm>
                <a:prstGeom prst="ellipse">
                  <a:avLst/>
                </a:pr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13" name="Freeform 500"/>
                <p:cNvSpPr>
                  <a:spLocks/>
                </p:cNvSpPr>
                <p:nvPr/>
              </p:nvSpPr>
              <p:spPr bwMode="auto">
                <a:xfrm>
                  <a:off x="3384" y="1221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2 h 3"/>
                    <a:gd name="T4" fmla="*/ 2 w 2"/>
                    <a:gd name="T5" fmla="*/ 2 h 3"/>
                    <a:gd name="T6" fmla="*/ 2 w 2"/>
                    <a:gd name="T7" fmla="*/ 3 h 3"/>
                    <a:gd name="T8" fmla="*/ 0 w 2"/>
                    <a:gd name="T9" fmla="*/ 3 h 3"/>
                    <a:gd name="T10" fmla="*/ 0 w 2"/>
                    <a:gd name="T11" fmla="*/ 3 h 3"/>
                    <a:gd name="T12" fmla="*/ 0 w 2"/>
                    <a:gd name="T13" fmla="*/ 2 h 3"/>
                    <a:gd name="T14" fmla="*/ 0 w 2"/>
                    <a:gd name="T15" fmla="*/ 2 h 3"/>
                    <a:gd name="T16" fmla="*/ 0 w 2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14" name="Freeform 501"/>
                <p:cNvSpPr>
                  <a:spLocks/>
                </p:cNvSpPr>
                <p:nvPr/>
              </p:nvSpPr>
              <p:spPr bwMode="auto">
                <a:xfrm>
                  <a:off x="2674" y="1257"/>
                  <a:ext cx="7" cy="6"/>
                </a:xfrm>
                <a:custGeom>
                  <a:avLst/>
                  <a:gdLst>
                    <a:gd name="T0" fmla="*/ 4 w 7"/>
                    <a:gd name="T1" fmla="*/ 0 h 6"/>
                    <a:gd name="T2" fmla="*/ 6 w 7"/>
                    <a:gd name="T3" fmla="*/ 1 h 6"/>
                    <a:gd name="T4" fmla="*/ 7 w 7"/>
                    <a:gd name="T5" fmla="*/ 4 h 6"/>
                    <a:gd name="T6" fmla="*/ 6 w 7"/>
                    <a:gd name="T7" fmla="*/ 5 h 6"/>
                    <a:gd name="T8" fmla="*/ 4 w 7"/>
                    <a:gd name="T9" fmla="*/ 6 h 6"/>
                    <a:gd name="T10" fmla="*/ 2 w 7"/>
                    <a:gd name="T11" fmla="*/ 5 h 6"/>
                    <a:gd name="T12" fmla="*/ 0 w 7"/>
                    <a:gd name="T13" fmla="*/ 4 h 6"/>
                    <a:gd name="T14" fmla="*/ 2 w 7"/>
                    <a:gd name="T15" fmla="*/ 1 h 6"/>
                    <a:gd name="T16" fmla="*/ 4 w 7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6">
                      <a:moveTo>
                        <a:pt x="4" y="0"/>
                      </a:moveTo>
                      <a:lnTo>
                        <a:pt x="6" y="1"/>
                      </a:lnTo>
                      <a:lnTo>
                        <a:pt x="7" y="4"/>
                      </a:lnTo>
                      <a:lnTo>
                        <a:pt x="6" y="5"/>
                      </a:lnTo>
                      <a:lnTo>
                        <a:pt x="4" y="6"/>
                      </a:lnTo>
                      <a:lnTo>
                        <a:pt x="2" y="5"/>
                      </a:lnTo>
                      <a:lnTo>
                        <a:pt x="0" y="4"/>
                      </a:lnTo>
                      <a:lnTo>
                        <a:pt x="2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15" name="Freeform 502"/>
                <p:cNvSpPr>
                  <a:spLocks/>
                </p:cNvSpPr>
                <p:nvPr/>
              </p:nvSpPr>
              <p:spPr bwMode="auto">
                <a:xfrm>
                  <a:off x="2708" y="1254"/>
                  <a:ext cx="14" cy="12"/>
                </a:xfrm>
                <a:custGeom>
                  <a:avLst/>
                  <a:gdLst>
                    <a:gd name="T0" fmla="*/ 7 w 14"/>
                    <a:gd name="T1" fmla="*/ 0 h 12"/>
                    <a:gd name="T2" fmla="*/ 10 w 14"/>
                    <a:gd name="T3" fmla="*/ 0 h 12"/>
                    <a:gd name="T4" fmla="*/ 12 w 14"/>
                    <a:gd name="T5" fmla="*/ 3 h 12"/>
                    <a:gd name="T6" fmla="*/ 14 w 14"/>
                    <a:gd name="T7" fmla="*/ 7 h 12"/>
                    <a:gd name="T8" fmla="*/ 12 w 14"/>
                    <a:gd name="T9" fmla="*/ 9 h 12"/>
                    <a:gd name="T10" fmla="*/ 10 w 14"/>
                    <a:gd name="T11" fmla="*/ 12 h 12"/>
                    <a:gd name="T12" fmla="*/ 7 w 14"/>
                    <a:gd name="T13" fmla="*/ 12 h 12"/>
                    <a:gd name="T14" fmla="*/ 4 w 14"/>
                    <a:gd name="T15" fmla="*/ 12 h 12"/>
                    <a:gd name="T16" fmla="*/ 2 w 14"/>
                    <a:gd name="T17" fmla="*/ 9 h 12"/>
                    <a:gd name="T18" fmla="*/ 0 w 14"/>
                    <a:gd name="T19" fmla="*/ 7 h 12"/>
                    <a:gd name="T20" fmla="*/ 2 w 14"/>
                    <a:gd name="T21" fmla="*/ 3 h 12"/>
                    <a:gd name="T22" fmla="*/ 4 w 14"/>
                    <a:gd name="T23" fmla="*/ 0 h 12"/>
                    <a:gd name="T24" fmla="*/ 7 w 14"/>
                    <a:gd name="T25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4" h="12">
                      <a:moveTo>
                        <a:pt x="7" y="0"/>
                      </a:moveTo>
                      <a:lnTo>
                        <a:pt x="10" y="0"/>
                      </a:lnTo>
                      <a:lnTo>
                        <a:pt x="12" y="3"/>
                      </a:lnTo>
                      <a:lnTo>
                        <a:pt x="14" y="7"/>
                      </a:lnTo>
                      <a:lnTo>
                        <a:pt x="12" y="9"/>
                      </a:lnTo>
                      <a:lnTo>
                        <a:pt x="10" y="12"/>
                      </a:lnTo>
                      <a:lnTo>
                        <a:pt x="7" y="12"/>
                      </a:lnTo>
                      <a:lnTo>
                        <a:pt x="4" y="12"/>
                      </a:lnTo>
                      <a:lnTo>
                        <a:pt x="2" y="9"/>
                      </a:lnTo>
                      <a:lnTo>
                        <a:pt x="0" y="7"/>
                      </a:lnTo>
                      <a:lnTo>
                        <a:pt x="2" y="3"/>
                      </a:lnTo>
                      <a:lnTo>
                        <a:pt x="4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16" name="Freeform 503"/>
                <p:cNvSpPr>
                  <a:spLocks/>
                </p:cNvSpPr>
                <p:nvPr/>
              </p:nvSpPr>
              <p:spPr bwMode="auto">
                <a:xfrm>
                  <a:off x="2742" y="1250"/>
                  <a:ext cx="20" cy="20"/>
                </a:xfrm>
                <a:custGeom>
                  <a:avLst/>
                  <a:gdLst>
                    <a:gd name="T0" fmla="*/ 10 w 20"/>
                    <a:gd name="T1" fmla="*/ 0 h 20"/>
                    <a:gd name="T2" fmla="*/ 14 w 20"/>
                    <a:gd name="T3" fmla="*/ 1 h 20"/>
                    <a:gd name="T4" fmla="*/ 17 w 20"/>
                    <a:gd name="T5" fmla="*/ 3 h 20"/>
                    <a:gd name="T6" fmla="*/ 19 w 20"/>
                    <a:gd name="T7" fmla="*/ 7 h 20"/>
                    <a:gd name="T8" fmla="*/ 20 w 20"/>
                    <a:gd name="T9" fmla="*/ 11 h 20"/>
                    <a:gd name="T10" fmla="*/ 19 w 20"/>
                    <a:gd name="T11" fmla="*/ 13 h 20"/>
                    <a:gd name="T12" fmla="*/ 17 w 20"/>
                    <a:gd name="T13" fmla="*/ 17 h 20"/>
                    <a:gd name="T14" fmla="*/ 14 w 20"/>
                    <a:gd name="T15" fmla="*/ 19 h 20"/>
                    <a:gd name="T16" fmla="*/ 10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2 w 20"/>
                    <a:gd name="T23" fmla="*/ 13 h 20"/>
                    <a:gd name="T24" fmla="*/ 0 w 20"/>
                    <a:gd name="T25" fmla="*/ 11 h 20"/>
                    <a:gd name="T26" fmla="*/ 2 w 20"/>
                    <a:gd name="T27" fmla="*/ 7 h 20"/>
                    <a:gd name="T28" fmla="*/ 3 w 20"/>
                    <a:gd name="T29" fmla="*/ 3 h 20"/>
                    <a:gd name="T30" fmla="*/ 7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4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20" y="11"/>
                      </a:lnTo>
                      <a:lnTo>
                        <a:pt x="19" y="13"/>
                      </a:lnTo>
                      <a:lnTo>
                        <a:pt x="17" y="17"/>
                      </a:lnTo>
                      <a:lnTo>
                        <a:pt x="14" y="19"/>
                      </a:lnTo>
                      <a:lnTo>
                        <a:pt x="10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2" y="13"/>
                      </a:lnTo>
                      <a:lnTo>
                        <a:pt x="0" y="11"/>
                      </a:lnTo>
                      <a:lnTo>
                        <a:pt x="2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17" name="Freeform 504"/>
                <p:cNvSpPr>
                  <a:spLocks/>
                </p:cNvSpPr>
                <p:nvPr/>
              </p:nvSpPr>
              <p:spPr bwMode="auto">
                <a:xfrm>
                  <a:off x="2777" y="1248"/>
                  <a:ext cx="26" cy="24"/>
                </a:xfrm>
                <a:custGeom>
                  <a:avLst/>
                  <a:gdLst>
                    <a:gd name="T0" fmla="*/ 13 w 26"/>
                    <a:gd name="T1" fmla="*/ 0 h 24"/>
                    <a:gd name="T2" fmla="*/ 17 w 26"/>
                    <a:gd name="T3" fmla="*/ 0 h 24"/>
                    <a:gd name="T4" fmla="*/ 20 w 26"/>
                    <a:gd name="T5" fmla="*/ 2 h 24"/>
                    <a:gd name="T6" fmla="*/ 23 w 26"/>
                    <a:gd name="T7" fmla="*/ 5 h 24"/>
                    <a:gd name="T8" fmla="*/ 24 w 26"/>
                    <a:gd name="T9" fmla="*/ 7 h 24"/>
                    <a:gd name="T10" fmla="*/ 26 w 26"/>
                    <a:gd name="T11" fmla="*/ 13 h 24"/>
                    <a:gd name="T12" fmla="*/ 24 w 26"/>
                    <a:gd name="T13" fmla="*/ 17 h 24"/>
                    <a:gd name="T14" fmla="*/ 23 w 26"/>
                    <a:gd name="T15" fmla="*/ 19 h 24"/>
                    <a:gd name="T16" fmla="*/ 20 w 26"/>
                    <a:gd name="T17" fmla="*/ 22 h 24"/>
                    <a:gd name="T18" fmla="*/ 17 w 26"/>
                    <a:gd name="T19" fmla="*/ 24 h 24"/>
                    <a:gd name="T20" fmla="*/ 13 w 26"/>
                    <a:gd name="T21" fmla="*/ 24 h 24"/>
                    <a:gd name="T22" fmla="*/ 9 w 26"/>
                    <a:gd name="T23" fmla="*/ 24 h 24"/>
                    <a:gd name="T24" fmla="*/ 5 w 26"/>
                    <a:gd name="T25" fmla="*/ 22 h 24"/>
                    <a:gd name="T26" fmla="*/ 2 w 26"/>
                    <a:gd name="T27" fmla="*/ 19 h 24"/>
                    <a:gd name="T28" fmla="*/ 1 w 26"/>
                    <a:gd name="T29" fmla="*/ 17 h 24"/>
                    <a:gd name="T30" fmla="*/ 0 w 26"/>
                    <a:gd name="T31" fmla="*/ 13 h 24"/>
                    <a:gd name="T32" fmla="*/ 1 w 26"/>
                    <a:gd name="T33" fmla="*/ 7 h 24"/>
                    <a:gd name="T34" fmla="*/ 2 w 26"/>
                    <a:gd name="T35" fmla="*/ 5 h 24"/>
                    <a:gd name="T36" fmla="*/ 5 w 26"/>
                    <a:gd name="T37" fmla="*/ 2 h 24"/>
                    <a:gd name="T38" fmla="*/ 9 w 26"/>
                    <a:gd name="T39" fmla="*/ 0 h 24"/>
                    <a:gd name="T40" fmla="*/ 13 w 26"/>
                    <a:gd name="T41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6" h="24">
                      <a:moveTo>
                        <a:pt x="13" y="0"/>
                      </a:moveTo>
                      <a:lnTo>
                        <a:pt x="17" y="0"/>
                      </a:lnTo>
                      <a:lnTo>
                        <a:pt x="20" y="2"/>
                      </a:lnTo>
                      <a:lnTo>
                        <a:pt x="23" y="5"/>
                      </a:lnTo>
                      <a:lnTo>
                        <a:pt x="24" y="7"/>
                      </a:lnTo>
                      <a:lnTo>
                        <a:pt x="26" y="13"/>
                      </a:lnTo>
                      <a:lnTo>
                        <a:pt x="24" y="17"/>
                      </a:lnTo>
                      <a:lnTo>
                        <a:pt x="23" y="19"/>
                      </a:lnTo>
                      <a:lnTo>
                        <a:pt x="20" y="22"/>
                      </a:lnTo>
                      <a:lnTo>
                        <a:pt x="17" y="24"/>
                      </a:lnTo>
                      <a:lnTo>
                        <a:pt x="13" y="24"/>
                      </a:lnTo>
                      <a:lnTo>
                        <a:pt x="9" y="24"/>
                      </a:lnTo>
                      <a:lnTo>
                        <a:pt x="5" y="22"/>
                      </a:lnTo>
                      <a:lnTo>
                        <a:pt x="2" y="19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1" y="7"/>
                      </a:lnTo>
                      <a:lnTo>
                        <a:pt x="2" y="5"/>
                      </a:lnTo>
                      <a:lnTo>
                        <a:pt x="5" y="2"/>
                      </a:lnTo>
                      <a:lnTo>
                        <a:pt x="9" y="0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18" name="Freeform 505"/>
                <p:cNvSpPr>
                  <a:spLocks/>
                </p:cNvSpPr>
                <p:nvPr/>
              </p:nvSpPr>
              <p:spPr bwMode="auto">
                <a:xfrm>
                  <a:off x="2811" y="1244"/>
                  <a:ext cx="31" cy="32"/>
                </a:xfrm>
                <a:custGeom>
                  <a:avLst/>
                  <a:gdLst>
                    <a:gd name="T0" fmla="*/ 15 w 31"/>
                    <a:gd name="T1" fmla="*/ 0 h 32"/>
                    <a:gd name="T2" fmla="*/ 21 w 31"/>
                    <a:gd name="T3" fmla="*/ 1 h 32"/>
                    <a:gd name="T4" fmla="*/ 24 w 31"/>
                    <a:gd name="T5" fmla="*/ 4 h 32"/>
                    <a:gd name="T6" fmla="*/ 28 w 31"/>
                    <a:gd name="T7" fmla="*/ 6 h 32"/>
                    <a:gd name="T8" fmla="*/ 31 w 31"/>
                    <a:gd name="T9" fmla="*/ 11 h 32"/>
                    <a:gd name="T10" fmla="*/ 31 w 31"/>
                    <a:gd name="T11" fmla="*/ 17 h 32"/>
                    <a:gd name="T12" fmla="*/ 31 w 31"/>
                    <a:gd name="T13" fmla="*/ 21 h 32"/>
                    <a:gd name="T14" fmla="*/ 28 w 31"/>
                    <a:gd name="T15" fmla="*/ 26 h 32"/>
                    <a:gd name="T16" fmla="*/ 24 w 31"/>
                    <a:gd name="T17" fmla="*/ 28 h 32"/>
                    <a:gd name="T18" fmla="*/ 21 w 31"/>
                    <a:gd name="T19" fmla="*/ 31 h 32"/>
                    <a:gd name="T20" fmla="*/ 15 w 31"/>
                    <a:gd name="T21" fmla="*/ 32 h 32"/>
                    <a:gd name="T22" fmla="*/ 10 w 31"/>
                    <a:gd name="T23" fmla="*/ 31 h 32"/>
                    <a:gd name="T24" fmla="*/ 6 w 31"/>
                    <a:gd name="T25" fmla="*/ 28 h 32"/>
                    <a:gd name="T26" fmla="*/ 2 w 31"/>
                    <a:gd name="T27" fmla="*/ 26 h 32"/>
                    <a:gd name="T28" fmla="*/ 1 w 31"/>
                    <a:gd name="T29" fmla="*/ 21 h 32"/>
                    <a:gd name="T30" fmla="*/ 0 w 31"/>
                    <a:gd name="T31" fmla="*/ 17 h 32"/>
                    <a:gd name="T32" fmla="*/ 1 w 31"/>
                    <a:gd name="T33" fmla="*/ 11 h 32"/>
                    <a:gd name="T34" fmla="*/ 2 w 31"/>
                    <a:gd name="T35" fmla="*/ 6 h 32"/>
                    <a:gd name="T36" fmla="*/ 6 w 31"/>
                    <a:gd name="T37" fmla="*/ 4 h 32"/>
                    <a:gd name="T38" fmla="*/ 10 w 31"/>
                    <a:gd name="T39" fmla="*/ 1 h 32"/>
                    <a:gd name="T40" fmla="*/ 15 w 31"/>
                    <a:gd name="T41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1" h="32">
                      <a:moveTo>
                        <a:pt x="15" y="0"/>
                      </a:moveTo>
                      <a:lnTo>
                        <a:pt x="21" y="1"/>
                      </a:lnTo>
                      <a:lnTo>
                        <a:pt x="24" y="4"/>
                      </a:lnTo>
                      <a:lnTo>
                        <a:pt x="28" y="6"/>
                      </a:lnTo>
                      <a:lnTo>
                        <a:pt x="31" y="11"/>
                      </a:lnTo>
                      <a:lnTo>
                        <a:pt x="31" y="17"/>
                      </a:lnTo>
                      <a:lnTo>
                        <a:pt x="31" y="21"/>
                      </a:lnTo>
                      <a:lnTo>
                        <a:pt x="28" y="26"/>
                      </a:lnTo>
                      <a:lnTo>
                        <a:pt x="24" y="28"/>
                      </a:lnTo>
                      <a:lnTo>
                        <a:pt x="21" y="31"/>
                      </a:lnTo>
                      <a:lnTo>
                        <a:pt x="15" y="32"/>
                      </a:lnTo>
                      <a:lnTo>
                        <a:pt x="10" y="31"/>
                      </a:lnTo>
                      <a:lnTo>
                        <a:pt x="6" y="28"/>
                      </a:lnTo>
                      <a:lnTo>
                        <a:pt x="2" y="26"/>
                      </a:lnTo>
                      <a:lnTo>
                        <a:pt x="1" y="21"/>
                      </a:lnTo>
                      <a:lnTo>
                        <a:pt x="0" y="17"/>
                      </a:lnTo>
                      <a:lnTo>
                        <a:pt x="1" y="11"/>
                      </a:lnTo>
                      <a:lnTo>
                        <a:pt x="2" y="6"/>
                      </a:lnTo>
                      <a:lnTo>
                        <a:pt x="6" y="4"/>
                      </a:lnTo>
                      <a:lnTo>
                        <a:pt x="10" y="1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19" name="Freeform 506"/>
                <p:cNvSpPr>
                  <a:spLocks/>
                </p:cNvSpPr>
                <p:nvPr/>
              </p:nvSpPr>
              <p:spPr bwMode="auto">
                <a:xfrm>
                  <a:off x="2845" y="1241"/>
                  <a:ext cx="38" cy="38"/>
                </a:xfrm>
                <a:custGeom>
                  <a:avLst/>
                  <a:gdLst>
                    <a:gd name="T0" fmla="*/ 19 w 38"/>
                    <a:gd name="T1" fmla="*/ 0 h 38"/>
                    <a:gd name="T2" fmla="*/ 25 w 38"/>
                    <a:gd name="T3" fmla="*/ 1 h 38"/>
                    <a:gd name="T4" fmla="*/ 30 w 38"/>
                    <a:gd name="T5" fmla="*/ 4 h 38"/>
                    <a:gd name="T6" fmla="*/ 34 w 38"/>
                    <a:gd name="T7" fmla="*/ 8 h 38"/>
                    <a:gd name="T8" fmla="*/ 36 w 38"/>
                    <a:gd name="T9" fmla="*/ 13 h 38"/>
                    <a:gd name="T10" fmla="*/ 38 w 38"/>
                    <a:gd name="T11" fmla="*/ 20 h 38"/>
                    <a:gd name="T12" fmla="*/ 36 w 38"/>
                    <a:gd name="T13" fmla="*/ 25 h 38"/>
                    <a:gd name="T14" fmla="*/ 34 w 38"/>
                    <a:gd name="T15" fmla="*/ 30 h 38"/>
                    <a:gd name="T16" fmla="*/ 30 w 38"/>
                    <a:gd name="T17" fmla="*/ 34 h 38"/>
                    <a:gd name="T18" fmla="*/ 25 w 38"/>
                    <a:gd name="T19" fmla="*/ 37 h 38"/>
                    <a:gd name="T20" fmla="*/ 19 w 38"/>
                    <a:gd name="T21" fmla="*/ 38 h 38"/>
                    <a:gd name="T22" fmla="*/ 13 w 38"/>
                    <a:gd name="T23" fmla="*/ 37 h 38"/>
                    <a:gd name="T24" fmla="*/ 7 w 38"/>
                    <a:gd name="T25" fmla="*/ 34 h 38"/>
                    <a:gd name="T26" fmla="*/ 4 w 38"/>
                    <a:gd name="T27" fmla="*/ 30 h 38"/>
                    <a:gd name="T28" fmla="*/ 1 w 38"/>
                    <a:gd name="T29" fmla="*/ 25 h 38"/>
                    <a:gd name="T30" fmla="*/ 0 w 38"/>
                    <a:gd name="T31" fmla="*/ 20 h 38"/>
                    <a:gd name="T32" fmla="*/ 1 w 38"/>
                    <a:gd name="T33" fmla="*/ 13 h 38"/>
                    <a:gd name="T34" fmla="*/ 4 w 38"/>
                    <a:gd name="T35" fmla="*/ 8 h 38"/>
                    <a:gd name="T36" fmla="*/ 7 w 38"/>
                    <a:gd name="T37" fmla="*/ 4 h 38"/>
                    <a:gd name="T38" fmla="*/ 13 w 38"/>
                    <a:gd name="T39" fmla="*/ 1 h 38"/>
                    <a:gd name="T40" fmla="*/ 19 w 38"/>
                    <a:gd name="T41" fmla="*/ 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8" h="38">
                      <a:moveTo>
                        <a:pt x="19" y="0"/>
                      </a:moveTo>
                      <a:lnTo>
                        <a:pt x="25" y="1"/>
                      </a:lnTo>
                      <a:lnTo>
                        <a:pt x="30" y="4"/>
                      </a:lnTo>
                      <a:lnTo>
                        <a:pt x="34" y="8"/>
                      </a:lnTo>
                      <a:lnTo>
                        <a:pt x="36" y="13"/>
                      </a:lnTo>
                      <a:lnTo>
                        <a:pt x="38" y="20"/>
                      </a:lnTo>
                      <a:lnTo>
                        <a:pt x="36" y="25"/>
                      </a:lnTo>
                      <a:lnTo>
                        <a:pt x="34" y="30"/>
                      </a:lnTo>
                      <a:lnTo>
                        <a:pt x="30" y="34"/>
                      </a:lnTo>
                      <a:lnTo>
                        <a:pt x="25" y="37"/>
                      </a:lnTo>
                      <a:lnTo>
                        <a:pt x="19" y="38"/>
                      </a:lnTo>
                      <a:lnTo>
                        <a:pt x="13" y="37"/>
                      </a:lnTo>
                      <a:lnTo>
                        <a:pt x="7" y="34"/>
                      </a:lnTo>
                      <a:lnTo>
                        <a:pt x="4" y="30"/>
                      </a:lnTo>
                      <a:lnTo>
                        <a:pt x="1" y="25"/>
                      </a:lnTo>
                      <a:lnTo>
                        <a:pt x="0" y="20"/>
                      </a:lnTo>
                      <a:lnTo>
                        <a:pt x="1" y="13"/>
                      </a:lnTo>
                      <a:lnTo>
                        <a:pt x="4" y="8"/>
                      </a:lnTo>
                      <a:lnTo>
                        <a:pt x="7" y="4"/>
                      </a:lnTo>
                      <a:lnTo>
                        <a:pt x="13" y="1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20" name="Freeform 507"/>
                <p:cNvSpPr>
                  <a:spLocks/>
                </p:cNvSpPr>
                <p:nvPr/>
              </p:nvSpPr>
              <p:spPr bwMode="auto">
                <a:xfrm>
                  <a:off x="2879" y="1238"/>
                  <a:ext cx="44" cy="45"/>
                </a:xfrm>
                <a:custGeom>
                  <a:avLst/>
                  <a:gdLst>
                    <a:gd name="T0" fmla="*/ 22 w 44"/>
                    <a:gd name="T1" fmla="*/ 0 h 45"/>
                    <a:gd name="T2" fmla="*/ 34 w 44"/>
                    <a:gd name="T3" fmla="*/ 3 h 45"/>
                    <a:gd name="T4" fmla="*/ 42 w 44"/>
                    <a:gd name="T5" fmla="*/ 11 h 45"/>
                    <a:gd name="T6" fmla="*/ 44 w 44"/>
                    <a:gd name="T7" fmla="*/ 23 h 45"/>
                    <a:gd name="T8" fmla="*/ 42 w 44"/>
                    <a:gd name="T9" fmla="*/ 33 h 45"/>
                    <a:gd name="T10" fmla="*/ 34 w 44"/>
                    <a:gd name="T11" fmla="*/ 41 h 45"/>
                    <a:gd name="T12" fmla="*/ 22 w 44"/>
                    <a:gd name="T13" fmla="*/ 45 h 45"/>
                    <a:gd name="T14" fmla="*/ 10 w 44"/>
                    <a:gd name="T15" fmla="*/ 41 h 45"/>
                    <a:gd name="T16" fmla="*/ 2 w 44"/>
                    <a:gd name="T17" fmla="*/ 33 h 45"/>
                    <a:gd name="T18" fmla="*/ 0 w 44"/>
                    <a:gd name="T19" fmla="*/ 23 h 45"/>
                    <a:gd name="T20" fmla="*/ 2 w 44"/>
                    <a:gd name="T21" fmla="*/ 11 h 45"/>
                    <a:gd name="T22" fmla="*/ 10 w 44"/>
                    <a:gd name="T23" fmla="*/ 3 h 45"/>
                    <a:gd name="T24" fmla="*/ 22 w 44"/>
                    <a:gd name="T25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4" h="45">
                      <a:moveTo>
                        <a:pt x="22" y="0"/>
                      </a:moveTo>
                      <a:lnTo>
                        <a:pt x="34" y="3"/>
                      </a:lnTo>
                      <a:lnTo>
                        <a:pt x="42" y="11"/>
                      </a:lnTo>
                      <a:lnTo>
                        <a:pt x="44" y="23"/>
                      </a:lnTo>
                      <a:lnTo>
                        <a:pt x="42" y="33"/>
                      </a:lnTo>
                      <a:lnTo>
                        <a:pt x="34" y="41"/>
                      </a:lnTo>
                      <a:lnTo>
                        <a:pt x="22" y="45"/>
                      </a:lnTo>
                      <a:lnTo>
                        <a:pt x="10" y="41"/>
                      </a:lnTo>
                      <a:lnTo>
                        <a:pt x="2" y="33"/>
                      </a:lnTo>
                      <a:lnTo>
                        <a:pt x="0" y="23"/>
                      </a:lnTo>
                      <a:lnTo>
                        <a:pt x="2" y="11"/>
                      </a:lnTo>
                      <a:lnTo>
                        <a:pt x="10" y="3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21" name="Freeform 508"/>
                <p:cNvSpPr>
                  <a:spLocks/>
                </p:cNvSpPr>
                <p:nvPr/>
              </p:nvSpPr>
              <p:spPr bwMode="auto">
                <a:xfrm>
                  <a:off x="2915" y="1237"/>
                  <a:ext cx="46" cy="46"/>
                </a:xfrm>
                <a:custGeom>
                  <a:avLst/>
                  <a:gdLst>
                    <a:gd name="T0" fmla="*/ 23 w 46"/>
                    <a:gd name="T1" fmla="*/ 0 h 46"/>
                    <a:gd name="T2" fmla="*/ 34 w 46"/>
                    <a:gd name="T3" fmla="*/ 3 h 46"/>
                    <a:gd name="T4" fmla="*/ 44 w 46"/>
                    <a:gd name="T5" fmla="*/ 12 h 46"/>
                    <a:gd name="T6" fmla="*/ 46 w 46"/>
                    <a:gd name="T7" fmla="*/ 24 h 46"/>
                    <a:gd name="T8" fmla="*/ 44 w 46"/>
                    <a:gd name="T9" fmla="*/ 34 h 46"/>
                    <a:gd name="T10" fmla="*/ 34 w 46"/>
                    <a:gd name="T11" fmla="*/ 43 h 46"/>
                    <a:gd name="T12" fmla="*/ 23 w 46"/>
                    <a:gd name="T13" fmla="*/ 46 h 46"/>
                    <a:gd name="T14" fmla="*/ 12 w 46"/>
                    <a:gd name="T15" fmla="*/ 43 h 46"/>
                    <a:gd name="T16" fmla="*/ 3 w 46"/>
                    <a:gd name="T17" fmla="*/ 34 h 46"/>
                    <a:gd name="T18" fmla="*/ 0 w 46"/>
                    <a:gd name="T19" fmla="*/ 24 h 46"/>
                    <a:gd name="T20" fmla="*/ 3 w 46"/>
                    <a:gd name="T21" fmla="*/ 12 h 46"/>
                    <a:gd name="T22" fmla="*/ 12 w 46"/>
                    <a:gd name="T23" fmla="*/ 3 h 46"/>
                    <a:gd name="T24" fmla="*/ 23 w 46"/>
                    <a:gd name="T25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6" h="46">
                      <a:moveTo>
                        <a:pt x="23" y="0"/>
                      </a:moveTo>
                      <a:lnTo>
                        <a:pt x="34" y="3"/>
                      </a:lnTo>
                      <a:lnTo>
                        <a:pt x="44" y="12"/>
                      </a:lnTo>
                      <a:lnTo>
                        <a:pt x="46" y="24"/>
                      </a:lnTo>
                      <a:lnTo>
                        <a:pt x="44" y="34"/>
                      </a:lnTo>
                      <a:lnTo>
                        <a:pt x="34" y="43"/>
                      </a:lnTo>
                      <a:lnTo>
                        <a:pt x="23" y="46"/>
                      </a:lnTo>
                      <a:lnTo>
                        <a:pt x="12" y="43"/>
                      </a:lnTo>
                      <a:lnTo>
                        <a:pt x="3" y="34"/>
                      </a:lnTo>
                      <a:lnTo>
                        <a:pt x="0" y="24"/>
                      </a:lnTo>
                      <a:lnTo>
                        <a:pt x="3" y="12"/>
                      </a:lnTo>
                      <a:lnTo>
                        <a:pt x="12" y="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22" name="Freeform 509"/>
                <p:cNvSpPr>
                  <a:spLocks/>
                </p:cNvSpPr>
                <p:nvPr/>
              </p:nvSpPr>
              <p:spPr bwMode="auto">
                <a:xfrm>
                  <a:off x="2952" y="1237"/>
                  <a:ext cx="46" cy="46"/>
                </a:xfrm>
                <a:custGeom>
                  <a:avLst/>
                  <a:gdLst>
                    <a:gd name="T0" fmla="*/ 24 w 46"/>
                    <a:gd name="T1" fmla="*/ 0 h 46"/>
                    <a:gd name="T2" fmla="*/ 35 w 46"/>
                    <a:gd name="T3" fmla="*/ 3 h 46"/>
                    <a:gd name="T4" fmla="*/ 43 w 46"/>
                    <a:gd name="T5" fmla="*/ 12 h 46"/>
                    <a:gd name="T6" fmla="*/ 46 w 46"/>
                    <a:gd name="T7" fmla="*/ 24 h 46"/>
                    <a:gd name="T8" fmla="*/ 43 w 46"/>
                    <a:gd name="T9" fmla="*/ 34 h 46"/>
                    <a:gd name="T10" fmla="*/ 35 w 46"/>
                    <a:gd name="T11" fmla="*/ 43 h 46"/>
                    <a:gd name="T12" fmla="*/ 24 w 46"/>
                    <a:gd name="T13" fmla="*/ 46 h 46"/>
                    <a:gd name="T14" fmla="*/ 12 w 46"/>
                    <a:gd name="T15" fmla="*/ 43 h 46"/>
                    <a:gd name="T16" fmla="*/ 4 w 46"/>
                    <a:gd name="T17" fmla="*/ 34 h 46"/>
                    <a:gd name="T18" fmla="*/ 0 w 46"/>
                    <a:gd name="T19" fmla="*/ 24 h 46"/>
                    <a:gd name="T20" fmla="*/ 4 w 46"/>
                    <a:gd name="T21" fmla="*/ 12 h 46"/>
                    <a:gd name="T22" fmla="*/ 12 w 46"/>
                    <a:gd name="T23" fmla="*/ 3 h 46"/>
                    <a:gd name="T24" fmla="*/ 24 w 46"/>
                    <a:gd name="T25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6" h="46">
                      <a:moveTo>
                        <a:pt x="24" y="0"/>
                      </a:moveTo>
                      <a:lnTo>
                        <a:pt x="35" y="3"/>
                      </a:lnTo>
                      <a:lnTo>
                        <a:pt x="43" y="12"/>
                      </a:lnTo>
                      <a:lnTo>
                        <a:pt x="46" y="24"/>
                      </a:lnTo>
                      <a:lnTo>
                        <a:pt x="43" y="34"/>
                      </a:lnTo>
                      <a:lnTo>
                        <a:pt x="35" y="43"/>
                      </a:lnTo>
                      <a:lnTo>
                        <a:pt x="24" y="46"/>
                      </a:lnTo>
                      <a:lnTo>
                        <a:pt x="12" y="43"/>
                      </a:lnTo>
                      <a:lnTo>
                        <a:pt x="4" y="34"/>
                      </a:lnTo>
                      <a:lnTo>
                        <a:pt x="0" y="24"/>
                      </a:lnTo>
                      <a:lnTo>
                        <a:pt x="4" y="12"/>
                      </a:lnTo>
                      <a:lnTo>
                        <a:pt x="12" y="3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23" name="Freeform 510"/>
                <p:cNvSpPr>
                  <a:spLocks/>
                </p:cNvSpPr>
                <p:nvPr/>
              </p:nvSpPr>
              <p:spPr bwMode="auto">
                <a:xfrm>
                  <a:off x="2990" y="1237"/>
                  <a:ext cx="46" cy="46"/>
                </a:xfrm>
                <a:custGeom>
                  <a:avLst/>
                  <a:gdLst>
                    <a:gd name="T0" fmla="*/ 22 w 46"/>
                    <a:gd name="T1" fmla="*/ 0 h 46"/>
                    <a:gd name="T2" fmla="*/ 34 w 46"/>
                    <a:gd name="T3" fmla="*/ 3 h 46"/>
                    <a:gd name="T4" fmla="*/ 42 w 46"/>
                    <a:gd name="T5" fmla="*/ 12 h 46"/>
                    <a:gd name="T6" fmla="*/ 46 w 46"/>
                    <a:gd name="T7" fmla="*/ 24 h 46"/>
                    <a:gd name="T8" fmla="*/ 42 w 46"/>
                    <a:gd name="T9" fmla="*/ 34 h 46"/>
                    <a:gd name="T10" fmla="*/ 34 w 46"/>
                    <a:gd name="T11" fmla="*/ 43 h 46"/>
                    <a:gd name="T12" fmla="*/ 22 w 46"/>
                    <a:gd name="T13" fmla="*/ 46 h 46"/>
                    <a:gd name="T14" fmla="*/ 10 w 46"/>
                    <a:gd name="T15" fmla="*/ 43 h 46"/>
                    <a:gd name="T16" fmla="*/ 3 w 46"/>
                    <a:gd name="T17" fmla="*/ 34 h 46"/>
                    <a:gd name="T18" fmla="*/ 0 w 46"/>
                    <a:gd name="T19" fmla="*/ 24 h 46"/>
                    <a:gd name="T20" fmla="*/ 3 w 46"/>
                    <a:gd name="T21" fmla="*/ 12 h 46"/>
                    <a:gd name="T22" fmla="*/ 10 w 46"/>
                    <a:gd name="T23" fmla="*/ 3 h 46"/>
                    <a:gd name="T24" fmla="*/ 22 w 46"/>
                    <a:gd name="T25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6" h="46">
                      <a:moveTo>
                        <a:pt x="22" y="0"/>
                      </a:moveTo>
                      <a:lnTo>
                        <a:pt x="34" y="3"/>
                      </a:lnTo>
                      <a:lnTo>
                        <a:pt x="42" y="12"/>
                      </a:lnTo>
                      <a:lnTo>
                        <a:pt x="46" y="24"/>
                      </a:lnTo>
                      <a:lnTo>
                        <a:pt x="42" y="34"/>
                      </a:lnTo>
                      <a:lnTo>
                        <a:pt x="34" y="43"/>
                      </a:lnTo>
                      <a:lnTo>
                        <a:pt x="22" y="46"/>
                      </a:lnTo>
                      <a:lnTo>
                        <a:pt x="10" y="43"/>
                      </a:lnTo>
                      <a:lnTo>
                        <a:pt x="3" y="34"/>
                      </a:lnTo>
                      <a:lnTo>
                        <a:pt x="0" y="24"/>
                      </a:lnTo>
                      <a:lnTo>
                        <a:pt x="3" y="12"/>
                      </a:lnTo>
                      <a:lnTo>
                        <a:pt x="10" y="3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24" name="Freeform 511"/>
                <p:cNvSpPr>
                  <a:spLocks/>
                </p:cNvSpPr>
                <p:nvPr/>
              </p:nvSpPr>
              <p:spPr bwMode="auto">
                <a:xfrm>
                  <a:off x="3027" y="1237"/>
                  <a:ext cx="46" cy="46"/>
                </a:xfrm>
                <a:custGeom>
                  <a:avLst/>
                  <a:gdLst>
                    <a:gd name="T0" fmla="*/ 23 w 46"/>
                    <a:gd name="T1" fmla="*/ 0 h 46"/>
                    <a:gd name="T2" fmla="*/ 35 w 46"/>
                    <a:gd name="T3" fmla="*/ 3 h 46"/>
                    <a:gd name="T4" fmla="*/ 43 w 46"/>
                    <a:gd name="T5" fmla="*/ 12 h 46"/>
                    <a:gd name="T6" fmla="*/ 46 w 46"/>
                    <a:gd name="T7" fmla="*/ 24 h 46"/>
                    <a:gd name="T8" fmla="*/ 43 w 46"/>
                    <a:gd name="T9" fmla="*/ 34 h 46"/>
                    <a:gd name="T10" fmla="*/ 35 w 46"/>
                    <a:gd name="T11" fmla="*/ 43 h 46"/>
                    <a:gd name="T12" fmla="*/ 23 w 46"/>
                    <a:gd name="T13" fmla="*/ 46 h 46"/>
                    <a:gd name="T14" fmla="*/ 11 w 46"/>
                    <a:gd name="T15" fmla="*/ 43 h 46"/>
                    <a:gd name="T16" fmla="*/ 4 w 46"/>
                    <a:gd name="T17" fmla="*/ 34 h 46"/>
                    <a:gd name="T18" fmla="*/ 0 w 46"/>
                    <a:gd name="T19" fmla="*/ 24 h 46"/>
                    <a:gd name="T20" fmla="*/ 4 w 46"/>
                    <a:gd name="T21" fmla="*/ 12 h 46"/>
                    <a:gd name="T22" fmla="*/ 11 w 46"/>
                    <a:gd name="T23" fmla="*/ 3 h 46"/>
                    <a:gd name="T24" fmla="*/ 23 w 46"/>
                    <a:gd name="T25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6" h="46">
                      <a:moveTo>
                        <a:pt x="23" y="0"/>
                      </a:moveTo>
                      <a:lnTo>
                        <a:pt x="35" y="3"/>
                      </a:lnTo>
                      <a:lnTo>
                        <a:pt x="43" y="12"/>
                      </a:lnTo>
                      <a:lnTo>
                        <a:pt x="46" y="24"/>
                      </a:lnTo>
                      <a:lnTo>
                        <a:pt x="43" y="34"/>
                      </a:lnTo>
                      <a:lnTo>
                        <a:pt x="35" y="43"/>
                      </a:lnTo>
                      <a:lnTo>
                        <a:pt x="23" y="46"/>
                      </a:lnTo>
                      <a:lnTo>
                        <a:pt x="11" y="43"/>
                      </a:lnTo>
                      <a:lnTo>
                        <a:pt x="4" y="34"/>
                      </a:lnTo>
                      <a:lnTo>
                        <a:pt x="0" y="24"/>
                      </a:lnTo>
                      <a:lnTo>
                        <a:pt x="4" y="12"/>
                      </a:lnTo>
                      <a:lnTo>
                        <a:pt x="11" y="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25" name="Freeform 512"/>
                <p:cNvSpPr>
                  <a:spLocks/>
                </p:cNvSpPr>
                <p:nvPr/>
              </p:nvSpPr>
              <p:spPr bwMode="auto">
                <a:xfrm>
                  <a:off x="3065" y="1237"/>
                  <a:ext cx="45" cy="46"/>
                </a:xfrm>
                <a:custGeom>
                  <a:avLst/>
                  <a:gdLst>
                    <a:gd name="T0" fmla="*/ 22 w 45"/>
                    <a:gd name="T1" fmla="*/ 0 h 46"/>
                    <a:gd name="T2" fmla="*/ 34 w 45"/>
                    <a:gd name="T3" fmla="*/ 3 h 46"/>
                    <a:gd name="T4" fmla="*/ 42 w 45"/>
                    <a:gd name="T5" fmla="*/ 12 h 46"/>
                    <a:gd name="T6" fmla="*/ 45 w 45"/>
                    <a:gd name="T7" fmla="*/ 24 h 46"/>
                    <a:gd name="T8" fmla="*/ 42 w 45"/>
                    <a:gd name="T9" fmla="*/ 34 h 46"/>
                    <a:gd name="T10" fmla="*/ 34 w 45"/>
                    <a:gd name="T11" fmla="*/ 43 h 46"/>
                    <a:gd name="T12" fmla="*/ 22 w 45"/>
                    <a:gd name="T13" fmla="*/ 46 h 46"/>
                    <a:gd name="T14" fmla="*/ 10 w 45"/>
                    <a:gd name="T15" fmla="*/ 43 h 46"/>
                    <a:gd name="T16" fmla="*/ 2 w 45"/>
                    <a:gd name="T17" fmla="*/ 34 h 46"/>
                    <a:gd name="T18" fmla="*/ 0 w 45"/>
                    <a:gd name="T19" fmla="*/ 24 h 46"/>
                    <a:gd name="T20" fmla="*/ 2 w 45"/>
                    <a:gd name="T21" fmla="*/ 12 h 46"/>
                    <a:gd name="T22" fmla="*/ 10 w 45"/>
                    <a:gd name="T23" fmla="*/ 3 h 46"/>
                    <a:gd name="T24" fmla="*/ 22 w 45"/>
                    <a:gd name="T25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5" h="46">
                      <a:moveTo>
                        <a:pt x="22" y="0"/>
                      </a:moveTo>
                      <a:lnTo>
                        <a:pt x="34" y="3"/>
                      </a:lnTo>
                      <a:lnTo>
                        <a:pt x="42" y="12"/>
                      </a:lnTo>
                      <a:lnTo>
                        <a:pt x="45" y="24"/>
                      </a:lnTo>
                      <a:lnTo>
                        <a:pt x="42" y="34"/>
                      </a:lnTo>
                      <a:lnTo>
                        <a:pt x="34" y="43"/>
                      </a:lnTo>
                      <a:lnTo>
                        <a:pt x="22" y="46"/>
                      </a:lnTo>
                      <a:lnTo>
                        <a:pt x="10" y="43"/>
                      </a:lnTo>
                      <a:lnTo>
                        <a:pt x="2" y="34"/>
                      </a:lnTo>
                      <a:lnTo>
                        <a:pt x="0" y="24"/>
                      </a:lnTo>
                      <a:lnTo>
                        <a:pt x="2" y="12"/>
                      </a:lnTo>
                      <a:lnTo>
                        <a:pt x="10" y="3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26" name="Freeform 513"/>
                <p:cNvSpPr>
                  <a:spLocks/>
                </p:cNvSpPr>
                <p:nvPr/>
              </p:nvSpPr>
              <p:spPr bwMode="auto">
                <a:xfrm>
                  <a:off x="3101" y="1237"/>
                  <a:ext cx="46" cy="46"/>
                </a:xfrm>
                <a:custGeom>
                  <a:avLst/>
                  <a:gdLst>
                    <a:gd name="T0" fmla="*/ 24 w 46"/>
                    <a:gd name="T1" fmla="*/ 0 h 46"/>
                    <a:gd name="T2" fmla="*/ 34 w 46"/>
                    <a:gd name="T3" fmla="*/ 3 h 46"/>
                    <a:gd name="T4" fmla="*/ 44 w 46"/>
                    <a:gd name="T5" fmla="*/ 12 h 46"/>
                    <a:gd name="T6" fmla="*/ 46 w 46"/>
                    <a:gd name="T7" fmla="*/ 24 h 46"/>
                    <a:gd name="T8" fmla="*/ 44 w 46"/>
                    <a:gd name="T9" fmla="*/ 34 h 46"/>
                    <a:gd name="T10" fmla="*/ 34 w 46"/>
                    <a:gd name="T11" fmla="*/ 43 h 46"/>
                    <a:gd name="T12" fmla="*/ 24 w 46"/>
                    <a:gd name="T13" fmla="*/ 46 h 46"/>
                    <a:gd name="T14" fmla="*/ 12 w 46"/>
                    <a:gd name="T15" fmla="*/ 43 h 46"/>
                    <a:gd name="T16" fmla="*/ 3 w 46"/>
                    <a:gd name="T17" fmla="*/ 34 h 46"/>
                    <a:gd name="T18" fmla="*/ 0 w 46"/>
                    <a:gd name="T19" fmla="*/ 24 h 46"/>
                    <a:gd name="T20" fmla="*/ 3 w 46"/>
                    <a:gd name="T21" fmla="*/ 12 h 46"/>
                    <a:gd name="T22" fmla="*/ 12 w 46"/>
                    <a:gd name="T23" fmla="*/ 3 h 46"/>
                    <a:gd name="T24" fmla="*/ 24 w 46"/>
                    <a:gd name="T25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6" h="46">
                      <a:moveTo>
                        <a:pt x="24" y="0"/>
                      </a:moveTo>
                      <a:lnTo>
                        <a:pt x="34" y="3"/>
                      </a:lnTo>
                      <a:lnTo>
                        <a:pt x="44" y="12"/>
                      </a:lnTo>
                      <a:lnTo>
                        <a:pt x="46" y="24"/>
                      </a:lnTo>
                      <a:lnTo>
                        <a:pt x="44" y="34"/>
                      </a:lnTo>
                      <a:lnTo>
                        <a:pt x="34" y="43"/>
                      </a:lnTo>
                      <a:lnTo>
                        <a:pt x="24" y="46"/>
                      </a:lnTo>
                      <a:lnTo>
                        <a:pt x="12" y="43"/>
                      </a:lnTo>
                      <a:lnTo>
                        <a:pt x="3" y="34"/>
                      </a:lnTo>
                      <a:lnTo>
                        <a:pt x="0" y="24"/>
                      </a:lnTo>
                      <a:lnTo>
                        <a:pt x="3" y="12"/>
                      </a:lnTo>
                      <a:lnTo>
                        <a:pt x="12" y="3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27" name="Freeform 514"/>
                <p:cNvSpPr>
                  <a:spLocks/>
                </p:cNvSpPr>
                <p:nvPr/>
              </p:nvSpPr>
              <p:spPr bwMode="auto">
                <a:xfrm>
                  <a:off x="3141" y="1240"/>
                  <a:ext cx="40" cy="40"/>
                </a:xfrm>
                <a:custGeom>
                  <a:avLst/>
                  <a:gdLst>
                    <a:gd name="T0" fmla="*/ 21 w 40"/>
                    <a:gd name="T1" fmla="*/ 0 h 40"/>
                    <a:gd name="T2" fmla="*/ 26 w 40"/>
                    <a:gd name="T3" fmla="*/ 1 h 40"/>
                    <a:gd name="T4" fmla="*/ 31 w 40"/>
                    <a:gd name="T5" fmla="*/ 2 h 40"/>
                    <a:gd name="T6" fmla="*/ 35 w 40"/>
                    <a:gd name="T7" fmla="*/ 6 h 40"/>
                    <a:gd name="T8" fmla="*/ 38 w 40"/>
                    <a:gd name="T9" fmla="*/ 10 h 40"/>
                    <a:gd name="T10" fmla="*/ 40 w 40"/>
                    <a:gd name="T11" fmla="*/ 14 h 40"/>
                    <a:gd name="T12" fmla="*/ 40 w 40"/>
                    <a:gd name="T13" fmla="*/ 21 h 40"/>
                    <a:gd name="T14" fmla="*/ 40 w 40"/>
                    <a:gd name="T15" fmla="*/ 26 h 40"/>
                    <a:gd name="T16" fmla="*/ 38 w 40"/>
                    <a:gd name="T17" fmla="*/ 30 h 40"/>
                    <a:gd name="T18" fmla="*/ 35 w 40"/>
                    <a:gd name="T19" fmla="*/ 34 h 40"/>
                    <a:gd name="T20" fmla="*/ 31 w 40"/>
                    <a:gd name="T21" fmla="*/ 38 h 40"/>
                    <a:gd name="T22" fmla="*/ 26 w 40"/>
                    <a:gd name="T23" fmla="*/ 39 h 40"/>
                    <a:gd name="T24" fmla="*/ 21 w 40"/>
                    <a:gd name="T25" fmla="*/ 40 h 40"/>
                    <a:gd name="T26" fmla="*/ 15 w 40"/>
                    <a:gd name="T27" fmla="*/ 39 h 40"/>
                    <a:gd name="T28" fmla="*/ 10 w 40"/>
                    <a:gd name="T29" fmla="*/ 38 h 40"/>
                    <a:gd name="T30" fmla="*/ 6 w 40"/>
                    <a:gd name="T31" fmla="*/ 34 h 40"/>
                    <a:gd name="T32" fmla="*/ 4 w 40"/>
                    <a:gd name="T33" fmla="*/ 30 h 40"/>
                    <a:gd name="T34" fmla="*/ 1 w 40"/>
                    <a:gd name="T35" fmla="*/ 26 h 40"/>
                    <a:gd name="T36" fmla="*/ 0 w 40"/>
                    <a:gd name="T37" fmla="*/ 21 h 40"/>
                    <a:gd name="T38" fmla="*/ 1 w 40"/>
                    <a:gd name="T39" fmla="*/ 14 h 40"/>
                    <a:gd name="T40" fmla="*/ 4 w 40"/>
                    <a:gd name="T41" fmla="*/ 10 h 40"/>
                    <a:gd name="T42" fmla="*/ 6 w 40"/>
                    <a:gd name="T43" fmla="*/ 6 h 40"/>
                    <a:gd name="T44" fmla="*/ 10 w 40"/>
                    <a:gd name="T45" fmla="*/ 2 h 40"/>
                    <a:gd name="T46" fmla="*/ 15 w 40"/>
                    <a:gd name="T47" fmla="*/ 1 h 40"/>
                    <a:gd name="T48" fmla="*/ 21 w 40"/>
                    <a:gd name="T49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0" h="40">
                      <a:moveTo>
                        <a:pt x="21" y="0"/>
                      </a:moveTo>
                      <a:lnTo>
                        <a:pt x="26" y="1"/>
                      </a:lnTo>
                      <a:lnTo>
                        <a:pt x="31" y="2"/>
                      </a:lnTo>
                      <a:lnTo>
                        <a:pt x="35" y="6"/>
                      </a:lnTo>
                      <a:lnTo>
                        <a:pt x="38" y="10"/>
                      </a:lnTo>
                      <a:lnTo>
                        <a:pt x="40" y="14"/>
                      </a:lnTo>
                      <a:lnTo>
                        <a:pt x="40" y="21"/>
                      </a:lnTo>
                      <a:lnTo>
                        <a:pt x="40" y="26"/>
                      </a:lnTo>
                      <a:lnTo>
                        <a:pt x="38" y="30"/>
                      </a:lnTo>
                      <a:lnTo>
                        <a:pt x="35" y="34"/>
                      </a:lnTo>
                      <a:lnTo>
                        <a:pt x="31" y="38"/>
                      </a:lnTo>
                      <a:lnTo>
                        <a:pt x="26" y="39"/>
                      </a:lnTo>
                      <a:lnTo>
                        <a:pt x="21" y="40"/>
                      </a:lnTo>
                      <a:lnTo>
                        <a:pt x="15" y="39"/>
                      </a:lnTo>
                      <a:lnTo>
                        <a:pt x="10" y="38"/>
                      </a:lnTo>
                      <a:lnTo>
                        <a:pt x="6" y="34"/>
                      </a:lnTo>
                      <a:lnTo>
                        <a:pt x="4" y="30"/>
                      </a:lnTo>
                      <a:lnTo>
                        <a:pt x="1" y="26"/>
                      </a:lnTo>
                      <a:lnTo>
                        <a:pt x="0" y="21"/>
                      </a:lnTo>
                      <a:lnTo>
                        <a:pt x="1" y="14"/>
                      </a:lnTo>
                      <a:lnTo>
                        <a:pt x="4" y="10"/>
                      </a:lnTo>
                      <a:lnTo>
                        <a:pt x="6" y="6"/>
                      </a:lnTo>
                      <a:lnTo>
                        <a:pt x="10" y="2"/>
                      </a:lnTo>
                      <a:lnTo>
                        <a:pt x="15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28" name="Freeform 515"/>
                <p:cNvSpPr>
                  <a:spLocks/>
                </p:cNvSpPr>
                <p:nvPr/>
              </p:nvSpPr>
              <p:spPr bwMode="auto">
                <a:xfrm>
                  <a:off x="3181" y="1244"/>
                  <a:ext cx="34" cy="34"/>
                </a:xfrm>
                <a:custGeom>
                  <a:avLst/>
                  <a:gdLst>
                    <a:gd name="T0" fmla="*/ 17 w 34"/>
                    <a:gd name="T1" fmla="*/ 0 h 34"/>
                    <a:gd name="T2" fmla="*/ 22 w 34"/>
                    <a:gd name="T3" fmla="*/ 0 h 34"/>
                    <a:gd name="T4" fmla="*/ 28 w 34"/>
                    <a:gd name="T5" fmla="*/ 2 h 34"/>
                    <a:gd name="T6" fmla="*/ 32 w 34"/>
                    <a:gd name="T7" fmla="*/ 6 h 34"/>
                    <a:gd name="T8" fmla="*/ 34 w 34"/>
                    <a:gd name="T9" fmla="*/ 10 h 34"/>
                    <a:gd name="T10" fmla="*/ 34 w 34"/>
                    <a:gd name="T11" fmla="*/ 17 h 34"/>
                    <a:gd name="T12" fmla="*/ 34 w 34"/>
                    <a:gd name="T13" fmla="*/ 22 h 34"/>
                    <a:gd name="T14" fmla="*/ 32 w 34"/>
                    <a:gd name="T15" fmla="*/ 26 h 34"/>
                    <a:gd name="T16" fmla="*/ 28 w 34"/>
                    <a:gd name="T17" fmla="*/ 30 h 34"/>
                    <a:gd name="T18" fmla="*/ 22 w 34"/>
                    <a:gd name="T19" fmla="*/ 32 h 34"/>
                    <a:gd name="T20" fmla="*/ 17 w 34"/>
                    <a:gd name="T21" fmla="*/ 34 h 34"/>
                    <a:gd name="T22" fmla="*/ 12 w 34"/>
                    <a:gd name="T23" fmla="*/ 32 h 34"/>
                    <a:gd name="T24" fmla="*/ 8 w 34"/>
                    <a:gd name="T25" fmla="*/ 30 h 34"/>
                    <a:gd name="T26" fmla="*/ 4 w 34"/>
                    <a:gd name="T27" fmla="*/ 26 h 34"/>
                    <a:gd name="T28" fmla="*/ 2 w 34"/>
                    <a:gd name="T29" fmla="*/ 22 h 34"/>
                    <a:gd name="T30" fmla="*/ 0 w 34"/>
                    <a:gd name="T31" fmla="*/ 17 h 34"/>
                    <a:gd name="T32" fmla="*/ 2 w 34"/>
                    <a:gd name="T33" fmla="*/ 10 h 34"/>
                    <a:gd name="T34" fmla="*/ 4 w 34"/>
                    <a:gd name="T35" fmla="*/ 6 h 34"/>
                    <a:gd name="T36" fmla="*/ 8 w 34"/>
                    <a:gd name="T37" fmla="*/ 2 h 34"/>
                    <a:gd name="T38" fmla="*/ 12 w 34"/>
                    <a:gd name="T39" fmla="*/ 0 h 34"/>
                    <a:gd name="T40" fmla="*/ 17 w 34"/>
                    <a:gd name="T41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4" h="34">
                      <a:moveTo>
                        <a:pt x="17" y="0"/>
                      </a:moveTo>
                      <a:lnTo>
                        <a:pt x="22" y="0"/>
                      </a:lnTo>
                      <a:lnTo>
                        <a:pt x="28" y="2"/>
                      </a:lnTo>
                      <a:lnTo>
                        <a:pt x="32" y="6"/>
                      </a:lnTo>
                      <a:lnTo>
                        <a:pt x="34" y="10"/>
                      </a:lnTo>
                      <a:lnTo>
                        <a:pt x="34" y="17"/>
                      </a:lnTo>
                      <a:lnTo>
                        <a:pt x="34" y="22"/>
                      </a:lnTo>
                      <a:lnTo>
                        <a:pt x="32" y="26"/>
                      </a:lnTo>
                      <a:lnTo>
                        <a:pt x="28" y="30"/>
                      </a:lnTo>
                      <a:lnTo>
                        <a:pt x="22" y="32"/>
                      </a:lnTo>
                      <a:lnTo>
                        <a:pt x="17" y="34"/>
                      </a:lnTo>
                      <a:lnTo>
                        <a:pt x="12" y="32"/>
                      </a:lnTo>
                      <a:lnTo>
                        <a:pt x="8" y="30"/>
                      </a:lnTo>
                      <a:lnTo>
                        <a:pt x="4" y="26"/>
                      </a:lnTo>
                      <a:lnTo>
                        <a:pt x="2" y="22"/>
                      </a:lnTo>
                      <a:lnTo>
                        <a:pt x="0" y="17"/>
                      </a:lnTo>
                      <a:lnTo>
                        <a:pt x="2" y="10"/>
                      </a:lnTo>
                      <a:lnTo>
                        <a:pt x="4" y="6"/>
                      </a:lnTo>
                      <a:lnTo>
                        <a:pt x="8" y="2"/>
                      </a:lnTo>
                      <a:lnTo>
                        <a:pt x="12" y="0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29" name="Freeform 516"/>
                <p:cNvSpPr>
                  <a:spLocks/>
                </p:cNvSpPr>
                <p:nvPr/>
              </p:nvSpPr>
              <p:spPr bwMode="auto">
                <a:xfrm>
                  <a:off x="3222" y="1246"/>
                  <a:ext cx="27" cy="28"/>
                </a:xfrm>
                <a:custGeom>
                  <a:avLst/>
                  <a:gdLst>
                    <a:gd name="T0" fmla="*/ 14 w 27"/>
                    <a:gd name="T1" fmla="*/ 0 h 28"/>
                    <a:gd name="T2" fmla="*/ 18 w 27"/>
                    <a:gd name="T3" fmla="*/ 2 h 28"/>
                    <a:gd name="T4" fmla="*/ 22 w 27"/>
                    <a:gd name="T5" fmla="*/ 3 h 28"/>
                    <a:gd name="T6" fmla="*/ 25 w 27"/>
                    <a:gd name="T7" fmla="*/ 5 h 28"/>
                    <a:gd name="T8" fmla="*/ 27 w 27"/>
                    <a:gd name="T9" fmla="*/ 9 h 28"/>
                    <a:gd name="T10" fmla="*/ 27 w 27"/>
                    <a:gd name="T11" fmla="*/ 15 h 28"/>
                    <a:gd name="T12" fmla="*/ 27 w 27"/>
                    <a:gd name="T13" fmla="*/ 19 h 28"/>
                    <a:gd name="T14" fmla="*/ 25 w 27"/>
                    <a:gd name="T15" fmla="*/ 23 h 28"/>
                    <a:gd name="T16" fmla="*/ 22 w 27"/>
                    <a:gd name="T17" fmla="*/ 25 h 28"/>
                    <a:gd name="T18" fmla="*/ 18 w 27"/>
                    <a:gd name="T19" fmla="*/ 28 h 28"/>
                    <a:gd name="T20" fmla="*/ 14 w 27"/>
                    <a:gd name="T21" fmla="*/ 28 h 28"/>
                    <a:gd name="T22" fmla="*/ 9 w 27"/>
                    <a:gd name="T23" fmla="*/ 28 h 28"/>
                    <a:gd name="T24" fmla="*/ 6 w 27"/>
                    <a:gd name="T25" fmla="*/ 25 h 28"/>
                    <a:gd name="T26" fmla="*/ 2 w 27"/>
                    <a:gd name="T27" fmla="*/ 23 h 28"/>
                    <a:gd name="T28" fmla="*/ 1 w 27"/>
                    <a:gd name="T29" fmla="*/ 19 h 28"/>
                    <a:gd name="T30" fmla="*/ 0 w 27"/>
                    <a:gd name="T31" fmla="*/ 15 h 28"/>
                    <a:gd name="T32" fmla="*/ 1 w 27"/>
                    <a:gd name="T33" fmla="*/ 9 h 28"/>
                    <a:gd name="T34" fmla="*/ 2 w 27"/>
                    <a:gd name="T35" fmla="*/ 5 h 28"/>
                    <a:gd name="T36" fmla="*/ 6 w 27"/>
                    <a:gd name="T37" fmla="*/ 3 h 28"/>
                    <a:gd name="T38" fmla="*/ 9 w 27"/>
                    <a:gd name="T39" fmla="*/ 2 h 28"/>
                    <a:gd name="T40" fmla="*/ 14 w 27"/>
                    <a:gd name="T41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7" h="28">
                      <a:moveTo>
                        <a:pt x="14" y="0"/>
                      </a:moveTo>
                      <a:lnTo>
                        <a:pt x="18" y="2"/>
                      </a:lnTo>
                      <a:lnTo>
                        <a:pt x="22" y="3"/>
                      </a:lnTo>
                      <a:lnTo>
                        <a:pt x="25" y="5"/>
                      </a:lnTo>
                      <a:lnTo>
                        <a:pt x="27" y="9"/>
                      </a:lnTo>
                      <a:lnTo>
                        <a:pt x="27" y="15"/>
                      </a:lnTo>
                      <a:lnTo>
                        <a:pt x="27" y="19"/>
                      </a:lnTo>
                      <a:lnTo>
                        <a:pt x="25" y="23"/>
                      </a:lnTo>
                      <a:lnTo>
                        <a:pt x="22" y="25"/>
                      </a:lnTo>
                      <a:lnTo>
                        <a:pt x="18" y="28"/>
                      </a:lnTo>
                      <a:lnTo>
                        <a:pt x="14" y="28"/>
                      </a:lnTo>
                      <a:lnTo>
                        <a:pt x="9" y="28"/>
                      </a:lnTo>
                      <a:lnTo>
                        <a:pt x="6" y="25"/>
                      </a:lnTo>
                      <a:lnTo>
                        <a:pt x="2" y="23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1" y="9"/>
                      </a:lnTo>
                      <a:lnTo>
                        <a:pt x="2" y="5"/>
                      </a:lnTo>
                      <a:lnTo>
                        <a:pt x="6" y="3"/>
                      </a:lnTo>
                      <a:lnTo>
                        <a:pt x="9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30" name="Freeform 517"/>
                <p:cNvSpPr>
                  <a:spLocks/>
                </p:cNvSpPr>
                <p:nvPr/>
              </p:nvSpPr>
              <p:spPr bwMode="auto">
                <a:xfrm>
                  <a:off x="3262" y="1249"/>
                  <a:ext cx="21" cy="22"/>
                </a:xfrm>
                <a:custGeom>
                  <a:avLst/>
                  <a:gdLst>
                    <a:gd name="T0" fmla="*/ 11 w 21"/>
                    <a:gd name="T1" fmla="*/ 0 h 22"/>
                    <a:gd name="T2" fmla="*/ 15 w 21"/>
                    <a:gd name="T3" fmla="*/ 1 h 22"/>
                    <a:gd name="T4" fmla="*/ 19 w 21"/>
                    <a:gd name="T5" fmla="*/ 4 h 22"/>
                    <a:gd name="T6" fmla="*/ 21 w 21"/>
                    <a:gd name="T7" fmla="*/ 6 h 22"/>
                    <a:gd name="T8" fmla="*/ 21 w 21"/>
                    <a:gd name="T9" fmla="*/ 12 h 22"/>
                    <a:gd name="T10" fmla="*/ 21 w 21"/>
                    <a:gd name="T11" fmla="*/ 16 h 22"/>
                    <a:gd name="T12" fmla="*/ 19 w 21"/>
                    <a:gd name="T13" fmla="*/ 18 h 22"/>
                    <a:gd name="T14" fmla="*/ 15 w 21"/>
                    <a:gd name="T15" fmla="*/ 21 h 22"/>
                    <a:gd name="T16" fmla="*/ 11 w 21"/>
                    <a:gd name="T17" fmla="*/ 22 h 22"/>
                    <a:gd name="T18" fmla="*/ 7 w 21"/>
                    <a:gd name="T19" fmla="*/ 21 h 22"/>
                    <a:gd name="T20" fmla="*/ 3 w 21"/>
                    <a:gd name="T21" fmla="*/ 18 h 22"/>
                    <a:gd name="T22" fmla="*/ 2 w 21"/>
                    <a:gd name="T23" fmla="*/ 16 h 22"/>
                    <a:gd name="T24" fmla="*/ 0 w 21"/>
                    <a:gd name="T25" fmla="*/ 12 h 22"/>
                    <a:gd name="T26" fmla="*/ 2 w 21"/>
                    <a:gd name="T27" fmla="*/ 6 h 22"/>
                    <a:gd name="T28" fmla="*/ 3 w 21"/>
                    <a:gd name="T29" fmla="*/ 4 h 22"/>
                    <a:gd name="T30" fmla="*/ 7 w 21"/>
                    <a:gd name="T31" fmla="*/ 1 h 22"/>
                    <a:gd name="T32" fmla="*/ 11 w 21"/>
                    <a:gd name="T33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1" y="0"/>
                      </a:moveTo>
                      <a:lnTo>
                        <a:pt x="15" y="1"/>
                      </a:lnTo>
                      <a:lnTo>
                        <a:pt x="19" y="4"/>
                      </a:lnTo>
                      <a:lnTo>
                        <a:pt x="21" y="6"/>
                      </a:lnTo>
                      <a:lnTo>
                        <a:pt x="21" y="12"/>
                      </a:lnTo>
                      <a:lnTo>
                        <a:pt x="21" y="16"/>
                      </a:lnTo>
                      <a:lnTo>
                        <a:pt x="19" y="18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7" y="21"/>
                      </a:lnTo>
                      <a:lnTo>
                        <a:pt x="3" y="18"/>
                      </a:lnTo>
                      <a:lnTo>
                        <a:pt x="2" y="16"/>
                      </a:lnTo>
                      <a:lnTo>
                        <a:pt x="0" y="12"/>
                      </a:lnTo>
                      <a:lnTo>
                        <a:pt x="2" y="6"/>
                      </a:lnTo>
                      <a:lnTo>
                        <a:pt x="3" y="4"/>
                      </a:lnTo>
                      <a:lnTo>
                        <a:pt x="7" y="1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31" name="Freeform 518"/>
                <p:cNvSpPr>
                  <a:spLocks/>
                </p:cNvSpPr>
                <p:nvPr/>
              </p:nvSpPr>
              <p:spPr bwMode="auto">
                <a:xfrm>
                  <a:off x="3303" y="1253"/>
                  <a:ext cx="14" cy="14"/>
                </a:xfrm>
                <a:custGeom>
                  <a:avLst/>
                  <a:gdLst>
                    <a:gd name="T0" fmla="*/ 8 w 14"/>
                    <a:gd name="T1" fmla="*/ 0 h 14"/>
                    <a:gd name="T2" fmla="*/ 10 w 14"/>
                    <a:gd name="T3" fmla="*/ 0 h 14"/>
                    <a:gd name="T4" fmla="*/ 13 w 14"/>
                    <a:gd name="T5" fmla="*/ 2 h 14"/>
                    <a:gd name="T6" fmla="*/ 14 w 14"/>
                    <a:gd name="T7" fmla="*/ 4 h 14"/>
                    <a:gd name="T8" fmla="*/ 14 w 14"/>
                    <a:gd name="T9" fmla="*/ 8 h 14"/>
                    <a:gd name="T10" fmla="*/ 14 w 14"/>
                    <a:gd name="T11" fmla="*/ 10 h 14"/>
                    <a:gd name="T12" fmla="*/ 13 w 14"/>
                    <a:gd name="T13" fmla="*/ 13 h 14"/>
                    <a:gd name="T14" fmla="*/ 10 w 14"/>
                    <a:gd name="T15" fmla="*/ 14 h 14"/>
                    <a:gd name="T16" fmla="*/ 8 w 14"/>
                    <a:gd name="T17" fmla="*/ 14 h 14"/>
                    <a:gd name="T18" fmla="*/ 4 w 14"/>
                    <a:gd name="T19" fmla="*/ 14 h 14"/>
                    <a:gd name="T20" fmla="*/ 3 w 14"/>
                    <a:gd name="T21" fmla="*/ 13 h 14"/>
                    <a:gd name="T22" fmla="*/ 0 w 14"/>
                    <a:gd name="T23" fmla="*/ 10 h 14"/>
                    <a:gd name="T24" fmla="*/ 0 w 14"/>
                    <a:gd name="T25" fmla="*/ 8 h 14"/>
                    <a:gd name="T26" fmla="*/ 0 w 14"/>
                    <a:gd name="T27" fmla="*/ 4 h 14"/>
                    <a:gd name="T28" fmla="*/ 3 w 14"/>
                    <a:gd name="T29" fmla="*/ 2 h 14"/>
                    <a:gd name="T30" fmla="*/ 4 w 14"/>
                    <a:gd name="T31" fmla="*/ 0 h 14"/>
                    <a:gd name="T32" fmla="*/ 8 w 14"/>
                    <a:gd name="T33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4">
                      <a:moveTo>
                        <a:pt x="8" y="0"/>
                      </a:moveTo>
                      <a:lnTo>
                        <a:pt x="10" y="0"/>
                      </a:lnTo>
                      <a:lnTo>
                        <a:pt x="13" y="2"/>
                      </a:lnTo>
                      <a:lnTo>
                        <a:pt x="14" y="4"/>
                      </a:lnTo>
                      <a:lnTo>
                        <a:pt x="14" y="8"/>
                      </a:lnTo>
                      <a:lnTo>
                        <a:pt x="14" y="10"/>
                      </a:lnTo>
                      <a:lnTo>
                        <a:pt x="13" y="13"/>
                      </a:lnTo>
                      <a:lnTo>
                        <a:pt x="10" y="14"/>
                      </a:lnTo>
                      <a:lnTo>
                        <a:pt x="8" y="14"/>
                      </a:lnTo>
                      <a:lnTo>
                        <a:pt x="4" y="14"/>
                      </a:lnTo>
                      <a:lnTo>
                        <a:pt x="3" y="13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4"/>
                      </a:lnTo>
                      <a:lnTo>
                        <a:pt x="3" y="2"/>
                      </a:lnTo>
                      <a:lnTo>
                        <a:pt x="4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32" name="Freeform 519"/>
                <p:cNvSpPr>
                  <a:spLocks/>
                </p:cNvSpPr>
                <p:nvPr/>
              </p:nvSpPr>
              <p:spPr bwMode="auto">
                <a:xfrm>
                  <a:off x="3344" y="1255"/>
                  <a:ext cx="7" cy="10"/>
                </a:xfrm>
                <a:custGeom>
                  <a:avLst/>
                  <a:gdLst>
                    <a:gd name="T0" fmla="*/ 4 w 7"/>
                    <a:gd name="T1" fmla="*/ 0 h 10"/>
                    <a:gd name="T2" fmla="*/ 6 w 7"/>
                    <a:gd name="T3" fmla="*/ 2 h 10"/>
                    <a:gd name="T4" fmla="*/ 7 w 7"/>
                    <a:gd name="T5" fmla="*/ 3 h 10"/>
                    <a:gd name="T6" fmla="*/ 7 w 7"/>
                    <a:gd name="T7" fmla="*/ 6 h 10"/>
                    <a:gd name="T8" fmla="*/ 7 w 7"/>
                    <a:gd name="T9" fmla="*/ 7 h 10"/>
                    <a:gd name="T10" fmla="*/ 6 w 7"/>
                    <a:gd name="T11" fmla="*/ 8 h 10"/>
                    <a:gd name="T12" fmla="*/ 4 w 7"/>
                    <a:gd name="T13" fmla="*/ 10 h 10"/>
                    <a:gd name="T14" fmla="*/ 1 w 7"/>
                    <a:gd name="T15" fmla="*/ 8 h 10"/>
                    <a:gd name="T16" fmla="*/ 0 w 7"/>
                    <a:gd name="T17" fmla="*/ 7 h 10"/>
                    <a:gd name="T18" fmla="*/ 0 w 7"/>
                    <a:gd name="T19" fmla="*/ 6 h 10"/>
                    <a:gd name="T20" fmla="*/ 0 w 7"/>
                    <a:gd name="T21" fmla="*/ 3 h 10"/>
                    <a:gd name="T22" fmla="*/ 1 w 7"/>
                    <a:gd name="T23" fmla="*/ 2 h 10"/>
                    <a:gd name="T24" fmla="*/ 4 w 7"/>
                    <a:gd name="T2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10">
                      <a:moveTo>
                        <a:pt x="4" y="0"/>
                      </a:moveTo>
                      <a:lnTo>
                        <a:pt x="6" y="2"/>
                      </a:lnTo>
                      <a:lnTo>
                        <a:pt x="7" y="3"/>
                      </a:lnTo>
                      <a:lnTo>
                        <a:pt x="7" y="6"/>
                      </a:lnTo>
                      <a:lnTo>
                        <a:pt x="7" y="7"/>
                      </a:lnTo>
                      <a:lnTo>
                        <a:pt x="6" y="8"/>
                      </a:lnTo>
                      <a:lnTo>
                        <a:pt x="4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33" name="Freeform 520"/>
                <p:cNvSpPr>
                  <a:spLocks/>
                </p:cNvSpPr>
                <p:nvPr/>
              </p:nvSpPr>
              <p:spPr bwMode="auto">
                <a:xfrm>
                  <a:off x="3384" y="1259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0 h 2"/>
                    <a:gd name="T4" fmla="*/ 2 w 2"/>
                    <a:gd name="T5" fmla="*/ 2 h 2"/>
                    <a:gd name="T6" fmla="*/ 2 w 2"/>
                    <a:gd name="T7" fmla="*/ 2 h 2"/>
                    <a:gd name="T8" fmla="*/ 0 w 2"/>
                    <a:gd name="T9" fmla="*/ 2 h 2"/>
                    <a:gd name="T10" fmla="*/ 0 w 2"/>
                    <a:gd name="T11" fmla="*/ 2 h 2"/>
                    <a:gd name="T12" fmla="*/ 0 w 2"/>
                    <a:gd name="T13" fmla="*/ 2 h 2"/>
                    <a:gd name="T14" fmla="*/ 0 w 2"/>
                    <a:gd name="T15" fmla="*/ 0 h 2"/>
                    <a:gd name="T16" fmla="*/ 0 w 2"/>
                    <a:gd name="T1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34" name="Freeform 521"/>
                <p:cNvSpPr>
                  <a:spLocks/>
                </p:cNvSpPr>
                <p:nvPr/>
              </p:nvSpPr>
              <p:spPr bwMode="auto">
                <a:xfrm>
                  <a:off x="2676" y="1295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4 w 5"/>
                    <a:gd name="T3" fmla="*/ 1 h 5"/>
                    <a:gd name="T4" fmla="*/ 5 w 5"/>
                    <a:gd name="T5" fmla="*/ 2 h 5"/>
                    <a:gd name="T6" fmla="*/ 4 w 5"/>
                    <a:gd name="T7" fmla="*/ 4 h 5"/>
                    <a:gd name="T8" fmla="*/ 2 w 5"/>
                    <a:gd name="T9" fmla="*/ 5 h 5"/>
                    <a:gd name="T10" fmla="*/ 0 w 5"/>
                    <a:gd name="T11" fmla="*/ 4 h 5"/>
                    <a:gd name="T12" fmla="*/ 0 w 5"/>
                    <a:gd name="T13" fmla="*/ 2 h 5"/>
                    <a:gd name="T14" fmla="*/ 0 w 5"/>
                    <a:gd name="T15" fmla="*/ 1 h 5"/>
                    <a:gd name="T16" fmla="*/ 2 w 5"/>
                    <a:gd name="T1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5">
                      <a:moveTo>
                        <a:pt x="2" y="0"/>
                      </a:moveTo>
                      <a:lnTo>
                        <a:pt x="4" y="1"/>
                      </a:lnTo>
                      <a:lnTo>
                        <a:pt x="5" y="2"/>
                      </a:lnTo>
                      <a:lnTo>
                        <a:pt x="4" y="4"/>
                      </a:lnTo>
                      <a:lnTo>
                        <a:pt x="2" y="5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35" name="Freeform 522"/>
                <p:cNvSpPr>
                  <a:spLocks/>
                </p:cNvSpPr>
                <p:nvPr/>
              </p:nvSpPr>
              <p:spPr bwMode="auto">
                <a:xfrm>
                  <a:off x="2710" y="1291"/>
                  <a:ext cx="12" cy="12"/>
                </a:xfrm>
                <a:custGeom>
                  <a:avLst/>
                  <a:gdLst>
                    <a:gd name="T0" fmla="*/ 5 w 12"/>
                    <a:gd name="T1" fmla="*/ 0 h 12"/>
                    <a:gd name="T2" fmla="*/ 8 w 12"/>
                    <a:gd name="T3" fmla="*/ 1 h 12"/>
                    <a:gd name="T4" fmla="*/ 10 w 12"/>
                    <a:gd name="T5" fmla="*/ 4 h 12"/>
                    <a:gd name="T6" fmla="*/ 12 w 12"/>
                    <a:gd name="T7" fmla="*/ 6 h 12"/>
                    <a:gd name="T8" fmla="*/ 10 w 12"/>
                    <a:gd name="T9" fmla="*/ 9 h 12"/>
                    <a:gd name="T10" fmla="*/ 8 w 12"/>
                    <a:gd name="T11" fmla="*/ 12 h 12"/>
                    <a:gd name="T12" fmla="*/ 5 w 12"/>
                    <a:gd name="T13" fmla="*/ 12 h 12"/>
                    <a:gd name="T14" fmla="*/ 2 w 12"/>
                    <a:gd name="T15" fmla="*/ 12 h 12"/>
                    <a:gd name="T16" fmla="*/ 0 w 12"/>
                    <a:gd name="T17" fmla="*/ 9 h 12"/>
                    <a:gd name="T18" fmla="*/ 0 w 12"/>
                    <a:gd name="T19" fmla="*/ 6 h 12"/>
                    <a:gd name="T20" fmla="*/ 0 w 12"/>
                    <a:gd name="T21" fmla="*/ 4 h 12"/>
                    <a:gd name="T22" fmla="*/ 2 w 12"/>
                    <a:gd name="T23" fmla="*/ 1 h 12"/>
                    <a:gd name="T24" fmla="*/ 5 w 12"/>
                    <a:gd name="T25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" h="12">
                      <a:moveTo>
                        <a:pt x="5" y="0"/>
                      </a:moveTo>
                      <a:lnTo>
                        <a:pt x="8" y="1"/>
                      </a:lnTo>
                      <a:lnTo>
                        <a:pt x="10" y="4"/>
                      </a:lnTo>
                      <a:lnTo>
                        <a:pt x="12" y="6"/>
                      </a:lnTo>
                      <a:lnTo>
                        <a:pt x="10" y="9"/>
                      </a:lnTo>
                      <a:lnTo>
                        <a:pt x="8" y="12"/>
                      </a:lnTo>
                      <a:lnTo>
                        <a:pt x="5" y="12"/>
                      </a:lnTo>
                      <a:lnTo>
                        <a:pt x="2" y="12"/>
                      </a:lnTo>
                      <a:lnTo>
                        <a:pt x="0" y="9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2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36" name="Freeform 523"/>
                <p:cNvSpPr>
                  <a:spLocks/>
                </p:cNvSpPr>
                <p:nvPr/>
              </p:nvSpPr>
              <p:spPr bwMode="auto">
                <a:xfrm>
                  <a:off x="2744" y="1288"/>
                  <a:ext cx="17" cy="18"/>
                </a:xfrm>
                <a:custGeom>
                  <a:avLst/>
                  <a:gdLst>
                    <a:gd name="T0" fmla="*/ 8 w 17"/>
                    <a:gd name="T1" fmla="*/ 0 h 18"/>
                    <a:gd name="T2" fmla="*/ 12 w 17"/>
                    <a:gd name="T3" fmla="*/ 1 h 18"/>
                    <a:gd name="T4" fmla="*/ 14 w 17"/>
                    <a:gd name="T5" fmla="*/ 3 h 18"/>
                    <a:gd name="T6" fmla="*/ 17 w 17"/>
                    <a:gd name="T7" fmla="*/ 5 h 18"/>
                    <a:gd name="T8" fmla="*/ 17 w 17"/>
                    <a:gd name="T9" fmla="*/ 9 h 18"/>
                    <a:gd name="T10" fmla="*/ 17 w 17"/>
                    <a:gd name="T11" fmla="*/ 13 h 18"/>
                    <a:gd name="T12" fmla="*/ 14 w 17"/>
                    <a:gd name="T13" fmla="*/ 16 h 18"/>
                    <a:gd name="T14" fmla="*/ 12 w 17"/>
                    <a:gd name="T15" fmla="*/ 17 h 18"/>
                    <a:gd name="T16" fmla="*/ 8 w 17"/>
                    <a:gd name="T17" fmla="*/ 18 h 18"/>
                    <a:gd name="T18" fmla="*/ 5 w 17"/>
                    <a:gd name="T19" fmla="*/ 17 h 18"/>
                    <a:gd name="T20" fmla="*/ 2 w 17"/>
                    <a:gd name="T21" fmla="*/ 16 h 18"/>
                    <a:gd name="T22" fmla="*/ 0 w 17"/>
                    <a:gd name="T23" fmla="*/ 13 h 18"/>
                    <a:gd name="T24" fmla="*/ 0 w 17"/>
                    <a:gd name="T25" fmla="*/ 9 h 18"/>
                    <a:gd name="T26" fmla="*/ 0 w 17"/>
                    <a:gd name="T27" fmla="*/ 5 h 18"/>
                    <a:gd name="T28" fmla="*/ 2 w 17"/>
                    <a:gd name="T29" fmla="*/ 3 h 18"/>
                    <a:gd name="T30" fmla="*/ 5 w 17"/>
                    <a:gd name="T31" fmla="*/ 1 h 18"/>
                    <a:gd name="T32" fmla="*/ 8 w 17"/>
                    <a:gd name="T3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" h="18">
                      <a:moveTo>
                        <a:pt x="8" y="0"/>
                      </a:moveTo>
                      <a:lnTo>
                        <a:pt x="12" y="1"/>
                      </a:lnTo>
                      <a:lnTo>
                        <a:pt x="14" y="3"/>
                      </a:lnTo>
                      <a:lnTo>
                        <a:pt x="17" y="5"/>
                      </a:lnTo>
                      <a:lnTo>
                        <a:pt x="17" y="9"/>
                      </a:lnTo>
                      <a:lnTo>
                        <a:pt x="17" y="13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8" y="18"/>
                      </a:lnTo>
                      <a:lnTo>
                        <a:pt x="5" y="17"/>
                      </a:lnTo>
                      <a:lnTo>
                        <a:pt x="2" y="16"/>
                      </a:lnTo>
                      <a:lnTo>
                        <a:pt x="0" y="13"/>
                      </a:ln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2" y="3"/>
                      </a:lnTo>
                      <a:lnTo>
                        <a:pt x="5" y="1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37" name="Freeform 524"/>
                <p:cNvSpPr>
                  <a:spLocks/>
                </p:cNvSpPr>
                <p:nvPr/>
              </p:nvSpPr>
              <p:spPr bwMode="auto">
                <a:xfrm>
                  <a:off x="2778" y="1286"/>
                  <a:ext cx="23" cy="23"/>
                </a:xfrm>
                <a:custGeom>
                  <a:avLst/>
                  <a:gdLst>
                    <a:gd name="T0" fmla="*/ 12 w 23"/>
                    <a:gd name="T1" fmla="*/ 0 h 23"/>
                    <a:gd name="T2" fmla="*/ 16 w 23"/>
                    <a:gd name="T3" fmla="*/ 0 h 23"/>
                    <a:gd name="T4" fmla="*/ 19 w 23"/>
                    <a:gd name="T5" fmla="*/ 2 h 23"/>
                    <a:gd name="T6" fmla="*/ 22 w 23"/>
                    <a:gd name="T7" fmla="*/ 6 h 23"/>
                    <a:gd name="T8" fmla="*/ 23 w 23"/>
                    <a:gd name="T9" fmla="*/ 11 h 23"/>
                    <a:gd name="T10" fmla="*/ 22 w 23"/>
                    <a:gd name="T11" fmla="*/ 17 h 23"/>
                    <a:gd name="T12" fmla="*/ 19 w 23"/>
                    <a:gd name="T13" fmla="*/ 19 h 23"/>
                    <a:gd name="T14" fmla="*/ 16 w 23"/>
                    <a:gd name="T15" fmla="*/ 22 h 23"/>
                    <a:gd name="T16" fmla="*/ 12 w 23"/>
                    <a:gd name="T17" fmla="*/ 23 h 23"/>
                    <a:gd name="T18" fmla="*/ 6 w 23"/>
                    <a:gd name="T19" fmla="*/ 22 h 23"/>
                    <a:gd name="T20" fmla="*/ 2 w 23"/>
                    <a:gd name="T21" fmla="*/ 19 h 23"/>
                    <a:gd name="T22" fmla="*/ 0 w 23"/>
                    <a:gd name="T23" fmla="*/ 17 h 23"/>
                    <a:gd name="T24" fmla="*/ 0 w 23"/>
                    <a:gd name="T25" fmla="*/ 11 h 23"/>
                    <a:gd name="T26" fmla="*/ 0 w 23"/>
                    <a:gd name="T27" fmla="*/ 6 h 23"/>
                    <a:gd name="T28" fmla="*/ 2 w 23"/>
                    <a:gd name="T29" fmla="*/ 2 h 23"/>
                    <a:gd name="T30" fmla="*/ 6 w 23"/>
                    <a:gd name="T31" fmla="*/ 0 h 23"/>
                    <a:gd name="T32" fmla="*/ 12 w 23"/>
                    <a:gd name="T33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3" h="23">
                      <a:moveTo>
                        <a:pt x="12" y="0"/>
                      </a:moveTo>
                      <a:lnTo>
                        <a:pt x="16" y="0"/>
                      </a:lnTo>
                      <a:lnTo>
                        <a:pt x="19" y="2"/>
                      </a:lnTo>
                      <a:lnTo>
                        <a:pt x="22" y="6"/>
                      </a:lnTo>
                      <a:lnTo>
                        <a:pt x="23" y="11"/>
                      </a:lnTo>
                      <a:lnTo>
                        <a:pt x="22" y="17"/>
                      </a:lnTo>
                      <a:lnTo>
                        <a:pt x="19" y="19"/>
                      </a:lnTo>
                      <a:lnTo>
                        <a:pt x="16" y="22"/>
                      </a:lnTo>
                      <a:lnTo>
                        <a:pt x="12" y="23"/>
                      </a:lnTo>
                      <a:lnTo>
                        <a:pt x="6" y="22"/>
                      </a:lnTo>
                      <a:lnTo>
                        <a:pt x="2" y="19"/>
                      </a:lnTo>
                      <a:lnTo>
                        <a:pt x="0" y="17"/>
                      </a:lnTo>
                      <a:lnTo>
                        <a:pt x="0" y="11"/>
                      </a:lnTo>
                      <a:lnTo>
                        <a:pt x="0" y="6"/>
                      </a:lnTo>
                      <a:lnTo>
                        <a:pt x="2" y="2"/>
                      </a:lnTo>
                      <a:lnTo>
                        <a:pt x="6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38" name="Freeform 525"/>
                <p:cNvSpPr>
                  <a:spLocks/>
                </p:cNvSpPr>
                <p:nvPr/>
              </p:nvSpPr>
              <p:spPr bwMode="auto">
                <a:xfrm>
                  <a:off x="2812" y="1282"/>
                  <a:ext cx="30" cy="31"/>
                </a:xfrm>
                <a:custGeom>
                  <a:avLst/>
                  <a:gdLst>
                    <a:gd name="T0" fmla="*/ 14 w 30"/>
                    <a:gd name="T1" fmla="*/ 0 h 31"/>
                    <a:gd name="T2" fmla="*/ 20 w 30"/>
                    <a:gd name="T3" fmla="*/ 1 h 31"/>
                    <a:gd name="T4" fmla="*/ 23 w 30"/>
                    <a:gd name="T5" fmla="*/ 4 h 31"/>
                    <a:gd name="T6" fmla="*/ 27 w 30"/>
                    <a:gd name="T7" fmla="*/ 6 h 31"/>
                    <a:gd name="T8" fmla="*/ 29 w 30"/>
                    <a:gd name="T9" fmla="*/ 10 h 31"/>
                    <a:gd name="T10" fmla="*/ 30 w 30"/>
                    <a:gd name="T11" fmla="*/ 15 h 31"/>
                    <a:gd name="T12" fmla="*/ 29 w 30"/>
                    <a:gd name="T13" fmla="*/ 21 h 31"/>
                    <a:gd name="T14" fmla="*/ 27 w 30"/>
                    <a:gd name="T15" fmla="*/ 24 h 31"/>
                    <a:gd name="T16" fmla="*/ 23 w 30"/>
                    <a:gd name="T17" fmla="*/ 27 h 31"/>
                    <a:gd name="T18" fmla="*/ 20 w 30"/>
                    <a:gd name="T19" fmla="*/ 30 h 31"/>
                    <a:gd name="T20" fmla="*/ 14 w 30"/>
                    <a:gd name="T21" fmla="*/ 31 h 31"/>
                    <a:gd name="T22" fmla="*/ 10 w 30"/>
                    <a:gd name="T23" fmla="*/ 30 h 31"/>
                    <a:gd name="T24" fmla="*/ 5 w 30"/>
                    <a:gd name="T25" fmla="*/ 27 h 31"/>
                    <a:gd name="T26" fmla="*/ 3 w 30"/>
                    <a:gd name="T27" fmla="*/ 24 h 31"/>
                    <a:gd name="T28" fmla="*/ 0 w 30"/>
                    <a:gd name="T29" fmla="*/ 21 h 31"/>
                    <a:gd name="T30" fmla="*/ 0 w 30"/>
                    <a:gd name="T31" fmla="*/ 15 h 31"/>
                    <a:gd name="T32" fmla="*/ 0 w 30"/>
                    <a:gd name="T33" fmla="*/ 10 h 31"/>
                    <a:gd name="T34" fmla="*/ 3 w 30"/>
                    <a:gd name="T35" fmla="*/ 6 h 31"/>
                    <a:gd name="T36" fmla="*/ 5 w 30"/>
                    <a:gd name="T37" fmla="*/ 4 h 31"/>
                    <a:gd name="T38" fmla="*/ 10 w 30"/>
                    <a:gd name="T39" fmla="*/ 1 h 31"/>
                    <a:gd name="T40" fmla="*/ 14 w 30"/>
                    <a:gd name="T41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0" h="31">
                      <a:moveTo>
                        <a:pt x="14" y="0"/>
                      </a:moveTo>
                      <a:lnTo>
                        <a:pt x="20" y="1"/>
                      </a:lnTo>
                      <a:lnTo>
                        <a:pt x="23" y="4"/>
                      </a:lnTo>
                      <a:lnTo>
                        <a:pt x="27" y="6"/>
                      </a:lnTo>
                      <a:lnTo>
                        <a:pt x="29" y="10"/>
                      </a:lnTo>
                      <a:lnTo>
                        <a:pt x="30" y="15"/>
                      </a:lnTo>
                      <a:lnTo>
                        <a:pt x="29" y="21"/>
                      </a:lnTo>
                      <a:lnTo>
                        <a:pt x="27" y="24"/>
                      </a:lnTo>
                      <a:lnTo>
                        <a:pt x="23" y="27"/>
                      </a:lnTo>
                      <a:lnTo>
                        <a:pt x="20" y="30"/>
                      </a:lnTo>
                      <a:lnTo>
                        <a:pt x="14" y="31"/>
                      </a:lnTo>
                      <a:lnTo>
                        <a:pt x="10" y="30"/>
                      </a:lnTo>
                      <a:lnTo>
                        <a:pt x="5" y="27"/>
                      </a:lnTo>
                      <a:lnTo>
                        <a:pt x="3" y="24"/>
                      </a:lnTo>
                      <a:lnTo>
                        <a:pt x="0" y="21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3" y="6"/>
                      </a:lnTo>
                      <a:lnTo>
                        <a:pt x="5" y="4"/>
                      </a:lnTo>
                      <a:lnTo>
                        <a:pt x="10" y="1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39" name="Freeform 526"/>
                <p:cNvSpPr>
                  <a:spLocks/>
                </p:cNvSpPr>
                <p:nvPr/>
              </p:nvSpPr>
              <p:spPr bwMode="auto">
                <a:xfrm>
                  <a:off x="2846" y="1279"/>
                  <a:ext cx="37" cy="37"/>
                </a:xfrm>
                <a:custGeom>
                  <a:avLst/>
                  <a:gdLst>
                    <a:gd name="T0" fmla="*/ 18 w 37"/>
                    <a:gd name="T1" fmla="*/ 0 h 37"/>
                    <a:gd name="T2" fmla="*/ 24 w 37"/>
                    <a:gd name="T3" fmla="*/ 1 h 37"/>
                    <a:gd name="T4" fmla="*/ 29 w 37"/>
                    <a:gd name="T5" fmla="*/ 4 h 37"/>
                    <a:gd name="T6" fmla="*/ 33 w 37"/>
                    <a:gd name="T7" fmla="*/ 8 h 37"/>
                    <a:gd name="T8" fmla="*/ 35 w 37"/>
                    <a:gd name="T9" fmla="*/ 13 h 37"/>
                    <a:gd name="T10" fmla="*/ 37 w 37"/>
                    <a:gd name="T11" fmla="*/ 18 h 37"/>
                    <a:gd name="T12" fmla="*/ 35 w 37"/>
                    <a:gd name="T13" fmla="*/ 24 h 37"/>
                    <a:gd name="T14" fmla="*/ 33 w 37"/>
                    <a:gd name="T15" fmla="*/ 29 h 37"/>
                    <a:gd name="T16" fmla="*/ 29 w 37"/>
                    <a:gd name="T17" fmla="*/ 33 h 37"/>
                    <a:gd name="T18" fmla="*/ 24 w 37"/>
                    <a:gd name="T19" fmla="*/ 35 h 37"/>
                    <a:gd name="T20" fmla="*/ 18 w 37"/>
                    <a:gd name="T21" fmla="*/ 37 h 37"/>
                    <a:gd name="T22" fmla="*/ 12 w 37"/>
                    <a:gd name="T23" fmla="*/ 35 h 37"/>
                    <a:gd name="T24" fmla="*/ 6 w 37"/>
                    <a:gd name="T25" fmla="*/ 33 h 37"/>
                    <a:gd name="T26" fmla="*/ 3 w 37"/>
                    <a:gd name="T27" fmla="*/ 29 h 37"/>
                    <a:gd name="T28" fmla="*/ 0 w 37"/>
                    <a:gd name="T29" fmla="*/ 24 h 37"/>
                    <a:gd name="T30" fmla="*/ 0 w 37"/>
                    <a:gd name="T31" fmla="*/ 18 h 37"/>
                    <a:gd name="T32" fmla="*/ 0 w 37"/>
                    <a:gd name="T33" fmla="*/ 13 h 37"/>
                    <a:gd name="T34" fmla="*/ 3 w 37"/>
                    <a:gd name="T35" fmla="*/ 8 h 37"/>
                    <a:gd name="T36" fmla="*/ 6 w 37"/>
                    <a:gd name="T37" fmla="*/ 4 h 37"/>
                    <a:gd name="T38" fmla="*/ 12 w 37"/>
                    <a:gd name="T39" fmla="*/ 1 h 37"/>
                    <a:gd name="T40" fmla="*/ 18 w 37"/>
                    <a:gd name="T41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7" h="37">
                      <a:moveTo>
                        <a:pt x="18" y="0"/>
                      </a:moveTo>
                      <a:lnTo>
                        <a:pt x="24" y="1"/>
                      </a:lnTo>
                      <a:lnTo>
                        <a:pt x="29" y="4"/>
                      </a:lnTo>
                      <a:lnTo>
                        <a:pt x="33" y="8"/>
                      </a:lnTo>
                      <a:lnTo>
                        <a:pt x="35" y="13"/>
                      </a:lnTo>
                      <a:lnTo>
                        <a:pt x="37" y="18"/>
                      </a:lnTo>
                      <a:lnTo>
                        <a:pt x="35" y="24"/>
                      </a:lnTo>
                      <a:lnTo>
                        <a:pt x="33" y="29"/>
                      </a:lnTo>
                      <a:lnTo>
                        <a:pt x="29" y="33"/>
                      </a:lnTo>
                      <a:lnTo>
                        <a:pt x="24" y="35"/>
                      </a:lnTo>
                      <a:lnTo>
                        <a:pt x="18" y="37"/>
                      </a:lnTo>
                      <a:lnTo>
                        <a:pt x="12" y="35"/>
                      </a:lnTo>
                      <a:lnTo>
                        <a:pt x="6" y="33"/>
                      </a:lnTo>
                      <a:lnTo>
                        <a:pt x="3" y="29"/>
                      </a:lnTo>
                      <a:lnTo>
                        <a:pt x="0" y="24"/>
                      </a:lnTo>
                      <a:lnTo>
                        <a:pt x="0" y="18"/>
                      </a:lnTo>
                      <a:lnTo>
                        <a:pt x="0" y="13"/>
                      </a:lnTo>
                      <a:lnTo>
                        <a:pt x="3" y="8"/>
                      </a:lnTo>
                      <a:lnTo>
                        <a:pt x="6" y="4"/>
                      </a:lnTo>
                      <a:lnTo>
                        <a:pt x="12" y="1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40" name="Freeform 527"/>
                <p:cNvSpPr>
                  <a:spLocks/>
                </p:cNvSpPr>
                <p:nvPr/>
              </p:nvSpPr>
              <p:spPr bwMode="auto">
                <a:xfrm>
                  <a:off x="2880" y="1276"/>
                  <a:ext cx="42" cy="42"/>
                </a:xfrm>
                <a:custGeom>
                  <a:avLst/>
                  <a:gdLst>
                    <a:gd name="T0" fmla="*/ 21 w 42"/>
                    <a:gd name="T1" fmla="*/ 0 h 42"/>
                    <a:gd name="T2" fmla="*/ 31 w 42"/>
                    <a:gd name="T3" fmla="*/ 3 h 42"/>
                    <a:gd name="T4" fmla="*/ 39 w 42"/>
                    <a:gd name="T5" fmla="*/ 11 h 42"/>
                    <a:gd name="T6" fmla="*/ 42 w 42"/>
                    <a:gd name="T7" fmla="*/ 21 h 42"/>
                    <a:gd name="T8" fmla="*/ 39 w 42"/>
                    <a:gd name="T9" fmla="*/ 32 h 42"/>
                    <a:gd name="T10" fmla="*/ 31 w 42"/>
                    <a:gd name="T11" fmla="*/ 40 h 42"/>
                    <a:gd name="T12" fmla="*/ 21 w 42"/>
                    <a:gd name="T13" fmla="*/ 42 h 42"/>
                    <a:gd name="T14" fmla="*/ 10 w 42"/>
                    <a:gd name="T15" fmla="*/ 40 h 42"/>
                    <a:gd name="T16" fmla="*/ 3 w 42"/>
                    <a:gd name="T17" fmla="*/ 32 h 42"/>
                    <a:gd name="T18" fmla="*/ 0 w 42"/>
                    <a:gd name="T19" fmla="*/ 21 h 42"/>
                    <a:gd name="T20" fmla="*/ 3 w 42"/>
                    <a:gd name="T21" fmla="*/ 11 h 42"/>
                    <a:gd name="T22" fmla="*/ 10 w 42"/>
                    <a:gd name="T23" fmla="*/ 3 h 42"/>
                    <a:gd name="T24" fmla="*/ 21 w 42"/>
                    <a:gd name="T25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2" h="42">
                      <a:moveTo>
                        <a:pt x="21" y="0"/>
                      </a:moveTo>
                      <a:lnTo>
                        <a:pt x="31" y="3"/>
                      </a:lnTo>
                      <a:lnTo>
                        <a:pt x="39" y="11"/>
                      </a:lnTo>
                      <a:lnTo>
                        <a:pt x="42" y="21"/>
                      </a:lnTo>
                      <a:lnTo>
                        <a:pt x="39" y="32"/>
                      </a:lnTo>
                      <a:lnTo>
                        <a:pt x="31" y="40"/>
                      </a:lnTo>
                      <a:lnTo>
                        <a:pt x="21" y="42"/>
                      </a:lnTo>
                      <a:lnTo>
                        <a:pt x="10" y="40"/>
                      </a:lnTo>
                      <a:lnTo>
                        <a:pt x="3" y="32"/>
                      </a:lnTo>
                      <a:lnTo>
                        <a:pt x="0" y="21"/>
                      </a:lnTo>
                      <a:lnTo>
                        <a:pt x="3" y="11"/>
                      </a:lnTo>
                      <a:lnTo>
                        <a:pt x="10" y="3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41" name="Freeform 528"/>
                <p:cNvSpPr>
                  <a:spLocks/>
                </p:cNvSpPr>
                <p:nvPr/>
              </p:nvSpPr>
              <p:spPr bwMode="auto">
                <a:xfrm>
                  <a:off x="2915" y="1274"/>
                  <a:ext cx="46" cy="47"/>
                </a:xfrm>
                <a:custGeom>
                  <a:avLst/>
                  <a:gdLst>
                    <a:gd name="T0" fmla="*/ 23 w 46"/>
                    <a:gd name="T1" fmla="*/ 0 h 47"/>
                    <a:gd name="T2" fmla="*/ 34 w 46"/>
                    <a:gd name="T3" fmla="*/ 4 h 47"/>
                    <a:gd name="T4" fmla="*/ 44 w 46"/>
                    <a:gd name="T5" fmla="*/ 12 h 47"/>
                    <a:gd name="T6" fmla="*/ 46 w 46"/>
                    <a:gd name="T7" fmla="*/ 23 h 47"/>
                    <a:gd name="T8" fmla="*/ 44 w 46"/>
                    <a:gd name="T9" fmla="*/ 35 h 47"/>
                    <a:gd name="T10" fmla="*/ 34 w 46"/>
                    <a:gd name="T11" fmla="*/ 43 h 47"/>
                    <a:gd name="T12" fmla="*/ 23 w 46"/>
                    <a:gd name="T13" fmla="*/ 47 h 47"/>
                    <a:gd name="T14" fmla="*/ 12 w 46"/>
                    <a:gd name="T15" fmla="*/ 43 h 47"/>
                    <a:gd name="T16" fmla="*/ 3 w 46"/>
                    <a:gd name="T17" fmla="*/ 35 h 47"/>
                    <a:gd name="T18" fmla="*/ 0 w 46"/>
                    <a:gd name="T19" fmla="*/ 23 h 47"/>
                    <a:gd name="T20" fmla="*/ 3 w 46"/>
                    <a:gd name="T21" fmla="*/ 12 h 47"/>
                    <a:gd name="T22" fmla="*/ 12 w 46"/>
                    <a:gd name="T23" fmla="*/ 4 h 47"/>
                    <a:gd name="T24" fmla="*/ 23 w 46"/>
                    <a:gd name="T25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6" h="47">
                      <a:moveTo>
                        <a:pt x="23" y="0"/>
                      </a:moveTo>
                      <a:lnTo>
                        <a:pt x="34" y="4"/>
                      </a:lnTo>
                      <a:lnTo>
                        <a:pt x="44" y="12"/>
                      </a:lnTo>
                      <a:lnTo>
                        <a:pt x="46" y="23"/>
                      </a:lnTo>
                      <a:lnTo>
                        <a:pt x="44" y="35"/>
                      </a:lnTo>
                      <a:lnTo>
                        <a:pt x="34" y="43"/>
                      </a:lnTo>
                      <a:lnTo>
                        <a:pt x="23" y="47"/>
                      </a:lnTo>
                      <a:lnTo>
                        <a:pt x="12" y="43"/>
                      </a:lnTo>
                      <a:lnTo>
                        <a:pt x="3" y="35"/>
                      </a:lnTo>
                      <a:lnTo>
                        <a:pt x="0" y="23"/>
                      </a:lnTo>
                      <a:lnTo>
                        <a:pt x="3" y="12"/>
                      </a:lnTo>
                      <a:lnTo>
                        <a:pt x="12" y="4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42" name="Freeform 529"/>
                <p:cNvSpPr>
                  <a:spLocks/>
                </p:cNvSpPr>
                <p:nvPr/>
              </p:nvSpPr>
              <p:spPr bwMode="auto">
                <a:xfrm>
                  <a:off x="2952" y="1274"/>
                  <a:ext cx="46" cy="47"/>
                </a:xfrm>
                <a:custGeom>
                  <a:avLst/>
                  <a:gdLst>
                    <a:gd name="T0" fmla="*/ 24 w 46"/>
                    <a:gd name="T1" fmla="*/ 0 h 47"/>
                    <a:gd name="T2" fmla="*/ 35 w 46"/>
                    <a:gd name="T3" fmla="*/ 4 h 47"/>
                    <a:gd name="T4" fmla="*/ 43 w 46"/>
                    <a:gd name="T5" fmla="*/ 12 h 47"/>
                    <a:gd name="T6" fmla="*/ 46 w 46"/>
                    <a:gd name="T7" fmla="*/ 23 h 47"/>
                    <a:gd name="T8" fmla="*/ 43 w 46"/>
                    <a:gd name="T9" fmla="*/ 35 h 47"/>
                    <a:gd name="T10" fmla="*/ 35 w 46"/>
                    <a:gd name="T11" fmla="*/ 43 h 47"/>
                    <a:gd name="T12" fmla="*/ 24 w 46"/>
                    <a:gd name="T13" fmla="*/ 47 h 47"/>
                    <a:gd name="T14" fmla="*/ 12 w 46"/>
                    <a:gd name="T15" fmla="*/ 43 h 47"/>
                    <a:gd name="T16" fmla="*/ 4 w 46"/>
                    <a:gd name="T17" fmla="*/ 35 h 47"/>
                    <a:gd name="T18" fmla="*/ 0 w 46"/>
                    <a:gd name="T19" fmla="*/ 23 h 47"/>
                    <a:gd name="T20" fmla="*/ 4 w 46"/>
                    <a:gd name="T21" fmla="*/ 12 h 47"/>
                    <a:gd name="T22" fmla="*/ 12 w 46"/>
                    <a:gd name="T23" fmla="*/ 4 h 47"/>
                    <a:gd name="T24" fmla="*/ 24 w 46"/>
                    <a:gd name="T25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6" h="47">
                      <a:moveTo>
                        <a:pt x="24" y="0"/>
                      </a:moveTo>
                      <a:lnTo>
                        <a:pt x="35" y="4"/>
                      </a:lnTo>
                      <a:lnTo>
                        <a:pt x="43" y="12"/>
                      </a:lnTo>
                      <a:lnTo>
                        <a:pt x="46" y="23"/>
                      </a:lnTo>
                      <a:lnTo>
                        <a:pt x="43" y="35"/>
                      </a:lnTo>
                      <a:lnTo>
                        <a:pt x="35" y="43"/>
                      </a:lnTo>
                      <a:lnTo>
                        <a:pt x="24" y="47"/>
                      </a:lnTo>
                      <a:lnTo>
                        <a:pt x="12" y="43"/>
                      </a:lnTo>
                      <a:lnTo>
                        <a:pt x="4" y="35"/>
                      </a:lnTo>
                      <a:lnTo>
                        <a:pt x="0" y="23"/>
                      </a:lnTo>
                      <a:lnTo>
                        <a:pt x="4" y="12"/>
                      </a:lnTo>
                      <a:lnTo>
                        <a:pt x="12" y="4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43" name="Freeform 530"/>
                <p:cNvSpPr>
                  <a:spLocks/>
                </p:cNvSpPr>
                <p:nvPr/>
              </p:nvSpPr>
              <p:spPr bwMode="auto">
                <a:xfrm>
                  <a:off x="2990" y="1274"/>
                  <a:ext cx="46" cy="47"/>
                </a:xfrm>
                <a:custGeom>
                  <a:avLst/>
                  <a:gdLst>
                    <a:gd name="T0" fmla="*/ 22 w 46"/>
                    <a:gd name="T1" fmla="*/ 0 h 47"/>
                    <a:gd name="T2" fmla="*/ 34 w 46"/>
                    <a:gd name="T3" fmla="*/ 4 h 47"/>
                    <a:gd name="T4" fmla="*/ 42 w 46"/>
                    <a:gd name="T5" fmla="*/ 12 h 47"/>
                    <a:gd name="T6" fmla="*/ 46 w 46"/>
                    <a:gd name="T7" fmla="*/ 23 h 47"/>
                    <a:gd name="T8" fmla="*/ 42 w 46"/>
                    <a:gd name="T9" fmla="*/ 35 h 47"/>
                    <a:gd name="T10" fmla="*/ 34 w 46"/>
                    <a:gd name="T11" fmla="*/ 43 h 47"/>
                    <a:gd name="T12" fmla="*/ 22 w 46"/>
                    <a:gd name="T13" fmla="*/ 47 h 47"/>
                    <a:gd name="T14" fmla="*/ 10 w 46"/>
                    <a:gd name="T15" fmla="*/ 43 h 47"/>
                    <a:gd name="T16" fmla="*/ 3 w 46"/>
                    <a:gd name="T17" fmla="*/ 35 h 47"/>
                    <a:gd name="T18" fmla="*/ 0 w 46"/>
                    <a:gd name="T19" fmla="*/ 23 h 47"/>
                    <a:gd name="T20" fmla="*/ 3 w 46"/>
                    <a:gd name="T21" fmla="*/ 12 h 47"/>
                    <a:gd name="T22" fmla="*/ 10 w 46"/>
                    <a:gd name="T23" fmla="*/ 4 h 47"/>
                    <a:gd name="T24" fmla="*/ 22 w 46"/>
                    <a:gd name="T25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6" h="47">
                      <a:moveTo>
                        <a:pt x="22" y="0"/>
                      </a:moveTo>
                      <a:lnTo>
                        <a:pt x="34" y="4"/>
                      </a:lnTo>
                      <a:lnTo>
                        <a:pt x="42" y="12"/>
                      </a:lnTo>
                      <a:lnTo>
                        <a:pt x="46" y="23"/>
                      </a:lnTo>
                      <a:lnTo>
                        <a:pt x="42" y="35"/>
                      </a:lnTo>
                      <a:lnTo>
                        <a:pt x="34" y="43"/>
                      </a:lnTo>
                      <a:lnTo>
                        <a:pt x="22" y="47"/>
                      </a:lnTo>
                      <a:lnTo>
                        <a:pt x="10" y="43"/>
                      </a:lnTo>
                      <a:lnTo>
                        <a:pt x="3" y="35"/>
                      </a:lnTo>
                      <a:lnTo>
                        <a:pt x="0" y="23"/>
                      </a:lnTo>
                      <a:lnTo>
                        <a:pt x="3" y="12"/>
                      </a:lnTo>
                      <a:lnTo>
                        <a:pt x="10" y="4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44" name="Freeform 531"/>
                <p:cNvSpPr>
                  <a:spLocks/>
                </p:cNvSpPr>
                <p:nvPr/>
              </p:nvSpPr>
              <p:spPr bwMode="auto">
                <a:xfrm>
                  <a:off x="3027" y="1274"/>
                  <a:ext cx="46" cy="47"/>
                </a:xfrm>
                <a:custGeom>
                  <a:avLst/>
                  <a:gdLst>
                    <a:gd name="T0" fmla="*/ 23 w 46"/>
                    <a:gd name="T1" fmla="*/ 0 h 47"/>
                    <a:gd name="T2" fmla="*/ 35 w 46"/>
                    <a:gd name="T3" fmla="*/ 4 h 47"/>
                    <a:gd name="T4" fmla="*/ 43 w 46"/>
                    <a:gd name="T5" fmla="*/ 12 h 47"/>
                    <a:gd name="T6" fmla="*/ 46 w 46"/>
                    <a:gd name="T7" fmla="*/ 23 h 47"/>
                    <a:gd name="T8" fmla="*/ 43 w 46"/>
                    <a:gd name="T9" fmla="*/ 35 h 47"/>
                    <a:gd name="T10" fmla="*/ 35 w 46"/>
                    <a:gd name="T11" fmla="*/ 43 h 47"/>
                    <a:gd name="T12" fmla="*/ 23 w 46"/>
                    <a:gd name="T13" fmla="*/ 47 h 47"/>
                    <a:gd name="T14" fmla="*/ 11 w 46"/>
                    <a:gd name="T15" fmla="*/ 43 h 47"/>
                    <a:gd name="T16" fmla="*/ 4 w 46"/>
                    <a:gd name="T17" fmla="*/ 35 h 47"/>
                    <a:gd name="T18" fmla="*/ 0 w 46"/>
                    <a:gd name="T19" fmla="*/ 23 h 47"/>
                    <a:gd name="T20" fmla="*/ 4 w 46"/>
                    <a:gd name="T21" fmla="*/ 12 h 47"/>
                    <a:gd name="T22" fmla="*/ 11 w 46"/>
                    <a:gd name="T23" fmla="*/ 4 h 47"/>
                    <a:gd name="T24" fmla="*/ 23 w 46"/>
                    <a:gd name="T25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6" h="47">
                      <a:moveTo>
                        <a:pt x="23" y="0"/>
                      </a:moveTo>
                      <a:lnTo>
                        <a:pt x="35" y="4"/>
                      </a:lnTo>
                      <a:lnTo>
                        <a:pt x="43" y="12"/>
                      </a:lnTo>
                      <a:lnTo>
                        <a:pt x="46" y="23"/>
                      </a:lnTo>
                      <a:lnTo>
                        <a:pt x="43" y="35"/>
                      </a:lnTo>
                      <a:lnTo>
                        <a:pt x="35" y="43"/>
                      </a:lnTo>
                      <a:lnTo>
                        <a:pt x="23" y="47"/>
                      </a:lnTo>
                      <a:lnTo>
                        <a:pt x="11" y="43"/>
                      </a:lnTo>
                      <a:lnTo>
                        <a:pt x="4" y="35"/>
                      </a:lnTo>
                      <a:lnTo>
                        <a:pt x="0" y="23"/>
                      </a:lnTo>
                      <a:lnTo>
                        <a:pt x="4" y="12"/>
                      </a:lnTo>
                      <a:lnTo>
                        <a:pt x="11" y="4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45" name="Freeform 532"/>
                <p:cNvSpPr>
                  <a:spLocks/>
                </p:cNvSpPr>
                <p:nvPr/>
              </p:nvSpPr>
              <p:spPr bwMode="auto">
                <a:xfrm>
                  <a:off x="3065" y="1274"/>
                  <a:ext cx="45" cy="47"/>
                </a:xfrm>
                <a:custGeom>
                  <a:avLst/>
                  <a:gdLst>
                    <a:gd name="T0" fmla="*/ 22 w 45"/>
                    <a:gd name="T1" fmla="*/ 0 h 47"/>
                    <a:gd name="T2" fmla="*/ 34 w 45"/>
                    <a:gd name="T3" fmla="*/ 4 h 47"/>
                    <a:gd name="T4" fmla="*/ 42 w 45"/>
                    <a:gd name="T5" fmla="*/ 12 h 47"/>
                    <a:gd name="T6" fmla="*/ 45 w 45"/>
                    <a:gd name="T7" fmla="*/ 23 h 47"/>
                    <a:gd name="T8" fmla="*/ 42 w 45"/>
                    <a:gd name="T9" fmla="*/ 35 h 47"/>
                    <a:gd name="T10" fmla="*/ 34 w 45"/>
                    <a:gd name="T11" fmla="*/ 43 h 47"/>
                    <a:gd name="T12" fmla="*/ 22 w 45"/>
                    <a:gd name="T13" fmla="*/ 47 h 47"/>
                    <a:gd name="T14" fmla="*/ 10 w 45"/>
                    <a:gd name="T15" fmla="*/ 43 h 47"/>
                    <a:gd name="T16" fmla="*/ 2 w 45"/>
                    <a:gd name="T17" fmla="*/ 35 h 47"/>
                    <a:gd name="T18" fmla="*/ 0 w 45"/>
                    <a:gd name="T19" fmla="*/ 23 h 47"/>
                    <a:gd name="T20" fmla="*/ 2 w 45"/>
                    <a:gd name="T21" fmla="*/ 12 h 47"/>
                    <a:gd name="T22" fmla="*/ 10 w 45"/>
                    <a:gd name="T23" fmla="*/ 4 h 47"/>
                    <a:gd name="T24" fmla="*/ 22 w 45"/>
                    <a:gd name="T25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5" h="47">
                      <a:moveTo>
                        <a:pt x="22" y="0"/>
                      </a:moveTo>
                      <a:lnTo>
                        <a:pt x="34" y="4"/>
                      </a:lnTo>
                      <a:lnTo>
                        <a:pt x="42" y="12"/>
                      </a:lnTo>
                      <a:lnTo>
                        <a:pt x="45" y="23"/>
                      </a:lnTo>
                      <a:lnTo>
                        <a:pt x="42" y="35"/>
                      </a:lnTo>
                      <a:lnTo>
                        <a:pt x="34" y="43"/>
                      </a:lnTo>
                      <a:lnTo>
                        <a:pt x="22" y="47"/>
                      </a:lnTo>
                      <a:lnTo>
                        <a:pt x="10" y="43"/>
                      </a:lnTo>
                      <a:lnTo>
                        <a:pt x="2" y="35"/>
                      </a:lnTo>
                      <a:lnTo>
                        <a:pt x="0" y="23"/>
                      </a:lnTo>
                      <a:lnTo>
                        <a:pt x="2" y="12"/>
                      </a:lnTo>
                      <a:lnTo>
                        <a:pt x="10" y="4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46" name="Freeform 533"/>
                <p:cNvSpPr>
                  <a:spLocks/>
                </p:cNvSpPr>
                <p:nvPr/>
              </p:nvSpPr>
              <p:spPr bwMode="auto">
                <a:xfrm>
                  <a:off x="3103" y="1275"/>
                  <a:ext cx="43" cy="45"/>
                </a:xfrm>
                <a:custGeom>
                  <a:avLst/>
                  <a:gdLst>
                    <a:gd name="T0" fmla="*/ 22 w 43"/>
                    <a:gd name="T1" fmla="*/ 0 h 45"/>
                    <a:gd name="T2" fmla="*/ 32 w 43"/>
                    <a:gd name="T3" fmla="*/ 3 h 45"/>
                    <a:gd name="T4" fmla="*/ 40 w 43"/>
                    <a:gd name="T5" fmla="*/ 11 h 45"/>
                    <a:gd name="T6" fmla="*/ 43 w 43"/>
                    <a:gd name="T7" fmla="*/ 22 h 45"/>
                    <a:gd name="T8" fmla="*/ 40 w 43"/>
                    <a:gd name="T9" fmla="*/ 33 h 45"/>
                    <a:gd name="T10" fmla="*/ 32 w 43"/>
                    <a:gd name="T11" fmla="*/ 41 h 45"/>
                    <a:gd name="T12" fmla="*/ 22 w 43"/>
                    <a:gd name="T13" fmla="*/ 45 h 45"/>
                    <a:gd name="T14" fmla="*/ 10 w 43"/>
                    <a:gd name="T15" fmla="*/ 41 h 45"/>
                    <a:gd name="T16" fmla="*/ 2 w 43"/>
                    <a:gd name="T17" fmla="*/ 33 h 45"/>
                    <a:gd name="T18" fmla="*/ 0 w 43"/>
                    <a:gd name="T19" fmla="*/ 22 h 45"/>
                    <a:gd name="T20" fmla="*/ 2 w 43"/>
                    <a:gd name="T21" fmla="*/ 11 h 45"/>
                    <a:gd name="T22" fmla="*/ 10 w 43"/>
                    <a:gd name="T23" fmla="*/ 3 h 45"/>
                    <a:gd name="T24" fmla="*/ 22 w 43"/>
                    <a:gd name="T25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3" h="45">
                      <a:moveTo>
                        <a:pt x="22" y="0"/>
                      </a:moveTo>
                      <a:lnTo>
                        <a:pt x="32" y="3"/>
                      </a:lnTo>
                      <a:lnTo>
                        <a:pt x="40" y="11"/>
                      </a:lnTo>
                      <a:lnTo>
                        <a:pt x="43" y="22"/>
                      </a:lnTo>
                      <a:lnTo>
                        <a:pt x="40" y="33"/>
                      </a:lnTo>
                      <a:lnTo>
                        <a:pt x="32" y="41"/>
                      </a:lnTo>
                      <a:lnTo>
                        <a:pt x="22" y="45"/>
                      </a:lnTo>
                      <a:lnTo>
                        <a:pt x="10" y="41"/>
                      </a:lnTo>
                      <a:lnTo>
                        <a:pt x="2" y="33"/>
                      </a:lnTo>
                      <a:lnTo>
                        <a:pt x="0" y="22"/>
                      </a:lnTo>
                      <a:lnTo>
                        <a:pt x="2" y="11"/>
                      </a:lnTo>
                      <a:lnTo>
                        <a:pt x="10" y="3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47" name="Freeform 534"/>
                <p:cNvSpPr>
                  <a:spLocks/>
                </p:cNvSpPr>
                <p:nvPr/>
              </p:nvSpPr>
              <p:spPr bwMode="auto">
                <a:xfrm>
                  <a:off x="3142" y="1278"/>
                  <a:ext cx="38" cy="39"/>
                </a:xfrm>
                <a:custGeom>
                  <a:avLst/>
                  <a:gdLst>
                    <a:gd name="T0" fmla="*/ 20 w 38"/>
                    <a:gd name="T1" fmla="*/ 0 h 39"/>
                    <a:gd name="T2" fmla="*/ 26 w 38"/>
                    <a:gd name="T3" fmla="*/ 1 h 39"/>
                    <a:gd name="T4" fmla="*/ 31 w 38"/>
                    <a:gd name="T5" fmla="*/ 4 h 39"/>
                    <a:gd name="T6" fmla="*/ 35 w 38"/>
                    <a:gd name="T7" fmla="*/ 8 h 39"/>
                    <a:gd name="T8" fmla="*/ 38 w 38"/>
                    <a:gd name="T9" fmla="*/ 13 h 39"/>
                    <a:gd name="T10" fmla="*/ 38 w 38"/>
                    <a:gd name="T11" fmla="*/ 19 h 39"/>
                    <a:gd name="T12" fmla="*/ 38 w 38"/>
                    <a:gd name="T13" fmla="*/ 26 h 39"/>
                    <a:gd name="T14" fmla="*/ 35 w 38"/>
                    <a:gd name="T15" fmla="*/ 31 h 39"/>
                    <a:gd name="T16" fmla="*/ 31 w 38"/>
                    <a:gd name="T17" fmla="*/ 35 h 39"/>
                    <a:gd name="T18" fmla="*/ 26 w 38"/>
                    <a:gd name="T19" fmla="*/ 38 h 39"/>
                    <a:gd name="T20" fmla="*/ 20 w 38"/>
                    <a:gd name="T21" fmla="*/ 39 h 39"/>
                    <a:gd name="T22" fmla="*/ 13 w 38"/>
                    <a:gd name="T23" fmla="*/ 38 h 39"/>
                    <a:gd name="T24" fmla="*/ 8 w 38"/>
                    <a:gd name="T25" fmla="*/ 35 h 39"/>
                    <a:gd name="T26" fmla="*/ 4 w 38"/>
                    <a:gd name="T27" fmla="*/ 31 h 39"/>
                    <a:gd name="T28" fmla="*/ 1 w 38"/>
                    <a:gd name="T29" fmla="*/ 26 h 39"/>
                    <a:gd name="T30" fmla="*/ 0 w 38"/>
                    <a:gd name="T31" fmla="*/ 19 h 39"/>
                    <a:gd name="T32" fmla="*/ 1 w 38"/>
                    <a:gd name="T33" fmla="*/ 13 h 39"/>
                    <a:gd name="T34" fmla="*/ 4 w 38"/>
                    <a:gd name="T35" fmla="*/ 8 h 39"/>
                    <a:gd name="T36" fmla="*/ 8 w 38"/>
                    <a:gd name="T37" fmla="*/ 4 h 39"/>
                    <a:gd name="T38" fmla="*/ 13 w 38"/>
                    <a:gd name="T39" fmla="*/ 1 h 39"/>
                    <a:gd name="T40" fmla="*/ 20 w 38"/>
                    <a:gd name="T41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8" h="39">
                      <a:moveTo>
                        <a:pt x="20" y="0"/>
                      </a:moveTo>
                      <a:lnTo>
                        <a:pt x="26" y="1"/>
                      </a:lnTo>
                      <a:lnTo>
                        <a:pt x="31" y="4"/>
                      </a:lnTo>
                      <a:lnTo>
                        <a:pt x="35" y="8"/>
                      </a:lnTo>
                      <a:lnTo>
                        <a:pt x="38" y="13"/>
                      </a:lnTo>
                      <a:lnTo>
                        <a:pt x="38" y="19"/>
                      </a:lnTo>
                      <a:lnTo>
                        <a:pt x="38" y="26"/>
                      </a:lnTo>
                      <a:lnTo>
                        <a:pt x="35" y="31"/>
                      </a:lnTo>
                      <a:lnTo>
                        <a:pt x="31" y="35"/>
                      </a:lnTo>
                      <a:lnTo>
                        <a:pt x="26" y="38"/>
                      </a:lnTo>
                      <a:lnTo>
                        <a:pt x="20" y="39"/>
                      </a:lnTo>
                      <a:lnTo>
                        <a:pt x="13" y="38"/>
                      </a:lnTo>
                      <a:lnTo>
                        <a:pt x="8" y="35"/>
                      </a:lnTo>
                      <a:lnTo>
                        <a:pt x="4" y="31"/>
                      </a:lnTo>
                      <a:lnTo>
                        <a:pt x="1" y="26"/>
                      </a:lnTo>
                      <a:lnTo>
                        <a:pt x="0" y="19"/>
                      </a:lnTo>
                      <a:lnTo>
                        <a:pt x="1" y="13"/>
                      </a:lnTo>
                      <a:lnTo>
                        <a:pt x="4" y="8"/>
                      </a:lnTo>
                      <a:lnTo>
                        <a:pt x="8" y="4"/>
                      </a:lnTo>
                      <a:lnTo>
                        <a:pt x="13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48" name="Freeform 535"/>
                <p:cNvSpPr>
                  <a:spLocks/>
                </p:cNvSpPr>
                <p:nvPr/>
              </p:nvSpPr>
              <p:spPr bwMode="auto">
                <a:xfrm>
                  <a:off x="3183" y="1282"/>
                  <a:ext cx="32" cy="31"/>
                </a:xfrm>
                <a:custGeom>
                  <a:avLst/>
                  <a:gdLst>
                    <a:gd name="T0" fmla="*/ 15 w 32"/>
                    <a:gd name="T1" fmla="*/ 0 h 31"/>
                    <a:gd name="T2" fmla="*/ 20 w 32"/>
                    <a:gd name="T3" fmla="*/ 0 h 31"/>
                    <a:gd name="T4" fmla="*/ 26 w 32"/>
                    <a:gd name="T5" fmla="*/ 2 h 31"/>
                    <a:gd name="T6" fmla="*/ 28 w 32"/>
                    <a:gd name="T7" fmla="*/ 6 h 31"/>
                    <a:gd name="T8" fmla="*/ 31 w 32"/>
                    <a:gd name="T9" fmla="*/ 10 h 31"/>
                    <a:gd name="T10" fmla="*/ 32 w 32"/>
                    <a:gd name="T11" fmla="*/ 15 h 31"/>
                    <a:gd name="T12" fmla="*/ 31 w 32"/>
                    <a:gd name="T13" fmla="*/ 21 h 31"/>
                    <a:gd name="T14" fmla="*/ 28 w 32"/>
                    <a:gd name="T15" fmla="*/ 24 h 31"/>
                    <a:gd name="T16" fmla="*/ 26 w 32"/>
                    <a:gd name="T17" fmla="*/ 28 h 31"/>
                    <a:gd name="T18" fmla="*/ 20 w 32"/>
                    <a:gd name="T19" fmla="*/ 31 h 31"/>
                    <a:gd name="T20" fmla="*/ 15 w 32"/>
                    <a:gd name="T21" fmla="*/ 31 h 31"/>
                    <a:gd name="T22" fmla="*/ 10 w 32"/>
                    <a:gd name="T23" fmla="*/ 31 h 31"/>
                    <a:gd name="T24" fmla="*/ 6 w 32"/>
                    <a:gd name="T25" fmla="*/ 28 h 31"/>
                    <a:gd name="T26" fmla="*/ 2 w 32"/>
                    <a:gd name="T27" fmla="*/ 24 h 31"/>
                    <a:gd name="T28" fmla="*/ 1 w 32"/>
                    <a:gd name="T29" fmla="*/ 21 h 31"/>
                    <a:gd name="T30" fmla="*/ 0 w 32"/>
                    <a:gd name="T31" fmla="*/ 15 h 31"/>
                    <a:gd name="T32" fmla="*/ 1 w 32"/>
                    <a:gd name="T33" fmla="*/ 10 h 31"/>
                    <a:gd name="T34" fmla="*/ 2 w 32"/>
                    <a:gd name="T35" fmla="*/ 6 h 31"/>
                    <a:gd name="T36" fmla="*/ 6 w 32"/>
                    <a:gd name="T37" fmla="*/ 2 h 31"/>
                    <a:gd name="T38" fmla="*/ 10 w 32"/>
                    <a:gd name="T39" fmla="*/ 0 h 31"/>
                    <a:gd name="T40" fmla="*/ 15 w 32"/>
                    <a:gd name="T41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2" h="31">
                      <a:moveTo>
                        <a:pt x="15" y="0"/>
                      </a:moveTo>
                      <a:lnTo>
                        <a:pt x="20" y="0"/>
                      </a:lnTo>
                      <a:lnTo>
                        <a:pt x="26" y="2"/>
                      </a:lnTo>
                      <a:lnTo>
                        <a:pt x="28" y="6"/>
                      </a:lnTo>
                      <a:lnTo>
                        <a:pt x="31" y="10"/>
                      </a:lnTo>
                      <a:lnTo>
                        <a:pt x="32" y="15"/>
                      </a:lnTo>
                      <a:lnTo>
                        <a:pt x="31" y="21"/>
                      </a:lnTo>
                      <a:lnTo>
                        <a:pt x="28" y="24"/>
                      </a:lnTo>
                      <a:lnTo>
                        <a:pt x="26" y="28"/>
                      </a:lnTo>
                      <a:lnTo>
                        <a:pt x="20" y="31"/>
                      </a:lnTo>
                      <a:lnTo>
                        <a:pt x="15" y="31"/>
                      </a:lnTo>
                      <a:lnTo>
                        <a:pt x="10" y="31"/>
                      </a:lnTo>
                      <a:lnTo>
                        <a:pt x="6" y="28"/>
                      </a:lnTo>
                      <a:lnTo>
                        <a:pt x="2" y="24"/>
                      </a:lnTo>
                      <a:lnTo>
                        <a:pt x="1" y="21"/>
                      </a:lnTo>
                      <a:lnTo>
                        <a:pt x="0" y="15"/>
                      </a:lnTo>
                      <a:lnTo>
                        <a:pt x="1" y="10"/>
                      </a:lnTo>
                      <a:lnTo>
                        <a:pt x="2" y="6"/>
                      </a:lnTo>
                      <a:lnTo>
                        <a:pt x="6" y="2"/>
                      </a:lnTo>
                      <a:lnTo>
                        <a:pt x="10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49" name="Freeform 536"/>
                <p:cNvSpPr>
                  <a:spLocks/>
                </p:cNvSpPr>
                <p:nvPr/>
              </p:nvSpPr>
              <p:spPr bwMode="auto">
                <a:xfrm>
                  <a:off x="3223" y="1284"/>
                  <a:ext cx="26" cy="26"/>
                </a:xfrm>
                <a:custGeom>
                  <a:avLst/>
                  <a:gdLst>
                    <a:gd name="T0" fmla="*/ 13 w 26"/>
                    <a:gd name="T1" fmla="*/ 0 h 26"/>
                    <a:gd name="T2" fmla="*/ 17 w 26"/>
                    <a:gd name="T3" fmla="*/ 0 h 26"/>
                    <a:gd name="T4" fmla="*/ 21 w 26"/>
                    <a:gd name="T5" fmla="*/ 3 h 26"/>
                    <a:gd name="T6" fmla="*/ 24 w 26"/>
                    <a:gd name="T7" fmla="*/ 5 h 26"/>
                    <a:gd name="T8" fmla="*/ 25 w 26"/>
                    <a:gd name="T9" fmla="*/ 9 h 26"/>
                    <a:gd name="T10" fmla="*/ 26 w 26"/>
                    <a:gd name="T11" fmla="*/ 13 h 26"/>
                    <a:gd name="T12" fmla="*/ 25 w 26"/>
                    <a:gd name="T13" fmla="*/ 17 h 26"/>
                    <a:gd name="T14" fmla="*/ 24 w 26"/>
                    <a:gd name="T15" fmla="*/ 21 h 26"/>
                    <a:gd name="T16" fmla="*/ 21 w 26"/>
                    <a:gd name="T17" fmla="*/ 24 h 26"/>
                    <a:gd name="T18" fmla="*/ 17 w 26"/>
                    <a:gd name="T19" fmla="*/ 25 h 26"/>
                    <a:gd name="T20" fmla="*/ 13 w 26"/>
                    <a:gd name="T21" fmla="*/ 26 h 26"/>
                    <a:gd name="T22" fmla="*/ 9 w 26"/>
                    <a:gd name="T23" fmla="*/ 25 h 26"/>
                    <a:gd name="T24" fmla="*/ 5 w 26"/>
                    <a:gd name="T25" fmla="*/ 24 h 26"/>
                    <a:gd name="T26" fmla="*/ 3 w 26"/>
                    <a:gd name="T27" fmla="*/ 21 h 26"/>
                    <a:gd name="T28" fmla="*/ 0 w 26"/>
                    <a:gd name="T29" fmla="*/ 17 h 26"/>
                    <a:gd name="T30" fmla="*/ 0 w 26"/>
                    <a:gd name="T31" fmla="*/ 13 h 26"/>
                    <a:gd name="T32" fmla="*/ 0 w 26"/>
                    <a:gd name="T33" fmla="*/ 9 h 26"/>
                    <a:gd name="T34" fmla="*/ 3 w 26"/>
                    <a:gd name="T35" fmla="*/ 5 h 26"/>
                    <a:gd name="T36" fmla="*/ 5 w 26"/>
                    <a:gd name="T37" fmla="*/ 3 h 26"/>
                    <a:gd name="T38" fmla="*/ 9 w 26"/>
                    <a:gd name="T39" fmla="*/ 0 h 26"/>
                    <a:gd name="T40" fmla="*/ 13 w 26"/>
                    <a:gd name="T41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6" h="26">
                      <a:moveTo>
                        <a:pt x="13" y="0"/>
                      </a:moveTo>
                      <a:lnTo>
                        <a:pt x="17" y="0"/>
                      </a:lnTo>
                      <a:lnTo>
                        <a:pt x="21" y="3"/>
                      </a:lnTo>
                      <a:lnTo>
                        <a:pt x="24" y="5"/>
                      </a:lnTo>
                      <a:lnTo>
                        <a:pt x="25" y="9"/>
                      </a:lnTo>
                      <a:lnTo>
                        <a:pt x="26" y="13"/>
                      </a:lnTo>
                      <a:lnTo>
                        <a:pt x="25" y="17"/>
                      </a:lnTo>
                      <a:lnTo>
                        <a:pt x="24" y="21"/>
                      </a:lnTo>
                      <a:lnTo>
                        <a:pt x="21" y="24"/>
                      </a:lnTo>
                      <a:lnTo>
                        <a:pt x="17" y="25"/>
                      </a:lnTo>
                      <a:lnTo>
                        <a:pt x="13" y="26"/>
                      </a:lnTo>
                      <a:lnTo>
                        <a:pt x="9" y="25"/>
                      </a:lnTo>
                      <a:lnTo>
                        <a:pt x="5" y="24"/>
                      </a:lnTo>
                      <a:lnTo>
                        <a:pt x="3" y="21"/>
                      </a:lnTo>
                      <a:lnTo>
                        <a:pt x="0" y="17"/>
                      </a:lnTo>
                      <a:lnTo>
                        <a:pt x="0" y="13"/>
                      </a:lnTo>
                      <a:lnTo>
                        <a:pt x="0" y="9"/>
                      </a:lnTo>
                      <a:lnTo>
                        <a:pt x="3" y="5"/>
                      </a:lnTo>
                      <a:lnTo>
                        <a:pt x="5" y="3"/>
                      </a:lnTo>
                      <a:lnTo>
                        <a:pt x="9" y="0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50" name="Freeform 537"/>
                <p:cNvSpPr>
                  <a:spLocks/>
                </p:cNvSpPr>
                <p:nvPr/>
              </p:nvSpPr>
              <p:spPr bwMode="auto">
                <a:xfrm>
                  <a:off x="3264" y="1287"/>
                  <a:ext cx="19" cy="21"/>
                </a:xfrm>
                <a:custGeom>
                  <a:avLst/>
                  <a:gdLst>
                    <a:gd name="T0" fmla="*/ 9 w 19"/>
                    <a:gd name="T1" fmla="*/ 0 h 21"/>
                    <a:gd name="T2" fmla="*/ 13 w 19"/>
                    <a:gd name="T3" fmla="*/ 1 h 21"/>
                    <a:gd name="T4" fmla="*/ 17 w 19"/>
                    <a:gd name="T5" fmla="*/ 4 h 21"/>
                    <a:gd name="T6" fmla="*/ 18 w 19"/>
                    <a:gd name="T7" fmla="*/ 6 h 21"/>
                    <a:gd name="T8" fmla="*/ 19 w 19"/>
                    <a:gd name="T9" fmla="*/ 10 h 21"/>
                    <a:gd name="T10" fmla="*/ 18 w 19"/>
                    <a:gd name="T11" fmla="*/ 14 h 21"/>
                    <a:gd name="T12" fmla="*/ 17 w 19"/>
                    <a:gd name="T13" fmla="*/ 17 h 21"/>
                    <a:gd name="T14" fmla="*/ 13 w 19"/>
                    <a:gd name="T15" fmla="*/ 19 h 21"/>
                    <a:gd name="T16" fmla="*/ 9 w 19"/>
                    <a:gd name="T17" fmla="*/ 21 h 21"/>
                    <a:gd name="T18" fmla="*/ 5 w 19"/>
                    <a:gd name="T19" fmla="*/ 19 h 21"/>
                    <a:gd name="T20" fmla="*/ 2 w 19"/>
                    <a:gd name="T21" fmla="*/ 17 h 21"/>
                    <a:gd name="T22" fmla="*/ 0 w 19"/>
                    <a:gd name="T23" fmla="*/ 14 h 21"/>
                    <a:gd name="T24" fmla="*/ 0 w 19"/>
                    <a:gd name="T25" fmla="*/ 10 h 21"/>
                    <a:gd name="T26" fmla="*/ 0 w 19"/>
                    <a:gd name="T27" fmla="*/ 6 h 21"/>
                    <a:gd name="T28" fmla="*/ 2 w 19"/>
                    <a:gd name="T29" fmla="*/ 4 h 21"/>
                    <a:gd name="T30" fmla="*/ 5 w 19"/>
                    <a:gd name="T31" fmla="*/ 1 h 21"/>
                    <a:gd name="T32" fmla="*/ 9 w 19"/>
                    <a:gd name="T3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1">
                      <a:moveTo>
                        <a:pt x="9" y="0"/>
                      </a:moveTo>
                      <a:lnTo>
                        <a:pt x="13" y="1"/>
                      </a:ln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10"/>
                      </a:lnTo>
                      <a:lnTo>
                        <a:pt x="18" y="14"/>
                      </a:lnTo>
                      <a:lnTo>
                        <a:pt x="17" y="17"/>
                      </a:lnTo>
                      <a:lnTo>
                        <a:pt x="13" y="19"/>
                      </a:lnTo>
                      <a:lnTo>
                        <a:pt x="9" y="21"/>
                      </a:lnTo>
                      <a:lnTo>
                        <a:pt x="5" y="19"/>
                      </a:lnTo>
                      <a:lnTo>
                        <a:pt x="2" y="17"/>
                      </a:lnTo>
                      <a:lnTo>
                        <a:pt x="0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51" name="Freeform 538"/>
                <p:cNvSpPr>
                  <a:spLocks/>
                </p:cNvSpPr>
                <p:nvPr/>
              </p:nvSpPr>
              <p:spPr bwMode="auto">
                <a:xfrm>
                  <a:off x="3303" y="1291"/>
                  <a:ext cx="14" cy="13"/>
                </a:xfrm>
                <a:custGeom>
                  <a:avLst/>
                  <a:gdLst>
                    <a:gd name="T0" fmla="*/ 8 w 14"/>
                    <a:gd name="T1" fmla="*/ 0 h 13"/>
                    <a:gd name="T2" fmla="*/ 10 w 14"/>
                    <a:gd name="T3" fmla="*/ 0 h 13"/>
                    <a:gd name="T4" fmla="*/ 13 w 14"/>
                    <a:gd name="T5" fmla="*/ 2 h 13"/>
                    <a:gd name="T6" fmla="*/ 14 w 14"/>
                    <a:gd name="T7" fmla="*/ 6 h 13"/>
                    <a:gd name="T8" fmla="*/ 13 w 14"/>
                    <a:gd name="T9" fmla="*/ 10 h 13"/>
                    <a:gd name="T10" fmla="*/ 10 w 14"/>
                    <a:gd name="T11" fmla="*/ 13 h 13"/>
                    <a:gd name="T12" fmla="*/ 8 w 14"/>
                    <a:gd name="T13" fmla="*/ 13 h 13"/>
                    <a:gd name="T14" fmla="*/ 4 w 14"/>
                    <a:gd name="T15" fmla="*/ 13 h 13"/>
                    <a:gd name="T16" fmla="*/ 1 w 14"/>
                    <a:gd name="T17" fmla="*/ 10 h 13"/>
                    <a:gd name="T18" fmla="*/ 0 w 14"/>
                    <a:gd name="T19" fmla="*/ 6 h 13"/>
                    <a:gd name="T20" fmla="*/ 1 w 14"/>
                    <a:gd name="T21" fmla="*/ 2 h 13"/>
                    <a:gd name="T22" fmla="*/ 4 w 14"/>
                    <a:gd name="T23" fmla="*/ 0 h 13"/>
                    <a:gd name="T24" fmla="*/ 8 w 14"/>
                    <a:gd name="T25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4" h="13">
                      <a:moveTo>
                        <a:pt x="8" y="0"/>
                      </a:moveTo>
                      <a:lnTo>
                        <a:pt x="10" y="0"/>
                      </a:lnTo>
                      <a:lnTo>
                        <a:pt x="13" y="2"/>
                      </a:lnTo>
                      <a:lnTo>
                        <a:pt x="14" y="6"/>
                      </a:lnTo>
                      <a:lnTo>
                        <a:pt x="13" y="10"/>
                      </a:lnTo>
                      <a:lnTo>
                        <a:pt x="10" y="13"/>
                      </a:lnTo>
                      <a:lnTo>
                        <a:pt x="8" y="13"/>
                      </a:lnTo>
                      <a:lnTo>
                        <a:pt x="4" y="13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1" y="2"/>
                      </a:lnTo>
                      <a:lnTo>
                        <a:pt x="4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52" name="Freeform 539"/>
                <p:cNvSpPr>
                  <a:spLocks/>
                </p:cNvSpPr>
                <p:nvPr/>
              </p:nvSpPr>
              <p:spPr bwMode="auto">
                <a:xfrm>
                  <a:off x="3344" y="1293"/>
                  <a:ext cx="7" cy="8"/>
                </a:xfrm>
                <a:custGeom>
                  <a:avLst/>
                  <a:gdLst>
                    <a:gd name="T0" fmla="*/ 4 w 7"/>
                    <a:gd name="T1" fmla="*/ 0 h 8"/>
                    <a:gd name="T2" fmla="*/ 5 w 7"/>
                    <a:gd name="T3" fmla="*/ 2 h 8"/>
                    <a:gd name="T4" fmla="*/ 6 w 7"/>
                    <a:gd name="T5" fmla="*/ 3 h 8"/>
                    <a:gd name="T6" fmla="*/ 7 w 7"/>
                    <a:gd name="T7" fmla="*/ 4 h 8"/>
                    <a:gd name="T8" fmla="*/ 6 w 7"/>
                    <a:gd name="T9" fmla="*/ 6 h 8"/>
                    <a:gd name="T10" fmla="*/ 5 w 7"/>
                    <a:gd name="T11" fmla="*/ 7 h 8"/>
                    <a:gd name="T12" fmla="*/ 4 w 7"/>
                    <a:gd name="T13" fmla="*/ 8 h 8"/>
                    <a:gd name="T14" fmla="*/ 2 w 7"/>
                    <a:gd name="T15" fmla="*/ 7 h 8"/>
                    <a:gd name="T16" fmla="*/ 1 w 7"/>
                    <a:gd name="T17" fmla="*/ 6 h 8"/>
                    <a:gd name="T18" fmla="*/ 0 w 7"/>
                    <a:gd name="T19" fmla="*/ 4 h 8"/>
                    <a:gd name="T20" fmla="*/ 1 w 7"/>
                    <a:gd name="T21" fmla="*/ 3 h 8"/>
                    <a:gd name="T22" fmla="*/ 2 w 7"/>
                    <a:gd name="T23" fmla="*/ 2 h 8"/>
                    <a:gd name="T24" fmla="*/ 4 w 7"/>
                    <a:gd name="T2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8">
                      <a:moveTo>
                        <a:pt x="4" y="0"/>
                      </a:moveTo>
                      <a:lnTo>
                        <a:pt x="5" y="2"/>
                      </a:lnTo>
                      <a:lnTo>
                        <a:pt x="6" y="3"/>
                      </a:lnTo>
                      <a:lnTo>
                        <a:pt x="7" y="4"/>
                      </a:lnTo>
                      <a:lnTo>
                        <a:pt x="6" y="6"/>
                      </a:lnTo>
                      <a:lnTo>
                        <a:pt x="5" y="7"/>
                      </a:lnTo>
                      <a:lnTo>
                        <a:pt x="4" y="8"/>
                      </a:lnTo>
                      <a:lnTo>
                        <a:pt x="2" y="7"/>
                      </a:lnTo>
                      <a:lnTo>
                        <a:pt x="1" y="6"/>
                      </a:ln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2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53" name="Freeform 540"/>
                <p:cNvSpPr>
                  <a:spLocks/>
                </p:cNvSpPr>
                <p:nvPr/>
              </p:nvSpPr>
              <p:spPr bwMode="auto">
                <a:xfrm>
                  <a:off x="3384" y="1297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  <a:gd name="T3" fmla="*/ 0 w 2"/>
                    <a:gd name="T4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54" name="Freeform 541"/>
                <p:cNvSpPr>
                  <a:spLocks/>
                </p:cNvSpPr>
                <p:nvPr/>
              </p:nvSpPr>
              <p:spPr bwMode="auto">
                <a:xfrm>
                  <a:off x="2676" y="1333"/>
                  <a:ext cx="4" cy="4"/>
                </a:xfrm>
                <a:custGeom>
                  <a:avLst/>
                  <a:gdLst>
                    <a:gd name="T0" fmla="*/ 2 w 4"/>
                    <a:gd name="T1" fmla="*/ 0 h 4"/>
                    <a:gd name="T2" fmla="*/ 4 w 4"/>
                    <a:gd name="T3" fmla="*/ 0 h 4"/>
                    <a:gd name="T4" fmla="*/ 4 w 4"/>
                    <a:gd name="T5" fmla="*/ 1 h 4"/>
                    <a:gd name="T6" fmla="*/ 4 w 4"/>
                    <a:gd name="T7" fmla="*/ 2 h 4"/>
                    <a:gd name="T8" fmla="*/ 2 w 4"/>
                    <a:gd name="T9" fmla="*/ 4 h 4"/>
                    <a:gd name="T10" fmla="*/ 1 w 4"/>
                    <a:gd name="T11" fmla="*/ 2 h 4"/>
                    <a:gd name="T12" fmla="*/ 0 w 4"/>
                    <a:gd name="T13" fmla="*/ 1 h 4"/>
                    <a:gd name="T14" fmla="*/ 1 w 4"/>
                    <a:gd name="T15" fmla="*/ 0 h 4"/>
                    <a:gd name="T16" fmla="*/ 2 w 4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4">
                      <a:moveTo>
                        <a:pt x="2" y="0"/>
                      </a:move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2"/>
                      </a:lnTo>
                      <a:lnTo>
                        <a:pt x="2" y="4"/>
                      </a:lnTo>
                      <a:lnTo>
                        <a:pt x="1" y="2"/>
                      </a:ln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55" name="Freeform 542"/>
                <p:cNvSpPr>
                  <a:spLocks/>
                </p:cNvSpPr>
                <p:nvPr/>
              </p:nvSpPr>
              <p:spPr bwMode="auto">
                <a:xfrm>
                  <a:off x="2710" y="1330"/>
                  <a:ext cx="10" cy="9"/>
                </a:xfrm>
                <a:custGeom>
                  <a:avLst/>
                  <a:gdLst>
                    <a:gd name="T0" fmla="*/ 5 w 10"/>
                    <a:gd name="T1" fmla="*/ 0 h 9"/>
                    <a:gd name="T2" fmla="*/ 8 w 10"/>
                    <a:gd name="T3" fmla="*/ 0 h 9"/>
                    <a:gd name="T4" fmla="*/ 9 w 10"/>
                    <a:gd name="T5" fmla="*/ 1 h 9"/>
                    <a:gd name="T6" fmla="*/ 10 w 10"/>
                    <a:gd name="T7" fmla="*/ 4 h 9"/>
                    <a:gd name="T8" fmla="*/ 9 w 10"/>
                    <a:gd name="T9" fmla="*/ 7 h 9"/>
                    <a:gd name="T10" fmla="*/ 8 w 10"/>
                    <a:gd name="T11" fmla="*/ 9 h 9"/>
                    <a:gd name="T12" fmla="*/ 5 w 10"/>
                    <a:gd name="T13" fmla="*/ 9 h 9"/>
                    <a:gd name="T14" fmla="*/ 2 w 10"/>
                    <a:gd name="T15" fmla="*/ 9 h 9"/>
                    <a:gd name="T16" fmla="*/ 1 w 10"/>
                    <a:gd name="T17" fmla="*/ 7 h 9"/>
                    <a:gd name="T18" fmla="*/ 0 w 10"/>
                    <a:gd name="T19" fmla="*/ 4 h 9"/>
                    <a:gd name="T20" fmla="*/ 1 w 10"/>
                    <a:gd name="T21" fmla="*/ 1 h 9"/>
                    <a:gd name="T22" fmla="*/ 2 w 10"/>
                    <a:gd name="T23" fmla="*/ 0 h 9"/>
                    <a:gd name="T24" fmla="*/ 5 w 10"/>
                    <a:gd name="T2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0" h="9">
                      <a:moveTo>
                        <a:pt x="5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10" y="4"/>
                      </a:lnTo>
                      <a:lnTo>
                        <a:pt x="9" y="7"/>
                      </a:lnTo>
                      <a:lnTo>
                        <a:pt x="8" y="9"/>
                      </a:lnTo>
                      <a:lnTo>
                        <a:pt x="5" y="9"/>
                      </a:lnTo>
                      <a:lnTo>
                        <a:pt x="2" y="9"/>
                      </a:lnTo>
                      <a:lnTo>
                        <a:pt x="1" y="7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56" name="Freeform 543"/>
                <p:cNvSpPr>
                  <a:spLocks/>
                </p:cNvSpPr>
                <p:nvPr/>
              </p:nvSpPr>
              <p:spPr bwMode="auto">
                <a:xfrm>
                  <a:off x="2744" y="1326"/>
                  <a:ext cx="15" cy="16"/>
                </a:xfrm>
                <a:custGeom>
                  <a:avLst/>
                  <a:gdLst>
                    <a:gd name="T0" fmla="*/ 8 w 15"/>
                    <a:gd name="T1" fmla="*/ 0 h 16"/>
                    <a:gd name="T2" fmla="*/ 12 w 15"/>
                    <a:gd name="T3" fmla="*/ 1 h 16"/>
                    <a:gd name="T4" fmla="*/ 14 w 15"/>
                    <a:gd name="T5" fmla="*/ 3 h 16"/>
                    <a:gd name="T6" fmla="*/ 15 w 15"/>
                    <a:gd name="T7" fmla="*/ 5 h 16"/>
                    <a:gd name="T8" fmla="*/ 15 w 15"/>
                    <a:gd name="T9" fmla="*/ 8 h 16"/>
                    <a:gd name="T10" fmla="*/ 15 w 15"/>
                    <a:gd name="T11" fmla="*/ 12 h 16"/>
                    <a:gd name="T12" fmla="*/ 14 w 15"/>
                    <a:gd name="T13" fmla="*/ 15 h 16"/>
                    <a:gd name="T14" fmla="*/ 12 w 15"/>
                    <a:gd name="T15" fmla="*/ 16 h 16"/>
                    <a:gd name="T16" fmla="*/ 8 w 15"/>
                    <a:gd name="T17" fmla="*/ 16 h 16"/>
                    <a:gd name="T18" fmla="*/ 5 w 15"/>
                    <a:gd name="T19" fmla="*/ 16 h 16"/>
                    <a:gd name="T20" fmla="*/ 2 w 15"/>
                    <a:gd name="T21" fmla="*/ 15 h 16"/>
                    <a:gd name="T22" fmla="*/ 1 w 15"/>
                    <a:gd name="T23" fmla="*/ 12 h 16"/>
                    <a:gd name="T24" fmla="*/ 0 w 15"/>
                    <a:gd name="T25" fmla="*/ 8 h 16"/>
                    <a:gd name="T26" fmla="*/ 1 w 15"/>
                    <a:gd name="T27" fmla="*/ 5 h 16"/>
                    <a:gd name="T28" fmla="*/ 2 w 15"/>
                    <a:gd name="T29" fmla="*/ 3 h 16"/>
                    <a:gd name="T30" fmla="*/ 5 w 15"/>
                    <a:gd name="T31" fmla="*/ 1 h 16"/>
                    <a:gd name="T32" fmla="*/ 8 w 15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6">
                      <a:moveTo>
                        <a:pt x="8" y="0"/>
                      </a:moveTo>
                      <a:lnTo>
                        <a:pt x="12" y="1"/>
                      </a:lnTo>
                      <a:lnTo>
                        <a:pt x="14" y="3"/>
                      </a:lnTo>
                      <a:lnTo>
                        <a:pt x="15" y="5"/>
                      </a:lnTo>
                      <a:lnTo>
                        <a:pt x="15" y="8"/>
                      </a:lnTo>
                      <a:lnTo>
                        <a:pt x="15" y="12"/>
                      </a:lnTo>
                      <a:lnTo>
                        <a:pt x="14" y="15"/>
                      </a:lnTo>
                      <a:lnTo>
                        <a:pt x="12" y="16"/>
                      </a:lnTo>
                      <a:lnTo>
                        <a:pt x="8" y="16"/>
                      </a:lnTo>
                      <a:lnTo>
                        <a:pt x="5" y="16"/>
                      </a:lnTo>
                      <a:lnTo>
                        <a:pt x="2" y="15"/>
                      </a:lnTo>
                      <a:lnTo>
                        <a:pt x="1" y="12"/>
                      </a:lnTo>
                      <a:lnTo>
                        <a:pt x="0" y="8"/>
                      </a:lnTo>
                      <a:lnTo>
                        <a:pt x="1" y="5"/>
                      </a:lnTo>
                      <a:lnTo>
                        <a:pt x="2" y="3"/>
                      </a:lnTo>
                      <a:lnTo>
                        <a:pt x="5" y="1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57" name="Freeform 544"/>
                <p:cNvSpPr>
                  <a:spLocks/>
                </p:cNvSpPr>
                <p:nvPr/>
              </p:nvSpPr>
              <p:spPr bwMode="auto">
                <a:xfrm>
                  <a:off x="2778" y="1323"/>
                  <a:ext cx="22" cy="23"/>
                </a:xfrm>
                <a:custGeom>
                  <a:avLst/>
                  <a:gdLst>
                    <a:gd name="T0" fmla="*/ 12 w 22"/>
                    <a:gd name="T1" fmla="*/ 0 h 23"/>
                    <a:gd name="T2" fmla="*/ 16 w 22"/>
                    <a:gd name="T3" fmla="*/ 2 h 23"/>
                    <a:gd name="T4" fmla="*/ 19 w 22"/>
                    <a:gd name="T5" fmla="*/ 3 h 23"/>
                    <a:gd name="T6" fmla="*/ 22 w 22"/>
                    <a:gd name="T7" fmla="*/ 7 h 23"/>
                    <a:gd name="T8" fmla="*/ 22 w 22"/>
                    <a:gd name="T9" fmla="*/ 11 h 23"/>
                    <a:gd name="T10" fmla="*/ 22 w 22"/>
                    <a:gd name="T11" fmla="*/ 16 h 23"/>
                    <a:gd name="T12" fmla="*/ 19 w 22"/>
                    <a:gd name="T13" fmla="*/ 19 h 23"/>
                    <a:gd name="T14" fmla="*/ 16 w 22"/>
                    <a:gd name="T15" fmla="*/ 21 h 23"/>
                    <a:gd name="T16" fmla="*/ 12 w 22"/>
                    <a:gd name="T17" fmla="*/ 23 h 23"/>
                    <a:gd name="T18" fmla="*/ 8 w 22"/>
                    <a:gd name="T19" fmla="*/ 21 h 23"/>
                    <a:gd name="T20" fmla="*/ 4 w 22"/>
                    <a:gd name="T21" fmla="*/ 19 h 23"/>
                    <a:gd name="T22" fmla="*/ 1 w 22"/>
                    <a:gd name="T23" fmla="*/ 16 h 23"/>
                    <a:gd name="T24" fmla="*/ 0 w 22"/>
                    <a:gd name="T25" fmla="*/ 11 h 23"/>
                    <a:gd name="T26" fmla="*/ 1 w 22"/>
                    <a:gd name="T27" fmla="*/ 7 h 23"/>
                    <a:gd name="T28" fmla="*/ 4 w 22"/>
                    <a:gd name="T29" fmla="*/ 3 h 23"/>
                    <a:gd name="T30" fmla="*/ 8 w 22"/>
                    <a:gd name="T31" fmla="*/ 2 h 23"/>
                    <a:gd name="T32" fmla="*/ 12 w 22"/>
                    <a:gd name="T33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3">
                      <a:moveTo>
                        <a:pt x="12" y="0"/>
                      </a:moveTo>
                      <a:lnTo>
                        <a:pt x="16" y="2"/>
                      </a:lnTo>
                      <a:lnTo>
                        <a:pt x="19" y="3"/>
                      </a:lnTo>
                      <a:lnTo>
                        <a:pt x="22" y="7"/>
                      </a:lnTo>
                      <a:lnTo>
                        <a:pt x="22" y="11"/>
                      </a:lnTo>
                      <a:lnTo>
                        <a:pt x="22" y="16"/>
                      </a:lnTo>
                      <a:lnTo>
                        <a:pt x="19" y="19"/>
                      </a:lnTo>
                      <a:lnTo>
                        <a:pt x="16" y="21"/>
                      </a:lnTo>
                      <a:lnTo>
                        <a:pt x="12" y="23"/>
                      </a:lnTo>
                      <a:lnTo>
                        <a:pt x="8" y="21"/>
                      </a:lnTo>
                      <a:lnTo>
                        <a:pt x="4" y="19"/>
                      </a:lnTo>
                      <a:lnTo>
                        <a:pt x="1" y="16"/>
                      </a:lnTo>
                      <a:lnTo>
                        <a:pt x="0" y="11"/>
                      </a:lnTo>
                      <a:lnTo>
                        <a:pt x="1" y="7"/>
                      </a:lnTo>
                      <a:lnTo>
                        <a:pt x="4" y="3"/>
                      </a:lnTo>
                      <a:lnTo>
                        <a:pt x="8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58" name="Freeform 545"/>
                <p:cNvSpPr>
                  <a:spLocks/>
                </p:cNvSpPr>
                <p:nvPr/>
              </p:nvSpPr>
              <p:spPr bwMode="auto">
                <a:xfrm>
                  <a:off x="2813" y="1321"/>
                  <a:ext cx="28" cy="27"/>
                </a:xfrm>
                <a:custGeom>
                  <a:avLst/>
                  <a:gdLst>
                    <a:gd name="T0" fmla="*/ 13 w 28"/>
                    <a:gd name="T1" fmla="*/ 0 h 27"/>
                    <a:gd name="T2" fmla="*/ 19 w 28"/>
                    <a:gd name="T3" fmla="*/ 0 h 27"/>
                    <a:gd name="T4" fmla="*/ 21 w 28"/>
                    <a:gd name="T5" fmla="*/ 2 h 27"/>
                    <a:gd name="T6" fmla="*/ 25 w 28"/>
                    <a:gd name="T7" fmla="*/ 5 h 27"/>
                    <a:gd name="T8" fmla="*/ 26 w 28"/>
                    <a:gd name="T9" fmla="*/ 9 h 27"/>
                    <a:gd name="T10" fmla="*/ 28 w 28"/>
                    <a:gd name="T11" fmla="*/ 13 h 27"/>
                    <a:gd name="T12" fmla="*/ 26 w 28"/>
                    <a:gd name="T13" fmla="*/ 18 h 27"/>
                    <a:gd name="T14" fmla="*/ 25 w 28"/>
                    <a:gd name="T15" fmla="*/ 22 h 27"/>
                    <a:gd name="T16" fmla="*/ 21 w 28"/>
                    <a:gd name="T17" fmla="*/ 25 h 27"/>
                    <a:gd name="T18" fmla="*/ 19 w 28"/>
                    <a:gd name="T19" fmla="*/ 26 h 27"/>
                    <a:gd name="T20" fmla="*/ 13 w 28"/>
                    <a:gd name="T21" fmla="*/ 27 h 27"/>
                    <a:gd name="T22" fmla="*/ 9 w 28"/>
                    <a:gd name="T23" fmla="*/ 26 h 27"/>
                    <a:gd name="T24" fmla="*/ 5 w 28"/>
                    <a:gd name="T25" fmla="*/ 25 h 27"/>
                    <a:gd name="T26" fmla="*/ 3 w 28"/>
                    <a:gd name="T27" fmla="*/ 22 h 27"/>
                    <a:gd name="T28" fmla="*/ 0 w 28"/>
                    <a:gd name="T29" fmla="*/ 18 h 27"/>
                    <a:gd name="T30" fmla="*/ 0 w 28"/>
                    <a:gd name="T31" fmla="*/ 13 h 27"/>
                    <a:gd name="T32" fmla="*/ 0 w 28"/>
                    <a:gd name="T33" fmla="*/ 9 h 27"/>
                    <a:gd name="T34" fmla="*/ 3 w 28"/>
                    <a:gd name="T35" fmla="*/ 5 h 27"/>
                    <a:gd name="T36" fmla="*/ 5 w 28"/>
                    <a:gd name="T37" fmla="*/ 2 h 27"/>
                    <a:gd name="T38" fmla="*/ 9 w 28"/>
                    <a:gd name="T39" fmla="*/ 0 h 27"/>
                    <a:gd name="T40" fmla="*/ 13 w 28"/>
                    <a:gd name="T41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8" h="27">
                      <a:moveTo>
                        <a:pt x="13" y="0"/>
                      </a:moveTo>
                      <a:lnTo>
                        <a:pt x="19" y="0"/>
                      </a:lnTo>
                      <a:lnTo>
                        <a:pt x="21" y="2"/>
                      </a:lnTo>
                      <a:lnTo>
                        <a:pt x="25" y="5"/>
                      </a:lnTo>
                      <a:lnTo>
                        <a:pt x="26" y="9"/>
                      </a:lnTo>
                      <a:lnTo>
                        <a:pt x="28" y="13"/>
                      </a:lnTo>
                      <a:lnTo>
                        <a:pt x="26" y="18"/>
                      </a:lnTo>
                      <a:lnTo>
                        <a:pt x="25" y="22"/>
                      </a:lnTo>
                      <a:lnTo>
                        <a:pt x="21" y="25"/>
                      </a:lnTo>
                      <a:lnTo>
                        <a:pt x="19" y="26"/>
                      </a:lnTo>
                      <a:lnTo>
                        <a:pt x="13" y="27"/>
                      </a:lnTo>
                      <a:lnTo>
                        <a:pt x="9" y="26"/>
                      </a:lnTo>
                      <a:lnTo>
                        <a:pt x="5" y="25"/>
                      </a:lnTo>
                      <a:lnTo>
                        <a:pt x="3" y="22"/>
                      </a:lnTo>
                      <a:lnTo>
                        <a:pt x="0" y="18"/>
                      </a:lnTo>
                      <a:lnTo>
                        <a:pt x="0" y="13"/>
                      </a:lnTo>
                      <a:lnTo>
                        <a:pt x="0" y="9"/>
                      </a:lnTo>
                      <a:lnTo>
                        <a:pt x="3" y="5"/>
                      </a:lnTo>
                      <a:lnTo>
                        <a:pt x="5" y="2"/>
                      </a:lnTo>
                      <a:lnTo>
                        <a:pt x="9" y="0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59" name="Freeform 546"/>
                <p:cNvSpPr>
                  <a:spLocks/>
                </p:cNvSpPr>
                <p:nvPr/>
              </p:nvSpPr>
              <p:spPr bwMode="auto">
                <a:xfrm>
                  <a:off x="2847" y="1318"/>
                  <a:ext cx="33" cy="33"/>
                </a:xfrm>
                <a:custGeom>
                  <a:avLst/>
                  <a:gdLst>
                    <a:gd name="T0" fmla="*/ 17 w 33"/>
                    <a:gd name="T1" fmla="*/ 0 h 33"/>
                    <a:gd name="T2" fmla="*/ 23 w 33"/>
                    <a:gd name="T3" fmla="*/ 0 h 33"/>
                    <a:gd name="T4" fmla="*/ 26 w 33"/>
                    <a:gd name="T5" fmla="*/ 3 h 33"/>
                    <a:gd name="T6" fmla="*/ 30 w 33"/>
                    <a:gd name="T7" fmla="*/ 7 h 33"/>
                    <a:gd name="T8" fmla="*/ 33 w 33"/>
                    <a:gd name="T9" fmla="*/ 11 h 33"/>
                    <a:gd name="T10" fmla="*/ 33 w 33"/>
                    <a:gd name="T11" fmla="*/ 16 h 33"/>
                    <a:gd name="T12" fmla="*/ 33 w 33"/>
                    <a:gd name="T13" fmla="*/ 21 h 33"/>
                    <a:gd name="T14" fmla="*/ 30 w 33"/>
                    <a:gd name="T15" fmla="*/ 26 h 33"/>
                    <a:gd name="T16" fmla="*/ 26 w 33"/>
                    <a:gd name="T17" fmla="*/ 30 h 33"/>
                    <a:gd name="T18" fmla="*/ 23 w 33"/>
                    <a:gd name="T19" fmla="*/ 32 h 33"/>
                    <a:gd name="T20" fmla="*/ 17 w 33"/>
                    <a:gd name="T21" fmla="*/ 33 h 33"/>
                    <a:gd name="T22" fmla="*/ 12 w 33"/>
                    <a:gd name="T23" fmla="*/ 32 h 33"/>
                    <a:gd name="T24" fmla="*/ 7 w 33"/>
                    <a:gd name="T25" fmla="*/ 30 h 33"/>
                    <a:gd name="T26" fmla="*/ 3 w 33"/>
                    <a:gd name="T27" fmla="*/ 26 h 33"/>
                    <a:gd name="T28" fmla="*/ 2 w 33"/>
                    <a:gd name="T29" fmla="*/ 21 h 33"/>
                    <a:gd name="T30" fmla="*/ 0 w 33"/>
                    <a:gd name="T31" fmla="*/ 16 h 33"/>
                    <a:gd name="T32" fmla="*/ 2 w 33"/>
                    <a:gd name="T33" fmla="*/ 11 h 33"/>
                    <a:gd name="T34" fmla="*/ 3 w 33"/>
                    <a:gd name="T35" fmla="*/ 7 h 33"/>
                    <a:gd name="T36" fmla="*/ 7 w 33"/>
                    <a:gd name="T37" fmla="*/ 3 h 33"/>
                    <a:gd name="T38" fmla="*/ 12 w 33"/>
                    <a:gd name="T39" fmla="*/ 0 h 33"/>
                    <a:gd name="T40" fmla="*/ 17 w 33"/>
                    <a:gd name="T41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3" h="33">
                      <a:moveTo>
                        <a:pt x="17" y="0"/>
                      </a:moveTo>
                      <a:lnTo>
                        <a:pt x="23" y="0"/>
                      </a:lnTo>
                      <a:lnTo>
                        <a:pt x="26" y="3"/>
                      </a:lnTo>
                      <a:lnTo>
                        <a:pt x="30" y="7"/>
                      </a:lnTo>
                      <a:lnTo>
                        <a:pt x="33" y="11"/>
                      </a:lnTo>
                      <a:lnTo>
                        <a:pt x="33" y="16"/>
                      </a:lnTo>
                      <a:lnTo>
                        <a:pt x="33" y="21"/>
                      </a:lnTo>
                      <a:lnTo>
                        <a:pt x="30" y="26"/>
                      </a:lnTo>
                      <a:lnTo>
                        <a:pt x="26" y="30"/>
                      </a:lnTo>
                      <a:lnTo>
                        <a:pt x="23" y="32"/>
                      </a:lnTo>
                      <a:lnTo>
                        <a:pt x="17" y="33"/>
                      </a:lnTo>
                      <a:lnTo>
                        <a:pt x="12" y="32"/>
                      </a:lnTo>
                      <a:lnTo>
                        <a:pt x="7" y="30"/>
                      </a:lnTo>
                      <a:lnTo>
                        <a:pt x="3" y="26"/>
                      </a:lnTo>
                      <a:lnTo>
                        <a:pt x="2" y="21"/>
                      </a:lnTo>
                      <a:lnTo>
                        <a:pt x="0" y="16"/>
                      </a:lnTo>
                      <a:lnTo>
                        <a:pt x="2" y="11"/>
                      </a:lnTo>
                      <a:lnTo>
                        <a:pt x="3" y="7"/>
                      </a:lnTo>
                      <a:lnTo>
                        <a:pt x="7" y="3"/>
                      </a:lnTo>
                      <a:lnTo>
                        <a:pt x="12" y="0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60" name="Freeform 547"/>
                <p:cNvSpPr>
                  <a:spLocks/>
                </p:cNvSpPr>
                <p:nvPr/>
              </p:nvSpPr>
              <p:spPr bwMode="auto">
                <a:xfrm>
                  <a:off x="2881" y="1316"/>
                  <a:ext cx="40" cy="38"/>
                </a:xfrm>
                <a:custGeom>
                  <a:avLst/>
                  <a:gdLst>
                    <a:gd name="T0" fmla="*/ 20 w 40"/>
                    <a:gd name="T1" fmla="*/ 0 h 38"/>
                    <a:gd name="T2" fmla="*/ 26 w 40"/>
                    <a:gd name="T3" fmla="*/ 1 h 38"/>
                    <a:gd name="T4" fmla="*/ 32 w 40"/>
                    <a:gd name="T5" fmla="*/ 4 h 38"/>
                    <a:gd name="T6" fmla="*/ 36 w 40"/>
                    <a:gd name="T7" fmla="*/ 7 h 38"/>
                    <a:gd name="T8" fmla="*/ 38 w 40"/>
                    <a:gd name="T9" fmla="*/ 13 h 38"/>
                    <a:gd name="T10" fmla="*/ 40 w 40"/>
                    <a:gd name="T11" fmla="*/ 18 h 38"/>
                    <a:gd name="T12" fmla="*/ 38 w 40"/>
                    <a:gd name="T13" fmla="*/ 25 h 38"/>
                    <a:gd name="T14" fmla="*/ 36 w 40"/>
                    <a:gd name="T15" fmla="*/ 30 h 38"/>
                    <a:gd name="T16" fmla="*/ 32 w 40"/>
                    <a:gd name="T17" fmla="*/ 34 h 38"/>
                    <a:gd name="T18" fmla="*/ 26 w 40"/>
                    <a:gd name="T19" fmla="*/ 36 h 38"/>
                    <a:gd name="T20" fmla="*/ 20 w 40"/>
                    <a:gd name="T21" fmla="*/ 38 h 38"/>
                    <a:gd name="T22" fmla="*/ 13 w 40"/>
                    <a:gd name="T23" fmla="*/ 36 h 38"/>
                    <a:gd name="T24" fmla="*/ 8 w 40"/>
                    <a:gd name="T25" fmla="*/ 34 h 38"/>
                    <a:gd name="T26" fmla="*/ 4 w 40"/>
                    <a:gd name="T27" fmla="*/ 30 h 38"/>
                    <a:gd name="T28" fmla="*/ 2 w 40"/>
                    <a:gd name="T29" fmla="*/ 25 h 38"/>
                    <a:gd name="T30" fmla="*/ 0 w 40"/>
                    <a:gd name="T31" fmla="*/ 18 h 38"/>
                    <a:gd name="T32" fmla="*/ 2 w 40"/>
                    <a:gd name="T33" fmla="*/ 13 h 38"/>
                    <a:gd name="T34" fmla="*/ 4 w 40"/>
                    <a:gd name="T35" fmla="*/ 7 h 38"/>
                    <a:gd name="T36" fmla="*/ 8 w 40"/>
                    <a:gd name="T37" fmla="*/ 4 h 38"/>
                    <a:gd name="T38" fmla="*/ 13 w 40"/>
                    <a:gd name="T39" fmla="*/ 1 h 38"/>
                    <a:gd name="T40" fmla="*/ 20 w 40"/>
                    <a:gd name="T41" fmla="*/ 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0" h="38">
                      <a:moveTo>
                        <a:pt x="20" y="0"/>
                      </a:moveTo>
                      <a:lnTo>
                        <a:pt x="26" y="1"/>
                      </a:lnTo>
                      <a:lnTo>
                        <a:pt x="32" y="4"/>
                      </a:lnTo>
                      <a:lnTo>
                        <a:pt x="36" y="7"/>
                      </a:lnTo>
                      <a:lnTo>
                        <a:pt x="38" y="13"/>
                      </a:lnTo>
                      <a:lnTo>
                        <a:pt x="40" y="18"/>
                      </a:lnTo>
                      <a:lnTo>
                        <a:pt x="38" y="25"/>
                      </a:lnTo>
                      <a:lnTo>
                        <a:pt x="36" y="30"/>
                      </a:lnTo>
                      <a:lnTo>
                        <a:pt x="32" y="34"/>
                      </a:lnTo>
                      <a:lnTo>
                        <a:pt x="26" y="36"/>
                      </a:lnTo>
                      <a:lnTo>
                        <a:pt x="20" y="38"/>
                      </a:lnTo>
                      <a:lnTo>
                        <a:pt x="13" y="36"/>
                      </a:lnTo>
                      <a:lnTo>
                        <a:pt x="8" y="34"/>
                      </a:lnTo>
                      <a:lnTo>
                        <a:pt x="4" y="30"/>
                      </a:lnTo>
                      <a:lnTo>
                        <a:pt x="2" y="25"/>
                      </a:lnTo>
                      <a:lnTo>
                        <a:pt x="0" y="18"/>
                      </a:lnTo>
                      <a:lnTo>
                        <a:pt x="2" y="13"/>
                      </a:lnTo>
                      <a:lnTo>
                        <a:pt x="4" y="7"/>
                      </a:lnTo>
                      <a:lnTo>
                        <a:pt x="8" y="4"/>
                      </a:lnTo>
                      <a:lnTo>
                        <a:pt x="13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61" name="Freeform 548"/>
                <p:cNvSpPr>
                  <a:spLocks/>
                </p:cNvSpPr>
                <p:nvPr/>
              </p:nvSpPr>
              <p:spPr bwMode="auto">
                <a:xfrm>
                  <a:off x="2917" y="1313"/>
                  <a:ext cx="43" cy="43"/>
                </a:xfrm>
                <a:custGeom>
                  <a:avLst/>
                  <a:gdLst>
                    <a:gd name="T0" fmla="*/ 21 w 43"/>
                    <a:gd name="T1" fmla="*/ 0 h 43"/>
                    <a:gd name="T2" fmla="*/ 32 w 43"/>
                    <a:gd name="T3" fmla="*/ 3 h 43"/>
                    <a:gd name="T4" fmla="*/ 40 w 43"/>
                    <a:gd name="T5" fmla="*/ 10 h 43"/>
                    <a:gd name="T6" fmla="*/ 43 w 43"/>
                    <a:gd name="T7" fmla="*/ 21 h 43"/>
                    <a:gd name="T8" fmla="*/ 40 w 43"/>
                    <a:gd name="T9" fmla="*/ 33 h 43"/>
                    <a:gd name="T10" fmla="*/ 32 w 43"/>
                    <a:gd name="T11" fmla="*/ 39 h 43"/>
                    <a:gd name="T12" fmla="*/ 21 w 43"/>
                    <a:gd name="T13" fmla="*/ 43 h 43"/>
                    <a:gd name="T14" fmla="*/ 10 w 43"/>
                    <a:gd name="T15" fmla="*/ 39 h 43"/>
                    <a:gd name="T16" fmla="*/ 2 w 43"/>
                    <a:gd name="T17" fmla="*/ 33 h 43"/>
                    <a:gd name="T18" fmla="*/ 0 w 43"/>
                    <a:gd name="T19" fmla="*/ 21 h 43"/>
                    <a:gd name="T20" fmla="*/ 2 w 43"/>
                    <a:gd name="T21" fmla="*/ 10 h 43"/>
                    <a:gd name="T22" fmla="*/ 10 w 43"/>
                    <a:gd name="T23" fmla="*/ 3 h 43"/>
                    <a:gd name="T24" fmla="*/ 21 w 43"/>
                    <a:gd name="T25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3" h="43">
                      <a:moveTo>
                        <a:pt x="21" y="0"/>
                      </a:moveTo>
                      <a:lnTo>
                        <a:pt x="32" y="3"/>
                      </a:lnTo>
                      <a:lnTo>
                        <a:pt x="40" y="10"/>
                      </a:lnTo>
                      <a:lnTo>
                        <a:pt x="43" y="21"/>
                      </a:lnTo>
                      <a:lnTo>
                        <a:pt x="40" y="33"/>
                      </a:lnTo>
                      <a:lnTo>
                        <a:pt x="32" y="39"/>
                      </a:lnTo>
                      <a:lnTo>
                        <a:pt x="21" y="43"/>
                      </a:lnTo>
                      <a:lnTo>
                        <a:pt x="10" y="39"/>
                      </a:lnTo>
                      <a:lnTo>
                        <a:pt x="2" y="33"/>
                      </a:lnTo>
                      <a:lnTo>
                        <a:pt x="0" y="21"/>
                      </a:lnTo>
                      <a:lnTo>
                        <a:pt x="2" y="10"/>
                      </a:lnTo>
                      <a:lnTo>
                        <a:pt x="10" y="3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62" name="Freeform 549"/>
                <p:cNvSpPr>
                  <a:spLocks/>
                </p:cNvSpPr>
                <p:nvPr/>
              </p:nvSpPr>
              <p:spPr bwMode="auto">
                <a:xfrm>
                  <a:off x="2952" y="1312"/>
                  <a:ext cx="46" cy="46"/>
                </a:xfrm>
                <a:custGeom>
                  <a:avLst/>
                  <a:gdLst>
                    <a:gd name="T0" fmla="*/ 24 w 46"/>
                    <a:gd name="T1" fmla="*/ 0 h 46"/>
                    <a:gd name="T2" fmla="*/ 35 w 46"/>
                    <a:gd name="T3" fmla="*/ 2 h 46"/>
                    <a:gd name="T4" fmla="*/ 43 w 46"/>
                    <a:gd name="T5" fmla="*/ 11 h 46"/>
                    <a:gd name="T6" fmla="*/ 46 w 46"/>
                    <a:gd name="T7" fmla="*/ 22 h 46"/>
                    <a:gd name="T8" fmla="*/ 43 w 46"/>
                    <a:gd name="T9" fmla="*/ 34 h 46"/>
                    <a:gd name="T10" fmla="*/ 35 w 46"/>
                    <a:gd name="T11" fmla="*/ 43 h 46"/>
                    <a:gd name="T12" fmla="*/ 24 w 46"/>
                    <a:gd name="T13" fmla="*/ 46 h 46"/>
                    <a:gd name="T14" fmla="*/ 12 w 46"/>
                    <a:gd name="T15" fmla="*/ 43 h 46"/>
                    <a:gd name="T16" fmla="*/ 4 w 46"/>
                    <a:gd name="T17" fmla="*/ 34 h 46"/>
                    <a:gd name="T18" fmla="*/ 0 w 46"/>
                    <a:gd name="T19" fmla="*/ 22 h 46"/>
                    <a:gd name="T20" fmla="*/ 4 w 46"/>
                    <a:gd name="T21" fmla="*/ 11 h 46"/>
                    <a:gd name="T22" fmla="*/ 12 w 46"/>
                    <a:gd name="T23" fmla="*/ 2 h 46"/>
                    <a:gd name="T24" fmla="*/ 24 w 46"/>
                    <a:gd name="T25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6" h="46">
                      <a:moveTo>
                        <a:pt x="24" y="0"/>
                      </a:moveTo>
                      <a:lnTo>
                        <a:pt x="35" y="2"/>
                      </a:lnTo>
                      <a:lnTo>
                        <a:pt x="43" y="11"/>
                      </a:lnTo>
                      <a:lnTo>
                        <a:pt x="46" y="22"/>
                      </a:lnTo>
                      <a:lnTo>
                        <a:pt x="43" y="34"/>
                      </a:lnTo>
                      <a:lnTo>
                        <a:pt x="35" y="43"/>
                      </a:lnTo>
                      <a:lnTo>
                        <a:pt x="24" y="46"/>
                      </a:lnTo>
                      <a:lnTo>
                        <a:pt x="12" y="43"/>
                      </a:lnTo>
                      <a:lnTo>
                        <a:pt x="4" y="34"/>
                      </a:lnTo>
                      <a:lnTo>
                        <a:pt x="0" y="22"/>
                      </a:lnTo>
                      <a:lnTo>
                        <a:pt x="4" y="11"/>
                      </a:lnTo>
                      <a:lnTo>
                        <a:pt x="12" y="2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63" name="Freeform 550"/>
                <p:cNvSpPr>
                  <a:spLocks/>
                </p:cNvSpPr>
                <p:nvPr/>
              </p:nvSpPr>
              <p:spPr bwMode="auto">
                <a:xfrm>
                  <a:off x="2990" y="1312"/>
                  <a:ext cx="46" cy="46"/>
                </a:xfrm>
                <a:custGeom>
                  <a:avLst/>
                  <a:gdLst>
                    <a:gd name="T0" fmla="*/ 22 w 46"/>
                    <a:gd name="T1" fmla="*/ 0 h 46"/>
                    <a:gd name="T2" fmla="*/ 34 w 46"/>
                    <a:gd name="T3" fmla="*/ 2 h 46"/>
                    <a:gd name="T4" fmla="*/ 42 w 46"/>
                    <a:gd name="T5" fmla="*/ 11 h 46"/>
                    <a:gd name="T6" fmla="*/ 46 w 46"/>
                    <a:gd name="T7" fmla="*/ 22 h 46"/>
                    <a:gd name="T8" fmla="*/ 42 w 46"/>
                    <a:gd name="T9" fmla="*/ 34 h 46"/>
                    <a:gd name="T10" fmla="*/ 34 w 46"/>
                    <a:gd name="T11" fmla="*/ 43 h 46"/>
                    <a:gd name="T12" fmla="*/ 22 w 46"/>
                    <a:gd name="T13" fmla="*/ 46 h 46"/>
                    <a:gd name="T14" fmla="*/ 10 w 46"/>
                    <a:gd name="T15" fmla="*/ 43 h 46"/>
                    <a:gd name="T16" fmla="*/ 3 w 46"/>
                    <a:gd name="T17" fmla="*/ 34 h 46"/>
                    <a:gd name="T18" fmla="*/ 0 w 46"/>
                    <a:gd name="T19" fmla="*/ 22 h 46"/>
                    <a:gd name="T20" fmla="*/ 3 w 46"/>
                    <a:gd name="T21" fmla="*/ 11 h 46"/>
                    <a:gd name="T22" fmla="*/ 10 w 46"/>
                    <a:gd name="T23" fmla="*/ 2 h 46"/>
                    <a:gd name="T24" fmla="*/ 22 w 46"/>
                    <a:gd name="T25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6" h="46">
                      <a:moveTo>
                        <a:pt x="22" y="0"/>
                      </a:moveTo>
                      <a:lnTo>
                        <a:pt x="34" y="2"/>
                      </a:lnTo>
                      <a:lnTo>
                        <a:pt x="42" y="11"/>
                      </a:lnTo>
                      <a:lnTo>
                        <a:pt x="46" y="22"/>
                      </a:lnTo>
                      <a:lnTo>
                        <a:pt x="42" y="34"/>
                      </a:lnTo>
                      <a:lnTo>
                        <a:pt x="34" y="43"/>
                      </a:lnTo>
                      <a:lnTo>
                        <a:pt x="22" y="46"/>
                      </a:lnTo>
                      <a:lnTo>
                        <a:pt x="10" y="43"/>
                      </a:lnTo>
                      <a:lnTo>
                        <a:pt x="3" y="34"/>
                      </a:lnTo>
                      <a:lnTo>
                        <a:pt x="0" y="22"/>
                      </a:lnTo>
                      <a:lnTo>
                        <a:pt x="3" y="11"/>
                      </a:lnTo>
                      <a:lnTo>
                        <a:pt x="10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64" name="Freeform 551"/>
                <p:cNvSpPr>
                  <a:spLocks/>
                </p:cNvSpPr>
                <p:nvPr/>
              </p:nvSpPr>
              <p:spPr bwMode="auto">
                <a:xfrm>
                  <a:off x="3027" y="1312"/>
                  <a:ext cx="46" cy="46"/>
                </a:xfrm>
                <a:custGeom>
                  <a:avLst/>
                  <a:gdLst>
                    <a:gd name="T0" fmla="*/ 23 w 46"/>
                    <a:gd name="T1" fmla="*/ 0 h 46"/>
                    <a:gd name="T2" fmla="*/ 35 w 46"/>
                    <a:gd name="T3" fmla="*/ 2 h 46"/>
                    <a:gd name="T4" fmla="*/ 43 w 46"/>
                    <a:gd name="T5" fmla="*/ 11 h 46"/>
                    <a:gd name="T6" fmla="*/ 46 w 46"/>
                    <a:gd name="T7" fmla="*/ 22 h 46"/>
                    <a:gd name="T8" fmla="*/ 43 w 46"/>
                    <a:gd name="T9" fmla="*/ 34 h 46"/>
                    <a:gd name="T10" fmla="*/ 35 w 46"/>
                    <a:gd name="T11" fmla="*/ 43 h 46"/>
                    <a:gd name="T12" fmla="*/ 23 w 46"/>
                    <a:gd name="T13" fmla="*/ 46 h 46"/>
                    <a:gd name="T14" fmla="*/ 11 w 46"/>
                    <a:gd name="T15" fmla="*/ 43 h 46"/>
                    <a:gd name="T16" fmla="*/ 4 w 46"/>
                    <a:gd name="T17" fmla="*/ 34 h 46"/>
                    <a:gd name="T18" fmla="*/ 0 w 46"/>
                    <a:gd name="T19" fmla="*/ 22 h 46"/>
                    <a:gd name="T20" fmla="*/ 4 w 46"/>
                    <a:gd name="T21" fmla="*/ 11 h 46"/>
                    <a:gd name="T22" fmla="*/ 11 w 46"/>
                    <a:gd name="T23" fmla="*/ 2 h 46"/>
                    <a:gd name="T24" fmla="*/ 23 w 46"/>
                    <a:gd name="T25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6" h="46">
                      <a:moveTo>
                        <a:pt x="23" y="0"/>
                      </a:moveTo>
                      <a:lnTo>
                        <a:pt x="35" y="2"/>
                      </a:lnTo>
                      <a:lnTo>
                        <a:pt x="43" y="11"/>
                      </a:lnTo>
                      <a:lnTo>
                        <a:pt x="46" y="22"/>
                      </a:lnTo>
                      <a:lnTo>
                        <a:pt x="43" y="34"/>
                      </a:lnTo>
                      <a:lnTo>
                        <a:pt x="35" y="43"/>
                      </a:lnTo>
                      <a:lnTo>
                        <a:pt x="23" y="46"/>
                      </a:lnTo>
                      <a:lnTo>
                        <a:pt x="11" y="43"/>
                      </a:lnTo>
                      <a:lnTo>
                        <a:pt x="4" y="34"/>
                      </a:lnTo>
                      <a:lnTo>
                        <a:pt x="0" y="22"/>
                      </a:lnTo>
                      <a:lnTo>
                        <a:pt x="4" y="11"/>
                      </a:lnTo>
                      <a:lnTo>
                        <a:pt x="11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65" name="Freeform 552"/>
                <p:cNvSpPr>
                  <a:spLocks/>
                </p:cNvSpPr>
                <p:nvPr/>
              </p:nvSpPr>
              <p:spPr bwMode="auto">
                <a:xfrm>
                  <a:off x="3065" y="1313"/>
                  <a:ext cx="44" cy="43"/>
                </a:xfrm>
                <a:custGeom>
                  <a:avLst/>
                  <a:gdLst>
                    <a:gd name="T0" fmla="*/ 22 w 44"/>
                    <a:gd name="T1" fmla="*/ 0 h 43"/>
                    <a:gd name="T2" fmla="*/ 34 w 44"/>
                    <a:gd name="T3" fmla="*/ 3 h 43"/>
                    <a:gd name="T4" fmla="*/ 42 w 44"/>
                    <a:gd name="T5" fmla="*/ 10 h 43"/>
                    <a:gd name="T6" fmla="*/ 44 w 44"/>
                    <a:gd name="T7" fmla="*/ 21 h 43"/>
                    <a:gd name="T8" fmla="*/ 42 w 44"/>
                    <a:gd name="T9" fmla="*/ 33 h 43"/>
                    <a:gd name="T10" fmla="*/ 34 w 44"/>
                    <a:gd name="T11" fmla="*/ 41 h 43"/>
                    <a:gd name="T12" fmla="*/ 22 w 44"/>
                    <a:gd name="T13" fmla="*/ 43 h 43"/>
                    <a:gd name="T14" fmla="*/ 11 w 44"/>
                    <a:gd name="T15" fmla="*/ 41 h 43"/>
                    <a:gd name="T16" fmla="*/ 4 w 44"/>
                    <a:gd name="T17" fmla="*/ 33 h 43"/>
                    <a:gd name="T18" fmla="*/ 0 w 44"/>
                    <a:gd name="T19" fmla="*/ 21 h 43"/>
                    <a:gd name="T20" fmla="*/ 4 w 44"/>
                    <a:gd name="T21" fmla="*/ 10 h 43"/>
                    <a:gd name="T22" fmla="*/ 11 w 44"/>
                    <a:gd name="T23" fmla="*/ 3 h 43"/>
                    <a:gd name="T24" fmla="*/ 22 w 44"/>
                    <a:gd name="T25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4" h="43">
                      <a:moveTo>
                        <a:pt x="22" y="0"/>
                      </a:moveTo>
                      <a:lnTo>
                        <a:pt x="34" y="3"/>
                      </a:lnTo>
                      <a:lnTo>
                        <a:pt x="42" y="10"/>
                      </a:lnTo>
                      <a:lnTo>
                        <a:pt x="44" y="21"/>
                      </a:lnTo>
                      <a:lnTo>
                        <a:pt x="42" y="33"/>
                      </a:lnTo>
                      <a:lnTo>
                        <a:pt x="34" y="41"/>
                      </a:lnTo>
                      <a:lnTo>
                        <a:pt x="22" y="43"/>
                      </a:lnTo>
                      <a:lnTo>
                        <a:pt x="11" y="41"/>
                      </a:lnTo>
                      <a:lnTo>
                        <a:pt x="4" y="33"/>
                      </a:lnTo>
                      <a:lnTo>
                        <a:pt x="0" y="21"/>
                      </a:lnTo>
                      <a:lnTo>
                        <a:pt x="4" y="10"/>
                      </a:lnTo>
                      <a:lnTo>
                        <a:pt x="11" y="3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66" name="Freeform 553"/>
                <p:cNvSpPr>
                  <a:spLocks/>
                </p:cNvSpPr>
                <p:nvPr/>
              </p:nvSpPr>
              <p:spPr bwMode="auto">
                <a:xfrm>
                  <a:off x="3104" y="1314"/>
                  <a:ext cx="41" cy="41"/>
                </a:xfrm>
                <a:custGeom>
                  <a:avLst/>
                  <a:gdLst>
                    <a:gd name="T0" fmla="*/ 21 w 41"/>
                    <a:gd name="T1" fmla="*/ 0 h 41"/>
                    <a:gd name="T2" fmla="*/ 26 w 41"/>
                    <a:gd name="T3" fmla="*/ 2 h 41"/>
                    <a:gd name="T4" fmla="*/ 30 w 41"/>
                    <a:gd name="T5" fmla="*/ 3 h 41"/>
                    <a:gd name="T6" fmla="*/ 34 w 41"/>
                    <a:gd name="T7" fmla="*/ 7 h 41"/>
                    <a:gd name="T8" fmla="*/ 38 w 41"/>
                    <a:gd name="T9" fmla="*/ 11 h 41"/>
                    <a:gd name="T10" fmla="*/ 39 w 41"/>
                    <a:gd name="T11" fmla="*/ 15 h 41"/>
                    <a:gd name="T12" fmla="*/ 41 w 41"/>
                    <a:gd name="T13" fmla="*/ 20 h 41"/>
                    <a:gd name="T14" fmla="*/ 39 w 41"/>
                    <a:gd name="T15" fmla="*/ 25 h 41"/>
                    <a:gd name="T16" fmla="*/ 38 w 41"/>
                    <a:gd name="T17" fmla="*/ 30 h 41"/>
                    <a:gd name="T18" fmla="*/ 34 w 41"/>
                    <a:gd name="T19" fmla="*/ 34 h 41"/>
                    <a:gd name="T20" fmla="*/ 30 w 41"/>
                    <a:gd name="T21" fmla="*/ 38 h 41"/>
                    <a:gd name="T22" fmla="*/ 26 w 41"/>
                    <a:gd name="T23" fmla="*/ 40 h 41"/>
                    <a:gd name="T24" fmla="*/ 21 w 41"/>
                    <a:gd name="T25" fmla="*/ 41 h 41"/>
                    <a:gd name="T26" fmla="*/ 14 w 41"/>
                    <a:gd name="T27" fmla="*/ 40 h 41"/>
                    <a:gd name="T28" fmla="*/ 10 w 41"/>
                    <a:gd name="T29" fmla="*/ 38 h 41"/>
                    <a:gd name="T30" fmla="*/ 6 w 41"/>
                    <a:gd name="T31" fmla="*/ 34 h 41"/>
                    <a:gd name="T32" fmla="*/ 3 w 41"/>
                    <a:gd name="T33" fmla="*/ 30 h 41"/>
                    <a:gd name="T34" fmla="*/ 1 w 41"/>
                    <a:gd name="T35" fmla="*/ 25 h 41"/>
                    <a:gd name="T36" fmla="*/ 0 w 41"/>
                    <a:gd name="T37" fmla="*/ 20 h 41"/>
                    <a:gd name="T38" fmla="*/ 1 w 41"/>
                    <a:gd name="T39" fmla="*/ 15 h 41"/>
                    <a:gd name="T40" fmla="*/ 3 w 41"/>
                    <a:gd name="T41" fmla="*/ 11 h 41"/>
                    <a:gd name="T42" fmla="*/ 6 w 41"/>
                    <a:gd name="T43" fmla="*/ 7 h 41"/>
                    <a:gd name="T44" fmla="*/ 10 w 41"/>
                    <a:gd name="T45" fmla="*/ 3 h 41"/>
                    <a:gd name="T46" fmla="*/ 14 w 41"/>
                    <a:gd name="T47" fmla="*/ 2 h 41"/>
                    <a:gd name="T48" fmla="*/ 21 w 41"/>
                    <a:gd name="T49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1" h="41">
                      <a:moveTo>
                        <a:pt x="21" y="0"/>
                      </a:moveTo>
                      <a:lnTo>
                        <a:pt x="26" y="2"/>
                      </a:lnTo>
                      <a:lnTo>
                        <a:pt x="30" y="3"/>
                      </a:lnTo>
                      <a:lnTo>
                        <a:pt x="34" y="7"/>
                      </a:lnTo>
                      <a:lnTo>
                        <a:pt x="38" y="11"/>
                      </a:lnTo>
                      <a:lnTo>
                        <a:pt x="39" y="15"/>
                      </a:lnTo>
                      <a:lnTo>
                        <a:pt x="41" y="20"/>
                      </a:lnTo>
                      <a:lnTo>
                        <a:pt x="39" y="25"/>
                      </a:lnTo>
                      <a:lnTo>
                        <a:pt x="38" y="30"/>
                      </a:lnTo>
                      <a:lnTo>
                        <a:pt x="34" y="34"/>
                      </a:lnTo>
                      <a:lnTo>
                        <a:pt x="30" y="38"/>
                      </a:lnTo>
                      <a:lnTo>
                        <a:pt x="26" y="40"/>
                      </a:lnTo>
                      <a:lnTo>
                        <a:pt x="21" y="41"/>
                      </a:lnTo>
                      <a:lnTo>
                        <a:pt x="14" y="40"/>
                      </a:lnTo>
                      <a:lnTo>
                        <a:pt x="10" y="38"/>
                      </a:lnTo>
                      <a:lnTo>
                        <a:pt x="6" y="34"/>
                      </a:lnTo>
                      <a:lnTo>
                        <a:pt x="3" y="30"/>
                      </a:lnTo>
                      <a:lnTo>
                        <a:pt x="1" y="25"/>
                      </a:lnTo>
                      <a:lnTo>
                        <a:pt x="0" y="20"/>
                      </a:lnTo>
                      <a:lnTo>
                        <a:pt x="1" y="15"/>
                      </a:lnTo>
                      <a:lnTo>
                        <a:pt x="3" y="11"/>
                      </a:lnTo>
                      <a:lnTo>
                        <a:pt x="6" y="7"/>
                      </a:lnTo>
                      <a:lnTo>
                        <a:pt x="10" y="3"/>
                      </a:lnTo>
                      <a:lnTo>
                        <a:pt x="14" y="2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67" name="Freeform 554"/>
                <p:cNvSpPr>
                  <a:spLocks/>
                </p:cNvSpPr>
                <p:nvPr/>
              </p:nvSpPr>
              <p:spPr bwMode="auto">
                <a:xfrm>
                  <a:off x="3145" y="1317"/>
                  <a:ext cx="34" cy="35"/>
                </a:xfrm>
                <a:custGeom>
                  <a:avLst/>
                  <a:gdLst>
                    <a:gd name="T0" fmla="*/ 17 w 34"/>
                    <a:gd name="T1" fmla="*/ 0 h 35"/>
                    <a:gd name="T2" fmla="*/ 22 w 34"/>
                    <a:gd name="T3" fmla="*/ 1 h 35"/>
                    <a:gd name="T4" fmla="*/ 27 w 34"/>
                    <a:gd name="T5" fmla="*/ 4 h 35"/>
                    <a:gd name="T6" fmla="*/ 31 w 34"/>
                    <a:gd name="T7" fmla="*/ 8 h 35"/>
                    <a:gd name="T8" fmla="*/ 34 w 34"/>
                    <a:gd name="T9" fmla="*/ 12 h 35"/>
                    <a:gd name="T10" fmla="*/ 34 w 34"/>
                    <a:gd name="T11" fmla="*/ 17 h 35"/>
                    <a:gd name="T12" fmla="*/ 34 w 34"/>
                    <a:gd name="T13" fmla="*/ 24 h 35"/>
                    <a:gd name="T14" fmla="*/ 31 w 34"/>
                    <a:gd name="T15" fmla="*/ 27 h 35"/>
                    <a:gd name="T16" fmla="*/ 27 w 34"/>
                    <a:gd name="T17" fmla="*/ 31 h 35"/>
                    <a:gd name="T18" fmla="*/ 22 w 34"/>
                    <a:gd name="T19" fmla="*/ 34 h 35"/>
                    <a:gd name="T20" fmla="*/ 17 w 34"/>
                    <a:gd name="T21" fmla="*/ 35 h 35"/>
                    <a:gd name="T22" fmla="*/ 11 w 34"/>
                    <a:gd name="T23" fmla="*/ 34 h 35"/>
                    <a:gd name="T24" fmla="*/ 6 w 34"/>
                    <a:gd name="T25" fmla="*/ 31 h 35"/>
                    <a:gd name="T26" fmla="*/ 2 w 34"/>
                    <a:gd name="T27" fmla="*/ 27 h 35"/>
                    <a:gd name="T28" fmla="*/ 0 w 34"/>
                    <a:gd name="T29" fmla="*/ 24 h 35"/>
                    <a:gd name="T30" fmla="*/ 0 w 34"/>
                    <a:gd name="T31" fmla="*/ 17 h 35"/>
                    <a:gd name="T32" fmla="*/ 0 w 34"/>
                    <a:gd name="T33" fmla="*/ 12 h 35"/>
                    <a:gd name="T34" fmla="*/ 2 w 34"/>
                    <a:gd name="T35" fmla="*/ 8 h 35"/>
                    <a:gd name="T36" fmla="*/ 6 w 34"/>
                    <a:gd name="T37" fmla="*/ 4 h 35"/>
                    <a:gd name="T38" fmla="*/ 11 w 34"/>
                    <a:gd name="T39" fmla="*/ 1 h 35"/>
                    <a:gd name="T40" fmla="*/ 17 w 34"/>
                    <a:gd name="T41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4" h="35">
                      <a:moveTo>
                        <a:pt x="17" y="0"/>
                      </a:moveTo>
                      <a:lnTo>
                        <a:pt x="22" y="1"/>
                      </a:lnTo>
                      <a:lnTo>
                        <a:pt x="27" y="4"/>
                      </a:lnTo>
                      <a:lnTo>
                        <a:pt x="31" y="8"/>
                      </a:lnTo>
                      <a:lnTo>
                        <a:pt x="34" y="12"/>
                      </a:lnTo>
                      <a:lnTo>
                        <a:pt x="34" y="17"/>
                      </a:lnTo>
                      <a:lnTo>
                        <a:pt x="34" y="24"/>
                      </a:lnTo>
                      <a:lnTo>
                        <a:pt x="31" y="27"/>
                      </a:lnTo>
                      <a:lnTo>
                        <a:pt x="27" y="31"/>
                      </a:lnTo>
                      <a:lnTo>
                        <a:pt x="22" y="34"/>
                      </a:lnTo>
                      <a:lnTo>
                        <a:pt x="17" y="35"/>
                      </a:lnTo>
                      <a:lnTo>
                        <a:pt x="11" y="34"/>
                      </a:lnTo>
                      <a:lnTo>
                        <a:pt x="6" y="31"/>
                      </a:lnTo>
                      <a:lnTo>
                        <a:pt x="2" y="27"/>
                      </a:lnTo>
                      <a:lnTo>
                        <a:pt x="0" y="24"/>
                      </a:lnTo>
                      <a:lnTo>
                        <a:pt x="0" y="17"/>
                      </a:lnTo>
                      <a:lnTo>
                        <a:pt x="0" y="12"/>
                      </a:lnTo>
                      <a:lnTo>
                        <a:pt x="2" y="8"/>
                      </a:lnTo>
                      <a:lnTo>
                        <a:pt x="6" y="4"/>
                      </a:lnTo>
                      <a:lnTo>
                        <a:pt x="11" y="1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68" name="Freeform 555"/>
                <p:cNvSpPr>
                  <a:spLocks/>
                </p:cNvSpPr>
                <p:nvPr/>
              </p:nvSpPr>
              <p:spPr bwMode="auto">
                <a:xfrm>
                  <a:off x="3184" y="1320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19 w 30"/>
                    <a:gd name="T3" fmla="*/ 1 h 30"/>
                    <a:gd name="T4" fmla="*/ 23 w 30"/>
                    <a:gd name="T5" fmla="*/ 2 h 30"/>
                    <a:gd name="T6" fmla="*/ 26 w 30"/>
                    <a:gd name="T7" fmla="*/ 6 h 30"/>
                    <a:gd name="T8" fmla="*/ 29 w 30"/>
                    <a:gd name="T9" fmla="*/ 10 h 30"/>
                    <a:gd name="T10" fmla="*/ 30 w 30"/>
                    <a:gd name="T11" fmla="*/ 14 h 30"/>
                    <a:gd name="T12" fmla="*/ 29 w 30"/>
                    <a:gd name="T13" fmla="*/ 19 h 30"/>
                    <a:gd name="T14" fmla="*/ 26 w 30"/>
                    <a:gd name="T15" fmla="*/ 23 h 30"/>
                    <a:gd name="T16" fmla="*/ 23 w 30"/>
                    <a:gd name="T17" fmla="*/ 26 h 30"/>
                    <a:gd name="T18" fmla="*/ 19 w 30"/>
                    <a:gd name="T19" fmla="*/ 28 h 30"/>
                    <a:gd name="T20" fmla="*/ 14 w 30"/>
                    <a:gd name="T21" fmla="*/ 30 h 30"/>
                    <a:gd name="T22" fmla="*/ 10 w 30"/>
                    <a:gd name="T23" fmla="*/ 28 h 30"/>
                    <a:gd name="T24" fmla="*/ 6 w 30"/>
                    <a:gd name="T25" fmla="*/ 26 h 30"/>
                    <a:gd name="T26" fmla="*/ 2 w 30"/>
                    <a:gd name="T27" fmla="*/ 23 h 30"/>
                    <a:gd name="T28" fmla="*/ 1 w 30"/>
                    <a:gd name="T29" fmla="*/ 19 h 30"/>
                    <a:gd name="T30" fmla="*/ 0 w 30"/>
                    <a:gd name="T31" fmla="*/ 14 h 30"/>
                    <a:gd name="T32" fmla="*/ 1 w 30"/>
                    <a:gd name="T33" fmla="*/ 10 h 30"/>
                    <a:gd name="T34" fmla="*/ 2 w 30"/>
                    <a:gd name="T35" fmla="*/ 6 h 30"/>
                    <a:gd name="T36" fmla="*/ 6 w 30"/>
                    <a:gd name="T37" fmla="*/ 2 h 30"/>
                    <a:gd name="T38" fmla="*/ 10 w 30"/>
                    <a:gd name="T39" fmla="*/ 1 h 30"/>
                    <a:gd name="T40" fmla="*/ 14 w 30"/>
                    <a:gd name="T41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0" h="30">
                      <a:moveTo>
                        <a:pt x="14" y="0"/>
                      </a:moveTo>
                      <a:lnTo>
                        <a:pt x="19" y="1"/>
                      </a:lnTo>
                      <a:lnTo>
                        <a:pt x="23" y="2"/>
                      </a:lnTo>
                      <a:lnTo>
                        <a:pt x="26" y="6"/>
                      </a:lnTo>
                      <a:lnTo>
                        <a:pt x="29" y="10"/>
                      </a:lnTo>
                      <a:lnTo>
                        <a:pt x="30" y="14"/>
                      </a:lnTo>
                      <a:lnTo>
                        <a:pt x="29" y="19"/>
                      </a:lnTo>
                      <a:lnTo>
                        <a:pt x="26" y="23"/>
                      </a:lnTo>
                      <a:lnTo>
                        <a:pt x="23" y="26"/>
                      </a:lnTo>
                      <a:lnTo>
                        <a:pt x="19" y="28"/>
                      </a:lnTo>
                      <a:lnTo>
                        <a:pt x="14" y="30"/>
                      </a:lnTo>
                      <a:lnTo>
                        <a:pt x="10" y="28"/>
                      </a:lnTo>
                      <a:lnTo>
                        <a:pt x="6" y="26"/>
                      </a:lnTo>
                      <a:lnTo>
                        <a:pt x="2" y="23"/>
                      </a:lnTo>
                      <a:lnTo>
                        <a:pt x="1" y="19"/>
                      </a:lnTo>
                      <a:lnTo>
                        <a:pt x="0" y="14"/>
                      </a:lnTo>
                      <a:lnTo>
                        <a:pt x="1" y="10"/>
                      </a:lnTo>
                      <a:lnTo>
                        <a:pt x="2" y="6"/>
                      </a:lnTo>
                      <a:lnTo>
                        <a:pt x="6" y="2"/>
                      </a:lnTo>
                      <a:lnTo>
                        <a:pt x="10" y="1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69" name="Freeform 556"/>
                <p:cNvSpPr>
                  <a:spLocks/>
                </p:cNvSpPr>
                <p:nvPr/>
              </p:nvSpPr>
              <p:spPr bwMode="auto">
                <a:xfrm>
                  <a:off x="3224" y="1322"/>
                  <a:ext cx="24" cy="24"/>
                </a:xfrm>
                <a:custGeom>
                  <a:avLst/>
                  <a:gdLst>
                    <a:gd name="T0" fmla="*/ 12 w 24"/>
                    <a:gd name="T1" fmla="*/ 0 h 24"/>
                    <a:gd name="T2" fmla="*/ 16 w 24"/>
                    <a:gd name="T3" fmla="*/ 1 h 24"/>
                    <a:gd name="T4" fmla="*/ 20 w 24"/>
                    <a:gd name="T5" fmla="*/ 4 h 24"/>
                    <a:gd name="T6" fmla="*/ 23 w 24"/>
                    <a:gd name="T7" fmla="*/ 8 h 24"/>
                    <a:gd name="T8" fmla="*/ 24 w 24"/>
                    <a:gd name="T9" fmla="*/ 12 h 24"/>
                    <a:gd name="T10" fmla="*/ 23 w 24"/>
                    <a:gd name="T11" fmla="*/ 17 h 24"/>
                    <a:gd name="T12" fmla="*/ 20 w 24"/>
                    <a:gd name="T13" fmla="*/ 21 h 24"/>
                    <a:gd name="T14" fmla="*/ 16 w 24"/>
                    <a:gd name="T15" fmla="*/ 24 h 24"/>
                    <a:gd name="T16" fmla="*/ 12 w 24"/>
                    <a:gd name="T17" fmla="*/ 24 h 24"/>
                    <a:gd name="T18" fmla="*/ 7 w 24"/>
                    <a:gd name="T19" fmla="*/ 24 h 24"/>
                    <a:gd name="T20" fmla="*/ 3 w 24"/>
                    <a:gd name="T21" fmla="*/ 21 h 24"/>
                    <a:gd name="T22" fmla="*/ 0 w 24"/>
                    <a:gd name="T23" fmla="*/ 17 h 24"/>
                    <a:gd name="T24" fmla="*/ 0 w 24"/>
                    <a:gd name="T25" fmla="*/ 12 h 24"/>
                    <a:gd name="T26" fmla="*/ 0 w 24"/>
                    <a:gd name="T27" fmla="*/ 8 h 24"/>
                    <a:gd name="T28" fmla="*/ 3 w 24"/>
                    <a:gd name="T29" fmla="*/ 4 h 24"/>
                    <a:gd name="T30" fmla="*/ 7 w 24"/>
                    <a:gd name="T31" fmla="*/ 1 h 24"/>
                    <a:gd name="T32" fmla="*/ 12 w 24"/>
                    <a:gd name="T3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4" h="24">
                      <a:moveTo>
                        <a:pt x="12" y="0"/>
                      </a:moveTo>
                      <a:lnTo>
                        <a:pt x="16" y="1"/>
                      </a:lnTo>
                      <a:lnTo>
                        <a:pt x="20" y="4"/>
                      </a:lnTo>
                      <a:lnTo>
                        <a:pt x="23" y="8"/>
                      </a:lnTo>
                      <a:lnTo>
                        <a:pt x="24" y="12"/>
                      </a:lnTo>
                      <a:lnTo>
                        <a:pt x="23" y="17"/>
                      </a:lnTo>
                      <a:lnTo>
                        <a:pt x="20" y="21"/>
                      </a:lnTo>
                      <a:lnTo>
                        <a:pt x="16" y="24"/>
                      </a:lnTo>
                      <a:lnTo>
                        <a:pt x="12" y="24"/>
                      </a:lnTo>
                      <a:lnTo>
                        <a:pt x="7" y="24"/>
                      </a:lnTo>
                      <a:lnTo>
                        <a:pt x="3" y="21"/>
                      </a:lnTo>
                      <a:lnTo>
                        <a:pt x="0" y="17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3" y="4"/>
                      </a:lnTo>
                      <a:lnTo>
                        <a:pt x="7" y="1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70" name="Freeform 557"/>
                <p:cNvSpPr>
                  <a:spLocks/>
                </p:cNvSpPr>
                <p:nvPr/>
              </p:nvSpPr>
              <p:spPr bwMode="auto">
                <a:xfrm>
                  <a:off x="3264" y="1326"/>
                  <a:ext cx="18" cy="17"/>
                </a:xfrm>
                <a:custGeom>
                  <a:avLst/>
                  <a:gdLst>
                    <a:gd name="T0" fmla="*/ 9 w 18"/>
                    <a:gd name="T1" fmla="*/ 0 h 17"/>
                    <a:gd name="T2" fmla="*/ 13 w 18"/>
                    <a:gd name="T3" fmla="*/ 0 h 17"/>
                    <a:gd name="T4" fmla="*/ 15 w 18"/>
                    <a:gd name="T5" fmla="*/ 3 h 17"/>
                    <a:gd name="T6" fmla="*/ 17 w 18"/>
                    <a:gd name="T7" fmla="*/ 5 h 17"/>
                    <a:gd name="T8" fmla="*/ 18 w 18"/>
                    <a:gd name="T9" fmla="*/ 8 h 17"/>
                    <a:gd name="T10" fmla="*/ 17 w 18"/>
                    <a:gd name="T11" fmla="*/ 12 h 17"/>
                    <a:gd name="T12" fmla="*/ 15 w 18"/>
                    <a:gd name="T13" fmla="*/ 15 h 17"/>
                    <a:gd name="T14" fmla="*/ 13 w 18"/>
                    <a:gd name="T15" fmla="*/ 17 h 17"/>
                    <a:gd name="T16" fmla="*/ 9 w 18"/>
                    <a:gd name="T17" fmla="*/ 17 h 17"/>
                    <a:gd name="T18" fmla="*/ 5 w 18"/>
                    <a:gd name="T19" fmla="*/ 17 h 17"/>
                    <a:gd name="T20" fmla="*/ 2 w 18"/>
                    <a:gd name="T21" fmla="*/ 15 h 17"/>
                    <a:gd name="T22" fmla="*/ 1 w 18"/>
                    <a:gd name="T23" fmla="*/ 12 h 17"/>
                    <a:gd name="T24" fmla="*/ 0 w 18"/>
                    <a:gd name="T25" fmla="*/ 8 h 17"/>
                    <a:gd name="T26" fmla="*/ 1 w 18"/>
                    <a:gd name="T27" fmla="*/ 5 h 17"/>
                    <a:gd name="T28" fmla="*/ 2 w 18"/>
                    <a:gd name="T29" fmla="*/ 3 h 17"/>
                    <a:gd name="T30" fmla="*/ 5 w 18"/>
                    <a:gd name="T31" fmla="*/ 0 h 17"/>
                    <a:gd name="T32" fmla="*/ 9 w 18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9" y="0"/>
                      </a:moveTo>
                      <a:lnTo>
                        <a:pt x="13" y="0"/>
                      </a:lnTo>
                      <a:lnTo>
                        <a:pt x="15" y="3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7" y="12"/>
                      </a:lnTo>
                      <a:lnTo>
                        <a:pt x="15" y="15"/>
                      </a:lnTo>
                      <a:lnTo>
                        <a:pt x="13" y="17"/>
                      </a:lnTo>
                      <a:lnTo>
                        <a:pt x="9" y="17"/>
                      </a:lnTo>
                      <a:lnTo>
                        <a:pt x="5" y="17"/>
                      </a:lnTo>
                      <a:lnTo>
                        <a:pt x="2" y="15"/>
                      </a:lnTo>
                      <a:lnTo>
                        <a:pt x="1" y="12"/>
                      </a:lnTo>
                      <a:lnTo>
                        <a:pt x="0" y="8"/>
                      </a:lnTo>
                      <a:lnTo>
                        <a:pt x="1" y="5"/>
                      </a:lnTo>
                      <a:lnTo>
                        <a:pt x="2" y="3"/>
                      </a:lnTo>
                      <a:lnTo>
                        <a:pt x="5" y="0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71" name="Freeform 558"/>
                <p:cNvSpPr>
                  <a:spLocks/>
                </p:cNvSpPr>
                <p:nvPr/>
              </p:nvSpPr>
              <p:spPr bwMode="auto">
                <a:xfrm>
                  <a:off x="3304" y="1329"/>
                  <a:ext cx="12" cy="12"/>
                </a:xfrm>
                <a:custGeom>
                  <a:avLst/>
                  <a:gdLst>
                    <a:gd name="T0" fmla="*/ 7 w 12"/>
                    <a:gd name="T1" fmla="*/ 0 h 12"/>
                    <a:gd name="T2" fmla="*/ 9 w 12"/>
                    <a:gd name="T3" fmla="*/ 0 h 12"/>
                    <a:gd name="T4" fmla="*/ 12 w 12"/>
                    <a:gd name="T5" fmla="*/ 2 h 12"/>
                    <a:gd name="T6" fmla="*/ 12 w 12"/>
                    <a:gd name="T7" fmla="*/ 5 h 12"/>
                    <a:gd name="T8" fmla="*/ 12 w 12"/>
                    <a:gd name="T9" fmla="*/ 9 h 12"/>
                    <a:gd name="T10" fmla="*/ 9 w 12"/>
                    <a:gd name="T11" fmla="*/ 10 h 12"/>
                    <a:gd name="T12" fmla="*/ 7 w 12"/>
                    <a:gd name="T13" fmla="*/ 12 h 12"/>
                    <a:gd name="T14" fmla="*/ 3 w 12"/>
                    <a:gd name="T15" fmla="*/ 10 h 12"/>
                    <a:gd name="T16" fmla="*/ 2 w 12"/>
                    <a:gd name="T17" fmla="*/ 9 h 12"/>
                    <a:gd name="T18" fmla="*/ 0 w 12"/>
                    <a:gd name="T19" fmla="*/ 5 h 12"/>
                    <a:gd name="T20" fmla="*/ 2 w 12"/>
                    <a:gd name="T21" fmla="*/ 2 h 12"/>
                    <a:gd name="T22" fmla="*/ 3 w 12"/>
                    <a:gd name="T23" fmla="*/ 0 h 12"/>
                    <a:gd name="T24" fmla="*/ 7 w 12"/>
                    <a:gd name="T25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" h="12">
                      <a:moveTo>
                        <a:pt x="7" y="0"/>
                      </a:moveTo>
                      <a:lnTo>
                        <a:pt x="9" y="0"/>
                      </a:lnTo>
                      <a:lnTo>
                        <a:pt x="12" y="2"/>
                      </a:lnTo>
                      <a:lnTo>
                        <a:pt x="12" y="5"/>
                      </a:lnTo>
                      <a:lnTo>
                        <a:pt x="12" y="9"/>
                      </a:lnTo>
                      <a:lnTo>
                        <a:pt x="9" y="10"/>
                      </a:lnTo>
                      <a:lnTo>
                        <a:pt x="7" y="12"/>
                      </a:lnTo>
                      <a:lnTo>
                        <a:pt x="3" y="10"/>
                      </a:lnTo>
                      <a:lnTo>
                        <a:pt x="2" y="9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72" name="Freeform 559"/>
                <p:cNvSpPr>
                  <a:spLocks/>
                </p:cNvSpPr>
                <p:nvPr/>
              </p:nvSpPr>
              <p:spPr bwMode="auto">
                <a:xfrm>
                  <a:off x="3345" y="1331"/>
                  <a:ext cx="5" cy="7"/>
                </a:xfrm>
                <a:custGeom>
                  <a:avLst/>
                  <a:gdLst>
                    <a:gd name="T0" fmla="*/ 3 w 5"/>
                    <a:gd name="T1" fmla="*/ 0 h 7"/>
                    <a:gd name="T2" fmla="*/ 5 w 5"/>
                    <a:gd name="T3" fmla="*/ 2 h 7"/>
                    <a:gd name="T4" fmla="*/ 5 w 5"/>
                    <a:gd name="T5" fmla="*/ 3 h 7"/>
                    <a:gd name="T6" fmla="*/ 5 w 5"/>
                    <a:gd name="T7" fmla="*/ 6 h 7"/>
                    <a:gd name="T8" fmla="*/ 3 w 5"/>
                    <a:gd name="T9" fmla="*/ 7 h 7"/>
                    <a:gd name="T10" fmla="*/ 0 w 5"/>
                    <a:gd name="T11" fmla="*/ 6 h 7"/>
                    <a:gd name="T12" fmla="*/ 0 w 5"/>
                    <a:gd name="T13" fmla="*/ 3 h 7"/>
                    <a:gd name="T14" fmla="*/ 0 w 5"/>
                    <a:gd name="T15" fmla="*/ 2 h 7"/>
                    <a:gd name="T16" fmla="*/ 3 w 5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7">
                      <a:moveTo>
                        <a:pt x="3" y="0"/>
                      </a:moveTo>
                      <a:lnTo>
                        <a:pt x="5" y="2"/>
                      </a:lnTo>
                      <a:lnTo>
                        <a:pt x="5" y="3"/>
                      </a:lnTo>
                      <a:lnTo>
                        <a:pt x="5" y="6"/>
                      </a:lnTo>
                      <a:lnTo>
                        <a:pt x="3" y="7"/>
                      </a:lnTo>
                      <a:lnTo>
                        <a:pt x="0" y="6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73" name="Freeform 560"/>
                <p:cNvSpPr>
                  <a:spLocks/>
                </p:cNvSpPr>
                <p:nvPr/>
              </p:nvSpPr>
              <p:spPr bwMode="auto">
                <a:xfrm>
                  <a:off x="2677" y="1371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0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74" name="Freeform 561"/>
                <p:cNvSpPr>
                  <a:spLocks/>
                </p:cNvSpPr>
                <p:nvPr/>
              </p:nvSpPr>
              <p:spPr bwMode="auto">
                <a:xfrm>
                  <a:off x="2711" y="1368"/>
                  <a:ext cx="8" cy="8"/>
                </a:xfrm>
                <a:custGeom>
                  <a:avLst/>
                  <a:gdLst>
                    <a:gd name="T0" fmla="*/ 4 w 8"/>
                    <a:gd name="T1" fmla="*/ 0 h 8"/>
                    <a:gd name="T2" fmla="*/ 5 w 8"/>
                    <a:gd name="T3" fmla="*/ 0 h 8"/>
                    <a:gd name="T4" fmla="*/ 7 w 8"/>
                    <a:gd name="T5" fmla="*/ 1 h 8"/>
                    <a:gd name="T6" fmla="*/ 8 w 8"/>
                    <a:gd name="T7" fmla="*/ 4 h 8"/>
                    <a:gd name="T8" fmla="*/ 7 w 8"/>
                    <a:gd name="T9" fmla="*/ 5 h 8"/>
                    <a:gd name="T10" fmla="*/ 5 w 8"/>
                    <a:gd name="T11" fmla="*/ 7 h 8"/>
                    <a:gd name="T12" fmla="*/ 4 w 8"/>
                    <a:gd name="T13" fmla="*/ 8 h 8"/>
                    <a:gd name="T14" fmla="*/ 3 w 8"/>
                    <a:gd name="T15" fmla="*/ 7 h 8"/>
                    <a:gd name="T16" fmla="*/ 1 w 8"/>
                    <a:gd name="T17" fmla="*/ 5 h 8"/>
                    <a:gd name="T18" fmla="*/ 0 w 8"/>
                    <a:gd name="T19" fmla="*/ 4 h 8"/>
                    <a:gd name="T20" fmla="*/ 1 w 8"/>
                    <a:gd name="T21" fmla="*/ 1 h 8"/>
                    <a:gd name="T22" fmla="*/ 3 w 8"/>
                    <a:gd name="T23" fmla="*/ 0 h 8"/>
                    <a:gd name="T24" fmla="*/ 4 w 8"/>
                    <a:gd name="T2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8" h="8">
                      <a:moveTo>
                        <a:pt x="4" y="0"/>
                      </a:moveTo>
                      <a:lnTo>
                        <a:pt x="5" y="0"/>
                      </a:lnTo>
                      <a:lnTo>
                        <a:pt x="7" y="1"/>
                      </a:lnTo>
                      <a:lnTo>
                        <a:pt x="8" y="4"/>
                      </a:lnTo>
                      <a:lnTo>
                        <a:pt x="7" y="5"/>
                      </a:lnTo>
                      <a:lnTo>
                        <a:pt x="5" y="7"/>
                      </a:lnTo>
                      <a:lnTo>
                        <a:pt x="4" y="8"/>
                      </a:lnTo>
                      <a:lnTo>
                        <a:pt x="3" y="7"/>
                      </a:lnTo>
                      <a:lnTo>
                        <a:pt x="1" y="5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75" name="Freeform 562"/>
                <p:cNvSpPr>
                  <a:spLocks/>
                </p:cNvSpPr>
                <p:nvPr/>
              </p:nvSpPr>
              <p:spPr bwMode="auto">
                <a:xfrm>
                  <a:off x="2745" y="1365"/>
                  <a:ext cx="13" cy="13"/>
                </a:xfrm>
                <a:custGeom>
                  <a:avLst/>
                  <a:gdLst>
                    <a:gd name="T0" fmla="*/ 7 w 13"/>
                    <a:gd name="T1" fmla="*/ 0 h 13"/>
                    <a:gd name="T2" fmla="*/ 11 w 13"/>
                    <a:gd name="T3" fmla="*/ 0 h 13"/>
                    <a:gd name="T4" fmla="*/ 13 w 13"/>
                    <a:gd name="T5" fmla="*/ 3 h 13"/>
                    <a:gd name="T6" fmla="*/ 13 w 13"/>
                    <a:gd name="T7" fmla="*/ 7 h 13"/>
                    <a:gd name="T8" fmla="*/ 13 w 13"/>
                    <a:gd name="T9" fmla="*/ 10 h 13"/>
                    <a:gd name="T10" fmla="*/ 11 w 13"/>
                    <a:gd name="T11" fmla="*/ 12 h 13"/>
                    <a:gd name="T12" fmla="*/ 7 w 13"/>
                    <a:gd name="T13" fmla="*/ 13 h 13"/>
                    <a:gd name="T14" fmla="*/ 4 w 13"/>
                    <a:gd name="T15" fmla="*/ 12 h 13"/>
                    <a:gd name="T16" fmla="*/ 1 w 13"/>
                    <a:gd name="T17" fmla="*/ 10 h 13"/>
                    <a:gd name="T18" fmla="*/ 0 w 13"/>
                    <a:gd name="T19" fmla="*/ 7 h 13"/>
                    <a:gd name="T20" fmla="*/ 1 w 13"/>
                    <a:gd name="T21" fmla="*/ 3 h 13"/>
                    <a:gd name="T22" fmla="*/ 4 w 13"/>
                    <a:gd name="T23" fmla="*/ 0 h 13"/>
                    <a:gd name="T24" fmla="*/ 7 w 13"/>
                    <a:gd name="T25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3" h="13">
                      <a:moveTo>
                        <a:pt x="7" y="0"/>
                      </a:moveTo>
                      <a:lnTo>
                        <a:pt x="11" y="0"/>
                      </a:lnTo>
                      <a:lnTo>
                        <a:pt x="13" y="3"/>
                      </a:lnTo>
                      <a:lnTo>
                        <a:pt x="13" y="7"/>
                      </a:lnTo>
                      <a:lnTo>
                        <a:pt x="13" y="10"/>
                      </a:lnTo>
                      <a:lnTo>
                        <a:pt x="11" y="12"/>
                      </a:lnTo>
                      <a:lnTo>
                        <a:pt x="7" y="13"/>
                      </a:lnTo>
                      <a:lnTo>
                        <a:pt x="4" y="12"/>
                      </a:lnTo>
                      <a:lnTo>
                        <a:pt x="1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lnTo>
                        <a:pt x="4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76" name="Freeform 563"/>
                <p:cNvSpPr>
                  <a:spLocks/>
                </p:cNvSpPr>
                <p:nvPr/>
              </p:nvSpPr>
              <p:spPr bwMode="auto">
                <a:xfrm>
                  <a:off x="2780" y="1363"/>
                  <a:ext cx="19" cy="18"/>
                </a:xfrm>
                <a:custGeom>
                  <a:avLst/>
                  <a:gdLst>
                    <a:gd name="T0" fmla="*/ 10 w 19"/>
                    <a:gd name="T1" fmla="*/ 0 h 18"/>
                    <a:gd name="T2" fmla="*/ 14 w 19"/>
                    <a:gd name="T3" fmla="*/ 0 h 18"/>
                    <a:gd name="T4" fmla="*/ 16 w 19"/>
                    <a:gd name="T5" fmla="*/ 2 h 18"/>
                    <a:gd name="T6" fmla="*/ 17 w 19"/>
                    <a:gd name="T7" fmla="*/ 5 h 18"/>
                    <a:gd name="T8" fmla="*/ 19 w 19"/>
                    <a:gd name="T9" fmla="*/ 9 h 18"/>
                    <a:gd name="T10" fmla="*/ 17 w 19"/>
                    <a:gd name="T11" fmla="*/ 13 h 18"/>
                    <a:gd name="T12" fmla="*/ 16 w 19"/>
                    <a:gd name="T13" fmla="*/ 15 h 18"/>
                    <a:gd name="T14" fmla="*/ 14 w 19"/>
                    <a:gd name="T15" fmla="*/ 17 h 18"/>
                    <a:gd name="T16" fmla="*/ 10 w 19"/>
                    <a:gd name="T17" fmla="*/ 18 h 18"/>
                    <a:gd name="T18" fmla="*/ 6 w 19"/>
                    <a:gd name="T19" fmla="*/ 17 h 18"/>
                    <a:gd name="T20" fmla="*/ 3 w 19"/>
                    <a:gd name="T21" fmla="*/ 15 h 18"/>
                    <a:gd name="T22" fmla="*/ 0 w 19"/>
                    <a:gd name="T23" fmla="*/ 13 h 18"/>
                    <a:gd name="T24" fmla="*/ 0 w 19"/>
                    <a:gd name="T25" fmla="*/ 9 h 18"/>
                    <a:gd name="T26" fmla="*/ 0 w 19"/>
                    <a:gd name="T27" fmla="*/ 5 h 18"/>
                    <a:gd name="T28" fmla="*/ 3 w 19"/>
                    <a:gd name="T29" fmla="*/ 2 h 18"/>
                    <a:gd name="T30" fmla="*/ 6 w 19"/>
                    <a:gd name="T31" fmla="*/ 0 h 18"/>
                    <a:gd name="T32" fmla="*/ 10 w 19"/>
                    <a:gd name="T3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8">
                      <a:moveTo>
                        <a:pt x="10" y="0"/>
                      </a:moveTo>
                      <a:lnTo>
                        <a:pt x="14" y="0"/>
                      </a:lnTo>
                      <a:lnTo>
                        <a:pt x="16" y="2"/>
                      </a:lnTo>
                      <a:lnTo>
                        <a:pt x="17" y="5"/>
                      </a:lnTo>
                      <a:lnTo>
                        <a:pt x="19" y="9"/>
                      </a:lnTo>
                      <a:lnTo>
                        <a:pt x="17" y="13"/>
                      </a:lnTo>
                      <a:lnTo>
                        <a:pt x="16" y="15"/>
                      </a:lnTo>
                      <a:lnTo>
                        <a:pt x="14" y="17"/>
                      </a:lnTo>
                      <a:lnTo>
                        <a:pt x="10" y="18"/>
                      </a:lnTo>
                      <a:lnTo>
                        <a:pt x="6" y="17"/>
                      </a:lnTo>
                      <a:lnTo>
                        <a:pt x="3" y="15"/>
                      </a:lnTo>
                      <a:lnTo>
                        <a:pt x="0" y="13"/>
                      </a:ln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2"/>
                      </a:lnTo>
                      <a:lnTo>
                        <a:pt x="6" y="0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77" name="Freeform 564"/>
                <p:cNvSpPr>
                  <a:spLocks/>
                </p:cNvSpPr>
                <p:nvPr/>
              </p:nvSpPr>
              <p:spPr bwMode="auto">
                <a:xfrm>
                  <a:off x="2815" y="1360"/>
                  <a:ext cx="23" cy="24"/>
                </a:xfrm>
                <a:custGeom>
                  <a:avLst/>
                  <a:gdLst>
                    <a:gd name="T0" fmla="*/ 11 w 23"/>
                    <a:gd name="T1" fmla="*/ 0 h 24"/>
                    <a:gd name="T2" fmla="*/ 17 w 23"/>
                    <a:gd name="T3" fmla="*/ 0 h 24"/>
                    <a:gd name="T4" fmla="*/ 20 w 23"/>
                    <a:gd name="T5" fmla="*/ 3 h 24"/>
                    <a:gd name="T6" fmla="*/ 23 w 23"/>
                    <a:gd name="T7" fmla="*/ 7 h 24"/>
                    <a:gd name="T8" fmla="*/ 23 w 23"/>
                    <a:gd name="T9" fmla="*/ 12 h 24"/>
                    <a:gd name="T10" fmla="*/ 23 w 23"/>
                    <a:gd name="T11" fmla="*/ 16 h 24"/>
                    <a:gd name="T12" fmla="*/ 20 w 23"/>
                    <a:gd name="T13" fmla="*/ 20 h 24"/>
                    <a:gd name="T14" fmla="*/ 17 w 23"/>
                    <a:gd name="T15" fmla="*/ 22 h 24"/>
                    <a:gd name="T16" fmla="*/ 11 w 23"/>
                    <a:gd name="T17" fmla="*/ 24 h 24"/>
                    <a:gd name="T18" fmla="*/ 7 w 23"/>
                    <a:gd name="T19" fmla="*/ 22 h 24"/>
                    <a:gd name="T20" fmla="*/ 3 w 23"/>
                    <a:gd name="T21" fmla="*/ 20 h 24"/>
                    <a:gd name="T22" fmla="*/ 1 w 23"/>
                    <a:gd name="T23" fmla="*/ 16 h 24"/>
                    <a:gd name="T24" fmla="*/ 0 w 23"/>
                    <a:gd name="T25" fmla="*/ 12 h 24"/>
                    <a:gd name="T26" fmla="*/ 1 w 23"/>
                    <a:gd name="T27" fmla="*/ 7 h 24"/>
                    <a:gd name="T28" fmla="*/ 3 w 23"/>
                    <a:gd name="T29" fmla="*/ 3 h 24"/>
                    <a:gd name="T30" fmla="*/ 7 w 23"/>
                    <a:gd name="T31" fmla="*/ 0 h 24"/>
                    <a:gd name="T32" fmla="*/ 11 w 23"/>
                    <a:gd name="T3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3" h="24">
                      <a:moveTo>
                        <a:pt x="11" y="0"/>
                      </a:moveTo>
                      <a:lnTo>
                        <a:pt x="17" y="0"/>
                      </a:lnTo>
                      <a:lnTo>
                        <a:pt x="20" y="3"/>
                      </a:lnTo>
                      <a:lnTo>
                        <a:pt x="23" y="7"/>
                      </a:lnTo>
                      <a:lnTo>
                        <a:pt x="23" y="12"/>
                      </a:lnTo>
                      <a:lnTo>
                        <a:pt x="23" y="16"/>
                      </a:lnTo>
                      <a:lnTo>
                        <a:pt x="20" y="20"/>
                      </a:lnTo>
                      <a:lnTo>
                        <a:pt x="17" y="22"/>
                      </a:lnTo>
                      <a:lnTo>
                        <a:pt x="11" y="24"/>
                      </a:lnTo>
                      <a:lnTo>
                        <a:pt x="7" y="22"/>
                      </a:lnTo>
                      <a:lnTo>
                        <a:pt x="3" y="20"/>
                      </a:lnTo>
                      <a:lnTo>
                        <a:pt x="1" y="16"/>
                      </a:lnTo>
                      <a:lnTo>
                        <a:pt x="0" y="12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0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78" name="Freeform 565"/>
                <p:cNvSpPr>
                  <a:spLocks/>
                </p:cNvSpPr>
                <p:nvPr/>
              </p:nvSpPr>
              <p:spPr bwMode="auto">
                <a:xfrm>
                  <a:off x="2850" y="1358"/>
                  <a:ext cx="29" cy="28"/>
                </a:xfrm>
                <a:custGeom>
                  <a:avLst/>
                  <a:gdLst>
                    <a:gd name="T0" fmla="*/ 14 w 29"/>
                    <a:gd name="T1" fmla="*/ 0 h 28"/>
                    <a:gd name="T2" fmla="*/ 18 w 29"/>
                    <a:gd name="T3" fmla="*/ 0 h 28"/>
                    <a:gd name="T4" fmla="*/ 22 w 29"/>
                    <a:gd name="T5" fmla="*/ 2 h 28"/>
                    <a:gd name="T6" fmla="*/ 26 w 29"/>
                    <a:gd name="T7" fmla="*/ 5 h 28"/>
                    <a:gd name="T8" fmla="*/ 27 w 29"/>
                    <a:gd name="T9" fmla="*/ 9 h 28"/>
                    <a:gd name="T10" fmla="*/ 29 w 29"/>
                    <a:gd name="T11" fmla="*/ 14 h 28"/>
                    <a:gd name="T12" fmla="*/ 27 w 29"/>
                    <a:gd name="T13" fmla="*/ 18 h 28"/>
                    <a:gd name="T14" fmla="*/ 26 w 29"/>
                    <a:gd name="T15" fmla="*/ 22 h 28"/>
                    <a:gd name="T16" fmla="*/ 22 w 29"/>
                    <a:gd name="T17" fmla="*/ 26 h 28"/>
                    <a:gd name="T18" fmla="*/ 18 w 29"/>
                    <a:gd name="T19" fmla="*/ 27 h 28"/>
                    <a:gd name="T20" fmla="*/ 14 w 29"/>
                    <a:gd name="T21" fmla="*/ 28 h 28"/>
                    <a:gd name="T22" fmla="*/ 9 w 29"/>
                    <a:gd name="T23" fmla="*/ 27 h 28"/>
                    <a:gd name="T24" fmla="*/ 5 w 29"/>
                    <a:gd name="T25" fmla="*/ 26 h 28"/>
                    <a:gd name="T26" fmla="*/ 2 w 29"/>
                    <a:gd name="T27" fmla="*/ 22 h 28"/>
                    <a:gd name="T28" fmla="*/ 0 w 29"/>
                    <a:gd name="T29" fmla="*/ 18 h 28"/>
                    <a:gd name="T30" fmla="*/ 0 w 29"/>
                    <a:gd name="T31" fmla="*/ 14 h 28"/>
                    <a:gd name="T32" fmla="*/ 0 w 29"/>
                    <a:gd name="T33" fmla="*/ 9 h 28"/>
                    <a:gd name="T34" fmla="*/ 2 w 29"/>
                    <a:gd name="T35" fmla="*/ 5 h 28"/>
                    <a:gd name="T36" fmla="*/ 5 w 29"/>
                    <a:gd name="T37" fmla="*/ 2 h 28"/>
                    <a:gd name="T38" fmla="*/ 9 w 29"/>
                    <a:gd name="T39" fmla="*/ 0 h 28"/>
                    <a:gd name="T40" fmla="*/ 14 w 29"/>
                    <a:gd name="T41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9" h="28">
                      <a:moveTo>
                        <a:pt x="14" y="0"/>
                      </a:moveTo>
                      <a:lnTo>
                        <a:pt x="18" y="0"/>
                      </a:lnTo>
                      <a:lnTo>
                        <a:pt x="22" y="2"/>
                      </a:lnTo>
                      <a:lnTo>
                        <a:pt x="26" y="5"/>
                      </a:lnTo>
                      <a:lnTo>
                        <a:pt x="27" y="9"/>
                      </a:lnTo>
                      <a:lnTo>
                        <a:pt x="29" y="14"/>
                      </a:lnTo>
                      <a:lnTo>
                        <a:pt x="27" y="18"/>
                      </a:lnTo>
                      <a:lnTo>
                        <a:pt x="26" y="22"/>
                      </a:lnTo>
                      <a:lnTo>
                        <a:pt x="22" y="26"/>
                      </a:lnTo>
                      <a:lnTo>
                        <a:pt x="18" y="27"/>
                      </a:lnTo>
                      <a:lnTo>
                        <a:pt x="14" y="28"/>
                      </a:lnTo>
                      <a:lnTo>
                        <a:pt x="9" y="27"/>
                      </a:lnTo>
                      <a:lnTo>
                        <a:pt x="5" y="26"/>
                      </a:lnTo>
                      <a:lnTo>
                        <a:pt x="2" y="22"/>
                      </a:lnTo>
                      <a:lnTo>
                        <a:pt x="0" y="18"/>
                      </a:lnTo>
                      <a:lnTo>
                        <a:pt x="0" y="14"/>
                      </a:lnTo>
                      <a:lnTo>
                        <a:pt x="0" y="9"/>
                      </a:lnTo>
                      <a:lnTo>
                        <a:pt x="2" y="5"/>
                      </a:lnTo>
                      <a:lnTo>
                        <a:pt x="5" y="2"/>
                      </a:lnTo>
                      <a:lnTo>
                        <a:pt x="9" y="0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79" name="Freeform 566"/>
                <p:cNvSpPr>
                  <a:spLocks/>
                </p:cNvSpPr>
                <p:nvPr/>
              </p:nvSpPr>
              <p:spPr bwMode="auto">
                <a:xfrm>
                  <a:off x="2884" y="1355"/>
                  <a:ext cx="34" cy="34"/>
                </a:xfrm>
                <a:custGeom>
                  <a:avLst/>
                  <a:gdLst>
                    <a:gd name="T0" fmla="*/ 17 w 34"/>
                    <a:gd name="T1" fmla="*/ 0 h 34"/>
                    <a:gd name="T2" fmla="*/ 22 w 34"/>
                    <a:gd name="T3" fmla="*/ 1 h 34"/>
                    <a:gd name="T4" fmla="*/ 27 w 34"/>
                    <a:gd name="T5" fmla="*/ 3 h 34"/>
                    <a:gd name="T6" fmla="*/ 30 w 34"/>
                    <a:gd name="T7" fmla="*/ 6 h 34"/>
                    <a:gd name="T8" fmla="*/ 33 w 34"/>
                    <a:gd name="T9" fmla="*/ 12 h 34"/>
                    <a:gd name="T10" fmla="*/ 34 w 34"/>
                    <a:gd name="T11" fmla="*/ 17 h 34"/>
                    <a:gd name="T12" fmla="*/ 33 w 34"/>
                    <a:gd name="T13" fmla="*/ 22 h 34"/>
                    <a:gd name="T14" fmla="*/ 30 w 34"/>
                    <a:gd name="T15" fmla="*/ 26 h 34"/>
                    <a:gd name="T16" fmla="*/ 27 w 34"/>
                    <a:gd name="T17" fmla="*/ 30 h 34"/>
                    <a:gd name="T18" fmla="*/ 22 w 34"/>
                    <a:gd name="T19" fmla="*/ 33 h 34"/>
                    <a:gd name="T20" fmla="*/ 17 w 34"/>
                    <a:gd name="T21" fmla="*/ 34 h 34"/>
                    <a:gd name="T22" fmla="*/ 12 w 34"/>
                    <a:gd name="T23" fmla="*/ 33 h 34"/>
                    <a:gd name="T24" fmla="*/ 6 w 34"/>
                    <a:gd name="T25" fmla="*/ 30 h 34"/>
                    <a:gd name="T26" fmla="*/ 4 w 34"/>
                    <a:gd name="T27" fmla="*/ 26 h 34"/>
                    <a:gd name="T28" fmla="*/ 1 w 34"/>
                    <a:gd name="T29" fmla="*/ 22 h 34"/>
                    <a:gd name="T30" fmla="*/ 0 w 34"/>
                    <a:gd name="T31" fmla="*/ 17 h 34"/>
                    <a:gd name="T32" fmla="*/ 1 w 34"/>
                    <a:gd name="T33" fmla="*/ 12 h 34"/>
                    <a:gd name="T34" fmla="*/ 4 w 34"/>
                    <a:gd name="T35" fmla="*/ 6 h 34"/>
                    <a:gd name="T36" fmla="*/ 6 w 34"/>
                    <a:gd name="T37" fmla="*/ 3 h 34"/>
                    <a:gd name="T38" fmla="*/ 12 w 34"/>
                    <a:gd name="T39" fmla="*/ 1 h 34"/>
                    <a:gd name="T40" fmla="*/ 17 w 34"/>
                    <a:gd name="T41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4" h="34">
                      <a:moveTo>
                        <a:pt x="17" y="0"/>
                      </a:moveTo>
                      <a:lnTo>
                        <a:pt x="22" y="1"/>
                      </a:lnTo>
                      <a:lnTo>
                        <a:pt x="27" y="3"/>
                      </a:lnTo>
                      <a:lnTo>
                        <a:pt x="30" y="6"/>
                      </a:lnTo>
                      <a:lnTo>
                        <a:pt x="33" y="12"/>
                      </a:lnTo>
                      <a:lnTo>
                        <a:pt x="34" y="17"/>
                      </a:lnTo>
                      <a:lnTo>
                        <a:pt x="33" y="22"/>
                      </a:lnTo>
                      <a:lnTo>
                        <a:pt x="30" y="26"/>
                      </a:lnTo>
                      <a:lnTo>
                        <a:pt x="27" y="30"/>
                      </a:lnTo>
                      <a:lnTo>
                        <a:pt x="22" y="33"/>
                      </a:lnTo>
                      <a:lnTo>
                        <a:pt x="17" y="34"/>
                      </a:lnTo>
                      <a:lnTo>
                        <a:pt x="12" y="33"/>
                      </a:lnTo>
                      <a:lnTo>
                        <a:pt x="6" y="30"/>
                      </a:lnTo>
                      <a:lnTo>
                        <a:pt x="4" y="26"/>
                      </a:lnTo>
                      <a:lnTo>
                        <a:pt x="1" y="22"/>
                      </a:lnTo>
                      <a:lnTo>
                        <a:pt x="0" y="17"/>
                      </a:lnTo>
                      <a:lnTo>
                        <a:pt x="1" y="12"/>
                      </a:lnTo>
                      <a:lnTo>
                        <a:pt x="4" y="6"/>
                      </a:lnTo>
                      <a:lnTo>
                        <a:pt x="6" y="3"/>
                      </a:lnTo>
                      <a:lnTo>
                        <a:pt x="12" y="1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80" name="Freeform 567"/>
                <p:cNvSpPr>
                  <a:spLocks/>
                </p:cNvSpPr>
                <p:nvPr/>
              </p:nvSpPr>
              <p:spPr bwMode="auto">
                <a:xfrm>
                  <a:off x="2919" y="1354"/>
                  <a:ext cx="38" cy="36"/>
                </a:xfrm>
                <a:custGeom>
                  <a:avLst/>
                  <a:gdLst>
                    <a:gd name="T0" fmla="*/ 19 w 38"/>
                    <a:gd name="T1" fmla="*/ 0 h 36"/>
                    <a:gd name="T2" fmla="*/ 25 w 38"/>
                    <a:gd name="T3" fmla="*/ 0 h 36"/>
                    <a:gd name="T4" fmla="*/ 30 w 38"/>
                    <a:gd name="T5" fmla="*/ 2 h 36"/>
                    <a:gd name="T6" fmla="*/ 34 w 38"/>
                    <a:gd name="T7" fmla="*/ 6 h 36"/>
                    <a:gd name="T8" fmla="*/ 37 w 38"/>
                    <a:gd name="T9" fmla="*/ 11 h 36"/>
                    <a:gd name="T10" fmla="*/ 38 w 38"/>
                    <a:gd name="T11" fmla="*/ 18 h 36"/>
                    <a:gd name="T12" fmla="*/ 37 w 38"/>
                    <a:gd name="T13" fmla="*/ 23 h 36"/>
                    <a:gd name="T14" fmla="*/ 34 w 38"/>
                    <a:gd name="T15" fmla="*/ 28 h 36"/>
                    <a:gd name="T16" fmla="*/ 30 w 38"/>
                    <a:gd name="T17" fmla="*/ 32 h 36"/>
                    <a:gd name="T18" fmla="*/ 25 w 38"/>
                    <a:gd name="T19" fmla="*/ 35 h 36"/>
                    <a:gd name="T20" fmla="*/ 19 w 38"/>
                    <a:gd name="T21" fmla="*/ 36 h 36"/>
                    <a:gd name="T22" fmla="*/ 13 w 38"/>
                    <a:gd name="T23" fmla="*/ 35 h 36"/>
                    <a:gd name="T24" fmla="*/ 8 w 38"/>
                    <a:gd name="T25" fmla="*/ 32 h 36"/>
                    <a:gd name="T26" fmla="*/ 4 w 38"/>
                    <a:gd name="T27" fmla="*/ 28 h 36"/>
                    <a:gd name="T28" fmla="*/ 2 w 38"/>
                    <a:gd name="T29" fmla="*/ 23 h 36"/>
                    <a:gd name="T30" fmla="*/ 0 w 38"/>
                    <a:gd name="T31" fmla="*/ 18 h 36"/>
                    <a:gd name="T32" fmla="*/ 2 w 38"/>
                    <a:gd name="T33" fmla="*/ 11 h 36"/>
                    <a:gd name="T34" fmla="*/ 4 w 38"/>
                    <a:gd name="T35" fmla="*/ 6 h 36"/>
                    <a:gd name="T36" fmla="*/ 8 w 38"/>
                    <a:gd name="T37" fmla="*/ 2 h 36"/>
                    <a:gd name="T38" fmla="*/ 13 w 38"/>
                    <a:gd name="T39" fmla="*/ 0 h 36"/>
                    <a:gd name="T40" fmla="*/ 19 w 38"/>
                    <a:gd name="T41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8" h="36">
                      <a:moveTo>
                        <a:pt x="19" y="0"/>
                      </a:moveTo>
                      <a:lnTo>
                        <a:pt x="25" y="0"/>
                      </a:lnTo>
                      <a:lnTo>
                        <a:pt x="30" y="2"/>
                      </a:lnTo>
                      <a:lnTo>
                        <a:pt x="34" y="6"/>
                      </a:lnTo>
                      <a:lnTo>
                        <a:pt x="37" y="11"/>
                      </a:lnTo>
                      <a:lnTo>
                        <a:pt x="38" y="18"/>
                      </a:lnTo>
                      <a:lnTo>
                        <a:pt x="37" y="23"/>
                      </a:lnTo>
                      <a:lnTo>
                        <a:pt x="34" y="28"/>
                      </a:lnTo>
                      <a:lnTo>
                        <a:pt x="30" y="32"/>
                      </a:lnTo>
                      <a:lnTo>
                        <a:pt x="25" y="35"/>
                      </a:lnTo>
                      <a:lnTo>
                        <a:pt x="19" y="36"/>
                      </a:lnTo>
                      <a:lnTo>
                        <a:pt x="13" y="35"/>
                      </a:lnTo>
                      <a:lnTo>
                        <a:pt x="8" y="32"/>
                      </a:lnTo>
                      <a:lnTo>
                        <a:pt x="4" y="28"/>
                      </a:lnTo>
                      <a:lnTo>
                        <a:pt x="2" y="23"/>
                      </a:lnTo>
                      <a:lnTo>
                        <a:pt x="0" y="18"/>
                      </a:lnTo>
                      <a:lnTo>
                        <a:pt x="2" y="11"/>
                      </a:lnTo>
                      <a:lnTo>
                        <a:pt x="4" y="6"/>
                      </a:lnTo>
                      <a:lnTo>
                        <a:pt x="8" y="2"/>
                      </a:lnTo>
                      <a:lnTo>
                        <a:pt x="13" y="0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81" name="Freeform 568"/>
                <p:cNvSpPr>
                  <a:spLocks/>
                </p:cNvSpPr>
                <p:nvPr/>
              </p:nvSpPr>
              <p:spPr bwMode="auto">
                <a:xfrm>
                  <a:off x="2956" y="1352"/>
                  <a:ext cx="39" cy="40"/>
                </a:xfrm>
                <a:custGeom>
                  <a:avLst/>
                  <a:gdLst>
                    <a:gd name="T0" fmla="*/ 20 w 39"/>
                    <a:gd name="T1" fmla="*/ 0 h 40"/>
                    <a:gd name="T2" fmla="*/ 25 w 39"/>
                    <a:gd name="T3" fmla="*/ 0 h 40"/>
                    <a:gd name="T4" fmla="*/ 30 w 39"/>
                    <a:gd name="T5" fmla="*/ 3 h 40"/>
                    <a:gd name="T6" fmla="*/ 34 w 39"/>
                    <a:gd name="T7" fmla="*/ 6 h 40"/>
                    <a:gd name="T8" fmla="*/ 37 w 39"/>
                    <a:gd name="T9" fmla="*/ 9 h 40"/>
                    <a:gd name="T10" fmla="*/ 39 w 39"/>
                    <a:gd name="T11" fmla="*/ 15 h 40"/>
                    <a:gd name="T12" fmla="*/ 39 w 39"/>
                    <a:gd name="T13" fmla="*/ 20 h 40"/>
                    <a:gd name="T14" fmla="*/ 39 w 39"/>
                    <a:gd name="T15" fmla="*/ 25 h 40"/>
                    <a:gd name="T16" fmla="*/ 37 w 39"/>
                    <a:gd name="T17" fmla="*/ 29 h 40"/>
                    <a:gd name="T18" fmla="*/ 34 w 39"/>
                    <a:gd name="T19" fmla="*/ 34 h 40"/>
                    <a:gd name="T20" fmla="*/ 30 w 39"/>
                    <a:gd name="T21" fmla="*/ 37 h 40"/>
                    <a:gd name="T22" fmla="*/ 25 w 39"/>
                    <a:gd name="T23" fmla="*/ 38 h 40"/>
                    <a:gd name="T24" fmla="*/ 20 w 39"/>
                    <a:gd name="T25" fmla="*/ 40 h 40"/>
                    <a:gd name="T26" fmla="*/ 14 w 39"/>
                    <a:gd name="T27" fmla="*/ 38 h 40"/>
                    <a:gd name="T28" fmla="*/ 9 w 39"/>
                    <a:gd name="T29" fmla="*/ 37 h 40"/>
                    <a:gd name="T30" fmla="*/ 5 w 39"/>
                    <a:gd name="T31" fmla="*/ 34 h 40"/>
                    <a:gd name="T32" fmla="*/ 3 w 39"/>
                    <a:gd name="T33" fmla="*/ 29 h 40"/>
                    <a:gd name="T34" fmla="*/ 0 w 39"/>
                    <a:gd name="T35" fmla="*/ 25 h 40"/>
                    <a:gd name="T36" fmla="*/ 0 w 39"/>
                    <a:gd name="T37" fmla="*/ 20 h 40"/>
                    <a:gd name="T38" fmla="*/ 0 w 39"/>
                    <a:gd name="T39" fmla="*/ 15 h 40"/>
                    <a:gd name="T40" fmla="*/ 3 w 39"/>
                    <a:gd name="T41" fmla="*/ 9 h 40"/>
                    <a:gd name="T42" fmla="*/ 5 w 39"/>
                    <a:gd name="T43" fmla="*/ 6 h 40"/>
                    <a:gd name="T44" fmla="*/ 9 w 39"/>
                    <a:gd name="T45" fmla="*/ 3 h 40"/>
                    <a:gd name="T46" fmla="*/ 14 w 39"/>
                    <a:gd name="T47" fmla="*/ 0 h 40"/>
                    <a:gd name="T48" fmla="*/ 20 w 39"/>
                    <a:gd name="T49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9" h="40">
                      <a:moveTo>
                        <a:pt x="20" y="0"/>
                      </a:moveTo>
                      <a:lnTo>
                        <a:pt x="25" y="0"/>
                      </a:lnTo>
                      <a:lnTo>
                        <a:pt x="30" y="3"/>
                      </a:lnTo>
                      <a:lnTo>
                        <a:pt x="34" y="6"/>
                      </a:lnTo>
                      <a:lnTo>
                        <a:pt x="37" y="9"/>
                      </a:lnTo>
                      <a:lnTo>
                        <a:pt x="39" y="15"/>
                      </a:lnTo>
                      <a:lnTo>
                        <a:pt x="39" y="20"/>
                      </a:lnTo>
                      <a:lnTo>
                        <a:pt x="39" y="25"/>
                      </a:lnTo>
                      <a:lnTo>
                        <a:pt x="37" y="29"/>
                      </a:lnTo>
                      <a:lnTo>
                        <a:pt x="34" y="34"/>
                      </a:lnTo>
                      <a:lnTo>
                        <a:pt x="30" y="37"/>
                      </a:lnTo>
                      <a:lnTo>
                        <a:pt x="25" y="38"/>
                      </a:lnTo>
                      <a:lnTo>
                        <a:pt x="20" y="40"/>
                      </a:lnTo>
                      <a:lnTo>
                        <a:pt x="14" y="38"/>
                      </a:lnTo>
                      <a:lnTo>
                        <a:pt x="9" y="37"/>
                      </a:lnTo>
                      <a:lnTo>
                        <a:pt x="5" y="34"/>
                      </a:lnTo>
                      <a:lnTo>
                        <a:pt x="3" y="29"/>
                      </a:lnTo>
                      <a:lnTo>
                        <a:pt x="0" y="25"/>
                      </a:lnTo>
                      <a:lnTo>
                        <a:pt x="0" y="20"/>
                      </a:lnTo>
                      <a:lnTo>
                        <a:pt x="0" y="15"/>
                      </a:lnTo>
                      <a:lnTo>
                        <a:pt x="3" y="9"/>
                      </a:lnTo>
                      <a:lnTo>
                        <a:pt x="5" y="6"/>
                      </a:lnTo>
                      <a:lnTo>
                        <a:pt x="9" y="3"/>
                      </a:lnTo>
                      <a:lnTo>
                        <a:pt x="14" y="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82" name="Freeform 569"/>
                <p:cNvSpPr>
                  <a:spLocks/>
                </p:cNvSpPr>
                <p:nvPr/>
              </p:nvSpPr>
              <p:spPr bwMode="auto">
                <a:xfrm>
                  <a:off x="2993" y="1351"/>
                  <a:ext cx="40" cy="41"/>
                </a:xfrm>
                <a:custGeom>
                  <a:avLst/>
                  <a:gdLst>
                    <a:gd name="T0" fmla="*/ 19 w 40"/>
                    <a:gd name="T1" fmla="*/ 0 h 41"/>
                    <a:gd name="T2" fmla="*/ 25 w 40"/>
                    <a:gd name="T3" fmla="*/ 1 h 41"/>
                    <a:gd name="T4" fmla="*/ 30 w 40"/>
                    <a:gd name="T5" fmla="*/ 3 h 41"/>
                    <a:gd name="T6" fmla="*/ 34 w 40"/>
                    <a:gd name="T7" fmla="*/ 7 h 41"/>
                    <a:gd name="T8" fmla="*/ 38 w 40"/>
                    <a:gd name="T9" fmla="*/ 10 h 41"/>
                    <a:gd name="T10" fmla="*/ 39 w 40"/>
                    <a:gd name="T11" fmla="*/ 16 h 41"/>
                    <a:gd name="T12" fmla="*/ 40 w 40"/>
                    <a:gd name="T13" fmla="*/ 21 h 41"/>
                    <a:gd name="T14" fmla="*/ 39 w 40"/>
                    <a:gd name="T15" fmla="*/ 26 h 41"/>
                    <a:gd name="T16" fmla="*/ 38 w 40"/>
                    <a:gd name="T17" fmla="*/ 31 h 41"/>
                    <a:gd name="T18" fmla="*/ 34 w 40"/>
                    <a:gd name="T19" fmla="*/ 35 h 41"/>
                    <a:gd name="T20" fmla="*/ 30 w 40"/>
                    <a:gd name="T21" fmla="*/ 38 h 41"/>
                    <a:gd name="T22" fmla="*/ 25 w 40"/>
                    <a:gd name="T23" fmla="*/ 41 h 41"/>
                    <a:gd name="T24" fmla="*/ 19 w 40"/>
                    <a:gd name="T25" fmla="*/ 41 h 41"/>
                    <a:gd name="T26" fmla="*/ 14 w 40"/>
                    <a:gd name="T27" fmla="*/ 41 h 41"/>
                    <a:gd name="T28" fmla="*/ 9 w 40"/>
                    <a:gd name="T29" fmla="*/ 38 h 41"/>
                    <a:gd name="T30" fmla="*/ 5 w 40"/>
                    <a:gd name="T31" fmla="*/ 35 h 41"/>
                    <a:gd name="T32" fmla="*/ 2 w 40"/>
                    <a:gd name="T33" fmla="*/ 31 h 41"/>
                    <a:gd name="T34" fmla="*/ 0 w 40"/>
                    <a:gd name="T35" fmla="*/ 26 h 41"/>
                    <a:gd name="T36" fmla="*/ 0 w 40"/>
                    <a:gd name="T37" fmla="*/ 21 h 41"/>
                    <a:gd name="T38" fmla="*/ 0 w 40"/>
                    <a:gd name="T39" fmla="*/ 16 h 41"/>
                    <a:gd name="T40" fmla="*/ 2 w 40"/>
                    <a:gd name="T41" fmla="*/ 10 h 41"/>
                    <a:gd name="T42" fmla="*/ 5 w 40"/>
                    <a:gd name="T43" fmla="*/ 7 h 41"/>
                    <a:gd name="T44" fmla="*/ 9 w 40"/>
                    <a:gd name="T45" fmla="*/ 3 h 41"/>
                    <a:gd name="T46" fmla="*/ 14 w 40"/>
                    <a:gd name="T47" fmla="*/ 1 h 41"/>
                    <a:gd name="T48" fmla="*/ 19 w 40"/>
                    <a:gd name="T49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0" h="41">
                      <a:moveTo>
                        <a:pt x="19" y="0"/>
                      </a:moveTo>
                      <a:lnTo>
                        <a:pt x="25" y="1"/>
                      </a:lnTo>
                      <a:lnTo>
                        <a:pt x="30" y="3"/>
                      </a:lnTo>
                      <a:lnTo>
                        <a:pt x="34" y="7"/>
                      </a:lnTo>
                      <a:lnTo>
                        <a:pt x="38" y="10"/>
                      </a:lnTo>
                      <a:lnTo>
                        <a:pt x="39" y="16"/>
                      </a:lnTo>
                      <a:lnTo>
                        <a:pt x="40" y="21"/>
                      </a:lnTo>
                      <a:lnTo>
                        <a:pt x="39" y="26"/>
                      </a:lnTo>
                      <a:lnTo>
                        <a:pt x="38" y="31"/>
                      </a:lnTo>
                      <a:lnTo>
                        <a:pt x="34" y="35"/>
                      </a:lnTo>
                      <a:lnTo>
                        <a:pt x="30" y="38"/>
                      </a:lnTo>
                      <a:lnTo>
                        <a:pt x="25" y="41"/>
                      </a:lnTo>
                      <a:lnTo>
                        <a:pt x="19" y="41"/>
                      </a:lnTo>
                      <a:lnTo>
                        <a:pt x="14" y="41"/>
                      </a:lnTo>
                      <a:lnTo>
                        <a:pt x="9" y="38"/>
                      </a:lnTo>
                      <a:lnTo>
                        <a:pt x="5" y="35"/>
                      </a:lnTo>
                      <a:lnTo>
                        <a:pt x="2" y="31"/>
                      </a:lnTo>
                      <a:lnTo>
                        <a:pt x="0" y="26"/>
                      </a:lnTo>
                      <a:lnTo>
                        <a:pt x="0" y="21"/>
                      </a:lnTo>
                      <a:lnTo>
                        <a:pt x="0" y="16"/>
                      </a:lnTo>
                      <a:lnTo>
                        <a:pt x="2" y="10"/>
                      </a:lnTo>
                      <a:lnTo>
                        <a:pt x="5" y="7"/>
                      </a:lnTo>
                      <a:lnTo>
                        <a:pt x="9" y="3"/>
                      </a:lnTo>
                      <a:lnTo>
                        <a:pt x="14" y="1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83" name="Freeform 570"/>
                <p:cNvSpPr>
                  <a:spLocks/>
                </p:cNvSpPr>
                <p:nvPr/>
              </p:nvSpPr>
              <p:spPr bwMode="auto">
                <a:xfrm>
                  <a:off x="3029" y="1351"/>
                  <a:ext cx="41" cy="41"/>
                </a:xfrm>
                <a:custGeom>
                  <a:avLst/>
                  <a:gdLst>
                    <a:gd name="T0" fmla="*/ 21 w 41"/>
                    <a:gd name="T1" fmla="*/ 0 h 41"/>
                    <a:gd name="T2" fmla="*/ 26 w 41"/>
                    <a:gd name="T3" fmla="*/ 1 h 41"/>
                    <a:gd name="T4" fmla="*/ 30 w 41"/>
                    <a:gd name="T5" fmla="*/ 3 h 41"/>
                    <a:gd name="T6" fmla="*/ 36 w 41"/>
                    <a:gd name="T7" fmla="*/ 7 h 41"/>
                    <a:gd name="T8" fmla="*/ 38 w 41"/>
                    <a:gd name="T9" fmla="*/ 10 h 41"/>
                    <a:gd name="T10" fmla="*/ 41 w 41"/>
                    <a:gd name="T11" fmla="*/ 16 h 41"/>
                    <a:gd name="T12" fmla="*/ 41 w 41"/>
                    <a:gd name="T13" fmla="*/ 21 h 41"/>
                    <a:gd name="T14" fmla="*/ 41 w 41"/>
                    <a:gd name="T15" fmla="*/ 26 h 41"/>
                    <a:gd name="T16" fmla="*/ 38 w 41"/>
                    <a:gd name="T17" fmla="*/ 31 h 41"/>
                    <a:gd name="T18" fmla="*/ 36 w 41"/>
                    <a:gd name="T19" fmla="*/ 35 h 41"/>
                    <a:gd name="T20" fmla="*/ 30 w 41"/>
                    <a:gd name="T21" fmla="*/ 38 h 41"/>
                    <a:gd name="T22" fmla="*/ 26 w 41"/>
                    <a:gd name="T23" fmla="*/ 41 h 41"/>
                    <a:gd name="T24" fmla="*/ 21 w 41"/>
                    <a:gd name="T25" fmla="*/ 41 h 41"/>
                    <a:gd name="T26" fmla="*/ 16 w 41"/>
                    <a:gd name="T27" fmla="*/ 41 h 41"/>
                    <a:gd name="T28" fmla="*/ 11 w 41"/>
                    <a:gd name="T29" fmla="*/ 38 h 41"/>
                    <a:gd name="T30" fmla="*/ 7 w 41"/>
                    <a:gd name="T31" fmla="*/ 35 h 41"/>
                    <a:gd name="T32" fmla="*/ 3 w 41"/>
                    <a:gd name="T33" fmla="*/ 31 h 41"/>
                    <a:gd name="T34" fmla="*/ 2 w 41"/>
                    <a:gd name="T35" fmla="*/ 26 h 41"/>
                    <a:gd name="T36" fmla="*/ 0 w 41"/>
                    <a:gd name="T37" fmla="*/ 21 h 41"/>
                    <a:gd name="T38" fmla="*/ 2 w 41"/>
                    <a:gd name="T39" fmla="*/ 16 h 41"/>
                    <a:gd name="T40" fmla="*/ 3 w 41"/>
                    <a:gd name="T41" fmla="*/ 10 h 41"/>
                    <a:gd name="T42" fmla="*/ 7 w 41"/>
                    <a:gd name="T43" fmla="*/ 7 h 41"/>
                    <a:gd name="T44" fmla="*/ 11 w 41"/>
                    <a:gd name="T45" fmla="*/ 3 h 41"/>
                    <a:gd name="T46" fmla="*/ 16 w 41"/>
                    <a:gd name="T47" fmla="*/ 1 h 41"/>
                    <a:gd name="T48" fmla="*/ 21 w 41"/>
                    <a:gd name="T49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1" h="41">
                      <a:moveTo>
                        <a:pt x="21" y="0"/>
                      </a:moveTo>
                      <a:lnTo>
                        <a:pt x="26" y="1"/>
                      </a:lnTo>
                      <a:lnTo>
                        <a:pt x="30" y="3"/>
                      </a:lnTo>
                      <a:lnTo>
                        <a:pt x="36" y="7"/>
                      </a:lnTo>
                      <a:lnTo>
                        <a:pt x="38" y="10"/>
                      </a:lnTo>
                      <a:lnTo>
                        <a:pt x="41" y="16"/>
                      </a:lnTo>
                      <a:lnTo>
                        <a:pt x="41" y="21"/>
                      </a:lnTo>
                      <a:lnTo>
                        <a:pt x="41" y="26"/>
                      </a:lnTo>
                      <a:lnTo>
                        <a:pt x="38" y="31"/>
                      </a:lnTo>
                      <a:lnTo>
                        <a:pt x="36" y="35"/>
                      </a:lnTo>
                      <a:lnTo>
                        <a:pt x="30" y="38"/>
                      </a:lnTo>
                      <a:lnTo>
                        <a:pt x="26" y="41"/>
                      </a:lnTo>
                      <a:lnTo>
                        <a:pt x="21" y="41"/>
                      </a:lnTo>
                      <a:lnTo>
                        <a:pt x="16" y="41"/>
                      </a:lnTo>
                      <a:lnTo>
                        <a:pt x="11" y="38"/>
                      </a:lnTo>
                      <a:lnTo>
                        <a:pt x="7" y="35"/>
                      </a:lnTo>
                      <a:lnTo>
                        <a:pt x="3" y="31"/>
                      </a:lnTo>
                      <a:lnTo>
                        <a:pt x="2" y="26"/>
                      </a:lnTo>
                      <a:lnTo>
                        <a:pt x="0" y="21"/>
                      </a:lnTo>
                      <a:lnTo>
                        <a:pt x="2" y="16"/>
                      </a:lnTo>
                      <a:lnTo>
                        <a:pt x="3" y="10"/>
                      </a:lnTo>
                      <a:lnTo>
                        <a:pt x="7" y="7"/>
                      </a:lnTo>
                      <a:lnTo>
                        <a:pt x="11" y="3"/>
                      </a:lnTo>
                      <a:lnTo>
                        <a:pt x="16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84" name="Freeform 571"/>
                <p:cNvSpPr>
                  <a:spLocks/>
                </p:cNvSpPr>
                <p:nvPr/>
              </p:nvSpPr>
              <p:spPr bwMode="auto">
                <a:xfrm>
                  <a:off x="3069" y="1352"/>
                  <a:ext cx="38" cy="38"/>
                </a:xfrm>
                <a:custGeom>
                  <a:avLst/>
                  <a:gdLst>
                    <a:gd name="T0" fmla="*/ 18 w 38"/>
                    <a:gd name="T1" fmla="*/ 0 h 38"/>
                    <a:gd name="T2" fmla="*/ 24 w 38"/>
                    <a:gd name="T3" fmla="*/ 2 h 38"/>
                    <a:gd name="T4" fmla="*/ 30 w 38"/>
                    <a:gd name="T5" fmla="*/ 4 h 38"/>
                    <a:gd name="T6" fmla="*/ 34 w 38"/>
                    <a:gd name="T7" fmla="*/ 8 h 38"/>
                    <a:gd name="T8" fmla="*/ 36 w 38"/>
                    <a:gd name="T9" fmla="*/ 13 h 38"/>
                    <a:gd name="T10" fmla="*/ 38 w 38"/>
                    <a:gd name="T11" fmla="*/ 20 h 38"/>
                    <a:gd name="T12" fmla="*/ 36 w 38"/>
                    <a:gd name="T13" fmla="*/ 25 h 38"/>
                    <a:gd name="T14" fmla="*/ 34 w 38"/>
                    <a:gd name="T15" fmla="*/ 30 h 38"/>
                    <a:gd name="T16" fmla="*/ 30 w 38"/>
                    <a:gd name="T17" fmla="*/ 36 h 38"/>
                    <a:gd name="T18" fmla="*/ 24 w 38"/>
                    <a:gd name="T19" fmla="*/ 38 h 38"/>
                    <a:gd name="T20" fmla="*/ 18 w 38"/>
                    <a:gd name="T21" fmla="*/ 38 h 38"/>
                    <a:gd name="T22" fmla="*/ 13 w 38"/>
                    <a:gd name="T23" fmla="*/ 38 h 38"/>
                    <a:gd name="T24" fmla="*/ 6 w 38"/>
                    <a:gd name="T25" fmla="*/ 36 h 38"/>
                    <a:gd name="T26" fmla="*/ 2 w 38"/>
                    <a:gd name="T27" fmla="*/ 30 h 38"/>
                    <a:gd name="T28" fmla="*/ 0 w 38"/>
                    <a:gd name="T29" fmla="*/ 25 h 38"/>
                    <a:gd name="T30" fmla="*/ 0 w 38"/>
                    <a:gd name="T31" fmla="*/ 20 h 38"/>
                    <a:gd name="T32" fmla="*/ 0 w 38"/>
                    <a:gd name="T33" fmla="*/ 13 h 38"/>
                    <a:gd name="T34" fmla="*/ 2 w 38"/>
                    <a:gd name="T35" fmla="*/ 8 h 38"/>
                    <a:gd name="T36" fmla="*/ 6 w 38"/>
                    <a:gd name="T37" fmla="*/ 4 h 38"/>
                    <a:gd name="T38" fmla="*/ 13 w 38"/>
                    <a:gd name="T39" fmla="*/ 2 h 38"/>
                    <a:gd name="T40" fmla="*/ 18 w 38"/>
                    <a:gd name="T41" fmla="*/ 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8" h="38">
                      <a:moveTo>
                        <a:pt x="18" y="0"/>
                      </a:moveTo>
                      <a:lnTo>
                        <a:pt x="24" y="2"/>
                      </a:lnTo>
                      <a:lnTo>
                        <a:pt x="30" y="4"/>
                      </a:lnTo>
                      <a:lnTo>
                        <a:pt x="34" y="8"/>
                      </a:lnTo>
                      <a:lnTo>
                        <a:pt x="36" y="13"/>
                      </a:lnTo>
                      <a:lnTo>
                        <a:pt x="38" y="20"/>
                      </a:lnTo>
                      <a:lnTo>
                        <a:pt x="36" y="25"/>
                      </a:lnTo>
                      <a:lnTo>
                        <a:pt x="34" y="30"/>
                      </a:lnTo>
                      <a:lnTo>
                        <a:pt x="30" y="36"/>
                      </a:lnTo>
                      <a:lnTo>
                        <a:pt x="24" y="38"/>
                      </a:lnTo>
                      <a:lnTo>
                        <a:pt x="18" y="38"/>
                      </a:lnTo>
                      <a:lnTo>
                        <a:pt x="13" y="38"/>
                      </a:lnTo>
                      <a:lnTo>
                        <a:pt x="6" y="36"/>
                      </a:lnTo>
                      <a:lnTo>
                        <a:pt x="2" y="30"/>
                      </a:lnTo>
                      <a:lnTo>
                        <a:pt x="0" y="25"/>
                      </a:lnTo>
                      <a:lnTo>
                        <a:pt x="0" y="20"/>
                      </a:lnTo>
                      <a:lnTo>
                        <a:pt x="0" y="13"/>
                      </a:lnTo>
                      <a:lnTo>
                        <a:pt x="2" y="8"/>
                      </a:lnTo>
                      <a:lnTo>
                        <a:pt x="6" y="4"/>
                      </a:lnTo>
                      <a:lnTo>
                        <a:pt x="13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85" name="Freeform 572"/>
                <p:cNvSpPr>
                  <a:spLocks/>
                </p:cNvSpPr>
                <p:nvPr/>
              </p:nvSpPr>
              <p:spPr bwMode="auto">
                <a:xfrm>
                  <a:off x="3107" y="1354"/>
                  <a:ext cx="35" cy="35"/>
                </a:xfrm>
                <a:custGeom>
                  <a:avLst/>
                  <a:gdLst>
                    <a:gd name="T0" fmla="*/ 18 w 35"/>
                    <a:gd name="T1" fmla="*/ 0 h 35"/>
                    <a:gd name="T2" fmla="*/ 23 w 35"/>
                    <a:gd name="T3" fmla="*/ 1 h 35"/>
                    <a:gd name="T4" fmla="*/ 27 w 35"/>
                    <a:gd name="T5" fmla="*/ 4 h 35"/>
                    <a:gd name="T6" fmla="*/ 31 w 35"/>
                    <a:gd name="T7" fmla="*/ 7 h 35"/>
                    <a:gd name="T8" fmla="*/ 34 w 35"/>
                    <a:gd name="T9" fmla="*/ 13 h 35"/>
                    <a:gd name="T10" fmla="*/ 35 w 35"/>
                    <a:gd name="T11" fmla="*/ 18 h 35"/>
                    <a:gd name="T12" fmla="*/ 34 w 35"/>
                    <a:gd name="T13" fmla="*/ 23 h 35"/>
                    <a:gd name="T14" fmla="*/ 31 w 35"/>
                    <a:gd name="T15" fmla="*/ 28 h 35"/>
                    <a:gd name="T16" fmla="*/ 27 w 35"/>
                    <a:gd name="T17" fmla="*/ 32 h 35"/>
                    <a:gd name="T18" fmla="*/ 23 w 35"/>
                    <a:gd name="T19" fmla="*/ 34 h 35"/>
                    <a:gd name="T20" fmla="*/ 18 w 35"/>
                    <a:gd name="T21" fmla="*/ 35 h 35"/>
                    <a:gd name="T22" fmla="*/ 11 w 35"/>
                    <a:gd name="T23" fmla="*/ 34 h 35"/>
                    <a:gd name="T24" fmla="*/ 7 w 35"/>
                    <a:gd name="T25" fmla="*/ 32 h 35"/>
                    <a:gd name="T26" fmla="*/ 3 w 35"/>
                    <a:gd name="T27" fmla="*/ 28 h 35"/>
                    <a:gd name="T28" fmla="*/ 1 w 35"/>
                    <a:gd name="T29" fmla="*/ 23 h 35"/>
                    <a:gd name="T30" fmla="*/ 0 w 35"/>
                    <a:gd name="T31" fmla="*/ 18 h 35"/>
                    <a:gd name="T32" fmla="*/ 1 w 35"/>
                    <a:gd name="T33" fmla="*/ 13 h 35"/>
                    <a:gd name="T34" fmla="*/ 3 w 35"/>
                    <a:gd name="T35" fmla="*/ 7 h 35"/>
                    <a:gd name="T36" fmla="*/ 7 w 35"/>
                    <a:gd name="T37" fmla="*/ 4 h 35"/>
                    <a:gd name="T38" fmla="*/ 11 w 35"/>
                    <a:gd name="T39" fmla="*/ 1 h 35"/>
                    <a:gd name="T40" fmla="*/ 18 w 35"/>
                    <a:gd name="T41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5" h="35">
                      <a:moveTo>
                        <a:pt x="18" y="0"/>
                      </a:moveTo>
                      <a:lnTo>
                        <a:pt x="23" y="1"/>
                      </a:lnTo>
                      <a:lnTo>
                        <a:pt x="27" y="4"/>
                      </a:lnTo>
                      <a:lnTo>
                        <a:pt x="31" y="7"/>
                      </a:lnTo>
                      <a:lnTo>
                        <a:pt x="34" y="13"/>
                      </a:lnTo>
                      <a:lnTo>
                        <a:pt x="35" y="18"/>
                      </a:lnTo>
                      <a:lnTo>
                        <a:pt x="34" y="23"/>
                      </a:lnTo>
                      <a:lnTo>
                        <a:pt x="31" y="28"/>
                      </a:lnTo>
                      <a:lnTo>
                        <a:pt x="27" y="32"/>
                      </a:lnTo>
                      <a:lnTo>
                        <a:pt x="23" y="34"/>
                      </a:lnTo>
                      <a:lnTo>
                        <a:pt x="18" y="35"/>
                      </a:lnTo>
                      <a:lnTo>
                        <a:pt x="11" y="34"/>
                      </a:lnTo>
                      <a:lnTo>
                        <a:pt x="7" y="32"/>
                      </a:lnTo>
                      <a:lnTo>
                        <a:pt x="3" y="28"/>
                      </a:lnTo>
                      <a:lnTo>
                        <a:pt x="1" y="23"/>
                      </a:lnTo>
                      <a:lnTo>
                        <a:pt x="0" y="18"/>
                      </a:lnTo>
                      <a:lnTo>
                        <a:pt x="1" y="13"/>
                      </a:lnTo>
                      <a:lnTo>
                        <a:pt x="3" y="7"/>
                      </a:lnTo>
                      <a:lnTo>
                        <a:pt x="7" y="4"/>
                      </a:lnTo>
                      <a:lnTo>
                        <a:pt x="11" y="1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86" name="Freeform 573"/>
                <p:cNvSpPr>
                  <a:spLocks/>
                </p:cNvSpPr>
                <p:nvPr/>
              </p:nvSpPr>
              <p:spPr bwMode="auto">
                <a:xfrm>
                  <a:off x="3146" y="1356"/>
                  <a:ext cx="31" cy="30"/>
                </a:xfrm>
                <a:custGeom>
                  <a:avLst/>
                  <a:gdLst>
                    <a:gd name="T0" fmla="*/ 16 w 31"/>
                    <a:gd name="T1" fmla="*/ 0 h 30"/>
                    <a:gd name="T2" fmla="*/ 21 w 31"/>
                    <a:gd name="T3" fmla="*/ 2 h 30"/>
                    <a:gd name="T4" fmla="*/ 25 w 31"/>
                    <a:gd name="T5" fmla="*/ 3 h 30"/>
                    <a:gd name="T6" fmla="*/ 27 w 31"/>
                    <a:gd name="T7" fmla="*/ 7 h 30"/>
                    <a:gd name="T8" fmla="*/ 30 w 31"/>
                    <a:gd name="T9" fmla="*/ 11 h 30"/>
                    <a:gd name="T10" fmla="*/ 31 w 31"/>
                    <a:gd name="T11" fmla="*/ 16 h 30"/>
                    <a:gd name="T12" fmla="*/ 30 w 31"/>
                    <a:gd name="T13" fmla="*/ 20 h 30"/>
                    <a:gd name="T14" fmla="*/ 27 w 31"/>
                    <a:gd name="T15" fmla="*/ 25 h 30"/>
                    <a:gd name="T16" fmla="*/ 25 w 31"/>
                    <a:gd name="T17" fmla="*/ 28 h 30"/>
                    <a:gd name="T18" fmla="*/ 21 w 31"/>
                    <a:gd name="T19" fmla="*/ 30 h 30"/>
                    <a:gd name="T20" fmla="*/ 16 w 31"/>
                    <a:gd name="T21" fmla="*/ 30 h 30"/>
                    <a:gd name="T22" fmla="*/ 10 w 31"/>
                    <a:gd name="T23" fmla="*/ 30 h 30"/>
                    <a:gd name="T24" fmla="*/ 6 w 31"/>
                    <a:gd name="T25" fmla="*/ 28 h 30"/>
                    <a:gd name="T26" fmla="*/ 4 w 31"/>
                    <a:gd name="T27" fmla="*/ 25 h 30"/>
                    <a:gd name="T28" fmla="*/ 1 w 31"/>
                    <a:gd name="T29" fmla="*/ 20 h 30"/>
                    <a:gd name="T30" fmla="*/ 0 w 31"/>
                    <a:gd name="T31" fmla="*/ 16 h 30"/>
                    <a:gd name="T32" fmla="*/ 1 w 31"/>
                    <a:gd name="T33" fmla="*/ 11 h 30"/>
                    <a:gd name="T34" fmla="*/ 4 w 31"/>
                    <a:gd name="T35" fmla="*/ 7 h 30"/>
                    <a:gd name="T36" fmla="*/ 6 w 31"/>
                    <a:gd name="T37" fmla="*/ 3 h 30"/>
                    <a:gd name="T38" fmla="*/ 10 w 31"/>
                    <a:gd name="T39" fmla="*/ 2 h 30"/>
                    <a:gd name="T40" fmla="*/ 16 w 31"/>
                    <a:gd name="T41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1" h="30">
                      <a:moveTo>
                        <a:pt x="16" y="0"/>
                      </a:moveTo>
                      <a:lnTo>
                        <a:pt x="21" y="2"/>
                      </a:lnTo>
                      <a:lnTo>
                        <a:pt x="25" y="3"/>
                      </a:lnTo>
                      <a:lnTo>
                        <a:pt x="27" y="7"/>
                      </a:lnTo>
                      <a:lnTo>
                        <a:pt x="30" y="11"/>
                      </a:lnTo>
                      <a:lnTo>
                        <a:pt x="31" y="16"/>
                      </a:lnTo>
                      <a:lnTo>
                        <a:pt x="30" y="20"/>
                      </a:lnTo>
                      <a:lnTo>
                        <a:pt x="27" y="25"/>
                      </a:lnTo>
                      <a:lnTo>
                        <a:pt x="25" y="28"/>
                      </a:lnTo>
                      <a:lnTo>
                        <a:pt x="21" y="30"/>
                      </a:lnTo>
                      <a:lnTo>
                        <a:pt x="16" y="30"/>
                      </a:lnTo>
                      <a:lnTo>
                        <a:pt x="10" y="30"/>
                      </a:lnTo>
                      <a:lnTo>
                        <a:pt x="6" y="28"/>
                      </a:lnTo>
                      <a:lnTo>
                        <a:pt x="4" y="25"/>
                      </a:lnTo>
                      <a:lnTo>
                        <a:pt x="1" y="20"/>
                      </a:lnTo>
                      <a:lnTo>
                        <a:pt x="0" y="16"/>
                      </a:lnTo>
                      <a:lnTo>
                        <a:pt x="1" y="11"/>
                      </a:lnTo>
                      <a:lnTo>
                        <a:pt x="4" y="7"/>
                      </a:lnTo>
                      <a:lnTo>
                        <a:pt x="6" y="3"/>
                      </a:lnTo>
                      <a:lnTo>
                        <a:pt x="10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87" name="Freeform 574"/>
                <p:cNvSpPr>
                  <a:spLocks/>
                </p:cNvSpPr>
                <p:nvPr/>
              </p:nvSpPr>
              <p:spPr bwMode="auto">
                <a:xfrm>
                  <a:off x="3185" y="1359"/>
                  <a:ext cx="26" cy="26"/>
                </a:xfrm>
                <a:custGeom>
                  <a:avLst/>
                  <a:gdLst>
                    <a:gd name="T0" fmla="*/ 13 w 26"/>
                    <a:gd name="T1" fmla="*/ 0 h 26"/>
                    <a:gd name="T2" fmla="*/ 17 w 26"/>
                    <a:gd name="T3" fmla="*/ 0 h 26"/>
                    <a:gd name="T4" fmla="*/ 21 w 26"/>
                    <a:gd name="T5" fmla="*/ 2 h 26"/>
                    <a:gd name="T6" fmla="*/ 24 w 26"/>
                    <a:gd name="T7" fmla="*/ 5 h 26"/>
                    <a:gd name="T8" fmla="*/ 26 w 26"/>
                    <a:gd name="T9" fmla="*/ 9 h 26"/>
                    <a:gd name="T10" fmla="*/ 26 w 26"/>
                    <a:gd name="T11" fmla="*/ 13 h 26"/>
                    <a:gd name="T12" fmla="*/ 26 w 26"/>
                    <a:gd name="T13" fmla="*/ 17 h 26"/>
                    <a:gd name="T14" fmla="*/ 24 w 26"/>
                    <a:gd name="T15" fmla="*/ 21 h 26"/>
                    <a:gd name="T16" fmla="*/ 21 w 26"/>
                    <a:gd name="T17" fmla="*/ 23 h 26"/>
                    <a:gd name="T18" fmla="*/ 17 w 26"/>
                    <a:gd name="T19" fmla="*/ 25 h 26"/>
                    <a:gd name="T20" fmla="*/ 13 w 26"/>
                    <a:gd name="T21" fmla="*/ 26 h 26"/>
                    <a:gd name="T22" fmla="*/ 9 w 26"/>
                    <a:gd name="T23" fmla="*/ 25 h 26"/>
                    <a:gd name="T24" fmla="*/ 7 w 26"/>
                    <a:gd name="T25" fmla="*/ 23 h 26"/>
                    <a:gd name="T26" fmla="*/ 3 w 26"/>
                    <a:gd name="T27" fmla="*/ 21 h 26"/>
                    <a:gd name="T28" fmla="*/ 1 w 26"/>
                    <a:gd name="T29" fmla="*/ 17 h 26"/>
                    <a:gd name="T30" fmla="*/ 0 w 26"/>
                    <a:gd name="T31" fmla="*/ 13 h 26"/>
                    <a:gd name="T32" fmla="*/ 1 w 26"/>
                    <a:gd name="T33" fmla="*/ 9 h 26"/>
                    <a:gd name="T34" fmla="*/ 3 w 26"/>
                    <a:gd name="T35" fmla="*/ 5 h 26"/>
                    <a:gd name="T36" fmla="*/ 7 w 26"/>
                    <a:gd name="T37" fmla="*/ 2 h 26"/>
                    <a:gd name="T38" fmla="*/ 9 w 26"/>
                    <a:gd name="T39" fmla="*/ 0 h 26"/>
                    <a:gd name="T40" fmla="*/ 13 w 26"/>
                    <a:gd name="T41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6" h="26">
                      <a:moveTo>
                        <a:pt x="13" y="0"/>
                      </a:moveTo>
                      <a:lnTo>
                        <a:pt x="17" y="0"/>
                      </a:lnTo>
                      <a:lnTo>
                        <a:pt x="21" y="2"/>
                      </a:lnTo>
                      <a:lnTo>
                        <a:pt x="24" y="5"/>
                      </a:lnTo>
                      <a:lnTo>
                        <a:pt x="26" y="9"/>
                      </a:lnTo>
                      <a:lnTo>
                        <a:pt x="26" y="13"/>
                      </a:lnTo>
                      <a:lnTo>
                        <a:pt x="26" y="17"/>
                      </a:lnTo>
                      <a:lnTo>
                        <a:pt x="24" y="21"/>
                      </a:lnTo>
                      <a:lnTo>
                        <a:pt x="21" y="23"/>
                      </a:lnTo>
                      <a:lnTo>
                        <a:pt x="17" y="25"/>
                      </a:lnTo>
                      <a:lnTo>
                        <a:pt x="13" y="26"/>
                      </a:lnTo>
                      <a:lnTo>
                        <a:pt x="9" y="25"/>
                      </a:lnTo>
                      <a:lnTo>
                        <a:pt x="7" y="23"/>
                      </a:lnTo>
                      <a:lnTo>
                        <a:pt x="3" y="21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1" y="9"/>
                      </a:lnTo>
                      <a:lnTo>
                        <a:pt x="3" y="5"/>
                      </a:lnTo>
                      <a:lnTo>
                        <a:pt x="7" y="2"/>
                      </a:lnTo>
                      <a:lnTo>
                        <a:pt x="9" y="0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88" name="Freeform 575"/>
                <p:cNvSpPr>
                  <a:spLocks/>
                </p:cNvSpPr>
                <p:nvPr/>
              </p:nvSpPr>
              <p:spPr bwMode="auto">
                <a:xfrm>
                  <a:off x="3226" y="1361"/>
                  <a:ext cx="21" cy="21"/>
                </a:xfrm>
                <a:custGeom>
                  <a:avLst/>
                  <a:gdLst>
                    <a:gd name="T0" fmla="*/ 10 w 21"/>
                    <a:gd name="T1" fmla="*/ 0 h 21"/>
                    <a:gd name="T2" fmla="*/ 14 w 21"/>
                    <a:gd name="T3" fmla="*/ 2 h 21"/>
                    <a:gd name="T4" fmla="*/ 17 w 21"/>
                    <a:gd name="T5" fmla="*/ 3 h 21"/>
                    <a:gd name="T6" fmla="*/ 19 w 21"/>
                    <a:gd name="T7" fmla="*/ 7 h 21"/>
                    <a:gd name="T8" fmla="*/ 21 w 21"/>
                    <a:gd name="T9" fmla="*/ 11 h 21"/>
                    <a:gd name="T10" fmla="*/ 19 w 21"/>
                    <a:gd name="T11" fmla="*/ 15 h 21"/>
                    <a:gd name="T12" fmla="*/ 17 w 21"/>
                    <a:gd name="T13" fmla="*/ 17 h 21"/>
                    <a:gd name="T14" fmla="*/ 14 w 21"/>
                    <a:gd name="T15" fmla="*/ 20 h 21"/>
                    <a:gd name="T16" fmla="*/ 10 w 21"/>
                    <a:gd name="T17" fmla="*/ 21 h 21"/>
                    <a:gd name="T18" fmla="*/ 6 w 21"/>
                    <a:gd name="T19" fmla="*/ 20 h 21"/>
                    <a:gd name="T20" fmla="*/ 2 w 21"/>
                    <a:gd name="T21" fmla="*/ 17 h 21"/>
                    <a:gd name="T22" fmla="*/ 0 w 21"/>
                    <a:gd name="T23" fmla="*/ 15 h 21"/>
                    <a:gd name="T24" fmla="*/ 0 w 21"/>
                    <a:gd name="T25" fmla="*/ 11 h 21"/>
                    <a:gd name="T26" fmla="*/ 0 w 21"/>
                    <a:gd name="T27" fmla="*/ 7 h 21"/>
                    <a:gd name="T28" fmla="*/ 2 w 21"/>
                    <a:gd name="T29" fmla="*/ 3 h 21"/>
                    <a:gd name="T30" fmla="*/ 6 w 21"/>
                    <a:gd name="T31" fmla="*/ 2 h 21"/>
                    <a:gd name="T32" fmla="*/ 10 w 21"/>
                    <a:gd name="T3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10" y="0"/>
                      </a:moveTo>
                      <a:lnTo>
                        <a:pt x="14" y="2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21" y="11"/>
                      </a:lnTo>
                      <a:lnTo>
                        <a:pt x="19" y="15"/>
                      </a:lnTo>
                      <a:lnTo>
                        <a:pt x="17" y="17"/>
                      </a:lnTo>
                      <a:lnTo>
                        <a:pt x="14" y="20"/>
                      </a:lnTo>
                      <a:lnTo>
                        <a:pt x="10" y="21"/>
                      </a:lnTo>
                      <a:lnTo>
                        <a:pt x="6" y="20"/>
                      </a:lnTo>
                      <a:lnTo>
                        <a:pt x="2" y="17"/>
                      </a:lnTo>
                      <a:lnTo>
                        <a:pt x="0" y="15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3"/>
                      </a:lnTo>
                      <a:lnTo>
                        <a:pt x="6" y="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89" name="Freeform 576"/>
                <p:cNvSpPr>
                  <a:spLocks/>
                </p:cNvSpPr>
                <p:nvPr/>
              </p:nvSpPr>
              <p:spPr bwMode="auto">
                <a:xfrm>
                  <a:off x="3265" y="1364"/>
                  <a:ext cx="16" cy="16"/>
                </a:xfrm>
                <a:custGeom>
                  <a:avLst/>
                  <a:gdLst>
                    <a:gd name="T0" fmla="*/ 8 w 16"/>
                    <a:gd name="T1" fmla="*/ 0 h 16"/>
                    <a:gd name="T2" fmla="*/ 11 w 16"/>
                    <a:gd name="T3" fmla="*/ 0 h 16"/>
                    <a:gd name="T4" fmla="*/ 13 w 16"/>
                    <a:gd name="T5" fmla="*/ 3 h 16"/>
                    <a:gd name="T6" fmla="*/ 14 w 16"/>
                    <a:gd name="T7" fmla="*/ 5 h 16"/>
                    <a:gd name="T8" fmla="*/ 16 w 16"/>
                    <a:gd name="T9" fmla="*/ 8 h 16"/>
                    <a:gd name="T10" fmla="*/ 14 w 16"/>
                    <a:gd name="T11" fmla="*/ 11 h 16"/>
                    <a:gd name="T12" fmla="*/ 13 w 16"/>
                    <a:gd name="T13" fmla="*/ 13 h 16"/>
                    <a:gd name="T14" fmla="*/ 11 w 16"/>
                    <a:gd name="T15" fmla="*/ 14 h 16"/>
                    <a:gd name="T16" fmla="*/ 8 w 16"/>
                    <a:gd name="T17" fmla="*/ 16 h 16"/>
                    <a:gd name="T18" fmla="*/ 5 w 16"/>
                    <a:gd name="T19" fmla="*/ 14 h 16"/>
                    <a:gd name="T20" fmla="*/ 3 w 16"/>
                    <a:gd name="T21" fmla="*/ 13 h 16"/>
                    <a:gd name="T22" fmla="*/ 1 w 16"/>
                    <a:gd name="T23" fmla="*/ 11 h 16"/>
                    <a:gd name="T24" fmla="*/ 0 w 16"/>
                    <a:gd name="T25" fmla="*/ 8 h 16"/>
                    <a:gd name="T26" fmla="*/ 1 w 16"/>
                    <a:gd name="T27" fmla="*/ 5 h 16"/>
                    <a:gd name="T28" fmla="*/ 3 w 16"/>
                    <a:gd name="T29" fmla="*/ 3 h 16"/>
                    <a:gd name="T30" fmla="*/ 5 w 16"/>
                    <a:gd name="T31" fmla="*/ 0 h 16"/>
                    <a:gd name="T32" fmla="*/ 8 w 1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6">
                      <a:moveTo>
                        <a:pt x="8" y="0"/>
                      </a:moveTo>
                      <a:lnTo>
                        <a:pt x="11" y="0"/>
                      </a:lnTo>
                      <a:lnTo>
                        <a:pt x="13" y="3"/>
                      </a:lnTo>
                      <a:lnTo>
                        <a:pt x="14" y="5"/>
                      </a:lnTo>
                      <a:lnTo>
                        <a:pt x="16" y="8"/>
                      </a:lnTo>
                      <a:lnTo>
                        <a:pt x="14" y="11"/>
                      </a:lnTo>
                      <a:lnTo>
                        <a:pt x="13" y="13"/>
                      </a:lnTo>
                      <a:lnTo>
                        <a:pt x="11" y="14"/>
                      </a:lnTo>
                      <a:lnTo>
                        <a:pt x="8" y="16"/>
                      </a:lnTo>
                      <a:lnTo>
                        <a:pt x="5" y="14"/>
                      </a:lnTo>
                      <a:lnTo>
                        <a:pt x="3" y="13"/>
                      </a:lnTo>
                      <a:lnTo>
                        <a:pt x="1" y="11"/>
                      </a:lnTo>
                      <a:lnTo>
                        <a:pt x="0" y="8"/>
                      </a:lnTo>
                      <a:lnTo>
                        <a:pt x="1" y="5"/>
                      </a:lnTo>
                      <a:lnTo>
                        <a:pt x="3" y="3"/>
                      </a:lnTo>
                      <a:lnTo>
                        <a:pt x="5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90" name="Freeform 577"/>
                <p:cNvSpPr>
                  <a:spLocks/>
                </p:cNvSpPr>
                <p:nvPr/>
              </p:nvSpPr>
              <p:spPr bwMode="auto">
                <a:xfrm>
                  <a:off x="3306" y="1367"/>
                  <a:ext cx="9" cy="9"/>
                </a:xfrm>
                <a:custGeom>
                  <a:avLst/>
                  <a:gdLst>
                    <a:gd name="T0" fmla="*/ 5 w 9"/>
                    <a:gd name="T1" fmla="*/ 0 h 9"/>
                    <a:gd name="T2" fmla="*/ 6 w 9"/>
                    <a:gd name="T3" fmla="*/ 1 h 9"/>
                    <a:gd name="T4" fmla="*/ 9 w 9"/>
                    <a:gd name="T5" fmla="*/ 2 h 9"/>
                    <a:gd name="T6" fmla="*/ 9 w 9"/>
                    <a:gd name="T7" fmla="*/ 5 h 9"/>
                    <a:gd name="T8" fmla="*/ 9 w 9"/>
                    <a:gd name="T9" fmla="*/ 8 h 9"/>
                    <a:gd name="T10" fmla="*/ 6 w 9"/>
                    <a:gd name="T11" fmla="*/ 9 h 9"/>
                    <a:gd name="T12" fmla="*/ 5 w 9"/>
                    <a:gd name="T13" fmla="*/ 9 h 9"/>
                    <a:gd name="T14" fmla="*/ 2 w 9"/>
                    <a:gd name="T15" fmla="*/ 9 h 9"/>
                    <a:gd name="T16" fmla="*/ 0 w 9"/>
                    <a:gd name="T17" fmla="*/ 8 h 9"/>
                    <a:gd name="T18" fmla="*/ 0 w 9"/>
                    <a:gd name="T19" fmla="*/ 5 h 9"/>
                    <a:gd name="T20" fmla="*/ 0 w 9"/>
                    <a:gd name="T21" fmla="*/ 2 h 9"/>
                    <a:gd name="T22" fmla="*/ 2 w 9"/>
                    <a:gd name="T23" fmla="*/ 1 h 9"/>
                    <a:gd name="T24" fmla="*/ 5 w 9"/>
                    <a:gd name="T2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9">
                      <a:moveTo>
                        <a:pt x="5" y="0"/>
                      </a:moveTo>
                      <a:lnTo>
                        <a:pt x="6" y="1"/>
                      </a:lnTo>
                      <a:lnTo>
                        <a:pt x="9" y="2"/>
                      </a:lnTo>
                      <a:lnTo>
                        <a:pt x="9" y="5"/>
                      </a:lnTo>
                      <a:lnTo>
                        <a:pt x="9" y="8"/>
                      </a:lnTo>
                      <a:lnTo>
                        <a:pt x="6" y="9"/>
                      </a:lnTo>
                      <a:lnTo>
                        <a:pt x="5" y="9"/>
                      </a:lnTo>
                      <a:lnTo>
                        <a:pt x="2" y="9"/>
                      </a:ln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91" name="Freeform 578"/>
                <p:cNvSpPr>
                  <a:spLocks/>
                </p:cNvSpPr>
                <p:nvPr/>
              </p:nvSpPr>
              <p:spPr bwMode="auto">
                <a:xfrm>
                  <a:off x="3346" y="1369"/>
                  <a:ext cx="3" cy="4"/>
                </a:xfrm>
                <a:custGeom>
                  <a:avLst/>
                  <a:gdLst>
                    <a:gd name="T0" fmla="*/ 2 w 3"/>
                    <a:gd name="T1" fmla="*/ 0 h 4"/>
                    <a:gd name="T2" fmla="*/ 3 w 3"/>
                    <a:gd name="T3" fmla="*/ 2 h 4"/>
                    <a:gd name="T4" fmla="*/ 3 w 3"/>
                    <a:gd name="T5" fmla="*/ 3 h 4"/>
                    <a:gd name="T6" fmla="*/ 3 w 3"/>
                    <a:gd name="T7" fmla="*/ 4 h 4"/>
                    <a:gd name="T8" fmla="*/ 2 w 3"/>
                    <a:gd name="T9" fmla="*/ 4 h 4"/>
                    <a:gd name="T10" fmla="*/ 0 w 3"/>
                    <a:gd name="T11" fmla="*/ 4 h 4"/>
                    <a:gd name="T12" fmla="*/ 0 w 3"/>
                    <a:gd name="T13" fmla="*/ 3 h 4"/>
                    <a:gd name="T14" fmla="*/ 0 w 3"/>
                    <a:gd name="T15" fmla="*/ 2 h 4"/>
                    <a:gd name="T16" fmla="*/ 2 w 3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92" name="Freeform 579"/>
                <p:cNvSpPr>
                  <a:spLocks/>
                </p:cNvSpPr>
                <p:nvPr/>
              </p:nvSpPr>
              <p:spPr bwMode="auto">
                <a:xfrm>
                  <a:off x="2712" y="1406"/>
                  <a:ext cx="6" cy="5"/>
                </a:xfrm>
                <a:custGeom>
                  <a:avLst/>
                  <a:gdLst>
                    <a:gd name="T0" fmla="*/ 3 w 6"/>
                    <a:gd name="T1" fmla="*/ 0 h 5"/>
                    <a:gd name="T2" fmla="*/ 4 w 6"/>
                    <a:gd name="T3" fmla="*/ 1 h 5"/>
                    <a:gd name="T4" fmla="*/ 6 w 6"/>
                    <a:gd name="T5" fmla="*/ 3 h 5"/>
                    <a:gd name="T6" fmla="*/ 4 w 6"/>
                    <a:gd name="T7" fmla="*/ 4 h 5"/>
                    <a:gd name="T8" fmla="*/ 3 w 6"/>
                    <a:gd name="T9" fmla="*/ 5 h 5"/>
                    <a:gd name="T10" fmla="*/ 2 w 6"/>
                    <a:gd name="T11" fmla="*/ 4 h 5"/>
                    <a:gd name="T12" fmla="*/ 0 w 6"/>
                    <a:gd name="T13" fmla="*/ 3 h 5"/>
                    <a:gd name="T14" fmla="*/ 2 w 6"/>
                    <a:gd name="T15" fmla="*/ 1 h 5"/>
                    <a:gd name="T16" fmla="*/ 3 w 6"/>
                    <a:gd name="T1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5">
                      <a:moveTo>
                        <a:pt x="3" y="0"/>
                      </a:moveTo>
                      <a:lnTo>
                        <a:pt x="4" y="1"/>
                      </a:lnTo>
                      <a:lnTo>
                        <a:pt x="6" y="3"/>
                      </a:lnTo>
                      <a:lnTo>
                        <a:pt x="4" y="4"/>
                      </a:lnTo>
                      <a:lnTo>
                        <a:pt x="3" y="5"/>
                      </a:lnTo>
                      <a:lnTo>
                        <a:pt x="2" y="4"/>
                      </a:ln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93" name="Freeform 580"/>
                <p:cNvSpPr>
                  <a:spLocks/>
                </p:cNvSpPr>
                <p:nvPr/>
              </p:nvSpPr>
              <p:spPr bwMode="auto">
                <a:xfrm>
                  <a:off x="2748" y="1403"/>
                  <a:ext cx="9" cy="11"/>
                </a:xfrm>
                <a:custGeom>
                  <a:avLst/>
                  <a:gdLst>
                    <a:gd name="T0" fmla="*/ 4 w 9"/>
                    <a:gd name="T1" fmla="*/ 0 h 11"/>
                    <a:gd name="T2" fmla="*/ 6 w 9"/>
                    <a:gd name="T3" fmla="*/ 2 h 11"/>
                    <a:gd name="T4" fmla="*/ 9 w 9"/>
                    <a:gd name="T5" fmla="*/ 3 h 11"/>
                    <a:gd name="T6" fmla="*/ 9 w 9"/>
                    <a:gd name="T7" fmla="*/ 6 h 11"/>
                    <a:gd name="T8" fmla="*/ 9 w 9"/>
                    <a:gd name="T9" fmla="*/ 8 h 11"/>
                    <a:gd name="T10" fmla="*/ 6 w 9"/>
                    <a:gd name="T11" fmla="*/ 10 h 11"/>
                    <a:gd name="T12" fmla="*/ 4 w 9"/>
                    <a:gd name="T13" fmla="*/ 11 h 11"/>
                    <a:gd name="T14" fmla="*/ 2 w 9"/>
                    <a:gd name="T15" fmla="*/ 10 h 11"/>
                    <a:gd name="T16" fmla="*/ 0 w 9"/>
                    <a:gd name="T17" fmla="*/ 8 h 11"/>
                    <a:gd name="T18" fmla="*/ 0 w 9"/>
                    <a:gd name="T19" fmla="*/ 6 h 11"/>
                    <a:gd name="T20" fmla="*/ 0 w 9"/>
                    <a:gd name="T21" fmla="*/ 3 h 11"/>
                    <a:gd name="T22" fmla="*/ 2 w 9"/>
                    <a:gd name="T23" fmla="*/ 2 h 11"/>
                    <a:gd name="T24" fmla="*/ 4 w 9"/>
                    <a:gd name="T2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11">
                      <a:moveTo>
                        <a:pt x="4" y="0"/>
                      </a:moveTo>
                      <a:lnTo>
                        <a:pt x="6" y="2"/>
                      </a:lnTo>
                      <a:lnTo>
                        <a:pt x="9" y="3"/>
                      </a:lnTo>
                      <a:lnTo>
                        <a:pt x="9" y="6"/>
                      </a:lnTo>
                      <a:lnTo>
                        <a:pt x="9" y="8"/>
                      </a:lnTo>
                      <a:lnTo>
                        <a:pt x="6" y="10"/>
                      </a:lnTo>
                      <a:lnTo>
                        <a:pt x="4" y="11"/>
                      </a:lnTo>
                      <a:lnTo>
                        <a:pt x="2" y="10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94" name="Freeform 581"/>
                <p:cNvSpPr>
                  <a:spLocks/>
                </p:cNvSpPr>
                <p:nvPr/>
              </p:nvSpPr>
              <p:spPr bwMode="auto">
                <a:xfrm>
                  <a:off x="2782" y="1401"/>
                  <a:ext cx="15" cy="15"/>
                </a:xfrm>
                <a:custGeom>
                  <a:avLst/>
                  <a:gdLst>
                    <a:gd name="T0" fmla="*/ 8 w 15"/>
                    <a:gd name="T1" fmla="*/ 0 h 15"/>
                    <a:gd name="T2" fmla="*/ 10 w 15"/>
                    <a:gd name="T3" fmla="*/ 1 h 15"/>
                    <a:gd name="T4" fmla="*/ 13 w 15"/>
                    <a:gd name="T5" fmla="*/ 2 h 15"/>
                    <a:gd name="T6" fmla="*/ 14 w 15"/>
                    <a:gd name="T7" fmla="*/ 5 h 15"/>
                    <a:gd name="T8" fmla="*/ 15 w 15"/>
                    <a:gd name="T9" fmla="*/ 8 h 15"/>
                    <a:gd name="T10" fmla="*/ 14 w 15"/>
                    <a:gd name="T11" fmla="*/ 10 h 15"/>
                    <a:gd name="T12" fmla="*/ 13 w 15"/>
                    <a:gd name="T13" fmla="*/ 13 h 15"/>
                    <a:gd name="T14" fmla="*/ 10 w 15"/>
                    <a:gd name="T15" fmla="*/ 14 h 15"/>
                    <a:gd name="T16" fmla="*/ 8 w 15"/>
                    <a:gd name="T17" fmla="*/ 15 h 15"/>
                    <a:gd name="T18" fmla="*/ 5 w 15"/>
                    <a:gd name="T19" fmla="*/ 14 h 15"/>
                    <a:gd name="T20" fmla="*/ 2 w 15"/>
                    <a:gd name="T21" fmla="*/ 13 h 15"/>
                    <a:gd name="T22" fmla="*/ 1 w 15"/>
                    <a:gd name="T23" fmla="*/ 10 h 15"/>
                    <a:gd name="T24" fmla="*/ 0 w 15"/>
                    <a:gd name="T25" fmla="*/ 8 h 15"/>
                    <a:gd name="T26" fmla="*/ 1 w 15"/>
                    <a:gd name="T27" fmla="*/ 5 h 15"/>
                    <a:gd name="T28" fmla="*/ 2 w 15"/>
                    <a:gd name="T29" fmla="*/ 2 h 15"/>
                    <a:gd name="T30" fmla="*/ 5 w 15"/>
                    <a:gd name="T31" fmla="*/ 1 h 15"/>
                    <a:gd name="T32" fmla="*/ 8 w 15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5">
                      <a:moveTo>
                        <a:pt x="8" y="0"/>
                      </a:moveTo>
                      <a:lnTo>
                        <a:pt x="10" y="1"/>
                      </a:lnTo>
                      <a:lnTo>
                        <a:pt x="13" y="2"/>
                      </a:lnTo>
                      <a:lnTo>
                        <a:pt x="14" y="5"/>
                      </a:lnTo>
                      <a:lnTo>
                        <a:pt x="15" y="8"/>
                      </a:lnTo>
                      <a:lnTo>
                        <a:pt x="14" y="10"/>
                      </a:lnTo>
                      <a:lnTo>
                        <a:pt x="13" y="13"/>
                      </a:lnTo>
                      <a:lnTo>
                        <a:pt x="10" y="14"/>
                      </a:lnTo>
                      <a:lnTo>
                        <a:pt x="8" y="15"/>
                      </a:lnTo>
                      <a:lnTo>
                        <a:pt x="5" y="14"/>
                      </a:lnTo>
                      <a:lnTo>
                        <a:pt x="2" y="13"/>
                      </a:lnTo>
                      <a:lnTo>
                        <a:pt x="1" y="10"/>
                      </a:lnTo>
                      <a:lnTo>
                        <a:pt x="0" y="8"/>
                      </a:lnTo>
                      <a:lnTo>
                        <a:pt x="1" y="5"/>
                      </a:lnTo>
                      <a:lnTo>
                        <a:pt x="2" y="2"/>
                      </a:lnTo>
                      <a:lnTo>
                        <a:pt x="5" y="1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95" name="Freeform 582"/>
                <p:cNvSpPr>
                  <a:spLocks/>
                </p:cNvSpPr>
                <p:nvPr/>
              </p:nvSpPr>
              <p:spPr bwMode="auto">
                <a:xfrm>
                  <a:off x="2817" y="1399"/>
                  <a:ext cx="20" cy="20"/>
                </a:xfrm>
                <a:custGeom>
                  <a:avLst/>
                  <a:gdLst>
                    <a:gd name="T0" fmla="*/ 9 w 20"/>
                    <a:gd name="T1" fmla="*/ 0 h 20"/>
                    <a:gd name="T2" fmla="*/ 13 w 20"/>
                    <a:gd name="T3" fmla="*/ 0 h 20"/>
                    <a:gd name="T4" fmla="*/ 17 w 20"/>
                    <a:gd name="T5" fmla="*/ 3 h 20"/>
                    <a:gd name="T6" fmla="*/ 18 w 20"/>
                    <a:gd name="T7" fmla="*/ 6 h 20"/>
                    <a:gd name="T8" fmla="*/ 20 w 20"/>
                    <a:gd name="T9" fmla="*/ 10 h 20"/>
                    <a:gd name="T10" fmla="*/ 18 w 20"/>
                    <a:gd name="T11" fmla="*/ 14 h 20"/>
                    <a:gd name="T12" fmla="*/ 17 w 20"/>
                    <a:gd name="T13" fmla="*/ 17 h 20"/>
                    <a:gd name="T14" fmla="*/ 13 w 20"/>
                    <a:gd name="T15" fmla="*/ 19 h 20"/>
                    <a:gd name="T16" fmla="*/ 9 w 20"/>
                    <a:gd name="T17" fmla="*/ 20 h 20"/>
                    <a:gd name="T18" fmla="*/ 5 w 20"/>
                    <a:gd name="T19" fmla="*/ 19 h 20"/>
                    <a:gd name="T20" fmla="*/ 3 w 20"/>
                    <a:gd name="T21" fmla="*/ 17 h 20"/>
                    <a:gd name="T22" fmla="*/ 0 w 20"/>
                    <a:gd name="T23" fmla="*/ 14 h 20"/>
                    <a:gd name="T24" fmla="*/ 0 w 20"/>
                    <a:gd name="T25" fmla="*/ 10 h 20"/>
                    <a:gd name="T26" fmla="*/ 0 w 20"/>
                    <a:gd name="T27" fmla="*/ 6 h 20"/>
                    <a:gd name="T28" fmla="*/ 3 w 20"/>
                    <a:gd name="T29" fmla="*/ 3 h 20"/>
                    <a:gd name="T30" fmla="*/ 5 w 20"/>
                    <a:gd name="T31" fmla="*/ 0 h 20"/>
                    <a:gd name="T32" fmla="*/ 9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9" y="0"/>
                      </a:moveTo>
                      <a:lnTo>
                        <a:pt x="13" y="0"/>
                      </a:lnTo>
                      <a:lnTo>
                        <a:pt x="17" y="3"/>
                      </a:lnTo>
                      <a:lnTo>
                        <a:pt x="18" y="6"/>
                      </a:lnTo>
                      <a:lnTo>
                        <a:pt x="20" y="10"/>
                      </a:lnTo>
                      <a:lnTo>
                        <a:pt x="18" y="14"/>
                      </a:lnTo>
                      <a:lnTo>
                        <a:pt x="17" y="17"/>
                      </a:lnTo>
                      <a:lnTo>
                        <a:pt x="13" y="19"/>
                      </a:lnTo>
                      <a:lnTo>
                        <a:pt x="9" y="20"/>
                      </a:lnTo>
                      <a:lnTo>
                        <a:pt x="5" y="19"/>
                      </a:lnTo>
                      <a:lnTo>
                        <a:pt x="3" y="17"/>
                      </a:lnTo>
                      <a:lnTo>
                        <a:pt x="0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5" y="0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96" name="Freeform 583"/>
                <p:cNvSpPr>
                  <a:spLocks/>
                </p:cNvSpPr>
                <p:nvPr/>
              </p:nvSpPr>
              <p:spPr bwMode="auto">
                <a:xfrm>
                  <a:off x="2851" y="1397"/>
                  <a:ext cx="25" cy="23"/>
                </a:xfrm>
                <a:custGeom>
                  <a:avLst/>
                  <a:gdLst>
                    <a:gd name="T0" fmla="*/ 13 w 25"/>
                    <a:gd name="T1" fmla="*/ 0 h 23"/>
                    <a:gd name="T2" fmla="*/ 17 w 25"/>
                    <a:gd name="T3" fmla="*/ 1 h 23"/>
                    <a:gd name="T4" fmla="*/ 21 w 25"/>
                    <a:gd name="T5" fmla="*/ 4 h 23"/>
                    <a:gd name="T6" fmla="*/ 24 w 25"/>
                    <a:gd name="T7" fmla="*/ 8 h 23"/>
                    <a:gd name="T8" fmla="*/ 25 w 25"/>
                    <a:gd name="T9" fmla="*/ 12 h 23"/>
                    <a:gd name="T10" fmla="*/ 24 w 25"/>
                    <a:gd name="T11" fmla="*/ 17 h 23"/>
                    <a:gd name="T12" fmla="*/ 21 w 25"/>
                    <a:gd name="T13" fmla="*/ 21 h 23"/>
                    <a:gd name="T14" fmla="*/ 17 w 25"/>
                    <a:gd name="T15" fmla="*/ 23 h 23"/>
                    <a:gd name="T16" fmla="*/ 13 w 25"/>
                    <a:gd name="T17" fmla="*/ 23 h 23"/>
                    <a:gd name="T18" fmla="*/ 8 w 25"/>
                    <a:gd name="T19" fmla="*/ 23 h 23"/>
                    <a:gd name="T20" fmla="*/ 4 w 25"/>
                    <a:gd name="T21" fmla="*/ 21 h 23"/>
                    <a:gd name="T22" fmla="*/ 1 w 25"/>
                    <a:gd name="T23" fmla="*/ 17 h 23"/>
                    <a:gd name="T24" fmla="*/ 0 w 25"/>
                    <a:gd name="T25" fmla="*/ 12 h 23"/>
                    <a:gd name="T26" fmla="*/ 1 w 25"/>
                    <a:gd name="T27" fmla="*/ 8 h 23"/>
                    <a:gd name="T28" fmla="*/ 4 w 25"/>
                    <a:gd name="T29" fmla="*/ 4 h 23"/>
                    <a:gd name="T30" fmla="*/ 8 w 25"/>
                    <a:gd name="T31" fmla="*/ 1 h 23"/>
                    <a:gd name="T32" fmla="*/ 13 w 25"/>
                    <a:gd name="T33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5" h="23">
                      <a:moveTo>
                        <a:pt x="13" y="0"/>
                      </a:moveTo>
                      <a:lnTo>
                        <a:pt x="17" y="1"/>
                      </a:lnTo>
                      <a:lnTo>
                        <a:pt x="21" y="4"/>
                      </a:lnTo>
                      <a:lnTo>
                        <a:pt x="24" y="8"/>
                      </a:lnTo>
                      <a:lnTo>
                        <a:pt x="25" y="12"/>
                      </a:lnTo>
                      <a:lnTo>
                        <a:pt x="24" y="17"/>
                      </a:lnTo>
                      <a:lnTo>
                        <a:pt x="21" y="21"/>
                      </a:lnTo>
                      <a:lnTo>
                        <a:pt x="17" y="23"/>
                      </a:lnTo>
                      <a:lnTo>
                        <a:pt x="13" y="23"/>
                      </a:lnTo>
                      <a:lnTo>
                        <a:pt x="8" y="23"/>
                      </a:lnTo>
                      <a:lnTo>
                        <a:pt x="4" y="21"/>
                      </a:lnTo>
                      <a:lnTo>
                        <a:pt x="1" y="17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4" y="4"/>
                      </a:lnTo>
                      <a:lnTo>
                        <a:pt x="8" y="1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97" name="Freeform 584"/>
                <p:cNvSpPr>
                  <a:spLocks/>
                </p:cNvSpPr>
                <p:nvPr/>
              </p:nvSpPr>
              <p:spPr bwMode="auto">
                <a:xfrm>
                  <a:off x="2887" y="1394"/>
                  <a:ext cx="28" cy="29"/>
                </a:xfrm>
                <a:custGeom>
                  <a:avLst/>
                  <a:gdLst>
                    <a:gd name="T0" fmla="*/ 14 w 28"/>
                    <a:gd name="T1" fmla="*/ 0 h 29"/>
                    <a:gd name="T2" fmla="*/ 18 w 28"/>
                    <a:gd name="T3" fmla="*/ 1 h 29"/>
                    <a:gd name="T4" fmla="*/ 22 w 28"/>
                    <a:gd name="T5" fmla="*/ 3 h 29"/>
                    <a:gd name="T6" fmla="*/ 26 w 28"/>
                    <a:gd name="T7" fmla="*/ 7 h 29"/>
                    <a:gd name="T8" fmla="*/ 27 w 28"/>
                    <a:gd name="T9" fmla="*/ 11 h 29"/>
                    <a:gd name="T10" fmla="*/ 28 w 28"/>
                    <a:gd name="T11" fmla="*/ 15 h 29"/>
                    <a:gd name="T12" fmla="*/ 27 w 28"/>
                    <a:gd name="T13" fmla="*/ 20 h 29"/>
                    <a:gd name="T14" fmla="*/ 26 w 28"/>
                    <a:gd name="T15" fmla="*/ 24 h 29"/>
                    <a:gd name="T16" fmla="*/ 22 w 28"/>
                    <a:gd name="T17" fmla="*/ 26 h 29"/>
                    <a:gd name="T18" fmla="*/ 18 w 28"/>
                    <a:gd name="T19" fmla="*/ 28 h 29"/>
                    <a:gd name="T20" fmla="*/ 14 w 28"/>
                    <a:gd name="T21" fmla="*/ 29 h 29"/>
                    <a:gd name="T22" fmla="*/ 10 w 28"/>
                    <a:gd name="T23" fmla="*/ 28 h 29"/>
                    <a:gd name="T24" fmla="*/ 6 w 28"/>
                    <a:gd name="T25" fmla="*/ 26 h 29"/>
                    <a:gd name="T26" fmla="*/ 2 w 28"/>
                    <a:gd name="T27" fmla="*/ 24 h 29"/>
                    <a:gd name="T28" fmla="*/ 1 w 28"/>
                    <a:gd name="T29" fmla="*/ 20 h 29"/>
                    <a:gd name="T30" fmla="*/ 0 w 28"/>
                    <a:gd name="T31" fmla="*/ 15 h 29"/>
                    <a:gd name="T32" fmla="*/ 1 w 28"/>
                    <a:gd name="T33" fmla="*/ 11 h 29"/>
                    <a:gd name="T34" fmla="*/ 2 w 28"/>
                    <a:gd name="T35" fmla="*/ 7 h 29"/>
                    <a:gd name="T36" fmla="*/ 6 w 28"/>
                    <a:gd name="T37" fmla="*/ 3 h 29"/>
                    <a:gd name="T38" fmla="*/ 10 w 28"/>
                    <a:gd name="T39" fmla="*/ 1 h 29"/>
                    <a:gd name="T40" fmla="*/ 14 w 28"/>
                    <a:gd name="T41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8" h="29">
                      <a:moveTo>
                        <a:pt x="14" y="0"/>
                      </a:moveTo>
                      <a:lnTo>
                        <a:pt x="18" y="1"/>
                      </a:lnTo>
                      <a:lnTo>
                        <a:pt x="22" y="3"/>
                      </a:lnTo>
                      <a:lnTo>
                        <a:pt x="26" y="7"/>
                      </a:lnTo>
                      <a:lnTo>
                        <a:pt x="27" y="11"/>
                      </a:lnTo>
                      <a:lnTo>
                        <a:pt x="28" y="15"/>
                      </a:lnTo>
                      <a:lnTo>
                        <a:pt x="27" y="20"/>
                      </a:lnTo>
                      <a:lnTo>
                        <a:pt x="26" y="24"/>
                      </a:lnTo>
                      <a:lnTo>
                        <a:pt x="22" y="26"/>
                      </a:lnTo>
                      <a:lnTo>
                        <a:pt x="18" y="28"/>
                      </a:lnTo>
                      <a:lnTo>
                        <a:pt x="14" y="29"/>
                      </a:lnTo>
                      <a:lnTo>
                        <a:pt x="10" y="28"/>
                      </a:lnTo>
                      <a:lnTo>
                        <a:pt x="6" y="26"/>
                      </a:lnTo>
                      <a:lnTo>
                        <a:pt x="2" y="24"/>
                      </a:lnTo>
                      <a:lnTo>
                        <a:pt x="1" y="20"/>
                      </a:lnTo>
                      <a:lnTo>
                        <a:pt x="0" y="15"/>
                      </a:lnTo>
                      <a:lnTo>
                        <a:pt x="1" y="11"/>
                      </a:lnTo>
                      <a:lnTo>
                        <a:pt x="2" y="7"/>
                      </a:lnTo>
                      <a:lnTo>
                        <a:pt x="6" y="3"/>
                      </a:lnTo>
                      <a:lnTo>
                        <a:pt x="10" y="1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98" name="Freeform 585"/>
                <p:cNvSpPr>
                  <a:spLocks/>
                </p:cNvSpPr>
                <p:nvPr/>
              </p:nvSpPr>
              <p:spPr bwMode="auto">
                <a:xfrm>
                  <a:off x="2922" y="1393"/>
                  <a:ext cx="33" cy="31"/>
                </a:xfrm>
                <a:custGeom>
                  <a:avLst/>
                  <a:gdLst>
                    <a:gd name="T0" fmla="*/ 16 w 33"/>
                    <a:gd name="T1" fmla="*/ 0 h 31"/>
                    <a:gd name="T2" fmla="*/ 21 w 33"/>
                    <a:gd name="T3" fmla="*/ 1 h 31"/>
                    <a:gd name="T4" fmla="*/ 26 w 33"/>
                    <a:gd name="T5" fmla="*/ 2 h 31"/>
                    <a:gd name="T6" fmla="*/ 29 w 33"/>
                    <a:gd name="T7" fmla="*/ 6 h 31"/>
                    <a:gd name="T8" fmla="*/ 31 w 33"/>
                    <a:gd name="T9" fmla="*/ 10 h 31"/>
                    <a:gd name="T10" fmla="*/ 33 w 33"/>
                    <a:gd name="T11" fmla="*/ 16 h 31"/>
                    <a:gd name="T12" fmla="*/ 31 w 33"/>
                    <a:gd name="T13" fmla="*/ 21 h 31"/>
                    <a:gd name="T14" fmla="*/ 29 w 33"/>
                    <a:gd name="T15" fmla="*/ 25 h 31"/>
                    <a:gd name="T16" fmla="*/ 26 w 33"/>
                    <a:gd name="T17" fmla="*/ 29 h 31"/>
                    <a:gd name="T18" fmla="*/ 21 w 33"/>
                    <a:gd name="T19" fmla="*/ 31 h 31"/>
                    <a:gd name="T20" fmla="*/ 16 w 33"/>
                    <a:gd name="T21" fmla="*/ 31 h 31"/>
                    <a:gd name="T22" fmla="*/ 12 w 33"/>
                    <a:gd name="T23" fmla="*/ 31 h 31"/>
                    <a:gd name="T24" fmla="*/ 6 w 33"/>
                    <a:gd name="T25" fmla="*/ 29 h 31"/>
                    <a:gd name="T26" fmla="*/ 4 w 33"/>
                    <a:gd name="T27" fmla="*/ 25 h 31"/>
                    <a:gd name="T28" fmla="*/ 1 w 33"/>
                    <a:gd name="T29" fmla="*/ 21 h 31"/>
                    <a:gd name="T30" fmla="*/ 0 w 33"/>
                    <a:gd name="T31" fmla="*/ 16 h 31"/>
                    <a:gd name="T32" fmla="*/ 1 w 33"/>
                    <a:gd name="T33" fmla="*/ 10 h 31"/>
                    <a:gd name="T34" fmla="*/ 4 w 33"/>
                    <a:gd name="T35" fmla="*/ 6 h 31"/>
                    <a:gd name="T36" fmla="*/ 6 w 33"/>
                    <a:gd name="T37" fmla="*/ 2 h 31"/>
                    <a:gd name="T38" fmla="*/ 12 w 33"/>
                    <a:gd name="T39" fmla="*/ 1 h 31"/>
                    <a:gd name="T40" fmla="*/ 16 w 33"/>
                    <a:gd name="T41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3" h="31">
                      <a:moveTo>
                        <a:pt x="16" y="0"/>
                      </a:moveTo>
                      <a:lnTo>
                        <a:pt x="21" y="1"/>
                      </a:lnTo>
                      <a:lnTo>
                        <a:pt x="26" y="2"/>
                      </a:lnTo>
                      <a:lnTo>
                        <a:pt x="29" y="6"/>
                      </a:lnTo>
                      <a:lnTo>
                        <a:pt x="31" y="10"/>
                      </a:lnTo>
                      <a:lnTo>
                        <a:pt x="33" y="16"/>
                      </a:lnTo>
                      <a:lnTo>
                        <a:pt x="31" y="21"/>
                      </a:lnTo>
                      <a:lnTo>
                        <a:pt x="29" y="25"/>
                      </a:lnTo>
                      <a:lnTo>
                        <a:pt x="26" y="29"/>
                      </a:lnTo>
                      <a:lnTo>
                        <a:pt x="21" y="31"/>
                      </a:lnTo>
                      <a:lnTo>
                        <a:pt x="16" y="31"/>
                      </a:lnTo>
                      <a:lnTo>
                        <a:pt x="12" y="31"/>
                      </a:lnTo>
                      <a:lnTo>
                        <a:pt x="6" y="29"/>
                      </a:lnTo>
                      <a:lnTo>
                        <a:pt x="4" y="25"/>
                      </a:lnTo>
                      <a:lnTo>
                        <a:pt x="1" y="21"/>
                      </a:lnTo>
                      <a:lnTo>
                        <a:pt x="0" y="16"/>
                      </a:lnTo>
                      <a:lnTo>
                        <a:pt x="1" y="10"/>
                      </a:lnTo>
                      <a:lnTo>
                        <a:pt x="4" y="6"/>
                      </a:lnTo>
                      <a:lnTo>
                        <a:pt x="6" y="2"/>
                      </a:lnTo>
                      <a:lnTo>
                        <a:pt x="12" y="1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99" name="Freeform 586"/>
                <p:cNvSpPr>
                  <a:spLocks/>
                </p:cNvSpPr>
                <p:nvPr/>
              </p:nvSpPr>
              <p:spPr bwMode="auto">
                <a:xfrm>
                  <a:off x="2959" y="1392"/>
                  <a:ext cx="34" cy="34"/>
                </a:xfrm>
                <a:custGeom>
                  <a:avLst/>
                  <a:gdLst>
                    <a:gd name="T0" fmla="*/ 17 w 34"/>
                    <a:gd name="T1" fmla="*/ 0 h 34"/>
                    <a:gd name="T2" fmla="*/ 22 w 34"/>
                    <a:gd name="T3" fmla="*/ 1 h 34"/>
                    <a:gd name="T4" fmla="*/ 26 w 34"/>
                    <a:gd name="T5" fmla="*/ 3 h 34"/>
                    <a:gd name="T6" fmla="*/ 30 w 34"/>
                    <a:gd name="T7" fmla="*/ 7 h 34"/>
                    <a:gd name="T8" fmla="*/ 32 w 34"/>
                    <a:gd name="T9" fmla="*/ 11 h 34"/>
                    <a:gd name="T10" fmla="*/ 34 w 34"/>
                    <a:gd name="T11" fmla="*/ 17 h 34"/>
                    <a:gd name="T12" fmla="*/ 32 w 34"/>
                    <a:gd name="T13" fmla="*/ 22 h 34"/>
                    <a:gd name="T14" fmla="*/ 30 w 34"/>
                    <a:gd name="T15" fmla="*/ 27 h 34"/>
                    <a:gd name="T16" fmla="*/ 26 w 34"/>
                    <a:gd name="T17" fmla="*/ 31 h 34"/>
                    <a:gd name="T18" fmla="*/ 22 w 34"/>
                    <a:gd name="T19" fmla="*/ 32 h 34"/>
                    <a:gd name="T20" fmla="*/ 17 w 34"/>
                    <a:gd name="T21" fmla="*/ 34 h 34"/>
                    <a:gd name="T22" fmla="*/ 11 w 34"/>
                    <a:gd name="T23" fmla="*/ 32 h 34"/>
                    <a:gd name="T24" fmla="*/ 6 w 34"/>
                    <a:gd name="T25" fmla="*/ 31 h 34"/>
                    <a:gd name="T26" fmla="*/ 3 w 34"/>
                    <a:gd name="T27" fmla="*/ 27 h 34"/>
                    <a:gd name="T28" fmla="*/ 1 w 34"/>
                    <a:gd name="T29" fmla="*/ 22 h 34"/>
                    <a:gd name="T30" fmla="*/ 0 w 34"/>
                    <a:gd name="T31" fmla="*/ 17 h 34"/>
                    <a:gd name="T32" fmla="*/ 1 w 34"/>
                    <a:gd name="T33" fmla="*/ 11 h 34"/>
                    <a:gd name="T34" fmla="*/ 3 w 34"/>
                    <a:gd name="T35" fmla="*/ 7 h 34"/>
                    <a:gd name="T36" fmla="*/ 6 w 34"/>
                    <a:gd name="T37" fmla="*/ 3 h 34"/>
                    <a:gd name="T38" fmla="*/ 11 w 34"/>
                    <a:gd name="T39" fmla="*/ 1 h 34"/>
                    <a:gd name="T40" fmla="*/ 17 w 34"/>
                    <a:gd name="T41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4" h="34">
                      <a:moveTo>
                        <a:pt x="17" y="0"/>
                      </a:moveTo>
                      <a:lnTo>
                        <a:pt x="22" y="1"/>
                      </a:lnTo>
                      <a:lnTo>
                        <a:pt x="26" y="3"/>
                      </a:lnTo>
                      <a:lnTo>
                        <a:pt x="30" y="7"/>
                      </a:lnTo>
                      <a:lnTo>
                        <a:pt x="32" y="11"/>
                      </a:lnTo>
                      <a:lnTo>
                        <a:pt x="34" y="17"/>
                      </a:lnTo>
                      <a:lnTo>
                        <a:pt x="32" y="22"/>
                      </a:lnTo>
                      <a:lnTo>
                        <a:pt x="30" y="27"/>
                      </a:lnTo>
                      <a:lnTo>
                        <a:pt x="26" y="31"/>
                      </a:lnTo>
                      <a:lnTo>
                        <a:pt x="22" y="32"/>
                      </a:lnTo>
                      <a:lnTo>
                        <a:pt x="17" y="34"/>
                      </a:lnTo>
                      <a:lnTo>
                        <a:pt x="11" y="32"/>
                      </a:lnTo>
                      <a:lnTo>
                        <a:pt x="6" y="31"/>
                      </a:lnTo>
                      <a:lnTo>
                        <a:pt x="3" y="27"/>
                      </a:lnTo>
                      <a:lnTo>
                        <a:pt x="1" y="22"/>
                      </a:lnTo>
                      <a:lnTo>
                        <a:pt x="0" y="17"/>
                      </a:lnTo>
                      <a:lnTo>
                        <a:pt x="1" y="11"/>
                      </a:lnTo>
                      <a:lnTo>
                        <a:pt x="3" y="7"/>
                      </a:lnTo>
                      <a:lnTo>
                        <a:pt x="6" y="3"/>
                      </a:lnTo>
                      <a:lnTo>
                        <a:pt x="11" y="1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00" name="Freeform 587"/>
                <p:cNvSpPr>
                  <a:spLocks/>
                </p:cNvSpPr>
                <p:nvPr/>
              </p:nvSpPr>
              <p:spPr bwMode="auto">
                <a:xfrm>
                  <a:off x="2995" y="1392"/>
                  <a:ext cx="34" cy="34"/>
                </a:xfrm>
                <a:custGeom>
                  <a:avLst/>
                  <a:gdLst>
                    <a:gd name="T0" fmla="*/ 17 w 34"/>
                    <a:gd name="T1" fmla="*/ 0 h 34"/>
                    <a:gd name="T2" fmla="*/ 23 w 34"/>
                    <a:gd name="T3" fmla="*/ 1 h 34"/>
                    <a:gd name="T4" fmla="*/ 28 w 34"/>
                    <a:gd name="T5" fmla="*/ 3 h 34"/>
                    <a:gd name="T6" fmla="*/ 32 w 34"/>
                    <a:gd name="T7" fmla="*/ 6 h 34"/>
                    <a:gd name="T8" fmla="*/ 34 w 34"/>
                    <a:gd name="T9" fmla="*/ 11 h 34"/>
                    <a:gd name="T10" fmla="*/ 34 w 34"/>
                    <a:gd name="T11" fmla="*/ 17 h 34"/>
                    <a:gd name="T12" fmla="*/ 34 w 34"/>
                    <a:gd name="T13" fmla="*/ 22 h 34"/>
                    <a:gd name="T14" fmla="*/ 32 w 34"/>
                    <a:gd name="T15" fmla="*/ 27 h 34"/>
                    <a:gd name="T16" fmla="*/ 28 w 34"/>
                    <a:gd name="T17" fmla="*/ 31 h 34"/>
                    <a:gd name="T18" fmla="*/ 23 w 34"/>
                    <a:gd name="T19" fmla="*/ 34 h 34"/>
                    <a:gd name="T20" fmla="*/ 17 w 34"/>
                    <a:gd name="T21" fmla="*/ 34 h 34"/>
                    <a:gd name="T22" fmla="*/ 12 w 34"/>
                    <a:gd name="T23" fmla="*/ 34 h 34"/>
                    <a:gd name="T24" fmla="*/ 8 w 34"/>
                    <a:gd name="T25" fmla="*/ 31 h 34"/>
                    <a:gd name="T26" fmla="*/ 4 w 34"/>
                    <a:gd name="T27" fmla="*/ 27 h 34"/>
                    <a:gd name="T28" fmla="*/ 2 w 34"/>
                    <a:gd name="T29" fmla="*/ 22 h 34"/>
                    <a:gd name="T30" fmla="*/ 0 w 34"/>
                    <a:gd name="T31" fmla="*/ 17 h 34"/>
                    <a:gd name="T32" fmla="*/ 2 w 34"/>
                    <a:gd name="T33" fmla="*/ 11 h 34"/>
                    <a:gd name="T34" fmla="*/ 4 w 34"/>
                    <a:gd name="T35" fmla="*/ 6 h 34"/>
                    <a:gd name="T36" fmla="*/ 8 w 34"/>
                    <a:gd name="T37" fmla="*/ 3 h 34"/>
                    <a:gd name="T38" fmla="*/ 12 w 34"/>
                    <a:gd name="T39" fmla="*/ 1 h 34"/>
                    <a:gd name="T40" fmla="*/ 17 w 34"/>
                    <a:gd name="T41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4" h="34">
                      <a:moveTo>
                        <a:pt x="17" y="0"/>
                      </a:moveTo>
                      <a:lnTo>
                        <a:pt x="23" y="1"/>
                      </a:lnTo>
                      <a:lnTo>
                        <a:pt x="28" y="3"/>
                      </a:lnTo>
                      <a:lnTo>
                        <a:pt x="32" y="6"/>
                      </a:lnTo>
                      <a:lnTo>
                        <a:pt x="34" y="11"/>
                      </a:lnTo>
                      <a:lnTo>
                        <a:pt x="34" y="17"/>
                      </a:lnTo>
                      <a:lnTo>
                        <a:pt x="34" y="22"/>
                      </a:lnTo>
                      <a:lnTo>
                        <a:pt x="32" y="27"/>
                      </a:lnTo>
                      <a:lnTo>
                        <a:pt x="28" y="31"/>
                      </a:lnTo>
                      <a:lnTo>
                        <a:pt x="23" y="34"/>
                      </a:lnTo>
                      <a:lnTo>
                        <a:pt x="17" y="34"/>
                      </a:lnTo>
                      <a:lnTo>
                        <a:pt x="12" y="34"/>
                      </a:lnTo>
                      <a:lnTo>
                        <a:pt x="8" y="31"/>
                      </a:lnTo>
                      <a:lnTo>
                        <a:pt x="4" y="27"/>
                      </a:lnTo>
                      <a:lnTo>
                        <a:pt x="2" y="22"/>
                      </a:lnTo>
                      <a:lnTo>
                        <a:pt x="0" y="17"/>
                      </a:lnTo>
                      <a:lnTo>
                        <a:pt x="2" y="11"/>
                      </a:lnTo>
                      <a:lnTo>
                        <a:pt x="4" y="6"/>
                      </a:lnTo>
                      <a:lnTo>
                        <a:pt x="8" y="3"/>
                      </a:lnTo>
                      <a:lnTo>
                        <a:pt x="12" y="1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01" name="Freeform 588"/>
                <p:cNvSpPr>
                  <a:spLocks/>
                </p:cNvSpPr>
                <p:nvPr/>
              </p:nvSpPr>
              <p:spPr bwMode="auto">
                <a:xfrm>
                  <a:off x="3033" y="1392"/>
                  <a:ext cx="34" cy="34"/>
                </a:xfrm>
                <a:custGeom>
                  <a:avLst/>
                  <a:gdLst>
                    <a:gd name="T0" fmla="*/ 17 w 34"/>
                    <a:gd name="T1" fmla="*/ 0 h 34"/>
                    <a:gd name="T2" fmla="*/ 22 w 34"/>
                    <a:gd name="T3" fmla="*/ 1 h 34"/>
                    <a:gd name="T4" fmla="*/ 26 w 34"/>
                    <a:gd name="T5" fmla="*/ 3 h 34"/>
                    <a:gd name="T6" fmla="*/ 30 w 34"/>
                    <a:gd name="T7" fmla="*/ 7 h 34"/>
                    <a:gd name="T8" fmla="*/ 33 w 34"/>
                    <a:gd name="T9" fmla="*/ 11 h 34"/>
                    <a:gd name="T10" fmla="*/ 34 w 34"/>
                    <a:gd name="T11" fmla="*/ 17 h 34"/>
                    <a:gd name="T12" fmla="*/ 33 w 34"/>
                    <a:gd name="T13" fmla="*/ 22 h 34"/>
                    <a:gd name="T14" fmla="*/ 30 w 34"/>
                    <a:gd name="T15" fmla="*/ 27 h 34"/>
                    <a:gd name="T16" fmla="*/ 26 w 34"/>
                    <a:gd name="T17" fmla="*/ 31 h 34"/>
                    <a:gd name="T18" fmla="*/ 22 w 34"/>
                    <a:gd name="T19" fmla="*/ 34 h 34"/>
                    <a:gd name="T20" fmla="*/ 17 w 34"/>
                    <a:gd name="T21" fmla="*/ 34 h 34"/>
                    <a:gd name="T22" fmla="*/ 12 w 34"/>
                    <a:gd name="T23" fmla="*/ 34 h 34"/>
                    <a:gd name="T24" fmla="*/ 7 w 34"/>
                    <a:gd name="T25" fmla="*/ 31 h 34"/>
                    <a:gd name="T26" fmla="*/ 3 w 34"/>
                    <a:gd name="T27" fmla="*/ 27 h 34"/>
                    <a:gd name="T28" fmla="*/ 0 w 34"/>
                    <a:gd name="T29" fmla="*/ 22 h 34"/>
                    <a:gd name="T30" fmla="*/ 0 w 34"/>
                    <a:gd name="T31" fmla="*/ 17 h 34"/>
                    <a:gd name="T32" fmla="*/ 0 w 34"/>
                    <a:gd name="T33" fmla="*/ 11 h 34"/>
                    <a:gd name="T34" fmla="*/ 3 w 34"/>
                    <a:gd name="T35" fmla="*/ 7 h 34"/>
                    <a:gd name="T36" fmla="*/ 7 w 34"/>
                    <a:gd name="T37" fmla="*/ 3 h 34"/>
                    <a:gd name="T38" fmla="*/ 12 w 34"/>
                    <a:gd name="T39" fmla="*/ 1 h 34"/>
                    <a:gd name="T40" fmla="*/ 17 w 34"/>
                    <a:gd name="T41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4" h="34">
                      <a:moveTo>
                        <a:pt x="17" y="0"/>
                      </a:moveTo>
                      <a:lnTo>
                        <a:pt x="22" y="1"/>
                      </a:lnTo>
                      <a:lnTo>
                        <a:pt x="26" y="3"/>
                      </a:lnTo>
                      <a:lnTo>
                        <a:pt x="30" y="7"/>
                      </a:lnTo>
                      <a:lnTo>
                        <a:pt x="33" y="11"/>
                      </a:lnTo>
                      <a:lnTo>
                        <a:pt x="34" y="17"/>
                      </a:lnTo>
                      <a:lnTo>
                        <a:pt x="33" y="22"/>
                      </a:lnTo>
                      <a:lnTo>
                        <a:pt x="30" y="27"/>
                      </a:lnTo>
                      <a:lnTo>
                        <a:pt x="26" y="31"/>
                      </a:lnTo>
                      <a:lnTo>
                        <a:pt x="22" y="34"/>
                      </a:lnTo>
                      <a:lnTo>
                        <a:pt x="17" y="34"/>
                      </a:lnTo>
                      <a:lnTo>
                        <a:pt x="12" y="34"/>
                      </a:lnTo>
                      <a:lnTo>
                        <a:pt x="7" y="31"/>
                      </a:lnTo>
                      <a:lnTo>
                        <a:pt x="3" y="27"/>
                      </a:lnTo>
                      <a:lnTo>
                        <a:pt x="0" y="22"/>
                      </a:lnTo>
                      <a:lnTo>
                        <a:pt x="0" y="17"/>
                      </a:lnTo>
                      <a:lnTo>
                        <a:pt x="0" y="11"/>
                      </a:lnTo>
                      <a:lnTo>
                        <a:pt x="3" y="7"/>
                      </a:lnTo>
                      <a:lnTo>
                        <a:pt x="7" y="3"/>
                      </a:lnTo>
                      <a:lnTo>
                        <a:pt x="12" y="1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02" name="Freeform 589"/>
                <p:cNvSpPr>
                  <a:spLocks/>
                </p:cNvSpPr>
                <p:nvPr/>
              </p:nvSpPr>
              <p:spPr bwMode="auto">
                <a:xfrm>
                  <a:off x="3071" y="1393"/>
                  <a:ext cx="32" cy="31"/>
                </a:xfrm>
                <a:custGeom>
                  <a:avLst/>
                  <a:gdLst>
                    <a:gd name="T0" fmla="*/ 16 w 32"/>
                    <a:gd name="T1" fmla="*/ 0 h 31"/>
                    <a:gd name="T2" fmla="*/ 21 w 32"/>
                    <a:gd name="T3" fmla="*/ 1 h 31"/>
                    <a:gd name="T4" fmla="*/ 25 w 32"/>
                    <a:gd name="T5" fmla="*/ 2 h 31"/>
                    <a:gd name="T6" fmla="*/ 29 w 32"/>
                    <a:gd name="T7" fmla="*/ 6 h 31"/>
                    <a:gd name="T8" fmla="*/ 32 w 32"/>
                    <a:gd name="T9" fmla="*/ 10 h 31"/>
                    <a:gd name="T10" fmla="*/ 32 w 32"/>
                    <a:gd name="T11" fmla="*/ 16 h 31"/>
                    <a:gd name="T12" fmla="*/ 32 w 32"/>
                    <a:gd name="T13" fmla="*/ 21 h 31"/>
                    <a:gd name="T14" fmla="*/ 29 w 32"/>
                    <a:gd name="T15" fmla="*/ 25 h 31"/>
                    <a:gd name="T16" fmla="*/ 25 w 32"/>
                    <a:gd name="T17" fmla="*/ 29 h 31"/>
                    <a:gd name="T18" fmla="*/ 21 w 32"/>
                    <a:gd name="T19" fmla="*/ 31 h 31"/>
                    <a:gd name="T20" fmla="*/ 16 w 32"/>
                    <a:gd name="T21" fmla="*/ 31 h 31"/>
                    <a:gd name="T22" fmla="*/ 11 w 32"/>
                    <a:gd name="T23" fmla="*/ 31 h 31"/>
                    <a:gd name="T24" fmla="*/ 7 w 32"/>
                    <a:gd name="T25" fmla="*/ 29 h 31"/>
                    <a:gd name="T26" fmla="*/ 3 w 32"/>
                    <a:gd name="T27" fmla="*/ 25 h 31"/>
                    <a:gd name="T28" fmla="*/ 0 w 32"/>
                    <a:gd name="T29" fmla="*/ 21 h 31"/>
                    <a:gd name="T30" fmla="*/ 0 w 32"/>
                    <a:gd name="T31" fmla="*/ 16 h 31"/>
                    <a:gd name="T32" fmla="*/ 0 w 32"/>
                    <a:gd name="T33" fmla="*/ 10 h 31"/>
                    <a:gd name="T34" fmla="*/ 3 w 32"/>
                    <a:gd name="T35" fmla="*/ 6 h 31"/>
                    <a:gd name="T36" fmla="*/ 7 w 32"/>
                    <a:gd name="T37" fmla="*/ 2 h 31"/>
                    <a:gd name="T38" fmla="*/ 11 w 32"/>
                    <a:gd name="T39" fmla="*/ 1 h 31"/>
                    <a:gd name="T40" fmla="*/ 16 w 32"/>
                    <a:gd name="T41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2" h="31">
                      <a:moveTo>
                        <a:pt x="16" y="0"/>
                      </a:moveTo>
                      <a:lnTo>
                        <a:pt x="21" y="1"/>
                      </a:lnTo>
                      <a:lnTo>
                        <a:pt x="25" y="2"/>
                      </a:lnTo>
                      <a:lnTo>
                        <a:pt x="29" y="6"/>
                      </a:lnTo>
                      <a:lnTo>
                        <a:pt x="32" y="10"/>
                      </a:lnTo>
                      <a:lnTo>
                        <a:pt x="32" y="16"/>
                      </a:lnTo>
                      <a:lnTo>
                        <a:pt x="32" y="21"/>
                      </a:lnTo>
                      <a:lnTo>
                        <a:pt x="29" y="25"/>
                      </a:lnTo>
                      <a:lnTo>
                        <a:pt x="25" y="29"/>
                      </a:lnTo>
                      <a:lnTo>
                        <a:pt x="21" y="31"/>
                      </a:lnTo>
                      <a:lnTo>
                        <a:pt x="16" y="31"/>
                      </a:lnTo>
                      <a:lnTo>
                        <a:pt x="11" y="31"/>
                      </a:lnTo>
                      <a:lnTo>
                        <a:pt x="7" y="29"/>
                      </a:lnTo>
                      <a:lnTo>
                        <a:pt x="3" y="25"/>
                      </a:lnTo>
                      <a:lnTo>
                        <a:pt x="0" y="21"/>
                      </a:lnTo>
                      <a:lnTo>
                        <a:pt x="0" y="16"/>
                      </a:lnTo>
                      <a:lnTo>
                        <a:pt x="0" y="10"/>
                      </a:lnTo>
                      <a:lnTo>
                        <a:pt x="3" y="6"/>
                      </a:lnTo>
                      <a:lnTo>
                        <a:pt x="7" y="2"/>
                      </a:lnTo>
                      <a:lnTo>
                        <a:pt x="11" y="1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03" name="Freeform 590"/>
                <p:cNvSpPr>
                  <a:spLocks/>
                </p:cNvSpPr>
                <p:nvPr/>
              </p:nvSpPr>
              <p:spPr bwMode="auto">
                <a:xfrm>
                  <a:off x="3109" y="1394"/>
                  <a:ext cx="30" cy="29"/>
                </a:xfrm>
                <a:custGeom>
                  <a:avLst/>
                  <a:gdLst>
                    <a:gd name="T0" fmla="*/ 16 w 30"/>
                    <a:gd name="T1" fmla="*/ 0 h 29"/>
                    <a:gd name="T2" fmla="*/ 20 w 30"/>
                    <a:gd name="T3" fmla="*/ 1 h 29"/>
                    <a:gd name="T4" fmla="*/ 24 w 30"/>
                    <a:gd name="T5" fmla="*/ 3 h 29"/>
                    <a:gd name="T6" fmla="*/ 28 w 30"/>
                    <a:gd name="T7" fmla="*/ 7 h 29"/>
                    <a:gd name="T8" fmla="*/ 29 w 30"/>
                    <a:gd name="T9" fmla="*/ 11 h 29"/>
                    <a:gd name="T10" fmla="*/ 30 w 30"/>
                    <a:gd name="T11" fmla="*/ 15 h 29"/>
                    <a:gd name="T12" fmla="*/ 29 w 30"/>
                    <a:gd name="T13" fmla="*/ 20 h 29"/>
                    <a:gd name="T14" fmla="*/ 28 w 30"/>
                    <a:gd name="T15" fmla="*/ 24 h 29"/>
                    <a:gd name="T16" fmla="*/ 24 w 30"/>
                    <a:gd name="T17" fmla="*/ 26 h 29"/>
                    <a:gd name="T18" fmla="*/ 20 w 30"/>
                    <a:gd name="T19" fmla="*/ 29 h 29"/>
                    <a:gd name="T20" fmla="*/ 16 w 30"/>
                    <a:gd name="T21" fmla="*/ 29 h 29"/>
                    <a:gd name="T22" fmla="*/ 11 w 30"/>
                    <a:gd name="T23" fmla="*/ 29 h 29"/>
                    <a:gd name="T24" fmla="*/ 7 w 30"/>
                    <a:gd name="T25" fmla="*/ 26 h 29"/>
                    <a:gd name="T26" fmla="*/ 3 w 30"/>
                    <a:gd name="T27" fmla="*/ 24 h 29"/>
                    <a:gd name="T28" fmla="*/ 1 w 30"/>
                    <a:gd name="T29" fmla="*/ 20 h 29"/>
                    <a:gd name="T30" fmla="*/ 0 w 30"/>
                    <a:gd name="T31" fmla="*/ 15 h 29"/>
                    <a:gd name="T32" fmla="*/ 1 w 30"/>
                    <a:gd name="T33" fmla="*/ 11 h 29"/>
                    <a:gd name="T34" fmla="*/ 3 w 30"/>
                    <a:gd name="T35" fmla="*/ 7 h 29"/>
                    <a:gd name="T36" fmla="*/ 7 w 30"/>
                    <a:gd name="T37" fmla="*/ 3 h 29"/>
                    <a:gd name="T38" fmla="*/ 11 w 30"/>
                    <a:gd name="T39" fmla="*/ 1 h 29"/>
                    <a:gd name="T40" fmla="*/ 16 w 30"/>
                    <a:gd name="T41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0" h="29">
                      <a:moveTo>
                        <a:pt x="16" y="0"/>
                      </a:moveTo>
                      <a:lnTo>
                        <a:pt x="20" y="1"/>
                      </a:lnTo>
                      <a:lnTo>
                        <a:pt x="24" y="3"/>
                      </a:lnTo>
                      <a:lnTo>
                        <a:pt x="28" y="7"/>
                      </a:lnTo>
                      <a:lnTo>
                        <a:pt x="29" y="11"/>
                      </a:lnTo>
                      <a:lnTo>
                        <a:pt x="30" y="15"/>
                      </a:lnTo>
                      <a:lnTo>
                        <a:pt x="29" y="20"/>
                      </a:lnTo>
                      <a:lnTo>
                        <a:pt x="28" y="24"/>
                      </a:lnTo>
                      <a:lnTo>
                        <a:pt x="24" y="26"/>
                      </a:lnTo>
                      <a:lnTo>
                        <a:pt x="20" y="29"/>
                      </a:lnTo>
                      <a:lnTo>
                        <a:pt x="16" y="29"/>
                      </a:lnTo>
                      <a:lnTo>
                        <a:pt x="11" y="29"/>
                      </a:lnTo>
                      <a:lnTo>
                        <a:pt x="7" y="26"/>
                      </a:lnTo>
                      <a:lnTo>
                        <a:pt x="3" y="24"/>
                      </a:lnTo>
                      <a:lnTo>
                        <a:pt x="1" y="20"/>
                      </a:lnTo>
                      <a:lnTo>
                        <a:pt x="0" y="15"/>
                      </a:lnTo>
                      <a:lnTo>
                        <a:pt x="1" y="11"/>
                      </a:lnTo>
                      <a:lnTo>
                        <a:pt x="3" y="7"/>
                      </a:lnTo>
                      <a:lnTo>
                        <a:pt x="7" y="3"/>
                      </a:lnTo>
                      <a:lnTo>
                        <a:pt x="11" y="1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04" name="Freeform 591"/>
                <p:cNvSpPr>
                  <a:spLocks/>
                </p:cNvSpPr>
                <p:nvPr/>
              </p:nvSpPr>
              <p:spPr bwMode="auto">
                <a:xfrm>
                  <a:off x="3148" y="1395"/>
                  <a:ext cx="27" cy="27"/>
                </a:xfrm>
                <a:custGeom>
                  <a:avLst/>
                  <a:gdLst>
                    <a:gd name="T0" fmla="*/ 14 w 27"/>
                    <a:gd name="T1" fmla="*/ 0 h 27"/>
                    <a:gd name="T2" fmla="*/ 18 w 27"/>
                    <a:gd name="T3" fmla="*/ 2 h 27"/>
                    <a:gd name="T4" fmla="*/ 21 w 27"/>
                    <a:gd name="T5" fmla="*/ 3 h 27"/>
                    <a:gd name="T6" fmla="*/ 24 w 27"/>
                    <a:gd name="T7" fmla="*/ 6 h 27"/>
                    <a:gd name="T8" fmla="*/ 25 w 27"/>
                    <a:gd name="T9" fmla="*/ 10 h 27"/>
                    <a:gd name="T10" fmla="*/ 27 w 27"/>
                    <a:gd name="T11" fmla="*/ 14 h 27"/>
                    <a:gd name="T12" fmla="*/ 25 w 27"/>
                    <a:gd name="T13" fmla="*/ 18 h 27"/>
                    <a:gd name="T14" fmla="*/ 24 w 27"/>
                    <a:gd name="T15" fmla="*/ 21 h 27"/>
                    <a:gd name="T16" fmla="*/ 21 w 27"/>
                    <a:gd name="T17" fmla="*/ 24 h 27"/>
                    <a:gd name="T18" fmla="*/ 18 w 27"/>
                    <a:gd name="T19" fmla="*/ 27 h 27"/>
                    <a:gd name="T20" fmla="*/ 14 w 27"/>
                    <a:gd name="T21" fmla="*/ 27 h 27"/>
                    <a:gd name="T22" fmla="*/ 10 w 27"/>
                    <a:gd name="T23" fmla="*/ 27 h 27"/>
                    <a:gd name="T24" fmla="*/ 6 w 27"/>
                    <a:gd name="T25" fmla="*/ 24 h 27"/>
                    <a:gd name="T26" fmla="*/ 3 w 27"/>
                    <a:gd name="T27" fmla="*/ 21 h 27"/>
                    <a:gd name="T28" fmla="*/ 2 w 27"/>
                    <a:gd name="T29" fmla="*/ 18 h 27"/>
                    <a:gd name="T30" fmla="*/ 0 w 27"/>
                    <a:gd name="T31" fmla="*/ 14 h 27"/>
                    <a:gd name="T32" fmla="*/ 2 w 27"/>
                    <a:gd name="T33" fmla="*/ 10 h 27"/>
                    <a:gd name="T34" fmla="*/ 3 w 27"/>
                    <a:gd name="T35" fmla="*/ 6 h 27"/>
                    <a:gd name="T36" fmla="*/ 6 w 27"/>
                    <a:gd name="T37" fmla="*/ 3 h 27"/>
                    <a:gd name="T38" fmla="*/ 10 w 27"/>
                    <a:gd name="T39" fmla="*/ 2 h 27"/>
                    <a:gd name="T40" fmla="*/ 14 w 27"/>
                    <a:gd name="T41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7" h="27">
                      <a:moveTo>
                        <a:pt x="14" y="0"/>
                      </a:moveTo>
                      <a:lnTo>
                        <a:pt x="18" y="2"/>
                      </a:lnTo>
                      <a:lnTo>
                        <a:pt x="21" y="3"/>
                      </a:lnTo>
                      <a:lnTo>
                        <a:pt x="24" y="6"/>
                      </a:lnTo>
                      <a:lnTo>
                        <a:pt x="25" y="10"/>
                      </a:lnTo>
                      <a:lnTo>
                        <a:pt x="27" y="14"/>
                      </a:lnTo>
                      <a:lnTo>
                        <a:pt x="25" y="18"/>
                      </a:lnTo>
                      <a:lnTo>
                        <a:pt x="24" y="21"/>
                      </a:lnTo>
                      <a:lnTo>
                        <a:pt x="21" y="24"/>
                      </a:lnTo>
                      <a:lnTo>
                        <a:pt x="18" y="27"/>
                      </a:lnTo>
                      <a:lnTo>
                        <a:pt x="14" y="27"/>
                      </a:lnTo>
                      <a:lnTo>
                        <a:pt x="10" y="27"/>
                      </a:lnTo>
                      <a:lnTo>
                        <a:pt x="6" y="24"/>
                      </a:lnTo>
                      <a:lnTo>
                        <a:pt x="3" y="21"/>
                      </a:lnTo>
                      <a:lnTo>
                        <a:pt x="2" y="18"/>
                      </a:lnTo>
                      <a:lnTo>
                        <a:pt x="0" y="14"/>
                      </a:lnTo>
                      <a:lnTo>
                        <a:pt x="2" y="10"/>
                      </a:lnTo>
                      <a:lnTo>
                        <a:pt x="3" y="6"/>
                      </a:lnTo>
                      <a:lnTo>
                        <a:pt x="6" y="3"/>
                      </a:lnTo>
                      <a:lnTo>
                        <a:pt x="10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05" name="Freeform 592"/>
                <p:cNvSpPr>
                  <a:spLocks/>
                </p:cNvSpPr>
                <p:nvPr/>
              </p:nvSpPr>
              <p:spPr bwMode="auto">
                <a:xfrm>
                  <a:off x="3188" y="1398"/>
                  <a:ext cx="22" cy="21"/>
                </a:xfrm>
                <a:custGeom>
                  <a:avLst/>
                  <a:gdLst>
                    <a:gd name="T0" fmla="*/ 10 w 22"/>
                    <a:gd name="T1" fmla="*/ 0 h 21"/>
                    <a:gd name="T2" fmla="*/ 15 w 22"/>
                    <a:gd name="T3" fmla="*/ 1 h 21"/>
                    <a:gd name="T4" fmla="*/ 18 w 22"/>
                    <a:gd name="T5" fmla="*/ 3 h 21"/>
                    <a:gd name="T6" fmla="*/ 21 w 22"/>
                    <a:gd name="T7" fmla="*/ 7 h 21"/>
                    <a:gd name="T8" fmla="*/ 22 w 22"/>
                    <a:gd name="T9" fmla="*/ 11 h 21"/>
                    <a:gd name="T10" fmla="*/ 21 w 22"/>
                    <a:gd name="T11" fmla="*/ 15 h 21"/>
                    <a:gd name="T12" fmla="*/ 18 w 22"/>
                    <a:gd name="T13" fmla="*/ 18 h 21"/>
                    <a:gd name="T14" fmla="*/ 15 w 22"/>
                    <a:gd name="T15" fmla="*/ 21 h 21"/>
                    <a:gd name="T16" fmla="*/ 10 w 22"/>
                    <a:gd name="T17" fmla="*/ 21 h 21"/>
                    <a:gd name="T18" fmla="*/ 6 w 22"/>
                    <a:gd name="T19" fmla="*/ 21 h 21"/>
                    <a:gd name="T20" fmla="*/ 4 w 22"/>
                    <a:gd name="T21" fmla="*/ 18 h 21"/>
                    <a:gd name="T22" fmla="*/ 1 w 22"/>
                    <a:gd name="T23" fmla="*/ 15 h 21"/>
                    <a:gd name="T24" fmla="*/ 0 w 22"/>
                    <a:gd name="T25" fmla="*/ 11 h 21"/>
                    <a:gd name="T26" fmla="*/ 1 w 22"/>
                    <a:gd name="T27" fmla="*/ 7 h 21"/>
                    <a:gd name="T28" fmla="*/ 4 w 22"/>
                    <a:gd name="T29" fmla="*/ 3 h 21"/>
                    <a:gd name="T30" fmla="*/ 6 w 22"/>
                    <a:gd name="T31" fmla="*/ 1 h 21"/>
                    <a:gd name="T32" fmla="*/ 10 w 22"/>
                    <a:gd name="T3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2" y="11"/>
                      </a:lnTo>
                      <a:lnTo>
                        <a:pt x="21" y="15"/>
                      </a:lnTo>
                      <a:lnTo>
                        <a:pt x="18" y="18"/>
                      </a:lnTo>
                      <a:lnTo>
                        <a:pt x="15" y="21"/>
                      </a:lnTo>
                      <a:lnTo>
                        <a:pt x="10" y="21"/>
                      </a:lnTo>
                      <a:lnTo>
                        <a:pt x="6" y="21"/>
                      </a:lnTo>
                      <a:lnTo>
                        <a:pt x="4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1" y="7"/>
                      </a:lnTo>
                      <a:lnTo>
                        <a:pt x="4" y="3"/>
                      </a:lnTo>
                      <a:lnTo>
                        <a:pt x="6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06" name="Freeform 593"/>
                <p:cNvSpPr>
                  <a:spLocks/>
                </p:cNvSpPr>
                <p:nvPr/>
              </p:nvSpPr>
              <p:spPr bwMode="auto">
                <a:xfrm>
                  <a:off x="3227" y="1401"/>
                  <a:ext cx="17" cy="17"/>
                </a:xfrm>
                <a:custGeom>
                  <a:avLst/>
                  <a:gdLst>
                    <a:gd name="T0" fmla="*/ 9 w 17"/>
                    <a:gd name="T1" fmla="*/ 0 h 17"/>
                    <a:gd name="T2" fmla="*/ 12 w 17"/>
                    <a:gd name="T3" fmla="*/ 0 h 17"/>
                    <a:gd name="T4" fmla="*/ 14 w 17"/>
                    <a:gd name="T5" fmla="*/ 2 h 17"/>
                    <a:gd name="T6" fmla="*/ 17 w 17"/>
                    <a:gd name="T7" fmla="*/ 5 h 17"/>
                    <a:gd name="T8" fmla="*/ 17 w 17"/>
                    <a:gd name="T9" fmla="*/ 8 h 17"/>
                    <a:gd name="T10" fmla="*/ 17 w 17"/>
                    <a:gd name="T11" fmla="*/ 12 h 17"/>
                    <a:gd name="T12" fmla="*/ 14 w 17"/>
                    <a:gd name="T13" fmla="*/ 14 h 17"/>
                    <a:gd name="T14" fmla="*/ 12 w 17"/>
                    <a:gd name="T15" fmla="*/ 15 h 17"/>
                    <a:gd name="T16" fmla="*/ 9 w 17"/>
                    <a:gd name="T17" fmla="*/ 17 h 17"/>
                    <a:gd name="T18" fmla="*/ 5 w 17"/>
                    <a:gd name="T19" fmla="*/ 15 h 17"/>
                    <a:gd name="T20" fmla="*/ 3 w 17"/>
                    <a:gd name="T21" fmla="*/ 14 h 17"/>
                    <a:gd name="T22" fmla="*/ 1 w 17"/>
                    <a:gd name="T23" fmla="*/ 12 h 17"/>
                    <a:gd name="T24" fmla="*/ 0 w 17"/>
                    <a:gd name="T25" fmla="*/ 8 h 17"/>
                    <a:gd name="T26" fmla="*/ 1 w 17"/>
                    <a:gd name="T27" fmla="*/ 5 h 17"/>
                    <a:gd name="T28" fmla="*/ 3 w 17"/>
                    <a:gd name="T29" fmla="*/ 2 h 17"/>
                    <a:gd name="T30" fmla="*/ 5 w 17"/>
                    <a:gd name="T31" fmla="*/ 0 h 17"/>
                    <a:gd name="T32" fmla="*/ 9 w 17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" h="17">
                      <a:moveTo>
                        <a:pt x="9" y="0"/>
                      </a:moveTo>
                      <a:lnTo>
                        <a:pt x="12" y="0"/>
                      </a:lnTo>
                      <a:lnTo>
                        <a:pt x="14" y="2"/>
                      </a:lnTo>
                      <a:lnTo>
                        <a:pt x="17" y="5"/>
                      </a:lnTo>
                      <a:lnTo>
                        <a:pt x="17" y="8"/>
                      </a:lnTo>
                      <a:lnTo>
                        <a:pt x="17" y="12"/>
                      </a:lnTo>
                      <a:lnTo>
                        <a:pt x="14" y="14"/>
                      </a:lnTo>
                      <a:lnTo>
                        <a:pt x="12" y="15"/>
                      </a:lnTo>
                      <a:lnTo>
                        <a:pt x="9" y="17"/>
                      </a:lnTo>
                      <a:lnTo>
                        <a:pt x="5" y="15"/>
                      </a:lnTo>
                      <a:lnTo>
                        <a:pt x="3" y="14"/>
                      </a:lnTo>
                      <a:lnTo>
                        <a:pt x="1" y="12"/>
                      </a:lnTo>
                      <a:lnTo>
                        <a:pt x="0" y="8"/>
                      </a:lnTo>
                      <a:lnTo>
                        <a:pt x="1" y="5"/>
                      </a:lnTo>
                      <a:lnTo>
                        <a:pt x="3" y="2"/>
                      </a:lnTo>
                      <a:lnTo>
                        <a:pt x="5" y="0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07" name="Freeform 594"/>
                <p:cNvSpPr>
                  <a:spLocks/>
                </p:cNvSpPr>
                <p:nvPr/>
              </p:nvSpPr>
              <p:spPr bwMode="auto">
                <a:xfrm>
                  <a:off x="3268" y="1403"/>
                  <a:ext cx="11" cy="12"/>
                </a:xfrm>
                <a:custGeom>
                  <a:avLst/>
                  <a:gdLst>
                    <a:gd name="T0" fmla="*/ 5 w 11"/>
                    <a:gd name="T1" fmla="*/ 0 h 12"/>
                    <a:gd name="T2" fmla="*/ 8 w 11"/>
                    <a:gd name="T3" fmla="*/ 0 h 12"/>
                    <a:gd name="T4" fmla="*/ 10 w 11"/>
                    <a:gd name="T5" fmla="*/ 3 h 12"/>
                    <a:gd name="T6" fmla="*/ 11 w 11"/>
                    <a:gd name="T7" fmla="*/ 6 h 12"/>
                    <a:gd name="T8" fmla="*/ 10 w 11"/>
                    <a:gd name="T9" fmla="*/ 8 h 12"/>
                    <a:gd name="T10" fmla="*/ 8 w 11"/>
                    <a:gd name="T11" fmla="*/ 11 h 12"/>
                    <a:gd name="T12" fmla="*/ 5 w 11"/>
                    <a:gd name="T13" fmla="*/ 12 h 12"/>
                    <a:gd name="T14" fmla="*/ 2 w 11"/>
                    <a:gd name="T15" fmla="*/ 11 h 12"/>
                    <a:gd name="T16" fmla="*/ 0 w 11"/>
                    <a:gd name="T17" fmla="*/ 8 h 12"/>
                    <a:gd name="T18" fmla="*/ 0 w 11"/>
                    <a:gd name="T19" fmla="*/ 6 h 12"/>
                    <a:gd name="T20" fmla="*/ 0 w 11"/>
                    <a:gd name="T21" fmla="*/ 3 h 12"/>
                    <a:gd name="T22" fmla="*/ 2 w 11"/>
                    <a:gd name="T23" fmla="*/ 0 h 12"/>
                    <a:gd name="T24" fmla="*/ 5 w 11"/>
                    <a:gd name="T25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" h="12">
                      <a:moveTo>
                        <a:pt x="5" y="0"/>
                      </a:moveTo>
                      <a:lnTo>
                        <a:pt x="8" y="0"/>
                      </a:lnTo>
                      <a:lnTo>
                        <a:pt x="10" y="3"/>
                      </a:lnTo>
                      <a:lnTo>
                        <a:pt x="11" y="6"/>
                      </a:lnTo>
                      <a:lnTo>
                        <a:pt x="10" y="8"/>
                      </a:lnTo>
                      <a:lnTo>
                        <a:pt x="8" y="11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3"/>
                      </a:lnTo>
                      <a:lnTo>
                        <a:pt x="2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08" name="Freeform 595"/>
                <p:cNvSpPr>
                  <a:spLocks/>
                </p:cNvSpPr>
                <p:nvPr/>
              </p:nvSpPr>
              <p:spPr bwMode="auto">
                <a:xfrm>
                  <a:off x="3307" y="1406"/>
                  <a:ext cx="6" cy="7"/>
                </a:xfrm>
                <a:custGeom>
                  <a:avLst/>
                  <a:gdLst>
                    <a:gd name="T0" fmla="*/ 4 w 6"/>
                    <a:gd name="T1" fmla="*/ 0 h 7"/>
                    <a:gd name="T2" fmla="*/ 5 w 6"/>
                    <a:gd name="T3" fmla="*/ 1 h 7"/>
                    <a:gd name="T4" fmla="*/ 6 w 6"/>
                    <a:gd name="T5" fmla="*/ 3 h 7"/>
                    <a:gd name="T6" fmla="*/ 5 w 6"/>
                    <a:gd name="T7" fmla="*/ 5 h 7"/>
                    <a:gd name="T8" fmla="*/ 4 w 6"/>
                    <a:gd name="T9" fmla="*/ 7 h 7"/>
                    <a:gd name="T10" fmla="*/ 1 w 6"/>
                    <a:gd name="T11" fmla="*/ 5 h 7"/>
                    <a:gd name="T12" fmla="*/ 0 w 6"/>
                    <a:gd name="T13" fmla="*/ 3 h 7"/>
                    <a:gd name="T14" fmla="*/ 1 w 6"/>
                    <a:gd name="T15" fmla="*/ 1 h 7"/>
                    <a:gd name="T16" fmla="*/ 4 w 6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7">
                      <a:moveTo>
                        <a:pt x="4" y="0"/>
                      </a:moveTo>
                      <a:lnTo>
                        <a:pt x="5" y="1"/>
                      </a:lnTo>
                      <a:lnTo>
                        <a:pt x="6" y="3"/>
                      </a:lnTo>
                      <a:lnTo>
                        <a:pt x="5" y="5"/>
                      </a:lnTo>
                      <a:lnTo>
                        <a:pt x="4" y="7"/>
                      </a:lnTo>
                      <a:lnTo>
                        <a:pt x="1" y="5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09" name="Rectangle 596"/>
                <p:cNvSpPr>
                  <a:spLocks noChangeArrowheads="1"/>
                </p:cNvSpPr>
                <p:nvPr/>
              </p:nvSpPr>
              <p:spPr bwMode="auto">
                <a:xfrm>
                  <a:off x="3348" y="1409"/>
                  <a:ext cx="1" cy="1"/>
                </a:xfrm>
                <a:prstGeom prst="rect">
                  <a:avLst/>
                </a:pr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10" name="Freeform 597"/>
                <p:cNvSpPr>
                  <a:spLocks/>
                </p:cNvSpPr>
                <p:nvPr/>
              </p:nvSpPr>
              <p:spPr bwMode="auto">
                <a:xfrm>
                  <a:off x="2715" y="1445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2 h 2"/>
                    <a:gd name="T3" fmla="*/ 2 h 2"/>
                    <a:gd name="T4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11" name="Freeform 598"/>
                <p:cNvSpPr>
                  <a:spLocks/>
                </p:cNvSpPr>
                <p:nvPr/>
              </p:nvSpPr>
              <p:spPr bwMode="auto">
                <a:xfrm>
                  <a:off x="2749" y="1443"/>
                  <a:ext cx="7" cy="6"/>
                </a:xfrm>
                <a:custGeom>
                  <a:avLst/>
                  <a:gdLst>
                    <a:gd name="T0" fmla="*/ 3 w 7"/>
                    <a:gd name="T1" fmla="*/ 0 h 6"/>
                    <a:gd name="T2" fmla="*/ 5 w 7"/>
                    <a:gd name="T3" fmla="*/ 1 h 6"/>
                    <a:gd name="T4" fmla="*/ 7 w 7"/>
                    <a:gd name="T5" fmla="*/ 4 h 6"/>
                    <a:gd name="T6" fmla="*/ 5 w 7"/>
                    <a:gd name="T7" fmla="*/ 5 h 6"/>
                    <a:gd name="T8" fmla="*/ 3 w 7"/>
                    <a:gd name="T9" fmla="*/ 6 h 6"/>
                    <a:gd name="T10" fmla="*/ 1 w 7"/>
                    <a:gd name="T11" fmla="*/ 5 h 6"/>
                    <a:gd name="T12" fmla="*/ 0 w 7"/>
                    <a:gd name="T13" fmla="*/ 4 h 6"/>
                    <a:gd name="T14" fmla="*/ 1 w 7"/>
                    <a:gd name="T15" fmla="*/ 1 h 6"/>
                    <a:gd name="T16" fmla="*/ 3 w 7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6">
                      <a:moveTo>
                        <a:pt x="3" y="0"/>
                      </a:moveTo>
                      <a:lnTo>
                        <a:pt x="5" y="1"/>
                      </a:lnTo>
                      <a:lnTo>
                        <a:pt x="7" y="4"/>
                      </a:lnTo>
                      <a:lnTo>
                        <a:pt x="5" y="5"/>
                      </a:lnTo>
                      <a:lnTo>
                        <a:pt x="3" y="6"/>
                      </a:lnTo>
                      <a:lnTo>
                        <a:pt x="1" y="5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12" name="Freeform 599"/>
                <p:cNvSpPr>
                  <a:spLocks/>
                </p:cNvSpPr>
                <p:nvPr/>
              </p:nvSpPr>
              <p:spPr bwMode="auto">
                <a:xfrm>
                  <a:off x="2784" y="1440"/>
                  <a:ext cx="11" cy="12"/>
                </a:xfrm>
                <a:custGeom>
                  <a:avLst/>
                  <a:gdLst>
                    <a:gd name="T0" fmla="*/ 6 w 11"/>
                    <a:gd name="T1" fmla="*/ 0 h 12"/>
                    <a:gd name="T2" fmla="*/ 8 w 11"/>
                    <a:gd name="T3" fmla="*/ 1 h 12"/>
                    <a:gd name="T4" fmla="*/ 10 w 11"/>
                    <a:gd name="T5" fmla="*/ 3 h 12"/>
                    <a:gd name="T6" fmla="*/ 11 w 11"/>
                    <a:gd name="T7" fmla="*/ 7 h 12"/>
                    <a:gd name="T8" fmla="*/ 10 w 11"/>
                    <a:gd name="T9" fmla="*/ 9 h 12"/>
                    <a:gd name="T10" fmla="*/ 8 w 11"/>
                    <a:gd name="T11" fmla="*/ 10 h 12"/>
                    <a:gd name="T12" fmla="*/ 6 w 11"/>
                    <a:gd name="T13" fmla="*/ 12 h 12"/>
                    <a:gd name="T14" fmla="*/ 3 w 11"/>
                    <a:gd name="T15" fmla="*/ 10 h 12"/>
                    <a:gd name="T16" fmla="*/ 0 w 11"/>
                    <a:gd name="T17" fmla="*/ 9 h 12"/>
                    <a:gd name="T18" fmla="*/ 0 w 11"/>
                    <a:gd name="T19" fmla="*/ 7 h 12"/>
                    <a:gd name="T20" fmla="*/ 0 w 11"/>
                    <a:gd name="T21" fmla="*/ 3 h 12"/>
                    <a:gd name="T22" fmla="*/ 3 w 11"/>
                    <a:gd name="T23" fmla="*/ 1 h 12"/>
                    <a:gd name="T24" fmla="*/ 6 w 11"/>
                    <a:gd name="T25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" h="12">
                      <a:moveTo>
                        <a:pt x="6" y="0"/>
                      </a:moveTo>
                      <a:lnTo>
                        <a:pt x="8" y="1"/>
                      </a:lnTo>
                      <a:lnTo>
                        <a:pt x="10" y="3"/>
                      </a:lnTo>
                      <a:lnTo>
                        <a:pt x="11" y="7"/>
                      </a:lnTo>
                      <a:lnTo>
                        <a:pt x="10" y="9"/>
                      </a:lnTo>
                      <a:lnTo>
                        <a:pt x="8" y="10"/>
                      </a:lnTo>
                      <a:lnTo>
                        <a:pt x="6" y="12"/>
                      </a:lnTo>
                      <a:lnTo>
                        <a:pt x="3" y="10"/>
                      </a:lnTo>
                      <a:lnTo>
                        <a:pt x="0" y="9"/>
                      </a:lnTo>
                      <a:lnTo>
                        <a:pt x="0" y="7"/>
                      </a:lnTo>
                      <a:lnTo>
                        <a:pt x="0" y="3"/>
                      </a:lnTo>
                      <a:lnTo>
                        <a:pt x="3" y="1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13" name="Freeform 600"/>
                <p:cNvSpPr>
                  <a:spLocks/>
                </p:cNvSpPr>
                <p:nvPr/>
              </p:nvSpPr>
              <p:spPr bwMode="auto">
                <a:xfrm>
                  <a:off x="2818" y="1439"/>
                  <a:ext cx="16" cy="14"/>
                </a:xfrm>
                <a:custGeom>
                  <a:avLst/>
                  <a:gdLst>
                    <a:gd name="T0" fmla="*/ 8 w 16"/>
                    <a:gd name="T1" fmla="*/ 0 h 14"/>
                    <a:gd name="T2" fmla="*/ 12 w 16"/>
                    <a:gd name="T3" fmla="*/ 0 h 14"/>
                    <a:gd name="T4" fmla="*/ 14 w 16"/>
                    <a:gd name="T5" fmla="*/ 1 h 14"/>
                    <a:gd name="T6" fmla="*/ 16 w 16"/>
                    <a:gd name="T7" fmla="*/ 4 h 14"/>
                    <a:gd name="T8" fmla="*/ 16 w 16"/>
                    <a:gd name="T9" fmla="*/ 8 h 14"/>
                    <a:gd name="T10" fmla="*/ 16 w 16"/>
                    <a:gd name="T11" fmla="*/ 10 h 14"/>
                    <a:gd name="T12" fmla="*/ 14 w 16"/>
                    <a:gd name="T13" fmla="*/ 13 h 14"/>
                    <a:gd name="T14" fmla="*/ 12 w 16"/>
                    <a:gd name="T15" fmla="*/ 14 h 14"/>
                    <a:gd name="T16" fmla="*/ 8 w 16"/>
                    <a:gd name="T17" fmla="*/ 14 h 14"/>
                    <a:gd name="T18" fmla="*/ 6 w 16"/>
                    <a:gd name="T19" fmla="*/ 14 h 14"/>
                    <a:gd name="T20" fmla="*/ 3 w 16"/>
                    <a:gd name="T21" fmla="*/ 13 h 14"/>
                    <a:gd name="T22" fmla="*/ 2 w 16"/>
                    <a:gd name="T23" fmla="*/ 10 h 14"/>
                    <a:gd name="T24" fmla="*/ 0 w 16"/>
                    <a:gd name="T25" fmla="*/ 8 h 14"/>
                    <a:gd name="T26" fmla="*/ 2 w 16"/>
                    <a:gd name="T27" fmla="*/ 4 h 14"/>
                    <a:gd name="T28" fmla="*/ 3 w 16"/>
                    <a:gd name="T29" fmla="*/ 1 h 14"/>
                    <a:gd name="T30" fmla="*/ 6 w 16"/>
                    <a:gd name="T31" fmla="*/ 0 h 14"/>
                    <a:gd name="T32" fmla="*/ 8 w 16"/>
                    <a:gd name="T33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4">
                      <a:moveTo>
                        <a:pt x="8" y="0"/>
                      </a:moveTo>
                      <a:lnTo>
                        <a:pt x="12" y="0"/>
                      </a:lnTo>
                      <a:lnTo>
                        <a:pt x="14" y="1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6" y="10"/>
                      </a:lnTo>
                      <a:lnTo>
                        <a:pt x="14" y="13"/>
                      </a:lnTo>
                      <a:lnTo>
                        <a:pt x="12" y="14"/>
                      </a:lnTo>
                      <a:lnTo>
                        <a:pt x="8" y="14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2" y="10"/>
                      </a:lnTo>
                      <a:lnTo>
                        <a:pt x="0" y="8"/>
                      </a:lnTo>
                      <a:lnTo>
                        <a:pt x="2" y="4"/>
                      </a:lnTo>
                      <a:lnTo>
                        <a:pt x="3" y="1"/>
                      </a:lnTo>
                      <a:lnTo>
                        <a:pt x="6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14" name="Freeform 601"/>
                <p:cNvSpPr>
                  <a:spLocks/>
                </p:cNvSpPr>
                <p:nvPr/>
              </p:nvSpPr>
              <p:spPr bwMode="auto">
                <a:xfrm>
                  <a:off x="2854" y="1436"/>
                  <a:ext cx="19" cy="20"/>
                </a:xfrm>
                <a:custGeom>
                  <a:avLst/>
                  <a:gdLst>
                    <a:gd name="T0" fmla="*/ 10 w 19"/>
                    <a:gd name="T1" fmla="*/ 0 h 20"/>
                    <a:gd name="T2" fmla="*/ 14 w 19"/>
                    <a:gd name="T3" fmla="*/ 1 h 20"/>
                    <a:gd name="T4" fmla="*/ 17 w 19"/>
                    <a:gd name="T5" fmla="*/ 3 h 20"/>
                    <a:gd name="T6" fmla="*/ 18 w 19"/>
                    <a:gd name="T7" fmla="*/ 7 h 20"/>
                    <a:gd name="T8" fmla="*/ 19 w 19"/>
                    <a:gd name="T9" fmla="*/ 11 h 20"/>
                    <a:gd name="T10" fmla="*/ 18 w 19"/>
                    <a:gd name="T11" fmla="*/ 13 h 20"/>
                    <a:gd name="T12" fmla="*/ 17 w 19"/>
                    <a:gd name="T13" fmla="*/ 17 h 20"/>
                    <a:gd name="T14" fmla="*/ 14 w 19"/>
                    <a:gd name="T15" fmla="*/ 18 h 20"/>
                    <a:gd name="T16" fmla="*/ 10 w 19"/>
                    <a:gd name="T17" fmla="*/ 20 h 20"/>
                    <a:gd name="T18" fmla="*/ 6 w 19"/>
                    <a:gd name="T19" fmla="*/ 18 h 20"/>
                    <a:gd name="T20" fmla="*/ 2 w 19"/>
                    <a:gd name="T21" fmla="*/ 17 h 20"/>
                    <a:gd name="T22" fmla="*/ 1 w 19"/>
                    <a:gd name="T23" fmla="*/ 13 h 20"/>
                    <a:gd name="T24" fmla="*/ 0 w 19"/>
                    <a:gd name="T25" fmla="*/ 11 h 20"/>
                    <a:gd name="T26" fmla="*/ 1 w 19"/>
                    <a:gd name="T27" fmla="*/ 7 h 20"/>
                    <a:gd name="T28" fmla="*/ 2 w 19"/>
                    <a:gd name="T29" fmla="*/ 3 h 20"/>
                    <a:gd name="T30" fmla="*/ 6 w 19"/>
                    <a:gd name="T31" fmla="*/ 1 h 20"/>
                    <a:gd name="T32" fmla="*/ 10 w 19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0">
                      <a:moveTo>
                        <a:pt x="10" y="0"/>
                      </a:moveTo>
                      <a:lnTo>
                        <a:pt x="14" y="1"/>
                      </a:ln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11"/>
                      </a:lnTo>
                      <a:lnTo>
                        <a:pt x="18" y="13"/>
                      </a:lnTo>
                      <a:lnTo>
                        <a:pt x="17" y="17"/>
                      </a:lnTo>
                      <a:lnTo>
                        <a:pt x="14" y="18"/>
                      </a:lnTo>
                      <a:lnTo>
                        <a:pt x="10" y="20"/>
                      </a:lnTo>
                      <a:lnTo>
                        <a:pt x="6" y="18"/>
                      </a:lnTo>
                      <a:lnTo>
                        <a:pt x="2" y="17"/>
                      </a:lnTo>
                      <a:lnTo>
                        <a:pt x="1" y="13"/>
                      </a:lnTo>
                      <a:lnTo>
                        <a:pt x="0" y="11"/>
                      </a:lnTo>
                      <a:lnTo>
                        <a:pt x="1" y="7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15" name="Freeform 602"/>
                <p:cNvSpPr>
                  <a:spLocks/>
                </p:cNvSpPr>
                <p:nvPr/>
              </p:nvSpPr>
              <p:spPr bwMode="auto">
                <a:xfrm>
                  <a:off x="2889" y="1435"/>
                  <a:ext cx="24" cy="22"/>
                </a:xfrm>
                <a:custGeom>
                  <a:avLst/>
                  <a:gdLst>
                    <a:gd name="T0" fmla="*/ 12 w 24"/>
                    <a:gd name="T1" fmla="*/ 0 h 22"/>
                    <a:gd name="T2" fmla="*/ 16 w 24"/>
                    <a:gd name="T3" fmla="*/ 1 h 22"/>
                    <a:gd name="T4" fmla="*/ 20 w 24"/>
                    <a:gd name="T5" fmla="*/ 2 h 22"/>
                    <a:gd name="T6" fmla="*/ 22 w 24"/>
                    <a:gd name="T7" fmla="*/ 6 h 22"/>
                    <a:gd name="T8" fmla="*/ 24 w 24"/>
                    <a:gd name="T9" fmla="*/ 12 h 22"/>
                    <a:gd name="T10" fmla="*/ 22 w 24"/>
                    <a:gd name="T11" fmla="*/ 15 h 22"/>
                    <a:gd name="T12" fmla="*/ 20 w 24"/>
                    <a:gd name="T13" fmla="*/ 19 h 22"/>
                    <a:gd name="T14" fmla="*/ 16 w 24"/>
                    <a:gd name="T15" fmla="*/ 22 h 22"/>
                    <a:gd name="T16" fmla="*/ 12 w 24"/>
                    <a:gd name="T17" fmla="*/ 22 h 22"/>
                    <a:gd name="T18" fmla="*/ 8 w 24"/>
                    <a:gd name="T19" fmla="*/ 22 h 22"/>
                    <a:gd name="T20" fmla="*/ 4 w 24"/>
                    <a:gd name="T21" fmla="*/ 19 h 22"/>
                    <a:gd name="T22" fmla="*/ 1 w 24"/>
                    <a:gd name="T23" fmla="*/ 15 h 22"/>
                    <a:gd name="T24" fmla="*/ 0 w 24"/>
                    <a:gd name="T25" fmla="*/ 12 h 22"/>
                    <a:gd name="T26" fmla="*/ 1 w 24"/>
                    <a:gd name="T27" fmla="*/ 6 h 22"/>
                    <a:gd name="T28" fmla="*/ 4 w 24"/>
                    <a:gd name="T29" fmla="*/ 2 h 22"/>
                    <a:gd name="T30" fmla="*/ 8 w 24"/>
                    <a:gd name="T31" fmla="*/ 1 h 22"/>
                    <a:gd name="T32" fmla="*/ 12 w 24"/>
                    <a:gd name="T33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4" h="22">
                      <a:moveTo>
                        <a:pt x="12" y="0"/>
                      </a:moveTo>
                      <a:lnTo>
                        <a:pt x="16" y="1"/>
                      </a:lnTo>
                      <a:lnTo>
                        <a:pt x="20" y="2"/>
                      </a:lnTo>
                      <a:lnTo>
                        <a:pt x="22" y="6"/>
                      </a:lnTo>
                      <a:lnTo>
                        <a:pt x="24" y="12"/>
                      </a:lnTo>
                      <a:lnTo>
                        <a:pt x="22" y="15"/>
                      </a:lnTo>
                      <a:lnTo>
                        <a:pt x="20" y="19"/>
                      </a:lnTo>
                      <a:lnTo>
                        <a:pt x="16" y="22"/>
                      </a:lnTo>
                      <a:lnTo>
                        <a:pt x="12" y="22"/>
                      </a:lnTo>
                      <a:lnTo>
                        <a:pt x="8" y="22"/>
                      </a:lnTo>
                      <a:lnTo>
                        <a:pt x="4" y="19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8" y="1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16" name="Freeform 603"/>
                <p:cNvSpPr>
                  <a:spLocks/>
                </p:cNvSpPr>
                <p:nvPr/>
              </p:nvSpPr>
              <p:spPr bwMode="auto">
                <a:xfrm>
                  <a:off x="2926" y="1433"/>
                  <a:ext cx="25" cy="25"/>
                </a:xfrm>
                <a:custGeom>
                  <a:avLst/>
                  <a:gdLst>
                    <a:gd name="T0" fmla="*/ 12 w 25"/>
                    <a:gd name="T1" fmla="*/ 0 h 25"/>
                    <a:gd name="T2" fmla="*/ 17 w 25"/>
                    <a:gd name="T3" fmla="*/ 0 h 25"/>
                    <a:gd name="T4" fmla="*/ 19 w 25"/>
                    <a:gd name="T5" fmla="*/ 3 h 25"/>
                    <a:gd name="T6" fmla="*/ 22 w 25"/>
                    <a:gd name="T7" fmla="*/ 6 h 25"/>
                    <a:gd name="T8" fmla="*/ 25 w 25"/>
                    <a:gd name="T9" fmla="*/ 10 h 25"/>
                    <a:gd name="T10" fmla="*/ 25 w 25"/>
                    <a:gd name="T11" fmla="*/ 14 h 25"/>
                    <a:gd name="T12" fmla="*/ 25 w 25"/>
                    <a:gd name="T13" fmla="*/ 17 h 25"/>
                    <a:gd name="T14" fmla="*/ 22 w 25"/>
                    <a:gd name="T15" fmla="*/ 20 h 25"/>
                    <a:gd name="T16" fmla="*/ 19 w 25"/>
                    <a:gd name="T17" fmla="*/ 23 h 25"/>
                    <a:gd name="T18" fmla="*/ 17 w 25"/>
                    <a:gd name="T19" fmla="*/ 25 h 25"/>
                    <a:gd name="T20" fmla="*/ 12 w 25"/>
                    <a:gd name="T21" fmla="*/ 25 h 25"/>
                    <a:gd name="T22" fmla="*/ 8 w 25"/>
                    <a:gd name="T23" fmla="*/ 25 h 25"/>
                    <a:gd name="T24" fmla="*/ 5 w 25"/>
                    <a:gd name="T25" fmla="*/ 23 h 25"/>
                    <a:gd name="T26" fmla="*/ 2 w 25"/>
                    <a:gd name="T27" fmla="*/ 20 h 25"/>
                    <a:gd name="T28" fmla="*/ 0 w 25"/>
                    <a:gd name="T29" fmla="*/ 17 h 25"/>
                    <a:gd name="T30" fmla="*/ 0 w 25"/>
                    <a:gd name="T31" fmla="*/ 14 h 25"/>
                    <a:gd name="T32" fmla="*/ 0 w 25"/>
                    <a:gd name="T33" fmla="*/ 10 h 25"/>
                    <a:gd name="T34" fmla="*/ 2 w 25"/>
                    <a:gd name="T35" fmla="*/ 6 h 25"/>
                    <a:gd name="T36" fmla="*/ 5 w 25"/>
                    <a:gd name="T37" fmla="*/ 3 h 25"/>
                    <a:gd name="T38" fmla="*/ 8 w 25"/>
                    <a:gd name="T39" fmla="*/ 0 h 25"/>
                    <a:gd name="T40" fmla="*/ 12 w 25"/>
                    <a:gd name="T41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5" h="25">
                      <a:moveTo>
                        <a:pt x="12" y="0"/>
                      </a:moveTo>
                      <a:lnTo>
                        <a:pt x="17" y="0"/>
                      </a:lnTo>
                      <a:lnTo>
                        <a:pt x="19" y="3"/>
                      </a:lnTo>
                      <a:lnTo>
                        <a:pt x="22" y="6"/>
                      </a:lnTo>
                      <a:lnTo>
                        <a:pt x="25" y="10"/>
                      </a:lnTo>
                      <a:lnTo>
                        <a:pt x="25" y="14"/>
                      </a:lnTo>
                      <a:lnTo>
                        <a:pt x="25" y="17"/>
                      </a:lnTo>
                      <a:lnTo>
                        <a:pt x="22" y="20"/>
                      </a:lnTo>
                      <a:lnTo>
                        <a:pt x="19" y="23"/>
                      </a:lnTo>
                      <a:lnTo>
                        <a:pt x="17" y="25"/>
                      </a:lnTo>
                      <a:lnTo>
                        <a:pt x="12" y="25"/>
                      </a:lnTo>
                      <a:lnTo>
                        <a:pt x="8" y="25"/>
                      </a:lnTo>
                      <a:lnTo>
                        <a:pt x="5" y="23"/>
                      </a:lnTo>
                      <a:lnTo>
                        <a:pt x="2" y="20"/>
                      </a:lnTo>
                      <a:lnTo>
                        <a:pt x="0" y="17"/>
                      </a:lnTo>
                      <a:lnTo>
                        <a:pt x="0" y="14"/>
                      </a:lnTo>
                      <a:lnTo>
                        <a:pt x="0" y="10"/>
                      </a:lnTo>
                      <a:lnTo>
                        <a:pt x="2" y="6"/>
                      </a:lnTo>
                      <a:lnTo>
                        <a:pt x="5" y="3"/>
                      </a:lnTo>
                      <a:lnTo>
                        <a:pt x="8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17" name="Freeform 604"/>
                <p:cNvSpPr>
                  <a:spLocks/>
                </p:cNvSpPr>
                <p:nvPr/>
              </p:nvSpPr>
              <p:spPr bwMode="auto">
                <a:xfrm>
                  <a:off x="2961" y="1432"/>
                  <a:ext cx="28" cy="28"/>
                </a:xfrm>
                <a:custGeom>
                  <a:avLst/>
                  <a:gdLst>
                    <a:gd name="T0" fmla="*/ 15 w 28"/>
                    <a:gd name="T1" fmla="*/ 0 h 28"/>
                    <a:gd name="T2" fmla="*/ 19 w 28"/>
                    <a:gd name="T3" fmla="*/ 1 h 28"/>
                    <a:gd name="T4" fmla="*/ 22 w 28"/>
                    <a:gd name="T5" fmla="*/ 3 h 28"/>
                    <a:gd name="T6" fmla="*/ 25 w 28"/>
                    <a:gd name="T7" fmla="*/ 5 h 28"/>
                    <a:gd name="T8" fmla="*/ 28 w 28"/>
                    <a:gd name="T9" fmla="*/ 9 h 28"/>
                    <a:gd name="T10" fmla="*/ 28 w 28"/>
                    <a:gd name="T11" fmla="*/ 15 h 28"/>
                    <a:gd name="T12" fmla="*/ 28 w 28"/>
                    <a:gd name="T13" fmla="*/ 18 h 28"/>
                    <a:gd name="T14" fmla="*/ 25 w 28"/>
                    <a:gd name="T15" fmla="*/ 22 h 28"/>
                    <a:gd name="T16" fmla="*/ 22 w 28"/>
                    <a:gd name="T17" fmla="*/ 25 h 28"/>
                    <a:gd name="T18" fmla="*/ 19 w 28"/>
                    <a:gd name="T19" fmla="*/ 26 h 28"/>
                    <a:gd name="T20" fmla="*/ 15 w 28"/>
                    <a:gd name="T21" fmla="*/ 28 h 28"/>
                    <a:gd name="T22" fmla="*/ 11 w 28"/>
                    <a:gd name="T23" fmla="*/ 26 h 28"/>
                    <a:gd name="T24" fmla="*/ 7 w 28"/>
                    <a:gd name="T25" fmla="*/ 25 h 28"/>
                    <a:gd name="T26" fmla="*/ 3 w 28"/>
                    <a:gd name="T27" fmla="*/ 22 h 28"/>
                    <a:gd name="T28" fmla="*/ 1 w 28"/>
                    <a:gd name="T29" fmla="*/ 18 h 28"/>
                    <a:gd name="T30" fmla="*/ 0 w 28"/>
                    <a:gd name="T31" fmla="*/ 15 h 28"/>
                    <a:gd name="T32" fmla="*/ 1 w 28"/>
                    <a:gd name="T33" fmla="*/ 9 h 28"/>
                    <a:gd name="T34" fmla="*/ 3 w 28"/>
                    <a:gd name="T35" fmla="*/ 5 h 28"/>
                    <a:gd name="T36" fmla="*/ 7 w 28"/>
                    <a:gd name="T37" fmla="*/ 3 h 28"/>
                    <a:gd name="T38" fmla="*/ 11 w 28"/>
                    <a:gd name="T39" fmla="*/ 1 h 28"/>
                    <a:gd name="T40" fmla="*/ 15 w 28"/>
                    <a:gd name="T41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8" h="28">
                      <a:moveTo>
                        <a:pt x="15" y="0"/>
                      </a:moveTo>
                      <a:lnTo>
                        <a:pt x="19" y="1"/>
                      </a:lnTo>
                      <a:lnTo>
                        <a:pt x="22" y="3"/>
                      </a:lnTo>
                      <a:lnTo>
                        <a:pt x="25" y="5"/>
                      </a:lnTo>
                      <a:lnTo>
                        <a:pt x="28" y="9"/>
                      </a:lnTo>
                      <a:lnTo>
                        <a:pt x="28" y="15"/>
                      </a:lnTo>
                      <a:lnTo>
                        <a:pt x="28" y="18"/>
                      </a:lnTo>
                      <a:lnTo>
                        <a:pt x="25" y="22"/>
                      </a:lnTo>
                      <a:lnTo>
                        <a:pt x="22" y="25"/>
                      </a:lnTo>
                      <a:lnTo>
                        <a:pt x="19" y="26"/>
                      </a:lnTo>
                      <a:lnTo>
                        <a:pt x="15" y="28"/>
                      </a:lnTo>
                      <a:lnTo>
                        <a:pt x="11" y="26"/>
                      </a:lnTo>
                      <a:lnTo>
                        <a:pt x="7" y="25"/>
                      </a:lnTo>
                      <a:lnTo>
                        <a:pt x="3" y="22"/>
                      </a:lnTo>
                      <a:lnTo>
                        <a:pt x="1" y="18"/>
                      </a:lnTo>
                      <a:lnTo>
                        <a:pt x="0" y="15"/>
                      </a:lnTo>
                      <a:lnTo>
                        <a:pt x="1" y="9"/>
                      </a:lnTo>
                      <a:lnTo>
                        <a:pt x="3" y="5"/>
                      </a:lnTo>
                      <a:lnTo>
                        <a:pt x="7" y="3"/>
                      </a:lnTo>
                      <a:lnTo>
                        <a:pt x="11" y="1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18" name="Freeform 605"/>
                <p:cNvSpPr>
                  <a:spLocks/>
                </p:cNvSpPr>
                <p:nvPr/>
              </p:nvSpPr>
              <p:spPr bwMode="auto">
                <a:xfrm>
                  <a:off x="2999" y="1432"/>
                  <a:ext cx="28" cy="28"/>
                </a:xfrm>
                <a:custGeom>
                  <a:avLst/>
                  <a:gdLst>
                    <a:gd name="T0" fmla="*/ 13 w 28"/>
                    <a:gd name="T1" fmla="*/ 0 h 28"/>
                    <a:gd name="T2" fmla="*/ 19 w 28"/>
                    <a:gd name="T3" fmla="*/ 0 h 28"/>
                    <a:gd name="T4" fmla="*/ 22 w 28"/>
                    <a:gd name="T5" fmla="*/ 3 h 28"/>
                    <a:gd name="T6" fmla="*/ 25 w 28"/>
                    <a:gd name="T7" fmla="*/ 5 h 28"/>
                    <a:gd name="T8" fmla="*/ 26 w 28"/>
                    <a:gd name="T9" fmla="*/ 9 h 28"/>
                    <a:gd name="T10" fmla="*/ 28 w 28"/>
                    <a:gd name="T11" fmla="*/ 15 h 28"/>
                    <a:gd name="T12" fmla="*/ 26 w 28"/>
                    <a:gd name="T13" fmla="*/ 18 h 28"/>
                    <a:gd name="T14" fmla="*/ 25 w 28"/>
                    <a:gd name="T15" fmla="*/ 22 h 28"/>
                    <a:gd name="T16" fmla="*/ 22 w 28"/>
                    <a:gd name="T17" fmla="*/ 25 h 28"/>
                    <a:gd name="T18" fmla="*/ 19 w 28"/>
                    <a:gd name="T19" fmla="*/ 28 h 28"/>
                    <a:gd name="T20" fmla="*/ 13 w 28"/>
                    <a:gd name="T21" fmla="*/ 28 h 28"/>
                    <a:gd name="T22" fmla="*/ 9 w 28"/>
                    <a:gd name="T23" fmla="*/ 28 h 28"/>
                    <a:gd name="T24" fmla="*/ 5 w 28"/>
                    <a:gd name="T25" fmla="*/ 25 h 28"/>
                    <a:gd name="T26" fmla="*/ 3 w 28"/>
                    <a:gd name="T27" fmla="*/ 22 h 28"/>
                    <a:gd name="T28" fmla="*/ 0 w 28"/>
                    <a:gd name="T29" fmla="*/ 18 h 28"/>
                    <a:gd name="T30" fmla="*/ 0 w 28"/>
                    <a:gd name="T31" fmla="*/ 15 h 28"/>
                    <a:gd name="T32" fmla="*/ 0 w 28"/>
                    <a:gd name="T33" fmla="*/ 9 h 28"/>
                    <a:gd name="T34" fmla="*/ 3 w 28"/>
                    <a:gd name="T35" fmla="*/ 5 h 28"/>
                    <a:gd name="T36" fmla="*/ 5 w 28"/>
                    <a:gd name="T37" fmla="*/ 3 h 28"/>
                    <a:gd name="T38" fmla="*/ 9 w 28"/>
                    <a:gd name="T39" fmla="*/ 0 h 28"/>
                    <a:gd name="T40" fmla="*/ 13 w 28"/>
                    <a:gd name="T41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8" h="28">
                      <a:moveTo>
                        <a:pt x="13" y="0"/>
                      </a:moveTo>
                      <a:lnTo>
                        <a:pt x="19" y="0"/>
                      </a:lnTo>
                      <a:lnTo>
                        <a:pt x="22" y="3"/>
                      </a:lnTo>
                      <a:lnTo>
                        <a:pt x="25" y="5"/>
                      </a:lnTo>
                      <a:lnTo>
                        <a:pt x="26" y="9"/>
                      </a:lnTo>
                      <a:lnTo>
                        <a:pt x="28" y="15"/>
                      </a:lnTo>
                      <a:lnTo>
                        <a:pt x="26" y="18"/>
                      </a:lnTo>
                      <a:lnTo>
                        <a:pt x="25" y="22"/>
                      </a:lnTo>
                      <a:lnTo>
                        <a:pt x="22" y="25"/>
                      </a:lnTo>
                      <a:lnTo>
                        <a:pt x="19" y="28"/>
                      </a:lnTo>
                      <a:lnTo>
                        <a:pt x="13" y="28"/>
                      </a:lnTo>
                      <a:lnTo>
                        <a:pt x="9" y="28"/>
                      </a:lnTo>
                      <a:lnTo>
                        <a:pt x="5" y="25"/>
                      </a:lnTo>
                      <a:lnTo>
                        <a:pt x="3" y="22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9"/>
                      </a:lnTo>
                      <a:lnTo>
                        <a:pt x="3" y="5"/>
                      </a:lnTo>
                      <a:lnTo>
                        <a:pt x="5" y="3"/>
                      </a:lnTo>
                      <a:lnTo>
                        <a:pt x="9" y="0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19" name="Freeform 606"/>
                <p:cNvSpPr>
                  <a:spLocks/>
                </p:cNvSpPr>
                <p:nvPr/>
              </p:nvSpPr>
              <p:spPr bwMode="auto">
                <a:xfrm>
                  <a:off x="3036" y="1432"/>
                  <a:ext cx="27" cy="28"/>
                </a:xfrm>
                <a:custGeom>
                  <a:avLst/>
                  <a:gdLst>
                    <a:gd name="T0" fmla="*/ 14 w 27"/>
                    <a:gd name="T1" fmla="*/ 0 h 28"/>
                    <a:gd name="T2" fmla="*/ 18 w 27"/>
                    <a:gd name="T3" fmla="*/ 1 h 28"/>
                    <a:gd name="T4" fmla="*/ 22 w 27"/>
                    <a:gd name="T5" fmla="*/ 3 h 28"/>
                    <a:gd name="T6" fmla="*/ 25 w 27"/>
                    <a:gd name="T7" fmla="*/ 5 h 28"/>
                    <a:gd name="T8" fmla="*/ 27 w 27"/>
                    <a:gd name="T9" fmla="*/ 9 h 28"/>
                    <a:gd name="T10" fmla="*/ 27 w 27"/>
                    <a:gd name="T11" fmla="*/ 15 h 28"/>
                    <a:gd name="T12" fmla="*/ 27 w 27"/>
                    <a:gd name="T13" fmla="*/ 18 h 28"/>
                    <a:gd name="T14" fmla="*/ 25 w 27"/>
                    <a:gd name="T15" fmla="*/ 22 h 28"/>
                    <a:gd name="T16" fmla="*/ 22 w 27"/>
                    <a:gd name="T17" fmla="*/ 25 h 28"/>
                    <a:gd name="T18" fmla="*/ 18 w 27"/>
                    <a:gd name="T19" fmla="*/ 28 h 28"/>
                    <a:gd name="T20" fmla="*/ 14 w 27"/>
                    <a:gd name="T21" fmla="*/ 28 h 28"/>
                    <a:gd name="T22" fmla="*/ 9 w 27"/>
                    <a:gd name="T23" fmla="*/ 28 h 28"/>
                    <a:gd name="T24" fmla="*/ 5 w 27"/>
                    <a:gd name="T25" fmla="*/ 25 h 28"/>
                    <a:gd name="T26" fmla="*/ 2 w 27"/>
                    <a:gd name="T27" fmla="*/ 22 h 28"/>
                    <a:gd name="T28" fmla="*/ 1 w 27"/>
                    <a:gd name="T29" fmla="*/ 18 h 28"/>
                    <a:gd name="T30" fmla="*/ 0 w 27"/>
                    <a:gd name="T31" fmla="*/ 15 h 28"/>
                    <a:gd name="T32" fmla="*/ 1 w 27"/>
                    <a:gd name="T33" fmla="*/ 9 h 28"/>
                    <a:gd name="T34" fmla="*/ 2 w 27"/>
                    <a:gd name="T35" fmla="*/ 5 h 28"/>
                    <a:gd name="T36" fmla="*/ 5 w 27"/>
                    <a:gd name="T37" fmla="*/ 3 h 28"/>
                    <a:gd name="T38" fmla="*/ 9 w 27"/>
                    <a:gd name="T39" fmla="*/ 1 h 28"/>
                    <a:gd name="T40" fmla="*/ 14 w 27"/>
                    <a:gd name="T41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7" h="28">
                      <a:moveTo>
                        <a:pt x="14" y="0"/>
                      </a:moveTo>
                      <a:lnTo>
                        <a:pt x="18" y="1"/>
                      </a:lnTo>
                      <a:lnTo>
                        <a:pt x="22" y="3"/>
                      </a:lnTo>
                      <a:lnTo>
                        <a:pt x="25" y="5"/>
                      </a:lnTo>
                      <a:lnTo>
                        <a:pt x="27" y="9"/>
                      </a:lnTo>
                      <a:lnTo>
                        <a:pt x="27" y="15"/>
                      </a:lnTo>
                      <a:lnTo>
                        <a:pt x="27" y="18"/>
                      </a:lnTo>
                      <a:lnTo>
                        <a:pt x="25" y="22"/>
                      </a:lnTo>
                      <a:lnTo>
                        <a:pt x="22" y="25"/>
                      </a:lnTo>
                      <a:lnTo>
                        <a:pt x="18" y="28"/>
                      </a:lnTo>
                      <a:lnTo>
                        <a:pt x="14" y="28"/>
                      </a:lnTo>
                      <a:lnTo>
                        <a:pt x="9" y="28"/>
                      </a:lnTo>
                      <a:lnTo>
                        <a:pt x="5" y="25"/>
                      </a:lnTo>
                      <a:lnTo>
                        <a:pt x="2" y="22"/>
                      </a:lnTo>
                      <a:lnTo>
                        <a:pt x="1" y="18"/>
                      </a:lnTo>
                      <a:lnTo>
                        <a:pt x="0" y="15"/>
                      </a:lnTo>
                      <a:lnTo>
                        <a:pt x="1" y="9"/>
                      </a:lnTo>
                      <a:lnTo>
                        <a:pt x="2" y="5"/>
                      </a:lnTo>
                      <a:lnTo>
                        <a:pt x="5" y="3"/>
                      </a:lnTo>
                      <a:lnTo>
                        <a:pt x="9" y="1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 w="0">
                  <a:solidFill>
                    <a:srgbClr val="231F2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7670" name="Freeform 608"/>
              <p:cNvSpPr>
                <a:spLocks/>
              </p:cNvSpPr>
              <p:nvPr/>
            </p:nvSpPr>
            <p:spPr bwMode="auto">
              <a:xfrm>
                <a:off x="4879976" y="2274888"/>
                <a:ext cx="41275" cy="42863"/>
              </a:xfrm>
              <a:custGeom>
                <a:avLst/>
                <a:gdLst>
                  <a:gd name="T0" fmla="*/ 13 w 26"/>
                  <a:gd name="T1" fmla="*/ 0 h 27"/>
                  <a:gd name="T2" fmla="*/ 17 w 26"/>
                  <a:gd name="T3" fmla="*/ 0 h 27"/>
                  <a:gd name="T4" fmla="*/ 21 w 26"/>
                  <a:gd name="T5" fmla="*/ 3 h 27"/>
                  <a:gd name="T6" fmla="*/ 23 w 26"/>
                  <a:gd name="T7" fmla="*/ 6 h 27"/>
                  <a:gd name="T8" fmla="*/ 26 w 26"/>
                  <a:gd name="T9" fmla="*/ 8 h 27"/>
                  <a:gd name="T10" fmla="*/ 26 w 26"/>
                  <a:gd name="T11" fmla="*/ 14 h 27"/>
                  <a:gd name="T12" fmla="*/ 26 w 26"/>
                  <a:gd name="T13" fmla="*/ 17 h 27"/>
                  <a:gd name="T14" fmla="*/ 23 w 26"/>
                  <a:gd name="T15" fmla="*/ 21 h 27"/>
                  <a:gd name="T16" fmla="*/ 21 w 26"/>
                  <a:gd name="T17" fmla="*/ 24 h 27"/>
                  <a:gd name="T18" fmla="*/ 17 w 26"/>
                  <a:gd name="T19" fmla="*/ 25 h 27"/>
                  <a:gd name="T20" fmla="*/ 13 w 26"/>
                  <a:gd name="T21" fmla="*/ 27 h 27"/>
                  <a:gd name="T22" fmla="*/ 9 w 26"/>
                  <a:gd name="T23" fmla="*/ 25 h 27"/>
                  <a:gd name="T24" fmla="*/ 5 w 26"/>
                  <a:gd name="T25" fmla="*/ 24 h 27"/>
                  <a:gd name="T26" fmla="*/ 2 w 26"/>
                  <a:gd name="T27" fmla="*/ 21 h 27"/>
                  <a:gd name="T28" fmla="*/ 1 w 26"/>
                  <a:gd name="T29" fmla="*/ 17 h 27"/>
                  <a:gd name="T30" fmla="*/ 0 w 26"/>
                  <a:gd name="T31" fmla="*/ 14 h 27"/>
                  <a:gd name="T32" fmla="*/ 1 w 26"/>
                  <a:gd name="T33" fmla="*/ 8 h 27"/>
                  <a:gd name="T34" fmla="*/ 2 w 26"/>
                  <a:gd name="T35" fmla="*/ 6 h 27"/>
                  <a:gd name="T36" fmla="*/ 5 w 26"/>
                  <a:gd name="T37" fmla="*/ 3 h 27"/>
                  <a:gd name="T38" fmla="*/ 9 w 26"/>
                  <a:gd name="T39" fmla="*/ 0 h 27"/>
                  <a:gd name="T40" fmla="*/ 13 w 26"/>
                  <a:gd name="T4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27">
                    <a:moveTo>
                      <a:pt x="13" y="0"/>
                    </a:moveTo>
                    <a:lnTo>
                      <a:pt x="17" y="0"/>
                    </a:lnTo>
                    <a:lnTo>
                      <a:pt x="21" y="3"/>
                    </a:lnTo>
                    <a:lnTo>
                      <a:pt x="23" y="6"/>
                    </a:lnTo>
                    <a:lnTo>
                      <a:pt x="26" y="8"/>
                    </a:lnTo>
                    <a:lnTo>
                      <a:pt x="26" y="14"/>
                    </a:lnTo>
                    <a:lnTo>
                      <a:pt x="26" y="17"/>
                    </a:lnTo>
                    <a:lnTo>
                      <a:pt x="23" y="21"/>
                    </a:lnTo>
                    <a:lnTo>
                      <a:pt x="21" y="24"/>
                    </a:lnTo>
                    <a:lnTo>
                      <a:pt x="17" y="25"/>
                    </a:lnTo>
                    <a:lnTo>
                      <a:pt x="13" y="27"/>
                    </a:lnTo>
                    <a:lnTo>
                      <a:pt x="9" y="25"/>
                    </a:lnTo>
                    <a:lnTo>
                      <a:pt x="5" y="24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4"/>
                    </a:lnTo>
                    <a:lnTo>
                      <a:pt x="1" y="8"/>
                    </a:lnTo>
                    <a:lnTo>
                      <a:pt x="2" y="6"/>
                    </a:lnTo>
                    <a:lnTo>
                      <a:pt x="5" y="3"/>
                    </a:lnTo>
                    <a:lnTo>
                      <a:pt x="9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71" name="Freeform 609"/>
              <p:cNvSpPr>
                <a:spLocks/>
              </p:cNvSpPr>
              <p:nvPr/>
            </p:nvSpPr>
            <p:spPr bwMode="auto">
              <a:xfrm>
                <a:off x="4940301" y="2278063"/>
                <a:ext cx="39688" cy="36513"/>
              </a:xfrm>
              <a:custGeom>
                <a:avLst/>
                <a:gdLst>
                  <a:gd name="T0" fmla="*/ 13 w 25"/>
                  <a:gd name="T1" fmla="*/ 0 h 23"/>
                  <a:gd name="T2" fmla="*/ 17 w 25"/>
                  <a:gd name="T3" fmla="*/ 0 h 23"/>
                  <a:gd name="T4" fmla="*/ 21 w 25"/>
                  <a:gd name="T5" fmla="*/ 2 h 23"/>
                  <a:gd name="T6" fmla="*/ 23 w 25"/>
                  <a:gd name="T7" fmla="*/ 6 h 23"/>
                  <a:gd name="T8" fmla="*/ 25 w 25"/>
                  <a:gd name="T9" fmla="*/ 12 h 23"/>
                  <a:gd name="T10" fmla="*/ 23 w 25"/>
                  <a:gd name="T11" fmla="*/ 15 h 23"/>
                  <a:gd name="T12" fmla="*/ 21 w 25"/>
                  <a:gd name="T13" fmla="*/ 19 h 23"/>
                  <a:gd name="T14" fmla="*/ 17 w 25"/>
                  <a:gd name="T15" fmla="*/ 22 h 23"/>
                  <a:gd name="T16" fmla="*/ 13 w 25"/>
                  <a:gd name="T17" fmla="*/ 23 h 23"/>
                  <a:gd name="T18" fmla="*/ 8 w 25"/>
                  <a:gd name="T19" fmla="*/ 22 h 23"/>
                  <a:gd name="T20" fmla="*/ 4 w 25"/>
                  <a:gd name="T21" fmla="*/ 19 h 23"/>
                  <a:gd name="T22" fmla="*/ 1 w 25"/>
                  <a:gd name="T23" fmla="*/ 15 h 23"/>
                  <a:gd name="T24" fmla="*/ 0 w 25"/>
                  <a:gd name="T25" fmla="*/ 12 h 23"/>
                  <a:gd name="T26" fmla="*/ 1 w 25"/>
                  <a:gd name="T27" fmla="*/ 6 h 23"/>
                  <a:gd name="T28" fmla="*/ 4 w 25"/>
                  <a:gd name="T29" fmla="*/ 2 h 23"/>
                  <a:gd name="T30" fmla="*/ 8 w 25"/>
                  <a:gd name="T31" fmla="*/ 0 h 23"/>
                  <a:gd name="T32" fmla="*/ 13 w 25"/>
                  <a:gd name="T3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" h="23">
                    <a:moveTo>
                      <a:pt x="13" y="0"/>
                    </a:moveTo>
                    <a:lnTo>
                      <a:pt x="17" y="0"/>
                    </a:lnTo>
                    <a:lnTo>
                      <a:pt x="21" y="2"/>
                    </a:lnTo>
                    <a:lnTo>
                      <a:pt x="23" y="6"/>
                    </a:lnTo>
                    <a:lnTo>
                      <a:pt x="25" y="12"/>
                    </a:lnTo>
                    <a:lnTo>
                      <a:pt x="23" y="15"/>
                    </a:lnTo>
                    <a:lnTo>
                      <a:pt x="21" y="19"/>
                    </a:lnTo>
                    <a:lnTo>
                      <a:pt x="17" y="22"/>
                    </a:lnTo>
                    <a:lnTo>
                      <a:pt x="13" y="23"/>
                    </a:lnTo>
                    <a:lnTo>
                      <a:pt x="8" y="22"/>
                    </a:lnTo>
                    <a:lnTo>
                      <a:pt x="4" y="19"/>
                    </a:lnTo>
                    <a:lnTo>
                      <a:pt x="1" y="15"/>
                    </a:lnTo>
                    <a:lnTo>
                      <a:pt x="0" y="12"/>
                    </a:lnTo>
                    <a:lnTo>
                      <a:pt x="1" y="6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72" name="Freeform 610"/>
              <p:cNvSpPr>
                <a:spLocks/>
              </p:cNvSpPr>
              <p:nvPr/>
            </p:nvSpPr>
            <p:spPr bwMode="auto">
              <a:xfrm>
                <a:off x="5002214" y="2279650"/>
                <a:ext cx="33338" cy="31750"/>
              </a:xfrm>
              <a:custGeom>
                <a:avLst/>
                <a:gdLst>
                  <a:gd name="T0" fmla="*/ 11 w 21"/>
                  <a:gd name="T1" fmla="*/ 0 h 20"/>
                  <a:gd name="T2" fmla="*/ 15 w 21"/>
                  <a:gd name="T3" fmla="*/ 0 h 20"/>
                  <a:gd name="T4" fmla="*/ 17 w 21"/>
                  <a:gd name="T5" fmla="*/ 3 h 20"/>
                  <a:gd name="T6" fmla="*/ 20 w 21"/>
                  <a:gd name="T7" fmla="*/ 7 h 20"/>
                  <a:gd name="T8" fmla="*/ 21 w 21"/>
                  <a:gd name="T9" fmla="*/ 11 h 20"/>
                  <a:gd name="T10" fmla="*/ 20 w 21"/>
                  <a:gd name="T11" fmla="*/ 14 h 20"/>
                  <a:gd name="T12" fmla="*/ 17 w 21"/>
                  <a:gd name="T13" fmla="*/ 17 h 20"/>
                  <a:gd name="T14" fmla="*/ 15 w 21"/>
                  <a:gd name="T15" fmla="*/ 20 h 20"/>
                  <a:gd name="T16" fmla="*/ 11 w 21"/>
                  <a:gd name="T17" fmla="*/ 20 h 20"/>
                  <a:gd name="T18" fmla="*/ 7 w 21"/>
                  <a:gd name="T19" fmla="*/ 20 h 20"/>
                  <a:gd name="T20" fmla="*/ 3 w 21"/>
                  <a:gd name="T21" fmla="*/ 17 h 20"/>
                  <a:gd name="T22" fmla="*/ 1 w 21"/>
                  <a:gd name="T23" fmla="*/ 14 h 20"/>
                  <a:gd name="T24" fmla="*/ 0 w 21"/>
                  <a:gd name="T25" fmla="*/ 11 h 20"/>
                  <a:gd name="T26" fmla="*/ 1 w 21"/>
                  <a:gd name="T27" fmla="*/ 7 h 20"/>
                  <a:gd name="T28" fmla="*/ 3 w 21"/>
                  <a:gd name="T29" fmla="*/ 3 h 20"/>
                  <a:gd name="T30" fmla="*/ 7 w 21"/>
                  <a:gd name="T31" fmla="*/ 0 h 20"/>
                  <a:gd name="T32" fmla="*/ 11 w 21"/>
                  <a:gd name="T3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" h="20">
                    <a:moveTo>
                      <a:pt x="11" y="0"/>
                    </a:moveTo>
                    <a:lnTo>
                      <a:pt x="15" y="0"/>
                    </a:lnTo>
                    <a:lnTo>
                      <a:pt x="17" y="3"/>
                    </a:lnTo>
                    <a:lnTo>
                      <a:pt x="20" y="7"/>
                    </a:lnTo>
                    <a:lnTo>
                      <a:pt x="21" y="11"/>
                    </a:lnTo>
                    <a:lnTo>
                      <a:pt x="20" y="14"/>
                    </a:lnTo>
                    <a:lnTo>
                      <a:pt x="17" y="17"/>
                    </a:lnTo>
                    <a:lnTo>
                      <a:pt x="15" y="20"/>
                    </a:lnTo>
                    <a:lnTo>
                      <a:pt x="11" y="20"/>
                    </a:lnTo>
                    <a:lnTo>
                      <a:pt x="7" y="20"/>
                    </a:lnTo>
                    <a:lnTo>
                      <a:pt x="3" y="17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1" y="7"/>
                    </a:lnTo>
                    <a:lnTo>
                      <a:pt x="3" y="3"/>
                    </a:lnTo>
                    <a:lnTo>
                      <a:pt x="7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73" name="Freeform 611"/>
              <p:cNvSpPr>
                <a:spLocks/>
              </p:cNvSpPr>
              <p:nvPr/>
            </p:nvSpPr>
            <p:spPr bwMode="auto">
              <a:xfrm>
                <a:off x="5064126" y="2281238"/>
                <a:ext cx="26988" cy="26988"/>
              </a:xfrm>
              <a:custGeom>
                <a:avLst/>
                <a:gdLst>
                  <a:gd name="T0" fmla="*/ 8 w 17"/>
                  <a:gd name="T1" fmla="*/ 0 h 17"/>
                  <a:gd name="T2" fmla="*/ 12 w 17"/>
                  <a:gd name="T3" fmla="*/ 2 h 17"/>
                  <a:gd name="T4" fmla="*/ 15 w 17"/>
                  <a:gd name="T5" fmla="*/ 3 h 17"/>
                  <a:gd name="T6" fmla="*/ 16 w 17"/>
                  <a:gd name="T7" fmla="*/ 6 h 17"/>
                  <a:gd name="T8" fmla="*/ 17 w 17"/>
                  <a:gd name="T9" fmla="*/ 10 h 17"/>
                  <a:gd name="T10" fmla="*/ 16 w 17"/>
                  <a:gd name="T11" fmla="*/ 12 h 17"/>
                  <a:gd name="T12" fmla="*/ 15 w 17"/>
                  <a:gd name="T13" fmla="*/ 15 h 17"/>
                  <a:gd name="T14" fmla="*/ 12 w 17"/>
                  <a:gd name="T15" fmla="*/ 16 h 17"/>
                  <a:gd name="T16" fmla="*/ 8 w 17"/>
                  <a:gd name="T17" fmla="*/ 17 h 17"/>
                  <a:gd name="T18" fmla="*/ 6 w 17"/>
                  <a:gd name="T19" fmla="*/ 16 h 17"/>
                  <a:gd name="T20" fmla="*/ 3 w 17"/>
                  <a:gd name="T21" fmla="*/ 15 h 17"/>
                  <a:gd name="T22" fmla="*/ 0 w 17"/>
                  <a:gd name="T23" fmla="*/ 12 h 17"/>
                  <a:gd name="T24" fmla="*/ 0 w 17"/>
                  <a:gd name="T25" fmla="*/ 10 h 17"/>
                  <a:gd name="T26" fmla="*/ 0 w 17"/>
                  <a:gd name="T27" fmla="*/ 6 h 17"/>
                  <a:gd name="T28" fmla="*/ 3 w 17"/>
                  <a:gd name="T29" fmla="*/ 3 h 17"/>
                  <a:gd name="T30" fmla="*/ 6 w 17"/>
                  <a:gd name="T31" fmla="*/ 2 h 17"/>
                  <a:gd name="T32" fmla="*/ 8 w 17"/>
                  <a:gd name="T3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17">
                    <a:moveTo>
                      <a:pt x="8" y="0"/>
                    </a:moveTo>
                    <a:lnTo>
                      <a:pt x="12" y="2"/>
                    </a:lnTo>
                    <a:lnTo>
                      <a:pt x="15" y="3"/>
                    </a:lnTo>
                    <a:lnTo>
                      <a:pt x="16" y="6"/>
                    </a:lnTo>
                    <a:lnTo>
                      <a:pt x="17" y="10"/>
                    </a:lnTo>
                    <a:lnTo>
                      <a:pt x="16" y="12"/>
                    </a:lnTo>
                    <a:lnTo>
                      <a:pt x="15" y="15"/>
                    </a:lnTo>
                    <a:lnTo>
                      <a:pt x="12" y="16"/>
                    </a:lnTo>
                    <a:lnTo>
                      <a:pt x="8" y="17"/>
                    </a:lnTo>
                    <a:lnTo>
                      <a:pt x="6" y="16"/>
                    </a:lnTo>
                    <a:lnTo>
                      <a:pt x="3" y="15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3" y="3"/>
                    </a:lnTo>
                    <a:lnTo>
                      <a:pt x="6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74" name="Freeform 612"/>
              <p:cNvSpPr>
                <a:spLocks/>
              </p:cNvSpPr>
              <p:nvPr/>
            </p:nvSpPr>
            <p:spPr bwMode="auto">
              <a:xfrm>
                <a:off x="5127626" y="2286000"/>
                <a:ext cx="17463" cy="19050"/>
              </a:xfrm>
              <a:custGeom>
                <a:avLst/>
                <a:gdLst>
                  <a:gd name="T0" fmla="*/ 6 w 11"/>
                  <a:gd name="T1" fmla="*/ 0 h 12"/>
                  <a:gd name="T2" fmla="*/ 9 w 11"/>
                  <a:gd name="T3" fmla="*/ 1 h 12"/>
                  <a:gd name="T4" fmla="*/ 11 w 11"/>
                  <a:gd name="T5" fmla="*/ 3 h 12"/>
                  <a:gd name="T6" fmla="*/ 11 w 11"/>
                  <a:gd name="T7" fmla="*/ 7 h 12"/>
                  <a:gd name="T8" fmla="*/ 11 w 11"/>
                  <a:gd name="T9" fmla="*/ 9 h 12"/>
                  <a:gd name="T10" fmla="*/ 9 w 11"/>
                  <a:gd name="T11" fmla="*/ 12 h 12"/>
                  <a:gd name="T12" fmla="*/ 6 w 11"/>
                  <a:gd name="T13" fmla="*/ 12 h 12"/>
                  <a:gd name="T14" fmla="*/ 2 w 11"/>
                  <a:gd name="T15" fmla="*/ 12 h 12"/>
                  <a:gd name="T16" fmla="*/ 1 w 11"/>
                  <a:gd name="T17" fmla="*/ 9 h 12"/>
                  <a:gd name="T18" fmla="*/ 0 w 11"/>
                  <a:gd name="T19" fmla="*/ 7 h 12"/>
                  <a:gd name="T20" fmla="*/ 1 w 11"/>
                  <a:gd name="T21" fmla="*/ 3 h 12"/>
                  <a:gd name="T22" fmla="*/ 2 w 11"/>
                  <a:gd name="T23" fmla="*/ 1 h 12"/>
                  <a:gd name="T24" fmla="*/ 6 w 11"/>
                  <a:gd name="T2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2">
                    <a:moveTo>
                      <a:pt x="6" y="0"/>
                    </a:moveTo>
                    <a:lnTo>
                      <a:pt x="9" y="1"/>
                    </a:lnTo>
                    <a:lnTo>
                      <a:pt x="11" y="3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9" y="12"/>
                    </a:lnTo>
                    <a:lnTo>
                      <a:pt x="6" y="12"/>
                    </a:lnTo>
                    <a:lnTo>
                      <a:pt x="2" y="12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2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75" name="Freeform 613"/>
              <p:cNvSpPr>
                <a:spLocks/>
              </p:cNvSpPr>
              <p:nvPr/>
            </p:nvSpPr>
            <p:spPr bwMode="auto">
              <a:xfrm>
                <a:off x="5189539" y="2290763"/>
                <a:ext cx="12700" cy="11113"/>
              </a:xfrm>
              <a:custGeom>
                <a:avLst/>
                <a:gdLst>
                  <a:gd name="T0" fmla="*/ 4 w 8"/>
                  <a:gd name="T1" fmla="*/ 0 h 7"/>
                  <a:gd name="T2" fmla="*/ 7 w 8"/>
                  <a:gd name="T3" fmla="*/ 0 h 7"/>
                  <a:gd name="T4" fmla="*/ 8 w 8"/>
                  <a:gd name="T5" fmla="*/ 1 h 7"/>
                  <a:gd name="T6" fmla="*/ 8 w 8"/>
                  <a:gd name="T7" fmla="*/ 4 h 7"/>
                  <a:gd name="T8" fmla="*/ 8 w 8"/>
                  <a:gd name="T9" fmla="*/ 5 h 7"/>
                  <a:gd name="T10" fmla="*/ 7 w 8"/>
                  <a:gd name="T11" fmla="*/ 6 h 7"/>
                  <a:gd name="T12" fmla="*/ 4 w 8"/>
                  <a:gd name="T13" fmla="*/ 7 h 7"/>
                  <a:gd name="T14" fmla="*/ 3 w 8"/>
                  <a:gd name="T15" fmla="*/ 6 h 7"/>
                  <a:gd name="T16" fmla="*/ 1 w 8"/>
                  <a:gd name="T17" fmla="*/ 5 h 7"/>
                  <a:gd name="T18" fmla="*/ 0 w 8"/>
                  <a:gd name="T19" fmla="*/ 4 h 7"/>
                  <a:gd name="T20" fmla="*/ 1 w 8"/>
                  <a:gd name="T21" fmla="*/ 1 h 7"/>
                  <a:gd name="T22" fmla="*/ 3 w 8"/>
                  <a:gd name="T23" fmla="*/ 0 h 7"/>
                  <a:gd name="T24" fmla="*/ 4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lnTo>
                      <a:pt x="7" y="0"/>
                    </a:lnTo>
                    <a:lnTo>
                      <a:pt x="8" y="1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7" y="6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76" name="Freeform 614"/>
              <p:cNvSpPr>
                <a:spLocks/>
              </p:cNvSpPr>
              <p:nvPr/>
            </p:nvSpPr>
            <p:spPr bwMode="auto">
              <a:xfrm>
                <a:off x="5254626" y="2293938"/>
                <a:ext cx="3175" cy="4763"/>
              </a:xfrm>
              <a:custGeom>
                <a:avLst/>
                <a:gdLst>
                  <a:gd name="T0" fmla="*/ 1 w 2"/>
                  <a:gd name="T1" fmla="*/ 0 h 3"/>
                  <a:gd name="T2" fmla="*/ 1 w 2"/>
                  <a:gd name="T3" fmla="*/ 0 h 3"/>
                  <a:gd name="T4" fmla="*/ 2 w 2"/>
                  <a:gd name="T5" fmla="*/ 2 h 3"/>
                  <a:gd name="T6" fmla="*/ 1 w 2"/>
                  <a:gd name="T7" fmla="*/ 2 h 3"/>
                  <a:gd name="T8" fmla="*/ 1 w 2"/>
                  <a:gd name="T9" fmla="*/ 3 h 3"/>
                  <a:gd name="T10" fmla="*/ 0 w 2"/>
                  <a:gd name="T11" fmla="*/ 2 h 3"/>
                  <a:gd name="T12" fmla="*/ 0 w 2"/>
                  <a:gd name="T13" fmla="*/ 2 h 3"/>
                  <a:gd name="T14" fmla="*/ 0 w 2"/>
                  <a:gd name="T15" fmla="*/ 0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1" y="0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77" name="Freeform 615"/>
              <p:cNvSpPr>
                <a:spLocks/>
              </p:cNvSpPr>
              <p:nvPr/>
            </p:nvSpPr>
            <p:spPr bwMode="auto">
              <a:xfrm>
                <a:off x="4368801" y="2352675"/>
                <a:ext cx="1588" cy="4763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1 h 3"/>
                  <a:gd name="T4" fmla="*/ 1 w 1"/>
                  <a:gd name="T5" fmla="*/ 1 h 3"/>
                  <a:gd name="T6" fmla="*/ 1 w 1"/>
                  <a:gd name="T7" fmla="*/ 1 h 3"/>
                  <a:gd name="T8" fmla="*/ 0 w 1"/>
                  <a:gd name="T9" fmla="*/ 3 h 3"/>
                  <a:gd name="T10" fmla="*/ 0 w 1"/>
                  <a:gd name="T11" fmla="*/ 1 h 3"/>
                  <a:gd name="T12" fmla="*/ 0 w 1"/>
                  <a:gd name="T13" fmla="*/ 1 h 3"/>
                  <a:gd name="T14" fmla="*/ 0 w 1"/>
                  <a:gd name="T15" fmla="*/ 1 h 3"/>
                  <a:gd name="T16" fmla="*/ 0 w 1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78" name="Freeform 616"/>
              <p:cNvSpPr>
                <a:spLocks/>
              </p:cNvSpPr>
              <p:nvPr/>
            </p:nvSpPr>
            <p:spPr bwMode="auto">
              <a:xfrm>
                <a:off x="4422776" y="2351088"/>
                <a:ext cx="9525" cy="7938"/>
              </a:xfrm>
              <a:custGeom>
                <a:avLst/>
                <a:gdLst>
                  <a:gd name="T0" fmla="*/ 4 w 6"/>
                  <a:gd name="T1" fmla="*/ 0 h 5"/>
                  <a:gd name="T2" fmla="*/ 6 w 6"/>
                  <a:gd name="T3" fmla="*/ 0 h 5"/>
                  <a:gd name="T4" fmla="*/ 6 w 6"/>
                  <a:gd name="T5" fmla="*/ 2 h 5"/>
                  <a:gd name="T6" fmla="*/ 6 w 6"/>
                  <a:gd name="T7" fmla="*/ 5 h 5"/>
                  <a:gd name="T8" fmla="*/ 4 w 6"/>
                  <a:gd name="T9" fmla="*/ 5 h 5"/>
                  <a:gd name="T10" fmla="*/ 1 w 6"/>
                  <a:gd name="T11" fmla="*/ 5 h 5"/>
                  <a:gd name="T12" fmla="*/ 0 w 6"/>
                  <a:gd name="T13" fmla="*/ 2 h 5"/>
                  <a:gd name="T14" fmla="*/ 1 w 6"/>
                  <a:gd name="T15" fmla="*/ 0 h 5"/>
                  <a:gd name="T16" fmla="*/ 4 w 6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79" name="Freeform 617"/>
              <p:cNvSpPr>
                <a:spLocks/>
              </p:cNvSpPr>
              <p:nvPr/>
            </p:nvSpPr>
            <p:spPr bwMode="auto">
              <a:xfrm>
                <a:off x="4478339" y="2346325"/>
                <a:ext cx="17463" cy="15875"/>
              </a:xfrm>
              <a:custGeom>
                <a:avLst/>
                <a:gdLst>
                  <a:gd name="T0" fmla="*/ 5 w 11"/>
                  <a:gd name="T1" fmla="*/ 0 h 10"/>
                  <a:gd name="T2" fmla="*/ 8 w 11"/>
                  <a:gd name="T3" fmla="*/ 1 h 10"/>
                  <a:gd name="T4" fmla="*/ 11 w 11"/>
                  <a:gd name="T5" fmla="*/ 3 h 10"/>
                  <a:gd name="T6" fmla="*/ 11 w 11"/>
                  <a:gd name="T7" fmla="*/ 5 h 10"/>
                  <a:gd name="T8" fmla="*/ 11 w 11"/>
                  <a:gd name="T9" fmla="*/ 8 h 10"/>
                  <a:gd name="T10" fmla="*/ 8 w 11"/>
                  <a:gd name="T11" fmla="*/ 9 h 10"/>
                  <a:gd name="T12" fmla="*/ 5 w 11"/>
                  <a:gd name="T13" fmla="*/ 10 h 10"/>
                  <a:gd name="T14" fmla="*/ 3 w 11"/>
                  <a:gd name="T15" fmla="*/ 9 h 10"/>
                  <a:gd name="T16" fmla="*/ 1 w 11"/>
                  <a:gd name="T17" fmla="*/ 8 h 10"/>
                  <a:gd name="T18" fmla="*/ 0 w 11"/>
                  <a:gd name="T19" fmla="*/ 5 h 10"/>
                  <a:gd name="T20" fmla="*/ 1 w 11"/>
                  <a:gd name="T21" fmla="*/ 3 h 10"/>
                  <a:gd name="T22" fmla="*/ 3 w 11"/>
                  <a:gd name="T23" fmla="*/ 1 h 10"/>
                  <a:gd name="T24" fmla="*/ 5 w 11"/>
                  <a:gd name="T2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0">
                    <a:moveTo>
                      <a:pt x="5" y="0"/>
                    </a:moveTo>
                    <a:lnTo>
                      <a:pt x="8" y="1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1" y="8"/>
                    </a:lnTo>
                    <a:lnTo>
                      <a:pt x="8" y="9"/>
                    </a:lnTo>
                    <a:lnTo>
                      <a:pt x="5" y="10"/>
                    </a:lnTo>
                    <a:lnTo>
                      <a:pt x="3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1" y="3"/>
                    </a:lnTo>
                    <a:lnTo>
                      <a:pt x="3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80" name="Freeform 618"/>
              <p:cNvSpPr>
                <a:spLocks/>
              </p:cNvSpPr>
              <p:nvPr/>
            </p:nvSpPr>
            <p:spPr bwMode="auto">
              <a:xfrm>
                <a:off x="4533901" y="2344738"/>
                <a:ext cx="23813" cy="20638"/>
              </a:xfrm>
              <a:custGeom>
                <a:avLst/>
                <a:gdLst>
                  <a:gd name="T0" fmla="*/ 8 w 15"/>
                  <a:gd name="T1" fmla="*/ 0 h 13"/>
                  <a:gd name="T2" fmla="*/ 11 w 15"/>
                  <a:gd name="T3" fmla="*/ 0 h 13"/>
                  <a:gd name="T4" fmla="*/ 14 w 15"/>
                  <a:gd name="T5" fmla="*/ 2 h 13"/>
                  <a:gd name="T6" fmla="*/ 15 w 15"/>
                  <a:gd name="T7" fmla="*/ 6 h 13"/>
                  <a:gd name="T8" fmla="*/ 14 w 15"/>
                  <a:gd name="T9" fmla="*/ 10 h 13"/>
                  <a:gd name="T10" fmla="*/ 11 w 15"/>
                  <a:gd name="T11" fmla="*/ 13 h 13"/>
                  <a:gd name="T12" fmla="*/ 8 w 15"/>
                  <a:gd name="T13" fmla="*/ 13 h 13"/>
                  <a:gd name="T14" fmla="*/ 4 w 15"/>
                  <a:gd name="T15" fmla="*/ 13 h 13"/>
                  <a:gd name="T16" fmla="*/ 2 w 15"/>
                  <a:gd name="T17" fmla="*/ 10 h 13"/>
                  <a:gd name="T18" fmla="*/ 0 w 15"/>
                  <a:gd name="T19" fmla="*/ 6 h 13"/>
                  <a:gd name="T20" fmla="*/ 2 w 15"/>
                  <a:gd name="T21" fmla="*/ 2 h 13"/>
                  <a:gd name="T22" fmla="*/ 4 w 15"/>
                  <a:gd name="T23" fmla="*/ 0 h 13"/>
                  <a:gd name="T24" fmla="*/ 8 w 15"/>
                  <a:gd name="T2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8" y="0"/>
                    </a:moveTo>
                    <a:lnTo>
                      <a:pt x="11" y="0"/>
                    </a:lnTo>
                    <a:lnTo>
                      <a:pt x="14" y="2"/>
                    </a:lnTo>
                    <a:lnTo>
                      <a:pt x="15" y="6"/>
                    </a:lnTo>
                    <a:lnTo>
                      <a:pt x="14" y="10"/>
                    </a:lnTo>
                    <a:lnTo>
                      <a:pt x="11" y="13"/>
                    </a:lnTo>
                    <a:lnTo>
                      <a:pt x="8" y="13"/>
                    </a:lnTo>
                    <a:lnTo>
                      <a:pt x="4" y="13"/>
                    </a:lnTo>
                    <a:lnTo>
                      <a:pt x="2" y="10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81" name="Freeform 619"/>
              <p:cNvSpPr>
                <a:spLocks/>
              </p:cNvSpPr>
              <p:nvPr/>
            </p:nvSpPr>
            <p:spPr bwMode="auto">
              <a:xfrm>
                <a:off x="4592639" y="2339975"/>
                <a:ext cx="26988" cy="28575"/>
              </a:xfrm>
              <a:custGeom>
                <a:avLst/>
                <a:gdLst>
                  <a:gd name="T0" fmla="*/ 8 w 17"/>
                  <a:gd name="T1" fmla="*/ 0 h 18"/>
                  <a:gd name="T2" fmla="*/ 12 w 17"/>
                  <a:gd name="T3" fmla="*/ 1 h 18"/>
                  <a:gd name="T4" fmla="*/ 14 w 17"/>
                  <a:gd name="T5" fmla="*/ 3 h 18"/>
                  <a:gd name="T6" fmla="*/ 16 w 17"/>
                  <a:gd name="T7" fmla="*/ 5 h 18"/>
                  <a:gd name="T8" fmla="*/ 17 w 17"/>
                  <a:gd name="T9" fmla="*/ 9 h 18"/>
                  <a:gd name="T10" fmla="*/ 16 w 17"/>
                  <a:gd name="T11" fmla="*/ 13 h 18"/>
                  <a:gd name="T12" fmla="*/ 14 w 17"/>
                  <a:gd name="T13" fmla="*/ 16 h 18"/>
                  <a:gd name="T14" fmla="*/ 12 w 17"/>
                  <a:gd name="T15" fmla="*/ 17 h 18"/>
                  <a:gd name="T16" fmla="*/ 8 w 17"/>
                  <a:gd name="T17" fmla="*/ 18 h 18"/>
                  <a:gd name="T18" fmla="*/ 5 w 17"/>
                  <a:gd name="T19" fmla="*/ 17 h 18"/>
                  <a:gd name="T20" fmla="*/ 1 w 17"/>
                  <a:gd name="T21" fmla="*/ 16 h 18"/>
                  <a:gd name="T22" fmla="*/ 0 w 17"/>
                  <a:gd name="T23" fmla="*/ 13 h 18"/>
                  <a:gd name="T24" fmla="*/ 0 w 17"/>
                  <a:gd name="T25" fmla="*/ 9 h 18"/>
                  <a:gd name="T26" fmla="*/ 0 w 17"/>
                  <a:gd name="T27" fmla="*/ 5 h 18"/>
                  <a:gd name="T28" fmla="*/ 1 w 17"/>
                  <a:gd name="T29" fmla="*/ 3 h 18"/>
                  <a:gd name="T30" fmla="*/ 5 w 17"/>
                  <a:gd name="T31" fmla="*/ 1 h 18"/>
                  <a:gd name="T32" fmla="*/ 8 w 17"/>
                  <a:gd name="T3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18">
                    <a:moveTo>
                      <a:pt x="8" y="0"/>
                    </a:moveTo>
                    <a:lnTo>
                      <a:pt x="12" y="1"/>
                    </a:lnTo>
                    <a:lnTo>
                      <a:pt x="14" y="3"/>
                    </a:lnTo>
                    <a:lnTo>
                      <a:pt x="16" y="5"/>
                    </a:lnTo>
                    <a:lnTo>
                      <a:pt x="17" y="9"/>
                    </a:lnTo>
                    <a:lnTo>
                      <a:pt x="16" y="13"/>
                    </a:lnTo>
                    <a:lnTo>
                      <a:pt x="14" y="16"/>
                    </a:lnTo>
                    <a:lnTo>
                      <a:pt x="12" y="17"/>
                    </a:lnTo>
                    <a:lnTo>
                      <a:pt x="8" y="18"/>
                    </a:lnTo>
                    <a:lnTo>
                      <a:pt x="5" y="17"/>
                    </a:lnTo>
                    <a:lnTo>
                      <a:pt x="1" y="16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1" y="3"/>
                    </a:lnTo>
                    <a:lnTo>
                      <a:pt x="5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82" name="Freeform 620"/>
              <p:cNvSpPr>
                <a:spLocks/>
              </p:cNvSpPr>
              <p:nvPr/>
            </p:nvSpPr>
            <p:spPr bwMode="auto">
              <a:xfrm>
                <a:off x="4648201" y="2339975"/>
                <a:ext cx="31750" cy="28575"/>
              </a:xfrm>
              <a:custGeom>
                <a:avLst/>
                <a:gdLst>
                  <a:gd name="T0" fmla="*/ 10 w 20"/>
                  <a:gd name="T1" fmla="*/ 0 h 18"/>
                  <a:gd name="T2" fmla="*/ 14 w 20"/>
                  <a:gd name="T3" fmla="*/ 0 h 18"/>
                  <a:gd name="T4" fmla="*/ 17 w 20"/>
                  <a:gd name="T5" fmla="*/ 3 h 18"/>
                  <a:gd name="T6" fmla="*/ 19 w 20"/>
                  <a:gd name="T7" fmla="*/ 5 h 18"/>
                  <a:gd name="T8" fmla="*/ 20 w 20"/>
                  <a:gd name="T9" fmla="*/ 9 h 18"/>
                  <a:gd name="T10" fmla="*/ 19 w 20"/>
                  <a:gd name="T11" fmla="*/ 13 h 18"/>
                  <a:gd name="T12" fmla="*/ 17 w 20"/>
                  <a:gd name="T13" fmla="*/ 16 h 18"/>
                  <a:gd name="T14" fmla="*/ 14 w 20"/>
                  <a:gd name="T15" fmla="*/ 18 h 18"/>
                  <a:gd name="T16" fmla="*/ 10 w 20"/>
                  <a:gd name="T17" fmla="*/ 18 h 18"/>
                  <a:gd name="T18" fmla="*/ 7 w 20"/>
                  <a:gd name="T19" fmla="*/ 18 h 18"/>
                  <a:gd name="T20" fmla="*/ 3 w 20"/>
                  <a:gd name="T21" fmla="*/ 16 h 18"/>
                  <a:gd name="T22" fmla="*/ 2 w 20"/>
                  <a:gd name="T23" fmla="*/ 13 h 18"/>
                  <a:gd name="T24" fmla="*/ 0 w 20"/>
                  <a:gd name="T25" fmla="*/ 9 h 18"/>
                  <a:gd name="T26" fmla="*/ 2 w 20"/>
                  <a:gd name="T27" fmla="*/ 5 h 18"/>
                  <a:gd name="T28" fmla="*/ 3 w 20"/>
                  <a:gd name="T29" fmla="*/ 3 h 18"/>
                  <a:gd name="T30" fmla="*/ 7 w 20"/>
                  <a:gd name="T31" fmla="*/ 0 h 18"/>
                  <a:gd name="T32" fmla="*/ 10 w 20"/>
                  <a:gd name="T3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8">
                    <a:moveTo>
                      <a:pt x="10" y="0"/>
                    </a:moveTo>
                    <a:lnTo>
                      <a:pt x="14" y="0"/>
                    </a:lnTo>
                    <a:lnTo>
                      <a:pt x="17" y="3"/>
                    </a:lnTo>
                    <a:lnTo>
                      <a:pt x="19" y="5"/>
                    </a:lnTo>
                    <a:lnTo>
                      <a:pt x="20" y="9"/>
                    </a:lnTo>
                    <a:lnTo>
                      <a:pt x="19" y="13"/>
                    </a:lnTo>
                    <a:lnTo>
                      <a:pt x="17" y="16"/>
                    </a:lnTo>
                    <a:lnTo>
                      <a:pt x="14" y="18"/>
                    </a:lnTo>
                    <a:lnTo>
                      <a:pt x="10" y="18"/>
                    </a:lnTo>
                    <a:lnTo>
                      <a:pt x="7" y="18"/>
                    </a:lnTo>
                    <a:lnTo>
                      <a:pt x="3" y="16"/>
                    </a:lnTo>
                    <a:lnTo>
                      <a:pt x="2" y="13"/>
                    </a:lnTo>
                    <a:lnTo>
                      <a:pt x="0" y="9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7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83" name="Freeform 621"/>
              <p:cNvSpPr>
                <a:spLocks/>
              </p:cNvSpPr>
              <p:nvPr/>
            </p:nvSpPr>
            <p:spPr bwMode="auto">
              <a:xfrm>
                <a:off x="4706939" y="2338388"/>
                <a:ext cx="33338" cy="33338"/>
              </a:xfrm>
              <a:custGeom>
                <a:avLst/>
                <a:gdLst>
                  <a:gd name="T0" fmla="*/ 11 w 21"/>
                  <a:gd name="T1" fmla="*/ 0 h 21"/>
                  <a:gd name="T2" fmla="*/ 15 w 21"/>
                  <a:gd name="T3" fmla="*/ 1 h 21"/>
                  <a:gd name="T4" fmla="*/ 18 w 21"/>
                  <a:gd name="T5" fmla="*/ 2 h 21"/>
                  <a:gd name="T6" fmla="*/ 20 w 21"/>
                  <a:gd name="T7" fmla="*/ 6 h 21"/>
                  <a:gd name="T8" fmla="*/ 21 w 21"/>
                  <a:gd name="T9" fmla="*/ 10 h 21"/>
                  <a:gd name="T10" fmla="*/ 20 w 21"/>
                  <a:gd name="T11" fmla="*/ 14 h 21"/>
                  <a:gd name="T12" fmla="*/ 18 w 21"/>
                  <a:gd name="T13" fmla="*/ 18 h 21"/>
                  <a:gd name="T14" fmla="*/ 15 w 21"/>
                  <a:gd name="T15" fmla="*/ 19 h 21"/>
                  <a:gd name="T16" fmla="*/ 11 w 21"/>
                  <a:gd name="T17" fmla="*/ 21 h 21"/>
                  <a:gd name="T18" fmla="*/ 7 w 21"/>
                  <a:gd name="T19" fmla="*/ 19 h 21"/>
                  <a:gd name="T20" fmla="*/ 3 w 21"/>
                  <a:gd name="T21" fmla="*/ 18 h 21"/>
                  <a:gd name="T22" fmla="*/ 1 w 21"/>
                  <a:gd name="T23" fmla="*/ 14 h 21"/>
                  <a:gd name="T24" fmla="*/ 0 w 21"/>
                  <a:gd name="T25" fmla="*/ 10 h 21"/>
                  <a:gd name="T26" fmla="*/ 1 w 21"/>
                  <a:gd name="T27" fmla="*/ 6 h 21"/>
                  <a:gd name="T28" fmla="*/ 3 w 21"/>
                  <a:gd name="T29" fmla="*/ 2 h 21"/>
                  <a:gd name="T30" fmla="*/ 7 w 21"/>
                  <a:gd name="T31" fmla="*/ 1 h 21"/>
                  <a:gd name="T32" fmla="*/ 11 w 21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" h="21">
                    <a:moveTo>
                      <a:pt x="11" y="0"/>
                    </a:moveTo>
                    <a:lnTo>
                      <a:pt x="15" y="1"/>
                    </a:lnTo>
                    <a:lnTo>
                      <a:pt x="18" y="2"/>
                    </a:lnTo>
                    <a:lnTo>
                      <a:pt x="20" y="6"/>
                    </a:lnTo>
                    <a:lnTo>
                      <a:pt x="21" y="10"/>
                    </a:lnTo>
                    <a:lnTo>
                      <a:pt x="20" y="14"/>
                    </a:lnTo>
                    <a:lnTo>
                      <a:pt x="18" y="18"/>
                    </a:lnTo>
                    <a:lnTo>
                      <a:pt x="15" y="19"/>
                    </a:lnTo>
                    <a:lnTo>
                      <a:pt x="11" y="21"/>
                    </a:lnTo>
                    <a:lnTo>
                      <a:pt x="7" y="19"/>
                    </a:lnTo>
                    <a:lnTo>
                      <a:pt x="3" y="18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3" y="2"/>
                    </a:lnTo>
                    <a:lnTo>
                      <a:pt x="7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84" name="Freeform 622"/>
              <p:cNvSpPr>
                <a:spLocks/>
              </p:cNvSpPr>
              <p:nvPr/>
            </p:nvSpPr>
            <p:spPr bwMode="auto">
              <a:xfrm>
                <a:off x="4765676" y="2338388"/>
                <a:ext cx="33338" cy="33338"/>
              </a:xfrm>
              <a:custGeom>
                <a:avLst/>
                <a:gdLst>
                  <a:gd name="T0" fmla="*/ 10 w 21"/>
                  <a:gd name="T1" fmla="*/ 0 h 21"/>
                  <a:gd name="T2" fmla="*/ 14 w 21"/>
                  <a:gd name="T3" fmla="*/ 0 h 21"/>
                  <a:gd name="T4" fmla="*/ 18 w 21"/>
                  <a:gd name="T5" fmla="*/ 2 h 21"/>
                  <a:gd name="T6" fmla="*/ 21 w 21"/>
                  <a:gd name="T7" fmla="*/ 6 h 21"/>
                  <a:gd name="T8" fmla="*/ 21 w 21"/>
                  <a:gd name="T9" fmla="*/ 10 h 21"/>
                  <a:gd name="T10" fmla="*/ 21 w 21"/>
                  <a:gd name="T11" fmla="*/ 14 h 21"/>
                  <a:gd name="T12" fmla="*/ 18 w 21"/>
                  <a:gd name="T13" fmla="*/ 18 h 21"/>
                  <a:gd name="T14" fmla="*/ 14 w 21"/>
                  <a:gd name="T15" fmla="*/ 21 h 21"/>
                  <a:gd name="T16" fmla="*/ 10 w 21"/>
                  <a:gd name="T17" fmla="*/ 21 h 21"/>
                  <a:gd name="T18" fmla="*/ 6 w 21"/>
                  <a:gd name="T19" fmla="*/ 21 h 21"/>
                  <a:gd name="T20" fmla="*/ 2 w 21"/>
                  <a:gd name="T21" fmla="*/ 18 h 21"/>
                  <a:gd name="T22" fmla="*/ 1 w 21"/>
                  <a:gd name="T23" fmla="*/ 14 h 21"/>
                  <a:gd name="T24" fmla="*/ 0 w 21"/>
                  <a:gd name="T25" fmla="*/ 10 h 21"/>
                  <a:gd name="T26" fmla="*/ 1 w 21"/>
                  <a:gd name="T27" fmla="*/ 6 h 21"/>
                  <a:gd name="T28" fmla="*/ 2 w 21"/>
                  <a:gd name="T29" fmla="*/ 2 h 21"/>
                  <a:gd name="T30" fmla="*/ 6 w 21"/>
                  <a:gd name="T31" fmla="*/ 0 h 21"/>
                  <a:gd name="T32" fmla="*/ 10 w 21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" h="21">
                    <a:moveTo>
                      <a:pt x="10" y="0"/>
                    </a:moveTo>
                    <a:lnTo>
                      <a:pt x="14" y="0"/>
                    </a:lnTo>
                    <a:lnTo>
                      <a:pt x="18" y="2"/>
                    </a:lnTo>
                    <a:lnTo>
                      <a:pt x="21" y="6"/>
                    </a:lnTo>
                    <a:lnTo>
                      <a:pt x="21" y="10"/>
                    </a:lnTo>
                    <a:lnTo>
                      <a:pt x="21" y="14"/>
                    </a:lnTo>
                    <a:lnTo>
                      <a:pt x="18" y="18"/>
                    </a:lnTo>
                    <a:lnTo>
                      <a:pt x="14" y="21"/>
                    </a:lnTo>
                    <a:lnTo>
                      <a:pt x="10" y="21"/>
                    </a:lnTo>
                    <a:lnTo>
                      <a:pt x="6" y="21"/>
                    </a:lnTo>
                    <a:lnTo>
                      <a:pt x="2" y="18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85" name="Freeform 623"/>
              <p:cNvSpPr>
                <a:spLocks/>
              </p:cNvSpPr>
              <p:nvPr/>
            </p:nvSpPr>
            <p:spPr bwMode="auto">
              <a:xfrm>
                <a:off x="4826001" y="2338388"/>
                <a:ext cx="33338" cy="33338"/>
              </a:xfrm>
              <a:custGeom>
                <a:avLst/>
                <a:gdLst>
                  <a:gd name="T0" fmla="*/ 10 w 21"/>
                  <a:gd name="T1" fmla="*/ 0 h 21"/>
                  <a:gd name="T2" fmla="*/ 14 w 21"/>
                  <a:gd name="T3" fmla="*/ 1 h 21"/>
                  <a:gd name="T4" fmla="*/ 17 w 21"/>
                  <a:gd name="T5" fmla="*/ 2 h 21"/>
                  <a:gd name="T6" fmla="*/ 19 w 21"/>
                  <a:gd name="T7" fmla="*/ 6 h 21"/>
                  <a:gd name="T8" fmla="*/ 21 w 21"/>
                  <a:gd name="T9" fmla="*/ 10 h 21"/>
                  <a:gd name="T10" fmla="*/ 19 w 21"/>
                  <a:gd name="T11" fmla="*/ 14 h 21"/>
                  <a:gd name="T12" fmla="*/ 17 w 21"/>
                  <a:gd name="T13" fmla="*/ 18 h 21"/>
                  <a:gd name="T14" fmla="*/ 14 w 21"/>
                  <a:gd name="T15" fmla="*/ 19 h 21"/>
                  <a:gd name="T16" fmla="*/ 10 w 21"/>
                  <a:gd name="T17" fmla="*/ 21 h 21"/>
                  <a:gd name="T18" fmla="*/ 6 w 21"/>
                  <a:gd name="T19" fmla="*/ 19 h 21"/>
                  <a:gd name="T20" fmla="*/ 2 w 21"/>
                  <a:gd name="T21" fmla="*/ 18 h 21"/>
                  <a:gd name="T22" fmla="*/ 0 w 21"/>
                  <a:gd name="T23" fmla="*/ 14 h 21"/>
                  <a:gd name="T24" fmla="*/ 0 w 21"/>
                  <a:gd name="T25" fmla="*/ 10 h 21"/>
                  <a:gd name="T26" fmla="*/ 0 w 21"/>
                  <a:gd name="T27" fmla="*/ 6 h 21"/>
                  <a:gd name="T28" fmla="*/ 2 w 21"/>
                  <a:gd name="T29" fmla="*/ 2 h 21"/>
                  <a:gd name="T30" fmla="*/ 6 w 21"/>
                  <a:gd name="T31" fmla="*/ 1 h 21"/>
                  <a:gd name="T32" fmla="*/ 10 w 21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" h="21">
                    <a:moveTo>
                      <a:pt x="10" y="0"/>
                    </a:moveTo>
                    <a:lnTo>
                      <a:pt x="14" y="1"/>
                    </a:lnTo>
                    <a:lnTo>
                      <a:pt x="17" y="2"/>
                    </a:lnTo>
                    <a:lnTo>
                      <a:pt x="19" y="6"/>
                    </a:lnTo>
                    <a:lnTo>
                      <a:pt x="21" y="10"/>
                    </a:lnTo>
                    <a:lnTo>
                      <a:pt x="19" y="14"/>
                    </a:lnTo>
                    <a:lnTo>
                      <a:pt x="17" y="18"/>
                    </a:lnTo>
                    <a:lnTo>
                      <a:pt x="14" y="19"/>
                    </a:lnTo>
                    <a:lnTo>
                      <a:pt x="10" y="21"/>
                    </a:lnTo>
                    <a:lnTo>
                      <a:pt x="6" y="19"/>
                    </a:lnTo>
                    <a:lnTo>
                      <a:pt x="2" y="18"/>
                    </a:lnTo>
                    <a:lnTo>
                      <a:pt x="0" y="14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86" name="Freeform 624"/>
              <p:cNvSpPr>
                <a:spLocks/>
              </p:cNvSpPr>
              <p:nvPr/>
            </p:nvSpPr>
            <p:spPr bwMode="auto">
              <a:xfrm>
                <a:off x="4883151" y="2338388"/>
                <a:ext cx="33338" cy="33338"/>
              </a:xfrm>
              <a:custGeom>
                <a:avLst/>
                <a:gdLst>
                  <a:gd name="T0" fmla="*/ 11 w 21"/>
                  <a:gd name="T1" fmla="*/ 0 h 21"/>
                  <a:gd name="T2" fmla="*/ 15 w 21"/>
                  <a:gd name="T3" fmla="*/ 1 h 21"/>
                  <a:gd name="T4" fmla="*/ 19 w 21"/>
                  <a:gd name="T5" fmla="*/ 4 h 21"/>
                  <a:gd name="T6" fmla="*/ 20 w 21"/>
                  <a:gd name="T7" fmla="*/ 6 h 21"/>
                  <a:gd name="T8" fmla="*/ 21 w 21"/>
                  <a:gd name="T9" fmla="*/ 10 h 21"/>
                  <a:gd name="T10" fmla="*/ 20 w 21"/>
                  <a:gd name="T11" fmla="*/ 14 h 21"/>
                  <a:gd name="T12" fmla="*/ 19 w 21"/>
                  <a:gd name="T13" fmla="*/ 17 h 21"/>
                  <a:gd name="T14" fmla="*/ 15 w 21"/>
                  <a:gd name="T15" fmla="*/ 19 h 21"/>
                  <a:gd name="T16" fmla="*/ 11 w 21"/>
                  <a:gd name="T17" fmla="*/ 21 h 21"/>
                  <a:gd name="T18" fmla="*/ 7 w 21"/>
                  <a:gd name="T19" fmla="*/ 19 h 21"/>
                  <a:gd name="T20" fmla="*/ 4 w 21"/>
                  <a:gd name="T21" fmla="*/ 17 h 21"/>
                  <a:gd name="T22" fmla="*/ 2 w 21"/>
                  <a:gd name="T23" fmla="*/ 14 h 21"/>
                  <a:gd name="T24" fmla="*/ 0 w 21"/>
                  <a:gd name="T25" fmla="*/ 10 h 21"/>
                  <a:gd name="T26" fmla="*/ 2 w 21"/>
                  <a:gd name="T27" fmla="*/ 6 h 21"/>
                  <a:gd name="T28" fmla="*/ 4 w 21"/>
                  <a:gd name="T29" fmla="*/ 4 h 21"/>
                  <a:gd name="T30" fmla="*/ 7 w 21"/>
                  <a:gd name="T31" fmla="*/ 1 h 21"/>
                  <a:gd name="T32" fmla="*/ 11 w 21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" h="21">
                    <a:moveTo>
                      <a:pt x="11" y="0"/>
                    </a:moveTo>
                    <a:lnTo>
                      <a:pt x="15" y="1"/>
                    </a:lnTo>
                    <a:lnTo>
                      <a:pt x="19" y="4"/>
                    </a:lnTo>
                    <a:lnTo>
                      <a:pt x="20" y="6"/>
                    </a:lnTo>
                    <a:lnTo>
                      <a:pt x="21" y="10"/>
                    </a:lnTo>
                    <a:lnTo>
                      <a:pt x="20" y="14"/>
                    </a:lnTo>
                    <a:lnTo>
                      <a:pt x="19" y="17"/>
                    </a:lnTo>
                    <a:lnTo>
                      <a:pt x="15" y="19"/>
                    </a:lnTo>
                    <a:lnTo>
                      <a:pt x="11" y="21"/>
                    </a:lnTo>
                    <a:lnTo>
                      <a:pt x="7" y="19"/>
                    </a:lnTo>
                    <a:lnTo>
                      <a:pt x="4" y="17"/>
                    </a:lnTo>
                    <a:lnTo>
                      <a:pt x="2" y="14"/>
                    </a:lnTo>
                    <a:lnTo>
                      <a:pt x="0" y="10"/>
                    </a:lnTo>
                    <a:lnTo>
                      <a:pt x="2" y="6"/>
                    </a:lnTo>
                    <a:lnTo>
                      <a:pt x="4" y="4"/>
                    </a:lnTo>
                    <a:lnTo>
                      <a:pt x="7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87" name="Freeform 625"/>
              <p:cNvSpPr>
                <a:spLocks/>
              </p:cNvSpPr>
              <p:nvPr/>
            </p:nvSpPr>
            <p:spPr bwMode="auto">
              <a:xfrm>
                <a:off x="4946651" y="2339975"/>
                <a:ext cx="26988" cy="28575"/>
              </a:xfrm>
              <a:custGeom>
                <a:avLst/>
                <a:gdLst>
                  <a:gd name="T0" fmla="*/ 9 w 17"/>
                  <a:gd name="T1" fmla="*/ 0 h 18"/>
                  <a:gd name="T2" fmla="*/ 12 w 17"/>
                  <a:gd name="T3" fmla="*/ 1 h 18"/>
                  <a:gd name="T4" fmla="*/ 14 w 17"/>
                  <a:gd name="T5" fmla="*/ 3 h 18"/>
                  <a:gd name="T6" fmla="*/ 17 w 17"/>
                  <a:gd name="T7" fmla="*/ 5 h 18"/>
                  <a:gd name="T8" fmla="*/ 17 w 17"/>
                  <a:gd name="T9" fmla="*/ 9 h 18"/>
                  <a:gd name="T10" fmla="*/ 17 w 17"/>
                  <a:gd name="T11" fmla="*/ 13 h 18"/>
                  <a:gd name="T12" fmla="*/ 14 w 17"/>
                  <a:gd name="T13" fmla="*/ 16 h 18"/>
                  <a:gd name="T14" fmla="*/ 12 w 17"/>
                  <a:gd name="T15" fmla="*/ 17 h 18"/>
                  <a:gd name="T16" fmla="*/ 9 w 17"/>
                  <a:gd name="T17" fmla="*/ 18 h 18"/>
                  <a:gd name="T18" fmla="*/ 5 w 17"/>
                  <a:gd name="T19" fmla="*/ 17 h 18"/>
                  <a:gd name="T20" fmla="*/ 2 w 17"/>
                  <a:gd name="T21" fmla="*/ 16 h 18"/>
                  <a:gd name="T22" fmla="*/ 0 w 17"/>
                  <a:gd name="T23" fmla="*/ 13 h 18"/>
                  <a:gd name="T24" fmla="*/ 0 w 17"/>
                  <a:gd name="T25" fmla="*/ 9 h 18"/>
                  <a:gd name="T26" fmla="*/ 0 w 17"/>
                  <a:gd name="T27" fmla="*/ 5 h 18"/>
                  <a:gd name="T28" fmla="*/ 2 w 17"/>
                  <a:gd name="T29" fmla="*/ 3 h 18"/>
                  <a:gd name="T30" fmla="*/ 5 w 17"/>
                  <a:gd name="T31" fmla="*/ 1 h 18"/>
                  <a:gd name="T32" fmla="*/ 9 w 17"/>
                  <a:gd name="T3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18">
                    <a:moveTo>
                      <a:pt x="9" y="0"/>
                    </a:moveTo>
                    <a:lnTo>
                      <a:pt x="12" y="1"/>
                    </a:lnTo>
                    <a:lnTo>
                      <a:pt x="14" y="3"/>
                    </a:lnTo>
                    <a:lnTo>
                      <a:pt x="17" y="5"/>
                    </a:lnTo>
                    <a:lnTo>
                      <a:pt x="17" y="9"/>
                    </a:lnTo>
                    <a:lnTo>
                      <a:pt x="17" y="13"/>
                    </a:lnTo>
                    <a:lnTo>
                      <a:pt x="14" y="16"/>
                    </a:lnTo>
                    <a:lnTo>
                      <a:pt x="12" y="17"/>
                    </a:lnTo>
                    <a:lnTo>
                      <a:pt x="9" y="18"/>
                    </a:lnTo>
                    <a:lnTo>
                      <a:pt x="5" y="17"/>
                    </a:lnTo>
                    <a:lnTo>
                      <a:pt x="2" y="16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5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88" name="Freeform 626"/>
              <p:cNvSpPr>
                <a:spLocks/>
              </p:cNvSpPr>
              <p:nvPr/>
            </p:nvSpPr>
            <p:spPr bwMode="auto">
              <a:xfrm>
                <a:off x="5006976" y="2341563"/>
                <a:ext cx="23813" cy="25400"/>
              </a:xfrm>
              <a:custGeom>
                <a:avLst/>
                <a:gdLst>
                  <a:gd name="T0" fmla="*/ 8 w 15"/>
                  <a:gd name="T1" fmla="*/ 0 h 16"/>
                  <a:gd name="T2" fmla="*/ 10 w 15"/>
                  <a:gd name="T3" fmla="*/ 2 h 16"/>
                  <a:gd name="T4" fmla="*/ 13 w 15"/>
                  <a:gd name="T5" fmla="*/ 3 h 16"/>
                  <a:gd name="T6" fmla="*/ 14 w 15"/>
                  <a:gd name="T7" fmla="*/ 6 h 16"/>
                  <a:gd name="T8" fmla="*/ 15 w 15"/>
                  <a:gd name="T9" fmla="*/ 8 h 16"/>
                  <a:gd name="T10" fmla="*/ 14 w 15"/>
                  <a:gd name="T11" fmla="*/ 11 h 16"/>
                  <a:gd name="T12" fmla="*/ 13 w 15"/>
                  <a:gd name="T13" fmla="*/ 13 h 16"/>
                  <a:gd name="T14" fmla="*/ 10 w 15"/>
                  <a:gd name="T15" fmla="*/ 15 h 16"/>
                  <a:gd name="T16" fmla="*/ 8 w 15"/>
                  <a:gd name="T17" fmla="*/ 16 h 16"/>
                  <a:gd name="T18" fmla="*/ 5 w 15"/>
                  <a:gd name="T19" fmla="*/ 15 h 16"/>
                  <a:gd name="T20" fmla="*/ 2 w 15"/>
                  <a:gd name="T21" fmla="*/ 13 h 16"/>
                  <a:gd name="T22" fmla="*/ 1 w 15"/>
                  <a:gd name="T23" fmla="*/ 11 h 16"/>
                  <a:gd name="T24" fmla="*/ 0 w 15"/>
                  <a:gd name="T25" fmla="*/ 8 h 16"/>
                  <a:gd name="T26" fmla="*/ 1 w 15"/>
                  <a:gd name="T27" fmla="*/ 6 h 16"/>
                  <a:gd name="T28" fmla="*/ 2 w 15"/>
                  <a:gd name="T29" fmla="*/ 3 h 16"/>
                  <a:gd name="T30" fmla="*/ 5 w 15"/>
                  <a:gd name="T31" fmla="*/ 2 h 16"/>
                  <a:gd name="T32" fmla="*/ 8 w 15"/>
                  <a:gd name="T3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6">
                    <a:moveTo>
                      <a:pt x="8" y="0"/>
                    </a:moveTo>
                    <a:lnTo>
                      <a:pt x="10" y="2"/>
                    </a:lnTo>
                    <a:lnTo>
                      <a:pt x="13" y="3"/>
                    </a:lnTo>
                    <a:lnTo>
                      <a:pt x="14" y="6"/>
                    </a:lnTo>
                    <a:lnTo>
                      <a:pt x="15" y="8"/>
                    </a:lnTo>
                    <a:lnTo>
                      <a:pt x="14" y="11"/>
                    </a:lnTo>
                    <a:lnTo>
                      <a:pt x="13" y="13"/>
                    </a:lnTo>
                    <a:lnTo>
                      <a:pt x="10" y="15"/>
                    </a:lnTo>
                    <a:lnTo>
                      <a:pt x="8" y="16"/>
                    </a:lnTo>
                    <a:lnTo>
                      <a:pt x="5" y="15"/>
                    </a:lnTo>
                    <a:lnTo>
                      <a:pt x="2" y="13"/>
                    </a:lnTo>
                    <a:lnTo>
                      <a:pt x="1" y="11"/>
                    </a:lnTo>
                    <a:lnTo>
                      <a:pt x="0" y="8"/>
                    </a:lnTo>
                    <a:lnTo>
                      <a:pt x="1" y="6"/>
                    </a:lnTo>
                    <a:lnTo>
                      <a:pt x="2" y="3"/>
                    </a:lnTo>
                    <a:lnTo>
                      <a:pt x="5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89" name="Freeform 627"/>
              <p:cNvSpPr>
                <a:spLocks/>
              </p:cNvSpPr>
              <p:nvPr/>
            </p:nvSpPr>
            <p:spPr bwMode="auto">
              <a:xfrm>
                <a:off x="5068889" y="2346325"/>
                <a:ext cx="19050" cy="19050"/>
              </a:xfrm>
              <a:custGeom>
                <a:avLst/>
                <a:gdLst>
                  <a:gd name="T0" fmla="*/ 5 w 12"/>
                  <a:gd name="T1" fmla="*/ 0 h 12"/>
                  <a:gd name="T2" fmla="*/ 9 w 12"/>
                  <a:gd name="T3" fmla="*/ 0 h 12"/>
                  <a:gd name="T4" fmla="*/ 10 w 12"/>
                  <a:gd name="T5" fmla="*/ 3 h 12"/>
                  <a:gd name="T6" fmla="*/ 12 w 12"/>
                  <a:gd name="T7" fmla="*/ 5 h 12"/>
                  <a:gd name="T8" fmla="*/ 10 w 12"/>
                  <a:gd name="T9" fmla="*/ 8 h 12"/>
                  <a:gd name="T10" fmla="*/ 9 w 12"/>
                  <a:gd name="T11" fmla="*/ 10 h 12"/>
                  <a:gd name="T12" fmla="*/ 5 w 12"/>
                  <a:gd name="T13" fmla="*/ 12 h 12"/>
                  <a:gd name="T14" fmla="*/ 3 w 12"/>
                  <a:gd name="T15" fmla="*/ 10 h 12"/>
                  <a:gd name="T16" fmla="*/ 0 w 12"/>
                  <a:gd name="T17" fmla="*/ 8 h 12"/>
                  <a:gd name="T18" fmla="*/ 0 w 12"/>
                  <a:gd name="T19" fmla="*/ 5 h 12"/>
                  <a:gd name="T20" fmla="*/ 0 w 12"/>
                  <a:gd name="T21" fmla="*/ 3 h 12"/>
                  <a:gd name="T22" fmla="*/ 3 w 12"/>
                  <a:gd name="T23" fmla="*/ 0 h 12"/>
                  <a:gd name="T24" fmla="*/ 5 w 12"/>
                  <a:gd name="T2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2">
                    <a:moveTo>
                      <a:pt x="5" y="0"/>
                    </a:moveTo>
                    <a:lnTo>
                      <a:pt x="9" y="0"/>
                    </a:lnTo>
                    <a:lnTo>
                      <a:pt x="10" y="3"/>
                    </a:lnTo>
                    <a:lnTo>
                      <a:pt x="12" y="5"/>
                    </a:lnTo>
                    <a:lnTo>
                      <a:pt x="10" y="8"/>
                    </a:lnTo>
                    <a:lnTo>
                      <a:pt x="9" y="10"/>
                    </a:lnTo>
                    <a:lnTo>
                      <a:pt x="5" y="12"/>
                    </a:lnTo>
                    <a:lnTo>
                      <a:pt x="3" y="10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90" name="Freeform 628"/>
              <p:cNvSpPr>
                <a:spLocks/>
              </p:cNvSpPr>
              <p:nvPr/>
            </p:nvSpPr>
            <p:spPr bwMode="auto">
              <a:xfrm>
                <a:off x="5130801" y="2347913"/>
                <a:ext cx="12700" cy="12700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0 h 8"/>
                  <a:gd name="T4" fmla="*/ 7 w 8"/>
                  <a:gd name="T5" fmla="*/ 3 h 8"/>
                  <a:gd name="T6" fmla="*/ 8 w 8"/>
                  <a:gd name="T7" fmla="*/ 4 h 8"/>
                  <a:gd name="T8" fmla="*/ 7 w 8"/>
                  <a:gd name="T9" fmla="*/ 6 h 8"/>
                  <a:gd name="T10" fmla="*/ 6 w 8"/>
                  <a:gd name="T11" fmla="*/ 8 h 8"/>
                  <a:gd name="T12" fmla="*/ 4 w 8"/>
                  <a:gd name="T13" fmla="*/ 8 h 8"/>
                  <a:gd name="T14" fmla="*/ 2 w 8"/>
                  <a:gd name="T15" fmla="*/ 8 h 8"/>
                  <a:gd name="T16" fmla="*/ 0 w 8"/>
                  <a:gd name="T17" fmla="*/ 6 h 8"/>
                  <a:gd name="T18" fmla="*/ 0 w 8"/>
                  <a:gd name="T19" fmla="*/ 4 h 8"/>
                  <a:gd name="T20" fmla="*/ 0 w 8"/>
                  <a:gd name="T21" fmla="*/ 3 h 8"/>
                  <a:gd name="T22" fmla="*/ 2 w 8"/>
                  <a:gd name="T23" fmla="*/ 0 h 8"/>
                  <a:gd name="T24" fmla="*/ 4 w 8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lnTo>
                      <a:pt x="6" y="0"/>
                    </a:lnTo>
                    <a:lnTo>
                      <a:pt x="7" y="3"/>
                    </a:lnTo>
                    <a:lnTo>
                      <a:pt x="8" y="4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91" name="Freeform 629"/>
              <p:cNvSpPr>
                <a:spLocks/>
              </p:cNvSpPr>
              <p:nvPr/>
            </p:nvSpPr>
            <p:spPr bwMode="auto">
              <a:xfrm>
                <a:off x="5194301" y="2352675"/>
                <a:ext cx="3175" cy="4763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0 h 3"/>
                  <a:gd name="T4" fmla="*/ 2 w 2"/>
                  <a:gd name="T5" fmla="*/ 1 h 3"/>
                  <a:gd name="T6" fmla="*/ 2 w 2"/>
                  <a:gd name="T7" fmla="*/ 3 h 3"/>
                  <a:gd name="T8" fmla="*/ 1 w 2"/>
                  <a:gd name="T9" fmla="*/ 3 h 3"/>
                  <a:gd name="T10" fmla="*/ 0 w 2"/>
                  <a:gd name="T11" fmla="*/ 3 h 3"/>
                  <a:gd name="T12" fmla="*/ 0 w 2"/>
                  <a:gd name="T13" fmla="*/ 1 h 3"/>
                  <a:gd name="T14" fmla="*/ 0 w 2"/>
                  <a:gd name="T15" fmla="*/ 0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92" name="Freeform 630"/>
              <p:cNvSpPr>
                <a:spLocks/>
              </p:cNvSpPr>
              <p:nvPr/>
            </p:nvSpPr>
            <p:spPr bwMode="auto">
              <a:xfrm>
                <a:off x="4425951" y="2413000"/>
                <a:ext cx="3175" cy="1588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93" name="Freeform 631"/>
              <p:cNvSpPr>
                <a:spLocks/>
              </p:cNvSpPr>
              <p:nvPr/>
            </p:nvSpPr>
            <p:spPr bwMode="auto">
              <a:xfrm>
                <a:off x="4483101" y="2408238"/>
                <a:ext cx="7938" cy="7938"/>
              </a:xfrm>
              <a:custGeom>
                <a:avLst/>
                <a:gdLst>
                  <a:gd name="T0" fmla="*/ 2 w 5"/>
                  <a:gd name="T1" fmla="*/ 0 h 5"/>
                  <a:gd name="T2" fmla="*/ 5 w 5"/>
                  <a:gd name="T3" fmla="*/ 2 h 5"/>
                  <a:gd name="T4" fmla="*/ 5 w 5"/>
                  <a:gd name="T5" fmla="*/ 3 h 5"/>
                  <a:gd name="T6" fmla="*/ 5 w 5"/>
                  <a:gd name="T7" fmla="*/ 5 h 5"/>
                  <a:gd name="T8" fmla="*/ 2 w 5"/>
                  <a:gd name="T9" fmla="*/ 5 h 5"/>
                  <a:gd name="T10" fmla="*/ 1 w 5"/>
                  <a:gd name="T11" fmla="*/ 5 h 5"/>
                  <a:gd name="T12" fmla="*/ 0 w 5"/>
                  <a:gd name="T13" fmla="*/ 3 h 5"/>
                  <a:gd name="T14" fmla="*/ 1 w 5"/>
                  <a:gd name="T15" fmla="*/ 2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lnTo>
                      <a:pt x="5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94" name="Freeform 632"/>
              <p:cNvSpPr>
                <a:spLocks/>
              </p:cNvSpPr>
              <p:nvPr/>
            </p:nvSpPr>
            <p:spPr bwMode="auto">
              <a:xfrm>
                <a:off x="4538664" y="2406650"/>
                <a:ext cx="14288" cy="14288"/>
              </a:xfrm>
              <a:custGeom>
                <a:avLst/>
                <a:gdLst>
                  <a:gd name="T0" fmla="*/ 5 w 9"/>
                  <a:gd name="T1" fmla="*/ 0 h 9"/>
                  <a:gd name="T2" fmla="*/ 7 w 9"/>
                  <a:gd name="T3" fmla="*/ 1 h 9"/>
                  <a:gd name="T4" fmla="*/ 8 w 9"/>
                  <a:gd name="T5" fmla="*/ 3 h 9"/>
                  <a:gd name="T6" fmla="*/ 9 w 9"/>
                  <a:gd name="T7" fmla="*/ 4 h 9"/>
                  <a:gd name="T8" fmla="*/ 8 w 9"/>
                  <a:gd name="T9" fmla="*/ 6 h 9"/>
                  <a:gd name="T10" fmla="*/ 7 w 9"/>
                  <a:gd name="T11" fmla="*/ 8 h 9"/>
                  <a:gd name="T12" fmla="*/ 5 w 9"/>
                  <a:gd name="T13" fmla="*/ 9 h 9"/>
                  <a:gd name="T14" fmla="*/ 3 w 9"/>
                  <a:gd name="T15" fmla="*/ 8 h 9"/>
                  <a:gd name="T16" fmla="*/ 1 w 9"/>
                  <a:gd name="T17" fmla="*/ 6 h 9"/>
                  <a:gd name="T18" fmla="*/ 0 w 9"/>
                  <a:gd name="T19" fmla="*/ 4 h 9"/>
                  <a:gd name="T20" fmla="*/ 1 w 9"/>
                  <a:gd name="T21" fmla="*/ 3 h 9"/>
                  <a:gd name="T22" fmla="*/ 3 w 9"/>
                  <a:gd name="T23" fmla="*/ 1 h 9"/>
                  <a:gd name="T24" fmla="*/ 5 w 9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lnTo>
                      <a:pt x="7" y="1"/>
                    </a:lnTo>
                    <a:lnTo>
                      <a:pt x="8" y="3"/>
                    </a:lnTo>
                    <a:lnTo>
                      <a:pt x="9" y="4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5" y="9"/>
                    </a:lnTo>
                    <a:lnTo>
                      <a:pt x="3" y="8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3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95" name="Freeform 633"/>
              <p:cNvSpPr>
                <a:spLocks/>
              </p:cNvSpPr>
              <p:nvPr/>
            </p:nvSpPr>
            <p:spPr bwMode="auto">
              <a:xfrm>
                <a:off x="4597401" y="2405063"/>
                <a:ext cx="15875" cy="17463"/>
              </a:xfrm>
              <a:custGeom>
                <a:avLst/>
                <a:gdLst>
                  <a:gd name="T0" fmla="*/ 5 w 10"/>
                  <a:gd name="T1" fmla="*/ 0 h 11"/>
                  <a:gd name="T2" fmla="*/ 8 w 10"/>
                  <a:gd name="T3" fmla="*/ 1 h 11"/>
                  <a:gd name="T4" fmla="*/ 10 w 10"/>
                  <a:gd name="T5" fmla="*/ 2 h 11"/>
                  <a:gd name="T6" fmla="*/ 10 w 10"/>
                  <a:gd name="T7" fmla="*/ 5 h 11"/>
                  <a:gd name="T8" fmla="*/ 10 w 10"/>
                  <a:gd name="T9" fmla="*/ 9 h 11"/>
                  <a:gd name="T10" fmla="*/ 8 w 10"/>
                  <a:gd name="T11" fmla="*/ 10 h 11"/>
                  <a:gd name="T12" fmla="*/ 5 w 10"/>
                  <a:gd name="T13" fmla="*/ 11 h 11"/>
                  <a:gd name="T14" fmla="*/ 2 w 10"/>
                  <a:gd name="T15" fmla="*/ 10 h 11"/>
                  <a:gd name="T16" fmla="*/ 0 w 10"/>
                  <a:gd name="T17" fmla="*/ 9 h 11"/>
                  <a:gd name="T18" fmla="*/ 0 w 10"/>
                  <a:gd name="T19" fmla="*/ 5 h 11"/>
                  <a:gd name="T20" fmla="*/ 0 w 10"/>
                  <a:gd name="T21" fmla="*/ 2 h 11"/>
                  <a:gd name="T22" fmla="*/ 2 w 10"/>
                  <a:gd name="T23" fmla="*/ 1 h 11"/>
                  <a:gd name="T24" fmla="*/ 5 w 10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1">
                    <a:moveTo>
                      <a:pt x="5" y="0"/>
                    </a:moveTo>
                    <a:lnTo>
                      <a:pt x="8" y="1"/>
                    </a:lnTo>
                    <a:lnTo>
                      <a:pt x="10" y="2"/>
                    </a:lnTo>
                    <a:lnTo>
                      <a:pt x="10" y="5"/>
                    </a:lnTo>
                    <a:lnTo>
                      <a:pt x="10" y="9"/>
                    </a:lnTo>
                    <a:lnTo>
                      <a:pt x="8" y="10"/>
                    </a:lnTo>
                    <a:lnTo>
                      <a:pt x="5" y="11"/>
                    </a:lnTo>
                    <a:lnTo>
                      <a:pt x="2" y="10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96" name="Freeform 634"/>
              <p:cNvSpPr>
                <a:spLocks/>
              </p:cNvSpPr>
              <p:nvPr/>
            </p:nvSpPr>
            <p:spPr bwMode="auto">
              <a:xfrm>
                <a:off x="4652964" y="2401888"/>
                <a:ext cx="22225" cy="20638"/>
              </a:xfrm>
              <a:custGeom>
                <a:avLst/>
                <a:gdLst>
                  <a:gd name="T0" fmla="*/ 7 w 14"/>
                  <a:gd name="T1" fmla="*/ 0 h 13"/>
                  <a:gd name="T2" fmla="*/ 11 w 14"/>
                  <a:gd name="T3" fmla="*/ 2 h 13"/>
                  <a:gd name="T4" fmla="*/ 13 w 14"/>
                  <a:gd name="T5" fmla="*/ 4 h 13"/>
                  <a:gd name="T6" fmla="*/ 14 w 14"/>
                  <a:gd name="T7" fmla="*/ 7 h 13"/>
                  <a:gd name="T8" fmla="*/ 13 w 14"/>
                  <a:gd name="T9" fmla="*/ 11 h 13"/>
                  <a:gd name="T10" fmla="*/ 11 w 14"/>
                  <a:gd name="T11" fmla="*/ 13 h 13"/>
                  <a:gd name="T12" fmla="*/ 7 w 14"/>
                  <a:gd name="T13" fmla="*/ 13 h 13"/>
                  <a:gd name="T14" fmla="*/ 4 w 14"/>
                  <a:gd name="T15" fmla="*/ 13 h 13"/>
                  <a:gd name="T16" fmla="*/ 1 w 14"/>
                  <a:gd name="T17" fmla="*/ 11 h 13"/>
                  <a:gd name="T18" fmla="*/ 0 w 14"/>
                  <a:gd name="T19" fmla="*/ 7 h 13"/>
                  <a:gd name="T20" fmla="*/ 1 w 14"/>
                  <a:gd name="T21" fmla="*/ 4 h 13"/>
                  <a:gd name="T22" fmla="*/ 4 w 14"/>
                  <a:gd name="T23" fmla="*/ 2 h 13"/>
                  <a:gd name="T24" fmla="*/ 7 w 14"/>
                  <a:gd name="T2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3">
                    <a:moveTo>
                      <a:pt x="7" y="0"/>
                    </a:moveTo>
                    <a:lnTo>
                      <a:pt x="11" y="2"/>
                    </a:lnTo>
                    <a:lnTo>
                      <a:pt x="13" y="4"/>
                    </a:lnTo>
                    <a:lnTo>
                      <a:pt x="14" y="7"/>
                    </a:lnTo>
                    <a:lnTo>
                      <a:pt x="13" y="11"/>
                    </a:lnTo>
                    <a:lnTo>
                      <a:pt x="11" y="13"/>
                    </a:lnTo>
                    <a:lnTo>
                      <a:pt x="7" y="13"/>
                    </a:lnTo>
                    <a:lnTo>
                      <a:pt x="4" y="13"/>
                    </a:lnTo>
                    <a:lnTo>
                      <a:pt x="1" y="11"/>
                    </a:lnTo>
                    <a:lnTo>
                      <a:pt x="0" y="7"/>
                    </a:lnTo>
                    <a:lnTo>
                      <a:pt x="1" y="4"/>
                    </a:lnTo>
                    <a:lnTo>
                      <a:pt x="4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97" name="Freeform 635"/>
              <p:cNvSpPr>
                <a:spLocks/>
              </p:cNvSpPr>
              <p:nvPr/>
            </p:nvSpPr>
            <p:spPr bwMode="auto">
              <a:xfrm>
                <a:off x="4711701" y="2401888"/>
                <a:ext cx="22225" cy="23813"/>
              </a:xfrm>
              <a:custGeom>
                <a:avLst/>
                <a:gdLst>
                  <a:gd name="T0" fmla="*/ 8 w 14"/>
                  <a:gd name="T1" fmla="*/ 0 h 15"/>
                  <a:gd name="T2" fmla="*/ 10 w 14"/>
                  <a:gd name="T3" fmla="*/ 0 h 15"/>
                  <a:gd name="T4" fmla="*/ 13 w 14"/>
                  <a:gd name="T5" fmla="*/ 2 h 15"/>
                  <a:gd name="T6" fmla="*/ 14 w 14"/>
                  <a:gd name="T7" fmla="*/ 4 h 15"/>
                  <a:gd name="T8" fmla="*/ 14 w 14"/>
                  <a:gd name="T9" fmla="*/ 7 h 15"/>
                  <a:gd name="T10" fmla="*/ 14 w 14"/>
                  <a:gd name="T11" fmla="*/ 11 h 15"/>
                  <a:gd name="T12" fmla="*/ 13 w 14"/>
                  <a:gd name="T13" fmla="*/ 12 h 15"/>
                  <a:gd name="T14" fmla="*/ 10 w 14"/>
                  <a:gd name="T15" fmla="*/ 15 h 15"/>
                  <a:gd name="T16" fmla="*/ 8 w 14"/>
                  <a:gd name="T17" fmla="*/ 15 h 15"/>
                  <a:gd name="T18" fmla="*/ 5 w 14"/>
                  <a:gd name="T19" fmla="*/ 15 h 15"/>
                  <a:gd name="T20" fmla="*/ 2 w 14"/>
                  <a:gd name="T21" fmla="*/ 12 h 15"/>
                  <a:gd name="T22" fmla="*/ 1 w 14"/>
                  <a:gd name="T23" fmla="*/ 11 h 15"/>
                  <a:gd name="T24" fmla="*/ 0 w 14"/>
                  <a:gd name="T25" fmla="*/ 7 h 15"/>
                  <a:gd name="T26" fmla="*/ 1 w 14"/>
                  <a:gd name="T27" fmla="*/ 4 h 15"/>
                  <a:gd name="T28" fmla="*/ 2 w 14"/>
                  <a:gd name="T29" fmla="*/ 2 h 15"/>
                  <a:gd name="T30" fmla="*/ 5 w 14"/>
                  <a:gd name="T31" fmla="*/ 0 h 15"/>
                  <a:gd name="T32" fmla="*/ 8 w 14"/>
                  <a:gd name="T3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" h="15">
                    <a:moveTo>
                      <a:pt x="8" y="0"/>
                    </a:moveTo>
                    <a:lnTo>
                      <a:pt x="10" y="0"/>
                    </a:lnTo>
                    <a:lnTo>
                      <a:pt x="13" y="2"/>
                    </a:lnTo>
                    <a:lnTo>
                      <a:pt x="14" y="4"/>
                    </a:lnTo>
                    <a:lnTo>
                      <a:pt x="14" y="7"/>
                    </a:lnTo>
                    <a:lnTo>
                      <a:pt x="14" y="11"/>
                    </a:lnTo>
                    <a:lnTo>
                      <a:pt x="13" y="12"/>
                    </a:lnTo>
                    <a:lnTo>
                      <a:pt x="10" y="15"/>
                    </a:lnTo>
                    <a:lnTo>
                      <a:pt x="8" y="15"/>
                    </a:lnTo>
                    <a:lnTo>
                      <a:pt x="5" y="15"/>
                    </a:lnTo>
                    <a:lnTo>
                      <a:pt x="2" y="12"/>
                    </a:lnTo>
                    <a:lnTo>
                      <a:pt x="1" y="11"/>
                    </a:lnTo>
                    <a:lnTo>
                      <a:pt x="0" y="7"/>
                    </a:lnTo>
                    <a:lnTo>
                      <a:pt x="1" y="4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98" name="Freeform 636"/>
              <p:cNvSpPr>
                <a:spLocks/>
              </p:cNvSpPr>
              <p:nvPr/>
            </p:nvSpPr>
            <p:spPr bwMode="auto">
              <a:xfrm>
                <a:off x="4772026" y="2401888"/>
                <a:ext cx="22225" cy="23813"/>
              </a:xfrm>
              <a:custGeom>
                <a:avLst/>
                <a:gdLst>
                  <a:gd name="T0" fmla="*/ 6 w 14"/>
                  <a:gd name="T1" fmla="*/ 0 h 15"/>
                  <a:gd name="T2" fmla="*/ 10 w 14"/>
                  <a:gd name="T3" fmla="*/ 0 h 15"/>
                  <a:gd name="T4" fmla="*/ 12 w 14"/>
                  <a:gd name="T5" fmla="*/ 2 h 15"/>
                  <a:gd name="T6" fmla="*/ 14 w 14"/>
                  <a:gd name="T7" fmla="*/ 4 h 15"/>
                  <a:gd name="T8" fmla="*/ 14 w 14"/>
                  <a:gd name="T9" fmla="*/ 7 h 15"/>
                  <a:gd name="T10" fmla="*/ 14 w 14"/>
                  <a:gd name="T11" fmla="*/ 11 h 15"/>
                  <a:gd name="T12" fmla="*/ 12 w 14"/>
                  <a:gd name="T13" fmla="*/ 12 h 15"/>
                  <a:gd name="T14" fmla="*/ 10 w 14"/>
                  <a:gd name="T15" fmla="*/ 15 h 15"/>
                  <a:gd name="T16" fmla="*/ 6 w 14"/>
                  <a:gd name="T17" fmla="*/ 15 h 15"/>
                  <a:gd name="T18" fmla="*/ 4 w 14"/>
                  <a:gd name="T19" fmla="*/ 15 h 15"/>
                  <a:gd name="T20" fmla="*/ 1 w 14"/>
                  <a:gd name="T21" fmla="*/ 12 h 15"/>
                  <a:gd name="T22" fmla="*/ 0 w 14"/>
                  <a:gd name="T23" fmla="*/ 11 h 15"/>
                  <a:gd name="T24" fmla="*/ 0 w 14"/>
                  <a:gd name="T25" fmla="*/ 7 h 15"/>
                  <a:gd name="T26" fmla="*/ 0 w 14"/>
                  <a:gd name="T27" fmla="*/ 4 h 15"/>
                  <a:gd name="T28" fmla="*/ 1 w 14"/>
                  <a:gd name="T29" fmla="*/ 2 h 15"/>
                  <a:gd name="T30" fmla="*/ 4 w 14"/>
                  <a:gd name="T31" fmla="*/ 0 h 15"/>
                  <a:gd name="T32" fmla="*/ 6 w 14"/>
                  <a:gd name="T3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" h="15">
                    <a:moveTo>
                      <a:pt x="6" y="0"/>
                    </a:moveTo>
                    <a:lnTo>
                      <a:pt x="10" y="0"/>
                    </a:lnTo>
                    <a:lnTo>
                      <a:pt x="12" y="2"/>
                    </a:lnTo>
                    <a:lnTo>
                      <a:pt x="14" y="4"/>
                    </a:lnTo>
                    <a:lnTo>
                      <a:pt x="14" y="7"/>
                    </a:lnTo>
                    <a:lnTo>
                      <a:pt x="14" y="11"/>
                    </a:lnTo>
                    <a:lnTo>
                      <a:pt x="12" y="12"/>
                    </a:lnTo>
                    <a:lnTo>
                      <a:pt x="10" y="15"/>
                    </a:lnTo>
                    <a:lnTo>
                      <a:pt x="6" y="15"/>
                    </a:lnTo>
                    <a:lnTo>
                      <a:pt x="4" y="15"/>
                    </a:lnTo>
                    <a:lnTo>
                      <a:pt x="1" y="12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99" name="Freeform 637"/>
              <p:cNvSpPr>
                <a:spLocks/>
              </p:cNvSpPr>
              <p:nvPr/>
            </p:nvSpPr>
            <p:spPr bwMode="auto">
              <a:xfrm>
                <a:off x="4829176" y="2401888"/>
                <a:ext cx="23813" cy="23813"/>
              </a:xfrm>
              <a:custGeom>
                <a:avLst/>
                <a:gdLst>
                  <a:gd name="T0" fmla="*/ 8 w 15"/>
                  <a:gd name="T1" fmla="*/ 0 h 15"/>
                  <a:gd name="T2" fmla="*/ 11 w 15"/>
                  <a:gd name="T3" fmla="*/ 0 h 15"/>
                  <a:gd name="T4" fmla="*/ 13 w 15"/>
                  <a:gd name="T5" fmla="*/ 2 h 15"/>
                  <a:gd name="T6" fmla="*/ 15 w 15"/>
                  <a:gd name="T7" fmla="*/ 4 h 15"/>
                  <a:gd name="T8" fmla="*/ 15 w 15"/>
                  <a:gd name="T9" fmla="*/ 7 h 15"/>
                  <a:gd name="T10" fmla="*/ 15 w 15"/>
                  <a:gd name="T11" fmla="*/ 11 h 15"/>
                  <a:gd name="T12" fmla="*/ 13 w 15"/>
                  <a:gd name="T13" fmla="*/ 12 h 15"/>
                  <a:gd name="T14" fmla="*/ 11 w 15"/>
                  <a:gd name="T15" fmla="*/ 15 h 15"/>
                  <a:gd name="T16" fmla="*/ 8 w 15"/>
                  <a:gd name="T17" fmla="*/ 15 h 15"/>
                  <a:gd name="T18" fmla="*/ 4 w 15"/>
                  <a:gd name="T19" fmla="*/ 15 h 15"/>
                  <a:gd name="T20" fmla="*/ 3 w 15"/>
                  <a:gd name="T21" fmla="*/ 12 h 15"/>
                  <a:gd name="T22" fmla="*/ 0 w 15"/>
                  <a:gd name="T23" fmla="*/ 11 h 15"/>
                  <a:gd name="T24" fmla="*/ 0 w 15"/>
                  <a:gd name="T25" fmla="*/ 7 h 15"/>
                  <a:gd name="T26" fmla="*/ 0 w 15"/>
                  <a:gd name="T27" fmla="*/ 4 h 15"/>
                  <a:gd name="T28" fmla="*/ 3 w 15"/>
                  <a:gd name="T29" fmla="*/ 2 h 15"/>
                  <a:gd name="T30" fmla="*/ 4 w 15"/>
                  <a:gd name="T31" fmla="*/ 0 h 15"/>
                  <a:gd name="T32" fmla="*/ 8 w 15"/>
                  <a:gd name="T3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5">
                    <a:moveTo>
                      <a:pt x="8" y="0"/>
                    </a:moveTo>
                    <a:lnTo>
                      <a:pt x="11" y="0"/>
                    </a:lnTo>
                    <a:lnTo>
                      <a:pt x="13" y="2"/>
                    </a:lnTo>
                    <a:lnTo>
                      <a:pt x="15" y="4"/>
                    </a:lnTo>
                    <a:lnTo>
                      <a:pt x="15" y="7"/>
                    </a:lnTo>
                    <a:lnTo>
                      <a:pt x="15" y="11"/>
                    </a:lnTo>
                    <a:lnTo>
                      <a:pt x="13" y="12"/>
                    </a:lnTo>
                    <a:lnTo>
                      <a:pt x="11" y="15"/>
                    </a:lnTo>
                    <a:lnTo>
                      <a:pt x="8" y="15"/>
                    </a:lnTo>
                    <a:lnTo>
                      <a:pt x="4" y="15"/>
                    </a:lnTo>
                    <a:lnTo>
                      <a:pt x="3" y="12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3" y="2"/>
                    </a:lnTo>
                    <a:lnTo>
                      <a:pt x="4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00" name="Freeform 638"/>
              <p:cNvSpPr>
                <a:spLocks/>
              </p:cNvSpPr>
              <p:nvPr/>
            </p:nvSpPr>
            <p:spPr bwMode="auto">
              <a:xfrm>
                <a:off x="4889501" y="2401888"/>
                <a:ext cx="20638" cy="23813"/>
              </a:xfrm>
              <a:custGeom>
                <a:avLst/>
                <a:gdLst>
                  <a:gd name="T0" fmla="*/ 7 w 13"/>
                  <a:gd name="T1" fmla="*/ 0 h 15"/>
                  <a:gd name="T2" fmla="*/ 11 w 13"/>
                  <a:gd name="T3" fmla="*/ 2 h 15"/>
                  <a:gd name="T4" fmla="*/ 13 w 13"/>
                  <a:gd name="T5" fmla="*/ 4 h 15"/>
                  <a:gd name="T6" fmla="*/ 13 w 13"/>
                  <a:gd name="T7" fmla="*/ 7 h 15"/>
                  <a:gd name="T8" fmla="*/ 13 w 13"/>
                  <a:gd name="T9" fmla="*/ 11 h 15"/>
                  <a:gd name="T10" fmla="*/ 11 w 13"/>
                  <a:gd name="T11" fmla="*/ 13 h 15"/>
                  <a:gd name="T12" fmla="*/ 7 w 13"/>
                  <a:gd name="T13" fmla="*/ 15 h 15"/>
                  <a:gd name="T14" fmla="*/ 3 w 13"/>
                  <a:gd name="T15" fmla="*/ 13 h 15"/>
                  <a:gd name="T16" fmla="*/ 2 w 13"/>
                  <a:gd name="T17" fmla="*/ 11 h 15"/>
                  <a:gd name="T18" fmla="*/ 0 w 13"/>
                  <a:gd name="T19" fmla="*/ 7 h 15"/>
                  <a:gd name="T20" fmla="*/ 2 w 13"/>
                  <a:gd name="T21" fmla="*/ 4 h 15"/>
                  <a:gd name="T22" fmla="*/ 3 w 13"/>
                  <a:gd name="T23" fmla="*/ 2 h 15"/>
                  <a:gd name="T24" fmla="*/ 7 w 13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5">
                    <a:moveTo>
                      <a:pt x="7" y="0"/>
                    </a:moveTo>
                    <a:lnTo>
                      <a:pt x="11" y="2"/>
                    </a:lnTo>
                    <a:lnTo>
                      <a:pt x="13" y="4"/>
                    </a:lnTo>
                    <a:lnTo>
                      <a:pt x="13" y="7"/>
                    </a:lnTo>
                    <a:lnTo>
                      <a:pt x="13" y="11"/>
                    </a:lnTo>
                    <a:lnTo>
                      <a:pt x="11" y="13"/>
                    </a:lnTo>
                    <a:lnTo>
                      <a:pt x="7" y="15"/>
                    </a:lnTo>
                    <a:lnTo>
                      <a:pt x="3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3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01" name="Freeform 639"/>
              <p:cNvSpPr>
                <a:spLocks/>
              </p:cNvSpPr>
              <p:nvPr/>
            </p:nvSpPr>
            <p:spPr bwMode="auto">
              <a:xfrm>
                <a:off x="4949826" y="2405063"/>
                <a:ext cx="19050" cy="17463"/>
              </a:xfrm>
              <a:custGeom>
                <a:avLst/>
                <a:gdLst>
                  <a:gd name="T0" fmla="*/ 7 w 12"/>
                  <a:gd name="T1" fmla="*/ 0 h 11"/>
                  <a:gd name="T2" fmla="*/ 10 w 12"/>
                  <a:gd name="T3" fmla="*/ 0 h 11"/>
                  <a:gd name="T4" fmla="*/ 11 w 12"/>
                  <a:gd name="T5" fmla="*/ 2 h 11"/>
                  <a:gd name="T6" fmla="*/ 12 w 12"/>
                  <a:gd name="T7" fmla="*/ 5 h 11"/>
                  <a:gd name="T8" fmla="*/ 11 w 12"/>
                  <a:gd name="T9" fmla="*/ 9 h 11"/>
                  <a:gd name="T10" fmla="*/ 10 w 12"/>
                  <a:gd name="T11" fmla="*/ 10 h 11"/>
                  <a:gd name="T12" fmla="*/ 7 w 12"/>
                  <a:gd name="T13" fmla="*/ 11 h 11"/>
                  <a:gd name="T14" fmla="*/ 3 w 12"/>
                  <a:gd name="T15" fmla="*/ 10 h 11"/>
                  <a:gd name="T16" fmla="*/ 2 w 12"/>
                  <a:gd name="T17" fmla="*/ 9 h 11"/>
                  <a:gd name="T18" fmla="*/ 0 w 12"/>
                  <a:gd name="T19" fmla="*/ 5 h 11"/>
                  <a:gd name="T20" fmla="*/ 2 w 12"/>
                  <a:gd name="T21" fmla="*/ 2 h 11"/>
                  <a:gd name="T22" fmla="*/ 3 w 12"/>
                  <a:gd name="T23" fmla="*/ 0 h 11"/>
                  <a:gd name="T24" fmla="*/ 7 w 12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1">
                    <a:moveTo>
                      <a:pt x="7" y="0"/>
                    </a:moveTo>
                    <a:lnTo>
                      <a:pt x="10" y="0"/>
                    </a:lnTo>
                    <a:lnTo>
                      <a:pt x="11" y="2"/>
                    </a:lnTo>
                    <a:lnTo>
                      <a:pt x="12" y="5"/>
                    </a:lnTo>
                    <a:lnTo>
                      <a:pt x="11" y="9"/>
                    </a:lnTo>
                    <a:lnTo>
                      <a:pt x="10" y="10"/>
                    </a:lnTo>
                    <a:lnTo>
                      <a:pt x="7" y="11"/>
                    </a:lnTo>
                    <a:lnTo>
                      <a:pt x="3" y="10"/>
                    </a:lnTo>
                    <a:lnTo>
                      <a:pt x="2" y="9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02" name="Freeform 640"/>
              <p:cNvSpPr>
                <a:spLocks/>
              </p:cNvSpPr>
              <p:nvPr/>
            </p:nvSpPr>
            <p:spPr bwMode="auto">
              <a:xfrm>
                <a:off x="5010151" y="2406650"/>
                <a:ext cx="17463" cy="14288"/>
              </a:xfrm>
              <a:custGeom>
                <a:avLst/>
                <a:gdLst>
                  <a:gd name="T0" fmla="*/ 6 w 11"/>
                  <a:gd name="T1" fmla="*/ 0 h 9"/>
                  <a:gd name="T2" fmla="*/ 8 w 11"/>
                  <a:gd name="T3" fmla="*/ 0 h 9"/>
                  <a:gd name="T4" fmla="*/ 10 w 11"/>
                  <a:gd name="T5" fmla="*/ 3 h 9"/>
                  <a:gd name="T6" fmla="*/ 11 w 11"/>
                  <a:gd name="T7" fmla="*/ 4 h 9"/>
                  <a:gd name="T8" fmla="*/ 10 w 11"/>
                  <a:gd name="T9" fmla="*/ 6 h 9"/>
                  <a:gd name="T10" fmla="*/ 8 w 11"/>
                  <a:gd name="T11" fmla="*/ 9 h 9"/>
                  <a:gd name="T12" fmla="*/ 6 w 11"/>
                  <a:gd name="T13" fmla="*/ 9 h 9"/>
                  <a:gd name="T14" fmla="*/ 3 w 11"/>
                  <a:gd name="T15" fmla="*/ 9 h 9"/>
                  <a:gd name="T16" fmla="*/ 2 w 11"/>
                  <a:gd name="T17" fmla="*/ 6 h 9"/>
                  <a:gd name="T18" fmla="*/ 0 w 11"/>
                  <a:gd name="T19" fmla="*/ 4 h 9"/>
                  <a:gd name="T20" fmla="*/ 2 w 11"/>
                  <a:gd name="T21" fmla="*/ 3 h 9"/>
                  <a:gd name="T22" fmla="*/ 3 w 11"/>
                  <a:gd name="T23" fmla="*/ 0 h 9"/>
                  <a:gd name="T24" fmla="*/ 6 w 11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9">
                    <a:moveTo>
                      <a:pt x="6" y="0"/>
                    </a:moveTo>
                    <a:lnTo>
                      <a:pt x="8" y="0"/>
                    </a:lnTo>
                    <a:lnTo>
                      <a:pt x="10" y="3"/>
                    </a:lnTo>
                    <a:lnTo>
                      <a:pt x="11" y="4"/>
                    </a:lnTo>
                    <a:lnTo>
                      <a:pt x="10" y="6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3" y="9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3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03" name="Freeform 641"/>
              <p:cNvSpPr>
                <a:spLocks/>
              </p:cNvSpPr>
              <p:nvPr/>
            </p:nvSpPr>
            <p:spPr bwMode="auto">
              <a:xfrm>
                <a:off x="5073651" y="2408238"/>
                <a:ext cx="9525" cy="11113"/>
              </a:xfrm>
              <a:custGeom>
                <a:avLst/>
                <a:gdLst>
                  <a:gd name="T0" fmla="*/ 2 w 6"/>
                  <a:gd name="T1" fmla="*/ 0 h 7"/>
                  <a:gd name="T2" fmla="*/ 5 w 6"/>
                  <a:gd name="T3" fmla="*/ 2 h 7"/>
                  <a:gd name="T4" fmla="*/ 6 w 6"/>
                  <a:gd name="T5" fmla="*/ 3 h 7"/>
                  <a:gd name="T6" fmla="*/ 5 w 6"/>
                  <a:gd name="T7" fmla="*/ 5 h 7"/>
                  <a:gd name="T8" fmla="*/ 2 w 6"/>
                  <a:gd name="T9" fmla="*/ 7 h 7"/>
                  <a:gd name="T10" fmla="*/ 1 w 6"/>
                  <a:gd name="T11" fmla="*/ 5 h 7"/>
                  <a:gd name="T12" fmla="*/ 0 w 6"/>
                  <a:gd name="T13" fmla="*/ 3 h 7"/>
                  <a:gd name="T14" fmla="*/ 1 w 6"/>
                  <a:gd name="T15" fmla="*/ 2 h 7"/>
                  <a:gd name="T16" fmla="*/ 2 w 6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7">
                    <a:moveTo>
                      <a:pt x="2" y="0"/>
                    </a:moveTo>
                    <a:lnTo>
                      <a:pt x="5" y="2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2" y="7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04" name="Freeform 642"/>
              <p:cNvSpPr>
                <a:spLocks/>
              </p:cNvSpPr>
              <p:nvPr/>
            </p:nvSpPr>
            <p:spPr bwMode="auto">
              <a:xfrm>
                <a:off x="5135564" y="2411413"/>
                <a:ext cx="4763" cy="3175"/>
              </a:xfrm>
              <a:custGeom>
                <a:avLst/>
                <a:gdLst>
                  <a:gd name="T0" fmla="*/ 1 w 3"/>
                  <a:gd name="T1" fmla="*/ 0 h 2"/>
                  <a:gd name="T2" fmla="*/ 1 w 3"/>
                  <a:gd name="T3" fmla="*/ 1 h 2"/>
                  <a:gd name="T4" fmla="*/ 3 w 3"/>
                  <a:gd name="T5" fmla="*/ 1 h 2"/>
                  <a:gd name="T6" fmla="*/ 1 w 3"/>
                  <a:gd name="T7" fmla="*/ 2 h 2"/>
                  <a:gd name="T8" fmla="*/ 1 w 3"/>
                  <a:gd name="T9" fmla="*/ 2 h 2"/>
                  <a:gd name="T10" fmla="*/ 0 w 3"/>
                  <a:gd name="T11" fmla="*/ 2 h 2"/>
                  <a:gd name="T12" fmla="*/ 0 w 3"/>
                  <a:gd name="T13" fmla="*/ 1 h 2"/>
                  <a:gd name="T14" fmla="*/ 0 w 3"/>
                  <a:gd name="T15" fmla="*/ 1 h 2"/>
                  <a:gd name="T16" fmla="*/ 1 w 3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05" name="Freeform 643"/>
              <p:cNvSpPr>
                <a:spLocks/>
              </p:cNvSpPr>
              <p:nvPr/>
            </p:nvSpPr>
            <p:spPr bwMode="auto">
              <a:xfrm>
                <a:off x="4545014" y="2471738"/>
                <a:ext cx="4763" cy="3175"/>
              </a:xfrm>
              <a:custGeom>
                <a:avLst/>
                <a:gdLst>
                  <a:gd name="T0" fmla="*/ 1 w 3"/>
                  <a:gd name="T1" fmla="*/ 0 h 2"/>
                  <a:gd name="T2" fmla="*/ 1 w 3"/>
                  <a:gd name="T3" fmla="*/ 0 h 2"/>
                  <a:gd name="T4" fmla="*/ 3 w 3"/>
                  <a:gd name="T5" fmla="*/ 1 h 2"/>
                  <a:gd name="T6" fmla="*/ 1 w 3"/>
                  <a:gd name="T7" fmla="*/ 1 h 2"/>
                  <a:gd name="T8" fmla="*/ 1 w 3"/>
                  <a:gd name="T9" fmla="*/ 2 h 2"/>
                  <a:gd name="T10" fmla="*/ 0 w 3"/>
                  <a:gd name="T11" fmla="*/ 1 h 2"/>
                  <a:gd name="T12" fmla="*/ 0 w 3"/>
                  <a:gd name="T13" fmla="*/ 1 h 2"/>
                  <a:gd name="T14" fmla="*/ 0 w 3"/>
                  <a:gd name="T15" fmla="*/ 0 h 2"/>
                  <a:gd name="T16" fmla="*/ 1 w 3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lnTo>
                      <a:pt x="1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06" name="Freeform 644"/>
              <p:cNvSpPr>
                <a:spLocks/>
              </p:cNvSpPr>
              <p:nvPr/>
            </p:nvSpPr>
            <p:spPr bwMode="auto">
              <a:xfrm>
                <a:off x="4600576" y="2468563"/>
                <a:ext cx="9525" cy="7938"/>
              </a:xfrm>
              <a:custGeom>
                <a:avLst/>
                <a:gdLst>
                  <a:gd name="T0" fmla="*/ 3 w 6"/>
                  <a:gd name="T1" fmla="*/ 0 h 5"/>
                  <a:gd name="T2" fmla="*/ 4 w 6"/>
                  <a:gd name="T3" fmla="*/ 0 h 5"/>
                  <a:gd name="T4" fmla="*/ 6 w 6"/>
                  <a:gd name="T5" fmla="*/ 3 h 5"/>
                  <a:gd name="T6" fmla="*/ 4 w 6"/>
                  <a:gd name="T7" fmla="*/ 4 h 5"/>
                  <a:gd name="T8" fmla="*/ 3 w 6"/>
                  <a:gd name="T9" fmla="*/ 5 h 5"/>
                  <a:gd name="T10" fmla="*/ 2 w 6"/>
                  <a:gd name="T11" fmla="*/ 4 h 5"/>
                  <a:gd name="T12" fmla="*/ 0 w 6"/>
                  <a:gd name="T13" fmla="*/ 3 h 5"/>
                  <a:gd name="T14" fmla="*/ 2 w 6"/>
                  <a:gd name="T15" fmla="*/ 0 h 5"/>
                  <a:gd name="T16" fmla="*/ 3 w 6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lnTo>
                      <a:pt x="4" y="0"/>
                    </a:lnTo>
                    <a:lnTo>
                      <a:pt x="6" y="3"/>
                    </a:lnTo>
                    <a:lnTo>
                      <a:pt x="4" y="4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07" name="Freeform 645"/>
              <p:cNvSpPr>
                <a:spLocks/>
              </p:cNvSpPr>
              <p:nvPr/>
            </p:nvSpPr>
            <p:spPr bwMode="auto">
              <a:xfrm>
                <a:off x="4659314" y="2466975"/>
                <a:ext cx="11113" cy="12700"/>
              </a:xfrm>
              <a:custGeom>
                <a:avLst/>
                <a:gdLst>
                  <a:gd name="T0" fmla="*/ 3 w 7"/>
                  <a:gd name="T1" fmla="*/ 0 h 8"/>
                  <a:gd name="T2" fmla="*/ 5 w 7"/>
                  <a:gd name="T3" fmla="*/ 1 h 8"/>
                  <a:gd name="T4" fmla="*/ 7 w 7"/>
                  <a:gd name="T5" fmla="*/ 1 h 8"/>
                  <a:gd name="T6" fmla="*/ 7 w 7"/>
                  <a:gd name="T7" fmla="*/ 4 h 8"/>
                  <a:gd name="T8" fmla="*/ 7 w 7"/>
                  <a:gd name="T9" fmla="*/ 5 h 8"/>
                  <a:gd name="T10" fmla="*/ 5 w 7"/>
                  <a:gd name="T11" fmla="*/ 6 h 8"/>
                  <a:gd name="T12" fmla="*/ 3 w 7"/>
                  <a:gd name="T13" fmla="*/ 8 h 8"/>
                  <a:gd name="T14" fmla="*/ 1 w 7"/>
                  <a:gd name="T15" fmla="*/ 6 h 8"/>
                  <a:gd name="T16" fmla="*/ 0 w 7"/>
                  <a:gd name="T17" fmla="*/ 5 h 8"/>
                  <a:gd name="T18" fmla="*/ 0 w 7"/>
                  <a:gd name="T19" fmla="*/ 4 h 8"/>
                  <a:gd name="T20" fmla="*/ 0 w 7"/>
                  <a:gd name="T21" fmla="*/ 1 h 8"/>
                  <a:gd name="T22" fmla="*/ 1 w 7"/>
                  <a:gd name="T23" fmla="*/ 1 h 8"/>
                  <a:gd name="T24" fmla="*/ 3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lnTo>
                      <a:pt x="5" y="1"/>
                    </a:lnTo>
                    <a:lnTo>
                      <a:pt x="7" y="1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08" name="Freeform 646"/>
              <p:cNvSpPr>
                <a:spLocks/>
              </p:cNvSpPr>
              <p:nvPr/>
            </p:nvSpPr>
            <p:spPr bwMode="auto">
              <a:xfrm>
                <a:off x="4718051" y="2466975"/>
                <a:ext cx="12700" cy="12700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8 w 8"/>
                  <a:gd name="T5" fmla="*/ 1 h 8"/>
                  <a:gd name="T6" fmla="*/ 8 w 8"/>
                  <a:gd name="T7" fmla="*/ 4 h 8"/>
                  <a:gd name="T8" fmla="*/ 8 w 8"/>
                  <a:gd name="T9" fmla="*/ 5 h 8"/>
                  <a:gd name="T10" fmla="*/ 5 w 8"/>
                  <a:gd name="T11" fmla="*/ 8 h 8"/>
                  <a:gd name="T12" fmla="*/ 4 w 8"/>
                  <a:gd name="T13" fmla="*/ 8 h 8"/>
                  <a:gd name="T14" fmla="*/ 1 w 8"/>
                  <a:gd name="T15" fmla="*/ 8 h 8"/>
                  <a:gd name="T16" fmla="*/ 0 w 8"/>
                  <a:gd name="T17" fmla="*/ 5 h 8"/>
                  <a:gd name="T18" fmla="*/ 0 w 8"/>
                  <a:gd name="T19" fmla="*/ 4 h 8"/>
                  <a:gd name="T20" fmla="*/ 0 w 8"/>
                  <a:gd name="T21" fmla="*/ 1 h 8"/>
                  <a:gd name="T22" fmla="*/ 1 w 8"/>
                  <a:gd name="T23" fmla="*/ 0 h 8"/>
                  <a:gd name="T24" fmla="*/ 4 w 8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lnTo>
                      <a:pt x="5" y="0"/>
                    </a:lnTo>
                    <a:lnTo>
                      <a:pt x="8" y="1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5" y="8"/>
                    </a:lnTo>
                    <a:lnTo>
                      <a:pt x="4" y="8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09" name="Freeform 647"/>
              <p:cNvSpPr>
                <a:spLocks/>
              </p:cNvSpPr>
              <p:nvPr/>
            </p:nvSpPr>
            <p:spPr bwMode="auto">
              <a:xfrm>
                <a:off x="4775201" y="2466975"/>
                <a:ext cx="15875" cy="12700"/>
              </a:xfrm>
              <a:custGeom>
                <a:avLst/>
                <a:gdLst>
                  <a:gd name="T0" fmla="*/ 4 w 10"/>
                  <a:gd name="T1" fmla="*/ 0 h 8"/>
                  <a:gd name="T2" fmla="*/ 7 w 10"/>
                  <a:gd name="T3" fmla="*/ 0 h 8"/>
                  <a:gd name="T4" fmla="*/ 8 w 10"/>
                  <a:gd name="T5" fmla="*/ 1 h 8"/>
                  <a:gd name="T6" fmla="*/ 10 w 10"/>
                  <a:gd name="T7" fmla="*/ 4 h 8"/>
                  <a:gd name="T8" fmla="*/ 8 w 10"/>
                  <a:gd name="T9" fmla="*/ 6 h 8"/>
                  <a:gd name="T10" fmla="*/ 7 w 10"/>
                  <a:gd name="T11" fmla="*/ 8 h 8"/>
                  <a:gd name="T12" fmla="*/ 4 w 10"/>
                  <a:gd name="T13" fmla="*/ 8 h 8"/>
                  <a:gd name="T14" fmla="*/ 3 w 10"/>
                  <a:gd name="T15" fmla="*/ 8 h 8"/>
                  <a:gd name="T16" fmla="*/ 0 w 10"/>
                  <a:gd name="T17" fmla="*/ 6 h 8"/>
                  <a:gd name="T18" fmla="*/ 0 w 10"/>
                  <a:gd name="T19" fmla="*/ 4 h 8"/>
                  <a:gd name="T20" fmla="*/ 0 w 10"/>
                  <a:gd name="T21" fmla="*/ 1 h 8"/>
                  <a:gd name="T22" fmla="*/ 3 w 10"/>
                  <a:gd name="T23" fmla="*/ 0 h 8"/>
                  <a:gd name="T24" fmla="*/ 4 w 10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8">
                    <a:moveTo>
                      <a:pt x="4" y="0"/>
                    </a:moveTo>
                    <a:lnTo>
                      <a:pt x="7" y="0"/>
                    </a:lnTo>
                    <a:lnTo>
                      <a:pt x="8" y="1"/>
                    </a:lnTo>
                    <a:lnTo>
                      <a:pt x="10" y="4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4" y="8"/>
                    </a:lnTo>
                    <a:lnTo>
                      <a:pt x="3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3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10" name="Freeform 648"/>
              <p:cNvSpPr>
                <a:spLocks/>
              </p:cNvSpPr>
              <p:nvPr/>
            </p:nvSpPr>
            <p:spPr bwMode="auto">
              <a:xfrm>
                <a:off x="4833939" y="2466975"/>
                <a:ext cx="14288" cy="12700"/>
              </a:xfrm>
              <a:custGeom>
                <a:avLst/>
                <a:gdLst>
                  <a:gd name="T0" fmla="*/ 5 w 9"/>
                  <a:gd name="T1" fmla="*/ 0 h 8"/>
                  <a:gd name="T2" fmla="*/ 7 w 9"/>
                  <a:gd name="T3" fmla="*/ 0 h 8"/>
                  <a:gd name="T4" fmla="*/ 8 w 9"/>
                  <a:gd name="T5" fmla="*/ 1 h 8"/>
                  <a:gd name="T6" fmla="*/ 9 w 9"/>
                  <a:gd name="T7" fmla="*/ 4 h 8"/>
                  <a:gd name="T8" fmla="*/ 8 w 9"/>
                  <a:gd name="T9" fmla="*/ 5 h 8"/>
                  <a:gd name="T10" fmla="*/ 7 w 9"/>
                  <a:gd name="T11" fmla="*/ 8 h 8"/>
                  <a:gd name="T12" fmla="*/ 5 w 9"/>
                  <a:gd name="T13" fmla="*/ 8 h 8"/>
                  <a:gd name="T14" fmla="*/ 3 w 9"/>
                  <a:gd name="T15" fmla="*/ 8 h 8"/>
                  <a:gd name="T16" fmla="*/ 1 w 9"/>
                  <a:gd name="T17" fmla="*/ 5 h 8"/>
                  <a:gd name="T18" fmla="*/ 0 w 9"/>
                  <a:gd name="T19" fmla="*/ 4 h 8"/>
                  <a:gd name="T20" fmla="*/ 1 w 9"/>
                  <a:gd name="T21" fmla="*/ 1 h 8"/>
                  <a:gd name="T22" fmla="*/ 3 w 9"/>
                  <a:gd name="T23" fmla="*/ 0 h 8"/>
                  <a:gd name="T24" fmla="*/ 5 w 9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lnTo>
                      <a:pt x="7" y="0"/>
                    </a:lnTo>
                    <a:lnTo>
                      <a:pt x="8" y="1"/>
                    </a:lnTo>
                    <a:lnTo>
                      <a:pt x="9" y="4"/>
                    </a:lnTo>
                    <a:lnTo>
                      <a:pt x="8" y="5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11" name="Freeform 649"/>
              <p:cNvSpPr>
                <a:spLocks/>
              </p:cNvSpPr>
              <p:nvPr/>
            </p:nvSpPr>
            <p:spPr bwMode="auto">
              <a:xfrm>
                <a:off x="4894264" y="2466975"/>
                <a:ext cx="12700" cy="12700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0 h 8"/>
                  <a:gd name="T4" fmla="*/ 8 w 8"/>
                  <a:gd name="T5" fmla="*/ 1 h 8"/>
                  <a:gd name="T6" fmla="*/ 8 w 8"/>
                  <a:gd name="T7" fmla="*/ 4 h 8"/>
                  <a:gd name="T8" fmla="*/ 8 w 8"/>
                  <a:gd name="T9" fmla="*/ 5 h 8"/>
                  <a:gd name="T10" fmla="*/ 7 w 8"/>
                  <a:gd name="T11" fmla="*/ 6 h 8"/>
                  <a:gd name="T12" fmla="*/ 4 w 8"/>
                  <a:gd name="T13" fmla="*/ 8 h 8"/>
                  <a:gd name="T14" fmla="*/ 3 w 8"/>
                  <a:gd name="T15" fmla="*/ 6 h 8"/>
                  <a:gd name="T16" fmla="*/ 1 w 8"/>
                  <a:gd name="T17" fmla="*/ 5 h 8"/>
                  <a:gd name="T18" fmla="*/ 0 w 8"/>
                  <a:gd name="T19" fmla="*/ 4 h 8"/>
                  <a:gd name="T20" fmla="*/ 1 w 8"/>
                  <a:gd name="T21" fmla="*/ 1 h 8"/>
                  <a:gd name="T22" fmla="*/ 3 w 8"/>
                  <a:gd name="T23" fmla="*/ 0 h 8"/>
                  <a:gd name="T24" fmla="*/ 4 w 8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lnTo>
                      <a:pt x="7" y="0"/>
                    </a:lnTo>
                    <a:lnTo>
                      <a:pt x="8" y="1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7" y="6"/>
                    </a:lnTo>
                    <a:lnTo>
                      <a:pt x="4" y="8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12" name="Freeform 650"/>
              <p:cNvSpPr>
                <a:spLocks/>
              </p:cNvSpPr>
              <p:nvPr/>
            </p:nvSpPr>
            <p:spPr bwMode="auto">
              <a:xfrm>
                <a:off x="4954589" y="2468563"/>
                <a:ext cx="11113" cy="7938"/>
              </a:xfrm>
              <a:custGeom>
                <a:avLst/>
                <a:gdLst>
                  <a:gd name="T0" fmla="*/ 4 w 7"/>
                  <a:gd name="T1" fmla="*/ 0 h 5"/>
                  <a:gd name="T2" fmla="*/ 5 w 7"/>
                  <a:gd name="T3" fmla="*/ 0 h 5"/>
                  <a:gd name="T4" fmla="*/ 7 w 7"/>
                  <a:gd name="T5" fmla="*/ 3 h 5"/>
                  <a:gd name="T6" fmla="*/ 5 w 7"/>
                  <a:gd name="T7" fmla="*/ 4 h 5"/>
                  <a:gd name="T8" fmla="*/ 4 w 7"/>
                  <a:gd name="T9" fmla="*/ 5 h 5"/>
                  <a:gd name="T10" fmla="*/ 1 w 7"/>
                  <a:gd name="T11" fmla="*/ 4 h 5"/>
                  <a:gd name="T12" fmla="*/ 0 w 7"/>
                  <a:gd name="T13" fmla="*/ 3 h 5"/>
                  <a:gd name="T14" fmla="*/ 1 w 7"/>
                  <a:gd name="T15" fmla="*/ 0 h 5"/>
                  <a:gd name="T16" fmla="*/ 4 w 7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lnTo>
                      <a:pt x="5" y="0"/>
                    </a:lnTo>
                    <a:lnTo>
                      <a:pt x="7" y="3"/>
                    </a:lnTo>
                    <a:lnTo>
                      <a:pt x="5" y="4"/>
                    </a:lnTo>
                    <a:lnTo>
                      <a:pt x="4" y="5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13" name="Freeform 651"/>
              <p:cNvSpPr>
                <a:spLocks/>
              </p:cNvSpPr>
              <p:nvPr/>
            </p:nvSpPr>
            <p:spPr bwMode="auto">
              <a:xfrm>
                <a:off x="5016501" y="2468563"/>
                <a:ext cx="4763" cy="6350"/>
              </a:xfrm>
              <a:custGeom>
                <a:avLst/>
                <a:gdLst>
                  <a:gd name="T0" fmla="*/ 2 w 3"/>
                  <a:gd name="T1" fmla="*/ 0 h 4"/>
                  <a:gd name="T2" fmla="*/ 3 w 3"/>
                  <a:gd name="T3" fmla="*/ 2 h 4"/>
                  <a:gd name="T4" fmla="*/ 3 w 3"/>
                  <a:gd name="T5" fmla="*/ 3 h 4"/>
                  <a:gd name="T6" fmla="*/ 3 w 3"/>
                  <a:gd name="T7" fmla="*/ 4 h 4"/>
                  <a:gd name="T8" fmla="*/ 2 w 3"/>
                  <a:gd name="T9" fmla="*/ 4 h 4"/>
                  <a:gd name="T10" fmla="*/ 0 w 3"/>
                  <a:gd name="T11" fmla="*/ 4 h 4"/>
                  <a:gd name="T12" fmla="*/ 0 w 3"/>
                  <a:gd name="T13" fmla="*/ 3 h 4"/>
                  <a:gd name="T14" fmla="*/ 0 w 3"/>
                  <a:gd name="T15" fmla="*/ 2 h 4"/>
                  <a:gd name="T16" fmla="*/ 2 w 3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14" name="Freeform 652"/>
              <p:cNvSpPr>
                <a:spLocks/>
              </p:cNvSpPr>
              <p:nvPr/>
            </p:nvSpPr>
            <p:spPr bwMode="auto">
              <a:xfrm>
                <a:off x="5076826" y="2473325"/>
                <a:ext cx="3175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  <a:gd name="T4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15" name="Freeform 653"/>
              <p:cNvSpPr>
                <a:spLocks/>
              </p:cNvSpPr>
              <p:nvPr/>
            </p:nvSpPr>
            <p:spPr bwMode="auto">
              <a:xfrm>
                <a:off x="4664076" y="2530475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16" name="Freeform 654"/>
              <p:cNvSpPr>
                <a:spLocks/>
              </p:cNvSpPr>
              <p:nvPr/>
            </p:nvSpPr>
            <p:spPr bwMode="auto">
              <a:xfrm>
                <a:off x="4721226" y="2530475"/>
                <a:ext cx="4763" cy="3175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0 h 2"/>
                  <a:gd name="T4" fmla="*/ 3 w 3"/>
                  <a:gd name="T5" fmla="*/ 0 h 2"/>
                  <a:gd name="T6" fmla="*/ 2 w 3"/>
                  <a:gd name="T7" fmla="*/ 2 h 2"/>
                  <a:gd name="T8" fmla="*/ 2 w 3"/>
                  <a:gd name="T9" fmla="*/ 2 h 2"/>
                  <a:gd name="T10" fmla="*/ 0 w 3"/>
                  <a:gd name="T11" fmla="*/ 2 h 2"/>
                  <a:gd name="T12" fmla="*/ 0 w 3"/>
                  <a:gd name="T13" fmla="*/ 0 h 2"/>
                  <a:gd name="T14" fmla="*/ 0 w 3"/>
                  <a:gd name="T15" fmla="*/ 0 h 2"/>
                  <a:gd name="T16" fmla="*/ 2 w 3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17" name="Freeform 655"/>
              <p:cNvSpPr>
                <a:spLocks/>
              </p:cNvSpPr>
              <p:nvPr/>
            </p:nvSpPr>
            <p:spPr bwMode="auto">
              <a:xfrm>
                <a:off x="4779964" y="2528888"/>
                <a:ext cx="4763" cy="4763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1 h 3"/>
                  <a:gd name="T4" fmla="*/ 3 w 3"/>
                  <a:gd name="T5" fmla="*/ 1 h 3"/>
                  <a:gd name="T6" fmla="*/ 3 w 3"/>
                  <a:gd name="T7" fmla="*/ 3 h 3"/>
                  <a:gd name="T8" fmla="*/ 1 w 3"/>
                  <a:gd name="T9" fmla="*/ 3 h 3"/>
                  <a:gd name="T10" fmla="*/ 1 w 3"/>
                  <a:gd name="T11" fmla="*/ 3 h 3"/>
                  <a:gd name="T12" fmla="*/ 0 w 3"/>
                  <a:gd name="T13" fmla="*/ 1 h 3"/>
                  <a:gd name="T14" fmla="*/ 1 w 3"/>
                  <a:gd name="T15" fmla="*/ 1 h 3"/>
                  <a:gd name="T16" fmla="*/ 1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3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18" name="Freeform 656"/>
              <p:cNvSpPr>
                <a:spLocks/>
              </p:cNvSpPr>
              <p:nvPr/>
            </p:nvSpPr>
            <p:spPr bwMode="auto">
              <a:xfrm>
                <a:off x="4840289" y="2530475"/>
                <a:ext cx="1588" cy="3175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0 w 1"/>
                  <a:gd name="T11" fmla="*/ 2 h 2"/>
                  <a:gd name="T12" fmla="*/ 0 w 1"/>
                  <a:gd name="T13" fmla="*/ 0 h 2"/>
                  <a:gd name="T14" fmla="*/ 0 w 1"/>
                  <a:gd name="T15" fmla="*/ 0 h 2"/>
                  <a:gd name="T16" fmla="*/ 1 w 1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19" name="Freeform 657"/>
              <p:cNvSpPr>
                <a:spLocks/>
              </p:cNvSpPr>
              <p:nvPr/>
            </p:nvSpPr>
            <p:spPr bwMode="auto">
              <a:xfrm>
                <a:off x="4900614" y="2530475"/>
                <a:ext cx="0" cy="3175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7587" name="Group 7586"/>
            <p:cNvGrpSpPr/>
            <p:nvPr/>
          </p:nvGrpSpPr>
          <p:grpSpPr>
            <a:xfrm>
              <a:off x="8798049" y="4104409"/>
              <a:ext cx="3116446" cy="2306782"/>
              <a:chOff x="9675669" y="1305358"/>
              <a:chExt cx="971550" cy="719138"/>
            </a:xfrm>
          </p:grpSpPr>
          <p:sp>
            <p:nvSpPr>
              <p:cNvPr id="7588" name="Freeform 658"/>
              <p:cNvSpPr>
                <a:spLocks/>
              </p:cNvSpPr>
              <p:nvPr/>
            </p:nvSpPr>
            <p:spPr bwMode="auto">
              <a:xfrm>
                <a:off x="9701069" y="1319645"/>
                <a:ext cx="915988" cy="669925"/>
              </a:xfrm>
              <a:custGeom>
                <a:avLst/>
                <a:gdLst>
                  <a:gd name="T0" fmla="*/ 360 w 577"/>
                  <a:gd name="T1" fmla="*/ 3 h 422"/>
                  <a:gd name="T2" fmla="*/ 395 w 577"/>
                  <a:gd name="T3" fmla="*/ 21 h 422"/>
                  <a:gd name="T4" fmla="*/ 424 w 577"/>
                  <a:gd name="T5" fmla="*/ 59 h 422"/>
                  <a:gd name="T6" fmla="*/ 460 w 577"/>
                  <a:gd name="T7" fmla="*/ 82 h 422"/>
                  <a:gd name="T8" fmla="*/ 500 w 577"/>
                  <a:gd name="T9" fmla="*/ 97 h 422"/>
                  <a:gd name="T10" fmla="*/ 522 w 577"/>
                  <a:gd name="T11" fmla="*/ 132 h 422"/>
                  <a:gd name="T12" fmla="*/ 526 w 577"/>
                  <a:gd name="T13" fmla="*/ 171 h 422"/>
                  <a:gd name="T14" fmla="*/ 541 w 577"/>
                  <a:gd name="T15" fmla="*/ 198 h 422"/>
                  <a:gd name="T16" fmla="*/ 568 w 577"/>
                  <a:gd name="T17" fmla="*/ 223 h 422"/>
                  <a:gd name="T18" fmla="*/ 577 w 577"/>
                  <a:gd name="T19" fmla="*/ 258 h 422"/>
                  <a:gd name="T20" fmla="*/ 564 w 577"/>
                  <a:gd name="T21" fmla="*/ 297 h 422"/>
                  <a:gd name="T22" fmla="*/ 533 w 577"/>
                  <a:gd name="T23" fmla="*/ 325 h 422"/>
                  <a:gd name="T24" fmla="*/ 495 w 577"/>
                  <a:gd name="T25" fmla="*/ 333 h 422"/>
                  <a:gd name="T26" fmla="*/ 469 w 577"/>
                  <a:gd name="T27" fmla="*/ 353 h 422"/>
                  <a:gd name="T28" fmla="*/ 437 w 577"/>
                  <a:gd name="T29" fmla="*/ 395 h 422"/>
                  <a:gd name="T30" fmla="*/ 393 w 577"/>
                  <a:gd name="T31" fmla="*/ 419 h 422"/>
                  <a:gd name="T32" fmla="*/ 359 w 577"/>
                  <a:gd name="T33" fmla="*/ 422 h 422"/>
                  <a:gd name="T34" fmla="*/ 314 w 577"/>
                  <a:gd name="T35" fmla="*/ 412 h 422"/>
                  <a:gd name="T36" fmla="*/ 281 w 577"/>
                  <a:gd name="T37" fmla="*/ 394 h 422"/>
                  <a:gd name="T38" fmla="*/ 263 w 577"/>
                  <a:gd name="T39" fmla="*/ 381 h 422"/>
                  <a:gd name="T40" fmla="*/ 245 w 577"/>
                  <a:gd name="T41" fmla="*/ 395 h 422"/>
                  <a:gd name="T42" fmla="*/ 211 w 577"/>
                  <a:gd name="T43" fmla="*/ 407 h 422"/>
                  <a:gd name="T44" fmla="*/ 167 w 577"/>
                  <a:gd name="T45" fmla="*/ 402 h 422"/>
                  <a:gd name="T46" fmla="*/ 144 w 577"/>
                  <a:gd name="T47" fmla="*/ 382 h 422"/>
                  <a:gd name="T48" fmla="*/ 132 w 577"/>
                  <a:gd name="T49" fmla="*/ 359 h 422"/>
                  <a:gd name="T50" fmla="*/ 127 w 577"/>
                  <a:gd name="T51" fmla="*/ 342 h 422"/>
                  <a:gd name="T52" fmla="*/ 88 w 577"/>
                  <a:gd name="T53" fmla="*/ 344 h 422"/>
                  <a:gd name="T54" fmla="*/ 38 w 577"/>
                  <a:gd name="T55" fmla="*/ 327 h 422"/>
                  <a:gd name="T56" fmla="*/ 10 w 577"/>
                  <a:gd name="T57" fmla="*/ 296 h 422"/>
                  <a:gd name="T58" fmla="*/ 0 w 577"/>
                  <a:gd name="T59" fmla="*/ 268 h 422"/>
                  <a:gd name="T60" fmla="*/ 4 w 577"/>
                  <a:gd name="T61" fmla="*/ 224 h 422"/>
                  <a:gd name="T62" fmla="*/ 25 w 577"/>
                  <a:gd name="T63" fmla="*/ 190 h 422"/>
                  <a:gd name="T64" fmla="*/ 54 w 577"/>
                  <a:gd name="T65" fmla="*/ 170 h 422"/>
                  <a:gd name="T66" fmla="*/ 73 w 577"/>
                  <a:gd name="T67" fmla="*/ 165 h 422"/>
                  <a:gd name="T68" fmla="*/ 63 w 577"/>
                  <a:gd name="T69" fmla="*/ 135 h 422"/>
                  <a:gd name="T70" fmla="*/ 71 w 577"/>
                  <a:gd name="T71" fmla="*/ 111 h 422"/>
                  <a:gd name="T72" fmla="*/ 103 w 577"/>
                  <a:gd name="T73" fmla="*/ 94 h 422"/>
                  <a:gd name="T74" fmla="*/ 128 w 577"/>
                  <a:gd name="T75" fmla="*/ 94 h 422"/>
                  <a:gd name="T76" fmla="*/ 136 w 577"/>
                  <a:gd name="T77" fmla="*/ 80 h 422"/>
                  <a:gd name="T78" fmla="*/ 145 w 577"/>
                  <a:gd name="T79" fmla="*/ 50 h 422"/>
                  <a:gd name="T80" fmla="*/ 167 w 577"/>
                  <a:gd name="T81" fmla="*/ 26 h 422"/>
                  <a:gd name="T82" fmla="*/ 190 w 577"/>
                  <a:gd name="T83" fmla="*/ 18 h 422"/>
                  <a:gd name="T84" fmla="*/ 224 w 577"/>
                  <a:gd name="T85" fmla="*/ 22 h 422"/>
                  <a:gd name="T86" fmla="*/ 254 w 577"/>
                  <a:gd name="T87" fmla="*/ 45 h 422"/>
                  <a:gd name="T88" fmla="*/ 291 w 577"/>
                  <a:gd name="T89" fmla="*/ 10 h 422"/>
                  <a:gd name="T90" fmla="*/ 319 w 577"/>
                  <a:gd name="T91" fmla="*/ 1 h 422"/>
                  <a:gd name="T92" fmla="*/ 340 w 577"/>
                  <a:gd name="T93" fmla="*/ 0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77" h="422">
                    <a:moveTo>
                      <a:pt x="340" y="0"/>
                    </a:moveTo>
                    <a:lnTo>
                      <a:pt x="360" y="3"/>
                    </a:lnTo>
                    <a:lnTo>
                      <a:pt x="378" y="10"/>
                    </a:lnTo>
                    <a:lnTo>
                      <a:pt x="395" y="21"/>
                    </a:lnTo>
                    <a:lnTo>
                      <a:pt x="411" y="38"/>
                    </a:lnTo>
                    <a:lnTo>
                      <a:pt x="424" y="59"/>
                    </a:lnTo>
                    <a:lnTo>
                      <a:pt x="433" y="84"/>
                    </a:lnTo>
                    <a:lnTo>
                      <a:pt x="460" y="82"/>
                    </a:lnTo>
                    <a:lnTo>
                      <a:pt x="482" y="88"/>
                    </a:lnTo>
                    <a:lnTo>
                      <a:pt x="500" y="97"/>
                    </a:lnTo>
                    <a:lnTo>
                      <a:pt x="513" y="113"/>
                    </a:lnTo>
                    <a:lnTo>
                      <a:pt x="522" y="132"/>
                    </a:lnTo>
                    <a:lnTo>
                      <a:pt x="528" y="152"/>
                    </a:lnTo>
                    <a:lnTo>
                      <a:pt x="526" y="171"/>
                    </a:lnTo>
                    <a:lnTo>
                      <a:pt x="521" y="190"/>
                    </a:lnTo>
                    <a:lnTo>
                      <a:pt x="541" y="198"/>
                    </a:lnTo>
                    <a:lnTo>
                      <a:pt x="556" y="208"/>
                    </a:lnTo>
                    <a:lnTo>
                      <a:pt x="568" y="223"/>
                    </a:lnTo>
                    <a:lnTo>
                      <a:pt x="575" y="238"/>
                    </a:lnTo>
                    <a:lnTo>
                      <a:pt x="577" y="258"/>
                    </a:lnTo>
                    <a:lnTo>
                      <a:pt x="573" y="279"/>
                    </a:lnTo>
                    <a:lnTo>
                      <a:pt x="564" y="297"/>
                    </a:lnTo>
                    <a:lnTo>
                      <a:pt x="550" y="313"/>
                    </a:lnTo>
                    <a:lnTo>
                      <a:pt x="533" y="325"/>
                    </a:lnTo>
                    <a:lnTo>
                      <a:pt x="512" y="331"/>
                    </a:lnTo>
                    <a:lnTo>
                      <a:pt x="495" y="333"/>
                    </a:lnTo>
                    <a:lnTo>
                      <a:pt x="477" y="329"/>
                    </a:lnTo>
                    <a:lnTo>
                      <a:pt x="469" y="353"/>
                    </a:lnTo>
                    <a:lnTo>
                      <a:pt x="454" y="376"/>
                    </a:lnTo>
                    <a:lnTo>
                      <a:pt x="437" y="395"/>
                    </a:lnTo>
                    <a:lnTo>
                      <a:pt x="416" y="410"/>
                    </a:lnTo>
                    <a:lnTo>
                      <a:pt x="393" y="419"/>
                    </a:lnTo>
                    <a:lnTo>
                      <a:pt x="384" y="420"/>
                    </a:lnTo>
                    <a:lnTo>
                      <a:pt x="359" y="422"/>
                    </a:lnTo>
                    <a:lnTo>
                      <a:pt x="335" y="419"/>
                    </a:lnTo>
                    <a:lnTo>
                      <a:pt x="314" y="412"/>
                    </a:lnTo>
                    <a:lnTo>
                      <a:pt x="296" y="403"/>
                    </a:lnTo>
                    <a:lnTo>
                      <a:pt x="281" y="394"/>
                    </a:lnTo>
                    <a:lnTo>
                      <a:pt x="270" y="386"/>
                    </a:lnTo>
                    <a:lnTo>
                      <a:pt x="263" y="381"/>
                    </a:lnTo>
                    <a:lnTo>
                      <a:pt x="257" y="387"/>
                    </a:lnTo>
                    <a:lnTo>
                      <a:pt x="245" y="395"/>
                    </a:lnTo>
                    <a:lnTo>
                      <a:pt x="229" y="402"/>
                    </a:lnTo>
                    <a:lnTo>
                      <a:pt x="211" y="407"/>
                    </a:lnTo>
                    <a:lnTo>
                      <a:pt x="185" y="407"/>
                    </a:lnTo>
                    <a:lnTo>
                      <a:pt x="167" y="402"/>
                    </a:lnTo>
                    <a:lnTo>
                      <a:pt x="154" y="393"/>
                    </a:lnTo>
                    <a:lnTo>
                      <a:pt x="144" y="382"/>
                    </a:lnTo>
                    <a:lnTo>
                      <a:pt x="136" y="370"/>
                    </a:lnTo>
                    <a:lnTo>
                      <a:pt x="132" y="359"/>
                    </a:lnTo>
                    <a:lnTo>
                      <a:pt x="128" y="348"/>
                    </a:lnTo>
                    <a:lnTo>
                      <a:pt x="127" y="342"/>
                    </a:lnTo>
                    <a:lnTo>
                      <a:pt x="116" y="343"/>
                    </a:lnTo>
                    <a:lnTo>
                      <a:pt x="88" y="344"/>
                    </a:lnTo>
                    <a:lnTo>
                      <a:pt x="61" y="339"/>
                    </a:lnTo>
                    <a:lnTo>
                      <a:pt x="38" y="327"/>
                    </a:lnTo>
                    <a:lnTo>
                      <a:pt x="21" y="312"/>
                    </a:lnTo>
                    <a:lnTo>
                      <a:pt x="10" y="296"/>
                    </a:lnTo>
                    <a:lnTo>
                      <a:pt x="4" y="280"/>
                    </a:lnTo>
                    <a:lnTo>
                      <a:pt x="0" y="268"/>
                    </a:lnTo>
                    <a:lnTo>
                      <a:pt x="0" y="245"/>
                    </a:lnTo>
                    <a:lnTo>
                      <a:pt x="4" y="224"/>
                    </a:lnTo>
                    <a:lnTo>
                      <a:pt x="13" y="206"/>
                    </a:lnTo>
                    <a:lnTo>
                      <a:pt x="25" y="190"/>
                    </a:lnTo>
                    <a:lnTo>
                      <a:pt x="39" y="178"/>
                    </a:lnTo>
                    <a:lnTo>
                      <a:pt x="54" y="170"/>
                    </a:lnTo>
                    <a:lnTo>
                      <a:pt x="68" y="166"/>
                    </a:lnTo>
                    <a:lnTo>
                      <a:pt x="73" y="165"/>
                    </a:lnTo>
                    <a:lnTo>
                      <a:pt x="64" y="151"/>
                    </a:lnTo>
                    <a:lnTo>
                      <a:pt x="63" y="135"/>
                    </a:lnTo>
                    <a:lnTo>
                      <a:pt x="65" y="122"/>
                    </a:lnTo>
                    <a:lnTo>
                      <a:pt x="71" y="111"/>
                    </a:lnTo>
                    <a:lnTo>
                      <a:pt x="85" y="99"/>
                    </a:lnTo>
                    <a:lnTo>
                      <a:pt x="103" y="94"/>
                    </a:lnTo>
                    <a:lnTo>
                      <a:pt x="116" y="93"/>
                    </a:lnTo>
                    <a:lnTo>
                      <a:pt x="128" y="94"/>
                    </a:lnTo>
                    <a:lnTo>
                      <a:pt x="136" y="94"/>
                    </a:lnTo>
                    <a:lnTo>
                      <a:pt x="136" y="80"/>
                    </a:lnTo>
                    <a:lnTo>
                      <a:pt x="139" y="64"/>
                    </a:lnTo>
                    <a:lnTo>
                      <a:pt x="145" y="50"/>
                    </a:lnTo>
                    <a:lnTo>
                      <a:pt x="154" y="37"/>
                    </a:lnTo>
                    <a:lnTo>
                      <a:pt x="167" y="26"/>
                    </a:lnTo>
                    <a:lnTo>
                      <a:pt x="186" y="20"/>
                    </a:lnTo>
                    <a:lnTo>
                      <a:pt x="190" y="18"/>
                    </a:lnTo>
                    <a:lnTo>
                      <a:pt x="207" y="18"/>
                    </a:lnTo>
                    <a:lnTo>
                      <a:pt x="224" y="22"/>
                    </a:lnTo>
                    <a:lnTo>
                      <a:pt x="240" y="31"/>
                    </a:lnTo>
                    <a:lnTo>
                      <a:pt x="254" y="45"/>
                    </a:lnTo>
                    <a:lnTo>
                      <a:pt x="271" y="25"/>
                    </a:lnTo>
                    <a:lnTo>
                      <a:pt x="291" y="10"/>
                    </a:lnTo>
                    <a:lnTo>
                      <a:pt x="313" y="3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40" y="0"/>
                    </a:lnTo>
                    <a:close/>
                  </a:path>
                </a:pathLst>
              </a:custGeom>
              <a:solidFill>
                <a:srgbClr val="FEFEFE"/>
              </a:solidFill>
              <a:ln w="0">
                <a:solidFill>
                  <a:srgbClr val="FEFEF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9" name="Freeform 659"/>
              <p:cNvSpPr>
                <a:spLocks noEditPoints="1"/>
              </p:cNvSpPr>
              <p:nvPr/>
            </p:nvSpPr>
            <p:spPr bwMode="auto">
              <a:xfrm>
                <a:off x="9675669" y="1305358"/>
                <a:ext cx="971550" cy="719138"/>
              </a:xfrm>
              <a:custGeom>
                <a:avLst/>
                <a:gdLst>
                  <a:gd name="T0" fmla="*/ 307 w 612"/>
                  <a:gd name="T1" fmla="*/ 19 h 453"/>
                  <a:gd name="T2" fmla="*/ 223 w 612"/>
                  <a:gd name="T3" fmla="*/ 27 h 453"/>
                  <a:gd name="T4" fmla="*/ 161 w 612"/>
                  <a:gd name="T5" fmla="*/ 59 h 453"/>
                  <a:gd name="T6" fmla="*/ 132 w 612"/>
                  <a:gd name="T7" fmla="*/ 102 h 453"/>
                  <a:gd name="T8" fmla="*/ 79 w 612"/>
                  <a:gd name="T9" fmla="*/ 144 h 453"/>
                  <a:gd name="T10" fmla="*/ 93 w 612"/>
                  <a:gd name="T11" fmla="*/ 178 h 453"/>
                  <a:gd name="T12" fmla="*/ 104 w 612"/>
                  <a:gd name="T13" fmla="*/ 184 h 453"/>
                  <a:gd name="T14" fmla="*/ 93 w 612"/>
                  <a:gd name="T15" fmla="*/ 186 h 453"/>
                  <a:gd name="T16" fmla="*/ 68 w 612"/>
                  <a:gd name="T17" fmla="*/ 179 h 453"/>
                  <a:gd name="T18" fmla="*/ 50 w 612"/>
                  <a:gd name="T19" fmla="*/ 191 h 453"/>
                  <a:gd name="T20" fmla="*/ 35 w 612"/>
                  <a:gd name="T21" fmla="*/ 205 h 453"/>
                  <a:gd name="T22" fmla="*/ 25 w 612"/>
                  <a:gd name="T23" fmla="*/ 222 h 453"/>
                  <a:gd name="T24" fmla="*/ 17 w 612"/>
                  <a:gd name="T25" fmla="*/ 245 h 453"/>
                  <a:gd name="T26" fmla="*/ 16 w 612"/>
                  <a:gd name="T27" fmla="*/ 267 h 453"/>
                  <a:gd name="T28" fmla="*/ 54 w 612"/>
                  <a:gd name="T29" fmla="*/ 336 h 453"/>
                  <a:gd name="T30" fmla="*/ 144 w 612"/>
                  <a:gd name="T31" fmla="*/ 357 h 453"/>
                  <a:gd name="T32" fmla="*/ 183 w 612"/>
                  <a:gd name="T33" fmla="*/ 411 h 453"/>
                  <a:gd name="T34" fmla="*/ 245 w 612"/>
                  <a:gd name="T35" fmla="*/ 411 h 453"/>
                  <a:gd name="T36" fmla="*/ 273 w 612"/>
                  <a:gd name="T37" fmla="*/ 395 h 453"/>
                  <a:gd name="T38" fmla="*/ 275 w 612"/>
                  <a:gd name="T39" fmla="*/ 381 h 453"/>
                  <a:gd name="T40" fmla="*/ 284 w 612"/>
                  <a:gd name="T41" fmla="*/ 393 h 453"/>
                  <a:gd name="T42" fmla="*/ 299 w 612"/>
                  <a:gd name="T43" fmla="*/ 404 h 453"/>
                  <a:gd name="T44" fmla="*/ 314 w 612"/>
                  <a:gd name="T45" fmla="*/ 414 h 453"/>
                  <a:gd name="T46" fmla="*/ 338 w 612"/>
                  <a:gd name="T47" fmla="*/ 424 h 453"/>
                  <a:gd name="T48" fmla="*/ 358 w 612"/>
                  <a:gd name="T49" fmla="*/ 429 h 453"/>
                  <a:gd name="T50" fmla="*/ 386 w 612"/>
                  <a:gd name="T51" fmla="*/ 431 h 453"/>
                  <a:gd name="T52" fmla="*/ 453 w 612"/>
                  <a:gd name="T53" fmla="*/ 404 h 453"/>
                  <a:gd name="T54" fmla="*/ 528 w 612"/>
                  <a:gd name="T55" fmla="*/ 340 h 453"/>
                  <a:gd name="T56" fmla="*/ 593 w 612"/>
                  <a:gd name="T57" fmla="*/ 267 h 453"/>
                  <a:gd name="T58" fmla="*/ 537 w 612"/>
                  <a:gd name="T59" fmla="*/ 199 h 453"/>
                  <a:gd name="T60" fmla="*/ 516 w 612"/>
                  <a:gd name="T61" fmla="*/ 106 h 453"/>
                  <a:gd name="T62" fmla="*/ 427 w 612"/>
                  <a:gd name="T63" fmla="*/ 47 h 453"/>
                  <a:gd name="T64" fmla="*/ 362 w 612"/>
                  <a:gd name="T65" fmla="*/ 0 h 453"/>
                  <a:gd name="T66" fmla="*/ 455 w 612"/>
                  <a:gd name="T67" fmla="*/ 60 h 453"/>
                  <a:gd name="T68" fmla="*/ 536 w 612"/>
                  <a:gd name="T69" fmla="*/ 106 h 453"/>
                  <a:gd name="T70" fmla="*/ 559 w 612"/>
                  <a:gd name="T71" fmla="*/ 195 h 453"/>
                  <a:gd name="T72" fmla="*/ 612 w 612"/>
                  <a:gd name="T73" fmla="*/ 272 h 453"/>
                  <a:gd name="T74" fmla="*/ 549 w 612"/>
                  <a:gd name="T75" fmla="*/ 357 h 453"/>
                  <a:gd name="T76" fmla="*/ 465 w 612"/>
                  <a:gd name="T77" fmla="*/ 420 h 453"/>
                  <a:gd name="T78" fmla="*/ 375 w 612"/>
                  <a:gd name="T79" fmla="*/ 453 h 453"/>
                  <a:gd name="T80" fmla="*/ 279 w 612"/>
                  <a:gd name="T81" fmla="*/ 416 h 453"/>
                  <a:gd name="T82" fmla="*/ 198 w 612"/>
                  <a:gd name="T83" fmla="*/ 437 h 453"/>
                  <a:gd name="T84" fmla="*/ 135 w 612"/>
                  <a:gd name="T85" fmla="*/ 383 h 453"/>
                  <a:gd name="T86" fmla="*/ 45 w 612"/>
                  <a:gd name="T87" fmla="*/ 355 h 453"/>
                  <a:gd name="T88" fmla="*/ 0 w 612"/>
                  <a:gd name="T89" fmla="*/ 262 h 453"/>
                  <a:gd name="T90" fmla="*/ 54 w 612"/>
                  <a:gd name="T91" fmla="*/ 179 h 453"/>
                  <a:gd name="T92" fmla="*/ 68 w 612"/>
                  <a:gd name="T93" fmla="*/ 129 h 453"/>
                  <a:gd name="T94" fmla="*/ 105 w 612"/>
                  <a:gd name="T95" fmla="*/ 98 h 453"/>
                  <a:gd name="T96" fmla="*/ 148 w 612"/>
                  <a:gd name="T97" fmla="*/ 60 h 453"/>
                  <a:gd name="T98" fmla="*/ 207 w 612"/>
                  <a:gd name="T99" fmla="*/ 18 h 453"/>
                  <a:gd name="T100" fmla="*/ 299 w 612"/>
                  <a:gd name="T101" fmla="*/ 16 h 4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12" h="453">
                    <a:moveTo>
                      <a:pt x="356" y="9"/>
                    </a:moveTo>
                    <a:lnTo>
                      <a:pt x="335" y="10"/>
                    </a:lnTo>
                    <a:lnTo>
                      <a:pt x="335" y="10"/>
                    </a:lnTo>
                    <a:lnTo>
                      <a:pt x="329" y="12"/>
                    </a:lnTo>
                    <a:lnTo>
                      <a:pt x="307" y="19"/>
                    </a:lnTo>
                    <a:lnTo>
                      <a:pt x="287" y="34"/>
                    </a:lnTo>
                    <a:lnTo>
                      <a:pt x="270" y="54"/>
                    </a:lnTo>
                    <a:lnTo>
                      <a:pt x="256" y="40"/>
                    </a:lnTo>
                    <a:lnTo>
                      <a:pt x="240" y="31"/>
                    </a:lnTo>
                    <a:lnTo>
                      <a:pt x="223" y="27"/>
                    </a:lnTo>
                    <a:lnTo>
                      <a:pt x="206" y="27"/>
                    </a:lnTo>
                    <a:lnTo>
                      <a:pt x="202" y="29"/>
                    </a:lnTo>
                    <a:lnTo>
                      <a:pt x="183" y="35"/>
                    </a:lnTo>
                    <a:lnTo>
                      <a:pt x="170" y="46"/>
                    </a:lnTo>
                    <a:lnTo>
                      <a:pt x="161" y="59"/>
                    </a:lnTo>
                    <a:lnTo>
                      <a:pt x="155" y="73"/>
                    </a:lnTo>
                    <a:lnTo>
                      <a:pt x="152" y="89"/>
                    </a:lnTo>
                    <a:lnTo>
                      <a:pt x="152" y="103"/>
                    </a:lnTo>
                    <a:lnTo>
                      <a:pt x="144" y="103"/>
                    </a:lnTo>
                    <a:lnTo>
                      <a:pt x="132" y="102"/>
                    </a:lnTo>
                    <a:lnTo>
                      <a:pt x="119" y="103"/>
                    </a:lnTo>
                    <a:lnTo>
                      <a:pt x="101" y="108"/>
                    </a:lnTo>
                    <a:lnTo>
                      <a:pt x="87" y="120"/>
                    </a:lnTo>
                    <a:lnTo>
                      <a:pt x="81" y="131"/>
                    </a:lnTo>
                    <a:lnTo>
                      <a:pt x="79" y="144"/>
                    </a:lnTo>
                    <a:lnTo>
                      <a:pt x="80" y="160"/>
                    </a:lnTo>
                    <a:lnTo>
                      <a:pt x="89" y="174"/>
                    </a:lnTo>
                    <a:lnTo>
                      <a:pt x="89" y="175"/>
                    </a:lnTo>
                    <a:lnTo>
                      <a:pt x="91" y="175"/>
                    </a:lnTo>
                    <a:lnTo>
                      <a:pt x="93" y="178"/>
                    </a:lnTo>
                    <a:lnTo>
                      <a:pt x="96" y="179"/>
                    </a:lnTo>
                    <a:lnTo>
                      <a:pt x="98" y="180"/>
                    </a:lnTo>
                    <a:lnTo>
                      <a:pt x="101" y="182"/>
                    </a:lnTo>
                    <a:lnTo>
                      <a:pt x="104" y="183"/>
                    </a:lnTo>
                    <a:lnTo>
                      <a:pt x="104" y="184"/>
                    </a:lnTo>
                    <a:lnTo>
                      <a:pt x="105" y="184"/>
                    </a:lnTo>
                    <a:lnTo>
                      <a:pt x="104" y="184"/>
                    </a:lnTo>
                    <a:lnTo>
                      <a:pt x="102" y="184"/>
                    </a:lnTo>
                    <a:lnTo>
                      <a:pt x="98" y="186"/>
                    </a:lnTo>
                    <a:lnTo>
                      <a:pt x="93" y="186"/>
                    </a:lnTo>
                    <a:lnTo>
                      <a:pt x="88" y="184"/>
                    </a:lnTo>
                    <a:lnTo>
                      <a:pt x="83" y="182"/>
                    </a:lnTo>
                    <a:lnTo>
                      <a:pt x="77" y="177"/>
                    </a:lnTo>
                    <a:lnTo>
                      <a:pt x="76" y="177"/>
                    </a:lnTo>
                    <a:lnTo>
                      <a:pt x="68" y="179"/>
                    </a:lnTo>
                    <a:lnTo>
                      <a:pt x="62" y="183"/>
                    </a:lnTo>
                    <a:lnTo>
                      <a:pt x="59" y="184"/>
                    </a:lnTo>
                    <a:lnTo>
                      <a:pt x="55" y="187"/>
                    </a:lnTo>
                    <a:lnTo>
                      <a:pt x="53" y="190"/>
                    </a:lnTo>
                    <a:lnTo>
                      <a:pt x="50" y="191"/>
                    </a:lnTo>
                    <a:lnTo>
                      <a:pt x="46" y="194"/>
                    </a:lnTo>
                    <a:lnTo>
                      <a:pt x="43" y="196"/>
                    </a:lnTo>
                    <a:lnTo>
                      <a:pt x="41" y="199"/>
                    </a:lnTo>
                    <a:lnTo>
                      <a:pt x="38" y="201"/>
                    </a:lnTo>
                    <a:lnTo>
                      <a:pt x="35" y="205"/>
                    </a:lnTo>
                    <a:lnTo>
                      <a:pt x="33" y="208"/>
                    </a:lnTo>
                    <a:lnTo>
                      <a:pt x="30" y="212"/>
                    </a:lnTo>
                    <a:lnTo>
                      <a:pt x="29" y="215"/>
                    </a:lnTo>
                    <a:lnTo>
                      <a:pt x="26" y="220"/>
                    </a:lnTo>
                    <a:lnTo>
                      <a:pt x="25" y="222"/>
                    </a:lnTo>
                    <a:lnTo>
                      <a:pt x="22" y="228"/>
                    </a:lnTo>
                    <a:lnTo>
                      <a:pt x="21" y="230"/>
                    </a:lnTo>
                    <a:lnTo>
                      <a:pt x="20" y="235"/>
                    </a:lnTo>
                    <a:lnTo>
                      <a:pt x="18" y="239"/>
                    </a:lnTo>
                    <a:lnTo>
                      <a:pt x="17" y="245"/>
                    </a:lnTo>
                    <a:lnTo>
                      <a:pt x="16" y="249"/>
                    </a:lnTo>
                    <a:lnTo>
                      <a:pt x="16" y="254"/>
                    </a:lnTo>
                    <a:lnTo>
                      <a:pt x="16" y="258"/>
                    </a:lnTo>
                    <a:lnTo>
                      <a:pt x="16" y="264"/>
                    </a:lnTo>
                    <a:lnTo>
                      <a:pt x="16" y="267"/>
                    </a:lnTo>
                    <a:lnTo>
                      <a:pt x="16" y="277"/>
                    </a:lnTo>
                    <a:lnTo>
                      <a:pt x="20" y="289"/>
                    </a:lnTo>
                    <a:lnTo>
                      <a:pt x="26" y="305"/>
                    </a:lnTo>
                    <a:lnTo>
                      <a:pt x="37" y="321"/>
                    </a:lnTo>
                    <a:lnTo>
                      <a:pt x="54" y="336"/>
                    </a:lnTo>
                    <a:lnTo>
                      <a:pt x="77" y="348"/>
                    </a:lnTo>
                    <a:lnTo>
                      <a:pt x="104" y="353"/>
                    </a:lnTo>
                    <a:lnTo>
                      <a:pt x="132" y="352"/>
                    </a:lnTo>
                    <a:lnTo>
                      <a:pt x="143" y="351"/>
                    </a:lnTo>
                    <a:lnTo>
                      <a:pt x="144" y="357"/>
                    </a:lnTo>
                    <a:lnTo>
                      <a:pt x="148" y="368"/>
                    </a:lnTo>
                    <a:lnTo>
                      <a:pt x="152" y="379"/>
                    </a:lnTo>
                    <a:lnTo>
                      <a:pt x="160" y="391"/>
                    </a:lnTo>
                    <a:lnTo>
                      <a:pt x="170" y="402"/>
                    </a:lnTo>
                    <a:lnTo>
                      <a:pt x="183" y="411"/>
                    </a:lnTo>
                    <a:lnTo>
                      <a:pt x="201" y="416"/>
                    </a:lnTo>
                    <a:lnTo>
                      <a:pt x="227" y="416"/>
                    </a:lnTo>
                    <a:lnTo>
                      <a:pt x="236" y="415"/>
                    </a:lnTo>
                    <a:lnTo>
                      <a:pt x="237" y="414"/>
                    </a:lnTo>
                    <a:lnTo>
                      <a:pt x="245" y="411"/>
                    </a:lnTo>
                    <a:lnTo>
                      <a:pt x="245" y="411"/>
                    </a:lnTo>
                    <a:lnTo>
                      <a:pt x="261" y="404"/>
                    </a:lnTo>
                    <a:lnTo>
                      <a:pt x="271" y="396"/>
                    </a:lnTo>
                    <a:lnTo>
                      <a:pt x="273" y="395"/>
                    </a:lnTo>
                    <a:lnTo>
                      <a:pt x="273" y="395"/>
                    </a:lnTo>
                    <a:lnTo>
                      <a:pt x="273" y="391"/>
                    </a:lnTo>
                    <a:lnTo>
                      <a:pt x="274" y="387"/>
                    </a:lnTo>
                    <a:lnTo>
                      <a:pt x="274" y="383"/>
                    </a:lnTo>
                    <a:lnTo>
                      <a:pt x="274" y="382"/>
                    </a:lnTo>
                    <a:lnTo>
                      <a:pt x="275" y="381"/>
                    </a:lnTo>
                    <a:lnTo>
                      <a:pt x="275" y="382"/>
                    </a:lnTo>
                    <a:lnTo>
                      <a:pt x="276" y="383"/>
                    </a:lnTo>
                    <a:lnTo>
                      <a:pt x="278" y="386"/>
                    </a:lnTo>
                    <a:lnTo>
                      <a:pt x="280" y="389"/>
                    </a:lnTo>
                    <a:lnTo>
                      <a:pt x="284" y="393"/>
                    </a:lnTo>
                    <a:lnTo>
                      <a:pt x="288" y="396"/>
                    </a:lnTo>
                    <a:lnTo>
                      <a:pt x="292" y="400"/>
                    </a:lnTo>
                    <a:lnTo>
                      <a:pt x="294" y="400"/>
                    </a:lnTo>
                    <a:lnTo>
                      <a:pt x="296" y="403"/>
                    </a:lnTo>
                    <a:lnTo>
                      <a:pt x="299" y="404"/>
                    </a:lnTo>
                    <a:lnTo>
                      <a:pt x="300" y="406"/>
                    </a:lnTo>
                    <a:lnTo>
                      <a:pt x="304" y="408"/>
                    </a:lnTo>
                    <a:lnTo>
                      <a:pt x="307" y="410"/>
                    </a:lnTo>
                    <a:lnTo>
                      <a:pt x="313" y="412"/>
                    </a:lnTo>
                    <a:lnTo>
                      <a:pt x="314" y="414"/>
                    </a:lnTo>
                    <a:lnTo>
                      <a:pt x="320" y="416"/>
                    </a:lnTo>
                    <a:lnTo>
                      <a:pt x="322" y="417"/>
                    </a:lnTo>
                    <a:lnTo>
                      <a:pt x="328" y="420"/>
                    </a:lnTo>
                    <a:lnTo>
                      <a:pt x="330" y="420"/>
                    </a:lnTo>
                    <a:lnTo>
                      <a:pt x="338" y="424"/>
                    </a:lnTo>
                    <a:lnTo>
                      <a:pt x="339" y="424"/>
                    </a:lnTo>
                    <a:lnTo>
                      <a:pt x="346" y="425"/>
                    </a:lnTo>
                    <a:lnTo>
                      <a:pt x="349" y="427"/>
                    </a:lnTo>
                    <a:lnTo>
                      <a:pt x="355" y="428"/>
                    </a:lnTo>
                    <a:lnTo>
                      <a:pt x="358" y="429"/>
                    </a:lnTo>
                    <a:lnTo>
                      <a:pt x="367" y="431"/>
                    </a:lnTo>
                    <a:lnTo>
                      <a:pt x="368" y="431"/>
                    </a:lnTo>
                    <a:lnTo>
                      <a:pt x="376" y="431"/>
                    </a:lnTo>
                    <a:lnTo>
                      <a:pt x="379" y="431"/>
                    </a:lnTo>
                    <a:lnTo>
                      <a:pt x="386" y="431"/>
                    </a:lnTo>
                    <a:lnTo>
                      <a:pt x="389" y="431"/>
                    </a:lnTo>
                    <a:lnTo>
                      <a:pt x="400" y="429"/>
                    </a:lnTo>
                    <a:lnTo>
                      <a:pt x="409" y="428"/>
                    </a:lnTo>
                    <a:lnTo>
                      <a:pt x="432" y="419"/>
                    </a:lnTo>
                    <a:lnTo>
                      <a:pt x="453" y="404"/>
                    </a:lnTo>
                    <a:lnTo>
                      <a:pt x="470" y="385"/>
                    </a:lnTo>
                    <a:lnTo>
                      <a:pt x="485" y="362"/>
                    </a:lnTo>
                    <a:lnTo>
                      <a:pt x="493" y="338"/>
                    </a:lnTo>
                    <a:lnTo>
                      <a:pt x="511" y="342"/>
                    </a:lnTo>
                    <a:lnTo>
                      <a:pt x="528" y="340"/>
                    </a:lnTo>
                    <a:lnTo>
                      <a:pt x="549" y="334"/>
                    </a:lnTo>
                    <a:lnTo>
                      <a:pt x="566" y="322"/>
                    </a:lnTo>
                    <a:lnTo>
                      <a:pt x="580" y="306"/>
                    </a:lnTo>
                    <a:lnTo>
                      <a:pt x="589" y="288"/>
                    </a:lnTo>
                    <a:lnTo>
                      <a:pt x="593" y="267"/>
                    </a:lnTo>
                    <a:lnTo>
                      <a:pt x="591" y="247"/>
                    </a:lnTo>
                    <a:lnTo>
                      <a:pt x="584" y="232"/>
                    </a:lnTo>
                    <a:lnTo>
                      <a:pt x="572" y="217"/>
                    </a:lnTo>
                    <a:lnTo>
                      <a:pt x="557" y="207"/>
                    </a:lnTo>
                    <a:lnTo>
                      <a:pt x="537" y="199"/>
                    </a:lnTo>
                    <a:lnTo>
                      <a:pt x="542" y="180"/>
                    </a:lnTo>
                    <a:lnTo>
                      <a:pt x="544" y="161"/>
                    </a:lnTo>
                    <a:lnTo>
                      <a:pt x="538" y="141"/>
                    </a:lnTo>
                    <a:lnTo>
                      <a:pt x="529" y="122"/>
                    </a:lnTo>
                    <a:lnTo>
                      <a:pt x="516" y="106"/>
                    </a:lnTo>
                    <a:lnTo>
                      <a:pt x="498" y="97"/>
                    </a:lnTo>
                    <a:lnTo>
                      <a:pt x="476" y="91"/>
                    </a:lnTo>
                    <a:lnTo>
                      <a:pt x="449" y="93"/>
                    </a:lnTo>
                    <a:lnTo>
                      <a:pt x="440" y="68"/>
                    </a:lnTo>
                    <a:lnTo>
                      <a:pt x="427" y="47"/>
                    </a:lnTo>
                    <a:lnTo>
                      <a:pt x="411" y="30"/>
                    </a:lnTo>
                    <a:lnTo>
                      <a:pt x="394" y="19"/>
                    </a:lnTo>
                    <a:lnTo>
                      <a:pt x="376" y="12"/>
                    </a:lnTo>
                    <a:lnTo>
                      <a:pt x="356" y="9"/>
                    </a:lnTo>
                    <a:close/>
                    <a:moveTo>
                      <a:pt x="362" y="0"/>
                    </a:moveTo>
                    <a:lnTo>
                      <a:pt x="384" y="4"/>
                    </a:lnTo>
                    <a:lnTo>
                      <a:pt x="406" y="12"/>
                    </a:lnTo>
                    <a:lnTo>
                      <a:pt x="424" y="25"/>
                    </a:lnTo>
                    <a:lnTo>
                      <a:pt x="442" y="40"/>
                    </a:lnTo>
                    <a:lnTo>
                      <a:pt x="455" y="60"/>
                    </a:lnTo>
                    <a:lnTo>
                      <a:pt x="464" y="82"/>
                    </a:lnTo>
                    <a:lnTo>
                      <a:pt x="487" y="84"/>
                    </a:lnTo>
                    <a:lnTo>
                      <a:pt x="507" y="88"/>
                    </a:lnTo>
                    <a:lnTo>
                      <a:pt x="523" y="95"/>
                    </a:lnTo>
                    <a:lnTo>
                      <a:pt x="536" y="106"/>
                    </a:lnTo>
                    <a:lnTo>
                      <a:pt x="545" y="118"/>
                    </a:lnTo>
                    <a:lnTo>
                      <a:pt x="553" y="129"/>
                    </a:lnTo>
                    <a:lnTo>
                      <a:pt x="557" y="143"/>
                    </a:lnTo>
                    <a:lnTo>
                      <a:pt x="562" y="169"/>
                    </a:lnTo>
                    <a:lnTo>
                      <a:pt x="559" y="195"/>
                    </a:lnTo>
                    <a:lnTo>
                      <a:pt x="580" y="207"/>
                    </a:lnTo>
                    <a:lnTo>
                      <a:pt x="596" y="222"/>
                    </a:lnTo>
                    <a:lnTo>
                      <a:pt x="605" y="237"/>
                    </a:lnTo>
                    <a:lnTo>
                      <a:pt x="610" y="254"/>
                    </a:lnTo>
                    <a:lnTo>
                      <a:pt x="612" y="272"/>
                    </a:lnTo>
                    <a:lnTo>
                      <a:pt x="608" y="296"/>
                    </a:lnTo>
                    <a:lnTo>
                      <a:pt x="599" y="317"/>
                    </a:lnTo>
                    <a:lnTo>
                      <a:pt x="583" y="335"/>
                    </a:lnTo>
                    <a:lnTo>
                      <a:pt x="565" y="348"/>
                    </a:lnTo>
                    <a:lnTo>
                      <a:pt x="549" y="357"/>
                    </a:lnTo>
                    <a:lnTo>
                      <a:pt x="531" y="361"/>
                    </a:lnTo>
                    <a:lnTo>
                      <a:pt x="506" y="362"/>
                    </a:lnTo>
                    <a:lnTo>
                      <a:pt x="497" y="383"/>
                    </a:lnTo>
                    <a:lnTo>
                      <a:pt x="482" y="403"/>
                    </a:lnTo>
                    <a:lnTo>
                      <a:pt x="465" y="420"/>
                    </a:lnTo>
                    <a:lnTo>
                      <a:pt x="447" y="434"/>
                    </a:lnTo>
                    <a:lnTo>
                      <a:pt x="430" y="442"/>
                    </a:lnTo>
                    <a:lnTo>
                      <a:pt x="413" y="449"/>
                    </a:lnTo>
                    <a:lnTo>
                      <a:pt x="402" y="450"/>
                    </a:lnTo>
                    <a:lnTo>
                      <a:pt x="375" y="453"/>
                    </a:lnTo>
                    <a:lnTo>
                      <a:pt x="350" y="449"/>
                    </a:lnTo>
                    <a:lnTo>
                      <a:pt x="328" y="442"/>
                    </a:lnTo>
                    <a:lnTo>
                      <a:pt x="308" y="433"/>
                    </a:lnTo>
                    <a:lnTo>
                      <a:pt x="291" y="424"/>
                    </a:lnTo>
                    <a:lnTo>
                      <a:pt x="279" y="416"/>
                    </a:lnTo>
                    <a:lnTo>
                      <a:pt x="270" y="421"/>
                    </a:lnTo>
                    <a:lnTo>
                      <a:pt x="249" y="432"/>
                    </a:lnTo>
                    <a:lnTo>
                      <a:pt x="228" y="437"/>
                    </a:lnTo>
                    <a:lnTo>
                      <a:pt x="212" y="438"/>
                    </a:lnTo>
                    <a:lnTo>
                      <a:pt x="198" y="437"/>
                    </a:lnTo>
                    <a:lnTo>
                      <a:pt x="177" y="432"/>
                    </a:lnTo>
                    <a:lnTo>
                      <a:pt x="161" y="421"/>
                    </a:lnTo>
                    <a:lnTo>
                      <a:pt x="149" y="410"/>
                    </a:lnTo>
                    <a:lnTo>
                      <a:pt x="142" y="396"/>
                    </a:lnTo>
                    <a:lnTo>
                      <a:pt x="135" y="383"/>
                    </a:lnTo>
                    <a:lnTo>
                      <a:pt x="132" y="373"/>
                    </a:lnTo>
                    <a:lnTo>
                      <a:pt x="108" y="376"/>
                    </a:lnTo>
                    <a:lnTo>
                      <a:pt x="85" y="373"/>
                    </a:lnTo>
                    <a:lnTo>
                      <a:pt x="63" y="366"/>
                    </a:lnTo>
                    <a:lnTo>
                      <a:pt x="45" y="355"/>
                    </a:lnTo>
                    <a:lnTo>
                      <a:pt x="28" y="339"/>
                    </a:lnTo>
                    <a:lnTo>
                      <a:pt x="15" y="322"/>
                    </a:lnTo>
                    <a:lnTo>
                      <a:pt x="5" y="304"/>
                    </a:lnTo>
                    <a:lnTo>
                      <a:pt x="1" y="288"/>
                    </a:lnTo>
                    <a:lnTo>
                      <a:pt x="0" y="262"/>
                    </a:lnTo>
                    <a:lnTo>
                      <a:pt x="5" y="239"/>
                    </a:lnTo>
                    <a:lnTo>
                      <a:pt x="13" y="220"/>
                    </a:lnTo>
                    <a:lnTo>
                      <a:pt x="25" y="203"/>
                    </a:lnTo>
                    <a:lnTo>
                      <a:pt x="39" y="190"/>
                    </a:lnTo>
                    <a:lnTo>
                      <a:pt x="54" y="179"/>
                    </a:lnTo>
                    <a:lnTo>
                      <a:pt x="60" y="175"/>
                    </a:lnTo>
                    <a:lnTo>
                      <a:pt x="67" y="173"/>
                    </a:lnTo>
                    <a:lnTo>
                      <a:pt x="64" y="158"/>
                    </a:lnTo>
                    <a:lnTo>
                      <a:pt x="64" y="144"/>
                    </a:lnTo>
                    <a:lnTo>
                      <a:pt x="68" y="129"/>
                    </a:lnTo>
                    <a:lnTo>
                      <a:pt x="76" y="119"/>
                    </a:lnTo>
                    <a:lnTo>
                      <a:pt x="80" y="114"/>
                    </a:lnTo>
                    <a:lnTo>
                      <a:pt x="87" y="108"/>
                    </a:lnTo>
                    <a:lnTo>
                      <a:pt x="92" y="105"/>
                    </a:lnTo>
                    <a:lnTo>
                      <a:pt x="105" y="98"/>
                    </a:lnTo>
                    <a:lnTo>
                      <a:pt x="121" y="94"/>
                    </a:lnTo>
                    <a:lnTo>
                      <a:pt x="130" y="94"/>
                    </a:lnTo>
                    <a:lnTo>
                      <a:pt x="139" y="93"/>
                    </a:lnTo>
                    <a:lnTo>
                      <a:pt x="142" y="76"/>
                    </a:lnTo>
                    <a:lnTo>
                      <a:pt x="148" y="60"/>
                    </a:lnTo>
                    <a:lnTo>
                      <a:pt x="161" y="42"/>
                    </a:lnTo>
                    <a:lnTo>
                      <a:pt x="177" y="30"/>
                    </a:lnTo>
                    <a:lnTo>
                      <a:pt x="189" y="23"/>
                    </a:lnTo>
                    <a:lnTo>
                      <a:pt x="202" y="19"/>
                    </a:lnTo>
                    <a:lnTo>
                      <a:pt x="207" y="18"/>
                    </a:lnTo>
                    <a:lnTo>
                      <a:pt x="229" y="18"/>
                    </a:lnTo>
                    <a:lnTo>
                      <a:pt x="252" y="25"/>
                    </a:lnTo>
                    <a:lnTo>
                      <a:pt x="271" y="38"/>
                    </a:lnTo>
                    <a:lnTo>
                      <a:pt x="284" y="25"/>
                    </a:lnTo>
                    <a:lnTo>
                      <a:pt x="299" y="16"/>
                    </a:lnTo>
                    <a:lnTo>
                      <a:pt x="314" y="8"/>
                    </a:lnTo>
                    <a:lnTo>
                      <a:pt x="330" y="2"/>
                    </a:lnTo>
                    <a:lnTo>
                      <a:pt x="338" y="1"/>
                    </a:lnTo>
                    <a:lnTo>
                      <a:pt x="362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>
                <a:solidFill>
                  <a:srgbClr val="231F2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7592" name="TextBox 7591"/>
          <p:cNvSpPr txBox="1"/>
          <p:nvPr/>
        </p:nvSpPr>
        <p:spPr>
          <a:xfrm>
            <a:off x="9181911" y="4990597"/>
            <a:ext cx="234872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2400" b="1" dirty="0">
                <a:latin typeface="+mj-lt"/>
              </a:rPr>
              <a:t>Margaret Cuomo</a:t>
            </a:r>
            <a:endParaRPr lang="en-US" sz="2400" b="1" dirty="0">
              <a:latin typeface="+mj-lt"/>
            </a:endParaRPr>
          </a:p>
        </p:txBody>
      </p:sp>
      <p:sp>
        <p:nvSpPr>
          <p:cNvPr id="7593" name="TextBox 7592"/>
          <p:cNvSpPr txBox="1"/>
          <p:nvPr/>
        </p:nvSpPr>
        <p:spPr>
          <a:xfrm>
            <a:off x="9447213" y="5344201"/>
            <a:ext cx="181812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b="1" dirty="0"/>
              <a:t>Radiologist &amp; author</a:t>
            </a:r>
          </a:p>
        </p:txBody>
      </p:sp>
    </p:spTree>
    <p:extLst>
      <p:ext uri="{BB962C8B-B14F-4D97-AF65-F5344CB8AC3E}">
        <p14:creationId xmlns:p14="http://schemas.microsoft.com/office/powerpoint/2010/main" val="455555899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1" dur="500"/>
                                        <p:tgtEl>
                                          <p:spTgt spid="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75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75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9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5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9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75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0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75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5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5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56" grpId="0" animBg="1"/>
      <p:bldP spid="7591" grpId="0" animBg="1"/>
      <p:bldP spid="7575" grpId="0"/>
      <p:bldP spid="7560" grpId="0" animBg="1"/>
      <p:bldP spid="7592" grpId="0"/>
      <p:bldP spid="7593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36" name="Group 3235"/>
          <p:cNvGrpSpPr/>
          <p:nvPr/>
        </p:nvGrpSpPr>
        <p:grpSpPr>
          <a:xfrm>
            <a:off x="3137826" y="0"/>
            <a:ext cx="9054174" cy="6869575"/>
            <a:chOff x="3771900" y="930276"/>
            <a:chExt cx="4725988" cy="4765674"/>
          </a:xfrm>
          <a:solidFill>
            <a:schemeClr val="bg2">
              <a:lumMod val="95000"/>
              <a:alpha val="50000"/>
            </a:schemeClr>
          </a:solidFill>
        </p:grpSpPr>
        <p:sp>
          <p:nvSpPr>
            <p:cNvPr id="3237" name="Freeform 7"/>
            <p:cNvSpPr>
              <a:spLocks/>
            </p:cNvSpPr>
            <p:nvPr/>
          </p:nvSpPr>
          <p:spPr bwMode="auto">
            <a:xfrm>
              <a:off x="6162675" y="4397375"/>
              <a:ext cx="60325" cy="1298575"/>
            </a:xfrm>
            <a:custGeom>
              <a:avLst/>
              <a:gdLst>
                <a:gd name="T0" fmla="*/ 0 w 74"/>
                <a:gd name="T1" fmla="*/ 0 h 1635"/>
                <a:gd name="T2" fmla="*/ 0 w 74"/>
                <a:gd name="T3" fmla="*/ 5 h 1635"/>
                <a:gd name="T4" fmla="*/ 1 w 74"/>
                <a:gd name="T5" fmla="*/ 24 h 1635"/>
                <a:gd name="T6" fmla="*/ 1 w 74"/>
                <a:gd name="T7" fmla="*/ 56 h 1635"/>
                <a:gd name="T8" fmla="*/ 3 w 74"/>
                <a:gd name="T9" fmla="*/ 97 h 1635"/>
                <a:gd name="T10" fmla="*/ 5 w 74"/>
                <a:gd name="T11" fmla="*/ 148 h 1635"/>
                <a:gd name="T12" fmla="*/ 9 w 74"/>
                <a:gd name="T13" fmla="*/ 208 h 1635"/>
                <a:gd name="T14" fmla="*/ 11 w 74"/>
                <a:gd name="T15" fmla="*/ 276 h 1635"/>
                <a:gd name="T16" fmla="*/ 15 w 74"/>
                <a:gd name="T17" fmla="*/ 351 h 1635"/>
                <a:gd name="T18" fmla="*/ 16 w 74"/>
                <a:gd name="T19" fmla="*/ 432 h 1635"/>
                <a:gd name="T20" fmla="*/ 20 w 74"/>
                <a:gd name="T21" fmla="*/ 517 h 1635"/>
                <a:gd name="T22" fmla="*/ 24 w 74"/>
                <a:gd name="T23" fmla="*/ 607 h 1635"/>
                <a:gd name="T24" fmla="*/ 28 w 74"/>
                <a:gd name="T25" fmla="*/ 699 h 1635"/>
                <a:gd name="T26" fmla="*/ 31 w 74"/>
                <a:gd name="T27" fmla="*/ 793 h 1635"/>
                <a:gd name="T28" fmla="*/ 35 w 74"/>
                <a:gd name="T29" fmla="*/ 887 h 1635"/>
                <a:gd name="T30" fmla="*/ 41 w 74"/>
                <a:gd name="T31" fmla="*/ 996 h 1635"/>
                <a:gd name="T32" fmla="*/ 46 w 74"/>
                <a:gd name="T33" fmla="*/ 1103 h 1635"/>
                <a:gd name="T34" fmla="*/ 52 w 74"/>
                <a:gd name="T35" fmla="*/ 1208 h 1635"/>
                <a:gd name="T36" fmla="*/ 57 w 74"/>
                <a:gd name="T37" fmla="*/ 1308 h 1635"/>
                <a:gd name="T38" fmla="*/ 61 w 74"/>
                <a:gd name="T39" fmla="*/ 1402 h 1635"/>
                <a:gd name="T40" fmla="*/ 67 w 74"/>
                <a:gd name="T41" fmla="*/ 1488 h 1635"/>
                <a:gd name="T42" fmla="*/ 70 w 74"/>
                <a:gd name="T43" fmla="*/ 1567 h 1635"/>
                <a:gd name="T44" fmla="*/ 74 w 74"/>
                <a:gd name="T45" fmla="*/ 1635 h 1635"/>
                <a:gd name="T46" fmla="*/ 11 w 74"/>
                <a:gd name="T47" fmla="*/ 1635 h 1635"/>
                <a:gd name="T48" fmla="*/ 11 w 74"/>
                <a:gd name="T49" fmla="*/ 1556 h 1635"/>
                <a:gd name="T50" fmla="*/ 11 w 74"/>
                <a:gd name="T51" fmla="*/ 1464 h 1635"/>
                <a:gd name="T52" fmla="*/ 11 w 74"/>
                <a:gd name="T53" fmla="*/ 1362 h 1635"/>
                <a:gd name="T54" fmla="*/ 11 w 74"/>
                <a:gd name="T55" fmla="*/ 1252 h 1635"/>
                <a:gd name="T56" fmla="*/ 11 w 74"/>
                <a:gd name="T57" fmla="*/ 1135 h 1635"/>
                <a:gd name="T58" fmla="*/ 11 w 74"/>
                <a:gd name="T59" fmla="*/ 1013 h 1635"/>
                <a:gd name="T60" fmla="*/ 11 w 74"/>
                <a:gd name="T61" fmla="*/ 889 h 1635"/>
                <a:gd name="T62" fmla="*/ 9 w 74"/>
                <a:gd name="T63" fmla="*/ 793 h 1635"/>
                <a:gd name="T64" fmla="*/ 7 w 74"/>
                <a:gd name="T65" fmla="*/ 699 h 1635"/>
                <a:gd name="T66" fmla="*/ 7 w 74"/>
                <a:gd name="T67" fmla="*/ 607 h 1635"/>
                <a:gd name="T68" fmla="*/ 5 w 74"/>
                <a:gd name="T69" fmla="*/ 518 h 1635"/>
                <a:gd name="T70" fmla="*/ 5 w 74"/>
                <a:gd name="T71" fmla="*/ 432 h 1635"/>
                <a:gd name="T72" fmla="*/ 3 w 74"/>
                <a:gd name="T73" fmla="*/ 351 h 1635"/>
                <a:gd name="T74" fmla="*/ 3 w 74"/>
                <a:gd name="T75" fmla="*/ 278 h 1635"/>
                <a:gd name="T76" fmla="*/ 1 w 74"/>
                <a:gd name="T77" fmla="*/ 208 h 1635"/>
                <a:gd name="T78" fmla="*/ 1 w 74"/>
                <a:gd name="T79" fmla="*/ 148 h 1635"/>
                <a:gd name="T80" fmla="*/ 1 w 74"/>
                <a:gd name="T81" fmla="*/ 97 h 1635"/>
                <a:gd name="T82" fmla="*/ 0 w 74"/>
                <a:gd name="T83" fmla="*/ 56 h 1635"/>
                <a:gd name="T84" fmla="*/ 0 w 74"/>
                <a:gd name="T85" fmla="*/ 24 h 1635"/>
                <a:gd name="T86" fmla="*/ 0 w 74"/>
                <a:gd name="T87" fmla="*/ 5 h 1635"/>
                <a:gd name="T88" fmla="*/ 0 w 74"/>
                <a:gd name="T89" fmla="*/ 0 h 1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4" h="1635">
                  <a:moveTo>
                    <a:pt x="0" y="0"/>
                  </a:moveTo>
                  <a:lnTo>
                    <a:pt x="0" y="5"/>
                  </a:lnTo>
                  <a:lnTo>
                    <a:pt x="1" y="24"/>
                  </a:lnTo>
                  <a:lnTo>
                    <a:pt x="1" y="56"/>
                  </a:lnTo>
                  <a:lnTo>
                    <a:pt x="3" y="97"/>
                  </a:lnTo>
                  <a:lnTo>
                    <a:pt x="5" y="148"/>
                  </a:lnTo>
                  <a:lnTo>
                    <a:pt x="9" y="208"/>
                  </a:lnTo>
                  <a:lnTo>
                    <a:pt x="11" y="276"/>
                  </a:lnTo>
                  <a:lnTo>
                    <a:pt x="15" y="351"/>
                  </a:lnTo>
                  <a:lnTo>
                    <a:pt x="16" y="432"/>
                  </a:lnTo>
                  <a:lnTo>
                    <a:pt x="20" y="517"/>
                  </a:lnTo>
                  <a:lnTo>
                    <a:pt x="24" y="607"/>
                  </a:lnTo>
                  <a:lnTo>
                    <a:pt x="28" y="699"/>
                  </a:lnTo>
                  <a:lnTo>
                    <a:pt x="31" y="793"/>
                  </a:lnTo>
                  <a:lnTo>
                    <a:pt x="35" y="887"/>
                  </a:lnTo>
                  <a:lnTo>
                    <a:pt x="41" y="996"/>
                  </a:lnTo>
                  <a:lnTo>
                    <a:pt x="46" y="1103"/>
                  </a:lnTo>
                  <a:lnTo>
                    <a:pt x="52" y="1208"/>
                  </a:lnTo>
                  <a:lnTo>
                    <a:pt x="57" y="1308"/>
                  </a:lnTo>
                  <a:lnTo>
                    <a:pt x="61" y="1402"/>
                  </a:lnTo>
                  <a:lnTo>
                    <a:pt x="67" y="1488"/>
                  </a:lnTo>
                  <a:lnTo>
                    <a:pt x="70" y="1567"/>
                  </a:lnTo>
                  <a:lnTo>
                    <a:pt x="74" y="1635"/>
                  </a:lnTo>
                  <a:lnTo>
                    <a:pt x="11" y="1635"/>
                  </a:lnTo>
                  <a:lnTo>
                    <a:pt x="11" y="1556"/>
                  </a:lnTo>
                  <a:lnTo>
                    <a:pt x="11" y="1464"/>
                  </a:lnTo>
                  <a:lnTo>
                    <a:pt x="11" y="1362"/>
                  </a:lnTo>
                  <a:lnTo>
                    <a:pt x="11" y="1252"/>
                  </a:lnTo>
                  <a:lnTo>
                    <a:pt x="11" y="1135"/>
                  </a:lnTo>
                  <a:lnTo>
                    <a:pt x="11" y="1013"/>
                  </a:lnTo>
                  <a:lnTo>
                    <a:pt x="11" y="889"/>
                  </a:lnTo>
                  <a:lnTo>
                    <a:pt x="9" y="793"/>
                  </a:lnTo>
                  <a:lnTo>
                    <a:pt x="7" y="699"/>
                  </a:lnTo>
                  <a:lnTo>
                    <a:pt x="7" y="607"/>
                  </a:lnTo>
                  <a:lnTo>
                    <a:pt x="5" y="518"/>
                  </a:lnTo>
                  <a:lnTo>
                    <a:pt x="5" y="432"/>
                  </a:lnTo>
                  <a:lnTo>
                    <a:pt x="3" y="351"/>
                  </a:lnTo>
                  <a:lnTo>
                    <a:pt x="3" y="278"/>
                  </a:lnTo>
                  <a:lnTo>
                    <a:pt x="1" y="208"/>
                  </a:lnTo>
                  <a:lnTo>
                    <a:pt x="1" y="148"/>
                  </a:lnTo>
                  <a:lnTo>
                    <a:pt x="1" y="97"/>
                  </a:lnTo>
                  <a:lnTo>
                    <a:pt x="0" y="56"/>
                  </a:lnTo>
                  <a:lnTo>
                    <a:pt x="0" y="24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8" name="Freeform 8"/>
            <p:cNvSpPr>
              <a:spLocks/>
            </p:cNvSpPr>
            <p:nvPr/>
          </p:nvSpPr>
          <p:spPr bwMode="auto">
            <a:xfrm>
              <a:off x="6307138" y="5408613"/>
              <a:ext cx="28575" cy="287337"/>
            </a:xfrm>
            <a:custGeom>
              <a:avLst/>
              <a:gdLst>
                <a:gd name="T0" fmla="*/ 0 w 38"/>
                <a:gd name="T1" fmla="*/ 0 h 363"/>
                <a:gd name="T2" fmla="*/ 38 w 38"/>
                <a:gd name="T3" fmla="*/ 363 h 363"/>
                <a:gd name="T4" fmla="*/ 21 w 38"/>
                <a:gd name="T5" fmla="*/ 363 h 363"/>
                <a:gd name="T6" fmla="*/ 0 w 38"/>
                <a:gd name="T7" fmla="*/ 0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63">
                  <a:moveTo>
                    <a:pt x="0" y="0"/>
                  </a:moveTo>
                  <a:lnTo>
                    <a:pt x="38" y="363"/>
                  </a:lnTo>
                  <a:lnTo>
                    <a:pt x="21" y="36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9" name="Freeform 9"/>
            <p:cNvSpPr>
              <a:spLocks/>
            </p:cNvSpPr>
            <p:nvPr/>
          </p:nvSpPr>
          <p:spPr bwMode="auto">
            <a:xfrm>
              <a:off x="6257925" y="4222750"/>
              <a:ext cx="209550" cy="1473200"/>
            </a:xfrm>
            <a:custGeom>
              <a:avLst/>
              <a:gdLst>
                <a:gd name="T0" fmla="*/ 0 w 265"/>
                <a:gd name="T1" fmla="*/ 0 h 1855"/>
                <a:gd name="T2" fmla="*/ 0 w 265"/>
                <a:gd name="T3" fmla="*/ 5 h 1855"/>
                <a:gd name="T4" fmla="*/ 2 w 265"/>
                <a:gd name="T5" fmla="*/ 24 h 1855"/>
                <a:gd name="T6" fmla="*/ 6 w 265"/>
                <a:gd name="T7" fmla="*/ 52 h 1855"/>
                <a:gd name="T8" fmla="*/ 11 w 265"/>
                <a:gd name="T9" fmla="*/ 90 h 1855"/>
                <a:gd name="T10" fmla="*/ 19 w 265"/>
                <a:gd name="T11" fmla="*/ 139 h 1855"/>
                <a:gd name="T12" fmla="*/ 26 w 265"/>
                <a:gd name="T13" fmla="*/ 193 h 1855"/>
                <a:gd name="T14" fmla="*/ 35 w 265"/>
                <a:gd name="T15" fmla="*/ 257 h 1855"/>
                <a:gd name="T16" fmla="*/ 45 w 265"/>
                <a:gd name="T17" fmla="*/ 327 h 1855"/>
                <a:gd name="T18" fmla="*/ 56 w 265"/>
                <a:gd name="T19" fmla="*/ 402 h 1855"/>
                <a:gd name="T20" fmla="*/ 67 w 265"/>
                <a:gd name="T21" fmla="*/ 483 h 1855"/>
                <a:gd name="T22" fmla="*/ 78 w 265"/>
                <a:gd name="T23" fmla="*/ 567 h 1855"/>
                <a:gd name="T24" fmla="*/ 91 w 265"/>
                <a:gd name="T25" fmla="*/ 656 h 1855"/>
                <a:gd name="T26" fmla="*/ 104 w 265"/>
                <a:gd name="T27" fmla="*/ 748 h 1855"/>
                <a:gd name="T28" fmla="*/ 116 w 265"/>
                <a:gd name="T29" fmla="*/ 840 h 1855"/>
                <a:gd name="T30" fmla="*/ 129 w 265"/>
                <a:gd name="T31" fmla="*/ 932 h 1855"/>
                <a:gd name="T32" fmla="*/ 143 w 265"/>
                <a:gd name="T33" fmla="*/ 1026 h 1855"/>
                <a:gd name="T34" fmla="*/ 157 w 265"/>
                <a:gd name="T35" fmla="*/ 1120 h 1855"/>
                <a:gd name="T36" fmla="*/ 170 w 265"/>
                <a:gd name="T37" fmla="*/ 1212 h 1855"/>
                <a:gd name="T38" fmla="*/ 183 w 265"/>
                <a:gd name="T39" fmla="*/ 1300 h 1855"/>
                <a:gd name="T40" fmla="*/ 196 w 265"/>
                <a:gd name="T41" fmla="*/ 1385 h 1855"/>
                <a:gd name="T42" fmla="*/ 209 w 265"/>
                <a:gd name="T43" fmla="*/ 1466 h 1855"/>
                <a:gd name="T44" fmla="*/ 220 w 265"/>
                <a:gd name="T45" fmla="*/ 1543 h 1855"/>
                <a:gd name="T46" fmla="*/ 229 w 265"/>
                <a:gd name="T47" fmla="*/ 1613 h 1855"/>
                <a:gd name="T48" fmla="*/ 239 w 265"/>
                <a:gd name="T49" fmla="*/ 1675 h 1855"/>
                <a:gd name="T50" fmla="*/ 246 w 265"/>
                <a:gd name="T51" fmla="*/ 1729 h 1855"/>
                <a:gd name="T52" fmla="*/ 253 w 265"/>
                <a:gd name="T53" fmla="*/ 1776 h 1855"/>
                <a:gd name="T54" fmla="*/ 259 w 265"/>
                <a:gd name="T55" fmla="*/ 1814 h 1855"/>
                <a:gd name="T56" fmla="*/ 263 w 265"/>
                <a:gd name="T57" fmla="*/ 1840 h 1855"/>
                <a:gd name="T58" fmla="*/ 265 w 265"/>
                <a:gd name="T59" fmla="*/ 1855 h 1855"/>
                <a:gd name="T60" fmla="*/ 222 w 265"/>
                <a:gd name="T61" fmla="*/ 1855 h 1855"/>
                <a:gd name="T62" fmla="*/ 218 w 265"/>
                <a:gd name="T63" fmla="*/ 1832 h 1855"/>
                <a:gd name="T64" fmla="*/ 214 w 265"/>
                <a:gd name="T65" fmla="*/ 1797 h 1855"/>
                <a:gd name="T66" fmla="*/ 209 w 265"/>
                <a:gd name="T67" fmla="*/ 1752 h 1855"/>
                <a:gd name="T68" fmla="*/ 203 w 265"/>
                <a:gd name="T69" fmla="*/ 1697 h 1855"/>
                <a:gd name="T70" fmla="*/ 196 w 265"/>
                <a:gd name="T71" fmla="*/ 1635 h 1855"/>
                <a:gd name="T72" fmla="*/ 188 w 265"/>
                <a:gd name="T73" fmla="*/ 1564 h 1855"/>
                <a:gd name="T74" fmla="*/ 179 w 265"/>
                <a:gd name="T75" fmla="*/ 1487 h 1855"/>
                <a:gd name="T76" fmla="*/ 170 w 265"/>
                <a:gd name="T77" fmla="*/ 1404 h 1855"/>
                <a:gd name="T78" fmla="*/ 158 w 265"/>
                <a:gd name="T79" fmla="*/ 1316 h 1855"/>
                <a:gd name="T80" fmla="*/ 147 w 265"/>
                <a:gd name="T81" fmla="*/ 1223 h 1855"/>
                <a:gd name="T82" fmla="*/ 138 w 265"/>
                <a:gd name="T83" fmla="*/ 1129 h 1855"/>
                <a:gd name="T84" fmla="*/ 127 w 265"/>
                <a:gd name="T85" fmla="*/ 1032 h 1855"/>
                <a:gd name="T86" fmla="*/ 114 w 265"/>
                <a:gd name="T87" fmla="*/ 934 h 1855"/>
                <a:gd name="T88" fmla="*/ 102 w 265"/>
                <a:gd name="T89" fmla="*/ 842 h 1855"/>
                <a:gd name="T90" fmla="*/ 91 w 265"/>
                <a:gd name="T91" fmla="*/ 750 h 1855"/>
                <a:gd name="T92" fmla="*/ 80 w 265"/>
                <a:gd name="T93" fmla="*/ 658 h 1855"/>
                <a:gd name="T94" fmla="*/ 69 w 265"/>
                <a:gd name="T95" fmla="*/ 569 h 1855"/>
                <a:gd name="T96" fmla="*/ 60 w 265"/>
                <a:gd name="T97" fmla="*/ 485 h 1855"/>
                <a:gd name="T98" fmla="*/ 48 w 265"/>
                <a:gd name="T99" fmla="*/ 404 h 1855"/>
                <a:gd name="T100" fmla="*/ 39 w 265"/>
                <a:gd name="T101" fmla="*/ 329 h 1855"/>
                <a:gd name="T102" fmla="*/ 32 w 265"/>
                <a:gd name="T103" fmla="*/ 257 h 1855"/>
                <a:gd name="T104" fmla="*/ 22 w 265"/>
                <a:gd name="T105" fmla="*/ 195 h 1855"/>
                <a:gd name="T106" fmla="*/ 17 w 265"/>
                <a:gd name="T107" fmla="*/ 139 h 1855"/>
                <a:gd name="T108" fmla="*/ 11 w 265"/>
                <a:gd name="T109" fmla="*/ 92 h 1855"/>
                <a:gd name="T110" fmla="*/ 6 w 265"/>
                <a:gd name="T111" fmla="*/ 52 h 1855"/>
                <a:gd name="T112" fmla="*/ 2 w 265"/>
                <a:gd name="T113" fmla="*/ 24 h 1855"/>
                <a:gd name="T114" fmla="*/ 0 w 265"/>
                <a:gd name="T115" fmla="*/ 5 h 1855"/>
                <a:gd name="T116" fmla="*/ 0 w 265"/>
                <a:gd name="T117" fmla="*/ 0 h 1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5" h="1855">
                  <a:moveTo>
                    <a:pt x="0" y="0"/>
                  </a:moveTo>
                  <a:lnTo>
                    <a:pt x="0" y="5"/>
                  </a:lnTo>
                  <a:lnTo>
                    <a:pt x="2" y="24"/>
                  </a:lnTo>
                  <a:lnTo>
                    <a:pt x="6" y="52"/>
                  </a:lnTo>
                  <a:lnTo>
                    <a:pt x="11" y="90"/>
                  </a:lnTo>
                  <a:lnTo>
                    <a:pt x="19" y="139"/>
                  </a:lnTo>
                  <a:lnTo>
                    <a:pt x="26" y="193"/>
                  </a:lnTo>
                  <a:lnTo>
                    <a:pt x="35" y="257"/>
                  </a:lnTo>
                  <a:lnTo>
                    <a:pt x="45" y="327"/>
                  </a:lnTo>
                  <a:lnTo>
                    <a:pt x="56" y="402"/>
                  </a:lnTo>
                  <a:lnTo>
                    <a:pt x="67" y="483"/>
                  </a:lnTo>
                  <a:lnTo>
                    <a:pt x="78" y="567"/>
                  </a:lnTo>
                  <a:lnTo>
                    <a:pt x="91" y="656"/>
                  </a:lnTo>
                  <a:lnTo>
                    <a:pt x="104" y="748"/>
                  </a:lnTo>
                  <a:lnTo>
                    <a:pt x="116" y="840"/>
                  </a:lnTo>
                  <a:lnTo>
                    <a:pt x="129" y="932"/>
                  </a:lnTo>
                  <a:lnTo>
                    <a:pt x="143" y="1026"/>
                  </a:lnTo>
                  <a:lnTo>
                    <a:pt x="157" y="1120"/>
                  </a:lnTo>
                  <a:lnTo>
                    <a:pt x="170" y="1212"/>
                  </a:lnTo>
                  <a:lnTo>
                    <a:pt x="183" y="1300"/>
                  </a:lnTo>
                  <a:lnTo>
                    <a:pt x="196" y="1385"/>
                  </a:lnTo>
                  <a:lnTo>
                    <a:pt x="209" y="1466"/>
                  </a:lnTo>
                  <a:lnTo>
                    <a:pt x="220" y="1543"/>
                  </a:lnTo>
                  <a:lnTo>
                    <a:pt x="229" y="1613"/>
                  </a:lnTo>
                  <a:lnTo>
                    <a:pt x="239" y="1675"/>
                  </a:lnTo>
                  <a:lnTo>
                    <a:pt x="246" y="1729"/>
                  </a:lnTo>
                  <a:lnTo>
                    <a:pt x="253" y="1776"/>
                  </a:lnTo>
                  <a:lnTo>
                    <a:pt x="259" y="1814"/>
                  </a:lnTo>
                  <a:lnTo>
                    <a:pt x="263" y="1840"/>
                  </a:lnTo>
                  <a:lnTo>
                    <a:pt x="265" y="1855"/>
                  </a:lnTo>
                  <a:lnTo>
                    <a:pt x="222" y="1855"/>
                  </a:lnTo>
                  <a:lnTo>
                    <a:pt x="218" y="1832"/>
                  </a:lnTo>
                  <a:lnTo>
                    <a:pt x="214" y="1797"/>
                  </a:lnTo>
                  <a:lnTo>
                    <a:pt x="209" y="1752"/>
                  </a:lnTo>
                  <a:lnTo>
                    <a:pt x="203" y="1697"/>
                  </a:lnTo>
                  <a:lnTo>
                    <a:pt x="196" y="1635"/>
                  </a:lnTo>
                  <a:lnTo>
                    <a:pt x="188" y="1564"/>
                  </a:lnTo>
                  <a:lnTo>
                    <a:pt x="179" y="1487"/>
                  </a:lnTo>
                  <a:lnTo>
                    <a:pt x="170" y="1404"/>
                  </a:lnTo>
                  <a:lnTo>
                    <a:pt x="158" y="1316"/>
                  </a:lnTo>
                  <a:lnTo>
                    <a:pt x="147" y="1223"/>
                  </a:lnTo>
                  <a:lnTo>
                    <a:pt x="138" y="1129"/>
                  </a:lnTo>
                  <a:lnTo>
                    <a:pt x="127" y="1032"/>
                  </a:lnTo>
                  <a:lnTo>
                    <a:pt x="114" y="934"/>
                  </a:lnTo>
                  <a:lnTo>
                    <a:pt x="102" y="842"/>
                  </a:lnTo>
                  <a:lnTo>
                    <a:pt x="91" y="750"/>
                  </a:lnTo>
                  <a:lnTo>
                    <a:pt x="80" y="658"/>
                  </a:lnTo>
                  <a:lnTo>
                    <a:pt x="69" y="569"/>
                  </a:lnTo>
                  <a:lnTo>
                    <a:pt x="60" y="485"/>
                  </a:lnTo>
                  <a:lnTo>
                    <a:pt x="48" y="404"/>
                  </a:lnTo>
                  <a:lnTo>
                    <a:pt x="39" y="329"/>
                  </a:lnTo>
                  <a:lnTo>
                    <a:pt x="32" y="257"/>
                  </a:lnTo>
                  <a:lnTo>
                    <a:pt x="22" y="195"/>
                  </a:lnTo>
                  <a:lnTo>
                    <a:pt x="17" y="139"/>
                  </a:lnTo>
                  <a:lnTo>
                    <a:pt x="11" y="92"/>
                  </a:lnTo>
                  <a:lnTo>
                    <a:pt x="6" y="52"/>
                  </a:lnTo>
                  <a:lnTo>
                    <a:pt x="2" y="24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0" name="Freeform 10"/>
            <p:cNvSpPr>
              <a:spLocks/>
            </p:cNvSpPr>
            <p:nvPr/>
          </p:nvSpPr>
          <p:spPr bwMode="auto">
            <a:xfrm>
              <a:off x="6486525" y="4752975"/>
              <a:ext cx="254000" cy="942975"/>
            </a:xfrm>
            <a:custGeom>
              <a:avLst/>
              <a:gdLst>
                <a:gd name="T0" fmla="*/ 0 w 319"/>
                <a:gd name="T1" fmla="*/ 0 h 1188"/>
                <a:gd name="T2" fmla="*/ 2 w 319"/>
                <a:gd name="T3" fmla="*/ 6 h 1188"/>
                <a:gd name="T4" fmla="*/ 5 w 319"/>
                <a:gd name="T5" fmla="*/ 21 h 1188"/>
                <a:gd name="T6" fmla="*/ 13 w 319"/>
                <a:gd name="T7" fmla="*/ 47 h 1188"/>
                <a:gd name="T8" fmla="*/ 20 w 319"/>
                <a:gd name="T9" fmla="*/ 81 h 1188"/>
                <a:gd name="T10" fmla="*/ 32 w 319"/>
                <a:gd name="T11" fmla="*/ 124 h 1188"/>
                <a:gd name="T12" fmla="*/ 46 w 319"/>
                <a:gd name="T13" fmla="*/ 173 h 1188"/>
                <a:gd name="T14" fmla="*/ 61 w 319"/>
                <a:gd name="T15" fmla="*/ 229 h 1188"/>
                <a:gd name="T16" fmla="*/ 76 w 319"/>
                <a:gd name="T17" fmla="*/ 291 h 1188"/>
                <a:gd name="T18" fmla="*/ 95 w 319"/>
                <a:gd name="T19" fmla="*/ 359 h 1188"/>
                <a:gd name="T20" fmla="*/ 114 w 319"/>
                <a:gd name="T21" fmla="*/ 430 h 1188"/>
                <a:gd name="T22" fmla="*/ 132 w 319"/>
                <a:gd name="T23" fmla="*/ 504 h 1188"/>
                <a:gd name="T24" fmla="*/ 153 w 319"/>
                <a:gd name="T25" fmla="*/ 581 h 1188"/>
                <a:gd name="T26" fmla="*/ 173 w 319"/>
                <a:gd name="T27" fmla="*/ 658 h 1188"/>
                <a:gd name="T28" fmla="*/ 194 w 319"/>
                <a:gd name="T29" fmla="*/ 737 h 1188"/>
                <a:gd name="T30" fmla="*/ 227 w 319"/>
                <a:gd name="T31" fmla="*/ 857 h 1188"/>
                <a:gd name="T32" fmla="*/ 259 w 319"/>
                <a:gd name="T33" fmla="*/ 974 h 1188"/>
                <a:gd name="T34" fmla="*/ 291 w 319"/>
                <a:gd name="T35" fmla="*/ 1085 h 1188"/>
                <a:gd name="T36" fmla="*/ 319 w 319"/>
                <a:gd name="T37" fmla="*/ 1188 h 1188"/>
                <a:gd name="T38" fmla="*/ 259 w 319"/>
                <a:gd name="T39" fmla="*/ 1188 h 1188"/>
                <a:gd name="T40" fmla="*/ 239 w 319"/>
                <a:gd name="T41" fmla="*/ 1086 h 1188"/>
                <a:gd name="T42" fmla="*/ 214 w 319"/>
                <a:gd name="T43" fmla="*/ 977 h 1188"/>
                <a:gd name="T44" fmla="*/ 190 w 319"/>
                <a:gd name="T45" fmla="*/ 863 h 1188"/>
                <a:gd name="T46" fmla="*/ 166 w 319"/>
                <a:gd name="T47" fmla="*/ 744 h 1188"/>
                <a:gd name="T48" fmla="*/ 149 w 319"/>
                <a:gd name="T49" fmla="*/ 665 h 1188"/>
                <a:gd name="T50" fmla="*/ 130 w 319"/>
                <a:gd name="T51" fmla="*/ 586 h 1188"/>
                <a:gd name="T52" fmla="*/ 114 w 319"/>
                <a:gd name="T53" fmla="*/ 509 h 1188"/>
                <a:gd name="T54" fmla="*/ 97 w 319"/>
                <a:gd name="T55" fmla="*/ 434 h 1188"/>
                <a:gd name="T56" fmla="*/ 80 w 319"/>
                <a:gd name="T57" fmla="*/ 363 h 1188"/>
                <a:gd name="T58" fmla="*/ 65 w 319"/>
                <a:gd name="T59" fmla="*/ 295 h 1188"/>
                <a:gd name="T60" fmla="*/ 52 w 319"/>
                <a:gd name="T61" fmla="*/ 233 h 1188"/>
                <a:gd name="T62" fmla="*/ 39 w 319"/>
                <a:gd name="T63" fmla="*/ 175 h 1188"/>
                <a:gd name="T64" fmla="*/ 28 w 319"/>
                <a:gd name="T65" fmla="*/ 126 h 1188"/>
                <a:gd name="T66" fmla="*/ 19 w 319"/>
                <a:gd name="T67" fmla="*/ 83 h 1188"/>
                <a:gd name="T68" fmla="*/ 11 w 319"/>
                <a:gd name="T69" fmla="*/ 47 h 1188"/>
                <a:gd name="T70" fmla="*/ 4 w 319"/>
                <a:gd name="T71" fmla="*/ 21 h 1188"/>
                <a:gd name="T72" fmla="*/ 2 w 319"/>
                <a:gd name="T73" fmla="*/ 6 h 1188"/>
                <a:gd name="T74" fmla="*/ 0 w 319"/>
                <a:gd name="T75" fmla="*/ 0 h 1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19" h="1188">
                  <a:moveTo>
                    <a:pt x="0" y="0"/>
                  </a:moveTo>
                  <a:lnTo>
                    <a:pt x="2" y="6"/>
                  </a:lnTo>
                  <a:lnTo>
                    <a:pt x="5" y="21"/>
                  </a:lnTo>
                  <a:lnTo>
                    <a:pt x="13" y="47"/>
                  </a:lnTo>
                  <a:lnTo>
                    <a:pt x="20" y="81"/>
                  </a:lnTo>
                  <a:lnTo>
                    <a:pt x="32" y="124"/>
                  </a:lnTo>
                  <a:lnTo>
                    <a:pt x="46" y="173"/>
                  </a:lnTo>
                  <a:lnTo>
                    <a:pt x="61" y="229"/>
                  </a:lnTo>
                  <a:lnTo>
                    <a:pt x="76" y="291"/>
                  </a:lnTo>
                  <a:lnTo>
                    <a:pt x="95" y="359"/>
                  </a:lnTo>
                  <a:lnTo>
                    <a:pt x="114" y="430"/>
                  </a:lnTo>
                  <a:lnTo>
                    <a:pt x="132" y="504"/>
                  </a:lnTo>
                  <a:lnTo>
                    <a:pt x="153" y="581"/>
                  </a:lnTo>
                  <a:lnTo>
                    <a:pt x="173" y="658"/>
                  </a:lnTo>
                  <a:lnTo>
                    <a:pt x="194" y="737"/>
                  </a:lnTo>
                  <a:lnTo>
                    <a:pt x="227" y="857"/>
                  </a:lnTo>
                  <a:lnTo>
                    <a:pt x="259" y="974"/>
                  </a:lnTo>
                  <a:lnTo>
                    <a:pt x="291" y="1085"/>
                  </a:lnTo>
                  <a:lnTo>
                    <a:pt x="319" y="1188"/>
                  </a:lnTo>
                  <a:lnTo>
                    <a:pt x="259" y="1188"/>
                  </a:lnTo>
                  <a:lnTo>
                    <a:pt x="239" y="1086"/>
                  </a:lnTo>
                  <a:lnTo>
                    <a:pt x="214" y="977"/>
                  </a:lnTo>
                  <a:lnTo>
                    <a:pt x="190" y="863"/>
                  </a:lnTo>
                  <a:lnTo>
                    <a:pt x="166" y="744"/>
                  </a:lnTo>
                  <a:lnTo>
                    <a:pt x="149" y="665"/>
                  </a:lnTo>
                  <a:lnTo>
                    <a:pt x="130" y="586"/>
                  </a:lnTo>
                  <a:lnTo>
                    <a:pt x="114" y="509"/>
                  </a:lnTo>
                  <a:lnTo>
                    <a:pt x="97" y="434"/>
                  </a:lnTo>
                  <a:lnTo>
                    <a:pt x="80" y="363"/>
                  </a:lnTo>
                  <a:lnTo>
                    <a:pt x="65" y="295"/>
                  </a:lnTo>
                  <a:lnTo>
                    <a:pt x="52" y="233"/>
                  </a:lnTo>
                  <a:lnTo>
                    <a:pt x="39" y="175"/>
                  </a:lnTo>
                  <a:lnTo>
                    <a:pt x="28" y="126"/>
                  </a:lnTo>
                  <a:lnTo>
                    <a:pt x="19" y="83"/>
                  </a:lnTo>
                  <a:lnTo>
                    <a:pt x="11" y="47"/>
                  </a:lnTo>
                  <a:lnTo>
                    <a:pt x="4" y="21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1" name="Freeform 11"/>
            <p:cNvSpPr>
              <a:spLocks/>
            </p:cNvSpPr>
            <p:nvPr/>
          </p:nvSpPr>
          <p:spPr bwMode="auto">
            <a:xfrm>
              <a:off x="6761163" y="4991100"/>
              <a:ext cx="277813" cy="704850"/>
            </a:xfrm>
            <a:custGeom>
              <a:avLst/>
              <a:gdLst>
                <a:gd name="T0" fmla="*/ 0 w 350"/>
                <a:gd name="T1" fmla="*/ 0 h 887"/>
                <a:gd name="T2" fmla="*/ 350 w 350"/>
                <a:gd name="T3" fmla="*/ 887 h 887"/>
                <a:gd name="T4" fmla="*/ 311 w 350"/>
                <a:gd name="T5" fmla="*/ 887 h 887"/>
                <a:gd name="T6" fmla="*/ 0 w 350"/>
                <a:gd name="T7" fmla="*/ 0 h 8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0" h="887">
                  <a:moveTo>
                    <a:pt x="0" y="0"/>
                  </a:moveTo>
                  <a:lnTo>
                    <a:pt x="350" y="887"/>
                  </a:lnTo>
                  <a:lnTo>
                    <a:pt x="311" y="8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2" name="Freeform 12"/>
            <p:cNvSpPr>
              <a:spLocks/>
            </p:cNvSpPr>
            <p:nvPr/>
          </p:nvSpPr>
          <p:spPr bwMode="auto">
            <a:xfrm>
              <a:off x="7115175" y="5270500"/>
              <a:ext cx="233363" cy="425450"/>
            </a:xfrm>
            <a:custGeom>
              <a:avLst/>
              <a:gdLst>
                <a:gd name="T0" fmla="*/ 0 w 295"/>
                <a:gd name="T1" fmla="*/ 0 h 536"/>
                <a:gd name="T2" fmla="*/ 4 w 295"/>
                <a:gd name="T3" fmla="*/ 4 h 536"/>
                <a:gd name="T4" fmla="*/ 10 w 295"/>
                <a:gd name="T5" fmla="*/ 15 h 536"/>
                <a:gd name="T6" fmla="*/ 21 w 295"/>
                <a:gd name="T7" fmla="*/ 34 h 536"/>
                <a:gd name="T8" fmla="*/ 34 w 295"/>
                <a:gd name="T9" fmla="*/ 60 h 536"/>
                <a:gd name="T10" fmla="*/ 51 w 295"/>
                <a:gd name="T11" fmla="*/ 91 h 536"/>
                <a:gd name="T12" fmla="*/ 71 w 295"/>
                <a:gd name="T13" fmla="*/ 128 h 536"/>
                <a:gd name="T14" fmla="*/ 94 w 295"/>
                <a:gd name="T15" fmla="*/ 168 h 536"/>
                <a:gd name="T16" fmla="*/ 118 w 295"/>
                <a:gd name="T17" fmla="*/ 213 h 536"/>
                <a:gd name="T18" fmla="*/ 144 w 295"/>
                <a:gd name="T19" fmla="*/ 262 h 536"/>
                <a:gd name="T20" fmla="*/ 172 w 295"/>
                <a:gd name="T21" fmla="*/ 312 h 536"/>
                <a:gd name="T22" fmla="*/ 200 w 295"/>
                <a:gd name="T23" fmla="*/ 365 h 536"/>
                <a:gd name="T24" fmla="*/ 230 w 295"/>
                <a:gd name="T25" fmla="*/ 419 h 536"/>
                <a:gd name="T26" fmla="*/ 259 w 295"/>
                <a:gd name="T27" fmla="*/ 474 h 536"/>
                <a:gd name="T28" fmla="*/ 295 w 295"/>
                <a:gd name="T29" fmla="*/ 536 h 536"/>
                <a:gd name="T30" fmla="*/ 246 w 295"/>
                <a:gd name="T31" fmla="*/ 536 h 536"/>
                <a:gd name="T32" fmla="*/ 226 w 295"/>
                <a:gd name="T33" fmla="*/ 489 h 536"/>
                <a:gd name="T34" fmla="*/ 198 w 295"/>
                <a:gd name="T35" fmla="*/ 429 h 536"/>
                <a:gd name="T36" fmla="*/ 170 w 295"/>
                <a:gd name="T37" fmla="*/ 369 h 536"/>
                <a:gd name="T38" fmla="*/ 144 w 295"/>
                <a:gd name="T39" fmla="*/ 310 h 536"/>
                <a:gd name="T40" fmla="*/ 118 w 295"/>
                <a:gd name="T41" fmla="*/ 254 h 536"/>
                <a:gd name="T42" fmla="*/ 94 w 295"/>
                <a:gd name="T43" fmla="*/ 201 h 536"/>
                <a:gd name="T44" fmla="*/ 71 w 295"/>
                <a:gd name="T45" fmla="*/ 153 h 536"/>
                <a:gd name="T46" fmla="*/ 53 w 295"/>
                <a:gd name="T47" fmla="*/ 109 h 536"/>
                <a:gd name="T48" fmla="*/ 34 w 295"/>
                <a:gd name="T49" fmla="*/ 72 h 536"/>
                <a:gd name="T50" fmla="*/ 21 w 295"/>
                <a:gd name="T51" fmla="*/ 42 h 536"/>
                <a:gd name="T52" fmla="*/ 10 w 295"/>
                <a:gd name="T53" fmla="*/ 19 h 536"/>
                <a:gd name="T54" fmla="*/ 4 w 295"/>
                <a:gd name="T55" fmla="*/ 4 h 536"/>
                <a:gd name="T56" fmla="*/ 0 w 295"/>
                <a:gd name="T57" fmla="*/ 0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95" h="536">
                  <a:moveTo>
                    <a:pt x="0" y="0"/>
                  </a:moveTo>
                  <a:lnTo>
                    <a:pt x="4" y="4"/>
                  </a:lnTo>
                  <a:lnTo>
                    <a:pt x="10" y="15"/>
                  </a:lnTo>
                  <a:lnTo>
                    <a:pt x="21" y="34"/>
                  </a:lnTo>
                  <a:lnTo>
                    <a:pt x="34" y="60"/>
                  </a:lnTo>
                  <a:lnTo>
                    <a:pt x="51" y="91"/>
                  </a:lnTo>
                  <a:lnTo>
                    <a:pt x="71" y="128"/>
                  </a:lnTo>
                  <a:lnTo>
                    <a:pt x="94" y="168"/>
                  </a:lnTo>
                  <a:lnTo>
                    <a:pt x="118" y="213"/>
                  </a:lnTo>
                  <a:lnTo>
                    <a:pt x="144" y="262"/>
                  </a:lnTo>
                  <a:lnTo>
                    <a:pt x="172" y="312"/>
                  </a:lnTo>
                  <a:lnTo>
                    <a:pt x="200" y="365"/>
                  </a:lnTo>
                  <a:lnTo>
                    <a:pt x="230" y="419"/>
                  </a:lnTo>
                  <a:lnTo>
                    <a:pt x="259" y="474"/>
                  </a:lnTo>
                  <a:lnTo>
                    <a:pt x="295" y="536"/>
                  </a:lnTo>
                  <a:lnTo>
                    <a:pt x="246" y="536"/>
                  </a:lnTo>
                  <a:lnTo>
                    <a:pt x="226" y="489"/>
                  </a:lnTo>
                  <a:lnTo>
                    <a:pt x="198" y="429"/>
                  </a:lnTo>
                  <a:lnTo>
                    <a:pt x="170" y="369"/>
                  </a:lnTo>
                  <a:lnTo>
                    <a:pt x="144" y="310"/>
                  </a:lnTo>
                  <a:lnTo>
                    <a:pt x="118" y="254"/>
                  </a:lnTo>
                  <a:lnTo>
                    <a:pt x="94" y="201"/>
                  </a:lnTo>
                  <a:lnTo>
                    <a:pt x="71" y="153"/>
                  </a:lnTo>
                  <a:lnTo>
                    <a:pt x="53" y="109"/>
                  </a:lnTo>
                  <a:lnTo>
                    <a:pt x="34" y="72"/>
                  </a:lnTo>
                  <a:lnTo>
                    <a:pt x="21" y="42"/>
                  </a:lnTo>
                  <a:lnTo>
                    <a:pt x="10" y="1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3" name="Freeform 13"/>
            <p:cNvSpPr>
              <a:spLocks/>
            </p:cNvSpPr>
            <p:nvPr/>
          </p:nvSpPr>
          <p:spPr bwMode="auto">
            <a:xfrm>
              <a:off x="6686550" y="4244975"/>
              <a:ext cx="911225" cy="1450975"/>
            </a:xfrm>
            <a:custGeom>
              <a:avLst/>
              <a:gdLst>
                <a:gd name="T0" fmla="*/ 3 w 1148"/>
                <a:gd name="T1" fmla="*/ 4 h 1829"/>
                <a:gd name="T2" fmla="*/ 24 w 1148"/>
                <a:gd name="T3" fmla="*/ 36 h 1829"/>
                <a:gd name="T4" fmla="*/ 61 w 1148"/>
                <a:gd name="T5" fmla="*/ 98 h 1829"/>
                <a:gd name="T6" fmla="*/ 113 w 1148"/>
                <a:gd name="T7" fmla="*/ 184 h 1829"/>
                <a:gd name="T8" fmla="*/ 179 w 1148"/>
                <a:gd name="T9" fmla="*/ 289 h 1829"/>
                <a:gd name="T10" fmla="*/ 255 w 1148"/>
                <a:gd name="T11" fmla="*/ 412 h 1829"/>
                <a:gd name="T12" fmla="*/ 335 w 1148"/>
                <a:gd name="T13" fmla="*/ 545 h 1829"/>
                <a:gd name="T14" fmla="*/ 421 w 1148"/>
                <a:gd name="T15" fmla="*/ 684 h 1829"/>
                <a:gd name="T16" fmla="*/ 510 w 1148"/>
                <a:gd name="T17" fmla="*/ 825 h 1829"/>
                <a:gd name="T18" fmla="*/ 596 w 1148"/>
                <a:gd name="T19" fmla="*/ 962 h 1829"/>
                <a:gd name="T20" fmla="*/ 680 w 1148"/>
                <a:gd name="T21" fmla="*/ 1094 h 1829"/>
                <a:gd name="T22" fmla="*/ 756 w 1148"/>
                <a:gd name="T23" fmla="*/ 1216 h 1829"/>
                <a:gd name="T24" fmla="*/ 824 w 1148"/>
                <a:gd name="T25" fmla="*/ 1321 h 1829"/>
                <a:gd name="T26" fmla="*/ 878 w 1148"/>
                <a:gd name="T27" fmla="*/ 1406 h 1829"/>
                <a:gd name="T28" fmla="*/ 915 w 1148"/>
                <a:gd name="T29" fmla="*/ 1468 h 1829"/>
                <a:gd name="T30" fmla="*/ 937 w 1148"/>
                <a:gd name="T31" fmla="*/ 1500 h 1829"/>
                <a:gd name="T32" fmla="*/ 941 w 1148"/>
                <a:gd name="T33" fmla="*/ 1509 h 1829"/>
                <a:gd name="T34" fmla="*/ 962 w 1148"/>
                <a:gd name="T35" fmla="*/ 1540 h 1829"/>
                <a:gd name="T36" fmla="*/ 999 w 1148"/>
                <a:gd name="T37" fmla="*/ 1596 h 1829"/>
                <a:gd name="T38" fmla="*/ 1049 w 1148"/>
                <a:gd name="T39" fmla="*/ 1675 h 1829"/>
                <a:gd name="T40" fmla="*/ 1113 w 1148"/>
                <a:gd name="T41" fmla="*/ 1774 h 1829"/>
                <a:gd name="T42" fmla="*/ 1036 w 1148"/>
                <a:gd name="T43" fmla="*/ 1829 h 1829"/>
                <a:gd name="T44" fmla="*/ 980 w 1148"/>
                <a:gd name="T45" fmla="*/ 1724 h 1829"/>
                <a:gd name="T46" fmla="*/ 934 w 1148"/>
                <a:gd name="T47" fmla="*/ 1639 h 1829"/>
                <a:gd name="T48" fmla="*/ 900 w 1148"/>
                <a:gd name="T49" fmla="*/ 1579 h 1829"/>
                <a:gd name="T50" fmla="*/ 881 w 1148"/>
                <a:gd name="T51" fmla="*/ 1545 h 1829"/>
                <a:gd name="T52" fmla="*/ 876 w 1148"/>
                <a:gd name="T53" fmla="*/ 1538 h 1829"/>
                <a:gd name="T54" fmla="*/ 857 w 1148"/>
                <a:gd name="T55" fmla="*/ 1504 h 1829"/>
                <a:gd name="T56" fmla="*/ 822 w 1148"/>
                <a:gd name="T57" fmla="*/ 1440 h 1829"/>
                <a:gd name="T58" fmla="*/ 773 w 1148"/>
                <a:gd name="T59" fmla="*/ 1352 h 1829"/>
                <a:gd name="T60" fmla="*/ 712 w 1148"/>
                <a:gd name="T61" fmla="*/ 1243 h 1829"/>
                <a:gd name="T62" fmla="*/ 641 w 1148"/>
                <a:gd name="T63" fmla="*/ 1118 h 1829"/>
                <a:gd name="T64" fmla="*/ 564 w 1148"/>
                <a:gd name="T65" fmla="*/ 983 h 1829"/>
                <a:gd name="T66" fmla="*/ 484 w 1148"/>
                <a:gd name="T67" fmla="*/ 840 h 1829"/>
                <a:gd name="T68" fmla="*/ 402 w 1148"/>
                <a:gd name="T69" fmla="*/ 696 h 1829"/>
                <a:gd name="T70" fmla="*/ 320 w 1148"/>
                <a:gd name="T71" fmla="*/ 555 h 1829"/>
                <a:gd name="T72" fmla="*/ 242 w 1148"/>
                <a:gd name="T73" fmla="*/ 419 h 1829"/>
                <a:gd name="T74" fmla="*/ 171 w 1148"/>
                <a:gd name="T75" fmla="*/ 295 h 1829"/>
                <a:gd name="T76" fmla="*/ 110 w 1148"/>
                <a:gd name="T77" fmla="*/ 188 h 1829"/>
                <a:gd name="T78" fmla="*/ 57 w 1148"/>
                <a:gd name="T79" fmla="*/ 100 h 1829"/>
                <a:gd name="T80" fmla="*/ 22 w 1148"/>
                <a:gd name="T81" fmla="*/ 38 h 1829"/>
                <a:gd name="T82" fmla="*/ 3 w 1148"/>
                <a:gd name="T83" fmla="*/ 4 h 1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48" h="1829">
                  <a:moveTo>
                    <a:pt x="0" y="0"/>
                  </a:moveTo>
                  <a:lnTo>
                    <a:pt x="3" y="4"/>
                  </a:lnTo>
                  <a:lnTo>
                    <a:pt x="11" y="17"/>
                  </a:lnTo>
                  <a:lnTo>
                    <a:pt x="24" y="36"/>
                  </a:lnTo>
                  <a:lnTo>
                    <a:pt x="41" y="64"/>
                  </a:lnTo>
                  <a:lnTo>
                    <a:pt x="61" y="98"/>
                  </a:lnTo>
                  <a:lnTo>
                    <a:pt x="85" y="139"/>
                  </a:lnTo>
                  <a:lnTo>
                    <a:pt x="113" y="184"/>
                  </a:lnTo>
                  <a:lnTo>
                    <a:pt x="145" y="235"/>
                  </a:lnTo>
                  <a:lnTo>
                    <a:pt x="179" y="289"/>
                  </a:lnTo>
                  <a:lnTo>
                    <a:pt x="216" y="350"/>
                  </a:lnTo>
                  <a:lnTo>
                    <a:pt x="255" y="412"/>
                  </a:lnTo>
                  <a:lnTo>
                    <a:pt x="294" y="477"/>
                  </a:lnTo>
                  <a:lnTo>
                    <a:pt x="335" y="545"/>
                  </a:lnTo>
                  <a:lnTo>
                    <a:pt x="378" y="613"/>
                  </a:lnTo>
                  <a:lnTo>
                    <a:pt x="421" y="684"/>
                  </a:lnTo>
                  <a:lnTo>
                    <a:pt x="466" y="754"/>
                  </a:lnTo>
                  <a:lnTo>
                    <a:pt x="510" y="825"/>
                  </a:lnTo>
                  <a:lnTo>
                    <a:pt x="553" y="895"/>
                  </a:lnTo>
                  <a:lnTo>
                    <a:pt x="596" y="962"/>
                  </a:lnTo>
                  <a:lnTo>
                    <a:pt x="639" y="1030"/>
                  </a:lnTo>
                  <a:lnTo>
                    <a:pt x="680" y="1094"/>
                  </a:lnTo>
                  <a:lnTo>
                    <a:pt x="719" y="1156"/>
                  </a:lnTo>
                  <a:lnTo>
                    <a:pt x="756" y="1216"/>
                  </a:lnTo>
                  <a:lnTo>
                    <a:pt x="792" y="1271"/>
                  </a:lnTo>
                  <a:lnTo>
                    <a:pt x="824" y="1321"/>
                  </a:lnTo>
                  <a:lnTo>
                    <a:pt x="852" y="1367"/>
                  </a:lnTo>
                  <a:lnTo>
                    <a:pt x="878" y="1406"/>
                  </a:lnTo>
                  <a:lnTo>
                    <a:pt x="898" y="1440"/>
                  </a:lnTo>
                  <a:lnTo>
                    <a:pt x="915" y="1468"/>
                  </a:lnTo>
                  <a:lnTo>
                    <a:pt x="928" y="1487"/>
                  </a:lnTo>
                  <a:lnTo>
                    <a:pt x="937" y="1500"/>
                  </a:lnTo>
                  <a:lnTo>
                    <a:pt x="939" y="1504"/>
                  </a:lnTo>
                  <a:lnTo>
                    <a:pt x="941" y="1509"/>
                  </a:lnTo>
                  <a:lnTo>
                    <a:pt x="948" y="1521"/>
                  </a:lnTo>
                  <a:lnTo>
                    <a:pt x="962" y="1540"/>
                  </a:lnTo>
                  <a:lnTo>
                    <a:pt x="978" y="1564"/>
                  </a:lnTo>
                  <a:lnTo>
                    <a:pt x="999" y="1596"/>
                  </a:lnTo>
                  <a:lnTo>
                    <a:pt x="1023" y="1634"/>
                  </a:lnTo>
                  <a:lnTo>
                    <a:pt x="1049" y="1675"/>
                  </a:lnTo>
                  <a:lnTo>
                    <a:pt x="1081" y="1722"/>
                  </a:lnTo>
                  <a:lnTo>
                    <a:pt x="1113" y="1774"/>
                  </a:lnTo>
                  <a:lnTo>
                    <a:pt x="1148" y="1829"/>
                  </a:lnTo>
                  <a:lnTo>
                    <a:pt x="1036" y="1829"/>
                  </a:lnTo>
                  <a:lnTo>
                    <a:pt x="1006" y="1774"/>
                  </a:lnTo>
                  <a:lnTo>
                    <a:pt x="980" y="1724"/>
                  </a:lnTo>
                  <a:lnTo>
                    <a:pt x="954" y="1679"/>
                  </a:lnTo>
                  <a:lnTo>
                    <a:pt x="934" y="1639"/>
                  </a:lnTo>
                  <a:lnTo>
                    <a:pt x="915" y="1605"/>
                  </a:lnTo>
                  <a:lnTo>
                    <a:pt x="900" y="1579"/>
                  </a:lnTo>
                  <a:lnTo>
                    <a:pt x="889" y="1558"/>
                  </a:lnTo>
                  <a:lnTo>
                    <a:pt x="881" y="1545"/>
                  </a:lnTo>
                  <a:lnTo>
                    <a:pt x="879" y="1541"/>
                  </a:lnTo>
                  <a:lnTo>
                    <a:pt x="876" y="1538"/>
                  </a:lnTo>
                  <a:lnTo>
                    <a:pt x="870" y="1524"/>
                  </a:lnTo>
                  <a:lnTo>
                    <a:pt x="857" y="1504"/>
                  </a:lnTo>
                  <a:lnTo>
                    <a:pt x="842" y="1476"/>
                  </a:lnTo>
                  <a:lnTo>
                    <a:pt x="822" y="1440"/>
                  </a:lnTo>
                  <a:lnTo>
                    <a:pt x="799" y="1399"/>
                  </a:lnTo>
                  <a:lnTo>
                    <a:pt x="773" y="1352"/>
                  </a:lnTo>
                  <a:lnTo>
                    <a:pt x="743" y="1299"/>
                  </a:lnTo>
                  <a:lnTo>
                    <a:pt x="712" y="1243"/>
                  </a:lnTo>
                  <a:lnTo>
                    <a:pt x="676" y="1182"/>
                  </a:lnTo>
                  <a:lnTo>
                    <a:pt x="641" y="1118"/>
                  </a:lnTo>
                  <a:lnTo>
                    <a:pt x="604" y="1051"/>
                  </a:lnTo>
                  <a:lnTo>
                    <a:pt x="564" y="983"/>
                  </a:lnTo>
                  <a:lnTo>
                    <a:pt x="525" y="912"/>
                  </a:lnTo>
                  <a:lnTo>
                    <a:pt x="484" y="840"/>
                  </a:lnTo>
                  <a:lnTo>
                    <a:pt x="443" y="767"/>
                  </a:lnTo>
                  <a:lnTo>
                    <a:pt x="402" y="696"/>
                  </a:lnTo>
                  <a:lnTo>
                    <a:pt x="361" y="624"/>
                  </a:lnTo>
                  <a:lnTo>
                    <a:pt x="320" y="555"/>
                  </a:lnTo>
                  <a:lnTo>
                    <a:pt x="281" y="485"/>
                  </a:lnTo>
                  <a:lnTo>
                    <a:pt x="242" y="419"/>
                  </a:lnTo>
                  <a:lnTo>
                    <a:pt x="206" y="355"/>
                  </a:lnTo>
                  <a:lnTo>
                    <a:pt x="171" y="295"/>
                  </a:lnTo>
                  <a:lnTo>
                    <a:pt x="139" y="239"/>
                  </a:lnTo>
                  <a:lnTo>
                    <a:pt x="110" y="188"/>
                  </a:lnTo>
                  <a:lnTo>
                    <a:pt x="82" y="141"/>
                  </a:lnTo>
                  <a:lnTo>
                    <a:pt x="57" y="100"/>
                  </a:lnTo>
                  <a:lnTo>
                    <a:pt x="39" y="66"/>
                  </a:lnTo>
                  <a:lnTo>
                    <a:pt x="22" y="38"/>
                  </a:lnTo>
                  <a:lnTo>
                    <a:pt x="11" y="1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4" name="Freeform 14"/>
            <p:cNvSpPr>
              <a:spLocks/>
            </p:cNvSpPr>
            <p:nvPr/>
          </p:nvSpPr>
          <p:spPr bwMode="auto">
            <a:xfrm>
              <a:off x="7307263" y="5054600"/>
              <a:ext cx="455613" cy="641350"/>
            </a:xfrm>
            <a:custGeom>
              <a:avLst/>
              <a:gdLst>
                <a:gd name="T0" fmla="*/ 0 w 574"/>
                <a:gd name="T1" fmla="*/ 0 h 808"/>
                <a:gd name="T2" fmla="*/ 574 w 574"/>
                <a:gd name="T3" fmla="*/ 808 h 808"/>
                <a:gd name="T4" fmla="*/ 518 w 574"/>
                <a:gd name="T5" fmla="*/ 808 h 808"/>
                <a:gd name="T6" fmla="*/ 0 w 574"/>
                <a:gd name="T7" fmla="*/ 0 h 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4" h="808">
                  <a:moveTo>
                    <a:pt x="0" y="0"/>
                  </a:moveTo>
                  <a:lnTo>
                    <a:pt x="574" y="808"/>
                  </a:lnTo>
                  <a:lnTo>
                    <a:pt x="518" y="80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5" name="Freeform 15"/>
            <p:cNvSpPr>
              <a:spLocks/>
            </p:cNvSpPr>
            <p:nvPr/>
          </p:nvSpPr>
          <p:spPr bwMode="auto">
            <a:xfrm>
              <a:off x="7518400" y="5157788"/>
              <a:ext cx="428625" cy="538162"/>
            </a:xfrm>
            <a:custGeom>
              <a:avLst/>
              <a:gdLst>
                <a:gd name="T0" fmla="*/ 0 w 539"/>
                <a:gd name="T1" fmla="*/ 0 h 679"/>
                <a:gd name="T2" fmla="*/ 539 w 539"/>
                <a:gd name="T3" fmla="*/ 679 h 679"/>
                <a:gd name="T4" fmla="*/ 479 w 539"/>
                <a:gd name="T5" fmla="*/ 679 h 679"/>
                <a:gd name="T6" fmla="*/ 0 w 539"/>
                <a:gd name="T7" fmla="*/ 0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679">
                  <a:moveTo>
                    <a:pt x="0" y="0"/>
                  </a:moveTo>
                  <a:lnTo>
                    <a:pt x="539" y="679"/>
                  </a:lnTo>
                  <a:lnTo>
                    <a:pt x="479" y="67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6" name="Freeform 16"/>
            <p:cNvSpPr>
              <a:spLocks/>
            </p:cNvSpPr>
            <p:nvPr/>
          </p:nvSpPr>
          <p:spPr bwMode="auto">
            <a:xfrm>
              <a:off x="6962775" y="4308475"/>
              <a:ext cx="1198563" cy="1387475"/>
            </a:xfrm>
            <a:custGeom>
              <a:avLst/>
              <a:gdLst>
                <a:gd name="T0" fmla="*/ 4 w 1510"/>
                <a:gd name="T1" fmla="*/ 4 h 1748"/>
                <a:gd name="T2" fmla="*/ 28 w 1510"/>
                <a:gd name="T3" fmla="*/ 32 h 1748"/>
                <a:gd name="T4" fmla="*/ 71 w 1510"/>
                <a:gd name="T5" fmla="*/ 83 h 1748"/>
                <a:gd name="T6" fmla="*/ 131 w 1510"/>
                <a:gd name="T7" fmla="*/ 152 h 1748"/>
                <a:gd name="T8" fmla="*/ 205 w 1510"/>
                <a:gd name="T9" fmla="*/ 240 h 1748"/>
                <a:gd name="T10" fmla="*/ 291 w 1510"/>
                <a:gd name="T11" fmla="*/ 340 h 1748"/>
                <a:gd name="T12" fmla="*/ 384 w 1510"/>
                <a:gd name="T13" fmla="*/ 449 h 1748"/>
                <a:gd name="T14" fmla="*/ 483 w 1510"/>
                <a:gd name="T15" fmla="*/ 566 h 1748"/>
                <a:gd name="T16" fmla="*/ 582 w 1510"/>
                <a:gd name="T17" fmla="*/ 680 h 1748"/>
                <a:gd name="T18" fmla="*/ 681 w 1510"/>
                <a:gd name="T19" fmla="*/ 795 h 1748"/>
                <a:gd name="T20" fmla="*/ 774 w 1510"/>
                <a:gd name="T21" fmla="*/ 904 h 1748"/>
                <a:gd name="T22" fmla="*/ 862 w 1510"/>
                <a:gd name="T23" fmla="*/ 1004 h 1748"/>
                <a:gd name="T24" fmla="*/ 936 w 1510"/>
                <a:gd name="T25" fmla="*/ 1090 h 1748"/>
                <a:gd name="T26" fmla="*/ 998 w 1510"/>
                <a:gd name="T27" fmla="*/ 1162 h 1748"/>
                <a:gd name="T28" fmla="*/ 1041 w 1510"/>
                <a:gd name="T29" fmla="*/ 1212 h 1748"/>
                <a:gd name="T30" fmla="*/ 1065 w 1510"/>
                <a:gd name="T31" fmla="*/ 1239 h 1748"/>
                <a:gd name="T32" fmla="*/ 1070 w 1510"/>
                <a:gd name="T33" fmla="*/ 1246 h 1748"/>
                <a:gd name="T34" fmla="*/ 1095 w 1510"/>
                <a:gd name="T35" fmla="*/ 1274 h 1748"/>
                <a:gd name="T36" fmla="*/ 1139 w 1510"/>
                <a:gd name="T37" fmla="*/ 1325 h 1748"/>
                <a:gd name="T38" fmla="*/ 1201 w 1510"/>
                <a:gd name="T39" fmla="*/ 1395 h 1748"/>
                <a:gd name="T40" fmla="*/ 1277 w 1510"/>
                <a:gd name="T41" fmla="*/ 1483 h 1748"/>
                <a:gd name="T42" fmla="*/ 1365 w 1510"/>
                <a:gd name="T43" fmla="*/ 1583 h 1748"/>
                <a:gd name="T44" fmla="*/ 1460 w 1510"/>
                <a:gd name="T45" fmla="*/ 1692 h 1748"/>
                <a:gd name="T46" fmla="*/ 1408 w 1510"/>
                <a:gd name="T47" fmla="*/ 1748 h 1748"/>
                <a:gd name="T48" fmla="*/ 1316 w 1510"/>
                <a:gd name="T49" fmla="*/ 1633 h 1748"/>
                <a:gd name="T50" fmla="*/ 1234 w 1510"/>
                <a:gd name="T51" fmla="*/ 1528 h 1748"/>
                <a:gd name="T52" fmla="*/ 1160 w 1510"/>
                <a:gd name="T53" fmla="*/ 1436 h 1748"/>
                <a:gd name="T54" fmla="*/ 1102 w 1510"/>
                <a:gd name="T55" fmla="*/ 1361 h 1748"/>
                <a:gd name="T56" fmla="*/ 1059 w 1510"/>
                <a:gd name="T57" fmla="*/ 1306 h 1748"/>
                <a:gd name="T58" fmla="*/ 1035 w 1510"/>
                <a:gd name="T59" fmla="*/ 1278 h 1748"/>
                <a:gd name="T60" fmla="*/ 1029 w 1510"/>
                <a:gd name="T61" fmla="*/ 1271 h 1748"/>
                <a:gd name="T62" fmla="*/ 1007 w 1510"/>
                <a:gd name="T63" fmla="*/ 1242 h 1748"/>
                <a:gd name="T64" fmla="*/ 966 w 1510"/>
                <a:gd name="T65" fmla="*/ 1190 h 1748"/>
                <a:gd name="T66" fmla="*/ 906 w 1510"/>
                <a:gd name="T67" fmla="*/ 1118 h 1748"/>
                <a:gd name="T68" fmla="*/ 835 w 1510"/>
                <a:gd name="T69" fmla="*/ 1028 h 1748"/>
                <a:gd name="T70" fmla="*/ 752 w 1510"/>
                <a:gd name="T71" fmla="*/ 925 h 1748"/>
                <a:gd name="T72" fmla="*/ 662 w 1510"/>
                <a:gd name="T73" fmla="*/ 814 h 1748"/>
                <a:gd name="T74" fmla="*/ 567 w 1510"/>
                <a:gd name="T75" fmla="*/ 695 h 1748"/>
                <a:gd name="T76" fmla="*/ 470 w 1510"/>
                <a:gd name="T77" fmla="*/ 575 h 1748"/>
                <a:gd name="T78" fmla="*/ 375 w 1510"/>
                <a:gd name="T79" fmla="*/ 459 h 1748"/>
                <a:gd name="T80" fmla="*/ 284 w 1510"/>
                <a:gd name="T81" fmla="*/ 348 h 1748"/>
                <a:gd name="T82" fmla="*/ 202 w 1510"/>
                <a:gd name="T83" fmla="*/ 246 h 1748"/>
                <a:gd name="T84" fmla="*/ 129 w 1510"/>
                <a:gd name="T85" fmla="*/ 156 h 1748"/>
                <a:gd name="T86" fmla="*/ 69 w 1510"/>
                <a:gd name="T87" fmla="*/ 84 h 1748"/>
                <a:gd name="T88" fmla="*/ 26 w 1510"/>
                <a:gd name="T89" fmla="*/ 32 h 1748"/>
                <a:gd name="T90" fmla="*/ 4 w 1510"/>
                <a:gd name="T91" fmla="*/ 4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10" h="1748">
                  <a:moveTo>
                    <a:pt x="0" y="0"/>
                  </a:moveTo>
                  <a:lnTo>
                    <a:pt x="4" y="4"/>
                  </a:lnTo>
                  <a:lnTo>
                    <a:pt x="13" y="15"/>
                  </a:lnTo>
                  <a:lnTo>
                    <a:pt x="28" y="32"/>
                  </a:lnTo>
                  <a:lnTo>
                    <a:pt x="47" y="54"/>
                  </a:lnTo>
                  <a:lnTo>
                    <a:pt x="71" y="83"/>
                  </a:lnTo>
                  <a:lnTo>
                    <a:pt x="99" y="115"/>
                  </a:lnTo>
                  <a:lnTo>
                    <a:pt x="131" y="152"/>
                  </a:lnTo>
                  <a:lnTo>
                    <a:pt x="166" y="195"/>
                  </a:lnTo>
                  <a:lnTo>
                    <a:pt x="205" y="240"/>
                  </a:lnTo>
                  <a:lnTo>
                    <a:pt x="248" y="289"/>
                  </a:lnTo>
                  <a:lnTo>
                    <a:pt x="291" y="340"/>
                  </a:lnTo>
                  <a:lnTo>
                    <a:pt x="338" y="395"/>
                  </a:lnTo>
                  <a:lnTo>
                    <a:pt x="384" y="449"/>
                  </a:lnTo>
                  <a:lnTo>
                    <a:pt x="433" y="507"/>
                  </a:lnTo>
                  <a:lnTo>
                    <a:pt x="483" y="566"/>
                  </a:lnTo>
                  <a:lnTo>
                    <a:pt x="532" y="624"/>
                  </a:lnTo>
                  <a:lnTo>
                    <a:pt x="582" y="680"/>
                  </a:lnTo>
                  <a:lnTo>
                    <a:pt x="632" y="739"/>
                  </a:lnTo>
                  <a:lnTo>
                    <a:pt x="681" y="795"/>
                  </a:lnTo>
                  <a:lnTo>
                    <a:pt x="729" y="851"/>
                  </a:lnTo>
                  <a:lnTo>
                    <a:pt x="774" y="904"/>
                  </a:lnTo>
                  <a:lnTo>
                    <a:pt x="819" y="955"/>
                  </a:lnTo>
                  <a:lnTo>
                    <a:pt x="862" y="1004"/>
                  </a:lnTo>
                  <a:lnTo>
                    <a:pt x="901" y="1049"/>
                  </a:lnTo>
                  <a:lnTo>
                    <a:pt x="936" y="1090"/>
                  </a:lnTo>
                  <a:lnTo>
                    <a:pt x="968" y="1128"/>
                  </a:lnTo>
                  <a:lnTo>
                    <a:pt x="998" y="1162"/>
                  </a:lnTo>
                  <a:lnTo>
                    <a:pt x="1022" y="1190"/>
                  </a:lnTo>
                  <a:lnTo>
                    <a:pt x="1041" y="1212"/>
                  </a:lnTo>
                  <a:lnTo>
                    <a:pt x="1055" y="1229"/>
                  </a:lnTo>
                  <a:lnTo>
                    <a:pt x="1065" y="1239"/>
                  </a:lnTo>
                  <a:lnTo>
                    <a:pt x="1067" y="1242"/>
                  </a:lnTo>
                  <a:lnTo>
                    <a:pt x="1070" y="1246"/>
                  </a:lnTo>
                  <a:lnTo>
                    <a:pt x="1080" y="1257"/>
                  </a:lnTo>
                  <a:lnTo>
                    <a:pt x="1095" y="1274"/>
                  </a:lnTo>
                  <a:lnTo>
                    <a:pt x="1115" y="1297"/>
                  </a:lnTo>
                  <a:lnTo>
                    <a:pt x="1139" y="1325"/>
                  </a:lnTo>
                  <a:lnTo>
                    <a:pt x="1167" y="1357"/>
                  </a:lnTo>
                  <a:lnTo>
                    <a:pt x="1201" y="1395"/>
                  </a:lnTo>
                  <a:lnTo>
                    <a:pt x="1238" y="1436"/>
                  </a:lnTo>
                  <a:lnTo>
                    <a:pt x="1277" y="1483"/>
                  </a:lnTo>
                  <a:lnTo>
                    <a:pt x="1320" y="1530"/>
                  </a:lnTo>
                  <a:lnTo>
                    <a:pt x="1365" y="1583"/>
                  </a:lnTo>
                  <a:lnTo>
                    <a:pt x="1412" y="1635"/>
                  </a:lnTo>
                  <a:lnTo>
                    <a:pt x="1460" y="1692"/>
                  </a:lnTo>
                  <a:lnTo>
                    <a:pt x="1510" y="1748"/>
                  </a:lnTo>
                  <a:lnTo>
                    <a:pt x="1408" y="1748"/>
                  </a:lnTo>
                  <a:lnTo>
                    <a:pt x="1361" y="1690"/>
                  </a:lnTo>
                  <a:lnTo>
                    <a:pt x="1316" y="1633"/>
                  </a:lnTo>
                  <a:lnTo>
                    <a:pt x="1274" y="1579"/>
                  </a:lnTo>
                  <a:lnTo>
                    <a:pt x="1234" y="1528"/>
                  </a:lnTo>
                  <a:lnTo>
                    <a:pt x="1195" y="1479"/>
                  </a:lnTo>
                  <a:lnTo>
                    <a:pt x="1160" y="1436"/>
                  </a:lnTo>
                  <a:lnTo>
                    <a:pt x="1128" y="1396"/>
                  </a:lnTo>
                  <a:lnTo>
                    <a:pt x="1102" y="1361"/>
                  </a:lnTo>
                  <a:lnTo>
                    <a:pt x="1078" y="1331"/>
                  </a:lnTo>
                  <a:lnTo>
                    <a:pt x="1059" y="1306"/>
                  </a:lnTo>
                  <a:lnTo>
                    <a:pt x="1044" y="1289"/>
                  </a:lnTo>
                  <a:lnTo>
                    <a:pt x="1035" y="1278"/>
                  </a:lnTo>
                  <a:lnTo>
                    <a:pt x="1033" y="1274"/>
                  </a:lnTo>
                  <a:lnTo>
                    <a:pt x="1029" y="1271"/>
                  </a:lnTo>
                  <a:lnTo>
                    <a:pt x="1022" y="1259"/>
                  </a:lnTo>
                  <a:lnTo>
                    <a:pt x="1007" y="1242"/>
                  </a:lnTo>
                  <a:lnTo>
                    <a:pt x="988" y="1220"/>
                  </a:lnTo>
                  <a:lnTo>
                    <a:pt x="966" y="1190"/>
                  </a:lnTo>
                  <a:lnTo>
                    <a:pt x="938" y="1156"/>
                  </a:lnTo>
                  <a:lnTo>
                    <a:pt x="906" y="1118"/>
                  </a:lnTo>
                  <a:lnTo>
                    <a:pt x="873" y="1075"/>
                  </a:lnTo>
                  <a:lnTo>
                    <a:pt x="835" y="1028"/>
                  </a:lnTo>
                  <a:lnTo>
                    <a:pt x="794" y="977"/>
                  </a:lnTo>
                  <a:lnTo>
                    <a:pt x="752" y="925"/>
                  </a:lnTo>
                  <a:lnTo>
                    <a:pt x="709" y="870"/>
                  </a:lnTo>
                  <a:lnTo>
                    <a:pt x="662" y="814"/>
                  </a:lnTo>
                  <a:lnTo>
                    <a:pt x="616" y="754"/>
                  </a:lnTo>
                  <a:lnTo>
                    <a:pt x="567" y="695"/>
                  </a:lnTo>
                  <a:lnTo>
                    <a:pt x="519" y="635"/>
                  </a:lnTo>
                  <a:lnTo>
                    <a:pt x="470" y="575"/>
                  </a:lnTo>
                  <a:lnTo>
                    <a:pt x="422" y="517"/>
                  </a:lnTo>
                  <a:lnTo>
                    <a:pt x="375" y="459"/>
                  </a:lnTo>
                  <a:lnTo>
                    <a:pt x="328" y="402"/>
                  </a:lnTo>
                  <a:lnTo>
                    <a:pt x="284" y="348"/>
                  </a:lnTo>
                  <a:lnTo>
                    <a:pt x="241" y="295"/>
                  </a:lnTo>
                  <a:lnTo>
                    <a:pt x="202" y="246"/>
                  </a:lnTo>
                  <a:lnTo>
                    <a:pt x="162" y="199"/>
                  </a:lnTo>
                  <a:lnTo>
                    <a:pt x="129" y="156"/>
                  </a:lnTo>
                  <a:lnTo>
                    <a:pt x="97" y="118"/>
                  </a:lnTo>
                  <a:lnTo>
                    <a:pt x="69" y="84"/>
                  </a:lnTo>
                  <a:lnTo>
                    <a:pt x="45" y="54"/>
                  </a:lnTo>
                  <a:lnTo>
                    <a:pt x="26" y="32"/>
                  </a:lnTo>
                  <a:lnTo>
                    <a:pt x="13" y="1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8" name="Freeform 18"/>
            <p:cNvSpPr>
              <a:spLocks/>
            </p:cNvSpPr>
            <p:nvPr/>
          </p:nvSpPr>
          <p:spPr bwMode="auto">
            <a:xfrm>
              <a:off x="6921500" y="4054475"/>
              <a:ext cx="1576388" cy="1570037"/>
            </a:xfrm>
            <a:custGeom>
              <a:avLst/>
              <a:gdLst>
                <a:gd name="T0" fmla="*/ 4 w 1987"/>
                <a:gd name="T1" fmla="*/ 2 h 1978"/>
                <a:gd name="T2" fmla="*/ 32 w 1987"/>
                <a:gd name="T3" fmla="*/ 28 h 1978"/>
                <a:gd name="T4" fmla="*/ 84 w 1987"/>
                <a:gd name="T5" fmla="*/ 77 h 1978"/>
                <a:gd name="T6" fmla="*/ 159 w 1987"/>
                <a:gd name="T7" fmla="*/ 147 h 1978"/>
                <a:gd name="T8" fmla="*/ 250 w 1987"/>
                <a:gd name="T9" fmla="*/ 230 h 1978"/>
                <a:gd name="T10" fmla="*/ 356 w 1987"/>
                <a:gd name="T11" fmla="*/ 325 h 1978"/>
                <a:gd name="T12" fmla="*/ 470 w 1987"/>
                <a:gd name="T13" fmla="*/ 431 h 1978"/>
                <a:gd name="T14" fmla="*/ 591 w 1987"/>
                <a:gd name="T15" fmla="*/ 542 h 1978"/>
                <a:gd name="T16" fmla="*/ 712 w 1987"/>
                <a:gd name="T17" fmla="*/ 653 h 1978"/>
                <a:gd name="T18" fmla="*/ 835 w 1987"/>
                <a:gd name="T19" fmla="*/ 762 h 1978"/>
                <a:gd name="T20" fmla="*/ 951 w 1987"/>
                <a:gd name="T21" fmla="*/ 865 h 1978"/>
                <a:gd name="T22" fmla="*/ 1055 w 1987"/>
                <a:gd name="T23" fmla="*/ 961 h 1978"/>
                <a:gd name="T24" fmla="*/ 1148 w 1987"/>
                <a:gd name="T25" fmla="*/ 1044 h 1978"/>
                <a:gd name="T26" fmla="*/ 1223 w 1987"/>
                <a:gd name="T27" fmla="*/ 1111 h 1978"/>
                <a:gd name="T28" fmla="*/ 1277 w 1987"/>
                <a:gd name="T29" fmla="*/ 1158 h 1978"/>
                <a:gd name="T30" fmla="*/ 1307 w 1987"/>
                <a:gd name="T31" fmla="*/ 1185 h 1978"/>
                <a:gd name="T32" fmla="*/ 1314 w 1987"/>
                <a:gd name="T33" fmla="*/ 1192 h 1978"/>
                <a:gd name="T34" fmla="*/ 1342 w 1987"/>
                <a:gd name="T35" fmla="*/ 1216 h 1978"/>
                <a:gd name="T36" fmla="*/ 1398 w 1987"/>
                <a:gd name="T37" fmla="*/ 1265 h 1978"/>
                <a:gd name="T38" fmla="*/ 1473 w 1987"/>
                <a:gd name="T39" fmla="*/ 1331 h 1978"/>
                <a:gd name="T40" fmla="*/ 1568 w 1987"/>
                <a:gd name="T41" fmla="*/ 1414 h 1978"/>
                <a:gd name="T42" fmla="*/ 1674 w 1987"/>
                <a:gd name="T43" fmla="*/ 1508 h 1978"/>
                <a:gd name="T44" fmla="*/ 1792 w 1987"/>
                <a:gd name="T45" fmla="*/ 1609 h 1978"/>
                <a:gd name="T46" fmla="*/ 1913 w 1987"/>
                <a:gd name="T47" fmla="*/ 1716 h 1978"/>
                <a:gd name="T48" fmla="*/ 1987 w 1987"/>
                <a:gd name="T49" fmla="*/ 1780 h 1978"/>
                <a:gd name="T50" fmla="*/ 1885 w 1987"/>
                <a:gd name="T51" fmla="*/ 1873 h 1978"/>
                <a:gd name="T52" fmla="*/ 1769 w 1987"/>
                <a:gd name="T53" fmla="*/ 1754 h 1978"/>
                <a:gd name="T54" fmla="*/ 1657 w 1987"/>
                <a:gd name="T55" fmla="*/ 1639 h 1978"/>
                <a:gd name="T56" fmla="*/ 1551 w 1987"/>
                <a:gd name="T57" fmla="*/ 1534 h 1978"/>
                <a:gd name="T58" fmla="*/ 1458 w 1987"/>
                <a:gd name="T59" fmla="*/ 1438 h 1978"/>
                <a:gd name="T60" fmla="*/ 1378 w 1987"/>
                <a:gd name="T61" fmla="*/ 1357 h 1978"/>
                <a:gd name="T62" fmla="*/ 1316 w 1987"/>
                <a:gd name="T63" fmla="*/ 1295 h 1978"/>
                <a:gd name="T64" fmla="*/ 1277 w 1987"/>
                <a:gd name="T65" fmla="*/ 1254 h 1978"/>
                <a:gd name="T66" fmla="*/ 1264 w 1987"/>
                <a:gd name="T67" fmla="*/ 1241 h 1978"/>
                <a:gd name="T68" fmla="*/ 1249 w 1987"/>
                <a:gd name="T69" fmla="*/ 1226 h 1978"/>
                <a:gd name="T70" fmla="*/ 1210 w 1987"/>
                <a:gd name="T71" fmla="*/ 1186 h 1978"/>
                <a:gd name="T72" fmla="*/ 1147 w 1987"/>
                <a:gd name="T73" fmla="*/ 1126 h 1978"/>
                <a:gd name="T74" fmla="*/ 1066 w 1987"/>
                <a:gd name="T75" fmla="*/ 1045 h 1978"/>
                <a:gd name="T76" fmla="*/ 971 w 1987"/>
                <a:gd name="T77" fmla="*/ 951 h 1978"/>
                <a:gd name="T78" fmla="*/ 865 w 1987"/>
                <a:gd name="T79" fmla="*/ 846 h 1978"/>
                <a:gd name="T80" fmla="*/ 751 w 1987"/>
                <a:gd name="T81" fmla="*/ 733 h 1978"/>
                <a:gd name="T82" fmla="*/ 634 w 1987"/>
                <a:gd name="T83" fmla="*/ 617 h 1978"/>
                <a:gd name="T84" fmla="*/ 517 w 1987"/>
                <a:gd name="T85" fmla="*/ 500 h 1978"/>
                <a:gd name="T86" fmla="*/ 401 w 1987"/>
                <a:gd name="T87" fmla="*/ 389 h 1978"/>
                <a:gd name="T88" fmla="*/ 295 w 1987"/>
                <a:gd name="T89" fmla="*/ 286 h 1978"/>
                <a:gd name="T90" fmla="*/ 198 w 1987"/>
                <a:gd name="T91" fmla="*/ 192 h 1978"/>
                <a:gd name="T92" fmla="*/ 116 w 1987"/>
                <a:gd name="T93" fmla="*/ 113 h 1978"/>
                <a:gd name="T94" fmla="*/ 54 w 1987"/>
                <a:gd name="T95" fmla="*/ 53 h 1978"/>
                <a:gd name="T96" fmla="*/ 13 w 1987"/>
                <a:gd name="T97" fmla="*/ 13 h 1978"/>
                <a:gd name="T98" fmla="*/ 0 w 1987"/>
                <a:gd name="T99" fmla="*/ 0 h 19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87" h="1978">
                  <a:moveTo>
                    <a:pt x="0" y="0"/>
                  </a:moveTo>
                  <a:lnTo>
                    <a:pt x="4" y="2"/>
                  </a:lnTo>
                  <a:lnTo>
                    <a:pt x="13" y="13"/>
                  </a:lnTo>
                  <a:lnTo>
                    <a:pt x="32" y="28"/>
                  </a:lnTo>
                  <a:lnTo>
                    <a:pt x="56" y="51"/>
                  </a:lnTo>
                  <a:lnTo>
                    <a:pt x="84" y="77"/>
                  </a:lnTo>
                  <a:lnTo>
                    <a:pt x="119" y="109"/>
                  </a:lnTo>
                  <a:lnTo>
                    <a:pt x="159" y="147"/>
                  </a:lnTo>
                  <a:lnTo>
                    <a:pt x="203" y="186"/>
                  </a:lnTo>
                  <a:lnTo>
                    <a:pt x="250" y="230"/>
                  </a:lnTo>
                  <a:lnTo>
                    <a:pt x="302" y="277"/>
                  </a:lnTo>
                  <a:lnTo>
                    <a:pt x="356" y="325"/>
                  </a:lnTo>
                  <a:lnTo>
                    <a:pt x="412" y="378"/>
                  </a:lnTo>
                  <a:lnTo>
                    <a:pt x="470" y="431"/>
                  </a:lnTo>
                  <a:lnTo>
                    <a:pt x="530" y="485"/>
                  </a:lnTo>
                  <a:lnTo>
                    <a:pt x="591" y="542"/>
                  </a:lnTo>
                  <a:lnTo>
                    <a:pt x="651" y="598"/>
                  </a:lnTo>
                  <a:lnTo>
                    <a:pt x="712" y="653"/>
                  </a:lnTo>
                  <a:lnTo>
                    <a:pt x="774" y="707"/>
                  </a:lnTo>
                  <a:lnTo>
                    <a:pt x="835" y="762"/>
                  </a:lnTo>
                  <a:lnTo>
                    <a:pt x="893" y="814"/>
                  </a:lnTo>
                  <a:lnTo>
                    <a:pt x="951" y="865"/>
                  </a:lnTo>
                  <a:lnTo>
                    <a:pt x="1005" y="914"/>
                  </a:lnTo>
                  <a:lnTo>
                    <a:pt x="1055" y="961"/>
                  </a:lnTo>
                  <a:lnTo>
                    <a:pt x="1104" y="1004"/>
                  </a:lnTo>
                  <a:lnTo>
                    <a:pt x="1148" y="1044"/>
                  </a:lnTo>
                  <a:lnTo>
                    <a:pt x="1189" y="1079"/>
                  </a:lnTo>
                  <a:lnTo>
                    <a:pt x="1223" y="1111"/>
                  </a:lnTo>
                  <a:lnTo>
                    <a:pt x="1253" y="1138"/>
                  </a:lnTo>
                  <a:lnTo>
                    <a:pt x="1277" y="1158"/>
                  </a:lnTo>
                  <a:lnTo>
                    <a:pt x="1296" y="1175"/>
                  </a:lnTo>
                  <a:lnTo>
                    <a:pt x="1307" y="1185"/>
                  </a:lnTo>
                  <a:lnTo>
                    <a:pt x="1311" y="1188"/>
                  </a:lnTo>
                  <a:lnTo>
                    <a:pt x="1314" y="1192"/>
                  </a:lnTo>
                  <a:lnTo>
                    <a:pt x="1326" y="1201"/>
                  </a:lnTo>
                  <a:lnTo>
                    <a:pt x="1342" y="1216"/>
                  </a:lnTo>
                  <a:lnTo>
                    <a:pt x="1367" y="1239"/>
                  </a:lnTo>
                  <a:lnTo>
                    <a:pt x="1398" y="1265"/>
                  </a:lnTo>
                  <a:lnTo>
                    <a:pt x="1434" y="1295"/>
                  </a:lnTo>
                  <a:lnTo>
                    <a:pt x="1473" y="1331"/>
                  </a:lnTo>
                  <a:lnTo>
                    <a:pt x="1518" y="1371"/>
                  </a:lnTo>
                  <a:lnTo>
                    <a:pt x="1568" y="1414"/>
                  </a:lnTo>
                  <a:lnTo>
                    <a:pt x="1618" y="1459"/>
                  </a:lnTo>
                  <a:lnTo>
                    <a:pt x="1674" y="1508"/>
                  </a:lnTo>
                  <a:lnTo>
                    <a:pt x="1732" y="1557"/>
                  </a:lnTo>
                  <a:lnTo>
                    <a:pt x="1792" y="1609"/>
                  </a:lnTo>
                  <a:lnTo>
                    <a:pt x="1851" y="1664"/>
                  </a:lnTo>
                  <a:lnTo>
                    <a:pt x="1913" y="1716"/>
                  </a:lnTo>
                  <a:lnTo>
                    <a:pt x="1976" y="1771"/>
                  </a:lnTo>
                  <a:lnTo>
                    <a:pt x="1987" y="1780"/>
                  </a:lnTo>
                  <a:lnTo>
                    <a:pt x="1987" y="1978"/>
                  </a:lnTo>
                  <a:lnTo>
                    <a:pt x="1885" y="1873"/>
                  </a:lnTo>
                  <a:lnTo>
                    <a:pt x="1827" y="1812"/>
                  </a:lnTo>
                  <a:lnTo>
                    <a:pt x="1769" y="1754"/>
                  </a:lnTo>
                  <a:lnTo>
                    <a:pt x="1711" y="1696"/>
                  </a:lnTo>
                  <a:lnTo>
                    <a:pt x="1657" y="1639"/>
                  </a:lnTo>
                  <a:lnTo>
                    <a:pt x="1603" y="1585"/>
                  </a:lnTo>
                  <a:lnTo>
                    <a:pt x="1551" y="1534"/>
                  </a:lnTo>
                  <a:lnTo>
                    <a:pt x="1503" y="1483"/>
                  </a:lnTo>
                  <a:lnTo>
                    <a:pt x="1458" y="1438"/>
                  </a:lnTo>
                  <a:lnTo>
                    <a:pt x="1415" y="1395"/>
                  </a:lnTo>
                  <a:lnTo>
                    <a:pt x="1378" y="1357"/>
                  </a:lnTo>
                  <a:lnTo>
                    <a:pt x="1344" y="1324"/>
                  </a:lnTo>
                  <a:lnTo>
                    <a:pt x="1316" y="1295"/>
                  </a:lnTo>
                  <a:lnTo>
                    <a:pt x="1294" y="1271"/>
                  </a:lnTo>
                  <a:lnTo>
                    <a:pt x="1277" y="1254"/>
                  </a:lnTo>
                  <a:lnTo>
                    <a:pt x="1268" y="1245"/>
                  </a:lnTo>
                  <a:lnTo>
                    <a:pt x="1264" y="1241"/>
                  </a:lnTo>
                  <a:lnTo>
                    <a:pt x="1260" y="1237"/>
                  </a:lnTo>
                  <a:lnTo>
                    <a:pt x="1249" y="1226"/>
                  </a:lnTo>
                  <a:lnTo>
                    <a:pt x="1232" y="1209"/>
                  </a:lnTo>
                  <a:lnTo>
                    <a:pt x="1210" y="1186"/>
                  </a:lnTo>
                  <a:lnTo>
                    <a:pt x="1180" y="1158"/>
                  </a:lnTo>
                  <a:lnTo>
                    <a:pt x="1147" y="1126"/>
                  </a:lnTo>
                  <a:lnTo>
                    <a:pt x="1109" y="1087"/>
                  </a:lnTo>
                  <a:lnTo>
                    <a:pt x="1066" y="1045"/>
                  </a:lnTo>
                  <a:lnTo>
                    <a:pt x="1022" y="1000"/>
                  </a:lnTo>
                  <a:lnTo>
                    <a:pt x="971" y="951"/>
                  </a:lnTo>
                  <a:lnTo>
                    <a:pt x="919" y="899"/>
                  </a:lnTo>
                  <a:lnTo>
                    <a:pt x="865" y="846"/>
                  </a:lnTo>
                  <a:lnTo>
                    <a:pt x="809" y="790"/>
                  </a:lnTo>
                  <a:lnTo>
                    <a:pt x="751" y="733"/>
                  </a:lnTo>
                  <a:lnTo>
                    <a:pt x="694" y="675"/>
                  </a:lnTo>
                  <a:lnTo>
                    <a:pt x="634" y="617"/>
                  </a:lnTo>
                  <a:lnTo>
                    <a:pt x="574" y="559"/>
                  </a:lnTo>
                  <a:lnTo>
                    <a:pt x="517" y="500"/>
                  </a:lnTo>
                  <a:lnTo>
                    <a:pt x="459" y="444"/>
                  </a:lnTo>
                  <a:lnTo>
                    <a:pt x="401" y="389"/>
                  </a:lnTo>
                  <a:lnTo>
                    <a:pt x="347" y="337"/>
                  </a:lnTo>
                  <a:lnTo>
                    <a:pt x="295" y="286"/>
                  </a:lnTo>
                  <a:lnTo>
                    <a:pt x="244" y="237"/>
                  </a:lnTo>
                  <a:lnTo>
                    <a:pt x="198" y="192"/>
                  </a:lnTo>
                  <a:lnTo>
                    <a:pt x="155" y="151"/>
                  </a:lnTo>
                  <a:lnTo>
                    <a:pt x="116" y="113"/>
                  </a:lnTo>
                  <a:lnTo>
                    <a:pt x="82" y="81"/>
                  </a:lnTo>
                  <a:lnTo>
                    <a:pt x="54" y="53"/>
                  </a:lnTo>
                  <a:lnTo>
                    <a:pt x="30" y="30"/>
                  </a:lnTo>
                  <a:lnTo>
                    <a:pt x="13" y="13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9" name="Freeform 19"/>
            <p:cNvSpPr>
              <a:spLocks/>
            </p:cNvSpPr>
            <p:nvPr/>
          </p:nvSpPr>
          <p:spPr bwMode="auto">
            <a:xfrm>
              <a:off x="7734300" y="4662488"/>
              <a:ext cx="763588" cy="676275"/>
            </a:xfrm>
            <a:custGeom>
              <a:avLst/>
              <a:gdLst>
                <a:gd name="T0" fmla="*/ 0 w 962"/>
                <a:gd name="T1" fmla="*/ 0 h 854"/>
                <a:gd name="T2" fmla="*/ 884 w 962"/>
                <a:gd name="T3" fmla="*/ 711 h 854"/>
                <a:gd name="T4" fmla="*/ 962 w 962"/>
                <a:gd name="T5" fmla="*/ 771 h 854"/>
                <a:gd name="T6" fmla="*/ 962 w 962"/>
                <a:gd name="T7" fmla="*/ 854 h 854"/>
                <a:gd name="T8" fmla="*/ 849 w 962"/>
                <a:gd name="T9" fmla="*/ 750 h 854"/>
                <a:gd name="T10" fmla="*/ 0 w 962"/>
                <a:gd name="T11" fmla="*/ 0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2" h="854">
                  <a:moveTo>
                    <a:pt x="0" y="0"/>
                  </a:moveTo>
                  <a:lnTo>
                    <a:pt x="884" y="711"/>
                  </a:lnTo>
                  <a:lnTo>
                    <a:pt x="962" y="771"/>
                  </a:lnTo>
                  <a:lnTo>
                    <a:pt x="962" y="854"/>
                  </a:lnTo>
                  <a:lnTo>
                    <a:pt x="849" y="75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0" name="Freeform 20"/>
            <p:cNvSpPr>
              <a:spLocks/>
            </p:cNvSpPr>
            <p:nvPr/>
          </p:nvSpPr>
          <p:spPr bwMode="auto">
            <a:xfrm>
              <a:off x="6862763" y="3865563"/>
              <a:ext cx="1635125" cy="1279525"/>
            </a:xfrm>
            <a:custGeom>
              <a:avLst/>
              <a:gdLst>
                <a:gd name="T0" fmla="*/ 4 w 2060"/>
                <a:gd name="T1" fmla="*/ 1 h 1612"/>
                <a:gd name="T2" fmla="*/ 34 w 2060"/>
                <a:gd name="T3" fmla="*/ 24 h 1612"/>
                <a:gd name="T4" fmla="*/ 88 w 2060"/>
                <a:gd name="T5" fmla="*/ 65 h 1612"/>
                <a:gd name="T6" fmla="*/ 164 w 2060"/>
                <a:gd name="T7" fmla="*/ 122 h 1612"/>
                <a:gd name="T8" fmla="*/ 260 w 2060"/>
                <a:gd name="T9" fmla="*/ 193 h 1612"/>
                <a:gd name="T10" fmla="*/ 370 w 2060"/>
                <a:gd name="T11" fmla="*/ 276 h 1612"/>
                <a:gd name="T12" fmla="*/ 491 w 2060"/>
                <a:gd name="T13" fmla="*/ 366 h 1612"/>
                <a:gd name="T14" fmla="*/ 619 w 2060"/>
                <a:gd name="T15" fmla="*/ 462 h 1612"/>
                <a:gd name="T16" fmla="*/ 750 w 2060"/>
                <a:gd name="T17" fmla="*/ 560 h 1612"/>
                <a:gd name="T18" fmla="*/ 882 w 2060"/>
                <a:gd name="T19" fmla="*/ 657 h 1612"/>
                <a:gd name="T20" fmla="*/ 1011 w 2060"/>
                <a:gd name="T21" fmla="*/ 751 h 1612"/>
                <a:gd name="T22" fmla="*/ 1132 w 2060"/>
                <a:gd name="T23" fmla="*/ 842 h 1612"/>
                <a:gd name="T24" fmla="*/ 1244 w 2060"/>
                <a:gd name="T25" fmla="*/ 923 h 1612"/>
                <a:gd name="T26" fmla="*/ 1339 w 2060"/>
                <a:gd name="T27" fmla="*/ 992 h 1612"/>
                <a:gd name="T28" fmla="*/ 1415 w 2060"/>
                <a:gd name="T29" fmla="*/ 1050 h 1612"/>
                <a:gd name="T30" fmla="*/ 1471 w 2060"/>
                <a:gd name="T31" fmla="*/ 1090 h 1612"/>
                <a:gd name="T32" fmla="*/ 1501 w 2060"/>
                <a:gd name="T33" fmla="*/ 1112 h 1612"/>
                <a:gd name="T34" fmla="*/ 1509 w 2060"/>
                <a:gd name="T35" fmla="*/ 1118 h 1612"/>
                <a:gd name="T36" fmla="*/ 1537 w 2060"/>
                <a:gd name="T37" fmla="*/ 1139 h 1612"/>
                <a:gd name="T38" fmla="*/ 1592 w 2060"/>
                <a:gd name="T39" fmla="*/ 1178 h 1612"/>
                <a:gd name="T40" fmla="*/ 1669 w 2060"/>
                <a:gd name="T41" fmla="*/ 1235 h 1612"/>
                <a:gd name="T42" fmla="*/ 1764 w 2060"/>
                <a:gd name="T43" fmla="*/ 1304 h 1612"/>
                <a:gd name="T44" fmla="*/ 1874 w 2060"/>
                <a:gd name="T45" fmla="*/ 1383 h 1612"/>
                <a:gd name="T46" fmla="*/ 1995 w 2060"/>
                <a:gd name="T47" fmla="*/ 1471 h 1612"/>
                <a:gd name="T48" fmla="*/ 2060 w 2060"/>
                <a:gd name="T49" fmla="*/ 1612 h 1612"/>
                <a:gd name="T50" fmla="*/ 1930 w 2060"/>
                <a:gd name="T51" fmla="*/ 1509 h 1612"/>
                <a:gd name="T52" fmla="*/ 1809 w 2060"/>
                <a:gd name="T53" fmla="*/ 1413 h 1612"/>
                <a:gd name="T54" fmla="*/ 1701 w 2060"/>
                <a:gd name="T55" fmla="*/ 1327 h 1612"/>
                <a:gd name="T56" fmla="*/ 1609 w 2060"/>
                <a:gd name="T57" fmla="*/ 1255 h 1612"/>
                <a:gd name="T58" fmla="*/ 1540 w 2060"/>
                <a:gd name="T59" fmla="*/ 1199 h 1612"/>
                <a:gd name="T60" fmla="*/ 1494 w 2060"/>
                <a:gd name="T61" fmla="*/ 1163 h 1612"/>
                <a:gd name="T62" fmla="*/ 1479 w 2060"/>
                <a:gd name="T63" fmla="*/ 1150 h 1612"/>
                <a:gd name="T64" fmla="*/ 1464 w 2060"/>
                <a:gd name="T65" fmla="*/ 1139 h 1612"/>
                <a:gd name="T66" fmla="*/ 1421 w 2060"/>
                <a:gd name="T67" fmla="*/ 1105 h 1612"/>
                <a:gd name="T68" fmla="*/ 1358 w 2060"/>
                <a:gd name="T69" fmla="*/ 1054 h 1612"/>
                <a:gd name="T70" fmla="*/ 1272 w 2060"/>
                <a:gd name="T71" fmla="*/ 988 h 1612"/>
                <a:gd name="T72" fmla="*/ 1171 w 2060"/>
                <a:gd name="T73" fmla="*/ 909 h 1612"/>
                <a:gd name="T74" fmla="*/ 1057 w 2060"/>
                <a:gd name="T75" fmla="*/ 819 h 1612"/>
                <a:gd name="T76" fmla="*/ 934 w 2060"/>
                <a:gd name="T77" fmla="*/ 723 h 1612"/>
                <a:gd name="T78" fmla="*/ 806 w 2060"/>
                <a:gd name="T79" fmla="*/ 624 h 1612"/>
                <a:gd name="T80" fmla="*/ 675 w 2060"/>
                <a:gd name="T81" fmla="*/ 522 h 1612"/>
                <a:gd name="T82" fmla="*/ 547 w 2060"/>
                <a:gd name="T83" fmla="*/ 423 h 1612"/>
                <a:gd name="T84" fmla="*/ 424 w 2060"/>
                <a:gd name="T85" fmla="*/ 327 h 1612"/>
                <a:gd name="T86" fmla="*/ 310 w 2060"/>
                <a:gd name="T87" fmla="*/ 238 h 1612"/>
                <a:gd name="T88" fmla="*/ 207 w 2060"/>
                <a:gd name="T89" fmla="*/ 159 h 1612"/>
                <a:gd name="T90" fmla="*/ 122 w 2060"/>
                <a:gd name="T91" fmla="*/ 94 h 1612"/>
                <a:gd name="T92" fmla="*/ 56 w 2060"/>
                <a:gd name="T93" fmla="*/ 43 h 1612"/>
                <a:gd name="T94" fmla="*/ 15 w 2060"/>
                <a:gd name="T95" fmla="*/ 11 h 1612"/>
                <a:gd name="T96" fmla="*/ 0 w 2060"/>
                <a:gd name="T97" fmla="*/ 0 h 1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60" h="1612">
                  <a:moveTo>
                    <a:pt x="0" y="0"/>
                  </a:moveTo>
                  <a:lnTo>
                    <a:pt x="4" y="1"/>
                  </a:lnTo>
                  <a:lnTo>
                    <a:pt x="15" y="11"/>
                  </a:lnTo>
                  <a:lnTo>
                    <a:pt x="34" y="24"/>
                  </a:lnTo>
                  <a:lnTo>
                    <a:pt x="58" y="43"/>
                  </a:lnTo>
                  <a:lnTo>
                    <a:pt x="88" y="65"/>
                  </a:lnTo>
                  <a:lnTo>
                    <a:pt x="123" y="92"/>
                  </a:lnTo>
                  <a:lnTo>
                    <a:pt x="164" y="122"/>
                  </a:lnTo>
                  <a:lnTo>
                    <a:pt x="211" y="156"/>
                  </a:lnTo>
                  <a:lnTo>
                    <a:pt x="260" y="193"/>
                  </a:lnTo>
                  <a:lnTo>
                    <a:pt x="314" y="233"/>
                  </a:lnTo>
                  <a:lnTo>
                    <a:pt x="370" y="276"/>
                  </a:lnTo>
                  <a:lnTo>
                    <a:pt x="429" y="319"/>
                  </a:lnTo>
                  <a:lnTo>
                    <a:pt x="491" y="366"/>
                  </a:lnTo>
                  <a:lnTo>
                    <a:pt x="554" y="413"/>
                  </a:lnTo>
                  <a:lnTo>
                    <a:pt x="619" y="462"/>
                  </a:lnTo>
                  <a:lnTo>
                    <a:pt x="685" y="511"/>
                  </a:lnTo>
                  <a:lnTo>
                    <a:pt x="750" y="560"/>
                  </a:lnTo>
                  <a:lnTo>
                    <a:pt x="817" y="609"/>
                  </a:lnTo>
                  <a:lnTo>
                    <a:pt x="882" y="657"/>
                  </a:lnTo>
                  <a:lnTo>
                    <a:pt x="947" y="704"/>
                  </a:lnTo>
                  <a:lnTo>
                    <a:pt x="1011" y="751"/>
                  </a:lnTo>
                  <a:lnTo>
                    <a:pt x="1074" y="798"/>
                  </a:lnTo>
                  <a:lnTo>
                    <a:pt x="1132" y="842"/>
                  </a:lnTo>
                  <a:lnTo>
                    <a:pt x="1190" y="883"/>
                  </a:lnTo>
                  <a:lnTo>
                    <a:pt x="1244" y="923"/>
                  </a:lnTo>
                  <a:lnTo>
                    <a:pt x="1292" y="960"/>
                  </a:lnTo>
                  <a:lnTo>
                    <a:pt x="1339" y="992"/>
                  </a:lnTo>
                  <a:lnTo>
                    <a:pt x="1380" y="1024"/>
                  </a:lnTo>
                  <a:lnTo>
                    <a:pt x="1415" y="1050"/>
                  </a:lnTo>
                  <a:lnTo>
                    <a:pt x="1447" y="1073"/>
                  </a:lnTo>
                  <a:lnTo>
                    <a:pt x="1471" y="1090"/>
                  </a:lnTo>
                  <a:lnTo>
                    <a:pt x="1490" y="1103"/>
                  </a:lnTo>
                  <a:lnTo>
                    <a:pt x="1501" y="1112"/>
                  </a:lnTo>
                  <a:lnTo>
                    <a:pt x="1505" y="1114"/>
                  </a:lnTo>
                  <a:lnTo>
                    <a:pt x="1509" y="1118"/>
                  </a:lnTo>
                  <a:lnTo>
                    <a:pt x="1520" y="1126"/>
                  </a:lnTo>
                  <a:lnTo>
                    <a:pt x="1537" y="1139"/>
                  </a:lnTo>
                  <a:lnTo>
                    <a:pt x="1563" y="1156"/>
                  </a:lnTo>
                  <a:lnTo>
                    <a:pt x="1592" y="1178"/>
                  </a:lnTo>
                  <a:lnTo>
                    <a:pt x="1628" y="1204"/>
                  </a:lnTo>
                  <a:lnTo>
                    <a:pt x="1669" y="1235"/>
                  </a:lnTo>
                  <a:lnTo>
                    <a:pt x="1716" y="1268"/>
                  </a:lnTo>
                  <a:lnTo>
                    <a:pt x="1764" y="1304"/>
                  </a:lnTo>
                  <a:lnTo>
                    <a:pt x="1818" y="1342"/>
                  </a:lnTo>
                  <a:lnTo>
                    <a:pt x="1874" y="1383"/>
                  </a:lnTo>
                  <a:lnTo>
                    <a:pt x="1934" y="1426"/>
                  </a:lnTo>
                  <a:lnTo>
                    <a:pt x="1995" y="1471"/>
                  </a:lnTo>
                  <a:lnTo>
                    <a:pt x="2060" y="1518"/>
                  </a:lnTo>
                  <a:lnTo>
                    <a:pt x="2060" y="1612"/>
                  </a:lnTo>
                  <a:lnTo>
                    <a:pt x="1993" y="1560"/>
                  </a:lnTo>
                  <a:lnTo>
                    <a:pt x="1930" y="1509"/>
                  </a:lnTo>
                  <a:lnTo>
                    <a:pt x="1868" y="1460"/>
                  </a:lnTo>
                  <a:lnTo>
                    <a:pt x="1809" y="1413"/>
                  </a:lnTo>
                  <a:lnTo>
                    <a:pt x="1753" y="1368"/>
                  </a:lnTo>
                  <a:lnTo>
                    <a:pt x="1701" y="1327"/>
                  </a:lnTo>
                  <a:lnTo>
                    <a:pt x="1652" y="1289"/>
                  </a:lnTo>
                  <a:lnTo>
                    <a:pt x="1609" y="1255"/>
                  </a:lnTo>
                  <a:lnTo>
                    <a:pt x="1572" y="1225"/>
                  </a:lnTo>
                  <a:lnTo>
                    <a:pt x="1540" y="1199"/>
                  </a:lnTo>
                  <a:lnTo>
                    <a:pt x="1514" y="1178"/>
                  </a:lnTo>
                  <a:lnTo>
                    <a:pt x="1494" y="1163"/>
                  </a:lnTo>
                  <a:lnTo>
                    <a:pt x="1482" y="1154"/>
                  </a:lnTo>
                  <a:lnTo>
                    <a:pt x="1479" y="1150"/>
                  </a:lnTo>
                  <a:lnTo>
                    <a:pt x="1475" y="1146"/>
                  </a:lnTo>
                  <a:lnTo>
                    <a:pt x="1464" y="1139"/>
                  </a:lnTo>
                  <a:lnTo>
                    <a:pt x="1445" y="1124"/>
                  </a:lnTo>
                  <a:lnTo>
                    <a:pt x="1421" y="1105"/>
                  </a:lnTo>
                  <a:lnTo>
                    <a:pt x="1391" y="1082"/>
                  </a:lnTo>
                  <a:lnTo>
                    <a:pt x="1358" y="1054"/>
                  </a:lnTo>
                  <a:lnTo>
                    <a:pt x="1317" y="1024"/>
                  </a:lnTo>
                  <a:lnTo>
                    <a:pt x="1272" y="988"/>
                  </a:lnTo>
                  <a:lnTo>
                    <a:pt x="1223" y="951"/>
                  </a:lnTo>
                  <a:lnTo>
                    <a:pt x="1171" y="909"/>
                  </a:lnTo>
                  <a:lnTo>
                    <a:pt x="1115" y="866"/>
                  </a:lnTo>
                  <a:lnTo>
                    <a:pt x="1057" y="819"/>
                  </a:lnTo>
                  <a:lnTo>
                    <a:pt x="996" y="772"/>
                  </a:lnTo>
                  <a:lnTo>
                    <a:pt x="934" y="723"/>
                  </a:lnTo>
                  <a:lnTo>
                    <a:pt x="871" y="674"/>
                  </a:lnTo>
                  <a:lnTo>
                    <a:pt x="806" y="624"/>
                  </a:lnTo>
                  <a:lnTo>
                    <a:pt x="741" y="571"/>
                  </a:lnTo>
                  <a:lnTo>
                    <a:pt x="675" y="522"/>
                  </a:lnTo>
                  <a:lnTo>
                    <a:pt x="612" y="471"/>
                  </a:lnTo>
                  <a:lnTo>
                    <a:pt x="547" y="423"/>
                  </a:lnTo>
                  <a:lnTo>
                    <a:pt x="485" y="374"/>
                  </a:lnTo>
                  <a:lnTo>
                    <a:pt x="424" y="327"/>
                  </a:lnTo>
                  <a:lnTo>
                    <a:pt x="366" y="282"/>
                  </a:lnTo>
                  <a:lnTo>
                    <a:pt x="310" y="238"/>
                  </a:lnTo>
                  <a:lnTo>
                    <a:pt x="258" y="197"/>
                  </a:lnTo>
                  <a:lnTo>
                    <a:pt x="207" y="159"/>
                  </a:lnTo>
                  <a:lnTo>
                    <a:pt x="163" y="126"/>
                  </a:lnTo>
                  <a:lnTo>
                    <a:pt x="122" y="94"/>
                  </a:lnTo>
                  <a:lnTo>
                    <a:pt x="86" y="65"/>
                  </a:lnTo>
                  <a:lnTo>
                    <a:pt x="56" y="43"/>
                  </a:lnTo>
                  <a:lnTo>
                    <a:pt x="32" y="24"/>
                  </a:lnTo>
                  <a:lnTo>
                    <a:pt x="15" y="11"/>
                  </a:lnTo>
                  <a:lnTo>
                    <a:pt x="4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1" name="Freeform 21"/>
            <p:cNvSpPr>
              <a:spLocks/>
            </p:cNvSpPr>
            <p:nvPr/>
          </p:nvSpPr>
          <p:spPr bwMode="auto">
            <a:xfrm>
              <a:off x="7399338" y="4070350"/>
              <a:ext cx="1098550" cy="701675"/>
            </a:xfrm>
            <a:custGeom>
              <a:avLst/>
              <a:gdLst>
                <a:gd name="T0" fmla="*/ 4 w 1385"/>
                <a:gd name="T1" fmla="*/ 2 h 883"/>
                <a:gd name="T2" fmla="*/ 38 w 1385"/>
                <a:gd name="T3" fmla="*/ 21 h 883"/>
                <a:gd name="T4" fmla="*/ 97 w 1385"/>
                <a:gd name="T5" fmla="*/ 56 h 883"/>
                <a:gd name="T6" fmla="*/ 181 w 1385"/>
                <a:gd name="T7" fmla="*/ 103 h 883"/>
                <a:gd name="T8" fmla="*/ 284 w 1385"/>
                <a:gd name="T9" fmla="*/ 164 h 883"/>
                <a:gd name="T10" fmla="*/ 401 w 1385"/>
                <a:gd name="T11" fmla="*/ 231 h 883"/>
                <a:gd name="T12" fmla="*/ 528 w 1385"/>
                <a:gd name="T13" fmla="*/ 303 h 883"/>
                <a:gd name="T14" fmla="*/ 658 w 1385"/>
                <a:gd name="T15" fmla="*/ 378 h 883"/>
                <a:gd name="T16" fmla="*/ 791 w 1385"/>
                <a:gd name="T17" fmla="*/ 451 h 883"/>
                <a:gd name="T18" fmla="*/ 917 w 1385"/>
                <a:gd name="T19" fmla="*/ 523 h 883"/>
                <a:gd name="T20" fmla="*/ 1035 w 1385"/>
                <a:gd name="T21" fmla="*/ 588 h 883"/>
                <a:gd name="T22" fmla="*/ 1137 w 1385"/>
                <a:gd name="T23" fmla="*/ 647 h 883"/>
                <a:gd name="T24" fmla="*/ 1223 w 1385"/>
                <a:gd name="T25" fmla="*/ 694 h 883"/>
                <a:gd name="T26" fmla="*/ 1283 w 1385"/>
                <a:gd name="T27" fmla="*/ 729 h 883"/>
                <a:gd name="T28" fmla="*/ 1316 w 1385"/>
                <a:gd name="T29" fmla="*/ 746 h 883"/>
                <a:gd name="T30" fmla="*/ 1326 w 1385"/>
                <a:gd name="T31" fmla="*/ 752 h 883"/>
                <a:gd name="T32" fmla="*/ 1357 w 1385"/>
                <a:gd name="T33" fmla="*/ 769 h 883"/>
                <a:gd name="T34" fmla="*/ 1385 w 1385"/>
                <a:gd name="T35" fmla="*/ 883 h 883"/>
                <a:gd name="T36" fmla="*/ 1329 w 1385"/>
                <a:gd name="T37" fmla="*/ 846 h 883"/>
                <a:gd name="T38" fmla="*/ 1294 w 1385"/>
                <a:gd name="T39" fmla="*/ 823 h 883"/>
                <a:gd name="T40" fmla="*/ 1281 w 1385"/>
                <a:gd name="T41" fmla="*/ 814 h 883"/>
                <a:gd name="T42" fmla="*/ 1266 w 1385"/>
                <a:gd name="T43" fmla="*/ 804 h 883"/>
                <a:gd name="T44" fmla="*/ 1219 w 1385"/>
                <a:gd name="T45" fmla="*/ 774 h 883"/>
                <a:gd name="T46" fmla="*/ 1149 w 1385"/>
                <a:gd name="T47" fmla="*/ 729 h 883"/>
                <a:gd name="T48" fmla="*/ 1057 w 1385"/>
                <a:gd name="T49" fmla="*/ 671 h 883"/>
                <a:gd name="T50" fmla="*/ 951 w 1385"/>
                <a:gd name="T51" fmla="*/ 601 h 883"/>
                <a:gd name="T52" fmla="*/ 832 w 1385"/>
                <a:gd name="T53" fmla="*/ 524 h 883"/>
                <a:gd name="T54" fmla="*/ 707 w 1385"/>
                <a:gd name="T55" fmla="*/ 445 h 883"/>
                <a:gd name="T56" fmla="*/ 578 w 1385"/>
                <a:gd name="T57" fmla="*/ 363 h 883"/>
                <a:gd name="T58" fmla="*/ 453 w 1385"/>
                <a:gd name="T59" fmla="*/ 284 h 883"/>
                <a:gd name="T60" fmla="*/ 334 w 1385"/>
                <a:gd name="T61" fmla="*/ 209 h 883"/>
                <a:gd name="T62" fmla="*/ 226 w 1385"/>
                <a:gd name="T63" fmla="*/ 141 h 883"/>
                <a:gd name="T64" fmla="*/ 134 w 1385"/>
                <a:gd name="T65" fmla="*/ 83 h 883"/>
                <a:gd name="T66" fmla="*/ 62 w 1385"/>
                <a:gd name="T67" fmla="*/ 39 h 883"/>
                <a:gd name="T68" fmla="*/ 17 w 1385"/>
                <a:gd name="T69" fmla="*/ 9 h 883"/>
                <a:gd name="T70" fmla="*/ 0 w 1385"/>
                <a:gd name="T71" fmla="*/ 0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85" h="883">
                  <a:moveTo>
                    <a:pt x="0" y="0"/>
                  </a:moveTo>
                  <a:lnTo>
                    <a:pt x="4" y="2"/>
                  </a:lnTo>
                  <a:lnTo>
                    <a:pt x="17" y="9"/>
                  </a:lnTo>
                  <a:lnTo>
                    <a:pt x="38" y="21"/>
                  </a:lnTo>
                  <a:lnTo>
                    <a:pt x="64" y="36"/>
                  </a:lnTo>
                  <a:lnTo>
                    <a:pt x="97" y="56"/>
                  </a:lnTo>
                  <a:lnTo>
                    <a:pt x="136" y="79"/>
                  </a:lnTo>
                  <a:lnTo>
                    <a:pt x="181" y="103"/>
                  </a:lnTo>
                  <a:lnTo>
                    <a:pt x="231" y="132"/>
                  </a:lnTo>
                  <a:lnTo>
                    <a:pt x="284" y="164"/>
                  </a:lnTo>
                  <a:lnTo>
                    <a:pt x="341" y="195"/>
                  </a:lnTo>
                  <a:lnTo>
                    <a:pt x="401" y="231"/>
                  </a:lnTo>
                  <a:lnTo>
                    <a:pt x="463" y="267"/>
                  </a:lnTo>
                  <a:lnTo>
                    <a:pt x="528" y="303"/>
                  </a:lnTo>
                  <a:lnTo>
                    <a:pt x="593" y="340"/>
                  </a:lnTo>
                  <a:lnTo>
                    <a:pt x="658" y="378"/>
                  </a:lnTo>
                  <a:lnTo>
                    <a:pt x="724" y="415"/>
                  </a:lnTo>
                  <a:lnTo>
                    <a:pt x="791" y="451"/>
                  </a:lnTo>
                  <a:lnTo>
                    <a:pt x="854" y="489"/>
                  </a:lnTo>
                  <a:lnTo>
                    <a:pt x="917" y="523"/>
                  </a:lnTo>
                  <a:lnTo>
                    <a:pt x="977" y="556"/>
                  </a:lnTo>
                  <a:lnTo>
                    <a:pt x="1035" y="588"/>
                  </a:lnTo>
                  <a:lnTo>
                    <a:pt x="1089" y="618"/>
                  </a:lnTo>
                  <a:lnTo>
                    <a:pt x="1137" y="647"/>
                  </a:lnTo>
                  <a:lnTo>
                    <a:pt x="1182" y="673"/>
                  </a:lnTo>
                  <a:lnTo>
                    <a:pt x="1223" y="694"/>
                  </a:lnTo>
                  <a:lnTo>
                    <a:pt x="1257" y="714"/>
                  </a:lnTo>
                  <a:lnTo>
                    <a:pt x="1283" y="729"/>
                  </a:lnTo>
                  <a:lnTo>
                    <a:pt x="1303" y="741"/>
                  </a:lnTo>
                  <a:lnTo>
                    <a:pt x="1316" y="746"/>
                  </a:lnTo>
                  <a:lnTo>
                    <a:pt x="1320" y="750"/>
                  </a:lnTo>
                  <a:lnTo>
                    <a:pt x="1326" y="752"/>
                  </a:lnTo>
                  <a:lnTo>
                    <a:pt x="1337" y="759"/>
                  </a:lnTo>
                  <a:lnTo>
                    <a:pt x="1357" y="769"/>
                  </a:lnTo>
                  <a:lnTo>
                    <a:pt x="1385" y="784"/>
                  </a:lnTo>
                  <a:lnTo>
                    <a:pt x="1385" y="883"/>
                  </a:lnTo>
                  <a:lnTo>
                    <a:pt x="1356" y="863"/>
                  </a:lnTo>
                  <a:lnTo>
                    <a:pt x="1329" y="846"/>
                  </a:lnTo>
                  <a:lnTo>
                    <a:pt x="1309" y="833"/>
                  </a:lnTo>
                  <a:lnTo>
                    <a:pt x="1294" y="823"/>
                  </a:lnTo>
                  <a:lnTo>
                    <a:pt x="1285" y="818"/>
                  </a:lnTo>
                  <a:lnTo>
                    <a:pt x="1281" y="814"/>
                  </a:lnTo>
                  <a:lnTo>
                    <a:pt x="1277" y="812"/>
                  </a:lnTo>
                  <a:lnTo>
                    <a:pt x="1266" y="804"/>
                  </a:lnTo>
                  <a:lnTo>
                    <a:pt x="1246" y="791"/>
                  </a:lnTo>
                  <a:lnTo>
                    <a:pt x="1219" y="774"/>
                  </a:lnTo>
                  <a:lnTo>
                    <a:pt x="1188" y="754"/>
                  </a:lnTo>
                  <a:lnTo>
                    <a:pt x="1149" y="729"/>
                  </a:lnTo>
                  <a:lnTo>
                    <a:pt x="1106" y="701"/>
                  </a:lnTo>
                  <a:lnTo>
                    <a:pt x="1057" y="671"/>
                  </a:lnTo>
                  <a:lnTo>
                    <a:pt x="1005" y="637"/>
                  </a:lnTo>
                  <a:lnTo>
                    <a:pt x="951" y="601"/>
                  </a:lnTo>
                  <a:lnTo>
                    <a:pt x="891" y="564"/>
                  </a:lnTo>
                  <a:lnTo>
                    <a:pt x="832" y="524"/>
                  </a:lnTo>
                  <a:lnTo>
                    <a:pt x="770" y="485"/>
                  </a:lnTo>
                  <a:lnTo>
                    <a:pt x="707" y="445"/>
                  </a:lnTo>
                  <a:lnTo>
                    <a:pt x="643" y="404"/>
                  </a:lnTo>
                  <a:lnTo>
                    <a:pt x="578" y="363"/>
                  </a:lnTo>
                  <a:lnTo>
                    <a:pt x="515" y="323"/>
                  </a:lnTo>
                  <a:lnTo>
                    <a:pt x="453" y="284"/>
                  </a:lnTo>
                  <a:lnTo>
                    <a:pt x="392" y="246"/>
                  </a:lnTo>
                  <a:lnTo>
                    <a:pt x="334" y="209"/>
                  </a:lnTo>
                  <a:lnTo>
                    <a:pt x="278" y="175"/>
                  </a:lnTo>
                  <a:lnTo>
                    <a:pt x="226" y="141"/>
                  </a:lnTo>
                  <a:lnTo>
                    <a:pt x="177" y="111"/>
                  </a:lnTo>
                  <a:lnTo>
                    <a:pt x="134" y="83"/>
                  </a:lnTo>
                  <a:lnTo>
                    <a:pt x="95" y="60"/>
                  </a:lnTo>
                  <a:lnTo>
                    <a:pt x="62" y="39"/>
                  </a:lnTo>
                  <a:lnTo>
                    <a:pt x="36" y="23"/>
                  </a:lnTo>
                  <a:lnTo>
                    <a:pt x="17" y="9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2" name="Freeform 22"/>
            <p:cNvSpPr>
              <a:spLocks/>
            </p:cNvSpPr>
            <p:nvPr/>
          </p:nvSpPr>
          <p:spPr bwMode="auto">
            <a:xfrm>
              <a:off x="8461375" y="4503738"/>
              <a:ext cx="36513" cy="20637"/>
            </a:xfrm>
            <a:custGeom>
              <a:avLst/>
              <a:gdLst>
                <a:gd name="T0" fmla="*/ 0 w 46"/>
                <a:gd name="T1" fmla="*/ 0 h 26"/>
                <a:gd name="T2" fmla="*/ 46 w 46"/>
                <a:gd name="T3" fmla="*/ 23 h 26"/>
                <a:gd name="T4" fmla="*/ 46 w 46"/>
                <a:gd name="T5" fmla="*/ 26 h 26"/>
                <a:gd name="T6" fmla="*/ 0 w 46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26">
                  <a:moveTo>
                    <a:pt x="0" y="0"/>
                  </a:moveTo>
                  <a:lnTo>
                    <a:pt x="46" y="23"/>
                  </a:lnTo>
                  <a:lnTo>
                    <a:pt x="46" y="2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3" name="Freeform 23"/>
            <p:cNvSpPr>
              <a:spLocks/>
            </p:cNvSpPr>
            <p:nvPr/>
          </p:nvSpPr>
          <p:spPr bwMode="auto">
            <a:xfrm>
              <a:off x="7759700" y="4043363"/>
              <a:ext cx="738188" cy="349250"/>
            </a:xfrm>
            <a:custGeom>
              <a:avLst/>
              <a:gdLst>
                <a:gd name="T0" fmla="*/ 0 w 930"/>
                <a:gd name="T1" fmla="*/ 0 h 440"/>
                <a:gd name="T2" fmla="*/ 930 w 930"/>
                <a:gd name="T3" fmla="*/ 397 h 440"/>
                <a:gd name="T4" fmla="*/ 930 w 930"/>
                <a:gd name="T5" fmla="*/ 440 h 440"/>
                <a:gd name="T6" fmla="*/ 0 w 930"/>
                <a:gd name="T7" fmla="*/ 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0" h="440">
                  <a:moveTo>
                    <a:pt x="0" y="0"/>
                  </a:moveTo>
                  <a:lnTo>
                    <a:pt x="930" y="397"/>
                  </a:lnTo>
                  <a:lnTo>
                    <a:pt x="930" y="44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4" name="Freeform 24"/>
            <p:cNvSpPr>
              <a:spLocks/>
            </p:cNvSpPr>
            <p:nvPr/>
          </p:nvSpPr>
          <p:spPr bwMode="auto">
            <a:xfrm>
              <a:off x="8207375" y="3983038"/>
              <a:ext cx="290513" cy="106362"/>
            </a:xfrm>
            <a:custGeom>
              <a:avLst/>
              <a:gdLst>
                <a:gd name="T0" fmla="*/ 0 w 367"/>
                <a:gd name="T1" fmla="*/ 0 h 134"/>
                <a:gd name="T2" fmla="*/ 6 w 367"/>
                <a:gd name="T3" fmla="*/ 2 h 134"/>
                <a:gd name="T4" fmla="*/ 19 w 367"/>
                <a:gd name="T5" fmla="*/ 6 h 134"/>
                <a:gd name="T6" fmla="*/ 41 w 367"/>
                <a:gd name="T7" fmla="*/ 13 h 134"/>
                <a:gd name="T8" fmla="*/ 71 w 367"/>
                <a:gd name="T9" fmla="*/ 21 h 134"/>
                <a:gd name="T10" fmla="*/ 108 w 367"/>
                <a:gd name="T11" fmla="*/ 32 h 134"/>
                <a:gd name="T12" fmla="*/ 151 w 367"/>
                <a:gd name="T13" fmla="*/ 43 h 134"/>
                <a:gd name="T14" fmla="*/ 200 w 367"/>
                <a:gd name="T15" fmla="*/ 58 h 134"/>
                <a:gd name="T16" fmla="*/ 252 w 367"/>
                <a:gd name="T17" fmla="*/ 73 h 134"/>
                <a:gd name="T18" fmla="*/ 308 w 367"/>
                <a:gd name="T19" fmla="*/ 88 h 134"/>
                <a:gd name="T20" fmla="*/ 367 w 367"/>
                <a:gd name="T21" fmla="*/ 105 h 134"/>
                <a:gd name="T22" fmla="*/ 367 w 367"/>
                <a:gd name="T23" fmla="*/ 134 h 134"/>
                <a:gd name="T24" fmla="*/ 308 w 367"/>
                <a:gd name="T25" fmla="*/ 113 h 134"/>
                <a:gd name="T26" fmla="*/ 252 w 367"/>
                <a:gd name="T27" fmla="*/ 92 h 134"/>
                <a:gd name="T28" fmla="*/ 200 w 367"/>
                <a:gd name="T29" fmla="*/ 73 h 134"/>
                <a:gd name="T30" fmla="*/ 151 w 367"/>
                <a:gd name="T31" fmla="*/ 55 h 134"/>
                <a:gd name="T32" fmla="*/ 108 w 367"/>
                <a:gd name="T33" fmla="*/ 40 h 134"/>
                <a:gd name="T34" fmla="*/ 71 w 367"/>
                <a:gd name="T35" fmla="*/ 26 h 134"/>
                <a:gd name="T36" fmla="*/ 41 w 367"/>
                <a:gd name="T37" fmla="*/ 15 h 134"/>
                <a:gd name="T38" fmla="*/ 19 w 367"/>
                <a:gd name="T39" fmla="*/ 8 h 134"/>
                <a:gd name="T40" fmla="*/ 6 w 367"/>
                <a:gd name="T41" fmla="*/ 2 h 134"/>
                <a:gd name="T42" fmla="*/ 0 w 367"/>
                <a:gd name="T43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7" h="134">
                  <a:moveTo>
                    <a:pt x="0" y="0"/>
                  </a:moveTo>
                  <a:lnTo>
                    <a:pt x="6" y="2"/>
                  </a:lnTo>
                  <a:lnTo>
                    <a:pt x="19" y="6"/>
                  </a:lnTo>
                  <a:lnTo>
                    <a:pt x="41" y="13"/>
                  </a:lnTo>
                  <a:lnTo>
                    <a:pt x="71" y="21"/>
                  </a:lnTo>
                  <a:lnTo>
                    <a:pt x="108" y="32"/>
                  </a:lnTo>
                  <a:lnTo>
                    <a:pt x="151" y="43"/>
                  </a:lnTo>
                  <a:lnTo>
                    <a:pt x="200" y="58"/>
                  </a:lnTo>
                  <a:lnTo>
                    <a:pt x="252" y="73"/>
                  </a:lnTo>
                  <a:lnTo>
                    <a:pt x="308" y="88"/>
                  </a:lnTo>
                  <a:lnTo>
                    <a:pt x="367" y="105"/>
                  </a:lnTo>
                  <a:lnTo>
                    <a:pt x="367" y="134"/>
                  </a:lnTo>
                  <a:lnTo>
                    <a:pt x="308" y="113"/>
                  </a:lnTo>
                  <a:lnTo>
                    <a:pt x="252" y="92"/>
                  </a:lnTo>
                  <a:lnTo>
                    <a:pt x="200" y="73"/>
                  </a:lnTo>
                  <a:lnTo>
                    <a:pt x="151" y="55"/>
                  </a:lnTo>
                  <a:lnTo>
                    <a:pt x="108" y="40"/>
                  </a:lnTo>
                  <a:lnTo>
                    <a:pt x="71" y="26"/>
                  </a:lnTo>
                  <a:lnTo>
                    <a:pt x="41" y="15"/>
                  </a:lnTo>
                  <a:lnTo>
                    <a:pt x="19" y="8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5" name="Freeform 25"/>
            <p:cNvSpPr>
              <a:spLocks/>
            </p:cNvSpPr>
            <p:nvPr/>
          </p:nvSpPr>
          <p:spPr bwMode="auto">
            <a:xfrm>
              <a:off x="7180263" y="3570288"/>
              <a:ext cx="1317625" cy="349250"/>
            </a:xfrm>
            <a:custGeom>
              <a:avLst/>
              <a:gdLst>
                <a:gd name="T0" fmla="*/ 0 w 1661"/>
                <a:gd name="T1" fmla="*/ 0 h 440"/>
                <a:gd name="T2" fmla="*/ 6 w 1661"/>
                <a:gd name="T3" fmla="*/ 2 h 440"/>
                <a:gd name="T4" fmla="*/ 23 w 1661"/>
                <a:gd name="T5" fmla="*/ 6 h 440"/>
                <a:gd name="T6" fmla="*/ 49 w 1661"/>
                <a:gd name="T7" fmla="*/ 12 h 440"/>
                <a:gd name="T8" fmla="*/ 84 w 1661"/>
                <a:gd name="T9" fmla="*/ 19 h 440"/>
                <a:gd name="T10" fmla="*/ 127 w 1661"/>
                <a:gd name="T11" fmla="*/ 29 h 440"/>
                <a:gd name="T12" fmla="*/ 179 w 1661"/>
                <a:gd name="T13" fmla="*/ 42 h 440"/>
                <a:gd name="T14" fmla="*/ 237 w 1661"/>
                <a:gd name="T15" fmla="*/ 55 h 440"/>
                <a:gd name="T16" fmla="*/ 302 w 1661"/>
                <a:gd name="T17" fmla="*/ 70 h 440"/>
                <a:gd name="T18" fmla="*/ 373 w 1661"/>
                <a:gd name="T19" fmla="*/ 85 h 440"/>
                <a:gd name="T20" fmla="*/ 446 w 1661"/>
                <a:gd name="T21" fmla="*/ 102 h 440"/>
                <a:gd name="T22" fmla="*/ 524 w 1661"/>
                <a:gd name="T23" fmla="*/ 121 h 440"/>
                <a:gd name="T24" fmla="*/ 606 w 1661"/>
                <a:gd name="T25" fmla="*/ 138 h 440"/>
                <a:gd name="T26" fmla="*/ 690 w 1661"/>
                <a:gd name="T27" fmla="*/ 158 h 440"/>
                <a:gd name="T28" fmla="*/ 776 w 1661"/>
                <a:gd name="T29" fmla="*/ 177 h 440"/>
                <a:gd name="T30" fmla="*/ 862 w 1661"/>
                <a:gd name="T31" fmla="*/ 196 h 440"/>
                <a:gd name="T32" fmla="*/ 960 w 1661"/>
                <a:gd name="T33" fmla="*/ 218 h 440"/>
                <a:gd name="T34" fmla="*/ 1059 w 1661"/>
                <a:gd name="T35" fmla="*/ 239 h 440"/>
                <a:gd name="T36" fmla="*/ 1156 w 1661"/>
                <a:gd name="T37" fmla="*/ 260 h 440"/>
                <a:gd name="T38" fmla="*/ 1249 w 1661"/>
                <a:gd name="T39" fmla="*/ 280 h 440"/>
                <a:gd name="T40" fmla="*/ 1337 w 1661"/>
                <a:gd name="T41" fmla="*/ 299 h 440"/>
                <a:gd name="T42" fmla="*/ 1417 w 1661"/>
                <a:gd name="T43" fmla="*/ 316 h 440"/>
                <a:gd name="T44" fmla="*/ 1492 w 1661"/>
                <a:gd name="T45" fmla="*/ 333 h 440"/>
                <a:gd name="T46" fmla="*/ 1559 w 1661"/>
                <a:gd name="T47" fmla="*/ 348 h 440"/>
                <a:gd name="T48" fmla="*/ 1615 w 1661"/>
                <a:gd name="T49" fmla="*/ 359 h 440"/>
                <a:gd name="T50" fmla="*/ 1661 w 1661"/>
                <a:gd name="T51" fmla="*/ 369 h 440"/>
                <a:gd name="T52" fmla="*/ 1661 w 1661"/>
                <a:gd name="T53" fmla="*/ 440 h 440"/>
                <a:gd name="T54" fmla="*/ 1624 w 1661"/>
                <a:gd name="T55" fmla="*/ 429 h 440"/>
                <a:gd name="T56" fmla="*/ 1576 w 1661"/>
                <a:gd name="T57" fmla="*/ 416 h 440"/>
                <a:gd name="T58" fmla="*/ 1520 w 1661"/>
                <a:gd name="T59" fmla="*/ 401 h 440"/>
                <a:gd name="T60" fmla="*/ 1454 w 1661"/>
                <a:gd name="T61" fmla="*/ 384 h 440"/>
                <a:gd name="T62" fmla="*/ 1382 w 1661"/>
                <a:gd name="T63" fmla="*/ 363 h 440"/>
                <a:gd name="T64" fmla="*/ 1303 w 1661"/>
                <a:gd name="T65" fmla="*/ 342 h 440"/>
                <a:gd name="T66" fmla="*/ 1220 w 1661"/>
                <a:gd name="T67" fmla="*/ 320 h 440"/>
                <a:gd name="T68" fmla="*/ 1132 w 1661"/>
                <a:gd name="T69" fmla="*/ 295 h 440"/>
                <a:gd name="T70" fmla="*/ 1042 w 1661"/>
                <a:gd name="T71" fmla="*/ 271 h 440"/>
                <a:gd name="T72" fmla="*/ 949 w 1661"/>
                <a:gd name="T73" fmla="*/ 247 h 440"/>
                <a:gd name="T74" fmla="*/ 854 w 1661"/>
                <a:gd name="T75" fmla="*/ 220 h 440"/>
                <a:gd name="T76" fmla="*/ 768 w 1661"/>
                <a:gd name="T77" fmla="*/ 200 h 440"/>
                <a:gd name="T78" fmla="*/ 685 w 1661"/>
                <a:gd name="T79" fmla="*/ 177 h 440"/>
                <a:gd name="T80" fmla="*/ 603 w 1661"/>
                <a:gd name="T81" fmla="*/ 156 h 440"/>
                <a:gd name="T82" fmla="*/ 520 w 1661"/>
                <a:gd name="T83" fmla="*/ 134 h 440"/>
                <a:gd name="T84" fmla="*/ 444 w 1661"/>
                <a:gd name="T85" fmla="*/ 115 h 440"/>
                <a:gd name="T86" fmla="*/ 369 w 1661"/>
                <a:gd name="T87" fmla="*/ 96 h 440"/>
                <a:gd name="T88" fmla="*/ 300 w 1661"/>
                <a:gd name="T89" fmla="*/ 77 h 440"/>
                <a:gd name="T90" fmla="*/ 235 w 1661"/>
                <a:gd name="T91" fmla="*/ 61 h 440"/>
                <a:gd name="T92" fmla="*/ 177 w 1661"/>
                <a:gd name="T93" fmla="*/ 45 h 440"/>
                <a:gd name="T94" fmla="*/ 127 w 1661"/>
                <a:gd name="T95" fmla="*/ 32 h 440"/>
                <a:gd name="T96" fmla="*/ 84 w 1661"/>
                <a:gd name="T97" fmla="*/ 21 h 440"/>
                <a:gd name="T98" fmla="*/ 49 w 1661"/>
                <a:gd name="T99" fmla="*/ 14 h 440"/>
                <a:gd name="T100" fmla="*/ 23 w 1661"/>
                <a:gd name="T101" fmla="*/ 6 h 440"/>
                <a:gd name="T102" fmla="*/ 6 w 1661"/>
                <a:gd name="T103" fmla="*/ 2 h 440"/>
                <a:gd name="T104" fmla="*/ 0 w 1661"/>
                <a:gd name="T105" fmla="*/ 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61" h="440">
                  <a:moveTo>
                    <a:pt x="0" y="0"/>
                  </a:moveTo>
                  <a:lnTo>
                    <a:pt x="6" y="2"/>
                  </a:lnTo>
                  <a:lnTo>
                    <a:pt x="23" y="6"/>
                  </a:lnTo>
                  <a:lnTo>
                    <a:pt x="49" y="12"/>
                  </a:lnTo>
                  <a:lnTo>
                    <a:pt x="84" y="19"/>
                  </a:lnTo>
                  <a:lnTo>
                    <a:pt x="127" y="29"/>
                  </a:lnTo>
                  <a:lnTo>
                    <a:pt x="179" y="42"/>
                  </a:lnTo>
                  <a:lnTo>
                    <a:pt x="237" y="55"/>
                  </a:lnTo>
                  <a:lnTo>
                    <a:pt x="302" y="70"/>
                  </a:lnTo>
                  <a:lnTo>
                    <a:pt x="373" y="85"/>
                  </a:lnTo>
                  <a:lnTo>
                    <a:pt x="446" y="102"/>
                  </a:lnTo>
                  <a:lnTo>
                    <a:pt x="524" y="121"/>
                  </a:lnTo>
                  <a:lnTo>
                    <a:pt x="606" y="138"/>
                  </a:lnTo>
                  <a:lnTo>
                    <a:pt x="690" y="158"/>
                  </a:lnTo>
                  <a:lnTo>
                    <a:pt x="776" y="177"/>
                  </a:lnTo>
                  <a:lnTo>
                    <a:pt x="862" y="196"/>
                  </a:lnTo>
                  <a:lnTo>
                    <a:pt x="960" y="218"/>
                  </a:lnTo>
                  <a:lnTo>
                    <a:pt x="1059" y="239"/>
                  </a:lnTo>
                  <a:lnTo>
                    <a:pt x="1156" y="260"/>
                  </a:lnTo>
                  <a:lnTo>
                    <a:pt x="1249" y="280"/>
                  </a:lnTo>
                  <a:lnTo>
                    <a:pt x="1337" y="299"/>
                  </a:lnTo>
                  <a:lnTo>
                    <a:pt x="1417" y="316"/>
                  </a:lnTo>
                  <a:lnTo>
                    <a:pt x="1492" y="333"/>
                  </a:lnTo>
                  <a:lnTo>
                    <a:pt x="1559" y="348"/>
                  </a:lnTo>
                  <a:lnTo>
                    <a:pt x="1615" y="359"/>
                  </a:lnTo>
                  <a:lnTo>
                    <a:pt x="1661" y="369"/>
                  </a:lnTo>
                  <a:lnTo>
                    <a:pt x="1661" y="440"/>
                  </a:lnTo>
                  <a:lnTo>
                    <a:pt x="1624" y="429"/>
                  </a:lnTo>
                  <a:lnTo>
                    <a:pt x="1576" y="416"/>
                  </a:lnTo>
                  <a:lnTo>
                    <a:pt x="1520" y="401"/>
                  </a:lnTo>
                  <a:lnTo>
                    <a:pt x="1454" y="384"/>
                  </a:lnTo>
                  <a:lnTo>
                    <a:pt x="1382" y="363"/>
                  </a:lnTo>
                  <a:lnTo>
                    <a:pt x="1303" y="342"/>
                  </a:lnTo>
                  <a:lnTo>
                    <a:pt x="1220" y="320"/>
                  </a:lnTo>
                  <a:lnTo>
                    <a:pt x="1132" y="295"/>
                  </a:lnTo>
                  <a:lnTo>
                    <a:pt x="1042" y="271"/>
                  </a:lnTo>
                  <a:lnTo>
                    <a:pt x="949" y="247"/>
                  </a:lnTo>
                  <a:lnTo>
                    <a:pt x="854" y="220"/>
                  </a:lnTo>
                  <a:lnTo>
                    <a:pt x="768" y="200"/>
                  </a:lnTo>
                  <a:lnTo>
                    <a:pt x="685" y="177"/>
                  </a:lnTo>
                  <a:lnTo>
                    <a:pt x="603" y="156"/>
                  </a:lnTo>
                  <a:lnTo>
                    <a:pt x="520" y="134"/>
                  </a:lnTo>
                  <a:lnTo>
                    <a:pt x="444" y="115"/>
                  </a:lnTo>
                  <a:lnTo>
                    <a:pt x="369" y="96"/>
                  </a:lnTo>
                  <a:lnTo>
                    <a:pt x="300" y="77"/>
                  </a:lnTo>
                  <a:lnTo>
                    <a:pt x="235" y="61"/>
                  </a:lnTo>
                  <a:lnTo>
                    <a:pt x="177" y="45"/>
                  </a:lnTo>
                  <a:lnTo>
                    <a:pt x="127" y="32"/>
                  </a:lnTo>
                  <a:lnTo>
                    <a:pt x="84" y="21"/>
                  </a:lnTo>
                  <a:lnTo>
                    <a:pt x="49" y="14"/>
                  </a:lnTo>
                  <a:lnTo>
                    <a:pt x="23" y="6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6" name="Freeform 26"/>
            <p:cNvSpPr>
              <a:spLocks/>
            </p:cNvSpPr>
            <p:nvPr/>
          </p:nvSpPr>
          <p:spPr bwMode="auto">
            <a:xfrm>
              <a:off x="8186738" y="3694113"/>
              <a:ext cx="311150" cy="65087"/>
            </a:xfrm>
            <a:custGeom>
              <a:avLst/>
              <a:gdLst>
                <a:gd name="T0" fmla="*/ 0 w 393"/>
                <a:gd name="T1" fmla="*/ 0 h 83"/>
                <a:gd name="T2" fmla="*/ 393 w 393"/>
                <a:gd name="T3" fmla="*/ 62 h 83"/>
                <a:gd name="T4" fmla="*/ 393 w 393"/>
                <a:gd name="T5" fmla="*/ 83 h 83"/>
                <a:gd name="T6" fmla="*/ 0 w 393"/>
                <a:gd name="T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3" h="83">
                  <a:moveTo>
                    <a:pt x="0" y="0"/>
                  </a:moveTo>
                  <a:lnTo>
                    <a:pt x="393" y="62"/>
                  </a:lnTo>
                  <a:lnTo>
                    <a:pt x="393" y="8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7" name="Freeform 27"/>
            <p:cNvSpPr>
              <a:spLocks/>
            </p:cNvSpPr>
            <p:nvPr/>
          </p:nvSpPr>
          <p:spPr bwMode="auto">
            <a:xfrm>
              <a:off x="8408988" y="3614738"/>
              <a:ext cx="88900" cy="14287"/>
            </a:xfrm>
            <a:custGeom>
              <a:avLst/>
              <a:gdLst>
                <a:gd name="T0" fmla="*/ 0 w 111"/>
                <a:gd name="T1" fmla="*/ 0 h 19"/>
                <a:gd name="T2" fmla="*/ 111 w 111"/>
                <a:gd name="T3" fmla="*/ 11 h 19"/>
                <a:gd name="T4" fmla="*/ 111 w 111"/>
                <a:gd name="T5" fmla="*/ 19 h 19"/>
                <a:gd name="T6" fmla="*/ 0 w 111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19">
                  <a:moveTo>
                    <a:pt x="0" y="0"/>
                  </a:moveTo>
                  <a:lnTo>
                    <a:pt x="111" y="11"/>
                  </a:lnTo>
                  <a:lnTo>
                    <a:pt x="111" y="1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9" name="Freeform 29"/>
            <p:cNvSpPr>
              <a:spLocks/>
            </p:cNvSpPr>
            <p:nvPr/>
          </p:nvSpPr>
          <p:spPr bwMode="auto">
            <a:xfrm>
              <a:off x="7604125" y="3346450"/>
              <a:ext cx="893763" cy="41275"/>
            </a:xfrm>
            <a:custGeom>
              <a:avLst/>
              <a:gdLst>
                <a:gd name="T0" fmla="*/ 1126 w 1126"/>
                <a:gd name="T1" fmla="*/ 0 h 53"/>
                <a:gd name="T2" fmla="*/ 1126 w 1126"/>
                <a:gd name="T3" fmla="*/ 53 h 53"/>
                <a:gd name="T4" fmla="*/ 1009 w 1126"/>
                <a:gd name="T5" fmla="*/ 47 h 53"/>
                <a:gd name="T6" fmla="*/ 884 w 1126"/>
                <a:gd name="T7" fmla="*/ 40 h 53"/>
                <a:gd name="T8" fmla="*/ 757 w 1126"/>
                <a:gd name="T9" fmla="*/ 34 h 53"/>
                <a:gd name="T10" fmla="*/ 670 w 1126"/>
                <a:gd name="T11" fmla="*/ 30 h 53"/>
                <a:gd name="T12" fmla="*/ 584 w 1126"/>
                <a:gd name="T13" fmla="*/ 27 h 53"/>
                <a:gd name="T14" fmla="*/ 500 w 1126"/>
                <a:gd name="T15" fmla="*/ 23 h 53"/>
                <a:gd name="T16" fmla="*/ 420 w 1126"/>
                <a:gd name="T17" fmla="*/ 19 h 53"/>
                <a:gd name="T18" fmla="*/ 342 w 1126"/>
                <a:gd name="T19" fmla="*/ 15 h 53"/>
                <a:gd name="T20" fmla="*/ 271 w 1126"/>
                <a:gd name="T21" fmla="*/ 14 h 53"/>
                <a:gd name="T22" fmla="*/ 205 w 1126"/>
                <a:gd name="T23" fmla="*/ 10 h 53"/>
                <a:gd name="T24" fmla="*/ 148 w 1126"/>
                <a:gd name="T25" fmla="*/ 8 h 53"/>
                <a:gd name="T26" fmla="*/ 97 w 1126"/>
                <a:gd name="T27" fmla="*/ 6 h 53"/>
                <a:gd name="T28" fmla="*/ 56 w 1126"/>
                <a:gd name="T29" fmla="*/ 4 h 53"/>
                <a:gd name="T30" fmla="*/ 26 w 1126"/>
                <a:gd name="T31" fmla="*/ 2 h 53"/>
                <a:gd name="T32" fmla="*/ 8 w 1126"/>
                <a:gd name="T33" fmla="*/ 2 h 53"/>
                <a:gd name="T34" fmla="*/ 0 w 1126"/>
                <a:gd name="T35" fmla="*/ 0 h 53"/>
                <a:gd name="T36" fmla="*/ 8 w 1126"/>
                <a:gd name="T37" fmla="*/ 0 h 53"/>
                <a:gd name="T38" fmla="*/ 26 w 1126"/>
                <a:gd name="T39" fmla="*/ 0 h 53"/>
                <a:gd name="T40" fmla="*/ 56 w 1126"/>
                <a:gd name="T41" fmla="*/ 2 h 53"/>
                <a:gd name="T42" fmla="*/ 97 w 1126"/>
                <a:gd name="T43" fmla="*/ 2 h 53"/>
                <a:gd name="T44" fmla="*/ 148 w 1126"/>
                <a:gd name="T45" fmla="*/ 2 h 53"/>
                <a:gd name="T46" fmla="*/ 205 w 1126"/>
                <a:gd name="T47" fmla="*/ 2 h 53"/>
                <a:gd name="T48" fmla="*/ 271 w 1126"/>
                <a:gd name="T49" fmla="*/ 2 h 53"/>
                <a:gd name="T50" fmla="*/ 343 w 1126"/>
                <a:gd name="T51" fmla="*/ 2 h 53"/>
                <a:gd name="T52" fmla="*/ 420 w 1126"/>
                <a:gd name="T53" fmla="*/ 2 h 53"/>
                <a:gd name="T54" fmla="*/ 502 w 1126"/>
                <a:gd name="T55" fmla="*/ 2 h 53"/>
                <a:gd name="T56" fmla="*/ 586 w 1126"/>
                <a:gd name="T57" fmla="*/ 2 h 53"/>
                <a:gd name="T58" fmla="*/ 672 w 1126"/>
                <a:gd name="T59" fmla="*/ 4 h 53"/>
                <a:gd name="T60" fmla="*/ 759 w 1126"/>
                <a:gd name="T61" fmla="*/ 4 h 53"/>
                <a:gd name="T62" fmla="*/ 886 w 1126"/>
                <a:gd name="T63" fmla="*/ 2 h 53"/>
                <a:gd name="T64" fmla="*/ 1009 w 1126"/>
                <a:gd name="T65" fmla="*/ 2 h 53"/>
                <a:gd name="T66" fmla="*/ 1126 w 1126"/>
                <a:gd name="T6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26" h="53">
                  <a:moveTo>
                    <a:pt x="1126" y="0"/>
                  </a:moveTo>
                  <a:lnTo>
                    <a:pt x="1126" y="53"/>
                  </a:lnTo>
                  <a:lnTo>
                    <a:pt x="1009" y="47"/>
                  </a:lnTo>
                  <a:lnTo>
                    <a:pt x="884" y="40"/>
                  </a:lnTo>
                  <a:lnTo>
                    <a:pt x="757" y="34"/>
                  </a:lnTo>
                  <a:lnTo>
                    <a:pt x="670" y="30"/>
                  </a:lnTo>
                  <a:lnTo>
                    <a:pt x="584" y="27"/>
                  </a:lnTo>
                  <a:lnTo>
                    <a:pt x="500" y="23"/>
                  </a:lnTo>
                  <a:lnTo>
                    <a:pt x="420" y="19"/>
                  </a:lnTo>
                  <a:lnTo>
                    <a:pt x="342" y="15"/>
                  </a:lnTo>
                  <a:lnTo>
                    <a:pt x="271" y="14"/>
                  </a:lnTo>
                  <a:lnTo>
                    <a:pt x="205" y="10"/>
                  </a:lnTo>
                  <a:lnTo>
                    <a:pt x="148" y="8"/>
                  </a:lnTo>
                  <a:lnTo>
                    <a:pt x="97" y="6"/>
                  </a:lnTo>
                  <a:lnTo>
                    <a:pt x="56" y="4"/>
                  </a:lnTo>
                  <a:lnTo>
                    <a:pt x="26" y="2"/>
                  </a:lnTo>
                  <a:lnTo>
                    <a:pt x="8" y="2"/>
                  </a:lnTo>
                  <a:lnTo>
                    <a:pt x="0" y="0"/>
                  </a:lnTo>
                  <a:lnTo>
                    <a:pt x="8" y="0"/>
                  </a:lnTo>
                  <a:lnTo>
                    <a:pt x="26" y="0"/>
                  </a:lnTo>
                  <a:lnTo>
                    <a:pt x="56" y="2"/>
                  </a:lnTo>
                  <a:lnTo>
                    <a:pt x="97" y="2"/>
                  </a:lnTo>
                  <a:lnTo>
                    <a:pt x="148" y="2"/>
                  </a:lnTo>
                  <a:lnTo>
                    <a:pt x="205" y="2"/>
                  </a:lnTo>
                  <a:lnTo>
                    <a:pt x="271" y="2"/>
                  </a:lnTo>
                  <a:lnTo>
                    <a:pt x="343" y="2"/>
                  </a:lnTo>
                  <a:lnTo>
                    <a:pt x="420" y="2"/>
                  </a:lnTo>
                  <a:lnTo>
                    <a:pt x="502" y="2"/>
                  </a:lnTo>
                  <a:lnTo>
                    <a:pt x="586" y="2"/>
                  </a:lnTo>
                  <a:lnTo>
                    <a:pt x="672" y="4"/>
                  </a:lnTo>
                  <a:lnTo>
                    <a:pt x="759" y="4"/>
                  </a:lnTo>
                  <a:lnTo>
                    <a:pt x="886" y="2"/>
                  </a:lnTo>
                  <a:lnTo>
                    <a:pt x="1009" y="2"/>
                  </a:lnTo>
                  <a:lnTo>
                    <a:pt x="11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0" name="Freeform 30"/>
            <p:cNvSpPr>
              <a:spLocks/>
            </p:cNvSpPr>
            <p:nvPr/>
          </p:nvSpPr>
          <p:spPr bwMode="auto">
            <a:xfrm>
              <a:off x="3771900" y="3284538"/>
              <a:ext cx="1284288" cy="50800"/>
            </a:xfrm>
            <a:custGeom>
              <a:avLst/>
              <a:gdLst>
                <a:gd name="T0" fmla="*/ 0 w 1618"/>
                <a:gd name="T1" fmla="*/ 0 h 64"/>
                <a:gd name="T2" fmla="*/ 67 w 1618"/>
                <a:gd name="T3" fmla="*/ 2 h 64"/>
                <a:gd name="T4" fmla="*/ 144 w 1618"/>
                <a:gd name="T5" fmla="*/ 4 h 64"/>
                <a:gd name="T6" fmla="*/ 229 w 1618"/>
                <a:gd name="T7" fmla="*/ 8 h 64"/>
                <a:gd name="T8" fmla="*/ 323 w 1618"/>
                <a:gd name="T9" fmla="*/ 10 h 64"/>
                <a:gd name="T10" fmla="*/ 421 w 1618"/>
                <a:gd name="T11" fmla="*/ 12 h 64"/>
                <a:gd name="T12" fmla="*/ 524 w 1618"/>
                <a:gd name="T13" fmla="*/ 15 h 64"/>
                <a:gd name="T14" fmla="*/ 630 w 1618"/>
                <a:gd name="T15" fmla="*/ 17 h 64"/>
                <a:gd name="T16" fmla="*/ 738 w 1618"/>
                <a:gd name="T17" fmla="*/ 21 h 64"/>
                <a:gd name="T18" fmla="*/ 831 w 1618"/>
                <a:gd name="T19" fmla="*/ 23 h 64"/>
                <a:gd name="T20" fmla="*/ 925 w 1618"/>
                <a:gd name="T21" fmla="*/ 23 h 64"/>
                <a:gd name="T22" fmla="*/ 1016 w 1618"/>
                <a:gd name="T23" fmla="*/ 25 h 64"/>
                <a:gd name="T24" fmla="*/ 1105 w 1618"/>
                <a:gd name="T25" fmla="*/ 27 h 64"/>
                <a:gd name="T26" fmla="*/ 1189 w 1618"/>
                <a:gd name="T27" fmla="*/ 29 h 64"/>
                <a:gd name="T28" fmla="*/ 1270 w 1618"/>
                <a:gd name="T29" fmla="*/ 29 h 64"/>
                <a:gd name="T30" fmla="*/ 1344 w 1618"/>
                <a:gd name="T31" fmla="*/ 30 h 64"/>
                <a:gd name="T32" fmla="*/ 1411 w 1618"/>
                <a:gd name="T33" fmla="*/ 30 h 64"/>
                <a:gd name="T34" fmla="*/ 1471 w 1618"/>
                <a:gd name="T35" fmla="*/ 32 h 64"/>
                <a:gd name="T36" fmla="*/ 1521 w 1618"/>
                <a:gd name="T37" fmla="*/ 32 h 64"/>
                <a:gd name="T38" fmla="*/ 1562 w 1618"/>
                <a:gd name="T39" fmla="*/ 34 h 64"/>
                <a:gd name="T40" fmla="*/ 1594 w 1618"/>
                <a:gd name="T41" fmla="*/ 34 h 64"/>
                <a:gd name="T42" fmla="*/ 1613 w 1618"/>
                <a:gd name="T43" fmla="*/ 34 h 64"/>
                <a:gd name="T44" fmla="*/ 1618 w 1618"/>
                <a:gd name="T45" fmla="*/ 34 h 64"/>
                <a:gd name="T46" fmla="*/ 1613 w 1618"/>
                <a:gd name="T47" fmla="*/ 34 h 64"/>
                <a:gd name="T48" fmla="*/ 1594 w 1618"/>
                <a:gd name="T49" fmla="*/ 34 h 64"/>
                <a:gd name="T50" fmla="*/ 1562 w 1618"/>
                <a:gd name="T51" fmla="*/ 34 h 64"/>
                <a:gd name="T52" fmla="*/ 1521 w 1618"/>
                <a:gd name="T53" fmla="*/ 34 h 64"/>
                <a:gd name="T54" fmla="*/ 1471 w 1618"/>
                <a:gd name="T55" fmla="*/ 36 h 64"/>
                <a:gd name="T56" fmla="*/ 1411 w 1618"/>
                <a:gd name="T57" fmla="*/ 38 h 64"/>
                <a:gd name="T58" fmla="*/ 1344 w 1618"/>
                <a:gd name="T59" fmla="*/ 38 h 64"/>
                <a:gd name="T60" fmla="*/ 1270 w 1618"/>
                <a:gd name="T61" fmla="*/ 40 h 64"/>
                <a:gd name="T62" fmla="*/ 1189 w 1618"/>
                <a:gd name="T63" fmla="*/ 40 h 64"/>
                <a:gd name="T64" fmla="*/ 1105 w 1618"/>
                <a:gd name="T65" fmla="*/ 42 h 64"/>
                <a:gd name="T66" fmla="*/ 1016 w 1618"/>
                <a:gd name="T67" fmla="*/ 42 h 64"/>
                <a:gd name="T68" fmla="*/ 925 w 1618"/>
                <a:gd name="T69" fmla="*/ 44 h 64"/>
                <a:gd name="T70" fmla="*/ 831 w 1618"/>
                <a:gd name="T71" fmla="*/ 45 h 64"/>
                <a:gd name="T72" fmla="*/ 738 w 1618"/>
                <a:gd name="T73" fmla="*/ 45 h 64"/>
                <a:gd name="T74" fmla="*/ 630 w 1618"/>
                <a:gd name="T75" fmla="*/ 49 h 64"/>
                <a:gd name="T76" fmla="*/ 524 w 1618"/>
                <a:gd name="T77" fmla="*/ 51 h 64"/>
                <a:gd name="T78" fmla="*/ 421 w 1618"/>
                <a:gd name="T79" fmla="*/ 55 h 64"/>
                <a:gd name="T80" fmla="*/ 323 w 1618"/>
                <a:gd name="T81" fmla="*/ 57 h 64"/>
                <a:gd name="T82" fmla="*/ 229 w 1618"/>
                <a:gd name="T83" fmla="*/ 59 h 64"/>
                <a:gd name="T84" fmla="*/ 144 w 1618"/>
                <a:gd name="T85" fmla="*/ 60 h 64"/>
                <a:gd name="T86" fmla="*/ 67 w 1618"/>
                <a:gd name="T87" fmla="*/ 62 h 64"/>
                <a:gd name="T88" fmla="*/ 0 w 1618"/>
                <a:gd name="T89" fmla="*/ 64 h 64"/>
                <a:gd name="T90" fmla="*/ 0 w 1618"/>
                <a:gd name="T9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18" h="64">
                  <a:moveTo>
                    <a:pt x="0" y="0"/>
                  </a:moveTo>
                  <a:lnTo>
                    <a:pt x="67" y="2"/>
                  </a:lnTo>
                  <a:lnTo>
                    <a:pt x="144" y="4"/>
                  </a:lnTo>
                  <a:lnTo>
                    <a:pt x="229" y="8"/>
                  </a:lnTo>
                  <a:lnTo>
                    <a:pt x="323" y="10"/>
                  </a:lnTo>
                  <a:lnTo>
                    <a:pt x="421" y="12"/>
                  </a:lnTo>
                  <a:lnTo>
                    <a:pt x="524" y="15"/>
                  </a:lnTo>
                  <a:lnTo>
                    <a:pt x="630" y="17"/>
                  </a:lnTo>
                  <a:lnTo>
                    <a:pt x="738" y="21"/>
                  </a:lnTo>
                  <a:lnTo>
                    <a:pt x="831" y="23"/>
                  </a:lnTo>
                  <a:lnTo>
                    <a:pt x="925" y="23"/>
                  </a:lnTo>
                  <a:lnTo>
                    <a:pt x="1016" y="25"/>
                  </a:lnTo>
                  <a:lnTo>
                    <a:pt x="1105" y="27"/>
                  </a:lnTo>
                  <a:lnTo>
                    <a:pt x="1189" y="29"/>
                  </a:lnTo>
                  <a:lnTo>
                    <a:pt x="1270" y="29"/>
                  </a:lnTo>
                  <a:lnTo>
                    <a:pt x="1344" y="30"/>
                  </a:lnTo>
                  <a:lnTo>
                    <a:pt x="1411" y="30"/>
                  </a:lnTo>
                  <a:lnTo>
                    <a:pt x="1471" y="32"/>
                  </a:lnTo>
                  <a:lnTo>
                    <a:pt x="1521" y="32"/>
                  </a:lnTo>
                  <a:lnTo>
                    <a:pt x="1562" y="34"/>
                  </a:lnTo>
                  <a:lnTo>
                    <a:pt x="1594" y="34"/>
                  </a:lnTo>
                  <a:lnTo>
                    <a:pt x="1613" y="34"/>
                  </a:lnTo>
                  <a:lnTo>
                    <a:pt x="1618" y="34"/>
                  </a:lnTo>
                  <a:lnTo>
                    <a:pt x="1613" y="34"/>
                  </a:lnTo>
                  <a:lnTo>
                    <a:pt x="1594" y="34"/>
                  </a:lnTo>
                  <a:lnTo>
                    <a:pt x="1562" y="34"/>
                  </a:lnTo>
                  <a:lnTo>
                    <a:pt x="1521" y="34"/>
                  </a:lnTo>
                  <a:lnTo>
                    <a:pt x="1471" y="36"/>
                  </a:lnTo>
                  <a:lnTo>
                    <a:pt x="1411" y="38"/>
                  </a:lnTo>
                  <a:lnTo>
                    <a:pt x="1344" y="38"/>
                  </a:lnTo>
                  <a:lnTo>
                    <a:pt x="1270" y="40"/>
                  </a:lnTo>
                  <a:lnTo>
                    <a:pt x="1189" y="40"/>
                  </a:lnTo>
                  <a:lnTo>
                    <a:pt x="1105" y="42"/>
                  </a:lnTo>
                  <a:lnTo>
                    <a:pt x="1016" y="42"/>
                  </a:lnTo>
                  <a:lnTo>
                    <a:pt x="925" y="44"/>
                  </a:lnTo>
                  <a:lnTo>
                    <a:pt x="831" y="45"/>
                  </a:lnTo>
                  <a:lnTo>
                    <a:pt x="738" y="45"/>
                  </a:lnTo>
                  <a:lnTo>
                    <a:pt x="630" y="49"/>
                  </a:lnTo>
                  <a:lnTo>
                    <a:pt x="524" y="51"/>
                  </a:lnTo>
                  <a:lnTo>
                    <a:pt x="421" y="55"/>
                  </a:lnTo>
                  <a:lnTo>
                    <a:pt x="323" y="57"/>
                  </a:lnTo>
                  <a:lnTo>
                    <a:pt x="229" y="59"/>
                  </a:lnTo>
                  <a:lnTo>
                    <a:pt x="144" y="60"/>
                  </a:lnTo>
                  <a:lnTo>
                    <a:pt x="67" y="62"/>
                  </a:lnTo>
                  <a:lnTo>
                    <a:pt x="0" y="6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1" name="Freeform 31"/>
            <p:cNvSpPr>
              <a:spLocks/>
            </p:cNvSpPr>
            <p:nvPr/>
          </p:nvSpPr>
          <p:spPr bwMode="auto">
            <a:xfrm>
              <a:off x="3771900" y="3427413"/>
              <a:ext cx="282575" cy="22225"/>
            </a:xfrm>
            <a:custGeom>
              <a:avLst/>
              <a:gdLst>
                <a:gd name="T0" fmla="*/ 356 w 356"/>
                <a:gd name="T1" fmla="*/ 0 h 28"/>
                <a:gd name="T2" fmla="*/ 0 w 356"/>
                <a:gd name="T3" fmla="*/ 28 h 28"/>
                <a:gd name="T4" fmla="*/ 0 w 356"/>
                <a:gd name="T5" fmla="*/ 11 h 28"/>
                <a:gd name="T6" fmla="*/ 356 w 356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6" h="28">
                  <a:moveTo>
                    <a:pt x="356" y="0"/>
                  </a:moveTo>
                  <a:lnTo>
                    <a:pt x="0" y="28"/>
                  </a:lnTo>
                  <a:lnTo>
                    <a:pt x="0" y="11"/>
                  </a:lnTo>
                  <a:lnTo>
                    <a:pt x="3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2" name="Freeform 32"/>
            <p:cNvSpPr>
              <a:spLocks/>
            </p:cNvSpPr>
            <p:nvPr/>
          </p:nvSpPr>
          <p:spPr bwMode="auto">
            <a:xfrm>
              <a:off x="3771900" y="3411538"/>
              <a:ext cx="1454150" cy="171450"/>
            </a:xfrm>
            <a:custGeom>
              <a:avLst/>
              <a:gdLst>
                <a:gd name="T0" fmla="*/ 1833 w 1833"/>
                <a:gd name="T1" fmla="*/ 0 h 216"/>
                <a:gd name="T2" fmla="*/ 1827 w 1833"/>
                <a:gd name="T3" fmla="*/ 2 h 216"/>
                <a:gd name="T4" fmla="*/ 1808 w 1833"/>
                <a:gd name="T5" fmla="*/ 4 h 216"/>
                <a:gd name="T6" fmla="*/ 1780 w 1833"/>
                <a:gd name="T7" fmla="*/ 6 h 216"/>
                <a:gd name="T8" fmla="*/ 1743 w 1833"/>
                <a:gd name="T9" fmla="*/ 11 h 216"/>
                <a:gd name="T10" fmla="*/ 1695 w 1833"/>
                <a:gd name="T11" fmla="*/ 17 h 216"/>
                <a:gd name="T12" fmla="*/ 1641 w 1833"/>
                <a:gd name="T13" fmla="*/ 23 h 216"/>
                <a:gd name="T14" fmla="*/ 1577 w 1833"/>
                <a:gd name="T15" fmla="*/ 30 h 216"/>
                <a:gd name="T16" fmla="*/ 1508 w 1833"/>
                <a:gd name="T17" fmla="*/ 38 h 216"/>
                <a:gd name="T18" fmla="*/ 1432 w 1833"/>
                <a:gd name="T19" fmla="*/ 47 h 216"/>
                <a:gd name="T20" fmla="*/ 1352 w 1833"/>
                <a:gd name="T21" fmla="*/ 55 h 216"/>
                <a:gd name="T22" fmla="*/ 1268 w 1833"/>
                <a:gd name="T23" fmla="*/ 66 h 216"/>
                <a:gd name="T24" fmla="*/ 1180 w 1833"/>
                <a:gd name="T25" fmla="*/ 75 h 216"/>
                <a:gd name="T26" fmla="*/ 1091 w 1833"/>
                <a:gd name="T27" fmla="*/ 85 h 216"/>
                <a:gd name="T28" fmla="*/ 997 w 1833"/>
                <a:gd name="T29" fmla="*/ 96 h 216"/>
                <a:gd name="T30" fmla="*/ 906 w 1833"/>
                <a:gd name="T31" fmla="*/ 105 h 216"/>
                <a:gd name="T32" fmla="*/ 803 w 1833"/>
                <a:gd name="T33" fmla="*/ 119 h 216"/>
                <a:gd name="T34" fmla="*/ 705 w 1833"/>
                <a:gd name="T35" fmla="*/ 130 h 216"/>
                <a:gd name="T36" fmla="*/ 606 w 1833"/>
                <a:gd name="T37" fmla="*/ 143 h 216"/>
                <a:gd name="T38" fmla="*/ 513 w 1833"/>
                <a:gd name="T39" fmla="*/ 154 h 216"/>
                <a:gd name="T40" fmla="*/ 421 w 1833"/>
                <a:gd name="T41" fmla="*/ 166 h 216"/>
                <a:gd name="T42" fmla="*/ 337 w 1833"/>
                <a:gd name="T43" fmla="*/ 175 h 216"/>
                <a:gd name="T44" fmla="*/ 257 w 1833"/>
                <a:gd name="T45" fmla="*/ 184 h 216"/>
                <a:gd name="T46" fmla="*/ 186 w 1833"/>
                <a:gd name="T47" fmla="*/ 194 h 216"/>
                <a:gd name="T48" fmla="*/ 125 w 1833"/>
                <a:gd name="T49" fmla="*/ 201 h 216"/>
                <a:gd name="T50" fmla="*/ 73 w 1833"/>
                <a:gd name="T51" fmla="*/ 207 h 216"/>
                <a:gd name="T52" fmla="*/ 30 w 1833"/>
                <a:gd name="T53" fmla="*/ 213 h 216"/>
                <a:gd name="T54" fmla="*/ 0 w 1833"/>
                <a:gd name="T55" fmla="*/ 216 h 216"/>
                <a:gd name="T56" fmla="*/ 0 w 1833"/>
                <a:gd name="T57" fmla="*/ 173 h 216"/>
                <a:gd name="T58" fmla="*/ 32 w 1833"/>
                <a:gd name="T59" fmla="*/ 169 h 216"/>
                <a:gd name="T60" fmla="*/ 75 w 1833"/>
                <a:gd name="T61" fmla="*/ 166 h 216"/>
                <a:gd name="T62" fmla="*/ 129 w 1833"/>
                <a:gd name="T63" fmla="*/ 162 h 216"/>
                <a:gd name="T64" fmla="*/ 190 w 1833"/>
                <a:gd name="T65" fmla="*/ 156 h 216"/>
                <a:gd name="T66" fmla="*/ 261 w 1833"/>
                <a:gd name="T67" fmla="*/ 149 h 216"/>
                <a:gd name="T68" fmla="*/ 339 w 1833"/>
                <a:gd name="T69" fmla="*/ 143 h 216"/>
                <a:gd name="T70" fmla="*/ 423 w 1833"/>
                <a:gd name="T71" fmla="*/ 135 h 216"/>
                <a:gd name="T72" fmla="*/ 513 w 1833"/>
                <a:gd name="T73" fmla="*/ 126 h 216"/>
                <a:gd name="T74" fmla="*/ 608 w 1833"/>
                <a:gd name="T75" fmla="*/ 119 h 216"/>
                <a:gd name="T76" fmla="*/ 705 w 1833"/>
                <a:gd name="T77" fmla="*/ 109 h 216"/>
                <a:gd name="T78" fmla="*/ 803 w 1833"/>
                <a:gd name="T79" fmla="*/ 100 h 216"/>
                <a:gd name="T80" fmla="*/ 902 w 1833"/>
                <a:gd name="T81" fmla="*/ 92 h 216"/>
                <a:gd name="T82" fmla="*/ 996 w 1833"/>
                <a:gd name="T83" fmla="*/ 83 h 216"/>
                <a:gd name="T84" fmla="*/ 1087 w 1833"/>
                <a:gd name="T85" fmla="*/ 73 h 216"/>
                <a:gd name="T86" fmla="*/ 1178 w 1833"/>
                <a:gd name="T87" fmla="*/ 64 h 216"/>
                <a:gd name="T88" fmla="*/ 1266 w 1833"/>
                <a:gd name="T89" fmla="*/ 57 h 216"/>
                <a:gd name="T90" fmla="*/ 1350 w 1833"/>
                <a:gd name="T91" fmla="*/ 47 h 216"/>
                <a:gd name="T92" fmla="*/ 1432 w 1833"/>
                <a:gd name="T93" fmla="*/ 40 h 216"/>
                <a:gd name="T94" fmla="*/ 1506 w 1833"/>
                <a:gd name="T95" fmla="*/ 32 h 216"/>
                <a:gd name="T96" fmla="*/ 1575 w 1833"/>
                <a:gd name="T97" fmla="*/ 26 h 216"/>
                <a:gd name="T98" fmla="*/ 1639 w 1833"/>
                <a:gd name="T99" fmla="*/ 19 h 216"/>
                <a:gd name="T100" fmla="*/ 1695 w 1833"/>
                <a:gd name="T101" fmla="*/ 13 h 216"/>
                <a:gd name="T102" fmla="*/ 1743 w 1833"/>
                <a:gd name="T103" fmla="*/ 10 h 216"/>
                <a:gd name="T104" fmla="*/ 1780 w 1833"/>
                <a:gd name="T105" fmla="*/ 6 h 216"/>
                <a:gd name="T106" fmla="*/ 1808 w 1833"/>
                <a:gd name="T107" fmla="*/ 4 h 216"/>
                <a:gd name="T108" fmla="*/ 1827 w 1833"/>
                <a:gd name="T109" fmla="*/ 2 h 216"/>
                <a:gd name="T110" fmla="*/ 1833 w 1833"/>
                <a:gd name="T11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33" h="216">
                  <a:moveTo>
                    <a:pt x="1833" y="0"/>
                  </a:moveTo>
                  <a:lnTo>
                    <a:pt x="1827" y="2"/>
                  </a:lnTo>
                  <a:lnTo>
                    <a:pt x="1808" y="4"/>
                  </a:lnTo>
                  <a:lnTo>
                    <a:pt x="1780" y="6"/>
                  </a:lnTo>
                  <a:lnTo>
                    <a:pt x="1743" y="11"/>
                  </a:lnTo>
                  <a:lnTo>
                    <a:pt x="1695" y="17"/>
                  </a:lnTo>
                  <a:lnTo>
                    <a:pt x="1641" y="23"/>
                  </a:lnTo>
                  <a:lnTo>
                    <a:pt x="1577" y="30"/>
                  </a:lnTo>
                  <a:lnTo>
                    <a:pt x="1508" y="38"/>
                  </a:lnTo>
                  <a:lnTo>
                    <a:pt x="1432" y="47"/>
                  </a:lnTo>
                  <a:lnTo>
                    <a:pt x="1352" y="55"/>
                  </a:lnTo>
                  <a:lnTo>
                    <a:pt x="1268" y="66"/>
                  </a:lnTo>
                  <a:lnTo>
                    <a:pt x="1180" y="75"/>
                  </a:lnTo>
                  <a:lnTo>
                    <a:pt x="1091" y="85"/>
                  </a:lnTo>
                  <a:lnTo>
                    <a:pt x="997" y="96"/>
                  </a:lnTo>
                  <a:lnTo>
                    <a:pt x="906" y="105"/>
                  </a:lnTo>
                  <a:lnTo>
                    <a:pt x="803" y="119"/>
                  </a:lnTo>
                  <a:lnTo>
                    <a:pt x="705" y="130"/>
                  </a:lnTo>
                  <a:lnTo>
                    <a:pt x="606" y="143"/>
                  </a:lnTo>
                  <a:lnTo>
                    <a:pt x="513" y="154"/>
                  </a:lnTo>
                  <a:lnTo>
                    <a:pt x="421" y="166"/>
                  </a:lnTo>
                  <a:lnTo>
                    <a:pt x="337" y="175"/>
                  </a:lnTo>
                  <a:lnTo>
                    <a:pt x="257" y="184"/>
                  </a:lnTo>
                  <a:lnTo>
                    <a:pt x="186" y="194"/>
                  </a:lnTo>
                  <a:lnTo>
                    <a:pt x="125" y="201"/>
                  </a:lnTo>
                  <a:lnTo>
                    <a:pt x="73" y="207"/>
                  </a:lnTo>
                  <a:lnTo>
                    <a:pt x="30" y="213"/>
                  </a:lnTo>
                  <a:lnTo>
                    <a:pt x="0" y="216"/>
                  </a:lnTo>
                  <a:lnTo>
                    <a:pt x="0" y="173"/>
                  </a:lnTo>
                  <a:lnTo>
                    <a:pt x="32" y="169"/>
                  </a:lnTo>
                  <a:lnTo>
                    <a:pt x="75" y="166"/>
                  </a:lnTo>
                  <a:lnTo>
                    <a:pt x="129" y="162"/>
                  </a:lnTo>
                  <a:lnTo>
                    <a:pt x="190" y="156"/>
                  </a:lnTo>
                  <a:lnTo>
                    <a:pt x="261" y="149"/>
                  </a:lnTo>
                  <a:lnTo>
                    <a:pt x="339" y="143"/>
                  </a:lnTo>
                  <a:lnTo>
                    <a:pt x="423" y="135"/>
                  </a:lnTo>
                  <a:lnTo>
                    <a:pt x="513" y="126"/>
                  </a:lnTo>
                  <a:lnTo>
                    <a:pt x="608" y="119"/>
                  </a:lnTo>
                  <a:lnTo>
                    <a:pt x="705" y="109"/>
                  </a:lnTo>
                  <a:lnTo>
                    <a:pt x="803" y="100"/>
                  </a:lnTo>
                  <a:lnTo>
                    <a:pt x="902" y="92"/>
                  </a:lnTo>
                  <a:lnTo>
                    <a:pt x="996" y="83"/>
                  </a:lnTo>
                  <a:lnTo>
                    <a:pt x="1087" y="73"/>
                  </a:lnTo>
                  <a:lnTo>
                    <a:pt x="1178" y="64"/>
                  </a:lnTo>
                  <a:lnTo>
                    <a:pt x="1266" y="57"/>
                  </a:lnTo>
                  <a:lnTo>
                    <a:pt x="1350" y="47"/>
                  </a:lnTo>
                  <a:lnTo>
                    <a:pt x="1432" y="40"/>
                  </a:lnTo>
                  <a:lnTo>
                    <a:pt x="1506" y="32"/>
                  </a:lnTo>
                  <a:lnTo>
                    <a:pt x="1575" y="26"/>
                  </a:lnTo>
                  <a:lnTo>
                    <a:pt x="1639" y="19"/>
                  </a:lnTo>
                  <a:lnTo>
                    <a:pt x="1695" y="13"/>
                  </a:lnTo>
                  <a:lnTo>
                    <a:pt x="1743" y="10"/>
                  </a:lnTo>
                  <a:lnTo>
                    <a:pt x="1780" y="6"/>
                  </a:lnTo>
                  <a:lnTo>
                    <a:pt x="1808" y="4"/>
                  </a:lnTo>
                  <a:lnTo>
                    <a:pt x="1827" y="2"/>
                  </a:lnTo>
                  <a:lnTo>
                    <a:pt x="18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3" name="Freeform 33"/>
            <p:cNvSpPr>
              <a:spLocks/>
            </p:cNvSpPr>
            <p:nvPr/>
          </p:nvSpPr>
          <p:spPr bwMode="auto">
            <a:xfrm>
              <a:off x="3771900" y="3629025"/>
              <a:ext cx="925513" cy="223837"/>
            </a:xfrm>
            <a:custGeom>
              <a:avLst/>
              <a:gdLst>
                <a:gd name="T0" fmla="*/ 1165 w 1165"/>
                <a:gd name="T1" fmla="*/ 0 h 282"/>
                <a:gd name="T2" fmla="*/ 1160 w 1165"/>
                <a:gd name="T3" fmla="*/ 1 h 282"/>
                <a:gd name="T4" fmla="*/ 1143 w 1165"/>
                <a:gd name="T5" fmla="*/ 5 h 282"/>
                <a:gd name="T6" fmla="*/ 1119 w 1165"/>
                <a:gd name="T7" fmla="*/ 11 h 282"/>
                <a:gd name="T8" fmla="*/ 1083 w 1165"/>
                <a:gd name="T9" fmla="*/ 18 h 282"/>
                <a:gd name="T10" fmla="*/ 1040 w 1165"/>
                <a:gd name="T11" fmla="*/ 30 h 282"/>
                <a:gd name="T12" fmla="*/ 990 w 1165"/>
                <a:gd name="T13" fmla="*/ 41 h 282"/>
                <a:gd name="T14" fmla="*/ 934 w 1165"/>
                <a:gd name="T15" fmla="*/ 54 h 282"/>
                <a:gd name="T16" fmla="*/ 872 w 1165"/>
                <a:gd name="T17" fmla="*/ 69 h 282"/>
                <a:gd name="T18" fmla="*/ 805 w 1165"/>
                <a:gd name="T19" fmla="*/ 84 h 282"/>
                <a:gd name="T20" fmla="*/ 735 w 1165"/>
                <a:gd name="T21" fmla="*/ 101 h 282"/>
                <a:gd name="T22" fmla="*/ 662 w 1165"/>
                <a:gd name="T23" fmla="*/ 120 h 282"/>
                <a:gd name="T24" fmla="*/ 585 w 1165"/>
                <a:gd name="T25" fmla="*/ 139 h 282"/>
                <a:gd name="T26" fmla="*/ 507 w 1165"/>
                <a:gd name="T27" fmla="*/ 156 h 282"/>
                <a:gd name="T28" fmla="*/ 429 w 1165"/>
                <a:gd name="T29" fmla="*/ 174 h 282"/>
                <a:gd name="T30" fmla="*/ 315 w 1165"/>
                <a:gd name="T31" fmla="*/ 204 h 282"/>
                <a:gd name="T32" fmla="*/ 205 w 1165"/>
                <a:gd name="T33" fmla="*/ 231 h 282"/>
                <a:gd name="T34" fmla="*/ 99 w 1165"/>
                <a:gd name="T35" fmla="*/ 257 h 282"/>
                <a:gd name="T36" fmla="*/ 0 w 1165"/>
                <a:gd name="T37" fmla="*/ 282 h 282"/>
                <a:gd name="T38" fmla="*/ 0 w 1165"/>
                <a:gd name="T39" fmla="*/ 225 h 282"/>
                <a:gd name="T40" fmla="*/ 97 w 1165"/>
                <a:gd name="T41" fmla="*/ 206 h 282"/>
                <a:gd name="T42" fmla="*/ 201 w 1165"/>
                <a:gd name="T43" fmla="*/ 188 h 282"/>
                <a:gd name="T44" fmla="*/ 309 w 1165"/>
                <a:gd name="T45" fmla="*/ 167 h 282"/>
                <a:gd name="T46" fmla="*/ 421 w 1165"/>
                <a:gd name="T47" fmla="*/ 146 h 282"/>
                <a:gd name="T48" fmla="*/ 500 w 1165"/>
                <a:gd name="T49" fmla="*/ 131 h 282"/>
                <a:gd name="T50" fmla="*/ 580 w 1165"/>
                <a:gd name="T51" fmla="*/ 116 h 282"/>
                <a:gd name="T52" fmla="*/ 656 w 1165"/>
                <a:gd name="T53" fmla="*/ 99 h 282"/>
                <a:gd name="T54" fmla="*/ 731 w 1165"/>
                <a:gd name="T55" fmla="*/ 86 h 282"/>
                <a:gd name="T56" fmla="*/ 802 w 1165"/>
                <a:gd name="T57" fmla="*/ 71 h 282"/>
                <a:gd name="T58" fmla="*/ 871 w 1165"/>
                <a:gd name="T59" fmla="*/ 58 h 282"/>
                <a:gd name="T60" fmla="*/ 932 w 1165"/>
                <a:gd name="T61" fmla="*/ 45 h 282"/>
                <a:gd name="T62" fmla="*/ 990 w 1165"/>
                <a:gd name="T63" fmla="*/ 33 h 282"/>
                <a:gd name="T64" fmla="*/ 1040 w 1165"/>
                <a:gd name="T65" fmla="*/ 24 h 282"/>
                <a:gd name="T66" fmla="*/ 1083 w 1165"/>
                <a:gd name="T67" fmla="*/ 16 h 282"/>
                <a:gd name="T68" fmla="*/ 1117 w 1165"/>
                <a:gd name="T69" fmla="*/ 9 h 282"/>
                <a:gd name="T70" fmla="*/ 1143 w 1165"/>
                <a:gd name="T71" fmla="*/ 3 h 282"/>
                <a:gd name="T72" fmla="*/ 1160 w 1165"/>
                <a:gd name="T73" fmla="*/ 0 h 282"/>
                <a:gd name="T74" fmla="*/ 1165 w 1165"/>
                <a:gd name="T75" fmla="*/ 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65" h="282">
                  <a:moveTo>
                    <a:pt x="1165" y="0"/>
                  </a:moveTo>
                  <a:lnTo>
                    <a:pt x="1160" y="1"/>
                  </a:lnTo>
                  <a:lnTo>
                    <a:pt x="1143" y="5"/>
                  </a:lnTo>
                  <a:lnTo>
                    <a:pt x="1119" y="11"/>
                  </a:lnTo>
                  <a:lnTo>
                    <a:pt x="1083" y="18"/>
                  </a:lnTo>
                  <a:lnTo>
                    <a:pt x="1040" y="30"/>
                  </a:lnTo>
                  <a:lnTo>
                    <a:pt x="990" y="41"/>
                  </a:lnTo>
                  <a:lnTo>
                    <a:pt x="934" y="54"/>
                  </a:lnTo>
                  <a:lnTo>
                    <a:pt x="872" y="69"/>
                  </a:lnTo>
                  <a:lnTo>
                    <a:pt x="805" y="84"/>
                  </a:lnTo>
                  <a:lnTo>
                    <a:pt x="735" y="101"/>
                  </a:lnTo>
                  <a:lnTo>
                    <a:pt x="662" y="120"/>
                  </a:lnTo>
                  <a:lnTo>
                    <a:pt x="585" y="139"/>
                  </a:lnTo>
                  <a:lnTo>
                    <a:pt x="507" y="156"/>
                  </a:lnTo>
                  <a:lnTo>
                    <a:pt x="429" y="174"/>
                  </a:lnTo>
                  <a:lnTo>
                    <a:pt x="315" y="204"/>
                  </a:lnTo>
                  <a:lnTo>
                    <a:pt x="205" y="231"/>
                  </a:lnTo>
                  <a:lnTo>
                    <a:pt x="99" y="257"/>
                  </a:lnTo>
                  <a:lnTo>
                    <a:pt x="0" y="282"/>
                  </a:lnTo>
                  <a:lnTo>
                    <a:pt x="0" y="225"/>
                  </a:lnTo>
                  <a:lnTo>
                    <a:pt x="97" y="206"/>
                  </a:lnTo>
                  <a:lnTo>
                    <a:pt x="201" y="188"/>
                  </a:lnTo>
                  <a:lnTo>
                    <a:pt x="309" y="167"/>
                  </a:lnTo>
                  <a:lnTo>
                    <a:pt x="421" y="146"/>
                  </a:lnTo>
                  <a:lnTo>
                    <a:pt x="500" y="131"/>
                  </a:lnTo>
                  <a:lnTo>
                    <a:pt x="580" y="116"/>
                  </a:lnTo>
                  <a:lnTo>
                    <a:pt x="656" y="99"/>
                  </a:lnTo>
                  <a:lnTo>
                    <a:pt x="731" y="86"/>
                  </a:lnTo>
                  <a:lnTo>
                    <a:pt x="802" y="71"/>
                  </a:lnTo>
                  <a:lnTo>
                    <a:pt x="871" y="58"/>
                  </a:lnTo>
                  <a:lnTo>
                    <a:pt x="932" y="45"/>
                  </a:lnTo>
                  <a:lnTo>
                    <a:pt x="990" y="33"/>
                  </a:lnTo>
                  <a:lnTo>
                    <a:pt x="1040" y="24"/>
                  </a:lnTo>
                  <a:lnTo>
                    <a:pt x="1083" y="16"/>
                  </a:lnTo>
                  <a:lnTo>
                    <a:pt x="1117" y="9"/>
                  </a:lnTo>
                  <a:lnTo>
                    <a:pt x="1143" y="3"/>
                  </a:lnTo>
                  <a:lnTo>
                    <a:pt x="1160" y="0"/>
                  </a:lnTo>
                  <a:lnTo>
                    <a:pt x="11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4" name="Freeform 34"/>
            <p:cNvSpPr>
              <a:spLocks/>
            </p:cNvSpPr>
            <p:nvPr/>
          </p:nvSpPr>
          <p:spPr bwMode="auto">
            <a:xfrm>
              <a:off x="3771900" y="3897313"/>
              <a:ext cx="681038" cy="252412"/>
            </a:xfrm>
            <a:custGeom>
              <a:avLst/>
              <a:gdLst>
                <a:gd name="T0" fmla="*/ 858 w 858"/>
                <a:gd name="T1" fmla="*/ 0 h 318"/>
                <a:gd name="T2" fmla="*/ 0 w 858"/>
                <a:gd name="T3" fmla="*/ 318 h 318"/>
                <a:gd name="T4" fmla="*/ 0 w 858"/>
                <a:gd name="T5" fmla="*/ 280 h 318"/>
                <a:gd name="T6" fmla="*/ 858 w 858"/>
                <a:gd name="T7" fmla="*/ 0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8" h="318">
                  <a:moveTo>
                    <a:pt x="858" y="0"/>
                  </a:moveTo>
                  <a:lnTo>
                    <a:pt x="0" y="318"/>
                  </a:lnTo>
                  <a:lnTo>
                    <a:pt x="0" y="280"/>
                  </a:lnTo>
                  <a:lnTo>
                    <a:pt x="8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5" name="Freeform 35"/>
            <p:cNvSpPr>
              <a:spLocks/>
            </p:cNvSpPr>
            <p:nvPr/>
          </p:nvSpPr>
          <p:spPr bwMode="auto">
            <a:xfrm>
              <a:off x="3771900" y="4246563"/>
              <a:ext cx="396875" cy="206375"/>
            </a:xfrm>
            <a:custGeom>
              <a:avLst/>
              <a:gdLst>
                <a:gd name="T0" fmla="*/ 500 w 500"/>
                <a:gd name="T1" fmla="*/ 0 h 259"/>
                <a:gd name="T2" fmla="*/ 496 w 500"/>
                <a:gd name="T3" fmla="*/ 4 h 259"/>
                <a:gd name="T4" fmla="*/ 483 w 500"/>
                <a:gd name="T5" fmla="*/ 9 h 259"/>
                <a:gd name="T6" fmla="*/ 464 w 500"/>
                <a:gd name="T7" fmla="*/ 19 h 259"/>
                <a:gd name="T8" fmla="*/ 438 w 500"/>
                <a:gd name="T9" fmla="*/ 32 h 259"/>
                <a:gd name="T10" fmla="*/ 406 w 500"/>
                <a:gd name="T11" fmla="*/ 49 h 259"/>
                <a:gd name="T12" fmla="*/ 371 w 500"/>
                <a:gd name="T13" fmla="*/ 67 h 259"/>
                <a:gd name="T14" fmla="*/ 330 w 500"/>
                <a:gd name="T15" fmla="*/ 88 h 259"/>
                <a:gd name="T16" fmla="*/ 283 w 500"/>
                <a:gd name="T17" fmla="*/ 113 h 259"/>
                <a:gd name="T18" fmla="*/ 235 w 500"/>
                <a:gd name="T19" fmla="*/ 137 h 259"/>
                <a:gd name="T20" fmla="*/ 185 w 500"/>
                <a:gd name="T21" fmla="*/ 163 h 259"/>
                <a:gd name="T22" fmla="*/ 132 w 500"/>
                <a:gd name="T23" fmla="*/ 192 h 259"/>
                <a:gd name="T24" fmla="*/ 78 w 500"/>
                <a:gd name="T25" fmla="*/ 220 h 259"/>
                <a:gd name="T26" fmla="*/ 22 w 500"/>
                <a:gd name="T27" fmla="*/ 248 h 259"/>
                <a:gd name="T28" fmla="*/ 0 w 500"/>
                <a:gd name="T29" fmla="*/ 259 h 259"/>
                <a:gd name="T30" fmla="*/ 0 w 500"/>
                <a:gd name="T31" fmla="*/ 218 h 259"/>
                <a:gd name="T32" fmla="*/ 7 w 500"/>
                <a:gd name="T33" fmla="*/ 214 h 259"/>
                <a:gd name="T34" fmla="*/ 69 w 500"/>
                <a:gd name="T35" fmla="*/ 188 h 259"/>
                <a:gd name="T36" fmla="*/ 129 w 500"/>
                <a:gd name="T37" fmla="*/ 161 h 259"/>
                <a:gd name="T38" fmla="*/ 188 w 500"/>
                <a:gd name="T39" fmla="*/ 135 h 259"/>
                <a:gd name="T40" fmla="*/ 244 w 500"/>
                <a:gd name="T41" fmla="*/ 111 h 259"/>
                <a:gd name="T42" fmla="*/ 296 w 500"/>
                <a:gd name="T43" fmla="*/ 88 h 259"/>
                <a:gd name="T44" fmla="*/ 345 w 500"/>
                <a:gd name="T45" fmla="*/ 67 h 259"/>
                <a:gd name="T46" fmla="*/ 390 w 500"/>
                <a:gd name="T47" fmla="*/ 49 h 259"/>
                <a:gd name="T48" fmla="*/ 427 w 500"/>
                <a:gd name="T49" fmla="*/ 32 h 259"/>
                <a:gd name="T50" fmla="*/ 457 w 500"/>
                <a:gd name="T51" fmla="*/ 19 h 259"/>
                <a:gd name="T52" fmla="*/ 479 w 500"/>
                <a:gd name="T53" fmla="*/ 9 h 259"/>
                <a:gd name="T54" fmla="*/ 494 w 500"/>
                <a:gd name="T55" fmla="*/ 4 h 259"/>
                <a:gd name="T56" fmla="*/ 500 w 500"/>
                <a:gd name="T57" fmla="*/ 0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00" h="259">
                  <a:moveTo>
                    <a:pt x="500" y="0"/>
                  </a:moveTo>
                  <a:lnTo>
                    <a:pt x="496" y="4"/>
                  </a:lnTo>
                  <a:lnTo>
                    <a:pt x="483" y="9"/>
                  </a:lnTo>
                  <a:lnTo>
                    <a:pt x="464" y="19"/>
                  </a:lnTo>
                  <a:lnTo>
                    <a:pt x="438" y="32"/>
                  </a:lnTo>
                  <a:lnTo>
                    <a:pt x="406" y="49"/>
                  </a:lnTo>
                  <a:lnTo>
                    <a:pt x="371" y="67"/>
                  </a:lnTo>
                  <a:lnTo>
                    <a:pt x="330" y="88"/>
                  </a:lnTo>
                  <a:lnTo>
                    <a:pt x="283" y="113"/>
                  </a:lnTo>
                  <a:lnTo>
                    <a:pt x="235" y="137"/>
                  </a:lnTo>
                  <a:lnTo>
                    <a:pt x="185" y="163"/>
                  </a:lnTo>
                  <a:lnTo>
                    <a:pt x="132" y="192"/>
                  </a:lnTo>
                  <a:lnTo>
                    <a:pt x="78" y="220"/>
                  </a:lnTo>
                  <a:lnTo>
                    <a:pt x="22" y="248"/>
                  </a:lnTo>
                  <a:lnTo>
                    <a:pt x="0" y="259"/>
                  </a:lnTo>
                  <a:lnTo>
                    <a:pt x="0" y="218"/>
                  </a:lnTo>
                  <a:lnTo>
                    <a:pt x="7" y="214"/>
                  </a:lnTo>
                  <a:lnTo>
                    <a:pt x="69" y="188"/>
                  </a:lnTo>
                  <a:lnTo>
                    <a:pt x="129" y="161"/>
                  </a:lnTo>
                  <a:lnTo>
                    <a:pt x="188" y="135"/>
                  </a:lnTo>
                  <a:lnTo>
                    <a:pt x="244" y="111"/>
                  </a:lnTo>
                  <a:lnTo>
                    <a:pt x="296" y="88"/>
                  </a:lnTo>
                  <a:lnTo>
                    <a:pt x="345" y="67"/>
                  </a:lnTo>
                  <a:lnTo>
                    <a:pt x="390" y="49"/>
                  </a:lnTo>
                  <a:lnTo>
                    <a:pt x="427" y="32"/>
                  </a:lnTo>
                  <a:lnTo>
                    <a:pt x="457" y="19"/>
                  </a:lnTo>
                  <a:lnTo>
                    <a:pt x="479" y="9"/>
                  </a:lnTo>
                  <a:lnTo>
                    <a:pt x="494" y="4"/>
                  </a:lnTo>
                  <a:lnTo>
                    <a:pt x="5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6" name="Freeform 36"/>
            <p:cNvSpPr>
              <a:spLocks/>
            </p:cNvSpPr>
            <p:nvPr/>
          </p:nvSpPr>
          <p:spPr bwMode="auto">
            <a:xfrm>
              <a:off x="3771900" y="3846513"/>
              <a:ext cx="1423988" cy="852487"/>
            </a:xfrm>
            <a:custGeom>
              <a:avLst/>
              <a:gdLst>
                <a:gd name="T0" fmla="*/ 1790 w 1793"/>
                <a:gd name="T1" fmla="*/ 2 h 1075"/>
                <a:gd name="T2" fmla="*/ 1756 w 1793"/>
                <a:gd name="T3" fmla="*/ 23 h 1075"/>
                <a:gd name="T4" fmla="*/ 1695 w 1793"/>
                <a:gd name="T5" fmla="*/ 58 h 1075"/>
                <a:gd name="T6" fmla="*/ 1607 w 1793"/>
                <a:gd name="T7" fmla="*/ 109 h 1075"/>
                <a:gd name="T8" fmla="*/ 1501 w 1793"/>
                <a:gd name="T9" fmla="*/ 173 h 1075"/>
                <a:gd name="T10" fmla="*/ 1378 w 1793"/>
                <a:gd name="T11" fmla="*/ 244 h 1075"/>
                <a:gd name="T12" fmla="*/ 1245 w 1793"/>
                <a:gd name="T13" fmla="*/ 323 h 1075"/>
                <a:gd name="T14" fmla="*/ 1104 w 1793"/>
                <a:gd name="T15" fmla="*/ 406 h 1075"/>
                <a:gd name="T16" fmla="*/ 962 w 1793"/>
                <a:gd name="T17" fmla="*/ 491 h 1075"/>
                <a:gd name="T18" fmla="*/ 822 w 1793"/>
                <a:gd name="T19" fmla="*/ 575 h 1075"/>
                <a:gd name="T20" fmla="*/ 690 w 1793"/>
                <a:gd name="T21" fmla="*/ 654 h 1075"/>
                <a:gd name="T22" fmla="*/ 569 w 1793"/>
                <a:gd name="T23" fmla="*/ 728 h 1075"/>
                <a:gd name="T24" fmla="*/ 462 w 1793"/>
                <a:gd name="T25" fmla="*/ 791 h 1075"/>
                <a:gd name="T26" fmla="*/ 377 w 1793"/>
                <a:gd name="T27" fmla="*/ 844 h 1075"/>
                <a:gd name="T28" fmla="*/ 315 w 1793"/>
                <a:gd name="T29" fmla="*/ 882 h 1075"/>
                <a:gd name="T30" fmla="*/ 282 w 1793"/>
                <a:gd name="T31" fmla="*/ 902 h 1075"/>
                <a:gd name="T32" fmla="*/ 272 w 1793"/>
                <a:gd name="T33" fmla="*/ 906 h 1075"/>
                <a:gd name="T34" fmla="*/ 240 w 1793"/>
                <a:gd name="T35" fmla="*/ 927 h 1075"/>
                <a:gd name="T36" fmla="*/ 183 w 1793"/>
                <a:gd name="T37" fmla="*/ 963 h 1075"/>
                <a:gd name="T38" fmla="*/ 101 w 1793"/>
                <a:gd name="T39" fmla="*/ 1013 h 1075"/>
                <a:gd name="T40" fmla="*/ 0 w 1793"/>
                <a:gd name="T41" fmla="*/ 1075 h 1075"/>
                <a:gd name="T42" fmla="*/ 52 w 1793"/>
                <a:gd name="T43" fmla="*/ 942 h 1075"/>
                <a:gd name="T44" fmla="*/ 140 w 1793"/>
                <a:gd name="T45" fmla="*/ 897 h 1075"/>
                <a:gd name="T46" fmla="*/ 203 w 1793"/>
                <a:gd name="T47" fmla="*/ 863 h 1075"/>
                <a:gd name="T48" fmla="*/ 237 w 1793"/>
                <a:gd name="T49" fmla="*/ 846 h 1075"/>
                <a:gd name="T50" fmla="*/ 244 w 1793"/>
                <a:gd name="T51" fmla="*/ 842 h 1075"/>
                <a:gd name="T52" fmla="*/ 280 w 1793"/>
                <a:gd name="T53" fmla="*/ 823 h 1075"/>
                <a:gd name="T54" fmla="*/ 343 w 1793"/>
                <a:gd name="T55" fmla="*/ 790 h 1075"/>
                <a:gd name="T56" fmla="*/ 433 w 1793"/>
                <a:gd name="T57" fmla="*/ 741 h 1075"/>
                <a:gd name="T58" fmla="*/ 541 w 1793"/>
                <a:gd name="T59" fmla="*/ 682 h 1075"/>
                <a:gd name="T60" fmla="*/ 667 w 1793"/>
                <a:gd name="T61" fmla="*/ 615 h 1075"/>
                <a:gd name="T62" fmla="*/ 803 w 1793"/>
                <a:gd name="T63" fmla="*/ 541 h 1075"/>
                <a:gd name="T64" fmla="*/ 947 w 1793"/>
                <a:gd name="T65" fmla="*/ 464 h 1075"/>
                <a:gd name="T66" fmla="*/ 1092 w 1793"/>
                <a:gd name="T67" fmla="*/ 385 h 1075"/>
                <a:gd name="T68" fmla="*/ 1236 w 1793"/>
                <a:gd name="T69" fmla="*/ 308 h 1075"/>
                <a:gd name="T70" fmla="*/ 1370 w 1793"/>
                <a:gd name="T71" fmla="*/ 233 h 1075"/>
                <a:gd name="T72" fmla="*/ 1495 w 1793"/>
                <a:gd name="T73" fmla="*/ 164 h 1075"/>
                <a:gd name="T74" fmla="*/ 1605 w 1793"/>
                <a:gd name="T75" fmla="*/ 104 h 1075"/>
                <a:gd name="T76" fmla="*/ 1693 w 1793"/>
                <a:gd name="T77" fmla="*/ 57 h 1075"/>
                <a:gd name="T78" fmla="*/ 1756 w 1793"/>
                <a:gd name="T79" fmla="*/ 21 h 1075"/>
                <a:gd name="T80" fmla="*/ 1790 w 1793"/>
                <a:gd name="T81" fmla="*/ 2 h 10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93" h="1075">
                  <a:moveTo>
                    <a:pt x="1793" y="0"/>
                  </a:moveTo>
                  <a:lnTo>
                    <a:pt x="1790" y="2"/>
                  </a:lnTo>
                  <a:lnTo>
                    <a:pt x="1777" y="10"/>
                  </a:lnTo>
                  <a:lnTo>
                    <a:pt x="1756" y="23"/>
                  </a:lnTo>
                  <a:lnTo>
                    <a:pt x="1728" y="38"/>
                  </a:lnTo>
                  <a:lnTo>
                    <a:pt x="1695" y="58"/>
                  </a:lnTo>
                  <a:lnTo>
                    <a:pt x="1654" y="83"/>
                  </a:lnTo>
                  <a:lnTo>
                    <a:pt x="1607" y="109"/>
                  </a:lnTo>
                  <a:lnTo>
                    <a:pt x="1557" y="139"/>
                  </a:lnTo>
                  <a:lnTo>
                    <a:pt x="1501" y="173"/>
                  </a:lnTo>
                  <a:lnTo>
                    <a:pt x="1441" y="207"/>
                  </a:lnTo>
                  <a:lnTo>
                    <a:pt x="1378" y="244"/>
                  </a:lnTo>
                  <a:lnTo>
                    <a:pt x="1312" y="284"/>
                  </a:lnTo>
                  <a:lnTo>
                    <a:pt x="1245" y="323"/>
                  </a:lnTo>
                  <a:lnTo>
                    <a:pt x="1174" y="365"/>
                  </a:lnTo>
                  <a:lnTo>
                    <a:pt x="1104" y="406"/>
                  </a:lnTo>
                  <a:lnTo>
                    <a:pt x="1033" y="448"/>
                  </a:lnTo>
                  <a:lnTo>
                    <a:pt x="962" y="491"/>
                  </a:lnTo>
                  <a:lnTo>
                    <a:pt x="893" y="532"/>
                  </a:lnTo>
                  <a:lnTo>
                    <a:pt x="822" y="575"/>
                  </a:lnTo>
                  <a:lnTo>
                    <a:pt x="755" y="615"/>
                  </a:lnTo>
                  <a:lnTo>
                    <a:pt x="690" y="654"/>
                  </a:lnTo>
                  <a:lnTo>
                    <a:pt x="628" y="692"/>
                  </a:lnTo>
                  <a:lnTo>
                    <a:pt x="569" y="728"/>
                  </a:lnTo>
                  <a:lnTo>
                    <a:pt x="513" y="761"/>
                  </a:lnTo>
                  <a:lnTo>
                    <a:pt x="462" y="791"/>
                  </a:lnTo>
                  <a:lnTo>
                    <a:pt x="416" y="820"/>
                  </a:lnTo>
                  <a:lnTo>
                    <a:pt x="377" y="844"/>
                  </a:lnTo>
                  <a:lnTo>
                    <a:pt x="341" y="865"/>
                  </a:lnTo>
                  <a:lnTo>
                    <a:pt x="315" y="882"/>
                  </a:lnTo>
                  <a:lnTo>
                    <a:pt x="295" y="895"/>
                  </a:lnTo>
                  <a:lnTo>
                    <a:pt x="282" y="902"/>
                  </a:lnTo>
                  <a:lnTo>
                    <a:pt x="278" y="904"/>
                  </a:lnTo>
                  <a:lnTo>
                    <a:pt x="272" y="906"/>
                  </a:lnTo>
                  <a:lnTo>
                    <a:pt x="261" y="914"/>
                  </a:lnTo>
                  <a:lnTo>
                    <a:pt x="240" y="927"/>
                  </a:lnTo>
                  <a:lnTo>
                    <a:pt x="214" y="942"/>
                  </a:lnTo>
                  <a:lnTo>
                    <a:pt x="183" y="963"/>
                  </a:lnTo>
                  <a:lnTo>
                    <a:pt x="144" y="987"/>
                  </a:lnTo>
                  <a:lnTo>
                    <a:pt x="101" y="1013"/>
                  </a:lnTo>
                  <a:lnTo>
                    <a:pt x="52" y="1043"/>
                  </a:lnTo>
                  <a:lnTo>
                    <a:pt x="0" y="1075"/>
                  </a:lnTo>
                  <a:lnTo>
                    <a:pt x="0" y="970"/>
                  </a:lnTo>
                  <a:lnTo>
                    <a:pt x="52" y="942"/>
                  </a:lnTo>
                  <a:lnTo>
                    <a:pt x="99" y="917"/>
                  </a:lnTo>
                  <a:lnTo>
                    <a:pt x="140" y="897"/>
                  </a:lnTo>
                  <a:lnTo>
                    <a:pt x="175" y="878"/>
                  </a:lnTo>
                  <a:lnTo>
                    <a:pt x="203" y="863"/>
                  </a:lnTo>
                  <a:lnTo>
                    <a:pt x="224" y="854"/>
                  </a:lnTo>
                  <a:lnTo>
                    <a:pt x="237" y="846"/>
                  </a:lnTo>
                  <a:lnTo>
                    <a:pt x="240" y="844"/>
                  </a:lnTo>
                  <a:lnTo>
                    <a:pt x="244" y="842"/>
                  </a:lnTo>
                  <a:lnTo>
                    <a:pt x="257" y="835"/>
                  </a:lnTo>
                  <a:lnTo>
                    <a:pt x="280" y="823"/>
                  </a:lnTo>
                  <a:lnTo>
                    <a:pt x="308" y="808"/>
                  </a:lnTo>
                  <a:lnTo>
                    <a:pt x="343" y="790"/>
                  </a:lnTo>
                  <a:lnTo>
                    <a:pt x="384" y="767"/>
                  </a:lnTo>
                  <a:lnTo>
                    <a:pt x="433" y="741"/>
                  </a:lnTo>
                  <a:lnTo>
                    <a:pt x="485" y="713"/>
                  </a:lnTo>
                  <a:lnTo>
                    <a:pt x="541" y="682"/>
                  </a:lnTo>
                  <a:lnTo>
                    <a:pt x="602" y="651"/>
                  </a:lnTo>
                  <a:lnTo>
                    <a:pt x="667" y="615"/>
                  </a:lnTo>
                  <a:lnTo>
                    <a:pt x="735" y="579"/>
                  </a:lnTo>
                  <a:lnTo>
                    <a:pt x="803" y="541"/>
                  </a:lnTo>
                  <a:lnTo>
                    <a:pt x="874" y="504"/>
                  </a:lnTo>
                  <a:lnTo>
                    <a:pt x="947" y="464"/>
                  </a:lnTo>
                  <a:lnTo>
                    <a:pt x="1020" y="427"/>
                  </a:lnTo>
                  <a:lnTo>
                    <a:pt x="1092" y="385"/>
                  </a:lnTo>
                  <a:lnTo>
                    <a:pt x="1165" y="346"/>
                  </a:lnTo>
                  <a:lnTo>
                    <a:pt x="1236" y="308"/>
                  </a:lnTo>
                  <a:lnTo>
                    <a:pt x="1305" y="269"/>
                  </a:lnTo>
                  <a:lnTo>
                    <a:pt x="1370" y="233"/>
                  </a:lnTo>
                  <a:lnTo>
                    <a:pt x="1435" y="197"/>
                  </a:lnTo>
                  <a:lnTo>
                    <a:pt x="1495" y="164"/>
                  </a:lnTo>
                  <a:lnTo>
                    <a:pt x="1553" y="134"/>
                  </a:lnTo>
                  <a:lnTo>
                    <a:pt x="1605" y="104"/>
                  </a:lnTo>
                  <a:lnTo>
                    <a:pt x="1652" y="79"/>
                  </a:lnTo>
                  <a:lnTo>
                    <a:pt x="1693" y="57"/>
                  </a:lnTo>
                  <a:lnTo>
                    <a:pt x="1728" y="36"/>
                  </a:lnTo>
                  <a:lnTo>
                    <a:pt x="1756" y="21"/>
                  </a:lnTo>
                  <a:lnTo>
                    <a:pt x="1777" y="10"/>
                  </a:lnTo>
                  <a:lnTo>
                    <a:pt x="1790" y="2"/>
                  </a:lnTo>
                  <a:lnTo>
                    <a:pt x="17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7" name="Freeform 37"/>
            <p:cNvSpPr>
              <a:spLocks/>
            </p:cNvSpPr>
            <p:nvPr/>
          </p:nvSpPr>
          <p:spPr bwMode="auto">
            <a:xfrm>
              <a:off x="3771900" y="4445000"/>
              <a:ext cx="606425" cy="414337"/>
            </a:xfrm>
            <a:custGeom>
              <a:avLst/>
              <a:gdLst>
                <a:gd name="T0" fmla="*/ 764 w 764"/>
                <a:gd name="T1" fmla="*/ 0 h 520"/>
                <a:gd name="T2" fmla="*/ 0 w 764"/>
                <a:gd name="T3" fmla="*/ 520 h 520"/>
                <a:gd name="T4" fmla="*/ 0 w 764"/>
                <a:gd name="T5" fmla="*/ 468 h 520"/>
                <a:gd name="T6" fmla="*/ 764 w 764"/>
                <a:gd name="T7" fmla="*/ 0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4" h="520">
                  <a:moveTo>
                    <a:pt x="764" y="0"/>
                  </a:moveTo>
                  <a:lnTo>
                    <a:pt x="0" y="520"/>
                  </a:lnTo>
                  <a:lnTo>
                    <a:pt x="0" y="468"/>
                  </a:lnTo>
                  <a:lnTo>
                    <a:pt x="7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8" name="Freeform 38"/>
            <p:cNvSpPr>
              <a:spLocks/>
            </p:cNvSpPr>
            <p:nvPr/>
          </p:nvSpPr>
          <p:spPr bwMode="auto">
            <a:xfrm>
              <a:off x="3771900" y="4657725"/>
              <a:ext cx="495300" cy="379412"/>
            </a:xfrm>
            <a:custGeom>
              <a:avLst/>
              <a:gdLst>
                <a:gd name="T0" fmla="*/ 625 w 625"/>
                <a:gd name="T1" fmla="*/ 0 h 477"/>
                <a:gd name="T2" fmla="*/ 0 w 625"/>
                <a:gd name="T3" fmla="*/ 477 h 477"/>
                <a:gd name="T4" fmla="*/ 0 w 625"/>
                <a:gd name="T5" fmla="*/ 425 h 477"/>
                <a:gd name="T6" fmla="*/ 625 w 625"/>
                <a:gd name="T7" fmla="*/ 0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5" h="477">
                  <a:moveTo>
                    <a:pt x="625" y="0"/>
                  </a:moveTo>
                  <a:lnTo>
                    <a:pt x="0" y="477"/>
                  </a:lnTo>
                  <a:lnTo>
                    <a:pt x="0" y="425"/>
                  </a:lnTo>
                  <a:lnTo>
                    <a:pt x="6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9" name="Freeform 39"/>
            <p:cNvSpPr>
              <a:spLocks/>
            </p:cNvSpPr>
            <p:nvPr/>
          </p:nvSpPr>
          <p:spPr bwMode="auto">
            <a:xfrm>
              <a:off x="3771900" y="4119563"/>
              <a:ext cx="1354138" cy="1123950"/>
            </a:xfrm>
            <a:custGeom>
              <a:avLst/>
              <a:gdLst>
                <a:gd name="T0" fmla="*/ 1702 w 1706"/>
                <a:gd name="T1" fmla="*/ 2 h 1415"/>
                <a:gd name="T2" fmla="*/ 1674 w 1706"/>
                <a:gd name="T3" fmla="*/ 24 h 1415"/>
                <a:gd name="T4" fmla="*/ 1622 w 1706"/>
                <a:gd name="T5" fmla="*/ 68 h 1415"/>
                <a:gd name="T6" fmla="*/ 1551 w 1706"/>
                <a:gd name="T7" fmla="*/ 126 h 1415"/>
                <a:gd name="T8" fmla="*/ 1462 w 1706"/>
                <a:gd name="T9" fmla="*/ 199 h 1415"/>
                <a:gd name="T10" fmla="*/ 1359 w 1706"/>
                <a:gd name="T11" fmla="*/ 284 h 1415"/>
                <a:gd name="T12" fmla="*/ 1249 w 1706"/>
                <a:gd name="T13" fmla="*/ 374 h 1415"/>
                <a:gd name="T14" fmla="*/ 1132 w 1706"/>
                <a:gd name="T15" fmla="*/ 470 h 1415"/>
                <a:gd name="T16" fmla="*/ 1014 w 1706"/>
                <a:gd name="T17" fmla="*/ 568 h 1415"/>
                <a:gd name="T18" fmla="*/ 899 w 1706"/>
                <a:gd name="T19" fmla="*/ 664 h 1415"/>
                <a:gd name="T20" fmla="*/ 787 w 1706"/>
                <a:gd name="T21" fmla="*/ 756 h 1415"/>
                <a:gd name="T22" fmla="*/ 686 w 1706"/>
                <a:gd name="T23" fmla="*/ 840 h 1415"/>
                <a:gd name="T24" fmla="*/ 598 w 1706"/>
                <a:gd name="T25" fmla="*/ 914 h 1415"/>
                <a:gd name="T26" fmla="*/ 526 w 1706"/>
                <a:gd name="T27" fmla="*/ 974 h 1415"/>
                <a:gd name="T28" fmla="*/ 475 w 1706"/>
                <a:gd name="T29" fmla="*/ 1017 h 1415"/>
                <a:gd name="T30" fmla="*/ 447 w 1706"/>
                <a:gd name="T31" fmla="*/ 1039 h 1415"/>
                <a:gd name="T32" fmla="*/ 440 w 1706"/>
                <a:gd name="T33" fmla="*/ 1045 h 1415"/>
                <a:gd name="T34" fmla="*/ 414 w 1706"/>
                <a:gd name="T35" fmla="*/ 1068 h 1415"/>
                <a:gd name="T36" fmla="*/ 364 w 1706"/>
                <a:gd name="T37" fmla="*/ 1109 h 1415"/>
                <a:gd name="T38" fmla="*/ 293 w 1706"/>
                <a:gd name="T39" fmla="*/ 1169 h 1415"/>
                <a:gd name="T40" fmla="*/ 207 w 1706"/>
                <a:gd name="T41" fmla="*/ 1241 h 1415"/>
                <a:gd name="T42" fmla="*/ 108 w 1706"/>
                <a:gd name="T43" fmla="*/ 1325 h 1415"/>
                <a:gd name="T44" fmla="*/ 0 w 1706"/>
                <a:gd name="T45" fmla="*/ 1415 h 1415"/>
                <a:gd name="T46" fmla="*/ 56 w 1706"/>
                <a:gd name="T47" fmla="*/ 1276 h 1415"/>
                <a:gd name="T48" fmla="*/ 162 w 1706"/>
                <a:gd name="T49" fmla="*/ 1197 h 1415"/>
                <a:gd name="T50" fmla="*/ 254 w 1706"/>
                <a:gd name="T51" fmla="*/ 1126 h 1415"/>
                <a:gd name="T52" fmla="*/ 328 w 1706"/>
                <a:gd name="T53" fmla="*/ 1070 h 1415"/>
                <a:gd name="T54" fmla="*/ 382 w 1706"/>
                <a:gd name="T55" fmla="*/ 1028 h 1415"/>
                <a:gd name="T56" fmla="*/ 412 w 1706"/>
                <a:gd name="T57" fmla="*/ 1008 h 1415"/>
                <a:gd name="T58" fmla="*/ 419 w 1706"/>
                <a:gd name="T59" fmla="*/ 1002 h 1415"/>
                <a:gd name="T60" fmla="*/ 447 w 1706"/>
                <a:gd name="T61" fmla="*/ 979 h 1415"/>
                <a:gd name="T62" fmla="*/ 500 w 1706"/>
                <a:gd name="T63" fmla="*/ 938 h 1415"/>
                <a:gd name="T64" fmla="*/ 574 w 1706"/>
                <a:gd name="T65" fmla="*/ 882 h 1415"/>
                <a:gd name="T66" fmla="*/ 666 w 1706"/>
                <a:gd name="T67" fmla="*/ 812 h 1415"/>
                <a:gd name="T68" fmla="*/ 768 w 1706"/>
                <a:gd name="T69" fmla="*/ 731 h 1415"/>
                <a:gd name="T70" fmla="*/ 882 w 1706"/>
                <a:gd name="T71" fmla="*/ 643 h 1415"/>
                <a:gd name="T72" fmla="*/ 1001 w 1706"/>
                <a:gd name="T73" fmla="*/ 551 h 1415"/>
                <a:gd name="T74" fmla="*/ 1122 w 1706"/>
                <a:gd name="T75" fmla="*/ 457 h 1415"/>
                <a:gd name="T76" fmla="*/ 1242 w 1706"/>
                <a:gd name="T77" fmla="*/ 365 h 1415"/>
                <a:gd name="T78" fmla="*/ 1353 w 1706"/>
                <a:gd name="T79" fmla="*/ 276 h 1415"/>
                <a:gd name="T80" fmla="*/ 1458 w 1706"/>
                <a:gd name="T81" fmla="*/ 194 h 1415"/>
                <a:gd name="T82" fmla="*/ 1547 w 1706"/>
                <a:gd name="T83" fmla="*/ 124 h 1415"/>
                <a:gd name="T84" fmla="*/ 1622 w 1706"/>
                <a:gd name="T85" fmla="*/ 66 h 1415"/>
                <a:gd name="T86" fmla="*/ 1674 w 1706"/>
                <a:gd name="T87" fmla="*/ 24 h 1415"/>
                <a:gd name="T88" fmla="*/ 1702 w 1706"/>
                <a:gd name="T89" fmla="*/ 2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06" h="1415">
                  <a:moveTo>
                    <a:pt x="1706" y="0"/>
                  </a:moveTo>
                  <a:lnTo>
                    <a:pt x="1702" y="2"/>
                  </a:lnTo>
                  <a:lnTo>
                    <a:pt x="1691" y="11"/>
                  </a:lnTo>
                  <a:lnTo>
                    <a:pt x="1674" y="24"/>
                  </a:lnTo>
                  <a:lnTo>
                    <a:pt x="1652" y="45"/>
                  </a:lnTo>
                  <a:lnTo>
                    <a:pt x="1622" y="68"/>
                  </a:lnTo>
                  <a:lnTo>
                    <a:pt x="1588" y="96"/>
                  </a:lnTo>
                  <a:lnTo>
                    <a:pt x="1551" y="126"/>
                  </a:lnTo>
                  <a:lnTo>
                    <a:pt x="1508" y="162"/>
                  </a:lnTo>
                  <a:lnTo>
                    <a:pt x="1462" y="199"/>
                  </a:lnTo>
                  <a:lnTo>
                    <a:pt x="1411" y="241"/>
                  </a:lnTo>
                  <a:lnTo>
                    <a:pt x="1359" y="284"/>
                  </a:lnTo>
                  <a:lnTo>
                    <a:pt x="1305" y="329"/>
                  </a:lnTo>
                  <a:lnTo>
                    <a:pt x="1249" y="374"/>
                  </a:lnTo>
                  <a:lnTo>
                    <a:pt x="1191" y="421"/>
                  </a:lnTo>
                  <a:lnTo>
                    <a:pt x="1132" y="470"/>
                  </a:lnTo>
                  <a:lnTo>
                    <a:pt x="1072" y="519"/>
                  </a:lnTo>
                  <a:lnTo>
                    <a:pt x="1014" y="568"/>
                  </a:lnTo>
                  <a:lnTo>
                    <a:pt x="954" y="617"/>
                  </a:lnTo>
                  <a:lnTo>
                    <a:pt x="899" y="664"/>
                  </a:lnTo>
                  <a:lnTo>
                    <a:pt x="841" y="711"/>
                  </a:lnTo>
                  <a:lnTo>
                    <a:pt x="787" y="756"/>
                  </a:lnTo>
                  <a:lnTo>
                    <a:pt x="735" y="799"/>
                  </a:lnTo>
                  <a:lnTo>
                    <a:pt x="686" y="840"/>
                  </a:lnTo>
                  <a:lnTo>
                    <a:pt x="639" y="878"/>
                  </a:lnTo>
                  <a:lnTo>
                    <a:pt x="598" y="914"/>
                  </a:lnTo>
                  <a:lnTo>
                    <a:pt x="559" y="946"/>
                  </a:lnTo>
                  <a:lnTo>
                    <a:pt x="526" y="974"/>
                  </a:lnTo>
                  <a:lnTo>
                    <a:pt x="498" y="996"/>
                  </a:lnTo>
                  <a:lnTo>
                    <a:pt x="475" y="1017"/>
                  </a:lnTo>
                  <a:lnTo>
                    <a:pt x="457" y="1030"/>
                  </a:lnTo>
                  <a:lnTo>
                    <a:pt x="447" y="1039"/>
                  </a:lnTo>
                  <a:lnTo>
                    <a:pt x="444" y="1041"/>
                  </a:lnTo>
                  <a:lnTo>
                    <a:pt x="440" y="1045"/>
                  </a:lnTo>
                  <a:lnTo>
                    <a:pt x="429" y="1053"/>
                  </a:lnTo>
                  <a:lnTo>
                    <a:pt x="414" y="1068"/>
                  </a:lnTo>
                  <a:lnTo>
                    <a:pt x="391" y="1086"/>
                  </a:lnTo>
                  <a:lnTo>
                    <a:pt x="364" y="1109"/>
                  </a:lnTo>
                  <a:lnTo>
                    <a:pt x="330" y="1137"/>
                  </a:lnTo>
                  <a:lnTo>
                    <a:pt x="293" y="1169"/>
                  </a:lnTo>
                  <a:lnTo>
                    <a:pt x="252" y="1203"/>
                  </a:lnTo>
                  <a:lnTo>
                    <a:pt x="207" y="1241"/>
                  </a:lnTo>
                  <a:lnTo>
                    <a:pt x="158" y="1282"/>
                  </a:lnTo>
                  <a:lnTo>
                    <a:pt x="108" y="1325"/>
                  </a:lnTo>
                  <a:lnTo>
                    <a:pt x="54" y="1370"/>
                  </a:lnTo>
                  <a:lnTo>
                    <a:pt x="0" y="1415"/>
                  </a:lnTo>
                  <a:lnTo>
                    <a:pt x="0" y="1320"/>
                  </a:lnTo>
                  <a:lnTo>
                    <a:pt x="56" y="1276"/>
                  </a:lnTo>
                  <a:lnTo>
                    <a:pt x="110" y="1235"/>
                  </a:lnTo>
                  <a:lnTo>
                    <a:pt x="162" y="1197"/>
                  </a:lnTo>
                  <a:lnTo>
                    <a:pt x="211" y="1160"/>
                  </a:lnTo>
                  <a:lnTo>
                    <a:pt x="254" y="1126"/>
                  </a:lnTo>
                  <a:lnTo>
                    <a:pt x="295" y="1096"/>
                  </a:lnTo>
                  <a:lnTo>
                    <a:pt x="328" y="1070"/>
                  </a:lnTo>
                  <a:lnTo>
                    <a:pt x="358" y="1047"/>
                  </a:lnTo>
                  <a:lnTo>
                    <a:pt x="382" y="1028"/>
                  </a:lnTo>
                  <a:lnTo>
                    <a:pt x="401" y="1015"/>
                  </a:lnTo>
                  <a:lnTo>
                    <a:pt x="412" y="1008"/>
                  </a:lnTo>
                  <a:lnTo>
                    <a:pt x="416" y="1004"/>
                  </a:lnTo>
                  <a:lnTo>
                    <a:pt x="419" y="1002"/>
                  </a:lnTo>
                  <a:lnTo>
                    <a:pt x="431" y="992"/>
                  </a:lnTo>
                  <a:lnTo>
                    <a:pt x="447" y="979"/>
                  </a:lnTo>
                  <a:lnTo>
                    <a:pt x="472" y="961"/>
                  </a:lnTo>
                  <a:lnTo>
                    <a:pt x="500" y="938"/>
                  </a:lnTo>
                  <a:lnTo>
                    <a:pt x="535" y="912"/>
                  </a:lnTo>
                  <a:lnTo>
                    <a:pt x="574" y="882"/>
                  </a:lnTo>
                  <a:lnTo>
                    <a:pt x="617" y="848"/>
                  </a:lnTo>
                  <a:lnTo>
                    <a:pt x="666" y="812"/>
                  </a:lnTo>
                  <a:lnTo>
                    <a:pt x="716" y="773"/>
                  </a:lnTo>
                  <a:lnTo>
                    <a:pt x="768" y="731"/>
                  </a:lnTo>
                  <a:lnTo>
                    <a:pt x="824" y="688"/>
                  </a:lnTo>
                  <a:lnTo>
                    <a:pt x="882" y="643"/>
                  </a:lnTo>
                  <a:lnTo>
                    <a:pt x="941" y="598"/>
                  </a:lnTo>
                  <a:lnTo>
                    <a:pt x="1001" y="551"/>
                  </a:lnTo>
                  <a:lnTo>
                    <a:pt x="1063" y="504"/>
                  </a:lnTo>
                  <a:lnTo>
                    <a:pt x="1122" y="457"/>
                  </a:lnTo>
                  <a:lnTo>
                    <a:pt x="1182" y="410"/>
                  </a:lnTo>
                  <a:lnTo>
                    <a:pt x="1242" y="365"/>
                  </a:lnTo>
                  <a:lnTo>
                    <a:pt x="1298" y="320"/>
                  </a:lnTo>
                  <a:lnTo>
                    <a:pt x="1353" y="276"/>
                  </a:lnTo>
                  <a:lnTo>
                    <a:pt x="1408" y="233"/>
                  </a:lnTo>
                  <a:lnTo>
                    <a:pt x="1458" y="194"/>
                  </a:lnTo>
                  <a:lnTo>
                    <a:pt x="1504" y="158"/>
                  </a:lnTo>
                  <a:lnTo>
                    <a:pt x="1547" y="124"/>
                  </a:lnTo>
                  <a:lnTo>
                    <a:pt x="1586" y="92"/>
                  </a:lnTo>
                  <a:lnTo>
                    <a:pt x="1622" y="66"/>
                  </a:lnTo>
                  <a:lnTo>
                    <a:pt x="1650" y="43"/>
                  </a:lnTo>
                  <a:lnTo>
                    <a:pt x="1674" y="24"/>
                  </a:lnTo>
                  <a:lnTo>
                    <a:pt x="1691" y="11"/>
                  </a:lnTo>
                  <a:lnTo>
                    <a:pt x="1702" y="2"/>
                  </a:lnTo>
                  <a:lnTo>
                    <a:pt x="17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0" name="Freeform 40"/>
            <p:cNvSpPr>
              <a:spLocks/>
            </p:cNvSpPr>
            <p:nvPr/>
          </p:nvSpPr>
          <p:spPr bwMode="auto">
            <a:xfrm>
              <a:off x="3771900" y="4298950"/>
              <a:ext cx="1265238" cy="1211262"/>
            </a:xfrm>
            <a:custGeom>
              <a:avLst/>
              <a:gdLst>
                <a:gd name="T0" fmla="*/ 1590 w 1594"/>
                <a:gd name="T1" fmla="*/ 3 h 1526"/>
                <a:gd name="T2" fmla="*/ 1564 w 1594"/>
                <a:gd name="T3" fmla="*/ 30 h 1526"/>
                <a:gd name="T4" fmla="*/ 1512 w 1594"/>
                <a:gd name="T5" fmla="*/ 77 h 1526"/>
                <a:gd name="T6" fmla="*/ 1441 w 1594"/>
                <a:gd name="T7" fmla="*/ 144 h 1526"/>
                <a:gd name="T8" fmla="*/ 1355 w 1594"/>
                <a:gd name="T9" fmla="*/ 225 h 1526"/>
                <a:gd name="T10" fmla="*/ 1256 w 1594"/>
                <a:gd name="T11" fmla="*/ 317 h 1526"/>
                <a:gd name="T12" fmla="*/ 1150 w 1594"/>
                <a:gd name="T13" fmla="*/ 417 h 1526"/>
                <a:gd name="T14" fmla="*/ 1038 w 1594"/>
                <a:gd name="T15" fmla="*/ 520 h 1526"/>
                <a:gd name="T16" fmla="*/ 930 w 1594"/>
                <a:gd name="T17" fmla="*/ 624 h 1526"/>
                <a:gd name="T18" fmla="*/ 824 w 1594"/>
                <a:gd name="T19" fmla="*/ 725 h 1526"/>
                <a:gd name="T20" fmla="*/ 727 w 1594"/>
                <a:gd name="T21" fmla="*/ 819 h 1526"/>
                <a:gd name="T22" fmla="*/ 641 w 1594"/>
                <a:gd name="T23" fmla="*/ 900 h 1526"/>
                <a:gd name="T24" fmla="*/ 570 w 1594"/>
                <a:gd name="T25" fmla="*/ 968 h 1526"/>
                <a:gd name="T26" fmla="*/ 520 w 1594"/>
                <a:gd name="T27" fmla="*/ 1017 h 1526"/>
                <a:gd name="T28" fmla="*/ 494 w 1594"/>
                <a:gd name="T29" fmla="*/ 1043 h 1526"/>
                <a:gd name="T30" fmla="*/ 487 w 1594"/>
                <a:gd name="T31" fmla="*/ 1048 h 1526"/>
                <a:gd name="T32" fmla="*/ 459 w 1594"/>
                <a:gd name="T33" fmla="*/ 1075 h 1526"/>
                <a:gd name="T34" fmla="*/ 408 w 1594"/>
                <a:gd name="T35" fmla="*/ 1126 h 1526"/>
                <a:gd name="T36" fmla="*/ 339 w 1594"/>
                <a:gd name="T37" fmla="*/ 1193 h 1526"/>
                <a:gd name="T38" fmla="*/ 255 w 1594"/>
                <a:gd name="T39" fmla="*/ 1276 h 1526"/>
                <a:gd name="T40" fmla="*/ 158 w 1594"/>
                <a:gd name="T41" fmla="*/ 1370 h 1526"/>
                <a:gd name="T42" fmla="*/ 54 w 1594"/>
                <a:gd name="T43" fmla="*/ 1473 h 1526"/>
                <a:gd name="T44" fmla="*/ 0 w 1594"/>
                <a:gd name="T45" fmla="*/ 1353 h 1526"/>
                <a:gd name="T46" fmla="*/ 106 w 1594"/>
                <a:gd name="T47" fmla="*/ 1265 h 1526"/>
                <a:gd name="T48" fmla="*/ 203 w 1594"/>
                <a:gd name="T49" fmla="*/ 1184 h 1526"/>
                <a:gd name="T50" fmla="*/ 289 w 1594"/>
                <a:gd name="T51" fmla="*/ 1114 h 1526"/>
                <a:gd name="T52" fmla="*/ 358 w 1594"/>
                <a:gd name="T53" fmla="*/ 1056 h 1526"/>
                <a:gd name="T54" fmla="*/ 408 w 1594"/>
                <a:gd name="T55" fmla="*/ 1015 h 1526"/>
                <a:gd name="T56" fmla="*/ 436 w 1594"/>
                <a:gd name="T57" fmla="*/ 992 h 1526"/>
                <a:gd name="T58" fmla="*/ 444 w 1594"/>
                <a:gd name="T59" fmla="*/ 986 h 1526"/>
                <a:gd name="T60" fmla="*/ 472 w 1594"/>
                <a:gd name="T61" fmla="*/ 962 h 1526"/>
                <a:gd name="T62" fmla="*/ 526 w 1594"/>
                <a:gd name="T63" fmla="*/ 917 h 1526"/>
                <a:gd name="T64" fmla="*/ 598 w 1594"/>
                <a:gd name="T65" fmla="*/ 853 h 1526"/>
                <a:gd name="T66" fmla="*/ 690 w 1594"/>
                <a:gd name="T67" fmla="*/ 778 h 1526"/>
                <a:gd name="T68" fmla="*/ 792 w 1594"/>
                <a:gd name="T69" fmla="*/ 689 h 1526"/>
                <a:gd name="T70" fmla="*/ 904 w 1594"/>
                <a:gd name="T71" fmla="*/ 595 h 1526"/>
                <a:gd name="T72" fmla="*/ 1020 w 1594"/>
                <a:gd name="T73" fmla="*/ 498 h 1526"/>
                <a:gd name="T74" fmla="*/ 1133 w 1594"/>
                <a:gd name="T75" fmla="*/ 398 h 1526"/>
                <a:gd name="T76" fmla="*/ 1243 w 1594"/>
                <a:gd name="T77" fmla="*/ 304 h 1526"/>
                <a:gd name="T78" fmla="*/ 1346 w 1594"/>
                <a:gd name="T79" fmla="*/ 216 h 1526"/>
                <a:gd name="T80" fmla="*/ 1435 w 1594"/>
                <a:gd name="T81" fmla="*/ 137 h 1526"/>
                <a:gd name="T82" fmla="*/ 1510 w 1594"/>
                <a:gd name="T83" fmla="*/ 75 h 1526"/>
                <a:gd name="T84" fmla="*/ 1562 w 1594"/>
                <a:gd name="T85" fmla="*/ 28 h 1526"/>
                <a:gd name="T86" fmla="*/ 1590 w 1594"/>
                <a:gd name="T87" fmla="*/ 3 h 1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94" h="1526">
                  <a:moveTo>
                    <a:pt x="1594" y="0"/>
                  </a:moveTo>
                  <a:lnTo>
                    <a:pt x="1590" y="3"/>
                  </a:lnTo>
                  <a:lnTo>
                    <a:pt x="1581" y="13"/>
                  </a:lnTo>
                  <a:lnTo>
                    <a:pt x="1564" y="30"/>
                  </a:lnTo>
                  <a:lnTo>
                    <a:pt x="1540" y="50"/>
                  </a:lnTo>
                  <a:lnTo>
                    <a:pt x="1512" y="77"/>
                  </a:lnTo>
                  <a:lnTo>
                    <a:pt x="1478" y="109"/>
                  </a:lnTo>
                  <a:lnTo>
                    <a:pt x="1441" y="144"/>
                  </a:lnTo>
                  <a:lnTo>
                    <a:pt x="1400" y="182"/>
                  </a:lnTo>
                  <a:lnTo>
                    <a:pt x="1355" y="225"/>
                  </a:lnTo>
                  <a:lnTo>
                    <a:pt x="1307" y="270"/>
                  </a:lnTo>
                  <a:lnTo>
                    <a:pt x="1256" y="317"/>
                  </a:lnTo>
                  <a:lnTo>
                    <a:pt x="1204" y="366"/>
                  </a:lnTo>
                  <a:lnTo>
                    <a:pt x="1150" y="417"/>
                  </a:lnTo>
                  <a:lnTo>
                    <a:pt x="1094" y="468"/>
                  </a:lnTo>
                  <a:lnTo>
                    <a:pt x="1038" y="520"/>
                  </a:lnTo>
                  <a:lnTo>
                    <a:pt x="984" y="573"/>
                  </a:lnTo>
                  <a:lnTo>
                    <a:pt x="930" y="624"/>
                  </a:lnTo>
                  <a:lnTo>
                    <a:pt x="876" y="676"/>
                  </a:lnTo>
                  <a:lnTo>
                    <a:pt x="824" y="725"/>
                  </a:lnTo>
                  <a:lnTo>
                    <a:pt x="776" y="772"/>
                  </a:lnTo>
                  <a:lnTo>
                    <a:pt x="727" y="819"/>
                  </a:lnTo>
                  <a:lnTo>
                    <a:pt x="682" y="860"/>
                  </a:lnTo>
                  <a:lnTo>
                    <a:pt x="641" y="900"/>
                  </a:lnTo>
                  <a:lnTo>
                    <a:pt x="604" y="936"/>
                  </a:lnTo>
                  <a:lnTo>
                    <a:pt x="570" y="968"/>
                  </a:lnTo>
                  <a:lnTo>
                    <a:pt x="542" y="994"/>
                  </a:lnTo>
                  <a:lnTo>
                    <a:pt x="520" y="1017"/>
                  </a:lnTo>
                  <a:lnTo>
                    <a:pt x="503" y="1032"/>
                  </a:lnTo>
                  <a:lnTo>
                    <a:pt x="494" y="1043"/>
                  </a:lnTo>
                  <a:lnTo>
                    <a:pt x="490" y="1047"/>
                  </a:lnTo>
                  <a:lnTo>
                    <a:pt x="487" y="1048"/>
                  </a:lnTo>
                  <a:lnTo>
                    <a:pt x="475" y="1060"/>
                  </a:lnTo>
                  <a:lnTo>
                    <a:pt x="459" y="1075"/>
                  </a:lnTo>
                  <a:lnTo>
                    <a:pt x="436" y="1097"/>
                  </a:lnTo>
                  <a:lnTo>
                    <a:pt x="408" y="1126"/>
                  </a:lnTo>
                  <a:lnTo>
                    <a:pt x="377" y="1157"/>
                  </a:lnTo>
                  <a:lnTo>
                    <a:pt x="339" y="1193"/>
                  </a:lnTo>
                  <a:lnTo>
                    <a:pt x="298" y="1233"/>
                  </a:lnTo>
                  <a:lnTo>
                    <a:pt x="255" y="1276"/>
                  </a:lnTo>
                  <a:lnTo>
                    <a:pt x="207" y="1323"/>
                  </a:lnTo>
                  <a:lnTo>
                    <a:pt x="158" y="1370"/>
                  </a:lnTo>
                  <a:lnTo>
                    <a:pt x="106" y="1421"/>
                  </a:lnTo>
                  <a:lnTo>
                    <a:pt x="54" y="1473"/>
                  </a:lnTo>
                  <a:lnTo>
                    <a:pt x="0" y="1526"/>
                  </a:lnTo>
                  <a:lnTo>
                    <a:pt x="0" y="1353"/>
                  </a:lnTo>
                  <a:lnTo>
                    <a:pt x="54" y="1308"/>
                  </a:lnTo>
                  <a:lnTo>
                    <a:pt x="106" y="1265"/>
                  </a:lnTo>
                  <a:lnTo>
                    <a:pt x="157" y="1223"/>
                  </a:lnTo>
                  <a:lnTo>
                    <a:pt x="203" y="1184"/>
                  </a:lnTo>
                  <a:lnTo>
                    <a:pt x="248" y="1148"/>
                  </a:lnTo>
                  <a:lnTo>
                    <a:pt x="289" y="1114"/>
                  </a:lnTo>
                  <a:lnTo>
                    <a:pt x="326" y="1082"/>
                  </a:lnTo>
                  <a:lnTo>
                    <a:pt x="358" y="1056"/>
                  </a:lnTo>
                  <a:lnTo>
                    <a:pt x="386" y="1033"/>
                  </a:lnTo>
                  <a:lnTo>
                    <a:pt x="408" y="1015"/>
                  </a:lnTo>
                  <a:lnTo>
                    <a:pt x="425" y="1001"/>
                  </a:lnTo>
                  <a:lnTo>
                    <a:pt x="436" y="992"/>
                  </a:lnTo>
                  <a:lnTo>
                    <a:pt x="440" y="990"/>
                  </a:lnTo>
                  <a:lnTo>
                    <a:pt x="444" y="986"/>
                  </a:lnTo>
                  <a:lnTo>
                    <a:pt x="453" y="977"/>
                  </a:lnTo>
                  <a:lnTo>
                    <a:pt x="472" y="962"/>
                  </a:lnTo>
                  <a:lnTo>
                    <a:pt x="496" y="941"/>
                  </a:lnTo>
                  <a:lnTo>
                    <a:pt x="526" y="917"/>
                  </a:lnTo>
                  <a:lnTo>
                    <a:pt x="559" y="887"/>
                  </a:lnTo>
                  <a:lnTo>
                    <a:pt x="598" y="853"/>
                  </a:lnTo>
                  <a:lnTo>
                    <a:pt x="643" y="817"/>
                  </a:lnTo>
                  <a:lnTo>
                    <a:pt x="690" y="778"/>
                  </a:lnTo>
                  <a:lnTo>
                    <a:pt x="740" y="735"/>
                  </a:lnTo>
                  <a:lnTo>
                    <a:pt x="792" y="689"/>
                  </a:lnTo>
                  <a:lnTo>
                    <a:pt x="848" y="642"/>
                  </a:lnTo>
                  <a:lnTo>
                    <a:pt x="904" y="595"/>
                  </a:lnTo>
                  <a:lnTo>
                    <a:pt x="962" y="547"/>
                  </a:lnTo>
                  <a:lnTo>
                    <a:pt x="1020" y="498"/>
                  </a:lnTo>
                  <a:lnTo>
                    <a:pt x="1078" y="449"/>
                  </a:lnTo>
                  <a:lnTo>
                    <a:pt x="1133" y="398"/>
                  </a:lnTo>
                  <a:lnTo>
                    <a:pt x="1189" y="351"/>
                  </a:lnTo>
                  <a:lnTo>
                    <a:pt x="1243" y="304"/>
                  </a:lnTo>
                  <a:lnTo>
                    <a:pt x="1296" y="259"/>
                  </a:lnTo>
                  <a:lnTo>
                    <a:pt x="1346" y="216"/>
                  </a:lnTo>
                  <a:lnTo>
                    <a:pt x="1393" y="174"/>
                  </a:lnTo>
                  <a:lnTo>
                    <a:pt x="1435" y="137"/>
                  </a:lnTo>
                  <a:lnTo>
                    <a:pt x="1475" y="103"/>
                  </a:lnTo>
                  <a:lnTo>
                    <a:pt x="1510" y="75"/>
                  </a:lnTo>
                  <a:lnTo>
                    <a:pt x="1538" y="48"/>
                  </a:lnTo>
                  <a:lnTo>
                    <a:pt x="1562" y="28"/>
                  </a:lnTo>
                  <a:lnTo>
                    <a:pt x="1579" y="13"/>
                  </a:lnTo>
                  <a:lnTo>
                    <a:pt x="1590" y="3"/>
                  </a:lnTo>
                  <a:lnTo>
                    <a:pt x="15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1" name="Freeform 41"/>
            <p:cNvSpPr>
              <a:spLocks/>
            </p:cNvSpPr>
            <p:nvPr/>
          </p:nvSpPr>
          <p:spPr bwMode="auto">
            <a:xfrm>
              <a:off x="3771900" y="4086225"/>
              <a:ext cx="1604963" cy="1609725"/>
            </a:xfrm>
            <a:custGeom>
              <a:avLst/>
              <a:gdLst>
                <a:gd name="T0" fmla="*/ 2019 w 2023"/>
                <a:gd name="T1" fmla="*/ 4 h 2028"/>
                <a:gd name="T2" fmla="*/ 1993 w 2023"/>
                <a:gd name="T3" fmla="*/ 32 h 2028"/>
                <a:gd name="T4" fmla="*/ 1943 w 2023"/>
                <a:gd name="T5" fmla="*/ 84 h 2028"/>
                <a:gd name="T6" fmla="*/ 1874 w 2023"/>
                <a:gd name="T7" fmla="*/ 156 h 2028"/>
                <a:gd name="T8" fmla="*/ 1788 w 2023"/>
                <a:gd name="T9" fmla="*/ 246 h 2028"/>
                <a:gd name="T10" fmla="*/ 1689 w 2023"/>
                <a:gd name="T11" fmla="*/ 349 h 2028"/>
                <a:gd name="T12" fmla="*/ 1583 w 2023"/>
                <a:gd name="T13" fmla="*/ 462 h 2028"/>
                <a:gd name="T14" fmla="*/ 1469 w 2023"/>
                <a:gd name="T15" fmla="*/ 581 h 2028"/>
                <a:gd name="T16" fmla="*/ 1355 w 2023"/>
                <a:gd name="T17" fmla="*/ 701 h 2028"/>
                <a:gd name="T18" fmla="*/ 1245 w 2023"/>
                <a:gd name="T19" fmla="*/ 819 h 2028"/>
                <a:gd name="T20" fmla="*/ 1139 w 2023"/>
                <a:gd name="T21" fmla="*/ 934 h 2028"/>
                <a:gd name="T22" fmla="*/ 1042 w 2023"/>
                <a:gd name="T23" fmla="*/ 1037 h 2028"/>
                <a:gd name="T24" fmla="*/ 956 w 2023"/>
                <a:gd name="T25" fmla="*/ 1129 h 2028"/>
                <a:gd name="T26" fmla="*/ 887 w 2023"/>
                <a:gd name="T27" fmla="*/ 1203 h 2028"/>
                <a:gd name="T28" fmla="*/ 839 w 2023"/>
                <a:gd name="T29" fmla="*/ 1255 h 2028"/>
                <a:gd name="T30" fmla="*/ 813 w 2023"/>
                <a:gd name="T31" fmla="*/ 1284 h 2028"/>
                <a:gd name="T32" fmla="*/ 805 w 2023"/>
                <a:gd name="T33" fmla="*/ 1291 h 2028"/>
                <a:gd name="T34" fmla="*/ 779 w 2023"/>
                <a:gd name="T35" fmla="*/ 1319 h 2028"/>
                <a:gd name="T36" fmla="*/ 731 w 2023"/>
                <a:gd name="T37" fmla="*/ 1374 h 2028"/>
                <a:gd name="T38" fmla="*/ 662 w 2023"/>
                <a:gd name="T39" fmla="*/ 1449 h 2028"/>
                <a:gd name="T40" fmla="*/ 578 w 2023"/>
                <a:gd name="T41" fmla="*/ 1541 h 2028"/>
                <a:gd name="T42" fmla="*/ 483 w 2023"/>
                <a:gd name="T43" fmla="*/ 1646 h 2028"/>
                <a:gd name="T44" fmla="*/ 378 w 2023"/>
                <a:gd name="T45" fmla="*/ 1761 h 2028"/>
                <a:gd name="T46" fmla="*/ 268 w 2023"/>
                <a:gd name="T47" fmla="*/ 1881 h 2028"/>
                <a:gd name="T48" fmla="*/ 136 w 2023"/>
                <a:gd name="T49" fmla="*/ 2028 h 2028"/>
                <a:gd name="T50" fmla="*/ 0 w 2023"/>
                <a:gd name="T51" fmla="*/ 1955 h 2028"/>
                <a:gd name="T52" fmla="*/ 175 w 2023"/>
                <a:gd name="T53" fmla="*/ 1791 h 2028"/>
                <a:gd name="T54" fmla="*/ 295 w 2023"/>
                <a:gd name="T55" fmla="*/ 1678 h 2028"/>
                <a:gd name="T56" fmla="*/ 406 w 2023"/>
                <a:gd name="T57" fmla="*/ 1571 h 2028"/>
                <a:gd name="T58" fmla="*/ 511 w 2023"/>
                <a:gd name="T59" fmla="*/ 1473 h 2028"/>
                <a:gd name="T60" fmla="*/ 600 w 2023"/>
                <a:gd name="T61" fmla="*/ 1389 h 2028"/>
                <a:gd name="T62" fmla="*/ 673 w 2023"/>
                <a:gd name="T63" fmla="*/ 1319 h 2028"/>
                <a:gd name="T64" fmla="*/ 727 w 2023"/>
                <a:gd name="T65" fmla="*/ 1269 h 2028"/>
                <a:gd name="T66" fmla="*/ 755 w 2023"/>
                <a:gd name="T67" fmla="*/ 1242 h 2028"/>
                <a:gd name="T68" fmla="*/ 762 w 2023"/>
                <a:gd name="T69" fmla="*/ 1237 h 2028"/>
                <a:gd name="T70" fmla="*/ 789 w 2023"/>
                <a:gd name="T71" fmla="*/ 1208 h 2028"/>
                <a:gd name="T72" fmla="*/ 841 w 2023"/>
                <a:gd name="T73" fmla="*/ 1158 h 2028"/>
                <a:gd name="T74" fmla="*/ 913 w 2023"/>
                <a:gd name="T75" fmla="*/ 1088 h 2028"/>
                <a:gd name="T76" fmla="*/ 1003 w 2023"/>
                <a:gd name="T77" fmla="*/ 1002 h 2028"/>
                <a:gd name="T78" fmla="*/ 1105 w 2023"/>
                <a:gd name="T79" fmla="*/ 902 h 2028"/>
                <a:gd name="T80" fmla="*/ 1217 w 2023"/>
                <a:gd name="T81" fmla="*/ 795 h 2028"/>
                <a:gd name="T82" fmla="*/ 1333 w 2023"/>
                <a:gd name="T83" fmla="*/ 680 h 2028"/>
                <a:gd name="T84" fmla="*/ 1452 w 2023"/>
                <a:gd name="T85" fmla="*/ 566 h 2028"/>
                <a:gd name="T86" fmla="*/ 1568 w 2023"/>
                <a:gd name="T87" fmla="*/ 451 h 2028"/>
                <a:gd name="T88" fmla="*/ 1678 w 2023"/>
                <a:gd name="T89" fmla="*/ 340 h 2028"/>
                <a:gd name="T90" fmla="*/ 1780 w 2023"/>
                <a:gd name="T91" fmla="*/ 240 h 2028"/>
                <a:gd name="T92" fmla="*/ 1868 w 2023"/>
                <a:gd name="T93" fmla="*/ 152 h 2028"/>
                <a:gd name="T94" fmla="*/ 1941 w 2023"/>
                <a:gd name="T95" fmla="*/ 81 h 2028"/>
                <a:gd name="T96" fmla="*/ 1991 w 2023"/>
                <a:gd name="T97" fmla="*/ 30 h 2028"/>
                <a:gd name="T98" fmla="*/ 2019 w 2023"/>
                <a:gd name="T99" fmla="*/ 4 h 2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23" h="2028">
                  <a:moveTo>
                    <a:pt x="2023" y="0"/>
                  </a:moveTo>
                  <a:lnTo>
                    <a:pt x="2019" y="4"/>
                  </a:lnTo>
                  <a:lnTo>
                    <a:pt x="2010" y="15"/>
                  </a:lnTo>
                  <a:lnTo>
                    <a:pt x="1993" y="32"/>
                  </a:lnTo>
                  <a:lnTo>
                    <a:pt x="1971" y="54"/>
                  </a:lnTo>
                  <a:lnTo>
                    <a:pt x="1943" y="84"/>
                  </a:lnTo>
                  <a:lnTo>
                    <a:pt x="1911" y="118"/>
                  </a:lnTo>
                  <a:lnTo>
                    <a:pt x="1874" y="156"/>
                  </a:lnTo>
                  <a:lnTo>
                    <a:pt x="1833" y="199"/>
                  </a:lnTo>
                  <a:lnTo>
                    <a:pt x="1788" y="246"/>
                  </a:lnTo>
                  <a:lnTo>
                    <a:pt x="1739" y="297"/>
                  </a:lnTo>
                  <a:lnTo>
                    <a:pt x="1689" y="349"/>
                  </a:lnTo>
                  <a:lnTo>
                    <a:pt x="1637" y="406"/>
                  </a:lnTo>
                  <a:lnTo>
                    <a:pt x="1583" y="462"/>
                  </a:lnTo>
                  <a:lnTo>
                    <a:pt x="1527" y="520"/>
                  </a:lnTo>
                  <a:lnTo>
                    <a:pt x="1469" y="581"/>
                  </a:lnTo>
                  <a:lnTo>
                    <a:pt x="1413" y="641"/>
                  </a:lnTo>
                  <a:lnTo>
                    <a:pt x="1355" y="701"/>
                  </a:lnTo>
                  <a:lnTo>
                    <a:pt x="1299" y="761"/>
                  </a:lnTo>
                  <a:lnTo>
                    <a:pt x="1245" y="819"/>
                  </a:lnTo>
                  <a:lnTo>
                    <a:pt x="1191" y="878"/>
                  </a:lnTo>
                  <a:lnTo>
                    <a:pt x="1139" y="934"/>
                  </a:lnTo>
                  <a:lnTo>
                    <a:pt x="1089" y="987"/>
                  </a:lnTo>
                  <a:lnTo>
                    <a:pt x="1042" y="1037"/>
                  </a:lnTo>
                  <a:lnTo>
                    <a:pt x="997" y="1086"/>
                  </a:lnTo>
                  <a:lnTo>
                    <a:pt x="956" y="1129"/>
                  </a:lnTo>
                  <a:lnTo>
                    <a:pt x="921" y="1169"/>
                  </a:lnTo>
                  <a:lnTo>
                    <a:pt x="887" y="1203"/>
                  </a:lnTo>
                  <a:lnTo>
                    <a:pt x="861" y="1233"/>
                  </a:lnTo>
                  <a:lnTo>
                    <a:pt x="839" y="1255"/>
                  </a:lnTo>
                  <a:lnTo>
                    <a:pt x="822" y="1272"/>
                  </a:lnTo>
                  <a:lnTo>
                    <a:pt x="813" y="1284"/>
                  </a:lnTo>
                  <a:lnTo>
                    <a:pt x="809" y="1287"/>
                  </a:lnTo>
                  <a:lnTo>
                    <a:pt x="805" y="1291"/>
                  </a:lnTo>
                  <a:lnTo>
                    <a:pt x="796" y="1302"/>
                  </a:lnTo>
                  <a:lnTo>
                    <a:pt x="779" y="1319"/>
                  </a:lnTo>
                  <a:lnTo>
                    <a:pt x="757" y="1344"/>
                  </a:lnTo>
                  <a:lnTo>
                    <a:pt x="731" y="1374"/>
                  </a:lnTo>
                  <a:lnTo>
                    <a:pt x="699" y="1408"/>
                  </a:lnTo>
                  <a:lnTo>
                    <a:pt x="662" y="1449"/>
                  </a:lnTo>
                  <a:lnTo>
                    <a:pt x="623" y="1492"/>
                  </a:lnTo>
                  <a:lnTo>
                    <a:pt x="578" y="1541"/>
                  </a:lnTo>
                  <a:lnTo>
                    <a:pt x="531" y="1592"/>
                  </a:lnTo>
                  <a:lnTo>
                    <a:pt x="483" y="1646"/>
                  </a:lnTo>
                  <a:lnTo>
                    <a:pt x="431" y="1703"/>
                  </a:lnTo>
                  <a:lnTo>
                    <a:pt x="378" y="1761"/>
                  </a:lnTo>
                  <a:lnTo>
                    <a:pt x="324" y="1821"/>
                  </a:lnTo>
                  <a:lnTo>
                    <a:pt x="268" y="1881"/>
                  </a:lnTo>
                  <a:lnTo>
                    <a:pt x="213" y="1942"/>
                  </a:lnTo>
                  <a:lnTo>
                    <a:pt x="136" y="2028"/>
                  </a:lnTo>
                  <a:lnTo>
                    <a:pt x="0" y="2028"/>
                  </a:lnTo>
                  <a:lnTo>
                    <a:pt x="0" y="1955"/>
                  </a:lnTo>
                  <a:lnTo>
                    <a:pt x="116" y="1848"/>
                  </a:lnTo>
                  <a:lnTo>
                    <a:pt x="175" y="1791"/>
                  </a:lnTo>
                  <a:lnTo>
                    <a:pt x="235" y="1735"/>
                  </a:lnTo>
                  <a:lnTo>
                    <a:pt x="295" y="1678"/>
                  </a:lnTo>
                  <a:lnTo>
                    <a:pt x="352" y="1624"/>
                  </a:lnTo>
                  <a:lnTo>
                    <a:pt x="406" y="1571"/>
                  </a:lnTo>
                  <a:lnTo>
                    <a:pt x="460" y="1522"/>
                  </a:lnTo>
                  <a:lnTo>
                    <a:pt x="511" y="1473"/>
                  </a:lnTo>
                  <a:lnTo>
                    <a:pt x="557" y="1430"/>
                  </a:lnTo>
                  <a:lnTo>
                    <a:pt x="600" y="1389"/>
                  </a:lnTo>
                  <a:lnTo>
                    <a:pt x="639" y="1351"/>
                  </a:lnTo>
                  <a:lnTo>
                    <a:pt x="673" y="1319"/>
                  </a:lnTo>
                  <a:lnTo>
                    <a:pt x="703" y="1291"/>
                  </a:lnTo>
                  <a:lnTo>
                    <a:pt x="727" y="1269"/>
                  </a:lnTo>
                  <a:lnTo>
                    <a:pt x="744" y="1254"/>
                  </a:lnTo>
                  <a:lnTo>
                    <a:pt x="755" y="1242"/>
                  </a:lnTo>
                  <a:lnTo>
                    <a:pt x="759" y="1239"/>
                  </a:lnTo>
                  <a:lnTo>
                    <a:pt x="762" y="1237"/>
                  </a:lnTo>
                  <a:lnTo>
                    <a:pt x="772" y="1225"/>
                  </a:lnTo>
                  <a:lnTo>
                    <a:pt x="789" y="1208"/>
                  </a:lnTo>
                  <a:lnTo>
                    <a:pt x="813" y="1186"/>
                  </a:lnTo>
                  <a:lnTo>
                    <a:pt x="841" y="1158"/>
                  </a:lnTo>
                  <a:lnTo>
                    <a:pt x="876" y="1126"/>
                  </a:lnTo>
                  <a:lnTo>
                    <a:pt x="913" y="1088"/>
                  </a:lnTo>
                  <a:lnTo>
                    <a:pt x="956" y="1047"/>
                  </a:lnTo>
                  <a:lnTo>
                    <a:pt x="1003" y="1002"/>
                  </a:lnTo>
                  <a:lnTo>
                    <a:pt x="1053" y="953"/>
                  </a:lnTo>
                  <a:lnTo>
                    <a:pt x="1105" y="902"/>
                  </a:lnTo>
                  <a:lnTo>
                    <a:pt x="1160" y="849"/>
                  </a:lnTo>
                  <a:lnTo>
                    <a:pt x="1217" y="795"/>
                  </a:lnTo>
                  <a:lnTo>
                    <a:pt x="1275" y="739"/>
                  </a:lnTo>
                  <a:lnTo>
                    <a:pt x="1333" y="680"/>
                  </a:lnTo>
                  <a:lnTo>
                    <a:pt x="1393" y="624"/>
                  </a:lnTo>
                  <a:lnTo>
                    <a:pt x="1452" y="566"/>
                  </a:lnTo>
                  <a:lnTo>
                    <a:pt x="1510" y="507"/>
                  </a:lnTo>
                  <a:lnTo>
                    <a:pt x="1568" y="451"/>
                  </a:lnTo>
                  <a:lnTo>
                    <a:pt x="1624" y="395"/>
                  </a:lnTo>
                  <a:lnTo>
                    <a:pt x="1678" y="340"/>
                  </a:lnTo>
                  <a:lnTo>
                    <a:pt x="1730" y="289"/>
                  </a:lnTo>
                  <a:lnTo>
                    <a:pt x="1780" y="240"/>
                  </a:lnTo>
                  <a:lnTo>
                    <a:pt x="1825" y="195"/>
                  </a:lnTo>
                  <a:lnTo>
                    <a:pt x="1868" y="152"/>
                  </a:lnTo>
                  <a:lnTo>
                    <a:pt x="1907" y="114"/>
                  </a:lnTo>
                  <a:lnTo>
                    <a:pt x="1941" y="81"/>
                  </a:lnTo>
                  <a:lnTo>
                    <a:pt x="1969" y="52"/>
                  </a:lnTo>
                  <a:lnTo>
                    <a:pt x="1991" y="30"/>
                  </a:lnTo>
                  <a:lnTo>
                    <a:pt x="2008" y="13"/>
                  </a:lnTo>
                  <a:lnTo>
                    <a:pt x="2019" y="4"/>
                  </a:lnTo>
                  <a:lnTo>
                    <a:pt x="20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2" name="Freeform 42"/>
            <p:cNvSpPr>
              <a:spLocks/>
            </p:cNvSpPr>
            <p:nvPr/>
          </p:nvSpPr>
          <p:spPr bwMode="auto">
            <a:xfrm>
              <a:off x="4006850" y="4889500"/>
              <a:ext cx="747713" cy="806450"/>
            </a:xfrm>
            <a:custGeom>
              <a:avLst/>
              <a:gdLst>
                <a:gd name="T0" fmla="*/ 942 w 942"/>
                <a:gd name="T1" fmla="*/ 0 h 1017"/>
                <a:gd name="T2" fmla="*/ 215 w 942"/>
                <a:gd name="T3" fmla="*/ 870 h 1017"/>
                <a:gd name="T4" fmla="*/ 95 w 942"/>
                <a:gd name="T5" fmla="*/ 1017 h 1017"/>
                <a:gd name="T6" fmla="*/ 0 w 942"/>
                <a:gd name="T7" fmla="*/ 1017 h 1017"/>
                <a:gd name="T8" fmla="*/ 176 w 942"/>
                <a:gd name="T9" fmla="*/ 833 h 1017"/>
                <a:gd name="T10" fmla="*/ 942 w 942"/>
                <a:gd name="T11" fmla="*/ 0 h 1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42" h="1017">
                  <a:moveTo>
                    <a:pt x="942" y="0"/>
                  </a:moveTo>
                  <a:lnTo>
                    <a:pt x="215" y="870"/>
                  </a:lnTo>
                  <a:lnTo>
                    <a:pt x="95" y="1017"/>
                  </a:lnTo>
                  <a:lnTo>
                    <a:pt x="0" y="1017"/>
                  </a:lnTo>
                  <a:lnTo>
                    <a:pt x="176" y="833"/>
                  </a:lnTo>
                  <a:lnTo>
                    <a:pt x="9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3" name="Freeform 43"/>
            <p:cNvSpPr>
              <a:spLocks/>
            </p:cNvSpPr>
            <p:nvPr/>
          </p:nvSpPr>
          <p:spPr bwMode="auto">
            <a:xfrm>
              <a:off x="4211638" y="4033838"/>
              <a:ext cx="1355725" cy="1662112"/>
            </a:xfrm>
            <a:custGeom>
              <a:avLst/>
              <a:gdLst>
                <a:gd name="T0" fmla="*/ 1704 w 1707"/>
                <a:gd name="T1" fmla="*/ 4 h 2094"/>
                <a:gd name="T2" fmla="*/ 1681 w 1707"/>
                <a:gd name="T3" fmla="*/ 32 h 2094"/>
                <a:gd name="T4" fmla="*/ 1640 w 1707"/>
                <a:gd name="T5" fmla="*/ 86 h 2094"/>
                <a:gd name="T6" fmla="*/ 1581 w 1707"/>
                <a:gd name="T7" fmla="*/ 162 h 2094"/>
                <a:gd name="T8" fmla="*/ 1508 w 1707"/>
                <a:gd name="T9" fmla="*/ 256 h 2094"/>
                <a:gd name="T10" fmla="*/ 1424 w 1707"/>
                <a:gd name="T11" fmla="*/ 365 h 2094"/>
                <a:gd name="T12" fmla="*/ 1331 w 1707"/>
                <a:gd name="T13" fmla="*/ 483 h 2094"/>
                <a:gd name="T14" fmla="*/ 1232 w 1707"/>
                <a:gd name="T15" fmla="*/ 609 h 2094"/>
                <a:gd name="T16" fmla="*/ 1131 w 1707"/>
                <a:gd name="T17" fmla="*/ 739 h 2094"/>
                <a:gd name="T18" fmla="*/ 1031 w 1707"/>
                <a:gd name="T19" fmla="*/ 870 h 2094"/>
                <a:gd name="T20" fmla="*/ 934 w 1707"/>
                <a:gd name="T21" fmla="*/ 998 h 2094"/>
                <a:gd name="T22" fmla="*/ 842 w 1707"/>
                <a:gd name="T23" fmla="*/ 1117 h 2094"/>
                <a:gd name="T24" fmla="*/ 758 w 1707"/>
                <a:gd name="T25" fmla="*/ 1226 h 2094"/>
                <a:gd name="T26" fmla="*/ 686 w 1707"/>
                <a:gd name="T27" fmla="*/ 1320 h 2094"/>
                <a:gd name="T28" fmla="*/ 628 w 1707"/>
                <a:gd name="T29" fmla="*/ 1397 h 2094"/>
                <a:gd name="T30" fmla="*/ 585 w 1707"/>
                <a:gd name="T31" fmla="*/ 1451 h 2094"/>
                <a:gd name="T32" fmla="*/ 563 w 1707"/>
                <a:gd name="T33" fmla="*/ 1479 h 2094"/>
                <a:gd name="T34" fmla="*/ 557 w 1707"/>
                <a:gd name="T35" fmla="*/ 1487 h 2094"/>
                <a:gd name="T36" fmla="*/ 537 w 1707"/>
                <a:gd name="T37" fmla="*/ 1517 h 2094"/>
                <a:gd name="T38" fmla="*/ 496 w 1707"/>
                <a:gd name="T39" fmla="*/ 1570 h 2094"/>
                <a:gd name="T40" fmla="*/ 438 w 1707"/>
                <a:gd name="T41" fmla="*/ 1647 h 2094"/>
                <a:gd name="T42" fmla="*/ 367 w 1707"/>
                <a:gd name="T43" fmla="*/ 1739 h 2094"/>
                <a:gd name="T44" fmla="*/ 285 w 1707"/>
                <a:gd name="T45" fmla="*/ 1848 h 2094"/>
                <a:gd name="T46" fmla="*/ 195 w 1707"/>
                <a:gd name="T47" fmla="*/ 1966 h 2094"/>
                <a:gd name="T48" fmla="*/ 100 w 1707"/>
                <a:gd name="T49" fmla="*/ 2094 h 2094"/>
                <a:gd name="T50" fmla="*/ 54 w 1707"/>
                <a:gd name="T51" fmla="*/ 2028 h 2094"/>
                <a:gd name="T52" fmla="*/ 158 w 1707"/>
                <a:gd name="T53" fmla="*/ 1900 h 2094"/>
                <a:gd name="T54" fmla="*/ 257 w 1707"/>
                <a:gd name="T55" fmla="*/ 1782 h 2094"/>
                <a:gd name="T56" fmla="*/ 345 w 1707"/>
                <a:gd name="T57" fmla="*/ 1677 h 2094"/>
                <a:gd name="T58" fmla="*/ 419 w 1707"/>
                <a:gd name="T59" fmla="*/ 1586 h 2094"/>
                <a:gd name="T60" fmla="*/ 477 w 1707"/>
                <a:gd name="T61" fmla="*/ 1517 h 2094"/>
                <a:gd name="T62" fmla="*/ 512 w 1707"/>
                <a:gd name="T63" fmla="*/ 1474 h 2094"/>
                <a:gd name="T64" fmla="*/ 525 w 1707"/>
                <a:gd name="T65" fmla="*/ 1459 h 2094"/>
                <a:gd name="T66" fmla="*/ 537 w 1707"/>
                <a:gd name="T67" fmla="*/ 1444 h 2094"/>
                <a:gd name="T68" fmla="*/ 572 w 1707"/>
                <a:gd name="T69" fmla="*/ 1402 h 2094"/>
                <a:gd name="T70" fmla="*/ 624 w 1707"/>
                <a:gd name="T71" fmla="*/ 1338 h 2094"/>
                <a:gd name="T72" fmla="*/ 691 w 1707"/>
                <a:gd name="T73" fmla="*/ 1254 h 2094"/>
                <a:gd name="T74" fmla="*/ 773 w 1707"/>
                <a:gd name="T75" fmla="*/ 1154 h 2094"/>
                <a:gd name="T76" fmla="*/ 865 w 1707"/>
                <a:gd name="T77" fmla="*/ 1041 h 2094"/>
                <a:gd name="T78" fmla="*/ 963 w 1707"/>
                <a:gd name="T79" fmla="*/ 921 h 2094"/>
                <a:gd name="T80" fmla="*/ 1066 w 1707"/>
                <a:gd name="T81" fmla="*/ 795 h 2094"/>
                <a:gd name="T82" fmla="*/ 1170 w 1707"/>
                <a:gd name="T83" fmla="*/ 665 h 2094"/>
                <a:gd name="T84" fmla="*/ 1273 w 1707"/>
                <a:gd name="T85" fmla="*/ 539 h 2094"/>
                <a:gd name="T86" fmla="*/ 1372 w 1707"/>
                <a:gd name="T87" fmla="*/ 417 h 2094"/>
                <a:gd name="T88" fmla="*/ 1461 w 1707"/>
                <a:gd name="T89" fmla="*/ 304 h 2094"/>
                <a:gd name="T90" fmla="*/ 1543 w 1707"/>
                <a:gd name="T91" fmla="*/ 203 h 2094"/>
                <a:gd name="T92" fmla="*/ 1610 w 1707"/>
                <a:gd name="T93" fmla="*/ 120 h 2094"/>
                <a:gd name="T94" fmla="*/ 1663 w 1707"/>
                <a:gd name="T95" fmla="*/ 54 h 2094"/>
                <a:gd name="T96" fmla="*/ 1696 w 1707"/>
                <a:gd name="T97" fmla="*/ 13 h 2094"/>
                <a:gd name="T98" fmla="*/ 1707 w 1707"/>
                <a:gd name="T99" fmla="*/ 0 h 2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07" h="2094">
                  <a:moveTo>
                    <a:pt x="1707" y="0"/>
                  </a:moveTo>
                  <a:lnTo>
                    <a:pt x="1704" y="4"/>
                  </a:lnTo>
                  <a:lnTo>
                    <a:pt x="1696" y="13"/>
                  </a:lnTo>
                  <a:lnTo>
                    <a:pt x="1681" y="32"/>
                  </a:lnTo>
                  <a:lnTo>
                    <a:pt x="1663" y="56"/>
                  </a:lnTo>
                  <a:lnTo>
                    <a:pt x="1640" y="86"/>
                  </a:lnTo>
                  <a:lnTo>
                    <a:pt x="1612" y="120"/>
                  </a:lnTo>
                  <a:lnTo>
                    <a:pt x="1581" y="162"/>
                  </a:lnTo>
                  <a:lnTo>
                    <a:pt x="1547" y="207"/>
                  </a:lnTo>
                  <a:lnTo>
                    <a:pt x="1508" y="256"/>
                  </a:lnTo>
                  <a:lnTo>
                    <a:pt x="1467" y="308"/>
                  </a:lnTo>
                  <a:lnTo>
                    <a:pt x="1424" y="365"/>
                  </a:lnTo>
                  <a:lnTo>
                    <a:pt x="1377" y="423"/>
                  </a:lnTo>
                  <a:lnTo>
                    <a:pt x="1331" y="483"/>
                  </a:lnTo>
                  <a:lnTo>
                    <a:pt x="1282" y="545"/>
                  </a:lnTo>
                  <a:lnTo>
                    <a:pt x="1232" y="609"/>
                  </a:lnTo>
                  <a:lnTo>
                    <a:pt x="1182" y="675"/>
                  </a:lnTo>
                  <a:lnTo>
                    <a:pt x="1131" y="739"/>
                  </a:lnTo>
                  <a:lnTo>
                    <a:pt x="1081" y="805"/>
                  </a:lnTo>
                  <a:lnTo>
                    <a:pt x="1031" y="870"/>
                  </a:lnTo>
                  <a:lnTo>
                    <a:pt x="982" y="934"/>
                  </a:lnTo>
                  <a:lnTo>
                    <a:pt x="934" y="998"/>
                  </a:lnTo>
                  <a:lnTo>
                    <a:pt x="887" y="1058"/>
                  </a:lnTo>
                  <a:lnTo>
                    <a:pt x="842" y="1117"/>
                  </a:lnTo>
                  <a:lnTo>
                    <a:pt x="799" y="1173"/>
                  </a:lnTo>
                  <a:lnTo>
                    <a:pt x="758" y="1226"/>
                  </a:lnTo>
                  <a:lnTo>
                    <a:pt x="721" y="1274"/>
                  </a:lnTo>
                  <a:lnTo>
                    <a:pt x="686" y="1320"/>
                  </a:lnTo>
                  <a:lnTo>
                    <a:pt x="654" y="1361"/>
                  </a:lnTo>
                  <a:lnTo>
                    <a:pt x="628" y="1397"/>
                  </a:lnTo>
                  <a:lnTo>
                    <a:pt x="604" y="1427"/>
                  </a:lnTo>
                  <a:lnTo>
                    <a:pt x="585" y="1451"/>
                  </a:lnTo>
                  <a:lnTo>
                    <a:pt x="572" y="1470"/>
                  </a:lnTo>
                  <a:lnTo>
                    <a:pt x="563" y="1479"/>
                  </a:lnTo>
                  <a:lnTo>
                    <a:pt x="561" y="1483"/>
                  </a:lnTo>
                  <a:lnTo>
                    <a:pt x="557" y="1487"/>
                  </a:lnTo>
                  <a:lnTo>
                    <a:pt x="550" y="1498"/>
                  </a:lnTo>
                  <a:lnTo>
                    <a:pt x="537" y="1517"/>
                  </a:lnTo>
                  <a:lnTo>
                    <a:pt x="518" y="1539"/>
                  </a:lnTo>
                  <a:lnTo>
                    <a:pt x="496" y="1570"/>
                  </a:lnTo>
                  <a:lnTo>
                    <a:pt x="469" y="1605"/>
                  </a:lnTo>
                  <a:lnTo>
                    <a:pt x="438" y="1647"/>
                  </a:lnTo>
                  <a:lnTo>
                    <a:pt x="404" y="1690"/>
                  </a:lnTo>
                  <a:lnTo>
                    <a:pt x="367" y="1739"/>
                  </a:lnTo>
                  <a:lnTo>
                    <a:pt x="328" y="1791"/>
                  </a:lnTo>
                  <a:lnTo>
                    <a:pt x="285" y="1848"/>
                  </a:lnTo>
                  <a:lnTo>
                    <a:pt x="242" y="1906"/>
                  </a:lnTo>
                  <a:lnTo>
                    <a:pt x="195" y="1966"/>
                  </a:lnTo>
                  <a:lnTo>
                    <a:pt x="149" y="2030"/>
                  </a:lnTo>
                  <a:lnTo>
                    <a:pt x="100" y="2094"/>
                  </a:lnTo>
                  <a:lnTo>
                    <a:pt x="0" y="2094"/>
                  </a:lnTo>
                  <a:lnTo>
                    <a:pt x="54" y="2028"/>
                  </a:lnTo>
                  <a:lnTo>
                    <a:pt x="106" y="1964"/>
                  </a:lnTo>
                  <a:lnTo>
                    <a:pt x="158" y="1900"/>
                  </a:lnTo>
                  <a:lnTo>
                    <a:pt x="208" y="1840"/>
                  </a:lnTo>
                  <a:lnTo>
                    <a:pt x="257" y="1782"/>
                  </a:lnTo>
                  <a:lnTo>
                    <a:pt x="302" y="1727"/>
                  </a:lnTo>
                  <a:lnTo>
                    <a:pt x="345" y="1677"/>
                  </a:lnTo>
                  <a:lnTo>
                    <a:pt x="384" y="1630"/>
                  </a:lnTo>
                  <a:lnTo>
                    <a:pt x="419" y="1586"/>
                  </a:lnTo>
                  <a:lnTo>
                    <a:pt x="449" y="1549"/>
                  </a:lnTo>
                  <a:lnTo>
                    <a:pt x="477" y="1517"/>
                  </a:lnTo>
                  <a:lnTo>
                    <a:pt x="497" y="1492"/>
                  </a:lnTo>
                  <a:lnTo>
                    <a:pt x="512" y="1474"/>
                  </a:lnTo>
                  <a:lnTo>
                    <a:pt x="522" y="1462"/>
                  </a:lnTo>
                  <a:lnTo>
                    <a:pt x="525" y="1459"/>
                  </a:lnTo>
                  <a:lnTo>
                    <a:pt x="529" y="1455"/>
                  </a:lnTo>
                  <a:lnTo>
                    <a:pt x="537" y="1444"/>
                  </a:lnTo>
                  <a:lnTo>
                    <a:pt x="551" y="1425"/>
                  </a:lnTo>
                  <a:lnTo>
                    <a:pt x="572" y="1402"/>
                  </a:lnTo>
                  <a:lnTo>
                    <a:pt x="594" y="1372"/>
                  </a:lnTo>
                  <a:lnTo>
                    <a:pt x="624" y="1338"/>
                  </a:lnTo>
                  <a:lnTo>
                    <a:pt x="656" y="1299"/>
                  </a:lnTo>
                  <a:lnTo>
                    <a:pt x="691" y="1254"/>
                  </a:lnTo>
                  <a:lnTo>
                    <a:pt x="730" y="1205"/>
                  </a:lnTo>
                  <a:lnTo>
                    <a:pt x="773" y="1154"/>
                  </a:lnTo>
                  <a:lnTo>
                    <a:pt x="818" y="1100"/>
                  </a:lnTo>
                  <a:lnTo>
                    <a:pt x="865" y="1041"/>
                  </a:lnTo>
                  <a:lnTo>
                    <a:pt x="913" y="983"/>
                  </a:lnTo>
                  <a:lnTo>
                    <a:pt x="963" y="921"/>
                  </a:lnTo>
                  <a:lnTo>
                    <a:pt x="1016" y="859"/>
                  </a:lnTo>
                  <a:lnTo>
                    <a:pt x="1066" y="795"/>
                  </a:lnTo>
                  <a:lnTo>
                    <a:pt x="1120" y="731"/>
                  </a:lnTo>
                  <a:lnTo>
                    <a:pt x="1170" y="665"/>
                  </a:lnTo>
                  <a:lnTo>
                    <a:pt x="1223" y="601"/>
                  </a:lnTo>
                  <a:lnTo>
                    <a:pt x="1273" y="539"/>
                  </a:lnTo>
                  <a:lnTo>
                    <a:pt x="1323" y="477"/>
                  </a:lnTo>
                  <a:lnTo>
                    <a:pt x="1372" y="417"/>
                  </a:lnTo>
                  <a:lnTo>
                    <a:pt x="1418" y="359"/>
                  </a:lnTo>
                  <a:lnTo>
                    <a:pt x="1461" y="304"/>
                  </a:lnTo>
                  <a:lnTo>
                    <a:pt x="1504" y="252"/>
                  </a:lnTo>
                  <a:lnTo>
                    <a:pt x="1543" y="203"/>
                  </a:lnTo>
                  <a:lnTo>
                    <a:pt x="1579" y="160"/>
                  </a:lnTo>
                  <a:lnTo>
                    <a:pt x="1610" y="120"/>
                  </a:lnTo>
                  <a:lnTo>
                    <a:pt x="1638" y="85"/>
                  </a:lnTo>
                  <a:lnTo>
                    <a:pt x="1663" y="54"/>
                  </a:lnTo>
                  <a:lnTo>
                    <a:pt x="1681" y="32"/>
                  </a:lnTo>
                  <a:lnTo>
                    <a:pt x="1696" y="13"/>
                  </a:lnTo>
                  <a:lnTo>
                    <a:pt x="1704" y="4"/>
                  </a:lnTo>
                  <a:lnTo>
                    <a:pt x="17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4" name="Freeform 44"/>
            <p:cNvSpPr>
              <a:spLocks/>
            </p:cNvSpPr>
            <p:nvPr/>
          </p:nvSpPr>
          <p:spPr bwMode="auto">
            <a:xfrm>
              <a:off x="4440238" y="5694363"/>
              <a:ext cx="1588" cy="1587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5" name="Freeform 45"/>
            <p:cNvSpPr>
              <a:spLocks/>
            </p:cNvSpPr>
            <p:nvPr/>
          </p:nvSpPr>
          <p:spPr bwMode="auto">
            <a:xfrm>
              <a:off x="4595813" y="4567238"/>
              <a:ext cx="754063" cy="1128712"/>
            </a:xfrm>
            <a:custGeom>
              <a:avLst/>
              <a:gdLst>
                <a:gd name="T0" fmla="*/ 946 w 949"/>
                <a:gd name="T1" fmla="*/ 4 h 1423"/>
                <a:gd name="T2" fmla="*/ 927 w 949"/>
                <a:gd name="T3" fmla="*/ 36 h 1423"/>
                <a:gd name="T4" fmla="*/ 890 w 949"/>
                <a:gd name="T5" fmla="*/ 96 h 1423"/>
                <a:gd name="T6" fmla="*/ 839 w 949"/>
                <a:gd name="T7" fmla="*/ 180 h 1423"/>
                <a:gd name="T8" fmla="*/ 778 w 949"/>
                <a:gd name="T9" fmla="*/ 282 h 1423"/>
                <a:gd name="T10" fmla="*/ 709 w 949"/>
                <a:gd name="T11" fmla="*/ 399 h 1423"/>
                <a:gd name="T12" fmla="*/ 634 w 949"/>
                <a:gd name="T13" fmla="*/ 523 h 1423"/>
                <a:gd name="T14" fmla="*/ 556 w 949"/>
                <a:gd name="T15" fmla="*/ 652 h 1423"/>
                <a:gd name="T16" fmla="*/ 479 w 949"/>
                <a:gd name="T17" fmla="*/ 784 h 1423"/>
                <a:gd name="T18" fmla="*/ 405 w 949"/>
                <a:gd name="T19" fmla="*/ 910 h 1423"/>
                <a:gd name="T20" fmla="*/ 336 w 949"/>
                <a:gd name="T21" fmla="*/ 1026 h 1423"/>
                <a:gd name="T22" fmla="*/ 276 w 949"/>
                <a:gd name="T23" fmla="*/ 1128 h 1423"/>
                <a:gd name="T24" fmla="*/ 226 w 949"/>
                <a:gd name="T25" fmla="*/ 1212 h 1423"/>
                <a:gd name="T26" fmla="*/ 191 w 949"/>
                <a:gd name="T27" fmla="*/ 1273 h 1423"/>
                <a:gd name="T28" fmla="*/ 172 w 949"/>
                <a:gd name="T29" fmla="*/ 1306 h 1423"/>
                <a:gd name="T30" fmla="*/ 168 w 949"/>
                <a:gd name="T31" fmla="*/ 1314 h 1423"/>
                <a:gd name="T32" fmla="*/ 151 w 949"/>
                <a:gd name="T33" fmla="*/ 1340 h 1423"/>
                <a:gd name="T34" fmla="*/ 123 w 949"/>
                <a:gd name="T35" fmla="*/ 1391 h 1423"/>
                <a:gd name="T36" fmla="*/ 0 w 949"/>
                <a:gd name="T37" fmla="*/ 1423 h 1423"/>
                <a:gd name="T38" fmla="*/ 49 w 949"/>
                <a:gd name="T39" fmla="*/ 1352 h 1423"/>
                <a:gd name="T40" fmla="*/ 82 w 949"/>
                <a:gd name="T41" fmla="*/ 1301 h 1423"/>
                <a:gd name="T42" fmla="*/ 103 w 949"/>
                <a:gd name="T43" fmla="*/ 1275 h 1423"/>
                <a:gd name="T44" fmla="*/ 107 w 949"/>
                <a:gd name="T45" fmla="*/ 1265 h 1423"/>
                <a:gd name="T46" fmla="*/ 129 w 949"/>
                <a:gd name="T47" fmla="*/ 1235 h 1423"/>
                <a:gd name="T48" fmla="*/ 168 w 949"/>
                <a:gd name="T49" fmla="*/ 1177 h 1423"/>
                <a:gd name="T50" fmla="*/ 222 w 949"/>
                <a:gd name="T51" fmla="*/ 1096 h 1423"/>
                <a:gd name="T52" fmla="*/ 289 w 949"/>
                <a:gd name="T53" fmla="*/ 996 h 1423"/>
                <a:gd name="T54" fmla="*/ 364 w 949"/>
                <a:gd name="T55" fmla="*/ 885 h 1423"/>
                <a:gd name="T56" fmla="*/ 446 w 949"/>
                <a:gd name="T57" fmla="*/ 763 h 1423"/>
                <a:gd name="T58" fmla="*/ 530 w 949"/>
                <a:gd name="T59" fmla="*/ 637 h 1423"/>
                <a:gd name="T60" fmla="*/ 614 w 949"/>
                <a:gd name="T61" fmla="*/ 511 h 1423"/>
                <a:gd name="T62" fmla="*/ 694 w 949"/>
                <a:gd name="T63" fmla="*/ 389 h 1423"/>
                <a:gd name="T64" fmla="*/ 768 w 949"/>
                <a:gd name="T65" fmla="*/ 276 h 1423"/>
                <a:gd name="T66" fmla="*/ 834 w 949"/>
                <a:gd name="T67" fmla="*/ 177 h 1423"/>
                <a:gd name="T68" fmla="*/ 886 w 949"/>
                <a:gd name="T69" fmla="*/ 94 h 1423"/>
                <a:gd name="T70" fmla="*/ 925 w 949"/>
                <a:gd name="T71" fmla="*/ 36 h 1423"/>
                <a:gd name="T72" fmla="*/ 946 w 949"/>
                <a:gd name="T73" fmla="*/ 4 h 1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49" h="1423">
                  <a:moveTo>
                    <a:pt x="949" y="0"/>
                  </a:moveTo>
                  <a:lnTo>
                    <a:pt x="946" y="4"/>
                  </a:lnTo>
                  <a:lnTo>
                    <a:pt x="938" y="17"/>
                  </a:lnTo>
                  <a:lnTo>
                    <a:pt x="927" y="36"/>
                  </a:lnTo>
                  <a:lnTo>
                    <a:pt x="910" y="64"/>
                  </a:lnTo>
                  <a:lnTo>
                    <a:pt x="890" y="96"/>
                  </a:lnTo>
                  <a:lnTo>
                    <a:pt x="867" y="135"/>
                  </a:lnTo>
                  <a:lnTo>
                    <a:pt x="839" y="180"/>
                  </a:lnTo>
                  <a:lnTo>
                    <a:pt x="811" y="229"/>
                  </a:lnTo>
                  <a:lnTo>
                    <a:pt x="778" y="282"/>
                  </a:lnTo>
                  <a:lnTo>
                    <a:pt x="744" y="338"/>
                  </a:lnTo>
                  <a:lnTo>
                    <a:pt x="709" y="399"/>
                  </a:lnTo>
                  <a:lnTo>
                    <a:pt x="672" y="459"/>
                  </a:lnTo>
                  <a:lnTo>
                    <a:pt x="634" y="523"/>
                  </a:lnTo>
                  <a:lnTo>
                    <a:pt x="595" y="588"/>
                  </a:lnTo>
                  <a:lnTo>
                    <a:pt x="556" y="652"/>
                  </a:lnTo>
                  <a:lnTo>
                    <a:pt x="517" y="718"/>
                  </a:lnTo>
                  <a:lnTo>
                    <a:pt x="479" y="784"/>
                  </a:lnTo>
                  <a:lnTo>
                    <a:pt x="440" y="848"/>
                  </a:lnTo>
                  <a:lnTo>
                    <a:pt x="405" y="910"/>
                  </a:lnTo>
                  <a:lnTo>
                    <a:pt x="370" y="970"/>
                  </a:lnTo>
                  <a:lnTo>
                    <a:pt x="336" y="1026"/>
                  </a:lnTo>
                  <a:lnTo>
                    <a:pt x="304" y="1079"/>
                  </a:lnTo>
                  <a:lnTo>
                    <a:pt x="276" y="1128"/>
                  </a:lnTo>
                  <a:lnTo>
                    <a:pt x="250" y="1173"/>
                  </a:lnTo>
                  <a:lnTo>
                    <a:pt x="226" y="1212"/>
                  </a:lnTo>
                  <a:lnTo>
                    <a:pt x="207" y="1246"/>
                  </a:lnTo>
                  <a:lnTo>
                    <a:pt x="191" y="1273"/>
                  </a:lnTo>
                  <a:lnTo>
                    <a:pt x="179" y="1293"/>
                  </a:lnTo>
                  <a:lnTo>
                    <a:pt x="172" y="1306"/>
                  </a:lnTo>
                  <a:lnTo>
                    <a:pt x="170" y="1310"/>
                  </a:lnTo>
                  <a:lnTo>
                    <a:pt x="168" y="1314"/>
                  </a:lnTo>
                  <a:lnTo>
                    <a:pt x="161" y="1323"/>
                  </a:lnTo>
                  <a:lnTo>
                    <a:pt x="151" y="1340"/>
                  </a:lnTo>
                  <a:lnTo>
                    <a:pt x="138" y="1363"/>
                  </a:lnTo>
                  <a:lnTo>
                    <a:pt x="123" y="1391"/>
                  </a:lnTo>
                  <a:lnTo>
                    <a:pt x="105" y="1423"/>
                  </a:lnTo>
                  <a:lnTo>
                    <a:pt x="0" y="1423"/>
                  </a:lnTo>
                  <a:lnTo>
                    <a:pt x="25" y="1385"/>
                  </a:lnTo>
                  <a:lnTo>
                    <a:pt x="49" y="1352"/>
                  </a:lnTo>
                  <a:lnTo>
                    <a:pt x="67" y="1323"/>
                  </a:lnTo>
                  <a:lnTo>
                    <a:pt x="82" y="1301"/>
                  </a:lnTo>
                  <a:lnTo>
                    <a:pt x="95" y="1284"/>
                  </a:lnTo>
                  <a:lnTo>
                    <a:pt x="103" y="1275"/>
                  </a:lnTo>
                  <a:lnTo>
                    <a:pt x="105" y="1271"/>
                  </a:lnTo>
                  <a:lnTo>
                    <a:pt x="107" y="1265"/>
                  </a:lnTo>
                  <a:lnTo>
                    <a:pt x="116" y="1254"/>
                  </a:lnTo>
                  <a:lnTo>
                    <a:pt x="129" y="1235"/>
                  </a:lnTo>
                  <a:lnTo>
                    <a:pt x="146" y="1209"/>
                  </a:lnTo>
                  <a:lnTo>
                    <a:pt x="168" y="1177"/>
                  </a:lnTo>
                  <a:lnTo>
                    <a:pt x="192" y="1139"/>
                  </a:lnTo>
                  <a:lnTo>
                    <a:pt x="222" y="1096"/>
                  </a:lnTo>
                  <a:lnTo>
                    <a:pt x="254" y="1049"/>
                  </a:lnTo>
                  <a:lnTo>
                    <a:pt x="289" y="996"/>
                  </a:lnTo>
                  <a:lnTo>
                    <a:pt x="325" y="942"/>
                  </a:lnTo>
                  <a:lnTo>
                    <a:pt x="364" y="885"/>
                  </a:lnTo>
                  <a:lnTo>
                    <a:pt x="405" y="825"/>
                  </a:lnTo>
                  <a:lnTo>
                    <a:pt x="446" y="763"/>
                  </a:lnTo>
                  <a:lnTo>
                    <a:pt x="487" y="701"/>
                  </a:lnTo>
                  <a:lnTo>
                    <a:pt x="530" y="637"/>
                  </a:lnTo>
                  <a:lnTo>
                    <a:pt x="573" y="573"/>
                  </a:lnTo>
                  <a:lnTo>
                    <a:pt x="614" y="511"/>
                  </a:lnTo>
                  <a:lnTo>
                    <a:pt x="655" y="449"/>
                  </a:lnTo>
                  <a:lnTo>
                    <a:pt x="694" y="389"/>
                  </a:lnTo>
                  <a:lnTo>
                    <a:pt x="731" y="331"/>
                  </a:lnTo>
                  <a:lnTo>
                    <a:pt x="768" y="276"/>
                  </a:lnTo>
                  <a:lnTo>
                    <a:pt x="802" y="224"/>
                  </a:lnTo>
                  <a:lnTo>
                    <a:pt x="834" y="177"/>
                  </a:lnTo>
                  <a:lnTo>
                    <a:pt x="862" y="134"/>
                  </a:lnTo>
                  <a:lnTo>
                    <a:pt x="886" y="94"/>
                  </a:lnTo>
                  <a:lnTo>
                    <a:pt x="908" y="62"/>
                  </a:lnTo>
                  <a:lnTo>
                    <a:pt x="925" y="36"/>
                  </a:lnTo>
                  <a:lnTo>
                    <a:pt x="938" y="17"/>
                  </a:lnTo>
                  <a:lnTo>
                    <a:pt x="946" y="4"/>
                  </a:lnTo>
                  <a:lnTo>
                    <a:pt x="9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6" name="Freeform 46"/>
            <p:cNvSpPr>
              <a:spLocks/>
            </p:cNvSpPr>
            <p:nvPr/>
          </p:nvSpPr>
          <p:spPr bwMode="auto">
            <a:xfrm>
              <a:off x="4849813" y="5627688"/>
              <a:ext cx="39688" cy="68262"/>
            </a:xfrm>
            <a:custGeom>
              <a:avLst/>
              <a:gdLst>
                <a:gd name="T0" fmla="*/ 51 w 51"/>
                <a:gd name="T1" fmla="*/ 0 h 86"/>
                <a:gd name="T2" fmla="*/ 8 w 51"/>
                <a:gd name="T3" fmla="*/ 86 h 86"/>
                <a:gd name="T4" fmla="*/ 0 w 51"/>
                <a:gd name="T5" fmla="*/ 86 h 86"/>
                <a:gd name="T6" fmla="*/ 51 w 51"/>
                <a:gd name="T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86">
                  <a:moveTo>
                    <a:pt x="51" y="0"/>
                  </a:moveTo>
                  <a:lnTo>
                    <a:pt x="8" y="86"/>
                  </a:lnTo>
                  <a:lnTo>
                    <a:pt x="0" y="86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7" name="Freeform 47"/>
            <p:cNvSpPr>
              <a:spLocks/>
            </p:cNvSpPr>
            <p:nvPr/>
          </p:nvSpPr>
          <p:spPr bwMode="auto">
            <a:xfrm>
              <a:off x="4984750" y="4930775"/>
              <a:ext cx="382588" cy="765175"/>
            </a:xfrm>
            <a:custGeom>
              <a:avLst/>
              <a:gdLst>
                <a:gd name="T0" fmla="*/ 481 w 481"/>
                <a:gd name="T1" fmla="*/ 0 h 964"/>
                <a:gd name="T2" fmla="*/ 46 w 481"/>
                <a:gd name="T3" fmla="*/ 964 h 964"/>
                <a:gd name="T4" fmla="*/ 0 w 481"/>
                <a:gd name="T5" fmla="*/ 964 h 964"/>
                <a:gd name="T6" fmla="*/ 481 w 481"/>
                <a:gd name="T7" fmla="*/ 0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1" h="964">
                  <a:moveTo>
                    <a:pt x="481" y="0"/>
                  </a:moveTo>
                  <a:lnTo>
                    <a:pt x="46" y="964"/>
                  </a:lnTo>
                  <a:lnTo>
                    <a:pt x="0" y="964"/>
                  </a:lnTo>
                  <a:lnTo>
                    <a:pt x="4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8" name="Freeform 48"/>
            <p:cNvSpPr>
              <a:spLocks/>
            </p:cNvSpPr>
            <p:nvPr/>
          </p:nvSpPr>
          <p:spPr bwMode="auto">
            <a:xfrm>
              <a:off x="5292725" y="5381625"/>
              <a:ext cx="122238" cy="314325"/>
            </a:xfrm>
            <a:custGeom>
              <a:avLst/>
              <a:gdLst>
                <a:gd name="T0" fmla="*/ 153 w 153"/>
                <a:gd name="T1" fmla="*/ 0 h 397"/>
                <a:gd name="T2" fmla="*/ 151 w 153"/>
                <a:gd name="T3" fmla="*/ 6 h 397"/>
                <a:gd name="T4" fmla="*/ 146 w 153"/>
                <a:gd name="T5" fmla="*/ 21 h 397"/>
                <a:gd name="T6" fmla="*/ 138 w 153"/>
                <a:gd name="T7" fmla="*/ 45 h 397"/>
                <a:gd name="T8" fmla="*/ 129 w 153"/>
                <a:gd name="T9" fmla="*/ 79 h 397"/>
                <a:gd name="T10" fmla="*/ 116 w 153"/>
                <a:gd name="T11" fmla="*/ 119 h 397"/>
                <a:gd name="T12" fmla="*/ 101 w 153"/>
                <a:gd name="T13" fmla="*/ 166 h 397"/>
                <a:gd name="T14" fmla="*/ 86 w 153"/>
                <a:gd name="T15" fmla="*/ 218 h 397"/>
                <a:gd name="T16" fmla="*/ 68 w 153"/>
                <a:gd name="T17" fmla="*/ 275 h 397"/>
                <a:gd name="T18" fmla="*/ 49 w 153"/>
                <a:gd name="T19" fmla="*/ 333 h 397"/>
                <a:gd name="T20" fmla="*/ 30 w 153"/>
                <a:gd name="T21" fmla="*/ 397 h 397"/>
                <a:gd name="T22" fmla="*/ 0 w 153"/>
                <a:gd name="T23" fmla="*/ 397 h 397"/>
                <a:gd name="T24" fmla="*/ 21 w 153"/>
                <a:gd name="T25" fmla="*/ 341 h 397"/>
                <a:gd name="T26" fmla="*/ 43 w 153"/>
                <a:gd name="T27" fmla="*/ 284 h 397"/>
                <a:gd name="T28" fmla="*/ 62 w 153"/>
                <a:gd name="T29" fmla="*/ 233 h 397"/>
                <a:gd name="T30" fmla="*/ 82 w 153"/>
                <a:gd name="T31" fmla="*/ 185 h 397"/>
                <a:gd name="T32" fmla="*/ 99 w 153"/>
                <a:gd name="T33" fmla="*/ 139 h 397"/>
                <a:gd name="T34" fmla="*/ 114 w 153"/>
                <a:gd name="T35" fmla="*/ 100 h 397"/>
                <a:gd name="T36" fmla="*/ 127 w 153"/>
                <a:gd name="T37" fmla="*/ 66 h 397"/>
                <a:gd name="T38" fmla="*/ 138 w 153"/>
                <a:gd name="T39" fmla="*/ 38 h 397"/>
                <a:gd name="T40" fmla="*/ 146 w 153"/>
                <a:gd name="T41" fmla="*/ 17 h 397"/>
                <a:gd name="T42" fmla="*/ 151 w 153"/>
                <a:gd name="T43" fmla="*/ 6 h 397"/>
                <a:gd name="T44" fmla="*/ 153 w 153"/>
                <a:gd name="T45" fmla="*/ 0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397">
                  <a:moveTo>
                    <a:pt x="153" y="0"/>
                  </a:moveTo>
                  <a:lnTo>
                    <a:pt x="151" y="6"/>
                  </a:lnTo>
                  <a:lnTo>
                    <a:pt x="146" y="21"/>
                  </a:lnTo>
                  <a:lnTo>
                    <a:pt x="138" y="45"/>
                  </a:lnTo>
                  <a:lnTo>
                    <a:pt x="129" y="79"/>
                  </a:lnTo>
                  <a:lnTo>
                    <a:pt x="116" y="119"/>
                  </a:lnTo>
                  <a:lnTo>
                    <a:pt x="101" y="166"/>
                  </a:lnTo>
                  <a:lnTo>
                    <a:pt x="86" y="218"/>
                  </a:lnTo>
                  <a:lnTo>
                    <a:pt x="68" y="275"/>
                  </a:lnTo>
                  <a:lnTo>
                    <a:pt x="49" y="333"/>
                  </a:lnTo>
                  <a:lnTo>
                    <a:pt x="30" y="397"/>
                  </a:lnTo>
                  <a:lnTo>
                    <a:pt x="0" y="397"/>
                  </a:lnTo>
                  <a:lnTo>
                    <a:pt x="21" y="341"/>
                  </a:lnTo>
                  <a:lnTo>
                    <a:pt x="43" y="284"/>
                  </a:lnTo>
                  <a:lnTo>
                    <a:pt x="62" y="233"/>
                  </a:lnTo>
                  <a:lnTo>
                    <a:pt x="82" y="185"/>
                  </a:lnTo>
                  <a:lnTo>
                    <a:pt x="99" y="139"/>
                  </a:lnTo>
                  <a:lnTo>
                    <a:pt x="114" y="100"/>
                  </a:lnTo>
                  <a:lnTo>
                    <a:pt x="127" y="66"/>
                  </a:lnTo>
                  <a:lnTo>
                    <a:pt x="138" y="38"/>
                  </a:lnTo>
                  <a:lnTo>
                    <a:pt x="146" y="17"/>
                  </a:lnTo>
                  <a:lnTo>
                    <a:pt x="151" y="6"/>
                  </a:lnTo>
                  <a:lnTo>
                    <a:pt x="1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9" name="Freeform 49"/>
            <p:cNvSpPr>
              <a:spLocks/>
            </p:cNvSpPr>
            <p:nvPr/>
          </p:nvSpPr>
          <p:spPr bwMode="auto">
            <a:xfrm>
              <a:off x="5464175" y="4359275"/>
              <a:ext cx="388938" cy="1336675"/>
            </a:xfrm>
            <a:custGeom>
              <a:avLst/>
              <a:gdLst>
                <a:gd name="T0" fmla="*/ 488 w 488"/>
                <a:gd name="T1" fmla="*/ 0 h 1684"/>
                <a:gd name="T2" fmla="*/ 486 w 488"/>
                <a:gd name="T3" fmla="*/ 5 h 1684"/>
                <a:gd name="T4" fmla="*/ 483 w 488"/>
                <a:gd name="T5" fmla="*/ 22 h 1684"/>
                <a:gd name="T6" fmla="*/ 475 w 488"/>
                <a:gd name="T7" fmla="*/ 49 h 1684"/>
                <a:gd name="T8" fmla="*/ 466 w 488"/>
                <a:gd name="T9" fmla="*/ 84 h 1684"/>
                <a:gd name="T10" fmla="*/ 455 w 488"/>
                <a:gd name="T11" fmla="*/ 128 h 1684"/>
                <a:gd name="T12" fmla="*/ 442 w 488"/>
                <a:gd name="T13" fmla="*/ 180 h 1684"/>
                <a:gd name="T14" fmla="*/ 427 w 488"/>
                <a:gd name="T15" fmla="*/ 238 h 1684"/>
                <a:gd name="T16" fmla="*/ 412 w 488"/>
                <a:gd name="T17" fmla="*/ 302 h 1684"/>
                <a:gd name="T18" fmla="*/ 393 w 488"/>
                <a:gd name="T19" fmla="*/ 372 h 1684"/>
                <a:gd name="T20" fmla="*/ 374 w 488"/>
                <a:gd name="T21" fmla="*/ 447 h 1684"/>
                <a:gd name="T22" fmla="*/ 354 w 488"/>
                <a:gd name="T23" fmla="*/ 526 h 1684"/>
                <a:gd name="T24" fmla="*/ 333 w 488"/>
                <a:gd name="T25" fmla="*/ 607 h 1684"/>
                <a:gd name="T26" fmla="*/ 313 w 488"/>
                <a:gd name="T27" fmla="*/ 691 h 1684"/>
                <a:gd name="T28" fmla="*/ 291 w 488"/>
                <a:gd name="T29" fmla="*/ 776 h 1684"/>
                <a:gd name="T30" fmla="*/ 270 w 488"/>
                <a:gd name="T31" fmla="*/ 863 h 1684"/>
                <a:gd name="T32" fmla="*/ 246 w 488"/>
                <a:gd name="T33" fmla="*/ 958 h 1684"/>
                <a:gd name="T34" fmla="*/ 223 w 488"/>
                <a:gd name="T35" fmla="*/ 1054 h 1684"/>
                <a:gd name="T36" fmla="*/ 201 w 488"/>
                <a:gd name="T37" fmla="*/ 1146 h 1684"/>
                <a:gd name="T38" fmla="*/ 179 w 488"/>
                <a:gd name="T39" fmla="*/ 1237 h 1684"/>
                <a:gd name="T40" fmla="*/ 158 w 488"/>
                <a:gd name="T41" fmla="*/ 1323 h 1684"/>
                <a:gd name="T42" fmla="*/ 140 w 488"/>
                <a:gd name="T43" fmla="*/ 1402 h 1684"/>
                <a:gd name="T44" fmla="*/ 121 w 488"/>
                <a:gd name="T45" fmla="*/ 1475 h 1684"/>
                <a:gd name="T46" fmla="*/ 104 w 488"/>
                <a:gd name="T47" fmla="*/ 1541 h 1684"/>
                <a:gd name="T48" fmla="*/ 91 w 488"/>
                <a:gd name="T49" fmla="*/ 1599 h 1684"/>
                <a:gd name="T50" fmla="*/ 80 w 488"/>
                <a:gd name="T51" fmla="*/ 1646 h 1684"/>
                <a:gd name="T52" fmla="*/ 71 w 488"/>
                <a:gd name="T53" fmla="*/ 1684 h 1684"/>
                <a:gd name="T54" fmla="*/ 0 w 488"/>
                <a:gd name="T55" fmla="*/ 1684 h 1684"/>
                <a:gd name="T56" fmla="*/ 9 w 488"/>
                <a:gd name="T57" fmla="*/ 1654 h 1684"/>
                <a:gd name="T58" fmla="*/ 20 w 488"/>
                <a:gd name="T59" fmla="*/ 1614 h 1684"/>
                <a:gd name="T60" fmla="*/ 35 w 488"/>
                <a:gd name="T61" fmla="*/ 1566 h 1684"/>
                <a:gd name="T62" fmla="*/ 52 w 488"/>
                <a:gd name="T63" fmla="*/ 1509 h 1684"/>
                <a:gd name="T64" fmla="*/ 71 w 488"/>
                <a:gd name="T65" fmla="*/ 1443 h 1684"/>
                <a:gd name="T66" fmla="*/ 93 w 488"/>
                <a:gd name="T67" fmla="*/ 1372 h 1684"/>
                <a:gd name="T68" fmla="*/ 115 w 488"/>
                <a:gd name="T69" fmla="*/ 1295 h 1684"/>
                <a:gd name="T70" fmla="*/ 140 w 488"/>
                <a:gd name="T71" fmla="*/ 1212 h 1684"/>
                <a:gd name="T72" fmla="*/ 166 w 488"/>
                <a:gd name="T73" fmla="*/ 1128 h 1684"/>
                <a:gd name="T74" fmla="*/ 192 w 488"/>
                <a:gd name="T75" fmla="*/ 1037 h 1684"/>
                <a:gd name="T76" fmla="*/ 218 w 488"/>
                <a:gd name="T77" fmla="*/ 947 h 1684"/>
                <a:gd name="T78" fmla="*/ 246 w 488"/>
                <a:gd name="T79" fmla="*/ 855 h 1684"/>
                <a:gd name="T80" fmla="*/ 270 w 488"/>
                <a:gd name="T81" fmla="*/ 770 h 1684"/>
                <a:gd name="T82" fmla="*/ 292 w 488"/>
                <a:gd name="T83" fmla="*/ 686 h 1684"/>
                <a:gd name="T84" fmla="*/ 317 w 488"/>
                <a:gd name="T85" fmla="*/ 603 h 1684"/>
                <a:gd name="T86" fmla="*/ 339 w 488"/>
                <a:gd name="T87" fmla="*/ 522 h 1684"/>
                <a:gd name="T88" fmla="*/ 361 w 488"/>
                <a:gd name="T89" fmla="*/ 443 h 1684"/>
                <a:gd name="T90" fmla="*/ 384 w 488"/>
                <a:gd name="T91" fmla="*/ 370 h 1684"/>
                <a:gd name="T92" fmla="*/ 402 w 488"/>
                <a:gd name="T93" fmla="*/ 301 h 1684"/>
                <a:gd name="T94" fmla="*/ 421 w 488"/>
                <a:gd name="T95" fmla="*/ 237 h 1684"/>
                <a:gd name="T96" fmla="*/ 438 w 488"/>
                <a:gd name="T97" fmla="*/ 178 h 1684"/>
                <a:gd name="T98" fmla="*/ 451 w 488"/>
                <a:gd name="T99" fmla="*/ 128 h 1684"/>
                <a:gd name="T100" fmla="*/ 464 w 488"/>
                <a:gd name="T101" fmla="*/ 84 h 1684"/>
                <a:gd name="T102" fmla="*/ 473 w 488"/>
                <a:gd name="T103" fmla="*/ 49 h 1684"/>
                <a:gd name="T104" fmla="*/ 481 w 488"/>
                <a:gd name="T105" fmla="*/ 22 h 1684"/>
                <a:gd name="T106" fmla="*/ 486 w 488"/>
                <a:gd name="T107" fmla="*/ 5 h 1684"/>
                <a:gd name="T108" fmla="*/ 488 w 488"/>
                <a:gd name="T109" fmla="*/ 0 h 1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88" h="1684">
                  <a:moveTo>
                    <a:pt x="488" y="0"/>
                  </a:moveTo>
                  <a:lnTo>
                    <a:pt x="486" y="5"/>
                  </a:lnTo>
                  <a:lnTo>
                    <a:pt x="483" y="22"/>
                  </a:lnTo>
                  <a:lnTo>
                    <a:pt x="475" y="49"/>
                  </a:lnTo>
                  <a:lnTo>
                    <a:pt x="466" y="84"/>
                  </a:lnTo>
                  <a:lnTo>
                    <a:pt x="455" y="128"/>
                  </a:lnTo>
                  <a:lnTo>
                    <a:pt x="442" y="180"/>
                  </a:lnTo>
                  <a:lnTo>
                    <a:pt x="427" y="238"/>
                  </a:lnTo>
                  <a:lnTo>
                    <a:pt x="412" y="302"/>
                  </a:lnTo>
                  <a:lnTo>
                    <a:pt x="393" y="372"/>
                  </a:lnTo>
                  <a:lnTo>
                    <a:pt x="374" y="447"/>
                  </a:lnTo>
                  <a:lnTo>
                    <a:pt x="354" y="526"/>
                  </a:lnTo>
                  <a:lnTo>
                    <a:pt x="333" y="607"/>
                  </a:lnTo>
                  <a:lnTo>
                    <a:pt x="313" y="691"/>
                  </a:lnTo>
                  <a:lnTo>
                    <a:pt x="291" y="776"/>
                  </a:lnTo>
                  <a:lnTo>
                    <a:pt x="270" y="863"/>
                  </a:lnTo>
                  <a:lnTo>
                    <a:pt x="246" y="958"/>
                  </a:lnTo>
                  <a:lnTo>
                    <a:pt x="223" y="1054"/>
                  </a:lnTo>
                  <a:lnTo>
                    <a:pt x="201" y="1146"/>
                  </a:lnTo>
                  <a:lnTo>
                    <a:pt x="179" y="1237"/>
                  </a:lnTo>
                  <a:lnTo>
                    <a:pt x="158" y="1323"/>
                  </a:lnTo>
                  <a:lnTo>
                    <a:pt x="140" y="1402"/>
                  </a:lnTo>
                  <a:lnTo>
                    <a:pt x="121" y="1475"/>
                  </a:lnTo>
                  <a:lnTo>
                    <a:pt x="104" y="1541"/>
                  </a:lnTo>
                  <a:lnTo>
                    <a:pt x="91" y="1599"/>
                  </a:lnTo>
                  <a:lnTo>
                    <a:pt x="80" y="1646"/>
                  </a:lnTo>
                  <a:lnTo>
                    <a:pt x="71" y="1684"/>
                  </a:lnTo>
                  <a:lnTo>
                    <a:pt x="0" y="1684"/>
                  </a:lnTo>
                  <a:lnTo>
                    <a:pt x="9" y="1654"/>
                  </a:lnTo>
                  <a:lnTo>
                    <a:pt x="20" y="1614"/>
                  </a:lnTo>
                  <a:lnTo>
                    <a:pt x="35" y="1566"/>
                  </a:lnTo>
                  <a:lnTo>
                    <a:pt x="52" y="1509"/>
                  </a:lnTo>
                  <a:lnTo>
                    <a:pt x="71" y="1443"/>
                  </a:lnTo>
                  <a:lnTo>
                    <a:pt x="93" y="1372"/>
                  </a:lnTo>
                  <a:lnTo>
                    <a:pt x="115" y="1295"/>
                  </a:lnTo>
                  <a:lnTo>
                    <a:pt x="140" y="1212"/>
                  </a:lnTo>
                  <a:lnTo>
                    <a:pt x="166" y="1128"/>
                  </a:lnTo>
                  <a:lnTo>
                    <a:pt x="192" y="1037"/>
                  </a:lnTo>
                  <a:lnTo>
                    <a:pt x="218" y="947"/>
                  </a:lnTo>
                  <a:lnTo>
                    <a:pt x="246" y="855"/>
                  </a:lnTo>
                  <a:lnTo>
                    <a:pt x="270" y="770"/>
                  </a:lnTo>
                  <a:lnTo>
                    <a:pt x="292" y="686"/>
                  </a:lnTo>
                  <a:lnTo>
                    <a:pt x="317" y="603"/>
                  </a:lnTo>
                  <a:lnTo>
                    <a:pt x="339" y="522"/>
                  </a:lnTo>
                  <a:lnTo>
                    <a:pt x="361" y="443"/>
                  </a:lnTo>
                  <a:lnTo>
                    <a:pt x="384" y="370"/>
                  </a:lnTo>
                  <a:lnTo>
                    <a:pt x="402" y="301"/>
                  </a:lnTo>
                  <a:lnTo>
                    <a:pt x="421" y="237"/>
                  </a:lnTo>
                  <a:lnTo>
                    <a:pt x="438" y="178"/>
                  </a:lnTo>
                  <a:lnTo>
                    <a:pt x="451" y="128"/>
                  </a:lnTo>
                  <a:lnTo>
                    <a:pt x="464" y="84"/>
                  </a:lnTo>
                  <a:lnTo>
                    <a:pt x="473" y="49"/>
                  </a:lnTo>
                  <a:lnTo>
                    <a:pt x="481" y="22"/>
                  </a:lnTo>
                  <a:lnTo>
                    <a:pt x="486" y="5"/>
                  </a:lnTo>
                  <a:lnTo>
                    <a:pt x="4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0" name="Freeform 50"/>
            <p:cNvSpPr>
              <a:spLocks/>
            </p:cNvSpPr>
            <p:nvPr/>
          </p:nvSpPr>
          <p:spPr bwMode="auto">
            <a:xfrm>
              <a:off x="5624513" y="5370513"/>
              <a:ext cx="76200" cy="325437"/>
            </a:xfrm>
            <a:custGeom>
              <a:avLst/>
              <a:gdLst>
                <a:gd name="T0" fmla="*/ 97 w 97"/>
                <a:gd name="T1" fmla="*/ 0 h 410"/>
                <a:gd name="T2" fmla="*/ 21 w 97"/>
                <a:gd name="T3" fmla="*/ 410 h 410"/>
                <a:gd name="T4" fmla="*/ 0 w 97"/>
                <a:gd name="T5" fmla="*/ 410 h 410"/>
                <a:gd name="T6" fmla="*/ 97 w 97"/>
                <a:gd name="T7" fmla="*/ 0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7" h="410">
                  <a:moveTo>
                    <a:pt x="97" y="0"/>
                  </a:moveTo>
                  <a:lnTo>
                    <a:pt x="21" y="410"/>
                  </a:lnTo>
                  <a:lnTo>
                    <a:pt x="0" y="410"/>
                  </a:lnTo>
                  <a:lnTo>
                    <a:pt x="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1" name="Freeform 51"/>
            <p:cNvSpPr>
              <a:spLocks/>
            </p:cNvSpPr>
            <p:nvPr/>
          </p:nvSpPr>
          <p:spPr bwMode="auto">
            <a:xfrm>
              <a:off x="5754688" y="5595938"/>
              <a:ext cx="17463" cy="100012"/>
            </a:xfrm>
            <a:custGeom>
              <a:avLst/>
              <a:gdLst>
                <a:gd name="T0" fmla="*/ 22 w 22"/>
                <a:gd name="T1" fmla="*/ 0 h 126"/>
                <a:gd name="T2" fmla="*/ 8 w 22"/>
                <a:gd name="T3" fmla="*/ 126 h 126"/>
                <a:gd name="T4" fmla="*/ 0 w 22"/>
                <a:gd name="T5" fmla="*/ 126 h 126"/>
                <a:gd name="T6" fmla="*/ 22 w 22"/>
                <a:gd name="T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26">
                  <a:moveTo>
                    <a:pt x="22" y="0"/>
                  </a:moveTo>
                  <a:lnTo>
                    <a:pt x="8" y="126"/>
                  </a:lnTo>
                  <a:lnTo>
                    <a:pt x="0" y="126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2" name="Freeform 52"/>
            <p:cNvSpPr>
              <a:spLocks/>
            </p:cNvSpPr>
            <p:nvPr/>
          </p:nvSpPr>
          <p:spPr bwMode="auto">
            <a:xfrm>
              <a:off x="5865813" y="4605338"/>
              <a:ext cx="128588" cy="1090612"/>
            </a:xfrm>
            <a:custGeom>
              <a:avLst/>
              <a:gdLst>
                <a:gd name="T0" fmla="*/ 162 w 162"/>
                <a:gd name="T1" fmla="*/ 0 h 1374"/>
                <a:gd name="T2" fmla="*/ 162 w 162"/>
                <a:gd name="T3" fmla="*/ 6 h 1374"/>
                <a:gd name="T4" fmla="*/ 160 w 162"/>
                <a:gd name="T5" fmla="*/ 24 h 1374"/>
                <a:gd name="T6" fmla="*/ 158 w 162"/>
                <a:gd name="T7" fmla="*/ 53 h 1374"/>
                <a:gd name="T8" fmla="*/ 155 w 162"/>
                <a:gd name="T9" fmla="*/ 90 h 1374"/>
                <a:gd name="T10" fmla="*/ 149 w 162"/>
                <a:gd name="T11" fmla="*/ 139 h 1374"/>
                <a:gd name="T12" fmla="*/ 145 w 162"/>
                <a:gd name="T13" fmla="*/ 194 h 1374"/>
                <a:gd name="T14" fmla="*/ 138 w 162"/>
                <a:gd name="T15" fmla="*/ 256 h 1374"/>
                <a:gd name="T16" fmla="*/ 132 w 162"/>
                <a:gd name="T17" fmla="*/ 325 h 1374"/>
                <a:gd name="T18" fmla="*/ 125 w 162"/>
                <a:gd name="T19" fmla="*/ 398 h 1374"/>
                <a:gd name="T20" fmla="*/ 117 w 162"/>
                <a:gd name="T21" fmla="*/ 477 h 1374"/>
                <a:gd name="T22" fmla="*/ 110 w 162"/>
                <a:gd name="T23" fmla="*/ 560 h 1374"/>
                <a:gd name="T24" fmla="*/ 102 w 162"/>
                <a:gd name="T25" fmla="*/ 645 h 1374"/>
                <a:gd name="T26" fmla="*/ 93 w 162"/>
                <a:gd name="T27" fmla="*/ 731 h 1374"/>
                <a:gd name="T28" fmla="*/ 86 w 162"/>
                <a:gd name="T29" fmla="*/ 819 h 1374"/>
                <a:gd name="T30" fmla="*/ 74 w 162"/>
                <a:gd name="T31" fmla="*/ 940 h 1374"/>
                <a:gd name="T32" fmla="*/ 65 w 162"/>
                <a:gd name="T33" fmla="*/ 1056 h 1374"/>
                <a:gd name="T34" fmla="*/ 54 w 162"/>
                <a:gd name="T35" fmla="*/ 1171 h 1374"/>
                <a:gd name="T36" fmla="*/ 45 w 162"/>
                <a:gd name="T37" fmla="*/ 1276 h 1374"/>
                <a:gd name="T38" fmla="*/ 37 w 162"/>
                <a:gd name="T39" fmla="*/ 1374 h 1374"/>
                <a:gd name="T40" fmla="*/ 0 w 162"/>
                <a:gd name="T41" fmla="*/ 1374 h 1374"/>
                <a:gd name="T42" fmla="*/ 11 w 162"/>
                <a:gd name="T43" fmla="*/ 1276 h 1374"/>
                <a:gd name="T44" fmla="*/ 24 w 162"/>
                <a:gd name="T45" fmla="*/ 1169 h 1374"/>
                <a:gd name="T46" fmla="*/ 39 w 162"/>
                <a:gd name="T47" fmla="*/ 1056 h 1374"/>
                <a:gd name="T48" fmla="*/ 54 w 162"/>
                <a:gd name="T49" fmla="*/ 938 h 1374"/>
                <a:gd name="T50" fmla="*/ 69 w 162"/>
                <a:gd name="T51" fmla="*/ 816 h 1374"/>
                <a:gd name="T52" fmla="*/ 78 w 162"/>
                <a:gd name="T53" fmla="*/ 729 h 1374"/>
                <a:gd name="T54" fmla="*/ 88 w 162"/>
                <a:gd name="T55" fmla="*/ 643 h 1374"/>
                <a:gd name="T56" fmla="*/ 99 w 162"/>
                <a:gd name="T57" fmla="*/ 558 h 1374"/>
                <a:gd name="T58" fmla="*/ 108 w 162"/>
                <a:gd name="T59" fmla="*/ 475 h 1374"/>
                <a:gd name="T60" fmla="*/ 117 w 162"/>
                <a:gd name="T61" fmla="*/ 398 h 1374"/>
                <a:gd name="T62" fmla="*/ 125 w 162"/>
                <a:gd name="T63" fmla="*/ 323 h 1374"/>
                <a:gd name="T64" fmla="*/ 134 w 162"/>
                <a:gd name="T65" fmla="*/ 256 h 1374"/>
                <a:gd name="T66" fmla="*/ 140 w 162"/>
                <a:gd name="T67" fmla="*/ 194 h 1374"/>
                <a:gd name="T68" fmla="*/ 147 w 162"/>
                <a:gd name="T69" fmla="*/ 137 h 1374"/>
                <a:gd name="T70" fmla="*/ 153 w 162"/>
                <a:gd name="T71" fmla="*/ 90 h 1374"/>
                <a:gd name="T72" fmla="*/ 156 w 162"/>
                <a:gd name="T73" fmla="*/ 53 h 1374"/>
                <a:gd name="T74" fmla="*/ 160 w 162"/>
                <a:gd name="T75" fmla="*/ 24 h 1374"/>
                <a:gd name="T76" fmla="*/ 162 w 162"/>
                <a:gd name="T77" fmla="*/ 6 h 1374"/>
                <a:gd name="T78" fmla="*/ 162 w 162"/>
                <a:gd name="T79" fmla="*/ 0 h 1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2" h="1374">
                  <a:moveTo>
                    <a:pt x="162" y="0"/>
                  </a:moveTo>
                  <a:lnTo>
                    <a:pt x="162" y="6"/>
                  </a:lnTo>
                  <a:lnTo>
                    <a:pt x="160" y="24"/>
                  </a:lnTo>
                  <a:lnTo>
                    <a:pt x="158" y="53"/>
                  </a:lnTo>
                  <a:lnTo>
                    <a:pt x="155" y="90"/>
                  </a:lnTo>
                  <a:lnTo>
                    <a:pt x="149" y="139"/>
                  </a:lnTo>
                  <a:lnTo>
                    <a:pt x="145" y="194"/>
                  </a:lnTo>
                  <a:lnTo>
                    <a:pt x="138" y="256"/>
                  </a:lnTo>
                  <a:lnTo>
                    <a:pt x="132" y="325"/>
                  </a:lnTo>
                  <a:lnTo>
                    <a:pt x="125" y="398"/>
                  </a:lnTo>
                  <a:lnTo>
                    <a:pt x="117" y="477"/>
                  </a:lnTo>
                  <a:lnTo>
                    <a:pt x="110" y="560"/>
                  </a:lnTo>
                  <a:lnTo>
                    <a:pt x="102" y="645"/>
                  </a:lnTo>
                  <a:lnTo>
                    <a:pt x="93" y="731"/>
                  </a:lnTo>
                  <a:lnTo>
                    <a:pt x="86" y="819"/>
                  </a:lnTo>
                  <a:lnTo>
                    <a:pt x="74" y="940"/>
                  </a:lnTo>
                  <a:lnTo>
                    <a:pt x="65" y="1056"/>
                  </a:lnTo>
                  <a:lnTo>
                    <a:pt x="54" y="1171"/>
                  </a:lnTo>
                  <a:lnTo>
                    <a:pt x="45" y="1276"/>
                  </a:lnTo>
                  <a:lnTo>
                    <a:pt x="37" y="1374"/>
                  </a:lnTo>
                  <a:lnTo>
                    <a:pt x="0" y="1374"/>
                  </a:lnTo>
                  <a:lnTo>
                    <a:pt x="11" y="1276"/>
                  </a:lnTo>
                  <a:lnTo>
                    <a:pt x="24" y="1169"/>
                  </a:lnTo>
                  <a:lnTo>
                    <a:pt x="39" y="1056"/>
                  </a:lnTo>
                  <a:lnTo>
                    <a:pt x="54" y="938"/>
                  </a:lnTo>
                  <a:lnTo>
                    <a:pt x="69" y="816"/>
                  </a:lnTo>
                  <a:lnTo>
                    <a:pt x="78" y="729"/>
                  </a:lnTo>
                  <a:lnTo>
                    <a:pt x="88" y="643"/>
                  </a:lnTo>
                  <a:lnTo>
                    <a:pt x="99" y="558"/>
                  </a:lnTo>
                  <a:lnTo>
                    <a:pt x="108" y="475"/>
                  </a:lnTo>
                  <a:lnTo>
                    <a:pt x="117" y="398"/>
                  </a:lnTo>
                  <a:lnTo>
                    <a:pt x="125" y="323"/>
                  </a:lnTo>
                  <a:lnTo>
                    <a:pt x="134" y="256"/>
                  </a:lnTo>
                  <a:lnTo>
                    <a:pt x="140" y="194"/>
                  </a:lnTo>
                  <a:lnTo>
                    <a:pt x="147" y="137"/>
                  </a:lnTo>
                  <a:lnTo>
                    <a:pt x="153" y="90"/>
                  </a:lnTo>
                  <a:lnTo>
                    <a:pt x="156" y="53"/>
                  </a:lnTo>
                  <a:lnTo>
                    <a:pt x="160" y="24"/>
                  </a:lnTo>
                  <a:lnTo>
                    <a:pt x="162" y="6"/>
                  </a:lnTo>
                  <a:lnTo>
                    <a:pt x="1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3" name="Freeform 53"/>
            <p:cNvSpPr>
              <a:spLocks/>
            </p:cNvSpPr>
            <p:nvPr/>
          </p:nvSpPr>
          <p:spPr bwMode="auto">
            <a:xfrm>
              <a:off x="5995988" y="4792663"/>
              <a:ext cx="65088" cy="903287"/>
            </a:xfrm>
            <a:custGeom>
              <a:avLst/>
              <a:gdLst>
                <a:gd name="T0" fmla="*/ 82 w 82"/>
                <a:gd name="T1" fmla="*/ 0 h 1137"/>
                <a:gd name="T2" fmla="*/ 82 w 82"/>
                <a:gd name="T3" fmla="*/ 5 h 1137"/>
                <a:gd name="T4" fmla="*/ 80 w 82"/>
                <a:gd name="T5" fmla="*/ 26 h 1137"/>
                <a:gd name="T6" fmla="*/ 80 w 82"/>
                <a:gd name="T7" fmla="*/ 56 h 1137"/>
                <a:gd name="T8" fmla="*/ 78 w 82"/>
                <a:gd name="T9" fmla="*/ 98 h 1137"/>
                <a:gd name="T10" fmla="*/ 76 w 82"/>
                <a:gd name="T11" fmla="*/ 148 h 1137"/>
                <a:gd name="T12" fmla="*/ 76 w 82"/>
                <a:gd name="T13" fmla="*/ 207 h 1137"/>
                <a:gd name="T14" fmla="*/ 73 w 82"/>
                <a:gd name="T15" fmla="*/ 272 h 1137"/>
                <a:gd name="T16" fmla="*/ 71 w 82"/>
                <a:gd name="T17" fmla="*/ 344 h 1137"/>
                <a:gd name="T18" fmla="*/ 69 w 82"/>
                <a:gd name="T19" fmla="*/ 423 h 1137"/>
                <a:gd name="T20" fmla="*/ 67 w 82"/>
                <a:gd name="T21" fmla="*/ 504 h 1137"/>
                <a:gd name="T22" fmla="*/ 63 w 82"/>
                <a:gd name="T23" fmla="*/ 588 h 1137"/>
                <a:gd name="T24" fmla="*/ 61 w 82"/>
                <a:gd name="T25" fmla="*/ 675 h 1137"/>
                <a:gd name="T26" fmla="*/ 60 w 82"/>
                <a:gd name="T27" fmla="*/ 763 h 1137"/>
                <a:gd name="T28" fmla="*/ 56 w 82"/>
                <a:gd name="T29" fmla="*/ 893 h 1137"/>
                <a:gd name="T30" fmla="*/ 54 w 82"/>
                <a:gd name="T31" fmla="*/ 1017 h 1137"/>
                <a:gd name="T32" fmla="*/ 52 w 82"/>
                <a:gd name="T33" fmla="*/ 1137 h 1137"/>
                <a:gd name="T34" fmla="*/ 0 w 82"/>
                <a:gd name="T35" fmla="*/ 1137 h 1137"/>
                <a:gd name="T36" fmla="*/ 9 w 82"/>
                <a:gd name="T37" fmla="*/ 1017 h 1137"/>
                <a:gd name="T38" fmla="*/ 19 w 82"/>
                <a:gd name="T39" fmla="*/ 891 h 1137"/>
                <a:gd name="T40" fmla="*/ 30 w 82"/>
                <a:gd name="T41" fmla="*/ 761 h 1137"/>
                <a:gd name="T42" fmla="*/ 35 w 82"/>
                <a:gd name="T43" fmla="*/ 675 h 1137"/>
                <a:gd name="T44" fmla="*/ 41 w 82"/>
                <a:gd name="T45" fmla="*/ 588 h 1137"/>
                <a:gd name="T46" fmla="*/ 47 w 82"/>
                <a:gd name="T47" fmla="*/ 504 h 1137"/>
                <a:gd name="T48" fmla="*/ 52 w 82"/>
                <a:gd name="T49" fmla="*/ 421 h 1137"/>
                <a:gd name="T50" fmla="*/ 58 w 82"/>
                <a:gd name="T51" fmla="*/ 344 h 1137"/>
                <a:gd name="T52" fmla="*/ 63 w 82"/>
                <a:gd name="T53" fmla="*/ 272 h 1137"/>
                <a:gd name="T54" fmla="*/ 67 w 82"/>
                <a:gd name="T55" fmla="*/ 207 h 1137"/>
                <a:gd name="T56" fmla="*/ 71 w 82"/>
                <a:gd name="T57" fmla="*/ 146 h 1137"/>
                <a:gd name="T58" fmla="*/ 75 w 82"/>
                <a:gd name="T59" fmla="*/ 98 h 1137"/>
                <a:gd name="T60" fmla="*/ 78 w 82"/>
                <a:gd name="T61" fmla="*/ 56 h 1137"/>
                <a:gd name="T62" fmla="*/ 80 w 82"/>
                <a:gd name="T63" fmla="*/ 26 h 1137"/>
                <a:gd name="T64" fmla="*/ 82 w 82"/>
                <a:gd name="T65" fmla="*/ 5 h 1137"/>
                <a:gd name="T66" fmla="*/ 82 w 82"/>
                <a:gd name="T67" fmla="*/ 0 h 1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2" h="1137">
                  <a:moveTo>
                    <a:pt x="82" y="0"/>
                  </a:moveTo>
                  <a:lnTo>
                    <a:pt x="82" y="5"/>
                  </a:lnTo>
                  <a:lnTo>
                    <a:pt x="80" y="26"/>
                  </a:lnTo>
                  <a:lnTo>
                    <a:pt x="80" y="56"/>
                  </a:lnTo>
                  <a:lnTo>
                    <a:pt x="78" y="98"/>
                  </a:lnTo>
                  <a:lnTo>
                    <a:pt x="76" y="148"/>
                  </a:lnTo>
                  <a:lnTo>
                    <a:pt x="76" y="207"/>
                  </a:lnTo>
                  <a:lnTo>
                    <a:pt x="73" y="272"/>
                  </a:lnTo>
                  <a:lnTo>
                    <a:pt x="71" y="344"/>
                  </a:lnTo>
                  <a:lnTo>
                    <a:pt x="69" y="423"/>
                  </a:lnTo>
                  <a:lnTo>
                    <a:pt x="67" y="504"/>
                  </a:lnTo>
                  <a:lnTo>
                    <a:pt x="63" y="588"/>
                  </a:lnTo>
                  <a:lnTo>
                    <a:pt x="61" y="675"/>
                  </a:lnTo>
                  <a:lnTo>
                    <a:pt x="60" y="763"/>
                  </a:lnTo>
                  <a:lnTo>
                    <a:pt x="56" y="893"/>
                  </a:lnTo>
                  <a:lnTo>
                    <a:pt x="54" y="1017"/>
                  </a:lnTo>
                  <a:lnTo>
                    <a:pt x="52" y="1137"/>
                  </a:lnTo>
                  <a:lnTo>
                    <a:pt x="0" y="1137"/>
                  </a:lnTo>
                  <a:lnTo>
                    <a:pt x="9" y="1017"/>
                  </a:lnTo>
                  <a:lnTo>
                    <a:pt x="19" y="891"/>
                  </a:lnTo>
                  <a:lnTo>
                    <a:pt x="30" y="761"/>
                  </a:lnTo>
                  <a:lnTo>
                    <a:pt x="35" y="675"/>
                  </a:lnTo>
                  <a:lnTo>
                    <a:pt x="41" y="588"/>
                  </a:lnTo>
                  <a:lnTo>
                    <a:pt x="47" y="504"/>
                  </a:lnTo>
                  <a:lnTo>
                    <a:pt x="52" y="421"/>
                  </a:lnTo>
                  <a:lnTo>
                    <a:pt x="58" y="344"/>
                  </a:lnTo>
                  <a:lnTo>
                    <a:pt x="63" y="272"/>
                  </a:lnTo>
                  <a:lnTo>
                    <a:pt x="67" y="207"/>
                  </a:lnTo>
                  <a:lnTo>
                    <a:pt x="71" y="146"/>
                  </a:lnTo>
                  <a:lnTo>
                    <a:pt x="75" y="98"/>
                  </a:lnTo>
                  <a:lnTo>
                    <a:pt x="78" y="56"/>
                  </a:lnTo>
                  <a:lnTo>
                    <a:pt x="80" y="26"/>
                  </a:lnTo>
                  <a:lnTo>
                    <a:pt x="82" y="5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4" name="Freeform 54"/>
            <p:cNvSpPr>
              <a:spLocks/>
            </p:cNvSpPr>
            <p:nvPr/>
          </p:nvSpPr>
          <p:spPr bwMode="auto">
            <a:xfrm>
              <a:off x="6003925" y="930276"/>
              <a:ext cx="38100" cy="528637"/>
            </a:xfrm>
            <a:custGeom>
              <a:avLst/>
              <a:gdLst>
                <a:gd name="T0" fmla="*/ 0 w 49"/>
                <a:gd name="T1" fmla="*/ 0 h 666"/>
                <a:gd name="T2" fmla="*/ 34 w 49"/>
                <a:gd name="T3" fmla="*/ 0 h 666"/>
                <a:gd name="T4" fmla="*/ 34 w 49"/>
                <a:gd name="T5" fmla="*/ 19 h 666"/>
                <a:gd name="T6" fmla="*/ 36 w 49"/>
                <a:gd name="T7" fmla="*/ 100 h 666"/>
                <a:gd name="T8" fmla="*/ 38 w 49"/>
                <a:gd name="T9" fmla="*/ 179 h 666"/>
                <a:gd name="T10" fmla="*/ 39 w 49"/>
                <a:gd name="T11" fmla="*/ 256 h 666"/>
                <a:gd name="T12" fmla="*/ 41 w 49"/>
                <a:gd name="T13" fmla="*/ 331 h 666"/>
                <a:gd name="T14" fmla="*/ 43 w 49"/>
                <a:gd name="T15" fmla="*/ 401 h 666"/>
                <a:gd name="T16" fmla="*/ 45 w 49"/>
                <a:gd name="T17" fmla="*/ 463 h 666"/>
                <a:gd name="T18" fmla="*/ 47 w 49"/>
                <a:gd name="T19" fmla="*/ 521 h 666"/>
                <a:gd name="T20" fmla="*/ 47 w 49"/>
                <a:gd name="T21" fmla="*/ 570 h 666"/>
                <a:gd name="T22" fmla="*/ 49 w 49"/>
                <a:gd name="T23" fmla="*/ 609 h 666"/>
                <a:gd name="T24" fmla="*/ 49 w 49"/>
                <a:gd name="T25" fmla="*/ 639 h 666"/>
                <a:gd name="T26" fmla="*/ 49 w 49"/>
                <a:gd name="T27" fmla="*/ 658 h 666"/>
                <a:gd name="T28" fmla="*/ 49 w 49"/>
                <a:gd name="T29" fmla="*/ 666 h 666"/>
                <a:gd name="T30" fmla="*/ 49 w 49"/>
                <a:gd name="T31" fmla="*/ 658 h 666"/>
                <a:gd name="T32" fmla="*/ 47 w 49"/>
                <a:gd name="T33" fmla="*/ 639 h 666"/>
                <a:gd name="T34" fmla="*/ 45 w 49"/>
                <a:gd name="T35" fmla="*/ 609 h 666"/>
                <a:gd name="T36" fmla="*/ 43 w 49"/>
                <a:gd name="T37" fmla="*/ 570 h 666"/>
                <a:gd name="T38" fmla="*/ 39 w 49"/>
                <a:gd name="T39" fmla="*/ 521 h 666"/>
                <a:gd name="T40" fmla="*/ 34 w 49"/>
                <a:gd name="T41" fmla="*/ 464 h 666"/>
                <a:gd name="T42" fmla="*/ 30 w 49"/>
                <a:gd name="T43" fmla="*/ 401 h 666"/>
                <a:gd name="T44" fmla="*/ 25 w 49"/>
                <a:gd name="T45" fmla="*/ 331 h 666"/>
                <a:gd name="T46" fmla="*/ 19 w 49"/>
                <a:gd name="T47" fmla="*/ 258 h 666"/>
                <a:gd name="T48" fmla="*/ 13 w 49"/>
                <a:gd name="T49" fmla="*/ 181 h 666"/>
                <a:gd name="T50" fmla="*/ 8 w 49"/>
                <a:gd name="T51" fmla="*/ 102 h 666"/>
                <a:gd name="T52" fmla="*/ 2 w 49"/>
                <a:gd name="T53" fmla="*/ 21 h 666"/>
                <a:gd name="T54" fmla="*/ 0 w 49"/>
                <a:gd name="T55" fmla="*/ 0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9" h="666">
                  <a:moveTo>
                    <a:pt x="0" y="0"/>
                  </a:moveTo>
                  <a:lnTo>
                    <a:pt x="34" y="0"/>
                  </a:lnTo>
                  <a:lnTo>
                    <a:pt x="34" y="19"/>
                  </a:lnTo>
                  <a:lnTo>
                    <a:pt x="36" y="100"/>
                  </a:lnTo>
                  <a:lnTo>
                    <a:pt x="38" y="179"/>
                  </a:lnTo>
                  <a:lnTo>
                    <a:pt x="39" y="256"/>
                  </a:lnTo>
                  <a:lnTo>
                    <a:pt x="41" y="331"/>
                  </a:lnTo>
                  <a:lnTo>
                    <a:pt x="43" y="401"/>
                  </a:lnTo>
                  <a:lnTo>
                    <a:pt x="45" y="463"/>
                  </a:lnTo>
                  <a:lnTo>
                    <a:pt x="47" y="521"/>
                  </a:lnTo>
                  <a:lnTo>
                    <a:pt x="47" y="570"/>
                  </a:lnTo>
                  <a:lnTo>
                    <a:pt x="49" y="609"/>
                  </a:lnTo>
                  <a:lnTo>
                    <a:pt x="49" y="639"/>
                  </a:lnTo>
                  <a:lnTo>
                    <a:pt x="49" y="658"/>
                  </a:lnTo>
                  <a:lnTo>
                    <a:pt x="49" y="666"/>
                  </a:lnTo>
                  <a:lnTo>
                    <a:pt x="49" y="658"/>
                  </a:lnTo>
                  <a:lnTo>
                    <a:pt x="47" y="639"/>
                  </a:lnTo>
                  <a:lnTo>
                    <a:pt x="45" y="609"/>
                  </a:lnTo>
                  <a:lnTo>
                    <a:pt x="43" y="570"/>
                  </a:lnTo>
                  <a:lnTo>
                    <a:pt x="39" y="521"/>
                  </a:lnTo>
                  <a:lnTo>
                    <a:pt x="34" y="464"/>
                  </a:lnTo>
                  <a:lnTo>
                    <a:pt x="30" y="401"/>
                  </a:lnTo>
                  <a:lnTo>
                    <a:pt x="25" y="331"/>
                  </a:lnTo>
                  <a:lnTo>
                    <a:pt x="19" y="258"/>
                  </a:lnTo>
                  <a:lnTo>
                    <a:pt x="13" y="181"/>
                  </a:lnTo>
                  <a:lnTo>
                    <a:pt x="8" y="102"/>
                  </a:lnTo>
                  <a:lnTo>
                    <a:pt x="2" y="2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5" name="Freeform 55"/>
            <p:cNvSpPr>
              <a:spLocks/>
            </p:cNvSpPr>
            <p:nvPr/>
          </p:nvSpPr>
          <p:spPr bwMode="auto">
            <a:xfrm>
              <a:off x="5748338" y="930276"/>
              <a:ext cx="117475" cy="666750"/>
            </a:xfrm>
            <a:custGeom>
              <a:avLst/>
              <a:gdLst>
                <a:gd name="T0" fmla="*/ 0 w 147"/>
                <a:gd name="T1" fmla="*/ 0 h 840"/>
                <a:gd name="T2" fmla="*/ 31 w 147"/>
                <a:gd name="T3" fmla="*/ 0 h 840"/>
                <a:gd name="T4" fmla="*/ 147 w 147"/>
                <a:gd name="T5" fmla="*/ 840 h 840"/>
                <a:gd name="T6" fmla="*/ 0 w 147"/>
                <a:gd name="T7" fmla="*/ 0 h 8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7" h="840">
                  <a:moveTo>
                    <a:pt x="0" y="0"/>
                  </a:moveTo>
                  <a:lnTo>
                    <a:pt x="31" y="0"/>
                  </a:lnTo>
                  <a:lnTo>
                    <a:pt x="147" y="84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6" name="Freeform 56"/>
            <p:cNvSpPr>
              <a:spLocks/>
            </p:cNvSpPr>
            <p:nvPr/>
          </p:nvSpPr>
          <p:spPr bwMode="auto">
            <a:xfrm>
              <a:off x="5483225" y="930276"/>
              <a:ext cx="93663" cy="311150"/>
            </a:xfrm>
            <a:custGeom>
              <a:avLst/>
              <a:gdLst>
                <a:gd name="T0" fmla="*/ 0 w 119"/>
                <a:gd name="T1" fmla="*/ 0 h 391"/>
                <a:gd name="T2" fmla="*/ 28 w 119"/>
                <a:gd name="T3" fmla="*/ 0 h 391"/>
                <a:gd name="T4" fmla="*/ 41 w 119"/>
                <a:gd name="T5" fmla="*/ 62 h 391"/>
                <a:gd name="T6" fmla="*/ 56 w 119"/>
                <a:gd name="T7" fmla="*/ 122 h 391"/>
                <a:gd name="T8" fmla="*/ 69 w 119"/>
                <a:gd name="T9" fmla="*/ 179 h 391"/>
                <a:gd name="T10" fmla="*/ 80 w 119"/>
                <a:gd name="T11" fmla="*/ 229 h 391"/>
                <a:gd name="T12" fmla="*/ 91 w 119"/>
                <a:gd name="T13" fmla="*/ 275 h 391"/>
                <a:gd name="T14" fmla="*/ 101 w 119"/>
                <a:gd name="T15" fmla="*/ 314 h 391"/>
                <a:gd name="T16" fmla="*/ 108 w 119"/>
                <a:gd name="T17" fmla="*/ 348 h 391"/>
                <a:gd name="T18" fmla="*/ 114 w 119"/>
                <a:gd name="T19" fmla="*/ 370 h 391"/>
                <a:gd name="T20" fmla="*/ 118 w 119"/>
                <a:gd name="T21" fmla="*/ 385 h 391"/>
                <a:gd name="T22" fmla="*/ 119 w 119"/>
                <a:gd name="T23" fmla="*/ 391 h 391"/>
                <a:gd name="T24" fmla="*/ 118 w 119"/>
                <a:gd name="T25" fmla="*/ 385 h 391"/>
                <a:gd name="T26" fmla="*/ 112 w 119"/>
                <a:gd name="T27" fmla="*/ 370 h 391"/>
                <a:gd name="T28" fmla="*/ 104 w 119"/>
                <a:gd name="T29" fmla="*/ 346 h 391"/>
                <a:gd name="T30" fmla="*/ 95 w 119"/>
                <a:gd name="T31" fmla="*/ 314 h 391"/>
                <a:gd name="T32" fmla="*/ 84 w 119"/>
                <a:gd name="T33" fmla="*/ 275 h 391"/>
                <a:gd name="T34" fmla="*/ 69 w 119"/>
                <a:gd name="T35" fmla="*/ 229 h 391"/>
                <a:gd name="T36" fmla="*/ 54 w 119"/>
                <a:gd name="T37" fmla="*/ 179 h 391"/>
                <a:gd name="T38" fmla="*/ 37 w 119"/>
                <a:gd name="T39" fmla="*/ 122 h 391"/>
                <a:gd name="T40" fmla="*/ 19 w 119"/>
                <a:gd name="T41" fmla="*/ 62 h 391"/>
                <a:gd name="T42" fmla="*/ 0 w 119"/>
                <a:gd name="T43" fmla="*/ 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9" h="391">
                  <a:moveTo>
                    <a:pt x="0" y="0"/>
                  </a:moveTo>
                  <a:lnTo>
                    <a:pt x="28" y="0"/>
                  </a:lnTo>
                  <a:lnTo>
                    <a:pt x="41" y="62"/>
                  </a:lnTo>
                  <a:lnTo>
                    <a:pt x="56" y="122"/>
                  </a:lnTo>
                  <a:lnTo>
                    <a:pt x="69" y="179"/>
                  </a:lnTo>
                  <a:lnTo>
                    <a:pt x="80" y="229"/>
                  </a:lnTo>
                  <a:lnTo>
                    <a:pt x="91" y="275"/>
                  </a:lnTo>
                  <a:lnTo>
                    <a:pt x="101" y="314"/>
                  </a:lnTo>
                  <a:lnTo>
                    <a:pt x="108" y="348"/>
                  </a:lnTo>
                  <a:lnTo>
                    <a:pt x="114" y="370"/>
                  </a:lnTo>
                  <a:lnTo>
                    <a:pt x="118" y="385"/>
                  </a:lnTo>
                  <a:lnTo>
                    <a:pt x="119" y="391"/>
                  </a:lnTo>
                  <a:lnTo>
                    <a:pt x="118" y="385"/>
                  </a:lnTo>
                  <a:lnTo>
                    <a:pt x="112" y="370"/>
                  </a:lnTo>
                  <a:lnTo>
                    <a:pt x="104" y="346"/>
                  </a:lnTo>
                  <a:lnTo>
                    <a:pt x="95" y="314"/>
                  </a:lnTo>
                  <a:lnTo>
                    <a:pt x="84" y="275"/>
                  </a:lnTo>
                  <a:lnTo>
                    <a:pt x="69" y="229"/>
                  </a:lnTo>
                  <a:lnTo>
                    <a:pt x="54" y="179"/>
                  </a:lnTo>
                  <a:lnTo>
                    <a:pt x="37" y="122"/>
                  </a:lnTo>
                  <a:lnTo>
                    <a:pt x="19" y="6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7" name="Freeform 57"/>
            <p:cNvSpPr>
              <a:spLocks/>
            </p:cNvSpPr>
            <p:nvPr/>
          </p:nvSpPr>
          <p:spPr bwMode="auto">
            <a:xfrm>
              <a:off x="5176838" y="930276"/>
              <a:ext cx="77788" cy="180975"/>
            </a:xfrm>
            <a:custGeom>
              <a:avLst/>
              <a:gdLst>
                <a:gd name="T0" fmla="*/ 0 w 99"/>
                <a:gd name="T1" fmla="*/ 0 h 228"/>
                <a:gd name="T2" fmla="*/ 15 w 99"/>
                <a:gd name="T3" fmla="*/ 0 h 228"/>
                <a:gd name="T4" fmla="*/ 99 w 99"/>
                <a:gd name="T5" fmla="*/ 228 h 228"/>
                <a:gd name="T6" fmla="*/ 0 w 99"/>
                <a:gd name="T7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228">
                  <a:moveTo>
                    <a:pt x="0" y="0"/>
                  </a:moveTo>
                  <a:lnTo>
                    <a:pt x="15" y="0"/>
                  </a:lnTo>
                  <a:lnTo>
                    <a:pt x="99" y="2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8" name="Freeform 58"/>
            <p:cNvSpPr>
              <a:spLocks/>
            </p:cNvSpPr>
            <p:nvPr/>
          </p:nvSpPr>
          <p:spPr bwMode="auto">
            <a:xfrm>
              <a:off x="4867275" y="930276"/>
              <a:ext cx="20638" cy="34925"/>
            </a:xfrm>
            <a:custGeom>
              <a:avLst/>
              <a:gdLst>
                <a:gd name="T0" fmla="*/ 0 w 26"/>
                <a:gd name="T1" fmla="*/ 0 h 43"/>
                <a:gd name="T2" fmla="*/ 5 w 26"/>
                <a:gd name="T3" fmla="*/ 0 h 43"/>
                <a:gd name="T4" fmla="*/ 13 w 26"/>
                <a:gd name="T5" fmla="*/ 19 h 43"/>
                <a:gd name="T6" fmla="*/ 20 w 26"/>
                <a:gd name="T7" fmla="*/ 32 h 43"/>
                <a:gd name="T8" fmla="*/ 24 w 26"/>
                <a:gd name="T9" fmla="*/ 40 h 43"/>
                <a:gd name="T10" fmla="*/ 26 w 26"/>
                <a:gd name="T11" fmla="*/ 43 h 43"/>
                <a:gd name="T12" fmla="*/ 24 w 26"/>
                <a:gd name="T13" fmla="*/ 40 h 43"/>
                <a:gd name="T14" fmla="*/ 18 w 26"/>
                <a:gd name="T15" fmla="*/ 32 h 43"/>
                <a:gd name="T16" fmla="*/ 11 w 26"/>
                <a:gd name="T17" fmla="*/ 19 h 43"/>
                <a:gd name="T18" fmla="*/ 0 w 26"/>
                <a:gd name="T1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43">
                  <a:moveTo>
                    <a:pt x="0" y="0"/>
                  </a:moveTo>
                  <a:lnTo>
                    <a:pt x="5" y="0"/>
                  </a:lnTo>
                  <a:lnTo>
                    <a:pt x="13" y="19"/>
                  </a:lnTo>
                  <a:lnTo>
                    <a:pt x="20" y="32"/>
                  </a:lnTo>
                  <a:lnTo>
                    <a:pt x="24" y="40"/>
                  </a:lnTo>
                  <a:lnTo>
                    <a:pt x="26" y="43"/>
                  </a:lnTo>
                  <a:lnTo>
                    <a:pt x="24" y="40"/>
                  </a:lnTo>
                  <a:lnTo>
                    <a:pt x="18" y="32"/>
                  </a:lnTo>
                  <a:lnTo>
                    <a:pt x="11" y="1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9" name="Freeform 59"/>
            <p:cNvSpPr>
              <a:spLocks/>
            </p:cNvSpPr>
            <p:nvPr/>
          </p:nvSpPr>
          <p:spPr bwMode="auto">
            <a:xfrm>
              <a:off x="4602163" y="930276"/>
              <a:ext cx="547688" cy="812800"/>
            </a:xfrm>
            <a:custGeom>
              <a:avLst/>
              <a:gdLst>
                <a:gd name="T0" fmla="*/ 0 w 690"/>
                <a:gd name="T1" fmla="*/ 0 h 1025"/>
                <a:gd name="T2" fmla="*/ 89 w 690"/>
                <a:gd name="T3" fmla="*/ 0 h 1025"/>
                <a:gd name="T4" fmla="*/ 114 w 690"/>
                <a:gd name="T5" fmla="*/ 43 h 1025"/>
                <a:gd name="T6" fmla="*/ 142 w 690"/>
                <a:gd name="T7" fmla="*/ 92 h 1025"/>
                <a:gd name="T8" fmla="*/ 173 w 690"/>
                <a:gd name="T9" fmla="*/ 147 h 1025"/>
                <a:gd name="T10" fmla="*/ 207 w 690"/>
                <a:gd name="T11" fmla="*/ 205 h 1025"/>
                <a:gd name="T12" fmla="*/ 244 w 690"/>
                <a:gd name="T13" fmla="*/ 269 h 1025"/>
                <a:gd name="T14" fmla="*/ 281 w 690"/>
                <a:gd name="T15" fmla="*/ 335 h 1025"/>
                <a:gd name="T16" fmla="*/ 320 w 690"/>
                <a:gd name="T17" fmla="*/ 401 h 1025"/>
                <a:gd name="T18" fmla="*/ 360 w 690"/>
                <a:gd name="T19" fmla="*/ 470 h 1025"/>
                <a:gd name="T20" fmla="*/ 395 w 690"/>
                <a:gd name="T21" fmla="*/ 528 h 1025"/>
                <a:gd name="T22" fmla="*/ 430 w 690"/>
                <a:gd name="T23" fmla="*/ 588 h 1025"/>
                <a:gd name="T24" fmla="*/ 464 w 690"/>
                <a:gd name="T25" fmla="*/ 645 h 1025"/>
                <a:gd name="T26" fmla="*/ 498 w 690"/>
                <a:gd name="T27" fmla="*/ 701 h 1025"/>
                <a:gd name="T28" fmla="*/ 529 w 690"/>
                <a:gd name="T29" fmla="*/ 754 h 1025"/>
                <a:gd name="T30" fmla="*/ 559 w 690"/>
                <a:gd name="T31" fmla="*/ 805 h 1025"/>
                <a:gd name="T32" fmla="*/ 587 w 690"/>
                <a:gd name="T33" fmla="*/ 850 h 1025"/>
                <a:gd name="T34" fmla="*/ 611 w 690"/>
                <a:gd name="T35" fmla="*/ 893 h 1025"/>
                <a:gd name="T36" fmla="*/ 634 w 690"/>
                <a:gd name="T37" fmla="*/ 931 h 1025"/>
                <a:gd name="T38" fmla="*/ 652 w 690"/>
                <a:gd name="T39" fmla="*/ 963 h 1025"/>
                <a:gd name="T40" fmla="*/ 667 w 690"/>
                <a:gd name="T41" fmla="*/ 989 h 1025"/>
                <a:gd name="T42" fmla="*/ 680 w 690"/>
                <a:gd name="T43" fmla="*/ 1008 h 1025"/>
                <a:gd name="T44" fmla="*/ 686 w 690"/>
                <a:gd name="T45" fmla="*/ 1019 h 1025"/>
                <a:gd name="T46" fmla="*/ 690 w 690"/>
                <a:gd name="T47" fmla="*/ 1025 h 1025"/>
                <a:gd name="T48" fmla="*/ 686 w 690"/>
                <a:gd name="T49" fmla="*/ 1019 h 1025"/>
                <a:gd name="T50" fmla="*/ 678 w 690"/>
                <a:gd name="T51" fmla="*/ 1008 h 1025"/>
                <a:gd name="T52" fmla="*/ 667 w 690"/>
                <a:gd name="T53" fmla="*/ 989 h 1025"/>
                <a:gd name="T54" fmla="*/ 650 w 690"/>
                <a:gd name="T55" fmla="*/ 964 h 1025"/>
                <a:gd name="T56" fmla="*/ 628 w 690"/>
                <a:gd name="T57" fmla="*/ 932 h 1025"/>
                <a:gd name="T58" fmla="*/ 606 w 690"/>
                <a:gd name="T59" fmla="*/ 897 h 1025"/>
                <a:gd name="T60" fmla="*/ 578 w 690"/>
                <a:gd name="T61" fmla="*/ 855 h 1025"/>
                <a:gd name="T62" fmla="*/ 548 w 690"/>
                <a:gd name="T63" fmla="*/ 810 h 1025"/>
                <a:gd name="T64" fmla="*/ 514 w 690"/>
                <a:gd name="T65" fmla="*/ 763 h 1025"/>
                <a:gd name="T66" fmla="*/ 481 w 690"/>
                <a:gd name="T67" fmla="*/ 711 h 1025"/>
                <a:gd name="T68" fmla="*/ 445 w 690"/>
                <a:gd name="T69" fmla="*/ 656 h 1025"/>
                <a:gd name="T70" fmla="*/ 408 w 690"/>
                <a:gd name="T71" fmla="*/ 602 h 1025"/>
                <a:gd name="T72" fmla="*/ 371 w 690"/>
                <a:gd name="T73" fmla="*/ 545 h 1025"/>
                <a:gd name="T74" fmla="*/ 332 w 690"/>
                <a:gd name="T75" fmla="*/ 487 h 1025"/>
                <a:gd name="T76" fmla="*/ 287 w 690"/>
                <a:gd name="T77" fmla="*/ 421 h 1025"/>
                <a:gd name="T78" fmla="*/ 242 w 690"/>
                <a:gd name="T79" fmla="*/ 355 h 1025"/>
                <a:gd name="T80" fmla="*/ 199 w 690"/>
                <a:gd name="T81" fmla="*/ 291 h 1025"/>
                <a:gd name="T82" fmla="*/ 156 w 690"/>
                <a:gd name="T83" fmla="*/ 231 h 1025"/>
                <a:gd name="T84" fmla="*/ 119 w 690"/>
                <a:gd name="T85" fmla="*/ 173 h 1025"/>
                <a:gd name="T86" fmla="*/ 82 w 690"/>
                <a:gd name="T87" fmla="*/ 120 h 1025"/>
                <a:gd name="T88" fmla="*/ 50 w 690"/>
                <a:gd name="T89" fmla="*/ 73 h 1025"/>
                <a:gd name="T90" fmla="*/ 22 w 690"/>
                <a:gd name="T91" fmla="*/ 34 h 1025"/>
                <a:gd name="T92" fmla="*/ 0 w 690"/>
                <a:gd name="T93" fmla="*/ 0 h 10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90" h="1025">
                  <a:moveTo>
                    <a:pt x="0" y="0"/>
                  </a:moveTo>
                  <a:lnTo>
                    <a:pt x="89" y="0"/>
                  </a:lnTo>
                  <a:lnTo>
                    <a:pt x="114" y="43"/>
                  </a:lnTo>
                  <a:lnTo>
                    <a:pt x="142" y="92"/>
                  </a:lnTo>
                  <a:lnTo>
                    <a:pt x="173" y="147"/>
                  </a:lnTo>
                  <a:lnTo>
                    <a:pt x="207" y="205"/>
                  </a:lnTo>
                  <a:lnTo>
                    <a:pt x="244" y="269"/>
                  </a:lnTo>
                  <a:lnTo>
                    <a:pt x="281" y="335"/>
                  </a:lnTo>
                  <a:lnTo>
                    <a:pt x="320" y="401"/>
                  </a:lnTo>
                  <a:lnTo>
                    <a:pt x="360" y="470"/>
                  </a:lnTo>
                  <a:lnTo>
                    <a:pt x="395" y="528"/>
                  </a:lnTo>
                  <a:lnTo>
                    <a:pt x="430" y="588"/>
                  </a:lnTo>
                  <a:lnTo>
                    <a:pt x="464" y="645"/>
                  </a:lnTo>
                  <a:lnTo>
                    <a:pt x="498" y="701"/>
                  </a:lnTo>
                  <a:lnTo>
                    <a:pt x="529" y="754"/>
                  </a:lnTo>
                  <a:lnTo>
                    <a:pt x="559" y="805"/>
                  </a:lnTo>
                  <a:lnTo>
                    <a:pt x="587" y="850"/>
                  </a:lnTo>
                  <a:lnTo>
                    <a:pt x="611" y="893"/>
                  </a:lnTo>
                  <a:lnTo>
                    <a:pt x="634" y="931"/>
                  </a:lnTo>
                  <a:lnTo>
                    <a:pt x="652" y="963"/>
                  </a:lnTo>
                  <a:lnTo>
                    <a:pt x="667" y="989"/>
                  </a:lnTo>
                  <a:lnTo>
                    <a:pt x="680" y="1008"/>
                  </a:lnTo>
                  <a:lnTo>
                    <a:pt x="686" y="1019"/>
                  </a:lnTo>
                  <a:lnTo>
                    <a:pt x="690" y="1025"/>
                  </a:lnTo>
                  <a:lnTo>
                    <a:pt x="686" y="1019"/>
                  </a:lnTo>
                  <a:lnTo>
                    <a:pt x="678" y="1008"/>
                  </a:lnTo>
                  <a:lnTo>
                    <a:pt x="667" y="989"/>
                  </a:lnTo>
                  <a:lnTo>
                    <a:pt x="650" y="964"/>
                  </a:lnTo>
                  <a:lnTo>
                    <a:pt x="628" y="932"/>
                  </a:lnTo>
                  <a:lnTo>
                    <a:pt x="606" y="897"/>
                  </a:lnTo>
                  <a:lnTo>
                    <a:pt x="578" y="855"/>
                  </a:lnTo>
                  <a:lnTo>
                    <a:pt x="548" y="810"/>
                  </a:lnTo>
                  <a:lnTo>
                    <a:pt x="514" y="763"/>
                  </a:lnTo>
                  <a:lnTo>
                    <a:pt x="481" y="711"/>
                  </a:lnTo>
                  <a:lnTo>
                    <a:pt x="445" y="656"/>
                  </a:lnTo>
                  <a:lnTo>
                    <a:pt x="408" y="602"/>
                  </a:lnTo>
                  <a:lnTo>
                    <a:pt x="371" y="545"/>
                  </a:lnTo>
                  <a:lnTo>
                    <a:pt x="332" y="487"/>
                  </a:lnTo>
                  <a:lnTo>
                    <a:pt x="287" y="421"/>
                  </a:lnTo>
                  <a:lnTo>
                    <a:pt x="242" y="355"/>
                  </a:lnTo>
                  <a:lnTo>
                    <a:pt x="199" y="291"/>
                  </a:lnTo>
                  <a:lnTo>
                    <a:pt x="156" y="231"/>
                  </a:lnTo>
                  <a:lnTo>
                    <a:pt x="119" y="173"/>
                  </a:lnTo>
                  <a:lnTo>
                    <a:pt x="82" y="120"/>
                  </a:lnTo>
                  <a:lnTo>
                    <a:pt x="50" y="73"/>
                  </a:lnTo>
                  <a:lnTo>
                    <a:pt x="22" y="3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0" name="Freeform 60"/>
            <p:cNvSpPr>
              <a:spLocks/>
            </p:cNvSpPr>
            <p:nvPr/>
          </p:nvSpPr>
          <p:spPr bwMode="auto">
            <a:xfrm>
              <a:off x="4432300" y="930276"/>
              <a:ext cx="204788" cy="269875"/>
            </a:xfrm>
            <a:custGeom>
              <a:avLst/>
              <a:gdLst>
                <a:gd name="T0" fmla="*/ 0 w 260"/>
                <a:gd name="T1" fmla="*/ 0 h 340"/>
                <a:gd name="T2" fmla="*/ 36 w 260"/>
                <a:gd name="T3" fmla="*/ 0 h 340"/>
                <a:gd name="T4" fmla="*/ 260 w 260"/>
                <a:gd name="T5" fmla="*/ 340 h 340"/>
                <a:gd name="T6" fmla="*/ 0 w 260"/>
                <a:gd name="T7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340">
                  <a:moveTo>
                    <a:pt x="0" y="0"/>
                  </a:moveTo>
                  <a:lnTo>
                    <a:pt x="36" y="0"/>
                  </a:lnTo>
                  <a:lnTo>
                    <a:pt x="260" y="34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1" name="Freeform 61"/>
            <p:cNvSpPr>
              <a:spLocks/>
            </p:cNvSpPr>
            <p:nvPr/>
          </p:nvSpPr>
          <p:spPr bwMode="auto">
            <a:xfrm>
              <a:off x="4240213" y="930276"/>
              <a:ext cx="196850" cy="230187"/>
            </a:xfrm>
            <a:custGeom>
              <a:avLst/>
              <a:gdLst>
                <a:gd name="T0" fmla="*/ 0 w 248"/>
                <a:gd name="T1" fmla="*/ 0 h 290"/>
                <a:gd name="T2" fmla="*/ 39 w 248"/>
                <a:gd name="T3" fmla="*/ 0 h 290"/>
                <a:gd name="T4" fmla="*/ 248 w 248"/>
                <a:gd name="T5" fmla="*/ 290 h 290"/>
                <a:gd name="T6" fmla="*/ 0 w 248"/>
                <a:gd name="T7" fmla="*/ 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8" h="290">
                  <a:moveTo>
                    <a:pt x="0" y="0"/>
                  </a:moveTo>
                  <a:lnTo>
                    <a:pt x="39" y="0"/>
                  </a:lnTo>
                  <a:lnTo>
                    <a:pt x="248" y="29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2" name="Freeform 62"/>
            <p:cNvSpPr>
              <a:spLocks/>
            </p:cNvSpPr>
            <p:nvPr/>
          </p:nvSpPr>
          <p:spPr bwMode="auto">
            <a:xfrm>
              <a:off x="4013200" y="930276"/>
              <a:ext cx="801688" cy="873125"/>
            </a:xfrm>
            <a:custGeom>
              <a:avLst/>
              <a:gdLst>
                <a:gd name="T0" fmla="*/ 0 w 1010"/>
                <a:gd name="T1" fmla="*/ 0 h 1100"/>
                <a:gd name="T2" fmla="*/ 97 w 1010"/>
                <a:gd name="T3" fmla="*/ 0 h 1100"/>
                <a:gd name="T4" fmla="*/ 248 w 1010"/>
                <a:gd name="T5" fmla="*/ 186 h 1100"/>
                <a:gd name="T6" fmla="*/ 1010 w 1010"/>
                <a:gd name="T7" fmla="*/ 1100 h 1100"/>
                <a:gd name="T8" fmla="*/ 209 w 1010"/>
                <a:gd name="T9" fmla="*/ 222 h 1100"/>
                <a:gd name="T10" fmla="*/ 0 w 1010"/>
                <a:gd name="T11" fmla="*/ 0 h 1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10" h="1100">
                  <a:moveTo>
                    <a:pt x="0" y="0"/>
                  </a:moveTo>
                  <a:lnTo>
                    <a:pt x="97" y="0"/>
                  </a:lnTo>
                  <a:lnTo>
                    <a:pt x="248" y="186"/>
                  </a:lnTo>
                  <a:lnTo>
                    <a:pt x="1010" y="1100"/>
                  </a:lnTo>
                  <a:lnTo>
                    <a:pt x="209" y="22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3" name="Freeform 63"/>
            <p:cNvSpPr>
              <a:spLocks/>
            </p:cNvSpPr>
            <p:nvPr/>
          </p:nvSpPr>
          <p:spPr bwMode="auto">
            <a:xfrm>
              <a:off x="3771900" y="930276"/>
              <a:ext cx="863600" cy="855662"/>
            </a:xfrm>
            <a:custGeom>
              <a:avLst/>
              <a:gdLst>
                <a:gd name="T0" fmla="*/ 119 w 1089"/>
                <a:gd name="T1" fmla="*/ 0 h 1077"/>
                <a:gd name="T2" fmla="*/ 192 w 1089"/>
                <a:gd name="T3" fmla="*/ 83 h 1077"/>
                <a:gd name="T4" fmla="*/ 255 w 1089"/>
                <a:gd name="T5" fmla="*/ 154 h 1077"/>
                <a:gd name="T6" fmla="*/ 304 w 1089"/>
                <a:gd name="T7" fmla="*/ 209 h 1077"/>
                <a:gd name="T8" fmla="*/ 336 w 1089"/>
                <a:gd name="T9" fmla="*/ 246 h 1077"/>
                <a:gd name="T10" fmla="*/ 347 w 1089"/>
                <a:gd name="T11" fmla="*/ 260 h 1077"/>
                <a:gd name="T12" fmla="*/ 360 w 1089"/>
                <a:gd name="T13" fmla="*/ 273 h 1077"/>
                <a:gd name="T14" fmla="*/ 393 w 1089"/>
                <a:gd name="T15" fmla="*/ 312 h 1077"/>
                <a:gd name="T16" fmla="*/ 447 w 1089"/>
                <a:gd name="T17" fmla="*/ 370 h 1077"/>
                <a:gd name="T18" fmla="*/ 515 w 1089"/>
                <a:gd name="T19" fmla="*/ 446 h 1077"/>
                <a:gd name="T20" fmla="*/ 591 w 1089"/>
                <a:gd name="T21" fmla="*/ 530 h 1077"/>
                <a:gd name="T22" fmla="*/ 673 w 1089"/>
                <a:gd name="T23" fmla="*/ 622 h 1077"/>
                <a:gd name="T24" fmla="*/ 759 w 1089"/>
                <a:gd name="T25" fmla="*/ 716 h 1077"/>
                <a:gd name="T26" fmla="*/ 843 w 1089"/>
                <a:gd name="T27" fmla="*/ 808 h 1077"/>
                <a:gd name="T28" fmla="*/ 921 w 1089"/>
                <a:gd name="T29" fmla="*/ 893 h 1077"/>
                <a:gd name="T30" fmla="*/ 988 w 1089"/>
                <a:gd name="T31" fmla="*/ 966 h 1077"/>
                <a:gd name="T32" fmla="*/ 1042 w 1089"/>
                <a:gd name="T33" fmla="*/ 1025 h 1077"/>
                <a:gd name="T34" fmla="*/ 1078 w 1089"/>
                <a:gd name="T35" fmla="*/ 1064 h 1077"/>
                <a:gd name="T36" fmla="*/ 1089 w 1089"/>
                <a:gd name="T37" fmla="*/ 1077 h 1077"/>
                <a:gd name="T38" fmla="*/ 1076 w 1089"/>
                <a:gd name="T39" fmla="*/ 1064 h 1077"/>
                <a:gd name="T40" fmla="*/ 1038 w 1089"/>
                <a:gd name="T41" fmla="*/ 1028 h 1077"/>
                <a:gd name="T42" fmla="*/ 981 w 1089"/>
                <a:gd name="T43" fmla="*/ 974 h 1077"/>
                <a:gd name="T44" fmla="*/ 908 w 1089"/>
                <a:gd name="T45" fmla="*/ 904 h 1077"/>
                <a:gd name="T46" fmla="*/ 826 w 1089"/>
                <a:gd name="T47" fmla="*/ 825 h 1077"/>
                <a:gd name="T48" fmla="*/ 735 w 1089"/>
                <a:gd name="T49" fmla="*/ 739 h 1077"/>
                <a:gd name="T50" fmla="*/ 643 w 1089"/>
                <a:gd name="T51" fmla="*/ 651 h 1077"/>
                <a:gd name="T52" fmla="*/ 552 w 1089"/>
                <a:gd name="T53" fmla="*/ 566 h 1077"/>
                <a:gd name="T54" fmla="*/ 468 w 1089"/>
                <a:gd name="T55" fmla="*/ 489 h 1077"/>
                <a:gd name="T56" fmla="*/ 395 w 1089"/>
                <a:gd name="T57" fmla="*/ 419 h 1077"/>
                <a:gd name="T58" fmla="*/ 337 w 1089"/>
                <a:gd name="T59" fmla="*/ 367 h 1077"/>
                <a:gd name="T60" fmla="*/ 300 w 1089"/>
                <a:gd name="T61" fmla="*/ 331 h 1077"/>
                <a:gd name="T62" fmla="*/ 285 w 1089"/>
                <a:gd name="T63" fmla="*/ 318 h 1077"/>
                <a:gd name="T64" fmla="*/ 272 w 1089"/>
                <a:gd name="T65" fmla="*/ 305 h 1077"/>
                <a:gd name="T66" fmla="*/ 231 w 1089"/>
                <a:gd name="T67" fmla="*/ 267 h 1077"/>
                <a:gd name="T68" fmla="*/ 168 w 1089"/>
                <a:gd name="T69" fmla="*/ 211 h 1077"/>
                <a:gd name="T70" fmla="*/ 89 w 1089"/>
                <a:gd name="T71" fmla="*/ 139 h 1077"/>
                <a:gd name="T72" fmla="*/ 0 w 1089"/>
                <a:gd name="T73" fmla="*/ 57 h 1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89" h="1077">
                  <a:moveTo>
                    <a:pt x="0" y="0"/>
                  </a:moveTo>
                  <a:lnTo>
                    <a:pt x="119" y="0"/>
                  </a:lnTo>
                  <a:lnTo>
                    <a:pt x="157" y="43"/>
                  </a:lnTo>
                  <a:lnTo>
                    <a:pt x="192" y="83"/>
                  </a:lnTo>
                  <a:lnTo>
                    <a:pt x="226" y="120"/>
                  </a:lnTo>
                  <a:lnTo>
                    <a:pt x="255" y="154"/>
                  </a:lnTo>
                  <a:lnTo>
                    <a:pt x="282" y="184"/>
                  </a:lnTo>
                  <a:lnTo>
                    <a:pt x="304" y="209"/>
                  </a:lnTo>
                  <a:lnTo>
                    <a:pt x="323" y="231"/>
                  </a:lnTo>
                  <a:lnTo>
                    <a:pt x="336" y="246"/>
                  </a:lnTo>
                  <a:lnTo>
                    <a:pt x="345" y="256"/>
                  </a:lnTo>
                  <a:lnTo>
                    <a:pt x="347" y="260"/>
                  </a:lnTo>
                  <a:lnTo>
                    <a:pt x="350" y="263"/>
                  </a:lnTo>
                  <a:lnTo>
                    <a:pt x="360" y="273"/>
                  </a:lnTo>
                  <a:lnTo>
                    <a:pt x="375" y="290"/>
                  </a:lnTo>
                  <a:lnTo>
                    <a:pt x="393" y="312"/>
                  </a:lnTo>
                  <a:lnTo>
                    <a:pt x="419" y="338"/>
                  </a:lnTo>
                  <a:lnTo>
                    <a:pt x="447" y="370"/>
                  </a:lnTo>
                  <a:lnTo>
                    <a:pt x="479" y="406"/>
                  </a:lnTo>
                  <a:lnTo>
                    <a:pt x="515" y="446"/>
                  </a:lnTo>
                  <a:lnTo>
                    <a:pt x="552" y="487"/>
                  </a:lnTo>
                  <a:lnTo>
                    <a:pt x="591" y="530"/>
                  </a:lnTo>
                  <a:lnTo>
                    <a:pt x="632" y="575"/>
                  </a:lnTo>
                  <a:lnTo>
                    <a:pt x="673" y="622"/>
                  </a:lnTo>
                  <a:lnTo>
                    <a:pt x="716" y="669"/>
                  </a:lnTo>
                  <a:lnTo>
                    <a:pt x="759" y="716"/>
                  </a:lnTo>
                  <a:lnTo>
                    <a:pt x="802" y="763"/>
                  </a:lnTo>
                  <a:lnTo>
                    <a:pt x="843" y="808"/>
                  </a:lnTo>
                  <a:lnTo>
                    <a:pt x="884" y="852"/>
                  </a:lnTo>
                  <a:lnTo>
                    <a:pt x="921" y="893"/>
                  </a:lnTo>
                  <a:lnTo>
                    <a:pt x="956" y="932"/>
                  </a:lnTo>
                  <a:lnTo>
                    <a:pt x="988" y="966"/>
                  </a:lnTo>
                  <a:lnTo>
                    <a:pt x="1018" y="998"/>
                  </a:lnTo>
                  <a:lnTo>
                    <a:pt x="1042" y="1025"/>
                  </a:lnTo>
                  <a:lnTo>
                    <a:pt x="1063" y="1047"/>
                  </a:lnTo>
                  <a:lnTo>
                    <a:pt x="1078" y="1064"/>
                  </a:lnTo>
                  <a:lnTo>
                    <a:pt x="1087" y="1073"/>
                  </a:lnTo>
                  <a:lnTo>
                    <a:pt x="1089" y="1077"/>
                  </a:lnTo>
                  <a:lnTo>
                    <a:pt x="1085" y="1073"/>
                  </a:lnTo>
                  <a:lnTo>
                    <a:pt x="1076" y="1064"/>
                  </a:lnTo>
                  <a:lnTo>
                    <a:pt x="1061" y="1049"/>
                  </a:lnTo>
                  <a:lnTo>
                    <a:pt x="1038" y="1028"/>
                  </a:lnTo>
                  <a:lnTo>
                    <a:pt x="1012" y="1002"/>
                  </a:lnTo>
                  <a:lnTo>
                    <a:pt x="981" y="974"/>
                  </a:lnTo>
                  <a:lnTo>
                    <a:pt x="947" y="940"/>
                  </a:lnTo>
                  <a:lnTo>
                    <a:pt x="908" y="904"/>
                  </a:lnTo>
                  <a:lnTo>
                    <a:pt x="869" y="865"/>
                  </a:lnTo>
                  <a:lnTo>
                    <a:pt x="826" y="825"/>
                  </a:lnTo>
                  <a:lnTo>
                    <a:pt x="781" y="782"/>
                  </a:lnTo>
                  <a:lnTo>
                    <a:pt x="735" y="739"/>
                  </a:lnTo>
                  <a:lnTo>
                    <a:pt x="690" y="694"/>
                  </a:lnTo>
                  <a:lnTo>
                    <a:pt x="643" y="651"/>
                  </a:lnTo>
                  <a:lnTo>
                    <a:pt x="597" y="609"/>
                  </a:lnTo>
                  <a:lnTo>
                    <a:pt x="552" y="566"/>
                  </a:lnTo>
                  <a:lnTo>
                    <a:pt x="509" y="526"/>
                  </a:lnTo>
                  <a:lnTo>
                    <a:pt x="468" y="489"/>
                  </a:lnTo>
                  <a:lnTo>
                    <a:pt x="431" y="453"/>
                  </a:lnTo>
                  <a:lnTo>
                    <a:pt x="395" y="419"/>
                  </a:lnTo>
                  <a:lnTo>
                    <a:pt x="364" y="391"/>
                  </a:lnTo>
                  <a:lnTo>
                    <a:pt x="337" y="367"/>
                  </a:lnTo>
                  <a:lnTo>
                    <a:pt x="315" y="346"/>
                  </a:lnTo>
                  <a:lnTo>
                    <a:pt x="300" y="331"/>
                  </a:lnTo>
                  <a:lnTo>
                    <a:pt x="289" y="322"/>
                  </a:lnTo>
                  <a:lnTo>
                    <a:pt x="285" y="318"/>
                  </a:lnTo>
                  <a:lnTo>
                    <a:pt x="282" y="314"/>
                  </a:lnTo>
                  <a:lnTo>
                    <a:pt x="272" y="305"/>
                  </a:lnTo>
                  <a:lnTo>
                    <a:pt x="254" y="290"/>
                  </a:lnTo>
                  <a:lnTo>
                    <a:pt x="231" y="267"/>
                  </a:lnTo>
                  <a:lnTo>
                    <a:pt x="201" y="241"/>
                  </a:lnTo>
                  <a:lnTo>
                    <a:pt x="168" y="211"/>
                  </a:lnTo>
                  <a:lnTo>
                    <a:pt x="130" y="177"/>
                  </a:lnTo>
                  <a:lnTo>
                    <a:pt x="89" y="139"/>
                  </a:lnTo>
                  <a:lnTo>
                    <a:pt x="47" y="100"/>
                  </a:lnTo>
                  <a:lnTo>
                    <a:pt x="0" y="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4" name="Freeform 64"/>
            <p:cNvSpPr>
              <a:spLocks/>
            </p:cNvSpPr>
            <p:nvPr/>
          </p:nvSpPr>
          <p:spPr bwMode="auto">
            <a:xfrm>
              <a:off x="3771900" y="1120775"/>
              <a:ext cx="989013" cy="955675"/>
            </a:xfrm>
            <a:custGeom>
              <a:avLst/>
              <a:gdLst>
                <a:gd name="T0" fmla="*/ 47 w 1245"/>
                <a:gd name="T1" fmla="*/ 45 h 1203"/>
                <a:gd name="T2" fmla="*/ 132 w 1245"/>
                <a:gd name="T3" fmla="*/ 131 h 1203"/>
                <a:gd name="T4" fmla="*/ 207 w 1245"/>
                <a:gd name="T5" fmla="*/ 205 h 1203"/>
                <a:gd name="T6" fmla="*/ 265 w 1245"/>
                <a:gd name="T7" fmla="*/ 263 h 1203"/>
                <a:gd name="T8" fmla="*/ 304 w 1245"/>
                <a:gd name="T9" fmla="*/ 300 h 1203"/>
                <a:gd name="T10" fmla="*/ 317 w 1245"/>
                <a:gd name="T11" fmla="*/ 314 h 1203"/>
                <a:gd name="T12" fmla="*/ 330 w 1245"/>
                <a:gd name="T13" fmla="*/ 327 h 1203"/>
                <a:gd name="T14" fmla="*/ 367 w 1245"/>
                <a:gd name="T15" fmla="*/ 363 h 1203"/>
                <a:gd name="T16" fmla="*/ 425 w 1245"/>
                <a:gd name="T17" fmla="*/ 419 h 1203"/>
                <a:gd name="T18" fmla="*/ 500 w 1245"/>
                <a:gd name="T19" fmla="*/ 490 h 1203"/>
                <a:gd name="T20" fmla="*/ 585 w 1245"/>
                <a:gd name="T21" fmla="*/ 575 h 1203"/>
                <a:gd name="T22" fmla="*/ 680 w 1245"/>
                <a:gd name="T23" fmla="*/ 665 h 1203"/>
                <a:gd name="T24" fmla="*/ 777 w 1245"/>
                <a:gd name="T25" fmla="*/ 761 h 1203"/>
                <a:gd name="T26" fmla="*/ 878 w 1245"/>
                <a:gd name="T27" fmla="*/ 855 h 1203"/>
                <a:gd name="T28" fmla="*/ 973 w 1245"/>
                <a:gd name="T29" fmla="*/ 945 h 1203"/>
                <a:gd name="T30" fmla="*/ 1059 w 1245"/>
                <a:gd name="T31" fmla="*/ 1028 h 1203"/>
                <a:gd name="T32" fmla="*/ 1133 w 1245"/>
                <a:gd name="T33" fmla="*/ 1099 h 1203"/>
                <a:gd name="T34" fmla="*/ 1193 w 1245"/>
                <a:gd name="T35" fmla="*/ 1154 h 1203"/>
                <a:gd name="T36" fmla="*/ 1230 w 1245"/>
                <a:gd name="T37" fmla="*/ 1190 h 1203"/>
                <a:gd name="T38" fmla="*/ 1245 w 1245"/>
                <a:gd name="T39" fmla="*/ 1203 h 1203"/>
                <a:gd name="T40" fmla="*/ 1230 w 1245"/>
                <a:gd name="T41" fmla="*/ 1191 h 1203"/>
                <a:gd name="T42" fmla="*/ 1191 w 1245"/>
                <a:gd name="T43" fmla="*/ 1158 h 1203"/>
                <a:gd name="T44" fmla="*/ 1130 w 1245"/>
                <a:gd name="T45" fmla="*/ 1105 h 1203"/>
                <a:gd name="T46" fmla="*/ 1051 w 1245"/>
                <a:gd name="T47" fmla="*/ 1037 h 1203"/>
                <a:gd name="T48" fmla="*/ 960 w 1245"/>
                <a:gd name="T49" fmla="*/ 960 h 1203"/>
                <a:gd name="T50" fmla="*/ 859 w 1245"/>
                <a:gd name="T51" fmla="*/ 874 h 1203"/>
                <a:gd name="T52" fmla="*/ 755 w 1245"/>
                <a:gd name="T53" fmla="*/ 785 h 1203"/>
                <a:gd name="T54" fmla="*/ 651 w 1245"/>
                <a:gd name="T55" fmla="*/ 697 h 1203"/>
                <a:gd name="T56" fmla="*/ 550 w 1245"/>
                <a:gd name="T57" fmla="*/ 614 h 1203"/>
                <a:gd name="T58" fmla="*/ 459 w 1245"/>
                <a:gd name="T59" fmla="*/ 537 h 1203"/>
                <a:gd name="T60" fmla="*/ 378 w 1245"/>
                <a:gd name="T61" fmla="*/ 472 h 1203"/>
                <a:gd name="T62" fmla="*/ 317 w 1245"/>
                <a:gd name="T63" fmla="*/ 419 h 1203"/>
                <a:gd name="T64" fmla="*/ 276 w 1245"/>
                <a:gd name="T65" fmla="*/ 385 h 1203"/>
                <a:gd name="T66" fmla="*/ 263 w 1245"/>
                <a:gd name="T67" fmla="*/ 374 h 1203"/>
                <a:gd name="T68" fmla="*/ 250 w 1245"/>
                <a:gd name="T69" fmla="*/ 363 h 1203"/>
                <a:gd name="T70" fmla="*/ 213 w 1245"/>
                <a:gd name="T71" fmla="*/ 332 h 1203"/>
                <a:gd name="T72" fmla="*/ 157 w 1245"/>
                <a:gd name="T73" fmla="*/ 287 h 1203"/>
                <a:gd name="T74" fmla="*/ 84 w 1245"/>
                <a:gd name="T75" fmla="*/ 229 h 1203"/>
                <a:gd name="T76" fmla="*/ 0 w 1245"/>
                <a:gd name="T77" fmla="*/ 160 h 1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45" h="1203">
                  <a:moveTo>
                    <a:pt x="0" y="0"/>
                  </a:moveTo>
                  <a:lnTo>
                    <a:pt x="47" y="45"/>
                  </a:lnTo>
                  <a:lnTo>
                    <a:pt x="91" y="90"/>
                  </a:lnTo>
                  <a:lnTo>
                    <a:pt x="132" y="131"/>
                  </a:lnTo>
                  <a:lnTo>
                    <a:pt x="172" y="169"/>
                  </a:lnTo>
                  <a:lnTo>
                    <a:pt x="207" y="205"/>
                  </a:lnTo>
                  <a:lnTo>
                    <a:pt x="239" y="235"/>
                  </a:lnTo>
                  <a:lnTo>
                    <a:pt x="265" y="263"/>
                  </a:lnTo>
                  <a:lnTo>
                    <a:pt x="287" y="284"/>
                  </a:lnTo>
                  <a:lnTo>
                    <a:pt x="304" y="300"/>
                  </a:lnTo>
                  <a:lnTo>
                    <a:pt x="313" y="310"/>
                  </a:lnTo>
                  <a:lnTo>
                    <a:pt x="317" y="314"/>
                  </a:lnTo>
                  <a:lnTo>
                    <a:pt x="321" y="317"/>
                  </a:lnTo>
                  <a:lnTo>
                    <a:pt x="330" y="327"/>
                  </a:lnTo>
                  <a:lnTo>
                    <a:pt x="347" y="342"/>
                  </a:lnTo>
                  <a:lnTo>
                    <a:pt x="367" y="363"/>
                  </a:lnTo>
                  <a:lnTo>
                    <a:pt x="395" y="389"/>
                  </a:lnTo>
                  <a:lnTo>
                    <a:pt x="425" y="419"/>
                  </a:lnTo>
                  <a:lnTo>
                    <a:pt x="460" y="453"/>
                  </a:lnTo>
                  <a:lnTo>
                    <a:pt x="500" y="490"/>
                  </a:lnTo>
                  <a:lnTo>
                    <a:pt x="541" y="532"/>
                  </a:lnTo>
                  <a:lnTo>
                    <a:pt x="585" y="575"/>
                  </a:lnTo>
                  <a:lnTo>
                    <a:pt x="632" y="620"/>
                  </a:lnTo>
                  <a:lnTo>
                    <a:pt x="680" y="665"/>
                  </a:lnTo>
                  <a:lnTo>
                    <a:pt x="729" y="712"/>
                  </a:lnTo>
                  <a:lnTo>
                    <a:pt x="777" y="761"/>
                  </a:lnTo>
                  <a:lnTo>
                    <a:pt x="828" y="808"/>
                  </a:lnTo>
                  <a:lnTo>
                    <a:pt x="878" y="855"/>
                  </a:lnTo>
                  <a:lnTo>
                    <a:pt x="927" y="900"/>
                  </a:lnTo>
                  <a:lnTo>
                    <a:pt x="973" y="945"/>
                  </a:lnTo>
                  <a:lnTo>
                    <a:pt x="1018" y="988"/>
                  </a:lnTo>
                  <a:lnTo>
                    <a:pt x="1059" y="1028"/>
                  </a:lnTo>
                  <a:lnTo>
                    <a:pt x="1098" y="1066"/>
                  </a:lnTo>
                  <a:lnTo>
                    <a:pt x="1133" y="1099"/>
                  </a:lnTo>
                  <a:lnTo>
                    <a:pt x="1165" y="1129"/>
                  </a:lnTo>
                  <a:lnTo>
                    <a:pt x="1193" y="1154"/>
                  </a:lnTo>
                  <a:lnTo>
                    <a:pt x="1215" y="1175"/>
                  </a:lnTo>
                  <a:lnTo>
                    <a:pt x="1230" y="1190"/>
                  </a:lnTo>
                  <a:lnTo>
                    <a:pt x="1242" y="1199"/>
                  </a:lnTo>
                  <a:lnTo>
                    <a:pt x="1245" y="1203"/>
                  </a:lnTo>
                  <a:lnTo>
                    <a:pt x="1242" y="1201"/>
                  </a:lnTo>
                  <a:lnTo>
                    <a:pt x="1230" y="1191"/>
                  </a:lnTo>
                  <a:lnTo>
                    <a:pt x="1214" y="1176"/>
                  </a:lnTo>
                  <a:lnTo>
                    <a:pt x="1191" y="1158"/>
                  </a:lnTo>
                  <a:lnTo>
                    <a:pt x="1161" y="1133"/>
                  </a:lnTo>
                  <a:lnTo>
                    <a:pt x="1130" y="1105"/>
                  </a:lnTo>
                  <a:lnTo>
                    <a:pt x="1092" y="1073"/>
                  </a:lnTo>
                  <a:lnTo>
                    <a:pt x="1051" y="1037"/>
                  </a:lnTo>
                  <a:lnTo>
                    <a:pt x="1007" y="1000"/>
                  </a:lnTo>
                  <a:lnTo>
                    <a:pt x="960" y="960"/>
                  </a:lnTo>
                  <a:lnTo>
                    <a:pt x="910" y="917"/>
                  </a:lnTo>
                  <a:lnTo>
                    <a:pt x="859" y="874"/>
                  </a:lnTo>
                  <a:lnTo>
                    <a:pt x="807" y="831"/>
                  </a:lnTo>
                  <a:lnTo>
                    <a:pt x="755" y="785"/>
                  </a:lnTo>
                  <a:lnTo>
                    <a:pt x="703" y="742"/>
                  </a:lnTo>
                  <a:lnTo>
                    <a:pt x="651" y="697"/>
                  </a:lnTo>
                  <a:lnTo>
                    <a:pt x="600" y="656"/>
                  </a:lnTo>
                  <a:lnTo>
                    <a:pt x="550" y="614"/>
                  </a:lnTo>
                  <a:lnTo>
                    <a:pt x="503" y="575"/>
                  </a:lnTo>
                  <a:lnTo>
                    <a:pt x="459" y="537"/>
                  </a:lnTo>
                  <a:lnTo>
                    <a:pt x="416" y="502"/>
                  </a:lnTo>
                  <a:lnTo>
                    <a:pt x="378" y="472"/>
                  </a:lnTo>
                  <a:lnTo>
                    <a:pt x="345" y="443"/>
                  </a:lnTo>
                  <a:lnTo>
                    <a:pt x="317" y="419"/>
                  </a:lnTo>
                  <a:lnTo>
                    <a:pt x="295" y="400"/>
                  </a:lnTo>
                  <a:lnTo>
                    <a:pt x="276" y="385"/>
                  </a:lnTo>
                  <a:lnTo>
                    <a:pt x="267" y="376"/>
                  </a:lnTo>
                  <a:lnTo>
                    <a:pt x="263" y="374"/>
                  </a:lnTo>
                  <a:lnTo>
                    <a:pt x="259" y="370"/>
                  </a:lnTo>
                  <a:lnTo>
                    <a:pt x="250" y="363"/>
                  </a:lnTo>
                  <a:lnTo>
                    <a:pt x="233" y="351"/>
                  </a:lnTo>
                  <a:lnTo>
                    <a:pt x="213" y="332"/>
                  </a:lnTo>
                  <a:lnTo>
                    <a:pt x="186" y="312"/>
                  </a:lnTo>
                  <a:lnTo>
                    <a:pt x="157" y="287"/>
                  </a:lnTo>
                  <a:lnTo>
                    <a:pt x="123" y="259"/>
                  </a:lnTo>
                  <a:lnTo>
                    <a:pt x="84" y="229"/>
                  </a:lnTo>
                  <a:lnTo>
                    <a:pt x="43" y="195"/>
                  </a:lnTo>
                  <a:lnTo>
                    <a:pt x="0" y="16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5" name="Freeform 65"/>
            <p:cNvSpPr>
              <a:spLocks/>
            </p:cNvSpPr>
            <p:nvPr/>
          </p:nvSpPr>
          <p:spPr bwMode="auto">
            <a:xfrm>
              <a:off x="3771900" y="1393825"/>
              <a:ext cx="347663" cy="300037"/>
            </a:xfrm>
            <a:custGeom>
              <a:avLst/>
              <a:gdLst>
                <a:gd name="T0" fmla="*/ 0 w 438"/>
                <a:gd name="T1" fmla="*/ 0 h 378"/>
                <a:gd name="T2" fmla="*/ 438 w 438"/>
                <a:gd name="T3" fmla="*/ 378 h 378"/>
                <a:gd name="T4" fmla="*/ 0 w 438"/>
                <a:gd name="T5" fmla="*/ 50 h 378"/>
                <a:gd name="T6" fmla="*/ 0 w 438"/>
                <a:gd name="T7" fmla="*/ 0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8" h="378">
                  <a:moveTo>
                    <a:pt x="0" y="0"/>
                  </a:moveTo>
                  <a:lnTo>
                    <a:pt x="438" y="378"/>
                  </a:lnTo>
                  <a:lnTo>
                    <a:pt x="0" y="5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6" name="Freeform 66"/>
            <p:cNvSpPr>
              <a:spLocks/>
            </p:cNvSpPr>
            <p:nvPr/>
          </p:nvSpPr>
          <p:spPr bwMode="auto">
            <a:xfrm>
              <a:off x="3771900" y="1574800"/>
              <a:ext cx="962025" cy="727075"/>
            </a:xfrm>
            <a:custGeom>
              <a:avLst/>
              <a:gdLst>
                <a:gd name="T0" fmla="*/ 0 w 1212"/>
                <a:gd name="T1" fmla="*/ 0 h 916"/>
                <a:gd name="T2" fmla="*/ 125 w 1212"/>
                <a:gd name="T3" fmla="*/ 98 h 916"/>
                <a:gd name="T4" fmla="*/ 1212 w 1212"/>
                <a:gd name="T5" fmla="*/ 916 h 916"/>
                <a:gd name="T6" fmla="*/ 95 w 1212"/>
                <a:gd name="T7" fmla="*/ 139 h 916"/>
                <a:gd name="T8" fmla="*/ 0 w 1212"/>
                <a:gd name="T9" fmla="*/ 75 h 916"/>
                <a:gd name="T10" fmla="*/ 0 w 1212"/>
                <a:gd name="T11" fmla="*/ 0 h 9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2" h="916">
                  <a:moveTo>
                    <a:pt x="0" y="0"/>
                  </a:moveTo>
                  <a:lnTo>
                    <a:pt x="125" y="98"/>
                  </a:lnTo>
                  <a:lnTo>
                    <a:pt x="1212" y="916"/>
                  </a:lnTo>
                  <a:lnTo>
                    <a:pt x="95" y="139"/>
                  </a:lnTo>
                  <a:lnTo>
                    <a:pt x="0" y="7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7" name="Freeform 67"/>
            <p:cNvSpPr>
              <a:spLocks/>
            </p:cNvSpPr>
            <p:nvPr/>
          </p:nvSpPr>
          <p:spPr bwMode="auto">
            <a:xfrm>
              <a:off x="3771900" y="1944688"/>
              <a:ext cx="506413" cy="314325"/>
            </a:xfrm>
            <a:custGeom>
              <a:avLst/>
              <a:gdLst>
                <a:gd name="T0" fmla="*/ 0 w 638"/>
                <a:gd name="T1" fmla="*/ 0 h 395"/>
                <a:gd name="T2" fmla="*/ 84 w 638"/>
                <a:gd name="T3" fmla="*/ 53 h 395"/>
                <a:gd name="T4" fmla="*/ 170 w 638"/>
                <a:gd name="T5" fmla="*/ 107 h 395"/>
                <a:gd name="T6" fmla="*/ 224 w 638"/>
                <a:gd name="T7" fmla="*/ 139 h 395"/>
                <a:gd name="T8" fmla="*/ 276 w 638"/>
                <a:gd name="T9" fmla="*/ 173 h 395"/>
                <a:gd name="T10" fmla="*/ 328 w 638"/>
                <a:gd name="T11" fmla="*/ 205 h 395"/>
                <a:gd name="T12" fmla="*/ 378 w 638"/>
                <a:gd name="T13" fmla="*/ 235 h 395"/>
                <a:gd name="T14" fmla="*/ 427 w 638"/>
                <a:gd name="T15" fmla="*/ 265 h 395"/>
                <a:gd name="T16" fmla="*/ 472 w 638"/>
                <a:gd name="T17" fmla="*/ 292 h 395"/>
                <a:gd name="T18" fmla="*/ 511 w 638"/>
                <a:gd name="T19" fmla="*/ 318 h 395"/>
                <a:gd name="T20" fmla="*/ 548 w 638"/>
                <a:gd name="T21" fmla="*/ 339 h 395"/>
                <a:gd name="T22" fmla="*/ 578 w 638"/>
                <a:gd name="T23" fmla="*/ 359 h 395"/>
                <a:gd name="T24" fmla="*/ 604 w 638"/>
                <a:gd name="T25" fmla="*/ 374 h 395"/>
                <a:gd name="T26" fmla="*/ 623 w 638"/>
                <a:gd name="T27" fmla="*/ 386 h 395"/>
                <a:gd name="T28" fmla="*/ 634 w 638"/>
                <a:gd name="T29" fmla="*/ 393 h 395"/>
                <a:gd name="T30" fmla="*/ 638 w 638"/>
                <a:gd name="T31" fmla="*/ 395 h 395"/>
                <a:gd name="T32" fmla="*/ 634 w 638"/>
                <a:gd name="T33" fmla="*/ 393 h 395"/>
                <a:gd name="T34" fmla="*/ 623 w 638"/>
                <a:gd name="T35" fmla="*/ 386 h 395"/>
                <a:gd name="T36" fmla="*/ 602 w 638"/>
                <a:gd name="T37" fmla="*/ 376 h 395"/>
                <a:gd name="T38" fmla="*/ 576 w 638"/>
                <a:gd name="T39" fmla="*/ 363 h 395"/>
                <a:gd name="T40" fmla="*/ 544 w 638"/>
                <a:gd name="T41" fmla="*/ 346 h 395"/>
                <a:gd name="T42" fmla="*/ 507 w 638"/>
                <a:gd name="T43" fmla="*/ 326 h 395"/>
                <a:gd name="T44" fmla="*/ 464 w 638"/>
                <a:gd name="T45" fmla="*/ 303 h 395"/>
                <a:gd name="T46" fmla="*/ 418 w 638"/>
                <a:gd name="T47" fmla="*/ 279 h 395"/>
                <a:gd name="T48" fmla="*/ 369 w 638"/>
                <a:gd name="T49" fmla="*/ 254 h 395"/>
                <a:gd name="T50" fmla="*/ 317 w 638"/>
                <a:gd name="T51" fmla="*/ 226 h 395"/>
                <a:gd name="T52" fmla="*/ 261 w 638"/>
                <a:gd name="T53" fmla="*/ 198 h 395"/>
                <a:gd name="T54" fmla="*/ 207 w 638"/>
                <a:gd name="T55" fmla="*/ 168 h 395"/>
                <a:gd name="T56" fmla="*/ 151 w 638"/>
                <a:gd name="T57" fmla="*/ 138 h 395"/>
                <a:gd name="T58" fmla="*/ 0 w 638"/>
                <a:gd name="T59" fmla="*/ 62 h 395"/>
                <a:gd name="T60" fmla="*/ 0 w 638"/>
                <a:gd name="T61" fmla="*/ 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38" h="395">
                  <a:moveTo>
                    <a:pt x="0" y="0"/>
                  </a:moveTo>
                  <a:lnTo>
                    <a:pt x="84" y="53"/>
                  </a:lnTo>
                  <a:lnTo>
                    <a:pt x="170" y="107"/>
                  </a:lnTo>
                  <a:lnTo>
                    <a:pt x="224" y="139"/>
                  </a:lnTo>
                  <a:lnTo>
                    <a:pt x="276" y="173"/>
                  </a:lnTo>
                  <a:lnTo>
                    <a:pt x="328" y="205"/>
                  </a:lnTo>
                  <a:lnTo>
                    <a:pt x="378" y="235"/>
                  </a:lnTo>
                  <a:lnTo>
                    <a:pt x="427" y="265"/>
                  </a:lnTo>
                  <a:lnTo>
                    <a:pt x="472" y="292"/>
                  </a:lnTo>
                  <a:lnTo>
                    <a:pt x="511" y="318"/>
                  </a:lnTo>
                  <a:lnTo>
                    <a:pt x="548" y="339"/>
                  </a:lnTo>
                  <a:lnTo>
                    <a:pt x="578" y="359"/>
                  </a:lnTo>
                  <a:lnTo>
                    <a:pt x="604" y="374"/>
                  </a:lnTo>
                  <a:lnTo>
                    <a:pt x="623" y="386"/>
                  </a:lnTo>
                  <a:lnTo>
                    <a:pt x="634" y="393"/>
                  </a:lnTo>
                  <a:lnTo>
                    <a:pt x="638" y="395"/>
                  </a:lnTo>
                  <a:lnTo>
                    <a:pt x="634" y="393"/>
                  </a:lnTo>
                  <a:lnTo>
                    <a:pt x="623" y="386"/>
                  </a:lnTo>
                  <a:lnTo>
                    <a:pt x="602" y="376"/>
                  </a:lnTo>
                  <a:lnTo>
                    <a:pt x="576" y="363"/>
                  </a:lnTo>
                  <a:lnTo>
                    <a:pt x="544" y="346"/>
                  </a:lnTo>
                  <a:lnTo>
                    <a:pt x="507" y="326"/>
                  </a:lnTo>
                  <a:lnTo>
                    <a:pt x="464" y="303"/>
                  </a:lnTo>
                  <a:lnTo>
                    <a:pt x="418" y="279"/>
                  </a:lnTo>
                  <a:lnTo>
                    <a:pt x="369" y="254"/>
                  </a:lnTo>
                  <a:lnTo>
                    <a:pt x="317" y="226"/>
                  </a:lnTo>
                  <a:lnTo>
                    <a:pt x="261" y="198"/>
                  </a:lnTo>
                  <a:lnTo>
                    <a:pt x="207" y="168"/>
                  </a:lnTo>
                  <a:lnTo>
                    <a:pt x="151" y="138"/>
                  </a:lnTo>
                  <a:lnTo>
                    <a:pt x="0" y="6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8" name="Freeform 68"/>
            <p:cNvSpPr>
              <a:spLocks/>
            </p:cNvSpPr>
            <p:nvPr/>
          </p:nvSpPr>
          <p:spPr bwMode="auto">
            <a:xfrm>
              <a:off x="3771900" y="2311400"/>
              <a:ext cx="188913" cy="87312"/>
            </a:xfrm>
            <a:custGeom>
              <a:avLst/>
              <a:gdLst>
                <a:gd name="T0" fmla="*/ 0 w 239"/>
                <a:gd name="T1" fmla="*/ 0 h 109"/>
                <a:gd name="T2" fmla="*/ 239 w 239"/>
                <a:gd name="T3" fmla="*/ 109 h 109"/>
                <a:gd name="T4" fmla="*/ 0 w 239"/>
                <a:gd name="T5" fmla="*/ 17 h 109"/>
                <a:gd name="T6" fmla="*/ 0 w 239"/>
                <a:gd name="T7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9" h="109">
                  <a:moveTo>
                    <a:pt x="0" y="0"/>
                  </a:moveTo>
                  <a:lnTo>
                    <a:pt x="239" y="109"/>
                  </a:lnTo>
                  <a:lnTo>
                    <a:pt x="0" y="1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9" name="Freeform 69"/>
            <p:cNvSpPr>
              <a:spLocks/>
            </p:cNvSpPr>
            <p:nvPr/>
          </p:nvSpPr>
          <p:spPr bwMode="auto">
            <a:xfrm>
              <a:off x="3771900" y="2779713"/>
              <a:ext cx="560388" cy="138112"/>
            </a:xfrm>
            <a:custGeom>
              <a:avLst/>
              <a:gdLst>
                <a:gd name="T0" fmla="*/ 0 w 707"/>
                <a:gd name="T1" fmla="*/ 0 h 175"/>
                <a:gd name="T2" fmla="*/ 84 w 707"/>
                <a:gd name="T3" fmla="*/ 23 h 175"/>
                <a:gd name="T4" fmla="*/ 157 w 707"/>
                <a:gd name="T5" fmla="*/ 40 h 175"/>
                <a:gd name="T6" fmla="*/ 227 w 707"/>
                <a:gd name="T7" fmla="*/ 57 h 175"/>
                <a:gd name="T8" fmla="*/ 296 w 707"/>
                <a:gd name="T9" fmla="*/ 73 h 175"/>
                <a:gd name="T10" fmla="*/ 362 w 707"/>
                <a:gd name="T11" fmla="*/ 90 h 175"/>
                <a:gd name="T12" fmla="*/ 425 w 707"/>
                <a:gd name="T13" fmla="*/ 105 h 175"/>
                <a:gd name="T14" fmla="*/ 485 w 707"/>
                <a:gd name="T15" fmla="*/ 120 h 175"/>
                <a:gd name="T16" fmla="*/ 539 w 707"/>
                <a:gd name="T17" fmla="*/ 134 h 175"/>
                <a:gd name="T18" fmla="*/ 585 w 707"/>
                <a:gd name="T19" fmla="*/ 145 h 175"/>
                <a:gd name="T20" fmla="*/ 626 w 707"/>
                <a:gd name="T21" fmla="*/ 156 h 175"/>
                <a:gd name="T22" fmla="*/ 660 w 707"/>
                <a:gd name="T23" fmla="*/ 164 h 175"/>
                <a:gd name="T24" fmla="*/ 686 w 707"/>
                <a:gd name="T25" fmla="*/ 169 h 175"/>
                <a:gd name="T26" fmla="*/ 701 w 707"/>
                <a:gd name="T27" fmla="*/ 173 h 175"/>
                <a:gd name="T28" fmla="*/ 707 w 707"/>
                <a:gd name="T29" fmla="*/ 175 h 175"/>
                <a:gd name="T30" fmla="*/ 701 w 707"/>
                <a:gd name="T31" fmla="*/ 173 h 175"/>
                <a:gd name="T32" fmla="*/ 684 w 707"/>
                <a:gd name="T33" fmla="*/ 171 h 175"/>
                <a:gd name="T34" fmla="*/ 660 w 707"/>
                <a:gd name="T35" fmla="*/ 166 h 175"/>
                <a:gd name="T36" fmla="*/ 626 w 707"/>
                <a:gd name="T37" fmla="*/ 160 h 175"/>
                <a:gd name="T38" fmla="*/ 584 w 707"/>
                <a:gd name="T39" fmla="*/ 152 h 175"/>
                <a:gd name="T40" fmla="*/ 535 w 707"/>
                <a:gd name="T41" fmla="*/ 143 h 175"/>
                <a:gd name="T42" fmla="*/ 481 w 707"/>
                <a:gd name="T43" fmla="*/ 132 h 175"/>
                <a:gd name="T44" fmla="*/ 421 w 707"/>
                <a:gd name="T45" fmla="*/ 120 h 175"/>
                <a:gd name="T46" fmla="*/ 358 w 707"/>
                <a:gd name="T47" fmla="*/ 109 h 175"/>
                <a:gd name="T48" fmla="*/ 291 w 707"/>
                <a:gd name="T49" fmla="*/ 96 h 175"/>
                <a:gd name="T50" fmla="*/ 220 w 707"/>
                <a:gd name="T51" fmla="*/ 83 h 175"/>
                <a:gd name="T52" fmla="*/ 149 w 707"/>
                <a:gd name="T53" fmla="*/ 68 h 175"/>
                <a:gd name="T54" fmla="*/ 76 w 707"/>
                <a:gd name="T55" fmla="*/ 55 h 175"/>
                <a:gd name="T56" fmla="*/ 0 w 707"/>
                <a:gd name="T57" fmla="*/ 41 h 175"/>
                <a:gd name="T58" fmla="*/ 0 w 707"/>
                <a:gd name="T59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07" h="175">
                  <a:moveTo>
                    <a:pt x="0" y="0"/>
                  </a:moveTo>
                  <a:lnTo>
                    <a:pt x="84" y="23"/>
                  </a:lnTo>
                  <a:lnTo>
                    <a:pt x="157" y="40"/>
                  </a:lnTo>
                  <a:lnTo>
                    <a:pt x="227" y="57"/>
                  </a:lnTo>
                  <a:lnTo>
                    <a:pt x="296" y="73"/>
                  </a:lnTo>
                  <a:lnTo>
                    <a:pt x="362" y="90"/>
                  </a:lnTo>
                  <a:lnTo>
                    <a:pt x="425" y="105"/>
                  </a:lnTo>
                  <a:lnTo>
                    <a:pt x="485" y="120"/>
                  </a:lnTo>
                  <a:lnTo>
                    <a:pt x="539" y="134"/>
                  </a:lnTo>
                  <a:lnTo>
                    <a:pt x="585" y="145"/>
                  </a:lnTo>
                  <a:lnTo>
                    <a:pt x="626" y="156"/>
                  </a:lnTo>
                  <a:lnTo>
                    <a:pt x="660" y="164"/>
                  </a:lnTo>
                  <a:lnTo>
                    <a:pt x="686" y="169"/>
                  </a:lnTo>
                  <a:lnTo>
                    <a:pt x="701" y="173"/>
                  </a:lnTo>
                  <a:lnTo>
                    <a:pt x="707" y="175"/>
                  </a:lnTo>
                  <a:lnTo>
                    <a:pt x="701" y="173"/>
                  </a:lnTo>
                  <a:lnTo>
                    <a:pt x="684" y="171"/>
                  </a:lnTo>
                  <a:lnTo>
                    <a:pt x="660" y="166"/>
                  </a:lnTo>
                  <a:lnTo>
                    <a:pt x="626" y="160"/>
                  </a:lnTo>
                  <a:lnTo>
                    <a:pt x="584" y="152"/>
                  </a:lnTo>
                  <a:lnTo>
                    <a:pt x="535" y="143"/>
                  </a:lnTo>
                  <a:lnTo>
                    <a:pt x="481" y="132"/>
                  </a:lnTo>
                  <a:lnTo>
                    <a:pt x="421" y="120"/>
                  </a:lnTo>
                  <a:lnTo>
                    <a:pt x="358" y="109"/>
                  </a:lnTo>
                  <a:lnTo>
                    <a:pt x="291" y="96"/>
                  </a:lnTo>
                  <a:lnTo>
                    <a:pt x="220" y="83"/>
                  </a:lnTo>
                  <a:lnTo>
                    <a:pt x="149" y="68"/>
                  </a:lnTo>
                  <a:lnTo>
                    <a:pt x="76" y="55"/>
                  </a:lnTo>
                  <a:lnTo>
                    <a:pt x="0" y="4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0" name="Freeform 70"/>
            <p:cNvSpPr>
              <a:spLocks/>
            </p:cNvSpPr>
            <p:nvPr/>
          </p:nvSpPr>
          <p:spPr bwMode="auto">
            <a:xfrm>
              <a:off x="3771900" y="3171825"/>
              <a:ext cx="369888" cy="28575"/>
            </a:xfrm>
            <a:custGeom>
              <a:avLst/>
              <a:gdLst>
                <a:gd name="T0" fmla="*/ 0 w 466"/>
                <a:gd name="T1" fmla="*/ 0 h 36"/>
                <a:gd name="T2" fmla="*/ 466 w 466"/>
                <a:gd name="T3" fmla="*/ 36 h 36"/>
                <a:gd name="T4" fmla="*/ 0 w 466"/>
                <a:gd name="T5" fmla="*/ 21 h 36"/>
                <a:gd name="T6" fmla="*/ 0 w 466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6" h="36">
                  <a:moveTo>
                    <a:pt x="0" y="0"/>
                  </a:moveTo>
                  <a:lnTo>
                    <a:pt x="466" y="36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1" name="Freeform 71"/>
            <p:cNvSpPr>
              <a:spLocks/>
            </p:cNvSpPr>
            <p:nvPr/>
          </p:nvSpPr>
          <p:spPr bwMode="auto">
            <a:xfrm>
              <a:off x="7977188" y="3246438"/>
              <a:ext cx="520700" cy="26987"/>
            </a:xfrm>
            <a:custGeom>
              <a:avLst/>
              <a:gdLst>
                <a:gd name="T0" fmla="*/ 656 w 656"/>
                <a:gd name="T1" fmla="*/ 0 h 34"/>
                <a:gd name="T2" fmla="*/ 656 w 656"/>
                <a:gd name="T3" fmla="*/ 34 h 34"/>
                <a:gd name="T4" fmla="*/ 641 w 656"/>
                <a:gd name="T5" fmla="*/ 34 h 34"/>
                <a:gd name="T6" fmla="*/ 561 w 656"/>
                <a:gd name="T7" fmla="*/ 34 h 34"/>
                <a:gd name="T8" fmla="*/ 483 w 656"/>
                <a:gd name="T9" fmla="*/ 34 h 34"/>
                <a:gd name="T10" fmla="*/ 405 w 656"/>
                <a:gd name="T11" fmla="*/ 34 h 34"/>
                <a:gd name="T12" fmla="*/ 332 w 656"/>
                <a:gd name="T13" fmla="*/ 34 h 34"/>
                <a:gd name="T14" fmla="*/ 263 w 656"/>
                <a:gd name="T15" fmla="*/ 32 h 34"/>
                <a:gd name="T16" fmla="*/ 200 w 656"/>
                <a:gd name="T17" fmla="*/ 32 h 34"/>
                <a:gd name="T18" fmla="*/ 144 w 656"/>
                <a:gd name="T19" fmla="*/ 32 h 34"/>
                <a:gd name="T20" fmla="*/ 95 w 656"/>
                <a:gd name="T21" fmla="*/ 32 h 34"/>
                <a:gd name="T22" fmla="*/ 54 w 656"/>
                <a:gd name="T23" fmla="*/ 32 h 34"/>
                <a:gd name="T24" fmla="*/ 24 w 656"/>
                <a:gd name="T25" fmla="*/ 32 h 34"/>
                <a:gd name="T26" fmla="*/ 6 w 656"/>
                <a:gd name="T27" fmla="*/ 32 h 34"/>
                <a:gd name="T28" fmla="*/ 0 w 656"/>
                <a:gd name="T29" fmla="*/ 32 h 34"/>
                <a:gd name="T30" fmla="*/ 6 w 656"/>
                <a:gd name="T31" fmla="*/ 32 h 34"/>
                <a:gd name="T32" fmla="*/ 24 w 656"/>
                <a:gd name="T33" fmla="*/ 31 h 34"/>
                <a:gd name="T34" fmla="*/ 54 w 656"/>
                <a:gd name="T35" fmla="*/ 31 h 34"/>
                <a:gd name="T36" fmla="*/ 95 w 656"/>
                <a:gd name="T37" fmla="*/ 29 h 34"/>
                <a:gd name="T38" fmla="*/ 144 w 656"/>
                <a:gd name="T39" fmla="*/ 25 h 34"/>
                <a:gd name="T40" fmla="*/ 200 w 656"/>
                <a:gd name="T41" fmla="*/ 23 h 34"/>
                <a:gd name="T42" fmla="*/ 263 w 656"/>
                <a:gd name="T43" fmla="*/ 19 h 34"/>
                <a:gd name="T44" fmla="*/ 332 w 656"/>
                <a:gd name="T45" fmla="*/ 16 h 34"/>
                <a:gd name="T46" fmla="*/ 405 w 656"/>
                <a:gd name="T47" fmla="*/ 14 h 34"/>
                <a:gd name="T48" fmla="*/ 481 w 656"/>
                <a:gd name="T49" fmla="*/ 10 h 34"/>
                <a:gd name="T50" fmla="*/ 559 w 656"/>
                <a:gd name="T51" fmla="*/ 6 h 34"/>
                <a:gd name="T52" fmla="*/ 640 w 656"/>
                <a:gd name="T53" fmla="*/ 2 h 34"/>
                <a:gd name="T54" fmla="*/ 656 w 656"/>
                <a:gd name="T5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56" h="34">
                  <a:moveTo>
                    <a:pt x="656" y="0"/>
                  </a:moveTo>
                  <a:lnTo>
                    <a:pt x="656" y="34"/>
                  </a:lnTo>
                  <a:lnTo>
                    <a:pt x="641" y="34"/>
                  </a:lnTo>
                  <a:lnTo>
                    <a:pt x="561" y="34"/>
                  </a:lnTo>
                  <a:lnTo>
                    <a:pt x="483" y="34"/>
                  </a:lnTo>
                  <a:lnTo>
                    <a:pt x="405" y="34"/>
                  </a:lnTo>
                  <a:lnTo>
                    <a:pt x="332" y="34"/>
                  </a:lnTo>
                  <a:lnTo>
                    <a:pt x="263" y="32"/>
                  </a:lnTo>
                  <a:lnTo>
                    <a:pt x="200" y="32"/>
                  </a:lnTo>
                  <a:lnTo>
                    <a:pt x="144" y="32"/>
                  </a:lnTo>
                  <a:lnTo>
                    <a:pt x="95" y="32"/>
                  </a:lnTo>
                  <a:lnTo>
                    <a:pt x="54" y="32"/>
                  </a:lnTo>
                  <a:lnTo>
                    <a:pt x="24" y="32"/>
                  </a:lnTo>
                  <a:lnTo>
                    <a:pt x="6" y="32"/>
                  </a:lnTo>
                  <a:lnTo>
                    <a:pt x="0" y="32"/>
                  </a:lnTo>
                  <a:lnTo>
                    <a:pt x="6" y="32"/>
                  </a:lnTo>
                  <a:lnTo>
                    <a:pt x="24" y="31"/>
                  </a:lnTo>
                  <a:lnTo>
                    <a:pt x="54" y="31"/>
                  </a:lnTo>
                  <a:lnTo>
                    <a:pt x="95" y="29"/>
                  </a:lnTo>
                  <a:lnTo>
                    <a:pt x="144" y="25"/>
                  </a:lnTo>
                  <a:lnTo>
                    <a:pt x="200" y="23"/>
                  </a:lnTo>
                  <a:lnTo>
                    <a:pt x="263" y="19"/>
                  </a:lnTo>
                  <a:lnTo>
                    <a:pt x="332" y="16"/>
                  </a:lnTo>
                  <a:lnTo>
                    <a:pt x="405" y="14"/>
                  </a:lnTo>
                  <a:lnTo>
                    <a:pt x="481" y="10"/>
                  </a:lnTo>
                  <a:lnTo>
                    <a:pt x="559" y="6"/>
                  </a:lnTo>
                  <a:lnTo>
                    <a:pt x="640" y="2"/>
                  </a:lnTo>
                  <a:lnTo>
                    <a:pt x="6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2" name="Freeform 72"/>
            <p:cNvSpPr>
              <a:spLocks/>
            </p:cNvSpPr>
            <p:nvPr/>
          </p:nvSpPr>
          <p:spPr bwMode="auto">
            <a:xfrm>
              <a:off x="7843838" y="2990850"/>
              <a:ext cx="654050" cy="96837"/>
            </a:xfrm>
            <a:custGeom>
              <a:avLst/>
              <a:gdLst>
                <a:gd name="T0" fmla="*/ 824 w 824"/>
                <a:gd name="T1" fmla="*/ 0 h 122"/>
                <a:gd name="T2" fmla="*/ 824 w 824"/>
                <a:gd name="T3" fmla="*/ 32 h 122"/>
                <a:gd name="T4" fmla="*/ 0 w 824"/>
                <a:gd name="T5" fmla="*/ 122 h 122"/>
                <a:gd name="T6" fmla="*/ 824 w 824"/>
                <a:gd name="T7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4" h="122">
                  <a:moveTo>
                    <a:pt x="824" y="0"/>
                  </a:moveTo>
                  <a:lnTo>
                    <a:pt x="824" y="32"/>
                  </a:lnTo>
                  <a:lnTo>
                    <a:pt x="0" y="122"/>
                  </a:lnTo>
                  <a:lnTo>
                    <a:pt x="8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3" name="Freeform 73"/>
            <p:cNvSpPr>
              <a:spLocks/>
            </p:cNvSpPr>
            <p:nvPr/>
          </p:nvSpPr>
          <p:spPr bwMode="auto">
            <a:xfrm>
              <a:off x="8204200" y="2725738"/>
              <a:ext cx="293688" cy="80962"/>
            </a:xfrm>
            <a:custGeom>
              <a:avLst/>
              <a:gdLst>
                <a:gd name="T0" fmla="*/ 371 w 371"/>
                <a:gd name="T1" fmla="*/ 0 h 104"/>
                <a:gd name="T2" fmla="*/ 371 w 371"/>
                <a:gd name="T3" fmla="*/ 27 h 104"/>
                <a:gd name="T4" fmla="*/ 312 w 371"/>
                <a:gd name="T5" fmla="*/ 40 h 104"/>
                <a:gd name="T6" fmla="*/ 254 w 371"/>
                <a:gd name="T7" fmla="*/ 51 h 104"/>
                <a:gd name="T8" fmla="*/ 202 w 371"/>
                <a:gd name="T9" fmla="*/ 62 h 104"/>
                <a:gd name="T10" fmla="*/ 153 w 371"/>
                <a:gd name="T11" fmla="*/ 72 h 104"/>
                <a:gd name="T12" fmla="*/ 110 w 371"/>
                <a:gd name="T13" fmla="*/ 81 h 104"/>
                <a:gd name="T14" fmla="*/ 73 w 371"/>
                <a:gd name="T15" fmla="*/ 89 h 104"/>
                <a:gd name="T16" fmla="*/ 43 w 371"/>
                <a:gd name="T17" fmla="*/ 94 h 104"/>
                <a:gd name="T18" fmla="*/ 21 w 371"/>
                <a:gd name="T19" fmla="*/ 100 h 104"/>
                <a:gd name="T20" fmla="*/ 6 w 371"/>
                <a:gd name="T21" fmla="*/ 104 h 104"/>
                <a:gd name="T22" fmla="*/ 0 w 371"/>
                <a:gd name="T23" fmla="*/ 104 h 104"/>
                <a:gd name="T24" fmla="*/ 6 w 371"/>
                <a:gd name="T25" fmla="*/ 102 h 104"/>
                <a:gd name="T26" fmla="*/ 21 w 371"/>
                <a:gd name="T27" fmla="*/ 98 h 104"/>
                <a:gd name="T28" fmla="*/ 43 w 371"/>
                <a:gd name="T29" fmla="*/ 93 h 104"/>
                <a:gd name="T30" fmla="*/ 73 w 371"/>
                <a:gd name="T31" fmla="*/ 83 h 104"/>
                <a:gd name="T32" fmla="*/ 110 w 371"/>
                <a:gd name="T33" fmla="*/ 74 h 104"/>
                <a:gd name="T34" fmla="*/ 153 w 371"/>
                <a:gd name="T35" fmla="*/ 62 h 104"/>
                <a:gd name="T36" fmla="*/ 202 w 371"/>
                <a:gd name="T37" fmla="*/ 47 h 104"/>
                <a:gd name="T38" fmla="*/ 254 w 371"/>
                <a:gd name="T39" fmla="*/ 34 h 104"/>
                <a:gd name="T40" fmla="*/ 312 w 371"/>
                <a:gd name="T41" fmla="*/ 17 h 104"/>
                <a:gd name="T42" fmla="*/ 371 w 371"/>
                <a:gd name="T43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1" h="104">
                  <a:moveTo>
                    <a:pt x="371" y="0"/>
                  </a:moveTo>
                  <a:lnTo>
                    <a:pt x="371" y="27"/>
                  </a:lnTo>
                  <a:lnTo>
                    <a:pt x="312" y="40"/>
                  </a:lnTo>
                  <a:lnTo>
                    <a:pt x="254" y="51"/>
                  </a:lnTo>
                  <a:lnTo>
                    <a:pt x="202" y="62"/>
                  </a:lnTo>
                  <a:lnTo>
                    <a:pt x="153" y="72"/>
                  </a:lnTo>
                  <a:lnTo>
                    <a:pt x="110" y="81"/>
                  </a:lnTo>
                  <a:lnTo>
                    <a:pt x="73" y="89"/>
                  </a:lnTo>
                  <a:lnTo>
                    <a:pt x="43" y="94"/>
                  </a:lnTo>
                  <a:lnTo>
                    <a:pt x="21" y="100"/>
                  </a:lnTo>
                  <a:lnTo>
                    <a:pt x="6" y="104"/>
                  </a:lnTo>
                  <a:lnTo>
                    <a:pt x="0" y="104"/>
                  </a:lnTo>
                  <a:lnTo>
                    <a:pt x="6" y="102"/>
                  </a:lnTo>
                  <a:lnTo>
                    <a:pt x="21" y="98"/>
                  </a:lnTo>
                  <a:lnTo>
                    <a:pt x="43" y="93"/>
                  </a:lnTo>
                  <a:lnTo>
                    <a:pt x="73" y="83"/>
                  </a:lnTo>
                  <a:lnTo>
                    <a:pt x="110" y="74"/>
                  </a:lnTo>
                  <a:lnTo>
                    <a:pt x="153" y="62"/>
                  </a:lnTo>
                  <a:lnTo>
                    <a:pt x="202" y="47"/>
                  </a:lnTo>
                  <a:lnTo>
                    <a:pt x="254" y="34"/>
                  </a:lnTo>
                  <a:lnTo>
                    <a:pt x="312" y="17"/>
                  </a:lnTo>
                  <a:lnTo>
                    <a:pt x="3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4" name="Freeform 74"/>
            <p:cNvSpPr>
              <a:spLocks/>
            </p:cNvSpPr>
            <p:nvPr/>
          </p:nvSpPr>
          <p:spPr bwMode="auto">
            <a:xfrm>
              <a:off x="8339138" y="2422525"/>
              <a:ext cx="158750" cy="63500"/>
            </a:xfrm>
            <a:custGeom>
              <a:avLst/>
              <a:gdLst>
                <a:gd name="T0" fmla="*/ 199 w 199"/>
                <a:gd name="T1" fmla="*/ 0 h 81"/>
                <a:gd name="T2" fmla="*/ 199 w 199"/>
                <a:gd name="T3" fmla="*/ 13 h 81"/>
                <a:gd name="T4" fmla="*/ 0 w 199"/>
                <a:gd name="T5" fmla="*/ 81 h 81"/>
                <a:gd name="T6" fmla="*/ 199 w 199"/>
                <a:gd name="T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9" h="81">
                  <a:moveTo>
                    <a:pt x="199" y="0"/>
                  </a:moveTo>
                  <a:lnTo>
                    <a:pt x="199" y="13"/>
                  </a:lnTo>
                  <a:lnTo>
                    <a:pt x="0" y="81"/>
                  </a:lnTo>
                  <a:lnTo>
                    <a:pt x="1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5" name="Freeform 75"/>
            <p:cNvSpPr>
              <a:spLocks/>
            </p:cNvSpPr>
            <p:nvPr/>
          </p:nvSpPr>
          <p:spPr bwMode="auto">
            <a:xfrm>
              <a:off x="8494713" y="2119313"/>
              <a:ext cx="3175" cy="1587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2 h 2"/>
                <a:gd name="T4" fmla="*/ 2 w 3"/>
                <a:gd name="T5" fmla="*/ 2 h 2"/>
                <a:gd name="T6" fmla="*/ 2 w 3"/>
                <a:gd name="T7" fmla="*/ 2 h 2"/>
                <a:gd name="T8" fmla="*/ 0 w 3"/>
                <a:gd name="T9" fmla="*/ 2 h 2"/>
                <a:gd name="T10" fmla="*/ 2 w 3"/>
                <a:gd name="T11" fmla="*/ 2 h 2"/>
                <a:gd name="T12" fmla="*/ 2 w 3"/>
                <a:gd name="T13" fmla="*/ 2 h 2"/>
                <a:gd name="T14" fmla="*/ 3 w 3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6" name="Freeform 76"/>
            <p:cNvSpPr>
              <a:spLocks/>
            </p:cNvSpPr>
            <p:nvPr/>
          </p:nvSpPr>
          <p:spPr bwMode="auto">
            <a:xfrm>
              <a:off x="7718425" y="1862138"/>
              <a:ext cx="779463" cy="500062"/>
            </a:xfrm>
            <a:custGeom>
              <a:avLst/>
              <a:gdLst>
                <a:gd name="T0" fmla="*/ 982 w 982"/>
                <a:gd name="T1" fmla="*/ 0 h 632"/>
                <a:gd name="T2" fmla="*/ 982 w 982"/>
                <a:gd name="T3" fmla="*/ 83 h 632"/>
                <a:gd name="T4" fmla="*/ 925 w 982"/>
                <a:gd name="T5" fmla="*/ 115 h 632"/>
                <a:gd name="T6" fmla="*/ 859 w 982"/>
                <a:gd name="T7" fmla="*/ 150 h 632"/>
                <a:gd name="T8" fmla="*/ 789 w 982"/>
                <a:gd name="T9" fmla="*/ 188 h 632"/>
                <a:gd name="T10" fmla="*/ 714 w 982"/>
                <a:gd name="T11" fmla="*/ 229 h 632"/>
                <a:gd name="T12" fmla="*/ 638 w 982"/>
                <a:gd name="T13" fmla="*/ 273 h 632"/>
                <a:gd name="T14" fmla="*/ 559 w 982"/>
                <a:gd name="T15" fmla="*/ 316 h 632"/>
                <a:gd name="T16" fmla="*/ 500 w 982"/>
                <a:gd name="T17" fmla="*/ 350 h 632"/>
                <a:gd name="T18" fmla="*/ 440 w 982"/>
                <a:gd name="T19" fmla="*/ 384 h 632"/>
                <a:gd name="T20" fmla="*/ 382 w 982"/>
                <a:gd name="T21" fmla="*/ 415 h 632"/>
                <a:gd name="T22" fmla="*/ 326 w 982"/>
                <a:gd name="T23" fmla="*/ 447 h 632"/>
                <a:gd name="T24" fmla="*/ 272 w 982"/>
                <a:gd name="T25" fmla="*/ 478 h 632"/>
                <a:gd name="T26" fmla="*/ 222 w 982"/>
                <a:gd name="T27" fmla="*/ 508 h 632"/>
                <a:gd name="T28" fmla="*/ 175 w 982"/>
                <a:gd name="T29" fmla="*/ 534 h 632"/>
                <a:gd name="T30" fmla="*/ 132 w 982"/>
                <a:gd name="T31" fmla="*/ 558 h 632"/>
                <a:gd name="T32" fmla="*/ 93 w 982"/>
                <a:gd name="T33" fmla="*/ 579 h 632"/>
                <a:gd name="T34" fmla="*/ 61 w 982"/>
                <a:gd name="T35" fmla="*/ 598 h 632"/>
                <a:gd name="T36" fmla="*/ 35 w 982"/>
                <a:gd name="T37" fmla="*/ 613 h 632"/>
                <a:gd name="T38" fmla="*/ 17 w 982"/>
                <a:gd name="T39" fmla="*/ 622 h 632"/>
                <a:gd name="T40" fmla="*/ 4 w 982"/>
                <a:gd name="T41" fmla="*/ 630 h 632"/>
                <a:gd name="T42" fmla="*/ 0 w 982"/>
                <a:gd name="T43" fmla="*/ 632 h 632"/>
                <a:gd name="T44" fmla="*/ 4 w 982"/>
                <a:gd name="T45" fmla="*/ 630 h 632"/>
                <a:gd name="T46" fmla="*/ 15 w 982"/>
                <a:gd name="T47" fmla="*/ 622 h 632"/>
                <a:gd name="T48" fmla="*/ 35 w 982"/>
                <a:gd name="T49" fmla="*/ 611 h 632"/>
                <a:gd name="T50" fmla="*/ 60 w 982"/>
                <a:gd name="T51" fmla="*/ 594 h 632"/>
                <a:gd name="T52" fmla="*/ 91 w 982"/>
                <a:gd name="T53" fmla="*/ 573 h 632"/>
                <a:gd name="T54" fmla="*/ 127 w 982"/>
                <a:gd name="T55" fmla="*/ 551 h 632"/>
                <a:gd name="T56" fmla="*/ 170 w 982"/>
                <a:gd name="T57" fmla="*/ 525 h 632"/>
                <a:gd name="T58" fmla="*/ 214 w 982"/>
                <a:gd name="T59" fmla="*/ 496 h 632"/>
                <a:gd name="T60" fmla="*/ 263 w 982"/>
                <a:gd name="T61" fmla="*/ 464 h 632"/>
                <a:gd name="T62" fmla="*/ 315 w 982"/>
                <a:gd name="T63" fmla="*/ 431 h 632"/>
                <a:gd name="T64" fmla="*/ 369 w 982"/>
                <a:gd name="T65" fmla="*/ 397 h 632"/>
                <a:gd name="T66" fmla="*/ 425 w 982"/>
                <a:gd name="T67" fmla="*/ 361 h 632"/>
                <a:gd name="T68" fmla="*/ 483 w 982"/>
                <a:gd name="T69" fmla="*/ 323 h 632"/>
                <a:gd name="T70" fmla="*/ 541 w 982"/>
                <a:gd name="T71" fmla="*/ 288 h 632"/>
                <a:gd name="T72" fmla="*/ 613 w 982"/>
                <a:gd name="T73" fmla="*/ 241 h 632"/>
                <a:gd name="T74" fmla="*/ 684 w 982"/>
                <a:gd name="T75" fmla="*/ 194 h 632"/>
                <a:gd name="T76" fmla="*/ 753 w 982"/>
                <a:gd name="T77" fmla="*/ 149 h 632"/>
                <a:gd name="T78" fmla="*/ 818 w 982"/>
                <a:gd name="T79" fmla="*/ 105 h 632"/>
                <a:gd name="T80" fmla="*/ 880 w 982"/>
                <a:gd name="T81" fmla="*/ 66 h 632"/>
                <a:gd name="T82" fmla="*/ 934 w 982"/>
                <a:gd name="T83" fmla="*/ 30 h 632"/>
                <a:gd name="T84" fmla="*/ 982 w 982"/>
                <a:gd name="T85" fmla="*/ 0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82" h="632">
                  <a:moveTo>
                    <a:pt x="982" y="0"/>
                  </a:moveTo>
                  <a:lnTo>
                    <a:pt x="982" y="83"/>
                  </a:lnTo>
                  <a:lnTo>
                    <a:pt x="925" y="115"/>
                  </a:lnTo>
                  <a:lnTo>
                    <a:pt x="859" y="150"/>
                  </a:lnTo>
                  <a:lnTo>
                    <a:pt x="789" y="188"/>
                  </a:lnTo>
                  <a:lnTo>
                    <a:pt x="714" y="229"/>
                  </a:lnTo>
                  <a:lnTo>
                    <a:pt x="638" y="273"/>
                  </a:lnTo>
                  <a:lnTo>
                    <a:pt x="559" y="316"/>
                  </a:lnTo>
                  <a:lnTo>
                    <a:pt x="500" y="350"/>
                  </a:lnTo>
                  <a:lnTo>
                    <a:pt x="440" y="384"/>
                  </a:lnTo>
                  <a:lnTo>
                    <a:pt x="382" y="415"/>
                  </a:lnTo>
                  <a:lnTo>
                    <a:pt x="326" y="447"/>
                  </a:lnTo>
                  <a:lnTo>
                    <a:pt x="272" y="478"/>
                  </a:lnTo>
                  <a:lnTo>
                    <a:pt x="222" y="508"/>
                  </a:lnTo>
                  <a:lnTo>
                    <a:pt x="175" y="534"/>
                  </a:lnTo>
                  <a:lnTo>
                    <a:pt x="132" y="558"/>
                  </a:lnTo>
                  <a:lnTo>
                    <a:pt x="93" y="579"/>
                  </a:lnTo>
                  <a:lnTo>
                    <a:pt x="61" y="598"/>
                  </a:lnTo>
                  <a:lnTo>
                    <a:pt x="35" y="613"/>
                  </a:lnTo>
                  <a:lnTo>
                    <a:pt x="17" y="622"/>
                  </a:lnTo>
                  <a:lnTo>
                    <a:pt x="4" y="630"/>
                  </a:lnTo>
                  <a:lnTo>
                    <a:pt x="0" y="632"/>
                  </a:lnTo>
                  <a:lnTo>
                    <a:pt x="4" y="630"/>
                  </a:lnTo>
                  <a:lnTo>
                    <a:pt x="15" y="622"/>
                  </a:lnTo>
                  <a:lnTo>
                    <a:pt x="35" y="611"/>
                  </a:lnTo>
                  <a:lnTo>
                    <a:pt x="60" y="594"/>
                  </a:lnTo>
                  <a:lnTo>
                    <a:pt x="91" y="573"/>
                  </a:lnTo>
                  <a:lnTo>
                    <a:pt x="127" y="551"/>
                  </a:lnTo>
                  <a:lnTo>
                    <a:pt x="170" y="525"/>
                  </a:lnTo>
                  <a:lnTo>
                    <a:pt x="214" y="496"/>
                  </a:lnTo>
                  <a:lnTo>
                    <a:pt x="263" y="464"/>
                  </a:lnTo>
                  <a:lnTo>
                    <a:pt x="315" y="431"/>
                  </a:lnTo>
                  <a:lnTo>
                    <a:pt x="369" y="397"/>
                  </a:lnTo>
                  <a:lnTo>
                    <a:pt x="425" y="361"/>
                  </a:lnTo>
                  <a:lnTo>
                    <a:pt x="483" y="323"/>
                  </a:lnTo>
                  <a:lnTo>
                    <a:pt x="541" y="288"/>
                  </a:lnTo>
                  <a:lnTo>
                    <a:pt x="613" y="241"/>
                  </a:lnTo>
                  <a:lnTo>
                    <a:pt x="684" y="194"/>
                  </a:lnTo>
                  <a:lnTo>
                    <a:pt x="753" y="149"/>
                  </a:lnTo>
                  <a:lnTo>
                    <a:pt x="818" y="105"/>
                  </a:lnTo>
                  <a:lnTo>
                    <a:pt x="880" y="66"/>
                  </a:lnTo>
                  <a:lnTo>
                    <a:pt x="934" y="30"/>
                  </a:lnTo>
                  <a:lnTo>
                    <a:pt x="9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7" name="Freeform 77"/>
            <p:cNvSpPr>
              <a:spLocks/>
            </p:cNvSpPr>
            <p:nvPr/>
          </p:nvSpPr>
          <p:spPr bwMode="auto">
            <a:xfrm>
              <a:off x="8274050" y="1695450"/>
              <a:ext cx="223838" cy="166687"/>
            </a:xfrm>
            <a:custGeom>
              <a:avLst/>
              <a:gdLst>
                <a:gd name="T0" fmla="*/ 283 w 283"/>
                <a:gd name="T1" fmla="*/ 0 h 209"/>
                <a:gd name="T2" fmla="*/ 283 w 283"/>
                <a:gd name="T3" fmla="*/ 31 h 209"/>
                <a:gd name="T4" fmla="*/ 0 w 283"/>
                <a:gd name="T5" fmla="*/ 209 h 209"/>
                <a:gd name="T6" fmla="*/ 283 w 283"/>
                <a:gd name="T7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3" h="209">
                  <a:moveTo>
                    <a:pt x="283" y="0"/>
                  </a:moveTo>
                  <a:lnTo>
                    <a:pt x="283" y="31"/>
                  </a:lnTo>
                  <a:lnTo>
                    <a:pt x="0" y="209"/>
                  </a:lnTo>
                  <a:lnTo>
                    <a:pt x="2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8" name="Freeform 78"/>
            <p:cNvSpPr>
              <a:spLocks/>
            </p:cNvSpPr>
            <p:nvPr/>
          </p:nvSpPr>
          <p:spPr bwMode="auto">
            <a:xfrm>
              <a:off x="8316913" y="1512888"/>
              <a:ext cx="180975" cy="150812"/>
            </a:xfrm>
            <a:custGeom>
              <a:avLst/>
              <a:gdLst>
                <a:gd name="T0" fmla="*/ 229 w 229"/>
                <a:gd name="T1" fmla="*/ 0 h 190"/>
                <a:gd name="T2" fmla="*/ 229 w 229"/>
                <a:gd name="T3" fmla="*/ 30 h 190"/>
                <a:gd name="T4" fmla="*/ 0 w 229"/>
                <a:gd name="T5" fmla="*/ 190 h 190"/>
                <a:gd name="T6" fmla="*/ 229 w 229"/>
                <a:gd name="T7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9" h="190">
                  <a:moveTo>
                    <a:pt x="229" y="0"/>
                  </a:moveTo>
                  <a:lnTo>
                    <a:pt x="229" y="30"/>
                  </a:lnTo>
                  <a:lnTo>
                    <a:pt x="0" y="190"/>
                  </a:lnTo>
                  <a:lnTo>
                    <a:pt x="2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9" name="Freeform 79"/>
            <p:cNvSpPr>
              <a:spLocks/>
            </p:cNvSpPr>
            <p:nvPr/>
          </p:nvSpPr>
          <p:spPr bwMode="auto">
            <a:xfrm>
              <a:off x="7669213" y="1292225"/>
              <a:ext cx="828675" cy="731837"/>
            </a:xfrm>
            <a:custGeom>
              <a:avLst/>
              <a:gdLst>
                <a:gd name="T0" fmla="*/ 1044 w 1044"/>
                <a:gd name="T1" fmla="*/ 0 h 923"/>
                <a:gd name="T2" fmla="*/ 1044 w 1044"/>
                <a:gd name="T3" fmla="*/ 86 h 923"/>
                <a:gd name="T4" fmla="*/ 927 w 1044"/>
                <a:gd name="T5" fmla="*/ 179 h 923"/>
                <a:gd name="T6" fmla="*/ 0 w 1044"/>
                <a:gd name="T7" fmla="*/ 923 h 923"/>
                <a:gd name="T8" fmla="*/ 892 w 1044"/>
                <a:gd name="T9" fmla="*/ 137 h 923"/>
                <a:gd name="T10" fmla="*/ 1044 w 1044"/>
                <a:gd name="T11" fmla="*/ 0 h 9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4" h="923">
                  <a:moveTo>
                    <a:pt x="1044" y="0"/>
                  </a:moveTo>
                  <a:lnTo>
                    <a:pt x="1044" y="86"/>
                  </a:lnTo>
                  <a:lnTo>
                    <a:pt x="927" y="179"/>
                  </a:lnTo>
                  <a:lnTo>
                    <a:pt x="0" y="923"/>
                  </a:lnTo>
                  <a:lnTo>
                    <a:pt x="892" y="137"/>
                  </a:lnTo>
                  <a:lnTo>
                    <a:pt x="10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0" name="Freeform 80"/>
            <p:cNvSpPr>
              <a:spLocks/>
            </p:cNvSpPr>
            <p:nvPr/>
          </p:nvSpPr>
          <p:spPr bwMode="auto">
            <a:xfrm>
              <a:off x="7689850" y="1017588"/>
              <a:ext cx="808038" cy="828675"/>
            </a:xfrm>
            <a:custGeom>
              <a:avLst/>
              <a:gdLst>
                <a:gd name="T0" fmla="*/ 1017 w 1017"/>
                <a:gd name="T1" fmla="*/ 162 h 1045"/>
                <a:gd name="T2" fmla="*/ 941 w 1017"/>
                <a:gd name="T3" fmla="*/ 226 h 1045"/>
                <a:gd name="T4" fmla="*/ 883 w 1017"/>
                <a:gd name="T5" fmla="*/ 275 h 1045"/>
                <a:gd name="T6" fmla="*/ 844 w 1017"/>
                <a:gd name="T7" fmla="*/ 307 h 1045"/>
                <a:gd name="T8" fmla="*/ 829 w 1017"/>
                <a:gd name="T9" fmla="*/ 320 h 1045"/>
                <a:gd name="T10" fmla="*/ 816 w 1017"/>
                <a:gd name="T11" fmla="*/ 331 h 1045"/>
                <a:gd name="T12" fmla="*/ 777 w 1017"/>
                <a:gd name="T13" fmla="*/ 365 h 1045"/>
                <a:gd name="T14" fmla="*/ 717 w 1017"/>
                <a:gd name="T15" fmla="*/ 417 h 1045"/>
                <a:gd name="T16" fmla="*/ 641 w 1017"/>
                <a:gd name="T17" fmla="*/ 481 h 1045"/>
                <a:gd name="T18" fmla="*/ 555 w 1017"/>
                <a:gd name="T19" fmla="*/ 557 h 1045"/>
                <a:gd name="T20" fmla="*/ 460 w 1017"/>
                <a:gd name="T21" fmla="*/ 639 h 1045"/>
                <a:gd name="T22" fmla="*/ 365 w 1017"/>
                <a:gd name="T23" fmla="*/ 722 h 1045"/>
                <a:gd name="T24" fmla="*/ 272 w 1017"/>
                <a:gd name="T25" fmla="*/ 805 h 1045"/>
                <a:gd name="T26" fmla="*/ 186 w 1017"/>
                <a:gd name="T27" fmla="*/ 880 h 1045"/>
                <a:gd name="T28" fmla="*/ 111 w 1017"/>
                <a:gd name="T29" fmla="*/ 946 h 1045"/>
                <a:gd name="T30" fmla="*/ 52 w 1017"/>
                <a:gd name="T31" fmla="*/ 998 h 1045"/>
                <a:gd name="T32" fmla="*/ 13 w 1017"/>
                <a:gd name="T33" fmla="*/ 1032 h 1045"/>
                <a:gd name="T34" fmla="*/ 0 w 1017"/>
                <a:gd name="T35" fmla="*/ 1045 h 1045"/>
                <a:gd name="T36" fmla="*/ 13 w 1017"/>
                <a:gd name="T37" fmla="*/ 1032 h 1045"/>
                <a:gd name="T38" fmla="*/ 48 w 1017"/>
                <a:gd name="T39" fmla="*/ 995 h 1045"/>
                <a:gd name="T40" fmla="*/ 104 w 1017"/>
                <a:gd name="T41" fmla="*/ 940 h 1045"/>
                <a:gd name="T42" fmla="*/ 175 w 1017"/>
                <a:gd name="T43" fmla="*/ 869 h 1045"/>
                <a:gd name="T44" fmla="*/ 255 w 1017"/>
                <a:gd name="T45" fmla="*/ 786 h 1045"/>
                <a:gd name="T46" fmla="*/ 343 w 1017"/>
                <a:gd name="T47" fmla="*/ 698 h 1045"/>
                <a:gd name="T48" fmla="*/ 432 w 1017"/>
                <a:gd name="T49" fmla="*/ 607 h 1045"/>
                <a:gd name="T50" fmla="*/ 520 w 1017"/>
                <a:gd name="T51" fmla="*/ 517 h 1045"/>
                <a:gd name="T52" fmla="*/ 600 w 1017"/>
                <a:gd name="T53" fmla="*/ 434 h 1045"/>
                <a:gd name="T54" fmla="*/ 669 w 1017"/>
                <a:gd name="T55" fmla="*/ 363 h 1045"/>
                <a:gd name="T56" fmla="*/ 725 w 1017"/>
                <a:gd name="T57" fmla="*/ 307 h 1045"/>
                <a:gd name="T58" fmla="*/ 760 w 1017"/>
                <a:gd name="T59" fmla="*/ 269 h 1045"/>
                <a:gd name="T60" fmla="*/ 773 w 1017"/>
                <a:gd name="T61" fmla="*/ 256 h 1045"/>
                <a:gd name="T62" fmla="*/ 784 w 1017"/>
                <a:gd name="T63" fmla="*/ 243 h 1045"/>
                <a:gd name="T64" fmla="*/ 820 w 1017"/>
                <a:gd name="T65" fmla="*/ 207 h 1045"/>
                <a:gd name="T66" fmla="*/ 872 w 1017"/>
                <a:gd name="T67" fmla="*/ 151 h 1045"/>
                <a:gd name="T68" fmla="*/ 939 w 1017"/>
                <a:gd name="T69" fmla="*/ 81 h 1045"/>
                <a:gd name="T70" fmla="*/ 1017 w 1017"/>
                <a:gd name="T71" fmla="*/ 0 h 10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17" h="1045">
                  <a:moveTo>
                    <a:pt x="1017" y="0"/>
                  </a:moveTo>
                  <a:lnTo>
                    <a:pt x="1017" y="162"/>
                  </a:lnTo>
                  <a:lnTo>
                    <a:pt x="978" y="194"/>
                  </a:lnTo>
                  <a:lnTo>
                    <a:pt x="941" y="226"/>
                  </a:lnTo>
                  <a:lnTo>
                    <a:pt x="909" y="252"/>
                  </a:lnTo>
                  <a:lnTo>
                    <a:pt x="883" y="275"/>
                  </a:lnTo>
                  <a:lnTo>
                    <a:pt x="861" y="293"/>
                  </a:lnTo>
                  <a:lnTo>
                    <a:pt x="844" y="307"/>
                  </a:lnTo>
                  <a:lnTo>
                    <a:pt x="833" y="316"/>
                  </a:lnTo>
                  <a:lnTo>
                    <a:pt x="829" y="320"/>
                  </a:lnTo>
                  <a:lnTo>
                    <a:pt x="827" y="322"/>
                  </a:lnTo>
                  <a:lnTo>
                    <a:pt x="816" y="331"/>
                  </a:lnTo>
                  <a:lnTo>
                    <a:pt x="799" y="346"/>
                  </a:lnTo>
                  <a:lnTo>
                    <a:pt x="777" y="365"/>
                  </a:lnTo>
                  <a:lnTo>
                    <a:pt x="749" y="389"/>
                  </a:lnTo>
                  <a:lnTo>
                    <a:pt x="717" y="417"/>
                  </a:lnTo>
                  <a:lnTo>
                    <a:pt x="682" y="448"/>
                  </a:lnTo>
                  <a:lnTo>
                    <a:pt x="641" y="481"/>
                  </a:lnTo>
                  <a:lnTo>
                    <a:pt x="600" y="519"/>
                  </a:lnTo>
                  <a:lnTo>
                    <a:pt x="555" y="557"/>
                  </a:lnTo>
                  <a:lnTo>
                    <a:pt x="508" y="598"/>
                  </a:lnTo>
                  <a:lnTo>
                    <a:pt x="460" y="639"/>
                  </a:lnTo>
                  <a:lnTo>
                    <a:pt x="412" y="681"/>
                  </a:lnTo>
                  <a:lnTo>
                    <a:pt x="365" y="722"/>
                  </a:lnTo>
                  <a:lnTo>
                    <a:pt x="318" y="763"/>
                  </a:lnTo>
                  <a:lnTo>
                    <a:pt x="272" y="805"/>
                  </a:lnTo>
                  <a:lnTo>
                    <a:pt x="227" y="844"/>
                  </a:lnTo>
                  <a:lnTo>
                    <a:pt x="186" y="880"/>
                  </a:lnTo>
                  <a:lnTo>
                    <a:pt x="147" y="916"/>
                  </a:lnTo>
                  <a:lnTo>
                    <a:pt x="111" y="946"/>
                  </a:lnTo>
                  <a:lnTo>
                    <a:pt x="78" y="974"/>
                  </a:lnTo>
                  <a:lnTo>
                    <a:pt x="52" y="998"/>
                  </a:lnTo>
                  <a:lnTo>
                    <a:pt x="29" y="1019"/>
                  </a:lnTo>
                  <a:lnTo>
                    <a:pt x="13" y="1032"/>
                  </a:lnTo>
                  <a:lnTo>
                    <a:pt x="1" y="1042"/>
                  </a:lnTo>
                  <a:lnTo>
                    <a:pt x="0" y="1045"/>
                  </a:lnTo>
                  <a:lnTo>
                    <a:pt x="1" y="1042"/>
                  </a:lnTo>
                  <a:lnTo>
                    <a:pt x="13" y="1032"/>
                  </a:lnTo>
                  <a:lnTo>
                    <a:pt x="27" y="1017"/>
                  </a:lnTo>
                  <a:lnTo>
                    <a:pt x="48" y="995"/>
                  </a:lnTo>
                  <a:lnTo>
                    <a:pt x="74" y="970"/>
                  </a:lnTo>
                  <a:lnTo>
                    <a:pt x="104" y="940"/>
                  </a:lnTo>
                  <a:lnTo>
                    <a:pt x="137" y="904"/>
                  </a:lnTo>
                  <a:lnTo>
                    <a:pt x="175" y="869"/>
                  </a:lnTo>
                  <a:lnTo>
                    <a:pt x="214" y="829"/>
                  </a:lnTo>
                  <a:lnTo>
                    <a:pt x="255" y="786"/>
                  </a:lnTo>
                  <a:lnTo>
                    <a:pt x="300" y="743"/>
                  </a:lnTo>
                  <a:lnTo>
                    <a:pt x="343" y="698"/>
                  </a:lnTo>
                  <a:lnTo>
                    <a:pt x="387" y="652"/>
                  </a:lnTo>
                  <a:lnTo>
                    <a:pt x="432" y="607"/>
                  </a:lnTo>
                  <a:lnTo>
                    <a:pt x="477" y="562"/>
                  </a:lnTo>
                  <a:lnTo>
                    <a:pt x="520" y="517"/>
                  </a:lnTo>
                  <a:lnTo>
                    <a:pt x="561" y="476"/>
                  </a:lnTo>
                  <a:lnTo>
                    <a:pt x="600" y="434"/>
                  </a:lnTo>
                  <a:lnTo>
                    <a:pt x="635" y="397"/>
                  </a:lnTo>
                  <a:lnTo>
                    <a:pt x="669" y="363"/>
                  </a:lnTo>
                  <a:lnTo>
                    <a:pt x="699" y="333"/>
                  </a:lnTo>
                  <a:lnTo>
                    <a:pt x="725" y="307"/>
                  </a:lnTo>
                  <a:lnTo>
                    <a:pt x="745" y="286"/>
                  </a:lnTo>
                  <a:lnTo>
                    <a:pt x="760" y="269"/>
                  </a:lnTo>
                  <a:lnTo>
                    <a:pt x="769" y="260"/>
                  </a:lnTo>
                  <a:lnTo>
                    <a:pt x="773" y="256"/>
                  </a:lnTo>
                  <a:lnTo>
                    <a:pt x="777" y="252"/>
                  </a:lnTo>
                  <a:lnTo>
                    <a:pt x="784" y="243"/>
                  </a:lnTo>
                  <a:lnTo>
                    <a:pt x="799" y="228"/>
                  </a:lnTo>
                  <a:lnTo>
                    <a:pt x="820" y="207"/>
                  </a:lnTo>
                  <a:lnTo>
                    <a:pt x="844" y="181"/>
                  </a:lnTo>
                  <a:lnTo>
                    <a:pt x="872" y="151"/>
                  </a:lnTo>
                  <a:lnTo>
                    <a:pt x="904" y="117"/>
                  </a:lnTo>
                  <a:lnTo>
                    <a:pt x="939" y="81"/>
                  </a:lnTo>
                  <a:lnTo>
                    <a:pt x="976" y="41"/>
                  </a:lnTo>
                  <a:lnTo>
                    <a:pt x="10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1" name="Freeform 81"/>
            <p:cNvSpPr>
              <a:spLocks/>
            </p:cNvSpPr>
            <p:nvPr/>
          </p:nvSpPr>
          <p:spPr bwMode="auto">
            <a:xfrm>
              <a:off x="7399338" y="930276"/>
              <a:ext cx="1036638" cy="1031875"/>
            </a:xfrm>
            <a:custGeom>
              <a:avLst/>
              <a:gdLst>
                <a:gd name="T0" fmla="*/ 1307 w 1307"/>
                <a:gd name="T1" fmla="*/ 0 h 1299"/>
                <a:gd name="T2" fmla="*/ 1212 w 1307"/>
                <a:gd name="T3" fmla="*/ 92 h 1299"/>
                <a:gd name="T4" fmla="*/ 1124 w 1307"/>
                <a:gd name="T5" fmla="*/ 177 h 1299"/>
                <a:gd name="T6" fmla="*/ 1046 w 1307"/>
                <a:gd name="T7" fmla="*/ 252 h 1299"/>
                <a:gd name="T8" fmla="*/ 983 w 1307"/>
                <a:gd name="T9" fmla="*/ 314 h 1299"/>
                <a:gd name="T10" fmla="*/ 936 w 1307"/>
                <a:gd name="T11" fmla="*/ 359 h 1299"/>
                <a:gd name="T12" fmla="*/ 912 w 1307"/>
                <a:gd name="T13" fmla="*/ 384 h 1299"/>
                <a:gd name="T14" fmla="*/ 904 w 1307"/>
                <a:gd name="T15" fmla="*/ 391 h 1299"/>
                <a:gd name="T16" fmla="*/ 878 w 1307"/>
                <a:gd name="T17" fmla="*/ 416 h 1299"/>
                <a:gd name="T18" fmla="*/ 832 w 1307"/>
                <a:gd name="T19" fmla="*/ 464 h 1299"/>
                <a:gd name="T20" fmla="*/ 766 w 1307"/>
                <a:gd name="T21" fmla="*/ 528 h 1299"/>
                <a:gd name="T22" fmla="*/ 686 w 1307"/>
                <a:gd name="T23" fmla="*/ 607 h 1299"/>
                <a:gd name="T24" fmla="*/ 597 w 1307"/>
                <a:gd name="T25" fmla="*/ 698 h 1299"/>
                <a:gd name="T26" fmla="*/ 500 w 1307"/>
                <a:gd name="T27" fmla="*/ 791 h 1299"/>
                <a:gd name="T28" fmla="*/ 403 w 1307"/>
                <a:gd name="T29" fmla="*/ 889 h 1299"/>
                <a:gd name="T30" fmla="*/ 308 w 1307"/>
                <a:gd name="T31" fmla="*/ 985 h 1299"/>
                <a:gd name="T32" fmla="*/ 220 w 1307"/>
                <a:gd name="T33" fmla="*/ 1075 h 1299"/>
                <a:gd name="T34" fmla="*/ 142 w 1307"/>
                <a:gd name="T35" fmla="*/ 1156 h 1299"/>
                <a:gd name="T36" fmla="*/ 77 w 1307"/>
                <a:gd name="T37" fmla="*/ 1222 h 1299"/>
                <a:gd name="T38" fmla="*/ 28 w 1307"/>
                <a:gd name="T39" fmla="*/ 1269 h 1299"/>
                <a:gd name="T40" fmla="*/ 4 w 1307"/>
                <a:gd name="T41" fmla="*/ 1295 h 1299"/>
                <a:gd name="T42" fmla="*/ 4 w 1307"/>
                <a:gd name="T43" fmla="*/ 1295 h 1299"/>
                <a:gd name="T44" fmla="*/ 28 w 1307"/>
                <a:gd name="T45" fmla="*/ 1269 h 1299"/>
                <a:gd name="T46" fmla="*/ 73 w 1307"/>
                <a:gd name="T47" fmla="*/ 1218 h 1299"/>
                <a:gd name="T48" fmla="*/ 134 w 1307"/>
                <a:gd name="T49" fmla="*/ 1149 h 1299"/>
                <a:gd name="T50" fmla="*/ 209 w 1307"/>
                <a:gd name="T51" fmla="*/ 1064 h 1299"/>
                <a:gd name="T52" fmla="*/ 291 w 1307"/>
                <a:gd name="T53" fmla="*/ 970 h 1299"/>
                <a:gd name="T54" fmla="*/ 381 w 1307"/>
                <a:gd name="T55" fmla="*/ 870 h 1299"/>
                <a:gd name="T56" fmla="*/ 472 w 1307"/>
                <a:gd name="T57" fmla="*/ 767 h 1299"/>
                <a:gd name="T58" fmla="*/ 561 w 1307"/>
                <a:gd name="T59" fmla="*/ 664 h 1299"/>
                <a:gd name="T60" fmla="*/ 643 w 1307"/>
                <a:gd name="T61" fmla="*/ 570 h 1299"/>
                <a:gd name="T62" fmla="*/ 716 w 1307"/>
                <a:gd name="T63" fmla="*/ 483 h 1299"/>
                <a:gd name="T64" fmla="*/ 778 w 1307"/>
                <a:gd name="T65" fmla="*/ 414 h 1299"/>
                <a:gd name="T66" fmla="*/ 822 w 1307"/>
                <a:gd name="T67" fmla="*/ 363 h 1299"/>
                <a:gd name="T68" fmla="*/ 845 w 1307"/>
                <a:gd name="T69" fmla="*/ 337 h 1299"/>
                <a:gd name="T70" fmla="*/ 852 w 1307"/>
                <a:gd name="T71" fmla="*/ 329 h 1299"/>
                <a:gd name="T72" fmla="*/ 875 w 1307"/>
                <a:gd name="T73" fmla="*/ 301 h 1299"/>
                <a:gd name="T74" fmla="*/ 917 w 1307"/>
                <a:gd name="T75" fmla="*/ 250 h 1299"/>
                <a:gd name="T76" fmla="*/ 977 w 1307"/>
                <a:gd name="T77" fmla="*/ 181 h 1299"/>
                <a:gd name="T78" fmla="*/ 1050 w 1307"/>
                <a:gd name="T79" fmla="*/ 96 h 1299"/>
                <a:gd name="T80" fmla="*/ 1130 w 1307"/>
                <a:gd name="T81" fmla="*/ 0 h 1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07" h="1299">
                  <a:moveTo>
                    <a:pt x="1130" y="0"/>
                  </a:moveTo>
                  <a:lnTo>
                    <a:pt x="1307" y="0"/>
                  </a:lnTo>
                  <a:lnTo>
                    <a:pt x="1259" y="47"/>
                  </a:lnTo>
                  <a:lnTo>
                    <a:pt x="1212" y="92"/>
                  </a:lnTo>
                  <a:lnTo>
                    <a:pt x="1167" y="135"/>
                  </a:lnTo>
                  <a:lnTo>
                    <a:pt x="1124" y="177"/>
                  </a:lnTo>
                  <a:lnTo>
                    <a:pt x="1085" y="216"/>
                  </a:lnTo>
                  <a:lnTo>
                    <a:pt x="1046" y="252"/>
                  </a:lnTo>
                  <a:lnTo>
                    <a:pt x="1013" y="286"/>
                  </a:lnTo>
                  <a:lnTo>
                    <a:pt x="983" y="314"/>
                  </a:lnTo>
                  <a:lnTo>
                    <a:pt x="957" y="340"/>
                  </a:lnTo>
                  <a:lnTo>
                    <a:pt x="936" y="359"/>
                  </a:lnTo>
                  <a:lnTo>
                    <a:pt x="921" y="374"/>
                  </a:lnTo>
                  <a:lnTo>
                    <a:pt x="912" y="384"/>
                  </a:lnTo>
                  <a:lnTo>
                    <a:pt x="908" y="387"/>
                  </a:lnTo>
                  <a:lnTo>
                    <a:pt x="904" y="391"/>
                  </a:lnTo>
                  <a:lnTo>
                    <a:pt x="895" y="401"/>
                  </a:lnTo>
                  <a:lnTo>
                    <a:pt x="878" y="416"/>
                  </a:lnTo>
                  <a:lnTo>
                    <a:pt x="858" y="438"/>
                  </a:lnTo>
                  <a:lnTo>
                    <a:pt x="832" y="464"/>
                  </a:lnTo>
                  <a:lnTo>
                    <a:pt x="800" y="494"/>
                  </a:lnTo>
                  <a:lnTo>
                    <a:pt x="766" y="528"/>
                  </a:lnTo>
                  <a:lnTo>
                    <a:pt x="727" y="566"/>
                  </a:lnTo>
                  <a:lnTo>
                    <a:pt x="686" y="607"/>
                  </a:lnTo>
                  <a:lnTo>
                    <a:pt x="642" y="651"/>
                  </a:lnTo>
                  <a:lnTo>
                    <a:pt x="597" y="698"/>
                  </a:lnTo>
                  <a:lnTo>
                    <a:pt x="548" y="744"/>
                  </a:lnTo>
                  <a:lnTo>
                    <a:pt x="500" y="791"/>
                  </a:lnTo>
                  <a:lnTo>
                    <a:pt x="451" y="840"/>
                  </a:lnTo>
                  <a:lnTo>
                    <a:pt x="403" y="889"/>
                  </a:lnTo>
                  <a:lnTo>
                    <a:pt x="356" y="938"/>
                  </a:lnTo>
                  <a:lnTo>
                    <a:pt x="308" y="985"/>
                  </a:lnTo>
                  <a:lnTo>
                    <a:pt x="263" y="1032"/>
                  </a:lnTo>
                  <a:lnTo>
                    <a:pt x="220" y="1075"/>
                  </a:lnTo>
                  <a:lnTo>
                    <a:pt x="179" y="1117"/>
                  </a:lnTo>
                  <a:lnTo>
                    <a:pt x="142" y="1156"/>
                  </a:lnTo>
                  <a:lnTo>
                    <a:pt x="107" y="1190"/>
                  </a:lnTo>
                  <a:lnTo>
                    <a:pt x="77" y="1222"/>
                  </a:lnTo>
                  <a:lnTo>
                    <a:pt x="51" y="1248"/>
                  </a:lnTo>
                  <a:lnTo>
                    <a:pt x="28" y="1269"/>
                  </a:lnTo>
                  <a:lnTo>
                    <a:pt x="13" y="1286"/>
                  </a:lnTo>
                  <a:lnTo>
                    <a:pt x="4" y="1295"/>
                  </a:lnTo>
                  <a:lnTo>
                    <a:pt x="0" y="1299"/>
                  </a:lnTo>
                  <a:lnTo>
                    <a:pt x="4" y="1295"/>
                  </a:lnTo>
                  <a:lnTo>
                    <a:pt x="13" y="1284"/>
                  </a:lnTo>
                  <a:lnTo>
                    <a:pt x="28" y="1269"/>
                  </a:lnTo>
                  <a:lnTo>
                    <a:pt x="47" y="1246"/>
                  </a:lnTo>
                  <a:lnTo>
                    <a:pt x="73" y="1218"/>
                  </a:lnTo>
                  <a:lnTo>
                    <a:pt x="101" y="1186"/>
                  </a:lnTo>
                  <a:lnTo>
                    <a:pt x="134" y="1149"/>
                  </a:lnTo>
                  <a:lnTo>
                    <a:pt x="170" y="1109"/>
                  </a:lnTo>
                  <a:lnTo>
                    <a:pt x="209" y="1064"/>
                  </a:lnTo>
                  <a:lnTo>
                    <a:pt x="248" y="1019"/>
                  </a:lnTo>
                  <a:lnTo>
                    <a:pt x="291" y="970"/>
                  </a:lnTo>
                  <a:lnTo>
                    <a:pt x="336" y="921"/>
                  </a:lnTo>
                  <a:lnTo>
                    <a:pt x="381" y="870"/>
                  </a:lnTo>
                  <a:lnTo>
                    <a:pt x="427" y="818"/>
                  </a:lnTo>
                  <a:lnTo>
                    <a:pt x="472" y="767"/>
                  </a:lnTo>
                  <a:lnTo>
                    <a:pt x="517" y="714"/>
                  </a:lnTo>
                  <a:lnTo>
                    <a:pt x="561" y="664"/>
                  </a:lnTo>
                  <a:lnTo>
                    <a:pt x="602" y="615"/>
                  </a:lnTo>
                  <a:lnTo>
                    <a:pt x="643" y="570"/>
                  </a:lnTo>
                  <a:lnTo>
                    <a:pt x="681" y="525"/>
                  </a:lnTo>
                  <a:lnTo>
                    <a:pt x="716" y="483"/>
                  </a:lnTo>
                  <a:lnTo>
                    <a:pt x="750" y="447"/>
                  </a:lnTo>
                  <a:lnTo>
                    <a:pt x="778" y="414"/>
                  </a:lnTo>
                  <a:lnTo>
                    <a:pt x="802" y="385"/>
                  </a:lnTo>
                  <a:lnTo>
                    <a:pt x="822" y="363"/>
                  </a:lnTo>
                  <a:lnTo>
                    <a:pt x="837" y="346"/>
                  </a:lnTo>
                  <a:lnTo>
                    <a:pt x="845" y="337"/>
                  </a:lnTo>
                  <a:lnTo>
                    <a:pt x="848" y="333"/>
                  </a:lnTo>
                  <a:lnTo>
                    <a:pt x="852" y="329"/>
                  </a:lnTo>
                  <a:lnTo>
                    <a:pt x="862" y="318"/>
                  </a:lnTo>
                  <a:lnTo>
                    <a:pt x="875" y="301"/>
                  </a:lnTo>
                  <a:lnTo>
                    <a:pt x="895" y="278"/>
                  </a:lnTo>
                  <a:lnTo>
                    <a:pt x="917" y="250"/>
                  </a:lnTo>
                  <a:lnTo>
                    <a:pt x="945" y="218"/>
                  </a:lnTo>
                  <a:lnTo>
                    <a:pt x="977" y="181"/>
                  </a:lnTo>
                  <a:lnTo>
                    <a:pt x="1013" y="139"/>
                  </a:lnTo>
                  <a:lnTo>
                    <a:pt x="1050" y="96"/>
                  </a:lnTo>
                  <a:lnTo>
                    <a:pt x="1089" y="49"/>
                  </a:lnTo>
                  <a:lnTo>
                    <a:pt x="11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2" name="Freeform 82"/>
            <p:cNvSpPr>
              <a:spLocks/>
            </p:cNvSpPr>
            <p:nvPr/>
          </p:nvSpPr>
          <p:spPr bwMode="auto">
            <a:xfrm>
              <a:off x="7794625" y="930276"/>
              <a:ext cx="355600" cy="396875"/>
            </a:xfrm>
            <a:custGeom>
              <a:avLst/>
              <a:gdLst>
                <a:gd name="T0" fmla="*/ 388 w 447"/>
                <a:gd name="T1" fmla="*/ 0 h 500"/>
                <a:gd name="T2" fmla="*/ 447 w 447"/>
                <a:gd name="T3" fmla="*/ 0 h 500"/>
                <a:gd name="T4" fmla="*/ 0 w 447"/>
                <a:gd name="T5" fmla="*/ 500 h 500"/>
                <a:gd name="T6" fmla="*/ 388 w 447"/>
                <a:gd name="T7" fmla="*/ 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7" h="500">
                  <a:moveTo>
                    <a:pt x="388" y="0"/>
                  </a:moveTo>
                  <a:lnTo>
                    <a:pt x="447" y="0"/>
                  </a:lnTo>
                  <a:lnTo>
                    <a:pt x="0" y="500"/>
                  </a:lnTo>
                  <a:lnTo>
                    <a:pt x="3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3" name="Freeform 83"/>
            <p:cNvSpPr>
              <a:spLocks/>
            </p:cNvSpPr>
            <p:nvPr/>
          </p:nvSpPr>
          <p:spPr bwMode="auto">
            <a:xfrm>
              <a:off x="7177088" y="930276"/>
              <a:ext cx="784225" cy="998537"/>
            </a:xfrm>
            <a:custGeom>
              <a:avLst/>
              <a:gdLst>
                <a:gd name="T0" fmla="*/ 908 w 988"/>
                <a:gd name="T1" fmla="*/ 0 h 1258"/>
                <a:gd name="T2" fmla="*/ 988 w 988"/>
                <a:gd name="T3" fmla="*/ 0 h 1258"/>
                <a:gd name="T4" fmla="*/ 839 w 988"/>
                <a:gd name="T5" fmla="*/ 186 h 1258"/>
                <a:gd name="T6" fmla="*/ 0 w 988"/>
                <a:gd name="T7" fmla="*/ 1258 h 1258"/>
                <a:gd name="T8" fmla="*/ 799 w 988"/>
                <a:gd name="T9" fmla="*/ 154 h 1258"/>
                <a:gd name="T10" fmla="*/ 908 w 988"/>
                <a:gd name="T11" fmla="*/ 0 h 1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88" h="1258">
                  <a:moveTo>
                    <a:pt x="908" y="0"/>
                  </a:moveTo>
                  <a:lnTo>
                    <a:pt x="988" y="0"/>
                  </a:lnTo>
                  <a:lnTo>
                    <a:pt x="839" y="186"/>
                  </a:lnTo>
                  <a:lnTo>
                    <a:pt x="0" y="1258"/>
                  </a:lnTo>
                  <a:lnTo>
                    <a:pt x="799" y="154"/>
                  </a:lnTo>
                  <a:lnTo>
                    <a:pt x="9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4" name="Freeform 84"/>
            <p:cNvSpPr>
              <a:spLocks/>
            </p:cNvSpPr>
            <p:nvPr/>
          </p:nvSpPr>
          <p:spPr bwMode="auto">
            <a:xfrm>
              <a:off x="7229475" y="930276"/>
              <a:ext cx="350838" cy="541337"/>
            </a:xfrm>
            <a:custGeom>
              <a:avLst/>
              <a:gdLst>
                <a:gd name="T0" fmla="*/ 374 w 442"/>
                <a:gd name="T1" fmla="*/ 0 h 682"/>
                <a:gd name="T2" fmla="*/ 442 w 442"/>
                <a:gd name="T3" fmla="*/ 0 h 682"/>
                <a:gd name="T4" fmla="*/ 397 w 442"/>
                <a:gd name="T5" fmla="*/ 70 h 682"/>
                <a:gd name="T6" fmla="*/ 348 w 442"/>
                <a:gd name="T7" fmla="*/ 143 h 682"/>
                <a:gd name="T8" fmla="*/ 300 w 442"/>
                <a:gd name="T9" fmla="*/ 218 h 682"/>
                <a:gd name="T10" fmla="*/ 264 w 442"/>
                <a:gd name="T11" fmla="*/ 271 h 682"/>
                <a:gd name="T12" fmla="*/ 231 w 442"/>
                <a:gd name="T13" fmla="*/ 323 h 682"/>
                <a:gd name="T14" fmla="*/ 197 w 442"/>
                <a:gd name="T15" fmla="*/ 376 h 682"/>
                <a:gd name="T16" fmla="*/ 166 w 442"/>
                <a:gd name="T17" fmla="*/ 425 h 682"/>
                <a:gd name="T18" fmla="*/ 136 w 442"/>
                <a:gd name="T19" fmla="*/ 472 h 682"/>
                <a:gd name="T20" fmla="*/ 108 w 442"/>
                <a:gd name="T21" fmla="*/ 517 h 682"/>
                <a:gd name="T22" fmla="*/ 82 w 442"/>
                <a:gd name="T23" fmla="*/ 557 h 682"/>
                <a:gd name="T24" fmla="*/ 58 w 442"/>
                <a:gd name="T25" fmla="*/ 592 h 682"/>
                <a:gd name="T26" fmla="*/ 39 w 442"/>
                <a:gd name="T27" fmla="*/ 624 h 682"/>
                <a:gd name="T28" fmla="*/ 22 w 442"/>
                <a:gd name="T29" fmla="*/ 649 h 682"/>
                <a:gd name="T30" fmla="*/ 11 w 442"/>
                <a:gd name="T31" fmla="*/ 667 h 682"/>
                <a:gd name="T32" fmla="*/ 3 w 442"/>
                <a:gd name="T33" fmla="*/ 679 h 682"/>
                <a:gd name="T34" fmla="*/ 0 w 442"/>
                <a:gd name="T35" fmla="*/ 682 h 682"/>
                <a:gd name="T36" fmla="*/ 3 w 442"/>
                <a:gd name="T37" fmla="*/ 679 h 682"/>
                <a:gd name="T38" fmla="*/ 9 w 442"/>
                <a:gd name="T39" fmla="*/ 667 h 682"/>
                <a:gd name="T40" fmla="*/ 20 w 442"/>
                <a:gd name="T41" fmla="*/ 647 h 682"/>
                <a:gd name="T42" fmla="*/ 35 w 442"/>
                <a:gd name="T43" fmla="*/ 620 h 682"/>
                <a:gd name="T44" fmla="*/ 52 w 442"/>
                <a:gd name="T45" fmla="*/ 588 h 682"/>
                <a:gd name="T46" fmla="*/ 72 w 442"/>
                <a:gd name="T47" fmla="*/ 553 h 682"/>
                <a:gd name="T48" fmla="*/ 97 w 442"/>
                <a:gd name="T49" fmla="*/ 510 h 682"/>
                <a:gd name="T50" fmla="*/ 121 w 442"/>
                <a:gd name="T51" fmla="*/ 464 h 682"/>
                <a:gd name="T52" fmla="*/ 149 w 442"/>
                <a:gd name="T53" fmla="*/ 416 h 682"/>
                <a:gd name="T54" fmla="*/ 177 w 442"/>
                <a:gd name="T55" fmla="*/ 363 h 682"/>
                <a:gd name="T56" fmla="*/ 207 w 442"/>
                <a:gd name="T57" fmla="*/ 308 h 682"/>
                <a:gd name="T58" fmla="*/ 238 w 442"/>
                <a:gd name="T59" fmla="*/ 254 h 682"/>
                <a:gd name="T60" fmla="*/ 268 w 442"/>
                <a:gd name="T61" fmla="*/ 197 h 682"/>
                <a:gd name="T62" fmla="*/ 322 w 442"/>
                <a:gd name="T63" fmla="*/ 98 h 682"/>
                <a:gd name="T64" fmla="*/ 374 w 442"/>
                <a:gd name="T65" fmla="*/ 0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42" h="682">
                  <a:moveTo>
                    <a:pt x="374" y="0"/>
                  </a:moveTo>
                  <a:lnTo>
                    <a:pt x="442" y="0"/>
                  </a:lnTo>
                  <a:lnTo>
                    <a:pt x="397" y="70"/>
                  </a:lnTo>
                  <a:lnTo>
                    <a:pt x="348" y="143"/>
                  </a:lnTo>
                  <a:lnTo>
                    <a:pt x="300" y="218"/>
                  </a:lnTo>
                  <a:lnTo>
                    <a:pt x="264" y="271"/>
                  </a:lnTo>
                  <a:lnTo>
                    <a:pt x="231" y="323"/>
                  </a:lnTo>
                  <a:lnTo>
                    <a:pt x="197" y="376"/>
                  </a:lnTo>
                  <a:lnTo>
                    <a:pt x="166" y="425"/>
                  </a:lnTo>
                  <a:lnTo>
                    <a:pt x="136" y="472"/>
                  </a:lnTo>
                  <a:lnTo>
                    <a:pt x="108" y="517"/>
                  </a:lnTo>
                  <a:lnTo>
                    <a:pt x="82" y="557"/>
                  </a:lnTo>
                  <a:lnTo>
                    <a:pt x="58" y="592"/>
                  </a:lnTo>
                  <a:lnTo>
                    <a:pt x="39" y="624"/>
                  </a:lnTo>
                  <a:lnTo>
                    <a:pt x="22" y="649"/>
                  </a:lnTo>
                  <a:lnTo>
                    <a:pt x="11" y="667"/>
                  </a:lnTo>
                  <a:lnTo>
                    <a:pt x="3" y="679"/>
                  </a:lnTo>
                  <a:lnTo>
                    <a:pt x="0" y="682"/>
                  </a:lnTo>
                  <a:lnTo>
                    <a:pt x="3" y="679"/>
                  </a:lnTo>
                  <a:lnTo>
                    <a:pt x="9" y="667"/>
                  </a:lnTo>
                  <a:lnTo>
                    <a:pt x="20" y="647"/>
                  </a:lnTo>
                  <a:lnTo>
                    <a:pt x="35" y="620"/>
                  </a:lnTo>
                  <a:lnTo>
                    <a:pt x="52" y="588"/>
                  </a:lnTo>
                  <a:lnTo>
                    <a:pt x="72" y="553"/>
                  </a:lnTo>
                  <a:lnTo>
                    <a:pt x="97" y="510"/>
                  </a:lnTo>
                  <a:lnTo>
                    <a:pt x="121" y="464"/>
                  </a:lnTo>
                  <a:lnTo>
                    <a:pt x="149" y="416"/>
                  </a:lnTo>
                  <a:lnTo>
                    <a:pt x="177" y="363"/>
                  </a:lnTo>
                  <a:lnTo>
                    <a:pt x="207" y="308"/>
                  </a:lnTo>
                  <a:lnTo>
                    <a:pt x="238" y="254"/>
                  </a:lnTo>
                  <a:lnTo>
                    <a:pt x="268" y="197"/>
                  </a:lnTo>
                  <a:lnTo>
                    <a:pt x="322" y="98"/>
                  </a:lnTo>
                  <a:lnTo>
                    <a:pt x="3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5" name="Freeform 85"/>
            <p:cNvSpPr>
              <a:spLocks/>
            </p:cNvSpPr>
            <p:nvPr/>
          </p:nvSpPr>
          <p:spPr bwMode="auto">
            <a:xfrm>
              <a:off x="7099300" y="930276"/>
              <a:ext cx="106363" cy="217487"/>
            </a:xfrm>
            <a:custGeom>
              <a:avLst/>
              <a:gdLst>
                <a:gd name="T0" fmla="*/ 113 w 132"/>
                <a:gd name="T1" fmla="*/ 0 h 275"/>
                <a:gd name="T2" fmla="*/ 132 w 132"/>
                <a:gd name="T3" fmla="*/ 0 h 275"/>
                <a:gd name="T4" fmla="*/ 0 w 132"/>
                <a:gd name="T5" fmla="*/ 275 h 275"/>
                <a:gd name="T6" fmla="*/ 113 w 132"/>
                <a:gd name="T7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275">
                  <a:moveTo>
                    <a:pt x="113" y="0"/>
                  </a:moveTo>
                  <a:lnTo>
                    <a:pt x="132" y="0"/>
                  </a:lnTo>
                  <a:lnTo>
                    <a:pt x="0" y="275"/>
                  </a:lnTo>
                  <a:lnTo>
                    <a:pt x="1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6" name="Freeform 86"/>
            <p:cNvSpPr>
              <a:spLocks/>
            </p:cNvSpPr>
            <p:nvPr/>
          </p:nvSpPr>
          <p:spPr bwMode="auto">
            <a:xfrm>
              <a:off x="6575425" y="930276"/>
              <a:ext cx="157163" cy="579437"/>
            </a:xfrm>
            <a:custGeom>
              <a:avLst/>
              <a:gdLst>
                <a:gd name="T0" fmla="*/ 156 w 197"/>
                <a:gd name="T1" fmla="*/ 0 h 729"/>
                <a:gd name="T2" fmla="*/ 197 w 197"/>
                <a:gd name="T3" fmla="*/ 0 h 729"/>
                <a:gd name="T4" fmla="*/ 168 w 197"/>
                <a:gd name="T5" fmla="*/ 107 h 729"/>
                <a:gd name="T6" fmla="*/ 149 w 197"/>
                <a:gd name="T7" fmla="*/ 179 h 729"/>
                <a:gd name="T8" fmla="*/ 130 w 197"/>
                <a:gd name="T9" fmla="*/ 248 h 729"/>
                <a:gd name="T10" fmla="*/ 112 w 197"/>
                <a:gd name="T11" fmla="*/ 318 h 729"/>
                <a:gd name="T12" fmla="*/ 93 w 197"/>
                <a:gd name="T13" fmla="*/ 385 h 729"/>
                <a:gd name="T14" fmla="*/ 76 w 197"/>
                <a:gd name="T15" fmla="*/ 447 h 729"/>
                <a:gd name="T16" fmla="*/ 59 w 197"/>
                <a:gd name="T17" fmla="*/ 508 h 729"/>
                <a:gd name="T18" fmla="*/ 44 w 197"/>
                <a:gd name="T19" fmla="*/ 560 h 729"/>
                <a:gd name="T20" fmla="*/ 31 w 197"/>
                <a:gd name="T21" fmla="*/ 609 h 729"/>
                <a:gd name="T22" fmla="*/ 20 w 197"/>
                <a:gd name="T23" fmla="*/ 651 h 729"/>
                <a:gd name="T24" fmla="*/ 11 w 197"/>
                <a:gd name="T25" fmla="*/ 682 h 729"/>
                <a:gd name="T26" fmla="*/ 5 w 197"/>
                <a:gd name="T27" fmla="*/ 709 h 729"/>
                <a:gd name="T28" fmla="*/ 2 w 197"/>
                <a:gd name="T29" fmla="*/ 724 h 729"/>
                <a:gd name="T30" fmla="*/ 0 w 197"/>
                <a:gd name="T31" fmla="*/ 729 h 729"/>
                <a:gd name="T32" fmla="*/ 0 w 197"/>
                <a:gd name="T33" fmla="*/ 724 h 729"/>
                <a:gd name="T34" fmla="*/ 3 w 197"/>
                <a:gd name="T35" fmla="*/ 707 h 729"/>
                <a:gd name="T36" fmla="*/ 9 w 197"/>
                <a:gd name="T37" fmla="*/ 682 h 729"/>
                <a:gd name="T38" fmla="*/ 17 w 197"/>
                <a:gd name="T39" fmla="*/ 649 h 729"/>
                <a:gd name="T40" fmla="*/ 26 w 197"/>
                <a:gd name="T41" fmla="*/ 607 h 729"/>
                <a:gd name="T42" fmla="*/ 37 w 197"/>
                <a:gd name="T43" fmla="*/ 558 h 729"/>
                <a:gd name="T44" fmla="*/ 48 w 197"/>
                <a:gd name="T45" fmla="*/ 504 h 729"/>
                <a:gd name="T46" fmla="*/ 61 w 197"/>
                <a:gd name="T47" fmla="*/ 444 h 729"/>
                <a:gd name="T48" fmla="*/ 74 w 197"/>
                <a:gd name="T49" fmla="*/ 380 h 729"/>
                <a:gd name="T50" fmla="*/ 89 w 197"/>
                <a:gd name="T51" fmla="*/ 312 h 729"/>
                <a:gd name="T52" fmla="*/ 104 w 197"/>
                <a:gd name="T53" fmla="*/ 243 h 729"/>
                <a:gd name="T54" fmla="*/ 121 w 197"/>
                <a:gd name="T55" fmla="*/ 171 h 729"/>
                <a:gd name="T56" fmla="*/ 136 w 197"/>
                <a:gd name="T57" fmla="*/ 98 h 729"/>
                <a:gd name="T58" fmla="*/ 156 w 197"/>
                <a:gd name="T59" fmla="*/ 0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7" h="729">
                  <a:moveTo>
                    <a:pt x="156" y="0"/>
                  </a:moveTo>
                  <a:lnTo>
                    <a:pt x="197" y="0"/>
                  </a:lnTo>
                  <a:lnTo>
                    <a:pt x="168" y="107"/>
                  </a:lnTo>
                  <a:lnTo>
                    <a:pt x="149" y="179"/>
                  </a:lnTo>
                  <a:lnTo>
                    <a:pt x="130" y="248"/>
                  </a:lnTo>
                  <a:lnTo>
                    <a:pt x="112" y="318"/>
                  </a:lnTo>
                  <a:lnTo>
                    <a:pt x="93" y="385"/>
                  </a:lnTo>
                  <a:lnTo>
                    <a:pt x="76" y="447"/>
                  </a:lnTo>
                  <a:lnTo>
                    <a:pt x="59" y="508"/>
                  </a:lnTo>
                  <a:lnTo>
                    <a:pt x="44" y="560"/>
                  </a:lnTo>
                  <a:lnTo>
                    <a:pt x="31" y="609"/>
                  </a:lnTo>
                  <a:lnTo>
                    <a:pt x="20" y="651"/>
                  </a:lnTo>
                  <a:lnTo>
                    <a:pt x="11" y="682"/>
                  </a:lnTo>
                  <a:lnTo>
                    <a:pt x="5" y="709"/>
                  </a:lnTo>
                  <a:lnTo>
                    <a:pt x="2" y="724"/>
                  </a:lnTo>
                  <a:lnTo>
                    <a:pt x="0" y="729"/>
                  </a:lnTo>
                  <a:lnTo>
                    <a:pt x="0" y="724"/>
                  </a:lnTo>
                  <a:lnTo>
                    <a:pt x="3" y="707"/>
                  </a:lnTo>
                  <a:lnTo>
                    <a:pt x="9" y="682"/>
                  </a:lnTo>
                  <a:lnTo>
                    <a:pt x="17" y="649"/>
                  </a:lnTo>
                  <a:lnTo>
                    <a:pt x="26" y="607"/>
                  </a:lnTo>
                  <a:lnTo>
                    <a:pt x="37" y="558"/>
                  </a:lnTo>
                  <a:lnTo>
                    <a:pt x="48" y="504"/>
                  </a:lnTo>
                  <a:lnTo>
                    <a:pt x="61" y="444"/>
                  </a:lnTo>
                  <a:lnTo>
                    <a:pt x="74" y="380"/>
                  </a:lnTo>
                  <a:lnTo>
                    <a:pt x="89" y="312"/>
                  </a:lnTo>
                  <a:lnTo>
                    <a:pt x="104" y="243"/>
                  </a:lnTo>
                  <a:lnTo>
                    <a:pt x="121" y="171"/>
                  </a:lnTo>
                  <a:lnTo>
                    <a:pt x="136" y="98"/>
                  </a:lnTo>
                  <a:lnTo>
                    <a:pt x="1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7" name="Freeform 87"/>
            <p:cNvSpPr>
              <a:spLocks/>
            </p:cNvSpPr>
            <p:nvPr/>
          </p:nvSpPr>
          <p:spPr bwMode="auto">
            <a:xfrm>
              <a:off x="6302375" y="930276"/>
              <a:ext cx="38100" cy="376237"/>
            </a:xfrm>
            <a:custGeom>
              <a:avLst/>
              <a:gdLst>
                <a:gd name="T0" fmla="*/ 28 w 48"/>
                <a:gd name="T1" fmla="*/ 0 h 474"/>
                <a:gd name="T2" fmla="*/ 48 w 48"/>
                <a:gd name="T3" fmla="*/ 0 h 474"/>
                <a:gd name="T4" fmla="*/ 0 w 48"/>
                <a:gd name="T5" fmla="*/ 474 h 474"/>
                <a:gd name="T6" fmla="*/ 28 w 48"/>
                <a:gd name="T7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474">
                  <a:moveTo>
                    <a:pt x="28" y="0"/>
                  </a:moveTo>
                  <a:lnTo>
                    <a:pt x="48" y="0"/>
                  </a:lnTo>
                  <a:lnTo>
                    <a:pt x="0" y="474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8" name="Freeform 88"/>
            <p:cNvSpPr>
              <a:spLocks/>
            </p:cNvSpPr>
            <p:nvPr/>
          </p:nvSpPr>
          <p:spPr bwMode="auto">
            <a:xfrm>
              <a:off x="6189663" y="930276"/>
              <a:ext cx="14288" cy="236537"/>
            </a:xfrm>
            <a:custGeom>
              <a:avLst/>
              <a:gdLst>
                <a:gd name="T0" fmla="*/ 0 w 19"/>
                <a:gd name="T1" fmla="*/ 0 h 299"/>
                <a:gd name="T2" fmla="*/ 19 w 19"/>
                <a:gd name="T3" fmla="*/ 0 h 299"/>
                <a:gd name="T4" fmla="*/ 15 w 19"/>
                <a:gd name="T5" fmla="*/ 62 h 299"/>
                <a:gd name="T6" fmla="*/ 11 w 19"/>
                <a:gd name="T7" fmla="*/ 119 h 299"/>
                <a:gd name="T8" fmla="*/ 9 w 19"/>
                <a:gd name="T9" fmla="*/ 169 h 299"/>
                <a:gd name="T10" fmla="*/ 6 w 19"/>
                <a:gd name="T11" fmla="*/ 213 h 299"/>
                <a:gd name="T12" fmla="*/ 4 w 19"/>
                <a:gd name="T13" fmla="*/ 248 h 299"/>
                <a:gd name="T14" fmla="*/ 2 w 19"/>
                <a:gd name="T15" fmla="*/ 276 h 299"/>
                <a:gd name="T16" fmla="*/ 2 w 19"/>
                <a:gd name="T17" fmla="*/ 293 h 299"/>
                <a:gd name="T18" fmla="*/ 2 w 19"/>
                <a:gd name="T19" fmla="*/ 299 h 299"/>
                <a:gd name="T20" fmla="*/ 2 w 19"/>
                <a:gd name="T21" fmla="*/ 293 h 299"/>
                <a:gd name="T22" fmla="*/ 2 w 19"/>
                <a:gd name="T23" fmla="*/ 276 h 299"/>
                <a:gd name="T24" fmla="*/ 0 w 19"/>
                <a:gd name="T25" fmla="*/ 248 h 299"/>
                <a:gd name="T26" fmla="*/ 0 w 19"/>
                <a:gd name="T27" fmla="*/ 213 h 299"/>
                <a:gd name="T28" fmla="*/ 0 w 19"/>
                <a:gd name="T29" fmla="*/ 169 h 299"/>
                <a:gd name="T30" fmla="*/ 0 w 19"/>
                <a:gd name="T31" fmla="*/ 119 h 299"/>
                <a:gd name="T32" fmla="*/ 0 w 19"/>
                <a:gd name="T33" fmla="*/ 62 h 299"/>
                <a:gd name="T34" fmla="*/ 0 w 19"/>
                <a:gd name="T35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299">
                  <a:moveTo>
                    <a:pt x="0" y="0"/>
                  </a:moveTo>
                  <a:lnTo>
                    <a:pt x="19" y="0"/>
                  </a:lnTo>
                  <a:lnTo>
                    <a:pt x="15" y="62"/>
                  </a:lnTo>
                  <a:lnTo>
                    <a:pt x="11" y="119"/>
                  </a:lnTo>
                  <a:lnTo>
                    <a:pt x="9" y="169"/>
                  </a:lnTo>
                  <a:lnTo>
                    <a:pt x="6" y="213"/>
                  </a:lnTo>
                  <a:lnTo>
                    <a:pt x="4" y="248"/>
                  </a:lnTo>
                  <a:lnTo>
                    <a:pt x="2" y="276"/>
                  </a:lnTo>
                  <a:lnTo>
                    <a:pt x="2" y="293"/>
                  </a:lnTo>
                  <a:lnTo>
                    <a:pt x="2" y="299"/>
                  </a:lnTo>
                  <a:lnTo>
                    <a:pt x="2" y="293"/>
                  </a:lnTo>
                  <a:lnTo>
                    <a:pt x="2" y="276"/>
                  </a:lnTo>
                  <a:lnTo>
                    <a:pt x="0" y="248"/>
                  </a:lnTo>
                  <a:lnTo>
                    <a:pt x="0" y="213"/>
                  </a:lnTo>
                  <a:lnTo>
                    <a:pt x="0" y="169"/>
                  </a:lnTo>
                  <a:lnTo>
                    <a:pt x="0" y="119"/>
                  </a:lnTo>
                  <a:lnTo>
                    <a:pt x="0" y="6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9" name="Freeform 89"/>
            <p:cNvSpPr>
              <a:spLocks/>
            </p:cNvSpPr>
            <p:nvPr/>
          </p:nvSpPr>
          <p:spPr bwMode="auto">
            <a:xfrm>
              <a:off x="6162675" y="930276"/>
              <a:ext cx="60325" cy="1298575"/>
            </a:xfrm>
            <a:custGeom>
              <a:avLst/>
              <a:gdLst>
                <a:gd name="T0" fmla="*/ 11 w 74"/>
                <a:gd name="T1" fmla="*/ 0 h 1635"/>
                <a:gd name="T2" fmla="*/ 74 w 74"/>
                <a:gd name="T3" fmla="*/ 0 h 1635"/>
                <a:gd name="T4" fmla="*/ 70 w 74"/>
                <a:gd name="T5" fmla="*/ 68 h 1635"/>
                <a:gd name="T6" fmla="*/ 67 w 74"/>
                <a:gd name="T7" fmla="*/ 147 h 1635"/>
                <a:gd name="T8" fmla="*/ 61 w 74"/>
                <a:gd name="T9" fmla="*/ 233 h 1635"/>
                <a:gd name="T10" fmla="*/ 57 w 74"/>
                <a:gd name="T11" fmla="*/ 327 h 1635"/>
                <a:gd name="T12" fmla="*/ 52 w 74"/>
                <a:gd name="T13" fmla="*/ 427 h 1635"/>
                <a:gd name="T14" fmla="*/ 46 w 74"/>
                <a:gd name="T15" fmla="*/ 532 h 1635"/>
                <a:gd name="T16" fmla="*/ 41 w 74"/>
                <a:gd name="T17" fmla="*/ 639 h 1635"/>
                <a:gd name="T18" fmla="*/ 35 w 74"/>
                <a:gd name="T19" fmla="*/ 748 h 1635"/>
                <a:gd name="T20" fmla="*/ 31 w 74"/>
                <a:gd name="T21" fmla="*/ 842 h 1635"/>
                <a:gd name="T22" fmla="*/ 28 w 74"/>
                <a:gd name="T23" fmla="*/ 936 h 1635"/>
                <a:gd name="T24" fmla="*/ 24 w 74"/>
                <a:gd name="T25" fmla="*/ 1028 h 1635"/>
                <a:gd name="T26" fmla="*/ 20 w 74"/>
                <a:gd name="T27" fmla="*/ 1119 h 1635"/>
                <a:gd name="T28" fmla="*/ 16 w 74"/>
                <a:gd name="T29" fmla="*/ 1203 h 1635"/>
                <a:gd name="T30" fmla="*/ 15 w 74"/>
                <a:gd name="T31" fmla="*/ 1284 h 1635"/>
                <a:gd name="T32" fmla="*/ 11 w 74"/>
                <a:gd name="T33" fmla="*/ 1359 h 1635"/>
                <a:gd name="T34" fmla="*/ 9 w 74"/>
                <a:gd name="T35" fmla="*/ 1427 h 1635"/>
                <a:gd name="T36" fmla="*/ 5 w 74"/>
                <a:gd name="T37" fmla="*/ 1487 h 1635"/>
                <a:gd name="T38" fmla="*/ 3 w 74"/>
                <a:gd name="T39" fmla="*/ 1538 h 1635"/>
                <a:gd name="T40" fmla="*/ 1 w 74"/>
                <a:gd name="T41" fmla="*/ 1579 h 1635"/>
                <a:gd name="T42" fmla="*/ 1 w 74"/>
                <a:gd name="T43" fmla="*/ 1611 h 1635"/>
                <a:gd name="T44" fmla="*/ 0 w 74"/>
                <a:gd name="T45" fmla="*/ 1630 h 1635"/>
                <a:gd name="T46" fmla="*/ 0 w 74"/>
                <a:gd name="T47" fmla="*/ 1635 h 1635"/>
                <a:gd name="T48" fmla="*/ 0 w 74"/>
                <a:gd name="T49" fmla="*/ 1630 h 1635"/>
                <a:gd name="T50" fmla="*/ 0 w 74"/>
                <a:gd name="T51" fmla="*/ 1611 h 1635"/>
                <a:gd name="T52" fmla="*/ 0 w 74"/>
                <a:gd name="T53" fmla="*/ 1579 h 1635"/>
                <a:gd name="T54" fmla="*/ 1 w 74"/>
                <a:gd name="T55" fmla="*/ 1538 h 1635"/>
                <a:gd name="T56" fmla="*/ 1 w 74"/>
                <a:gd name="T57" fmla="*/ 1487 h 1635"/>
                <a:gd name="T58" fmla="*/ 1 w 74"/>
                <a:gd name="T59" fmla="*/ 1427 h 1635"/>
                <a:gd name="T60" fmla="*/ 3 w 74"/>
                <a:gd name="T61" fmla="*/ 1357 h 1635"/>
                <a:gd name="T62" fmla="*/ 3 w 74"/>
                <a:gd name="T63" fmla="*/ 1284 h 1635"/>
                <a:gd name="T64" fmla="*/ 5 w 74"/>
                <a:gd name="T65" fmla="*/ 1203 h 1635"/>
                <a:gd name="T66" fmla="*/ 5 w 74"/>
                <a:gd name="T67" fmla="*/ 1117 h 1635"/>
                <a:gd name="T68" fmla="*/ 7 w 74"/>
                <a:gd name="T69" fmla="*/ 1028 h 1635"/>
                <a:gd name="T70" fmla="*/ 7 w 74"/>
                <a:gd name="T71" fmla="*/ 936 h 1635"/>
                <a:gd name="T72" fmla="*/ 9 w 74"/>
                <a:gd name="T73" fmla="*/ 842 h 1635"/>
                <a:gd name="T74" fmla="*/ 11 w 74"/>
                <a:gd name="T75" fmla="*/ 746 h 1635"/>
                <a:gd name="T76" fmla="*/ 11 w 74"/>
                <a:gd name="T77" fmla="*/ 622 h 1635"/>
                <a:gd name="T78" fmla="*/ 11 w 74"/>
                <a:gd name="T79" fmla="*/ 500 h 1635"/>
                <a:gd name="T80" fmla="*/ 11 w 74"/>
                <a:gd name="T81" fmla="*/ 384 h 1635"/>
                <a:gd name="T82" fmla="*/ 11 w 74"/>
                <a:gd name="T83" fmla="*/ 273 h 1635"/>
                <a:gd name="T84" fmla="*/ 11 w 74"/>
                <a:gd name="T85" fmla="*/ 171 h 1635"/>
                <a:gd name="T86" fmla="*/ 11 w 74"/>
                <a:gd name="T87" fmla="*/ 79 h 1635"/>
                <a:gd name="T88" fmla="*/ 11 w 74"/>
                <a:gd name="T89" fmla="*/ 0 h 1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4" h="1635">
                  <a:moveTo>
                    <a:pt x="11" y="0"/>
                  </a:moveTo>
                  <a:lnTo>
                    <a:pt x="74" y="0"/>
                  </a:lnTo>
                  <a:lnTo>
                    <a:pt x="70" y="68"/>
                  </a:lnTo>
                  <a:lnTo>
                    <a:pt x="67" y="147"/>
                  </a:lnTo>
                  <a:lnTo>
                    <a:pt x="61" y="233"/>
                  </a:lnTo>
                  <a:lnTo>
                    <a:pt x="57" y="327"/>
                  </a:lnTo>
                  <a:lnTo>
                    <a:pt x="52" y="427"/>
                  </a:lnTo>
                  <a:lnTo>
                    <a:pt x="46" y="532"/>
                  </a:lnTo>
                  <a:lnTo>
                    <a:pt x="41" y="639"/>
                  </a:lnTo>
                  <a:lnTo>
                    <a:pt x="35" y="748"/>
                  </a:lnTo>
                  <a:lnTo>
                    <a:pt x="31" y="842"/>
                  </a:lnTo>
                  <a:lnTo>
                    <a:pt x="28" y="936"/>
                  </a:lnTo>
                  <a:lnTo>
                    <a:pt x="24" y="1028"/>
                  </a:lnTo>
                  <a:lnTo>
                    <a:pt x="20" y="1119"/>
                  </a:lnTo>
                  <a:lnTo>
                    <a:pt x="16" y="1203"/>
                  </a:lnTo>
                  <a:lnTo>
                    <a:pt x="15" y="1284"/>
                  </a:lnTo>
                  <a:lnTo>
                    <a:pt x="11" y="1359"/>
                  </a:lnTo>
                  <a:lnTo>
                    <a:pt x="9" y="1427"/>
                  </a:lnTo>
                  <a:lnTo>
                    <a:pt x="5" y="1487"/>
                  </a:lnTo>
                  <a:lnTo>
                    <a:pt x="3" y="1538"/>
                  </a:lnTo>
                  <a:lnTo>
                    <a:pt x="1" y="1579"/>
                  </a:lnTo>
                  <a:lnTo>
                    <a:pt x="1" y="1611"/>
                  </a:lnTo>
                  <a:lnTo>
                    <a:pt x="0" y="1630"/>
                  </a:lnTo>
                  <a:lnTo>
                    <a:pt x="0" y="1635"/>
                  </a:lnTo>
                  <a:lnTo>
                    <a:pt x="0" y="1630"/>
                  </a:lnTo>
                  <a:lnTo>
                    <a:pt x="0" y="1611"/>
                  </a:lnTo>
                  <a:lnTo>
                    <a:pt x="0" y="1579"/>
                  </a:lnTo>
                  <a:lnTo>
                    <a:pt x="1" y="1538"/>
                  </a:lnTo>
                  <a:lnTo>
                    <a:pt x="1" y="1487"/>
                  </a:lnTo>
                  <a:lnTo>
                    <a:pt x="1" y="1427"/>
                  </a:lnTo>
                  <a:lnTo>
                    <a:pt x="3" y="1357"/>
                  </a:lnTo>
                  <a:lnTo>
                    <a:pt x="3" y="1284"/>
                  </a:lnTo>
                  <a:lnTo>
                    <a:pt x="5" y="1203"/>
                  </a:lnTo>
                  <a:lnTo>
                    <a:pt x="5" y="1117"/>
                  </a:lnTo>
                  <a:lnTo>
                    <a:pt x="7" y="1028"/>
                  </a:lnTo>
                  <a:lnTo>
                    <a:pt x="7" y="936"/>
                  </a:lnTo>
                  <a:lnTo>
                    <a:pt x="9" y="842"/>
                  </a:lnTo>
                  <a:lnTo>
                    <a:pt x="11" y="746"/>
                  </a:lnTo>
                  <a:lnTo>
                    <a:pt x="11" y="622"/>
                  </a:lnTo>
                  <a:lnTo>
                    <a:pt x="11" y="500"/>
                  </a:lnTo>
                  <a:lnTo>
                    <a:pt x="11" y="384"/>
                  </a:lnTo>
                  <a:lnTo>
                    <a:pt x="11" y="273"/>
                  </a:lnTo>
                  <a:lnTo>
                    <a:pt x="11" y="171"/>
                  </a:lnTo>
                  <a:lnTo>
                    <a:pt x="11" y="79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0" name="Freeform 90"/>
            <p:cNvSpPr>
              <a:spLocks/>
            </p:cNvSpPr>
            <p:nvPr/>
          </p:nvSpPr>
          <p:spPr bwMode="auto">
            <a:xfrm>
              <a:off x="6307138" y="930276"/>
              <a:ext cx="28575" cy="287337"/>
            </a:xfrm>
            <a:custGeom>
              <a:avLst/>
              <a:gdLst>
                <a:gd name="T0" fmla="*/ 21 w 38"/>
                <a:gd name="T1" fmla="*/ 0 h 363"/>
                <a:gd name="T2" fmla="*/ 38 w 38"/>
                <a:gd name="T3" fmla="*/ 0 h 363"/>
                <a:gd name="T4" fmla="*/ 0 w 38"/>
                <a:gd name="T5" fmla="*/ 363 h 363"/>
                <a:gd name="T6" fmla="*/ 21 w 38"/>
                <a:gd name="T7" fmla="*/ 0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63">
                  <a:moveTo>
                    <a:pt x="21" y="0"/>
                  </a:moveTo>
                  <a:lnTo>
                    <a:pt x="38" y="0"/>
                  </a:lnTo>
                  <a:lnTo>
                    <a:pt x="0" y="363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1" name="Freeform 91"/>
            <p:cNvSpPr>
              <a:spLocks/>
            </p:cNvSpPr>
            <p:nvPr/>
          </p:nvSpPr>
          <p:spPr bwMode="auto">
            <a:xfrm>
              <a:off x="6257925" y="930276"/>
              <a:ext cx="209550" cy="1473200"/>
            </a:xfrm>
            <a:custGeom>
              <a:avLst/>
              <a:gdLst>
                <a:gd name="T0" fmla="*/ 222 w 265"/>
                <a:gd name="T1" fmla="*/ 0 h 1855"/>
                <a:gd name="T2" fmla="*/ 265 w 265"/>
                <a:gd name="T3" fmla="*/ 0 h 1855"/>
                <a:gd name="T4" fmla="*/ 263 w 265"/>
                <a:gd name="T5" fmla="*/ 15 h 1855"/>
                <a:gd name="T6" fmla="*/ 259 w 265"/>
                <a:gd name="T7" fmla="*/ 41 h 1855"/>
                <a:gd name="T8" fmla="*/ 253 w 265"/>
                <a:gd name="T9" fmla="*/ 79 h 1855"/>
                <a:gd name="T10" fmla="*/ 246 w 265"/>
                <a:gd name="T11" fmla="*/ 126 h 1855"/>
                <a:gd name="T12" fmla="*/ 239 w 265"/>
                <a:gd name="T13" fmla="*/ 181 h 1855"/>
                <a:gd name="T14" fmla="*/ 229 w 265"/>
                <a:gd name="T15" fmla="*/ 243 h 1855"/>
                <a:gd name="T16" fmla="*/ 220 w 265"/>
                <a:gd name="T17" fmla="*/ 312 h 1855"/>
                <a:gd name="T18" fmla="*/ 209 w 265"/>
                <a:gd name="T19" fmla="*/ 389 h 1855"/>
                <a:gd name="T20" fmla="*/ 196 w 265"/>
                <a:gd name="T21" fmla="*/ 470 h 1855"/>
                <a:gd name="T22" fmla="*/ 183 w 265"/>
                <a:gd name="T23" fmla="*/ 555 h 1855"/>
                <a:gd name="T24" fmla="*/ 170 w 265"/>
                <a:gd name="T25" fmla="*/ 643 h 1855"/>
                <a:gd name="T26" fmla="*/ 157 w 265"/>
                <a:gd name="T27" fmla="*/ 735 h 1855"/>
                <a:gd name="T28" fmla="*/ 143 w 265"/>
                <a:gd name="T29" fmla="*/ 829 h 1855"/>
                <a:gd name="T30" fmla="*/ 129 w 265"/>
                <a:gd name="T31" fmla="*/ 923 h 1855"/>
                <a:gd name="T32" fmla="*/ 116 w 265"/>
                <a:gd name="T33" fmla="*/ 1015 h 1855"/>
                <a:gd name="T34" fmla="*/ 104 w 265"/>
                <a:gd name="T35" fmla="*/ 1107 h 1855"/>
                <a:gd name="T36" fmla="*/ 91 w 265"/>
                <a:gd name="T37" fmla="*/ 1199 h 1855"/>
                <a:gd name="T38" fmla="*/ 78 w 265"/>
                <a:gd name="T39" fmla="*/ 1288 h 1855"/>
                <a:gd name="T40" fmla="*/ 67 w 265"/>
                <a:gd name="T41" fmla="*/ 1372 h 1855"/>
                <a:gd name="T42" fmla="*/ 56 w 265"/>
                <a:gd name="T43" fmla="*/ 1453 h 1855"/>
                <a:gd name="T44" fmla="*/ 45 w 265"/>
                <a:gd name="T45" fmla="*/ 1528 h 1855"/>
                <a:gd name="T46" fmla="*/ 35 w 265"/>
                <a:gd name="T47" fmla="*/ 1598 h 1855"/>
                <a:gd name="T48" fmla="*/ 26 w 265"/>
                <a:gd name="T49" fmla="*/ 1662 h 1855"/>
                <a:gd name="T50" fmla="*/ 19 w 265"/>
                <a:gd name="T51" fmla="*/ 1716 h 1855"/>
                <a:gd name="T52" fmla="*/ 11 w 265"/>
                <a:gd name="T53" fmla="*/ 1765 h 1855"/>
                <a:gd name="T54" fmla="*/ 6 w 265"/>
                <a:gd name="T55" fmla="*/ 1803 h 1855"/>
                <a:gd name="T56" fmla="*/ 2 w 265"/>
                <a:gd name="T57" fmla="*/ 1831 h 1855"/>
                <a:gd name="T58" fmla="*/ 0 w 265"/>
                <a:gd name="T59" fmla="*/ 1850 h 1855"/>
                <a:gd name="T60" fmla="*/ 0 w 265"/>
                <a:gd name="T61" fmla="*/ 1855 h 1855"/>
                <a:gd name="T62" fmla="*/ 0 w 265"/>
                <a:gd name="T63" fmla="*/ 1850 h 1855"/>
                <a:gd name="T64" fmla="*/ 2 w 265"/>
                <a:gd name="T65" fmla="*/ 1831 h 1855"/>
                <a:gd name="T66" fmla="*/ 6 w 265"/>
                <a:gd name="T67" fmla="*/ 1803 h 1855"/>
                <a:gd name="T68" fmla="*/ 11 w 265"/>
                <a:gd name="T69" fmla="*/ 1763 h 1855"/>
                <a:gd name="T70" fmla="*/ 17 w 265"/>
                <a:gd name="T71" fmla="*/ 1716 h 1855"/>
                <a:gd name="T72" fmla="*/ 22 w 265"/>
                <a:gd name="T73" fmla="*/ 1660 h 1855"/>
                <a:gd name="T74" fmla="*/ 32 w 265"/>
                <a:gd name="T75" fmla="*/ 1598 h 1855"/>
                <a:gd name="T76" fmla="*/ 39 w 265"/>
                <a:gd name="T77" fmla="*/ 1526 h 1855"/>
                <a:gd name="T78" fmla="*/ 48 w 265"/>
                <a:gd name="T79" fmla="*/ 1451 h 1855"/>
                <a:gd name="T80" fmla="*/ 60 w 265"/>
                <a:gd name="T81" fmla="*/ 1370 h 1855"/>
                <a:gd name="T82" fmla="*/ 69 w 265"/>
                <a:gd name="T83" fmla="*/ 1286 h 1855"/>
                <a:gd name="T84" fmla="*/ 80 w 265"/>
                <a:gd name="T85" fmla="*/ 1198 h 1855"/>
                <a:gd name="T86" fmla="*/ 91 w 265"/>
                <a:gd name="T87" fmla="*/ 1105 h 1855"/>
                <a:gd name="T88" fmla="*/ 102 w 265"/>
                <a:gd name="T89" fmla="*/ 1013 h 1855"/>
                <a:gd name="T90" fmla="*/ 114 w 265"/>
                <a:gd name="T91" fmla="*/ 921 h 1855"/>
                <a:gd name="T92" fmla="*/ 127 w 265"/>
                <a:gd name="T93" fmla="*/ 823 h 1855"/>
                <a:gd name="T94" fmla="*/ 138 w 265"/>
                <a:gd name="T95" fmla="*/ 726 h 1855"/>
                <a:gd name="T96" fmla="*/ 147 w 265"/>
                <a:gd name="T97" fmla="*/ 632 h 1855"/>
                <a:gd name="T98" fmla="*/ 158 w 265"/>
                <a:gd name="T99" fmla="*/ 540 h 1855"/>
                <a:gd name="T100" fmla="*/ 170 w 265"/>
                <a:gd name="T101" fmla="*/ 451 h 1855"/>
                <a:gd name="T102" fmla="*/ 179 w 265"/>
                <a:gd name="T103" fmla="*/ 369 h 1855"/>
                <a:gd name="T104" fmla="*/ 188 w 265"/>
                <a:gd name="T105" fmla="*/ 291 h 1855"/>
                <a:gd name="T106" fmla="*/ 196 w 265"/>
                <a:gd name="T107" fmla="*/ 220 h 1855"/>
                <a:gd name="T108" fmla="*/ 203 w 265"/>
                <a:gd name="T109" fmla="*/ 158 h 1855"/>
                <a:gd name="T110" fmla="*/ 209 w 265"/>
                <a:gd name="T111" fmla="*/ 104 h 1855"/>
                <a:gd name="T112" fmla="*/ 214 w 265"/>
                <a:gd name="T113" fmla="*/ 58 h 1855"/>
                <a:gd name="T114" fmla="*/ 218 w 265"/>
                <a:gd name="T115" fmla="*/ 23 h 1855"/>
                <a:gd name="T116" fmla="*/ 222 w 265"/>
                <a:gd name="T117" fmla="*/ 0 h 1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5" h="1855">
                  <a:moveTo>
                    <a:pt x="222" y="0"/>
                  </a:moveTo>
                  <a:lnTo>
                    <a:pt x="265" y="0"/>
                  </a:lnTo>
                  <a:lnTo>
                    <a:pt x="263" y="15"/>
                  </a:lnTo>
                  <a:lnTo>
                    <a:pt x="259" y="41"/>
                  </a:lnTo>
                  <a:lnTo>
                    <a:pt x="253" y="79"/>
                  </a:lnTo>
                  <a:lnTo>
                    <a:pt x="246" y="126"/>
                  </a:lnTo>
                  <a:lnTo>
                    <a:pt x="239" y="181"/>
                  </a:lnTo>
                  <a:lnTo>
                    <a:pt x="229" y="243"/>
                  </a:lnTo>
                  <a:lnTo>
                    <a:pt x="220" y="312"/>
                  </a:lnTo>
                  <a:lnTo>
                    <a:pt x="209" y="389"/>
                  </a:lnTo>
                  <a:lnTo>
                    <a:pt x="196" y="470"/>
                  </a:lnTo>
                  <a:lnTo>
                    <a:pt x="183" y="555"/>
                  </a:lnTo>
                  <a:lnTo>
                    <a:pt x="170" y="643"/>
                  </a:lnTo>
                  <a:lnTo>
                    <a:pt x="157" y="735"/>
                  </a:lnTo>
                  <a:lnTo>
                    <a:pt x="143" y="829"/>
                  </a:lnTo>
                  <a:lnTo>
                    <a:pt x="129" y="923"/>
                  </a:lnTo>
                  <a:lnTo>
                    <a:pt x="116" y="1015"/>
                  </a:lnTo>
                  <a:lnTo>
                    <a:pt x="104" y="1107"/>
                  </a:lnTo>
                  <a:lnTo>
                    <a:pt x="91" y="1199"/>
                  </a:lnTo>
                  <a:lnTo>
                    <a:pt x="78" y="1288"/>
                  </a:lnTo>
                  <a:lnTo>
                    <a:pt x="67" y="1372"/>
                  </a:lnTo>
                  <a:lnTo>
                    <a:pt x="56" y="1453"/>
                  </a:lnTo>
                  <a:lnTo>
                    <a:pt x="45" y="1528"/>
                  </a:lnTo>
                  <a:lnTo>
                    <a:pt x="35" y="1598"/>
                  </a:lnTo>
                  <a:lnTo>
                    <a:pt x="26" y="1662"/>
                  </a:lnTo>
                  <a:lnTo>
                    <a:pt x="19" y="1716"/>
                  </a:lnTo>
                  <a:lnTo>
                    <a:pt x="11" y="1765"/>
                  </a:lnTo>
                  <a:lnTo>
                    <a:pt x="6" y="1803"/>
                  </a:lnTo>
                  <a:lnTo>
                    <a:pt x="2" y="1831"/>
                  </a:lnTo>
                  <a:lnTo>
                    <a:pt x="0" y="1850"/>
                  </a:lnTo>
                  <a:lnTo>
                    <a:pt x="0" y="1855"/>
                  </a:lnTo>
                  <a:lnTo>
                    <a:pt x="0" y="1850"/>
                  </a:lnTo>
                  <a:lnTo>
                    <a:pt x="2" y="1831"/>
                  </a:lnTo>
                  <a:lnTo>
                    <a:pt x="6" y="1803"/>
                  </a:lnTo>
                  <a:lnTo>
                    <a:pt x="11" y="1763"/>
                  </a:lnTo>
                  <a:lnTo>
                    <a:pt x="17" y="1716"/>
                  </a:lnTo>
                  <a:lnTo>
                    <a:pt x="22" y="1660"/>
                  </a:lnTo>
                  <a:lnTo>
                    <a:pt x="32" y="1598"/>
                  </a:lnTo>
                  <a:lnTo>
                    <a:pt x="39" y="1526"/>
                  </a:lnTo>
                  <a:lnTo>
                    <a:pt x="48" y="1451"/>
                  </a:lnTo>
                  <a:lnTo>
                    <a:pt x="60" y="1370"/>
                  </a:lnTo>
                  <a:lnTo>
                    <a:pt x="69" y="1286"/>
                  </a:lnTo>
                  <a:lnTo>
                    <a:pt x="80" y="1198"/>
                  </a:lnTo>
                  <a:lnTo>
                    <a:pt x="91" y="1105"/>
                  </a:lnTo>
                  <a:lnTo>
                    <a:pt x="102" y="1013"/>
                  </a:lnTo>
                  <a:lnTo>
                    <a:pt x="114" y="921"/>
                  </a:lnTo>
                  <a:lnTo>
                    <a:pt x="127" y="823"/>
                  </a:lnTo>
                  <a:lnTo>
                    <a:pt x="138" y="726"/>
                  </a:lnTo>
                  <a:lnTo>
                    <a:pt x="147" y="632"/>
                  </a:lnTo>
                  <a:lnTo>
                    <a:pt x="158" y="540"/>
                  </a:lnTo>
                  <a:lnTo>
                    <a:pt x="170" y="451"/>
                  </a:lnTo>
                  <a:lnTo>
                    <a:pt x="179" y="369"/>
                  </a:lnTo>
                  <a:lnTo>
                    <a:pt x="188" y="291"/>
                  </a:lnTo>
                  <a:lnTo>
                    <a:pt x="196" y="220"/>
                  </a:lnTo>
                  <a:lnTo>
                    <a:pt x="203" y="158"/>
                  </a:lnTo>
                  <a:lnTo>
                    <a:pt x="209" y="104"/>
                  </a:lnTo>
                  <a:lnTo>
                    <a:pt x="214" y="58"/>
                  </a:lnTo>
                  <a:lnTo>
                    <a:pt x="218" y="23"/>
                  </a:lnTo>
                  <a:lnTo>
                    <a:pt x="2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2" name="Freeform 92"/>
            <p:cNvSpPr>
              <a:spLocks/>
            </p:cNvSpPr>
            <p:nvPr/>
          </p:nvSpPr>
          <p:spPr bwMode="auto">
            <a:xfrm>
              <a:off x="6486525" y="930276"/>
              <a:ext cx="254000" cy="942975"/>
            </a:xfrm>
            <a:custGeom>
              <a:avLst/>
              <a:gdLst>
                <a:gd name="T0" fmla="*/ 259 w 319"/>
                <a:gd name="T1" fmla="*/ 0 h 1188"/>
                <a:gd name="T2" fmla="*/ 319 w 319"/>
                <a:gd name="T3" fmla="*/ 0 h 1188"/>
                <a:gd name="T4" fmla="*/ 291 w 319"/>
                <a:gd name="T5" fmla="*/ 104 h 1188"/>
                <a:gd name="T6" fmla="*/ 259 w 319"/>
                <a:gd name="T7" fmla="*/ 214 h 1188"/>
                <a:gd name="T8" fmla="*/ 227 w 319"/>
                <a:gd name="T9" fmla="*/ 331 h 1188"/>
                <a:gd name="T10" fmla="*/ 194 w 319"/>
                <a:gd name="T11" fmla="*/ 451 h 1188"/>
                <a:gd name="T12" fmla="*/ 173 w 319"/>
                <a:gd name="T13" fmla="*/ 530 h 1188"/>
                <a:gd name="T14" fmla="*/ 153 w 319"/>
                <a:gd name="T15" fmla="*/ 607 h 1188"/>
                <a:gd name="T16" fmla="*/ 132 w 319"/>
                <a:gd name="T17" fmla="*/ 684 h 1188"/>
                <a:gd name="T18" fmla="*/ 114 w 319"/>
                <a:gd name="T19" fmla="*/ 758 h 1188"/>
                <a:gd name="T20" fmla="*/ 95 w 319"/>
                <a:gd name="T21" fmla="*/ 829 h 1188"/>
                <a:gd name="T22" fmla="*/ 76 w 319"/>
                <a:gd name="T23" fmla="*/ 897 h 1188"/>
                <a:gd name="T24" fmla="*/ 61 w 319"/>
                <a:gd name="T25" fmla="*/ 959 h 1188"/>
                <a:gd name="T26" fmla="*/ 46 w 319"/>
                <a:gd name="T27" fmla="*/ 1015 h 1188"/>
                <a:gd name="T28" fmla="*/ 32 w 319"/>
                <a:gd name="T29" fmla="*/ 1064 h 1188"/>
                <a:gd name="T30" fmla="*/ 20 w 319"/>
                <a:gd name="T31" fmla="*/ 1107 h 1188"/>
                <a:gd name="T32" fmla="*/ 13 w 319"/>
                <a:gd name="T33" fmla="*/ 1141 h 1188"/>
                <a:gd name="T34" fmla="*/ 5 w 319"/>
                <a:gd name="T35" fmla="*/ 1167 h 1188"/>
                <a:gd name="T36" fmla="*/ 2 w 319"/>
                <a:gd name="T37" fmla="*/ 1182 h 1188"/>
                <a:gd name="T38" fmla="*/ 0 w 319"/>
                <a:gd name="T39" fmla="*/ 1188 h 1188"/>
                <a:gd name="T40" fmla="*/ 2 w 319"/>
                <a:gd name="T41" fmla="*/ 1182 h 1188"/>
                <a:gd name="T42" fmla="*/ 4 w 319"/>
                <a:gd name="T43" fmla="*/ 1167 h 1188"/>
                <a:gd name="T44" fmla="*/ 11 w 319"/>
                <a:gd name="T45" fmla="*/ 1141 h 1188"/>
                <a:gd name="T46" fmla="*/ 19 w 319"/>
                <a:gd name="T47" fmla="*/ 1105 h 1188"/>
                <a:gd name="T48" fmla="*/ 28 w 319"/>
                <a:gd name="T49" fmla="*/ 1062 h 1188"/>
                <a:gd name="T50" fmla="*/ 39 w 319"/>
                <a:gd name="T51" fmla="*/ 1013 h 1188"/>
                <a:gd name="T52" fmla="*/ 52 w 319"/>
                <a:gd name="T53" fmla="*/ 955 h 1188"/>
                <a:gd name="T54" fmla="*/ 65 w 319"/>
                <a:gd name="T55" fmla="*/ 893 h 1188"/>
                <a:gd name="T56" fmla="*/ 80 w 319"/>
                <a:gd name="T57" fmla="*/ 825 h 1188"/>
                <a:gd name="T58" fmla="*/ 97 w 319"/>
                <a:gd name="T59" fmla="*/ 754 h 1188"/>
                <a:gd name="T60" fmla="*/ 114 w 319"/>
                <a:gd name="T61" fmla="*/ 679 h 1188"/>
                <a:gd name="T62" fmla="*/ 130 w 319"/>
                <a:gd name="T63" fmla="*/ 602 h 1188"/>
                <a:gd name="T64" fmla="*/ 149 w 319"/>
                <a:gd name="T65" fmla="*/ 523 h 1188"/>
                <a:gd name="T66" fmla="*/ 166 w 319"/>
                <a:gd name="T67" fmla="*/ 444 h 1188"/>
                <a:gd name="T68" fmla="*/ 190 w 319"/>
                <a:gd name="T69" fmla="*/ 325 h 1188"/>
                <a:gd name="T70" fmla="*/ 214 w 319"/>
                <a:gd name="T71" fmla="*/ 211 h 1188"/>
                <a:gd name="T72" fmla="*/ 239 w 319"/>
                <a:gd name="T73" fmla="*/ 102 h 1188"/>
                <a:gd name="T74" fmla="*/ 259 w 319"/>
                <a:gd name="T75" fmla="*/ 0 h 1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19" h="1188">
                  <a:moveTo>
                    <a:pt x="259" y="0"/>
                  </a:moveTo>
                  <a:lnTo>
                    <a:pt x="319" y="0"/>
                  </a:lnTo>
                  <a:lnTo>
                    <a:pt x="291" y="104"/>
                  </a:lnTo>
                  <a:lnTo>
                    <a:pt x="259" y="214"/>
                  </a:lnTo>
                  <a:lnTo>
                    <a:pt x="227" y="331"/>
                  </a:lnTo>
                  <a:lnTo>
                    <a:pt x="194" y="451"/>
                  </a:lnTo>
                  <a:lnTo>
                    <a:pt x="173" y="530"/>
                  </a:lnTo>
                  <a:lnTo>
                    <a:pt x="153" y="607"/>
                  </a:lnTo>
                  <a:lnTo>
                    <a:pt x="132" y="684"/>
                  </a:lnTo>
                  <a:lnTo>
                    <a:pt x="114" y="758"/>
                  </a:lnTo>
                  <a:lnTo>
                    <a:pt x="95" y="829"/>
                  </a:lnTo>
                  <a:lnTo>
                    <a:pt x="76" y="897"/>
                  </a:lnTo>
                  <a:lnTo>
                    <a:pt x="61" y="959"/>
                  </a:lnTo>
                  <a:lnTo>
                    <a:pt x="46" y="1015"/>
                  </a:lnTo>
                  <a:lnTo>
                    <a:pt x="32" y="1064"/>
                  </a:lnTo>
                  <a:lnTo>
                    <a:pt x="20" y="1107"/>
                  </a:lnTo>
                  <a:lnTo>
                    <a:pt x="13" y="1141"/>
                  </a:lnTo>
                  <a:lnTo>
                    <a:pt x="5" y="1167"/>
                  </a:lnTo>
                  <a:lnTo>
                    <a:pt x="2" y="1182"/>
                  </a:lnTo>
                  <a:lnTo>
                    <a:pt x="0" y="1188"/>
                  </a:lnTo>
                  <a:lnTo>
                    <a:pt x="2" y="1182"/>
                  </a:lnTo>
                  <a:lnTo>
                    <a:pt x="4" y="1167"/>
                  </a:lnTo>
                  <a:lnTo>
                    <a:pt x="11" y="1141"/>
                  </a:lnTo>
                  <a:lnTo>
                    <a:pt x="19" y="1105"/>
                  </a:lnTo>
                  <a:lnTo>
                    <a:pt x="28" y="1062"/>
                  </a:lnTo>
                  <a:lnTo>
                    <a:pt x="39" y="1013"/>
                  </a:lnTo>
                  <a:lnTo>
                    <a:pt x="52" y="955"/>
                  </a:lnTo>
                  <a:lnTo>
                    <a:pt x="65" y="893"/>
                  </a:lnTo>
                  <a:lnTo>
                    <a:pt x="80" y="825"/>
                  </a:lnTo>
                  <a:lnTo>
                    <a:pt x="97" y="754"/>
                  </a:lnTo>
                  <a:lnTo>
                    <a:pt x="114" y="679"/>
                  </a:lnTo>
                  <a:lnTo>
                    <a:pt x="130" y="602"/>
                  </a:lnTo>
                  <a:lnTo>
                    <a:pt x="149" y="523"/>
                  </a:lnTo>
                  <a:lnTo>
                    <a:pt x="166" y="444"/>
                  </a:lnTo>
                  <a:lnTo>
                    <a:pt x="190" y="325"/>
                  </a:lnTo>
                  <a:lnTo>
                    <a:pt x="214" y="211"/>
                  </a:lnTo>
                  <a:lnTo>
                    <a:pt x="239" y="102"/>
                  </a:lnTo>
                  <a:lnTo>
                    <a:pt x="2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3" name="Freeform 93"/>
            <p:cNvSpPr>
              <a:spLocks/>
            </p:cNvSpPr>
            <p:nvPr/>
          </p:nvSpPr>
          <p:spPr bwMode="auto">
            <a:xfrm>
              <a:off x="6761163" y="930276"/>
              <a:ext cx="277813" cy="704850"/>
            </a:xfrm>
            <a:custGeom>
              <a:avLst/>
              <a:gdLst>
                <a:gd name="T0" fmla="*/ 311 w 350"/>
                <a:gd name="T1" fmla="*/ 0 h 887"/>
                <a:gd name="T2" fmla="*/ 350 w 350"/>
                <a:gd name="T3" fmla="*/ 0 h 887"/>
                <a:gd name="T4" fmla="*/ 0 w 350"/>
                <a:gd name="T5" fmla="*/ 887 h 887"/>
                <a:gd name="T6" fmla="*/ 311 w 350"/>
                <a:gd name="T7" fmla="*/ 0 h 8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0" h="887">
                  <a:moveTo>
                    <a:pt x="311" y="0"/>
                  </a:moveTo>
                  <a:lnTo>
                    <a:pt x="350" y="0"/>
                  </a:lnTo>
                  <a:lnTo>
                    <a:pt x="0" y="887"/>
                  </a:lnTo>
                  <a:lnTo>
                    <a:pt x="3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4" name="Freeform 94"/>
            <p:cNvSpPr>
              <a:spLocks/>
            </p:cNvSpPr>
            <p:nvPr/>
          </p:nvSpPr>
          <p:spPr bwMode="auto">
            <a:xfrm>
              <a:off x="7115175" y="930276"/>
              <a:ext cx="233363" cy="425450"/>
            </a:xfrm>
            <a:custGeom>
              <a:avLst/>
              <a:gdLst>
                <a:gd name="T0" fmla="*/ 246 w 295"/>
                <a:gd name="T1" fmla="*/ 0 h 536"/>
                <a:gd name="T2" fmla="*/ 295 w 295"/>
                <a:gd name="T3" fmla="*/ 0 h 536"/>
                <a:gd name="T4" fmla="*/ 259 w 295"/>
                <a:gd name="T5" fmla="*/ 62 h 536"/>
                <a:gd name="T6" fmla="*/ 230 w 295"/>
                <a:gd name="T7" fmla="*/ 117 h 536"/>
                <a:gd name="T8" fmla="*/ 200 w 295"/>
                <a:gd name="T9" fmla="*/ 171 h 536"/>
                <a:gd name="T10" fmla="*/ 172 w 295"/>
                <a:gd name="T11" fmla="*/ 224 h 536"/>
                <a:gd name="T12" fmla="*/ 144 w 295"/>
                <a:gd name="T13" fmla="*/ 275 h 536"/>
                <a:gd name="T14" fmla="*/ 118 w 295"/>
                <a:gd name="T15" fmla="*/ 323 h 536"/>
                <a:gd name="T16" fmla="*/ 94 w 295"/>
                <a:gd name="T17" fmla="*/ 369 h 536"/>
                <a:gd name="T18" fmla="*/ 71 w 295"/>
                <a:gd name="T19" fmla="*/ 408 h 536"/>
                <a:gd name="T20" fmla="*/ 51 w 295"/>
                <a:gd name="T21" fmla="*/ 446 h 536"/>
                <a:gd name="T22" fmla="*/ 34 w 295"/>
                <a:gd name="T23" fmla="*/ 476 h 536"/>
                <a:gd name="T24" fmla="*/ 21 w 295"/>
                <a:gd name="T25" fmla="*/ 502 h 536"/>
                <a:gd name="T26" fmla="*/ 10 w 295"/>
                <a:gd name="T27" fmla="*/ 521 h 536"/>
                <a:gd name="T28" fmla="*/ 4 w 295"/>
                <a:gd name="T29" fmla="*/ 532 h 536"/>
                <a:gd name="T30" fmla="*/ 0 w 295"/>
                <a:gd name="T31" fmla="*/ 536 h 536"/>
                <a:gd name="T32" fmla="*/ 4 w 295"/>
                <a:gd name="T33" fmla="*/ 532 h 536"/>
                <a:gd name="T34" fmla="*/ 10 w 295"/>
                <a:gd name="T35" fmla="*/ 517 h 536"/>
                <a:gd name="T36" fmla="*/ 21 w 295"/>
                <a:gd name="T37" fmla="*/ 494 h 536"/>
                <a:gd name="T38" fmla="*/ 34 w 295"/>
                <a:gd name="T39" fmla="*/ 464 h 536"/>
                <a:gd name="T40" fmla="*/ 53 w 295"/>
                <a:gd name="T41" fmla="*/ 427 h 536"/>
                <a:gd name="T42" fmla="*/ 71 w 295"/>
                <a:gd name="T43" fmla="*/ 384 h 536"/>
                <a:gd name="T44" fmla="*/ 94 w 295"/>
                <a:gd name="T45" fmla="*/ 335 h 536"/>
                <a:gd name="T46" fmla="*/ 118 w 295"/>
                <a:gd name="T47" fmla="*/ 282 h 536"/>
                <a:gd name="T48" fmla="*/ 144 w 295"/>
                <a:gd name="T49" fmla="*/ 226 h 536"/>
                <a:gd name="T50" fmla="*/ 170 w 295"/>
                <a:gd name="T51" fmla="*/ 167 h 536"/>
                <a:gd name="T52" fmla="*/ 198 w 295"/>
                <a:gd name="T53" fmla="*/ 107 h 536"/>
                <a:gd name="T54" fmla="*/ 226 w 295"/>
                <a:gd name="T55" fmla="*/ 47 h 536"/>
                <a:gd name="T56" fmla="*/ 246 w 295"/>
                <a:gd name="T57" fmla="*/ 0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95" h="536">
                  <a:moveTo>
                    <a:pt x="246" y="0"/>
                  </a:moveTo>
                  <a:lnTo>
                    <a:pt x="295" y="0"/>
                  </a:lnTo>
                  <a:lnTo>
                    <a:pt x="259" y="62"/>
                  </a:lnTo>
                  <a:lnTo>
                    <a:pt x="230" y="117"/>
                  </a:lnTo>
                  <a:lnTo>
                    <a:pt x="200" y="171"/>
                  </a:lnTo>
                  <a:lnTo>
                    <a:pt x="172" y="224"/>
                  </a:lnTo>
                  <a:lnTo>
                    <a:pt x="144" y="275"/>
                  </a:lnTo>
                  <a:lnTo>
                    <a:pt x="118" y="323"/>
                  </a:lnTo>
                  <a:lnTo>
                    <a:pt x="94" y="369"/>
                  </a:lnTo>
                  <a:lnTo>
                    <a:pt x="71" y="408"/>
                  </a:lnTo>
                  <a:lnTo>
                    <a:pt x="51" y="446"/>
                  </a:lnTo>
                  <a:lnTo>
                    <a:pt x="34" y="476"/>
                  </a:lnTo>
                  <a:lnTo>
                    <a:pt x="21" y="502"/>
                  </a:lnTo>
                  <a:lnTo>
                    <a:pt x="10" y="521"/>
                  </a:lnTo>
                  <a:lnTo>
                    <a:pt x="4" y="532"/>
                  </a:lnTo>
                  <a:lnTo>
                    <a:pt x="0" y="536"/>
                  </a:lnTo>
                  <a:lnTo>
                    <a:pt x="4" y="532"/>
                  </a:lnTo>
                  <a:lnTo>
                    <a:pt x="10" y="517"/>
                  </a:lnTo>
                  <a:lnTo>
                    <a:pt x="21" y="494"/>
                  </a:lnTo>
                  <a:lnTo>
                    <a:pt x="34" y="464"/>
                  </a:lnTo>
                  <a:lnTo>
                    <a:pt x="53" y="427"/>
                  </a:lnTo>
                  <a:lnTo>
                    <a:pt x="71" y="384"/>
                  </a:lnTo>
                  <a:lnTo>
                    <a:pt x="94" y="335"/>
                  </a:lnTo>
                  <a:lnTo>
                    <a:pt x="118" y="282"/>
                  </a:lnTo>
                  <a:lnTo>
                    <a:pt x="144" y="226"/>
                  </a:lnTo>
                  <a:lnTo>
                    <a:pt x="170" y="167"/>
                  </a:lnTo>
                  <a:lnTo>
                    <a:pt x="198" y="107"/>
                  </a:lnTo>
                  <a:lnTo>
                    <a:pt x="226" y="47"/>
                  </a:lnTo>
                  <a:lnTo>
                    <a:pt x="2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5" name="Freeform 95"/>
            <p:cNvSpPr>
              <a:spLocks/>
            </p:cNvSpPr>
            <p:nvPr/>
          </p:nvSpPr>
          <p:spPr bwMode="auto">
            <a:xfrm>
              <a:off x="6686550" y="930276"/>
              <a:ext cx="911225" cy="1452562"/>
            </a:xfrm>
            <a:custGeom>
              <a:avLst/>
              <a:gdLst>
                <a:gd name="T0" fmla="*/ 1148 w 1148"/>
                <a:gd name="T1" fmla="*/ 0 h 1829"/>
                <a:gd name="T2" fmla="*/ 1081 w 1148"/>
                <a:gd name="T3" fmla="*/ 107 h 1829"/>
                <a:gd name="T4" fmla="*/ 1023 w 1148"/>
                <a:gd name="T5" fmla="*/ 196 h 1829"/>
                <a:gd name="T6" fmla="*/ 978 w 1148"/>
                <a:gd name="T7" fmla="*/ 265 h 1829"/>
                <a:gd name="T8" fmla="*/ 948 w 1148"/>
                <a:gd name="T9" fmla="*/ 308 h 1829"/>
                <a:gd name="T10" fmla="*/ 939 w 1148"/>
                <a:gd name="T11" fmla="*/ 325 h 1829"/>
                <a:gd name="T12" fmla="*/ 928 w 1148"/>
                <a:gd name="T13" fmla="*/ 342 h 1829"/>
                <a:gd name="T14" fmla="*/ 898 w 1148"/>
                <a:gd name="T15" fmla="*/ 389 h 1829"/>
                <a:gd name="T16" fmla="*/ 852 w 1148"/>
                <a:gd name="T17" fmla="*/ 463 h 1829"/>
                <a:gd name="T18" fmla="*/ 792 w 1148"/>
                <a:gd name="T19" fmla="*/ 558 h 1829"/>
                <a:gd name="T20" fmla="*/ 719 w 1148"/>
                <a:gd name="T21" fmla="*/ 673 h 1829"/>
                <a:gd name="T22" fmla="*/ 639 w 1148"/>
                <a:gd name="T23" fmla="*/ 799 h 1829"/>
                <a:gd name="T24" fmla="*/ 553 w 1148"/>
                <a:gd name="T25" fmla="*/ 934 h 1829"/>
                <a:gd name="T26" fmla="*/ 466 w 1148"/>
                <a:gd name="T27" fmla="*/ 1075 h 1829"/>
                <a:gd name="T28" fmla="*/ 378 w 1148"/>
                <a:gd name="T29" fmla="*/ 1216 h 1829"/>
                <a:gd name="T30" fmla="*/ 294 w 1148"/>
                <a:gd name="T31" fmla="*/ 1352 h 1829"/>
                <a:gd name="T32" fmla="*/ 216 w 1148"/>
                <a:gd name="T33" fmla="*/ 1479 h 1829"/>
                <a:gd name="T34" fmla="*/ 145 w 1148"/>
                <a:gd name="T35" fmla="*/ 1594 h 1829"/>
                <a:gd name="T36" fmla="*/ 85 w 1148"/>
                <a:gd name="T37" fmla="*/ 1690 h 1829"/>
                <a:gd name="T38" fmla="*/ 41 w 1148"/>
                <a:gd name="T39" fmla="*/ 1765 h 1829"/>
                <a:gd name="T40" fmla="*/ 11 w 1148"/>
                <a:gd name="T41" fmla="*/ 1812 h 1829"/>
                <a:gd name="T42" fmla="*/ 0 w 1148"/>
                <a:gd name="T43" fmla="*/ 1829 h 1829"/>
                <a:gd name="T44" fmla="*/ 11 w 1148"/>
                <a:gd name="T45" fmla="*/ 1812 h 1829"/>
                <a:gd name="T46" fmla="*/ 39 w 1148"/>
                <a:gd name="T47" fmla="*/ 1763 h 1829"/>
                <a:gd name="T48" fmla="*/ 82 w 1148"/>
                <a:gd name="T49" fmla="*/ 1688 h 1829"/>
                <a:gd name="T50" fmla="*/ 139 w 1148"/>
                <a:gd name="T51" fmla="*/ 1590 h 1829"/>
                <a:gd name="T52" fmla="*/ 206 w 1148"/>
                <a:gd name="T53" fmla="*/ 1474 h 1829"/>
                <a:gd name="T54" fmla="*/ 281 w 1148"/>
                <a:gd name="T55" fmla="*/ 1344 h 1829"/>
                <a:gd name="T56" fmla="*/ 361 w 1148"/>
                <a:gd name="T57" fmla="*/ 1205 h 1829"/>
                <a:gd name="T58" fmla="*/ 443 w 1148"/>
                <a:gd name="T59" fmla="*/ 1062 h 1829"/>
                <a:gd name="T60" fmla="*/ 525 w 1148"/>
                <a:gd name="T61" fmla="*/ 917 h 1829"/>
                <a:gd name="T62" fmla="*/ 604 w 1148"/>
                <a:gd name="T63" fmla="*/ 778 h 1829"/>
                <a:gd name="T64" fmla="*/ 676 w 1148"/>
                <a:gd name="T65" fmla="*/ 647 h 1829"/>
                <a:gd name="T66" fmla="*/ 743 w 1148"/>
                <a:gd name="T67" fmla="*/ 530 h 1829"/>
                <a:gd name="T68" fmla="*/ 799 w 1148"/>
                <a:gd name="T69" fmla="*/ 431 h 1829"/>
                <a:gd name="T70" fmla="*/ 842 w 1148"/>
                <a:gd name="T71" fmla="*/ 354 h 1829"/>
                <a:gd name="T72" fmla="*/ 870 w 1148"/>
                <a:gd name="T73" fmla="*/ 305 h 1829"/>
                <a:gd name="T74" fmla="*/ 879 w 1148"/>
                <a:gd name="T75" fmla="*/ 288 h 1829"/>
                <a:gd name="T76" fmla="*/ 889 w 1148"/>
                <a:gd name="T77" fmla="*/ 271 h 1829"/>
                <a:gd name="T78" fmla="*/ 915 w 1148"/>
                <a:gd name="T79" fmla="*/ 224 h 1829"/>
                <a:gd name="T80" fmla="*/ 954 w 1148"/>
                <a:gd name="T81" fmla="*/ 150 h 1829"/>
                <a:gd name="T82" fmla="*/ 1006 w 1148"/>
                <a:gd name="T83" fmla="*/ 55 h 1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48" h="1829">
                  <a:moveTo>
                    <a:pt x="1036" y="0"/>
                  </a:moveTo>
                  <a:lnTo>
                    <a:pt x="1148" y="0"/>
                  </a:lnTo>
                  <a:lnTo>
                    <a:pt x="1113" y="55"/>
                  </a:lnTo>
                  <a:lnTo>
                    <a:pt x="1081" y="107"/>
                  </a:lnTo>
                  <a:lnTo>
                    <a:pt x="1049" y="154"/>
                  </a:lnTo>
                  <a:lnTo>
                    <a:pt x="1023" y="196"/>
                  </a:lnTo>
                  <a:lnTo>
                    <a:pt x="999" y="233"/>
                  </a:lnTo>
                  <a:lnTo>
                    <a:pt x="978" y="265"/>
                  </a:lnTo>
                  <a:lnTo>
                    <a:pt x="962" y="290"/>
                  </a:lnTo>
                  <a:lnTo>
                    <a:pt x="948" y="308"/>
                  </a:lnTo>
                  <a:lnTo>
                    <a:pt x="941" y="320"/>
                  </a:lnTo>
                  <a:lnTo>
                    <a:pt x="939" y="325"/>
                  </a:lnTo>
                  <a:lnTo>
                    <a:pt x="937" y="329"/>
                  </a:lnTo>
                  <a:lnTo>
                    <a:pt x="928" y="342"/>
                  </a:lnTo>
                  <a:lnTo>
                    <a:pt x="915" y="361"/>
                  </a:lnTo>
                  <a:lnTo>
                    <a:pt x="898" y="389"/>
                  </a:lnTo>
                  <a:lnTo>
                    <a:pt x="878" y="423"/>
                  </a:lnTo>
                  <a:lnTo>
                    <a:pt x="852" y="463"/>
                  </a:lnTo>
                  <a:lnTo>
                    <a:pt x="824" y="508"/>
                  </a:lnTo>
                  <a:lnTo>
                    <a:pt x="792" y="558"/>
                  </a:lnTo>
                  <a:lnTo>
                    <a:pt x="756" y="613"/>
                  </a:lnTo>
                  <a:lnTo>
                    <a:pt x="719" y="673"/>
                  </a:lnTo>
                  <a:lnTo>
                    <a:pt x="680" y="735"/>
                  </a:lnTo>
                  <a:lnTo>
                    <a:pt x="639" y="799"/>
                  </a:lnTo>
                  <a:lnTo>
                    <a:pt x="596" y="867"/>
                  </a:lnTo>
                  <a:lnTo>
                    <a:pt x="553" y="934"/>
                  </a:lnTo>
                  <a:lnTo>
                    <a:pt x="510" y="1004"/>
                  </a:lnTo>
                  <a:lnTo>
                    <a:pt x="466" y="1075"/>
                  </a:lnTo>
                  <a:lnTo>
                    <a:pt x="421" y="1145"/>
                  </a:lnTo>
                  <a:lnTo>
                    <a:pt x="378" y="1216"/>
                  </a:lnTo>
                  <a:lnTo>
                    <a:pt x="335" y="1284"/>
                  </a:lnTo>
                  <a:lnTo>
                    <a:pt x="294" y="1352"/>
                  </a:lnTo>
                  <a:lnTo>
                    <a:pt x="255" y="1417"/>
                  </a:lnTo>
                  <a:lnTo>
                    <a:pt x="216" y="1479"/>
                  </a:lnTo>
                  <a:lnTo>
                    <a:pt x="179" y="1540"/>
                  </a:lnTo>
                  <a:lnTo>
                    <a:pt x="145" y="1594"/>
                  </a:lnTo>
                  <a:lnTo>
                    <a:pt x="113" y="1645"/>
                  </a:lnTo>
                  <a:lnTo>
                    <a:pt x="85" y="1690"/>
                  </a:lnTo>
                  <a:lnTo>
                    <a:pt x="61" y="1731"/>
                  </a:lnTo>
                  <a:lnTo>
                    <a:pt x="41" y="1765"/>
                  </a:lnTo>
                  <a:lnTo>
                    <a:pt x="24" y="1793"/>
                  </a:lnTo>
                  <a:lnTo>
                    <a:pt x="11" y="1812"/>
                  </a:lnTo>
                  <a:lnTo>
                    <a:pt x="3" y="1825"/>
                  </a:lnTo>
                  <a:lnTo>
                    <a:pt x="0" y="1829"/>
                  </a:lnTo>
                  <a:lnTo>
                    <a:pt x="3" y="1825"/>
                  </a:lnTo>
                  <a:lnTo>
                    <a:pt x="11" y="1812"/>
                  </a:lnTo>
                  <a:lnTo>
                    <a:pt x="22" y="1792"/>
                  </a:lnTo>
                  <a:lnTo>
                    <a:pt x="39" y="1763"/>
                  </a:lnTo>
                  <a:lnTo>
                    <a:pt x="57" y="1729"/>
                  </a:lnTo>
                  <a:lnTo>
                    <a:pt x="82" y="1688"/>
                  </a:lnTo>
                  <a:lnTo>
                    <a:pt x="110" y="1641"/>
                  </a:lnTo>
                  <a:lnTo>
                    <a:pt x="139" y="1590"/>
                  </a:lnTo>
                  <a:lnTo>
                    <a:pt x="171" y="1534"/>
                  </a:lnTo>
                  <a:lnTo>
                    <a:pt x="206" y="1474"/>
                  </a:lnTo>
                  <a:lnTo>
                    <a:pt x="242" y="1410"/>
                  </a:lnTo>
                  <a:lnTo>
                    <a:pt x="281" y="1344"/>
                  </a:lnTo>
                  <a:lnTo>
                    <a:pt x="320" y="1275"/>
                  </a:lnTo>
                  <a:lnTo>
                    <a:pt x="361" y="1205"/>
                  </a:lnTo>
                  <a:lnTo>
                    <a:pt x="402" y="1134"/>
                  </a:lnTo>
                  <a:lnTo>
                    <a:pt x="443" y="1062"/>
                  </a:lnTo>
                  <a:lnTo>
                    <a:pt x="484" y="989"/>
                  </a:lnTo>
                  <a:lnTo>
                    <a:pt x="525" y="917"/>
                  </a:lnTo>
                  <a:lnTo>
                    <a:pt x="564" y="846"/>
                  </a:lnTo>
                  <a:lnTo>
                    <a:pt x="604" y="778"/>
                  </a:lnTo>
                  <a:lnTo>
                    <a:pt x="641" y="711"/>
                  </a:lnTo>
                  <a:lnTo>
                    <a:pt x="676" y="647"/>
                  </a:lnTo>
                  <a:lnTo>
                    <a:pt x="712" y="587"/>
                  </a:lnTo>
                  <a:lnTo>
                    <a:pt x="743" y="530"/>
                  </a:lnTo>
                  <a:lnTo>
                    <a:pt x="773" y="478"/>
                  </a:lnTo>
                  <a:lnTo>
                    <a:pt x="799" y="431"/>
                  </a:lnTo>
                  <a:lnTo>
                    <a:pt x="822" y="389"/>
                  </a:lnTo>
                  <a:lnTo>
                    <a:pt x="842" y="354"/>
                  </a:lnTo>
                  <a:lnTo>
                    <a:pt x="857" y="325"/>
                  </a:lnTo>
                  <a:lnTo>
                    <a:pt x="870" y="305"/>
                  </a:lnTo>
                  <a:lnTo>
                    <a:pt x="876" y="291"/>
                  </a:lnTo>
                  <a:lnTo>
                    <a:pt x="879" y="288"/>
                  </a:lnTo>
                  <a:lnTo>
                    <a:pt x="881" y="284"/>
                  </a:lnTo>
                  <a:lnTo>
                    <a:pt x="889" y="271"/>
                  </a:lnTo>
                  <a:lnTo>
                    <a:pt x="900" y="250"/>
                  </a:lnTo>
                  <a:lnTo>
                    <a:pt x="915" y="224"/>
                  </a:lnTo>
                  <a:lnTo>
                    <a:pt x="934" y="190"/>
                  </a:lnTo>
                  <a:lnTo>
                    <a:pt x="954" y="150"/>
                  </a:lnTo>
                  <a:lnTo>
                    <a:pt x="980" y="105"/>
                  </a:lnTo>
                  <a:lnTo>
                    <a:pt x="1006" y="55"/>
                  </a:lnTo>
                  <a:lnTo>
                    <a:pt x="10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6" name="Freeform 96"/>
            <p:cNvSpPr>
              <a:spLocks/>
            </p:cNvSpPr>
            <p:nvPr/>
          </p:nvSpPr>
          <p:spPr bwMode="auto">
            <a:xfrm>
              <a:off x="7307263" y="930276"/>
              <a:ext cx="455613" cy="641350"/>
            </a:xfrm>
            <a:custGeom>
              <a:avLst/>
              <a:gdLst>
                <a:gd name="T0" fmla="*/ 518 w 574"/>
                <a:gd name="T1" fmla="*/ 0 h 808"/>
                <a:gd name="T2" fmla="*/ 574 w 574"/>
                <a:gd name="T3" fmla="*/ 0 h 808"/>
                <a:gd name="T4" fmla="*/ 0 w 574"/>
                <a:gd name="T5" fmla="*/ 808 h 808"/>
                <a:gd name="T6" fmla="*/ 518 w 574"/>
                <a:gd name="T7" fmla="*/ 0 h 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4" h="808">
                  <a:moveTo>
                    <a:pt x="518" y="0"/>
                  </a:moveTo>
                  <a:lnTo>
                    <a:pt x="574" y="0"/>
                  </a:lnTo>
                  <a:lnTo>
                    <a:pt x="0" y="808"/>
                  </a:lnTo>
                  <a:lnTo>
                    <a:pt x="5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7" name="Freeform 97"/>
            <p:cNvSpPr>
              <a:spLocks/>
            </p:cNvSpPr>
            <p:nvPr/>
          </p:nvSpPr>
          <p:spPr bwMode="auto">
            <a:xfrm>
              <a:off x="7518400" y="930276"/>
              <a:ext cx="428625" cy="538162"/>
            </a:xfrm>
            <a:custGeom>
              <a:avLst/>
              <a:gdLst>
                <a:gd name="T0" fmla="*/ 479 w 539"/>
                <a:gd name="T1" fmla="*/ 0 h 679"/>
                <a:gd name="T2" fmla="*/ 539 w 539"/>
                <a:gd name="T3" fmla="*/ 0 h 679"/>
                <a:gd name="T4" fmla="*/ 0 w 539"/>
                <a:gd name="T5" fmla="*/ 679 h 679"/>
                <a:gd name="T6" fmla="*/ 479 w 539"/>
                <a:gd name="T7" fmla="*/ 0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679">
                  <a:moveTo>
                    <a:pt x="479" y="0"/>
                  </a:moveTo>
                  <a:lnTo>
                    <a:pt x="539" y="0"/>
                  </a:lnTo>
                  <a:lnTo>
                    <a:pt x="0" y="679"/>
                  </a:lnTo>
                  <a:lnTo>
                    <a:pt x="4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8" name="Freeform 98"/>
            <p:cNvSpPr>
              <a:spLocks/>
            </p:cNvSpPr>
            <p:nvPr/>
          </p:nvSpPr>
          <p:spPr bwMode="auto">
            <a:xfrm>
              <a:off x="6962775" y="930276"/>
              <a:ext cx="1198563" cy="1387475"/>
            </a:xfrm>
            <a:custGeom>
              <a:avLst/>
              <a:gdLst>
                <a:gd name="T0" fmla="*/ 1510 w 1510"/>
                <a:gd name="T1" fmla="*/ 0 h 1748"/>
                <a:gd name="T2" fmla="*/ 1412 w 1510"/>
                <a:gd name="T3" fmla="*/ 113 h 1748"/>
                <a:gd name="T4" fmla="*/ 1320 w 1510"/>
                <a:gd name="T5" fmla="*/ 218 h 1748"/>
                <a:gd name="T6" fmla="*/ 1238 w 1510"/>
                <a:gd name="T7" fmla="*/ 312 h 1748"/>
                <a:gd name="T8" fmla="*/ 1167 w 1510"/>
                <a:gd name="T9" fmla="*/ 391 h 1748"/>
                <a:gd name="T10" fmla="*/ 1115 w 1510"/>
                <a:gd name="T11" fmla="*/ 451 h 1748"/>
                <a:gd name="T12" fmla="*/ 1080 w 1510"/>
                <a:gd name="T13" fmla="*/ 491 h 1748"/>
                <a:gd name="T14" fmla="*/ 1067 w 1510"/>
                <a:gd name="T15" fmla="*/ 506 h 1748"/>
                <a:gd name="T16" fmla="*/ 1055 w 1510"/>
                <a:gd name="T17" fmla="*/ 519 h 1748"/>
                <a:gd name="T18" fmla="*/ 1022 w 1510"/>
                <a:gd name="T19" fmla="*/ 558 h 1748"/>
                <a:gd name="T20" fmla="*/ 968 w 1510"/>
                <a:gd name="T21" fmla="*/ 620 h 1748"/>
                <a:gd name="T22" fmla="*/ 901 w 1510"/>
                <a:gd name="T23" fmla="*/ 699 h 1748"/>
                <a:gd name="T24" fmla="*/ 819 w 1510"/>
                <a:gd name="T25" fmla="*/ 793 h 1748"/>
                <a:gd name="T26" fmla="*/ 729 w 1510"/>
                <a:gd name="T27" fmla="*/ 897 h 1748"/>
                <a:gd name="T28" fmla="*/ 632 w 1510"/>
                <a:gd name="T29" fmla="*/ 1010 h 1748"/>
                <a:gd name="T30" fmla="*/ 532 w 1510"/>
                <a:gd name="T31" fmla="*/ 1124 h 1748"/>
                <a:gd name="T32" fmla="*/ 433 w 1510"/>
                <a:gd name="T33" fmla="*/ 1241 h 1748"/>
                <a:gd name="T34" fmla="*/ 338 w 1510"/>
                <a:gd name="T35" fmla="*/ 1354 h 1748"/>
                <a:gd name="T36" fmla="*/ 248 w 1510"/>
                <a:gd name="T37" fmla="*/ 1459 h 1748"/>
                <a:gd name="T38" fmla="*/ 166 w 1510"/>
                <a:gd name="T39" fmla="*/ 1553 h 1748"/>
                <a:gd name="T40" fmla="*/ 99 w 1510"/>
                <a:gd name="T41" fmla="*/ 1634 h 1748"/>
                <a:gd name="T42" fmla="*/ 47 w 1510"/>
                <a:gd name="T43" fmla="*/ 1694 h 1748"/>
                <a:gd name="T44" fmla="*/ 13 w 1510"/>
                <a:gd name="T45" fmla="*/ 1733 h 1748"/>
                <a:gd name="T46" fmla="*/ 0 w 1510"/>
                <a:gd name="T47" fmla="*/ 1748 h 1748"/>
                <a:gd name="T48" fmla="*/ 13 w 1510"/>
                <a:gd name="T49" fmla="*/ 1733 h 1748"/>
                <a:gd name="T50" fmla="*/ 45 w 1510"/>
                <a:gd name="T51" fmla="*/ 1694 h 1748"/>
                <a:gd name="T52" fmla="*/ 97 w 1510"/>
                <a:gd name="T53" fmla="*/ 1630 h 1748"/>
                <a:gd name="T54" fmla="*/ 162 w 1510"/>
                <a:gd name="T55" fmla="*/ 1549 h 1748"/>
                <a:gd name="T56" fmla="*/ 241 w 1510"/>
                <a:gd name="T57" fmla="*/ 1453 h 1748"/>
                <a:gd name="T58" fmla="*/ 328 w 1510"/>
                <a:gd name="T59" fmla="*/ 1346 h 1748"/>
                <a:gd name="T60" fmla="*/ 422 w 1510"/>
                <a:gd name="T61" fmla="*/ 1231 h 1748"/>
                <a:gd name="T62" fmla="*/ 519 w 1510"/>
                <a:gd name="T63" fmla="*/ 1113 h 1748"/>
                <a:gd name="T64" fmla="*/ 616 w 1510"/>
                <a:gd name="T65" fmla="*/ 995 h 1748"/>
                <a:gd name="T66" fmla="*/ 709 w 1510"/>
                <a:gd name="T67" fmla="*/ 878 h 1748"/>
                <a:gd name="T68" fmla="*/ 794 w 1510"/>
                <a:gd name="T69" fmla="*/ 771 h 1748"/>
                <a:gd name="T70" fmla="*/ 873 w 1510"/>
                <a:gd name="T71" fmla="*/ 673 h 1748"/>
                <a:gd name="T72" fmla="*/ 938 w 1510"/>
                <a:gd name="T73" fmla="*/ 592 h 1748"/>
                <a:gd name="T74" fmla="*/ 988 w 1510"/>
                <a:gd name="T75" fmla="*/ 528 h 1748"/>
                <a:gd name="T76" fmla="*/ 1022 w 1510"/>
                <a:gd name="T77" fmla="*/ 489 h 1748"/>
                <a:gd name="T78" fmla="*/ 1033 w 1510"/>
                <a:gd name="T79" fmla="*/ 474 h 1748"/>
                <a:gd name="T80" fmla="*/ 1044 w 1510"/>
                <a:gd name="T81" fmla="*/ 459 h 1748"/>
                <a:gd name="T82" fmla="*/ 1078 w 1510"/>
                <a:gd name="T83" fmla="*/ 417 h 1748"/>
                <a:gd name="T84" fmla="*/ 1128 w 1510"/>
                <a:gd name="T85" fmla="*/ 352 h 1748"/>
                <a:gd name="T86" fmla="*/ 1195 w 1510"/>
                <a:gd name="T87" fmla="*/ 269 h 1748"/>
                <a:gd name="T88" fmla="*/ 1274 w 1510"/>
                <a:gd name="T89" fmla="*/ 169 h 1748"/>
                <a:gd name="T90" fmla="*/ 1361 w 1510"/>
                <a:gd name="T91" fmla="*/ 58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10" h="1748">
                  <a:moveTo>
                    <a:pt x="1408" y="0"/>
                  </a:moveTo>
                  <a:lnTo>
                    <a:pt x="1510" y="0"/>
                  </a:lnTo>
                  <a:lnTo>
                    <a:pt x="1460" y="57"/>
                  </a:lnTo>
                  <a:lnTo>
                    <a:pt x="1412" y="113"/>
                  </a:lnTo>
                  <a:lnTo>
                    <a:pt x="1365" y="166"/>
                  </a:lnTo>
                  <a:lnTo>
                    <a:pt x="1320" y="218"/>
                  </a:lnTo>
                  <a:lnTo>
                    <a:pt x="1277" y="265"/>
                  </a:lnTo>
                  <a:lnTo>
                    <a:pt x="1238" y="312"/>
                  </a:lnTo>
                  <a:lnTo>
                    <a:pt x="1201" y="354"/>
                  </a:lnTo>
                  <a:lnTo>
                    <a:pt x="1167" y="391"/>
                  </a:lnTo>
                  <a:lnTo>
                    <a:pt x="1139" y="423"/>
                  </a:lnTo>
                  <a:lnTo>
                    <a:pt x="1115" y="451"/>
                  </a:lnTo>
                  <a:lnTo>
                    <a:pt x="1095" y="474"/>
                  </a:lnTo>
                  <a:lnTo>
                    <a:pt x="1080" y="491"/>
                  </a:lnTo>
                  <a:lnTo>
                    <a:pt x="1070" y="502"/>
                  </a:lnTo>
                  <a:lnTo>
                    <a:pt x="1067" y="506"/>
                  </a:lnTo>
                  <a:lnTo>
                    <a:pt x="1065" y="510"/>
                  </a:lnTo>
                  <a:lnTo>
                    <a:pt x="1055" y="519"/>
                  </a:lnTo>
                  <a:lnTo>
                    <a:pt x="1041" y="536"/>
                  </a:lnTo>
                  <a:lnTo>
                    <a:pt x="1022" y="558"/>
                  </a:lnTo>
                  <a:lnTo>
                    <a:pt x="998" y="587"/>
                  </a:lnTo>
                  <a:lnTo>
                    <a:pt x="968" y="620"/>
                  </a:lnTo>
                  <a:lnTo>
                    <a:pt x="936" y="658"/>
                  </a:lnTo>
                  <a:lnTo>
                    <a:pt x="901" y="699"/>
                  </a:lnTo>
                  <a:lnTo>
                    <a:pt x="862" y="744"/>
                  </a:lnTo>
                  <a:lnTo>
                    <a:pt x="819" y="793"/>
                  </a:lnTo>
                  <a:lnTo>
                    <a:pt x="774" y="844"/>
                  </a:lnTo>
                  <a:lnTo>
                    <a:pt x="729" y="897"/>
                  </a:lnTo>
                  <a:lnTo>
                    <a:pt x="681" y="953"/>
                  </a:lnTo>
                  <a:lnTo>
                    <a:pt x="632" y="1010"/>
                  </a:lnTo>
                  <a:lnTo>
                    <a:pt x="582" y="1068"/>
                  </a:lnTo>
                  <a:lnTo>
                    <a:pt x="532" y="1124"/>
                  </a:lnTo>
                  <a:lnTo>
                    <a:pt x="483" y="1182"/>
                  </a:lnTo>
                  <a:lnTo>
                    <a:pt x="433" y="1241"/>
                  </a:lnTo>
                  <a:lnTo>
                    <a:pt x="384" y="1299"/>
                  </a:lnTo>
                  <a:lnTo>
                    <a:pt x="338" y="1354"/>
                  </a:lnTo>
                  <a:lnTo>
                    <a:pt x="291" y="1408"/>
                  </a:lnTo>
                  <a:lnTo>
                    <a:pt x="248" y="1459"/>
                  </a:lnTo>
                  <a:lnTo>
                    <a:pt x="205" y="1508"/>
                  </a:lnTo>
                  <a:lnTo>
                    <a:pt x="166" y="1553"/>
                  </a:lnTo>
                  <a:lnTo>
                    <a:pt x="131" y="1596"/>
                  </a:lnTo>
                  <a:lnTo>
                    <a:pt x="99" y="1634"/>
                  </a:lnTo>
                  <a:lnTo>
                    <a:pt x="71" y="1666"/>
                  </a:lnTo>
                  <a:lnTo>
                    <a:pt x="47" y="1694"/>
                  </a:lnTo>
                  <a:lnTo>
                    <a:pt x="28" y="1716"/>
                  </a:lnTo>
                  <a:lnTo>
                    <a:pt x="13" y="1733"/>
                  </a:lnTo>
                  <a:lnTo>
                    <a:pt x="4" y="1745"/>
                  </a:lnTo>
                  <a:lnTo>
                    <a:pt x="0" y="1748"/>
                  </a:lnTo>
                  <a:lnTo>
                    <a:pt x="4" y="1745"/>
                  </a:lnTo>
                  <a:lnTo>
                    <a:pt x="13" y="1733"/>
                  </a:lnTo>
                  <a:lnTo>
                    <a:pt x="26" y="1716"/>
                  </a:lnTo>
                  <a:lnTo>
                    <a:pt x="45" y="1694"/>
                  </a:lnTo>
                  <a:lnTo>
                    <a:pt x="69" y="1664"/>
                  </a:lnTo>
                  <a:lnTo>
                    <a:pt x="97" y="1630"/>
                  </a:lnTo>
                  <a:lnTo>
                    <a:pt x="129" y="1592"/>
                  </a:lnTo>
                  <a:lnTo>
                    <a:pt x="162" y="1549"/>
                  </a:lnTo>
                  <a:lnTo>
                    <a:pt x="202" y="1502"/>
                  </a:lnTo>
                  <a:lnTo>
                    <a:pt x="241" y="1453"/>
                  </a:lnTo>
                  <a:lnTo>
                    <a:pt x="284" y="1401"/>
                  </a:lnTo>
                  <a:lnTo>
                    <a:pt x="328" y="1346"/>
                  </a:lnTo>
                  <a:lnTo>
                    <a:pt x="375" y="1290"/>
                  </a:lnTo>
                  <a:lnTo>
                    <a:pt x="422" y="1231"/>
                  </a:lnTo>
                  <a:lnTo>
                    <a:pt x="470" y="1173"/>
                  </a:lnTo>
                  <a:lnTo>
                    <a:pt x="519" y="1113"/>
                  </a:lnTo>
                  <a:lnTo>
                    <a:pt x="567" y="1053"/>
                  </a:lnTo>
                  <a:lnTo>
                    <a:pt x="616" y="995"/>
                  </a:lnTo>
                  <a:lnTo>
                    <a:pt x="662" y="934"/>
                  </a:lnTo>
                  <a:lnTo>
                    <a:pt x="709" y="878"/>
                  </a:lnTo>
                  <a:lnTo>
                    <a:pt x="752" y="823"/>
                  </a:lnTo>
                  <a:lnTo>
                    <a:pt x="794" y="771"/>
                  </a:lnTo>
                  <a:lnTo>
                    <a:pt x="835" y="720"/>
                  </a:lnTo>
                  <a:lnTo>
                    <a:pt x="873" y="673"/>
                  </a:lnTo>
                  <a:lnTo>
                    <a:pt x="906" y="630"/>
                  </a:lnTo>
                  <a:lnTo>
                    <a:pt x="938" y="592"/>
                  </a:lnTo>
                  <a:lnTo>
                    <a:pt x="966" y="558"/>
                  </a:lnTo>
                  <a:lnTo>
                    <a:pt x="988" y="528"/>
                  </a:lnTo>
                  <a:lnTo>
                    <a:pt x="1007" y="506"/>
                  </a:lnTo>
                  <a:lnTo>
                    <a:pt x="1022" y="489"/>
                  </a:lnTo>
                  <a:lnTo>
                    <a:pt x="1029" y="478"/>
                  </a:lnTo>
                  <a:lnTo>
                    <a:pt x="1033" y="474"/>
                  </a:lnTo>
                  <a:lnTo>
                    <a:pt x="1035" y="470"/>
                  </a:lnTo>
                  <a:lnTo>
                    <a:pt x="1044" y="459"/>
                  </a:lnTo>
                  <a:lnTo>
                    <a:pt x="1059" y="442"/>
                  </a:lnTo>
                  <a:lnTo>
                    <a:pt x="1078" y="417"/>
                  </a:lnTo>
                  <a:lnTo>
                    <a:pt x="1102" y="387"/>
                  </a:lnTo>
                  <a:lnTo>
                    <a:pt x="1128" y="352"/>
                  </a:lnTo>
                  <a:lnTo>
                    <a:pt x="1160" y="312"/>
                  </a:lnTo>
                  <a:lnTo>
                    <a:pt x="1195" y="269"/>
                  </a:lnTo>
                  <a:lnTo>
                    <a:pt x="1234" y="220"/>
                  </a:lnTo>
                  <a:lnTo>
                    <a:pt x="1274" y="169"/>
                  </a:lnTo>
                  <a:lnTo>
                    <a:pt x="1316" y="115"/>
                  </a:lnTo>
                  <a:lnTo>
                    <a:pt x="1361" y="58"/>
                  </a:lnTo>
                  <a:lnTo>
                    <a:pt x="14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9" name="Freeform 99"/>
            <p:cNvSpPr>
              <a:spLocks/>
            </p:cNvSpPr>
            <p:nvPr/>
          </p:nvSpPr>
          <p:spPr bwMode="auto">
            <a:xfrm>
              <a:off x="7142163" y="930276"/>
              <a:ext cx="1298575" cy="1304925"/>
            </a:xfrm>
            <a:custGeom>
              <a:avLst/>
              <a:gdLst>
                <a:gd name="T0" fmla="*/ 1635 w 1635"/>
                <a:gd name="T1" fmla="*/ 0 h 1643"/>
                <a:gd name="T2" fmla="*/ 1556 w 1635"/>
                <a:gd name="T3" fmla="*/ 77 h 1643"/>
                <a:gd name="T4" fmla="*/ 1450 w 1635"/>
                <a:gd name="T5" fmla="*/ 181 h 1643"/>
                <a:gd name="T6" fmla="*/ 1349 w 1635"/>
                <a:gd name="T7" fmla="*/ 280 h 1643"/>
                <a:gd name="T8" fmla="*/ 1258 w 1635"/>
                <a:gd name="T9" fmla="*/ 370 h 1643"/>
                <a:gd name="T10" fmla="*/ 1180 w 1635"/>
                <a:gd name="T11" fmla="*/ 446 h 1643"/>
                <a:gd name="T12" fmla="*/ 1120 w 1635"/>
                <a:gd name="T13" fmla="*/ 506 h 1643"/>
                <a:gd name="T14" fmla="*/ 1081 w 1635"/>
                <a:gd name="T15" fmla="*/ 543 h 1643"/>
                <a:gd name="T16" fmla="*/ 1068 w 1635"/>
                <a:gd name="T17" fmla="*/ 557 h 1643"/>
                <a:gd name="T18" fmla="*/ 1055 w 1635"/>
                <a:gd name="T19" fmla="*/ 572 h 1643"/>
                <a:gd name="T20" fmla="*/ 1016 w 1635"/>
                <a:gd name="T21" fmla="*/ 609 h 1643"/>
                <a:gd name="T22" fmla="*/ 956 w 1635"/>
                <a:gd name="T23" fmla="*/ 669 h 1643"/>
                <a:gd name="T24" fmla="*/ 880 w 1635"/>
                <a:gd name="T25" fmla="*/ 746 h 1643"/>
                <a:gd name="T26" fmla="*/ 790 w 1635"/>
                <a:gd name="T27" fmla="*/ 837 h 1643"/>
                <a:gd name="T28" fmla="*/ 690 w 1635"/>
                <a:gd name="T29" fmla="*/ 938 h 1643"/>
                <a:gd name="T30" fmla="*/ 585 w 1635"/>
                <a:gd name="T31" fmla="*/ 1043 h 1643"/>
                <a:gd name="T32" fmla="*/ 477 w 1635"/>
                <a:gd name="T33" fmla="*/ 1152 h 1643"/>
                <a:gd name="T34" fmla="*/ 374 w 1635"/>
                <a:gd name="T35" fmla="*/ 1260 h 1643"/>
                <a:gd name="T36" fmla="*/ 276 w 1635"/>
                <a:gd name="T37" fmla="*/ 1359 h 1643"/>
                <a:gd name="T38" fmla="*/ 186 w 1635"/>
                <a:gd name="T39" fmla="*/ 1451 h 1643"/>
                <a:gd name="T40" fmla="*/ 110 w 1635"/>
                <a:gd name="T41" fmla="*/ 1530 h 1643"/>
                <a:gd name="T42" fmla="*/ 52 w 1635"/>
                <a:gd name="T43" fmla="*/ 1590 h 1643"/>
                <a:gd name="T44" fmla="*/ 15 w 1635"/>
                <a:gd name="T45" fmla="*/ 1628 h 1643"/>
                <a:gd name="T46" fmla="*/ 0 w 1635"/>
                <a:gd name="T47" fmla="*/ 1643 h 1643"/>
                <a:gd name="T48" fmla="*/ 13 w 1635"/>
                <a:gd name="T49" fmla="*/ 1628 h 1643"/>
                <a:gd name="T50" fmla="*/ 50 w 1635"/>
                <a:gd name="T51" fmla="*/ 1588 h 1643"/>
                <a:gd name="T52" fmla="*/ 106 w 1635"/>
                <a:gd name="T53" fmla="*/ 1525 h 1643"/>
                <a:gd name="T54" fmla="*/ 179 w 1635"/>
                <a:gd name="T55" fmla="*/ 1444 h 1643"/>
                <a:gd name="T56" fmla="*/ 264 w 1635"/>
                <a:gd name="T57" fmla="*/ 1350 h 1643"/>
                <a:gd name="T58" fmla="*/ 358 w 1635"/>
                <a:gd name="T59" fmla="*/ 1245 h 1643"/>
                <a:gd name="T60" fmla="*/ 458 w 1635"/>
                <a:gd name="T61" fmla="*/ 1134 h 1643"/>
                <a:gd name="T62" fmla="*/ 559 w 1635"/>
                <a:gd name="T63" fmla="*/ 1021 h 1643"/>
                <a:gd name="T64" fmla="*/ 658 w 1635"/>
                <a:gd name="T65" fmla="*/ 908 h 1643"/>
                <a:gd name="T66" fmla="*/ 751 w 1635"/>
                <a:gd name="T67" fmla="*/ 803 h 1643"/>
                <a:gd name="T68" fmla="*/ 835 w 1635"/>
                <a:gd name="T69" fmla="*/ 707 h 1643"/>
                <a:gd name="T70" fmla="*/ 908 w 1635"/>
                <a:gd name="T71" fmla="*/ 624 h 1643"/>
                <a:gd name="T72" fmla="*/ 964 w 1635"/>
                <a:gd name="T73" fmla="*/ 562 h 1643"/>
                <a:gd name="T74" fmla="*/ 999 w 1635"/>
                <a:gd name="T75" fmla="*/ 521 h 1643"/>
                <a:gd name="T76" fmla="*/ 1012 w 1635"/>
                <a:gd name="T77" fmla="*/ 506 h 1643"/>
                <a:gd name="T78" fmla="*/ 1023 w 1635"/>
                <a:gd name="T79" fmla="*/ 491 h 1643"/>
                <a:gd name="T80" fmla="*/ 1059 w 1635"/>
                <a:gd name="T81" fmla="*/ 451 h 1643"/>
                <a:gd name="T82" fmla="*/ 1113 w 1635"/>
                <a:gd name="T83" fmla="*/ 389 h 1643"/>
                <a:gd name="T84" fmla="*/ 1180 w 1635"/>
                <a:gd name="T85" fmla="*/ 310 h 1643"/>
                <a:gd name="T86" fmla="*/ 1262 w 1635"/>
                <a:gd name="T87" fmla="*/ 216 h 1643"/>
                <a:gd name="T88" fmla="*/ 1351 w 1635"/>
                <a:gd name="T89" fmla="*/ 111 h 1643"/>
                <a:gd name="T90" fmla="*/ 1446 w 1635"/>
                <a:gd name="T91" fmla="*/ 0 h 1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35" h="1643">
                  <a:moveTo>
                    <a:pt x="1446" y="0"/>
                  </a:moveTo>
                  <a:lnTo>
                    <a:pt x="1635" y="0"/>
                  </a:lnTo>
                  <a:lnTo>
                    <a:pt x="1610" y="23"/>
                  </a:lnTo>
                  <a:lnTo>
                    <a:pt x="1556" y="77"/>
                  </a:lnTo>
                  <a:lnTo>
                    <a:pt x="1502" y="130"/>
                  </a:lnTo>
                  <a:lnTo>
                    <a:pt x="1450" y="181"/>
                  </a:lnTo>
                  <a:lnTo>
                    <a:pt x="1398" y="231"/>
                  </a:lnTo>
                  <a:lnTo>
                    <a:pt x="1349" y="280"/>
                  </a:lnTo>
                  <a:lnTo>
                    <a:pt x="1303" y="327"/>
                  </a:lnTo>
                  <a:lnTo>
                    <a:pt x="1258" y="370"/>
                  </a:lnTo>
                  <a:lnTo>
                    <a:pt x="1217" y="410"/>
                  </a:lnTo>
                  <a:lnTo>
                    <a:pt x="1180" y="446"/>
                  </a:lnTo>
                  <a:lnTo>
                    <a:pt x="1148" y="478"/>
                  </a:lnTo>
                  <a:lnTo>
                    <a:pt x="1120" y="506"/>
                  </a:lnTo>
                  <a:lnTo>
                    <a:pt x="1098" y="526"/>
                  </a:lnTo>
                  <a:lnTo>
                    <a:pt x="1081" y="543"/>
                  </a:lnTo>
                  <a:lnTo>
                    <a:pt x="1072" y="553"/>
                  </a:lnTo>
                  <a:lnTo>
                    <a:pt x="1068" y="557"/>
                  </a:lnTo>
                  <a:lnTo>
                    <a:pt x="1064" y="560"/>
                  </a:lnTo>
                  <a:lnTo>
                    <a:pt x="1055" y="572"/>
                  </a:lnTo>
                  <a:lnTo>
                    <a:pt x="1038" y="587"/>
                  </a:lnTo>
                  <a:lnTo>
                    <a:pt x="1016" y="609"/>
                  </a:lnTo>
                  <a:lnTo>
                    <a:pt x="988" y="637"/>
                  </a:lnTo>
                  <a:lnTo>
                    <a:pt x="956" y="669"/>
                  </a:lnTo>
                  <a:lnTo>
                    <a:pt x="919" y="707"/>
                  </a:lnTo>
                  <a:lnTo>
                    <a:pt x="880" y="746"/>
                  </a:lnTo>
                  <a:lnTo>
                    <a:pt x="835" y="790"/>
                  </a:lnTo>
                  <a:lnTo>
                    <a:pt x="790" y="837"/>
                  </a:lnTo>
                  <a:lnTo>
                    <a:pt x="740" y="885"/>
                  </a:lnTo>
                  <a:lnTo>
                    <a:pt x="690" y="938"/>
                  </a:lnTo>
                  <a:lnTo>
                    <a:pt x="637" y="991"/>
                  </a:lnTo>
                  <a:lnTo>
                    <a:pt x="585" y="1043"/>
                  </a:lnTo>
                  <a:lnTo>
                    <a:pt x="531" y="1098"/>
                  </a:lnTo>
                  <a:lnTo>
                    <a:pt x="477" y="1152"/>
                  </a:lnTo>
                  <a:lnTo>
                    <a:pt x="425" y="1205"/>
                  </a:lnTo>
                  <a:lnTo>
                    <a:pt x="374" y="1260"/>
                  </a:lnTo>
                  <a:lnTo>
                    <a:pt x="324" y="1310"/>
                  </a:lnTo>
                  <a:lnTo>
                    <a:pt x="276" y="1359"/>
                  </a:lnTo>
                  <a:lnTo>
                    <a:pt x="229" y="1406"/>
                  </a:lnTo>
                  <a:lnTo>
                    <a:pt x="186" y="1451"/>
                  </a:lnTo>
                  <a:lnTo>
                    <a:pt x="147" y="1493"/>
                  </a:lnTo>
                  <a:lnTo>
                    <a:pt x="110" y="1530"/>
                  </a:lnTo>
                  <a:lnTo>
                    <a:pt x="78" y="1562"/>
                  </a:lnTo>
                  <a:lnTo>
                    <a:pt x="52" y="1590"/>
                  </a:lnTo>
                  <a:lnTo>
                    <a:pt x="30" y="1613"/>
                  </a:lnTo>
                  <a:lnTo>
                    <a:pt x="15" y="1628"/>
                  </a:lnTo>
                  <a:lnTo>
                    <a:pt x="3" y="1639"/>
                  </a:lnTo>
                  <a:lnTo>
                    <a:pt x="0" y="1643"/>
                  </a:lnTo>
                  <a:lnTo>
                    <a:pt x="3" y="1639"/>
                  </a:lnTo>
                  <a:lnTo>
                    <a:pt x="13" y="1628"/>
                  </a:lnTo>
                  <a:lnTo>
                    <a:pt x="30" y="1611"/>
                  </a:lnTo>
                  <a:lnTo>
                    <a:pt x="50" y="1588"/>
                  </a:lnTo>
                  <a:lnTo>
                    <a:pt x="76" y="1558"/>
                  </a:lnTo>
                  <a:lnTo>
                    <a:pt x="106" y="1525"/>
                  </a:lnTo>
                  <a:lnTo>
                    <a:pt x="141" y="1487"/>
                  </a:lnTo>
                  <a:lnTo>
                    <a:pt x="179" y="1444"/>
                  </a:lnTo>
                  <a:lnTo>
                    <a:pt x="220" y="1399"/>
                  </a:lnTo>
                  <a:lnTo>
                    <a:pt x="264" y="1350"/>
                  </a:lnTo>
                  <a:lnTo>
                    <a:pt x="311" y="1297"/>
                  </a:lnTo>
                  <a:lnTo>
                    <a:pt x="358" y="1245"/>
                  </a:lnTo>
                  <a:lnTo>
                    <a:pt x="408" y="1190"/>
                  </a:lnTo>
                  <a:lnTo>
                    <a:pt x="458" y="1134"/>
                  </a:lnTo>
                  <a:lnTo>
                    <a:pt x="509" y="1077"/>
                  </a:lnTo>
                  <a:lnTo>
                    <a:pt x="559" y="1021"/>
                  </a:lnTo>
                  <a:lnTo>
                    <a:pt x="609" y="964"/>
                  </a:lnTo>
                  <a:lnTo>
                    <a:pt x="658" y="908"/>
                  </a:lnTo>
                  <a:lnTo>
                    <a:pt x="706" y="854"/>
                  </a:lnTo>
                  <a:lnTo>
                    <a:pt x="751" y="803"/>
                  </a:lnTo>
                  <a:lnTo>
                    <a:pt x="794" y="752"/>
                  </a:lnTo>
                  <a:lnTo>
                    <a:pt x="835" y="707"/>
                  </a:lnTo>
                  <a:lnTo>
                    <a:pt x="874" y="664"/>
                  </a:lnTo>
                  <a:lnTo>
                    <a:pt x="908" y="624"/>
                  </a:lnTo>
                  <a:lnTo>
                    <a:pt x="937" y="590"/>
                  </a:lnTo>
                  <a:lnTo>
                    <a:pt x="964" y="562"/>
                  </a:lnTo>
                  <a:lnTo>
                    <a:pt x="984" y="538"/>
                  </a:lnTo>
                  <a:lnTo>
                    <a:pt x="999" y="521"/>
                  </a:lnTo>
                  <a:lnTo>
                    <a:pt x="1008" y="510"/>
                  </a:lnTo>
                  <a:lnTo>
                    <a:pt x="1012" y="506"/>
                  </a:lnTo>
                  <a:lnTo>
                    <a:pt x="1016" y="502"/>
                  </a:lnTo>
                  <a:lnTo>
                    <a:pt x="1023" y="491"/>
                  </a:lnTo>
                  <a:lnTo>
                    <a:pt x="1038" y="474"/>
                  </a:lnTo>
                  <a:lnTo>
                    <a:pt x="1059" y="451"/>
                  </a:lnTo>
                  <a:lnTo>
                    <a:pt x="1083" y="423"/>
                  </a:lnTo>
                  <a:lnTo>
                    <a:pt x="1113" y="389"/>
                  </a:lnTo>
                  <a:lnTo>
                    <a:pt x="1144" y="352"/>
                  </a:lnTo>
                  <a:lnTo>
                    <a:pt x="1180" y="310"/>
                  </a:lnTo>
                  <a:lnTo>
                    <a:pt x="1221" y="263"/>
                  </a:lnTo>
                  <a:lnTo>
                    <a:pt x="1262" y="216"/>
                  </a:lnTo>
                  <a:lnTo>
                    <a:pt x="1307" y="164"/>
                  </a:lnTo>
                  <a:lnTo>
                    <a:pt x="1351" y="111"/>
                  </a:lnTo>
                  <a:lnTo>
                    <a:pt x="1398" y="57"/>
                  </a:lnTo>
                  <a:lnTo>
                    <a:pt x="14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0" name="Freeform 100"/>
            <p:cNvSpPr>
              <a:spLocks/>
            </p:cNvSpPr>
            <p:nvPr/>
          </p:nvSpPr>
          <p:spPr bwMode="auto">
            <a:xfrm>
              <a:off x="6921500" y="1001713"/>
              <a:ext cx="1576388" cy="1570037"/>
            </a:xfrm>
            <a:custGeom>
              <a:avLst/>
              <a:gdLst>
                <a:gd name="T0" fmla="*/ 1987 w 1987"/>
                <a:gd name="T1" fmla="*/ 198 h 1978"/>
                <a:gd name="T2" fmla="*/ 1913 w 1987"/>
                <a:gd name="T3" fmla="*/ 262 h 1978"/>
                <a:gd name="T4" fmla="*/ 1792 w 1987"/>
                <a:gd name="T5" fmla="*/ 369 h 1978"/>
                <a:gd name="T6" fmla="*/ 1674 w 1987"/>
                <a:gd name="T7" fmla="*/ 470 h 1978"/>
                <a:gd name="T8" fmla="*/ 1568 w 1987"/>
                <a:gd name="T9" fmla="*/ 564 h 1978"/>
                <a:gd name="T10" fmla="*/ 1473 w 1987"/>
                <a:gd name="T11" fmla="*/ 647 h 1978"/>
                <a:gd name="T12" fmla="*/ 1398 w 1987"/>
                <a:gd name="T13" fmla="*/ 713 h 1978"/>
                <a:gd name="T14" fmla="*/ 1342 w 1987"/>
                <a:gd name="T15" fmla="*/ 762 h 1978"/>
                <a:gd name="T16" fmla="*/ 1314 w 1987"/>
                <a:gd name="T17" fmla="*/ 786 h 1978"/>
                <a:gd name="T18" fmla="*/ 1307 w 1987"/>
                <a:gd name="T19" fmla="*/ 794 h 1978"/>
                <a:gd name="T20" fmla="*/ 1277 w 1987"/>
                <a:gd name="T21" fmla="*/ 820 h 1978"/>
                <a:gd name="T22" fmla="*/ 1223 w 1987"/>
                <a:gd name="T23" fmla="*/ 867 h 1978"/>
                <a:gd name="T24" fmla="*/ 1148 w 1987"/>
                <a:gd name="T25" fmla="*/ 935 h 1978"/>
                <a:gd name="T26" fmla="*/ 1055 w 1987"/>
                <a:gd name="T27" fmla="*/ 1017 h 1978"/>
                <a:gd name="T28" fmla="*/ 951 w 1987"/>
                <a:gd name="T29" fmla="*/ 1113 h 1978"/>
                <a:gd name="T30" fmla="*/ 835 w 1987"/>
                <a:gd name="T31" fmla="*/ 1217 h 1978"/>
                <a:gd name="T32" fmla="*/ 712 w 1987"/>
                <a:gd name="T33" fmla="*/ 1326 h 1978"/>
                <a:gd name="T34" fmla="*/ 591 w 1987"/>
                <a:gd name="T35" fmla="*/ 1436 h 1978"/>
                <a:gd name="T36" fmla="*/ 470 w 1987"/>
                <a:gd name="T37" fmla="*/ 1547 h 1978"/>
                <a:gd name="T38" fmla="*/ 356 w 1987"/>
                <a:gd name="T39" fmla="*/ 1653 h 1978"/>
                <a:gd name="T40" fmla="*/ 250 w 1987"/>
                <a:gd name="T41" fmla="*/ 1749 h 1978"/>
                <a:gd name="T42" fmla="*/ 159 w 1987"/>
                <a:gd name="T43" fmla="*/ 1831 h 1978"/>
                <a:gd name="T44" fmla="*/ 84 w 1987"/>
                <a:gd name="T45" fmla="*/ 1901 h 1978"/>
                <a:gd name="T46" fmla="*/ 32 w 1987"/>
                <a:gd name="T47" fmla="*/ 1950 h 1978"/>
                <a:gd name="T48" fmla="*/ 4 w 1987"/>
                <a:gd name="T49" fmla="*/ 1976 h 1978"/>
                <a:gd name="T50" fmla="*/ 2 w 1987"/>
                <a:gd name="T51" fmla="*/ 1976 h 1978"/>
                <a:gd name="T52" fmla="*/ 30 w 1987"/>
                <a:gd name="T53" fmla="*/ 1948 h 1978"/>
                <a:gd name="T54" fmla="*/ 82 w 1987"/>
                <a:gd name="T55" fmla="*/ 1897 h 1978"/>
                <a:gd name="T56" fmla="*/ 155 w 1987"/>
                <a:gd name="T57" fmla="*/ 1827 h 1978"/>
                <a:gd name="T58" fmla="*/ 244 w 1987"/>
                <a:gd name="T59" fmla="*/ 1741 h 1978"/>
                <a:gd name="T60" fmla="*/ 347 w 1987"/>
                <a:gd name="T61" fmla="*/ 1641 h 1978"/>
                <a:gd name="T62" fmla="*/ 459 w 1987"/>
                <a:gd name="T63" fmla="*/ 1534 h 1978"/>
                <a:gd name="T64" fmla="*/ 574 w 1987"/>
                <a:gd name="T65" fmla="*/ 1420 h 1978"/>
                <a:gd name="T66" fmla="*/ 694 w 1987"/>
                <a:gd name="T67" fmla="*/ 1303 h 1978"/>
                <a:gd name="T68" fmla="*/ 809 w 1987"/>
                <a:gd name="T69" fmla="*/ 1188 h 1978"/>
                <a:gd name="T70" fmla="*/ 919 w 1987"/>
                <a:gd name="T71" fmla="*/ 1079 h 1978"/>
                <a:gd name="T72" fmla="*/ 1022 w 1987"/>
                <a:gd name="T73" fmla="*/ 978 h 1978"/>
                <a:gd name="T74" fmla="*/ 1109 w 1987"/>
                <a:gd name="T75" fmla="*/ 891 h 1978"/>
                <a:gd name="T76" fmla="*/ 1180 w 1987"/>
                <a:gd name="T77" fmla="*/ 820 h 1978"/>
                <a:gd name="T78" fmla="*/ 1232 w 1987"/>
                <a:gd name="T79" fmla="*/ 769 h 1978"/>
                <a:gd name="T80" fmla="*/ 1260 w 1987"/>
                <a:gd name="T81" fmla="*/ 741 h 1978"/>
                <a:gd name="T82" fmla="*/ 1268 w 1987"/>
                <a:gd name="T83" fmla="*/ 733 h 1978"/>
                <a:gd name="T84" fmla="*/ 1294 w 1987"/>
                <a:gd name="T85" fmla="*/ 707 h 1978"/>
                <a:gd name="T86" fmla="*/ 1344 w 1987"/>
                <a:gd name="T87" fmla="*/ 654 h 1978"/>
                <a:gd name="T88" fmla="*/ 1415 w 1987"/>
                <a:gd name="T89" fmla="*/ 583 h 1978"/>
                <a:gd name="T90" fmla="*/ 1503 w 1987"/>
                <a:gd name="T91" fmla="*/ 495 h 1978"/>
                <a:gd name="T92" fmla="*/ 1603 w 1987"/>
                <a:gd name="T93" fmla="*/ 393 h 1978"/>
                <a:gd name="T94" fmla="*/ 1711 w 1987"/>
                <a:gd name="T95" fmla="*/ 282 h 1978"/>
                <a:gd name="T96" fmla="*/ 1827 w 1987"/>
                <a:gd name="T97" fmla="*/ 166 h 1978"/>
                <a:gd name="T98" fmla="*/ 1987 w 1987"/>
                <a:gd name="T99" fmla="*/ 0 h 19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87" h="1978">
                  <a:moveTo>
                    <a:pt x="1987" y="0"/>
                  </a:moveTo>
                  <a:lnTo>
                    <a:pt x="1987" y="198"/>
                  </a:lnTo>
                  <a:lnTo>
                    <a:pt x="1976" y="207"/>
                  </a:lnTo>
                  <a:lnTo>
                    <a:pt x="1913" y="262"/>
                  </a:lnTo>
                  <a:lnTo>
                    <a:pt x="1851" y="314"/>
                  </a:lnTo>
                  <a:lnTo>
                    <a:pt x="1792" y="369"/>
                  </a:lnTo>
                  <a:lnTo>
                    <a:pt x="1732" y="421"/>
                  </a:lnTo>
                  <a:lnTo>
                    <a:pt x="1674" y="470"/>
                  </a:lnTo>
                  <a:lnTo>
                    <a:pt x="1618" y="519"/>
                  </a:lnTo>
                  <a:lnTo>
                    <a:pt x="1568" y="564"/>
                  </a:lnTo>
                  <a:lnTo>
                    <a:pt x="1518" y="608"/>
                  </a:lnTo>
                  <a:lnTo>
                    <a:pt x="1473" y="647"/>
                  </a:lnTo>
                  <a:lnTo>
                    <a:pt x="1434" y="683"/>
                  </a:lnTo>
                  <a:lnTo>
                    <a:pt x="1398" y="713"/>
                  </a:lnTo>
                  <a:lnTo>
                    <a:pt x="1367" y="739"/>
                  </a:lnTo>
                  <a:lnTo>
                    <a:pt x="1342" y="762"/>
                  </a:lnTo>
                  <a:lnTo>
                    <a:pt x="1326" y="777"/>
                  </a:lnTo>
                  <a:lnTo>
                    <a:pt x="1314" y="786"/>
                  </a:lnTo>
                  <a:lnTo>
                    <a:pt x="1311" y="790"/>
                  </a:lnTo>
                  <a:lnTo>
                    <a:pt x="1307" y="794"/>
                  </a:lnTo>
                  <a:lnTo>
                    <a:pt x="1296" y="803"/>
                  </a:lnTo>
                  <a:lnTo>
                    <a:pt x="1277" y="820"/>
                  </a:lnTo>
                  <a:lnTo>
                    <a:pt x="1253" y="841"/>
                  </a:lnTo>
                  <a:lnTo>
                    <a:pt x="1223" y="867"/>
                  </a:lnTo>
                  <a:lnTo>
                    <a:pt x="1189" y="899"/>
                  </a:lnTo>
                  <a:lnTo>
                    <a:pt x="1148" y="935"/>
                  </a:lnTo>
                  <a:lnTo>
                    <a:pt x="1104" y="974"/>
                  </a:lnTo>
                  <a:lnTo>
                    <a:pt x="1055" y="1017"/>
                  </a:lnTo>
                  <a:lnTo>
                    <a:pt x="1005" y="1064"/>
                  </a:lnTo>
                  <a:lnTo>
                    <a:pt x="951" y="1113"/>
                  </a:lnTo>
                  <a:lnTo>
                    <a:pt x="893" y="1164"/>
                  </a:lnTo>
                  <a:lnTo>
                    <a:pt x="835" y="1217"/>
                  </a:lnTo>
                  <a:lnTo>
                    <a:pt x="774" y="1271"/>
                  </a:lnTo>
                  <a:lnTo>
                    <a:pt x="712" y="1326"/>
                  </a:lnTo>
                  <a:lnTo>
                    <a:pt x="651" y="1380"/>
                  </a:lnTo>
                  <a:lnTo>
                    <a:pt x="591" y="1436"/>
                  </a:lnTo>
                  <a:lnTo>
                    <a:pt x="530" y="1493"/>
                  </a:lnTo>
                  <a:lnTo>
                    <a:pt x="470" y="1547"/>
                  </a:lnTo>
                  <a:lnTo>
                    <a:pt x="412" y="1600"/>
                  </a:lnTo>
                  <a:lnTo>
                    <a:pt x="356" y="1653"/>
                  </a:lnTo>
                  <a:lnTo>
                    <a:pt x="302" y="1702"/>
                  </a:lnTo>
                  <a:lnTo>
                    <a:pt x="250" y="1749"/>
                  </a:lnTo>
                  <a:lnTo>
                    <a:pt x="203" y="1792"/>
                  </a:lnTo>
                  <a:lnTo>
                    <a:pt x="159" y="1831"/>
                  </a:lnTo>
                  <a:lnTo>
                    <a:pt x="119" y="1869"/>
                  </a:lnTo>
                  <a:lnTo>
                    <a:pt x="84" y="1901"/>
                  </a:lnTo>
                  <a:lnTo>
                    <a:pt x="56" y="1927"/>
                  </a:lnTo>
                  <a:lnTo>
                    <a:pt x="32" y="1950"/>
                  </a:lnTo>
                  <a:lnTo>
                    <a:pt x="13" y="1965"/>
                  </a:lnTo>
                  <a:lnTo>
                    <a:pt x="4" y="1976"/>
                  </a:lnTo>
                  <a:lnTo>
                    <a:pt x="0" y="1978"/>
                  </a:lnTo>
                  <a:lnTo>
                    <a:pt x="2" y="1976"/>
                  </a:lnTo>
                  <a:lnTo>
                    <a:pt x="13" y="1965"/>
                  </a:lnTo>
                  <a:lnTo>
                    <a:pt x="30" y="1948"/>
                  </a:lnTo>
                  <a:lnTo>
                    <a:pt x="54" y="1925"/>
                  </a:lnTo>
                  <a:lnTo>
                    <a:pt x="82" y="1897"/>
                  </a:lnTo>
                  <a:lnTo>
                    <a:pt x="116" y="1865"/>
                  </a:lnTo>
                  <a:lnTo>
                    <a:pt x="155" y="1827"/>
                  </a:lnTo>
                  <a:lnTo>
                    <a:pt x="198" y="1786"/>
                  </a:lnTo>
                  <a:lnTo>
                    <a:pt x="244" y="1741"/>
                  </a:lnTo>
                  <a:lnTo>
                    <a:pt x="295" y="1692"/>
                  </a:lnTo>
                  <a:lnTo>
                    <a:pt x="347" y="1641"/>
                  </a:lnTo>
                  <a:lnTo>
                    <a:pt x="401" y="1589"/>
                  </a:lnTo>
                  <a:lnTo>
                    <a:pt x="459" y="1534"/>
                  </a:lnTo>
                  <a:lnTo>
                    <a:pt x="517" y="1478"/>
                  </a:lnTo>
                  <a:lnTo>
                    <a:pt x="574" y="1420"/>
                  </a:lnTo>
                  <a:lnTo>
                    <a:pt x="634" y="1361"/>
                  </a:lnTo>
                  <a:lnTo>
                    <a:pt x="694" y="1303"/>
                  </a:lnTo>
                  <a:lnTo>
                    <a:pt x="751" y="1245"/>
                  </a:lnTo>
                  <a:lnTo>
                    <a:pt x="809" y="1188"/>
                  </a:lnTo>
                  <a:lnTo>
                    <a:pt x="865" y="1132"/>
                  </a:lnTo>
                  <a:lnTo>
                    <a:pt x="919" y="1079"/>
                  </a:lnTo>
                  <a:lnTo>
                    <a:pt x="971" y="1027"/>
                  </a:lnTo>
                  <a:lnTo>
                    <a:pt x="1022" y="978"/>
                  </a:lnTo>
                  <a:lnTo>
                    <a:pt x="1066" y="933"/>
                  </a:lnTo>
                  <a:lnTo>
                    <a:pt x="1109" y="891"/>
                  </a:lnTo>
                  <a:lnTo>
                    <a:pt x="1147" y="852"/>
                  </a:lnTo>
                  <a:lnTo>
                    <a:pt x="1180" y="820"/>
                  </a:lnTo>
                  <a:lnTo>
                    <a:pt x="1210" y="792"/>
                  </a:lnTo>
                  <a:lnTo>
                    <a:pt x="1232" y="769"/>
                  </a:lnTo>
                  <a:lnTo>
                    <a:pt x="1249" y="752"/>
                  </a:lnTo>
                  <a:lnTo>
                    <a:pt x="1260" y="741"/>
                  </a:lnTo>
                  <a:lnTo>
                    <a:pt x="1264" y="737"/>
                  </a:lnTo>
                  <a:lnTo>
                    <a:pt x="1268" y="733"/>
                  </a:lnTo>
                  <a:lnTo>
                    <a:pt x="1277" y="724"/>
                  </a:lnTo>
                  <a:lnTo>
                    <a:pt x="1294" y="707"/>
                  </a:lnTo>
                  <a:lnTo>
                    <a:pt x="1316" y="683"/>
                  </a:lnTo>
                  <a:lnTo>
                    <a:pt x="1344" y="654"/>
                  </a:lnTo>
                  <a:lnTo>
                    <a:pt x="1378" y="621"/>
                  </a:lnTo>
                  <a:lnTo>
                    <a:pt x="1415" y="583"/>
                  </a:lnTo>
                  <a:lnTo>
                    <a:pt x="1458" y="540"/>
                  </a:lnTo>
                  <a:lnTo>
                    <a:pt x="1503" y="495"/>
                  </a:lnTo>
                  <a:lnTo>
                    <a:pt x="1551" y="444"/>
                  </a:lnTo>
                  <a:lnTo>
                    <a:pt x="1603" y="393"/>
                  </a:lnTo>
                  <a:lnTo>
                    <a:pt x="1657" y="339"/>
                  </a:lnTo>
                  <a:lnTo>
                    <a:pt x="1711" y="282"/>
                  </a:lnTo>
                  <a:lnTo>
                    <a:pt x="1769" y="224"/>
                  </a:lnTo>
                  <a:lnTo>
                    <a:pt x="1827" y="166"/>
                  </a:lnTo>
                  <a:lnTo>
                    <a:pt x="1885" y="106"/>
                  </a:lnTo>
                  <a:lnTo>
                    <a:pt x="19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1" name="Freeform 101"/>
            <p:cNvSpPr>
              <a:spLocks/>
            </p:cNvSpPr>
            <p:nvPr/>
          </p:nvSpPr>
          <p:spPr bwMode="auto">
            <a:xfrm>
              <a:off x="7734300" y="1287463"/>
              <a:ext cx="763588" cy="676275"/>
            </a:xfrm>
            <a:custGeom>
              <a:avLst/>
              <a:gdLst>
                <a:gd name="T0" fmla="*/ 962 w 962"/>
                <a:gd name="T1" fmla="*/ 0 h 854"/>
                <a:gd name="T2" fmla="*/ 962 w 962"/>
                <a:gd name="T3" fmla="*/ 83 h 854"/>
                <a:gd name="T4" fmla="*/ 884 w 962"/>
                <a:gd name="T5" fmla="*/ 143 h 854"/>
                <a:gd name="T6" fmla="*/ 0 w 962"/>
                <a:gd name="T7" fmla="*/ 854 h 854"/>
                <a:gd name="T8" fmla="*/ 849 w 962"/>
                <a:gd name="T9" fmla="*/ 104 h 854"/>
                <a:gd name="T10" fmla="*/ 962 w 962"/>
                <a:gd name="T11" fmla="*/ 0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2" h="854">
                  <a:moveTo>
                    <a:pt x="962" y="0"/>
                  </a:moveTo>
                  <a:lnTo>
                    <a:pt x="962" y="83"/>
                  </a:lnTo>
                  <a:lnTo>
                    <a:pt x="884" y="143"/>
                  </a:lnTo>
                  <a:lnTo>
                    <a:pt x="0" y="854"/>
                  </a:lnTo>
                  <a:lnTo>
                    <a:pt x="849" y="104"/>
                  </a:lnTo>
                  <a:lnTo>
                    <a:pt x="9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2" name="Freeform 102"/>
            <p:cNvSpPr>
              <a:spLocks/>
            </p:cNvSpPr>
            <p:nvPr/>
          </p:nvSpPr>
          <p:spPr bwMode="auto">
            <a:xfrm>
              <a:off x="6862763" y="1481138"/>
              <a:ext cx="1635125" cy="1279525"/>
            </a:xfrm>
            <a:custGeom>
              <a:avLst/>
              <a:gdLst>
                <a:gd name="T0" fmla="*/ 2060 w 2060"/>
                <a:gd name="T1" fmla="*/ 94 h 1613"/>
                <a:gd name="T2" fmla="*/ 1934 w 2060"/>
                <a:gd name="T3" fmla="*/ 186 h 1613"/>
                <a:gd name="T4" fmla="*/ 1818 w 2060"/>
                <a:gd name="T5" fmla="*/ 270 h 1613"/>
                <a:gd name="T6" fmla="*/ 1716 w 2060"/>
                <a:gd name="T7" fmla="*/ 344 h 1613"/>
                <a:gd name="T8" fmla="*/ 1628 w 2060"/>
                <a:gd name="T9" fmla="*/ 408 h 1613"/>
                <a:gd name="T10" fmla="*/ 1563 w 2060"/>
                <a:gd name="T11" fmla="*/ 455 h 1613"/>
                <a:gd name="T12" fmla="*/ 1520 w 2060"/>
                <a:gd name="T13" fmla="*/ 487 h 1613"/>
                <a:gd name="T14" fmla="*/ 1505 w 2060"/>
                <a:gd name="T15" fmla="*/ 498 h 1613"/>
                <a:gd name="T16" fmla="*/ 1490 w 2060"/>
                <a:gd name="T17" fmla="*/ 509 h 1613"/>
                <a:gd name="T18" fmla="*/ 1447 w 2060"/>
                <a:gd name="T19" fmla="*/ 539 h 1613"/>
                <a:gd name="T20" fmla="*/ 1380 w 2060"/>
                <a:gd name="T21" fmla="*/ 588 h 1613"/>
                <a:gd name="T22" fmla="*/ 1292 w 2060"/>
                <a:gd name="T23" fmla="*/ 652 h 1613"/>
                <a:gd name="T24" fmla="*/ 1190 w 2060"/>
                <a:gd name="T25" fmla="*/ 729 h 1613"/>
                <a:gd name="T26" fmla="*/ 1074 w 2060"/>
                <a:gd name="T27" fmla="*/ 814 h 1613"/>
                <a:gd name="T28" fmla="*/ 947 w 2060"/>
                <a:gd name="T29" fmla="*/ 908 h 1613"/>
                <a:gd name="T30" fmla="*/ 817 w 2060"/>
                <a:gd name="T31" fmla="*/ 1004 h 1613"/>
                <a:gd name="T32" fmla="*/ 685 w 2060"/>
                <a:gd name="T33" fmla="*/ 1101 h 1613"/>
                <a:gd name="T34" fmla="*/ 554 w 2060"/>
                <a:gd name="T35" fmla="*/ 1199 h 1613"/>
                <a:gd name="T36" fmla="*/ 429 w 2060"/>
                <a:gd name="T37" fmla="*/ 1293 h 1613"/>
                <a:gd name="T38" fmla="*/ 314 w 2060"/>
                <a:gd name="T39" fmla="*/ 1379 h 1613"/>
                <a:gd name="T40" fmla="*/ 211 w 2060"/>
                <a:gd name="T41" fmla="*/ 1457 h 1613"/>
                <a:gd name="T42" fmla="*/ 123 w 2060"/>
                <a:gd name="T43" fmla="*/ 1520 h 1613"/>
                <a:gd name="T44" fmla="*/ 58 w 2060"/>
                <a:gd name="T45" fmla="*/ 1569 h 1613"/>
                <a:gd name="T46" fmla="*/ 15 w 2060"/>
                <a:gd name="T47" fmla="*/ 1601 h 1613"/>
                <a:gd name="T48" fmla="*/ 0 w 2060"/>
                <a:gd name="T49" fmla="*/ 1613 h 1613"/>
                <a:gd name="T50" fmla="*/ 15 w 2060"/>
                <a:gd name="T51" fmla="*/ 1601 h 1613"/>
                <a:gd name="T52" fmla="*/ 56 w 2060"/>
                <a:gd name="T53" fmla="*/ 1569 h 1613"/>
                <a:gd name="T54" fmla="*/ 122 w 2060"/>
                <a:gd name="T55" fmla="*/ 1519 h 1613"/>
                <a:gd name="T56" fmla="*/ 207 w 2060"/>
                <a:gd name="T57" fmla="*/ 1453 h 1613"/>
                <a:gd name="T58" fmla="*/ 310 w 2060"/>
                <a:gd name="T59" fmla="*/ 1374 h 1613"/>
                <a:gd name="T60" fmla="*/ 424 w 2060"/>
                <a:gd name="T61" fmla="*/ 1285 h 1613"/>
                <a:gd name="T62" fmla="*/ 547 w 2060"/>
                <a:gd name="T63" fmla="*/ 1190 h 1613"/>
                <a:gd name="T64" fmla="*/ 675 w 2060"/>
                <a:gd name="T65" fmla="*/ 1090 h 1613"/>
                <a:gd name="T66" fmla="*/ 806 w 2060"/>
                <a:gd name="T67" fmla="*/ 988 h 1613"/>
                <a:gd name="T68" fmla="*/ 934 w 2060"/>
                <a:gd name="T69" fmla="*/ 889 h 1613"/>
                <a:gd name="T70" fmla="*/ 1057 w 2060"/>
                <a:gd name="T71" fmla="*/ 793 h 1613"/>
                <a:gd name="T72" fmla="*/ 1171 w 2060"/>
                <a:gd name="T73" fmla="*/ 703 h 1613"/>
                <a:gd name="T74" fmla="*/ 1272 w 2060"/>
                <a:gd name="T75" fmla="*/ 624 h 1613"/>
                <a:gd name="T76" fmla="*/ 1358 w 2060"/>
                <a:gd name="T77" fmla="*/ 558 h 1613"/>
                <a:gd name="T78" fmla="*/ 1421 w 2060"/>
                <a:gd name="T79" fmla="*/ 507 h 1613"/>
                <a:gd name="T80" fmla="*/ 1464 w 2060"/>
                <a:gd name="T81" fmla="*/ 473 h 1613"/>
                <a:gd name="T82" fmla="*/ 1479 w 2060"/>
                <a:gd name="T83" fmla="*/ 462 h 1613"/>
                <a:gd name="T84" fmla="*/ 1494 w 2060"/>
                <a:gd name="T85" fmla="*/ 449 h 1613"/>
                <a:gd name="T86" fmla="*/ 1540 w 2060"/>
                <a:gd name="T87" fmla="*/ 413 h 1613"/>
                <a:gd name="T88" fmla="*/ 1609 w 2060"/>
                <a:gd name="T89" fmla="*/ 357 h 1613"/>
                <a:gd name="T90" fmla="*/ 1701 w 2060"/>
                <a:gd name="T91" fmla="*/ 285 h 1613"/>
                <a:gd name="T92" fmla="*/ 1809 w 2060"/>
                <a:gd name="T93" fmla="*/ 199 h 1613"/>
                <a:gd name="T94" fmla="*/ 1930 w 2060"/>
                <a:gd name="T95" fmla="*/ 103 h 1613"/>
                <a:gd name="T96" fmla="*/ 2060 w 2060"/>
                <a:gd name="T97" fmla="*/ 0 h 1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60" h="1613">
                  <a:moveTo>
                    <a:pt x="2060" y="0"/>
                  </a:moveTo>
                  <a:lnTo>
                    <a:pt x="2060" y="94"/>
                  </a:lnTo>
                  <a:lnTo>
                    <a:pt x="1995" y="141"/>
                  </a:lnTo>
                  <a:lnTo>
                    <a:pt x="1934" y="186"/>
                  </a:lnTo>
                  <a:lnTo>
                    <a:pt x="1874" y="229"/>
                  </a:lnTo>
                  <a:lnTo>
                    <a:pt x="1818" y="270"/>
                  </a:lnTo>
                  <a:lnTo>
                    <a:pt x="1764" y="308"/>
                  </a:lnTo>
                  <a:lnTo>
                    <a:pt x="1716" y="344"/>
                  </a:lnTo>
                  <a:lnTo>
                    <a:pt x="1669" y="378"/>
                  </a:lnTo>
                  <a:lnTo>
                    <a:pt x="1628" y="408"/>
                  </a:lnTo>
                  <a:lnTo>
                    <a:pt x="1592" y="434"/>
                  </a:lnTo>
                  <a:lnTo>
                    <a:pt x="1563" y="455"/>
                  </a:lnTo>
                  <a:lnTo>
                    <a:pt x="1537" y="473"/>
                  </a:lnTo>
                  <a:lnTo>
                    <a:pt x="1520" y="487"/>
                  </a:lnTo>
                  <a:lnTo>
                    <a:pt x="1509" y="494"/>
                  </a:lnTo>
                  <a:lnTo>
                    <a:pt x="1505" y="498"/>
                  </a:lnTo>
                  <a:lnTo>
                    <a:pt x="1501" y="500"/>
                  </a:lnTo>
                  <a:lnTo>
                    <a:pt x="1490" y="509"/>
                  </a:lnTo>
                  <a:lnTo>
                    <a:pt x="1471" y="522"/>
                  </a:lnTo>
                  <a:lnTo>
                    <a:pt x="1447" y="539"/>
                  </a:lnTo>
                  <a:lnTo>
                    <a:pt x="1415" y="562"/>
                  </a:lnTo>
                  <a:lnTo>
                    <a:pt x="1380" y="588"/>
                  </a:lnTo>
                  <a:lnTo>
                    <a:pt x="1339" y="620"/>
                  </a:lnTo>
                  <a:lnTo>
                    <a:pt x="1292" y="652"/>
                  </a:lnTo>
                  <a:lnTo>
                    <a:pt x="1244" y="690"/>
                  </a:lnTo>
                  <a:lnTo>
                    <a:pt x="1190" y="729"/>
                  </a:lnTo>
                  <a:lnTo>
                    <a:pt x="1132" y="770"/>
                  </a:lnTo>
                  <a:lnTo>
                    <a:pt x="1074" y="814"/>
                  </a:lnTo>
                  <a:lnTo>
                    <a:pt x="1011" y="861"/>
                  </a:lnTo>
                  <a:lnTo>
                    <a:pt x="947" y="908"/>
                  </a:lnTo>
                  <a:lnTo>
                    <a:pt x="882" y="955"/>
                  </a:lnTo>
                  <a:lnTo>
                    <a:pt x="817" y="1004"/>
                  </a:lnTo>
                  <a:lnTo>
                    <a:pt x="750" y="1052"/>
                  </a:lnTo>
                  <a:lnTo>
                    <a:pt x="685" y="1101"/>
                  </a:lnTo>
                  <a:lnTo>
                    <a:pt x="619" y="1150"/>
                  </a:lnTo>
                  <a:lnTo>
                    <a:pt x="554" y="1199"/>
                  </a:lnTo>
                  <a:lnTo>
                    <a:pt x="491" y="1246"/>
                  </a:lnTo>
                  <a:lnTo>
                    <a:pt x="429" y="1293"/>
                  </a:lnTo>
                  <a:lnTo>
                    <a:pt x="370" y="1336"/>
                  </a:lnTo>
                  <a:lnTo>
                    <a:pt x="314" y="1379"/>
                  </a:lnTo>
                  <a:lnTo>
                    <a:pt x="260" y="1419"/>
                  </a:lnTo>
                  <a:lnTo>
                    <a:pt x="211" y="1457"/>
                  </a:lnTo>
                  <a:lnTo>
                    <a:pt x="164" y="1490"/>
                  </a:lnTo>
                  <a:lnTo>
                    <a:pt x="123" y="1520"/>
                  </a:lnTo>
                  <a:lnTo>
                    <a:pt x="88" y="1547"/>
                  </a:lnTo>
                  <a:lnTo>
                    <a:pt x="58" y="1569"/>
                  </a:lnTo>
                  <a:lnTo>
                    <a:pt x="34" y="1588"/>
                  </a:lnTo>
                  <a:lnTo>
                    <a:pt x="15" y="1601"/>
                  </a:lnTo>
                  <a:lnTo>
                    <a:pt x="4" y="1611"/>
                  </a:lnTo>
                  <a:lnTo>
                    <a:pt x="0" y="1613"/>
                  </a:lnTo>
                  <a:lnTo>
                    <a:pt x="4" y="1611"/>
                  </a:lnTo>
                  <a:lnTo>
                    <a:pt x="15" y="1601"/>
                  </a:lnTo>
                  <a:lnTo>
                    <a:pt x="32" y="1588"/>
                  </a:lnTo>
                  <a:lnTo>
                    <a:pt x="56" y="1569"/>
                  </a:lnTo>
                  <a:lnTo>
                    <a:pt x="86" y="1547"/>
                  </a:lnTo>
                  <a:lnTo>
                    <a:pt x="122" y="1519"/>
                  </a:lnTo>
                  <a:lnTo>
                    <a:pt x="163" y="1487"/>
                  </a:lnTo>
                  <a:lnTo>
                    <a:pt x="207" y="1453"/>
                  </a:lnTo>
                  <a:lnTo>
                    <a:pt x="258" y="1415"/>
                  </a:lnTo>
                  <a:lnTo>
                    <a:pt x="310" y="1374"/>
                  </a:lnTo>
                  <a:lnTo>
                    <a:pt x="366" y="1331"/>
                  </a:lnTo>
                  <a:lnTo>
                    <a:pt x="424" y="1285"/>
                  </a:lnTo>
                  <a:lnTo>
                    <a:pt x="485" y="1238"/>
                  </a:lnTo>
                  <a:lnTo>
                    <a:pt x="547" y="1190"/>
                  </a:lnTo>
                  <a:lnTo>
                    <a:pt x="612" y="1141"/>
                  </a:lnTo>
                  <a:lnTo>
                    <a:pt x="675" y="1090"/>
                  </a:lnTo>
                  <a:lnTo>
                    <a:pt x="741" y="1041"/>
                  </a:lnTo>
                  <a:lnTo>
                    <a:pt x="806" y="988"/>
                  </a:lnTo>
                  <a:lnTo>
                    <a:pt x="871" y="938"/>
                  </a:lnTo>
                  <a:lnTo>
                    <a:pt x="934" y="889"/>
                  </a:lnTo>
                  <a:lnTo>
                    <a:pt x="996" y="840"/>
                  </a:lnTo>
                  <a:lnTo>
                    <a:pt x="1057" y="793"/>
                  </a:lnTo>
                  <a:lnTo>
                    <a:pt x="1115" y="746"/>
                  </a:lnTo>
                  <a:lnTo>
                    <a:pt x="1171" y="703"/>
                  </a:lnTo>
                  <a:lnTo>
                    <a:pt x="1223" y="661"/>
                  </a:lnTo>
                  <a:lnTo>
                    <a:pt x="1272" y="624"/>
                  </a:lnTo>
                  <a:lnTo>
                    <a:pt x="1317" y="588"/>
                  </a:lnTo>
                  <a:lnTo>
                    <a:pt x="1358" y="558"/>
                  </a:lnTo>
                  <a:lnTo>
                    <a:pt x="1391" y="530"/>
                  </a:lnTo>
                  <a:lnTo>
                    <a:pt x="1421" y="507"/>
                  </a:lnTo>
                  <a:lnTo>
                    <a:pt x="1445" y="488"/>
                  </a:lnTo>
                  <a:lnTo>
                    <a:pt x="1464" y="473"/>
                  </a:lnTo>
                  <a:lnTo>
                    <a:pt x="1475" y="466"/>
                  </a:lnTo>
                  <a:lnTo>
                    <a:pt x="1479" y="462"/>
                  </a:lnTo>
                  <a:lnTo>
                    <a:pt x="1482" y="458"/>
                  </a:lnTo>
                  <a:lnTo>
                    <a:pt x="1494" y="449"/>
                  </a:lnTo>
                  <a:lnTo>
                    <a:pt x="1514" y="434"/>
                  </a:lnTo>
                  <a:lnTo>
                    <a:pt x="1540" y="413"/>
                  </a:lnTo>
                  <a:lnTo>
                    <a:pt x="1572" y="387"/>
                  </a:lnTo>
                  <a:lnTo>
                    <a:pt x="1609" y="357"/>
                  </a:lnTo>
                  <a:lnTo>
                    <a:pt x="1652" y="323"/>
                  </a:lnTo>
                  <a:lnTo>
                    <a:pt x="1701" y="285"/>
                  </a:lnTo>
                  <a:lnTo>
                    <a:pt x="1753" y="244"/>
                  </a:lnTo>
                  <a:lnTo>
                    <a:pt x="1809" y="199"/>
                  </a:lnTo>
                  <a:lnTo>
                    <a:pt x="1868" y="152"/>
                  </a:lnTo>
                  <a:lnTo>
                    <a:pt x="1930" y="103"/>
                  </a:lnTo>
                  <a:lnTo>
                    <a:pt x="1993" y="52"/>
                  </a:lnTo>
                  <a:lnTo>
                    <a:pt x="20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3" name="Freeform 103"/>
            <p:cNvSpPr>
              <a:spLocks/>
            </p:cNvSpPr>
            <p:nvPr/>
          </p:nvSpPr>
          <p:spPr bwMode="auto">
            <a:xfrm>
              <a:off x="7399338" y="1854200"/>
              <a:ext cx="1098550" cy="701675"/>
            </a:xfrm>
            <a:custGeom>
              <a:avLst/>
              <a:gdLst>
                <a:gd name="T0" fmla="*/ 1385 w 1385"/>
                <a:gd name="T1" fmla="*/ 99 h 883"/>
                <a:gd name="T2" fmla="*/ 1337 w 1385"/>
                <a:gd name="T3" fmla="*/ 124 h 883"/>
                <a:gd name="T4" fmla="*/ 1320 w 1385"/>
                <a:gd name="T5" fmla="*/ 133 h 883"/>
                <a:gd name="T6" fmla="*/ 1303 w 1385"/>
                <a:gd name="T7" fmla="*/ 143 h 883"/>
                <a:gd name="T8" fmla="*/ 1257 w 1385"/>
                <a:gd name="T9" fmla="*/ 169 h 883"/>
                <a:gd name="T10" fmla="*/ 1182 w 1385"/>
                <a:gd name="T11" fmla="*/ 210 h 883"/>
                <a:gd name="T12" fmla="*/ 1089 w 1385"/>
                <a:gd name="T13" fmla="*/ 265 h 883"/>
                <a:gd name="T14" fmla="*/ 977 w 1385"/>
                <a:gd name="T15" fmla="*/ 327 h 883"/>
                <a:gd name="T16" fmla="*/ 854 w 1385"/>
                <a:gd name="T17" fmla="*/ 394 h 883"/>
                <a:gd name="T18" fmla="*/ 724 w 1385"/>
                <a:gd name="T19" fmla="*/ 468 h 883"/>
                <a:gd name="T20" fmla="*/ 593 w 1385"/>
                <a:gd name="T21" fmla="*/ 543 h 883"/>
                <a:gd name="T22" fmla="*/ 463 w 1385"/>
                <a:gd name="T23" fmla="*/ 616 h 883"/>
                <a:gd name="T24" fmla="*/ 341 w 1385"/>
                <a:gd name="T25" fmla="*/ 688 h 883"/>
                <a:gd name="T26" fmla="*/ 231 w 1385"/>
                <a:gd name="T27" fmla="*/ 752 h 883"/>
                <a:gd name="T28" fmla="*/ 136 w 1385"/>
                <a:gd name="T29" fmla="*/ 804 h 883"/>
                <a:gd name="T30" fmla="*/ 64 w 1385"/>
                <a:gd name="T31" fmla="*/ 847 h 883"/>
                <a:gd name="T32" fmla="*/ 17 w 1385"/>
                <a:gd name="T33" fmla="*/ 874 h 883"/>
                <a:gd name="T34" fmla="*/ 0 w 1385"/>
                <a:gd name="T35" fmla="*/ 883 h 883"/>
                <a:gd name="T36" fmla="*/ 17 w 1385"/>
                <a:gd name="T37" fmla="*/ 874 h 883"/>
                <a:gd name="T38" fmla="*/ 62 w 1385"/>
                <a:gd name="T39" fmla="*/ 844 h 883"/>
                <a:gd name="T40" fmla="*/ 134 w 1385"/>
                <a:gd name="T41" fmla="*/ 800 h 883"/>
                <a:gd name="T42" fmla="*/ 226 w 1385"/>
                <a:gd name="T43" fmla="*/ 742 h 883"/>
                <a:gd name="T44" fmla="*/ 334 w 1385"/>
                <a:gd name="T45" fmla="*/ 675 h 883"/>
                <a:gd name="T46" fmla="*/ 453 w 1385"/>
                <a:gd name="T47" fmla="*/ 599 h 883"/>
                <a:gd name="T48" fmla="*/ 578 w 1385"/>
                <a:gd name="T49" fmla="*/ 520 h 883"/>
                <a:gd name="T50" fmla="*/ 707 w 1385"/>
                <a:gd name="T51" fmla="*/ 438 h 883"/>
                <a:gd name="T52" fmla="*/ 832 w 1385"/>
                <a:gd name="T53" fmla="*/ 359 h 883"/>
                <a:gd name="T54" fmla="*/ 951 w 1385"/>
                <a:gd name="T55" fmla="*/ 282 h 883"/>
                <a:gd name="T56" fmla="*/ 1057 w 1385"/>
                <a:gd name="T57" fmla="*/ 212 h 883"/>
                <a:gd name="T58" fmla="*/ 1149 w 1385"/>
                <a:gd name="T59" fmla="*/ 154 h 883"/>
                <a:gd name="T60" fmla="*/ 1219 w 1385"/>
                <a:gd name="T61" fmla="*/ 109 h 883"/>
                <a:gd name="T62" fmla="*/ 1266 w 1385"/>
                <a:gd name="T63" fmla="*/ 79 h 883"/>
                <a:gd name="T64" fmla="*/ 1281 w 1385"/>
                <a:gd name="T65" fmla="*/ 69 h 883"/>
                <a:gd name="T66" fmla="*/ 1294 w 1385"/>
                <a:gd name="T67" fmla="*/ 60 h 883"/>
                <a:gd name="T68" fmla="*/ 1329 w 1385"/>
                <a:gd name="T69" fmla="*/ 37 h 883"/>
                <a:gd name="T70" fmla="*/ 1385 w 1385"/>
                <a:gd name="T71" fmla="*/ 0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85" h="883">
                  <a:moveTo>
                    <a:pt x="1385" y="0"/>
                  </a:moveTo>
                  <a:lnTo>
                    <a:pt x="1385" y="99"/>
                  </a:lnTo>
                  <a:lnTo>
                    <a:pt x="1357" y="114"/>
                  </a:lnTo>
                  <a:lnTo>
                    <a:pt x="1337" y="124"/>
                  </a:lnTo>
                  <a:lnTo>
                    <a:pt x="1326" y="131"/>
                  </a:lnTo>
                  <a:lnTo>
                    <a:pt x="1320" y="133"/>
                  </a:lnTo>
                  <a:lnTo>
                    <a:pt x="1316" y="137"/>
                  </a:lnTo>
                  <a:lnTo>
                    <a:pt x="1303" y="143"/>
                  </a:lnTo>
                  <a:lnTo>
                    <a:pt x="1283" y="154"/>
                  </a:lnTo>
                  <a:lnTo>
                    <a:pt x="1257" y="169"/>
                  </a:lnTo>
                  <a:lnTo>
                    <a:pt x="1223" y="190"/>
                  </a:lnTo>
                  <a:lnTo>
                    <a:pt x="1182" y="210"/>
                  </a:lnTo>
                  <a:lnTo>
                    <a:pt x="1137" y="237"/>
                  </a:lnTo>
                  <a:lnTo>
                    <a:pt x="1089" y="265"/>
                  </a:lnTo>
                  <a:lnTo>
                    <a:pt x="1035" y="295"/>
                  </a:lnTo>
                  <a:lnTo>
                    <a:pt x="977" y="327"/>
                  </a:lnTo>
                  <a:lnTo>
                    <a:pt x="917" y="361"/>
                  </a:lnTo>
                  <a:lnTo>
                    <a:pt x="854" y="394"/>
                  </a:lnTo>
                  <a:lnTo>
                    <a:pt x="791" y="432"/>
                  </a:lnTo>
                  <a:lnTo>
                    <a:pt x="724" y="468"/>
                  </a:lnTo>
                  <a:lnTo>
                    <a:pt x="658" y="505"/>
                  </a:lnTo>
                  <a:lnTo>
                    <a:pt x="593" y="543"/>
                  </a:lnTo>
                  <a:lnTo>
                    <a:pt x="528" y="581"/>
                  </a:lnTo>
                  <a:lnTo>
                    <a:pt x="463" y="616"/>
                  </a:lnTo>
                  <a:lnTo>
                    <a:pt x="401" y="652"/>
                  </a:lnTo>
                  <a:lnTo>
                    <a:pt x="341" y="688"/>
                  </a:lnTo>
                  <a:lnTo>
                    <a:pt x="284" y="720"/>
                  </a:lnTo>
                  <a:lnTo>
                    <a:pt x="231" y="752"/>
                  </a:lnTo>
                  <a:lnTo>
                    <a:pt x="181" y="780"/>
                  </a:lnTo>
                  <a:lnTo>
                    <a:pt x="136" y="804"/>
                  </a:lnTo>
                  <a:lnTo>
                    <a:pt x="97" y="827"/>
                  </a:lnTo>
                  <a:lnTo>
                    <a:pt x="64" y="847"/>
                  </a:lnTo>
                  <a:lnTo>
                    <a:pt x="38" y="862"/>
                  </a:lnTo>
                  <a:lnTo>
                    <a:pt x="17" y="874"/>
                  </a:lnTo>
                  <a:lnTo>
                    <a:pt x="4" y="881"/>
                  </a:lnTo>
                  <a:lnTo>
                    <a:pt x="0" y="883"/>
                  </a:lnTo>
                  <a:lnTo>
                    <a:pt x="4" y="881"/>
                  </a:lnTo>
                  <a:lnTo>
                    <a:pt x="17" y="874"/>
                  </a:lnTo>
                  <a:lnTo>
                    <a:pt x="36" y="861"/>
                  </a:lnTo>
                  <a:lnTo>
                    <a:pt x="62" y="844"/>
                  </a:lnTo>
                  <a:lnTo>
                    <a:pt x="95" y="823"/>
                  </a:lnTo>
                  <a:lnTo>
                    <a:pt x="134" y="800"/>
                  </a:lnTo>
                  <a:lnTo>
                    <a:pt x="177" y="772"/>
                  </a:lnTo>
                  <a:lnTo>
                    <a:pt x="226" y="742"/>
                  </a:lnTo>
                  <a:lnTo>
                    <a:pt x="278" y="708"/>
                  </a:lnTo>
                  <a:lnTo>
                    <a:pt x="334" y="675"/>
                  </a:lnTo>
                  <a:lnTo>
                    <a:pt x="392" y="637"/>
                  </a:lnTo>
                  <a:lnTo>
                    <a:pt x="453" y="599"/>
                  </a:lnTo>
                  <a:lnTo>
                    <a:pt x="515" y="560"/>
                  </a:lnTo>
                  <a:lnTo>
                    <a:pt x="578" y="520"/>
                  </a:lnTo>
                  <a:lnTo>
                    <a:pt x="643" y="479"/>
                  </a:lnTo>
                  <a:lnTo>
                    <a:pt x="707" y="438"/>
                  </a:lnTo>
                  <a:lnTo>
                    <a:pt x="770" y="398"/>
                  </a:lnTo>
                  <a:lnTo>
                    <a:pt x="832" y="359"/>
                  </a:lnTo>
                  <a:lnTo>
                    <a:pt x="891" y="319"/>
                  </a:lnTo>
                  <a:lnTo>
                    <a:pt x="951" y="282"/>
                  </a:lnTo>
                  <a:lnTo>
                    <a:pt x="1005" y="246"/>
                  </a:lnTo>
                  <a:lnTo>
                    <a:pt x="1057" y="212"/>
                  </a:lnTo>
                  <a:lnTo>
                    <a:pt x="1106" y="182"/>
                  </a:lnTo>
                  <a:lnTo>
                    <a:pt x="1149" y="154"/>
                  </a:lnTo>
                  <a:lnTo>
                    <a:pt x="1188" y="129"/>
                  </a:lnTo>
                  <a:lnTo>
                    <a:pt x="1219" y="109"/>
                  </a:lnTo>
                  <a:lnTo>
                    <a:pt x="1246" y="92"/>
                  </a:lnTo>
                  <a:lnTo>
                    <a:pt x="1266" y="79"/>
                  </a:lnTo>
                  <a:lnTo>
                    <a:pt x="1277" y="71"/>
                  </a:lnTo>
                  <a:lnTo>
                    <a:pt x="1281" y="69"/>
                  </a:lnTo>
                  <a:lnTo>
                    <a:pt x="1285" y="65"/>
                  </a:lnTo>
                  <a:lnTo>
                    <a:pt x="1294" y="60"/>
                  </a:lnTo>
                  <a:lnTo>
                    <a:pt x="1309" y="50"/>
                  </a:lnTo>
                  <a:lnTo>
                    <a:pt x="1329" y="37"/>
                  </a:lnTo>
                  <a:lnTo>
                    <a:pt x="1356" y="20"/>
                  </a:lnTo>
                  <a:lnTo>
                    <a:pt x="13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4" name="Freeform 104"/>
            <p:cNvSpPr>
              <a:spLocks/>
            </p:cNvSpPr>
            <p:nvPr/>
          </p:nvSpPr>
          <p:spPr bwMode="auto">
            <a:xfrm>
              <a:off x="8461375" y="2101850"/>
              <a:ext cx="36513" cy="20637"/>
            </a:xfrm>
            <a:custGeom>
              <a:avLst/>
              <a:gdLst>
                <a:gd name="T0" fmla="*/ 46 w 46"/>
                <a:gd name="T1" fmla="*/ 0 h 26"/>
                <a:gd name="T2" fmla="*/ 46 w 46"/>
                <a:gd name="T3" fmla="*/ 3 h 26"/>
                <a:gd name="T4" fmla="*/ 0 w 46"/>
                <a:gd name="T5" fmla="*/ 26 h 26"/>
                <a:gd name="T6" fmla="*/ 46 w 46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26">
                  <a:moveTo>
                    <a:pt x="46" y="0"/>
                  </a:moveTo>
                  <a:lnTo>
                    <a:pt x="46" y="3"/>
                  </a:lnTo>
                  <a:lnTo>
                    <a:pt x="0" y="26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5" name="Freeform 105"/>
            <p:cNvSpPr>
              <a:spLocks/>
            </p:cNvSpPr>
            <p:nvPr/>
          </p:nvSpPr>
          <p:spPr bwMode="auto">
            <a:xfrm>
              <a:off x="7759700" y="2235200"/>
              <a:ext cx="738188" cy="347662"/>
            </a:xfrm>
            <a:custGeom>
              <a:avLst/>
              <a:gdLst>
                <a:gd name="T0" fmla="*/ 930 w 930"/>
                <a:gd name="T1" fmla="*/ 0 h 440"/>
                <a:gd name="T2" fmla="*/ 930 w 930"/>
                <a:gd name="T3" fmla="*/ 43 h 440"/>
                <a:gd name="T4" fmla="*/ 0 w 930"/>
                <a:gd name="T5" fmla="*/ 440 h 440"/>
                <a:gd name="T6" fmla="*/ 930 w 930"/>
                <a:gd name="T7" fmla="*/ 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0" h="440">
                  <a:moveTo>
                    <a:pt x="930" y="0"/>
                  </a:moveTo>
                  <a:lnTo>
                    <a:pt x="930" y="43"/>
                  </a:lnTo>
                  <a:lnTo>
                    <a:pt x="0" y="440"/>
                  </a:lnTo>
                  <a:lnTo>
                    <a:pt x="9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6" name="Freeform 106"/>
            <p:cNvSpPr>
              <a:spLocks/>
            </p:cNvSpPr>
            <p:nvPr/>
          </p:nvSpPr>
          <p:spPr bwMode="auto">
            <a:xfrm>
              <a:off x="8207375" y="2536825"/>
              <a:ext cx="290513" cy="106362"/>
            </a:xfrm>
            <a:custGeom>
              <a:avLst/>
              <a:gdLst>
                <a:gd name="T0" fmla="*/ 367 w 367"/>
                <a:gd name="T1" fmla="*/ 0 h 133"/>
                <a:gd name="T2" fmla="*/ 367 w 367"/>
                <a:gd name="T3" fmla="*/ 28 h 133"/>
                <a:gd name="T4" fmla="*/ 308 w 367"/>
                <a:gd name="T5" fmla="*/ 45 h 133"/>
                <a:gd name="T6" fmla="*/ 252 w 367"/>
                <a:gd name="T7" fmla="*/ 60 h 133"/>
                <a:gd name="T8" fmla="*/ 200 w 367"/>
                <a:gd name="T9" fmla="*/ 75 h 133"/>
                <a:gd name="T10" fmla="*/ 151 w 367"/>
                <a:gd name="T11" fmla="*/ 90 h 133"/>
                <a:gd name="T12" fmla="*/ 108 w 367"/>
                <a:gd name="T13" fmla="*/ 101 h 133"/>
                <a:gd name="T14" fmla="*/ 71 w 367"/>
                <a:gd name="T15" fmla="*/ 112 h 133"/>
                <a:gd name="T16" fmla="*/ 41 w 367"/>
                <a:gd name="T17" fmla="*/ 120 h 133"/>
                <a:gd name="T18" fmla="*/ 19 w 367"/>
                <a:gd name="T19" fmla="*/ 127 h 133"/>
                <a:gd name="T20" fmla="*/ 6 w 367"/>
                <a:gd name="T21" fmla="*/ 131 h 133"/>
                <a:gd name="T22" fmla="*/ 0 w 367"/>
                <a:gd name="T23" fmla="*/ 133 h 133"/>
                <a:gd name="T24" fmla="*/ 6 w 367"/>
                <a:gd name="T25" fmla="*/ 131 h 133"/>
                <a:gd name="T26" fmla="*/ 19 w 367"/>
                <a:gd name="T27" fmla="*/ 126 h 133"/>
                <a:gd name="T28" fmla="*/ 41 w 367"/>
                <a:gd name="T29" fmla="*/ 118 h 133"/>
                <a:gd name="T30" fmla="*/ 71 w 367"/>
                <a:gd name="T31" fmla="*/ 107 h 133"/>
                <a:gd name="T32" fmla="*/ 108 w 367"/>
                <a:gd name="T33" fmla="*/ 94 h 133"/>
                <a:gd name="T34" fmla="*/ 151 w 367"/>
                <a:gd name="T35" fmla="*/ 79 h 133"/>
                <a:gd name="T36" fmla="*/ 200 w 367"/>
                <a:gd name="T37" fmla="*/ 60 h 133"/>
                <a:gd name="T38" fmla="*/ 252 w 367"/>
                <a:gd name="T39" fmla="*/ 41 h 133"/>
                <a:gd name="T40" fmla="*/ 308 w 367"/>
                <a:gd name="T41" fmla="*/ 20 h 133"/>
                <a:gd name="T42" fmla="*/ 367 w 367"/>
                <a:gd name="T43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7" h="133">
                  <a:moveTo>
                    <a:pt x="367" y="0"/>
                  </a:moveTo>
                  <a:lnTo>
                    <a:pt x="367" y="28"/>
                  </a:lnTo>
                  <a:lnTo>
                    <a:pt x="308" y="45"/>
                  </a:lnTo>
                  <a:lnTo>
                    <a:pt x="252" y="60"/>
                  </a:lnTo>
                  <a:lnTo>
                    <a:pt x="200" y="75"/>
                  </a:lnTo>
                  <a:lnTo>
                    <a:pt x="151" y="90"/>
                  </a:lnTo>
                  <a:lnTo>
                    <a:pt x="108" y="101"/>
                  </a:lnTo>
                  <a:lnTo>
                    <a:pt x="71" y="112"/>
                  </a:lnTo>
                  <a:lnTo>
                    <a:pt x="41" y="120"/>
                  </a:lnTo>
                  <a:lnTo>
                    <a:pt x="19" y="127"/>
                  </a:lnTo>
                  <a:lnTo>
                    <a:pt x="6" y="131"/>
                  </a:lnTo>
                  <a:lnTo>
                    <a:pt x="0" y="133"/>
                  </a:lnTo>
                  <a:lnTo>
                    <a:pt x="6" y="131"/>
                  </a:lnTo>
                  <a:lnTo>
                    <a:pt x="19" y="126"/>
                  </a:lnTo>
                  <a:lnTo>
                    <a:pt x="41" y="118"/>
                  </a:lnTo>
                  <a:lnTo>
                    <a:pt x="71" y="107"/>
                  </a:lnTo>
                  <a:lnTo>
                    <a:pt x="108" y="94"/>
                  </a:lnTo>
                  <a:lnTo>
                    <a:pt x="151" y="79"/>
                  </a:lnTo>
                  <a:lnTo>
                    <a:pt x="200" y="60"/>
                  </a:lnTo>
                  <a:lnTo>
                    <a:pt x="252" y="41"/>
                  </a:lnTo>
                  <a:lnTo>
                    <a:pt x="308" y="20"/>
                  </a:lnTo>
                  <a:lnTo>
                    <a:pt x="3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7" name="Freeform 107"/>
            <p:cNvSpPr>
              <a:spLocks/>
            </p:cNvSpPr>
            <p:nvPr/>
          </p:nvSpPr>
          <p:spPr bwMode="auto">
            <a:xfrm>
              <a:off x="7180263" y="2706688"/>
              <a:ext cx="1317625" cy="349250"/>
            </a:xfrm>
            <a:custGeom>
              <a:avLst/>
              <a:gdLst>
                <a:gd name="T0" fmla="*/ 1661 w 1661"/>
                <a:gd name="T1" fmla="*/ 0 h 440"/>
                <a:gd name="T2" fmla="*/ 1661 w 1661"/>
                <a:gd name="T3" fmla="*/ 71 h 440"/>
                <a:gd name="T4" fmla="*/ 1615 w 1661"/>
                <a:gd name="T5" fmla="*/ 81 h 440"/>
                <a:gd name="T6" fmla="*/ 1559 w 1661"/>
                <a:gd name="T7" fmla="*/ 92 h 440"/>
                <a:gd name="T8" fmla="*/ 1492 w 1661"/>
                <a:gd name="T9" fmla="*/ 107 h 440"/>
                <a:gd name="T10" fmla="*/ 1417 w 1661"/>
                <a:gd name="T11" fmla="*/ 124 h 440"/>
                <a:gd name="T12" fmla="*/ 1337 w 1661"/>
                <a:gd name="T13" fmla="*/ 141 h 440"/>
                <a:gd name="T14" fmla="*/ 1249 w 1661"/>
                <a:gd name="T15" fmla="*/ 160 h 440"/>
                <a:gd name="T16" fmla="*/ 1156 w 1661"/>
                <a:gd name="T17" fmla="*/ 180 h 440"/>
                <a:gd name="T18" fmla="*/ 1059 w 1661"/>
                <a:gd name="T19" fmla="*/ 201 h 440"/>
                <a:gd name="T20" fmla="*/ 960 w 1661"/>
                <a:gd name="T21" fmla="*/ 222 h 440"/>
                <a:gd name="T22" fmla="*/ 862 w 1661"/>
                <a:gd name="T23" fmla="*/ 244 h 440"/>
                <a:gd name="T24" fmla="*/ 776 w 1661"/>
                <a:gd name="T25" fmla="*/ 263 h 440"/>
                <a:gd name="T26" fmla="*/ 690 w 1661"/>
                <a:gd name="T27" fmla="*/ 282 h 440"/>
                <a:gd name="T28" fmla="*/ 606 w 1661"/>
                <a:gd name="T29" fmla="*/ 303 h 440"/>
                <a:gd name="T30" fmla="*/ 524 w 1661"/>
                <a:gd name="T31" fmla="*/ 319 h 440"/>
                <a:gd name="T32" fmla="*/ 446 w 1661"/>
                <a:gd name="T33" fmla="*/ 338 h 440"/>
                <a:gd name="T34" fmla="*/ 373 w 1661"/>
                <a:gd name="T35" fmla="*/ 355 h 440"/>
                <a:gd name="T36" fmla="*/ 302 w 1661"/>
                <a:gd name="T37" fmla="*/ 370 h 440"/>
                <a:gd name="T38" fmla="*/ 237 w 1661"/>
                <a:gd name="T39" fmla="*/ 385 h 440"/>
                <a:gd name="T40" fmla="*/ 179 w 1661"/>
                <a:gd name="T41" fmla="*/ 398 h 440"/>
                <a:gd name="T42" fmla="*/ 127 w 1661"/>
                <a:gd name="T43" fmla="*/ 412 h 440"/>
                <a:gd name="T44" fmla="*/ 84 w 1661"/>
                <a:gd name="T45" fmla="*/ 421 h 440"/>
                <a:gd name="T46" fmla="*/ 49 w 1661"/>
                <a:gd name="T47" fmla="*/ 428 h 440"/>
                <a:gd name="T48" fmla="*/ 23 w 1661"/>
                <a:gd name="T49" fmla="*/ 434 h 440"/>
                <a:gd name="T50" fmla="*/ 6 w 1661"/>
                <a:gd name="T51" fmla="*/ 438 h 440"/>
                <a:gd name="T52" fmla="*/ 0 w 1661"/>
                <a:gd name="T53" fmla="*/ 440 h 440"/>
                <a:gd name="T54" fmla="*/ 6 w 1661"/>
                <a:gd name="T55" fmla="*/ 438 h 440"/>
                <a:gd name="T56" fmla="*/ 23 w 1661"/>
                <a:gd name="T57" fmla="*/ 434 h 440"/>
                <a:gd name="T58" fmla="*/ 49 w 1661"/>
                <a:gd name="T59" fmla="*/ 427 h 440"/>
                <a:gd name="T60" fmla="*/ 84 w 1661"/>
                <a:gd name="T61" fmla="*/ 419 h 440"/>
                <a:gd name="T62" fmla="*/ 127 w 1661"/>
                <a:gd name="T63" fmla="*/ 408 h 440"/>
                <a:gd name="T64" fmla="*/ 177 w 1661"/>
                <a:gd name="T65" fmla="*/ 395 h 440"/>
                <a:gd name="T66" fmla="*/ 235 w 1661"/>
                <a:gd name="T67" fmla="*/ 380 h 440"/>
                <a:gd name="T68" fmla="*/ 300 w 1661"/>
                <a:gd name="T69" fmla="*/ 363 h 440"/>
                <a:gd name="T70" fmla="*/ 369 w 1661"/>
                <a:gd name="T71" fmla="*/ 344 h 440"/>
                <a:gd name="T72" fmla="*/ 444 w 1661"/>
                <a:gd name="T73" fmla="*/ 325 h 440"/>
                <a:gd name="T74" fmla="*/ 520 w 1661"/>
                <a:gd name="T75" fmla="*/ 306 h 440"/>
                <a:gd name="T76" fmla="*/ 603 w 1661"/>
                <a:gd name="T77" fmla="*/ 284 h 440"/>
                <a:gd name="T78" fmla="*/ 685 w 1661"/>
                <a:gd name="T79" fmla="*/ 263 h 440"/>
                <a:gd name="T80" fmla="*/ 768 w 1661"/>
                <a:gd name="T81" fmla="*/ 240 h 440"/>
                <a:gd name="T82" fmla="*/ 854 w 1661"/>
                <a:gd name="T83" fmla="*/ 220 h 440"/>
                <a:gd name="T84" fmla="*/ 949 w 1661"/>
                <a:gd name="T85" fmla="*/ 193 h 440"/>
                <a:gd name="T86" fmla="*/ 1042 w 1661"/>
                <a:gd name="T87" fmla="*/ 169 h 440"/>
                <a:gd name="T88" fmla="*/ 1132 w 1661"/>
                <a:gd name="T89" fmla="*/ 145 h 440"/>
                <a:gd name="T90" fmla="*/ 1220 w 1661"/>
                <a:gd name="T91" fmla="*/ 120 h 440"/>
                <a:gd name="T92" fmla="*/ 1303 w 1661"/>
                <a:gd name="T93" fmla="*/ 98 h 440"/>
                <a:gd name="T94" fmla="*/ 1382 w 1661"/>
                <a:gd name="T95" fmla="*/ 77 h 440"/>
                <a:gd name="T96" fmla="*/ 1454 w 1661"/>
                <a:gd name="T97" fmla="*/ 56 h 440"/>
                <a:gd name="T98" fmla="*/ 1520 w 1661"/>
                <a:gd name="T99" fmla="*/ 39 h 440"/>
                <a:gd name="T100" fmla="*/ 1576 w 1661"/>
                <a:gd name="T101" fmla="*/ 24 h 440"/>
                <a:gd name="T102" fmla="*/ 1624 w 1661"/>
                <a:gd name="T103" fmla="*/ 11 h 440"/>
                <a:gd name="T104" fmla="*/ 1661 w 1661"/>
                <a:gd name="T105" fmla="*/ 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61" h="440">
                  <a:moveTo>
                    <a:pt x="1661" y="0"/>
                  </a:moveTo>
                  <a:lnTo>
                    <a:pt x="1661" y="71"/>
                  </a:lnTo>
                  <a:lnTo>
                    <a:pt x="1615" y="81"/>
                  </a:lnTo>
                  <a:lnTo>
                    <a:pt x="1559" y="92"/>
                  </a:lnTo>
                  <a:lnTo>
                    <a:pt x="1492" y="107"/>
                  </a:lnTo>
                  <a:lnTo>
                    <a:pt x="1417" y="124"/>
                  </a:lnTo>
                  <a:lnTo>
                    <a:pt x="1337" y="141"/>
                  </a:lnTo>
                  <a:lnTo>
                    <a:pt x="1249" y="160"/>
                  </a:lnTo>
                  <a:lnTo>
                    <a:pt x="1156" y="180"/>
                  </a:lnTo>
                  <a:lnTo>
                    <a:pt x="1059" y="201"/>
                  </a:lnTo>
                  <a:lnTo>
                    <a:pt x="960" y="222"/>
                  </a:lnTo>
                  <a:lnTo>
                    <a:pt x="862" y="244"/>
                  </a:lnTo>
                  <a:lnTo>
                    <a:pt x="776" y="263"/>
                  </a:lnTo>
                  <a:lnTo>
                    <a:pt x="690" y="282"/>
                  </a:lnTo>
                  <a:lnTo>
                    <a:pt x="606" y="303"/>
                  </a:lnTo>
                  <a:lnTo>
                    <a:pt x="524" y="319"/>
                  </a:lnTo>
                  <a:lnTo>
                    <a:pt x="446" y="338"/>
                  </a:lnTo>
                  <a:lnTo>
                    <a:pt x="373" y="355"/>
                  </a:lnTo>
                  <a:lnTo>
                    <a:pt x="302" y="370"/>
                  </a:lnTo>
                  <a:lnTo>
                    <a:pt x="237" y="385"/>
                  </a:lnTo>
                  <a:lnTo>
                    <a:pt x="179" y="398"/>
                  </a:lnTo>
                  <a:lnTo>
                    <a:pt x="127" y="412"/>
                  </a:lnTo>
                  <a:lnTo>
                    <a:pt x="84" y="421"/>
                  </a:lnTo>
                  <a:lnTo>
                    <a:pt x="49" y="428"/>
                  </a:lnTo>
                  <a:lnTo>
                    <a:pt x="23" y="434"/>
                  </a:lnTo>
                  <a:lnTo>
                    <a:pt x="6" y="438"/>
                  </a:lnTo>
                  <a:lnTo>
                    <a:pt x="0" y="440"/>
                  </a:lnTo>
                  <a:lnTo>
                    <a:pt x="6" y="438"/>
                  </a:lnTo>
                  <a:lnTo>
                    <a:pt x="23" y="434"/>
                  </a:lnTo>
                  <a:lnTo>
                    <a:pt x="49" y="427"/>
                  </a:lnTo>
                  <a:lnTo>
                    <a:pt x="84" y="419"/>
                  </a:lnTo>
                  <a:lnTo>
                    <a:pt x="127" y="408"/>
                  </a:lnTo>
                  <a:lnTo>
                    <a:pt x="177" y="395"/>
                  </a:lnTo>
                  <a:lnTo>
                    <a:pt x="235" y="380"/>
                  </a:lnTo>
                  <a:lnTo>
                    <a:pt x="300" y="363"/>
                  </a:lnTo>
                  <a:lnTo>
                    <a:pt x="369" y="344"/>
                  </a:lnTo>
                  <a:lnTo>
                    <a:pt x="444" y="325"/>
                  </a:lnTo>
                  <a:lnTo>
                    <a:pt x="520" y="306"/>
                  </a:lnTo>
                  <a:lnTo>
                    <a:pt x="603" y="284"/>
                  </a:lnTo>
                  <a:lnTo>
                    <a:pt x="685" y="263"/>
                  </a:lnTo>
                  <a:lnTo>
                    <a:pt x="768" y="240"/>
                  </a:lnTo>
                  <a:lnTo>
                    <a:pt x="854" y="220"/>
                  </a:lnTo>
                  <a:lnTo>
                    <a:pt x="949" y="193"/>
                  </a:lnTo>
                  <a:lnTo>
                    <a:pt x="1042" y="169"/>
                  </a:lnTo>
                  <a:lnTo>
                    <a:pt x="1132" y="145"/>
                  </a:lnTo>
                  <a:lnTo>
                    <a:pt x="1220" y="120"/>
                  </a:lnTo>
                  <a:lnTo>
                    <a:pt x="1303" y="98"/>
                  </a:lnTo>
                  <a:lnTo>
                    <a:pt x="1382" y="77"/>
                  </a:lnTo>
                  <a:lnTo>
                    <a:pt x="1454" y="56"/>
                  </a:lnTo>
                  <a:lnTo>
                    <a:pt x="1520" y="39"/>
                  </a:lnTo>
                  <a:lnTo>
                    <a:pt x="1576" y="24"/>
                  </a:lnTo>
                  <a:lnTo>
                    <a:pt x="1624" y="11"/>
                  </a:lnTo>
                  <a:lnTo>
                    <a:pt x="16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8" name="Freeform 108"/>
            <p:cNvSpPr>
              <a:spLocks/>
            </p:cNvSpPr>
            <p:nvPr/>
          </p:nvSpPr>
          <p:spPr bwMode="auto">
            <a:xfrm>
              <a:off x="8186738" y="2867025"/>
              <a:ext cx="311150" cy="65087"/>
            </a:xfrm>
            <a:custGeom>
              <a:avLst/>
              <a:gdLst>
                <a:gd name="T0" fmla="*/ 393 w 393"/>
                <a:gd name="T1" fmla="*/ 0 h 83"/>
                <a:gd name="T2" fmla="*/ 393 w 393"/>
                <a:gd name="T3" fmla="*/ 21 h 83"/>
                <a:gd name="T4" fmla="*/ 0 w 393"/>
                <a:gd name="T5" fmla="*/ 83 h 83"/>
                <a:gd name="T6" fmla="*/ 393 w 393"/>
                <a:gd name="T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3" h="83">
                  <a:moveTo>
                    <a:pt x="393" y="0"/>
                  </a:moveTo>
                  <a:lnTo>
                    <a:pt x="393" y="21"/>
                  </a:lnTo>
                  <a:lnTo>
                    <a:pt x="0" y="83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9" name="Freeform 109"/>
            <p:cNvSpPr>
              <a:spLocks/>
            </p:cNvSpPr>
            <p:nvPr/>
          </p:nvSpPr>
          <p:spPr bwMode="auto">
            <a:xfrm>
              <a:off x="8408988" y="2997200"/>
              <a:ext cx="88900" cy="14287"/>
            </a:xfrm>
            <a:custGeom>
              <a:avLst/>
              <a:gdLst>
                <a:gd name="T0" fmla="*/ 111 w 111"/>
                <a:gd name="T1" fmla="*/ 0 h 18"/>
                <a:gd name="T2" fmla="*/ 111 w 111"/>
                <a:gd name="T3" fmla="*/ 7 h 18"/>
                <a:gd name="T4" fmla="*/ 0 w 111"/>
                <a:gd name="T5" fmla="*/ 18 h 18"/>
                <a:gd name="T6" fmla="*/ 111 w 111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18">
                  <a:moveTo>
                    <a:pt x="111" y="0"/>
                  </a:moveTo>
                  <a:lnTo>
                    <a:pt x="111" y="7"/>
                  </a:lnTo>
                  <a:lnTo>
                    <a:pt x="0" y="18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0" name="Freeform 110"/>
            <p:cNvSpPr>
              <a:spLocks/>
            </p:cNvSpPr>
            <p:nvPr/>
          </p:nvSpPr>
          <p:spPr bwMode="auto">
            <a:xfrm>
              <a:off x="7418388" y="3106738"/>
              <a:ext cx="1079500" cy="101600"/>
            </a:xfrm>
            <a:custGeom>
              <a:avLst/>
              <a:gdLst>
                <a:gd name="T0" fmla="*/ 1361 w 1361"/>
                <a:gd name="T1" fmla="*/ 0 h 127"/>
                <a:gd name="T2" fmla="*/ 1361 w 1361"/>
                <a:gd name="T3" fmla="*/ 37 h 127"/>
                <a:gd name="T4" fmla="*/ 1264 w 1361"/>
                <a:gd name="T5" fmla="*/ 43 h 127"/>
                <a:gd name="T6" fmla="*/ 1160 w 1361"/>
                <a:gd name="T7" fmla="*/ 50 h 127"/>
                <a:gd name="T8" fmla="*/ 1048 w 1361"/>
                <a:gd name="T9" fmla="*/ 56 h 127"/>
                <a:gd name="T10" fmla="*/ 933 w 1361"/>
                <a:gd name="T11" fmla="*/ 64 h 127"/>
                <a:gd name="T12" fmla="*/ 813 w 1361"/>
                <a:gd name="T13" fmla="*/ 71 h 127"/>
                <a:gd name="T14" fmla="*/ 726 w 1361"/>
                <a:gd name="T15" fmla="*/ 77 h 127"/>
                <a:gd name="T16" fmla="*/ 640 w 1361"/>
                <a:gd name="T17" fmla="*/ 82 h 127"/>
                <a:gd name="T18" fmla="*/ 556 w 1361"/>
                <a:gd name="T19" fmla="*/ 88 h 127"/>
                <a:gd name="T20" fmla="*/ 474 w 1361"/>
                <a:gd name="T21" fmla="*/ 94 h 127"/>
                <a:gd name="T22" fmla="*/ 396 w 1361"/>
                <a:gd name="T23" fmla="*/ 99 h 127"/>
                <a:gd name="T24" fmla="*/ 323 w 1361"/>
                <a:gd name="T25" fmla="*/ 105 h 127"/>
                <a:gd name="T26" fmla="*/ 254 w 1361"/>
                <a:gd name="T27" fmla="*/ 109 h 127"/>
                <a:gd name="T28" fmla="*/ 193 w 1361"/>
                <a:gd name="T29" fmla="*/ 114 h 127"/>
                <a:gd name="T30" fmla="*/ 137 w 1361"/>
                <a:gd name="T31" fmla="*/ 118 h 127"/>
                <a:gd name="T32" fmla="*/ 90 w 1361"/>
                <a:gd name="T33" fmla="*/ 120 h 127"/>
                <a:gd name="T34" fmla="*/ 53 w 1361"/>
                <a:gd name="T35" fmla="*/ 124 h 127"/>
                <a:gd name="T36" fmla="*/ 25 w 1361"/>
                <a:gd name="T37" fmla="*/ 126 h 127"/>
                <a:gd name="T38" fmla="*/ 6 w 1361"/>
                <a:gd name="T39" fmla="*/ 127 h 127"/>
                <a:gd name="T40" fmla="*/ 0 w 1361"/>
                <a:gd name="T41" fmla="*/ 127 h 127"/>
                <a:gd name="T42" fmla="*/ 6 w 1361"/>
                <a:gd name="T43" fmla="*/ 126 h 127"/>
                <a:gd name="T44" fmla="*/ 25 w 1361"/>
                <a:gd name="T45" fmla="*/ 126 h 127"/>
                <a:gd name="T46" fmla="*/ 53 w 1361"/>
                <a:gd name="T47" fmla="*/ 122 h 127"/>
                <a:gd name="T48" fmla="*/ 90 w 1361"/>
                <a:gd name="T49" fmla="*/ 118 h 127"/>
                <a:gd name="T50" fmla="*/ 137 w 1361"/>
                <a:gd name="T51" fmla="*/ 114 h 127"/>
                <a:gd name="T52" fmla="*/ 193 w 1361"/>
                <a:gd name="T53" fmla="*/ 109 h 127"/>
                <a:gd name="T54" fmla="*/ 254 w 1361"/>
                <a:gd name="T55" fmla="*/ 105 h 127"/>
                <a:gd name="T56" fmla="*/ 323 w 1361"/>
                <a:gd name="T57" fmla="*/ 97 h 127"/>
                <a:gd name="T58" fmla="*/ 396 w 1361"/>
                <a:gd name="T59" fmla="*/ 92 h 127"/>
                <a:gd name="T60" fmla="*/ 474 w 1361"/>
                <a:gd name="T61" fmla="*/ 84 h 127"/>
                <a:gd name="T62" fmla="*/ 556 w 1361"/>
                <a:gd name="T63" fmla="*/ 77 h 127"/>
                <a:gd name="T64" fmla="*/ 640 w 1361"/>
                <a:gd name="T65" fmla="*/ 69 h 127"/>
                <a:gd name="T66" fmla="*/ 726 w 1361"/>
                <a:gd name="T67" fmla="*/ 62 h 127"/>
                <a:gd name="T68" fmla="*/ 813 w 1361"/>
                <a:gd name="T69" fmla="*/ 54 h 127"/>
                <a:gd name="T70" fmla="*/ 931 w 1361"/>
                <a:gd name="T71" fmla="*/ 41 h 127"/>
                <a:gd name="T72" fmla="*/ 1048 w 1361"/>
                <a:gd name="T73" fmla="*/ 30 h 127"/>
                <a:gd name="T74" fmla="*/ 1160 w 1361"/>
                <a:gd name="T75" fmla="*/ 20 h 127"/>
                <a:gd name="T76" fmla="*/ 1264 w 1361"/>
                <a:gd name="T77" fmla="*/ 9 h 127"/>
                <a:gd name="T78" fmla="*/ 1361 w 1361"/>
                <a:gd name="T79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61" h="127">
                  <a:moveTo>
                    <a:pt x="1361" y="0"/>
                  </a:moveTo>
                  <a:lnTo>
                    <a:pt x="1361" y="37"/>
                  </a:lnTo>
                  <a:lnTo>
                    <a:pt x="1264" y="43"/>
                  </a:lnTo>
                  <a:lnTo>
                    <a:pt x="1160" y="50"/>
                  </a:lnTo>
                  <a:lnTo>
                    <a:pt x="1048" y="56"/>
                  </a:lnTo>
                  <a:lnTo>
                    <a:pt x="933" y="64"/>
                  </a:lnTo>
                  <a:lnTo>
                    <a:pt x="813" y="71"/>
                  </a:lnTo>
                  <a:lnTo>
                    <a:pt x="726" y="77"/>
                  </a:lnTo>
                  <a:lnTo>
                    <a:pt x="640" y="82"/>
                  </a:lnTo>
                  <a:lnTo>
                    <a:pt x="556" y="88"/>
                  </a:lnTo>
                  <a:lnTo>
                    <a:pt x="474" y="94"/>
                  </a:lnTo>
                  <a:lnTo>
                    <a:pt x="396" y="99"/>
                  </a:lnTo>
                  <a:lnTo>
                    <a:pt x="323" y="105"/>
                  </a:lnTo>
                  <a:lnTo>
                    <a:pt x="254" y="109"/>
                  </a:lnTo>
                  <a:lnTo>
                    <a:pt x="193" y="114"/>
                  </a:lnTo>
                  <a:lnTo>
                    <a:pt x="137" y="118"/>
                  </a:lnTo>
                  <a:lnTo>
                    <a:pt x="90" y="120"/>
                  </a:lnTo>
                  <a:lnTo>
                    <a:pt x="53" y="124"/>
                  </a:lnTo>
                  <a:lnTo>
                    <a:pt x="25" y="126"/>
                  </a:lnTo>
                  <a:lnTo>
                    <a:pt x="6" y="127"/>
                  </a:lnTo>
                  <a:lnTo>
                    <a:pt x="0" y="127"/>
                  </a:lnTo>
                  <a:lnTo>
                    <a:pt x="6" y="126"/>
                  </a:lnTo>
                  <a:lnTo>
                    <a:pt x="25" y="126"/>
                  </a:lnTo>
                  <a:lnTo>
                    <a:pt x="53" y="122"/>
                  </a:lnTo>
                  <a:lnTo>
                    <a:pt x="90" y="118"/>
                  </a:lnTo>
                  <a:lnTo>
                    <a:pt x="137" y="114"/>
                  </a:lnTo>
                  <a:lnTo>
                    <a:pt x="193" y="109"/>
                  </a:lnTo>
                  <a:lnTo>
                    <a:pt x="254" y="105"/>
                  </a:lnTo>
                  <a:lnTo>
                    <a:pt x="323" y="97"/>
                  </a:lnTo>
                  <a:lnTo>
                    <a:pt x="396" y="92"/>
                  </a:lnTo>
                  <a:lnTo>
                    <a:pt x="474" y="84"/>
                  </a:lnTo>
                  <a:lnTo>
                    <a:pt x="556" y="77"/>
                  </a:lnTo>
                  <a:lnTo>
                    <a:pt x="640" y="69"/>
                  </a:lnTo>
                  <a:lnTo>
                    <a:pt x="726" y="62"/>
                  </a:lnTo>
                  <a:lnTo>
                    <a:pt x="813" y="54"/>
                  </a:lnTo>
                  <a:lnTo>
                    <a:pt x="931" y="41"/>
                  </a:lnTo>
                  <a:lnTo>
                    <a:pt x="1048" y="30"/>
                  </a:lnTo>
                  <a:lnTo>
                    <a:pt x="1160" y="20"/>
                  </a:lnTo>
                  <a:lnTo>
                    <a:pt x="1264" y="9"/>
                  </a:lnTo>
                  <a:lnTo>
                    <a:pt x="13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1" name="Freeform 111"/>
            <p:cNvSpPr>
              <a:spLocks/>
            </p:cNvSpPr>
            <p:nvPr/>
          </p:nvSpPr>
          <p:spPr bwMode="auto">
            <a:xfrm>
              <a:off x="7604125" y="3238500"/>
              <a:ext cx="893763" cy="41275"/>
            </a:xfrm>
            <a:custGeom>
              <a:avLst/>
              <a:gdLst>
                <a:gd name="T0" fmla="*/ 1126 w 1126"/>
                <a:gd name="T1" fmla="*/ 0 h 53"/>
                <a:gd name="T2" fmla="*/ 1126 w 1126"/>
                <a:gd name="T3" fmla="*/ 53 h 53"/>
                <a:gd name="T4" fmla="*/ 1009 w 1126"/>
                <a:gd name="T5" fmla="*/ 51 h 53"/>
                <a:gd name="T6" fmla="*/ 886 w 1126"/>
                <a:gd name="T7" fmla="*/ 51 h 53"/>
                <a:gd name="T8" fmla="*/ 759 w 1126"/>
                <a:gd name="T9" fmla="*/ 49 h 53"/>
                <a:gd name="T10" fmla="*/ 672 w 1126"/>
                <a:gd name="T11" fmla="*/ 49 h 53"/>
                <a:gd name="T12" fmla="*/ 586 w 1126"/>
                <a:gd name="T13" fmla="*/ 51 h 53"/>
                <a:gd name="T14" fmla="*/ 502 w 1126"/>
                <a:gd name="T15" fmla="*/ 51 h 53"/>
                <a:gd name="T16" fmla="*/ 420 w 1126"/>
                <a:gd name="T17" fmla="*/ 51 h 53"/>
                <a:gd name="T18" fmla="*/ 343 w 1126"/>
                <a:gd name="T19" fmla="*/ 51 h 53"/>
                <a:gd name="T20" fmla="*/ 271 w 1126"/>
                <a:gd name="T21" fmla="*/ 51 h 53"/>
                <a:gd name="T22" fmla="*/ 205 w 1126"/>
                <a:gd name="T23" fmla="*/ 51 h 53"/>
                <a:gd name="T24" fmla="*/ 148 w 1126"/>
                <a:gd name="T25" fmla="*/ 51 h 53"/>
                <a:gd name="T26" fmla="*/ 97 w 1126"/>
                <a:gd name="T27" fmla="*/ 51 h 53"/>
                <a:gd name="T28" fmla="*/ 56 w 1126"/>
                <a:gd name="T29" fmla="*/ 51 h 53"/>
                <a:gd name="T30" fmla="*/ 26 w 1126"/>
                <a:gd name="T31" fmla="*/ 53 h 53"/>
                <a:gd name="T32" fmla="*/ 8 w 1126"/>
                <a:gd name="T33" fmla="*/ 53 h 53"/>
                <a:gd name="T34" fmla="*/ 0 w 1126"/>
                <a:gd name="T35" fmla="*/ 53 h 53"/>
                <a:gd name="T36" fmla="*/ 8 w 1126"/>
                <a:gd name="T37" fmla="*/ 51 h 53"/>
                <a:gd name="T38" fmla="*/ 26 w 1126"/>
                <a:gd name="T39" fmla="*/ 51 h 53"/>
                <a:gd name="T40" fmla="*/ 56 w 1126"/>
                <a:gd name="T41" fmla="*/ 49 h 53"/>
                <a:gd name="T42" fmla="*/ 97 w 1126"/>
                <a:gd name="T43" fmla="*/ 47 h 53"/>
                <a:gd name="T44" fmla="*/ 148 w 1126"/>
                <a:gd name="T45" fmla="*/ 45 h 53"/>
                <a:gd name="T46" fmla="*/ 205 w 1126"/>
                <a:gd name="T47" fmla="*/ 43 h 53"/>
                <a:gd name="T48" fmla="*/ 271 w 1126"/>
                <a:gd name="T49" fmla="*/ 40 h 53"/>
                <a:gd name="T50" fmla="*/ 342 w 1126"/>
                <a:gd name="T51" fmla="*/ 38 h 53"/>
                <a:gd name="T52" fmla="*/ 420 w 1126"/>
                <a:gd name="T53" fmla="*/ 34 h 53"/>
                <a:gd name="T54" fmla="*/ 500 w 1126"/>
                <a:gd name="T55" fmla="*/ 30 h 53"/>
                <a:gd name="T56" fmla="*/ 584 w 1126"/>
                <a:gd name="T57" fmla="*/ 26 h 53"/>
                <a:gd name="T58" fmla="*/ 670 w 1126"/>
                <a:gd name="T59" fmla="*/ 23 h 53"/>
                <a:gd name="T60" fmla="*/ 757 w 1126"/>
                <a:gd name="T61" fmla="*/ 19 h 53"/>
                <a:gd name="T62" fmla="*/ 884 w 1126"/>
                <a:gd name="T63" fmla="*/ 13 h 53"/>
                <a:gd name="T64" fmla="*/ 1009 w 1126"/>
                <a:gd name="T65" fmla="*/ 6 h 53"/>
                <a:gd name="T66" fmla="*/ 1126 w 1126"/>
                <a:gd name="T6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26" h="53">
                  <a:moveTo>
                    <a:pt x="1126" y="0"/>
                  </a:moveTo>
                  <a:lnTo>
                    <a:pt x="1126" y="53"/>
                  </a:lnTo>
                  <a:lnTo>
                    <a:pt x="1009" y="51"/>
                  </a:lnTo>
                  <a:lnTo>
                    <a:pt x="886" y="51"/>
                  </a:lnTo>
                  <a:lnTo>
                    <a:pt x="759" y="49"/>
                  </a:lnTo>
                  <a:lnTo>
                    <a:pt x="672" y="49"/>
                  </a:lnTo>
                  <a:lnTo>
                    <a:pt x="586" y="51"/>
                  </a:lnTo>
                  <a:lnTo>
                    <a:pt x="502" y="51"/>
                  </a:lnTo>
                  <a:lnTo>
                    <a:pt x="420" y="51"/>
                  </a:lnTo>
                  <a:lnTo>
                    <a:pt x="343" y="51"/>
                  </a:lnTo>
                  <a:lnTo>
                    <a:pt x="271" y="51"/>
                  </a:lnTo>
                  <a:lnTo>
                    <a:pt x="205" y="51"/>
                  </a:lnTo>
                  <a:lnTo>
                    <a:pt x="148" y="51"/>
                  </a:lnTo>
                  <a:lnTo>
                    <a:pt x="97" y="51"/>
                  </a:lnTo>
                  <a:lnTo>
                    <a:pt x="56" y="51"/>
                  </a:lnTo>
                  <a:lnTo>
                    <a:pt x="26" y="53"/>
                  </a:lnTo>
                  <a:lnTo>
                    <a:pt x="8" y="53"/>
                  </a:lnTo>
                  <a:lnTo>
                    <a:pt x="0" y="53"/>
                  </a:lnTo>
                  <a:lnTo>
                    <a:pt x="8" y="51"/>
                  </a:lnTo>
                  <a:lnTo>
                    <a:pt x="26" y="51"/>
                  </a:lnTo>
                  <a:lnTo>
                    <a:pt x="56" y="49"/>
                  </a:lnTo>
                  <a:lnTo>
                    <a:pt x="97" y="47"/>
                  </a:lnTo>
                  <a:lnTo>
                    <a:pt x="148" y="45"/>
                  </a:lnTo>
                  <a:lnTo>
                    <a:pt x="205" y="43"/>
                  </a:lnTo>
                  <a:lnTo>
                    <a:pt x="271" y="40"/>
                  </a:lnTo>
                  <a:lnTo>
                    <a:pt x="342" y="38"/>
                  </a:lnTo>
                  <a:lnTo>
                    <a:pt x="420" y="34"/>
                  </a:lnTo>
                  <a:lnTo>
                    <a:pt x="500" y="30"/>
                  </a:lnTo>
                  <a:lnTo>
                    <a:pt x="584" y="26"/>
                  </a:lnTo>
                  <a:lnTo>
                    <a:pt x="670" y="23"/>
                  </a:lnTo>
                  <a:lnTo>
                    <a:pt x="757" y="19"/>
                  </a:lnTo>
                  <a:lnTo>
                    <a:pt x="884" y="13"/>
                  </a:lnTo>
                  <a:lnTo>
                    <a:pt x="1009" y="6"/>
                  </a:lnTo>
                  <a:lnTo>
                    <a:pt x="11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2" name="Freeform 112"/>
            <p:cNvSpPr>
              <a:spLocks/>
            </p:cNvSpPr>
            <p:nvPr/>
          </p:nvSpPr>
          <p:spPr bwMode="auto">
            <a:xfrm>
              <a:off x="3771900" y="3290888"/>
              <a:ext cx="1284288" cy="50800"/>
            </a:xfrm>
            <a:custGeom>
              <a:avLst/>
              <a:gdLst>
                <a:gd name="T0" fmla="*/ 0 w 1618"/>
                <a:gd name="T1" fmla="*/ 0 h 64"/>
                <a:gd name="T2" fmla="*/ 67 w 1618"/>
                <a:gd name="T3" fmla="*/ 2 h 64"/>
                <a:gd name="T4" fmla="*/ 144 w 1618"/>
                <a:gd name="T5" fmla="*/ 4 h 64"/>
                <a:gd name="T6" fmla="*/ 229 w 1618"/>
                <a:gd name="T7" fmla="*/ 6 h 64"/>
                <a:gd name="T8" fmla="*/ 323 w 1618"/>
                <a:gd name="T9" fmla="*/ 7 h 64"/>
                <a:gd name="T10" fmla="*/ 421 w 1618"/>
                <a:gd name="T11" fmla="*/ 9 h 64"/>
                <a:gd name="T12" fmla="*/ 524 w 1618"/>
                <a:gd name="T13" fmla="*/ 13 h 64"/>
                <a:gd name="T14" fmla="*/ 630 w 1618"/>
                <a:gd name="T15" fmla="*/ 15 h 64"/>
                <a:gd name="T16" fmla="*/ 738 w 1618"/>
                <a:gd name="T17" fmla="*/ 19 h 64"/>
                <a:gd name="T18" fmla="*/ 831 w 1618"/>
                <a:gd name="T19" fmla="*/ 19 h 64"/>
                <a:gd name="T20" fmla="*/ 925 w 1618"/>
                <a:gd name="T21" fmla="*/ 21 h 64"/>
                <a:gd name="T22" fmla="*/ 1016 w 1618"/>
                <a:gd name="T23" fmla="*/ 22 h 64"/>
                <a:gd name="T24" fmla="*/ 1105 w 1618"/>
                <a:gd name="T25" fmla="*/ 22 h 64"/>
                <a:gd name="T26" fmla="*/ 1189 w 1618"/>
                <a:gd name="T27" fmla="*/ 24 h 64"/>
                <a:gd name="T28" fmla="*/ 1270 w 1618"/>
                <a:gd name="T29" fmla="*/ 24 h 64"/>
                <a:gd name="T30" fmla="*/ 1344 w 1618"/>
                <a:gd name="T31" fmla="*/ 26 h 64"/>
                <a:gd name="T32" fmla="*/ 1411 w 1618"/>
                <a:gd name="T33" fmla="*/ 26 h 64"/>
                <a:gd name="T34" fmla="*/ 1471 w 1618"/>
                <a:gd name="T35" fmla="*/ 26 h 64"/>
                <a:gd name="T36" fmla="*/ 1521 w 1618"/>
                <a:gd name="T37" fmla="*/ 28 h 64"/>
                <a:gd name="T38" fmla="*/ 1562 w 1618"/>
                <a:gd name="T39" fmla="*/ 28 h 64"/>
                <a:gd name="T40" fmla="*/ 1594 w 1618"/>
                <a:gd name="T41" fmla="*/ 30 h 64"/>
                <a:gd name="T42" fmla="*/ 1613 w 1618"/>
                <a:gd name="T43" fmla="*/ 30 h 64"/>
                <a:gd name="T44" fmla="*/ 1618 w 1618"/>
                <a:gd name="T45" fmla="*/ 30 h 64"/>
                <a:gd name="T46" fmla="*/ 1613 w 1618"/>
                <a:gd name="T47" fmla="*/ 30 h 64"/>
                <a:gd name="T48" fmla="*/ 1594 w 1618"/>
                <a:gd name="T49" fmla="*/ 30 h 64"/>
                <a:gd name="T50" fmla="*/ 1562 w 1618"/>
                <a:gd name="T51" fmla="*/ 30 h 64"/>
                <a:gd name="T52" fmla="*/ 1521 w 1618"/>
                <a:gd name="T53" fmla="*/ 32 h 64"/>
                <a:gd name="T54" fmla="*/ 1471 w 1618"/>
                <a:gd name="T55" fmla="*/ 32 h 64"/>
                <a:gd name="T56" fmla="*/ 1411 w 1618"/>
                <a:gd name="T57" fmla="*/ 34 h 64"/>
                <a:gd name="T58" fmla="*/ 1344 w 1618"/>
                <a:gd name="T59" fmla="*/ 34 h 64"/>
                <a:gd name="T60" fmla="*/ 1270 w 1618"/>
                <a:gd name="T61" fmla="*/ 36 h 64"/>
                <a:gd name="T62" fmla="*/ 1189 w 1618"/>
                <a:gd name="T63" fmla="*/ 36 h 64"/>
                <a:gd name="T64" fmla="*/ 1105 w 1618"/>
                <a:gd name="T65" fmla="*/ 37 h 64"/>
                <a:gd name="T66" fmla="*/ 1016 w 1618"/>
                <a:gd name="T67" fmla="*/ 39 h 64"/>
                <a:gd name="T68" fmla="*/ 925 w 1618"/>
                <a:gd name="T69" fmla="*/ 41 h 64"/>
                <a:gd name="T70" fmla="*/ 831 w 1618"/>
                <a:gd name="T71" fmla="*/ 41 h 64"/>
                <a:gd name="T72" fmla="*/ 738 w 1618"/>
                <a:gd name="T73" fmla="*/ 43 h 64"/>
                <a:gd name="T74" fmla="*/ 630 w 1618"/>
                <a:gd name="T75" fmla="*/ 47 h 64"/>
                <a:gd name="T76" fmla="*/ 524 w 1618"/>
                <a:gd name="T77" fmla="*/ 49 h 64"/>
                <a:gd name="T78" fmla="*/ 421 w 1618"/>
                <a:gd name="T79" fmla="*/ 52 h 64"/>
                <a:gd name="T80" fmla="*/ 323 w 1618"/>
                <a:gd name="T81" fmla="*/ 54 h 64"/>
                <a:gd name="T82" fmla="*/ 229 w 1618"/>
                <a:gd name="T83" fmla="*/ 56 h 64"/>
                <a:gd name="T84" fmla="*/ 144 w 1618"/>
                <a:gd name="T85" fmla="*/ 60 h 64"/>
                <a:gd name="T86" fmla="*/ 67 w 1618"/>
                <a:gd name="T87" fmla="*/ 62 h 64"/>
                <a:gd name="T88" fmla="*/ 0 w 1618"/>
                <a:gd name="T89" fmla="*/ 64 h 64"/>
                <a:gd name="T90" fmla="*/ 0 w 1618"/>
                <a:gd name="T9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18" h="64">
                  <a:moveTo>
                    <a:pt x="0" y="0"/>
                  </a:moveTo>
                  <a:lnTo>
                    <a:pt x="67" y="2"/>
                  </a:lnTo>
                  <a:lnTo>
                    <a:pt x="144" y="4"/>
                  </a:lnTo>
                  <a:lnTo>
                    <a:pt x="229" y="6"/>
                  </a:lnTo>
                  <a:lnTo>
                    <a:pt x="323" y="7"/>
                  </a:lnTo>
                  <a:lnTo>
                    <a:pt x="421" y="9"/>
                  </a:lnTo>
                  <a:lnTo>
                    <a:pt x="524" y="13"/>
                  </a:lnTo>
                  <a:lnTo>
                    <a:pt x="630" y="15"/>
                  </a:lnTo>
                  <a:lnTo>
                    <a:pt x="738" y="19"/>
                  </a:lnTo>
                  <a:lnTo>
                    <a:pt x="831" y="19"/>
                  </a:lnTo>
                  <a:lnTo>
                    <a:pt x="925" y="21"/>
                  </a:lnTo>
                  <a:lnTo>
                    <a:pt x="1016" y="22"/>
                  </a:lnTo>
                  <a:lnTo>
                    <a:pt x="1105" y="22"/>
                  </a:lnTo>
                  <a:lnTo>
                    <a:pt x="1189" y="24"/>
                  </a:lnTo>
                  <a:lnTo>
                    <a:pt x="1270" y="24"/>
                  </a:lnTo>
                  <a:lnTo>
                    <a:pt x="1344" y="26"/>
                  </a:lnTo>
                  <a:lnTo>
                    <a:pt x="1411" y="26"/>
                  </a:lnTo>
                  <a:lnTo>
                    <a:pt x="1471" y="26"/>
                  </a:lnTo>
                  <a:lnTo>
                    <a:pt x="1521" y="28"/>
                  </a:lnTo>
                  <a:lnTo>
                    <a:pt x="1562" y="28"/>
                  </a:lnTo>
                  <a:lnTo>
                    <a:pt x="1594" y="30"/>
                  </a:lnTo>
                  <a:lnTo>
                    <a:pt x="1613" y="30"/>
                  </a:lnTo>
                  <a:lnTo>
                    <a:pt x="1618" y="30"/>
                  </a:lnTo>
                  <a:lnTo>
                    <a:pt x="1613" y="30"/>
                  </a:lnTo>
                  <a:lnTo>
                    <a:pt x="1594" y="30"/>
                  </a:lnTo>
                  <a:lnTo>
                    <a:pt x="1562" y="30"/>
                  </a:lnTo>
                  <a:lnTo>
                    <a:pt x="1521" y="32"/>
                  </a:lnTo>
                  <a:lnTo>
                    <a:pt x="1471" y="32"/>
                  </a:lnTo>
                  <a:lnTo>
                    <a:pt x="1411" y="34"/>
                  </a:lnTo>
                  <a:lnTo>
                    <a:pt x="1344" y="34"/>
                  </a:lnTo>
                  <a:lnTo>
                    <a:pt x="1270" y="36"/>
                  </a:lnTo>
                  <a:lnTo>
                    <a:pt x="1189" y="36"/>
                  </a:lnTo>
                  <a:lnTo>
                    <a:pt x="1105" y="37"/>
                  </a:lnTo>
                  <a:lnTo>
                    <a:pt x="1016" y="39"/>
                  </a:lnTo>
                  <a:lnTo>
                    <a:pt x="925" y="41"/>
                  </a:lnTo>
                  <a:lnTo>
                    <a:pt x="831" y="41"/>
                  </a:lnTo>
                  <a:lnTo>
                    <a:pt x="738" y="43"/>
                  </a:lnTo>
                  <a:lnTo>
                    <a:pt x="630" y="47"/>
                  </a:lnTo>
                  <a:lnTo>
                    <a:pt x="524" y="49"/>
                  </a:lnTo>
                  <a:lnTo>
                    <a:pt x="421" y="52"/>
                  </a:lnTo>
                  <a:lnTo>
                    <a:pt x="323" y="54"/>
                  </a:lnTo>
                  <a:lnTo>
                    <a:pt x="229" y="56"/>
                  </a:lnTo>
                  <a:lnTo>
                    <a:pt x="144" y="60"/>
                  </a:lnTo>
                  <a:lnTo>
                    <a:pt x="67" y="62"/>
                  </a:lnTo>
                  <a:lnTo>
                    <a:pt x="0" y="6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3" name="Freeform 113"/>
            <p:cNvSpPr>
              <a:spLocks/>
            </p:cNvSpPr>
            <p:nvPr/>
          </p:nvSpPr>
          <p:spPr bwMode="auto">
            <a:xfrm>
              <a:off x="3771900" y="3176588"/>
              <a:ext cx="282575" cy="22225"/>
            </a:xfrm>
            <a:custGeom>
              <a:avLst/>
              <a:gdLst>
                <a:gd name="T0" fmla="*/ 0 w 356"/>
                <a:gd name="T1" fmla="*/ 0 h 28"/>
                <a:gd name="T2" fmla="*/ 356 w 356"/>
                <a:gd name="T3" fmla="*/ 28 h 28"/>
                <a:gd name="T4" fmla="*/ 0 w 356"/>
                <a:gd name="T5" fmla="*/ 17 h 28"/>
                <a:gd name="T6" fmla="*/ 0 w 356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6" h="28">
                  <a:moveTo>
                    <a:pt x="0" y="0"/>
                  </a:moveTo>
                  <a:lnTo>
                    <a:pt x="356" y="28"/>
                  </a:lnTo>
                  <a:lnTo>
                    <a:pt x="0" y="1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4" name="Freeform 114"/>
            <p:cNvSpPr>
              <a:spLocks/>
            </p:cNvSpPr>
            <p:nvPr/>
          </p:nvSpPr>
          <p:spPr bwMode="auto">
            <a:xfrm>
              <a:off x="3771900" y="3043238"/>
              <a:ext cx="1454150" cy="171450"/>
            </a:xfrm>
            <a:custGeom>
              <a:avLst/>
              <a:gdLst>
                <a:gd name="T0" fmla="*/ 0 w 1833"/>
                <a:gd name="T1" fmla="*/ 0 h 216"/>
                <a:gd name="T2" fmla="*/ 30 w 1833"/>
                <a:gd name="T3" fmla="*/ 4 h 216"/>
                <a:gd name="T4" fmla="*/ 73 w 1833"/>
                <a:gd name="T5" fmla="*/ 9 h 216"/>
                <a:gd name="T6" fmla="*/ 125 w 1833"/>
                <a:gd name="T7" fmla="*/ 15 h 216"/>
                <a:gd name="T8" fmla="*/ 186 w 1833"/>
                <a:gd name="T9" fmla="*/ 22 h 216"/>
                <a:gd name="T10" fmla="*/ 257 w 1833"/>
                <a:gd name="T11" fmla="*/ 32 h 216"/>
                <a:gd name="T12" fmla="*/ 337 w 1833"/>
                <a:gd name="T13" fmla="*/ 41 h 216"/>
                <a:gd name="T14" fmla="*/ 421 w 1833"/>
                <a:gd name="T15" fmla="*/ 51 h 216"/>
                <a:gd name="T16" fmla="*/ 513 w 1833"/>
                <a:gd name="T17" fmla="*/ 62 h 216"/>
                <a:gd name="T18" fmla="*/ 606 w 1833"/>
                <a:gd name="T19" fmla="*/ 73 h 216"/>
                <a:gd name="T20" fmla="*/ 705 w 1833"/>
                <a:gd name="T21" fmla="*/ 86 h 216"/>
                <a:gd name="T22" fmla="*/ 803 w 1833"/>
                <a:gd name="T23" fmla="*/ 98 h 216"/>
                <a:gd name="T24" fmla="*/ 906 w 1833"/>
                <a:gd name="T25" fmla="*/ 111 h 216"/>
                <a:gd name="T26" fmla="*/ 997 w 1833"/>
                <a:gd name="T27" fmla="*/ 120 h 216"/>
                <a:gd name="T28" fmla="*/ 1091 w 1833"/>
                <a:gd name="T29" fmla="*/ 131 h 216"/>
                <a:gd name="T30" fmla="*/ 1180 w 1833"/>
                <a:gd name="T31" fmla="*/ 141 h 216"/>
                <a:gd name="T32" fmla="*/ 1268 w 1833"/>
                <a:gd name="T33" fmla="*/ 150 h 216"/>
                <a:gd name="T34" fmla="*/ 1352 w 1833"/>
                <a:gd name="T35" fmla="*/ 161 h 216"/>
                <a:gd name="T36" fmla="*/ 1432 w 1833"/>
                <a:gd name="T37" fmla="*/ 169 h 216"/>
                <a:gd name="T38" fmla="*/ 1508 w 1833"/>
                <a:gd name="T39" fmla="*/ 178 h 216"/>
                <a:gd name="T40" fmla="*/ 1577 w 1833"/>
                <a:gd name="T41" fmla="*/ 186 h 216"/>
                <a:gd name="T42" fmla="*/ 1641 w 1833"/>
                <a:gd name="T43" fmla="*/ 193 h 216"/>
                <a:gd name="T44" fmla="*/ 1695 w 1833"/>
                <a:gd name="T45" fmla="*/ 199 h 216"/>
                <a:gd name="T46" fmla="*/ 1743 w 1833"/>
                <a:gd name="T47" fmla="*/ 205 h 216"/>
                <a:gd name="T48" fmla="*/ 1780 w 1833"/>
                <a:gd name="T49" fmla="*/ 210 h 216"/>
                <a:gd name="T50" fmla="*/ 1808 w 1833"/>
                <a:gd name="T51" fmla="*/ 212 h 216"/>
                <a:gd name="T52" fmla="*/ 1827 w 1833"/>
                <a:gd name="T53" fmla="*/ 214 h 216"/>
                <a:gd name="T54" fmla="*/ 1833 w 1833"/>
                <a:gd name="T55" fmla="*/ 216 h 216"/>
                <a:gd name="T56" fmla="*/ 1827 w 1833"/>
                <a:gd name="T57" fmla="*/ 214 h 216"/>
                <a:gd name="T58" fmla="*/ 1808 w 1833"/>
                <a:gd name="T59" fmla="*/ 212 h 216"/>
                <a:gd name="T60" fmla="*/ 1780 w 1833"/>
                <a:gd name="T61" fmla="*/ 210 h 216"/>
                <a:gd name="T62" fmla="*/ 1743 w 1833"/>
                <a:gd name="T63" fmla="*/ 207 h 216"/>
                <a:gd name="T64" fmla="*/ 1695 w 1833"/>
                <a:gd name="T65" fmla="*/ 203 h 216"/>
                <a:gd name="T66" fmla="*/ 1639 w 1833"/>
                <a:gd name="T67" fmla="*/ 197 h 216"/>
                <a:gd name="T68" fmla="*/ 1575 w 1833"/>
                <a:gd name="T69" fmla="*/ 190 h 216"/>
                <a:gd name="T70" fmla="*/ 1506 w 1833"/>
                <a:gd name="T71" fmla="*/ 184 h 216"/>
                <a:gd name="T72" fmla="*/ 1432 w 1833"/>
                <a:gd name="T73" fmla="*/ 177 h 216"/>
                <a:gd name="T74" fmla="*/ 1350 w 1833"/>
                <a:gd name="T75" fmla="*/ 169 h 216"/>
                <a:gd name="T76" fmla="*/ 1266 w 1833"/>
                <a:gd name="T77" fmla="*/ 160 h 216"/>
                <a:gd name="T78" fmla="*/ 1178 w 1833"/>
                <a:gd name="T79" fmla="*/ 152 h 216"/>
                <a:gd name="T80" fmla="*/ 1087 w 1833"/>
                <a:gd name="T81" fmla="*/ 143 h 216"/>
                <a:gd name="T82" fmla="*/ 996 w 1833"/>
                <a:gd name="T83" fmla="*/ 133 h 216"/>
                <a:gd name="T84" fmla="*/ 902 w 1833"/>
                <a:gd name="T85" fmla="*/ 124 h 216"/>
                <a:gd name="T86" fmla="*/ 803 w 1833"/>
                <a:gd name="T87" fmla="*/ 116 h 216"/>
                <a:gd name="T88" fmla="*/ 705 w 1833"/>
                <a:gd name="T89" fmla="*/ 107 h 216"/>
                <a:gd name="T90" fmla="*/ 608 w 1833"/>
                <a:gd name="T91" fmla="*/ 98 h 216"/>
                <a:gd name="T92" fmla="*/ 513 w 1833"/>
                <a:gd name="T93" fmla="*/ 90 h 216"/>
                <a:gd name="T94" fmla="*/ 423 w 1833"/>
                <a:gd name="T95" fmla="*/ 81 h 216"/>
                <a:gd name="T96" fmla="*/ 339 w 1833"/>
                <a:gd name="T97" fmla="*/ 73 h 216"/>
                <a:gd name="T98" fmla="*/ 261 w 1833"/>
                <a:gd name="T99" fmla="*/ 67 h 216"/>
                <a:gd name="T100" fmla="*/ 190 w 1833"/>
                <a:gd name="T101" fmla="*/ 60 h 216"/>
                <a:gd name="T102" fmla="*/ 129 w 1833"/>
                <a:gd name="T103" fmla="*/ 54 h 216"/>
                <a:gd name="T104" fmla="*/ 75 w 1833"/>
                <a:gd name="T105" fmla="*/ 51 h 216"/>
                <a:gd name="T106" fmla="*/ 32 w 1833"/>
                <a:gd name="T107" fmla="*/ 47 h 216"/>
                <a:gd name="T108" fmla="*/ 0 w 1833"/>
                <a:gd name="T109" fmla="*/ 43 h 216"/>
                <a:gd name="T110" fmla="*/ 0 w 1833"/>
                <a:gd name="T11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33" h="216">
                  <a:moveTo>
                    <a:pt x="0" y="0"/>
                  </a:moveTo>
                  <a:lnTo>
                    <a:pt x="30" y="4"/>
                  </a:lnTo>
                  <a:lnTo>
                    <a:pt x="73" y="9"/>
                  </a:lnTo>
                  <a:lnTo>
                    <a:pt x="125" y="15"/>
                  </a:lnTo>
                  <a:lnTo>
                    <a:pt x="186" y="22"/>
                  </a:lnTo>
                  <a:lnTo>
                    <a:pt x="257" y="32"/>
                  </a:lnTo>
                  <a:lnTo>
                    <a:pt x="337" y="41"/>
                  </a:lnTo>
                  <a:lnTo>
                    <a:pt x="421" y="51"/>
                  </a:lnTo>
                  <a:lnTo>
                    <a:pt x="513" y="62"/>
                  </a:lnTo>
                  <a:lnTo>
                    <a:pt x="606" y="73"/>
                  </a:lnTo>
                  <a:lnTo>
                    <a:pt x="705" y="86"/>
                  </a:lnTo>
                  <a:lnTo>
                    <a:pt x="803" y="98"/>
                  </a:lnTo>
                  <a:lnTo>
                    <a:pt x="906" y="111"/>
                  </a:lnTo>
                  <a:lnTo>
                    <a:pt x="997" y="120"/>
                  </a:lnTo>
                  <a:lnTo>
                    <a:pt x="1091" y="131"/>
                  </a:lnTo>
                  <a:lnTo>
                    <a:pt x="1180" y="141"/>
                  </a:lnTo>
                  <a:lnTo>
                    <a:pt x="1268" y="150"/>
                  </a:lnTo>
                  <a:lnTo>
                    <a:pt x="1352" y="161"/>
                  </a:lnTo>
                  <a:lnTo>
                    <a:pt x="1432" y="169"/>
                  </a:lnTo>
                  <a:lnTo>
                    <a:pt x="1508" y="178"/>
                  </a:lnTo>
                  <a:lnTo>
                    <a:pt x="1577" y="186"/>
                  </a:lnTo>
                  <a:lnTo>
                    <a:pt x="1641" y="193"/>
                  </a:lnTo>
                  <a:lnTo>
                    <a:pt x="1695" y="199"/>
                  </a:lnTo>
                  <a:lnTo>
                    <a:pt x="1743" y="205"/>
                  </a:lnTo>
                  <a:lnTo>
                    <a:pt x="1780" y="210"/>
                  </a:lnTo>
                  <a:lnTo>
                    <a:pt x="1808" y="212"/>
                  </a:lnTo>
                  <a:lnTo>
                    <a:pt x="1827" y="214"/>
                  </a:lnTo>
                  <a:lnTo>
                    <a:pt x="1833" y="216"/>
                  </a:lnTo>
                  <a:lnTo>
                    <a:pt x="1827" y="214"/>
                  </a:lnTo>
                  <a:lnTo>
                    <a:pt x="1808" y="212"/>
                  </a:lnTo>
                  <a:lnTo>
                    <a:pt x="1780" y="210"/>
                  </a:lnTo>
                  <a:lnTo>
                    <a:pt x="1743" y="207"/>
                  </a:lnTo>
                  <a:lnTo>
                    <a:pt x="1695" y="203"/>
                  </a:lnTo>
                  <a:lnTo>
                    <a:pt x="1639" y="197"/>
                  </a:lnTo>
                  <a:lnTo>
                    <a:pt x="1575" y="190"/>
                  </a:lnTo>
                  <a:lnTo>
                    <a:pt x="1506" y="184"/>
                  </a:lnTo>
                  <a:lnTo>
                    <a:pt x="1432" y="177"/>
                  </a:lnTo>
                  <a:lnTo>
                    <a:pt x="1350" y="169"/>
                  </a:lnTo>
                  <a:lnTo>
                    <a:pt x="1266" y="160"/>
                  </a:lnTo>
                  <a:lnTo>
                    <a:pt x="1178" y="152"/>
                  </a:lnTo>
                  <a:lnTo>
                    <a:pt x="1087" y="143"/>
                  </a:lnTo>
                  <a:lnTo>
                    <a:pt x="996" y="133"/>
                  </a:lnTo>
                  <a:lnTo>
                    <a:pt x="902" y="124"/>
                  </a:lnTo>
                  <a:lnTo>
                    <a:pt x="803" y="116"/>
                  </a:lnTo>
                  <a:lnTo>
                    <a:pt x="705" y="107"/>
                  </a:lnTo>
                  <a:lnTo>
                    <a:pt x="608" y="98"/>
                  </a:lnTo>
                  <a:lnTo>
                    <a:pt x="513" y="90"/>
                  </a:lnTo>
                  <a:lnTo>
                    <a:pt x="423" y="81"/>
                  </a:lnTo>
                  <a:lnTo>
                    <a:pt x="339" y="73"/>
                  </a:lnTo>
                  <a:lnTo>
                    <a:pt x="261" y="67"/>
                  </a:lnTo>
                  <a:lnTo>
                    <a:pt x="190" y="60"/>
                  </a:lnTo>
                  <a:lnTo>
                    <a:pt x="129" y="54"/>
                  </a:lnTo>
                  <a:lnTo>
                    <a:pt x="75" y="51"/>
                  </a:lnTo>
                  <a:lnTo>
                    <a:pt x="32" y="47"/>
                  </a:lnTo>
                  <a:lnTo>
                    <a:pt x="0" y="4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5" name="Freeform 115"/>
            <p:cNvSpPr>
              <a:spLocks/>
            </p:cNvSpPr>
            <p:nvPr/>
          </p:nvSpPr>
          <p:spPr bwMode="auto">
            <a:xfrm>
              <a:off x="3771900" y="2773363"/>
              <a:ext cx="925513" cy="223837"/>
            </a:xfrm>
            <a:custGeom>
              <a:avLst/>
              <a:gdLst>
                <a:gd name="T0" fmla="*/ 0 w 1165"/>
                <a:gd name="T1" fmla="*/ 0 h 282"/>
                <a:gd name="T2" fmla="*/ 99 w 1165"/>
                <a:gd name="T3" fmla="*/ 24 h 282"/>
                <a:gd name="T4" fmla="*/ 205 w 1165"/>
                <a:gd name="T5" fmla="*/ 50 h 282"/>
                <a:gd name="T6" fmla="*/ 315 w 1165"/>
                <a:gd name="T7" fmla="*/ 77 h 282"/>
                <a:gd name="T8" fmla="*/ 429 w 1165"/>
                <a:gd name="T9" fmla="*/ 107 h 282"/>
                <a:gd name="T10" fmla="*/ 507 w 1165"/>
                <a:gd name="T11" fmla="*/ 126 h 282"/>
                <a:gd name="T12" fmla="*/ 585 w 1165"/>
                <a:gd name="T13" fmla="*/ 142 h 282"/>
                <a:gd name="T14" fmla="*/ 662 w 1165"/>
                <a:gd name="T15" fmla="*/ 161 h 282"/>
                <a:gd name="T16" fmla="*/ 735 w 1165"/>
                <a:gd name="T17" fmla="*/ 180 h 282"/>
                <a:gd name="T18" fmla="*/ 805 w 1165"/>
                <a:gd name="T19" fmla="*/ 197 h 282"/>
                <a:gd name="T20" fmla="*/ 872 w 1165"/>
                <a:gd name="T21" fmla="*/ 212 h 282"/>
                <a:gd name="T22" fmla="*/ 934 w 1165"/>
                <a:gd name="T23" fmla="*/ 227 h 282"/>
                <a:gd name="T24" fmla="*/ 990 w 1165"/>
                <a:gd name="T25" fmla="*/ 240 h 282"/>
                <a:gd name="T26" fmla="*/ 1040 w 1165"/>
                <a:gd name="T27" fmla="*/ 251 h 282"/>
                <a:gd name="T28" fmla="*/ 1083 w 1165"/>
                <a:gd name="T29" fmla="*/ 263 h 282"/>
                <a:gd name="T30" fmla="*/ 1119 w 1165"/>
                <a:gd name="T31" fmla="*/ 270 h 282"/>
                <a:gd name="T32" fmla="*/ 1143 w 1165"/>
                <a:gd name="T33" fmla="*/ 276 h 282"/>
                <a:gd name="T34" fmla="*/ 1160 w 1165"/>
                <a:gd name="T35" fmla="*/ 280 h 282"/>
                <a:gd name="T36" fmla="*/ 1165 w 1165"/>
                <a:gd name="T37" fmla="*/ 282 h 282"/>
                <a:gd name="T38" fmla="*/ 1160 w 1165"/>
                <a:gd name="T39" fmla="*/ 282 h 282"/>
                <a:gd name="T40" fmla="*/ 1143 w 1165"/>
                <a:gd name="T41" fmla="*/ 278 h 282"/>
                <a:gd name="T42" fmla="*/ 1117 w 1165"/>
                <a:gd name="T43" fmla="*/ 272 h 282"/>
                <a:gd name="T44" fmla="*/ 1083 w 1165"/>
                <a:gd name="T45" fmla="*/ 265 h 282"/>
                <a:gd name="T46" fmla="*/ 1040 w 1165"/>
                <a:gd name="T47" fmla="*/ 257 h 282"/>
                <a:gd name="T48" fmla="*/ 990 w 1165"/>
                <a:gd name="T49" fmla="*/ 248 h 282"/>
                <a:gd name="T50" fmla="*/ 932 w 1165"/>
                <a:gd name="T51" fmla="*/ 236 h 282"/>
                <a:gd name="T52" fmla="*/ 871 w 1165"/>
                <a:gd name="T53" fmla="*/ 223 h 282"/>
                <a:gd name="T54" fmla="*/ 802 w 1165"/>
                <a:gd name="T55" fmla="*/ 210 h 282"/>
                <a:gd name="T56" fmla="*/ 731 w 1165"/>
                <a:gd name="T57" fmla="*/ 195 h 282"/>
                <a:gd name="T58" fmla="*/ 656 w 1165"/>
                <a:gd name="T59" fmla="*/ 182 h 282"/>
                <a:gd name="T60" fmla="*/ 580 w 1165"/>
                <a:gd name="T61" fmla="*/ 165 h 282"/>
                <a:gd name="T62" fmla="*/ 500 w 1165"/>
                <a:gd name="T63" fmla="*/ 150 h 282"/>
                <a:gd name="T64" fmla="*/ 421 w 1165"/>
                <a:gd name="T65" fmla="*/ 135 h 282"/>
                <a:gd name="T66" fmla="*/ 309 w 1165"/>
                <a:gd name="T67" fmla="*/ 114 h 282"/>
                <a:gd name="T68" fmla="*/ 201 w 1165"/>
                <a:gd name="T69" fmla="*/ 94 h 282"/>
                <a:gd name="T70" fmla="*/ 97 w 1165"/>
                <a:gd name="T71" fmla="*/ 75 h 282"/>
                <a:gd name="T72" fmla="*/ 0 w 1165"/>
                <a:gd name="T73" fmla="*/ 56 h 282"/>
                <a:gd name="T74" fmla="*/ 0 w 1165"/>
                <a:gd name="T75" fmla="*/ 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65" h="282">
                  <a:moveTo>
                    <a:pt x="0" y="0"/>
                  </a:moveTo>
                  <a:lnTo>
                    <a:pt x="99" y="24"/>
                  </a:lnTo>
                  <a:lnTo>
                    <a:pt x="205" y="50"/>
                  </a:lnTo>
                  <a:lnTo>
                    <a:pt x="315" y="77"/>
                  </a:lnTo>
                  <a:lnTo>
                    <a:pt x="429" y="107"/>
                  </a:lnTo>
                  <a:lnTo>
                    <a:pt x="507" y="126"/>
                  </a:lnTo>
                  <a:lnTo>
                    <a:pt x="585" y="142"/>
                  </a:lnTo>
                  <a:lnTo>
                    <a:pt x="662" y="161"/>
                  </a:lnTo>
                  <a:lnTo>
                    <a:pt x="735" y="180"/>
                  </a:lnTo>
                  <a:lnTo>
                    <a:pt x="805" y="197"/>
                  </a:lnTo>
                  <a:lnTo>
                    <a:pt x="872" y="212"/>
                  </a:lnTo>
                  <a:lnTo>
                    <a:pt x="934" y="227"/>
                  </a:lnTo>
                  <a:lnTo>
                    <a:pt x="990" y="240"/>
                  </a:lnTo>
                  <a:lnTo>
                    <a:pt x="1040" y="251"/>
                  </a:lnTo>
                  <a:lnTo>
                    <a:pt x="1083" y="263"/>
                  </a:lnTo>
                  <a:lnTo>
                    <a:pt x="1119" y="270"/>
                  </a:lnTo>
                  <a:lnTo>
                    <a:pt x="1143" y="276"/>
                  </a:lnTo>
                  <a:lnTo>
                    <a:pt x="1160" y="280"/>
                  </a:lnTo>
                  <a:lnTo>
                    <a:pt x="1165" y="282"/>
                  </a:lnTo>
                  <a:lnTo>
                    <a:pt x="1160" y="282"/>
                  </a:lnTo>
                  <a:lnTo>
                    <a:pt x="1143" y="278"/>
                  </a:lnTo>
                  <a:lnTo>
                    <a:pt x="1117" y="272"/>
                  </a:lnTo>
                  <a:lnTo>
                    <a:pt x="1083" y="265"/>
                  </a:lnTo>
                  <a:lnTo>
                    <a:pt x="1040" y="257"/>
                  </a:lnTo>
                  <a:lnTo>
                    <a:pt x="990" y="248"/>
                  </a:lnTo>
                  <a:lnTo>
                    <a:pt x="932" y="236"/>
                  </a:lnTo>
                  <a:lnTo>
                    <a:pt x="871" y="223"/>
                  </a:lnTo>
                  <a:lnTo>
                    <a:pt x="802" y="210"/>
                  </a:lnTo>
                  <a:lnTo>
                    <a:pt x="731" y="195"/>
                  </a:lnTo>
                  <a:lnTo>
                    <a:pt x="656" y="182"/>
                  </a:lnTo>
                  <a:lnTo>
                    <a:pt x="580" y="165"/>
                  </a:lnTo>
                  <a:lnTo>
                    <a:pt x="500" y="150"/>
                  </a:lnTo>
                  <a:lnTo>
                    <a:pt x="421" y="135"/>
                  </a:lnTo>
                  <a:lnTo>
                    <a:pt x="309" y="114"/>
                  </a:lnTo>
                  <a:lnTo>
                    <a:pt x="201" y="94"/>
                  </a:lnTo>
                  <a:lnTo>
                    <a:pt x="97" y="75"/>
                  </a:lnTo>
                  <a:lnTo>
                    <a:pt x="0" y="5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6" name="Freeform 116"/>
            <p:cNvSpPr>
              <a:spLocks/>
            </p:cNvSpPr>
            <p:nvPr/>
          </p:nvSpPr>
          <p:spPr bwMode="auto">
            <a:xfrm>
              <a:off x="3771900" y="2476500"/>
              <a:ext cx="681038" cy="252412"/>
            </a:xfrm>
            <a:custGeom>
              <a:avLst/>
              <a:gdLst>
                <a:gd name="T0" fmla="*/ 0 w 858"/>
                <a:gd name="T1" fmla="*/ 0 h 317"/>
                <a:gd name="T2" fmla="*/ 858 w 858"/>
                <a:gd name="T3" fmla="*/ 317 h 317"/>
                <a:gd name="T4" fmla="*/ 0 w 858"/>
                <a:gd name="T5" fmla="*/ 37 h 317"/>
                <a:gd name="T6" fmla="*/ 0 w 858"/>
                <a:gd name="T7" fmla="*/ 0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8" h="317">
                  <a:moveTo>
                    <a:pt x="0" y="0"/>
                  </a:moveTo>
                  <a:lnTo>
                    <a:pt x="858" y="31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7" name="Freeform 117"/>
            <p:cNvSpPr>
              <a:spLocks/>
            </p:cNvSpPr>
            <p:nvPr/>
          </p:nvSpPr>
          <p:spPr bwMode="auto">
            <a:xfrm>
              <a:off x="3771900" y="2173288"/>
              <a:ext cx="396875" cy="206375"/>
            </a:xfrm>
            <a:custGeom>
              <a:avLst/>
              <a:gdLst>
                <a:gd name="T0" fmla="*/ 0 w 500"/>
                <a:gd name="T1" fmla="*/ 0 h 259"/>
                <a:gd name="T2" fmla="*/ 22 w 500"/>
                <a:gd name="T3" fmla="*/ 11 h 259"/>
                <a:gd name="T4" fmla="*/ 78 w 500"/>
                <a:gd name="T5" fmla="*/ 39 h 259"/>
                <a:gd name="T6" fmla="*/ 132 w 500"/>
                <a:gd name="T7" fmla="*/ 68 h 259"/>
                <a:gd name="T8" fmla="*/ 185 w 500"/>
                <a:gd name="T9" fmla="*/ 96 h 259"/>
                <a:gd name="T10" fmla="*/ 235 w 500"/>
                <a:gd name="T11" fmla="*/ 122 h 259"/>
                <a:gd name="T12" fmla="*/ 283 w 500"/>
                <a:gd name="T13" fmla="*/ 147 h 259"/>
                <a:gd name="T14" fmla="*/ 330 w 500"/>
                <a:gd name="T15" fmla="*/ 171 h 259"/>
                <a:gd name="T16" fmla="*/ 371 w 500"/>
                <a:gd name="T17" fmla="*/ 192 h 259"/>
                <a:gd name="T18" fmla="*/ 406 w 500"/>
                <a:gd name="T19" fmla="*/ 210 h 259"/>
                <a:gd name="T20" fmla="*/ 438 w 500"/>
                <a:gd name="T21" fmla="*/ 227 h 259"/>
                <a:gd name="T22" fmla="*/ 464 w 500"/>
                <a:gd name="T23" fmla="*/ 241 h 259"/>
                <a:gd name="T24" fmla="*/ 483 w 500"/>
                <a:gd name="T25" fmla="*/ 250 h 259"/>
                <a:gd name="T26" fmla="*/ 496 w 500"/>
                <a:gd name="T27" fmla="*/ 256 h 259"/>
                <a:gd name="T28" fmla="*/ 500 w 500"/>
                <a:gd name="T29" fmla="*/ 259 h 259"/>
                <a:gd name="T30" fmla="*/ 494 w 500"/>
                <a:gd name="T31" fmla="*/ 256 h 259"/>
                <a:gd name="T32" fmla="*/ 479 w 500"/>
                <a:gd name="T33" fmla="*/ 250 h 259"/>
                <a:gd name="T34" fmla="*/ 457 w 500"/>
                <a:gd name="T35" fmla="*/ 241 h 259"/>
                <a:gd name="T36" fmla="*/ 427 w 500"/>
                <a:gd name="T37" fmla="*/ 227 h 259"/>
                <a:gd name="T38" fmla="*/ 390 w 500"/>
                <a:gd name="T39" fmla="*/ 210 h 259"/>
                <a:gd name="T40" fmla="*/ 345 w 500"/>
                <a:gd name="T41" fmla="*/ 192 h 259"/>
                <a:gd name="T42" fmla="*/ 296 w 500"/>
                <a:gd name="T43" fmla="*/ 171 h 259"/>
                <a:gd name="T44" fmla="*/ 244 w 500"/>
                <a:gd name="T45" fmla="*/ 148 h 259"/>
                <a:gd name="T46" fmla="*/ 188 w 500"/>
                <a:gd name="T47" fmla="*/ 124 h 259"/>
                <a:gd name="T48" fmla="*/ 129 w 500"/>
                <a:gd name="T49" fmla="*/ 98 h 259"/>
                <a:gd name="T50" fmla="*/ 69 w 500"/>
                <a:gd name="T51" fmla="*/ 71 h 259"/>
                <a:gd name="T52" fmla="*/ 7 w 500"/>
                <a:gd name="T53" fmla="*/ 45 h 259"/>
                <a:gd name="T54" fmla="*/ 0 w 500"/>
                <a:gd name="T55" fmla="*/ 41 h 259"/>
                <a:gd name="T56" fmla="*/ 0 w 500"/>
                <a:gd name="T57" fmla="*/ 0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00" h="259">
                  <a:moveTo>
                    <a:pt x="0" y="0"/>
                  </a:moveTo>
                  <a:lnTo>
                    <a:pt x="22" y="11"/>
                  </a:lnTo>
                  <a:lnTo>
                    <a:pt x="78" y="39"/>
                  </a:lnTo>
                  <a:lnTo>
                    <a:pt x="132" y="68"/>
                  </a:lnTo>
                  <a:lnTo>
                    <a:pt x="185" y="96"/>
                  </a:lnTo>
                  <a:lnTo>
                    <a:pt x="235" y="122"/>
                  </a:lnTo>
                  <a:lnTo>
                    <a:pt x="283" y="147"/>
                  </a:lnTo>
                  <a:lnTo>
                    <a:pt x="330" y="171"/>
                  </a:lnTo>
                  <a:lnTo>
                    <a:pt x="371" y="192"/>
                  </a:lnTo>
                  <a:lnTo>
                    <a:pt x="406" y="210"/>
                  </a:lnTo>
                  <a:lnTo>
                    <a:pt x="438" y="227"/>
                  </a:lnTo>
                  <a:lnTo>
                    <a:pt x="464" y="241"/>
                  </a:lnTo>
                  <a:lnTo>
                    <a:pt x="483" y="250"/>
                  </a:lnTo>
                  <a:lnTo>
                    <a:pt x="496" y="256"/>
                  </a:lnTo>
                  <a:lnTo>
                    <a:pt x="500" y="259"/>
                  </a:lnTo>
                  <a:lnTo>
                    <a:pt x="494" y="256"/>
                  </a:lnTo>
                  <a:lnTo>
                    <a:pt x="479" y="250"/>
                  </a:lnTo>
                  <a:lnTo>
                    <a:pt x="457" y="241"/>
                  </a:lnTo>
                  <a:lnTo>
                    <a:pt x="427" y="227"/>
                  </a:lnTo>
                  <a:lnTo>
                    <a:pt x="390" y="210"/>
                  </a:lnTo>
                  <a:lnTo>
                    <a:pt x="345" y="192"/>
                  </a:lnTo>
                  <a:lnTo>
                    <a:pt x="296" y="171"/>
                  </a:lnTo>
                  <a:lnTo>
                    <a:pt x="244" y="148"/>
                  </a:lnTo>
                  <a:lnTo>
                    <a:pt x="188" y="124"/>
                  </a:lnTo>
                  <a:lnTo>
                    <a:pt x="129" y="98"/>
                  </a:lnTo>
                  <a:lnTo>
                    <a:pt x="69" y="71"/>
                  </a:lnTo>
                  <a:lnTo>
                    <a:pt x="7" y="45"/>
                  </a:lnTo>
                  <a:lnTo>
                    <a:pt x="0" y="4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8" name="Freeform 118"/>
            <p:cNvSpPr>
              <a:spLocks/>
            </p:cNvSpPr>
            <p:nvPr/>
          </p:nvSpPr>
          <p:spPr bwMode="auto">
            <a:xfrm>
              <a:off x="3771900" y="1927225"/>
              <a:ext cx="1423988" cy="852487"/>
            </a:xfrm>
            <a:custGeom>
              <a:avLst/>
              <a:gdLst>
                <a:gd name="T0" fmla="*/ 52 w 1793"/>
                <a:gd name="T1" fmla="*/ 32 h 1075"/>
                <a:gd name="T2" fmla="*/ 144 w 1793"/>
                <a:gd name="T3" fmla="*/ 88 h 1075"/>
                <a:gd name="T4" fmla="*/ 214 w 1793"/>
                <a:gd name="T5" fmla="*/ 133 h 1075"/>
                <a:gd name="T6" fmla="*/ 261 w 1793"/>
                <a:gd name="T7" fmla="*/ 161 h 1075"/>
                <a:gd name="T8" fmla="*/ 278 w 1793"/>
                <a:gd name="T9" fmla="*/ 171 h 1075"/>
                <a:gd name="T10" fmla="*/ 295 w 1793"/>
                <a:gd name="T11" fmla="*/ 180 h 1075"/>
                <a:gd name="T12" fmla="*/ 341 w 1793"/>
                <a:gd name="T13" fmla="*/ 210 h 1075"/>
                <a:gd name="T14" fmla="*/ 416 w 1793"/>
                <a:gd name="T15" fmla="*/ 255 h 1075"/>
                <a:gd name="T16" fmla="*/ 513 w 1793"/>
                <a:gd name="T17" fmla="*/ 314 h 1075"/>
                <a:gd name="T18" fmla="*/ 628 w 1793"/>
                <a:gd name="T19" fmla="*/ 383 h 1075"/>
                <a:gd name="T20" fmla="*/ 755 w 1793"/>
                <a:gd name="T21" fmla="*/ 460 h 1075"/>
                <a:gd name="T22" fmla="*/ 893 w 1793"/>
                <a:gd name="T23" fmla="*/ 543 h 1075"/>
                <a:gd name="T24" fmla="*/ 1033 w 1793"/>
                <a:gd name="T25" fmla="*/ 628 h 1075"/>
                <a:gd name="T26" fmla="*/ 1174 w 1793"/>
                <a:gd name="T27" fmla="*/ 710 h 1075"/>
                <a:gd name="T28" fmla="*/ 1312 w 1793"/>
                <a:gd name="T29" fmla="*/ 791 h 1075"/>
                <a:gd name="T30" fmla="*/ 1441 w 1793"/>
                <a:gd name="T31" fmla="*/ 868 h 1075"/>
                <a:gd name="T32" fmla="*/ 1557 w 1793"/>
                <a:gd name="T33" fmla="*/ 936 h 1075"/>
                <a:gd name="T34" fmla="*/ 1654 w 1793"/>
                <a:gd name="T35" fmla="*/ 992 h 1075"/>
                <a:gd name="T36" fmla="*/ 1728 w 1793"/>
                <a:gd name="T37" fmla="*/ 1037 h 1075"/>
                <a:gd name="T38" fmla="*/ 1777 w 1793"/>
                <a:gd name="T39" fmla="*/ 1066 h 1075"/>
                <a:gd name="T40" fmla="*/ 1793 w 1793"/>
                <a:gd name="T41" fmla="*/ 1075 h 1075"/>
                <a:gd name="T42" fmla="*/ 1777 w 1793"/>
                <a:gd name="T43" fmla="*/ 1066 h 1075"/>
                <a:gd name="T44" fmla="*/ 1728 w 1793"/>
                <a:gd name="T45" fmla="*/ 1039 h 1075"/>
                <a:gd name="T46" fmla="*/ 1652 w 1793"/>
                <a:gd name="T47" fmla="*/ 996 h 1075"/>
                <a:gd name="T48" fmla="*/ 1553 w 1793"/>
                <a:gd name="T49" fmla="*/ 942 h 1075"/>
                <a:gd name="T50" fmla="*/ 1435 w 1793"/>
                <a:gd name="T51" fmla="*/ 878 h 1075"/>
                <a:gd name="T52" fmla="*/ 1305 w 1793"/>
                <a:gd name="T53" fmla="*/ 806 h 1075"/>
                <a:gd name="T54" fmla="*/ 1165 w 1793"/>
                <a:gd name="T55" fmla="*/ 729 h 1075"/>
                <a:gd name="T56" fmla="*/ 1020 w 1793"/>
                <a:gd name="T57" fmla="*/ 648 h 1075"/>
                <a:gd name="T58" fmla="*/ 874 w 1793"/>
                <a:gd name="T59" fmla="*/ 571 h 1075"/>
                <a:gd name="T60" fmla="*/ 735 w 1793"/>
                <a:gd name="T61" fmla="*/ 496 h 1075"/>
                <a:gd name="T62" fmla="*/ 602 w 1793"/>
                <a:gd name="T63" fmla="*/ 425 h 1075"/>
                <a:gd name="T64" fmla="*/ 485 w 1793"/>
                <a:gd name="T65" fmla="*/ 363 h 1075"/>
                <a:gd name="T66" fmla="*/ 384 w 1793"/>
                <a:gd name="T67" fmla="*/ 308 h 1075"/>
                <a:gd name="T68" fmla="*/ 308 w 1793"/>
                <a:gd name="T69" fmla="*/ 267 h 1075"/>
                <a:gd name="T70" fmla="*/ 257 w 1793"/>
                <a:gd name="T71" fmla="*/ 240 h 1075"/>
                <a:gd name="T72" fmla="*/ 240 w 1793"/>
                <a:gd name="T73" fmla="*/ 231 h 1075"/>
                <a:gd name="T74" fmla="*/ 224 w 1793"/>
                <a:gd name="T75" fmla="*/ 222 h 1075"/>
                <a:gd name="T76" fmla="*/ 175 w 1793"/>
                <a:gd name="T77" fmla="*/ 197 h 1075"/>
                <a:gd name="T78" fmla="*/ 99 w 1793"/>
                <a:gd name="T79" fmla="*/ 158 h 1075"/>
                <a:gd name="T80" fmla="*/ 0 w 1793"/>
                <a:gd name="T81" fmla="*/ 105 h 10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93" h="1075">
                  <a:moveTo>
                    <a:pt x="0" y="0"/>
                  </a:moveTo>
                  <a:lnTo>
                    <a:pt x="52" y="32"/>
                  </a:lnTo>
                  <a:lnTo>
                    <a:pt x="101" y="62"/>
                  </a:lnTo>
                  <a:lnTo>
                    <a:pt x="144" y="88"/>
                  </a:lnTo>
                  <a:lnTo>
                    <a:pt x="183" y="113"/>
                  </a:lnTo>
                  <a:lnTo>
                    <a:pt x="214" y="133"/>
                  </a:lnTo>
                  <a:lnTo>
                    <a:pt x="240" y="148"/>
                  </a:lnTo>
                  <a:lnTo>
                    <a:pt x="261" y="161"/>
                  </a:lnTo>
                  <a:lnTo>
                    <a:pt x="272" y="169"/>
                  </a:lnTo>
                  <a:lnTo>
                    <a:pt x="278" y="171"/>
                  </a:lnTo>
                  <a:lnTo>
                    <a:pt x="282" y="173"/>
                  </a:lnTo>
                  <a:lnTo>
                    <a:pt x="295" y="180"/>
                  </a:lnTo>
                  <a:lnTo>
                    <a:pt x="315" y="193"/>
                  </a:lnTo>
                  <a:lnTo>
                    <a:pt x="341" y="210"/>
                  </a:lnTo>
                  <a:lnTo>
                    <a:pt x="377" y="231"/>
                  </a:lnTo>
                  <a:lnTo>
                    <a:pt x="416" y="255"/>
                  </a:lnTo>
                  <a:lnTo>
                    <a:pt x="462" y="284"/>
                  </a:lnTo>
                  <a:lnTo>
                    <a:pt x="513" y="314"/>
                  </a:lnTo>
                  <a:lnTo>
                    <a:pt x="569" y="348"/>
                  </a:lnTo>
                  <a:lnTo>
                    <a:pt x="628" y="383"/>
                  </a:lnTo>
                  <a:lnTo>
                    <a:pt x="690" y="421"/>
                  </a:lnTo>
                  <a:lnTo>
                    <a:pt x="755" y="460"/>
                  </a:lnTo>
                  <a:lnTo>
                    <a:pt x="822" y="500"/>
                  </a:lnTo>
                  <a:lnTo>
                    <a:pt x="893" y="543"/>
                  </a:lnTo>
                  <a:lnTo>
                    <a:pt x="962" y="584"/>
                  </a:lnTo>
                  <a:lnTo>
                    <a:pt x="1033" y="628"/>
                  </a:lnTo>
                  <a:lnTo>
                    <a:pt x="1104" y="669"/>
                  </a:lnTo>
                  <a:lnTo>
                    <a:pt x="1174" y="710"/>
                  </a:lnTo>
                  <a:lnTo>
                    <a:pt x="1245" y="752"/>
                  </a:lnTo>
                  <a:lnTo>
                    <a:pt x="1312" y="791"/>
                  </a:lnTo>
                  <a:lnTo>
                    <a:pt x="1378" y="831"/>
                  </a:lnTo>
                  <a:lnTo>
                    <a:pt x="1441" y="868"/>
                  </a:lnTo>
                  <a:lnTo>
                    <a:pt x="1501" y="902"/>
                  </a:lnTo>
                  <a:lnTo>
                    <a:pt x="1557" y="936"/>
                  </a:lnTo>
                  <a:lnTo>
                    <a:pt x="1607" y="966"/>
                  </a:lnTo>
                  <a:lnTo>
                    <a:pt x="1654" y="992"/>
                  </a:lnTo>
                  <a:lnTo>
                    <a:pt x="1695" y="1017"/>
                  </a:lnTo>
                  <a:lnTo>
                    <a:pt x="1728" y="1037"/>
                  </a:lnTo>
                  <a:lnTo>
                    <a:pt x="1756" y="1052"/>
                  </a:lnTo>
                  <a:lnTo>
                    <a:pt x="1777" y="1066"/>
                  </a:lnTo>
                  <a:lnTo>
                    <a:pt x="1790" y="1073"/>
                  </a:lnTo>
                  <a:lnTo>
                    <a:pt x="1793" y="1075"/>
                  </a:lnTo>
                  <a:lnTo>
                    <a:pt x="1790" y="1073"/>
                  </a:lnTo>
                  <a:lnTo>
                    <a:pt x="1777" y="1066"/>
                  </a:lnTo>
                  <a:lnTo>
                    <a:pt x="1756" y="1054"/>
                  </a:lnTo>
                  <a:lnTo>
                    <a:pt x="1728" y="1039"/>
                  </a:lnTo>
                  <a:lnTo>
                    <a:pt x="1693" y="1019"/>
                  </a:lnTo>
                  <a:lnTo>
                    <a:pt x="1652" y="996"/>
                  </a:lnTo>
                  <a:lnTo>
                    <a:pt x="1605" y="972"/>
                  </a:lnTo>
                  <a:lnTo>
                    <a:pt x="1553" y="942"/>
                  </a:lnTo>
                  <a:lnTo>
                    <a:pt x="1495" y="911"/>
                  </a:lnTo>
                  <a:lnTo>
                    <a:pt x="1435" y="878"/>
                  </a:lnTo>
                  <a:lnTo>
                    <a:pt x="1370" y="842"/>
                  </a:lnTo>
                  <a:lnTo>
                    <a:pt x="1305" y="806"/>
                  </a:lnTo>
                  <a:lnTo>
                    <a:pt x="1236" y="767"/>
                  </a:lnTo>
                  <a:lnTo>
                    <a:pt x="1165" y="729"/>
                  </a:lnTo>
                  <a:lnTo>
                    <a:pt x="1092" y="690"/>
                  </a:lnTo>
                  <a:lnTo>
                    <a:pt x="1020" y="648"/>
                  </a:lnTo>
                  <a:lnTo>
                    <a:pt x="947" y="611"/>
                  </a:lnTo>
                  <a:lnTo>
                    <a:pt x="874" y="571"/>
                  </a:lnTo>
                  <a:lnTo>
                    <a:pt x="803" y="534"/>
                  </a:lnTo>
                  <a:lnTo>
                    <a:pt x="735" y="496"/>
                  </a:lnTo>
                  <a:lnTo>
                    <a:pt x="667" y="460"/>
                  </a:lnTo>
                  <a:lnTo>
                    <a:pt x="602" y="425"/>
                  </a:lnTo>
                  <a:lnTo>
                    <a:pt x="541" y="393"/>
                  </a:lnTo>
                  <a:lnTo>
                    <a:pt x="485" y="363"/>
                  </a:lnTo>
                  <a:lnTo>
                    <a:pt x="433" y="334"/>
                  </a:lnTo>
                  <a:lnTo>
                    <a:pt x="384" y="308"/>
                  </a:lnTo>
                  <a:lnTo>
                    <a:pt x="343" y="286"/>
                  </a:lnTo>
                  <a:lnTo>
                    <a:pt x="308" y="267"/>
                  </a:lnTo>
                  <a:lnTo>
                    <a:pt x="280" y="252"/>
                  </a:lnTo>
                  <a:lnTo>
                    <a:pt x="257" y="240"/>
                  </a:lnTo>
                  <a:lnTo>
                    <a:pt x="244" y="233"/>
                  </a:lnTo>
                  <a:lnTo>
                    <a:pt x="240" y="231"/>
                  </a:lnTo>
                  <a:lnTo>
                    <a:pt x="237" y="229"/>
                  </a:lnTo>
                  <a:lnTo>
                    <a:pt x="224" y="222"/>
                  </a:lnTo>
                  <a:lnTo>
                    <a:pt x="203" y="212"/>
                  </a:lnTo>
                  <a:lnTo>
                    <a:pt x="175" y="197"/>
                  </a:lnTo>
                  <a:lnTo>
                    <a:pt x="140" y="178"/>
                  </a:lnTo>
                  <a:lnTo>
                    <a:pt x="99" y="158"/>
                  </a:lnTo>
                  <a:lnTo>
                    <a:pt x="52" y="133"/>
                  </a:lnTo>
                  <a:lnTo>
                    <a:pt x="0" y="10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9" name="Freeform 119"/>
            <p:cNvSpPr>
              <a:spLocks/>
            </p:cNvSpPr>
            <p:nvPr/>
          </p:nvSpPr>
          <p:spPr bwMode="auto">
            <a:xfrm>
              <a:off x="3771900" y="1766888"/>
              <a:ext cx="606425" cy="414337"/>
            </a:xfrm>
            <a:custGeom>
              <a:avLst/>
              <a:gdLst>
                <a:gd name="T0" fmla="*/ 0 w 764"/>
                <a:gd name="T1" fmla="*/ 0 h 520"/>
                <a:gd name="T2" fmla="*/ 764 w 764"/>
                <a:gd name="T3" fmla="*/ 520 h 520"/>
                <a:gd name="T4" fmla="*/ 0 w 764"/>
                <a:gd name="T5" fmla="*/ 52 h 520"/>
                <a:gd name="T6" fmla="*/ 0 w 764"/>
                <a:gd name="T7" fmla="*/ 0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4" h="520">
                  <a:moveTo>
                    <a:pt x="0" y="0"/>
                  </a:moveTo>
                  <a:lnTo>
                    <a:pt x="764" y="520"/>
                  </a:lnTo>
                  <a:lnTo>
                    <a:pt x="0" y="5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0" name="Freeform 120"/>
            <p:cNvSpPr>
              <a:spLocks/>
            </p:cNvSpPr>
            <p:nvPr/>
          </p:nvSpPr>
          <p:spPr bwMode="auto">
            <a:xfrm>
              <a:off x="3771900" y="1589088"/>
              <a:ext cx="495300" cy="379412"/>
            </a:xfrm>
            <a:custGeom>
              <a:avLst/>
              <a:gdLst>
                <a:gd name="T0" fmla="*/ 0 w 625"/>
                <a:gd name="T1" fmla="*/ 0 h 477"/>
                <a:gd name="T2" fmla="*/ 625 w 625"/>
                <a:gd name="T3" fmla="*/ 477 h 477"/>
                <a:gd name="T4" fmla="*/ 0 w 625"/>
                <a:gd name="T5" fmla="*/ 53 h 477"/>
                <a:gd name="T6" fmla="*/ 0 w 625"/>
                <a:gd name="T7" fmla="*/ 0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5" h="477">
                  <a:moveTo>
                    <a:pt x="0" y="0"/>
                  </a:moveTo>
                  <a:lnTo>
                    <a:pt x="625" y="477"/>
                  </a:lnTo>
                  <a:lnTo>
                    <a:pt x="0" y="5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1" name="Freeform 121"/>
            <p:cNvSpPr>
              <a:spLocks/>
            </p:cNvSpPr>
            <p:nvPr/>
          </p:nvSpPr>
          <p:spPr bwMode="auto">
            <a:xfrm>
              <a:off x="3771900" y="1382713"/>
              <a:ext cx="1354138" cy="1123950"/>
            </a:xfrm>
            <a:custGeom>
              <a:avLst/>
              <a:gdLst>
                <a:gd name="T0" fmla="*/ 54 w 1706"/>
                <a:gd name="T1" fmla="*/ 45 h 1415"/>
                <a:gd name="T2" fmla="*/ 158 w 1706"/>
                <a:gd name="T3" fmla="*/ 133 h 1415"/>
                <a:gd name="T4" fmla="*/ 252 w 1706"/>
                <a:gd name="T5" fmla="*/ 212 h 1415"/>
                <a:gd name="T6" fmla="*/ 330 w 1706"/>
                <a:gd name="T7" fmla="*/ 278 h 1415"/>
                <a:gd name="T8" fmla="*/ 391 w 1706"/>
                <a:gd name="T9" fmla="*/ 329 h 1415"/>
                <a:gd name="T10" fmla="*/ 429 w 1706"/>
                <a:gd name="T11" fmla="*/ 362 h 1415"/>
                <a:gd name="T12" fmla="*/ 444 w 1706"/>
                <a:gd name="T13" fmla="*/ 374 h 1415"/>
                <a:gd name="T14" fmla="*/ 457 w 1706"/>
                <a:gd name="T15" fmla="*/ 385 h 1415"/>
                <a:gd name="T16" fmla="*/ 498 w 1706"/>
                <a:gd name="T17" fmla="*/ 419 h 1415"/>
                <a:gd name="T18" fmla="*/ 559 w 1706"/>
                <a:gd name="T19" fmla="*/ 470 h 1415"/>
                <a:gd name="T20" fmla="*/ 639 w 1706"/>
                <a:gd name="T21" fmla="*/ 537 h 1415"/>
                <a:gd name="T22" fmla="*/ 735 w 1706"/>
                <a:gd name="T23" fmla="*/ 616 h 1415"/>
                <a:gd name="T24" fmla="*/ 841 w 1706"/>
                <a:gd name="T25" fmla="*/ 705 h 1415"/>
                <a:gd name="T26" fmla="*/ 954 w 1706"/>
                <a:gd name="T27" fmla="*/ 799 h 1415"/>
                <a:gd name="T28" fmla="*/ 1072 w 1706"/>
                <a:gd name="T29" fmla="*/ 896 h 1415"/>
                <a:gd name="T30" fmla="*/ 1191 w 1706"/>
                <a:gd name="T31" fmla="*/ 994 h 1415"/>
                <a:gd name="T32" fmla="*/ 1305 w 1706"/>
                <a:gd name="T33" fmla="*/ 1086 h 1415"/>
                <a:gd name="T34" fmla="*/ 1411 w 1706"/>
                <a:gd name="T35" fmla="*/ 1175 h 1415"/>
                <a:gd name="T36" fmla="*/ 1508 w 1706"/>
                <a:gd name="T37" fmla="*/ 1253 h 1415"/>
                <a:gd name="T38" fmla="*/ 1588 w 1706"/>
                <a:gd name="T39" fmla="*/ 1319 h 1415"/>
                <a:gd name="T40" fmla="*/ 1652 w 1706"/>
                <a:gd name="T41" fmla="*/ 1370 h 1415"/>
                <a:gd name="T42" fmla="*/ 1691 w 1706"/>
                <a:gd name="T43" fmla="*/ 1404 h 1415"/>
                <a:gd name="T44" fmla="*/ 1706 w 1706"/>
                <a:gd name="T45" fmla="*/ 1415 h 1415"/>
                <a:gd name="T46" fmla="*/ 1691 w 1706"/>
                <a:gd name="T47" fmla="*/ 1404 h 1415"/>
                <a:gd name="T48" fmla="*/ 1650 w 1706"/>
                <a:gd name="T49" fmla="*/ 1372 h 1415"/>
                <a:gd name="T50" fmla="*/ 1586 w 1706"/>
                <a:gd name="T51" fmla="*/ 1323 h 1415"/>
                <a:gd name="T52" fmla="*/ 1504 w 1706"/>
                <a:gd name="T53" fmla="*/ 1257 h 1415"/>
                <a:gd name="T54" fmla="*/ 1408 w 1706"/>
                <a:gd name="T55" fmla="*/ 1182 h 1415"/>
                <a:gd name="T56" fmla="*/ 1298 w 1706"/>
                <a:gd name="T57" fmla="*/ 1096 h 1415"/>
                <a:gd name="T58" fmla="*/ 1182 w 1706"/>
                <a:gd name="T59" fmla="*/ 1005 h 1415"/>
                <a:gd name="T60" fmla="*/ 1063 w 1706"/>
                <a:gd name="T61" fmla="*/ 911 h 1415"/>
                <a:gd name="T62" fmla="*/ 941 w 1706"/>
                <a:gd name="T63" fmla="*/ 817 h 1415"/>
                <a:gd name="T64" fmla="*/ 824 w 1706"/>
                <a:gd name="T65" fmla="*/ 727 h 1415"/>
                <a:gd name="T66" fmla="*/ 716 w 1706"/>
                <a:gd name="T67" fmla="*/ 643 h 1415"/>
                <a:gd name="T68" fmla="*/ 617 w 1706"/>
                <a:gd name="T69" fmla="*/ 567 h 1415"/>
                <a:gd name="T70" fmla="*/ 535 w 1706"/>
                <a:gd name="T71" fmla="*/ 503 h 1415"/>
                <a:gd name="T72" fmla="*/ 472 w 1706"/>
                <a:gd name="T73" fmla="*/ 455 h 1415"/>
                <a:gd name="T74" fmla="*/ 431 w 1706"/>
                <a:gd name="T75" fmla="*/ 423 h 1415"/>
                <a:gd name="T76" fmla="*/ 416 w 1706"/>
                <a:gd name="T77" fmla="*/ 411 h 1415"/>
                <a:gd name="T78" fmla="*/ 401 w 1706"/>
                <a:gd name="T79" fmla="*/ 400 h 1415"/>
                <a:gd name="T80" fmla="*/ 358 w 1706"/>
                <a:gd name="T81" fmla="*/ 368 h 1415"/>
                <a:gd name="T82" fmla="*/ 295 w 1706"/>
                <a:gd name="T83" fmla="*/ 319 h 1415"/>
                <a:gd name="T84" fmla="*/ 211 w 1706"/>
                <a:gd name="T85" fmla="*/ 255 h 1415"/>
                <a:gd name="T86" fmla="*/ 110 w 1706"/>
                <a:gd name="T87" fmla="*/ 180 h 1415"/>
                <a:gd name="T88" fmla="*/ 0 w 1706"/>
                <a:gd name="T89" fmla="*/ 96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06" h="1415">
                  <a:moveTo>
                    <a:pt x="0" y="0"/>
                  </a:moveTo>
                  <a:lnTo>
                    <a:pt x="54" y="45"/>
                  </a:lnTo>
                  <a:lnTo>
                    <a:pt x="108" y="90"/>
                  </a:lnTo>
                  <a:lnTo>
                    <a:pt x="158" y="133"/>
                  </a:lnTo>
                  <a:lnTo>
                    <a:pt x="207" y="174"/>
                  </a:lnTo>
                  <a:lnTo>
                    <a:pt x="252" y="212"/>
                  </a:lnTo>
                  <a:lnTo>
                    <a:pt x="293" y="246"/>
                  </a:lnTo>
                  <a:lnTo>
                    <a:pt x="330" y="278"/>
                  </a:lnTo>
                  <a:lnTo>
                    <a:pt x="364" y="306"/>
                  </a:lnTo>
                  <a:lnTo>
                    <a:pt x="391" y="329"/>
                  </a:lnTo>
                  <a:lnTo>
                    <a:pt x="414" y="347"/>
                  </a:lnTo>
                  <a:lnTo>
                    <a:pt x="429" y="362"/>
                  </a:lnTo>
                  <a:lnTo>
                    <a:pt x="440" y="370"/>
                  </a:lnTo>
                  <a:lnTo>
                    <a:pt x="444" y="374"/>
                  </a:lnTo>
                  <a:lnTo>
                    <a:pt x="447" y="376"/>
                  </a:lnTo>
                  <a:lnTo>
                    <a:pt x="457" y="385"/>
                  </a:lnTo>
                  <a:lnTo>
                    <a:pt x="475" y="398"/>
                  </a:lnTo>
                  <a:lnTo>
                    <a:pt x="498" y="419"/>
                  </a:lnTo>
                  <a:lnTo>
                    <a:pt x="526" y="441"/>
                  </a:lnTo>
                  <a:lnTo>
                    <a:pt x="559" y="470"/>
                  </a:lnTo>
                  <a:lnTo>
                    <a:pt x="598" y="502"/>
                  </a:lnTo>
                  <a:lnTo>
                    <a:pt x="639" y="537"/>
                  </a:lnTo>
                  <a:lnTo>
                    <a:pt x="686" y="575"/>
                  </a:lnTo>
                  <a:lnTo>
                    <a:pt x="735" y="616"/>
                  </a:lnTo>
                  <a:lnTo>
                    <a:pt x="787" y="659"/>
                  </a:lnTo>
                  <a:lnTo>
                    <a:pt x="841" y="705"/>
                  </a:lnTo>
                  <a:lnTo>
                    <a:pt x="899" y="752"/>
                  </a:lnTo>
                  <a:lnTo>
                    <a:pt x="954" y="799"/>
                  </a:lnTo>
                  <a:lnTo>
                    <a:pt x="1014" y="847"/>
                  </a:lnTo>
                  <a:lnTo>
                    <a:pt x="1072" y="896"/>
                  </a:lnTo>
                  <a:lnTo>
                    <a:pt x="1132" y="945"/>
                  </a:lnTo>
                  <a:lnTo>
                    <a:pt x="1191" y="994"/>
                  </a:lnTo>
                  <a:lnTo>
                    <a:pt x="1249" y="1041"/>
                  </a:lnTo>
                  <a:lnTo>
                    <a:pt x="1305" y="1086"/>
                  </a:lnTo>
                  <a:lnTo>
                    <a:pt x="1359" y="1131"/>
                  </a:lnTo>
                  <a:lnTo>
                    <a:pt x="1411" y="1175"/>
                  </a:lnTo>
                  <a:lnTo>
                    <a:pt x="1462" y="1216"/>
                  </a:lnTo>
                  <a:lnTo>
                    <a:pt x="1508" y="1253"/>
                  </a:lnTo>
                  <a:lnTo>
                    <a:pt x="1551" y="1289"/>
                  </a:lnTo>
                  <a:lnTo>
                    <a:pt x="1588" y="1319"/>
                  </a:lnTo>
                  <a:lnTo>
                    <a:pt x="1622" y="1347"/>
                  </a:lnTo>
                  <a:lnTo>
                    <a:pt x="1652" y="1370"/>
                  </a:lnTo>
                  <a:lnTo>
                    <a:pt x="1674" y="1391"/>
                  </a:lnTo>
                  <a:lnTo>
                    <a:pt x="1691" y="1404"/>
                  </a:lnTo>
                  <a:lnTo>
                    <a:pt x="1702" y="1413"/>
                  </a:lnTo>
                  <a:lnTo>
                    <a:pt x="1706" y="1415"/>
                  </a:lnTo>
                  <a:lnTo>
                    <a:pt x="1702" y="1413"/>
                  </a:lnTo>
                  <a:lnTo>
                    <a:pt x="1691" y="1404"/>
                  </a:lnTo>
                  <a:lnTo>
                    <a:pt x="1674" y="1391"/>
                  </a:lnTo>
                  <a:lnTo>
                    <a:pt x="1650" y="1372"/>
                  </a:lnTo>
                  <a:lnTo>
                    <a:pt x="1622" y="1349"/>
                  </a:lnTo>
                  <a:lnTo>
                    <a:pt x="1586" y="1323"/>
                  </a:lnTo>
                  <a:lnTo>
                    <a:pt x="1547" y="1291"/>
                  </a:lnTo>
                  <a:lnTo>
                    <a:pt x="1504" y="1257"/>
                  </a:lnTo>
                  <a:lnTo>
                    <a:pt x="1458" y="1222"/>
                  </a:lnTo>
                  <a:lnTo>
                    <a:pt x="1408" y="1182"/>
                  </a:lnTo>
                  <a:lnTo>
                    <a:pt x="1353" y="1139"/>
                  </a:lnTo>
                  <a:lnTo>
                    <a:pt x="1298" y="1096"/>
                  </a:lnTo>
                  <a:lnTo>
                    <a:pt x="1242" y="1050"/>
                  </a:lnTo>
                  <a:lnTo>
                    <a:pt x="1182" y="1005"/>
                  </a:lnTo>
                  <a:lnTo>
                    <a:pt x="1122" y="958"/>
                  </a:lnTo>
                  <a:lnTo>
                    <a:pt x="1063" y="911"/>
                  </a:lnTo>
                  <a:lnTo>
                    <a:pt x="1001" y="864"/>
                  </a:lnTo>
                  <a:lnTo>
                    <a:pt x="941" y="817"/>
                  </a:lnTo>
                  <a:lnTo>
                    <a:pt x="882" y="772"/>
                  </a:lnTo>
                  <a:lnTo>
                    <a:pt x="824" y="727"/>
                  </a:lnTo>
                  <a:lnTo>
                    <a:pt x="768" y="684"/>
                  </a:lnTo>
                  <a:lnTo>
                    <a:pt x="716" y="643"/>
                  </a:lnTo>
                  <a:lnTo>
                    <a:pt x="666" y="603"/>
                  </a:lnTo>
                  <a:lnTo>
                    <a:pt x="617" y="567"/>
                  </a:lnTo>
                  <a:lnTo>
                    <a:pt x="574" y="534"/>
                  </a:lnTo>
                  <a:lnTo>
                    <a:pt x="535" y="503"/>
                  </a:lnTo>
                  <a:lnTo>
                    <a:pt x="500" y="477"/>
                  </a:lnTo>
                  <a:lnTo>
                    <a:pt x="472" y="455"/>
                  </a:lnTo>
                  <a:lnTo>
                    <a:pt x="447" y="436"/>
                  </a:lnTo>
                  <a:lnTo>
                    <a:pt x="431" y="423"/>
                  </a:lnTo>
                  <a:lnTo>
                    <a:pt x="419" y="413"/>
                  </a:lnTo>
                  <a:lnTo>
                    <a:pt x="416" y="411"/>
                  </a:lnTo>
                  <a:lnTo>
                    <a:pt x="412" y="408"/>
                  </a:lnTo>
                  <a:lnTo>
                    <a:pt x="401" y="400"/>
                  </a:lnTo>
                  <a:lnTo>
                    <a:pt x="382" y="387"/>
                  </a:lnTo>
                  <a:lnTo>
                    <a:pt x="358" y="368"/>
                  </a:lnTo>
                  <a:lnTo>
                    <a:pt x="328" y="346"/>
                  </a:lnTo>
                  <a:lnTo>
                    <a:pt x="295" y="319"/>
                  </a:lnTo>
                  <a:lnTo>
                    <a:pt x="254" y="289"/>
                  </a:lnTo>
                  <a:lnTo>
                    <a:pt x="211" y="255"/>
                  </a:lnTo>
                  <a:lnTo>
                    <a:pt x="162" y="218"/>
                  </a:lnTo>
                  <a:lnTo>
                    <a:pt x="110" y="180"/>
                  </a:lnTo>
                  <a:lnTo>
                    <a:pt x="56" y="139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2" name="Freeform 122"/>
            <p:cNvSpPr>
              <a:spLocks/>
            </p:cNvSpPr>
            <p:nvPr/>
          </p:nvSpPr>
          <p:spPr bwMode="auto">
            <a:xfrm>
              <a:off x="3771900" y="1116013"/>
              <a:ext cx="1265238" cy="1211262"/>
            </a:xfrm>
            <a:custGeom>
              <a:avLst/>
              <a:gdLst>
                <a:gd name="T0" fmla="*/ 54 w 1594"/>
                <a:gd name="T1" fmla="*/ 53 h 1527"/>
                <a:gd name="T2" fmla="*/ 158 w 1594"/>
                <a:gd name="T3" fmla="*/ 156 h 1527"/>
                <a:gd name="T4" fmla="*/ 255 w 1594"/>
                <a:gd name="T5" fmla="*/ 250 h 1527"/>
                <a:gd name="T6" fmla="*/ 339 w 1594"/>
                <a:gd name="T7" fmla="*/ 333 h 1527"/>
                <a:gd name="T8" fmla="*/ 408 w 1594"/>
                <a:gd name="T9" fmla="*/ 401 h 1527"/>
                <a:gd name="T10" fmla="*/ 459 w 1594"/>
                <a:gd name="T11" fmla="*/ 451 h 1527"/>
                <a:gd name="T12" fmla="*/ 487 w 1594"/>
                <a:gd name="T13" fmla="*/ 478 h 1527"/>
                <a:gd name="T14" fmla="*/ 494 w 1594"/>
                <a:gd name="T15" fmla="*/ 483 h 1527"/>
                <a:gd name="T16" fmla="*/ 520 w 1594"/>
                <a:gd name="T17" fmla="*/ 510 h 1527"/>
                <a:gd name="T18" fmla="*/ 570 w 1594"/>
                <a:gd name="T19" fmla="*/ 558 h 1527"/>
                <a:gd name="T20" fmla="*/ 641 w 1594"/>
                <a:gd name="T21" fmla="*/ 626 h 1527"/>
                <a:gd name="T22" fmla="*/ 727 w 1594"/>
                <a:gd name="T23" fmla="*/ 707 h 1527"/>
                <a:gd name="T24" fmla="*/ 824 w 1594"/>
                <a:gd name="T25" fmla="*/ 801 h 1527"/>
                <a:gd name="T26" fmla="*/ 930 w 1594"/>
                <a:gd name="T27" fmla="*/ 902 h 1527"/>
                <a:gd name="T28" fmla="*/ 1038 w 1594"/>
                <a:gd name="T29" fmla="*/ 1006 h 1527"/>
                <a:gd name="T30" fmla="*/ 1150 w 1594"/>
                <a:gd name="T31" fmla="*/ 1109 h 1527"/>
                <a:gd name="T32" fmla="*/ 1256 w 1594"/>
                <a:gd name="T33" fmla="*/ 1209 h 1527"/>
                <a:gd name="T34" fmla="*/ 1355 w 1594"/>
                <a:gd name="T35" fmla="*/ 1301 h 1527"/>
                <a:gd name="T36" fmla="*/ 1441 w 1594"/>
                <a:gd name="T37" fmla="*/ 1382 h 1527"/>
                <a:gd name="T38" fmla="*/ 1512 w 1594"/>
                <a:gd name="T39" fmla="*/ 1449 h 1527"/>
                <a:gd name="T40" fmla="*/ 1564 w 1594"/>
                <a:gd name="T41" fmla="*/ 1496 h 1527"/>
                <a:gd name="T42" fmla="*/ 1590 w 1594"/>
                <a:gd name="T43" fmla="*/ 1523 h 1527"/>
                <a:gd name="T44" fmla="*/ 1590 w 1594"/>
                <a:gd name="T45" fmla="*/ 1523 h 1527"/>
                <a:gd name="T46" fmla="*/ 1562 w 1594"/>
                <a:gd name="T47" fmla="*/ 1498 h 1527"/>
                <a:gd name="T48" fmla="*/ 1510 w 1594"/>
                <a:gd name="T49" fmla="*/ 1451 h 1527"/>
                <a:gd name="T50" fmla="*/ 1435 w 1594"/>
                <a:gd name="T51" fmla="*/ 1389 h 1527"/>
                <a:gd name="T52" fmla="*/ 1346 w 1594"/>
                <a:gd name="T53" fmla="*/ 1310 h 1527"/>
                <a:gd name="T54" fmla="*/ 1243 w 1594"/>
                <a:gd name="T55" fmla="*/ 1222 h 1527"/>
                <a:gd name="T56" fmla="*/ 1133 w 1594"/>
                <a:gd name="T57" fmla="*/ 1128 h 1527"/>
                <a:gd name="T58" fmla="*/ 1020 w 1594"/>
                <a:gd name="T59" fmla="*/ 1028 h 1527"/>
                <a:gd name="T60" fmla="*/ 904 w 1594"/>
                <a:gd name="T61" fmla="*/ 931 h 1527"/>
                <a:gd name="T62" fmla="*/ 792 w 1594"/>
                <a:gd name="T63" fmla="*/ 837 h 1527"/>
                <a:gd name="T64" fmla="*/ 690 w 1594"/>
                <a:gd name="T65" fmla="*/ 748 h 1527"/>
                <a:gd name="T66" fmla="*/ 598 w 1594"/>
                <a:gd name="T67" fmla="*/ 673 h 1527"/>
                <a:gd name="T68" fmla="*/ 526 w 1594"/>
                <a:gd name="T69" fmla="*/ 609 h 1527"/>
                <a:gd name="T70" fmla="*/ 472 w 1594"/>
                <a:gd name="T71" fmla="*/ 564 h 1527"/>
                <a:gd name="T72" fmla="*/ 444 w 1594"/>
                <a:gd name="T73" fmla="*/ 540 h 1527"/>
                <a:gd name="T74" fmla="*/ 436 w 1594"/>
                <a:gd name="T75" fmla="*/ 534 h 1527"/>
                <a:gd name="T76" fmla="*/ 408 w 1594"/>
                <a:gd name="T77" fmla="*/ 511 h 1527"/>
                <a:gd name="T78" fmla="*/ 358 w 1594"/>
                <a:gd name="T79" fmla="*/ 470 h 1527"/>
                <a:gd name="T80" fmla="*/ 289 w 1594"/>
                <a:gd name="T81" fmla="*/ 412 h 1527"/>
                <a:gd name="T82" fmla="*/ 203 w 1594"/>
                <a:gd name="T83" fmla="*/ 342 h 1527"/>
                <a:gd name="T84" fmla="*/ 106 w 1594"/>
                <a:gd name="T85" fmla="*/ 261 h 1527"/>
                <a:gd name="T86" fmla="*/ 0 w 1594"/>
                <a:gd name="T87" fmla="*/ 173 h 1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94" h="1527">
                  <a:moveTo>
                    <a:pt x="0" y="0"/>
                  </a:moveTo>
                  <a:lnTo>
                    <a:pt x="54" y="53"/>
                  </a:lnTo>
                  <a:lnTo>
                    <a:pt x="106" y="105"/>
                  </a:lnTo>
                  <a:lnTo>
                    <a:pt x="158" y="156"/>
                  </a:lnTo>
                  <a:lnTo>
                    <a:pt x="207" y="203"/>
                  </a:lnTo>
                  <a:lnTo>
                    <a:pt x="255" y="250"/>
                  </a:lnTo>
                  <a:lnTo>
                    <a:pt x="298" y="293"/>
                  </a:lnTo>
                  <a:lnTo>
                    <a:pt x="339" y="333"/>
                  </a:lnTo>
                  <a:lnTo>
                    <a:pt x="377" y="369"/>
                  </a:lnTo>
                  <a:lnTo>
                    <a:pt x="408" y="401"/>
                  </a:lnTo>
                  <a:lnTo>
                    <a:pt x="436" y="429"/>
                  </a:lnTo>
                  <a:lnTo>
                    <a:pt x="459" y="451"/>
                  </a:lnTo>
                  <a:lnTo>
                    <a:pt x="475" y="466"/>
                  </a:lnTo>
                  <a:lnTo>
                    <a:pt x="487" y="478"/>
                  </a:lnTo>
                  <a:lnTo>
                    <a:pt x="490" y="480"/>
                  </a:lnTo>
                  <a:lnTo>
                    <a:pt x="494" y="483"/>
                  </a:lnTo>
                  <a:lnTo>
                    <a:pt x="503" y="495"/>
                  </a:lnTo>
                  <a:lnTo>
                    <a:pt x="520" y="510"/>
                  </a:lnTo>
                  <a:lnTo>
                    <a:pt x="542" y="532"/>
                  </a:lnTo>
                  <a:lnTo>
                    <a:pt x="570" y="558"/>
                  </a:lnTo>
                  <a:lnTo>
                    <a:pt x="604" y="590"/>
                  </a:lnTo>
                  <a:lnTo>
                    <a:pt x="641" y="626"/>
                  </a:lnTo>
                  <a:lnTo>
                    <a:pt x="682" y="666"/>
                  </a:lnTo>
                  <a:lnTo>
                    <a:pt x="727" y="707"/>
                  </a:lnTo>
                  <a:lnTo>
                    <a:pt x="776" y="754"/>
                  </a:lnTo>
                  <a:lnTo>
                    <a:pt x="824" y="801"/>
                  </a:lnTo>
                  <a:lnTo>
                    <a:pt x="876" y="850"/>
                  </a:lnTo>
                  <a:lnTo>
                    <a:pt x="930" y="902"/>
                  </a:lnTo>
                  <a:lnTo>
                    <a:pt x="984" y="953"/>
                  </a:lnTo>
                  <a:lnTo>
                    <a:pt x="1038" y="1006"/>
                  </a:lnTo>
                  <a:lnTo>
                    <a:pt x="1094" y="1058"/>
                  </a:lnTo>
                  <a:lnTo>
                    <a:pt x="1150" y="1109"/>
                  </a:lnTo>
                  <a:lnTo>
                    <a:pt x="1204" y="1160"/>
                  </a:lnTo>
                  <a:lnTo>
                    <a:pt x="1256" y="1209"/>
                  </a:lnTo>
                  <a:lnTo>
                    <a:pt x="1307" y="1256"/>
                  </a:lnTo>
                  <a:lnTo>
                    <a:pt x="1355" y="1301"/>
                  </a:lnTo>
                  <a:lnTo>
                    <a:pt x="1400" y="1344"/>
                  </a:lnTo>
                  <a:lnTo>
                    <a:pt x="1441" y="1382"/>
                  </a:lnTo>
                  <a:lnTo>
                    <a:pt x="1478" y="1418"/>
                  </a:lnTo>
                  <a:lnTo>
                    <a:pt x="1512" y="1449"/>
                  </a:lnTo>
                  <a:lnTo>
                    <a:pt x="1540" y="1476"/>
                  </a:lnTo>
                  <a:lnTo>
                    <a:pt x="1564" y="1496"/>
                  </a:lnTo>
                  <a:lnTo>
                    <a:pt x="1581" y="1513"/>
                  </a:lnTo>
                  <a:lnTo>
                    <a:pt x="1590" y="1523"/>
                  </a:lnTo>
                  <a:lnTo>
                    <a:pt x="1594" y="1527"/>
                  </a:lnTo>
                  <a:lnTo>
                    <a:pt x="1590" y="1523"/>
                  </a:lnTo>
                  <a:lnTo>
                    <a:pt x="1579" y="1513"/>
                  </a:lnTo>
                  <a:lnTo>
                    <a:pt x="1562" y="1498"/>
                  </a:lnTo>
                  <a:lnTo>
                    <a:pt x="1538" y="1478"/>
                  </a:lnTo>
                  <a:lnTo>
                    <a:pt x="1510" y="1451"/>
                  </a:lnTo>
                  <a:lnTo>
                    <a:pt x="1475" y="1423"/>
                  </a:lnTo>
                  <a:lnTo>
                    <a:pt x="1435" y="1389"/>
                  </a:lnTo>
                  <a:lnTo>
                    <a:pt x="1393" y="1352"/>
                  </a:lnTo>
                  <a:lnTo>
                    <a:pt x="1346" y="1310"/>
                  </a:lnTo>
                  <a:lnTo>
                    <a:pt x="1296" y="1267"/>
                  </a:lnTo>
                  <a:lnTo>
                    <a:pt x="1243" y="1222"/>
                  </a:lnTo>
                  <a:lnTo>
                    <a:pt x="1189" y="1175"/>
                  </a:lnTo>
                  <a:lnTo>
                    <a:pt x="1133" y="1128"/>
                  </a:lnTo>
                  <a:lnTo>
                    <a:pt x="1078" y="1077"/>
                  </a:lnTo>
                  <a:lnTo>
                    <a:pt x="1020" y="1028"/>
                  </a:lnTo>
                  <a:lnTo>
                    <a:pt x="962" y="980"/>
                  </a:lnTo>
                  <a:lnTo>
                    <a:pt x="904" y="931"/>
                  </a:lnTo>
                  <a:lnTo>
                    <a:pt x="848" y="884"/>
                  </a:lnTo>
                  <a:lnTo>
                    <a:pt x="792" y="837"/>
                  </a:lnTo>
                  <a:lnTo>
                    <a:pt x="740" y="792"/>
                  </a:lnTo>
                  <a:lnTo>
                    <a:pt x="690" y="748"/>
                  </a:lnTo>
                  <a:lnTo>
                    <a:pt x="643" y="709"/>
                  </a:lnTo>
                  <a:lnTo>
                    <a:pt x="598" y="673"/>
                  </a:lnTo>
                  <a:lnTo>
                    <a:pt x="559" y="639"/>
                  </a:lnTo>
                  <a:lnTo>
                    <a:pt x="526" y="609"/>
                  </a:lnTo>
                  <a:lnTo>
                    <a:pt x="496" y="585"/>
                  </a:lnTo>
                  <a:lnTo>
                    <a:pt x="472" y="564"/>
                  </a:lnTo>
                  <a:lnTo>
                    <a:pt x="453" y="549"/>
                  </a:lnTo>
                  <a:lnTo>
                    <a:pt x="444" y="540"/>
                  </a:lnTo>
                  <a:lnTo>
                    <a:pt x="440" y="536"/>
                  </a:lnTo>
                  <a:lnTo>
                    <a:pt x="436" y="534"/>
                  </a:lnTo>
                  <a:lnTo>
                    <a:pt x="425" y="525"/>
                  </a:lnTo>
                  <a:lnTo>
                    <a:pt x="408" y="511"/>
                  </a:lnTo>
                  <a:lnTo>
                    <a:pt x="386" y="493"/>
                  </a:lnTo>
                  <a:lnTo>
                    <a:pt x="358" y="470"/>
                  </a:lnTo>
                  <a:lnTo>
                    <a:pt x="326" y="444"/>
                  </a:lnTo>
                  <a:lnTo>
                    <a:pt x="289" y="412"/>
                  </a:lnTo>
                  <a:lnTo>
                    <a:pt x="248" y="378"/>
                  </a:lnTo>
                  <a:lnTo>
                    <a:pt x="203" y="342"/>
                  </a:lnTo>
                  <a:lnTo>
                    <a:pt x="157" y="303"/>
                  </a:lnTo>
                  <a:lnTo>
                    <a:pt x="106" y="261"/>
                  </a:lnTo>
                  <a:lnTo>
                    <a:pt x="54" y="218"/>
                  </a:lnTo>
                  <a:lnTo>
                    <a:pt x="0" y="17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3" name="Freeform 123"/>
            <p:cNvSpPr>
              <a:spLocks/>
            </p:cNvSpPr>
            <p:nvPr/>
          </p:nvSpPr>
          <p:spPr bwMode="auto">
            <a:xfrm>
              <a:off x="3771900" y="930276"/>
              <a:ext cx="1604963" cy="1609725"/>
            </a:xfrm>
            <a:custGeom>
              <a:avLst/>
              <a:gdLst>
                <a:gd name="T0" fmla="*/ 136 w 2023"/>
                <a:gd name="T1" fmla="*/ 0 h 2028"/>
                <a:gd name="T2" fmla="*/ 268 w 2023"/>
                <a:gd name="T3" fmla="*/ 147 h 2028"/>
                <a:gd name="T4" fmla="*/ 378 w 2023"/>
                <a:gd name="T5" fmla="*/ 267 h 2028"/>
                <a:gd name="T6" fmla="*/ 483 w 2023"/>
                <a:gd name="T7" fmla="*/ 382 h 2028"/>
                <a:gd name="T8" fmla="*/ 578 w 2023"/>
                <a:gd name="T9" fmla="*/ 487 h 2028"/>
                <a:gd name="T10" fmla="*/ 662 w 2023"/>
                <a:gd name="T11" fmla="*/ 579 h 2028"/>
                <a:gd name="T12" fmla="*/ 731 w 2023"/>
                <a:gd name="T13" fmla="*/ 654 h 2028"/>
                <a:gd name="T14" fmla="*/ 779 w 2023"/>
                <a:gd name="T15" fmla="*/ 709 h 2028"/>
                <a:gd name="T16" fmla="*/ 805 w 2023"/>
                <a:gd name="T17" fmla="*/ 737 h 2028"/>
                <a:gd name="T18" fmla="*/ 813 w 2023"/>
                <a:gd name="T19" fmla="*/ 744 h 2028"/>
                <a:gd name="T20" fmla="*/ 839 w 2023"/>
                <a:gd name="T21" fmla="*/ 773 h 2028"/>
                <a:gd name="T22" fmla="*/ 887 w 2023"/>
                <a:gd name="T23" fmla="*/ 825 h 2028"/>
                <a:gd name="T24" fmla="*/ 956 w 2023"/>
                <a:gd name="T25" fmla="*/ 899 h 2028"/>
                <a:gd name="T26" fmla="*/ 1042 w 2023"/>
                <a:gd name="T27" fmla="*/ 991 h 2028"/>
                <a:gd name="T28" fmla="*/ 1139 w 2023"/>
                <a:gd name="T29" fmla="*/ 1094 h 2028"/>
                <a:gd name="T30" fmla="*/ 1245 w 2023"/>
                <a:gd name="T31" fmla="*/ 1209 h 2028"/>
                <a:gd name="T32" fmla="*/ 1355 w 2023"/>
                <a:gd name="T33" fmla="*/ 1327 h 2028"/>
                <a:gd name="T34" fmla="*/ 1469 w 2023"/>
                <a:gd name="T35" fmla="*/ 1448 h 2028"/>
                <a:gd name="T36" fmla="*/ 1583 w 2023"/>
                <a:gd name="T37" fmla="*/ 1566 h 2028"/>
                <a:gd name="T38" fmla="*/ 1689 w 2023"/>
                <a:gd name="T39" fmla="*/ 1679 h 2028"/>
                <a:gd name="T40" fmla="*/ 1788 w 2023"/>
                <a:gd name="T41" fmla="*/ 1782 h 2028"/>
                <a:gd name="T42" fmla="*/ 1874 w 2023"/>
                <a:gd name="T43" fmla="*/ 1872 h 2028"/>
                <a:gd name="T44" fmla="*/ 1943 w 2023"/>
                <a:gd name="T45" fmla="*/ 1944 h 2028"/>
                <a:gd name="T46" fmla="*/ 1993 w 2023"/>
                <a:gd name="T47" fmla="*/ 1996 h 2028"/>
                <a:gd name="T48" fmla="*/ 2019 w 2023"/>
                <a:gd name="T49" fmla="*/ 2025 h 2028"/>
                <a:gd name="T50" fmla="*/ 2019 w 2023"/>
                <a:gd name="T51" fmla="*/ 2025 h 2028"/>
                <a:gd name="T52" fmla="*/ 1991 w 2023"/>
                <a:gd name="T53" fmla="*/ 1998 h 2028"/>
                <a:gd name="T54" fmla="*/ 1941 w 2023"/>
                <a:gd name="T55" fmla="*/ 1948 h 2028"/>
                <a:gd name="T56" fmla="*/ 1868 w 2023"/>
                <a:gd name="T57" fmla="*/ 1876 h 2028"/>
                <a:gd name="T58" fmla="*/ 1780 w 2023"/>
                <a:gd name="T59" fmla="*/ 1788 h 2028"/>
                <a:gd name="T60" fmla="*/ 1678 w 2023"/>
                <a:gd name="T61" fmla="*/ 1688 h 2028"/>
                <a:gd name="T62" fmla="*/ 1568 w 2023"/>
                <a:gd name="T63" fmla="*/ 1577 h 2028"/>
                <a:gd name="T64" fmla="*/ 1452 w 2023"/>
                <a:gd name="T65" fmla="*/ 1463 h 2028"/>
                <a:gd name="T66" fmla="*/ 1333 w 2023"/>
                <a:gd name="T67" fmla="*/ 1348 h 2028"/>
                <a:gd name="T68" fmla="*/ 1217 w 2023"/>
                <a:gd name="T69" fmla="*/ 1233 h 2028"/>
                <a:gd name="T70" fmla="*/ 1105 w 2023"/>
                <a:gd name="T71" fmla="*/ 1126 h 2028"/>
                <a:gd name="T72" fmla="*/ 1003 w 2023"/>
                <a:gd name="T73" fmla="*/ 1026 h 2028"/>
                <a:gd name="T74" fmla="*/ 913 w 2023"/>
                <a:gd name="T75" fmla="*/ 940 h 2028"/>
                <a:gd name="T76" fmla="*/ 841 w 2023"/>
                <a:gd name="T77" fmla="*/ 870 h 2028"/>
                <a:gd name="T78" fmla="*/ 789 w 2023"/>
                <a:gd name="T79" fmla="*/ 820 h 2028"/>
                <a:gd name="T80" fmla="*/ 762 w 2023"/>
                <a:gd name="T81" fmla="*/ 791 h 2028"/>
                <a:gd name="T82" fmla="*/ 755 w 2023"/>
                <a:gd name="T83" fmla="*/ 786 h 2028"/>
                <a:gd name="T84" fmla="*/ 727 w 2023"/>
                <a:gd name="T85" fmla="*/ 760 h 2028"/>
                <a:gd name="T86" fmla="*/ 673 w 2023"/>
                <a:gd name="T87" fmla="*/ 709 h 2028"/>
                <a:gd name="T88" fmla="*/ 600 w 2023"/>
                <a:gd name="T89" fmla="*/ 639 h 2028"/>
                <a:gd name="T90" fmla="*/ 511 w 2023"/>
                <a:gd name="T91" fmla="*/ 555 h 2028"/>
                <a:gd name="T92" fmla="*/ 406 w 2023"/>
                <a:gd name="T93" fmla="*/ 457 h 2028"/>
                <a:gd name="T94" fmla="*/ 295 w 2023"/>
                <a:gd name="T95" fmla="*/ 350 h 2028"/>
                <a:gd name="T96" fmla="*/ 175 w 2023"/>
                <a:gd name="T97" fmla="*/ 237 h 2028"/>
                <a:gd name="T98" fmla="*/ 0 w 2023"/>
                <a:gd name="T99" fmla="*/ 73 h 2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23" h="2028">
                  <a:moveTo>
                    <a:pt x="0" y="0"/>
                  </a:moveTo>
                  <a:lnTo>
                    <a:pt x="136" y="0"/>
                  </a:lnTo>
                  <a:lnTo>
                    <a:pt x="213" y="87"/>
                  </a:lnTo>
                  <a:lnTo>
                    <a:pt x="268" y="147"/>
                  </a:lnTo>
                  <a:lnTo>
                    <a:pt x="324" y="207"/>
                  </a:lnTo>
                  <a:lnTo>
                    <a:pt x="378" y="267"/>
                  </a:lnTo>
                  <a:lnTo>
                    <a:pt x="431" y="325"/>
                  </a:lnTo>
                  <a:lnTo>
                    <a:pt x="483" y="382"/>
                  </a:lnTo>
                  <a:lnTo>
                    <a:pt x="531" y="436"/>
                  </a:lnTo>
                  <a:lnTo>
                    <a:pt x="578" y="487"/>
                  </a:lnTo>
                  <a:lnTo>
                    <a:pt x="623" y="536"/>
                  </a:lnTo>
                  <a:lnTo>
                    <a:pt x="662" y="579"/>
                  </a:lnTo>
                  <a:lnTo>
                    <a:pt x="699" y="620"/>
                  </a:lnTo>
                  <a:lnTo>
                    <a:pt x="731" y="654"/>
                  </a:lnTo>
                  <a:lnTo>
                    <a:pt x="757" y="684"/>
                  </a:lnTo>
                  <a:lnTo>
                    <a:pt x="779" y="709"/>
                  </a:lnTo>
                  <a:lnTo>
                    <a:pt x="796" y="726"/>
                  </a:lnTo>
                  <a:lnTo>
                    <a:pt x="805" y="737"/>
                  </a:lnTo>
                  <a:lnTo>
                    <a:pt x="809" y="741"/>
                  </a:lnTo>
                  <a:lnTo>
                    <a:pt x="813" y="744"/>
                  </a:lnTo>
                  <a:lnTo>
                    <a:pt x="822" y="756"/>
                  </a:lnTo>
                  <a:lnTo>
                    <a:pt x="839" y="773"/>
                  </a:lnTo>
                  <a:lnTo>
                    <a:pt x="861" y="795"/>
                  </a:lnTo>
                  <a:lnTo>
                    <a:pt x="887" y="825"/>
                  </a:lnTo>
                  <a:lnTo>
                    <a:pt x="921" y="859"/>
                  </a:lnTo>
                  <a:lnTo>
                    <a:pt x="956" y="899"/>
                  </a:lnTo>
                  <a:lnTo>
                    <a:pt x="997" y="942"/>
                  </a:lnTo>
                  <a:lnTo>
                    <a:pt x="1042" y="991"/>
                  </a:lnTo>
                  <a:lnTo>
                    <a:pt x="1089" y="1041"/>
                  </a:lnTo>
                  <a:lnTo>
                    <a:pt x="1139" y="1094"/>
                  </a:lnTo>
                  <a:lnTo>
                    <a:pt x="1191" y="1151"/>
                  </a:lnTo>
                  <a:lnTo>
                    <a:pt x="1245" y="1209"/>
                  </a:lnTo>
                  <a:lnTo>
                    <a:pt x="1299" y="1267"/>
                  </a:lnTo>
                  <a:lnTo>
                    <a:pt x="1355" y="1327"/>
                  </a:lnTo>
                  <a:lnTo>
                    <a:pt x="1413" y="1387"/>
                  </a:lnTo>
                  <a:lnTo>
                    <a:pt x="1469" y="1448"/>
                  </a:lnTo>
                  <a:lnTo>
                    <a:pt x="1527" y="1508"/>
                  </a:lnTo>
                  <a:lnTo>
                    <a:pt x="1583" y="1566"/>
                  </a:lnTo>
                  <a:lnTo>
                    <a:pt x="1637" y="1622"/>
                  </a:lnTo>
                  <a:lnTo>
                    <a:pt x="1689" y="1679"/>
                  </a:lnTo>
                  <a:lnTo>
                    <a:pt x="1739" y="1731"/>
                  </a:lnTo>
                  <a:lnTo>
                    <a:pt x="1788" y="1782"/>
                  </a:lnTo>
                  <a:lnTo>
                    <a:pt x="1833" y="1829"/>
                  </a:lnTo>
                  <a:lnTo>
                    <a:pt x="1874" y="1872"/>
                  </a:lnTo>
                  <a:lnTo>
                    <a:pt x="1911" y="1910"/>
                  </a:lnTo>
                  <a:lnTo>
                    <a:pt x="1943" y="1944"/>
                  </a:lnTo>
                  <a:lnTo>
                    <a:pt x="1971" y="1974"/>
                  </a:lnTo>
                  <a:lnTo>
                    <a:pt x="1993" y="1996"/>
                  </a:lnTo>
                  <a:lnTo>
                    <a:pt x="2010" y="2013"/>
                  </a:lnTo>
                  <a:lnTo>
                    <a:pt x="2019" y="2025"/>
                  </a:lnTo>
                  <a:lnTo>
                    <a:pt x="2023" y="2028"/>
                  </a:lnTo>
                  <a:lnTo>
                    <a:pt x="2019" y="2025"/>
                  </a:lnTo>
                  <a:lnTo>
                    <a:pt x="2008" y="2015"/>
                  </a:lnTo>
                  <a:lnTo>
                    <a:pt x="1991" y="1998"/>
                  </a:lnTo>
                  <a:lnTo>
                    <a:pt x="1969" y="1976"/>
                  </a:lnTo>
                  <a:lnTo>
                    <a:pt x="1941" y="1948"/>
                  </a:lnTo>
                  <a:lnTo>
                    <a:pt x="1907" y="1914"/>
                  </a:lnTo>
                  <a:lnTo>
                    <a:pt x="1868" y="1876"/>
                  </a:lnTo>
                  <a:lnTo>
                    <a:pt x="1825" y="1833"/>
                  </a:lnTo>
                  <a:lnTo>
                    <a:pt x="1780" y="1788"/>
                  </a:lnTo>
                  <a:lnTo>
                    <a:pt x="1730" y="1739"/>
                  </a:lnTo>
                  <a:lnTo>
                    <a:pt x="1678" y="1688"/>
                  </a:lnTo>
                  <a:lnTo>
                    <a:pt x="1624" y="1634"/>
                  </a:lnTo>
                  <a:lnTo>
                    <a:pt x="1568" y="1577"/>
                  </a:lnTo>
                  <a:lnTo>
                    <a:pt x="1510" y="1521"/>
                  </a:lnTo>
                  <a:lnTo>
                    <a:pt x="1452" y="1463"/>
                  </a:lnTo>
                  <a:lnTo>
                    <a:pt x="1393" y="1404"/>
                  </a:lnTo>
                  <a:lnTo>
                    <a:pt x="1333" y="1348"/>
                  </a:lnTo>
                  <a:lnTo>
                    <a:pt x="1275" y="1290"/>
                  </a:lnTo>
                  <a:lnTo>
                    <a:pt x="1217" y="1233"/>
                  </a:lnTo>
                  <a:lnTo>
                    <a:pt x="1160" y="1179"/>
                  </a:lnTo>
                  <a:lnTo>
                    <a:pt x="1105" y="1126"/>
                  </a:lnTo>
                  <a:lnTo>
                    <a:pt x="1053" y="1075"/>
                  </a:lnTo>
                  <a:lnTo>
                    <a:pt x="1003" y="1026"/>
                  </a:lnTo>
                  <a:lnTo>
                    <a:pt x="956" y="981"/>
                  </a:lnTo>
                  <a:lnTo>
                    <a:pt x="913" y="940"/>
                  </a:lnTo>
                  <a:lnTo>
                    <a:pt x="876" y="902"/>
                  </a:lnTo>
                  <a:lnTo>
                    <a:pt x="841" y="870"/>
                  </a:lnTo>
                  <a:lnTo>
                    <a:pt x="813" y="842"/>
                  </a:lnTo>
                  <a:lnTo>
                    <a:pt x="789" y="820"/>
                  </a:lnTo>
                  <a:lnTo>
                    <a:pt x="772" y="803"/>
                  </a:lnTo>
                  <a:lnTo>
                    <a:pt x="762" y="791"/>
                  </a:lnTo>
                  <a:lnTo>
                    <a:pt x="759" y="790"/>
                  </a:lnTo>
                  <a:lnTo>
                    <a:pt x="755" y="786"/>
                  </a:lnTo>
                  <a:lnTo>
                    <a:pt x="744" y="775"/>
                  </a:lnTo>
                  <a:lnTo>
                    <a:pt x="727" y="760"/>
                  </a:lnTo>
                  <a:lnTo>
                    <a:pt x="703" y="737"/>
                  </a:lnTo>
                  <a:lnTo>
                    <a:pt x="673" y="709"/>
                  </a:lnTo>
                  <a:lnTo>
                    <a:pt x="639" y="677"/>
                  </a:lnTo>
                  <a:lnTo>
                    <a:pt x="600" y="639"/>
                  </a:lnTo>
                  <a:lnTo>
                    <a:pt x="557" y="598"/>
                  </a:lnTo>
                  <a:lnTo>
                    <a:pt x="511" y="555"/>
                  </a:lnTo>
                  <a:lnTo>
                    <a:pt x="460" y="506"/>
                  </a:lnTo>
                  <a:lnTo>
                    <a:pt x="406" y="457"/>
                  </a:lnTo>
                  <a:lnTo>
                    <a:pt x="352" y="404"/>
                  </a:lnTo>
                  <a:lnTo>
                    <a:pt x="295" y="350"/>
                  </a:lnTo>
                  <a:lnTo>
                    <a:pt x="235" y="293"/>
                  </a:lnTo>
                  <a:lnTo>
                    <a:pt x="175" y="237"/>
                  </a:lnTo>
                  <a:lnTo>
                    <a:pt x="116" y="181"/>
                  </a:lnTo>
                  <a:lnTo>
                    <a:pt x="0" y="7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4" name="Freeform 124"/>
            <p:cNvSpPr>
              <a:spLocks/>
            </p:cNvSpPr>
            <p:nvPr/>
          </p:nvSpPr>
          <p:spPr bwMode="auto">
            <a:xfrm>
              <a:off x="4006850" y="930276"/>
              <a:ext cx="747713" cy="808037"/>
            </a:xfrm>
            <a:custGeom>
              <a:avLst/>
              <a:gdLst>
                <a:gd name="T0" fmla="*/ 0 w 942"/>
                <a:gd name="T1" fmla="*/ 0 h 1017"/>
                <a:gd name="T2" fmla="*/ 95 w 942"/>
                <a:gd name="T3" fmla="*/ 0 h 1017"/>
                <a:gd name="T4" fmla="*/ 215 w 942"/>
                <a:gd name="T5" fmla="*/ 147 h 1017"/>
                <a:gd name="T6" fmla="*/ 942 w 942"/>
                <a:gd name="T7" fmla="*/ 1017 h 1017"/>
                <a:gd name="T8" fmla="*/ 176 w 942"/>
                <a:gd name="T9" fmla="*/ 184 h 1017"/>
                <a:gd name="T10" fmla="*/ 0 w 942"/>
                <a:gd name="T11" fmla="*/ 0 h 1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42" h="1017">
                  <a:moveTo>
                    <a:pt x="0" y="0"/>
                  </a:moveTo>
                  <a:lnTo>
                    <a:pt x="95" y="0"/>
                  </a:lnTo>
                  <a:lnTo>
                    <a:pt x="215" y="147"/>
                  </a:lnTo>
                  <a:lnTo>
                    <a:pt x="942" y="1017"/>
                  </a:lnTo>
                  <a:lnTo>
                    <a:pt x="176" y="18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5" name="Freeform 125"/>
            <p:cNvSpPr>
              <a:spLocks/>
            </p:cNvSpPr>
            <p:nvPr/>
          </p:nvSpPr>
          <p:spPr bwMode="auto">
            <a:xfrm>
              <a:off x="4211638" y="930276"/>
              <a:ext cx="1355725" cy="1662112"/>
            </a:xfrm>
            <a:custGeom>
              <a:avLst/>
              <a:gdLst>
                <a:gd name="T0" fmla="*/ 100 w 1707"/>
                <a:gd name="T1" fmla="*/ 0 h 2094"/>
                <a:gd name="T2" fmla="*/ 195 w 1707"/>
                <a:gd name="T3" fmla="*/ 128 h 2094"/>
                <a:gd name="T4" fmla="*/ 285 w 1707"/>
                <a:gd name="T5" fmla="*/ 246 h 2094"/>
                <a:gd name="T6" fmla="*/ 367 w 1707"/>
                <a:gd name="T7" fmla="*/ 355 h 2094"/>
                <a:gd name="T8" fmla="*/ 438 w 1707"/>
                <a:gd name="T9" fmla="*/ 447 h 2094"/>
                <a:gd name="T10" fmla="*/ 496 w 1707"/>
                <a:gd name="T11" fmla="*/ 525 h 2094"/>
                <a:gd name="T12" fmla="*/ 537 w 1707"/>
                <a:gd name="T13" fmla="*/ 577 h 2094"/>
                <a:gd name="T14" fmla="*/ 557 w 1707"/>
                <a:gd name="T15" fmla="*/ 607 h 2094"/>
                <a:gd name="T16" fmla="*/ 563 w 1707"/>
                <a:gd name="T17" fmla="*/ 615 h 2094"/>
                <a:gd name="T18" fmla="*/ 585 w 1707"/>
                <a:gd name="T19" fmla="*/ 643 h 2094"/>
                <a:gd name="T20" fmla="*/ 628 w 1707"/>
                <a:gd name="T21" fmla="*/ 698 h 2094"/>
                <a:gd name="T22" fmla="*/ 686 w 1707"/>
                <a:gd name="T23" fmla="*/ 775 h 2094"/>
                <a:gd name="T24" fmla="*/ 758 w 1707"/>
                <a:gd name="T25" fmla="*/ 869 h 2094"/>
                <a:gd name="T26" fmla="*/ 842 w 1707"/>
                <a:gd name="T27" fmla="*/ 978 h 2094"/>
                <a:gd name="T28" fmla="*/ 934 w 1707"/>
                <a:gd name="T29" fmla="*/ 1096 h 2094"/>
                <a:gd name="T30" fmla="*/ 1031 w 1707"/>
                <a:gd name="T31" fmla="*/ 1224 h 2094"/>
                <a:gd name="T32" fmla="*/ 1131 w 1707"/>
                <a:gd name="T33" fmla="*/ 1355 h 2094"/>
                <a:gd name="T34" fmla="*/ 1232 w 1707"/>
                <a:gd name="T35" fmla="*/ 1485 h 2094"/>
                <a:gd name="T36" fmla="*/ 1331 w 1707"/>
                <a:gd name="T37" fmla="*/ 1611 h 2094"/>
                <a:gd name="T38" fmla="*/ 1424 w 1707"/>
                <a:gd name="T39" fmla="*/ 1729 h 2094"/>
                <a:gd name="T40" fmla="*/ 1508 w 1707"/>
                <a:gd name="T41" fmla="*/ 1839 h 2094"/>
                <a:gd name="T42" fmla="*/ 1581 w 1707"/>
                <a:gd name="T43" fmla="*/ 1932 h 2094"/>
                <a:gd name="T44" fmla="*/ 1640 w 1707"/>
                <a:gd name="T45" fmla="*/ 2008 h 2094"/>
                <a:gd name="T46" fmla="*/ 1681 w 1707"/>
                <a:gd name="T47" fmla="*/ 2062 h 2094"/>
                <a:gd name="T48" fmla="*/ 1704 w 1707"/>
                <a:gd name="T49" fmla="*/ 2090 h 2094"/>
                <a:gd name="T50" fmla="*/ 1704 w 1707"/>
                <a:gd name="T51" fmla="*/ 2090 h 2094"/>
                <a:gd name="T52" fmla="*/ 1681 w 1707"/>
                <a:gd name="T53" fmla="*/ 2062 h 2094"/>
                <a:gd name="T54" fmla="*/ 1638 w 1707"/>
                <a:gd name="T55" fmla="*/ 2010 h 2094"/>
                <a:gd name="T56" fmla="*/ 1579 w 1707"/>
                <a:gd name="T57" fmla="*/ 1934 h 2094"/>
                <a:gd name="T58" fmla="*/ 1504 w 1707"/>
                <a:gd name="T59" fmla="*/ 1842 h 2094"/>
                <a:gd name="T60" fmla="*/ 1418 w 1707"/>
                <a:gd name="T61" fmla="*/ 1735 h 2094"/>
                <a:gd name="T62" fmla="*/ 1323 w 1707"/>
                <a:gd name="T63" fmla="*/ 1617 h 2094"/>
                <a:gd name="T64" fmla="*/ 1223 w 1707"/>
                <a:gd name="T65" fmla="*/ 1493 h 2094"/>
                <a:gd name="T66" fmla="*/ 1120 w 1707"/>
                <a:gd name="T67" fmla="*/ 1363 h 2094"/>
                <a:gd name="T68" fmla="*/ 1016 w 1707"/>
                <a:gd name="T69" fmla="*/ 1235 h 2094"/>
                <a:gd name="T70" fmla="*/ 913 w 1707"/>
                <a:gd name="T71" fmla="*/ 1111 h 2094"/>
                <a:gd name="T72" fmla="*/ 818 w 1707"/>
                <a:gd name="T73" fmla="*/ 995 h 2094"/>
                <a:gd name="T74" fmla="*/ 730 w 1707"/>
                <a:gd name="T75" fmla="*/ 889 h 2094"/>
                <a:gd name="T76" fmla="*/ 656 w 1707"/>
                <a:gd name="T77" fmla="*/ 795 h 2094"/>
                <a:gd name="T78" fmla="*/ 594 w 1707"/>
                <a:gd name="T79" fmla="*/ 722 h 2094"/>
                <a:gd name="T80" fmla="*/ 551 w 1707"/>
                <a:gd name="T81" fmla="*/ 669 h 2094"/>
                <a:gd name="T82" fmla="*/ 529 w 1707"/>
                <a:gd name="T83" fmla="*/ 639 h 2094"/>
                <a:gd name="T84" fmla="*/ 522 w 1707"/>
                <a:gd name="T85" fmla="*/ 632 h 2094"/>
                <a:gd name="T86" fmla="*/ 497 w 1707"/>
                <a:gd name="T87" fmla="*/ 602 h 2094"/>
                <a:gd name="T88" fmla="*/ 449 w 1707"/>
                <a:gd name="T89" fmla="*/ 545 h 2094"/>
                <a:gd name="T90" fmla="*/ 384 w 1707"/>
                <a:gd name="T91" fmla="*/ 464 h 2094"/>
                <a:gd name="T92" fmla="*/ 302 w 1707"/>
                <a:gd name="T93" fmla="*/ 367 h 2094"/>
                <a:gd name="T94" fmla="*/ 208 w 1707"/>
                <a:gd name="T95" fmla="*/ 254 h 2094"/>
                <a:gd name="T96" fmla="*/ 106 w 1707"/>
                <a:gd name="T97" fmla="*/ 130 h 2094"/>
                <a:gd name="T98" fmla="*/ 0 w 1707"/>
                <a:gd name="T99" fmla="*/ 0 h 2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07" h="2094">
                  <a:moveTo>
                    <a:pt x="0" y="0"/>
                  </a:moveTo>
                  <a:lnTo>
                    <a:pt x="100" y="0"/>
                  </a:lnTo>
                  <a:lnTo>
                    <a:pt x="149" y="64"/>
                  </a:lnTo>
                  <a:lnTo>
                    <a:pt x="195" y="128"/>
                  </a:lnTo>
                  <a:lnTo>
                    <a:pt x="242" y="188"/>
                  </a:lnTo>
                  <a:lnTo>
                    <a:pt x="285" y="246"/>
                  </a:lnTo>
                  <a:lnTo>
                    <a:pt x="328" y="303"/>
                  </a:lnTo>
                  <a:lnTo>
                    <a:pt x="367" y="355"/>
                  </a:lnTo>
                  <a:lnTo>
                    <a:pt x="404" y="404"/>
                  </a:lnTo>
                  <a:lnTo>
                    <a:pt x="438" y="447"/>
                  </a:lnTo>
                  <a:lnTo>
                    <a:pt x="469" y="489"/>
                  </a:lnTo>
                  <a:lnTo>
                    <a:pt x="496" y="525"/>
                  </a:lnTo>
                  <a:lnTo>
                    <a:pt x="518" y="555"/>
                  </a:lnTo>
                  <a:lnTo>
                    <a:pt x="537" y="577"/>
                  </a:lnTo>
                  <a:lnTo>
                    <a:pt x="550" y="596"/>
                  </a:lnTo>
                  <a:lnTo>
                    <a:pt x="557" y="607"/>
                  </a:lnTo>
                  <a:lnTo>
                    <a:pt x="561" y="611"/>
                  </a:lnTo>
                  <a:lnTo>
                    <a:pt x="563" y="615"/>
                  </a:lnTo>
                  <a:lnTo>
                    <a:pt x="572" y="624"/>
                  </a:lnTo>
                  <a:lnTo>
                    <a:pt x="585" y="643"/>
                  </a:lnTo>
                  <a:lnTo>
                    <a:pt x="604" y="667"/>
                  </a:lnTo>
                  <a:lnTo>
                    <a:pt x="628" y="698"/>
                  </a:lnTo>
                  <a:lnTo>
                    <a:pt x="654" y="733"/>
                  </a:lnTo>
                  <a:lnTo>
                    <a:pt x="686" y="775"/>
                  </a:lnTo>
                  <a:lnTo>
                    <a:pt x="721" y="820"/>
                  </a:lnTo>
                  <a:lnTo>
                    <a:pt x="758" y="869"/>
                  </a:lnTo>
                  <a:lnTo>
                    <a:pt x="799" y="921"/>
                  </a:lnTo>
                  <a:lnTo>
                    <a:pt x="842" y="978"/>
                  </a:lnTo>
                  <a:lnTo>
                    <a:pt x="887" y="1036"/>
                  </a:lnTo>
                  <a:lnTo>
                    <a:pt x="934" y="1096"/>
                  </a:lnTo>
                  <a:lnTo>
                    <a:pt x="982" y="1160"/>
                  </a:lnTo>
                  <a:lnTo>
                    <a:pt x="1031" y="1224"/>
                  </a:lnTo>
                  <a:lnTo>
                    <a:pt x="1081" y="1290"/>
                  </a:lnTo>
                  <a:lnTo>
                    <a:pt x="1131" y="1355"/>
                  </a:lnTo>
                  <a:lnTo>
                    <a:pt x="1182" y="1419"/>
                  </a:lnTo>
                  <a:lnTo>
                    <a:pt x="1232" y="1485"/>
                  </a:lnTo>
                  <a:lnTo>
                    <a:pt x="1282" y="1549"/>
                  </a:lnTo>
                  <a:lnTo>
                    <a:pt x="1331" y="1611"/>
                  </a:lnTo>
                  <a:lnTo>
                    <a:pt x="1377" y="1671"/>
                  </a:lnTo>
                  <a:lnTo>
                    <a:pt x="1424" y="1729"/>
                  </a:lnTo>
                  <a:lnTo>
                    <a:pt x="1467" y="1786"/>
                  </a:lnTo>
                  <a:lnTo>
                    <a:pt x="1508" y="1839"/>
                  </a:lnTo>
                  <a:lnTo>
                    <a:pt x="1547" y="1887"/>
                  </a:lnTo>
                  <a:lnTo>
                    <a:pt x="1581" y="1932"/>
                  </a:lnTo>
                  <a:lnTo>
                    <a:pt x="1612" y="1974"/>
                  </a:lnTo>
                  <a:lnTo>
                    <a:pt x="1640" y="2008"/>
                  </a:lnTo>
                  <a:lnTo>
                    <a:pt x="1663" y="2038"/>
                  </a:lnTo>
                  <a:lnTo>
                    <a:pt x="1681" y="2062"/>
                  </a:lnTo>
                  <a:lnTo>
                    <a:pt x="1696" y="2081"/>
                  </a:lnTo>
                  <a:lnTo>
                    <a:pt x="1704" y="2090"/>
                  </a:lnTo>
                  <a:lnTo>
                    <a:pt x="1707" y="2094"/>
                  </a:lnTo>
                  <a:lnTo>
                    <a:pt x="1704" y="2090"/>
                  </a:lnTo>
                  <a:lnTo>
                    <a:pt x="1696" y="2081"/>
                  </a:lnTo>
                  <a:lnTo>
                    <a:pt x="1681" y="2062"/>
                  </a:lnTo>
                  <a:lnTo>
                    <a:pt x="1663" y="2040"/>
                  </a:lnTo>
                  <a:lnTo>
                    <a:pt x="1638" y="2010"/>
                  </a:lnTo>
                  <a:lnTo>
                    <a:pt x="1610" y="1974"/>
                  </a:lnTo>
                  <a:lnTo>
                    <a:pt x="1579" y="1934"/>
                  </a:lnTo>
                  <a:lnTo>
                    <a:pt x="1543" y="1891"/>
                  </a:lnTo>
                  <a:lnTo>
                    <a:pt x="1504" y="1842"/>
                  </a:lnTo>
                  <a:lnTo>
                    <a:pt x="1461" y="1790"/>
                  </a:lnTo>
                  <a:lnTo>
                    <a:pt x="1418" y="1735"/>
                  </a:lnTo>
                  <a:lnTo>
                    <a:pt x="1372" y="1677"/>
                  </a:lnTo>
                  <a:lnTo>
                    <a:pt x="1323" y="1617"/>
                  </a:lnTo>
                  <a:lnTo>
                    <a:pt x="1273" y="1555"/>
                  </a:lnTo>
                  <a:lnTo>
                    <a:pt x="1223" y="1493"/>
                  </a:lnTo>
                  <a:lnTo>
                    <a:pt x="1170" y="1429"/>
                  </a:lnTo>
                  <a:lnTo>
                    <a:pt x="1120" y="1363"/>
                  </a:lnTo>
                  <a:lnTo>
                    <a:pt x="1066" y="1299"/>
                  </a:lnTo>
                  <a:lnTo>
                    <a:pt x="1016" y="1235"/>
                  </a:lnTo>
                  <a:lnTo>
                    <a:pt x="963" y="1173"/>
                  </a:lnTo>
                  <a:lnTo>
                    <a:pt x="913" y="1111"/>
                  </a:lnTo>
                  <a:lnTo>
                    <a:pt x="865" y="1053"/>
                  </a:lnTo>
                  <a:lnTo>
                    <a:pt x="818" y="995"/>
                  </a:lnTo>
                  <a:lnTo>
                    <a:pt x="773" y="940"/>
                  </a:lnTo>
                  <a:lnTo>
                    <a:pt x="730" y="889"/>
                  </a:lnTo>
                  <a:lnTo>
                    <a:pt x="691" y="840"/>
                  </a:lnTo>
                  <a:lnTo>
                    <a:pt x="656" y="795"/>
                  </a:lnTo>
                  <a:lnTo>
                    <a:pt x="624" y="756"/>
                  </a:lnTo>
                  <a:lnTo>
                    <a:pt x="594" y="722"/>
                  </a:lnTo>
                  <a:lnTo>
                    <a:pt x="572" y="692"/>
                  </a:lnTo>
                  <a:lnTo>
                    <a:pt x="551" y="669"/>
                  </a:lnTo>
                  <a:lnTo>
                    <a:pt x="537" y="651"/>
                  </a:lnTo>
                  <a:lnTo>
                    <a:pt x="529" y="639"/>
                  </a:lnTo>
                  <a:lnTo>
                    <a:pt x="525" y="637"/>
                  </a:lnTo>
                  <a:lnTo>
                    <a:pt x="522" y="632"/>
                  </a:lnTo>
                  <a:lnTo>
                    <a:pt x="512" y="620"/>
                  </a:lnTo>
                  <a:lnTo>
                    <a:pt x="497" y="602"/>
                  </a:lnTo>
                  <a:lnTo>
                    <a:pt x="477" y="577"/>
                  </a:lnTo>
                  <a:lnTo>
                    <a:pt x="449" y="545"/>
                  </a:lnTo>
                  <a:lnTo>
                    <a:pt x="419" y="508"/>
                  </a:lnTo>
                  <a:lnTo>
                    <a:pt x="384" y="464"/>
                  </a:lnTo>
                  <a:lnTo>
                    <a:pt x="345" y="417"/>
                  </a:lnTo>
                  <a:lnTo>
                    <a:pt x="302" y="367"/>
                  </a:lnTo>
                  <a:lnTo>
                    <a:pt x="257" y="312"/>
                  </a:lnTo>
                  <a:lnTo>
                    <a:pt x="208" y="254"/>
                  </a:lnTo>
                  <a:lnTo>
                    <a:pt x="158" y="194"/>
                  </a:lnTo>
                  <a:lnTo>
                    <a:pt x="106" y="130"/>
                  </a:lnTo>
                  <a:lnTo>
                    <a:pt x="54" y="6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6" name="Freeform 126"/>
            <p:cNvSpPr>
              <a:spLocks/>
            </p:cNvSpPr>
            <p:nvPr/>
          </p:nvSpPr>
          <p:spPr bwMode="auto">
            <a:xfrm>
              <a:off x="4440238" y="930276"/>
              <a:ext cx="1588" cy="1587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7" name="Freeform 127"/>
            <p:cNvSpPr>
              <a:spLocks/>
            </p:cNvSpPr>
            <p:nvPr/>
          </p:nvSpPr>
          <p:spPr bwMode="auto">
            <a:xfrm>
              <a:off x="4595813" y="930276"/>
              <a:ext cx="754063" cy="1130300"/>
            </a:xfrm>
            <a:custGeom>
              <a:avLst/>
              <a:gdLst>
                <a:gd name="T0" fmla="*/ 105 w 949"/>
                <a:gd name="T1" fmla="*/ 0 h 1423"/>
                <a:gd name="T2" fmla="*/ 138 w 949"/>
                <a:gd name="T3" fmla="*/ 60 h 1423"/>
                <a:gd name="T4" fmla="*/ 161 w 949"/>
                <a:gd name="T5" fmla="*/ 100 h 1423"/>
                <a:gd name="T6" fmla="*/ 170 w 949"/>
                <a:gd name="T7" fmla="*/ 113 h 1423"/>
                <a:gd name="T8" fmla="*/ 179 w 949"/>
                <a:gd name="T9" fmla="*/ 130 h 1423"/>
                <a:gd name="T10" fmla="*/ 207 w 949"/>
                <a:gd name="T11" fmla="*/ 177 h 1423"/>
                <a:gd name="T12" fmla="*/ 250 w 949"/>
                <a:gd name="T13" fmla="*/ 250 h 1423"/>
                <a:gd name="T14" fmla="*/ 304 w 949"/>
                <a:gd name="T15" fmla="*/ 344 h 1423"/>
                <a:gd name="T16" fmla="*/ 370 w 949"/>
                <a:gd name="T17" fmla="*/ 453 h 1423"/>
                <a:gd name="T18" fmla="*/ 440 w 949"/>
                <a:gd name="T19" fmla="*/ 575 h 1423"/>
                <a:gd name="T20" fmla="*/ 517 w 949"/>
                <a:gd name="T21" fmla="*/ 705 h 1423"/>
                <a:gd name="T22" fmla="*/ 595 w 949"/>
                <a:gd name="T23" fmla="*/ 835 h 1423"/>
                <a:gd name="T24" fmla="*/ 672 w 949"/>
                <a:gd name="T25" fmla="*/ 964 h 1423"/>
                <a:gd name="T26" fmla="*/ 744 w 949"/>
                <a:gd name="T27" fmla="*/ 1085 h 1423"/>
                <a:gd name="T28" fmla="*/ 811 w 949"/>
                <a:gd name="T29" fmla="*/ 1194 h 1423"/>
                <a:gd name="T30" fmla="*/ 867 w 949"/>
                <a:gd name="T31" fmla="*/ 1288 h 1423"/>
                <a:gd name="T32" fmla="*/ 910 w 949"/>
                <a:gd name="T33" fmla="*/ 1359 h 1423"/>
                <a:gd name="T34" fmla="*/ 938 w 949"/>
                <a:gd name="T35" fmla="*/ 1406 h 1423"/>
                <a:gd name="T36" fmla="*/ 949 w 949"/>
                <a:gd name="T37" fmla="*/ 1423 h 1423"/>
                <a:gd name="T38" fmla="*/ 938 w 949"/>
                <a:gd name="T39" fmla="*/ 1406 h 1423"/>
                <a:gd name="T40" fmla="*/ 908 w 949"/>
                <a:gd name="T41" fmla="*/ 1361 h 1423"/>
                <a:gd name="T42" fmla="*/ 862 w 949"/>
                <a:gd name="T43" fmla="*/ 1290 h 1423"/>
                <a:gd name="T44" fmla="*/ 802 w 949"/>
                <a:gd name="T45" fmla="*/ 1199 h 1423"/>
                <a:gd name="T46" fmla="*/ 731 w 949"/>
                <a:gd name="T47" fmla="*/ 1092 h 1423"/>
                <a:gd name="T48" fmla="*/ 655 w 949"/>
                <a:gd name="T49" fmla="*/ 974 h 1423"/>
                <a:gd name="T50" fmla="*/ 573 w 949"/>
                <a:gd name="T51" fmla="*/ 850 h 1423"/>
                <a:gd name="T52" fmla="*/ 487 w 949"/>
                <a:gd name="T53" fmla="*/ 722 h 1423"/>
                <a:gd name="T54" fmla="*/ 405 w 949"/>
                <a:gd name="T55" fmla="*/ 598 h 1423"/>
                <a:gd name="T56" fmla="*/ 325 w 949"/>
                <a:gd name="T57" fmla="*/ 481 h 1423"/>
                <a:gd name="T58" fmla="*/ 254 w 949"/>
                <a:gd name="T59" fmla="*/ 374 h 1423"/>
                <a:gd name="T60" fmla="*/ 192 w 949"/>
                <a:gd name="T61" fmla="*/ 284 h 1423"/>
                <a:gd name="T62" fmla="*/ 146 w 949"/>
                <a:gd name="T63" fmla="*/ 214 h 1423"/>
                <a:gd name="T64" fmla="*/ 116 w 949"/>
                <a:gd name="T65" fmla="*/ 169 h 1423"/>
                <a:gd name="T66" fmla="*/ 105 w 949"/>
                <a:gd name="T67" fmla="*/ 152 h 1423"/>
                <a:gd name="T68" fmla="*/ 95 w 949"/>
                <a:gd name="T69" fmla="*/ 139 h 1423"/>
                <a:gd name="T70" fmla="*/ 67 w 949"/>
                <a:gd name="T71" fmla="*/ 100 h 1423"/>
                <a:gd name="T72" fmla="*/ 25 w 949"/>
                <a:gd name="T73" fmla="*/ 38 h 1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49" h="1423">
                  <a:moveTo>
                    <a:pt x="0" y="0"/>
                  </a:moveTo>
                  <a:lnTo>
                    <a:pt x="105" y="0"/>
                  </a:lnTo>
                  <a:lnTo>
                    <a:pt x="123" y="32"/>
                  </a:lnTo>
                  <a:lnTo>
                    <a:pt x="138" y="60"/>
                  </a:lnTo>
                  <a:lnTo>
                    <a:pt x="151" y="83"/>
                  </a:lnTo>
                  <a:lnTo>
                    <a:pt x="161" y="100"/>
                  </a:lnTo>
                  <a:lnTo>
                    <a:pt x="168" y="109"/>
                  </a:lnTo>
                  <a:lnTo>
                    <a:pt x="170" y="113"/>
                  </a:lnTo>
                  <a:lnTo>
                    <a:pt x="172" y="117"/>
                  </a:lnTo>
                  <a:lnTo>
                    <a:pt x="179" y="130"/>
                  </a:lnTo>
                  <a:lnTo>
                    <a:pt x="191" y="150"/>
                  </a:lnTo>
                  <a:lnTo>
                    <a:pt x="207" y="177"/>
                  </a:lnTo>
                  <a:lnTo>
                    <a:pt x="226" y="211"/>
                  </a:lnTo>
                  <a:lnTo>
                    <a:pt x="250" y="250"/>
                  </a:lnTo>
                  <a:lnTo>
                    <a:pt x="276" y="295"/>
                  </a:lnTo>
                  <a:lnTo>
                    <a:pt x="304" y="344"/>
                  </a:lnTo>
                  <a:lnTo>
                    <a:pt x="336" y="397"/>
                  </a:lnTo>
                  <a:lnTo>
                    <a:pt x="370" y="453"/>
                  </a:lnTo>
                  <a:lnTo>
                    <a:pt x="405" y="513"/>
                  </a:lnTo>
                  <a:lnTo>
                    <a:pt x="440" y="575"/>
                  </a:lnTo>
                  <a:lnTo>
                    <a:pt x="479" y="639"/>
                  </a:lnTo>
                  <a:lnTo>
                    <a:pt x="517" y="705"/>
                  </a:lnTo>
                  <a:lnTo>
                    <a:pt x="556" y="771"/>
                  </a:lnTo>
                  <a:lnTo>
                    <a:pt x="595" y="835"/>
                  </a:lnTo>
                  <a:lnTo>
                    <a:pt x="634" y="901"/>
                  </a:lnTo>
                  <a:lnTo>
                    <a:pt x="672" y="964"/>
                  </a:lnTo>
                  <a:lnTo>
                    <a:pt x="709" y="1025"/>
                  </a:lnTo>
                  <a:lnTo>
                    <a:pt x="744" y="1085"/>
                  </a:lnTo>
                  <a:lnTo>
                    <a:pt x="778" y="1141"/>
                  </a:lnTo>
                  <a:lnTo>
                    <a:pt x="811" y="1194"/>
                  </a:lnTo>
                  <a:lnTo>
                    <a:pt x="839" y="1243"/>
                  </a:lnTo>
                  <a:lnTo>
                    <a:pt x="867" y="1288"/>
                  </a:lnTo>
                  <a:lnTo>
                    <a:pt x="890" y="1327"/>
                  </a:lnTo>
                  <a:lnTo>
                    <a:pt x="910" y="1359"/>
                  </a:lnTo>
                  <a:lnTo>
                    <a:pt x="927" y="1387"/>
                  </a:lnTo>
                  <a:lnTo>
                    <a:pt x="938" y="1406"/>
                  </a:lnTo>
                  <a:lnTo>
                    <a:pt x="946" y="1419"/>
                  </a:lnTo>
                  <a:lnTo>
                    <a:pt x="949" y="1423"/>
                  </a:lnTo>
                  <a:lnTo>
                    <a:pt x="946" y="1419"/>
                  </a:lnTo>
                  <a:lnTo>
                    <a:pt x="938" y="1406"/>
                  </a:lnTo>
                  <a:lnTo>
                    <a:pt x="925" y="1387"/>
                  </a:lnTo>
                  <a:lnTo>
                    <a:pt x="908" y="1361"/>
                  </a:lnTo>
                  <a:lnTo>
                    <a:pt x="886" y="1329"/>
                  </a:lnTo>
                  <a:lnTo>
                    <a:pt x="862" y="1290"/>
                  </a:lnTo>
                  <a:lnTo>
                    <a:pt x="834" y="1246"/>
                  </a:lnTo>
                  <a:lnTo>
                    <a:pt x="802" y="1199"/>
                  </a:lnTo>
                  <a:lnTo>
                    <a:pt x="768" y="1147"/>
                  </a:lnTo>
                  <a:lnTo>
                    <a:pt x="731" y="1092"/>
                  </a:lnTo>
                  <a:lnTo>
                    <a:pt x="694" y="1034"/>
                  </a:lnTo>
                  <a:lnTo>
                    <a:pt x="655" y="974"/>
                  </a:lnTo>
                  <a:lnTo>
                    <a:pt x="614" y="912"/>
                  </a:lnTo>
                  <a:lnTo>
                    <a:pt x="573" y="850"/>
                  </a:lnTo>
                  <a:lnTo>
                    <a:pt x="530" y="786"/>
                  </a:lnTo>
                  <a:lnTo>
                    <a:pt x="487" y="722"/>
                  </a:lnTo>
                  <a:lnTo>
                    <a:pt x="446" y="660"/>
                  </a:lnTo>
                  <a:lnTo>
                    <a:pt x="405" y="598"/>
                  </a:lnTo>
                  <a:lnTo>
                    <a:pt x="364" y="538"/>
                  </a:lnTo>
                  <a:lnTo>
                    <a:pt x="325" y="481"/>
                  </a:lnTo>
                  <a:lnTo>
                    <a:pt x="289" y="427"/>
                  </a:lnTo>
                  <a:lnTo>
                    <a:pt x="254" y="374"/>
                  </a:lnTo>
                  <a:lnTo>
                    <a:pt x="222" y="327"/>
                  </a:lnTo>
                  <a:lnTo>
                    <a:pt x="192" y="284"/>
                  </a:lnTo>
                  <a:lnTo>
                    <a:pt x="168" y="246"/>
                  </a:lnTo>
                  <a:lnTo>
                    <a:pt x="146" y="214"/>
                  </a:lnTo>
                  <a:lnTo>
                    <a:pt x="129" y="188"/>
                  </a:lnTo>
                  <a:lnTo>
                    <a:pt x="116" y="169"/>
                  </a:lnTo>
                  <a:lnTo>
                    <a:pt x="107" y="158"/>
                  </a:lnTo>
                  <a:lnTo>
                    <a:pt x="105" y="152"/>
                  </a:lnTo>
                  <a:lnTo>
                    <a:pt x="103" y="149"/>
                  </a:lnTo>
                  <a:lnTo>
                    <a:pt x="95" y="139"/>
                  </a:lnTo>
                  <a:lnTo>
                    <a:pt x="82" y="122"/>
                  </a:lnTo>
                  <a:lnTo>
                    <a:pt x="67" y="100"/>
                  </a:lnTo>
                  <a:lnTo>
                    <a:pt x="49" y="72"/>
                  </a:lnTo>
                  <a:lnTo>
                    <a:pt x="25" y="3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8" name="Freeform 128"/>
            <p:cNvSpPr>
              <a:spLocks/>
            </p:cNvSpPr>
            <p:nvPr/>
          </p:nvSpPr>
          <p:spPr bwMode="auto">
            <a:xfrm>
              <a:off x="4849813" y="930276"/>
              <a:ext cx="39688" cy="68262"/>
            </a:xfrm>
            <a:custGeom>
              <a:avLst/>
              <a:gdLst>
                <a:gd name="T0" fmla="*/ 0 w 51"/>
                <a:gd name="T1" fmla="*/ 0 h 87"/>
                <a:gd name="T2" fmla="*/ 8 w 51"/>
                <a:gd name="T3" fmla="*/ 0 h 87"/>
                <a:gd name="T4" fmla="*/ 51 w 51"/>
                <a:gd name="T5" fmla="*/ 87 h 87"/>
                <a:gd name="T6" fmla="*/ 0 w 51"/>
                <a:gd name="T7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87">
                  <a:moveTo>
                    <a:pt x="0" y="0"/>
                  </a:moveTo>
                  <a:lnTo>
                    <a:pt x="8" y="0"/>
                  </a:lnTo>
                  <a:lnTo>
                    <a:pt x="51" y="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9" name="Freeform 129"/>
            <p:cNvSpPr>
              <a:spLocks/>
            </p:cNvSpPr>
            <p:nvPr/>
          </p:nvSpPr>
          <p:spPr bwMode="auto">
            <a:xfrm>
              <a:off x="4984750" y="930276"/>
              <a:ext cx="382588" cy="765175"/>
            </a:xfrm>
            <a:custGeom>
              <a:avLst/>
              <a:gdLst>
                <a:gd name="T0" fmla="*/ 0 w 481"/>
                <a:gd name="T1" fmla="*/ 0 h 964"/>
                <a:gd name="T2" fmla="*/ 46 w 481"/>
                <a:gd name="T3" fmla="*/ 0 h 964"/>
                <a:gd name="T4" fmla="*/ 481 w 481"/>
                <a:gd name="T5" fmla="*/ 964 h 964"/>
                <a:gd name="T6" fmla="*/ 0 w 481"/>
                <a:gd name="T7" fmla="*/ 0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1" h="964">
                  <a:moveTo>
                    <a:pt x="0" y="0"/>
                  </a:moveTo>
                  <a:lnTo>
                    <a:pt x="46" y="0"/>
                  </a:lnTo>
                  <a:lnTo>
                    <a:pt x="481" y="96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0" name="Freeform 130"/>
            <p:cNvSpPr>
              <a:spLocks/>
            </p:cNvSpPr>
            <p:nvPr/>
          </p:nvSpPr>
          <p:spPr bwMode="auto">
            <a:xfrm>
              <a:off x="5292725" y="930276"/>
              <a:ext cx="122238" cy="314325"/>
            </a:xfrm>
            <a:custGeom>
              <a:avLst/>
              <a:gdLst>
                <a:gd name="T0" fmla="*/ 0 w 153"/>
                <a:gd name="T1" fmla="*/ 0 h 397"/>
                <a:gd name="T2" fmla="*/ 30 w 153"/>
                <a:gd name="T3" fmla="*/ 0 h 397"/>
                <a:gd name="T4" fmla="*/ 49 w 153"/>
                <a:gd name="T5" fmla="*/ 64 h 397"/>
                <a:gd name="T6" fmla="*/ 68 w 153"/>
                <a:gd name="T7" fmla="*/ 122 h 397"/>
                <a:gd name="T8" fmla="*/ 86 w 153"/>
                <a:gd name="T9" fmla="*/ 179 h 397"/>
                <a:gd name="T10" fmla="*/ 101 w 153"/>
                <a:gd name="T11" fmla="*/ 231 h 397"/>
                <a:gd name="T12" fmla="*/ 116 w 153"/>
                <a:gd name="T13" fmla="*/ 278 h 397"/>
                <a:gd name="T14" fmla="*/ 129 w 153"/>
                <a:gd name="T15" fmla="*/ 318 h 397"/>
                <a:gd name="T16" fmla="*/ 138 w 153"/>
                <a:gd name="T17" fmla="*/ 352 h 397"/>
                <a:gd name="T18" fmla="*/ 146 w 153"/>
                <a:gd name="T19" fmla="*/ 376 h 397"/>
                <a:gd name="T20" fmla="*/ 151 w 153"/>
                <a:gd name="T21" fmla="*/ 391 h 397"/>
                <a:gd name="T22" fmla="*/ 153 w 153"/>
                <a:gd name="T23" fmla="*/ 397 h 397"/>
                <a:gd name="T24" fmla="*/ 151 w 153"/>
                <a:gd name="T25" fmla="*/ 391 h 397"/>
                <a:gd name="T26" fmla="*/ 146 w 153"/>
                <a:gd name="T27" fmla="*/ 380 h 397"/>
                <a:gd name="T28" fmla="*/ 138 w 153"/>
                <a:gd name="T29" fmla="*/ 359 h 397"/>
                <a:gd name="T30" fmla="*/ 127 w 153"/>
                <a:gd name="T31" fmla="*/ 331 h 397"/>
                <a:gd name="T32" fmla="*/ 114 w 153"/>
                <a:gd name="T33" fmla="*/ 297 h 397"/>
                <a:gd name="T34" fmla="*/ 99 w 153"/>
                <a:gd name="T35" fmla="*/ 258 h 397"/>
                <a:gd name="T36" fmla="*/ 82 w 153"/>
                <a:gd name="T37" fmla="*/ 213 h 397"/>
                <a:gd name="T38" fmla="*/ 62 w 153"/>
                <a:gd name="T39" fmla="*/ 164 h 397"/>
                <a:gd name="T40" fmla="*/ 43 w 153"/>
                <a:gd name="T41" fmla="*/ 113 h 397"/>
                <a:gd name="T42" fmla="*/ 21 w 153"/>
                <a:gd name="T43" fmla="*/ 57 h 397"/>
                <a:gd name="T44" fmla="*/ 0 w 153"/>
                <a:gd name="T45" fmla="*/ 0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397">
                  <a:moveTo>
                    <a:pt x="0" y="0"/>
                  </a:moveTo>
                  <a:lnTo>
                    <a:pt x="30" y="0"/>
                  </a:lnTo>
                  <a:lnTo>
                    <a:pt x="49" y="64"/>
                  </a:lnTo>
                  <a:lnTo>
                    <a:pt x="68" y="122"/>
                  </a:lnTo>
                  <a:lnTo>
                    <a:pt x="86" y="179"/>
                  </a:lnTo>
                  <a:lnTo>
                    <a:pt x="101" y="231"/>
                  </a:lnTo>
                  <a:lnTo>
                    <a:pt x="116" y="278"/>
                  </a:lnTo>
                  <a:lnTo>
                    <a:pt x="129" y="318"/>
                  </a:lnTo>
                  <a:lnTo>
                    <a:pt x="138" y="352"/>
                  </a:lnTo>
                  <a:lnTo>
                    <a:pt x="146" y="376"/>
                  </a:lnTo>
                  <a:lnTo>
                    <a:pt x="151" y="391"/>
                  </a:lnTo>
                  <a:lnTo>
                    <a:pt x="153" y="397"/>
                  </a:lnTo>
                  <a:lnTo>
                    <a:pt x="151" y="391"/>
                  </a:lnTo>
                  <a:lnTo>
                    <a:pt x="146" y="380"/>
                  </a:lnTo>
                  <a:lnTo>
                    <a:pt x="138" y="359"/>
                  </a:lnTo>
                  <a:lnTo>
                    <a:pt x="127" y="331"/>
                  </a:lnTo>
                  <a:lnTo>
                    <a:pt x="114" y="297"/>
                  </a:lnTo>
                  <a:lnTo>
                    <a:pt x="99" y="258"/>
                  </a:lnTo>
                  <a:lnTo>
                    <a:pt x="82" y="213"/>
                  </a:lnTo>
                  <a:lnTo>
                    <a:pt x="62" y="164"/>
                  </a:lnTo>
                  <a:lnTo>
                    <a:pt x="43" y="113"/>
                  </a:lnTo>
                  <a:lnTo>
                    <a:pt x="21" y="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1" name="Freeform 131"/>
            <p:cNvSpPr>
              <a:spLocks/>
            </p:cNvSpPr>
            <p:nvPr/>
          </p:nvSpPr>
          <p:spPr bwMode="auto">
            <a:xfrm>
              <a:off x="5464175" y="930276"/>
              <a:ext cx="388938" cy="1336675"/>
            </a:xfrm>
            <a:custGeom>
              <a:avLst/>
              <a:gdLst>
                <a:gd name="T0" fmla="*/ 0 w 488"/>
                <a:gd name="T1" fmla="*/ 0 h 1684"/>
                <a:gd name="T2" fmla="*/ 71 w 488"/>
                <a:gd name="T3" fmla="*/ 0 h 1684"/>
                <a:gd name="T4" fmla="*/ 80 w 488"/>
                <a:gd name="T5" fmla="*/ 38 h 1684"/>
                <a:gd name="T6" fmla="*/ 91 w 488"/>
                <a:gd name="T7" fmla="*/ 85 h 1684"/>
                <a:gd name="T8" fmla="*/ 104 w 488"/>
                <a:gd name="T9" fmla="*/ 143 h 1684"/>
                <a:gd name="T10" fmla="*/ 121 w 488"/>
                <a:gd name="T11" fmla="*/ 209 h 1684"/>
                <a:gd name="T12" fmla="*/ 140 w 488"/>
                <a:gd name="T13" fmla="*/ 282 h 1684"/>
                <a:gd name="T14" fmla="*/ 158 w 488"/>
                <a:gd name="T15" fmla="*/ 361 h 1684"/>
                <a:gd name="T16" fmla="*/ 179 w 488"/>
                <a:gd name="T17" fmla="*/ 447 h 1684"/>
                <a:gd name="T18" fmla="*/ 201 w 488"/>
                <a:gd name="T19" fmla="*/ 538 h 1684"/>
                <a:gd name="T20" fmla="*/ 223 w 488"/>
                <a:gd name="T21" fmla="*/ 630 h 1684"/>
                <a:gd name="T22" fmla="*/ 246 w 488"/>
                <a:gd name="T23" fmla="*/ 726 h 1684"/>
                <a:gd name="T24" fmla="*/ 270 w 488"/>
                <a:gd name="T25" fmla="*/ 822 h 1684"/>
                <a:gd name="T26" fmla="*/ 291 w 488"/>
                <a:gd name="T27" fmla="*/ 908 h 1684"/>
                <a:gd name="T28" fmla="*/ 313 w 488"/>
                <a:gd name="T29" fmla="*/ 993 h 1684"/>
                <a:gd name="T30" fmla="*/ 333 w 488"/>
                <a:gd name="T31" fmla="*/ 1077 h 1684"/>
                <a:gd name="T32" fmla="*/ 354 w 488"/>
                <a:gd name="T33" fmla="*/ 1158 h 1684"/>
                <a:gd name="T34" fmla="*/ 374 w 488"/>
                <a:gd name="T35" fmla="*/ 1237 h 1684"/>
                <a:gd name="T36" fmla="*/ 393 w 488"/>
                <a:gd name="T37" fmla="*/ 1312 h 1684"/>
                <a:gd name="T38" fmla="*/ 412 w 488"/>
                <a:gd name="T39" fmla="*/ 1382 h 1684"/>
                <a:gd name="T40" fmla="*/ 427 w 488"/>
                <a:gd name="T41" fmla="*/ 1446 h 1684"/>
                <a:gd name="T42" fmla="*/ 442 w 488"/>
                <a:gd name="T43" fmla="*/ 1504 h 1684"/>
                <a:gd name="T44" fmla="*/ 455 w 488"/>
                <a:gd name="T45" fmla="*/ 1557 h 1684"/>
                <a:gd name="T46" fmla="*/ 466 w 488"/>
                <a:gd name="T47" fmla="*/ 1600 h 1684"/>
                <a:gd name="T48" fmla="*/ 475 w 488"/>
                <a:gd name="T49" fmla="*/ 1635 h 1684"/>
                <a:gd name="T50" fmla="*/ 483 w 488"/>
                <a:gd name="T51" fmla="*/ 1662 h 1684"/>
                <a:gd name="T52" fmla="*/ 486 w 488"/>
                <a:gd name="T53" fmla="*/ 1679 h 1684"/>
                <a:gd name="T54" fmla="*/ 488 w 488"/>
                <a:gd name="T55" fmla="*/ 1684 h 1684"/>
                <a:gd name="T56" fmla="*/ 486 w 488"/>
                <a:gd name="T57" fmla="*/ 1679 h 1684"/>
                <a:gd name="T58" fmla="*/ 481 w 488"/>
                <a:gd name="T59" fmla="*/ 1662 h 1684"/>
                <a:gd name="T60" fmla="*/ 473 w 488"/>
                <a:gd name="T61" fmla="*/ 1635 h 1684"/>
                <a:gd name="T62" fmla="*/ 464 w 488"/>
                <a:gd name="T63" fmla="*/ 1600 h 1684"/>
                <a:gd name="T64" fmla="*/ 451 w 488"/>
                <a:gd name="T65" fmla="*/ 1557 h 1684"/>
                <a:gd name="T66" fmla="*/ 438 w 488"/>
                <a:gd name="T67" fmla="*/ 1506 h 1684"/>
                <a:gd name="T68" fmla="*/ 421 w 488"/>
                <a:gd name="T69" fmla="*/ 1448 h 1684"/>
                <a:gd name="T70" fmla="*/ 402 w 488"/>
                <a:gd name="T71" fmla="*/ 1384 h 1684"/>
                <a:gd name="T72" fmla="*/ 384 w 488"/>
                <a:gd name="T73" fmla="*/ 1314 h 1684"/>
                <a:gd name="T74" fmla="*/ 361 w 488"/>
                <a:gd name="T75" fmla="*/ 1241 h 1684"/>
                <a:gd name="T76" fmla="*/ 339 w 488"/>
                <a:gd name="T77" fmla="*/ 1162 h 1684"/>
                <a:gd name="T78" fmla="*/ 317 w 488"/>
                <a:gd name="T79" fmla="*/ 1081 h 1684"/>
                <a:gd name="T80" fmla="*/ 292 w 488"/>
                <a:gd name="T81" fmla="*/ 998 h 1684"/>
                <a:gd name="T82" fmla="*/ 270 w 488"/>
                <a:gd name="T83" fmla="*/ 914 h 1684"/>
                <a:gd name="T84" fmla="*/ 246 w 488"/>
                <a:gd name="T85" fmla="*/ 829 h 1684"/>
                <a:gd name="T86" fmla="*/ 218 w 488"/>
                <a:gd name="T87" fmla="*/ 737 h 1684"/>
                <a:gd name="T88" fmla="*/ 192 w 488"/>
                <a:gd name="T89" fmla="*/ 647 h 1684"/>
                <a:gd name="T90" fmla="*/ 166 w 488"/>
                <a:gd name="T91" fmla="*/ 557 h 1684"/>
                <a:gd name="T92" fmla="*/ 140 w 488"/>
                <a:gd name="T93" fmla="*/ 472 h 1684"/>
                <a:gd name="T94" fmla="*/ 115 w 488"/>
                <a:gd name="T95" fmla="*/ 389 h 1684"/>
                <a:gd name="T96" fmla="*/ 93 w 488"/>
                <a:gd name="T97" fmla="*/ 312 h 1684"/>
                <a:gd name="T98" fmla="*/ 71 w 488"/>
                <a:gd name="T99" fmla="*/ 241 h 1684"/>
                <a:gd name="T100" fmla="*/ 52 w 488"/>
                <a:gd name="T101" fmla="*/ 175 h 1684"/>
                <a:gd name="T102" fmla="*/ 35 w 488"/>
                <a:gd name="T103" fmla="*/ 119 h 1684"/>
                <a:gd name="T104" fmla="*/ 20 w 488"/>
                <a:gd name="T105" fmla="*/ 70 h 1684"/>
                <a:gd name="T106" fmla="*/ 9 w 488"/>
                <a:gd name="T107" fmla="*/ 30 h 1684"/>
                <a:gd name="T108" fmla="*/ 0 w 488"/>
                <a:gd name="T109" fmla="*/ 0 h 1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88" h="1684">
                  <a:moveTo>
                    <a:pt x="0" y="0"/>
                  </a:moveTo>
                  <a:lnTo>
                    <a:pt x="71" y="0"/>
                  </a:lnTo>
                  <a:lnTo>
                    <a:pt x="80" y="38"/>
                  </a:lnTo>
                  <a:lnTo>
                    <a:pt x="91" y="85"/>
                  </a:lnTo>
                  <a:lnTo>
                    <a:pt x="104" y="143"/>
                  </a:lnTo>
                  <a:lnTo>
                    <a:pt x="121" y="209"/>
                  </a:lnTo>
                  <a:lnTo>
                    <a:pt x="140" y="282"/>
                  </a:lnTo>
                  <a:lnTo>
                    <a:pt x="158" y="361"/>
                  </a:lnTo>
                  <a:lnTo>
                    <a:pt x="179" y="447"/>
                  </a:lnTo>
                  <a:lnTo>
                    <a:pt x="201" y="538"/>
                  </a:lnTo>
                  <a:lnTo>
                    <a:pt x="223" y="630"/>
                  </a:lnTo>
                  <a:lnTo>
                    <a:pt x="246" y="726"/>
                  </a:lnTo>
                  <a:lnTo>
                    <a:pt x="270" y="822"/>
                  </a:lnTo>
                  <a:lnTo>
                    <a:pt x="291" y="908"/>
                  </a:lnTo>
                  <a:lnTo>
                    <a:pt x="313" y="993"/>
                  </a:lnTo>
                  <a:lnTo>
                    <a:pt x="333" y="1077"/>
                  </a:lnTo>
                  <a:lnTo>
                    <a:pt x="354" y="1158"/>
                  </a:lnTo>
                  <a:lnTo>
                    <a:pt x="374" y="1237"/>
                  </a:lnTo>
                  <a:lnTo>
                    <a:pt x="393" y="1312"/>
                  </a:lnTo>
                  <a:lnTo>
                    <a:pt x="412" y="1382"/>
                  </a:lnTo>
                  <a:lnTo>
                    <a:pt x="427" y="1446"/>
                  </a:lnTo>
                  <a:lnTo>
                    <a:pt x="442" y="1504"/>
                  </a:lnTo>
                  <a:lnTo>
                    <a:pt x="455" y="1557"/>
                  </a:lnTo>
                  <a:lnTo>
                    <a:pt x="466" y="1600"/>
                  </a:lnTo>
                  <a:lnTo>
                    <a:pt x="475" y="1635"/>
                  </a:lnTo>
                  <a:lnTo>
                    <a:pt x="483" y="1662"/>
                  </a:lnTo>
                  <a:lnTo>
                    <a:pt x="486" y="1679"/>
                  </a:lnTo>
                  <a:lnTo>
                    <a:pt x="488" y="1684"/>
                  </a:lnTo>
                  <a:lnTo>
                    <a:pt x="486" y="1679"/>
                  </a:lnTo>
                  <a:lnTo>
                    <a:pt x="481" y="1662"/>
                  </a:lnTo>
                  <a:lnTo>
                    <a:pt x="473" y="1635"/>
                  </a:lnTo>
                  <a:lnTo>
                    <a:pt x="464" y="1600"/>
                  </a:lnTo>
                  <a:lnTo>
                    <a:pt x="451" y="1557"/>
                  </a:lnTo>
                  <a:lnTo>
                    <a:pt x="438" y="1506"/>
                  </a:lnTo>
                  <a:lnTo>
                    <a:pt x="421" y="1448"/>
                  </a:lnTo>
                  <a:lnTo>
                    <a:pt x="402" y="1384"/>
                  </a:lnTo>
                  <a:lnTo>
                    <a:pt x="384" y="1314"/>
                  </a:lnTo>
                  <a:lnTo>
                    <a:pt x="361" y="1241"/>
                  </a:lnTo>
                  <a:lnTo>
                    <a:pt x="339" y="1162"/>
                  </a:lnTo>
                  <a:lnTo>
                    <a:pt x="317" y="1081"/>
                  </a:lnTo>
                  <a:lnTo>
                    <a:pt x="292" y="998"/>
                  </a:lnTo>
                  <a:lnTo>
                    <a:pt x="270" y="914"/>
                  </a:lnTo>
                  <a:lnTo>
                    <a:pt x="246" y="829"/>
                  </a:lnTo>
                  <a:lnTo>
                    <a:pt x="218" y="737"/>
                  </a:lnTo>
                  <a:lnTo>
                    <a:pt x="192" y="647"/>
                  </a:lnTo>
                  <a:lnTo>
                    <a:pt x="166" y="557"/>
                  </a:lnTo>
                  <a:lnTo>
                    <a:pt x="140" y="472"/>
                  </a:lnTo>
                  <a:lnTo>
                    <a:pt x="115" y="389"/>
                  </a:lnTo>
                  <a:lnTo>
                    <a:pt x="93" y="312"/>
                  </a:lnTo>
                  <a:lnTo>
                    <a:pt x="71" y="241"/>
                  </a:lnTo>
                  <a:lnTo>
                    <a:pt x="52" y="175"/>
                  </a:lnTo>
                  <a:lnTo>
                    <a:pt x="35" y="119"/>
                  </a:lnTo>
                  <a:lnTo>
                    <a:pt x="20" y="70"/>
                  </a:lnTo>
                  <a:lnTo>
                    <a:pt x="9" y="3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2" name="Freeform 132"/>
            <p:cNvSpPr>
              <a:spLocks/>
            </p:cNvSpPr>
            <p:nvPr/>
          </p:nvSpPr>
          <p:spPr bwMode="auto">
            <a:xfrm>
              <a:off x="5624513" y="930276"/>
              <a:ext cx="76200" cy="325437"/>
            </a:xfrm>
            <a:custGeom>
              <a:avLst/>
              <a:gdLst>
                <a:gd name="T0" fmla="*/ 0 w 97"/>
                <a:gd name="T1" fmla="*/ 0 h 410"/>
                <a:gd name="T2" fmla="*/ 21 w 97"/>
                <a:gd name="T3" fmla="*/ 0 h 410"/>
                <a:gd name="T4" fmla="*/ 97 w 97"/>
                <a:gd name="T5" fmla="*/ 410 h 410"/>
                <a:gd name="T6" fmla="*/ 0 w 97"/>
                <a:gd name="T7" fmla="*/ 0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7" h="410">
                  <a:moveTo>
                    <a:pt x="0" y="0"/>
                  </a:moveTo>
                  <a:lnTo>
                    <a:pt x="21" y="0"/>
                  </a:lnTo>
                  <a:lnTo>
                    <a:pt x="97" y="4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3" name="Freeform 133"/>
            <p:cNvSpPr>
              <a:spLocks/>
            </p:cNvSpPr>
            <p:nvPr/>
          </p:nvSpPr>
          <p:spPr bwMode="auto">
            <a:xfrm>
              <a:off x="5754688" y="930276"/>
              <a:ext cx="17463" cy="100012"/>
            </a:xfrm>
            <a:custGeom>
              <a:avLst/>
              <a:gdLst>
                <a:gd name="T0" fmla="*/ 0 w 22"/>
                <a:gd name="T1" fmla="*/ 0 h 126"/>
                <a:gd name="T2" fmla="*/ 8 w 22"/>
                <a:gd name="T3" fmla="*/ 0 h 126"/>
                <a:gd name="T4" fmla="*/ 22 w 22"/>
                <a:gd name="T5" fmla="*/ 126 h 126"/>
                <a:gd name="T6" fmla="*/ 0 w 22"/>
                <a:gd name="T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26">
                  <a:moveTo>
                    <a:pt x="0" y="0"/>
                  </a:moveTo>
                  <a:lnTo>
                    <a:pt x="8" y="0"/>
                  </a:lnTo>
                  <a:lnTo>
                    <a:pt x="22" y="12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4" name="Freeform 134"/>
            <p:cNvSpPr>
              <a:spLocks/>
            </p:cNvSpPr>
            <p:nvPr/>
          </p:nvSpPr>
          <p:spPr bwMode="auto">
            <a:xfrm>
              <a:off x="5865813" y="930276"/>
              <a:ext cx="128588" cy="1090612"/>
            </a:xfrm>
            <a:custGeom>
              <a:avLst/>
              <a:gdLst>
                <a:gd name="T0" fmla="*/ 0 w 162"/>
                <a:gd name="T1" fmla="*/ 0 h 1374"/>
                <a:gd name="T2" fmla="*/ 37 w 162"/>
                <a:gd name="T3" fmla="*/ 0 h 1374"/>
                <a:gd name="T4" fmla="*/ 45 w 162"/>
                <a:gd name="T5" fmla="*/ 98 h 1374"/>
                <a:gd name="T6" fmla="*/ 54 w 162"/>
                <a:gd name="T7" fmla="*/ 203 h 1374"/>
                <a:gd name="T8" fmla="*/ 65 w 162"/>
                <a:gd name="T9" fmla="*/ 318 h 1374"/>
                <a:gd name="T10" fmla="*/ 74 w 162"/>
                <a:gd name="T11" fmla="*/ 434 h 1374"/>
                <a:gd name="T12" fmla="*/ 86 w 162"/>
                <a:gd name="T13" fmla="*/ 555 h 1374"/>
                <a:gd name="T14" fmla="*/ 93 w 162"/>
                <a:gd name="T15" fmla="*/ 643 h 1374"/>
                <a:gd name="T16" fmla="*/ 102 w 162"/>
                <a:gd name="T17" fmla="*/ 729 h 1374"/>
                <a:gd name="T18" fmla="*/ 110 w 162"/>
                <a:gd name="T19" fmla="*/ 814 h 1374"/>
                <a:gd name="T20" fmla="*/ 117 w 162"/>
                <a:gd name="T21" fmla="*/ 897 h 1374"/>
                <a:gd name="T22" fmla="*/ 125 w 162"/>
                <a:gd name="T23" fmla="*/ 976 h 1374"/>
                <a:gd name="T24" fmla="*/ 132 w 162"/>
                <a:gd name="T25" fmla="*/ 1049 h 1374"/>
                <a:gd name="T26" fmla="*/ 138 w 162"/>
                <a:gd name="T27" fmla="*/ 1119 h 1374"/>
                <a:gd name="T28" fmla="*/ 145 w 162"/>
                <a:gd name="T29" fmla="*/ 1181 h 1374"/>
                <a:gd name="T30" fmla="*/ 149 w 162"/>
                <a:gd name="T31" fmla="*/ 1235 h 1374"/>
                <a:gd name="T32" fmla="*/ 155 w 162"/>
                <a:gd name="T33" fmla="*/ 1284 h 1374"/>
                <a:gd name="T34" fmla="*/ 158 w 162"/>
                <a:gd name="T35" fmla="*/ 1322 h 1374"/>
                <a:gd name="T36" fmla="*/ 160 w 162"/>
                <a:gd name="T37" fmla="*/ 1350 h 1374"/>
                <a:gd name="T38" fmla="*/ 162 w 162"/>
                <a:gd name="T39" fmla="*/ 1369 h 1374"/>
                <a:gd name="T40" fmla="*/ 162 w 162"/>
                <a:gd name="T41" fmla="*/ 1374 h 1374"/>
                <a:gd name="T42" fmla="*/ 162 w 162"/>
                <a:gd name="T43" fmla="*/ 1369 h 1374"/>
                <a:gd name="T44" fmla="*/ 160 w 162"/>
                <a:gd name="T45" fmla="*/ 1350 h 1374"/>
                <a:gd name="T46" fmla="*/ 156 w 162"/>
                <a:gd name="T47" fmla="*/ 1322 h 1374"/>
                <a:gd name="T48" fmla="*/ 153 w 162"/>
                <a:gd name="T49" fmla="*/ 1284 h 1374"/>
                <a:gd name="T50" fmla="*/ 147 w 162"/>
                <a:gd name="T51" fmla="*/ 1237 h 1374"/>
                <a:gd name="T52" fmla="*/ 140 w 162"/>
                <a:gd name="T53" fmla="*/ 1181 h 1374"/>
                <a:gd name="T54" fmla="*/ 134 w 162"/>
                <a:gd name="T55" fmla="*/ 1119 h 1374"/>
                <a:gd name="T56" fmla="*/ 125 w 162"/>
                <a:gd name="T57" fmla="*/ 1051 h 1374"/>
                <a:gd name="T58" fmla="*/ 117 w 162"/>
                <a:gd name="T59" fmla="*/ 976 h 1374"/>
                <a:gd name="T60" fmla="*/ 108 w 162"/>
                <a:gd name="T61" fmla="*/ 899 h 1374"/>
                <a:gd name="T62" fmla="*/ 99 w 162"/>
                <a:gd name="T63" fmla="*/ 816 h 1374"/>
                <a:gd name="T64" fmla="*/ 88 w 162"/>
                <a:gd name="T65" fmla="*/ 731 h 1374"/>
                <a:gd name="T66" fmla="*/ 78 w 162"/>
                <a:gd name="T67" fmla="*/ 645 h 1374"/>
                <a:gd name="T68" fmla="*/ 69 w 162"/>
                <a:gd name="T69" fmla="*/ 558 h 1374"/>
                <a:gd name="T70" fmla="*/ 54 w 162"/>
                <a:gd name="T71" fmla="*/ 436 h 1374"/>
                <a:gd name="T72" fmla="*/ 39 w 162"/>
                <a:gd name="T73" fmla="*/ 318 h 1374"/>
                <a:gd name="T74" fmla="*/ 24 w 162"/>
                <a:gd name="T75" fmla="*/ 205 h 1374"/>
                <a:gd name="T76" fmla="*/ 11 w 162"/>
                <a:gd name="T77" fmla="*/ 98 h 1374"/>
                <a:gd name="T78" fmla="*/ 0 w 162"/>
                <a:gd name="T79" fmla="*/ 0 h 1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2" h="1374">
                  <a:moveTo>
                    <a:pt x="0" y="0"/>
                  </a:moveTo>
                  <a:lnTo>
                    <a:pt x="37" y="0"/>
                  </a:lnTo>
                  <a:lnTo>
                    <a:pt x="45" y="98"/>
                  </a:lnTo>
                  <a:lnTo>
                    <a:pt x="54" y="203"/>
                  </a:lnTo>
                  <a:lnTo>
                    <a:pt x="65" y="318"/>
                  </a:lnTo>
                  <a:lnTo>
                    <a:pt x="74" y="434"/>
                  </a:lnTo>
                  <a:lnTo>
                    <a:pt x="86" y="555"/>
                  </a:lnTo>
                  <a:lnTo>
                    <a:pt x="93" y="643"/>
                  </a:lnTo>
                  <a:lnTo>
                    <a:pt x="102" y="729"/>
                  </a:lnTo>
                  <a:lnTo>
                    <a:pt x="110" y="814"/>
                  </a:lnTo>
                  <a:lnTo>
                    <a:pt x="117" y="897"/>
                  </a:lnTo>
                  <a:lnTo>
                    <a:pt x="125" y="976"/>
                  </a:lnTo>
                  <a:lnTo>
                    <a:pt x="132" y="1049"/>
                  </a:lnTo>
                  <a:lnTo>
                    <a:pt x="138" y="1119"/>
                  </a:lnTo>
                  <a:lnTo>
                    <a:pt x="145" y="1181"/>
                  </a:lnTo>
                  <a:lnTo>
                    <a:pt x="149" y="1235"/>
                  </a:lnTo>
                  <a:lnTo>
                    <a:pt x="155" y="1284"/>
                  </a:lnTo>
                  <a:lnTo>
                    <a:pt x="158" y="1322"/>
                  </a:lnTo>
                  <a:lnTo>
                    <a:pt x="160" y="1350"/>
                  </a:lnTo>
                  <a:lnTo>
                    <a:pt x="162" y="1369"/>
                  </a:lnTo>
                  <a:lnTo>
                    <a:pt x="162" y="1374"/>
                  </a:lnTo>
                  <a:lnTo>
                    <a:pt x="162" y="1369"/>
                  </a:lnTo>
                  <a:lnTo>
                    <a:pt x="160" y="1350"/>
                  </a:lnTo>
                  <a:lnTo>
                    <a:pt x="156" y="1322"/>
                  </a:lnTo>
                  <a:lnTo>
                    <a:pt x="153" y="1284"/>
                  </a:lnTo>
                  <a:lnTo>
                    <a:pt x="147" y="1237"/>
                  </a:lnTo>
                  <a:lnTo>
                    <a:pt x="140" y="1181"/>
                  </a:lnTo>
                  <a:lnTo>
                    <a:pt x="134" y="1119"/>
                  </a:lnTo>
                  <a:lnTo>
                    <a:pt x="125" y="1051"/>
                  </a:lnTo>
                  <a:lnTo>
                    <a:pt x="117" y="976"/>
                  </a:lnTo>
                  <a:lnTo>
                    <a:pt x="108" y="899"/>
                  </a:lnTo>
                  <a:lnTo>
                    <a:pt x="99" y="816"/>
                  </a:lnTo>
                  <a:lnTo>
                    <a:pt x="88" y="731"/>
                  </a:lnTo>
                  <a:lnTo>
                    <a:pt x="78" y="645"/>
                  </a:lnTo>
                  <a:lnTo>
                    <a:pt x="69" y="558"/>
                  </a:lnTo>
                  <a:lnTo>
                    <a:pt x="54" y="436"/>
                  </a:lnTo>
                  <a:lnTo>
                    <a:pt x="39" y="318"/>
                  </a:lnTo>
                  <a:lnTo>
                    <a:pt x="24" y="205"/>
                  </a:lnTo>
                  <a:lnTo>
                    <a:pt x="11" y="9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5" name="Freeform 135"/>
            <p:cNvSpPr>
              <a:spLocks/>
            </p:cNvSpPr>
            <p:nvPr/>
          </p:nvSpPr>
          <p:spPr bwMode="auto">
            <a:xfrm>
              <a:off x="5995988" y="930276"/>
              <a:ext cx="65088" cy="903287"/>
            </a:xfrm>
            <a:custGeom>
              <a:avLst/>
              <a:gdLst>
                <a:gd name="T0" fmla="*/ 0 w 82"/>
                <a:gd name="T1" fmla="*/ 0 h 1137"/>
                <a:gd name="T2" fmla="*/ 52 w 82"/>
                <a:gd name="T3" fmla="*/ 0 h 1137"/>
                <a:gd name="T4" fmla="*/ 54 w 82"/>
                <a:gd name="T5" fmla="*/ 120 h 1137"/>
                <a:gd name="T6" fmla="*/ 56 w 82"/>
                <a:gd name="T7" fmla="*/ 244 h 1137"/>
                <a:gd name="T8" fmla="*/ 60 w 82"/>
                <a:gd name="T9" fmla="*/ 374 h 1137"/>
                <a:gd name="T10" fmla="*/ 61 w 82"/>
                <a:gd name="T11" fmla="*/ 463 h 1137"/>
                <a:gd name="T12" fmla="*/ 63 w 82"/>
                <a:gd name="T13" fmla="*/ 549 h 1137"/>
                <a:gd name="T14" fmla="*/ 67 w 82"/>
                <a:gd name="T15" fmla="*/ 634 h 1137"/>
                <a:gd name="T16" fmla="*/ 69 w 82"/>
                <a:gd name="T17" fmla="*/ 714 h 1137"/>
                <a:gd name="T18" fmla="*/ 71 w 82"/>
                <a:gd name="T19" fmla="*/ 793 h 1137"/>
                <a:gd name="T20" fmla="*/ 73 w 82"/>
                <a:gd name="T21" fmla="*/ 865 h 1137"/>
                <a:gd name="T22" fmla="*/ 76 w 82"/>
                <a:gd name="T23" fmla="*/ 931 h 1137"/>
                <a:gd name="T24" fmla="*/ 76 w 82"/>
                <a:gd name="T25" fmla="*/ 989 h 1137"/>
                <a:gd name="T26" fmla="*/ 78 w 82"/>
                <a:gd name="T27" fmla="*/ 1040 h 1137"/>
                <a:gd name="T28" fmla="*/ 80 w 82"/>
                <a:gd name="T29" fmla="*/ 1081 h 1137"/>
                <a:gd name="T30" fmla="*/ 80 w 82"/>
                <a:gd name="T31" fmla="*/ 1111 h 1137"/>
                <a:gd name="T32" fmla="*/ 82 w 82"/>
                <a:gd name="T33" fmla="*/ 1132 h 1137"/>
                <a:gd name="T34" fmla="*/ 82 w 82"/>
                <a:gd name="T35" fmla="*/ 1137 h 1137"/>
                <a:gd name="T36" fmla="*/ 82 w 82"/>
                <a:gd name="T37" fmla="*/ 1132 h 1137"/>
                <a:gd name="T38" fmla="*/ 80 w 82"/>
                <a:gd name="T39" fmla="*/ 1111 h 1137"/>
                <a:gd name="T40" fmla="*/ 78 w 82"/>
                <a:gd name="T41" fmla="*/ 1081 h 1137"/>
                <a:gd name="T42" fmla="*/ 75 w 82"/>
                <a:gd name="T43" fmla="*/ 1040 h 1137"/>
                <a:gd name="T44" fmla="*/ 71 w 82"/>
                <a:gd name="T45" fmla="*/ 991 h 1137"/>
                <a:gd name="T46" fmla="*/ 67 w 82"/>
                <a:gd name="T47" fmla="*/ 931 h 1137"/>
                <a:gd name="T48" fmla="*/ 63 w 82"/>
                <a:gd name="T49" fmla="*/ 865 h 1137"/>
                <a:gd name="T50" fmla="*/ 58 w 82"/>
                <a:gd name="T51" fmla="*/ 793 h 1137"/>
                <a:gd name="T52" fmla="*/ 52 w 82"/>
                <a:gd name="T53" fmla="*/ 716 h 1137"/>
                <a:gd name="T54" fmla="*/ 47 w 82"/>
                <a:gd name="T55" fmla="*/ 634 h 1137"/>
                <a:gd name="T56" fmla="*/ 41 w 82"/>
                <a:gd name="T57" fmla="*/ 549 h 1137"/>
                <a:gd name="T58" fmla="*/ 35 w 82"/>
                <a:gd name="T59" fmla="*/ 463 h 1137"/>
                <a:gd name="T60" fmla="*/ 30 w 82"/>
                <a:gd name="T61" fmla="*/ 376 h 1137"/>
                <a:gd name="T62" fmla="*/ 19 w 82"/>
                <a:gd name="T63" fmla="*/ 246 h 1137"/>
                <a:gd name="T64" fmla="*/ 9 w 82"/>
                <a:gd name="T65" fmla="*/ 120 h 1137"/>
                <a:gd name="T66" fmla="*/ 0 w 82"/>
                <a:gd name="T67" fmla="*/ 0 h 1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2" h="1137">
                  <a:moveTo>
                    <a:pt x="0" y="0"/>
                  </a:moveTo>
                  <a:lnTo>
                    <a:pt x="52" y="0"/>
                  </a:lnTo>
                  <a:lnTo>
                    <a:pt x="54" y="120"/>
                  </a:lnTo>
                  <a:lnTo>
                    <a:pt x="56" y="244"/>
                  </a:lnTo>
                  <a:lnTo>
                    <a:pt x="60" y="374"/>
                  </a:lnTo>
                  <a:lnTo>
                    <a:pt x="61" y="463"/>
                  </a:lnTo>
                  <a:lnTo>
                    <a:pt x="63" y="549"/>
                  </a:lnTo>
                  <a:lnTo>
                    <a:pt x="67" y="634"/>
                  </a:lnTo>
                  <a:lnTo>
                    <a:pt x="69" y="714"/>
                  </a:lnTo>
                  <a:lnTo>
                    <a:pt x="71" y="793"/>
                  </a:lnTo>
                  <a:lnTo>
                    <a:pt x="73" y="865"/>
                  </a:lnTo>
                  <a:lnTo>
                    <a:pt x="76" y="931"/>
                  </a:lnTo>
                  <a:lnTo>
                    <a:pt x="76" y="989"/>
                  </a:lnTo>
                  <a:lnTo>
                    <a:pt x="78" y="1040"/>
                  </a:lnTo>
                  <a:lnTo>
                    <a:pt x="80" y="1081"/>
                  </a:lnTo>
                  <a:lnTo>
                    <a:pt x="80" y="1111"/>
                  </a:lnTo>
                  <a:lnTo>
                    <a:pt x="82" y="1132"/>
                  </a:lnTo>
                  <a:lnTo>
                    <a:pt x="82" y="1137"/>
                  </a:lnTo>
                  <a:lnTo>
                    <a:pt x="82" y="1132"/>
                  </a:lnTo>
                  <a:lnTo>
                    <a:pt x="80" y="1111"/>
                  </a:lnTo>
                  <a:lnTo>
                    <a:pt x="78" y="1081"/>
                  </a:lnTo>
                  <a:lnTo>
                    <a:pt x="75" y="1040"/>
                  </a:lnTo>
                  <a:lnTo>
                    <a:pt x="71" y="991"/>
                  </a:lnTo>
                  <a:lnTo>
                    <a:pt x="67" y="931"/>
                  </a:lnTo>
                  <a:lnTo>
                    <a:pt x="63" y="865"/>
                  </a:lnTo>
                  <a:lnTo>
                    <a:pt x="58" y="793"/>
                  </a:lnTo>
                  <a:lnTo>
                    <a:pt x="52" y="716"/>
                  </a:lnTo>
                  <a:lnTo>
                    <a:pt x="47" y="634"/>
                  </a:lnTo>
                  <a:lnTo>
                    <a:pt x="41" y="549"/>
                  </a:lnTo>
                  <a:lnTo>
                    <a:pt x="35" y="463"/>
                  </a:lnTo>
                  <a:lnTo>
                    <a:pt x="30" y="376"/>
                  </a:lnTo>
                  <a:lnTo>
                    <a:pt x="19" y="246"/>
                  </a:lnTo>
                  <a:lnTo>
                    <a:pt x="9" y="12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6" name="Freeform 136"/>
            <p:cNvSpPr>
              <a:spLocks/>
            </p:cNvSpPr>
            <p:nvPr/>
          </p:nvSpPr>
          <p:spPr bwMode="auto">
            <a:xfrm>
              <a:off x="6003925" y="5167313"/>
              <a:ext cx="38100" cy="528637"/>
            </a:xfrm>
            <a:custGeom>
              <a:avLst/>
              <a:gdLst>
                <a:gd name="T0" fmla="*/ 49 w 49"/>
                <a:gd name="T1" fmla="*/ 0 h 665"/>
                <a:gd name="T2" fmla="*/ 49 w 49"/>
                <a:gd name="T3" fmla="*/ 7 h 665"/>
                <a:gd name="T4" fmla="*/ 49 w 49"/>
                <a:gd name="T5" fmla="*/ 26 h 665"/>
                <a:gd name="T6" fmla="*/ 49 w 49"/>
                <a:gd name="T7" fmla="*/ 56 h 665"/>
                <a:gd name="T8" fmla="*/ 47 w 49"/>
                <a:gd name="T9" fmla="*/ 95 h 665"/>
                <a:gd name="T10" fmla="*/ 47 w 49"/>
                <a:gd name="T11" fmla="*/ 144 h 665"/>
                <a:gd name="T12" fmla="*/ 45 w 49"/>
                <a:gd name="T13" fmla="*/ 203 h 665"/>
                <a:gd name="T14" fmla="*/ 43 w 49"/>
                <a:gd name="T15" fmla="*/ 265 h 665"/>
                <a:gd name="T16" fmla="*/ 41 w 49"/>
                <a:gd name="T17" fmla="*/ 334 h 665"/>
                <a:gd name="T18" fmla="*/ 39 w 49"/>
                <a:gd name="T19" fmla="*/ 407 h 665"/>
                <a:gd name="T20" fmla="*/ 38 w 49"/>
                <a:gd name="T21" fmla="*/ 486 h 665"/>
                <a:gd name="T22" fmla="*/ 36 w 49"/>
                <a:gd name="T23" fmla="*/ 565 h 665"/>
                <a:gd name="T24" fmla="*/ 34 w 49"/>
                <a:gd name="T25" fmla="*/ 646 h 665"/>
                <a:gd name="T26" fmla="*/ 34 w 49"/>
                <a:gd name="T27" fmla="*/ 665 h 665"/>
                <a:gd name="T28" fmla="*/ 0 w 49"/>
                <a:gd name="T29" fmla="*/ 665 h 665"/>
                <a:gd name="T30" fmla="*/ 2 w 49"/>
                <a:gd name="T31" fmla="*/ 644 h 665"/>
                <a:gd name="T32" fmla="*/ 8 w 49"/>
                <a:gd name="T33" fmla="*/ 563 h 665"/>
                <a:gd name="T34" fmla="*/ 13 w 49"/>
                <a:gd name="T35" fmla="*/ 485 h 665"/>
                <a:gd name="T36" fmla="*/ 19 w 49"/>
                <a:gd name="T37" fmla="*/ 407 h 665"/>
                <a:gd name="T38" fmla="*/ 25 w 49"/>
                <a:gd name="T39" fmla="*/ 334 h 665"/>
                <a:gd name="T40" fmla="*/ 30 w 49"/>
                <a:gd name="T41" fmla="*/ 265 h 665"/>
                <a:gd name="T42" fmla="*/ 34 w 49"/>
                <a:gd name="T43" fmla="*/ 201 h 665"/>
                <a:gd name="T44" fmla="*/ 39 w 49"/>
                <a:gd name="T45" fmla="*/ 144 h 665"/>
                <a:gd name="T46" fmla="*/ 43 w 49"/>
                <a:gd name="T47" fmla="*/ 95 h 665"/>
                <a:gd name="T48" fmla="*/ 45 w 49"/>
                <a:gd name="T49" fmla="*/ 56 h 665"/>
                <a:gd name="T50" fmla="*/ 47 w 49"/>
                <a:gd name="T51" fmla="*/ 26 h 665"/>
                <a:gd name="T52" fmla="*/ 49 w 49"/>
                <a:gd name="T53" fmla="*/ 7 h 665"/>
                <a:gd name="T54" fmla="*/ 49 w 49"/>
                <a:gd name="T55" fmla="*/ 0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9" h="665">
                  <a:moveTo>
                    <a:pt x="49" y="0"/>
                  </a:moveTo>
                  <a:lnTo>
                    <a:pt x="49" y="7"/>
                  </a:lnTo>
                  <a:lnTo>
                    <a:pt x="49" y="26"/>
                  </a:lnTo>
                  <a:lnTo>
                    <a:pt x="49" y="56"/>
                  </a:lnTo>
                  <a:lnTo>
                    <a:pt x="47" y="95"/>
                  </a:lnTo>
                  <a:lnTo>
                    <a:pt x="47" y="144"/>
                  </a:lnTo>
                  <a:lnTo>
                    <a:pt x="45" y="203"/>
                  </a:lnTo>
                  <a:lnTo>
                    <a:pt x="43" y="265"/>
                  </a:lnTo>
                  <a:lnTo>
                    <a:pt x="41" y="334"/>
                  </a:lnTo>
                  <a:lnTo>
                    <a:pt x="39" y="407"/>
                  </a:lnTo>
                  <a:lnTo>
                    <a:pt x="38" y="486"/>
                  </a:lnTo>
                  <a:lnTo>
                    <a:pt x="36" y="565"/>
                  </a:lnTo>
                  <a:lnTo>
                    <a:pt x="34" y="646"/>
                  </a:lnTo>
                  <a:lnTo>
                    <a:pt x="34" y="665"/>
                  </a:lnTo>
                  <a:lnTo>
                    <a:pt x="0" y="665"/>
                  </a:lnTo>
                  <a:lnTo>
                    <a:pt x="2" y="644"/>
                  </a:lnTo>
                  <a:lnTo>
                    <a:pt x="8" y="563"/>
                  </a:lnTo>
                  <a:lnTo>
                    <a:pt x="13" y="485"/>
                  </a:lnTo>
                  <a:lnTo>
                    <a:pt x="19" y="407"/>
                  </a:lnTo>
                  <a:lnTo>
                    <a:pt x="25" y="334"/>
                  </a:lnTo>
                  <a:lnTo>
                    <a:pt x="30" y="265"/>
                  </a:lnTo>
                  <a:lnTo>
                    <a:pt x="34" y="201"/>
                  </a:lnTo>
                  <a:lnTo>
                    <a:pt x="39" y="144"/>
                  </a:lnTo>
                  <a:lnTo>
                    <a:pt x="43" y="95"/>
                  </a:lnTo>
                  <a:lnTo>
                    <a:pt x="45" y="56"/>
                  </a:lnTo>
                  <a:lnTo>
                    <a:pt x="47" y="26"/>
                  </a:lnTo>
                  <a:lnTo>
                    <a:pt x="49" y="7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7" name="Freeform 137"/>
            <p:cNvSpPr>
              <a:spLocks/>
            </p:cNvSpPr>
            <p:nvPr/>
          </p:nvSpPr>
          <p:spPr bwMode="auto">
            <a:xfrm>
              <a:off x="5748338" y="5029200"/>
              <a:ext cx="117475" cy="666750"/>
            </a:xfrm>
            <a:custGeom>
              <a:avLst/>
              <a:gdLst>
                <a:gd name="T0" fmla="*/ 147 w 147"/>
                <a:gd name="T1" fmla="*/ 0 h 840"/>
                <a:gd name="T2" fmla="*/ 31 w 147"/>
                <a:gd name="T3" fmla="*/ 840 h 840"/>
                <a:gd name="T4" fmla="*/ 0 w 147"/>
                <a:gd name="T5" fmla="*/ 840 h 840"/>
                <a:gd name="T6" fmla="*/ 147 w 147"/>
                <a:gd name="T7" fmla="*/ 0 h 8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7" h="840">
                  <a:moveTo>
                    <a:pt x="147" y="0"/>
                  </a:moveTo>
                  <a:lnTo>
                    <a:pt x="31" y="840"/>
                  </a:lnTo>
                  <a:lnTo>
                    <a:pt x="0" y="84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8" name="Freeform 138"/>
            <p:cNvSpPr>
              <a:spLocks/>
            </p:cNvSpPr>
            <p:nvPr/>
          </p:nvSpPr>
          <p:spPr bwMode="auto">
            <a:xfrm>
              <a:off x="5483225" y="5386388"/>
              <a:ext cx="93663" cy="309562"/>
            </a:xfrm>
            <a:custGeom>
              <a:avLst/>
              <a:gdLst>
                <a:gd name="T0" fmla="*/ 119 w 119"/>
                <a:gd name="T1" fmla="*/ 0 h 391"/>
                <a:gd name="T2" fmla="*/ 118 w 119"/>
                <a:gd name="T3" fmla="*/ 6 h 391"/>
                <a:gd name="T4" fmla="*/ 114 w 119"/>
                <a:gd name="T5" fmla="*/ 21 h 391"/>
                <a:gd name="T6" fmla="*/ 108 w 119"/>
                <a:gd name="T7" fmla="*/ 43 h 391"/>
                <a:gd name="T8" fmla="*/ 101 w 119"/>
                <a:gd name="T9" fmla="*/ 77 h 391"/>
                <a:gd name="T10" fmla="*/ 91 w 119"/>
                <a:gd name="T11" fmla="*/ 117 h 391"/>
                <a:gd name="T12" fmla="*/ 80 w 119"/>
                <a:gd name="T13" fmla="*/ 162 h 391"/>
                <a:gd name="T14" fmla="*/ 69 w 119"/>
                <a:gd name="T15" fmla="*/ 212 h 391"/>
                <a:gd name="T16" fmla="*/ 56 w 119"/>
                <a:gd name="T17" fmla="*/ 269 h 391"/>
                <a:gd name="T18" fmla="*/ 41 w 119"/>
                <a:gd name="T19" fmla="*/ 329 h 391"/>
                <a:gd name="T20" fmla="*/ 28 w 119"/>
                <a:gd name="T21" fmla="*/ 391 h 391"/>
                <a:gd name="T22" fmla="*/ 0 w 119"/>
                <a:gd name="T23" fmla="*/ 391 h 391"/>
                <a:gd name="T24" fmla="*/ 19 w 119"/>
                <a:gd name="T25" fmla="*/ 329 h 391"/>
                <a:gd name="T26" fmla="*/ 37 w 119"/>
                <a:gd name="T27" fmla="*/ 269 h 391"/>
                <a:gd name="T28" fmla="*/ 54 w 119"/>
                <a:gd name="T29" fmla="*/ 212 h 391"/>
                <a:gd name="T30" fmla="*/ 69 w 119"/>
                <a:gd name="T31" fmla="*/ 162 h 391"/>
                <a:gd name="T32" fmla="*/ 84 w 119"/>
                <a:gd name="T33" fmla="*/ 117 h 391"/>
                <a:gd name="T34" fmla="*/ 95 w 119"/>
                <a:gd name="T35" fmla="*/ 77 h 391"/>
                <a:gd name="T36" fmla="*/ 104 w 119"/>
                <a:gd name="T37" fmla="*/ 45 h 391"/>
                <a:gd name="T38" fmla="*/ 112 w 119"/>
                <a:gd name="T39" fmla="*/ 21 h 391"/>
                <a:gd name="T40" fmla="*/ 118 w 119"/>
                <a:gd name="T41" fmla="*/ 6 h 391"/>
                <a:gd name="T42" fmla="*/ 119 w 119"/>
                <a:gd name="T43" fmla="*/ 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9" h="391">
                  <a:moveTo>
                    <a:pt x="119" y="0"/>
                  </a:moveTo>
                  <a:lnTo>
                    <a:pt x="118" y="6"/>
                  </a:lnTo>
                  <a:lnTo>
                    <a:pt x="114" y="21"/>
                  </a:lnTo>
                  <a:lnTo>
                    <a:pt x="108" y="43"/>
                  </a:lnTo>
                  <a:lnTo>
                    <a:pt x="101" y="77"/>
                  </a:lnTo>
                  <a:lnTo>
                    <a:pt x="91" y="117"/>
                  </a:lnTo>
                  <a:lnTo>
                    <a:pt x="80" y="162"/>
                  </a:lnTo>
                  <a:lnTo>
                    <a:pt x="69" y="212"/>
                  </a:lnTo>
                  <a:lnTo>
                    <a:pt x="56" y="269"/>
                  </a:lnTo>
                  <a:lnTo>
                    <a:pt x="41" y="329"/>
                  </a:lnTo>
                  <a:lnTo>
                    <a:pt x="28" y="391"/>
                  </a:lnTo>
                  <a:lnTo>
                    <a:pt x="0" y="391"/>
                  </a:lnTo>
                  <a:lnTo>
                    <a:pt x="19" y="329"/>
                  </a:lnTo>
                  <a:lnTo>
                    <a:pt x="37" y="269"/>
                  </a:lnTo>
                  <a:lnTo>
                    <a:pt x="54" y="212"/>
                  </a:lnTo>
                  <a:lnTo>
                    <a:pt x="69" y="162"/>
                  </a:lnTo>
                  <a:lnTo>
                    <a:pt x="84" y="117"/>
                  </a:lnTo>
                  <a:lnTo>
                    <a:pt x="95" y="77"/>
                  </a:lnTo>
                  <a:lnTo>
                    <a:pt x="104" y="45"/>
                  </a:lnTo>
                  <a:lnTo>
                    <a:pt x="112" y="21"/>
                  </a:lnTo>
                  <a:lnTo>
                    <a:pt x="118" y="6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9" name="Freeform 139"/>
            <p:cNvSpPr>
              <a:spLocks/>
            </p:cNvSpPr>
            <p:nvPr/>
          </p:nvSpPr>
          <p:spPr bwMode="auto">
            <a:xfrm>
              <a:off x="5176838" y="5514975"/>
              <a:ext cx="77788" cy="180975"/>
            </a:xfrm>
            <a:custGeom>
              <a:avLst/>
              <a:gdLst>
                <a:gd name="T0" fmla="*/ 99 w 99"/>
                <a:gd name="T1" fmla="*/ 0 h 227"/>
                <a:gd name="T2" fmla="*/ 15 w 99"/>
                <a:gd name="T3" fmla="*/ 227 h 227"/>
                <a:gd name="T4" fmla="*/ 0 w 99"/>
                <a:gd name="T5" fmla="*/ 227 h 227"/>
                <a:gd name="T6" fmla="*/ 99 w 99"/>
                <a:gd name="T7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227">
                  <a:moveTo>
                    <a:pt x="99" y="0"/>
                  </a:moveTo>
                  <a:lnTo>
                    <a:pt x="15" y="227"/>
                  </a:lnTo>
                  <a:lnTo>
                    <a:pt x="0" y="227"/>
                  </a:lnTo>
                  <a:lnTo>
                    <a:pt x="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0" name="Freeform 140"/>
            <p:cNvSpPr>
              <a:spLocks/>
            </p:cNvSpPr>
            <p:nvPr/>
          </p:nvSpPr>
          <p:spPr bwMode="auto">
            <a:xfrm>
              <a:off x="4867275" y="5661025"/>
              <a:ext cx="20638" cy="34925"/>
            </a:xfrm>
            <a:custGeom>
              <a:avLst/>
              <a:gdLst>
                <a:gd name="T0" fmla="*/ 26 w 26"/>
                <a:gd name="T1" fmla="*/ 0 h 43"/>
                <a:gd name="T2" fmla="*/ 24 w 26"/>
                <a:gd name="T3" fmla="*/ 4 h 43"/>
                <a:gd name="T4" fmla="*/ 20 w 26"/>
                <a:gd name="T5" fmla="*/ 11 h 43"/>
                <a:gd name="T6" fmla="*/ 13 w 26"/>
                <a:gd name="T7" fmla="*/ 24 h 43"/>
                <a:gd name="T8" fmla="*/ 5 w 26"/>
                <a:gd name="T9" fmla="*/ 43 h 43"/>
                <a:gd name="T10" fmla="*/ 0 w 26"/>
                <a:gd name="T11" fmla="*/ 43 h 43"/>
                <a:gd name="T12" fmla="*/ 11 w 26"/>
                <a:gd name="T13" fmla="*/ 24 h 43"/>
                <a:gd name="T14" fmla="*/ 18 w 26"/>
                <a:gd name="T15" fmla="*/ 11 h 43"/>
                <a:gd name="T16" fmla="*/ 24 w 26"/>
                <a:gd name="T17" fmla="*/ 4 h 43"/>
                <a:gd name="T18" fmla="*/ 26 w 26"/>
                <a:gd name="T1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43">
                  <a:moveTo>
                    <a:pt x="26" y="0"/>
                  </a:moveTo>
                  <a:lnTo>
                    <a:pt x="24" y="4"/>
                  </a:lnTo>
                  <a:lnTo>
                    <a:pt x="20" y="11"/>
                  </a:lnTo>
                  <a:lnTo>
                    <a:pt x="13" y="24"/>
                  </a:lnTo>
                  <a:lnTo>
                    <a:pt x="5" y="43"/>
                  </a:lnTo>
                  <a:lnTo>
                    <a:pt x="0" y="43"/>
                  </a:lnTo>
                  <a:lnTo>
                    <a:pt x="11" y="24"/>
                  </a:lnTo>
                  <a:lnTo>
                    <a:pt x="18" y="11"/>
                  </a:lnTo>
                  <a:lnTo>
                    <a:pt x="24" y="4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1" name="Freeform 141"/>
            <p:cNvSpPr>
              <a:spLocks/>
            </p:cNvSpPr>
            <p:nvPr/>
          </p:nvSpPr>
          <p:spPr bwMode="auto">
            <a:xfrm>
              <a:off x="4602163" y="4883150"/>
              <a:ext cx="547688" cy="812800"/>
            </a:xfrm>
            <a:custGeom>
              <a:avLst/>
              <a:gdLst>
                <a:gd name="T0" fmla="*/ 690 w 690"/>
                <a:gd name="T1" fmla="*/ 0 h 1024"/>
                <a:gd name="T2" fmla="*/ 686 w 690"/>
                <a:gd name="T3" fmla="*/ 5 h 1024"/>
                <a:gd name="T4" fmla="*/ 680 w 690"/>
                <a:gd name="T5" fmla="*/ 16 h 1024"/>
                <a:gd name="T6" fmla="*/ 667 w 690"/>
                <a:gd name="T7" fmla="*/ 35 h 1024"/>
                <a:gd name="T8" fmla="*/ 652 w 690"/>
                <a:gd name="T9" fmla="*/ 62 h 1024"/>
                <a:gd name="T10" fmla="*/ 634 w 690"/>
                <a:gd name="T11" fmla="*/ 94 h 1024"/>
                <a:gd name="T12" fmla="*/ 611 w 690"/>
                <a:gd name="T13" fmla="*/ 131 h 1024"/>
                <a:gd name="T14" fmla="*/ 587 w 690"/>
                <a:gd name="T15" fmla="*/ 174 h 1024"/>
                <a:gd name="T16" fmla="*/ 559 w 690"/>
                <a:gd name="T17" fmla="*/ 219 h 1024"/>
                <a:gd name="T18" fmla="*/ 529 w 690"/>
                <a:gd name="T19" fmla="*/ 270 h 1024"/>
                <a:gd name="T20" fmla="*/ 498 w 690"/>
                <a:gd name="T21" fmla="*/ 323 h 1024"/>
                <a:gd name="T22" fmla="*/ 464 w 690"/>
                <a:gd name="T23" fmla="*/ 379 h 1024"/>
                <a:gd name="T24" fmla="*/ 430 w 690"/>
                <a:gd name="T25" fmla="*/ 436 h 1024"/>
                <a:gd name="T26" fmla="*/ 395 w 690"/>
                <a:gd name="T27" fmla="*/ 496 h 1024"/>
                <a:gd name="T28" fmla="*/ 360 w 690"/>
                <a:gd name="T29" fmla="*/ 554 h 1024"/>
                <a:gd name="T30" fmla="*/ 320 w 690"/>
                <a:gd name="T31" fmla="*/ 624 h 1024"/>
                <a:gd name="T32" fmla="*/ 281 w 690"/>
                <a:gd name="T33" fmla="*/ 689 h 1024"/>
                <a:gd name="T34" fmla="*/ 244 w 690"/>
                <a:gd name="T35" fmla="*/ 755 h 1024"/>
                <a:gd name="T36" fmla="*/ 207 w 690"/>
                <a:gd name="T37" fmla="*/ 819 h 1024"/>
                <a:gd name="T38" fmla="*/ 173 w 690"/>
                <a:gd name="T39" fmla="*/ 877 h 1024"/>
                <a:gd name="T40" fmla="*/ 142 w 690"/>
                <a:gd name="T41" fmla="*/ 932 h 1024"/>
                <a:gd name="T42" fmla="*/ 114 w 690"/>
                <a:gd name="T43" fmla="*/ 981 h 1024"/>
                <a:gd name="T44" fmla="*/ 89 w 690"/>
                <a:gd name="T45" fmla="*/ 1024 h 1024"/>
                <a:gd name="T46" fmla="*/ 0 w 690"/>
                <a:gd name="T47" fmla="*/ 1024 h 1024"/>
                <a:gd name="T48" fmla="*/ 22 w 690"/>
                <a:gd name="T49" fmla="*/ 990 h 1024"/>
                <a:gd name="T50" fmla="*/ 50 w 690"/>
                <a:gd name="T51" fmla="*/ 951 h 1024"/>
                <a:gd name="T52" fmla="*/ 82 w 690"/>
                <a:gd name="T53" fmla="*/ 904 h 1024"/>
                <a:gd name="T54" fmla="*/ 119 w 690"/>
                <a:gd name="T55" fmla="*/ 851 h 1024"/>
                <a:gd name="T56" fmla="*/ 156 w 690"/>
                <a:gd name="T57" fmla="*/ 793 h 1024"/>
                <a:gd name="T58" fmla="*/ 199 w 690"/>
                <a:gd name="T59" fmla="*/ 733 h 1024"/>
                <a:gd name="T60" fmla="*/ 242 w 690"/>
                <a:gd name="T61" fmla="*/ 669 h 1024"/>
                <a:gd name="T62" fmla="*/ 287 w 690"/>
                <a:gd name="T63" fmla="*/ 603 h 1024"/>
                <a:gd name="T64" fmla="*/ 332 w 690"/>
                <a:gd name="T65" fmla="*/ 537 h 1024"/>
                <a:gd name="T66" fmla="*/ 371 w 690"/>
                <a:gd name="T67" fmla="*/ 479 h 1024"/>
                <a:gd name="T68" fmla="*/ 408 w 690"/>
                <a:gd name="T69" fmla="*/ 422 h 1024"/>
                <a:gd name="T70" fmla="*/ 445 w 690"/>
                <a:gd name="T71" fmla="*/ 368 h 1024"/>
                <a:gd name="T72" fmla="*/ 481 w 690"/>
                <a:gd name="T73" fmla="*/ 313 h 1024"/>
                <a:gd name="T74" fmla="*/ 514 w 690"/>
                <a:gd name="T75" fmla="*/ 261 h 1024"/>
                <a:gd name="T76" fmla="*/ 548 w 690"/>
                <a:gd name="T77" fmla="*/ 214 h 1024"/>
                <a:gd name="T78" fmla="*/ 578 w 690"/>
                <a:gd name="T79" fmla="*/ 169 h 1024"/>
                <a:gd name="T80" fmla="*/ 606 w 690"/>
                <a:gd name="T81" fmla="*/ 127 h 1024"/>
                <a:gd name="T82" fmla="*/ 628 w 690"/>
                <a:gd name="T83" fmla="*/ 92 h 1024"/>
                <a:gd name="T84" fmla="*/ 650 w 690"/>
                <a:gd name="T85" fmla="*/ 60 h 1024"/>
                <a:gd name="T86" fmla="*/ 667 w 690"/>
                <a:gd name="T87" fmla="*/ 35 h 1024"/>
                <a:gd name="T88" fmla="*/ 678 w 690"/>
                <a:gd name="T89" fmla="*/ 16 h 1024"/>
                <a:gd name="T90" fmla="*/ 686 w 690"/>
                <a:gd name="T91" fmla="*/ 5 h 1024"/>
                <a:gd name="T92" fmla="*/ 690 w 690"/>
                <a:gd name="T93" fmla="*/ 0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90" h="1024">
                  <a:moveTo>
                    <a:pt x="690" y="0"/>
                  </a:moveTo>
                  <a:lnTo>
                    <a:pt x="686" y="5"/>
                  </a:lnTo>
                  <a:lnTo>
                    <a:pt x="680" y="16"/>
                  </a:lnTo>
                  <a:lnTo>
                    <a:pt x="667" y="35"/>
                  </a:lnTo>
                  <a:lnTo>
                    <a:pt x="652" y="62"/>
                  </a:lnTo>
                  <a:lnTo>
                    <a:pt x="634" y="94"/>
                  </a:lnTo>
                  <a:lnTo>
                    <a:pt x="611" y="131"/>
                  </a:lnTo>
                  <a:lnTo>
                    <a:pt x="587" y="174"/>
                  </a:lnTo>
                  <a:lnTo>
                    <a:pt x="559" y="219"/>
                  </a:lnTo>
                  <a:lnTo>
                    <a:pt x="529" y="270"/>
                  </a:lnTo>
                  <a:lnTo>
                    <a:pt x="498" y="323"/>
                  </a:lnTo>
                  <a:lnTo>
                    <a:pt x="464" y="379"/>
                  </a:lnTo>
                  <a:lnTo>
                    <a:pt x="430" y="436"/>
                  </a:lnTo>
                  <a:lnTo>
                    <a:pt x="395" y="496"/>
                  </a:lnTo>
                  <a:lnTo>
                    <a:pt x="360" y="554"/>
                  </a:lnTo>
                  <a:lnTo>
                    <a:pt x="320" y="624"/>
                  </a:lnTo>
                  <a:lnTo>
                    <a:pt x="281" y="689"/>
                  </a:lnTo>
                  <a:lnTo>
                    <a:pt x="244" y="755"/>
                  </a:lnTo>
                  <a:lnTo>
                    <a:pt x="207" y="819"/>
                  </a:lnTo>
                  <a:lnTo>
                    <a:pt x="173" y="877"/>
                  </a:lnTo>
                  <a:lnTo>
                    <a:pt x="142" y="932"/>
                  </a:lnTo>
                  <a:lnTo>
                    <a:pt x="114" y="981"/>
                  </a:lnTo>
                  <a:lnTo>
                    <a:pt x="89" y="1024"/>
                  </a:lnTo>
                  <a:lnTo>
                    <a:pt x="0" y="1024"/>
                  </a:lnTo>
                  <a:lnTo>
                    <a:pt x="22" y="990"/>
                  </a:lnTo>
                  <a:lnTo>
                    <a:pt x="50" y="951"/>
                  </a:lnTo>
                  <a:lnTo>
                    <a:pt x="82" y="904"/>
                  </a:lnTo>
                  <a:lnTo>
                    <a:pt x="119" y="851"/>
                  </a:lnTo>
                  <a:lnTo>
                    <a:pt x="156" y="793"/>
                  </a:lnTo>
                  <a:lnTo>
                    <a:pt x="199" y="733"/>
                  </a:lnTo>
                  <a:lnTo>
                    <a:pt x="242" y="669"/>
                  </a:lnTo>
                  <a:lnTo>
                    <a:pt x="287" y="603"/>
                  </a:lnTo>
                  <a:lnTo>
                    <a:pt x="332" y="537"/>
                  </a:lnTo>
                  <a:lnTo>
                    <a:pt x="371" y="479"/>
                  </a:lnTo>
                  <a:lnTo>
                    <a:pt x="408" y="422"/>
                  </a:lnTo>
                  <a:lnTo>
                    <a:pt x="445" y="368"/>
                  </a:lnTo>
                  <a:lnTo>
                    <a:pt x="481" y="313"/>
                  </a:lnTo>
                  <a:lnTo>
                    <a:pt x="514" y="261"/>
                  </a:lnTo>
                  <a:lnTo>
                    <a:pt x="548" y="214"/>
                  </a:lnTo>
                  <a:lnTo>
                    <a:pt x="578" y="169"/>
                  </a:lnTo>
                  <a:lnTo>
                    <a:pt x="606" y="127"/>
                  </a:lnTo>
                  <a:lnTo>
                    <a:pt x="628" y="92"/>
                  </a:lnTo>
                  <a:lnTo>
                    <a:pt x="650" y="60"/>
                  </a:lnTo>
                  <a:lnTo>
                    <a:pt x="667" y="35"/>
                  </a:lnTo>
                  <a:lnTo>
                    <a:pt x="678" y="16"/>
                  </a:lnTo>
                  <a:lnTo>
                    <a:pt x="686" y="5"/>
                  </a:lnTo>
                  <a:lnTo>
                    <a:pt x="6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2" name="Freeform 142"/>
            <p:cNvSpPr>
              <a:spLocks/>
            </p:cNvSpPr>
            <p:nvPr/>
          </p:nvSpPr>
          <p:spPr bwMode="auto">
            <a:xfrm>
              <a:off x="4432300" y="5426075"/>
              <a:ext cx="204788" cy="269875"/>
            </a:xfrm>
            <a:custGeom>
              <a:avLst/>
              <a:gdLst>
                <a:gd name="T0" fmla="*/ 260 w 260"/>
                <a:gd name="T1" fmla="*/ 0 h 340"/>
                <a:gd name="T2" fmla="*/ 36 w 260"/>
                <a:gd name="T3" fmla="*/ 340 h 340"/>
                <a:gd name="T4" fmla="*/ 0 w 260"/>
                <a:gd name="T5" fmla="*/ 340 h 340"/>
                <a:gd name="T6" fmla="*/ 260 w 260"/>
                <a:gd name="T7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340">
                  <a:moveTo>
                    <a:pt x="260" y="0"/>
                  </a:moveTo>
                  <a:lnTo>
                    <a:pt x="36" y="340"/>
                  </a:lnTo>
                  <a:lnTo>
                    <a:pt x="0" y="340"/>
                  </a:lnTo>
                  <a:lnTo>
                    <a:pt x="2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3" name="Freeform 143"/>
            <p:cNvSpPr>
              <a:spLocks/>
            </p:cNvSpPr>
            <p:nvPr/>
          </p:nvSpPr>
          <p:spPr bwMode="auto">
            <a:xfrm>
              <a:off x="4240213" y="5465763"/>
              <a:ext cx="196850" cy="230187"/>
            </a:xfrm>
            <a:custGeom>
              <a:avLst/>
              <a:gdLst>
                <a:gd name="T0" fmla="*/ 248 w 248"/>
                <a:gd name="T1" fmla="*/ 0 h 289"/>
                <a:gd name="T2" fmla="*/ 39 w 248"/>
                <a:gd name="T3" fmla="*/ 289 h 289"/>
                <a:gd name="T4" fmla="*/ 0 w 248"/>
                <a:gd name="T5" fmla="*/ 289 h 289"/>
                <a:gd name="T6" fmla="*/ 248 w 248"/>
                <a:gd name="T7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8" h="289">
                  <a:moveTo>
                    <a:pt x="248" y="0"/>
                  </a:moveTo>
                  <a:lnTo>
                    <a:pt x="39" y="289"/>
                  </a:lnTo>
                  <a:lnTo>
                    <a:pt x="0" y="289"/>
                  </a:lnTo>
                  <a:lnTo>
                    <a:pt x="2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4" name="Freeform 144"/>
            <p:cNvSpPr>
              <a:spLocks/>
            </p:cNvSpPr>
            <p:nvPr/>
          </p:nvSpPr>
          <p:spPr bwMode="auto">
            <a:xfrm>
              <a:off x="4013200" y="4822825"/>
              <a:ext cx="801688" cy="873125"/>
            </a:xfrm>
            <a:custGeom>
              <a:avLst/>
              <a:gdLst>
                <a:gd name="T0" fmla="*/ 1010 w 1010"/>
                <a:gd name="T1" fmla="*/ 0 h 1100"/>
                <a:gd name="T2" fmla="*/ 248 w 1010"/>
                <a:gd name="T3" fmla="*/ 914 h 1100"/>
                <a:gd name="T4" fmla="*/ 97 w 1010"/>
                <a:gd name="T5" fmla="*/ 1100 h 1100"/>
                <a:gd name="T6" fmla="*/ 0 w 1010"/>
                <a:gd name="T7" fmla="*/ 1100 h 1100"/>
                <a:gd name="T8" fmla="*/ 209 w 1010"/>
                <a:gd name="T9" fmla="*/ 878 h 1100"/>
                <a:gd name="T10" fmla="*/ 1010 w 1010"/>
                <a:gd name="T11" fmla="*/ 0 h 1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10" h="1100">
                  <a:moveTo>
                    <a:pt x="1010" y="0"/>
                  </a:moveTo>
                  <a:lnTo>
                    <a:pt x="248" y="914"/>
                  </a:lnTo>
                  <a:lnTo>
                    <a:pt x="97" y="1100"/>
                  </a:lnTo>
                  <a:lnTo>
                    <a:pt x="0" y="1100"/>
                  </a:lnTo>
                  <a:lnTo>
                    <a:pt x="209" y="878"/>
                  </a:lnTo>
                  <a:lnTo>
                    <a:pt x="10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5" name="Freeform 145"/>
            <p:cNvSpPr>
              <a:spLocks/>
            </p:cNvSpPr>
            <p:nvPr/>
          </p:nvSpPr>
          <p:spPr bwMode="auto">
            <a:xfrm>
              <a:off x="3771900" y="4840288"/>
              <a:ext cx="863600" cy="855662"/>
            </a:xfrm>
            <a:custGeom>
              <a:avLst/>
              <a:gdLst>
                <a:gd name="T0" fmla="*/ 1087 w 1089"/>
                <a:gd name="T1" fmla="*/ 4 h 1077"/>
                <a:gd name="T2" fmla="*/ 1063 w 1089"/>
                <a:gd name="T3" fmla="*/ 30 h 1077"/>
                <a:gd name="T4" fmla="*/ 1018 w 1089"/>
                <a:gd name="T5" fmla="*/ 79 h 1077"/>
                <a:gd name="T6" fmla="*/ 956 w 1089"/>
                <a:gd name="T7" fmla="*/ 145 h 1077"/>
                <a:gd name="T8" fmla="*/ 884 w 1089"/>
                <a:gd name="T9" fmla="*/ 225 h 1077"/>
                <a:gd name="T10" fmla="*/ 802 w 1089"/>
                <a:gd name="T11" fmla="*/ 314 h 1077"/>
                <a:gd name="T12" fmla="*/ 716 w 1089"/>
                <a:gd name="T13" fmla="*/ 408 h 1077"/>
                <a:gd name="T14" fmla="*/ 632 w 1089"/>
                <a:gd name="T15" fmla="*/ 502 h 1077"/>
                <a:gd name="T16" fmla="*/ 552 w 1089"/>
                <a:gd name="T17" fmla="*/ 590 h 1077"/>
                <a:gd name="T18" fmla="*/ 479 w 1089"/>
                <a:gd name="T19" fmla="*/ 671 h 1077"/>
                <a:gd name="T20" fmla="*/ 419 w 1089"/>
                <a:gd name="T21" fmla="*/ 739 h 1077"/>
                <a:gd name="T22" fmla="*/ 375 w 1089"/>
                <a:gd name="T23" fmla="*/ 788 h 1077"/>
                <a:gd name="T24" fmla="*/ 350 w 1089"/>
                <a:gd name="T25" fmla="*/ 814 h 1077"/>
                <a:gd name="T26" fmla="*/ 345 w 1089"/>
                <a:gd name="T27" fmla="*/ 821 h 1077"/>
                <a:gd name="T28" fmla="*/ 323 w 1089"/>
                <a:gd name="T29" fmla="*/ 846 h 1077"/>
                <a:gd name="T30" fmla="*/ 282 w 1089"/>
                <a:gd name="T31" fmla="*/ 893 h 1077"/>
                <a:gd name="T32" fmla="*/ 226 w 1089"/>
                <a:gd name="T33" fmla="*/ 957 h 1077"/>
                <a:gd name="T34" fmla="*/ 157 w 1089"/>
                <a:gd name="T35" fmla="*/ 1034 h 1077"/>
                <a:gd name="T36" fmla="*/ 0 w 1089"/>
                <a:gd name="T37" fmla="*/ 1077 h 1077"/>
                <a:gd name="T38" fmla="*/ 47 w 1089"/>
                <a:gd name="T39" fmla="*/ 977 h 1077"/>
                <a:gd name="T40" fmla="*/ 130 w 1089"/>
                <a:gd name="T41" fmla="*/ 900 h 1077"/>
                <a:gd name="T42" fmla="*/ 201 w 1089"/>
                <a:gd name="T43" fmla="*/ 836 h 1077"/>
                <a:gd name="T44" fmla="*/ 254 w 1089"/>
                <a:gd name="T45" fmla="*/ 788 h 1077"/>
                <a:gd name="T46" fmla="*/ 282 w 1089"/>
                <a:gd name="T47" fmla="*/ 763 h 1077"/>
                <a:gd name="T48" fmla="*/ 289 w 1089"/>
                <a:gd name="T49" fmla="*/ 756 h 1077"/>
                <a:gd name="T50" fmla="*/ 315 w 1089"/>
                <a:gd name="T51" fmla="*/ 731 h 1077"/>
                <a:gd name="T52" fmla="*/ 364 w 1089"/>
                <a:gd name="T53" fmla="*/ 686 h 1077"/>
                <a:gd name="T54" fmla="*/ 431 w 1089"/>
                <a:gd name="T55" fmla="*/ 624 h 1077"/>
                <a:gd name="T56" fmla="*/ 509 w 1089"/>
                <a:gd name="T57" fmla="*/ 551 h 1077"/>
                <a:gd name="T58" fmla="*/ 597 w 1089"/>
                <a:gd name="T59" fmla="*/ 468 h 1077"/>
                <a:gd name="T60" fmla="*/ 690 w 1089"/>
                <a:gd name="T61" fmla="*/ 383 h 1077"/>
                <a:gd name="T62" fmla="*/ 781 w 1089"/>
                <a:gd name="T63" fmla="*/ 295 h 1077"/>
                <a:gd name="T64" fmla="*/ 869 w 1089"/>
                <a:gd name="T65" fmla="*/ 212 h 1077"/>
                <a:gd name="T66" fmla="*/ 947 w 1089"/>
                <a:gd name="T67" fmla="*/ 137 h 1077"/>
                <a:gd name="T68" fmla="*/ 1012 w 1089"/>
                <a:gd name="T69" fmla="*/ 75 h 1077"/>
                <a:gd name="T70" fmla="*/ 1061 w 1089"/>
                <a:gd name="T71" fmla="*/ 28 h 1077"/>
                <a:gd name="T72" fmla="*/ 1085 w 1089"/>
                <a:gd name="T73" fmla="*/ 4 h 1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89" h="1077">
                  <a:moveTo>
                    <a:pt x="1089" y="0"/>
                  </a:moveTo>
                  <a:lnTo>
                    <a:pt x="1087" y="4"/>
                  </a:lnTo>
                  <a:lnTo>
                    <a:pt x="1078" y="13"/>
                  </a:lnTo>
                  <a:lnTo>
                    <a:pt x="1063" y="30"/>
                  </a:lnTo>
                  <a:lnTo>
                    <a:pt x="1042" y="53"/>
                  </a:lnTo>
                  <a:lnTo>
                    <a:pt x="1018" y="79"/>
                  </a:lnTo>
                  <a:lnTo>
                    <a:pt x="988" y="111"/>
                  </a:lnTo>
                  <a:lnTo>
                    <a:pt x="956" y="145"/>
                  </a:lnTo>
                  <a:lnTo>
                    <a:pt x="921" y="184"/>
                  </a:lnTo>
                  <a:lnTo>
                    <a:pt x="884" y="225"/>
                  </a:lnTo>
                  <a:lnTo>
                    <a:pt x="843" y="269"/>
                  </a:lnTo>
                  <a:lnTo>
                    <a:pt x="802" y="314"/>
                  </a:lnTo>
                  <a:lnTo>
                    <a:pt x="759" y="361"/>
                  </a:lnTo>
                  <a:lnTo>
                    <a:pt x="716" y="408"/>
                  </a:lnTo>
                  <a:lnTo>
                    <a:pt x="673" y="455"/>
                  </a:lnTo>
                  <a:lnTo>
                    <a:pt x="632" y="502"/>
                  </a:lnTo>
                  <a:lnTo>
                    <a:pt x="591" y="547"/>
                  </a:lnTo>
                  <a:lnTo>
                    <a:pt x="552" y="590"/>
                  </a:lnTo>
                  <a:lnTo>
                    <a:pt x="515" y="632"/>
                  </a:lnTo>
                  <a:lnTo>
                    <a:pt x="479" y="671"/>
                  </a:lnTo>
                  <a:lnTo>
                    <a:pt x="447" y="707"/>
                  </a:lnTo>
                  <a:lnTo>
                    <a:pt x="419" y="739"/>
                  </a:lnTo>
                  <a:lnTo>
                    <a:pt x="393" y="765"/>
                  </a:lnTo>
                  <a:lnTo>
                    <a:pt x="375" y="788"/>
                  </a:lnTo>
                  <a:lnTo>
                    <a:pt x="360" y="804"/>
                  </a:lnTo>
                  <a:lnTo>
                    <a:pt x="350" y="814"/>
                  </a:lnTo>
                  <a:lnTo>
                    <a:pt x="347" y="818"/>
                  </a:lnTo>
                  <a:lnTo>
                    <a:pt x="345" y="821"/>
                  </a:lnTo>
                  <a:lnTo>
                    <a:pt x="336" y="831"/>
                  </a:lnTo>
                  <a:lnTo>
                    <a:pt x="323" y="846"/>
                  </a:lnTo>
                  <a:lnTo>
                    <a:pt x="304" y="868"/>
                  </a:lnTo>
                  <a:lnTo>
                    <a:pt x="282" y="893"/>
                  </a:lnTo>
                  <a:lnTo>
                    <a:pt x="255" y="923"/>
                  </a:lnTo>
                  <a:lnTo>
                    <a:pt x="226" y="957"/>
                  </a:lnTo>
                  <a:lnTo>
                    <a:pt x="192" y="994"/>
                  </a:lnTo>
                  <a:lnTo>
                    <a:pt x="157" y="1034"/>
                  </a:lnTo>
                  <a:lnTo>
                    <a:pt x="119" y="1077"/>
                  </a:lnTo>
                  <a:lnTo>
                    <a:pt x="0" y="1077"/>
                  </a:lnTo>
                  <a:lnTo>
                    <a:pt x="0" y="1021"/>
                  </a:lnTo>
                  <a:lnTo>
                    <a:pt x="47" y="977"/>
                  </a:lnTo>
                  <a:lnTo>
                    <a:pt x="89" y="938"/>
                  </a:lnTo>
                  <a:lnTo>
                    <a:pt x="130" y="900"/>
                  </a:lnTo>
                  <a:lnTo>
                    <a:pt x="168" y="866"/>
                  </a:lnTo>
                  <a:lnTo>
                    <a:pt x="201" y="836"/>
                  </a:lnTo>
                  <a:lnTo>
                    <a:pt x="231" y="810"/>
                  </a:lnTo>
                  <a:lnTo>
                    <a:pt x="254" y="788"/>
                  </a:lnTo>
                  <a:lnTo>
                    <a:pt x="272" y="772"/>
                  </a:lnTo>
                  <a:lnTo>
                    <a:pt x="282" y="763"/>
                  </a:lnTo>
                  <a:lnTo>
                    <a:pt x="285" y="759"/>
                  </a:lnTo>
                  <a:lnTo>
                    <a:pt x="289" y="756"/>
                  </a:lnTo>
                  <a:lnTo>
                    <a:pt x="300" y="746"/>
                  </a:lnTo>
                  <a:lnTo>
                    <a:pt x="315" y="731"/>
                  </a:lnTo>
                  <a:lnTo>
                    <a:pt x="337" y="710"/>
                  </a:lnTo>
                  <a:lnTo>
                    <a:pt x="364" y="686"/>
                  </a:lnTo>
                  <a:lnTo>
                    <a:pt x="395" y="658"/>
                  </a:lnTo>
                  <a:lnTo>
                    <a:pt x="431" y="624"/>
                  </a:lnTo>
                  <a:lnTo>
                    <a:pt x="468" y="588"/>
                  </a:lnTo>
                  <a:lnTo>
                    <a:pt x="509" y="551"/>
                  </a:lnTo>
                  <a:lnTo>
                    <a:pt x="552" y="511"/>
                  </a:lnTo>
                  <a:lnTo>
                    <a:pt x="597" y="468"/>
                  </a:lnTo>
                  <a:lnTo>
                    <a:pt x="643" y="427"/>
                  </a:lnTo>
                  <a:lnTo>
                    <a:pt x="690" y="383"/>
                  </a:lnTo>
                  <a:lnTo>
                    <a:pt x="735" y="338"/>
                  </a:lnTo>
                  <a:lnTo>
                    <a:pt x="781" y="295"/>
                  </a:lnTo>
                  <a:lnTo>
                    <a:pt x="826" y="252"/>
                  </a:lnTo>
                  <a:lnTo>
                    <a:pt x="869" y="212"/>
                  </a:lnTo>
                  <a:lnTo>
                    <a:pt x="908" y="173"/>
                  </a:lnTo>
                  <a:lnTo>
                    <a:pt x="947" y="137"/>
                  </a:lnTo>
                  <a:lnTo>
                    <a:pt x="981" y="103"/>
                  </a:lnTo>
                  <a:lnTo>
                    <a:pt x="1012" y="75"/>
                  </a:lnTo>
                  <a:lnTo>
                    <a:pt x="1038" y="49"/>
                  </a:lnTo>
                  <a:lnTo>
                    <a:pt x="1061" y="28"/>
                  </a:lnTo>
                  <a:lnTo>
                    <a:pt x="1076" y="13"/>
                  </a:lnTo>
                  <a:lnTo>
                    <a:pt x="1085" y="4"/>
                  </a:lnTo>
                  <a:lnTo>
                    <a:pt x="10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6" name="Freeform 146"/>
            <p:cNvSpPr>
              <a:spLocks/>
            </p:cNvSpPr>
            <p:nvPr/>
          </p:nvSpPr>
          <p:spPr bwMode="auto">
            <a:xfrm>
              <a:off x="3771900" y="4549775"/>
              <a:ext cx="989013" cy="955675"/>
            </a:xfrm>
            <a:custGeom>
              <a:avLst/>
              <a:gdLst>
                <a:gd name="T0" fmla="*/ 1242 w 1245"/>
                <a:gd name="T1" fmla="*/ 4 h 1203"/>
                <a:gd name="T2" fmla="*/ 1215 w 1245"/>
                <a:gd name="T3" fmla="*/ 29 h 1203"/>
                <a:gd name="T4" fmla="*/ 1165 w 1245"/>
                <a:gd name="T5" fmla="*/ 74 h 1203"/>
                <a:gd name="T6" fmla="*/ 1098 w 1245"/>
                <a:gd name="T7" fmla="*/ 138 h 1203"/>
                <a:gd name="T8" fmla="*/ 1018 w 1245"/>
                <a:gd name="T9" fmla="*/ 215 h 1203"/>
                <a:gd name="T10" fmla="*/ 927 w 1245"/>
                <a:gd name="T11" fmla="*/ 303 h 1203"/>
                <a:gd name="T12" fmla="*/ 828 w 1245"/>
                <a:gd name="T13" fmla="*/ 395 h 1203"/>
                <a:gd name="T14" fmla="*/ 729 w 1245"/>
                <a:gd name="T15" fmla="*/ 491 h 1203"/>
                <a:gd name="T16" fmla="*/ 632 w 1245"/>
                <a:gd name="T17" fmla="*/ 583 h 1203"/>
                <a:gd name="T18" fmla="*/ 541 w 1245"/>
                <a:gd name="T19" fmla="*/ 671 h 1203"/>
                <a:gd name="T20" fmla="*/ 460 w 1245"/>
                <a:gd name="T21" fmla="*/ 750 h 1203"/>
                <a:gd name="T22" fmla="*/ 395 w 1245"/>
                <a:gd name="T23" fmla="*/ 814 h 1203"/>
                <a:gd name="T24" fmla="*/ 347 w 1245"/>
                <a:gd name="T25" fmla="*/ 861 h 1203"/>
                <a:gd name="T26" fmla="*/ 321 w 1245"/>
                <a:gd name="T27" fmla="*/ 886 h 1203"/>
                <a:gd name="T28" fmla="*/ 313 w 1245"/>
                <a:gd name="T29" fmla="*/ 893 h 1203"/>
                <a:gd name="T30" fmla="*/ 287 w 1245"/>
                <a:gd name="T31" fmla="*/ 920 h 1203"/>
                <a:gd name="T32" fmla="*/ 239 w 1245"/>
                <a:gd name="T33" fmla="*/ 968 h 1203"/>
                <a:gd name="T34" fmla="*/ 172 w 1245"/>
                <a:gd name="T35" fmla="*/ 1034 h 1203"/>
                <a:gd name="T36" fmla="*/ 91 w 1245"/>
                <a:gd name="T37" fmla="*/ 1113 h 1203"/>
                <a:gd name="T38" fmla="*/ 0 w 1245"/>
                <a:gd name="T39" fmla="*/ 1203 h 1203"/>
                <a:gd name="T40" fmla="*/ 43 w 1245"/>
                <a:gd name="T41" fmla="*/ 1008 h 1203"/>
                <a:gd name="T42" fmla="*/ 123 w 1245"/>
                <a:gd name="T43" fmla="*/ 944 h 1203"/>
                <a:gd name="T44" fmla="*/ 186 w 1245"/>
                <a:gd name="T45" fmla="*/ 891 h 1203"/>
                <a:gd name="T46" fmla="*/ 233 w 1245"/>
                <a:gd name="T47" fmla="*/ 852 h 1203"/>
                <a:gd name="T48" fmla="*/ 259 w 1245"/>
                <a:gd name="T49" fmla="*/ 833 h 1203"/>
                <a:gd name="T50" fmla="*/ 267 w 1245"/>
                <a:gd name="T51" fmla="*/ 827 h 1203"/>
                <a:gd name="T52" fmla="*/ 295 w 1245"/>
                <a:gd name="T53" fmla="*/ 803 h 1203"/>
                <a:gd name="T54" fmla="*/ 345 w 1245"/>
                <a:gd name="T55" fmla="*/ 760 h 1203"/>
                <a:gd name="T56" fmla="*/ 416 w 1245"/>
                <a:gd name="T57" fmla="*/ 702 h 1203"/>
                <a:gd name="T58" fmla="*/ 503 w 1245"/>
                <a:gd name="T59" fmla="*/ 628 h 1203"/>
                <a:gd name="T60" fmla="*/ 600 w 1245"/>
                <a:gd name="T61" fmla="*/ 547 h 1203"/>
                <a:gd name="T62" fmla="*/ 703 w 1245"/>
                <a:gd name="T63" fmla="*/ 461 h 1203"/>
                <a:gd name="T64" fmla="*/ 807 w 1245"/>
                <a:gd name="T65" fmla="*/ 373 h 1203"/>
                <a:gd name="T66" fmla="*/ 910 w 1245"/>
                <a:gd name="T67" fmla="*/ 286 h 1203"/>
                <a:gd name="T68" fmla="*/ 1007 w 1245"/>
                <a:gd name="T69" fmla="*/ 203 h 1203"/>
                <a:gd name="T70" fmla="*/ 1092 w 1245"/>
                <a:gd name="T71" fmla="*/ 130 h 1203"/>
                <a:gd name="T72" fmla="*/ 1161 w 1245"/>
                <a:gd name="T73" fmla="*/ 70 h 1203"/>
                <a:gd name="T74" fmla="*/ 1214 w 1245"/>
                <a:gd name="T75" fmla="*/ 27 h 1203"/>
                <a:gd name="T76" fmla="*/ 1242 w 1245"/>
                <a:gd name="T77" fmla="*/ 2 h 1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45" h="1203">
                  <a:moveTo>
                    <a:pt x="1245" y="0"/>
                  </a:moveTo>
                  <a:lnTo>
                    <a:pt x="1242" y="4"/>
                  </a:lnTo>
                  <a:lnTo>
                    <a:pt x="1230" y="14"/>
                  </a:lnTo>
                  <a:lnTo>
                    <a:pt x="1215" y="29"/>
                  </a:lnTo>
                  <a:lnTo>
                    <a:pt x="1193" y="49"/>
                  </a:lnTo>
                  <a:lnTo>
                    <a:pt x="1165" y="74"/>
                  </a:lnTo>
                  <a:lnTo>
                    <a:pt x="1133" y="104"/>
                  </a:lnTo>
                  <a:lnTo>
                    <a:pt x="1098" y="138"/>
                  </a:lnTo>
                  <a:lnTo>
                    <a:pt x="1059" y="175"/>
                  </a:lnTo>
                  <a:lnTo>
                    <a:pt x="1018" y="215"/>
                  </a:lnTo>
                  <a:lnTo>
                    <a:pt x="973" y="258"/>
                  </a:lnTo>
                  <a:lnTo>
                    <a:pt x="927" y="303"/>
                  </a:lnTo>
                  <a:lnTo>
                    <a:pt x="878" y="348"/>
                  </a:lnTo>
                  <a:lnTo>
                    <a:pt x="828" y="395"/>
                  </a:lnTo>
                  <a:lnTo>
                    <a:pt x="777" y="442"/>
                  </a:lnTo>
                  <a:lnTo>
                    <a:pt x="729" y="491"/>
                  </a:lnTo>
                  <a:lnTo>
                    <a:pt x="680" y="538"/>
                  </a:lnTo>
                  <a:lnTo>
                    <a:pt x="632" y="583"/>
                  </a:lnTo>
                  <a:lnTo>
                    <a:pt x="585" y="628"/>
                  </a:lnTo>
                  <a:lnTo>
                    <a:pt x="541" y="671"/>
                  </a:lnTo>
                  <a:lnTo>
                    <a:pt x="500" y="713"/>
                  </a:lnTo>
                  <a:lnTo>
                    <a:pt x="460" y="750"/>
                  </a:lnTo>
                  <a:lnTo>
                    <a:pt x="425" y="784"/>
                  </a:lnTo>
                  <a:lnTo>
                    <a:pt x="395" y="814"/>
                  </a:lnTo>
                  <a:lnTo>
                    <a:pt x="367" y="841"/>
                  </a:lnTo>
                  <a:lnTo>
                    <a:pt x="347" y="861"/>
                  </a:lnTo>
                  <a:lnTo>
                    <a:pt x="330" y="876"/>
                  </a:lnTo>
                  <a:lnTo>
                    <a:pt x="321" y="886"/>
                  </a:lnTo>
                  <a:lnTo>
                    <a:pt x="317" y="889"/>
                  </a:lnTo>
                  <a:lnTo>
                    <a:pt x="313" y="893"/>
                  </a:lnTo>
                  <a:lnTo>
                    <a:pt x="304" y="903"/>
                  </a:lnTo>
                  <a:lnTo>
                    <a:pt x="287" y="920"/>
                  </a:lnTo>
                  <a:lnTo>
                    <a:pt x="265" y="940"/>
                  </a:lnTo>
                  <a:lnTo>
                    <a:pt x="239" y="968"/>
                  </a:lnTo>
                  <a:lnTo>
                    <a:pt x="207" y="999"/>
                  </a:lnTo>
                  <a:lnTo>
                    <a:pt x="172" y="1034"/>
                  </a:lnTo>
                  <a:lnTo>
                    <a:pt x="132" y="1072"/>
                  </a:lnTo>
                  <a:lnTo>
                    <a:pt x="91" y="1113"/>
                  </a:lnTo>
                  <a:lnTo>
                    <a:pt x="47" y="1158"/>
                  </a:lnTo>
                  <a:lnTo>
                    <a:pt x="0" y="1203"/>
                  </a:lnTo>
                  <a:lnTo>
                    <a:pt x="0" y="1044"/>
                  </a:lnTo>
                  <a:lnTo>
                    <a:pt x="43" y="1008"/>
                  </a:lnTo>
                  <a:lnTo>
                    <a:pt x="84" y="974"/>
                  </a:lnTo>
                  <a:lnTo>
                    <a:pt x="123" y="944"/>
                  </a:lnTo>
                  <a:lnTo>
                    <a:pt x="157" y="916"/>
                  </a:lnTo>
                  <a:lnTo>
                    <a:pt x="186" y="891"/>
                  </a:lnTo>
                  <a:lnTo>
                    <a:pt x="213" y="871"/>
                  </a:lnTo>
                  <a:lnTo>
                    <a:pt x="233" y="852"/>
                  </a:lnTo>
                  <a:lnTo>
                    <a:pt x="250" y="841"/>
                  </a:lnTo>
                  <a:lnTo>
                    <a:pt x="259" y="833"/>
                  </a:lnTo>
                  <a:lnTo>
                    <a:pt x="263" y="829"/>
                  </a:lnTo>
                  <a:lnTo>
                    <a:pt x="267" y="827"/>
                  </a:lnTo>
                  <a:lnTo>
                    <a:pt x="276" y="818"/>
                  </a:lnTo>
                  <a:lnTo>
                    <a:pt x="295" y="803"/>
                  </a:lnTo>
                  <a:lnTo>
                    <a:pt x="317" y="784"/>
                  </a:lnTo>
                  <a:lnTo>
                    <a:pt x="345" y="760"/>
                  </a:lnTo>
                  <a:lnTo>
                    <a:pt x="378" y="732"/>
                  </a:lnTo>
                  <a:lnTo>
                    <a:pt x="416" y="702"/>
                  </a:lnTo>
                  <a:lnTo>
                    <a:pt x="459" y="666"/>
                  </a:lnTo>
                  <a:lnTo>
                    <a:pt x="503" y="628"/>
                  </a:lnTo>
                  <a:lnTo>
                    <a:pt x="550" y="589"/>
                  </a:lnTo>
                  <a:lnTo>
                    <a:pt x="600" y="547"/>
                  </a:lnTo>
                  <a:lnTo>
                    <a:pt x="651" y="506"/>
                  </a:lnTo>
                  <a:lnTo>
                    <a:pt x="703" y="461"/>
                  </a:lnTo>
                  <a:lnTo>
                    <a:pt x="755" y="418"/>
                  </a:lnTo>
                  <a:lnTo>
                    <a:pt x="807" y="373"/>
                  </a:lnTo>
                  <a:lnTo>
                    <a:pt x="859" y="329"/>
                  </a:lnTo>
                  <a:lnTo>
                    <a:pt x="910" y="286"/>
                  </a:lnTo>
                  <a:lnTo>
                    <a:pt x="960" y="243"/>
                  </a:lnTo>
                  <a:lnTo>
                    <a:pt x="1007" y="203"/>
                  </a:lnTo>
                  <a:lnTo>
                    <a:pt x="1051" y="166"/>
                  </a:lnTo>
                  <a:lnTo>
                    <a:pt x="1092" y="130"/>
                  </a:lnTo>
                  <a:lnTo>
                    <a:pt x="1130" y="98"/>
                  </a:lnTo>
                  <a:lnTo>
                    <a:pt x="1161" y="70"/>
                  </a:lnTo>
                  <a:lnTo>
                    <a:pt x="1191" y="45"/>
                  </a:lnTo>
                  <a:lnTo>
                    <a:pt x="1214" y="27"/>
                  </a:lnTo>
                  <a:lnTo>
                    <a:pt x="1230" y="12"/>
                  </a:lnTo>
                  <a:lnTo>
                    <a:pt x="1242" y="2"/>
                  </a:lnTo>
                  <a:lnTo>
                    <a:pt x="12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7" name="Freeform 147"/>
            <p:cNvSpPr>
              <a:spLocks/>
            </p:cNvSpPr>
            <p:nvPr/>
          </p:nvSpPr>
          <p:spPr bwMode="auto">
            <a:xfrm>
              <a:off x="3771900" y="4932363"/>
              <a:ext cx="347663" cy="300037"/>
            </a:xfrm>
            <a:custGeom>
              <a:avLst/>
              <a:gdLst>
                <a:gd name="T0" fmla="*/ 438 w 438"/>
                <a:gd name="T1" fmla="*/ 0 h 377"/>
                <a:gd name="T2" fmla="*/ 0 w 438"/>
                <a:gd name="T3" fmla="*/ 377 h 377"/>
                <a:gd name="T4" fmla="*/ 0 w 438"/>
                <a:gd name="T5" fmla="*/ 327 h 377"/>
                <a:gd name="T6" fmla="*/ 438 w 438"/>
                <a:gd name="T7" fmla="*/ 0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8" h="377">
                  <a:moveTo>
                    <a:pt x="438" y="0"/>
                  </a:moveTo>
                  <a:lnTo>
                    <a:pt x="0" y="377"/>
                  </a:lnTo>
                  <a:lnTo>
                    <a:pt x="0" y="327"/>
                  </a:lnTo>
                  <a:lnTo>
                    <a:pt x="4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8" name="Freeform 148"/>
            <p:cNvSpPr>
              <a:spLocks/>
            </p:cNvSpPr>
            <p:nvPr/>
          </p:nvSpPr>
          <p:spPr bwMode="auto">
            <a:xfrm>
              <a:off x="3771900" y="4324350"/>
              <a:ext cx="962025" cy="727075"/>
            </a:xfrm>
            <a:custGeom>
              <a:avLst/>
              <a:gdLst>
                <a:gd name="T0" fmla="*/ 1212 w 1212"/>
                <a:gd name="T1" fmla="*/ 0 h 915"/>
                <a:gd name="T2" fmla="*/ 125 w 1212"/>
                <a:gd name="T3" fmla="*/ 817 h 915"/>
                <a:gd name="T4" fmla="*/ 0 w 1212"/>
                <a:gd name="T5" fmla="*/ 915 h 915"/>
                <a:gd name="T6" fmla="*/ 0 w 1212"/>
                <a:gd name="T7" fmla="*/ 840 h 915"/>
                <a:gd name="T8" fmla="*/ 95 w 1212"/>
                <a:gd name="T9" fmla="*/ 776 h 915"/>
                <a:gd name="T10" fmla="*/ 1212 w 1212"/>
                <a:gd name="T11" fmla="*/ 0 h 9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2" h="915">
                  <a:moveTo>
                    <a:pt x="1212" y="0"/>
                  </a:moveTo>
                  <a:lnTo>
                    <a:pt x="125" y="817"/>
                  </a:lnTo>
                  <a:lnTo>
                    <a:pt x="0" y="915"/>
                  </a:lnTo>
                  <a:lnTo>
                    <a:pt x="0" y="840"/>
                  </a:lnTo>
                  <a:lnTo>
                    <a:pt x="95" y="776"/>
                  </a:lnTo>
                  <a:lnTo>
                    <a:pt x="12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9" name="Freeform 149"/>
            <p:cNvSpPr>
              <a:spLocks/>
            </p:cNvSpPr>
            <p:nvPr/>
          </p:nvSpPr>
          <p:spPr bwMode="auto">
            <a:xfrm>
              <a:off x="3771900" y="4368800"/>
              <a:ext cx="506413" cy="312737"/>
            </a:xfrm>
            <a:custGeom>
              <a:avLst/>
              <a:gdLst>
                <a:gd name="T0" fmla="*/ 638 w 638"/>
                <a:gd name="T1" fmla="*/ 0 h 395"/>
                <a:gd name="T2" fmla="*/ 634 w 638"/>
                <a:gd name="T3" fmla="*/ 2 h 395"/>
                <a:gd name="T4" fmla="*/ 623 w 638"/>
                <a:gd name="T5" fmla="*/ 9 h 395"/>
                <a:gd name="T6" fmla="*/ 604 w 638"/>
                <a:gd name="T7" fmla="*/ 21 h 395"/>
                <a:gd name="T8" fmla="*/ 578 w 638"/>
                <a:gd name="T9" fmla="*/ 36 h 395"/>
                <a:gd name="T10" fmla="*/ 548 w 638"/>
                <a:gd name="T11" fmla="*/ 56 h 395"/>
                <a:gd name="T12" fmla="*/ 511 w 638"/>
                <a:gd name="T13" fmla="*/ 77 h 395"/>
                <a:gd name="T14" fmla="*/ 472 w 638"/>
                <a:gd name="T15" fmla="*/ 103 h 395"/>
                <a:gd name="T16" fmla="*/ 427 w 638"/>
                <a:gd name="T17" fmla="*/ 130 h 395"/>
                <a:gd name="T18" fmla="*/ 378 w 638"/>
                <a:gd name="T19" fmla="*/ 160 h 395"/>
                <a:gd name="T20" fmla="*/ 328 w 638"/>
                <a:gd name="T21" fmla="*/ 190 h 395"/>
                <a:gd name="T22" fmla="*/ 276 w 638"/>
                <a:gd name="T23" fmla="*/ 222 h 395"/>
                <a:gd name="T24" fmla="*/ 224 w 638"/>
                <a:gd name="T25" fmla="*/ 256 h 395"/>
                <a:gd name="T26" fmla="*/ 170 w 638"/>
                <a:gd name="T27" fmla="*/ 288 h 395"/>
                <a:gd name="T28" fmla="*/ 84 w 638"/>
                <a:gd name="T29" fmla="*/ 342 h 395"/>
                <a:gd name="T30" fmla="*/ 0 w 638"/>
                <a:gd name="T31" fmla="*/ 395 h 395"/>
                <a:gd name="T32" fmla="*/ 0 w 638"/>
                <a:gd name="T33" fmla="*/ 333 h 395"/>
                <a:gd name="T34" fmla="*/ 151 w 638"/>
                <a:gd name="T35" fmla="*/ 258 h 395"/>
                <a:gd name="T36" fmla="*/ 207 w 638"/>
                <a:gd name="T37" fmla="*/ 227 h 395"/>
                <a:gd name="T38" fmla="*/ 261 w 638"/>
                <a:gd name="T39" fmla="*/ 197 h 395"/>
                <a:gd name="T40" fmla="*/ 317 w 638"/>
                <a:gd name="T41" fmla="*/ 169 h 395"/>
                <a:gd name="T42" fmla="*/ 369 w 638"/>
                <a:gd name="T43" fmla="*/ 141 h 395"/>
                <a:gd name="T44" fmla="*/ 418 w 638"/>
                <a:gd name="T45" fmla="*/ 117 h 395"/>
                <a:gd name="T46" fmla="*/ 464 w 638"/>
                <a:gd name="T47" fmla="*/ 92 h 395"/>
                <a:gd name="T48" fmla="*/ 507 w 638"/>
                <a:gd name="T49" fmla="*/ 70 h 395"/>
                <a:gd name="T50" fmla="*/ 544 w 638"/>
                <a:gd name="T51" fmla="*/ 49 h 395"/>
                <a:gd name="T52" fmla="*/ 576 w 638"/>
                <a:gd name="T53" fmla="*/ 32 h 395"/>
                <a:gd name="T54" fmla="*/ 602 w 638"/>
                <a:gd name="T55" fmla="*/ 19 h 395"/>
                <a:gd name="T56" fmla="*/ 623 w 638"/>
                <a:gd name="T57" fmla="*/ 9 h 395"/>
                <a:gd name="T58" fmla="*/ 634 w 638"/>
                <a:gd name="T59" fmla="*/ 2 h 395"/>
                <a:gd name="T60" fmla="*/ 638 w 638"/>
                <a:gd name="T61" fmla="*/ 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38" h="395">
                  <a:moveTo>
                    <a:pt x="638" y="0"/>
                  </a:moveTo>
                  <a:lnTo>
                    <a:pt x="634" y="2"/>
                  </a:lnTo>
                  <a:lnTo>
                    <a:pt x="623" y="9"/>
                  </a:lnTo>
                  <a:lnTo>
                    <a:pt x="604" y="21"/>
                  </a:lnTo>
                  <a:lnTo>
                    <a:pt x="578" y="36"/>
                  </a:lnTo>
                  <a:lnTo>
                    <a:pt x="548" y="56"/>
                  </a:lnTo>
                  <a:lnTo>
                    <a:pt x="511" y="77"/>
                  </a:lnTo>
                  <a:lnTo>
                    <a:pt x="472" y="103"/>
                  </a:lnTo>
                  <a:lnTo>
                    <a:pt x="427" y="130"/>
                  </a:lnTo>
                  <a:lnTo>
                    <a:pt x="378" y="160"/>
                  </a:lnTo>
                  <a:lnTo>
                    <a:pt x="328" y="190"/>
                  </a:lnTo>
                  <a:lnTo>
                    <a:pt x="276" y="222"/>
                  </a:lnTo>
                  <a:lnTo>
                    <a:pt x="224" y="256"/>
                  </a:lnTo>
                  <a:lnTo>
                    <a:pt x="170" y="288"/>
                  </a:lnTo>
                  <a:lnTo>
                    <a:pt x="84" y="342"/>
                  </a:lnTo>
                  <a:lnTo>
                    <a:pt x="0" y="395"/>
                  </a:lnTo>
                  <a:lnTo>
                    <a:pt x="0" y="333"/>
                  </a:lnTo>
                  <a:lnTo>
                    <a:pt x="151" y="258"/>
                  </a:lnTo>
                  <a:lnTo>
                    <a:pt x="207" y="227"/>
                  </a:lnTo>
                  <a:lnTo>
                    <a:pt x="261" y="197"/>
                  </a:lnTo>
                  <a:lnTo>
                    <a:pt x="317" y="169"/>
                  </a:lnTo>
                  <a:lnTo>
                    <a:pt x="369" y="141"/>
                  </a:lnTo>
                  <a:lnTo>
                    <a:pt x="418" y="117"/>
                  </a:lnTo>
                  <a:lnTo>
                    <a:pt x="464" y="92"/>
                  </a:lnTo>
                  <a:lnTo>
                    <a:pt x="507" y="70"/>
                  </a:lnTo>
                  <a:lnTo>
                    <a:pt x="544" y="49"/>
                  </a:lnTo>
                  <a:lnTo>
                    <a:pt x="576" y="32"/>
                  </a:lnTo>
                  <a:lnTo>
                    <a:pt x="602" y="19"/>
                  </a:lnTo>
                  <a:lnTo>
                    <a:pt x="623" y="9"/>
                  </a:lnTo>
                  <a:lnTo>
                    <a:pt x="634" y="2"/>
                  </a:lnTo>
                  <a:lnTo>
                    <a:pt x="6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0" name="Freeform 150"/>
            <p:cNvSpPr>
              <a:spLocks/>
            </p:cNvSpPr>
            <p:nvPr/>
          </p:nvSpPr>
          <p:spPr bwMode="auto">
            <a:xfrm>
              <a:off x="3771900" y="4227513"/>
              <a:ext cx="188913" cy="87312"/>
            </a:xfrm>
            <a:custGeom>
              <a:avLst/>
              <a:gdLst>
                <a:gd name="T0" fmla="*/ 239 w 239"/>
                <a:gd name="T1" fmla="*/ 0 h 109"/>
                <a:gd name="T2" fmla="*/ 0 w 239"/>
                <a:gd name="T3" fmla="*/ 109 h 109"/>
                <a:gd name="T4" fmla="*/ 0 w 239"/>
                <a:gd name="T5" fmla="*/ 92 h 109"/>
                <a:gd name="T6" fmla="*/ 239 w 239"/>
                <a:gd name="T7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9" h="109">
                  <a:moveTo>
                    <a:pt x="239" y="0"/>
                  </a:moveTo>
                  <a:lnTo>
                    <a:pt x="0" y="109"/>
                  </a:lnTo>
                  <a:lnTo>
                    <a:pt x="0" y="92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1" name="Freeform 151"/>
            <p:cNvSpPr>
              <a:spLocks/>
            </p:cNvSpPr>
            <p:nvPr/>
          </p:nvSpPr>
          <p:spPr bwMode="auto">
            <a:xfrm>
              <a:off x="3771900" y="3708400"/>
              <a:ext cx="560388" cy="139700"/>
            </a:xfrm>
            <a:custGeom>
              <a:avLst/>
              <a:gdLst>
                <a:gd name="T0" fmla="*/ 707 w 707"/>
                <a:gd name="T1" fmla="*/ 0 h 175"/>
                <a:gd name="T2" fmla="*/ 701 w 707"/>
                <a:gd name="T3" fmla="*/ 2 h 175"/>
                <a:gd name="T4" fmla="*/ 686 w 707"/>
                <a:gd name="T5" fmla="*/ 6 h 175"/>
                <a:gd name="T6" fmla="*/ 660 w 707"/>
                <a:gd name="T7" fmla="*/ 11 h 175"/>
                <a:gd name="T8" fmla="*/ 626 w 707"/>
                <a:gd name="T9" fmla="*/ 19 h 175"/>
                <a:gd name="T10" fmla="*/ 585 w 707"/>
                <a:gd name="T11" fmla="*/ 30 h 175"/>
                <a:gd name="T12" fmla="*/ 539 w 707"/>
                <a:gd name="T13" fmla="*/ 42 h 175"/>
                <a:gd name="T14" fmla="*/ 485 w 707"/>
                <a:gd name="T15" fmla="*/ 55 h 175"/>
                <a:gd name="T16" fmla="*/ 425 w 707"/>
                <a:gd name="T17" fmla="*/ 70 h 175"/>
                <a:gd name="T18" fmla="*/ 362 w 707"/>
                <a:gd name="T19" fmla="*/ 85 h 175"/>
                <a:gd name="T20" fmla="*/ 296 w 707"/>
                <a:gd name="T21" fmla="*/ 102 h 175"/>
                <a:gd name="T22" fmla="*/ 227 w 707"/>
                <a:gd name="T23" fmla="*/ 119 h 175"/>
                <a:gd name="T24" fmla="*/ 157 w 707"/>
                <a:gd name="T25" fmla="*/ 136 h 175"/>
                <a:gd name="T26" fmla="*/ 84 w 707"/>
                <a:gd name="T27" fmla="*/ 152 h 175"/>
                <a:gd name="T28" fmla="*/ 0 w 707"/>
                <a:gd name="T29" fmla="*/ 175 h 175"/>
                <a:gd name="T30" fmla="*/ 0 w 707"/>
                <a:gd name="T31" fmla="*/ 134 h 175"/>
                <a:gd name="T32" fmla="*/ 76 w 707"/>
                <a:gd name="T33" fmla="*/ 120 h 175"/>
                <a:gd name="T34" fmla="*/ 149 w 707"/>
                <a:gd name="T35" fmla="*/ 107 h 175"/>
                <a:gd name="T36" fmla="*/ 220 w 707"/>
                <a:gd name="T37" fmla="*/ 92 h 175"/>
                <a:gd name="T38" fmla="*/ 291 w 707"/>
                <a:gd name="T39" fmla="*/ 79 h 175"/>
                <a:gd name="T40" fmla="*/ 358 w 707"/>
                <a:gd name="T41" fmla="*/ 66 h 175"/>
                <a:gd name="T42" fmla="*/ 421 w 707"/>
                <a:gd name="T43" fmla="*/ 55 h 175"/>
                <a:gd name="T44" fmla="*/ 481 w 707"/>
                <a:gd name="T45" fmla="*/ 43 h 175"/>
                <a:gd name="T46" fmla="*/ 535 w 707"/>
                <a:gd name="T47" fmla="*/ 32 h 175"/>
                <a:gd name="T48" fmla="*/ 584 w 707"/>
                <a:gd name="T49" fmla="*/ 23 h 175"/>
                <a:gd name="T50" fmla="*/ 626 w 707"/>
                <a:gd name="T51" fmla="*/ 15 h 175"/>
                <a:gd name="T52" fmla="*/ 660 w 707"/>
                <a:gd name="T53" fmla="*/ 10 h 175"/>
                <a:gd name="T54" fmla="*/ 684 w 707"/>
                <a:gd name="T55" fmla="*/ 4 h 175"/>
                <a:gd name="T56" fmla="*/ 701 w 707"/>
                <a:gd name="T57" fmla="*/ 2 h 175"/>
                <a:gd name="T58" fmla="*/ 707 w 707"/>
                <a:gd name="T59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07" h="175">
                  <a:moveTo>
                    <a:pt x="707" y="0"/>
                  </a:moveTo>
                  <a:lnTo>
                    <a:pt x="701" y="2"/>
                  </a:lnTo>
                  <a:lnTo>
                    <a:pt x="686" y="6"/>
                  </a:lnTo>
                  <a:lnTo>
                    <a:pt x="660" y="11"/>
                  </a:lnTo>
                  <a:lnTo>
                    <a:pt x="626" y="19"/>
                  </a:lnTo>
                  <a:lnTo>
                    <a:pt x="585" y="30"/>
                  </a:lnTo>
                  <a:lnTo>
                    <a:pt x="539" y="42"/>
                  </a:lnTo>
                  <a:lnTo>
                    <a:pt x="485" y="55"/>
                  </a:lnTo>
                  <a:lnTo>
                    <a:pt x="425" y="70"/>
                  </a:lnTo>
                  <a:lnTo>
                    <a:pt x="362" y="85"/>
                  </a:lnTo>
                  <a:lnTo>
                    <a:pt x="296" y="102"/>
                  </a:lnTo>
                  <a:lnTo>
                    <a:pt x="227" y="119"/>
                  </a:lnTo>
                  <a:lnTo>
                    <a:pt x="157" y="136"/>
                  </a:lnTo>
                  <a:lnTo>
                    <a:pt x="84" y="152"/>
                  </a:lnTo>
                  <a:lnTo>
                    <a:pt x="0" y="175"/>
                  </a:lnTo>
                  <a:lnTo>
                    <a:pt x="0" y="134"/>
                  </a:lnTo>
                  <a:lnTo>
                    <a:pt x="76" y="120"/>
                  </a:lnTo>
                  <a:lnTo>
                    <a:pt x="149" y="107"/>
                  </a:lnTo>
                  <a:lnTo>
                    <a:pt x="220" y="92"/>
                  </a:lnTo>
                  <a:lnTo>
                    <a:pt x="291" y="79"/>
                  </a:lnTo>
                  <a:lnTo>
                    <a:pt x="358" y="66"/>
                  </a:lnTo>
                  <a:lnTo>
                    <a:pt x="421" y="55"/>
                  </a:lnTo>
                  <a:lnTo>
                    <a:pt x="481" y="43"/>
                  </a:lnTo>
                  <a:lnTo>
                    <a:pt x="535" y="32"/>
                  </a:lnTo>
                  <a:lnTo>
                    <a:pt x="584" y="23"/>
                  </a:lnTo>
                  <a:lnTo>
                    <a:pt x="626" y="15"/>
                  </a:lnTo>
                  <a:lnTo>
                    <a:pt x="660" y="10"/>
                  </a:lnTo>
                  <a:lnTo>
                    <a:pt x="684" y="4"/>
                  </a:lnTo>
                  <a:lnTo>
                    <a:pt x="701" y="2"/>
                  </a:lnTo>
                  <a:lnTo>
                    <a:pt x="7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2" name="Freeform 152"/>
            <p:cNvSpPr>
              <a:spLocks/>
            </p:cNvSpPr>
            <p:nvPr/>
          </p:nvSpPr>
          <p:spPr bwMode="auto">
            <a:xfrm>
              <a:off x="3771900" y="3425825"/>
              <a:ext cx="369888" cy="28575"/>
            </a:xfrm>
            <a:custGeom>
              <a:avLst/>
              <a:gdLst>
                <a:gd name="T0" fmla="*/ 466 w 466"/>
                <a:gd name="T1" fmla="*/ 0 h 36"/>
                <a:gd name="T2" fmla="*/ 0 w 466"/>
                <a:gd name="T3" fmla="*/ 36 h 36"/>
                <a:gd name="T4" fmla="*/ 0 w 466"/>
                <a:gd name="T5" fmla="*/ 15 h 36"/>
                <a:gd name="T6" fmla="*/ 466 w 466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6" h="36">
                  <a:moveTo>
                    <a:pt x="466" y="0"/>
                  </a:moveTo>
                  <a:lnTo>
                    <a:pt x="0" y="36"/>
                  </a:lnTo>
                  <a:lnTo>
                    <a:pt x="0" y="15"/>
                  </a:lnTo>
                  <a:lnTo>
                    <a:pt x="4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3" name="Freeform 153"/>
            <p:cNvSpPr>
              <a:spLocks/>
            </p:cNvSpPr>
            <p:nvPr/>
          </p:nvSpPr>
          <p:spPr bwMode="auto">
            <a:xfrm>
              <a:off x="7977188" y="3352800"/>
              <a:ext cx="520700" cy="26987"/>
            </a:xfrm>
            <a:custGeom>
              <a:avLst/>
              <a:gdLst>
                <a:gd name="T0" fmla="*/ 656 w 656"/>
                <a:gd name="T1" fmla="*/ 0 h 34"/>
                <a:gd name="T2" fmla="*/ 656 w 656"/>
                <a:gd name="T3" fmla="*/ 34 h 34"/>
                <a:gd name="T4" fmla="*/ 640 w 656"/>
                <a:gd name="T5" fmla="*/ 32 h 34"/>
                <a:gd name="T6" fmla="*/ 559 w 656"/>
                <a:gd name="T7" fmla="*/ 28 h 34"/>
                <a:gd name="T8" fmla="*/ 481 w 656"/>
                <a:gd name="T9" fmla="*/ 24 h 34"/>
                <a:gd name="T10" fmla="*/ 405 w 656"/>
                <a:gd name="T11" fmla="*/ 20 h 34"/>
                <a:gd name="T12" fmla="*/ 332 w 656"/>
                <a:gd name="T13" fmla="*/ 19 h 34"/>
                <a:gd name="T14" fmla="*/ 263 w 656"/>
                <a:gd name="T15" fmla="*/ 15 h 34"/>
                <a:gd name="T16" fmla="*/ 200 w 656"/>
                <a:gd name="T17" fmla="*/ 11 h 34"/>
                <a:gd name="T18" fmla="*/ 144 w 656"/>
                <a:gd name="T19" fmla="*/ 9 h 34"/>
                <a:gd name="T20" fmla="*/ 95 w 656"/>
                <a:gd name="T21" fmla="*/ 5 h 34"/>
                <a:gd name="T22" fmla="*/ 54 w 656"/>
                <a:gd name="T23" fmla="*/ 4 h 34"/>
                <a:gd name="T24" fmla="*/ 24 w 656"/>
                <a:gd name="T25" fmla="*/ 4 h 34"/>
                <a:gd name="T26" fmla="*/ 6 w 656"/>
                <a:gd name="T27" fmla="*/ 2 h 34"/>
                <a:gd name="T28" fmla="*/ 0 w 656"/>
                <a:gd name="T29" fmla="*/ 2 h 34"/>
                <a:gd name="T30" fmla="*/ 6 w 656"/>
                <a:gd name="T31" fmla="*/ 2 h 34"/>
                <a:gd name="T32" fmla="*/ 24 w 656"/>
                <a:gd name="T33" fmla="*/ 2 h 34"/>
                <a:gd name="T34" fmla="*/ 54 w 656"/>
                <a:gd name="T35" fmla="*/ 2 h 34"/>
                <a:gd name="T36" fmla="*/ 95 w 656"/>
                <a:gd name="T37" fmla="*/ 2 h 34"/>
                <a:gd name="T38" fmla="*/ 144 w 656"/>
                <a:gd name="T39" fmla="*/ 2 h 34"/>
                <a:gd name="T40" fmla="*/ 200 w 656"/>
                <a:gd name="T41" fmla="*/ 2 h 34"/>
                <a:gd name="T42" fmla="*/ 263 w 656"/>
                <a:gd name="T43" fmla="*/ 2 h 34"/>
                <a:gd name="T44" fmla="*/ 332 w 656"/>
                <a:gd name="T45" fmla="*/ 0 h 34"/>
                <a:gd name="T46" fmla="*/ 405 w 656"/>
                <a:gd name="T47" fmla="*/ 0 h 34"/>
                <a:gd name="T48" fmla="*/ 483 w 656"/>
                <a:gd name="T49" fmla="*/ 0 h 34"/>
                <a:gd name="T50" fmla="*/ 561 w 656"/>
                <a:gd name="T51" fmla="*/ 0 h 34"/>
                <a:gd name="T52" fmla="*/ 641 w 656"/>
                <a:gd name="T53" fmla="*/ 0 h 34"/>
                <a:gd name="T54" fmla="*/ 656 w 656"/>
                <a:gd name="T5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56" h="34">
                  <a:moveTo>
                    <a:pt x="656" y="0"/>
                  </a:moveTo>
                  <a:lnTo>
                    <a:pt x="656" y="34"/>
                  </a:lnTo>
                  <a:lnTo>
                    <a:pt x="640" y="32"/>
                  </a:lnTo>
                  <a:lnTo>
                    <a:pt x="559" y="28"/>
                  </a:lnTo>
                  <a:lnTo>
                    <a:pt x="481" y="24"/>
                  </a:lnTo>
                  <a:lnTo>
                    <a:pt x="405" y="20"/>
                  </a:lnTo>
                  <a:lnTo>
                    <a:pt x="332" y="19"/>
                  </a:lnTo>
                  <a:lnTo>
                    <a:pt x="263" y="15"/>
                  </a:lnTo>
                  <a:lnTo>
                    <a:pt x="200" y="11"/>
                  </a:lnTo>
                  <a:lnTo>
                    <a:pt x="144" y="9"/>
                  </a:lnTo>
                  <a:lnTo>
                    <a:pt x="95" y="5"/>
                  </a:lnTo>
                  <a:lnTo>
                    <a:pt x="54" y="4"/>
                  </a:lnTo>
                  <a:lnTo>
                    <a:pt x="24" y="4"/>
                  </a:lnTo>
                  <a:lnTo>
                    <a:pt x="6" y="2"/>
                  </a:lnTo>
                  <a:lnTo>
                    <a:pt x="0" y="2"/>
                  </a:lnTo>
                  <a:lnTo>
                    <a:pt x="6" y="2"/>
                  </a:lnTo>
                  <a:lnTo>
                    <a:pt x="24" y="2"/>
                  </a:lnTo>
                  <a:lnTo>
                    <a:pt x="54" y="2"/>
                  </a:lnTo>
                  <a:lnTo>
                    <a:pt x="95" y="2"/>
                  </a:lnTo>
                  <a:lnTo>
                    <a:pt x="144" y="2"/>
                  </a:lnTo>
                  <a:lnTo>
                    <a:pt x="200" y="2"/>
                  </a:lnTo>
                  <a:lnTo>
                    <a:pt x="263" y="2"/>
                  </a:lnTo>
                  <a:lnTo>
                    <a:pt x="332" y="0"/>
                  </a:lnTo>
                  <a:lnTo>
                    <a:pt x="405" y="0"/>
                  </a:lnTo>
                  <a:lnTo>
                    <a:pt x="483" y="0"/>
                  </a:lnTo>
                  <a:lnTo>
                    <a:pt x="561" y="0"/>
                  </a:lnTo>
                  <a:lnTo>
                    <a:pt x="641" y="0"/>
                  </a:lnTo>
                  <a:lnTo>
                    <a:pt x="6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4" name="Freeform 154"/>
            <p:cNvSpPr>
              <a:spLocks/>
            </p:cNvSpPr>
            <p:nvPr/>
          </p:nvSpPr>
          <p:spPr bwMode="auto">
            <a:xfrm>
              <a:off x="7843838" y="3538538"/>
              <a:ext cx="654050" cy="96837"/>
            </a:xfrm>
            <a:custGeom>
              <a:avLst/>
              <a:gdLst>
                <a:gd name="T0" fmla="*/ 0 w 824"/>
                <a:gd name="T1" fmla="*/ 0 h 122"/>
                <a:gd name="T2" fmla="*/ 824 w 824"/>
                <a:gd name="T3" fmla="*/ 90 h 122"/>
                <a:gd name="T4" fmla="*/ 824 w 824"/>
                <a:gd name="T5" fmla="*/ 122 h 122"/>
                <a:gd name="T6" fmla="*/ 0 w 824"/>
                <a:gd name="T7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4" h="122">
                  <a:moveTo>
                    <a:pt x="0" y="0"/>
                  </a:moveTo>
                  <a:lnTo>
                    <a:pt x="824" y="90"/>
                  </a:lnTo>
                  <a:lnTo>
                    <a:pt x="824" y="12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5" name="Freeform 155"/>
            <p:cNvSpPr>
              <a:spLocks/>
            </p:cNvSpPr>
            <p:nvPr/>
          </p:nvSpPr>
          <p:spPr bwMode="auto">
            <a:xfrm>
              <a:off x="8204200" y="3819525"/>
              <a:ext cx="293688" cy="80962"/>
            </a:xfrm>
            <a:custGeom>
              <a:avLst/>
              <a:gdLst>
                <a:gd name="T0" fmla="*/ 0 w 371"/>
                <a:gd name="T1" fmla="*/ 0 h 104"/>
                <a:gd name="T2" fmla="*/ 6 w 371"/>
                <a:gd name="T3" fmla="*/ 0 h 104"/>
                <a:gd name="T4" fmla="*/ 21 w 371"/>
                <a:gd name="T5" fmla="*/ 4 h 104"/>
                <a:gd name="T6" fmla="*/ 43 w 371"/>
                <a:gd name="T7" fmla="*/ 10 h 104"/>
                <a:gd name="T8" fmla="*/ 73 w 371"/>
                <a:gd name="T9" fmla="*/ 15 h 104"/>
                <a:gd name="T10" fmla="*/ 110 w 371"/>
                <a:gd name="T11" fmla="*/ 23 h 104"/>
                <a:gd name="T12" fmla="*/ 153 w 371"/>
                <a:gd name="T13" fmla="*/ 32 h 104"/>
                <a:gd name="T14" fmla="*/ 202 w 371"/>
                <a:gd name="T15" fmla="*/ 42 h 104"/>
                <a:gd name="T16" fmla="*/ 254 w 371"/>
                <a:gd name="T17" fmla="*/ 53 h 104"/>
                <a:gd name="T18" fmla="*/ 312 w 371"/>
                <a:gd name="T19" fmla="*/ 64 h 104"/>
                <a:gd name="T20" fmla="*/ 371 w 371"/>
                <a:gd name="T21" fmla="*/ 77 h 104"/>
                <a:gd name="T22" fmla="*/ 371 w 371"/>
                <a:gd name="T23" fmla="*/ 104 h 104"/>
                <a:gd name="T24" fmla="*/ 312 w 371"/>
                <a:gd name="T25" fmla="*/ 87 h 104"/>
                <a:gd name="T26" fmla="*/ 254 w 371"/>
                <a:gd name="T27" fmla="*/ 70 h 104"/>
                <a:gd name="T28" fmla="*/ 202 w 371"/>
                <a:gd name="T29" fmla="*/ 57 h 104"/>
                <a:gd name="T30" fmla="*/ 153 w 371"/>
                <a:gd name="T31" fmla="*/ 42 h 104"/>
                <a:gd name="T32" fmla="*/ 110 w 371"/>
                <a:gd name="T33" fmla="*/ 30 h 104"/>
                <a:gd name="T34" fmla="*/ 73 w 371"/>
                <a:gd name="T35" fmla="*/ 21 h 104"/>
                <a:gd name="T36" fmla="*/ 43 w 371"/>
                <a:gd name="T37" fmla="*/ 12 h 104"/>
                <a:gd name="T38" fmla="*/ 21 w 371"/>
                <a:gd name="T39" fmla="*/ 6 h 104"/>
                <a:gd name="T40" fmla="*/ 6 w 371"/>
                <a:gd name="T41" fmla="*/ 2 h 104"/>
                <a:gd name="T42" fmla="*/ 0 w 371"/>
                <a:gd name="T43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1" h="104">
                  <a:moveTo>
                    <a:pt x="0" y="0"/>
                  </a:moveTo>
                  <a:lnTo>
                    <a:pt x="6" y="0"/>
                  </a:lnTo>
                  <a:lnTo>
                    <a:pt x="21" y="4"/>
                  </a:lnTo>
                  <a:lnTo>
                    <a:pt x="43" y="10"/>
                  </a:lnTo>
                  <a:lnTo>
                    <a:pt x="73" y="15"/>
                  </a:lnTo>
                  <a:lnTo>
                    <a:pt x="110" y="23"/>
                  </a:lnTo>
                  <a:lnTo>
                    <a:pt x="153" y="32"/>
                  </a:lnTo>
                  <a:lnTo>
                    <a:pt x="202" y="42"/>
                  </a:lnTo>
                  <a:lnTo>
                    <a:pt x="254" y="53"/>
                  </a:lnTo>
                  <a:lnTo>
                    <a:pt x="312" y="64"/>
                  </a:lnTo>
                  <a:lnTo>
                    <a:pt x="371" y="77"/>
                  </a:lnTo>
                  <a:lnTo>
                    <a:pt x="371" y="104"/>
                  </a:lnTo>
                  <a:lnTo>
                    <a:pt x="312" y="87"/>
                  </a:lnTo>
                  <a:lnTo>
                    <a:pt x="254" y="70"/>
                  </a:lnTo>
                  <a:lnTo>
                    <a:pt x="202" y="57"/>
                  </a:lnTo>
                  <a:lnTo>
                    <a:pt x="153" y="42"/>
                  </a:lnTo>
                  <a:lnTo>
                    <a:pt x="110" y="30"/>
                  </a:lnTo>
                  <a:lnTo>
                    <a:pt x="73" y="21"/>
                  </a:lnTo>
                  <a:lnTo>
                    <a:pt x="43" y="12"/>
                  </a:lnTo>
                  <a:lnTo>
                    <a:pt x="21" y="6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6" name="Freeform 156"/>
            <p:cNvSpPr>
              <a:spLocks/>
            </p:cNvSpPr>
            <p:nvPr/>
          </p:nvSpPr>
          <p:spPr bwMode="auto">
            <a:xfrm>
              <a:off x="8339138" y="4140200"/>
              <a:ext cx="158750" cy="63500"/>
            </a:xfrm>
            <a:custGeom>
              <a:avLst/>
              <a:gdLst>
                <a:gd name="T0" fmla="*/ 0 w 199"/>
                <a:gd name="T1" fmla="*/ 0 h 81"/>
                <a:gd name="T2" fmla="*/ 199 w 199"/>
                <a:gd name="T3" fmla="*/ 68 h 81"/>
                <a:gd name="T4" fmla="*/ 199 w 199"/>
                <a:gd name="T5" fmla="*/ 81 h 81"/>
                <a:gd name="T6" fmla="*/ 0 w 199"/>
                <a:gd name="T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9" h="81">
                  <a:moveTo>
                    <a:pt x="0" y="0"/>
                  </a:moveTo>
                  <a:lnTo>
                    <a:pt x="199" y="68"/>
                  </a:lnTo>
                  <a:lnTo>
                    <a:pt x="199" y="8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7" name="Freeform 157"/>
            <p:cNvSpPr>
              <a:spLocks/>
            </p:cNvSpPr>
            <p:nvPr/>
          </p:nvSpPr>
          <p:spPr bwMode="auto">
            <a:xfrm>
              <a:off x="8494713" y="4505325"/>
              <a:ext cx="3175" cy="1587"/>
            </a:xfrm>
            <a:custGeom>
              <a:avLst/>
              <a:gdLst>
                <a:gd name="T0" fmla="*/ 0 w 3"/>
                <a:gd name="T1" fmla="*/ 0 h 2"/>
                <a:gd name="T2" fmla="*/ 2 w 3"/>
                <a:gd name="T3" fmla="*/ 0 h 2"/>
                <a:gd name="T4" fmla="*/ 2 w 3"/>
                <a:gd name="T5" fmla="*/ 0 h 2"/>
                <a:gd name="T6" fmla="*/ 3 w 3"/>
                <a:gd name="T7" fmla="*/ 0 h 2"/>
                <a:gd name="T8" fmla="*/ 3 w 3"/>
                <a:gd name="T9" fmla="*/ 2 h 2"/>
                <a:gd name="T10" fmla="*/ 2 w 3"/>
                <a:gd name="T11" fmla="*/ 0 h 2"/>
                <a:gd name="T12" fmla="*/ 2 w 3"/>
                <a:gd name="T13" fmla="*/ 0 h 2"/>
                <a:gd name="T14" fmla="*/ 0 w 3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8" name="Freeform 158"/>
            <p:cNvSpPr>
              <a:spLocks/>
            </p:cNvSpPr>
            <p:nvPr/>
          </p:nvSpPr>
          <p:spPr bwMode="auto">
            <a:xfrm>
              <a:off x="7718425" y="4264025"/>
              <a:ext cx="779463" cy="501650"/>
            </a:xfrm>
            <a:custGeom>
              <a:avLst/>
              <a:gdLst>
                <a:gd name="T0" fmla="*/ 0 w 982"/>
                <a:gd name="T1" fmla="*/ 0 h 632"/>
                <a:gd name="T2" fmla="*/ 4 w 982"/>
                <a:gd name="T3" fmla="*/ 2 h 632"/>
                <a:gd name="T4" fmla="*/ 17 w 982"/>
                <a:gd name="T5" fmla="*/ 10 h 632"/>
                <a:gd name="T6" fmla="*/ 35 w 982"/>
                <a:gd name="T7" fmla="*/ 19 h 632"/>
                <a:gd name="T8" fmla="*/ 61 w 982"/>
                <a:gd name="T9" fmla="*/ 34 h 632"/>
                <a:gd name="T10" fmla="*/ 93 w 982"/>
                <a:gd name="T11" fmla="*/ 53 h 632"/>
                <a:gd name="T12" fmla="*/ 132 w 982"/>
                <a:gd name="T13" fmla="*/ 74 h 632"/>
                <a:gd name="T14" fmla="*/ 175 w 982"/>
                <a:gd name="T15" fmla="*/ 98 h 632"/>
                <a:gd name="T16" fmla="*/ 222 w 982"/>
                <a:gd name="T17" fmla="*/ 125 h 632"/>
                <a:gd name="T18" fmla="*/ 272 w 982"/>
                <a:gd name="T19" fmla="*/ 155 h 632"/>
                <a:gd name="T20" fmla="*/ 326 w 982"/>
                <a:gd name="T21" fmla="*/ 185 h 632"/>
                <a:gd name="T22" fmla="*/ 382 w 982"/>
                <a:gd name="T23" fmla="*/ 217 h 632"/>
                <a:gd name="T24" fmla="*/ 440 w 982"/>
                <a:gd name="T25" fmla="*/ 249 h 632"/>
                <a:gd name="T26" fmla="*/ 500 w 982"/>
                <a:gd name="T27" fmla="*/ 282 h 632"/>
                <a:gd name="T28" fmla="*/ 559 w 982"/>
                <a:gd name="T29" fmla="*/ 316 h 632"/>
                <a:gd name="T30" fmla="*/ 638 w 982"/>
                <a:gd name="T31" fmla="*/ 359 h 632"/>
                <a:gd name="T32" fmla="*/ 714 w 982"/>
                <a:gd name="T33" fmla="*/ 403 h 632"/>
                <a:gd name="T34" fmla="*/ 789 w 982"/>
                <a:gd name="T35" fmla="*/ 444 h 632"/>
                <a:gd name="T36" fmla="*/ 859 w 982"/>
                <a:gd name="T37" fmla="*/ 482 h 632"/>
                <a:gd name="T38" fmla="*/ 925 w 982"/>
                <a:gd name="T39" fmla="*/ 517 h 632"/>
                <a:gd name="T40" fmla="*/ 982 w 982"/>
                <a:gd name="T41" fmla="*/ 549 h 632"/>
                <a:gd name="T42" fmla="*/ 982 w 982"/>
                <a:gd name="T43" fmla="*/ 632 h 632"/>
                <a:gd name="T44" fmla="*/ 934 w 982"/>
                <a:gd name="T45" fmla="*/ 602 h 632"/>
                <a:gd name="T46" fmla="*/ 880 w 982"/>
                <a:gd name="T47" fmla="*/ 566 h 632"/>
                <a:gd name="T48" fmla="*/ 818 w 982"/>
                <a:gd name="T49" fmla="*/ 527 h 632"/>
                <a:gd name="T50" fmla="*/ 753 w 982"/>
                <a:gd name="T51" fmla="*/ 484 h 632"/>
                <a:gd name="T52" fmla="*/ 684 w 982"/>
                <a:gd name="T53" fmla="*/ 438 h 632"/>
                <a:gd name="T54" fmla="*/ 613 w 982"/>
                <a:gd name="T55" fmla="*/ 391 h 632"/>
                <a:gd name="T56" fmla="*/ 541 w 982"/>
                <a:gd name="T57" fmla="*/ 344 h 632"/>
                <a:gd name="T58" fmla="*/ 483 w 982"/>
                <a:gd name="T59" fmla="*/ 309 h 632"/>
                <a:gd name="T60" fmla="*/ 425 w 982"/>
                <a:gd name="T61" fmla="*/ 271 h 632"/>
                <a:gd name="T62" fmla="*/ 369 w 982"/>
                <a:gd name="T63" fmla="*/ 235 h 632"/>
                <a:gd name="T64" fmla="*/ 315 w 982"/>
                <a:gd name="T65" fmla="*/ 202 h 632"/>
                <a:gd name="T66" fmla="*/ 263 w 982"/>
                <a:gd name="T67" fmla="*/ 168 h 632"/>
                <a:gd name="T68" fmla="*/ 214 w 982"/>
                <a:gd name="T69" fmla="*/ 136 h 632"/>
                <a:gd name="T70" fmla="*/ 170 w 982"/>
                <a:gd name="T71" fmla="*/ 108 h 632"/>
                <a:gd name="T72" fmla="*/ 127 w 982"/>
                <a:gd name="T73" fmla="*/ 81 h 632"/>
                <a:gd name="T74" fmla="*/ 91 w 982"/>
                <a:gd name="T75" fmla="*/ 59 h 632"/>
                <a:gd name="T76" fmla="*/ 60 w 982"/>
                <a:gd name="T77" fmla="*/ 38 h 632"/>
                <a:gd name="T78" fmla="*/ 35 w 982"/>
                <a:gd name="T79" fmla="*/ 21 h 632"/>
                <a:gd name="T80" fmla="*/ 15 w 982"/>
                <a:gd name="T81" fmla="*/ 10 h 632"/>
                <a:gd name="T82" fmla="*/ 4 w 982"/>
                <a:gd name="T83" fmla="*/ 2 h 632"/>
                <a:gd name="T84" fmla="*/ 0 w 982"/>
                <a:gd name="T85" fmla="*/ 0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82" h="632">
                  <a:moveTo>
                    <a:pt x="0" y="0"/>
                  </a:moveTo>
                  <a:lnTo>
                    <a:pt x="4" y="2"/>
                  </a:lnTo>
                  <a:lnTo>
                    <a:pt x="17" y="10"/>
                  </a:lnTo>
                  <a:lnTo>
                    <a:pt x="35" y="19"/>
                  </a:lnTo>
                  <a:lnTo>
                    <a:pt x="61" y="34"/>
                  </a:lnTo>
                  <a:lnTo>
                    <a:pt x="93" y="53"/>
                  </a:lnTo>
                  <a:lnTo>
                    <a:pt x="132" y="74"/>
                  </a:lnTo>
                  <a:lnTo>
                    <a:pt x="175" y="98"/>
                  </a:lnTo>
                  <a:lnTo>
                    <a:pt x="222" y="125"/>
                  </a:lnTo>
                  <a:lnTo>
                    <a:pt x="272" y="155"/>
                  </a:lnTo>
                  <a:lnTo>
                    <a:pt x="326" y="185"/>
                  </a:lnTo>
                  <a:lnTo>
                    <a:pt x="382" y="217"/>
                  </a:lnTo>
                  <a:lnTo>
                    <a:pt x="440" y="249"/>
                  </a:lnTo>
                  <a:lnTo>
                    <a:pt x="500" y="282"/>
                  </a:lnTo>
                  <a:lnTo>
                    <a:pt x="559" y="316"/>
                  </a:lnTo>
                  <a:lnTo>
                    <a:pt x="638" y="359"/>
                  </a:lnTo>
                  <a:lnTo>
                    <a:pt x="714" y="403"/>
                  </a:lnTo>
                  <a:lnTo>
                    <a:pt x="789" y="444"/>
                  </a:lnTo>
                  <a:lnTo>
                    <a:pt x="859" y="482"/>
                  </a:lnTo>
                  <a:lnTo>
                    <a:pt x="925" y="517"/>
                  </a:lnTo>
                  <a:lnTo>
                    <a:pt x="982" y="549"/>
                  </a:lnTo>
                  <a:lnTo>
                    <a:pt x="982" y="632"/>
                  </a:lnTo>
                  <a:lnTo>
                    <a:pt x="934" y="602"/>
                  </a:lnTo>
                  <a:lnTo>
                    <a:pt x="880" y="566"/>
                  </a:lnTo>
                  <a:lnTo>
                    <a:pt x="818" y="527"/>
                  </a:lnTo>
                  <a:lnTo>
                    <a:pt x="753" y="484"/>
                  </a:lnTo>
                  <a:lnTo>
                    <a:pt x="684" y="438"/>
                  </a:lnTo>
                  <a:lnTo>
                    <a:pt x="613" y="391"/>
                  </a:lnTo>
                  <a:lnTo>
                    <a:pt x="541" y="344"/>
                  </a:lnTo>
                  <a:lnTo>
                    <a:pt x="483" y="309"/>
                  </a:lnTo>
                  <a:lnTo>
                    <a:pt x="425" y="271"/>
                  </a:lnTo>
                  <a:lnTo>
                    <a:pt x="369" y="235"/>
                  </a:lnTo>
                  <a:lnTo>
                    <a:pt x="315" y="202"/>
                  </a:lnTo>
                  <a:lnTo>
                    <a:pt x="263" y="168"/>
                  </a:lnTo>
                  <a:lnTo>
                    <a:pt x="214" y="136"/>
                  </a:lnTo>
                  <a:lnTo>
                    <a:pt x="170" y="108"/>
                  </a:lnTo>
                  <a:lnTo>
                    <a:pt x="127" y="81"/>
                  </a:lnTo>
                  <a:lnTo>
                    <a:pt x="91" y="59"/>
                  </a:lnTo>
                  <a:lnTo>
                    <a:pt x="60" y="38"/>
                  </a:lnTo>
                  <a:lnTo>
                    <a:pt x="35" y="21"/>
                  </a:lnTo>
                  <a:lnTo>
                    <a:pt x="15" y="10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9" name="Freeform 159"/>
            <p:cNvSpPr>
              <a:spLocks/>
            </p:cNvSpPr>
            <p:nvPr/>
          </p:nvSpPr>
          <p:spPr bwMode="auto">
            <a:xfrm>
              <a:off x="8274050" y="4765675"/>
              <a:ext cx="223838" cy="165100"/>
            </a:xfrm>
            <a:custGeom>
              <a:avLst/>
              <a:gdLst>
                <a:gd name="T0" fmla="*/ 0 w 283"/>
                <a:gd name="T1" fmla="*/ 0 h 209"/>
                <a:gd name="T2" fmla="*/ 283 w 283"/>
                <a:gd name="T3" fmla="*/ 179 h 209"/>
                <a:gd name="T4" fmla="*/ 283 w 283"/>
                <a:gd name="T5" fmla="*/ 209 h 209"/>
                <a:gd name="T6" fmla="*/ 0 w 283"/>
                <a:gd name="T7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3" h="209">
                  <a:moveTo>
                    <a:pt x="0" y="0"/>
                  </a:moveTo>
                  <a:lnTo>
                    <a:pt x="283" y="179"/>
                  </a:lnTo>
                  <a:lnTo>
                    <a:pt x="283" y="20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0" name="Freeform 160"/>
            <p:cNvSpPr>
              <a:spLocks/>
            </p:cNvSpPr>
            <p:nvPr/>
          </p:nvSpPr>
          <p:spPr bwMode="auto">
            <a:xfrm>
              <a:off x="8316913" y="4964113"/>
              <a:ext cx="180975" cy="149225"/>
            </a:xfrm>
            <a:custGeom>
              <a:avLst/>
              <a:gdLst>
                <a:gd name="T0" fmla="*/ 0 w 229"/>
                <a:gd name="T1" fmla="*/ 0 h 190"/>
                <a:gd name="T2" fmla="*/ 229 w 229"/>
                <a:gd name="T3" fmla="*/ 160 h 190"/>
                <a:gd name="T4" fmla="*/ 229 w 229"/>
                <a:gd name="T5" fmla="*/ 190 h 190"/>
                <a:gd name="T6" fmla="*/ 0 w 229"/>
                <a:gd name="T7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9" h="190">
                  <a:moveTo>
                    <a:pt x="0" y="0"/>
                  </a:moveTo>
                  <a:lnTo>
                    <a:pt x="229" y="160"/>
                  </a:lnTo>
                  <a:lnTo>
                    <a:pt x="229" y="19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1" name="Freeform 161"/>
            <p:cNvSpPr>
              <a:spLocks/>
            </p:cNvSpPr>
            <p:nvPr/>
          </p:nvSpPr>
          <p:spPr bwMode="auto">
            <a:xfrm>
              <a:off x="7669213" y="4602163"/>
              <a:ext cx="828675" cy="733425"/>
            </a:xfrm>
            <a:custGeom>
              <a:avLst/>
              <a:gdLst>
                <a:gd name="T0" fmla="*/ 0 w 1044"/>
                <a:gd name="T1" fmla="*/ 0 h 923"/>
                <a:gd name="T2" fmla="*/ 927 w 1044"/>
                <a:gd name="T3" fmla="*/ 745 h 923"/>
                <a:gd name="T4" fmla="*/ 1044 w 1044"/>
                <a:gd name="T5" fmla="*/ 837 h 923"/>
                <a:gd name="T6" fmla="*/ 1044 w 1044"/>
                <a:gd name="T7" fmla="*/ 923 h 923"/>
                <a:gd name="T8" fmla="*/ 892 w 1044"/>
                <a:gd name="T9" fmla="*/ 786 h 923"/>
                <a:gd name="T10" fmla="*/ 0 w 1044"/>
                <a:gd name="T11" fmla="*/ 0 h 9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4" h="923">
                  <a:moveTo>
                    <a:pt x="0" y="0"/>
                  </a:moveTo>
                  <a:lnTo>
                    <a:pt x="927" y="745"/>
                  </a:lnTo>
                  <a:lnTo>
                    <a:pt x="1044" y="837"/>
                  </a:lnTo>
                  <a:lnTo>
                    <a:pt x="1044" y="923"/>
                  </a:lnTo>
                  <a:lnTo>
                    <a:pt x="892" y="78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2" name="Freeform 162"/>
            <p:cNvSpPr>
              <a:spLocks/>
            </p:cNvSpPr>
            <p:nvPr/>
          </p:nvSpPr>
          <p:spPr bwMode="auto">
            <a:xfrm>
              <a:off x="7689850" y="4779963"/>
              <a:ext cx="808038" cy="828675"/>
            </a:xfrm>
            <a:custGeom>
              <a:avLst/>
              <a:gdLst>
                <a:gd name="T0" fmla="*/ 1 w 1017"/>
                <a:gd name="T1" fmla="*/ 4 h 1045"/>
                <a:gd name="T2" fmla="*/ 29 w 1017"/>
                <a:gd name="T3" fmla="*/ 26 h 1045"/>
                <a:gd name="T4" fmla="*/ 78 w 1017"/>
                <a:gd name="T5" fmla="*/ 71 h 1045"/>
                <a:gd name="T6" fmla="*/ 147 w 1017"/>
                <a:gd name="T7" fmla="*/ 130 h 1045"/>
                <a:gd name="T8" fmla="*/ 227 w 1017"/>
                <a:gd name="T9" fmla="*/ 201 h 1045"/>
                <a:gd name="T10" fmla="*/ 318 w 1017"/>
                <a:gd name="T11" fmla="*/ 282 h 1045"/>
                <a:gd name="T12" fmla="*/ 412 w 1017"/>
                <a:gd name="T13" fmla="*/ 365 h 1045"/>
                <a:gd name="T14" fmla="*/ 508 w 1017"/>
                <a:gd name="T15" fmla="*/ 447 h 1045"/>
                <a:gd name="T16" fmla="*/ 600 w 1017"/>
                <a:gd name="T17" fmla="*/ 526 h 1045"/>
                <a:gd name="T18" fmla="*/ 682 w 1017"/>
                <a:gd name="T19" fmla="*/ 598 h 1045"/>
                <a:gd name="T20" fmla="*/ 749 w 1017"/>
                <a:gd name="T21" fmla="*/ 656 h 1045"/>
                <a:gd name="T22" fmla="*/ 799 w 1017"/>
                <a:gd name="T23" fmla="*/ 699 h 1045"/>
                <a:gd name="T24" fmla="*/ 827 w 1017"/>
                <a:gd name="T25" fmla="*/ 724 h 1045"/>
                <a:gd name="T26" fmla="*/ 833 w 1017"/>
                <a:gd name="T27" fmla="*/ 729 h 1045"/>
                <a:gd name="T28" fmla="*/ 861 w 1017"/>
                <a:gd name="T29" fmla="*/ 752 h 1045"/>
                <a:gd name="T30" fmla="*/ 909 w 1017"/>
                <a:gd name="T31" fmla="*/ 793 h 1045"/>
                <a:gd name="T32" fmla="*/ 978 w 1017"/>
                <a:gd name="T33" fmla="*/ 851 h 1045"/>
                <a:gd name="T34" fmla="*/ 1017 w 1017"/>
                <a:gd name="T35" fmla="*/ 1045 h 1045"/>
                <a:gd name="T36" fmla="*/ 939 w 1017"/>
                <a:gd name="T37" fmla="*/ 964 h 1045"/>
                <a:gd name="T38" fmla="*/ 872 w 1017"/>
                <a:gd name="T39" fmla="*/ 895 h 1045"/>
                <a:gd name="T40" fmla="*/ 820 w 1017"/>
                <a:gd name="T41" fmla="*/ 838 h 1045"/>
                <a:gd name="T42" fmla="*/ 784 w 1017"/>
                <a:gd name="T43" fmla="*/ 802 h 1045"/>
                <a:gd name="T44" fmla="*/ 773 w 1017"/>
                <a:gd name="T45" fmla="*/ 789 h 1045"/>
                <a:gd name="T46" fmla="*/ 760 w 1017"/>
                <a:gd name="T47" fmla="*/ 776 h 1045"/>
                <a:gd name="T48" fmla="*/ 725 w 1017"/>
                <a:gd name="T49" fmla="*/ 739 h 1045"/>
                <a:gd name="T50" fmla="*/ 669 w 1017"/>
                <a:gd name="T51" fmla="*/ 682 h 1045"/>
                <a:gd name="T52" fmla="*/ 600 w 1017"/>
                <a:gd name="T53" fmla="*/ 611 h 1045"/>
                <a:gd name="T54" fmla="*/ 520 w 1017"/>
                <a:gd name="T55" fmla="*/ 528 h 1045"/>
                <a:gd name="T56" fmla="*/ 432 w 1017"/>
                <a:gd name="T57" fmla="*/ 438 h 1045"/>
                <a:gd name="T58" fmla="*/ 343 w 1017"/>
                <a:gd name="T59" fmla="*/ 348 h 1045"/>
                <a:gd name="T60" fmla="*/ 255 w 1017"/>
                <a:gd name="T61" fmla="*/ 259 h 1045"/>
                <a:gd name="T62" fmla="*/ 175 w 1017"/>
                <a:gd name="T63" fmla="*/ 177 h 1045"/>
                <a:gd name="T64" fmla="*/ 104 w 1017"/>
                <a:gd name="T65" fmla="*/ 105 h 1045"/>
                <a:gd name="T66" fmla="*/ 48 w 1017"/>
                <a:gd name="T67" fmla="*/ 51 h 1045"/>
                <a:gd name="T68" fmla="*/ 13 w 1017"/>
                <a:gd name="T69" fmla="*/ 13 h 1045"/>
                <a:gd name="T70" fmla="*/ 0 w 1017"/>
                <a:gd name="T71" fmla="*/ 0 h 10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17" h="1045">
                  <a:moveTo>
                    <a:pt x="0" y="0"/>
                  </a:moveTo>
                  <a:lnTo>
                    <a:pt x="1" y="4"/>
                  </a:lnTo>
                  <a:lnTo>
                    <a:pt x="13" y="13"/>
                  </a:lnTo>
                  <a:lnTo>
                    <a:pt x="29" y="26"/>
                  </a:lnTo>
                  <a:lnTo>
                    <a:pt x="52" y="47"/>
                  </a:lnTo>
                  <a:lnTo>
                    <a:pt x="78" y="71"/>
                  </a:lnTo>
                  <a:lnTo>
                    <a:pt x="111" y="99"/>
                  </a:lnTo>
                  <a:lnTo>
                    <a:pt x="147" y="130"/>
                  </a:lnTo>
                  <a:lnTo>
                    <a:pt x="186" y="165"/>
                  </a:lnTo>
                  <a:lnTo>
                    <a:pt x="227" y="201"/>
                  </a:lnTo>
                  <a:lnTo>
                    <a:pt x="272" y="240"/>
                  </a:lnTo>
                  <a:lnTo>
                    <a:pt x="318" y="282"/>
                  </a:lnTo>
                  <a:lnTo>
                    <a:pt x="365" y="323"/>
                  </a:lnTo>
                  <a:lnTo>
                    <a:pt x="412" y="365"/>
                  </a:lnTo>
                  <a:lnTo>
                    <a:pt x="460" y="406"/>
                  </a:lnTo>
                  <a:lnTo>
                    <a:pt x="508" y="447"/>
                  </a:lnTo>
                  <a:lnTo>
                    <a:pt x="555" y="489"/>
                  </a:lnTo>
                  <a:lnTo>
                    <a:pt x="600" y="526"/>
                  </a:lnTo>
                  <a:lnTo>
                    <a:pt x="641" y="564"/>
                  </a:lnTo>
                  <a:lnTo>
                    <a:pt x="682" y="598"/>
                  </a:lnTo>
                  <a:lnTo>
                    <a:pt x="717" y="628"/>
                  </a:lnTo>
                  <a:lnTo>
                    <a:pt x="749" y="656"/>
                  </a:lnTo>
                  <a:lnTo>
                    <a:pt x="777" y="680"/>
                  </a:lnTo>
                  <a:lnTo>
                    <a:pt x="799" y="699"/>
                  </a:lnTo>
                  <a:lnTo>
                    <a:pt x="816" y="714"/>
                  </a:lnTo>
                  <a:lnTo>
                    <a:pt x="827" y="724"/>
                  </a:lnTo>
                  <a:lnTo>
                    <a:pt x="829" y="725"/>
                  </a:lnTo>
                  <a:lnTo>
                    <a:pt x="833" y="729"/>
                  </a:lnTo>
                  <a:lnTo>
                    <a:pt x="844" y="739"/>
                  </a:lnTo>
                  <a:lnTo>
                    <a:pt x="861" y="752"/>
                  </a:lnTo>
                  <a:lnTo>
                    <a:pt x="883" y="771"/>
                  </a:lnTo>
                  <a:lnTo>
                    <a:pt x="909" y="793"/>
                  </a:lnTo>
                  <a:lnTo>
                    <a:pt x="941" y="819"/>
                  </a:lnTo>
                  <a:lnTo>
                    <a:pt x="978" y="851"/>
                  </a:lnTo>
                  <a:lnTo>
                    <a:pt x="1017" y="883"/>
                  </a:lnTo>
                  <a:lnTo>
                    <a:pt x="1017" y="1045"/>
                  </a:lnTo>
                  <a:lnTo>
                    <a:pt x="976" y="1004"/>
                  </a:lnTo>
                  <a:lnTo>
                    <a:pt x="939" y="964"/>
                  </a:lnTo>
                  <a:lnTo>
                    <a:pt x="904" y="928"/>
                  </a:lnTo>
                  <a:lnTo>
                    <a:pt x="872" y="895"/>
                  </a:lnTo>
                  <a:lnTo>
                    <a:pt x="844" y="865"/>
                  </a:lnTo>
                  <a:lnTo>
                    <a:pt x="820" y="838"/>
                  </a:lnTo>
                  <a:lnTo>
                    <a:pt x="799" y="818"/>
                  </a:lnTo>
                  <a:lnTo>
                    <a:pt x="784" y="802"/>
                  </a:lnTo>
                  <a:lnTo>
                    <a:pt x="777" y="793"/>
                  </a:lnTo>
                  <a:lnTo>
                    <a:pt x="773" y="789"/>
                  </a:lnTo>
                  <a:lnTo>
                    <a:pt x="769" y="786"/>
                  </a:lnTo>
                  <a:lnTo>
                    <a:pt x="760" y="776"/>
                  </a:lnTo>
                  <a:lnTo>
                    <a:pt x="745" y="759"/>
                  </a:lnTo>
                  <a:lnTo>
                    <a:pt x="725" y="739"/>
                  </a:lnTo>
                  <a:lnTo>
                    <a:pt x="699" y="712"/>
                  </a:lnTo>
                  <a:lnTo>
                    <a:pt x="669" y="682"/>
                  </a:lnTo>
                  <a:lnTo>
                    <a:pt x="635" y="648"/>
                  </a:lnTo>
                  <a:lnTo>
                    <a:pt x="600" y="611"/>
                  </a:lnTo>
                  <a:lnTo>
                    <a:pt x="561" y="569"/>
                  </a:lnTo>
                  <a:lnTo>
                    <a:pt x="520" y="528"/>
                  </a:lnTo>
                  <a:lnTo>
                    <a:pt x="477" y="483"/>
                  </a:lnTo>
                  <a:lnTo>
                    <a:pt x="432" y="438"/>
                  </a:lnTo>
                  <a:lnTo>
                    <a:pt x="387" y="393"/>
                  </a:lnTo>
                  <a:lnTo>
                    <a:pt x="343" y="348"/>
                  </a:lnTo>
                  <a:lnTo>
                    <a:pt x="300" y="302"/>
                  </a:lnTo>
                  <a:lnTo>
                    <a:pt x="255" y="259"/>
                  </a:lnTo>
                  <a:lnTo>
                    <a:pt x="214" y="216"/>
                  </a:lnTo>
                  <a:lnTo>
                    <a:pt x="175" y="177"/>
                  </a:lnTo>
                  <a:lnTo>
                    <a:pt x="137" y="141"/>
                  </a:lnTo>
                  <a:lnTo>
                    <a:pt x="104" y="105"/>
                  </a:lnTo>
                  <a:lnTo>
                    <a:pt x="74" y="75"/>
                  </a:lnTo>
                  <a:lnTo>
                    <a:pt x="48" y="51"/>
                  </a:lnTo>
                  <a:lnTo>
                    <a:pt x="27" y="28"/>
                  </a:lnTo>
                  <a:lnTo>
                    <a:pt x="13" y="13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3" name="Freeform 163"/>
            <p:cNvSpPr>
              <a:spLocks/>
            </p:cNvSpPr>
            <p:nvPr/>
          </p:nvSpPr>
          <p:spPr bwMode="auto">
            <a:xfrm>
              <a:off x="7399338" y="4665663"/>
              <a:ext cx="1036638" cy="1030287"/>
            </a:xfrm>
            <a:custGeom>
              <a:avLst/>
              <a:gdLst>
                <a:gd name="T0" fmla="*/ 4 w 1307"/>
                <a:gd name="T1" fmla="*/ 4 h 1299"/>
                <a:gd name="T2" fmla="*/ 28 w 1307"/>
                <a:gd name="T3" fmla="*/ 30 h 1299"/>
                <a:gd name="T4" fmla="*/ 77 w 1307"/>
                <a:gd name="T5" fmla="*/ 77 h 1299"/>
                <a:gd name="T6" fmla="*/ 142 w 1307"/>
                <a:gd name="T7" fmla="*/ 143 h 1299"/>
                <a:gd name="T8" fmla="*/ 220 w 1307"/>
                <a:gd name="T9" fmla="*/ 224 h 1299"/>
                <a:gd name="T10" fmla="*/ 308 w 1307"/>
                <a:gd name="T11" fmla="*/ 314 h 1299"/>
                <a:gd name="T12" fmla="*/ 403 w 1307"/>
                <a:gd name="T13" fmla="*/ 410 h 1299"/>
                <a:gd name="T14" fmla="*/ 500 w 1307"/>
                <a:gd name="T15" fmla="*/ 508 h 1299"/>
                <a:gd name="T16" fmla="*/ 597 w 1307"/>
                <a:gd name="T17" fmla="*/ 602 h 1299"/>
                <a:gd name="T18" fmla="*/ 686 w 1307"/>
                <a:gd name="T19" fmla="*/ 692 h 1299"/>
                <a:gd name="T20" fmla="*/ 766 w 1307"/>
                <a:gd name="T21" fmla="*/ 771 h 1299"/>
                <a:gd name="T22" fmla="*/ 832 w 1307"/>
                <a:gd name="T23" fmla="*/ 835 h 1299"/>
                <a:gd name="T24" fmla="*/ 878 w 1307"/>
                <a:gd name="T25" fmla="*/ 884 h 1299"/>
                <a:gd name="T26" fmla="*/ 904 w 1307"/>
                <a:gd name="T27" fmla="*/ 908 h 1299"/>
                <a:gd name="T28" fmla="*/ 912 w 1307"/>
                <a:gd name="T29" fmla="*/ 916 h 1299"/>
                <a:gd name="T30" fmla="*/ 936 w 1307"/>
                <a:gd name="T31" fmla="*/ 940 h 1299"/>
                <a:gd name="T32" fmla="*/ 983 w 1307"/>
                <a:gd name="T33" fmla="*/ 985 h 1299"/>
                <a:gd name="T34" fmla="*/ 1046 w 1307"/>
                <a:gd name="T35" fmla="*/ 1047 h 1299"/>
                <a:gd name="T36" fmla="*/ 1124 w 1307"/>
                <a:gd name="T37" fmla="*/ 1122 h 1299"/>
                <a:gd name="T38" fmla="*/ 1212 w 1307"/>
                <a:gd name="T39" fmla="*/ 1207 h 1299"/>
                <a:gd name="T40" fmla="*/ 1307 w 1307"/>
                <a:gd name="T41" fmla="*/ 1299 h 1299"/>
                <a:gd name="T42" fmla="*/ 1089 w 1307"/>
                <a:gd name="T43" fmla="*/ 1250 h 1299"/>
                <a:gd name="T44" fmla="*/ 1013 w 1307"/>
                <a:gd name="T45" fmla="*/ 1160 h 1299"/>
                <a:gd name="T46" fmla="*/ 945 w 1307"/>
                <a:gd name="T47" fmla="*/ 1081 h 1299"/>
                <a:gd name="T48" fmla="*/ 895 w 1307"/>
                <a:gd name="T49" fmla="*/ 1021 h 1299"/>
                <a:gd name="T50" fmla="*/ 862 w 1307"/>
                <a:gd name="T51" fmla="*/ 981 h 1299"/>
                <a:gd name="T52" fmla="*/ 848 w 1307"/>
                <a:gd name="T53" fmla="*/ 966 h 1299"/>
                <a:gd name="T54" fmla="*/ 837 w 1307"/>
                <a:gd name="T55" fmla="*/ 953 h 1299"/>
                <a:gd name="T56" fmla="*/ 802 w 1307"/>
                <a:gd name="T57" fmla="*/ 914 h 1299"/>
                <a:gd name="T58" fmla="*/ 750 w 1307"/>
                <a:gd name="T59" fmla="*/ 852 h 1299"/>
                <a:gd name="T60" fmla="*/ 681 w 1307"/>
                <a:gd name="T61" fmla="*/ 775 h 1299"/>
                <a:gd name="T62" fmla="*/ 602 w 1307"/>
                <a:gd name="T63" fmla="*/ 684 h 1299"/>
                <a:gd name="T64" fmla="*/ 517 w 1307"/>
                <a:gd name="T65" fmla="*/ 585 h 1299"/>
                <a:gd name="T66" fmla="*/ 427 w 1307"/>
                <a:gd name="T67" fmla="*/ 481 h 1299"/>
                <a:gd name="T68" fmla="*/ 336 w 1307"/>
                <a:gd name="T69" fmla="*/ 378 h 1299"/>
                <a:gd name="T70" fmla="*/ 248 w 1307"/>
                <a:gd name="T71" fmla="*/ 280 h 1299"/>
                <a:gd name="T72" fmla="*/ 170 w 1307"/>
                <a:gd name="T73" fmla="*/ 190 h 1299"/>
                <a:gd name="T74" fmla="*/ 101 w 1307"/>
                <a:gd name="T75" fmla="*/ 113 h 1299"/>
                <a:gd name="T76" fmla="*/ 47 w 1307"/>
                <a:gd name="T77" fmla="*/ 53 h 1299"/>
                <a:gd name="T78" fmla="*/ 13 w 1307"/>
                <a:gd name="T79" fmla="*/ 15 h 1299"/>
                <a:gd name="T80" fmla="*/ 0 w 1307"/>
                <a:gd name="T81" fmla="*/ 0 h 1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07" h="1299">
                  <a:moveTo>
                    <a:pt x="0" y="0"/>
                  </a:moveTo>
                  <a:lnTo>
                    <a:pt x="4" y="4"/>
                  </a:lnTo>
                  <a:lnTo>
                    <a:pt x="13" y="13"/>
                  </a:lnTo>
                  <a:lnTo>
                    <a:pt x="28" y="30"/>
                  </a:lnTo>
                  <a:lnTo>
                    <a:pt x="51" y="51"/>
                  </a:lnTo>
                  <a:lnTo>
                    <a:pt x="77" y="77"/>
                  </a:lnTo>
                  <a:lnTo>
                    <a:pt x="107" y="109"/>
                  </a:lnTo>
                  <a:lnTo>
                    <a:pt x="142" y="143"/>
                  </a:lnTo>
                  <a:lnTo>
                    <a:pt x="179" y="182"/>
                  </a:lnTo>
                  <a:lnTo>
                    <a:pt x="220" y="224"/>
                  </a:lnTo>
                  <a:lnTo>
                    <a:pt x="263" y="267"/>
                  </a:lnTo>
                  <a:lnTo>
                    <a:pt x="308" y="314"/>
                  </a:lnTo>
                  <a:lnTo>
                    <a:pt x="356" y="361"/>
                  </a:lnTo>
                  <a:lnTo>
                    <a:pt x="403" y="410"/>
                  </a:lnTo>
                  <a:lnTo>
                    <a:pt x="451" y="459"/>
                  </a:lnTo>
                  <a:lnTo>
                    <a:pt x="500" y="508"/>
                  </a:lnTo>
                  <a:lnTo>
                    <a:pt x="548" y="555"/>
                  </a:lnTo>
                  <a:lnTo>
                    <a:pt x="597" y="602"/>
                  </a:lnTo>
                  <a:lnTo>
                    <a:pt x="642" y="649"/>
                  </a:lnTo>
                  <a:lnTo>
                    <a:pt x="686" y="692"/>
                  </a:lnTo>
                  <a:lnTo>
                    <a:pt x="727" y="733"/>
                  </a:lnTo>
                  <a:lnTo>
                    <a:pt x="766" y="771"/>
                  </a:lnTo>
                  <a:lnTo>
                    <a:pt x="800" y="805"/>
                  </a:lnTo>
                  <a:lnTo>
                    <a:pt x="832" y="835"/>
                  </a:lnTo>
                  <a:lnTo>
                    <a:pt x="858" y="861"/>
                  </a:lnTo>
                  <a:lnTo>
                    <a:pt x="878" y="884"/>
                  </a:lnTo>
                  <a:lnTo>
                    <a:pt x="895" y="899"/>
                  </a:lnTo>
                  <a:lnTo>
                    <a:pt x="904" y="908"/>
                  </a:lnTo>
                  <a:lnTo>
                    <a:pt x="908" y="912"/>
                  </a:lnTo>
                  <a:lnTo>
                    <a:pt x="912" y="916"/>
                  </a:lnTo>
                  <a:lnTo>
                    <a:pt x="921" y="925"/>
                  </a:lnTo>
                  <a:lnTo>
                    <a:pt x="936" y="940"/>
                  </a:lnTo>
                  <a:lnTo>
                    <a:pt x="957" y="959"/>
                  </a:lnTo>
                  <a:lnTo>
                    <a:pt x="983" y="985"/>
                  </a:lnTo>
                  <a:lnTo>
                    <a:pt x="1013" y="1013"/>
                  </a:lnTo>
                  <a:lnTo>
                    <a:pt x="1046" y="1047"/>
                  </a:lnTo>
                  <a:lnTo>
                    <a:pt x="1085" y="1083"/>
                  </a:lnTo>
                  <a:lnTo>
                    <a:pt x="1124" y="1122"/>
                  </a:lnTo>
                  <a:lnTo>
                    <a:pt x="1167" y="1164"/>
                  </a:lnTo>
                  <a:lnTo>
                    <a:pt x="1212" y="1207"/>
                  </a:lnTo>
                  <a:lnTo>
                    <a:pt x="1259" y="1252"/>
                  </a:lnTo>
                  <a:lnTo>
                    <a:pt x="1307" y="1299"/>
                  </a:lnTo>
                  <a:lnTo>
                    <a:pt x="1130" y="1299"/>
                  </a:lnTo>
                  <a:lnTo>
                    <a:pt x="1089" y="1250"/>
                  </a:lnTo>
                  <a:lnTo>
                    <a:pt x="1050" y="1203"/>
                  </a:lnTo>
                  <a:lnTo>
                    <a:pt x="1013" y="1160"/>
                  </a:lnTo>
                  <a:lnTo>
                    <a:pt x="977" y="1119"/>
                  </a:lnTo>
                  <a:lnTo>
                    <a:pt x="945" y="1081"/>
                  </a:lnTo>
                  <a:lnTo>
                    <a:pt x="917" y="1049"/>
                  </a:lnTo>
                  <a:lnTo>
                    <a:pt x="895" y="1021"/>
                  </a:lnTo>
                  <a:lnTo>
                    <a:pt x="875" y="998"/>
                  </a:lnTo>
                  <a:lnTo>
                    <a:pt x="862" y="981"/>
                  </a:lnTo>
                  <a:lnTo>
                    <a:pt x="852" y="970"/>
                  </a:lnTo>
                  <a:lnTo>
                    <a:pt x="848" y="966"/>
                  </a:lnTo>
                  <a:lnTo>
                    <a:pt x="845" y="963"/>
                  </a:lnTo>
                  <a:lnTo>
                    <a:pt x="837" y="953"/>
                  </a:lnTo>
                  <a:lnTo>
                    <a:pt x="822" y="936"/>
                  </a:lnTo>
                  <a:lnTo>
                    <a:pt x="802" y="914"/>
                  </a:lnTo>
                  <a:lnTo>
                    <a:pt x="778" y="885"/>
                  </a:lnTo>
                  <a:lnTo>
                    <a:pt x="750" y="852"/>
                  </a:lnTo>
                  <a:lnTo>
                    <a:pt x="716" y="816"/>
                  </a:lnTo>
                  <a:lnTo>
                    <a:pt x="681" y="775"/>
                  </a:lnTo>
                  <a:lnTo>
                    <a:pt x="643" y="729"/>
                  </a:lnTo>
                  <a:lnTo>
                    <a:pt x="602" y="684"/>
                  </a:lnTo>
                  <a:lnTo>
                    <a:pt x="561" y="635"/>
                  </a:lnTo>
                  <a:lnTo>
                    <a:pt x="517" y="585"/>
                  </a:lnTo>
                  <a:lnTo>
                    <a:pt x="472" y="532"/>
                  </a:lnTo>
                  <a:lnTo>
                    <a:pt x="427" y="481"/>
                  </a:lnTo>
                  <a:lnTo>
                    <a:pt x="381" y="429"/>
                  </a:lnTo>
                  <a:lnTo>
                    <a:pt x="336" y="378"/>
                  </a:lnTo>
                  <a:lnTo>
                    <a:pt x="291" y="329"/>
                  </a:lnTo>
                  <a:lnTo>
                    <a:pt x="248" y="280"/>
                  </a:lnTo>
                  <a:lnTo>
                    <a:pt x="209" y="235"/>
                  </a:lnTo>
                  <a:lnTo>
                    <a:pt x="170" y="190"/>
                  </a:lnTo>
                  <a:lnTo>
                    <a:pt x="134" y="150"/>
                  </a:lnTo>
                  <a:lnTo>
                    <a:pt x="101" y="113"/>
                  </a:lnTo>
                  <a:lnTo>
                    <a:pt x="73" y="81"/>
                  </a:lnTo>
                  <a:lnTo>
                    <a:pt x="47" y="53"/>
                  </a:lnTo>
                  <a:lnTo>
                    <a:pt x="28" y="30"/>
                  </a:lnTo>
                  <a:lnTo>
                    <a:pt x="13" y="1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4" name="Freeform 164"/>
            <p:cNvSpPr>
              <a:spLocks/>
            </p:cNvSpPr>
            <p:nvPr/>
          </p:nvSpPr>
          <p:spPr bwMode="auto">
            <a:xfrm>
              <a:off x="7794625" y="5299075"/>
              <a:ext cx="355600" cy="396875"/>
            </a:xfrm>
            <a:custGeom>
              <a:avLst/>
              <a:gdLst>
                <a:gd name="T0" fmla="*/ 0 w 447"/>
                <a:gd name="T1" fmla="*/ 0 h 500"/>
                <a:gd name="T2" fmla="*/ 447 w 447"/>
                <a:gd name="T3" fmla="*/ 500 h 500"/>
                <a:gd name="T4" fmla="*/ 388 w 447"/>
                <a:gd name="T5" fmla="*/ 500 h 500"/>
                <a:gd name="T6" fmla="*/ 0 w 447"/>
                <a:gd name="T7" fmla="*/ 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7" h="500">
                  <a:moveTo>
                    <a:pt x="0" y="0"/>
                  </a:moveTo>
                  <a:lnTo>
                    <a:pt x="447" y="500"/>
                  </a:lnTo>
                  <a:lnTo>
                    <a:pt x="388" y="50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5" name="Freeform 165"/>
            <p:cNvSpPr>
              <a:spLocks/>
            </p:cNvSpPr>
            <p:nvPr/>
          </p:nvSpPr>
          <p:spPr bwMode="auto">
            <a:xfrm>
              <a:off x="7177088" y="4697413"/>
              <a:ext cx="784225" cy="998537"/>
            </a:xfrm>
            <a:custGeom>
              <a:avLst/>
              <a:gdLst>
                <a:gd name="T0" fmla="*/ 0 w 988"/>
                <a:gd name="T1" fmla="*/ 0 h 1258"/>
                <a:gd name="T2" fmla="*/ 839 w 988"/>
                <a:gd name="T3" fmla="*/ 1072 h 1258"/>
                <a:gd name="T4" fmla="*/ 988 w 988"/>
                <a:gd name="T5" fmla="*/ 1258 h 1258"/>
                <a:gd name="T6" fmla="*/ 908 w 988"/>
                <a:gd name="T7" fmla="*/ 1258 h 1258"/>
                <a:gd name="T8" fmla="*/ 799 w 988"/>
                <a:gd name="T9" fmla="*/ 1104 h 1258"/>
                <a:gd name="T10" fmla="*/ 0 w 988"/>
                <a:gd name="T11" fmla="*/ 0 h 1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88" h="1258">
                  <a:moveTo>
                    <a:pt x="0" y="0"/>
                  </a:moveTo>
                  <a:lnTo>
                    <a:pt x="839" y="1072"/>
                  </a:lnTo>
                  <a:lnTo>
                    <a:pt x="988" y="1258"/>
                  </a:lnTo>
                  <a:lnTo>
                    <a:pt x="908" y="1258"/>
                  </a:lnTo>
                  <a:lnTo>
                    <a:pt x="799" y="110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6" name="Freeform 166"/>
            <p:cNvSpPr>
              <a:spLocks/>
            </p:cNvSpPr>
            <p:nvPr/>
          </p:nvSpPr>
          <p:spPr bwMode="auto">
            <a:xfrm>
              <a:off x="7229475" y="5154613"/>
              <a:ext cx="350838" cy="541337"/>
            </a:xfrm>
            <a:custGeom>
              <a:avLst/>
              <a:gdLst>
                <a:gd name="T0" fmla="*/ 0 w 442"/>
                <a:gd name="T1" fmla="*/ 0 h 682"/>
                <a:gd name="T2" fmla="*/ 3 w 442"/>
                <a:gd name="T3" fmla="*/ 3 h 682"/>
                <a:gd name="T4" fmla="*/ 11 w 442"/>
                <a:gd name="T5" fmla="*/ 15 h 682"/>
                <a:gd name="T6" fmla="*/ 22 w 442"/>
                <a:gd name="T7" fmla="*/ 33 h 682"/>
                <a:gd name="T8" fmla="*/ 39 w 442"/>
                <a:gd name="T9" fmla="*/ 58 h 682"/>
                <a:gd name="T10" fmla="*/ 58 w 442"/>
                <a:gd name="T11" fmla="*/ 90 h 682"/>
                <a:gd name="T12" fmla="*/ 82 w 442"/>
                <a:gd name="T13" fmla="*/ 126 h 682"/>
                <a:gd name="T14" fmla="*/ 108 w 442"/>
                <a:gd name="T15" fmla="*/ 165 h 682"/>
                <a:gd name="T16" fmla="*/ 136 w 442"/>
                <a:gd name="T17" fmla="*/ 210 h 682"/>
                <a:gd name="T18" fmla="*/ 166 w 442"/>
                <a:gd name="T19" fmla="*/ 257 h 682"/>
                <a:gd name="T20" fmla="*/ 197 w 442"/>
                <a:gd name="T21" fmla="*/ 306 h 682"/>
                <a:gd name="T22" fmla="*/ 231 w 442"/>
                <a:gd name="T23" fmla="*/ 359 h 682"/>
                <a:gd name="T24" fmla="*/ 264 w 442"/>
                <a:gd name="T25" fmla="*/ 411 h 682"/>
                <a:gd name="T26" fmla="*/ 300 w 442"/>
                <a:gd name="T27" fmla="*/ 464 h 682"/>
                <a:gd name="T28" fmla="*/ 348 w 442"/>
                <a:gd name="T29" fmla="*/ 539 h 682"/>
                <a:gd name="T30" fmla="*/ 397 w 442"/>
                <a:gd name="T31" fmla="*/ 612 h 682"/>
                <a:gd name="T32" fmla="*/ 442 w 442"/>
                <a:gd name="T33" fmla="*/ 682 h 682"/>
                <a:gd name="T34" fmla="*/ 374 w 442"/>
                <a:gd name="T35" fmla="*/ 682 h 682"/>
                <a:gd name="T36" fmla="*/ 322 w 442"/>
                <a:gd name="T37" fmla="*/ 584 h 682"/>
                <a:gd name="T38" fmla="*/ 268 w 442"/>
                <a:gd name="T39" fmla="*/ 485 h 682"/>
                <a:gd name="T40" fmla="*/ 238 w 442"/>
                <a:gd name="T41" fmla="*/ 428 h 682"/>
                <a:gd name="T42" fmla="*/ 207 w 442"/>
                <a:gd name="T43" fmla="*/ 374 h 682"/>
                <a:gd name="T44" fmla="*/ 177 w 442"/>
                <a:gd name="T45" fmla="*/ 319 h 682"/>
                <a:gd name="T46" fmla="*/ 149 w 442"/>
                <a:gd name="T47" fmla="*/ 267 h 682"/>
                <a:gd name="T48" fmla="*/ 121 w 442"/>
                <a:gd name="T49" fmla="*/ 218 h 682"/>
                <a:gd name="T50" fmla="*/ 97 w 442"/>
                <a:gd name="T51" fmla="*/ 173 h 682"/>
                <a:gd name="T52" fmla="*/ 72 w 442"/>
                <a:gd name="T53" fmla="*/ 129 h 682"/>
                <a:gd name="T54" fmla="*/ 52 w 442"/>
                <a:gd name="T55" fmla="*/ 94 h 682"/>
                <a:gd name="T56" fmla="*/ 35 w 442"/>
                <a:gd name="T57" fmla="*/ 62 h 682"/>
                <a:gd name="T58" fmla="*/ 20 w 442"/>
                <a:gd name="T59" fmla="*/ 35 h 682"/>
                <a:gd name="T60" fmla="*/ 9 w 442"/>
                <a:gd name="T61" fmla="*/ 15 h 682"/>
                <a:gd name="T62" fmla="*/ 3 w 442"/>
                <a:gd name="T63" fmla="*/ 3 h 682"/>
                <a:gd name="T64" fmla="*/ 0 w 442"/>
                <a:gd name="T65" fmla="*/ 0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42" h="682">
                  <a:moveTo>
                    <a:pt x="0" y="0"/>
                  </a:moveTo>
                  <a:lnTo>
                    <a:pt x="3" y="3"/>
                  </a:lnTo>
                  <a:lnTo>
                    <a:pt x="11" y="15"/>
                  </a:lnTo>
                  <a:lnTo>
                    <a:pt x="22" y="33"/>
                  </a:lnTo>
                  <a:lnTo>
                    <a:pt x="39" y="58"/>
                  </a:lnTo>
                  <a:lnTo>
                    <a:pt x="58" y="90"/>
                  </a:lnTo>
                  <a:lnTo>
                    <a:pt x="82" y="126"/>
                  </a:lnTo>
                  <a:lnTo>
                    <a:pt x="108" y="165"/>
                  </a:lnTo>
                  <a:lnTo>
                    <a:pt x="136" y="210"/>
                  </a:lnTo>
                  <a:lnTo>
                    <a:pt x="166" y="257"/>
                  </a:lnTo>
                  <a:lnTo>
                    <a:pt x="197" y="306"/>
                  </a:lnTo>
                  <a:lnTo>
                    <a:pt x="231" y="359"/>
                  </a:lnTo>
                  <a:lnTo>
                    <a:pt x="264" y="411"/>
                  </a:lnTo>
                  <a:lnTo>
                    <a:pt x="300" y="464"/>
                  </a:lnTo>
                  <a:lnTo>
                    <a:pt x="348" y="539"/>
                  </a:lnTo>
                  <a:lnTo>
                    <a:pt x="397" y="612"/>
                  </a:lnTo>
                  <a:lnTo>
                    <a:pt x="442" y="682"/>
                  </a:lnTo>
                  <a:lnTo>
                    <a:pt x="374" y="682"/>
                  </a:lnTo>
                  <a:lnTo>
                    <a:pt x="322" y="584"/>
                  </a:lnTo>
                  <a:lnTo>
                    <a:pt x="268" y="485"/>
                  </a:lnTo>
                  <a:lnTo>
                    <a:pt x="238" y="428"/>
                  </a:lnTo>
                  <a:lnTo>
                    <a:pt x="207" y="374"/>
                  </a:lnTo>
                  <a:lnTo>
                    <a:pt x="177" y="319"/>
                  </a:lnTo>
                  <a:lnTo>
                    <a:pt x="149" y="267"/>
                  </a:lnTo>
                  <a:lnTo>
                    <a:pt x="121" y="218"/>
                  </a:lnTo>
                  <a:lnTo>
                    <a:pt x="97" y="173"/>
                  </a:lnTo>
                  <a:lnTo>
                    <a:pt x="72" y="129"/>
                  </a:lnTo>
                  <a:lnTo>
                    <a:pt x="52" y="94"/>
                  </a:lnTo>
                  <a:lnTo>
                    <a:pt x="35" y="62"/>
                  </a:lnTo>
                  <a:lnTo>
                    <a:pt x="20" y="35"/>
                  </a:lnTo>
                  <a:lnTo>
                    <a:pt x="9" y="1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7" name="Freeform 167"/>
            <p:cNvSpPr>
              <a:spLocks/>
            </p:cNvSpPr>
            <p:nvPr/>
          </p:nvSpPr>
          <p:spPr bwMode="auto">
            <a:xfrm>
              <a:off x="7099300" y="5478463"/>
              <a:ext cx="106363" cy="217487"/>
            </a:xfrm>
            <a:custGeom>
              <a:avLst/>
              <a:gdLst>
                <a:gd name="T0" fmla="*/ 0 w 132"/>
                <a:gd name="T1" fmla="*/ 0 h 274"/>
                <a:gd name="T2" fmla="*/ 132 w 132"/>
                <a:gd name="T3" fmla="*/ 274 h 274"/>
                <a:gd name="T4" fmla="*/ 113 w 132"/>
                <a:gd name="T5" fmla="*/ 274 h 274"/>
                <a:gd name="T6" fmla="*/ 0 w 132"/>
                <a:gd name="T7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274">
                  <a:moveTo>
                    <a:pt x="0" y="0"/>
                  </a:moveTo>
                  <a:lnTo>
                    <a:pt x="132" y="274"/>
                  </a:lnTo>
                  <a:lnTo>
                    <a:pt x="113" y="27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8" name="Freeform 168"/>
            <p:cNvSpPr>
              <a:spLocks/>
            </p:cNvSpPr>
            <p:nvPr/>
          </p:nvSpPr>
          <p:spPr bwMode="auto">
            <a:xfrm>
              <a:off x="6575425" y="5116513"/>
              <a:ext cx="157163" cy="579437"/>
            </a:xfrm>
            <a:custGeom>
              <a:avLst/>
              <a:gdLst>
                <a:gd name="T0" fmla="*/ 0 w 197"/>
                <a:gd name="T1" fmla="*/ 0 h 729"/>
                <a:gd name="T2" fmla="*/ 2 w 197"/>
                <a:gd name="T3" fmla="*/ 5 h 729"/>
                <a:gd name="T4" fmla="*/ 5 w 197"/>
                <a:gd name="T5" fmla="*/ 20 h 729"/>
                <a:gd name="T6" fmla="*/ 11 w 197"/>
                <a:gd name="T7" fmla="*/ 47 h 729"/>
                <a:gd name="T8" fmla="*/ 20 w 197"/>
                <a:gd name="T9" fmla="*/ 79 h 729"/>
                <a:gd name="T10" fmla="*/ 31 w 197"/>
                <a:gd name="T11" fmla="*/ 120 h 729"/>
                <a:gd name="T12" fmla="*/ 44 w 197"/>
                <a:gd name="T13" fmla="*/ 169 h 729"/>
                <a:gd name="T14" fmla="*/ 59 w 197"/>
                <a:gd name="T15" fmla="*/ 221 h 729"/>
                <a:gd name="T16" fmla="*/ 76 w 197"/>
                <a:gd name="T17" fmla="*/ 282 h 729"/>
                <a:gd name="T18" fmla="*/ 93 w 197"/>
                <a:gd name="T19" fmla="*/ 344 h 729"/>
                <a:gd name="T20" fmla="*/ 112 w 197"/>
                <a:gd name="T21" fmla="*/ 411 h 729"/>
                <a:gd name="T22" fmla="*/ 130 w 197"/>
                <a:gd name="T23" fmla="*/ 481 h 729"/>
                <a:gd name="T24" fmla="*/ 149 w 197"/>
                <a:gd name="T25" fmla="*/ 550 h 729"/>
                <a:gd name="T26" fmla="*/ 168 w 197"/>
                <a:gd name="T27" fmla="*/ 622 h 729"/>
                <a:gd name="T28" fmla="*/ 197 w 197"/>
                <a:gd name="T29" fmla="*/ 729 h 729"/>
                <a:gd name="T30" fmla="*/ 156 w 197"/>
                <a:gd name="T31" fmla="*/ 729 h 729"/>
                <a:gd name="T32" fmla="*/ 136 w 197"/>
                <a:gd name="T33" fmla="*/ 631 h 729"/>
                <a:gd name="T34" fmla="*/ 121 w 197"/>
                <a:gd name="T35" fmla="*/ 558 h 729"/>
                <a:gd name="T36" fmla="*/ 104 w 197"/>
                <a:gd name="T37" fmla="*/ 487 h 729"/>
                <a:gd name="T38" fmla="*/ 89 w 197"/>
                <a:gd name="T39" fmla="*/ 417 h 729"/>
                <a:gd name="T40" fmla="*/ 74 w 197"/>
                <a:gd name="T41" fmla="*/ 349 h 729"/>
                <a:gd name="T42" fmla="*/ 61 w 197"/>
                <a:gd name="T43" fmla="*/ 285 h 729"/>
                <a:gd name="T44" fmla="*/ 48 w 197"/>
                <a:gd name="T45" fmla="*/ 225 h 729"/>
                <a:gd name="T46" fmla="*/ 37 w 197"/>
                <a:gd name="T47" fmla="*/ 171 h 729"/>
                <a:gd name="T48" fmla="*/ 26 w 197"/>
                <a:gd name="T49" fmla="*/ 122 h 729"/>
                <a:gd name="T50" fmla="*/ 17 w 197"/>
                <a:gd name="T51" fmla="*/ 80 h 729"/>
                <a:gd name="T52" fmla="*/ 9 w 197"/>
                <a:gd name="T53" fmla="*/ 47 h 729"/>
                <a:gd name="T54" fmla="*/ 3 w 197"/>
                <a:gd name="T55" fmla="*/ 22 h 729"/>
                <a:gd name="T56" fmla="*/ 0 w 197"/>
                <a:gd name="T57" fmla="*/ 5 h 729"/>
                <a:gd name="T58" fmla="*/ 0 w 197"/>
                <a:gd name="T59" fmla="*/ 0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7" h="729">
                  <a:moveTo>
                    <a:pt x="0" y="0"/>
                  </a:moveTo>
                  <a:lnTo>
                    <a:pt x="2" y="5"/>
                  </a:lnTo>
                  <a:lnTo>
                    <a:pt x="5" y="20"/>
                  </a:lnTo>
                  <a:lnTo>
                    <a:pt x="11" y="47"/>
                  </a:lnTo>
                  <a:lnTo>
                    <a:pt x="20" y="79"/>
                  </a:lnTo>
                  <a:lnTo>
                    <a:pt x="31" y="120"/>
                  </a:lnTo>
                  <a:lnTo>
                    <a:pt x="44" y="169"/>
                  </a:lnTo>
                  <a:lnTo>
                    <a:pt x="59" y="221"/>
                  </a:lnTo>
                  <a:lnTo>
                    <a:pt x="76" y="282"/>
                  </a:lnTo>
                  <a:lnTo>
                    <a:pt x="93" y="344"/>
                  </a:lnTo>
                  <a:lnTo>
                    <a:pt x="112" y="411"/>
                  </a:lnTo>
                  <a:lnTo>
                    <a:pt x="130" y="481"/>
                  </a:lnTo>
                  <a:lnTo>
                    <a:pt x="149" y="550"/>
                  </a:lnTo>
                  <a:lnTo>
                    <a:pt x="168" y="622"/>
                  </a:lnTo>
                  <a:lnTo>
                    <a:pt x="197" y="729"/>
                  </a:lnTo>
                  <a:lnTo>
                    <a:pt x="156" y="729"/>
                  </a:lnTo>
                  <a:lnTo>
                    <a:pt x="136" y="631"/>
                  </a:lnTo>
                  <a:lnTo>
                    <a:pt x="121" y="558"/>
                  </a:lnTo>
                  <a:lnTo>
                    <a:pt x="104" y="487"/>
                  </a:lnTo>
                  <a:lnTo>
                    <a:pt x="89" y="417"/>
                  </a:lnTo>
                  <a:lnTo>
                    <a:pt x="74" y="349"/>
                  </a:lnTo>
                  <a:lnTo>
                    <a:pt x="61" y="285"/>
                  </a:lnTo>
                  <a:lnTo>
                    <a:pt x="48" y="225"/>
                  </a:lnTo>
                  <a:lnTo>
                    <a:pt x="37" y="171"/>
                  </a:lnTo>
                  <a:lnTo>
                    <a:pt x="26" y="122"/>
                  </a:lnTo>
                  <a:lnTo>
                    <a:pt x="17" y="80"/>
                  </a:lnTo>
                  <a:lnTo>
                    <a:pt x="9" y="47"/>
                  </a:lnTo>
                  <a:lnTo>
                    <a:pt x="3" y="22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9" name="Freeform 169"/>
            <p:cNvSpPr>
              <a:spLocks/>
            </p:cNvSpPr>
            <p:nvPr/>
          </p:nvSpPr>
          <p:spPr bwMode="auto">
            <a:xfrm>
              <a:off x="6302375" y="5319713"/>
              <a:ext cx="38100" cy="376237"/>
            </a:xfrm>
            <a:custGeom>
              <a:avLst/>
              <a:gdLst>
                <a:gd name="T0" fmla="*/ 0 w 48"/>
                <a:gd name="T1" fmla="*/ 0 h 474"/>
                <a:gd name="T2" fmla="*/ 48 w 48"/>
                <a:gd name="T3" fmla="*/ 474 h 474"/>
                <a:gd name="T4" fmla="*/ 28 w 48"/>
                <a:gd name="T5" fmla="*/ 474 h 474"/>
                <a:gd name="T6" fmla="*/ 0 w 48"/>
                <a:gd name="T7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474">
                  <a:moveTo>
                    <a:pt x="0" y="0"/>
                  </a:moveTo>
                  <a:lnTo>
                    <a:pt x="48" y="474"/>
                  </a:lnTo>
                  <a:lnTo>
                    <a:pt x="28" y="47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00" name="Freeform 170"/>
            <p:cNvSpPr>
              <a:spLocks/>
            </p:cNvSpPr>
            <p:nvPr/>
          </p:nvSpPr>
          <p:spPr bwMode="auto">
            <a:xfrm>
              <a:off x="6189663" y="5459413"/>
              <a:ext cx="14288" cy="236537"/>
            </a:xfrm>
            <a:custGeom>
              <a:avLst/>
              <a:gdLst>
                <a:gd name="T0" fmla="*/ 2 w 19"/>
                <a:gd name="T1" fmla="*/ 0 h 299"/>
                <a:gd name="T2" fmla="*/ 2 w 19"/>
                <a:gd name="T3" fmla="*/ 6 h 299"/>
                <a:gd name="T4" fmla="*/ 2 w 19"/>
                <a:gd name="T5" fmla="*/ 23 h 299"/>
                <a:gd name="T6" fmla="*/ 4 w 19"/>
                <a:gd name="T7" fmla="*/ 51 h 299"/>
                <a:gd name="T8" fmla="*/ 6 w 19"/>
                <a:gd name="T9" fmla="*/ 87 h 299"/>
                <a:gd name="T10" fmla="*/ 9 w 19"/>
                <a:gd name="T11" fmla="*/ 130 h 299"/>
                <a:gd name="T12" fmla="*/ 11 w 19"/>
                <a:gd name="T13" fmla="*/ 181 h 299"/>
                <a:gd name="T14" fmla="*/ 15 w 19"/>
                <a:gd name="T15" fmla="*/ 237 h 299"/>
                <a:gd name="T16" fmla="*/ 19 w 19"/>
                <a:gd name="T17" fmla="*/ 299 h 299"/>
                <a:gd name="T18" fmla="*/ 0 w 19"/>
                <a:gd name="T19" fmla="*/ 299 h 299"/>
                <a:gd name="T20" fmla="*/ 0 w 19"/>
                <a:gd name="T21" fmla="*/ 237 h 299"/>
                <a:gd name="T22" fmla="*/ 0 w 19"/>
                <a:gd name="T23" fmla="*/ 181 h 299"/>
                <a:gd name="T24" fmla="*/ 0 w 19"/>
                <a:gd name="T25" fmla="*/ 130 h 299"/>
                <a:gd name="T26" fmla="*/ 0 w 19"/>
                <a:gd name="T27" fmla="*/ 87 h 299"/>
                <a:gd name="T28" fmla="*/ 0 w 19"/>
                <a:gd name="T29" fmla="*/ 51 h 299"/>
                <a:gd name="T30" fmla="*/ 2 w 19"/>
                <a:gd name="T31" fmla="*/ 23 h 299"/>
                <a:gd name="T32" fmla="*/ 2 w 19"/>
                <a:gd name="T33" fmla="*/ 6 h 299"/>
                <a:gd name="T34" fmla="*/ 2 w 19"/>
                <a:gd name="T35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299">
                  <a:moveTo>
                    <a:pt x="2" y="0"/>
                  </a:moveTo>
                  <a:lnTo>
                    <a:pt x="2" y="6"/>
                  </a:lnTo>
                  <a:lnTo>
                    <a:pt x="2" y="23"/>
                  </a:lnTo>
                  <a:lnTo>
                    <a:pt x="4" y="51"/>
                  </a:lnTo>
                  <a:lnTo>
                    <a:pt x="6" y="87"/>
                  </a:lnTo>
                  <a:lnTo>
                    <a:pt x="9" y="130"/>
                  </a:lnTo>
                  <a:lnTo>
                    <a:pt x="11" y="181"/>
                  </a:lnTo>
                  <a:lnTo>
                    <a:pt x="15" y="237"/>
                  </a:lnTo>
                  <a:lnTo>
                    <a:pt x="19" y="299"/>
                  </a:lnTo>
                  <a:lnTo>
                    <a:pt x="0" y="299"/>
                  </a:lnTo>
                  <a:lnTo>
                    <a:pt x="0" y="237"/>
                  </a:lnTo>
                  <a:lnTo>
                    <a:pt x="0" y="181"/>
                  </a:lnTo>
                  <a:lnTo>
                    <a:pt x="0" y="130"/>
                  </a:lnTo>
                  <a:lnTo>
                    <a:pt x="0" y="87"/>
                  </a:lnTo>
                  <a:lnTo>
                    <a:pt x="0" y="51"/>
                  </a:lnTo>
                  <a:lnTo>
                    <a:pt x="2" y="23"/>
                  </a:lnTo>
                  <a:lnTo>
                    <a:pt x="2" y="6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FC48CC06-16EF-C4AB-4DBB-F73F7DFD90CE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 cstate="print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860" r="13860"/>
          <a:stretch>
            <a:fillRect/>
          </a:stretch>
        </p:blipFill>
        <p:spPr/>
      </p:pic>
      <p:sp>
        <p:nvSpPr>
          <p:cNvPr id="3234" name="Title 3233"/>
          <p:cNvSpPr>
            <a:spLocks noGrp="1"/>
          </p:cNvSpPr>
          <p:nvPr>
            <p:ph type="title"/>
          </p:nvPr>
        </p:nvSpPr>
        <p:spPr>
          <a:xfrm>
            <a:off x="6287998" y="2852294"/>
            <a:ext cx="4804229" cy="884555"/>
          </a:xfrm>
        </p:spPr>
        <p:txBody>
          <a:bodyPr>
            <a:noAutofit/>
          </a:bodyPr>
          <a:lstStyle/>
          <a:p>
            <a:r>
              <a:rPr lang="en-US" sz="4800" dirty="0">
                <a:solidFill>
                  <a:schemeClr val="accent1"/>
                </a:solidFill>
              </a:rPr>
              <a:t>When collaboration goes wrong?</a:t>
            </a:r>
          </a:p>
        </p:txBody>
      </p:sp>
      <p:sp>
        <p:nvSpPr>
          <p:cNvPr id="3401" name="Rectangle 3400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74" name="Freeform 377"/>
          <p:cNvSpPr>
            <a:spLocks/>
          </p:cNvSpPr>
          <p:nvPr/>
        </p:nvSpPr>
        <p:spPr bwMode="auto">
          <a:xfrm>
            <a:off x="3137826" y="11575"/>
            <a:ext cx="3460379" cy="6858000"/>
          </a:xfrm>
          <a:custGeom>
            <a:avLst/>
            <a:gdLst>
              <a:gd name="T0" fmla="*/ 3051 w 3077"/>
              <a:gd name="T1" fmla="*/ 0 h 3602"/>
              <a:gd name="T2" fmla="*/ 3077 w 3077"/>
              <a:gd name="T3" fmla="*/ 0 h 3602"/>
              <a:gd name="T4" fmla="*/ 3019 w 3077"/>
              <a:gd name="T5" fmla="*/ 64 h 3602"/>
              <a:gd name="T6" fmla="*/ 2773 w 3077"/>
              <a:gd name="T7" fmla="*/ 321 h 3602"/>
              <a:gd name="T8" fmla="*/ 2527 w 3077"/>
              <a:gd name="T9" fmla="*/ 577 h 3602"/>
              <a:gd name="T10" fmla="*/ 2280 w 3077"/>
              <a:gd name="T11" fmla="*/ 832 h 3602"/>
              <a:gd name="T12" fmla="*/ 2031 w 3077"/>
              <a:gd name="T13" fmla="*/ 1086 h 3602"/>
              <a:gd name="T14" fmla="*/ 1782 w 3077"/>
              <a:gd name="T15" fmla="*/ 1339 h 3602"/>
              <a:gd name="T16" fmla="*/ 1533 w 3077"/>
              <a:gd name="T17" fmla="*/ 1592 h 3602"/>
              <a:gd name="T18" fmla="*/ 1355 w 3077"/>
              <a:gd name="T19" fmla="*/ 1770 h 3602"/>
              <a:gd name="T20" fmla="*/ 1464 w 3077"/>
              <a:gd name="T21" fmla="*/ 1770 h 3602"/>
              <a:gd name="T22" fmla="*/ 1676 w 3077"/>
              <a:gd name="T23" fmla="*/ 1770 h 3602"/>
              <a:gd name="T24" fmla="*/ 1775 w 3077"/>
              <a:gd name="T25" fmla="*/ 1771 h 3602"/>
              <a:gd name="T26" fmla="*/ 1708 w 3077"/>
              <a:gd name="T27" fmla="*/ 1842 h 3602"/>
              <a:gd name="T28" fmla="*/ 1481 w 3077"/>
              <a:gd name="T29" fmla="*/ 2084 h 3602"/>
              <a:gd name="T30" fmla="*/ 1252 w 3077"/>
              <a:gd name="T31" fmla="*/ 2326 h 3602"/>
              <a:gd name="T32" fmla="*/ 1024 w 3077"/>
              <a:gd name="T33" fmla="*/ 2566 h 3602"/>
              <a:gd name="T34" fmla="*/ 794 w 3077"/>
              <a:gd name="T35" fmla="*/ 2806 h 3602"/>
              <a:gd name="T36" fmla="*/ 564 w 3077"/>
              <a:gd name="T37" fmla="*/ 3046 h 3602"/>
              <a:gd name="T38" fmla="*/ 449 w 3077"/>
              <a:gd name="T39" fmla="*/ 3164 h 3602"/>
              <a:gd name="T40" fmla="*/ 333 w 3077"/>
              <a:gd name="T41" fmla="*/ 3283 h 3602"/>
              <a:gd name="T42" fmla="*/ 100 w 3077"/>
              <a:gd name="T43" fmla="*/ 3520 h 3602"/>
              <a:gd name="T44" fmla="*/ 19 w 3077"/>
              <a:gd name="T45" fmla="*/ 3602 h 3602"/>
              <a:gd name="T46" fmla="*/ 0 w 3077"/>
              <a:gd name="T47" fmla="*/ 3602 h 3602"/>
              <a:gd name="T48" fmla="*/ 84 w 3077"/>
              <a:gd name="T49" fmla="*/ 3506 h 3602"/>
              <a:gd name="T50" fmla="*/ 304 w 3077"/>
              <a:gd name="T51" fmla="*/ 3257 h 3602"/>
              <a:gd name="T52" fmla="*/ 415 w 3077"/>
              <a:gd name="T53" fmla="*/ 3133 h 3602"/>
              <a:gd name="T54" fmla="*/ 526 w 3077"/>
              <a:gd name="T55" fmla="*/ 3010 h 3602"/>
              <a:gd name="T56" fmla="*/ 748 w 3077"/>
              <a:gd name="T57" fmla="*/ 2763 h 3602"/>
              <a:gd name="T58" fmla="*/ 970 w 3077"/>
              <a:gd name="T59" fmla="*/ 2517 h 3602"/>
              <a:gd name="T60" fmla="*/ 1195 w 3077"/>
              <a:gd name="T61" fmla="*/ 2271 h 3602"/>
              <a:gd name="T62" fmla="*/ 1420 w 3077"/>
              <a:gd name="T63" fmla="*/ 2027 h 3602"/>
              <a:gd name="T64" fmla="*/ 1578 w 3077"/>
              <a:gd name="T65" fmla="*/ 1856 h 3602"/>
              <a:gd name="T66" fmla="*/ 1464 w 3077"/>
              <a:gd name="T67" fmla="*/ 1856 h 3602"/>
              <a:gd name="T68" fmla="*/ 1251 w 3077"/>
              <a:gd name="T69" fmla="*/ 1856 h 3602"/>
              <a:gd name="T70" fmla="*/ 1146 w 3077"/>
              <a:gd name="T71" fmla="*/ 1856 h 3602"/>
              <a:gd name="T72" fmla="*/ 1220 w 3077"/>
              <a:gd name="T73" fmla="*/ 1783 h 3602"/>
              <a:gd name="T74" fmla="*/ 1472 w 3077"/>
              <a:gd name="T75" fmla="*/ 1532 h 3602"/>
              <a:gd name="T76" fmla="*/ 1724 w 3077"/>
              <a:gd name="T77" fmla="*/ 1282 h 3602"/>
              <a:gd name="T78" fmla="*/ 1978 w 3077"/>
              <a:gd name="T79" fmla="*/ 1033 h 3602"/>
              <a:gd name="T80" fmla="*/ 2233 w 3077"/>
              <a:gd name="T81" fmla="*/ 785 h 3602"/>
              <a:gd name="T82" fmla="*/ 2487 w 3077"/>
              <a:gd name="T83" fmla="*/ 538 h 3602"/>
              <a:gd name="T84" fmla="*/ 2744 w 3077"/>
              <a:gd name="T85" fmla="*/ 291 h 3602"/>
              <a:gd name="T86" fmla="*/ 3002 w 3077"/>
              <a:gd name="T87" fmla="*/ 47 h 3602"/>
              <a:gd name="T88" fmla="*/ 3051 w 3077"/>
              <a:gd name="T89" fmla="*/ 0 h 3602"/>
              <a:gd name="connsiteX0" fmla="*/ 9854 w 9938"/>
              <a:gd name="connsiteY0" fmla="*/ 0 h 10000"/>
              <a:gd name="connsiteX1" fmla="*/ 9938 w 9938"/>
              <a:gd name="connsiteY1" fmla="*/ 0 h 10000"/>
              <a:gd name="connsiteX2" fmla="*/ 9750 w 9938"/>
              <a:gd name="connsiteY2" fmla="*/ 178 h 10000"/>
              <a:gd name="connsiteX3" fmla="*/ 8950 w 9938"/>
              <a:gd name="connsiteY3" fmla="*/ 891 h 10000"/>
              <a:gd name="connsiteX4" fmla="*/ 8151 w 9938"/>
              <a:gd name="connsiteY4" fmla="*/ 1602 h 10000"/>
              <a:gd name="connsiteX5" fmla="*/ 7348 w 9938"/>
              <a:gd name="connsiteY5" fmla="*/ 2310 h 10000"/>
              <a:gd name="connsiteX6" fmla="*/ 6539 w 9938"/>
              <a:gd name="connsiteY6" fmla="*/ 3015 h 10000"/>
              <a:gd name="connsiteX7" fmla="*/ 5729 w 9938"/>
              <a:gd name="connsiteY7" fmla="*/ 3717 h 10000"/>
              <a:gd name="connsiteX8" fmla="*/ 4920 w 9938"/>
              <a:gd name="connsiteY8" fmla="*/ 4420 h 10000"/>
              <a:gd name="connsiteX9" fmla="*/ 4342 w 9938"/>
              <a:gd name="connsiteY9" fmla="*/ 4914 h 10000"/>
              <a:gd name="connsiteX10" fmla="*/ 4696 w 9938"/>
              <a:gd name="connsiteY10" fmla="*/ 4914 h 10000"/>
              <a:gd name="connsiteX11" fmla="*/ 5385 w 9938"/>
              <a:gd name="connsiteY11" fmla="*/ 4914 h 10000"/>
              <a:gd name="connsiteX12" fmla="*/ 5707 w 9938"/>
              <a:gd name="connsiteY12" fmla="*/ 4917 h 10000"/>
              <a:gd name="connsiteX13" fmla="*/ 5489 w 9938"/>
              <a:gd name="connsiteY13" fmla="*/ 5114 h 10000"/>
              <a:gd name="connsiteX14" fmla="*/ 4751 w 9938"/>
              <a:gd name="connsiteY14" fmla="*/ 5786 h 10000"/>
              <a:gd name="connsiteX15" fmla="*/ 4007 w 9938"/>
              <a:gd name="connsiteY15" fmla="*/ 6458 h 10000"/>
              <a:gd name="connsiteX16" fmla="*/ 3266 w 9938"/>
              <a:gd name="connsiteY16" fmla="*/ 7124 h 10000"/>
              <a:gd name="connsiteX17" fmla="*/ 2518 w 9938"/>
              <a:gd name="connsiteY17" fmla="*/ 7790 h 10000"/>
              <a:gd name="connsiteX18" fmla="*/ 1771 w 9938"/>
              <a:gd name="connsiteY18" fmla="*/ 8456 h 10000"/>
              <a:gd name="connsiteX19" fmla="*/ 1397 w 9938"/>
              <a:gd name="connsiteY19" fmla="*/ 8784 h 10000"/>
              <a:gd name="connsiteX20" fmla="*/ 1020 w 9938"/>
              <a:gd name="connsiteY20" fmla="*/ 9114 h 10000"/>
              <a:gd name="connsiteX21" fmla="*/ 263 w 9938"/>
              <a:gd name="connsiteY21" fmla="*/ 9772 h 10000"/>
              <a:gd name="connsiteX22" fmla="*/ 0 w 9938"/>
              <a:gd name="connsiteY22" fmla="*/ 10000 h 10000"/>
              <a:gd name="connsiteX23" fmla="*/ 211 w 9938"/>
              <a:gd name="connsiteY23" fmla="*/ 9733 h 10000"/>
              <a:gd name="connsiteX24" fmla="*/ 926 w 9938"/>
              <a:gd name="connsiteY24" fmla="*/ 9042 h 10000"/>
              <a:gd name="connsiteX25" fmla="*/ 1287 w 9938"/>
              <a:gd name="connsiteY25" fmla="*/ 8698 h 10000"/>
              <a:gd name="connsiteX26" fmla="*/ 1647 w 9938"/>
              <a:gd name="connsiteY26" fmla="*/ 8356 h 10000"/>
              <a:gd name="connsiteX27" fmla="*/ 2369 w 9938"/>
              <a:gd name="connsiteY27" fmla="*/ 7671 h 10000"/>
              <a:gd name="connsiteX28" fmla="*/ 3090 w 9938"/>
              <a:gd name="connsiteY28" fmla="*/ 6988 h 10000"/>
              <a:gd name="connsiteX29" fmla="*/ 3822 w 9938"/>
              <a:gd name="connsiteY29" fmla="*/ 6305 h 10000"/>
              <a:gd name="connsiteX30" fmla="*/ 4553 w 9938"/>
              <a:gd name="connsiteY30" fmla="*/ 5627 h 10000"/>
              <a:gd name="connsiteX31" fmla="*/ 5066 w 9938"/>
              <a:gd name="connsiteY31" fmla="*/ 5153 h 10000"/>
              <a:gd name="connsiteX32" fmla="*/ 4696 w 9938"/>
              <a:gd name="connsiteY32" fmla="*/ 5153 h 10000"/>
              <a:gd name="connsiteX33" fmla="*/ 4004 w 9938"/>
              <a:gd name="connsiteY33" fmla="*/ 5153 h 10000"/>
              <a:gd name="connsiteX34" fmla="*/ 3662 w 9938"/>
              <a:gd name="connsiteY34" fmla="*/ 5153 h 10000"/>
              <a:gd name="connsiteX35" fmla="*/ 3903 w 9938"/>
              <a:gd name="connsiteY35" fmla="*/ 4950 h 10000"/>
              <a:gd name="connsiteX36" fmla="*/ 4722 w 9938"/>
              <a:gd name="connsiteY36" fmla="*/ 4253 h 10000"/>
              <a:gd name="connsiteX37" fmla="*/ 5541 w 9938"/>
              <a:gd name="connsiteY37" fmla="*/ 3559 h 10000"/>
              <a:gd name="connsiteX38" fmla="*/ 6366 w 9938"/>
              <a:gd name="connsiteY38" fmla="*/ 2868 h 10000"/>
              <a:gd name="connsiteX39" fmla="*/ 7195 w 9938"/>
              <a:gd name="connsiteY39" fmla="*/ 2179 h 10000"/>
              <a:gd name="connsiteX40" fmla="*/ 8021 w 9938"/>
              <a:gd name="connsiteY40" fmla="*/ 1494 h 10000"/>
              <a:gd name="connsiteX41" fmla="*/ 8856 w 9938"/>
              <a:gd name="connsiteY41" fmla="*/ 808 h 10000"/>
              <a:gd name="connsiteX42" fmla="*/ 9694 w 9938"/>
              <a:gd name="connsiteY42" fmla="*/ 130 h 10000"/>
              <a:gd name="connsiteX43" fmla="*/ 9854 w 9938"/>
              <a:gd name="connsiteY43" fmla="*/ 0 h 10000"/>
              <a:gd name="connsiteX0" fmla="*/ 9915 w 10000"/>
              <a:gd name="connsiteY0" fmla="*/ 0 h 10000"/>
              <a:gd name="connsiteX1" fmla="*/ 10000 w 10000"/>
              <a:gd name="connsiteY1" fmla="*/ 0 h 10000"/>
              <a:gd name="connsiteX2" fmla="*/ 9811 w 10000"/>
              <a:gd name="connsiteY2" fmla="*/ 178 h 10000"/>
              <a:gd name="connsiteX3" fmla="*/ 9006 w 10000"/>
              <a:gd name="connsiteY3" fmla="*/ 891 h 10000"/>
              <a:gd name="connsiteX4" fmla="*/ 8202 w 10000"/>
              <a:gd name="connsiteY4" fmla="*/ 1602 h 10000"/>
              <a:gd name="connsiteX5" fmla="*/ 7394 w 10000"/>
              <a:gd name="connsiteY5" fmla="*/ 2310 h 10000"/>
              <a:gd name="connsiteX6" fmla="*/ 6580 w 10000"/>
              <a:gd name="connsiteY6" fmla="*/ 3015 h 10000"/>
              <a:gd name="connsiteX7" fmla="*/ 5765 w 10000"/>
              <a:gd name="connsiteY7" fmla="*/ 3717 h 10000"/>
              <a:gd name="connsiteX8" fmla="*/ 4951 w 10000"/>
              <a:gd name="connsiteY8" fmla="*/ 4420 h 10000"/>
              <a:gd name="connsiteX9" fmla="*/ 4369 w 10000"/>
              <a:gd name="connsiteY9" fmla="*/ 4914 h 10000"/>
              <a:gd name="connsiteX10" fmla="*/ 4725 w 10000"/>
              <a:gd name="connsiteY10" fmla="*/ 4914 h 10000"/>
              <a:gd name="connsiteX11" fmla="*/ 5419 w 10000"/>
              <a:gd name="connsiteY11" fmla="*/ 4914 h 10000"/>
              <a:gd name="connsiteX12" fmla="*/ 5743 w 10000"/>
              <a:gd name="connsiteY12" fmla="*/ 4917 h 10000"/>
              <a:gd name="connsiteX13" fmla="*/ 5523 w 10000"/>
              <a:gd name="connsiteY13" fmla="*/ 5114 h 10000"/>
              <a:gd name="connsiteX14" fmla="*/ 4781 w 10000"/>
              <a:gd name="connsiteY14" fmla="*/ 5786 h 10000"/>
              <a:gd name="connsiteX15" fmla="*/ 4032 w 10000"/>
              <a:gd name="connsiteY15" fmla="*/ 6458 h 10000"/>
              <a:gd name="connsiteX16" fmla="*/ 3286 w 10000"/>
              <a:gd name="connsiteY16" fmla="*/ 7124 h 10000"/>
              <a:gd name="connsiteX17" fmla="*/ 2534 w 10000"/>
              <a:gd name="connsiteY17" fmla="*/ 7790 h 10000"/>
              <a:gd name="connsiteX18" fmla="*/ 1782 w 10000"/>
              <a:gd name="connsiteY18" fmla="*/ 8456 h 10000"/>
              <a:gd name="connsiteX19" fmla="*/ 1406 w 10000"/>
              <a:gd name="connsiteY19" fmla="*/ 8784 h 10000"/>
              <a:gd name="connsiteX20" fmla="*/ 1026 w 10000"/>
              <a:gd name="connsiteY20" fmla="*/ 9114 h 10000"/>
              <a:gd name="connsiteX21" fmla="*/ 0 w 10000"/>
              <a:gd name="connsiteY21" fmla="*/ 10000 h 10000"/>
              <a:gd name="connsiteX22" fmla="*/ 212 w 10000"/>
              <a:gd name="connsiteY22" fmla="*/ 9733 h 10000"/>
              <a:gd name="connsiteX23" fmla="*/ 932 w 10000"/>
              <a:gd name="connsiteY23" fmla="*/ 9042 h 10000"/>
              <a:gd name="connsiteX24" fmla="*/ 1295 w 10000"/>
              <a:gd name="connsiteY24" fmla="*/ 8698 h 10000"/>
              <a:gd name="connsiteX25" fmla="*/ 1657 w 10000"/>
              <a:gd name="connsiteY25" fmla="*/ 8356 h 10000"/>
              <a:gd name="connsiteX26" fmla="*/ 2384 w 10000"/>
              <a:gd name="connsiteY26" fmla="*/ 7671 h 10000"/>
              <a:gd name="connsiteX27" fmla="*/ 3109 w 10000"/>
              <a:gd name="connsiteY27" fmla="*/ 6988 h 10000"/>
              <a:gd name="connsiteX28" fmla="*/ 3846 w 10000"/>
              <a:gd name="connsiteY28" fmla="*/ 6305 h 10000"/>
              <a:gd name="connsiteX29" fmla="*/ 4581 w 10000"/>
              <a:gd name="connsiteY29" fmla="*/ 5627 h 10000"/>
              <a:gd name="connsiteX30" fmla="*/ 5098 w 10000"/>
              <a:gd name="connsiteY30" fmla="*/ 5153 h 10000"/>
              <a:gd name="connsiteX31" fmla="*/ 4725 w 10000"/>
              <a:gd name="connsiteY31" fmla="*/ 5153 h 10000"/>
              <a:gd name="connsiteX32" fmla="*/ 4029 w 10000"/>
              <a:gd name="connsiteY32" fmla="*/ 5153 h 10000"/>
              <a:gd name="connsiteX33" fmla="*/ 3685 w 10000"/>
              <a:gd name="connsiteY33" fmla="*/ 5153 h 10000"/>
              <a:gd name="connsiteX34" fmla="*/ 3927 w 10000"/>
              <a:gd name="connsiteY34" fmla="*/ 4950 h 10000"/>
              <a:gd name="connsiteX35" fmla="*/ 4751 w 10000"/>
              <a:gd name="connsiteY35" fmla="*/ 4253 h 10000"/>
              <a:gd name="connsiteX36" fmla="*/ 5576 w 10000"/>
              <a:gd name="connsiteY36" fmla="*/ 3559 h 10000"/>
              <a:gd name="connsiteX37" fmla="*/ 6406 w 10000"/>
              <a:gd name="connsiteY37" fmla="*/ 2868 h 10000"/>
              <a:gd name="connsiteX38" fmla="*/ 7240 w 10000"/>
              <a:gd name="connsiteY38" fmla="*/ 2179 h 10000"/>
              <a:gd name="connsiteX39" fmla="*/ 8071 w 10000"/>
              <a:gd name="connsiteY39" fmla="*/ 1494 h 10000"/>
              <a:gd name="connsiteX40" fmla="*/ 8911 w 10000"/>
              <a:gd name="connsiteY40" fmla="*/ 808 h 10000"/>
              <a:gd name="connsiteX41" fmla="*/ 9754 w 10000"/>
              <a:gd name="connsiteY41" fmla="*/ 130 h 10000"/>
              <a:gd name="connsiteX42" fmla="*/ 9915 w 10000"/>
              <a:gd name="connsiteY42" fmla="*/ 0 h 10000"/>
              <a:gd name="connsiteX0" fmla="*/ 9915 w 10000"/>
              <a:gd name="connsiteY0" fmla="*/ 0 h 10000"/>
              <a:gd name="connsiteX1" fmla="*/ 10000 w 10000"/>
              <a:gd name="connsiteY1" fmla="*/ 0 h 10000"/>
              <a:gd name="connsiteX2" fmla="*/ 9811 w 10000"/>
              <a:gd name="connsiteY2" fmla="*/ 178 h 10000"/>
              <a:gd name="connsiteX3" fmla="*/ 9006 w 10000"/>
              <a:gd name="connsiteY3" fmla="*/ 891 h 10000"/>
              <a:gd name="connsiteX4" fmla="*/ 8202 w 10000"/>
              <a:gd name="connsiteY4" fmla="*/ 1602 h 10000"/>
              <a:gd name="connsiteX5" fmla="*/ 7394 w 10000"/>
              <a:gd name="connsiteY5" fmla="*/ 2310 h 10000"/>
              <a:gd name="connsiteX6" fmla="*/ 6580 w 10000"/>
              <a:gd name="connsiteY6" fmla="*/ 3015 h 10000"/>
              <a:gd name="connsiteX7" fmla="*/ 5765 w 10000"/>
              <a:gd name="connsiteY7" fmla="*/ 3717 h 10000"/>
              <a:gd name="connsiteX8" fmla="*/ 4951 w 10000"/>
              <a:gd name="connsiteY8" fmla="*/ 4420 h 10000"/>
              <a:gd name="connsiteX9" fmla="*/ 4369 w 10000"/>
              <a:gd name="connsiteY9" fmla="*/ 4914 h 10000"/>
              <a:gd name="connsiteX10" fmla="*/ 4725 w 10000"/>
              <a:gd name="connsiteY10" fmla="*/ 4914 h 10000"/>
              <a:gd name="connsiteX11" fmla="*/ 5419 w 10000"/>
              <a:gd name="connsiteY11" fmla="*/ 4914 h 10000"/>
              <a:gd name="connsiteX12" fmla="*/ 5743 w 10000"/>
              <a:gd name="connsiteY12" fmla="*/ 4917 h 10000"/>
              <a:gd name="connsiteX13" fmla="*/ 5523 w 10000"/>
              <a:gd name="connsiteY13" fmla="*/ 5114 h 10000"/>
              <a:gd name="connsiteX14" fmla="*/ 4781 w 10000"/>
              <a:gd name="connsiteY14" fmla="*/ 5786 h 10000"/>
              <a:gd name="connsiteX15" fmla="*/ 4032 w 10000"/>
              <a:gd name="connsiteY15" fmla="*/ 6458 h 10000"/>
              <a:gd name="connsiteX16" fmla="*/ 3286 w 10000"/>
              <a:gd name="connsiteY16" fmla="*/ 7124 h 10000"/>
              <a:gd name="connsiteX17" fmla="*/ 2534 w 10000"/>
              <a:gd name="connsiteY17" fmla="*/ 7790 h 10000"/>
              <a:gd name="connsiteX18" fmla="*/ 1782 w 10000"/>
              <a:gd name="connsiteY18" fmla="*/ 8456 h 10000"/>
              <a:gd name="connsiteX19" fmla="*/ 1406 w 10000"/>
              <a:gd name="connsiteY19" fmla="*/ 8784 h 10000"/>
              <a:gd name="connsiteX20" fmla="*/ 1026 w 10000"/>
              <a:gd name="connsiteY20" fmla="*/ 9114 h 10000"/>
              <a:gd name="connsiteX21" fmla="*/ 0 w 10000"/>
              <a:gd name="connsiteY21" fmla="*/ 10000 h 10000"/>
              <a:gd name="connsiteX22" fmla="*/ 932 w 10000"/>
              <a:gd name="connsiteY22" fmla="*/ 9042 h 10000"/>
              <a:gd name="connsiteX23" fmla="*/ 1295 w 10000"/>
              <a:gd name="connsiteY23" fmla="*/ 8698 h 10000"/>
              <a:gd name="connsiteX24" fmla="*/ 1657 w 10000"/>
              <a:gd name="connsiteY24" fmla="*/ 8356 h 10000"/>
              <a:gd name="connsiteX25" fmla="*/ 2384 w 10000"/>
              <a:gd name="connsiteY25" fmla="*/ 7671 h 10000"/>
              <a:gd name="connsiteX26" fmla="*/ 3109 w 10000"/>
              <a:gd name="connsiteY26" fmla="*/ 6988 h 10000"/>
              <a:gd name="connsiteX27" fmla="*/ 3846 w 10000"/>
              <a:gd name="connsiteY27" fmla="*/ 6305 h 10000"/>
              <a:gd name="connsiteX28" fmla="*/ 4581 w 10000"/>
              <a:gd name="connsiteY28" fmla="*/ 5627 h 10000"/>
              <a:gd name="connsiteX29" fmla="*/ 5098 w 10000"/>
              <a:gd name="connsiteY29" fmla="*/ 5153 h 10000"/>
              <a:gd name="connsiteX30" fmla="*/ 4725 w 10000"/>
              <a:gd name="connsiteY30" fmla="*/ 5153 h 10000"/>
              <a:gd name="connsiteX31" fmla="*/ 4029 w 10000"/>
              <a:gd name="connsiteY31" fmla="*/ 5153 h 10000"/>
              <a:gd name="connsiteX32" fmla="*/ 3685 w 10000"/>
              <a:gd name="connsiteY32" fmla="*/ 5153 h 10000"/>
              <a:gd name="connsiteX33" fmla="*/ 3927 w 10000"/>
              <a:gd name="connsiteY33" fmla="*/ 4950 h 10000"/>
              <a:gd name="connsiteX34" fmla="*/ 4751 w 10000"/>
              <a:gd name="connsiteY34" fmla="*/ 4253 h 10000"/>
              <a:gd name="connsiteX35" fmla="*/ 5576 w 10000"/>
              <a:gd name="connsiteY35" fmla="*/ 3559 h 10000"/>
              <a:gd name="connsiteX36" fmla="*/ 6406 w 10000"/>
              <a:gd name="connsiteY36" fmla="*/ 2868 h 10000"/>
              <a:gd name="connsiteX37" fmla="*/ 7240 w 10000"/>
              <a:gd name="connsiteY37" fmla="*/ 2179 h 10000"/>
              <a:gd name="connsiteX38" fmla="*/ 8071 w 10000"/>
              <a:gd name="connsiteY38" fmla="*/ 1494 h 10000"/>
              <a:gd name="connsiteX39" fmla="*/ 8911 w 10000"/>
              <a:gd name="connsiteY39" fmla="*/ 808 h 10000"/>
              <a:gd name="connsiteX40" fmla="*/ 9754 w 10000"/>
              <a:gd name="connsiteY40" fmla="*/ 130 h 10000"/>
              <a:gd name="connsiteX41" fmla="*/ 9915 w 10000"/>
              <a:gd name="connsiteY41" fmla="*/ 0 h 10000"/>
              <a:gd name="connsiteX0" fmla="*/ 9915 w 10000"/>
              <a:gd name="connsiteY0" fmla="*/ 0 h 10000"/>
              <a:gd name="connsiteX1" fmla="*/ 10000 w 10000"/>
              <a:gd name="connsiteY1" fmla="*/ 0 h 10000"/>
              <a:gd name="connsiteX2" fmla="*/ 9811 w 10000"/>
              <a:gd name="connsiteY2" fmla="*/ 178 h 10000"/>
              <a:gd name="connsiteX3" fmla="*/ 9006 w 10000"/>
              <a:gd name="connsiteY3" fmla="*/ 891 h 10000"/>
              <a:gd name="connsiteX4" fmla="*/ 8202 w 10000"/>
              <a:gd name="connsiteY4" fmla="*/ 1602 h 10000"/>
              <a:gd name="connsiteX5" fmla="*/ 7394 w 10000"/>
              <a:gd name="connsiteY5" fmla="*/ 2310 h 10000"/>
              <a:gd name="connsiteX6" fmla="*/ 6580 w 10000"/>
              <a:gd name="connsiteY6" fmla="*/ 3015 h 10000"/>
              <a:gd name="connsiteX7" fmla="*/ 5765 w 10000"/>
              <a:gd name="connsiteY7" fmla="*/ 3717 h 10000"/>
              <a:gd name="connsiteX8" fmla="*/ 4951 w 10000"/>
              <a:gd name="connsiteY8" fmla="*/ 4420 h 10000"/>
              <a:gd name="connsiteX9" fmla="*/ 4369 w 10000"/>
              <a:gd name="connsiteY9" fmla="*/ 4914 h 10000"/>
              <a:gd name="connsiteX10" fmla="*/ 4725 w 10000"/>
              <a:gd name="connsiteY10" fmla="*/ 4914 h 10000"/>
              <a:gd name="connsiteX11" fmla="*/ 5419 w 10000"/>
              <a:gd name="connsiteY11" fmla="*/ 4914 h 10000"/>
              <a:gd name="connsiteX12" fmla="*/ 5743 w 10000"/>
              <a:gd name="connsiteY12" fmla="*/ 4917 h 10000"/>
              <a:gd name="connsiteX13" fmla="*/ 5523 w 10000"/>
              <a:gd name="connsiteY13" fmla="*/ 5114 h 10000"/>
              <a:gd name="connsiteX14" fmla="*/ 4781 w 10000"/>
              <a:gd name="connsiteY14" fmla="*/ 5786 h 10000"/>
              <a:gd name="connsiteX15" fmla="*/ 4032 w 10000"/>
              <a:gd name="connsiteY15" fmla="*/ 6458 h 10000"/>
              <a:gd name="connsiteX16" fmla="*/ 3286 w 10000"/>
              <a:gd name="connsiteY16" fmla="*/ 7124 h 10000"/>
              <a:gd name="connsiteX17" fmla="*/ 2534 w 10000"/>
              <a:gd name="connsiteY17" fmla="*/ 7790 h 10000"/>
              <a:gd name="connsiteX18" fmla="*/ 1782 w 10000"/>
              <a:gd name="connsiteY18" fmla="*/ 8456 h 10000"/>
              <a:gd name="connsiteX19" fmla="*/ 1406 w 10000"/>
              <a:gd name="connsiteY19" fmla="*/ 8784 h 10000"/>
              <a:gd name="connsiteX20" fmla="*/ 0 w 10000"/>
              <a:gd name="connsiteY20" fmla="*/ 10000 h 10000"/>
              <a:gd name="connsiteX21" fmla="*/ 932 w 10000"/>
              <a:gd name="connsiteY21" fmla="*/ 9042 h 10000"/>
              <a:gd name="connsiteX22" fmla="*/ 1295 w 10000"/>
              <a:gd name="connsiteY22" fmla="*/ 8698 h 10000"/>
              <a:gd name="connsiteX23" fmla="*/ 1657 w 10000"/>
              <a:gd name="connsiteY23" fmla="*/ 8356 h 10000"/>
              <a:gd name="connsiteX24" fmla="*/ 2384 w 10000"/>
              <a:gd name="connsiteY24" fmla="*/ 7671 h 10000"/>
              <a:gd name="connsiteX25" fmla="*/ 3109 w 10000"/>
              <a:gd name="connsiteY25" fmla="*/ 6988 h 10000"/>
              <a:gd name="connsiteX26" fmla="*/ 3846 w 10000"/>
              <a:gd name="connsiteY26" fmla="*/ 6305 h 10000"/>
              <a:gd name="connsiteX27" fmla="*/ 4581 w 10000"/>
              <a:gd name="connsiteY27" fmla="*/ 5627 h 10000"/>
              <a:gd name="connsiteX28" fmla="*/ 5098 w 10000"/>
              <a:gd name="connsiteY28" fmla="*/ 5153 h 10000"/>
              <a:gd name="connsiteX29" fmla="*/ 4725 w 10000"/>
              <a:gd name="connsiteY29" fmla="*/ 5153 h 10000"/>
              <a:gd name="connsiteX30" fmla="*/ 4029 w 10000"/>
              <a:gd name="connsiteY30" fmla="*/ 5153 h 10000"/>
              <a:gd name="connsiteX31" fmla="*/ 3685 w 10000"/>
              <a:gd name="connsiteY31" fmla="*/ 5153 h 10000"/>
              <a:gd name="connsiteX32" fmla="*/ 3927 w 10000"/>
              <a:gd name="connsiteY32" fmla="*/ 4950 h 10000"/>
              <a:gd name="connsiteX33" fmla="*/ 4751 w 10000"/>
              <a:gd name="connsiteY33" fmla="*/ 4253 h 10000"/>
              <a:gd name="connsiteX34" fmla="*/ 5576 w 10000"/>
              <a:gd name="connsiteY34" fmla="*/ 3559 h 10000"/>
              <a:gd name="connsiteX35" fmla="*/ 6406 w 10000"/>
              <a:gd name="connsiteY35" fmla="*/ 2868 h 10000"/>
              <a:gd name="connsiteX36" fmla="*/ 7240 w 10000"/>
              <a:gd name="connsiteY36" fmla="*/ 2179 h 10000"/>
              <a:gd name="connsiteX37" fmla="*/ 8071 w 10000"/>
              <a:gd name="connsiteY37" fmla="*/ 1494 h 10000"/>
              <a:gd name="connsiteX38" fmla="*/ 8911 w 10000"/>
              <a:gd name="connsiteY38" fmla="*/ 808 h 10000"/>
              <a:gd name="connsiteX39" fmla="*/ 9754 w 10000"/>
              <a:gd name="connsiteY39" fmla="*/ 130 h 10000"/>
              <a:gd name="connsiteX40" fmla="*/ 9915 w 10000"/>
              <a:gd name="connsiteY40" fmla="*/ 0 h 10000"/>
              <a:gd name="connsiteX0" fmla="*/ 9915 w 10000"/>
              <a:gd name="connsiteY0" fmla="*/ 0 h 10000"/>
              <a:gd name="connsiteX1" fmla="*/ 10000 w 10000"/>
              <a:gd name="connsiteY1" fmla="*/ 0 h 10000"/>
              <a:gd name="connsiteX2" fmla="*/ 9811 w 10000"/>
              <a:gd name="connsiteY2" fmla="*/ 178 h 10000"/>
              <a:gd name="connsiteX3" fmla="*/ 9006 w 10000"/>
              <a:gd name="connsiteY3" fmla="*/ 891 h 10000"/>
              <a:gd name="connsiteX4" fmla="*/ 8202 w 10000"/>
              <a:gd name="connsiteY4" fmla="*/ 1602 h 10000"/>
              <a:gd name="connsiteX5" fmla="*/ 7394 w 10000"/>
              <a:gd name="connsiteY5" fmla="*/ 2310 h 10000"/>
              <a:gd name="connsiteX6" fmla="*/ 6580 w 10000"/>
              <a:gd name="connsiteY6" fmla="*/ 3015 h 10000"/>
              <a:gd name="connsiteX7" fmla="*/ 5765 w 10000"/>
              <a:gd name="connsiteY7" fmla="*/ 3717 h 10000"/>
              <a:gd name="connsiteX8" fmla="*/ 4951 w 10000"/>
              <a:gd name="connsiteY8" fmla="*/ 4420 h 10000"/>
              <a:gd name="connsiteX9" fmla="*/ 4369 w 10000"/>
              <a:gd name="connsiteY9" fmla="*/ 4914 h 10000"/>
              <a:gd name="connsiteX10" fmla="*/ 4725 w 10000"/>
              <a:gd name="connsiteY10" fmla="*/ 4914 h 10000"/>
              <a:gd name="connsiteX11" fmla="*/ 5419 w 10000"/>
              <a:gd name="connsiteY11" fmla="*/ 4914 h 10000"/>
              <a:gd name="connsiteX12" fmla="*/ 5743 w 10000"/>
              <a:gd name="connsiteY12" fmla="*/ 4917 h 10000"/>
              <a:gd name="connsiteX13" fmla="*/ 5523 w 10000"/>
              <a:gd name="connsiteY13" fmla="*/ 5114 h 10000"/>
              <a:gd name="connsiteX14" fmla="*/ 4781 w 10000"/>
              <a:gd name="connsiteY14" fmla="*/ 5786 h 10000"/>
              <a:gd name="connsiteX15" fmla="*/ 4032 w 10000"/>
              <a:gd name="connsiteY15" fmla="*/ 6458 h 10000"/>
              <a:gd name="connsiteX16" fmla="*/ 3286 w 10000"/>
              <a:gd name="connsiteY16" fmla="*/ 7124 h 10000"/>
              <a:gd name="connsiteX17" fmla="*/ 2534 w 10000"/>
              <a:gd name="connsiteY17" fmla="*/ 7790 h 10000"/>
              <a:gd name="connsiteX18" fmla="*/ 1782 w 10000"/>
              <a:gd name="connsiteY18" fmla="*/ 8456 h 10000"/>
              <a:gd name="connsiteX19" fmla="*/ 1406 w 10000"/>
              <a:gd name="connsiteY19" fmla="*/ 8784 h 10000"/>
              <a:gd name="connsiteX20" fmla="*/ 0 w 10000"/>
              <a:gd name="connsiteY20" fmla="*/ 10000 h 10000"/>
              <a:gd name="connsiteX21" fmla="*/ 1295 w 10000"/>
              <a:gd name="connsiteY21" fmla="*/ 8698 h 10000"/>
              <a:gd name="connsiteX22" fmla="*/ 1657 w 10000"/>
              <a:gd name="connsiteY22" fmla="*/ 8356 h 10000"/>
              <a:gd name="connsiteX23" fmla="*/ 2384 w 10000"/>
              <a:gd name="connsiteY23" fmla="*/ 7671 h 10000"/>
              <a:gd name="connsiteX24" fmla="*/ 3109 w 10000"/>
              <a:gd name="connsiteY24" fmla="*/ 6988 h 10000"/>
              <a:gd name="connsiteX25" fmla="*/ 3846 w 10000"/>
              <a:gd name="connsiteY25" fmla="*/ 6305 h 10000"/>
              <a:gd name="connsiteX26" fmla="*/ 4581 w 10000"/>
              <a:gd name="connsiteY26" fmla="*/ 5627 h 10000"/>
              <a:gd name="connsiteX27" fmla="*/ 5098 w 10000"/>
              <a:gd name="connsiteY27" fmla="*/ 5153 h 10000"/>
              <a:gd name="connsiteX28" fmla="*/ 4725 w 10000"/>
              <a:gd name="connsiteY28" fmla="*/ 5153 h 10000"/>
              <a:gd name="connsiteX29" fmla="*/ 4029 w 10000"/>
              <a:gd name="connsiteY29" fmla="*/ 5153 h 10000"/>
              <a:gd name="connsiteX30" fmla="*/ 3685 w 10000"/>
              <a:gd name="connsiteY30" fmla="*/ 5153 h 10000"/>
              <a:gd name="connsiteX31" fmla="*/ 3927 w 10000"/>
              <a:gd name="connsiteY31" fmla="*/ 4950 h 10000"/>
              <a:gd name="connsiteX32" fmla="*/ 4751 w 10000"/>
              <a:gd name="connsiteY32" fmla="*/ 4253 h 10000"/>
              <a:gd name="connsiteX33" fmla="*/ 5576 w 10000"/>
              <a:gd name="connsiteY33" fmla="*/ 3559 h 10000"/>
              <a:gd name="connsiteX34" fmla="*/ 6406 w 10000"/>
              <a:gd name="connsiteY34" fmla="*/ 2868 h 10000"/>
              <a:gd name="connsiteX35" fmla="*/ 7240 w 10000"/>
              <a:gd name="connsiteY35" fmla="*/ 2179 h 10000"/>
              <a:gd name="connsiteX36" fmla="*/ 8071 w 10000"/>
              <a:gd name="connsiteY36" fmla="*/ 1494 h 10000"/>
              <a:gd name="connsiteX37" fmla="*/ 8911 w 10000"/>
              <a:gd name="connsiteY37" fmla="*/ 808 h 10000"/>
              <a:gd name="connsiteX38" fmla="*/ 9754 w 10000"/>
              <a:gd name="connsiteY38" fmla="*/ 130 h 10000"/>
              <a:gd name="connsiteX39" fmla="*/ 9915 w 10000"/>
              <a:gd name="connsiteY39" fmla="*/ 0 h 10000"/>
              <a:gd name="connsiteX0" fmla="*/ 9915 w 10000"/>
              <a:gd name="connsiteY0" fmla="*/ 0 h 10000"/>
              <a:gd name="connsiteX1" fmla="*/ 10000 w 10000"/>
              <a:gd name="connsiteY1" fmla="*/ 0 h 10000"/>
              <a:gd name="connsiteX2" fmla="*/ 9811 w 10000"/>
              <a:gd name="connsiteY2" fmla="*/ 178 h 10000"/>
              <a:gd name="connsiteX3" fmla="*/ 9006 w 10000"/>
              <a:gd name="connsiteY3" fmla="*/ 891 h 10000"/>
              <a:gd name="connsiteX4" fmla="*/ 8202 w 10000"/>
              <a:gd name="connsiteY4" fmla="*/ 1602 h 10000"/>
              <a:gd name="connsiteX5" fmla="*/ 7394 w 10000"/>
              <a:gd name="connsiteY5" fmla="*/ 2310 h 10000"/>
              <a:gd name="connsiteX6" fmla="*/ 6580 w 10000"/>
              <a:gd name="connsiteY6" fmla="*/ 3015 h 10000"/>
              <a:gd name="connsiteX7" fmla="*/ 5765 w 10000"/>
              <a:gd name="connsiteY7" fmla="*/ 3717 h 10000"/>
              <a:gd name="connsiteX8" fmla="*/ 4951 w 10000"/>
              <a:gd name="connsiteY8" fmla="*/ 4420 h 10000"/>
              <a:gd name="connsiteX9" fmla="*/ 4369 w 10000"/>
              <a:gd name="connsiteY9" fmla="*/ 4914 h 10000"/>
              <a:gd name="connsiteX10" fmla="*/ 4725 w 10000"/>
              <a:gd name="connsiteY10" fmla="*/ 4914 h 10000"/>
              <a:gd name="connsiteX11" fmla="*/ 5419 w 10000"/>
              <a:gd name="connsiteY11" fmla="*/ 4914 h 10000"/>
              <a:gd name="connsiteX12" fmla="*/ 5743 w 10000"/>
              <a:gd name="connsiteY12" fmla="*/ 4917 h 10000"/>
              <a:gd name="connsiteX13" fmla="*/ 5523 w 10000"/>
              <a:gd name="connsiteY13" fmla="*/ 5114 h 10000"/>
              <a:gd name="connsiteX14" fmla="*/ 4781 w 10000"/>
              <a:gd name="connsiteY14" fmla="*/ 5786 h 10000"/>
              <a:gd name="connsiteX15" fmla="*/ 4032 w 10000"/>
              <a:gd name="connsiteY15" fmla="*/ 6458 h 10000"/>
              <a:gd name="connsiteX16" fmla="*/ 3286 w 10000"/>
              <a:gd name="connsiteY16" fmla="*/ 7124 h 10000"/>
              <a:gd name="connsiteX17" fmla="*/ 2534 w 10000"/>
              <a:gd name="connsiteY17" fmla="*/ 7790 h 10000"/>
              <a:gd name="connsiteX18" fmla="*/ 1782 w 10000"/>
              <a:gd name="connsiteY18" fmla="*/ 8456 h 10000"/>
              <a:gd name="connsiteX19" fmla="*/ 0 w 10000"/>
              <a:gd name="connsiteY19" fmla="*/ 10000 h 10000"/>
              <a:gd name="connsiteX20" fmla="*/ 1295 w 10000"/>
              <a:gd name="connsiteY20" fmla="*/ 8698 h 10000"/>
              <a:gd name="connsiteX21" fmla="*/ 1657 w 10000"/>
              <a:gd name="connsiteY21" fmla="*/ 8356 h 10000"/>
              <a:gd name="connsiteX22" fmla="*/ 2384 w 10000"/>
              <a:gd name="connsiteY22" fmla="*/ 7671 h 10000"/>
              <a:gd name="connsiteX23" fmla="*/ 3109 w 10000"/>
              <a:gd name="connsiteY23" fmla="*/ 6988 h 10000"/>
              <a:gd name="connsiteX24" fmla="*/ 3846 w 10000"/>
              <a:gd name="connsiteY24" fmla="*/ 6305 h 10000"/>
              <a:gd name="connsiteX25" fmla="*/ 4581 w 10000"/>
              <a:gd name="connsiteY25" fmla="*/ 5627 h 10000"/>
              <a:gd name="connsiteX26" fmla="*/ 5098 w 10000"/>
              <a:gd name="connsiteY26" fmla="*/ 5153 h 10000"/>
              <a:gd name="connsiteX27" fmla="*/ 4725 w 10000"/>
              <a:gd name="connsiteY27" fmla="*/ 5153 h 10000"/>
              <a:gd name="connsiteX28" fmla="*/ 4029 w 10000"/>
              <a:gd name="connsiteY28" fmla="*/ 5153 h 10000"/>
              <a:gd name="connsiteX29" fmla="*/ 3685 w 10000"/>
              <a:gd name="connsiteY29" fmla="*/ 5153 h 10000"/>
              <a:gd name="connsiteX30" fmla="*/ 3927 w 10000"/>
              <a:gd name="connsiteY30" fmla="*/ 4950 h 10000"/>
              <a:gd name="connsiteX31" fmla="*/ 4751 w 10000"/>
              <a:gd name="connsiteY31" fmla="*/ 4253 h 10000"/>
              <a:gd name="connsiteX32" fmla="*/ 5576 w 10000"/>
              <a:gd name="connsiteY32" fmla="*/ 3559 h 10000"/>
              <a:gd name="connsiteX33" fmla="*/ 6406 w 10000"/>
              <a:gd name="connsiteY33" fmla="*/ 2868 h 10000"/>
              <a:gd name="connsiteX34" fmla="*/ 7240 w 10000"/>
              <a:gd name="connsiteY34" fmla="*/ 2179 h 10000"/>
              <a:gd name="connsiteX35" fmla="*/ 8071 w 10000"/>
              <a:gd name="connsiteY35" fmla="*/ 1494 h 10000"/>
              <a:gd name="connsiteX36" fmla="*/ 8911 w 10000"/>
              <a:gd name="connsiteY36" fmla="*/ 808 h 10000"/>
              <a:gd name="connsiteX37" fmla="*/ 9754 w 10000"/>
              <a:gd name="connsiteY37" fmla="*/ 130 h 10000"/>
              <a:gd name="connsiteX38" fmla="*/ 9915 w 10000"/>
              <a:gd name="connsiteY38" fmla="*/ 0 h 10000"/>
              <a:gd name="connsiteX0" fmla="*/ 9915 w 10000"/>
              <a:gd name="connsiteY0" fmla="*/ 0 h 10000"/>
              <a:gd name="connsiteX1" fmla="*/ 10000 w 10000"/>
              <a:gd name="connsiteY1" fmla="*/ 0 h 10000"/>
              <a:gd name="connsiteX2" fmla="*/ 9811 w 10000"/>
              <a:gd name="connsiteY2" fmla="*/ 178 h 10000"/>
              <a:gd name="connsiteX3" fmla="*/ 9006 w 10000"/>
              <a:gd name="connsiteY3" fmla="*/ 891 h 10000"/>
              <a:gd name="connsiteX4" fmla="*/ 8202 w 10000"/>
              <a:gd name="connsiteY4" fmla="*/ 1602 h 10000"/>
              <a:gd name="connsiteX5" fmla="*/ 7394 w 10000"/>
              <a:gd name="connsiteY5" fmla="*/ 2310 h 10000"/>
              <a:gd name="connsiteX6" fmla="*/ 6580 w 10000"/>
              <a:gd name="connsiteY6" fmla="*/ 3015 h 10000"/>
              <a:gd name="connsiteX7" fmla="*/ 5765 w 10000"/>
              <a:gd name="connsiteY7" fmla="*/ 3717 h 10000"/>
              <a:gd name="connsiteX8" fmla="*/ 4951 w 10000"/>
              <a:gd name="connsiteY8" fmla="*/ 4420 h 10000"/>
              <a:gd name="connsiteX9" fmla="*/ 4369 w 10000"/>
              <a:gd name="connsiteY9" fmla="*/ 4914 h 10000"/>
              <a:gd name="connsiteX10" fmla="*/ 4725 w 10000"/>
              <a:gd name="connsiteY10" fmla="*/ 4914 h 10000"/>
              <a:gd name="connsiteX11" fmla="*/ 5419 w 10000"/>
              <a:gd name="connsiteY11" fmla="*/ 4914 h 10000"/>
              <a:gd name="connsiteX12" fmla="*/ 5743 w 10000"/>
              <a:gd name="connsiteY12" fmla="*/ 4917 h 10000"/>
              <a:gd name="connsiteX13" fmla="*/ 5523 w 10000"/>
              <a:gd name="connsiteY13" fmla="*/ 5114 h 10000"/>
              <a:gd name="connsiteX14" fmla="*/ 4781 w 10000"/>
              <a:gd name="connsiteY14" fmla="*/ 5786 h 10000"/>
              <a:gd name="connsiteX15" fmla="*/ 4032 w 10000"/>
              <a:gd name="connsiteY15" fmla="*/ 6458 h 10000"/>
              <a:gd name="connsiteX16" fmla="*/ 3286 w 10000"/>
              <a:gd name="connsiteY16" fmla="*/ 7124 h 10000"/>
              <a:gd name="connsiteX17" fmla="*/ 2534 w 10000"/>
              <a:gd name="connsiteY17" fmla="*/ 7790 h 10000"/>
              <a:gd name="connsiteX18" fmla="*/ 1782 w 10000"/>
              <a:gd name="connsiteY18" fmla="*/ 8456 h 10000"/>
              <a:gd name="connsiteX19" fmla="*/ 0 w 10000"/>
              <a:gd name="connsiteY19" fmla="*/ 10000 h 10000"/>
              <a:gd name="connsiteX20" fmla="*/ 1657 w 10000"/>
              <a:gd name="connsiteY20" fmla="*/ 8356 h 10000"/>
              <a:gd name="connsiteX21" fmla="*/ 2384 w 10000"/>
              <a:gd name="connsiteY21" fmla="*/ 7671 h 10000"/>
              <a:gd name="connsiteX22" fmla="*/ 3109 w 10000"/>
              <a:gd name="connsiteY22" fmla="*/ 6988 h 10000"/>
              <a:gd name="connsiteX23" fmla="*/ 3846 w 10000"/>
              <a:gd name="connsiteY23" fmla="*/ 6305 h 10000"/>
              <a:gd name="connsiteX24" fmla="*/ 4581 w 10000"/>
              <a:gd name="connsiteY24" fmla="*/ 5627 h 10000"/>
              <a:gd name="connsiteX25" fmla="*/ 5098 w 10000"/>
              <a:gd name="connsiteY25" fmla="*/ 5153 h 10000"/>
              <a:gd name="connsiteX26" fmla="*/ 4725 w 10000"/>
              <a:gd name="connsiteY26" fmla="*/ 5153 h 10000"/>
              <a:gd name="connsiteX27" fmla="*/ 4029 w 10000"/>
              <a:gd name="connsiteY27" fmla="*/ 5153 h 10000"/>
              <a:gd name="connsiteX28" fmla="*/ 3685 w 10000"/>
              <a:gd name="connsiteY28" fmla="*/ 5153 h 10000"/>
              <a:gd name="connsiteX29" fmla="*/ 3927 w 10000"/>
              <a:gd name="connsiteY29" fmla="*/ 4950 h 10000"/>
              <a:gd name="connsiteX30" fmla="*/ 4751 w 10000"/>
              <a:gd name="connsiteY30" fmla="*/ 4253 h 10000"/>
              <a:gd name="connsiteX31" fmla="*/ 5576 w 10000"/>
              <a:gd name="connsiteY31" fmla="*/ 3559 h 10000"/>
              <a:gd name="connsiteX32" fmla="*/ 6406 w 10000"/>
              <a:gd name="connsiteY32" fmla="*/ 2868 h 10000"/>
              <a:gd name="connsiteX33" fmla="*/ 7240 w 10000"/>
              <a:gd name="connsiteY33" fmla="*/ 2179 h 10000"/>
              <a:gd name="connsiteX34" fmla="*/ 8071 w 10000"/>
              <a:gd name="connsiteY34" fmla="*/ 1494 h 10000"/>
              <a:gd name="connsiteX35" fmla="*/ 8911 w 10000"/>
              <a:gd name="connsiteY35" fmla="*/ 808 h 10000"/>
              <a:gd name="connsiteX36" fmla="*/ 9754 w 10000"/>
              <a:gd name="connsiteY36" fmla="*/ 130 h 10000"/>
              <a:gd name="connsiteX37" fmla="*/ 9915 w 10000"/>
              <a:gd name="connsiteY37" fmla="*/ 0 h 10000"/>
              <a:gd name="connsiteX0" fmla="*/ 9915 w 10000"/>
              <a:gd name="connsiteY0" fmla="*/ 0 h 10000"/>
              <a:gd name="connsiteX1" fmla="*/ 10000 w 10000"/>
              <a:gd name="connsiteY1" fmla="*/ 0 h 10000"/>
              <a:gd name="connsiteX2" fmla="*/ 9811 w 10000"/>
              <a:gd name="connsiteY2" fmla="*/ 178 h 10000"/>
              <a:gd name="connsiteX3" fmla="*/ 9006 w 10000"/>
              <a:gd name="connsiteY3" fmla="*/ 891 h 10000"/>
              <a:gd name="connsiteX4" fmla="*/ 8202 w 10000"/>
              <a:gd name="connsiteY4" fmla="*/ 1602 h 10000"/>
              <a:gd name="connsiteX5" fmla="*/ 7394 w 10000"/>
              <a:gd name="connsiteY5" fmla="*/ 2310 h 10000"/>
              <a:gd name="connsiteX6" fmla="*/ 6580 w 10000"/>
              <a:gd name="connsiteY6" fmla="*/ 3015 h 10000"/>
              <a:gd name="connsiteX7" fmla="*/ 5765 w 10000"/>
              <a:gd name="connsiteY7" fmla="*/ 3717 h 10000"/>
              <a:gd name="connsiteX8" fmla="*/ 4951 w 10000"/>
              <a:gd name="connsiteY8" fmla="*/ 4420 h 10000"/>
              <a:gd name="connsiteX9" fmla="*/ 4369 w 10000"/>
              <a:gd name="connsiteY9" fmla="*/ 4914 h 10000"/>
              <a:gd name="connsiteX10" fmla="*/ 4725 w 10000"/>
              <a:gd name="connsiteY10" fmla="*/ 4914 h 10000"/>
              <a:gd name="connsiteX11" fmla="*/ 5419 w 10000"/>
              <a:gd name="connsiteY11" fmla="*/ 4914 h 10000"/>
              <a:gd name="connsiteX12" fmla="*/ 5743 w 10000"/>
              <a:gd name="connsiteY12" fmla="*/ 4917 h 10000"/>
              <a:gd name="connsiteX13" fmla="*/ 5523 w 10000"/>
              <a:gd name="connsiteY13" fmla="*/ 5114 h 10000"/>
              <a:gd name="connsiteX14" fmla="*/ 4781 w 10000"/>
              <a:gd name="connsiteY14" fmla="*/ 5786 h 10000"/>
              <a:gd name="connsiteX15" fmla="*/ 4032 w 10000"/>
              <a:gd name="connsiteY15" fmla="*/ 6458 h 10000"/>
              <a:gd name="connsiteX16" fmla="*/ 3286 w 10000"/>
              <a:gd name="connsiteY16" fmla="*/ 7124 h 10000"/>
              <a:gd name="connsiteX17" fmla="*/ 2534 w 10000"/>
              <a:gd name="connsiteY17" fmla="*/ 7790 h 10000"/>
              <a:gd name="connsiteX18" fmla="*/ 1782 w 10000"/>
              <a:gd name="connsiteY18" fmla="*/ 8456 h 10000"/>
              <a:gd name="connsiteX19" fmla="*/ 0 w 10000"/>
              <a:gd name="connsiteY19" fmla="*/ 10000 h 10000"/>
              <a:gd name="connsiteX20" fmla="*/ 2384 w 10000"/>
              <a:gd name="connsiteY20" fmla="*/ 7671 h 10000"/>
              <a:gd name="connsiteX21" fmla="*/ 3109 w 10000"/>
              <a:gd name="connsiteY21" fmla="*/ 6988 h 10000"/>
              <a:gd name="connsiteX22" fmla="*/ 3846 w 10000"/>
              <a:gd name="connsiteY22" fmla="*/ 6305 h 10000"/>
              <a:gd name="connsiteX23" fmla="*/ 4581 w 10000"/>
              <a:gd name="connsiteY23" fmla="*/ 5627 h 10000"/>
              <a:gd name="connsiteX24" fmla="*/ 5098 w 10000"/>
              <a:gd name="connsiteY24" fmla="*/ 5153 h 10000"/>
              <a:gd name="connsiteX25" fmla="*/ 4725 w 10000"/>
              <a:gd name="connsiteY25" fmla="*/ 5153 h 10000"/>
              <a:gd name="connsiteX26" fmla="*/ 4029 w 10000"/>
              <a:gd name="connsiteY26" fmla="*/ 5153 h 10000"/>
              <a:gd name="connsiteX27" fmla="*/ 3685 w 10000"/>
              <a:gd name="connsiteY27" fmla="*/ 5153 h 10000"/>
              <a:gd name="connsiteX28" fmla="*/ 3927 w 10000"/>
              <a:gd name="connsiteY28" fmla="*/ 4950 h 10000"/>
              <a:gd name="connsiteX29" fmla="*/ 4751 w 10000"/>
              <a:gd name="connsiteY29" fmla="*/ 4253 h 10000"/>
              <a:gd name="connsiteX30" fmla="*/ 5576 w 10000"/>
              <a:gd name="connsiteY30" fmla="*/ 3559 h 10000"/>
              <a:gd name="connsiteX31" fmla="*/ 6406 w 10000"/>
              <a:gd name="connsiteY31" fmla="*/ 2868 h 10000"/>
              <a:gd name="connsiteX32" fmla="*/ 7240 w 10000"/>
              <a:gd name="connsiteY32" fmla="*/ 2179 h 10000"/>
              <a:gd name="connsiteX33" fmla="*/ 8071 w 10000"/>
              <a:gd name="connsiteY33" fmla="*/ 1494 h 10000"/>
              <a:gd name="connsiteX34" fmla="*/ 8911 w 10000"/>
              <a:gd name="connsiteY34" fmla="*/ 808 h 10000"/>
              <a:gd name="connsiteX35" fmla="*/ 9754 w 10000"/>
              <a:gd name="connsiteY35" fmla="*/ 130 h 10000"/>
              <a:gd name="connsiteX36" fmla="*/ 9915 w 10000"/>
              <a:gd name="connsiteY36" fmla="*/ 0 h 10000"/>
              <a:gd name="connsiteX0" fmla="*/ 9915 w 10000"/>
              <a:gd name="connsiteY0" fmla="*/ 0 h 10000"/>
              <a:gd name="connsiteX1" fmla="*/ 10000 w 10000"/>
              <a:gd name="connsiteY1" fmla="*/ 0 h 10000"/>
              <a:gd name="connsiteX2" fmla="*/ 9811 w 10000"/>
              <a:gd name="connsiteY2" fmla="*/ 178 h 10000"/>
              <a:gd name="connsiteX3" fmla="*/ 9006 w 10000"/>
              <a:gd name="connsiteY3" fmla="*/ 891 h 10000"/>
              <a:gd name="connsiteX4" fmla="*/ 8202 w 10000"/>
              <a:gd name="connsiteY4" fmla="*/ 1602 h 10000"/>
              <a:gd name="connsiteX5" fmla="*/ 7394 w 10000"/>
              <a:gd name="connsiteY5" fmla="*/ 2310 h 10000"/>
              <a:gd name="connsiteX6" fmla="*/ 6580 w 10000"/>
              <a:gd name="connsiteY6" fmla="*/ 3015 h 10000"/>
              <a:gd name="connsiteX7" fmla="*/ 5765 w 10000"/>
              <a:gd name="connsiteY7" fmla="*/ 3717 h 10000"/>
              <a:gd name="connsiteX8" fmla="*/ 4951 w 10000"/>
              <a:gd name="connsiteY8" fmla="*/ 4420 h 10000"/>
              <a:gd name="connsiteX9" fmla="*/ 4369 w 10000"/>
              <a:gd name="connsiteY9" fmla="*/ 4914 h 10000"/>
              <a:gd name="connsiteX10" fmla="*/ 4725 w 10000"/>
              <a:gd name="connsiteY10" fmla="*/ 4914 h 10000"/>
              <a:gd name="connsiteX11" fmla="*/ 5419 w 10000"/>
              <a:gd name="connsiteY11" fmla="*/ 4914 h 10000"/>
              <a:gd name="connsiteX12" fmla="*/ 5743 w 10000"/>
              <a:gd name="connsiteY12" fmla="*/ 4917 h 10000"/>
              <a:gd name="connsiteX13" fmla="*/ 5523 w 10000"/>
              <a:gd name="connsiteY13" fmla="*/ 5114 h 10000"/>
              <a:gd name="connsiteX14" fmla="*/ 4781 w 10000"/>
              <a:gd name="connsiteY14" fmla="*/ 5786 h 10000"/>
              <a:gd name="connsiteX15" fmla="*/ 4032 w 10000"/>
              <a:gd name="connsiteY15" fmla="*/ 6458 h 10000"/>
              <a:gd name="connsiteX16" fmla="*/ 3286 w 10000"/>
              <a:gd name="connsiteY16" fmla="*/ 7124 h 10000"/>
              <a:gd name="connsiteX17" fmla="*/ 2534 w 10000"/>
              <a:gd name="connsiteY17" fmla="*/ 7790 h 10000"/>
              <a:gd name="connsiteX18" fmla="*/ 0 w 10000"/>
              <a:gd name="connsiteY18" fmla="*/ 10000 h 10000"/>
              <a:gd name="connsiteX19" fmla="*/ 2384 w 10000"/>
              <a:gd name="connsiteY19" fmla="*/ 7671 h 10000"/>
              <a:gd name="connsiteX20" fmla="*/ 3109 w 10000"/>
              <a:gd name="connsiteY20" fmla="*/ 6988 h 10000"/>
              <a:gd name="connsiteX21" fmla="*/ 3846 w 10000"/>
              <a:gd name="connsiteY21" fmla="*/ 6305 h 10000"/>
              <a:gd name="connsiteX22" fmla="*/ 4581 w 10000"/>
              <a:gd name="connsiteY22" fmla="*/ 5627 h 10000"/>
              <a:gd name="connsiteX23" fmla="*/ 5098 w 10000"/>
              <a:gd name="connsiteY23" fmla="*/ 5153 h 10000"/>
              <a:gd name="connsiteX24" fmla="*/ 4725 w 10000"/>
              <a:gd name="connsiteY24" fmla="*/ 5153 h 10000"/>
              <a:gd name="connsiteX25" fmla="*/ 4029 w 10000"/>
              <a:gd name="connsiteY25" fmla="*/ 5153 h 10000"/>
              <a:gd name="connsiteX26" fmla="*/ 3685 w 10000"/>
              <a:gd name="connsiteY26" fmla="*/ 5153 h 10000"/>
              <a:gd name="connsiteX27" fmla="*/ 3927 w 10000"/>
              <a:gd name="connsiteY27" fmla="*/ 4950 h 10000"/>
              <a:gd name="connsiteX28" fmla="*/ 4751 w 10000"/>
              <a:gd name="connsiteY28" fmla="*/ 4253 h 10000"/>
              <a:gd name="connsiteX29" fmla="*/ 5576 w 10000"/>
              <a:gd name="connsiteY29" fmla="*/ 3559 h 10000"/>
              <a:gd name="connsiteX30" fmla="*/ 6406 w 10000"/>
              <a:gd name="connsiteY30" fmla="*/ 2868 h 10000"/>
              <a:gd name="connsiteX31" fmla="*/ 7240 w 10000"/>
              <a:gd name="connsiteY31" fmla="*/ 2179 h 10000"/>
              <a:gd name="connsiteX32" fmla="*/ 8071 w 10000"/>
              <a:gd name="connsiteY32" fmla="*/ 1494 h 10000"/>
              <a:gd name="connsiteX33" fmla="*/ 8911 w 10000"/>
              <a:gd name="connsiteY33" fmla="*/ 808 h 10000"/>
              <a:gd name="connsiteX34" fmla="*/ 9754 w 10000"/>
              <a:gd name="connsiteY34" fmla="*/ 130 h 10000"/>
              <a:gd name="connsiteX35" fmla="*/ 9915 w 10000"/>
              <a:gd name="connsiteY35" fmla="*/ 0 h 10000"/>
              <a:gd name="connsiteX0" fmla="*/ 9915 w 10000"/>
              <a:gd name="connsiteY0" fmla="*/ 0 h 10000"/>
              <a:gd name="connsiteX1" fmla="*/ 10000 w 10000"/>
              <a:gd name="connsiteY1" fmla="*/ 0 h 10000"/>
              <a:gd name="connsiteX2" fmla="*/ 9811 w 10000"/>
              <a:gd name="connsiteY2" fmla="*/ 178 h 10000"/>
              <a:gd name="connsiteX3" fmla="*/ 9006 w 10000"/>
              <a:gd name="connsiteY3" fmla="*/ 891 h 10000"/>
              <a:gd name="connsiteX4" fmla="*/ 8202 w 10000"/>
              <a:gd name="connsiteY4" fmla="*/ 1602 h 10000"/>
              <a:gd name="connsiteX5" fmla="*/ 7394 w 10000"/>
              <a:gd name="connsiteY5" fmla="*/ 2310 h 10000"/>
              <a:gd name="connsiteX6" fmla="*/ 6580 w 10000"/>
              <a:gd name="connsiteY6" fmla="*/ 3015 h 10000"/>
              <a:gd name="connsiteX7" fmla="*/ 5765 w 10000"/>
              <a:gd name="connsiteY7" fmla="*/ 3717 h 10000"/>
              <a:gd name="connsiteX8" fmla="*/ 4951 w 10000"/>
              <a:gd name="connsiteY8" fmla="*/ 4420 h 10000"/>
              <a:gd name="connsiteX9" fmla="*/ 4369 w 10000"/>
              <a:gd name="connsiteY9" fmla="*/ 4914 h 10000"/>
              <a:gd name="connsiteX10" fmla="*/ 4725 w 10000"/>
              <a:gd name="connsiteY10" fmla="*/ 4914 h 10000"/>
              <a:gd name="connsiteX11" fmla="*/ 5419 w 10000"/>
              <a:gd name="connsiteY11" fmla="*/ 4914 h 10000"/>
              <a:gd name="connsiteX12" fmla="*/ 5743 w 10000"/>
              <a:gd name="connsiteY12" fmla="*/ 4917 h 10000"/>
              <a:gd name="connsiteX13" fmla="*/ 5523 w 10000"/>
              <a:gd name="connsiteY13" fmla="*/ 5114 h 10000"/>
              <a:gd name="connsiteX14" fmla="*/ 4781 w 10000"/>
              <a:gd name="connsiteY14" fmla="*/ 5786 h 10000"/>
              <a:gd name="connsiteX15" fmla="*/ 4032 w 10000"/>
              <a:gd name="connsiteY15" fmla="*/ 6458 h 10000"/>
              <a:gd name="connsiteX16" fmla="*/ 3286 w 10000"/>
              <a:gd name="connsiteY16" fmla="*/ 7124 h 10000"/>
              <a:gd name="connsiteX17" fmla="*/ 0 w 10000"/>
              <a:gd name="connsiteY17" fmla="*/ 10000 h 10000"/>
              <a:gd name="connsiteX18" fmla="*/ 2384 w 10000"/>
              <a:gd name="connsiteY18" fmla="*/ 7671 h 10000"/>
              <a:gd name="connsiteX19" fmla="*/ 3109 w 10000"/>
              <a:gd name="connsiteY19" fmla="*/ 6988 h 10000"/>
              <a:gd name="connsiteX20" fmla="*/ 3846 w 10000"/>
              <a:gd name="connsiteY20" fmla="*/ 6305 h 10000"/>
              <a:gd name="connsiteX21" fmla="*/ 4581 w 10000"/>
              <a:gd name="connsiteY21" fmla="*/ 5627 h 10000"/>
              <a:gd name="connsiteX22" fmla="*/ 5098 w 10000"/>
              <a:gd name="connsiteY22" fmla="*/ 5153 h 10000"/>
              <a:gd name="connsiteX23" fmla="*/ 4725 w 10000"/>
              <a:gd name="connsiteY23" fmla="*/ 5153 h 10000"/>
              <a:gd name="connsiteX24" fmla="*/ 4029 w 10000"/>
              <a:gd name="connsiteY24" fmla="*/ 5153 h 10000"/>
              <a:gd name="connsiteX25" fmla="*/ 3685 w 10000"/>
              <a:gd name="connsiteY25" fmla="*/ 5153 h 10000"/>
              <a:gd name="connsiteX26" fmla="*/ 3927 w 10000"/>
              <a:gd name="connsiteY26" fmla="*/ 4950 h 10000"/>
              <a:gd name="connsiteX27" fmla="*/ 4751 w 10000"/>
              <a:gd name="connsiteY27" fmla="*/ 4253 h 10000"/>
              <a:gd name="connsiteX28" fmla="*/ 5576 w 10000"/>
              <a:gd name="connsiteY28" fmla="*/ 3559 h 10000"/>
              <a:gd name="connsiteX29" fmla="*/ 6406 w 10000"/>
              <a:gd name="connsiteY29" fmla="*/ 2868 h 10000"/>
              <a:gd name="connsiteX30" fmla="*/ 7240 w 10000"/>
              <a:gd name="connsiteY30" fmla="*/ 2179 h 10000"/>
              <a:gd name="connsiteX31" fmla="*/ 8071 w 10000"/>
              <a:gd name="connsiteY31" fmla="*/ 1494 h 10000"/>
              <a:gd name="connsiteX32" fmla="*/ 8911 w 10000"/>
              <a:gd name="connsiteY32" fmla="*/ 808 h 10000"/>
              <a:gd name="connsiteX33" fmla="*/ 9754 w 10000"/>
              <a:gd name="connsiteY33" fmla="*/ 130 h 10000"/>
              <a:gd name="connsiteX34" fmla="*/ 9915 w 10000"/>
              <a:gd name="connsiteY34" fmla="*/ 0 h 10000"/>
              <a:gd name="connsiteX0" fmla="*/ 9915 w 10000"/>
              <a:gd name="connsiteY0" fmla="*/ 0 h 10000"/>
              <a:gd name="connsiteX1" fmla="*/ 10000 w 10000"/>
              <a:gd name="connsiteY1" fmla="*/ 0 h 10000"/>
              <a:gd name="connsiteX2" fmla="*/ 9811 w 10000"/>
              <a:gd name="connsiteY2" fmla="*/ 178 h 10000"/>
              <a:gd name="connsiteX3" fmla="*/ 9006 w 10000"/>
              <a:gd name="connsiteY3" fmla="*/ 891 h 10000"/>
              <a:gd name="connsiteX4" fmla="*/ 8202 w 10000"/>
              <a:gd name="connsiteY4" fmla="*/ 1602 h 10000"/>
              <a:gd name="connsiteX5" fmla="*/ 7394 w 10000"/>
              <a:gd name="connsiteY5" fmla="*/ 2310 h 10000"/>
              <a:gd name="connsiteX6" fmla="*/ 6580 w 10000"/>
              <a:gd name="connsiteY6" fmla="*/ 3015 h 10000"/>
              <a:gd name="connsiteX7" fmla="*/ 5765 w 10000"/>
              <a:gd name="connsiteY7" fmla="*/ 3717 h 10000"/>
              <a:gd name="connsiteX8" fmla="*/ 4951 w 10000"/>
              <a:gd name="connsiteY8" fmla="*/ 4420 h 10000"/>
              <a:gd name="connsiteX9" fmla="*/ 4369 w 10000"/>
              <a:gd name="connsiteY9" fmla="*/ 4914 h 10000"/>
              <a:gd name="connsiteX10" fmla="*/ 4725 w 10000"/>
              <a:gd name="connsiteY10" fmla="*/ 4914 h 10000"/>
              <a:gd name="connsiteX11" fmla="*/ 5419 w 10000"/>
              <a:gd name="connsiteY11" fmla="*/ 4914 h 10000"/>
              <a:gd name="connsiteX12" fmla="*/ 5743 w 10000"/>
              <a:gd name="connsiteY12" fmla="*/ 4917 h 10000"/>
              <a:gd name="connsiteX13" fmla="*/ 5523 w 10000"/>
              <a:gd name="connsiteY13" fmla="*/ 5114 h 10000"/>
              <a:gd name="connsiteX14" fmla="*/ 4781 w 10000"/>
              <a:gd name="connsiteY14" fmla="*/ 5786 h 10000"/>
              <a:gd name="connsiteX15" fmla="*/ 4032 w 10000"/>
              <a:gd name="connsiteY15" fmla="*/ 6458 h 10000"/>
              <a:gd name="connsiteX16" fmla="*/ 3286 w 10000"/>
              <a:gd name="connsiteY16" fmla="*/ 7124 h 10000"/>
              <a:gd name="connsiteX17" fmla="*/ 0 w 10000"/>
              <a:gd name="connsiteY17" fmla="*/ 10000 h 10000"/>
              <a:gd name="connsiteX18" fmla="*/ 3109 w 10000"/>
              <a:gd name="connsiteY18" fmla="*/ 6988 h 10000"/>
              <a:gd name="connsiteX19" fmla="*/ 3846 w 10000"/>
              <a:gd name="connsiteY19" fmla="*/ 6305 h 10000"/>
              <a:gd name="connsiteX20" fmla="*/ 4581 w 10000"/>
              <a:gd name="connsiteY20" fmla="*/ 5627 h 10000"/>
              <a:gd name="connsiteX21" fmla="*/ 5098 w 10000"/>
              <a:gd name="connsiteY21" fmla="*/ 5153 h 10000"/>
              <a:gd name="connsiteX22" fmla="*/ 4725 w 10000"/>
              <a:gd name="connsiteY22" fmla="*/ 5153 h 10000"/>
              <a:gd name="connsiteX23" fmla="*/ 4029 w 10000"/>
              <a:gd name="connsiteY23" fmla="*/ 5153 h 10000"/>
              <a:gd name="connsiteX24" fmla="*/ 3685 w 10000"/>
              <a:gd name="connsiteY24" fmla="*/ 5153 h 10000"/>
              <a:gd name="connsiteX25" fmla="*/ 3927 w 10000"/>
              <a:gd name="connsiteY25" fmla="*/ 4950 h 10000"/>
              <a:gd name="connsiteX26" fmla="*/ 4751 w 10000"/>
              <a:gd name="connsiteY26" fmla="*/ 4253 h 10000"/>
              <a:gd name="connsiteX27" fmla="*/ 5576 w 10000"/>
              <a:gd name="connsiteY27" fmla="*/ 3559 h 10000"/>
              <a:gd name="connsiteX28" fmla="*/ 6406 w 10000"/>
              <a:gd name="connsiteY28" fmla="*/ 2868 h 10000"/>
              <a:gd name="connsiteX29" fmla="*/ 7240 w 10000"/>
              <a:gd name="connsiteY29" fmla="*/ 2179 h 10000"/>
              <a:gd name="connsiteX30" fmla="*/ 8071 w 10000"/>
              <a:gd name="connsiteY30" fmla="*/ 1494 h 10000"/>
              <a:gd name="connsiteX31" fmla="*/ 8911 w 10000"/>
              <a:gd name="connsiteY31" fmla="*/ 808 h 10000"/>
              <a:gd name="connsiteX32" fmla="*/ 9754 w 10000"/>
              <a:gd name="connsiteY32" fmla="*/ 130 h 10000"/>
              <a:gd name="connsiteX33" fmla="*/ 9915 w 10000"/>
              <a:gd name="connsiteY33" fmla="*/ 0 h 10000"/>
              <a:gd name="connsiteX0" fmla="*/ 9915 w 10000"/>
              <a:gd name="connsiteY0" fmla="*/ 0 h 10000"/>
              <a:gd name="connsiteX1" fmla="*/ 10000 w 10000"/>
              <a:gd name="connsiteY1" fmla="*/ 0 h 10000"/>
              <a:gd name="connsiteX2" fmla="*/ 9811 w 10000"/>
              <a:gd name="connsiteY2" fmla="*/ 178 h 10000"/>
              <a:gd name="connsiteX3" fmla="*/ 9006 w 10000"/>
              <a:gd name="connsiteY3" fmla="*/ 891 h 10000"/>
              <a:gd name="connsiteX4" fmla="*/ 8202 w 10000"/>
              <a:gd name="connsiteY4" fmla="*/ 1602 h 10000"/>
              <a:gd name="connsiteX5" fmla="*/ 7394 w 10000"/>
              <a:gd name="connsiteY5" fmla="*/ 2310 h 10000"/>
              <a:gd name="connsiteX6" fmla="*/ 6580 w 10000"/>
              <a:gd name="connsiteY6" fmla="*/ 3015 h 10000"/>
              <a:gd name="connsiteX7" fmla="*/ 5765 w 10000"/>
              <a:gd name="connsiteY7" fmla="*/ 3717 h 10000"/>
              <a:gd name="connsiteX8" fmla="*/ 4951 w 10000"/>
              <a:gd name="connsiteY8" fmla="*/ 4420 h 10000"/>
              <a:gd name="connsiteX9" fmla="*/ 4369 w 10000"/>
              <a:gd name="connsiteY9" fmla="*/ 4914 h 10000"/>
              <a:gd name="connsiteX10" fmla="*/ 4725 w 10000"/>
              <a:gd name="connsiteY10" fmla="*/ 4914 h 10000"/>
              <a:gd name="connsiteX11" fmla="*/ 5419 w 10000"/>
              <a:gd name="connsiteY11" fmla="*/ 4914 h 10000"/>
              <a:gd name="connsiteX12" fmla="*/ 5743 w 10000"/>
              <a:gd name="connsiteY12" fmla="*/ 4917 h 10000"/>
              <a:gd name="connsiteX13" fmla="*/ 5523 w 10000"/>
              <a:gd name="connsiteY13" fmla="*/ 5114 h 10000"/>
              <a:gd name="connsiteX14" fmla="*/ 4781 w 10000"/>
              <a:gd name="connsiteY14" fmla="*/ 5786 h 10000"/>
              <a:gd name="connsiteX15" fmla="*/ 4032 w 10000"/>
              <a:gd name="connsiteY15" fmla="*/ 6458 h 10000"/>
              <a:gd name="connsiteX16" fmla="*/ 3286 w 10000"/>
              <a:gd name="connsiteY16" fmla="*/ 7124 h 10000"/>
              <a:gd name="connsiteX17" fmla="*/ 0 w 10000"/>
              <a:gd name="connsiteY17" fmla="*/ 10000 h 10000"/>
              <a:gd name="connsiteX18" fmla="*/ 3846 w 10000"/>
              <a:gd name="connsiteY18" fmla="*/ 6305 h 10000"/>
              <a:gd name="connsiteX19" fmla="*/ 4581 w 10000"/>
              <a:gd name="connsiteY19" fmla="*/ 5627 h 10000"/>
              <a:gd name="connsiteX20" fmla="*/ 5098 w 10000"/>
              <a:gd name="connsiteY20" fmla="*/ 5153 h 10000"/>
              <a:gd name="connsiteX21" fmla="*/ 4725 w 10000"/>
              <a:gd name="connsiteY21" fmla="*/ 5153 h 10000"/>
              <a:gd name="connsiteX22" fmla="*/ 4029 w 10000"/>
              <a:gd name="connsiteY22" fmla="*/ 5153 h 10000"/>
              <a:gd name="connsiteX23" fmla="*/ 3685 w 10000"/>
              <a:gd name="connsiteY23" fmla="*/ 5153 h 10000"/>
              <a:gd name="connsiteX24" fmla="*/ 3927 w 10000"/>
              <a:gd name="connsiteY24" fmla="*/ 4950 h 10000"/>
              <a:gd name="connsiteX25" fmla="*/ 4751 w 10000"/>
              <a:gd name="connsiteY25" fmla="*/ 4253 h 10000"/>
              <a:gd name="connsiteX26" fmla="*/ 5576 w 10000"/>
              <a:gd name="connsiteY26" fmla="*/ 3559 h 10000"/>
              <a:gd name="connsiteX27" fmla="*/ 6406 w 10000"/>
              <a:gd name="connsiteY27" fmla="*/ 2868 h 10000"/>
              <a:gd name="connsiteX28" fmla="*/ 7240 w 10000"/>
              <a:gd name="connsiteY28" fmla="*/ 2179 h 10000"/>
              <a:gd name="connsiteX29" fmla="*/ 8071 w 10000"/>
              <a:gd name="connsiteY29" fmla="*/ 1494 h 10000"/>
              <a:gd name="connsiteX30" fmla="*/ 8911 w 10000"/>
              <a:gd name="connsiteY30" fmla="*/ 808 h 10000"/>
              <a:gd name="connsiteX31" fmla="*/ 9754 w 10000"/>
              <a:gd name="connsiteY31" fmla="*/ 130 h 10000"/>
              <a:gd name="connsiteX32" fmla="*/ 9915 w 10000"/>
              <a:gd name="connsiteY32" fmla="*/ 0 h 10000"/>
              <a:gd name="connsiteX0" fmla="*/ 9915 w 10000"/>
              <a:gd name="connsiteY0" fmla="*/ 0 h 10000"/>
              <a:gd name="connsiteX1" fmla="*/ 10000 w 10000"/>
              <a:gd name="connsiteY1" fmla="*/ 0 h 10000"/>
              <a:gd name="connsiteX2" fmla="*/ 9811 w 10000"/>
              <a:gd name="connsiteY2" fmla="*/ 178 h 10000"/>
              <a:gd name="connsiteX3" fmla="*/ 9006 w 10000"/>
              <a:gd name="connsiteY3" fmla="*/ 891 h 10000"/>
              <a:gd name="connsiteX4" fmla="*/ 8202 w 10000"/>
              <a:gd name="connsiteY4" fmla="*/ 1602 h 10000"/>
              <a:gd name="connsiteX5" fmla="*/ 7394 w 10000"/>
              <a:gd name="connsiteY5" fmla="*/ 2310 h 10000"/>
              <a:gd name="connsiteX6" fmla="*/ 6580 w 10000"/>
              <a:gd name="connsiteY6" fmla="*/ 3015 h 10000"/>
              <a:gd name="connsiteX7" fmla="*/ 5765 w 10000"/>
              <a:gd name="connsiteY7" fmla="*/ 3717 h 10000"/>
              <a:gd name="connsiteX8" fmla="*/ 4951 w 10000"/>
              <a:gd name="connsiteY8" fmla="*/ 4420 h 10000"/>
              <a:gd name="connsiteX9" fmla="*/ 4369 w 10000"/>
              <a:gd name="connsiteY9" fmla="*/ 4914 h 10000"/>
              <a:gd name="connsiteX10" fmla="*/ 4725 w 10000"/>
              <a:gd name="connsiteY10" fmla="*/ 4914 h 10000"/>
              <a:gd name="connsiteX11" fmla="*/ 5419 w 10000"/>
              <a:gd name="connsiteY11" fmla="*/ 4914 h 10000"/>
              <a:gd name="connsiteX12" fmla="*/ 5743 w 10000"/>
              <a:gd name="connsiteY12" fmla="*/ 4917 h 10000"/>
              <a:gd name="connsiteX13" fmla="*/ 5523 w 10000"/>
              <a:gd name="connsiteY13" fmla="*/ 5114 h 10000"/>
              <a:gd name="connsiteX14" fmla="*/ 4781 w 10000"/>
              <a:gd name="connsiteY14" fmla="*/ 5786 h 10000"/>
              <a:gd name="connsiteX15" fmla="*/ 4032 w 10000"/>
              <a:gd name="connsiteY15" fmla="*/ 6458 h 10000"/>
              <a:gd name="connsiteX16" fmla="*/ 0 w 10000"/>
              <a:gd name="connsiteY16" fmla="*/ 10000 h 10000"/>
              <a:gd name="connsiteX17" fmla="*/ 3846 w 10000"/>
              <a:gd name="connsiteY17" fmla="*/ 6305 h 10000"/>
              <a:gd name="connsiteX18" fmla="*/ 4581 w 10000"/>
              <a:gd name="connsiteY18" fmla="*/ 5627 h 10000"/>
              <a:gd name="connsiteX19" fmla="*/ 5098 w 10000"/>
              <a:gd name="connsiteY19" fmla="*/ 5153 h 10000"/>
              <a:gd name="connsiteX20" fmla="*/ 4725 w 10000"/>
              <a:gd name="connsiteY20" fmla="*/ 5153 h 10000"/>
              <a:gd name="connsiteX21" fmla="*/ 4029 w 10000"/>
              <a:gd name="connsiteY21" fmla="*/ 5153 h 10000"/>
              <a:gd name="connsiteX22" fmla="*/ 3685 w 10000"/>
              <a:gd name="connsiteY22" fmla="*/ 5153 h 10000"/>
              <a:gd name="connsiteX23" fmla="*/ 3927 w 10000"/>
              <a:gd name="connsiteY23" fmla="*/ 4950 h 10000"/>
              <a:gd name="connsiteX24" fmla="*/ 4751 w 10000"/>
              <a:gd name="connsiteY24" fmla="*/ 4253 h 10000"/>
              <a:gd name="connsiteX25" fmla="*/ 5576 w 10000"/>
              <a:gd name="connsiteY25" fmla="*/ 3559 h 10000"/>
              <a:gd name="connsiteX26" fmla="*/ 6406 w 10000"/>
              <a:gd name="connsiteY26" fmla="*/ 2868 h 10000"/>
              <a:gd name="connsiteX27" fmla="*/ 7240 w 10000"/>
              <a:gd name="connsiteY27" fmla="*/ 2179 h 10000"/>
              <a:gd name="connsiteX28" fmla="*/ 8071 w 10000"/>
              <a:gd name="connsiteY28" fmla="*/ 1494 h 10000"/>
              <a:gd name="connsiteX29" fmla="*/ 8911 w 10000"/>
              <a:gd name="connsiteY29" fmla="*/ 808 h 10000"/>
              <a:gd name="connsiteX30" fmla="*/ 9754 w 10000"/>
              <a:gd name="connsiteY30" fmla="*/ 130 h 10000"/>
              <a:gd name="connsiteX31" fmla="*/ 9915 w 10000"/>
              <a:gd name="connsiteY31" fmla="*/ 0 h 10000"/>
              <a:gd name="connsiteX0" fmla="*/ 9915 w 10000"/>
              <a:gd name="connsiteY0" fmla="*/ 0 h 10000"/>
              <a:gd name="connsiteX1" fmla="*/ 10000 w 10000"/>
              <a:gd name="connsiteY1" fmla="*/ 0 h 10000"/>
              <a:gd name="connsiteX2" fmla="*/ 9811 w 10000"/>
              <a:gd name="connsiteY2" fmla="*/ 178 h 10000"/>
              <a:gd name="connsiteX3" fmla="*/ 9006 w 10000"/>
              <a:gd name="connsiteY3" fmla="*/ 891 h 10000"/>
              <a:gd name="connsiteX4" fmla="*/ 8202 w 10000"/>
              <a:gd name="connsiteY4" fmla="*/ 1602 h 10000"/>
              <a:gd name="connsiteX5" fmla="*/ 7394 w 10000"/>
              <a:gd name="connsiteY5" fmla="*/ 2310 h 10000"/>
              <a:gd name="connsiteX6" fmla="*/ 6580 w 10000"/>
              <a:gd name="connsiteY6" fmla="*/ 3015 h 10000"/>
              <a:gd name="connsiteX7" fmla="*/ 5765 w 10000"/>
              <a:gd name="connsiteY7" fmla="*/ 3717 h 10000"/>
              <a:gd name="connsiteX8" fmla="*/ 4951 w 10000"/>
              <a:gd name="connsiteY8" fmla="*/ 4420 h 10000"/>
              <a:gd name="connsiteX9" fmla="*/ 4369 w 10000"/>
              <a:gd name="connsiteY9" fmla="*/ 4914 h 10000"/>
              <a:gd name="connsiteX10" fmla="*/ 4725 w 10000"/>
              <a:gd name="connsiteY10" fmla="*/ 4914 h 10000"/>
              <a:gd name="connsiteX11" fmla="*/ 5419 w 10000"/>
              <a:gd name="connsiteY11" fmla="*/ 4914 h 10000"/>
              <a:gd name="connsiteX12" fmla="*/ 5743 w 10000"/>
              <a:gd name="connsiteY12" fmla="*/ 4917 h 10000"/>
              <a:gd name="connsiteX13" fmla="*/ 5523 w 10000"/>
              <a:gd name="connsiteY13" fmla="*/ 5114 h 10000"/>
              <a:gd name="connsiteX14" fmla="*/ 4781 w 10000"/>
              <a:gd name="connsiteY14" fmla="*/ 5786 h 10000"/>
              <a:gd name="connsiteX15" fmla="*/ 4032 w 10000"/>
              <a:gd name="connsiteY15" fmla="*/ 6458 h 10000"/>
              <a:gd name="connsiteX16" fmla="*/ 0 w 10000"/>
              <a:gd name="connsiteY16" fmla="*/ 10000 h 10000"/>
              <a:gd name="connsiteX17" fmla="*/ 4581 w 10000"/>
              <a:gd name="connsiteY17" fmla="*/ 5627 h 10000"/>
              <a:gd name="connsiteX18" fmla="*/ 5098 w 10000"/>
              <a:gd name="connsiteY18" fmla="*/ 5153 h 10000"/>
              <a:gd name="connsiteX19" fmla="*/ 4725 w 10000"/>
              <a:gd name="connsiteY19" fmla="*/ 5153 h 10000"/>
              <a:gd name="connsiteX20" fmla="*/ 4029 w 10000"/>
              <a:gd name="connsiteY20" fmla="*/ 5153 h 10000"/>
              <a:gd name="connsiteX21" fmla="*/ 3685 w 10000"/>
              <a:gd name="connsiteY21" fmla="*/ 5153 h 10000"/>
              <a:gd name="connsiteX22" fmla="*/ 3927 w 10000"/>
              <a:gd name="connsiteY22" fmla="*/ 4950 h 10000"/>
              <a:gd name="connsiteX23" fmla="*/ 4751 w 10000"/>
              <a:gd name="connsiteY23" fmla="*/ 4253 h 10000"/>
              <a:gd name="connsiteX24" fmla="*/ 5576 w 10000"/>
              <a:gd name="connsiteY24" fmla="*/ 3559 h 10000"/>
              <a:gd name="connsiteX25" fmla="*/ 6406 w 10000"/>
              <a:gd name="connsiteY25" fmla="*/ 2868 h 10000"/>
              <a:gd name="connsiteX26" fmla="*/ 7240 w 10000"/>
              <a:gd name="connsiteY26" fmla="*/ 2179 h 10000"/>
              <a:gd name="connsiteX27" fmla="*/ 8071 w 10000"/>
              <a:gd name="connsiteY27" fmla="*/ 1494 h 10000"/>
              <a:gd name="connsiteX28" fmla="*/ 8911 w 10000"/>
              <a:gd name="connsiteY28" fmla="*/ 808 h 10000"/>
              <a:gd name="connsiteX29" fmla="*/ 9754 w 10000"/>
              <a:gd name="connsiteY29" fmla="*/ 130 h 10000"/>
              <a:gd name="connsiteX30" fmla="*/ 9915 w 10000"/>
              <a:gd name="connsiteY30" fmla="*/ 0 h 10000"/>
              <a:gd name="connsiteX0" fmla="*/ 9915 w 10000"/>
              <a:gd name="connsiteY0" fmla="*/ 0 h 10000"/>
              <a:gd name="connsiteX1" fmla="*/ 10000 w 10000"/>
              <a:gd name="connsiteY1" fmla="*/ 0 h 10000"/>
              <a:gd name="connsiteX2" fmla="*/ 9811 w 10000"/>
              <a:gd name="connsiteY2" fmla="*/ 178 h 10000"/>
              <a:gd name="connsiteX3" fmla="*/ 9006 w 10000"/>
              <a:gd name="connsiteY3" fmla="*/ 891 h 10000"/>
              <a:gd name="connsiteX4" fmla="*/ 8202 w 10000"/>
              <a:gd name="connsiteY4" fmla="*/ 1602 h 10000"/>
              <a:gd name="connsiteX5" fmla="*/ 7394 w 10000"/>
              <a:gd name="connsiteY5" fmla="*/ 2310 h 10000"/>
              <a:gd name="connsiteX6" fmla="*/ 6580 w 10000"/>
              <a:gd name="connsiteY6" fmla="*/ 3015 h 10000"/>
              <a:gd name="connsiteX7" fmla="*/ 5765 w 10000"/>
              <a:gd name="connsiteY7" fmla="*/ 3717 h 10000"/>
              <a:gd name="connsiteX8" fmla="*/ 4951 w 10000"/>
              <a:gd name="connsiteY8" fmla="*/ 4420 h 10000"/>
              <a:gd name="connsiteX9" fmla="*/ 4369 w 10000"/>
              <a:gd name="connsiteY9" fmla="*/ 4914 h 10000"/>
              <a:gd name="connsiteX10" fmla="*/ 4725 w 10000"/>
              <a:gd name="connsiteY10" fmla="*/ 4914 h 10000"/>
              <a:gd name="connsiteX11" fmla="*/ 5419 w 10000"/>
              <a:gd name="connsiteY11" fmla="*/ 4914 h 10000"/>
              <a:gd name="connsiteX12" fmla="*/ 5743 w 10000"/>
              <a:gd name="connsiteY12" fmla="*/ 4917 h 10000"/>
              <a:gd name="connsiteX13" fmla="*/ 5523 w 10000"/>
              <a:gd name="connsiteY13" fmla="*/ 5114 h 10000"/>
              <a:gd name="connsiteX14" fmla="*/ 4781 w 10000"/>
              <a:gd name="connsiteY14" fmla="*/ 5786 h 10000"/>
              <a:gd name="connsiteX15" fmla="*/ 0 w 10000"/>
              <a:gd name="connsiteY15" fmla="*/ 10000 h 10000"/>
              <a:gd name="connsiteX16" fmla="*/ 4581 w 10000"/>
              <a:gd name="connsiteY16" fmla="*/ 5627 h 10000"/>
              <a:gd name="connsiteX17" fmla="*/ 5098 w 10000"/>
              <a:gd name="connsiteY17" fmla="*/ 5153 h 10000"/>
              <a:gd name="connsiteX18" fmla="*/ 4725 w 10000"/>
              <a:gd name="connsiteY18" fmla="*/ 5153 h 10000"/>
              <a:gd name="connsiteX19" fmla="*/ 4029 w 10000"/>
              <a:gd name="connsiteY19" fmla="*/ 5153 h 10000"/>
              <a:gd name="connsiteX20" fmla="*/ 3685 w 10000"/>
              <a:gd name="connsiteY20" fmla="*/ 5153 h 10000"/>
              <a:gd name="connsiteX21" fmla="*/ 3927 w 10000"/>
              <a:gd name="connsiteY21" fmla="*/ 4950 h 10000"/>
              <a:gd name="connsiteX22" fmla="*/ 4751 w 10000"/>
              <a:gd name="connsiteY22" fmla="*/ 4253 h 10000"/>
              <a:gd name="connsiteX23" fmla="*/ 5576 w 10000"/>
              <a:gd name="connsiteY23" fmla="*/ 3559 h 10000"/>
              <a:gd name="connsiteX24" fmla="*/ 6406 w 10000"/>
              <a:gd name="connsiteY24" fmla="*/ 2868 h 10000"/>
              <a:gd name="connsiteX25" fmla="*/ 7240 w 10000"/>
              <a:gd name="connsiteY25" fmla="*/ 2179 h 10000"/>
              <a:gd name="connsiteX26" fmla="*/ 8071 w 10000"/>
              <a:gd name="connsiteY26" fmla="*/ 1494 h 10000"/>
              <a:gd name="connsiteX27" fmla="*/ 8911 w 10000"/>
              <a:gd name="connsiteY27" fmla="*/ 808 h 10000"/>
              <a:gd name="connsiteX28" fmla="*/ 9754 w 10000"/>
              <a:gd name="connsiteY28" fmla="*/ 130 h 10000"/>
              <a:gd name="connsiteX29" fmla="*/ 9915 w 10000"/>
              <a:gd name="connsiteY29" fmla="*/ 0 h 10000"/>
              <a:gd name="connsiteX0" fmla="*/ 9915 w 10000"/>
              <a:gd name="connsiteY0" fmla="*/ 0 h 10000"/>
              <a:gd name="connsiteX1" fmla="*/ 10000 w 10000"/>
              <a:gd name="connsiteY1" fmla="*/ 0 h 10000"/>
              <a:gd name="connsiteX2" fmla="*/ 9811 w 10000"/>
              <a:gd name="connsiteY2" fmla="*/ 178 h 10000"/>
              <a:gd name="connsiteX3" fmla="*/ 9006 w 10000"/>
              <a:gd name="connsiteY3" fmla="*/ 891 h 10000"/>
              <a:gd name="connsiteX4" fmla="*/ 8202 w 10000"/>
              <a:gd name="connsiteY4" fmla="*/ 1602 h 10000"/>
              <a:gd name="connsiteX5" fmla="*/ 7394 w 10000"/>
              <a:gd name="connsiteY5" fmla="*/ 2310 h 10000"/>
              <a:gd name="connsiteX6" fmla="*/ 6580 w 10000"/>
              <a:gd name="connsiteY6" fmla="*/ 3015 h 10000"/>
              <a:gd name="connsiteX7" fmla="*/ 5765 w 10000"/>
              <a:gd name="connsiteY7" fmla="*/ 3717 h 10000"/>
              <a:gd name="connsiteX8" fmla="*/ 4951 w 10000"/>
              <a:gd name="connsiteY8" fmla="*/ 4420 h 10000"/>
              <a:gd name="connsiteX9" fmla="*/ 4369 w 10000"/>
              <a:gd name="connsiteY9" fmla="*/ 4914 h 10000"/>
              <a:gd name="connsiteX10" fmla="*/ 4725 w 10000"/>
              <a:gd name="connsiteY10" fmla="*/ 4914 h 10000"/>
              <a:gd name="connsiteX11" fmla="*/ 5419 w 10000"/>
              <a:gd name="connsiteY11" fmla="*/ 4914 h 10000"/>
              <a:gd name="connsiteX12" fmla="*/ 5743 w 10000"/>
              <a:gd name="connsiteY12" fmla="*/ 4917 h 10000"/>
              <a:gd name="connsiteX13" fmla="*/ 5523 w 10000"/>
              <a:gd name="connsiteY13" fmla="*/ 5114 h 10000"/>
              <a:gd name="connsiteX14" fmla="*/ 4781 w 10000"/>
              <a:gd name="connsiteY14" fmla="*/ 5786 h 10000"/>
              <a:gd name="connsiteX15" fmla="*/ 0 w 10000"/>
              <a:gd name="connsiteY15" fmla="*/ 10000 h 10000"/>
              <a:gd name="connsiteX16" fmla="*/ 5098 w 10000"/>
              <a:gd name="connsiteY16" fmla="*/ 5153 h 10000"/>
              <a:gd name="connsiteX17" fmla="*/ 4725 w 10000"/>
              <a:gd name="connsiteY17" fmla="*/ 5153 h 10000"/>
              <a:gd name="connsiteX18" fmla="*/ 4029 w 10000"/>
              <a:gd name="connsiteY18" fmla="*/ 5153 h 10000"/>
              <a:gd name="connsiteX19" fmla="*/ 3685 w 10000"/>
              <a:gd name="connsiteY19" fmla="*/ 5153 h 10000"/>
              <a:gd name="connsiteX20" fmla="*/ 3927 w 10000"/>
              <a:gd name="connsiteY20" fmla="*/ 4950 h 10000"/>
              <a:gd name="connsiteX21" fmla="*/ 4751 w 10000"/>
              <a:gd name="connsiteY21" fmla="*/ 4253 h 10000"/>
              <a:gd name="connsiteX22" fmla="*/ 5576 w 10000"/>
              <a:gd name="connsiteY22" fmla="*/ 3559 h 10000"/>
              <a:gd name="connsiteX23" fmla="*/ 6406 w 10000"/>
              <a:gd name="connsiteY23" fmla="*/ 2868 h 10000"/>
              <a:gd name="connsiteX24" fmla="*/ 7240 w 10000"/>
              <a:gd name="connsiteY24" fmla="*/ 2179 h 10000"/>
              <a:gd name="connsiteX25" fmla="*/ 8071 w 10000"/>
              <a:gd name="connsiteY25" fmla="*/ 1494 h 10000"/>
              <a:gd name="connsiteX26" fmla="*/ 8911 w 10000"/>
              <a:gd name="connsiteY26" fmla="*/ 808 h 10000"/>
              <a:gd name="connsiteX27" fmla="*/ 9754 w 10000"/>
              <a:gd name="connsiteY27" fmla="*/ 130 h 10000"/>
              <a:gd name="connsiteX28" fmla="*/ 9915 w 10000"/>
              <a:gd name="connsiteY28" fmla="*/ 0 h 10000"/>
              <a:gd name="connsiteX0" fmla="*/ 9915 w 10000"/>
              <a:gd name="connsiteY0" fmla="*/ 0 h 10000"/>
              <a:gd name="connsiteX1" fmla="*/ 10000 w 10000"/>
              <a:gd name="connsiteY1" fmla="*/ 0 h 10000"/>
              <a:gd name="connsiteX2" fmla="*/ 9811 w 10000"/>
              <a:gd name="connsiteY2" fmla="*/ 178 h 10000"/>
              <a:gd name="connsiteX3" fmla="*/ 9006 w 10000"/>
              <a:gd name="connsiteY3" fmla="*/ 891 h 10000"/>
              <a:gd name="connsiteX4" fmla="*/ 8202 w 10000"/>
              <a:gd name="connsiteY4" fmla="*/ 1602 h 10000"/>
              <a:gd name="connsiteX5" fmla="*/ 7394 w 10000"/>
              <a:gd name="connsiteY5" fmla="*/ 2310 h 10000"/>
              <a:gd name="connsiteX6" fmla="*/ 6580 w 10000"/>
              <a:gd name="connsiteY6" fmla="*/ 3015 h 10000"/>
              <a:gd name="connsiteX7" fmla="*/ 5765 w 10000"/>
              <a:gd name="connsiteY7" fmla="*/ 3717 h 10000"/>
              <a:gd name="connsiteX8" fmla="*/ 4951 w 10000"/>
              <a:gd name="connsiteY8" fmla="*/ 4420 h 10000"/>
              <a:gd name="connsiteX9" fmla="*/ 4369 w 10000"/>
              <a:gd name="connsiteY9" fmla="*/ 4914 h 10000"/>
              <a:gd name="connsiteX10" fmla="*/ 4725 w 10000"/>
              <a:gd name="connsiteY10" fmla="*/ 4914 h 10000"/>
              <a:gd name="connsiteX11" fmla="*/ 5419 w 10000"/>
              <a:gd name="connsiteY11" fmla="*/ 4914 h 10000"/>
              <a:gd name="connsiteX12" fmla="*/ 5743 w 10000"/>
              <a:gd name="connsiteY12" fmla="*/ 4917 h 10000"/>
              <a:gd name="connsiteX13" fmla="*/ 5523 w 10000"/>
              <a:gd name="connsiteY13" fmla="*/ 5114 h 10000"/>
              <a:gd name="connsiteX14" fmla="*/ 0 w 10000"/>
              <a:gd name="connsiteY14" fmla="*/ 10000 h 10000"/>
              <a:gd name="connsiteX15" fmla="*/ 5098 w 10000"/>
              <a:gd name="connsiteY15" fmla="*/ 5153 h 10000"/>
              <a:gd name="connsiteX16" fmla="*/ 4725 w 10000"/>
              <a:gd name="connsiteY16" fmla="*/ 5153 h 10000"/>
              <a:gd name="connsiteX17" fmla="*/ 4029 w 10000"/>
              <a:gd name="connsiteY17" fmla="*/ 5153 h 10000"/>
              <a:gd name="connsiteX18" fmla="*/ 3685 w 10000"/>
              <a:gd name="connsiteY18" fmla="*/ 5153 h 10000"/>
              <a:gd name="connsiteX19" fmla="*/ 3927 w 10000"/>
              <a:gd name="connsiteY19" fmla="*/ 4950 h 10000"/>
              <a:gd name="connsiteX20" fmla="*/ 4751 w 10000"/>
              <a:gd name="connsiteY20" fmla="*/ 4253 h 10000"/>
              <a:gd name="connsiteX21" fmla="*/ 5576 w 10000"/>
              <a:gd name="connsiteY21" fmla="*/ 3559 h 10000"/>
              <a:gd name="connsiteX22" fmla="*/ 6406 w 10000"/>
              <a:gd name="connsiteY22" fmla="*/ 2868 h 10000"/>
              <a:gd name="connsiteX23" fmla="*/ 7240 w 10000"/>
              <a:gd name="connsiteY23" fmla="*/ 2179 h 10000"/>
              <a:gd name="connsiteX24" fmla="*/ 8071 w 10000"/>
              <a:gd name="connsiteY24" fmla="*/ 1494 h 10000"/>
              <a:gd name="connsiteX25" fmla="*/ 8911 w 10000"/>
              <a:gd name="connsiteY25" fmla="*/ 808 h 10000"/>
              <a:gd name="connsiteX26" fmla="*/ 9754 w 10000"/>
              <a:gd name="connsiteY26" fmla="*/ 130 h 10000"/>
              <a:gd name="connsiteX27" fmla="*/ 9915 w 10000"/>
              <a:gd name="connsiteY27" fmla="*/ 0 h 10000"/>
              <a:gd name="connsiteX0" fmla="*/ 9915 w 10000"/>
              <a:gd name="connsiteY0" fmla="*/ 0 h 10000"/>
              <a:gd name="connsiteX1" fmla="*/ 10000 w 10000"/>
              <a:gd name="connsiteY1" fmla="*/ 0 h 10000"/>
              <a:gd name="connsiteX2" fmla="*/ 9811 w 10000"/>
              <a:gd name="connsiteY2" fmla="*/ 178 h 10000"/>
              <a:gd name="connsiteX3" fmla="*/ 9006 w 10000"/>
              <a:gd name="connsiteY3" fmla="*/ 891 h 10000"/>
              <a:gd name="connsiteX4" fmla="*/ 8202 w 10000"/>
              <a:gd name="connsiteY4" fmla="*/ 1602 h 10000"/>
              <a:gd name="connsiteX5" fmla="*/ 7394 w 10000"/>
              <a:gd name="connsiteY5" fmla="*/ 2310 h 10000"/>
              <a:gd name="connsiteX6" fmla="*/ 6580 w 10000"/>
              <a:gd name="connsiteY6" fmla="*/ 3015 h 10000"/>
              <a:gd name="connsiteX7" fmla="*/ 5765 w 10000"/>
              <a:gd name="connsiteY7" fmla="*/ 3717 h 10000"/>
              <a:gd name="connsiteX8" fmla="*/ 4951 w 10000"/>
              <a:gd name="connsiteY8" fmla="*/ 4420 h 10000"/>
              <a:gd name="connsiteX9" fmla="*/ 4369 w 10000"/>
              <a:gd name="connsiteY9" fmla="*/ 4914 h 10000"/>
              <a:gd name="connsiteX10" fmla="*/ 4725 w 10000"/>
              <a:gd name="connsiteY10" fmla="*/ 4914 h 10000"/>
              <a:gd name="connsiteX11" fmla="*/ 5419 w 10000"/>
              <a:gd name="connsiteY11" fmla="*/ 4914 h 10000"/>
              <a:gd name="connsiteX12" fmla="*/ 5743 w 10000"/>
              <a:gd name="connsiteY12" fmla="*/ 4917 h 10000"/>
              <a:gd name="connsiteX13" fmla="*/ 0 w 10000"/>
              <a:gd name="connsiteY13" fmla="*/ 10000 h 10000"/>
              <a:gd name="connsiteX14" fmla="*/ 5098 w 10000"/>
              <a:gd name="connsiteY14" fmla="*/ 5153 h 10000"/>
              <a:gd name="connsiteX15" fmla="*/ 4725 w 10000"/>
              <a:gd name="connsiteY15" fmla="*/ 5153 h 10000"/>
              <a:gd name="connsiteX16" fmla="*/ 4029 w 10000"/>
              <a:gd name="connsiteY16" fmla="*/ 5153 h 10000"/>
              <a:gd name="connsiteX17" fmla="*/ 3685 w 10000"/>
              <a:gd name="connsiteY17" fmla="*/ 5153 h 10000"/>
              <a:gd name="connsiteX18" fmla="*/ 3927 w 10000"/>
              <a:gd name="connsiteY18" fmla="*/ 4950 h 10000"/>
              <a:gd name="connsiteX19" fmla="*/ 4751 w 10000"/>
              <a:gd name="connsiteY19" fmla="*/ 4253 h 10000"/>
              <a:gd name="connsiteX20" fmla="*/ 5576 w 10000"/>
              <a:gd name="connsiteY20" fmla="*/ 3559 h 10000"/>
              <a:gd name="connsiteX21" fmla="*/ 6406 w 10000"/>
              <a:gd name="connsiteY21" fmla="*/ 2868 h 10000"/>
              <a:gd name="connsiteX22" fmla="*/ 7240 w 10000"/>
              <a:gd name="connsiteY22" fmla="*/ 2179 h 10000"/>
              <a:gd name="connsiteX23" fmla="*/ 8071 w 10000"/>
              <a:gd name="connsiteY23" fmla="*/ 1494 h 10000"/>
              <a:gd name="connsiteX24" fmla="*/ 8911 w 10000"/>
              <a:gd name="connsiteY24" fmla="*/ 808 h 10000"/>
              <a:gd name="connsiteX25" fmla="*/ 9754 w 10000"/>
              <a:gd name="connsiteY25" fmla="*/ 130 h 10000"/>
              <a:gd name="connsiteX26" fmla="*/ 9915 w 10000"/>
              <a:gd name="connsiteY26" fmla="*/ 0 h 10000"/>
              <a:gd name="connsiteX0" fmla="*/ 6230 w 6315"/>
              <a:gd name="connsiteY0" fmla="*/ 0 h 9924"/>
              <a:gd name="connsiteX1" fmla="*/ 6315 w 6315"/>
              <a:gd name="connsiteY1" fmla="*/ 0 h 9924"/>
              <a:gd name="connsiteX2" fmla="*/ 6126 w 6315"/>
              <a:gd name="connsiteY2" fmla="*/ 178 h 9924"/>
              <a:gd name="connsiteX3" fmla="*/ 5321 w 6315"/>
              <a:gd name="connsiteY3" fmla="*/ 891 h 9924"/>
              <a:gd name="connsiteX4" fmla="*/ 4517 w 6315"/>
              <a:gd name="connsiteY4" fmla="*/ 1602 h 9924"/>
              <a:gd name="connsiteX5" fmla="*/ 3709 w 6315"/>
              <a:gd name="connsiteY5" fmla="*/ 2310 h 9924"/>
              <a:gd name="connsiteX6" fmla="*/ 2895 w 6315"/>
              <a:gd name="connsiteY6" fmla="*/ 3015 h 9924"/>
              <a:gd name="connsiteX7" fmla="*/ 2080 w 6315"/>
              <a:gd name="connsiteY7" fmla="*/ 3717 h 9924"/>
              <a:gd name="connsiteX8" fmla="*/ 1266 w 6315"/>
              <a:gd name="connsiteY8" fmla="*/ 4420 h 9924"/>
              <a:gd name="connsiteX9" fmla="*/ 684 w 6315"/>
              <a:gd name="connsiteY9" fmla="*/ 4914 h 9924"/>
              <a:gd name="connsiteX10" fmla="*/ 1040 w 6315"/>
              <a:gd name="connsiteY10" fmla="*/ 4914 h 9924"/>
              <a:gd name="connsiteX11" fmla="*/ 1734 w 6315"/>
              <a:gd name="connsiteY11" fmla="*/ 4914 h 9924"/>
              <a:gd name="connsiteX12" fmla="*/ 2058 w 6315"/>
              <a:gd name="connsiteY12" fmla="*/ 4917 h 9924"/>
              <a:gd name="connsiteX13" fmla="*/ 864 w 6315"/>
              <a:gd name="connsiteY13" fmla="*/ 9924 h 9924"/>
              <a:gd name="connsiteX14" fmla="*/ 1413 w 6315"/>
              <a:gd name="connsiteY14" fmla="*/ 5153 h 9924"/>
              <a:gd name="connsiteX15" fmla="*/ 1040 w 6315"/>
              <a:gd name="connsiteY15" fmla="*/ 5153 h 9924"/>
              <a:gd name="connsiteX16" fmla="*/ 344 w 6315"/>
              <a:gd name="connsiteY16" fmla="*/ 5153 h 9924"/>
              <a:gd name="connsiteX17" fmla="*/ 0 w 6315"/>
              <a:gd name="connsiteY17" fmla="*/ 5153 h 9924"/>
              <a:gd name="connsiteX18" fmla="*/ 242 w 6315"/>
              <a:gd name="connsiteY18" fmla="*/ 4950 h 9924"/>
              <a:gd name="connsiteX19" fmla="*/ 1066 w 6315"/>
              <a:gd name="connsiteY19" fmla="*/ 4253 h 9924"/>
              <a:gd name="connsiteX20" fmla="*/ 1891 w 6315"/>
              <a:gd name="connsiteY20" fmla="*/ 3559 h 9924"/>
              <a:gd name="connsiteX21" fmla="*/ 2721 w 6315"/>
              <a:gd name="connsiteY21" fmla="*/ 2868 h 9924"/>
              <a:gd name="connsiteX22" fmla="*/ 3555 w 6315"/>
              <a:gd name="connsiteY22" fmla="*/ 2179 h 9924"/>
              <a:gd name="connsiteX23" fmla="*/ 4386 w 6315"/>
              <a:gd name="connsiteY23" fmla="*/ 1494 h 9924"/>
              <a:gd name="connsiteX24" fmla="*/ 5226 w 6315"/>
              <a:gd name="connsiteY24" fmla="*/ 808 h 9924"/>
              <a:gd name="connsiteX25" fmla="*/ 6069 w 6315"/>
              <a:gd name="connsiteY25" fmla="*/ 130 h 9924"/>
              <a:gd name="connsiteX26" fmla="*/ 6230 w 6315"/>
              <a:gd name="connsiteY26" fmla="*/ 0 h 9924"/>
              <a:gd name="connsiteX0" fmla="*/ 10591 w 10726"/>
              <a:gd name="connsiteY0" fmla="*/ 0 h 10153"/>
              <a:gd name="connsiteX1" fmla="*/ 10726 w 10726"/>
              <a:gd name="connsiteY1" fmla="*/ 0 h 10153"/>
              <a:gd name="connsiteX2" fmla="*/ 10427 w 10726"/>
              <a:gd name="connsiteY2" fmla="*/ 179 h 10153"/>
              <a:gd name="connsiteX3" fmla="*/ 9152 w 10726"/>
              <a:gd name="connsiteY3" fmla="*/ 898 h 10153"/>
              <a:gd name="connsiteX4" fmla="*/ 7879 w 10726"/>
              <a:gd name="connsiteY4" fmla="*/ 1614 h 10153"/>
              <a:gd name="connsiteX5" fmla="*/ 6599 w 10726"/>
              <a:gd name="connsiteY5" fmla="*/ 2328 h 10153"/>
              <a:gd name="connsiteX6" fmla="*/ 5310 w 10726"/>
              <a:gd name="connsiteY6" fmla="*/ 3038 h 10153"/>
              <a:gd name="connsiteX7" fmla="*/ 4020 w 10726"/>
              <a:gd name="connsiteY7" fmla="*/ 3745 h 10153"/>
              <a:gd name="connsiteX8" fmla="*/ 2731 w 10726"/>
              <a:gd name="connsiteY8" fmla="*/ 4454 h 10153"/>
              <a:gd name="connsiteX9" fmla="*/ 1809 w 10726"/>
              <a:gd name="connsiteY9" fmla="*/ 4952 h 10153"/>
              <a:gd name="connsiteX10" fmla="*/ 2373 w 10726"/>
              <a:gd name="connsiteY10" fmla="*/ 4952 h 10153"/>
              <a:gd name="connsiteX11" fmla="*/ 3472 w 10726"/>
              <a:gd name="connsiteY11" fmla="*/ 4952 h 10153"/>
              <a:gd name="connsiteX12" fmla="*/ 3985 w 10726"/>
              <a:gd name="connsiteY12" fmla="*/ 4955 h 10153"/>
              <a:gd name="connsiteX13" fmla="*/ 0 w 10726"/>
              <a:gd name="connsiteY13" fmla="*/ 10153 h 10153"/>
              <a:gd name="connsiteX14" fmla="*/ 2964 w 10726"/>
              <a:gd name="connsiteY14" fmla="*/ 5192 h 10153"/>
              <a:gd name="connsiteX15" fmla="*/ 2373 w 10726"/>
              <a:gd name="connsiteY15" fmla="*/ 5192 h 10153"/>
              <a:gd name="connsiteX16" fmla="*/ 1271 w 10726"/>
              <a:gd name="connsiteY16" fmla="*/ 5192 h 10153"/>
              <a:gd name="connsiteX17" fmla="*/ 726 w 10726"/>
              <a:gd name="connsiteY17" fmla="*/ 5192 h 10153"/>
              <a:gd name="connsiteX18" fmla="*/ 1109 w 10726"/>
              <a:gd name="connsiteY18" fmla="*/ 4988 h 10153"/>
              <a:gd name="connsiteX19" fmla="*/ 2414 w 10726"/>
              <a:gd name="connsiteY19" fmla="*/ 4286 h 10153"/>
              <a:gd name="connsiteX20" fmla="*/ 3720 w 10726"/>
              <a:gd name="connsiteY20" fmla="*/ 3586 h 10153"/>
              <a:gd name="connsiteX21" fmla="*/ 5035 w 10726"/>
              <a:gd name="connsiteY21" fmla="*/ 2890 h 10153"/>
              <a:gd name="connsiteX22" fmla="*/ 6355 w 10726"/>
              <a:gd name="connsiteY22" fmla="*/ 2196 h 10153"/>
              <a:gd name="connsiteX23" fmla="*/ 7671 w 10726"/>
              <a:gd name="connsiteY23" fmla="*/ 1505 h 10153"/>
              <a:gd name="connsiteX24" fmla="*/ 9002 w 10726"/>
              <a:gd name="connsiteY24" fmla="*/ 814 h 10153"/>
              <a:gd name="connsiteX25" fmla="*/ 10336 w 10726"/>
              <a:gd name="connsiteY25" fmla="*/ 131 h 10153"/>
              <a:gd name="connsiteX26" fmla="*/ 10591 w 10726"/>
              <a:gd name="connsiteY26" fmla="*/ 0 h 10153"/>
              <a:gd name="connsiteX0" fmla="*/ 10591 w 10726"/>
              <a:gd name="connsiteY0" fmla="*/ 0 h 10095"/>
              <a:gd name="connsiteX1" fmla="*/ 10726 w 10726"/>
              <a:gd name="connsiteY1" fmla="*/ 0 h 10095"/>
              <a:gd name="connsiteX2" fmla="*/ 10427 w 10726"/>
              <a:gd name="connsiteY2" fmla="*/ 179 h 10095"/>
              <a:gd name="connsiteX3" fmla="*/ 9152 w 10726"/>
              <a:gd name="connsiteY3" fmla="*/ 898 h 10095"/>
              <a:gd name="connsiteX4" fmla="*/ 7879 w 10726"/>
              <a:gd name="connsiteY4" fmla="*/ 1614 h 10095"/>
              <a:gd name="connsiteX5" fmla="*/ 6599 w 10726"/>
              <a:gd name="connsiteY5" fmla="*/ 2328 h 10095"/>
              <a:gd name="connsiteX6" fmla="*/ 5310 w 10726"/>
              <a:gd name="connsiteY6" fmla="*/ 3038 h 10095"/>
              <a:gd name="connsiteX7" fmla="*/ 4020 w 10726"/>
              <a:gd name="connsiteY7" fmla="*/ 3745 h 10095"/>
              <a:gd name="connsiteX8" fmla="*/ 2731 w 10726"/>
              <a:gd name="connsiteY8" fmla="*/ 4454 h 10095"/>
              <a:gd name="connsiteX9" fmla="*/ 1809 w 10726"/>
              <a:gd name="connsiteY9" fmla="*/ 4952 h 10095"/>
              <a:gd name="connsiteX10" fmla="*/ 2373 w 10726"/>
              <a:gd name="connsiteY10" fmla="*/ 4952 h 10095"/>
              <a:gd name="connsiteX11" fmla="*/ 3472 w 10726"/>
              <a:gd name="connsiteY11" fmla="*/ 4952 h 10095"/>
              <a:gd name="connsiteX12" fmla="*/ 3985 w 10726"/>
              <a:gd name="connsiteY12" fmla="*/ 4955 h 10095"/>
              <a:gd name="connsiteX13" fmla="*/ 0 w 10726"/>
              <a:gd name="connsiteY13" fmla="*/ 10095 h 10095"/>
              <a:gd name="connsiteX14" fmla="*/ 2964 w 10726"/>
              <a:gd name="connsiteY14" fmla="*/ 5192 h 10095"/>
              <a:gd name="connsiteX15" fmla="*/ 2373 w 10726"/>
              <a:gd name="connsiteY15" fmla="*/ 5192 h 10095"/>
              <a:gd name="connsiteX16" fmla="*/ 1271 w 10726"/>
              <a:gd name="connsiteY16" fmla="*/ 5192 h 10095"/>
              <a:gd name="connsiteX17" fmla="*/ 726 w 10726"/>
              <a:gd name="connsiteY17" fmla="*/ 5192 h 10095"/>
              <a:gd name="connsiteX18" fmla="*/ 1109 w 10726"/>
              <a:gd name="connsiteY18" fmla="*/ 4988 h 10095"/>
              <a:gd name="connsiteX19" fmla="*/ 2414 w 10726"/>
              <a:gd name="connsiteY19" fmla="*/ 4286 h 10095"/>
              <a:gd name="connsiteX20" fmla="*/ 3720 w 10726"/>
              <a:gd name="connsiteY20" fmla="*/ 3586 h 10095"/>
              <a:gd name="connsiteX21" fmla="*/ 5035 w 10726"/>
              <a:gd name="connsiteY21" fmla="*/ 2890 h 10095"/>
              <a:gd name="connsiteX22" fmla="*/ 6355 w 10726"/>
              <a:gd name="connsiteY22" fmla="*/ 2196 h 10095"/>
              <a:gd name="connsiteX23" fmla="*/ 7671 w 10726"/>
              <a:gd name="connsiteY23" fmla="*/ 1505 h 10095"/>
              <a:gd name="connsiteX24" fmla="*/ 9002 w 10726"/>
              <a:gd name="connsiteY24" fmla="*/ 814 h 10095"/>
              <a:gd name="connsiteX25" fmla="*/ 10336 w 10726"/>
              <a:gd name="connsiteY25" fmla="*/ 131 h 10095"/>
              <a:gd name="connsiteX26" fmla="*/ 10591 w 10726"/>
              <a:gd name="connsiteY26" fmla="*/ 0 h 10095"/>
              <a:gd name="connsiteX0" fmla="*/ 10591 w 10726"/>
              <a:gd name="connsiteY0" fmla="*/ 0 h 10095"/>
              <a:gd name="connsiteX1" fmla="*/ 10726 w 10726"/>
              <a:gd name="connsiteY1" fmla="*/ 0 h 10095"/>
              <a:gd name="connsiteX2" fmla="*/ 10427 w 10726"/>
              <a:gd name="connsiteY2" fmla="*/ 179 h 10095"/>
              <a:gd name="connsiteX3" fmla="*/ 9152 w 10726"/>
              <a:gd name="connsiteY3" fmla="*/ 898 h 10095"/>
              <a:gd name="connsiteX4" fmla="*/ 7879 w 10726"/>
              <a:gd name="connsiteY4" fmla="*/ 1614 h 10095"/>
              <a:gd name="connsiteX5" fmla="*/ 6599 w 10726"/>
              <a:gd name="connsiteY5" fmla="*/ 2328 h 10095"/>
              <a:gd name="connsiteX6" fmla="*/ 5310 w 10726"/>
              <a:gd name="connsiteY6" fmla="*/ 3038 h 10095"/>
              <a:gd name="connsiteX7" fmla="*/ 4020 w 10726"/>
              <a:gd name="connsiteY7" fmla="*/ 3745 h 10095"/>
              <a:gd name="connsiteX8" fmla="*/ 2731 w 10726"/>
              <a:gd name="connsiteY8" fmla="*/ 4454 h 10095"/>
              <a:gd name="connsiteX9" fmla="*/ 1809 w 10726"/>
              <a:gd name="connsiteY9" fmla="*/ 4952 h 10095"/>
              <a:gd name="connsiteX10" fmla="*/ 2373 w 10726"/>
              <a:gd name="connsiteY10" fmla="*/ 4952 h 10095"/>
              <a:gd name="connsiteX11" fmla="*/ 3472 w 10726"/>
              <a:gd name="connsiteY11" fmla="*/ 4952 h 10095"/>
              <a:gd name="connsiteX12" fmla="*/ 3985 w 10726"/>
              <a:gd name="connsiteY12" fmla="*/ 4955 h 10095"/>
              <a:gd name="connsiteX13" fmla="*/ 0 w 10726"/>
              <a:gd name="connsiteY13" fmla="*/ 10095 h 10095"/>
              <a:gd name="connsiteX14" fmla="*/ 2964 w 10726"/>
              <a:gd name="connsiteY14" fmla="*/ 5192 h 10095"/>
              <a:gd name="connsiteX15" fmla="*/ 2373 w 10726"/>
              <a:gd name="connsiteY15" fmla="*/ 5192 h 10095"/>
              <a:gd name="connsiteX16" fmla="*/ 1271 w 10726"/>
              <a:gd name="connsiteY16" fmla="*/ 5192 h 10095"/>
              <a:gd name="connsiteX17" fmla="*/ 726 w 10726"/>
              <a:gd name="connsiteY17" fmla="*/ 5192 h 10095"/>
              <a:gd name="connsiteX18" fmla="*/ 2414 w 10726"/>
              <a:gd name="connsiteY18" fmla="*/ 4286 h 10095"/>
              <a:gd name="connsiteX19" fmla="*/ 3720 w 10726"/>
              <a:gd name="connsiteY19" fmla="*/ 3586 h 10095"/>
              <a:gd name="connsiteX20" fmla="*/ 5035 w 10726"/>
              <a:gd name="connsiteY20" fmla="*/ 2890 h 10095"/>
              <a:gd name="connsiteX21" fmla="*/ 6355 w 10726"/>
              <a:gd name="connsiteY21" fmla="*/ 2196 h 10095"/>
              <a:gd name="connsiteX22" fmla="*/ 7671 w 10726"/>
              <a:gd name="connsiteY22" fmla="*/ 1505 h 10095"/>
              <a:gd name="connsiteX23" fmla="*/ 9002 w 10726"/>
              <a:gd name="connsiteY23" fmla="*/ 814 h 10095"/>
              <a:gd name="connsiteX24" fmla="*/ 10336 w 10726"/>
              <a:gd name="connsiteY24" fmla="*/ 131 h 10095"/>
              <a:gd name="connsiteX25" fmla="*/ 10591 w 10726"/>
              <a:gd name="connsiteY25" fmla="*/ 0 h 10095"/>
              <a:gd name="connsiteX0" fmla="*/ 10591 w 10726"/>
              <a:gd name="connsiteY0" fmla="*/ 0 h 10095"/>
              <a:gd name="connsiteX1" fmla="*/ 10726 w 10726"/>
              <a:gd name="connsiteY1" fmla="*/ 0 h 10095"/>
              <a:gd name="connsiteX2" fmla="*/ 10427 w 10726"/>
              <a:gd name="connsiteY2" fmla="*/ 179 h 10095"/>
              <a:gd name="connsiteX3" fmla="*/ 9152 w 10726"/>
              <a:gd name="connsiteY3" fmla="*/ 898 h 10095"/>
              <a:gd name="connsiteX4" fmla="*/ 7879 w 10726"/>
              <a:gd name="connsiteY4" fmla="*/ 1614 h 10095"/>
              <a:gd name="connsiteX5" fmla="*/ 6599 w 10726"/>
              <a:gd name="connsiteY5" fmla="*/ 2328 h 10095"/>
              <a:gd name="connsiteX6" fmla="*/ 5310 w 10726"/>
              <a:gd name="connsiteY6" fmla="*/ 3038 h 10095"/>
              <a:gd name="connsiteX7" fmla="*/ 4020 w 10726"/>
              <a:gd name="connsiteY7" fmla="*/ 3745 h 10095"/>
              <a:gd name="connsiteX8" fmla="*/ 2731 w 10726"/>
              <a:gd name="connsiteY8" fmla="*/ 4454 h 10095"/>
              <a:gd name="connsiteX9" fmla="*/ 1809 w 10726"/>
              <a:gd name="connsiteY9" fmla="*/ 4952 h 10095"/>
              <a:gd name="connsiteX10" fmla="*/ 2373 w 10726"/>
              <a:gd name="connsiteY10" fmla="*/ 4952 h 10095"/>
              <a:gd name="connsiteX11" fmla="*/ 3472 w 10726"/>
              <a:gd name="connsiteY11" fmla="*/ 4952 h 10095"/>
              <a:gd name="connsiteX12" fmla="*/ 3985 w 10726"/>
              <a:gd name="connsiteY12" fmla="*/ 4955 h 10095"/>
              <a:gd name="connsiteX13" fmla="*/ 0 w 10726"/>
              <a:gd name="connsiteY13" fmla="*/ 10095 h 10095"/>
              <a:gd name="connsiteX14" fmla="*/ 2964 w 10726"/>
              <a:gd name="connsiteY14" fmla="*/ 5192 h 10095"/>
              <a:gd name="connsiteX15" fmla="*/ 2373 w 10726"/>
              <a:gd name="connsiteY15" fmla="*/ 5192 h 10095"/>
              <a:gd name="connsiteX16" fmla="*/ 1271 w 10726"/>
              <a:gd name="connsiteY16" fmla="*/ 5192 h 10095"/>
              <a:gd name="connsiteX17" fmla="*/ 726 w 10726"/>
              <a:gd name="connsiteY17" fmla="*/ 5192 h 10095"/>
              <a:gd name="connsiteX18" fmla="*/ 3720 w 10726"/>
              <a:gd name="connsiteY18" fmla="*/ 3586 h 10095"/>
              <a:gd name="connsiteX19" fmla="*/ 5035 w 10726"/>
              <a:gd name="connsiteY19" fmla="*/ 2890 h 10095"/>
              <a:gd name="connsiteX20" fmla="*/ 6355 w 10726"/>
              <a:gd name="connsiteY20" fmla="*/ 2196 h 10095"/>
              <a:gd name="connsiteX21" fmla="*/ 7671 w 10726"/>
              <a:gd name="connsiteY21" fmla="*/ 1505 h 10095"/>
              <a:gd name="connsiteX22" fmla="*/ 9002 w 10726"/>
              <a:gd name="connsiteY22" fmla="*/ 814 h 10095"/>
              <a:gd name="connsiteX23" fmla="*/ 10336 w 10726"/>
              <a:gd name="connsiteY23" fmla="*/ 131 h 10095"/>
              <a:gd name="connsiteX24" fmla="*/ 10591 w 10726"/>
              <a:gd name="connsiteY24" fmla="*/ 0 h 10095"/>
              <a:gd name="connsiteX0" fmla="*/ 10591 w 10726"/>
              <a:gd name="connsiteY0" fmla="*/ 0 h 10095"/>
              <a:gd name="connsiteX1" fmla="*/ 10726 w 10726"/>
              <a:gd name="connsiteY1" fmla="*/ 0 h 10095"/>
              <a:gd name="connsiteX2" fmla="*/ 10427 w 10726"/>
              <a:gd name="connsiteY2" fmla="*/ 179 h 10095"/>
              <a:gd name="connsiteX3" fmla="*/ 9152 w 10726"/>
              <a:gd name="connsiteY3" fmla="*/ 898 h 10095"/>
              <a:gd name="connsiteX4" fmla="*/ 7879 w 10726"/>
              <a:gd name="connsiteY4" fmla="*/ 1614 h 10095"/>
              <a:gd name="connsiteX5" fmla="*/ 6599 w 10726"/>
              <a:gd name="connsiteY5" fmla="*/ 2328 h 10095"/>
              <a:gd name="connsiteX6" fmla="*/ 5310 w 10726"/>
              <a:gd name="connsiteY6" fmla="*/ 3038 h 10095"/>
              <a:gd name="connsiteX7" fmla="*/ 4020 w 10726"/>
              <a:gd name="connsiteY7" fmla="*/ 3745 h 10095"/>
              <a:gd name="connsiteX8" fmla="*/ 1809 w 10726"/>
              <a:gd name="connsiteY8" fmla="*/ 4952 h 10095"/>
              <a:gd name="connsiteX9" fmla="*/ 2373 w 10726"/>
              <a:gd name="connsiteY9" fmla="*/ 4952 h 10095"/>
              <a:gd name="connsiteX10" fmla="*/ 3472 w 10726"/>
              <a:gd name="connsiteY10" fmla="*/ 4952 h 10095"/>
              <a:gd name="connsiteX11" fmla="*/ 3985 w 10726"/>
              <a:gd name="connsiteY11" fmla="*/ 4955 h 10095"/>
              <a:gd name="connsiteX12" fmla="*/ 0 w 10726"/>
              <a:gd name="connsiteY12" fmla="*/ 10095 h 10095"/>
              <a:gd name="connsiteX13" fmla="*/ 2964 w 10726"/>
              <a:gd name="connsiteY13" fmla="*/ 5192 h 10095"/>
              <a:gd name="connsiteX14" fmla="*/ 2373 w 10726"/>
              <a:gd name="connsiteY14" fmla="*/ 5192 h 10095"/>
              <a:gd name="connsiteX15" fmla="*/ 1271 w 10726"/>
              <a:gd name="connsiteY15" fmla="*/ 5192 h 10095"/>
              <a:gd name="connsiteX16" fmla="*/ 726 w 10726"/>
              <a:gd name="connsiteY16" fmla="*/ 5192 h 10095"/>
              <a:gd name="connsiteX17" fmla="*/ 3720 w 10726"/>
              <a:gd name="connsiteY17" fmla="*/ 3586 h 10095"/>
              <a:gd name="connsiteX18" fmla="*/ 5035 w 10726"/>
              <a:gd name="connsiteY18" fmla="*/ 2890 h 10095"/>
              <a:gd name="connsiteX19" fmla="*/ 6355 w 10726"/>
              <a:gd name="connsiteY19" fmla="*/ 2196 h 10095"/>
              <a:gd name="connsiteX20" fmla="*/ 7671 w 10726"/>
              <a:gd name="connsiteY20" fmla="*/ 1505 h 10095"/>
              <a:gd name="connsiteX21" fmla="*/ 9002 w 10726"/>
              <a:gd name="connsiteY21" fmla="*/ 814 h 10095"/>
              <a:gd name="connsiteX22" fmla="*/ 10336 w 10726"/>
              <a:gd name="connsiteY22" fmla="*/ 131 h 10095"/>
              <a:gd name="connsiteX23" fmla="*/ 10591 w 10726"/>
              <a:gd name="connsiteY23" fmla="*/ 0 h 10095"/>
              <a:gd name="connsiteX0" fmla="*/ 10591 w 10726"/>
              <a:gd name="connsiteY0" fmla="*/ 0 h 10095"/>
              <a:gd name="connsiteX1" fmla="*/ 10726 w 10726"/>
              <a:gd name="connsiteY1" fmla="*/ 0 h 10095"/>
              <a:gd name="connsiteX2" fmla="*/ 10427 w 10726"/>
              <a:gd name="connsiteY2" fmla="*/ 179 h 10095"/>
              <a:gd name="connsiteX3" fmla="*/ 9152 w 10726"/>
              <a:gd name="connsiteY3" fmla="*/ 898 h 10095"/>
              <a:gd name="connsiteX4" fmla="*/ 7879 w 10726"/>
              <a:gd name="connsiteY4" fmla="*/ 1614 h 10095"/>
              <a:gd name="connsiteX5" fmla="*/ 6599 w 10726"/>
              <a:gd name="connsiteY5" fmla="*/ 2328 h 10095"/>
              <a:gd name="connsiteX6" fmla="*/ 5310 w 10726"/>
              <a:gd name="connsiteY6" fmla="*/ 3038 h 10095"/>
              <a:gd name="connsiteX7" fmla="*/ 4020 w 10726"/>
              <a:gd name="connsiteY7" fmla="*/ 3745 h 10095"/>
              <a:gd name="connsiteX8" fmla="*/ 1809 w 10726"/>
              <a:gd name="connsiteY8" fmla="*/ 4952 h 10095"/>
              <a:gd name="connsiteX9" fmla="*/ 2373 w 10726"/>
              <a:gd name="connsiteY9" fmla="*/ 4952 h 10095"/>
              <a:gd name="connsiteX10" fmla="*/ 3472 w 10726"/>
              <a:gd name="connsiteY10" fmla="*/ 4952 h 10095"/>
              <a:gd name="connsiteX11" fmla="*/ 3985 w 10726"/>
              <a:gd name="connsiteY11" fmla="*/ 4955 h 10095"/>
              <a:gd name="connsiteX12" fmla="*/ 0 w 10726"/>
              <a:gd name="connsiteY12" fmla="*/ 10095 h 10095"/>
              <a:gd name="connsiteX13" fmla="*/ 2964 w 10726"/>
              <a:gd name="connsiteY13" fmla="*/ 5192 h 10095"/>
              <a:gd name="connsiteX14" fmla="*/ 2373 w 10726"/>
              <a:gd name="connsiteY14" fmla="*/ 5192 h 10095"/>
              <a:gd name="connsiteX15" fmla="*/ 1271 w 10726"/>
              <a:gd name="connsiteY15" fmla="*/ 5192 h 10095"/>
              <a:gd name="connsiteX16" fmla="*/ 726 w 10726"/>
              <a:gd name="connsiteY16" fmla="*/ 5192 h 10095"/>
              <a:gd name="connsiteX17" fmla="*/ 5035 w 10726"/>
              <a:gd name="connsiteY17" fmla="*/ 2890 h 10095"/>
              <a:gd name="connsiteX18" fmla="*/ 6355 w 10726"/>
              <a:gd name="connsiteY18" fmla="*/ 2196 h 10095"/>
              <a:gd name="connsiteX19" fmla="*/ 7671 w 10726"/>
              <a:gd name="connsiteY19" fmla="*/ 1505 h 10095"/>
              <a:gd name="connsiteX20" fmla="*/ 9002 w 10726"/>
              <a:gd name="connsiteY20" fmla="*/ 814 h 10095"/>
              <a:gd name="connsiteX21" fmla="*/ 10336 w 10726"/>
              <a:gd name="connsiteY21" fmla="*/ 131 h 10095"/>
              <a:gd name="connsiteX22" fmla="*/ 10591 w 10726"/>
              <a:gd name="connsiteY22" fmla="*/ 0 h 10095"/>
              <a:gd name="connsiteX0" fmla="*/ 10591 w 10726"/>
              <a:gd name="connsiteY0" fmla="*/ 0 h 10095"/>
              <a:gd name="connsiteX1" fmla="*/ 10726 w 10726"/>
              <a:gd name="connsiteY1" fmla="*/ 0 h 10095"/>
              <a:gd name="connsiteX2" fmla="*/ 10427 w 10726"/>
              <a:gd name="connsiteY2" fmla="*/ 179 h 10095"/>
              <a:gd name="connsiteX3" fmla="*/ 9152 w 10726"/>
              <a:gd name="connsiteY3" fmla="*/ 898 h 10095"/>
              <a:gd name="connsiteX4" fmla="*/ 7879 w 10726"/>
              <a:gd name="connsiteY4" fmla="*/ 1614 h 10095"/>
              <a:gd name="connsiteX5" fmla="*/ 6599 w 10726"/>
              <a:gd name="connsiteY5" fmla="*/ 2328 h 10095"/>
              <a:gd name="connsiteX6" fmla="*/ 5310 w 10726"/>
              <a:gd name="connsiteY6" fmla="*/ 3038 h 10095"/>
              <a:gd name="connsiteX7" fmla="*/ 1809 w 10726"/>
              <a:gd name="connsiteY7" fmla="*/ 4952 h 10095"/>
              <a:gd name="connsiteX8" fmla="*/ 2373 w 10726"/>
              <a:gd name="connsiteY8" fmla="*/ 4952 h 10095"/>
              <a:gd name="connsiteX9" fmla="*/ 3472 w 10726"/>
              <a:gd name="connsiteY9" fmla="*/ 4952 h 10095"/>
              <a:gd name="connsiteX10" fmla="*/ 3985 w 10726"/>
              <a:gd name="connsiteY10" fmla="*/ 4955 h 10095"/>
              <a:gd name="connsiteX11" fmla="*/ 0 w 10726"/>
              <a:gd name="connsiteY11" fmla="*/ 10095 h 10095"/>
              <a:gd name="connsiteX12" fmla="*/ 2964 w 10726"/>
              <a:gd name="connsiteY12" fmla="*/ 5192 h 10095"/>
              <a:gd name="connsiteX13" fmla="*/ 2373 w 10726"/>
              <a:gd name="connsiteY13" fmla="*/ 5192 h 10095"/>
              <a:gd name="connsiteX14" fmla="*/ 1271 w 10726"/>
              <a:gd name="connsiteY14" fmla="*/ 5192 h 10095"/>
              <a:gd name="connsiteX15" fmla="*/ 726 w 10726"/>
              <a:gd name="connsiteY15" fmla="*/ 5192 h 10095"/>
              <a:gd name="connsiteX16" fmla="*/ 5035 w 10726"/>
              <a:gd name="connsiteY16" fmla="*/ 2890 h 10095"/>
              <a:gd name="connsiteX17" fmla="*/ 6355 w 10726"/>
              <a:gd name="connsiteY17" fmla="*/ 2196 h 10095"/>
              <a:gd name="connsiteX18" fmla="*/ 7671 w 10726"/>
              <a:gd name="connsiteY18" fmla="*/ 1505 h 10095"/>
              <a:gd name="connsiteX19" fmla="*/ 9002 w 10726"/>
              <a:gd name="connsiteY19" fmla="*/ 814 h 10095"/>
              <a:gd name="connsiteX20" fmla="*/ 10336 w 10726"/>
              <a:gd name="connsiteY20" fmla="*/ 131 h 10095"/>
              <a:gd name="connsiteX21" fmla="*/ 10591 w 10726"/>
              <a:gd name="connsiteY21" fmla="*/ 0 h 10095"/>
              <a:gd name="connsiteX0" fmla="*/ 10591 w 10726"/>
              <a:gd name="connsiteY0" fmla="*/ 0 h 10095"/>
              <a:gd name="connsiteX1" fmla="*/ 10726 w 10726"/>
              <a:gd name="connsiteY1" fmla="*/ 0 h 10095"/>
              <a:gd name="connsiteX2" fmla="*/ 10427 w 10726"/>
              <a:gd name="connsiteY2" fmla="*/ 179 h 10095"/>
              <a:gd name="connsiteX3" fmla="*/ 9152 w 10726"/>
              <a:gd name="connsiteY3" fmla="*/ 898 h 10095"/>
              <a:gd name="connsiteX4" fmla="*/ 7879 w 10726"/>
              <a:gd name="connsiteY4" fmla="*/ 1614 h 10095"/>
              <a:gd name="connsiteX5" fmla="*/ 6599 w 10726"/>
              <a:gd name="connsiteY5" fmla="*/ 2328 h 10095"/>
              <a:gd name="connsiteX6" fmla="*/ 5310 w 10726"/>
              <a:gd name="connsiteY6" fmla="*/ 3038 h 10095"/>
              <a:gd name="connsiteX7" fmla="*/ 1809 w 10726"/>
              <a:gd name="connsiteY7" fmla="*/ 4952 h 10095"/>
              <a:gd name="connsiteX8" fmla="*/ 2373 w 10726"/>
              <a:gd name="connsiteY8" fmla="*/ 4952 h 10095"/>
              <a:gd name="connsiteX9" fmla="*/ 3472 w 10726"/>
              <a:gd name="connsiteY9" fmla="*/ 4952 h 10095"/>
              <a:gd name="connsiteX10" fmla="*/ 3985 w 10726"/>
              <a:gd name="connsiteY10" fmla="*/ 4955 h 10095"/>
              <a:gd name="connsiteX11" fmla="*/ 0 w 10726"/>
              <a:gd name="connsiteY11" fmla="*/ 10095 h 10095"/>
              <a:gd name="connsiteX12" fmla="*/ 2964 w 10726"/>
              <a:gd name="connsiteY12" fmla="*/ 5192 h 10095"/>
              <a:gd name="connsiteX13" fmla="*/ 2373 w 10726"/>
              <a:gd name="connsiteY13" fmla="*/ 5192 h 10095"/>
              <a:gd name="connsiteX14" fmla="*/ 1271 w 10726"/>
              <a:gd name="connsiteY14" fmla="*/ 5192 h 10095"/>
              <a:gd name="connsiteX15" fmla="*/ 726 w 10726"/>
              <a:gd name="connsiteY15" fmla="*/ 5192 h 10095"/>
              <a:gd name="connsiteX16" fmla="*/ 6355 w 10726"/>
              <a:gd name="connsiteY16" fmla="*/ 2196 h 10095"/>
              <a:gd name="connsiteX17" fmla="*/ 7671 w 10726"/>
              <a:gd name="connsiteY17" fmla="*/ 1505 h 10095"/>
              <a:gd name="connsiteX18" fmla="*/ 9002 w 10726"/>
              <a:gd name="connsiteY18" fmla="*/ 814 h 10095"/>
              <a:gd name="connsiteX19" fmla="*/ 10336 w 10726"/>
              <a:gd name="connsiteY19" fmla="*/ 131 h 10095"/>
              <a:gd name="connsiteX20" fmla="*/ 10591 w 10726"/>
              <a:gd name="connsiteY20" fmla="*/ 0 h 10095"/>
              <a:gd name="connsiteX0" fmla="*/ 10591 w 10726"/>
              <a:gd name="connsiteY0" fmla="*/ 0 h 10095"/>
              <a:gd name="connsiteX1" fmla="*/ 10726 w 10726"/>
              <a:gd name="connsiteY1" fmla="*/ 0 h 10095"/>
              <a:gd name="connsiteX2" fmla="*/ 10427 w 10726"/>
              <a:gd name="connsiteY2" fmla="*/ 179 h 10095"/>
              <a:gd name="connsiteX3" fmla="*/ 9152 w 10726"/>
              <a:gd name="connsiteY3" fmla="*/ 898 h 10095"/>
              <a:gd name="connsiteX4" fmla="*/ 7879 w 10726"/>
              <a:gd name="connsiteY4" fmla="*/ 1614 h 10095"/>
              <a:gd name="connsiteX5" fmla="*/ 6599 w 10726"/>
              <a:gd name="connsiteY5" fmla="*/ 2328 h 10095"/>
              <a:gd name="connsiteX6" fmla="*/ 1809 w 10726"/>
              <a:gd name="connsiteY6" fmla="*/ 4952 h 10095"/>
              <a:gd name="connsiteX7" fmla="*/ 2373 w 10726"/>
              <a:gd name="connsiteY7" fmla="*/ 4952 h 10095"/>
              <a:gd name="connsiteX8" fmla="*/ 3472 w 10726"/>
              <a:gd name="connsiteY8" fmla="*/ 4952 h 10095"/>
              <a:gd name="connsiteX9" fmla="*/ 3985 w 10726"/>
              <a:gd name="connsiteY9" fmla="*/ 4955 h 10095"/>
              <a:gd name="connsiteX10" fmla="*/ 0 w 10726"/>
              <a:gd name="connsiteY10" fmla="*/ 10095 h 10095"/>
              <a:gd name="connsiteX11" fmla="*/ 2964 w 10726"/>
              <a:gd name="connsiteY11" fmla="*/ 5192 h 10095"/>
              <a:gd name="connsiteX12" fmla="*/ 2373 w 10726"/>
              <a:gd name="connsiteY12" fmla="*/ 5192 h 10095"/>
              <a:gd name="connsiteX13" fmla="*/ 1271 w 10726"/>
              <a:gd name="connsiteY13" fmla="*/ 5192 h 10095"/>
              <a:gd name="connsiteX14" fmla="*/ 726 w 10726"/>
              <a:gd name="connsiteY14" fmla="*/ 5192 h 10095"/>
              <a:gd name="connsiteX15" fmla="*/ 6355 w 10726"/>
              <a:gd name="connsiteY15" fmla="*/ 2196 h 10095"/>
              <a:gd name="connsiteX16" fmla="*/ 7671 w 10726"/>
              <a:gd name="connsiteY16" fmla="*/ 1505 h 10095"/>
              <a:gd name="connsiteX17" fmla="*/ 9002 w 10726"/>
              <a:gd name="connsiteY17" fmla="*/ 814 h 10095"/>
              <a:gd name="connsiteX18" fmla="*/ 10336 w 10726"/>
              <a:gd name="connsiteY18" fmla="*/ 131 h 10095"/>
              <a:gd name="connsiteX19" fmla="*/ 10591 w 10726"/>
              <a:gd name="connsiteY19" fmla="*/ 0 h 10095"/>
              <a:gd name="connsiteX0" fmla="*/ 10591 w 10726"/>
              <a:gd name="connsiteY0" fmla="*/ 0 h 10095"/>
              <a:gd name="connsiteX1" fmla="*/ 10726 w 10726"/>
              <a:gd name="connsiteY1" fmla="*/ 0 h 10095"/>
              <a:gd name="connsiteX2" fmla="*/ 10427 w 10726"/>
              <a:gd name="connsiteY2" fmla="*/ 179 h 10095"/>
              <a:gd name="connsiteX3" fmla="*/ 9152 w 10726"/>
              <a:gd name="connsiteY3" fmla="*/ 898 h 10095"/>
              <a:gd name="connsiteX4" fmla="*/ 7879 w 10726"/>
              <a:gd name="connsiteY4" fmla="*/ 1614 h 10095"/>
              <a:gd name="connsiteX5" fmla="*/ 6599 w 10726"/>
              <a:gd name="connsiteY5" fmla="*/ 2328 h 10095"/>
              <a:gd name="connsiteX6" fmla="*/ 1809 w 10726"/>
              <a:gd name="connsiteY6" fmla="*/ 4952 h 10095"/>
              <a:gd name="connsiteX7" fmla="*/ 2373 w 10726"/>
              <a:gd name="connsiteY7" fmla="*/ 4952 h 10095"/>
              <a:gd name="connsiteX8" fmla="*/ 3472 w 10726"/>
              <a:gd name="connsiteY8" fmla="*/ 4952 h 10095"/>
              <a:gd name="connsiteX9" fmla="*/ 3985 w 10726"/>
              <a:gd name="connsiteY9" fmla="*/ 4955 h 10095"/>
              <a:gd name="connsiteX10" fmla="*/ 0 w 10726"/>
              <a:gd name="connsiteY10" fmla="*/ 10095 h 10095"/>
              <a:gd name="connsiteX11" fmla="*/ 2964 w 10726"/>
              <a:gd name="connsiteY11" fmla="*/ 5192 h 10095"/>
              <a:gd name="connsiteX12" fmla="*/ 2373 w 10726"/>
              <a:gd name="connsiteY12" fmla="*/ 5192 h 10095"/>
              <a:gd name="connsiteX13" fmla="*/ 1271 w 10726"/>
              <a:gd name="connsiteY13" fmla="*/ 5192 h 10095"/>
              <a:gd name="connsiteX14" fmla="*/ 726 w 10726"/>
              <a:gd name="connsiteY14" fmla="*/ 5192 h 10095"/>
              <a:gd name="connsiteX15" fmla="*/ 7671 w 10726"/>
              <a:gd name="connsiteY15" fmla="*/ 1505 h 10095"/>
              <a:gd name="connsiteX16" fmla="*/ 9002 w 10726"/>
              <a:gd name="connsiteY16" fmla="*/ 814 h 10095"/>
              <a:gd name="connsiteX17" fmla="*/ 10336 w 10726"/>
              <a:gd name="connsiteY17" fmla="*/ 131 h 10095"/>
              <a:gd name="connsiteX18" fmla="*/ 10591 w 10726"/>
              <a:gd name="connsiteY18" fmla="*/ 0 h 10095"/>
              <a:gd name="connsiteX0" fmla="*/ 10591 w 10726"/>
              <a:gd name="connsiteY0" fmla="*/ 0 h 10095"/>
              <a:gd name="connsiteX1" fmla="*/ 10726 w 10726"/>
              <a:gd name="connsiteY1" fmla="*/ 0 h 10095"/>
              <a:gd name="connsiteX2" fmla="*/ 10427 w 10726"/>
              <a:gd name="connsiteY2" fmla="*/ 179 h 10095"/>
              <a:gd name="connsiteX3" fmla="*/ 9152 w 10726"/>
              <a:gd name="connsiteY3" fmla="*/ 898 h 10095"/>
              <a:gd name="connsiteX4" fmla="*/ 7879 w 10726"/>
              <a:gd name="connsiteY4" fmla="*/ 1614 h 10095"/>
              <a:gd name="connsiteX5" fmla="*/ 1809 w 10726"/>
              <a:gd name="connsiteY5" fmla="*/ 4952 h 10095"/>
              <a:gd name="connsiteX6" fmla="*/ 2373 w 10726"/>
              <a:gd name="connsiteY6" fmla="*/ 4952 h 10095"/>
              <a:gd name="connsiteX7" fmla="*/ 3472 w 10726"/>
              <a:gd name="connsiteY7" fmla="*/ 4952 h 10095"/>
              <a:gd name="connsiteX8" fmla="*/ 3985 w 10726"/>
              <a:gd name="connsiteY8" fmla="*/ 4955 h 10095"/>
              <a:gd name="connsiteX9" fmla="*/ 0 w 10726"/>
              <a:gd name="connsiteY9" fmla="*/ 10095 h 10095"/>
              <a:gd name="connsiteX10" fmla="*/ 2964 w 10726"/>
              <a:gd name="connsiteY10" fmla="*/ 5192 h 10095"/>
              <a:gd name="connsiteX11" fmla="*/ 2373 w 10726"/>
              <a:gd name="connsiteY11" fmla="*/ 5192 h 10095"/>
              <a:gd name="connsiteX12" fmla="*/ 1271 w 10726"/>
              <a:gd name="connsiteY12" fmla="*/ 5192 h 10095"/>
              <a:gd name="connsiteX13" fmla="*/ 726 w 10726"/>
              <a:gd name="connsiteY13" fmla="*/ 5192 h 10095"/>
              <a:gd name="connsiteX14" fmla="*/ 7671 w 10726"/>
              <a:gd name="connsiteY14" fmla="*/ 1505 h 10095"/>
              <a:gd name="connsiteX15" fmla="*/ 9002 w 10726"/>
              <a:gd name="connsiteY15" fmla="*/ 814 h 10095"/>
              <a:gd name="connsiteX16" fmla="*/ 10336 w 10726"/>
              <a:gd name="connsiteY16" fmla="*/ 131 h 10095"/>
              <a:gd name="connsiteX17" fmla="*/ 10591 w 10726"/>
              <a:gd name="connsiteY17" fmla="*/ 0 h 10095"/>
              <a:gd name="connsiteX0" fmla="*/ 10591 w 10726"/>
              <a:gd name="connsiteY0" fmla="*/ 0 h 10095"/>
              <a:gd name="connsiteX1" fmla="*/ 10726 w 10726"/>
              <a:gd name="connsiteY1" fmla="*/ 0 h 10095"/>
              <a:gd name="connsiteX2" fmla="*/ 10427 w 10726"/>
              <a:gd name="connsiteY2" fmla="*/ 179 h 10095"/>
              <a:gd name="connsiteX3" fmla="*/ 9152 w 10726"/>
              <a:gd name="connsiteY3" fmla="*/ 898 h 10095"/>
              <a:gd name="connsiteX4" fmla="*/ 7879 w 10726"/>
              <a:gd name="connsiteY4" fmla="*/ 1614 h 10095"/>
              <a:gd name="connsiteX5" fmla="*/ 1809 w 10726"/>
              <a:gd name="connsiteY5" fmla="*/ 4952 h 10095"/>
              <a:gd name="connsiteX6" fmla="*/ 2373 w 10726"/>
              <a:gd name="connsiteY6" fmla="*/ 4952 h 10095"/>
              <a:gd name="connsiteX7" fmla="*/ 3472 w 10726"/>
              <a:gd name="connsiteY7" fmla="*/ 4952 h 10095"/>
              <a:gd name="connsiteX8" fmla="*/ 3985 w 10726"/>
              <a:gd name="connsiteY8" fmla="*/ 4955 h 10095"/>
              <a:gd name="connsiteX9" fmla="*/ 0 w 10726"/>
              <a:gd name="connsiteY9" fmla="*/ 10095 h 10095"/>
              <a:gd name="connsiteX10" fmla="*/ 2964 w 10726"/>
              <a:gd name="connsiteY10" fmla="*/ 5192 h 10095"/>
              <a:gd name="connsiteX11" fmla="*/ 2373 w 10726"/>
              <a:gd name="connsiteY11" fmla="*/ 5192 h 10095"/>
              <a:gd name="connsiteX12" fmla="*/ 1271 w 10726"/>
              <a:gd name="connsiteY12" fmla="*/ 5192 h 10095"/>
              <a:gd name="connsiteX13" fmla="*/ 726 w 10726"/>
              <a:gd name="connsiteY13" fmla="*/ 5192 h 10095"/>
              <a:gd name="connsiteX14" fmla="*/ 9002 w 10726"/>
              <a:gd name="connsiteY14" fmla="*/ 814 h 10095"/>
              <a:gd name="connsiteX15" fmla="*/ 10336 w 10726"/>
              <a:gd name="connsiteY15" fmla="*/ 131 h 10095"/>
              <a:gd name="connsiteX16" fmla="*/ 10591 w 10726"/>
              <a:gd name="connsiteY16" fmla="*/ 0 h 10095"/>
              <a:gd name="connsiteX0" fmla="*/ 10591 w 10726"/>
              <a:gd name="connsiteY0" fmla="*/ 0 h 10095"/>
              <a:gd name="connsiteX1" fmla="*/ 10726 w 10726"/>
              <a:gd name="connsiteY1" fmla="*/ 0 h 10095"/>
              <a:gd name="connsiteX2" fmla="*/ 10427 w 10726"/>
              <a:gd name="connsiteY2" fmla="*/ 179 h 10095"/>
              <a:gd name="connsiteX3" fmla="*/ 9152 w 10726"/>
              <a:gd name="connsiteY3" fmla="*/ 898 h 10095"/>
              <a:gd name="connsiteX4" fmla="*/ 1809 w 10726"/>
              <a:gd name="connsiteY4" fmla="*/ 4952 h 10095"/>
              <a:gd name="connsiteX5" fmla="*/ 2373 w 10726"/>
              <a:gd name="connsiteY5" fmla="*/ 4952 h 10095"/>
              <a:gd name="connsiteX6" fmla="*/ 3472 w 10726"/>
              <a:gd name="connsiteY6" fmla="*/ 4952 h 10095"/>
              <a:gd name="connsiteX7" fmla="*/ 3985 w 10726"/>
              <a:gd name="connsiteY7" fmla="*/ 4955 h 10095"/>
              <a:gd name="connsiteX8" fmla="*/ 0 w 10726"/>
              <a:gd name="connsiteY8" fmla="*/ 10095 h 10095"/>
              <a:gd name="connsiteX9" fmla="*/ 2964 w 10726"/>
              <a:gd name="connsiteY9" fmla="*/ 5192 h 10095"/>
              <a:gd name="connsiteX10" fmla="*/ 2373 w 10726"/>
              <a:gd name="connsiteY10" fmla="*/ 5192 h 10095"/>
              <a:gd name="connsiteX11" fmla="*/ 1271 w 10726"/>
              <a:gd name="connsiteY11" fmla="*/ 5192 h 10095"/>
              <a:gd name="connsiteX12" fmla="*/ 726 w 10726"/>
              <a:gd name="connsiteY12" fmla="*/ 5192 h 10095"/>
              <a:gd name="connsiteX13" fmla="*/ 9002 w 10726"/>
              <a:gd name="connsiteY13" fmla="*/ 814 h 10095"/>
              <a:gd name="connsiteX14" fmla="*/ 10336 w 10726"/>
              <a:gd name="connsiteY14" fmla="*/ 131 h 10095"/>
              <a:gd name="connsiteX15" fmla="*/ 10591 w 10726"/>
              <a:gd name="connsiteY15" fmla="*/ 0 h 10095"/>
              <a:gd name="connsiteX0" fmla="*/ 10591 w 10726"/>
              <a:gd name="connsiteY0" fmla="*/ 0 h 10095"/>
              <a:gd name="connsiteX1" fmla="*/ 10726 w 10726"/>
              <a:gd name="connsiteY1" fmla="*/ 0 h 10095"/>
              <a:gd name="connsiteX2" fmla="*/ 10427 w 10726"/>
              <a:gd name="connsiteY2" fmla="*/ 179 h 10095"/>
              <a:gd name="connsiteX3" fmla="*/ 9152 w 10726"/>
              <a:gd name="connsiteY3" fmla="*/ 898 h 10095"/>
              <a:gd name="connsiteX4" fmla="*/ 1809 w 10726"/>
              <a:gd name="connsiteY4" fmla="*/ 4952 h 10095"/>
              <a:gd name="connsiteX5" fmla="*/ 2373 w 10726"/>
              <a:gd name="connsiteY5" fmla="*/ 4952 h 10095"/>
              <a:gd name="connsiteX6" fmla="*/ 3472 w 10726"/>
              <a:gd name="connsiteY6" fmla="*/ 4952 h 10095"/>
              <a:gd name="connsiteX7" fmla="*/ 3985 w 10726"/>
              <a:gd name="connsiteY7" fmla="*/ 4955 h 10095"/>
              <a:gd name="connsiteX8" fmla="*/ 0 w 10726"/>
              <a:gd name="connsiteY8" fmla="*/ 10095 h 10095"/>
              <a:gd name="connsiteX9" fmla="*/ 2964 w 10726"/>
              <a:gd name="connsiteY9" fmla="*/ 5192 h 10095"/>
              <a:gd name="connsiteX10" fmla="*/ 2373 w 10726"/>
              <a:gd name="connsiteY10" fmla="*/ 5192 h 10095"/>
              <a:gd name="connsiteX11" fmla="*/ 1271 w 10726"/>
              <a:gd name="connsiteY11" fmla="*/ 5192 h 10095"/>
              <a:gd name="connsiteX12" fmla="*/ 726 w 10726"/>
              <a:gd name="connsiteY12" fmla="*/ 5192 h 10095"/>
              <a:gd name="connsiteX13" fmla="*/ 10336 w 10726"/>
              <a:gd name="connsiteY13" fmla="*/ 131 h 10095"/>
              <a:gd name="connsiteX14" fmla="*/ 10591 w 10726"/>
              <a:gd name="connsiteY14" fmla="*/ 0 h 10095"/>
              <a:gd name="connsiteX0" fmla="*/ 10591 w 10726"/>
              <a:gd name="connsiteY0" fmla="*/ 0 h 10095"/>
              <a:gd name="connsiteX1" fmla="*/ 10726 w 10726"/>
              <a:gd name="connsiteY1" fmla="*/ 0 h 10095"/>
              <a:gd name="connsiteX2" fmla="*/ 10427 w 10726"/>
              <a:gd name="connsiteY2" fmla="*/ 179 h 10095"/>
              <a:gd name="connsiteX3" fmla="*/ 1809 w 10726"/>
              <a:gd name="connsiteY3" fmla="*/ 4952 h 10095"/>
              <a:gd name="connsiteX4" fmla="*/ 2373 w 10726"/>
              <a:gd name="connsiteY4" fmla="*/ 4952 h 10095"/>
              <a:gd name="connsiteX5" fmla="*/ 3472 w 10726"/>
              <a:gd name="connsiteY5" fmla="*/ 4952 h 10095"/>
              <a:gd name="connsiteX6" fmla="*/ 3985 w 10726"/>
              <a:gd name="connsiteY6" fmla="*/ 4955 h 10095"/>
              <a:gd name="connsiteX7" fmla="*/ 0 w 10726"/>
              <a:gd name="connsiteY7" fmla="*/ 10095 h 10095"/>
              <a:gd name="connsiteX8" fmla="*/ 2964 w 10726"/>
              <a:gd name="connsiteY8" fmla="*/ 5192 h 10095"/>
              <a:gd name="connsiteX9" fmla="*/ 2373 w 10726"/>
              <a:gd name="connsiteY9" fmla="*/ 5192 h 10095"/>
              <a:gd name="connsiteX10" fmla="*/ 1271 w 10726"/>
              <a:gd name="connsiteY10" fmla="*/ 5192 h 10095"/>
              <a:gd name="connsiteX11" fmla="*/ 726 w 10726"/>
              <a:gd name="connsiteY11" fmla="*/ 5192 h 10095"/>
              <a:gd name="connsiteX12" fmla="*/ 10336 w 10726"/>
              <a:gd name="connsiteY12" fmla="*/ 131 h 10095"/>
              <a:gd name="connsiteX13" fmla="*/ 10591 w 10726"/>
              <a:gd name="connsiteY13" fmla="*/ 0 h 10095"/>
              <a:gd name="connsiteX0" fmla="*/ 10591 w 10726"/>
              <a:gd name="connsiteY0" fmla="*/ 0 h 10095"/>
              <a:gd name="connsiteX1" fmla="*/ 10726 w 10726"/>
              <a:gd name="connsiteY1" fmla="*/ 0 h 10095"/>
              <a:gd name="connsiteX2" fmla="*/ 10427 w 10726"/>
              <a:gd name="connsiteY2" fmla="*/ 179 h 10095"/>
              <a:gd name="connsiteX3" fmla="*/ 1809 w 10726"/>
              <a:gd name="connsiteY3" fmla="*/ 4952 h 10095"/>
              <a:gd name="connsiteX4" fmla="*/ 2373 w 10726"/>
              <a:gd name="connsiteY4" fmla="*/ 4952 h 10095"/>
              <a:gd name="connsiteX5" fmla="*/ 3472 w 10726"/>
              <a:gd name="connsiteY5" fmla="*/ 4952 h 10095"/>
              <a:gd name="connsiteX6" fmla="*/ 3985 w 10726"/>
              <a:gd name="connsiteY6" fmla="*/ 4955 h 10095"/>
              <a:gd name="connsiteX7" fmla="*/ 0 w 10726"/>
              <a:gd name="connsiteY7" fmla="*/ 10095 h 10095"/>
              <a:gd name="connsiteX8" fmla="*/ 2964 w 10726"/>
              <a:gd name="connsiteY8" fmla="*/ 5192 h 10095"/>
              <a:gd name="connsiteX9" fmla="*/ 2373 w 10726"/>
              <a:gd name="connsiteY9" fmla="*/ 5192 h 10095"/>
              <a:gd name="connsiteX10" fmla="*/ 1271 w 10726"/>
              <a:gd name="connsiteY10" fmla="*/ 5192 h 10095"/>
              <a:gd name="connsiteX11" fmla="*/ 726 w 10726"/>
              <a:gd name="connsiteY11" fmla="*/ 5192 h 10095"/>
              <a:gd name="connsiteX12" fmla="*/ 10591 w 10726"/>
              <a:gd name="connsiteY12" fmla="*/ 0 h 10095"/>
              <a:gd name="connsiteX0" fmla="*/ 10591 w 10726"/>
              <a:gd name="connsiteY0" fmla="*/ 0 h 10095"/>
              <a:gd name="connsiteX1" fmla="*/ 10726 w 10726"/>
              <a:gd name="connsiteY1" fmla="*/ 0 h 10095"/>
              <a:gd name="connsiteX2" fmla="*/ 1809 w 10726"/>
              <a:gd name="connsiteY2" fmla="*/ 4952 h 10095"/>
              <a:gd name="connsiteX3" fmla="*/ 2373 w 10726"/>
              <a:gd name="connsiteY3" fmla="*/ 4952 h 10095"/>
              <a:gd name="connsiteX4" fmla="*/ 3472 w 10726"/>
              <a:gd name="connsiteY4" fmla="*/ 4952 h 10095"/>
              <a:gd name="connsiteX5" fmla="*/ 3985 w 10726"/>
              <a:gd name="connsiteY5" fmla="*/ 4955 h 10095"/>
              <a:gd name="connsiteX6" fmla="*/ 0 w 10726"/>
              <a:gd name="connsiteY6" fmla="*/ 10095 h 10095"/>
              <a:gd name="connsiteX7" fmla="*/ 2964 w 10726"/>
              <a:gd name="connsiteY7" fmla="*/ 5192 h 10095"/>
              <a:gd name="connsiteX8" fmla="*/ 2373 w 10726"/>
              <a:gd name="connsiteY8" fmla="*/ 5192 h 10095"/>
              <a:gd name="connsiteX9" fmla="*/ 1271 w 10726"/>
              <a:gd name="connsiteY9" fmla="*/ 5192 h 10095"/>
              <a:gd name="connsiteX10" fmla="*/ 726 w 10726"/>
              <a:gd name="connsiteY10" fmla="*/ 5192 h 10095"/>
              <a:gd name="connsiteX11" fmla="*/ 10591 w 10726"/>
              <a:gd name="connsiteY11" fmla="*/ 0 h 10095"/>
              <a:gd name="connsiteX0" fmla="*/ 726 w 10726"/>
              <a:gd name="connsiteY0" fmla="*/ 5192 h 10095"/>
              <a:gd name="connsiteX1" fmla="*/ 10726 w 10726"/>
              <a:gd name="connsiteY1" fmla="*/ 0 h 10095"/>
              <a:gd name="connsiteX2" fmla="*/ 1809 w 10726"/>
              <a:gd name="connsiteY2" fmla="*/ 4952 h 10095"/>
              <a:gd name="connsiteX3" fmla="*/ 2373 w 10726"/>
              <a:gd name="connsiteY3" fmla="*/ 4952 h 10095"/>
              <a:gd name="connsiteX4" fmla="*/ 3472 w 10726"/>
              <a:gd name="connsiteY4" fmla="*/ 4952 h 10095"/>
              <a:gd name="connsiteX5" fmla="*/ 3985 w 10726"/>
              <a:gd name="connsiteY5" fmla="*/ 4955 h 10095"/>
              <a:gd name="connsiteX6" fmla="*/ 0 w 10726"/>
              <a:gd name="connsiteY6" fmla="*/ 10095 h 10095"/>
              <a:gd name="connsiteX7" fmla="*/ 2964 w 10726"/>
              <a:gd name="connsiteY7" fmla="*/ 5192 h 10095"/>
              <a:gd name="connsiteX8" fmla="*/ 2373 w 10726"/>
              <a:gd name="connsiteY8" fmla="*/ 5192 h 10095"/>
              <a:gd name="connsiteX9" fmla="*/ 1271 w 10726"/>
              <a:gd name="connsiteY9" fmla="*/ 5192 h 10095"/>
              <a:gd name="connsiteX10" fmla="*/ 726 w 10726"/>
              <a:gd name="connsiteY10" fmla="*/ 5192 h 10095"/>
              <a:gd name="connsiteX0" fmla="*/ 726 w 7567"/>
              <a:gd name="connsiteY0" fmla="*/ 5291 h 10194"/>
              <a:gd name="connsiteX1" fmla="*/ 7567 w 7567"/>
              <a:gd name="connsiteY1" fmla="*/ 0 h 10194"/>
              <a:gd name="connsiteX2" fmla="*/ 1809 w 7567"/>
              <a:gd name="connsiteY2" fmla="*/ 5051 h 10194"/>
              <a:gd name="connsiteX3" fmla="*/ 2373 w 7567"/>
              <a:gd name="connsiteY3" fmla="*/ 5051 h 10194"/>
              <a:gd name="connsiteX4" fmla="*/ 3472 w 7567"/>
              <a:gd name="connsiteY4" fmla="*/ 5051 h 10194"/>
              <a:gd name="connsiteX5" fmla="*/ 3985 w 7567"/>
              <a:gd name="connsiteY5" fmla="*/ 5054 h 10194"/>
              <a:gd name="connsiteX6" fmla="*/ 0 w 7567"/>
              <a:gd name="connsiteY6" fmla="*/ 10194 h 10194"/>
              <a:gd name="connsiteX7" fmla="*/ 2964 w 7567"/>
              <a:gd name="connsiteY7" fmla="*/ 5291 h 10194"/>
              <a:gd name="connsiteX8" fmla="*/ 2373 w 7567"/>
              <a:gd name="connsiteY8" fmla="*/ 5291 h 10194"/>
              <a:gd name="connsiteX9" fmla="*/ 1271 w 7567"/>
              <a:gd name="connsiteY9" fmla="*/ 5291 h 10194"/>
              <a:gd name="connsiteX10" fmla="*/ 726 w 7567"/>
              <a:gd name="connsiteY10" fmla="*/ 5291 h 10194"/>
              <a:gd name="connsiteX0" fmla="*/ 3593 w 12634"/>
              <a:gd name="connsiteY0" fmla="*/ 5190 h 10033"/>
              <a:gd name="connsiteX1" fmla="*/ 12634 w 12634"/>
              <a:gd name="connsiteY1" fmla="*/ 0 h 10033"/>
              <a:gd name="connsiteX2" fmla="*/ 5025 w 12634"/>
              <a:gd name="connsiteY2" fmla="*/ 4955 h 10033"/>
              <a:gd name="connsiteX3" fmla="*/ 5770 w 12634"/>
              <a:gd name="connsiteY3" fmla="*/ 4955 h 10033"/>
              <a:gd name="connsiteX4" fmla="*/ 7222 w 12634"/>
              <a:gd name="connsiteY4" fmla="*/ 4955 h 10033"/>
              <a:gd name="connsiteX5" fmla="*/ 7900 w 12634"/>
              <a:gd name="connsiteY5" fmla="*/ 4958 h 10033"/>
              <a:gd name="connsiteX6" fmla="*/ 0 w 12634"/>
              <a:gd name="connsiteY6" fmla="*/ 10033 h 10033"/>
              <a:gd name="connsiteX7" fmla="*/ 6551 w 12634"/>
              <a:gd name="connsiteY7" fmla="*/ 5190 h 10033"/>
              <a:gd name="connsiteX8" fmla="*/ 5770 w 12634"/>
              <a:gd name="connsiteY8" fmla="*/ 5190 h 10033"/>
              <a:gd name="connsiteX9" fmla="*/ 4314 w 12634"/>
              <a:gd name="connsiteY9" fmla="*/ 5190 h 10033"/>
              <a:gd name="connsiteX10" fmla="*/ 3593 w 12634"/>
              <a:gd name="connsiteY10" fmla="*/ 5190 h 10033"/>
              <a:gd name="connsiteX0" fmla="*/ 3593 w 12391"/>
              <a:gd name="connsiteY0" fmla="*/ 5109 h 9952"/>
              <a:gd name="connsiteX1" fmla="*/ 12391 w 12391"/>
              <a:gd name="connsiteY1" fmla="*/ 0 h 9952"/>
              <a:gd name="connsiteX2" fmla="*/ 5025 w 12391"/>
              <a:gd name="connsiteY2" fmla="*/ 4874 h 9952"/>
              <a:gd name="connsiteX3" fmla="*/ 5770 w 12391"/>
              <a:gd name="connsiteY3" fmla="*/ 4874 h 9952"/>
              <a:gd name="connsiteX4" fmla="*/ 7222 w 12391"/>
              <a:gd name="connsiteY4" fmla="*/ 4874 h 9952"/>
              <a:gd name="connsiteX5" fmla="*/ 7900 w 12391"/>
              <a:gd name="connsiteY5" fmla="*/ 4877 h 9952"/>
              <a:gd name="connsiteX6" fmla="*/ 0 w 12391"/>
              <a:gd name="connsiteY6" fmla="*/ 9952 h 9952"/>
              <a:gd name="connsiteX7" fmla="*/ 6551 w 12391"/>
              <a:gd name="connsiteY7" fmla="*/ 5109 h 9952"/>
              <a:gd name="connsiteX8" fmla="*/ 5770 w 12391"/>
              <a:gd name="connsiteY8" fmla="*/ 5109 h 9952"/>
              <a:gd name="connsiteX9" fmla="*/ 4314 w 12391"/>
              <a:gd name="connsiteY9" fmla="*/ 5109 h 9952"/>
              <a:gd name="connsiteX10" fmla="*/ 3593 w 12391"/>
              <a:gd name="connsiteY10" fmla="*/ 5109 h 9952"/>
              <a:gd name="connsiteX0" fmla="*/ 2769 w 9869"/>
              <a:gd name="connsiteY0" fmla="*/ 5134 h 9901"/>
              <a:gd name="connsiteX1" fmla="*/ 9869 w 9869"/>
              <a:gd name="connsiteY1" fmla="*/ 0 h 9901"/>
              <a:gd name="connsiteX2" fmla="*/ 3924 w 9869"/>
              <a:gd name="connsiteY2" fmla="*/ 4898 h 9901"/>
              <a:gd name="connsiteX3" fmla="*/ 4526 w 9869"/>
              <a:gd name="connsiteY3" fmla="*/ 4898 h 9901"/>
              <a:gd name="connsiteX4" fmla="*/ 5697 w 9869"/>
              <a:gd name="connsiteY4" fmla="*/ 4898 h 9901"/>
              <a:gd name="connsiteX5" fmla="*/ 6245 w 9869"/>
              <a:gd name="connsiteY5" fmla="*/ 4901 h 9901"/>
              <a:gd name="connsiteX6" fmla="*/ 0 w 9869"/>
              <a:gd name="connsiteY6" fmla="*/ 9901 h 9901"/>
              <a:gd name="connsiteX7" fmla="*/ 5156 w 9869"/>
              <a:gd name="connsiteY7" fmla="*/ 5134 h 9901"/>
              <a:gd name="connsiteX8" fmla="*/ 4526 w 9869"/>
              <a:gd name="connsiteY8" fmla="*/ 5134 h 9901"/>
              <a:gd name="connsiteX9" fmla="*/ 3351 w 9869"/>
              <a:gd name="connsiteY9" fmla="*/ 5134 h 9901"/>
              <a:gd name="connsiteX10" fmla="*/ 2769 w 9869"/>
              <a:gd name="connsiteY10" fmla="*/ 5134 h 9901"/>
              <a:gd name="connsiteX0" fmla="*/ 2839 w 10033"/>
              <a:gd name="connsiteY0" fmla="*/ 5185 h 10022"/>
              <a:gd name="connsiteX1" fmla="*/ 10033 w 10033"/>
              <a:gd name="connsiteY1" fmla="*/ 0 h 10022"/>
              <a:gd name="connsiteX2" fmla="*/ 4009 w 10033"/>
              <a:gd name="connsiteY2" fmla="*/ 4947 h 10022"/>
              <a:gd name="connsiteX3" fmla="*/ 4619 w 10033"/>
              <a:gd name="connsiteY3" fmla="*/ 4947 h 10022"/>
              <a:gd name="connsiteX4" fmla="*/ 5806 w 10033"/>
              <a:gd name="connsiteY4" fmla="*/ 4947 h 10022"/>
              <a:gd name="connsiteX5" fmla="*/ 6361 w 10033"/>
              <a:gd name="connsiteY5" fmla="*/ 4950 h 10022"/>
              <a:gd name="connsiteX6" fmla="*/ 0 w 10033"/>
              <a:gd name="connsiteY6" fmla="*/ 10022 h 10022"/>
              <a:gd name="connsiteX7" fmla="*/ 5257 w 10033"/>
              <a:gd name="connsiteY7" fmla="*/ 5185 h 10022"/>
              <a:gd name="connsiteX8" fmla="*/ 4619 w 10033"/>
              <a:gd name="connsiteY8" fmla="*/ 5185 h 10022"/>
              <a:gd name="connsiteX9" fmla="*/ 3428 w 10033"/>
              <a:gd name="connsiteY9" fmla="*/ 5185 h 10022"/>
              <a:gd name="connsiteX10" fmla="*/ 2839 w 10033"/>
              <a:gd name="connsiteY10" fmla="*/ 5185 h 10022"/>
              <a:gd name="connsiteX0" fmla="*/ 2827 w 10021"/>
              <a:gd name="connsiteY0" fmla="*/ 5185 h 10040"/>
              <a:gd name="connsiteX1" fmla="*/ 10021 w 10021"/>
              <a:gd name="connsiteY1" fmla="*/ 0 h 10040"/>
              <a:gd name="connsiteX2" fmla="*/ 3997 w 10021"/>
              <a:gd name="connsiteY2" fmla="*/ 4947 h 10040"/>
              <a:gd name="connsiteX3" fmla="*/ 4607 w 10021"/>
              <a:gd name="connsiteY3" fmla="*/ 4947 h 10040"/>
              <a:gd name="connsiteX4" fmla="*/ 5794 w 10021"/>
              <a:gd name="connsiteY4" fmla="*/ 4947 h 10040"/>
              <a:gd name="connsiteX5" fmla="*/ 6349 w 10021"/>
              <a:gd name="connsiteY5" fmla="*/ 4950 h 10040"/>
              <a:gd name="connsiteX6" fmla="*/ 0 w 10021"/>
              <a:gd name="connsiteY6" fmla="*/ 10040 h 10040"/>
              <a:gd name="connsiteX7" fmla="*/ 5245 w 10021"/>
              <a:gd name="connsiteY7" fmla="*/ 5185 h 10040"/>
              <a:gd name="connsiteX8" fmla="*/ 4607 w 10021"/>
              <a:gd name="connsiteY8" fmla="*/ 5185 h 10040"/>
              <a:gd name="connsiteX9" fmla="*/ 3416 w 10021"/>
              <a:gd name="connsiteY9" fmla="*/ 5185 h 10040"/>
              <a:gd name="connsiteX10" fmla="*/ 2827 w 10021"/>
              <a:gd name="connsiteY10" fmla="*/ 5185 h 10040"/>
              <a:gd name="connsiteX0" fmla="*/ 2827 w 10009"/>
              <a:gd name="connsiteY0" fmla="*/ 5197 h 10052"/>
              <a:gd name="connsiteX1" fmla="*/ 10009 w 10009"/>
              <a:gd name="connsiteY1" fmla="*/ 0 h 10052"/>
              <a:gd name="connsiteX2" fmla="*/ 3997 w 10009"/>
              <a:gd name="connsiteY2" fmla="*/ 4959 h 10052"/>
              <a:gd name="connsiteX3" fmla="*/ 4607 w 10009"/>
              <a:gd name="connsiteY3" fmla="*/ 4959 h 10052"/>
              <a:gd name="connsiteX4" fmla="*/ 5794 w 10009"/>
              <a:gd name="connsiteY4" fmla="*/ 4959 h 10052"/>
              <a:gd name="connsiteX5" fmla="*/ 6349 w 10009"/>
              <a:gd name="connsiteY5" fmla="*/ 4962 h 10052"/>
              <a:gd name="connsiteX6" fmla="*/ 0 w 10009"/>
              <a:gd name="connsiteY6" fmla="*/ 10052 h 10052"/>
              <a:gd name="connsiteX7" fmla="*/ 5245 w 10009"/>
              <a:gd name="connsiteY7" fmla="*/ 5197 h 10052"/>
              <a:gd name="connsiteX8" fmla="*/ 4607 w 10009"/>
              <a:gd name="connsiteY8" fmla="*/ 5197 h 10052"/>
              <a:gd name="connsiteX9" fmla="*/ 3416 w 10009"/>
              <a:gd name="connsiteY9" fmla="*/ 5197 h 10052"/>
              <a:gd name="connsiteX10" fmla="*/ 2827 w 10009"/>
              <a:gd name="connsiteY10" fmla="*/ 5197 h 10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009" h="10052">
                <a:moveTo>
                  <a:pt x="2827" y="5197"/>
                </a:moveTo>
                <a:lnTo>
                  <a:pt x="10009" y="0"/>
                </a:lnTo>
                <a:lnTo>
                  <a:pt x="3997" y="4959"/>
                </a:lnTo>
                <a:lnTo>
                  <a:pt x="4607" y="4959"/>
                </a:lnTo>
                <a:lnTo>
                  <a:pt x="5794" y="4959"/>
                </a:lnTo>
                <a:lnTo>
                  <a:pt x="6349" y="4962"/>
                </a:lnTo>
                <a:lnTo>
                  <a:pt x="0" y="10052"/>
                </a:lnTo>
                <a:lnTo>
                  <a:pt x="5245" y="5197"/>
                </a:lnTo>
                <a:lnTo>
                  <a:pt x="4607" y="5197"/>
                </a:lnTo>
                <a:lnTo>
                  <a:pt x="3416" y="5197"/>
                </a:lnTo>
                <a:lnTo>
                  <a:pt x="2827" y="5197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33641293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29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34" grpId="0"/>
      <p:bldP spid="3401" grpId="0" animBg="1"/>
      <p:bldP spid="2974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Freeform 27"/>
          <p:cNvSpPr>
            <a:spLocks noEditPoints="1"/>
          </p:cNvSpPr>
          <p:nvPr/>
        </p:nvSpPr>
        <p:spPr bwMode="auto">
          <a:xfrm>
            <a:off x="0" y="0"/>
            <a:ext cx="4083356" cy="6858000"/>
          </a:xfrm>
          <a:custGeom>
            <a:avLst/>
            <a:gdLst>
              <a:gd name="T0" fmla="*/ 1550 w 3976"/>
              <a:gd name="T1" fmla="*/ 1149 h 1177"/>
              <a:gd name="T2" fmla="*/ 932 w 3976"/>
              <a:gd name="T3" fmla="*/ 1126 h 1177"/>
              <a:gd name="T4" fmla="*/ 1150 w 3976"/>
              <a:gd name="T5" fmla="*/ 1066 h 1177"/>
              <a:gd name="T6" fmla="*/ 2496 w 3976"/>
              <a:gd name="T7" fmla="*/ 1063 h 1177"/>
              <a:gd name="T8" fmla="*/ 936 w 3976"/>
              <a:gd name="T9" fmla="*/ 1018 h 1177"/>
              <a:gd name="T10" fmla="*/ 2032 w 3976"/>
              <a:gd name="T11" fmla="*/ 987 h 1177"/>
              <a:gd name="T12" fmla="*/ 1482 w 3976"/>
              <a:gd name="T13" fmla="*/ 980 h 1177"/>
              <a:gd name="T14" fmla="*/ 2619 w 3976"/>
              <a:gd name="T15" fmla="*/ 964 h 1177"/>
              <a:gd name="T16" fmla="*/ 1781 w 3976"/>
              <a:gd name="T17" fmla="*/ 962 h 1177"/>
              <a:gd name="T18" fmla="*/ 2872 w 3976"/>
              <a:gd name="T19" fmla="*/ 921 h 1177"/>
              <a:gd name="T20" fmla="*/ 3973 w 3976"/>
              <a:gd name="T21" fmla="*/ 1177 h 1177"/>
              <a:gd name="T22" fmla="*/ 2540 w 3976"/>
              <a:gd name="T23" fmla="*/ 1177 h 1177"/>
              <a:gd name="T24" fmla="*/ 3834 w 3976"/>
              <a:gd name="T25" fmla="*/ 1015 h 1177"/>
              <a:gd name="T26" fmla="*/ 0 w 3976"/>
              <a:gd name="T27" fmla="*/ 1036 h 1177"/>
              <a:gd name="T28" fmla="*/ 0 w 3976"/>
              <a:gd name="T29" fmla="*/ 1138 h 1177"/>
              <a:gd name="T30" fmla="*/ 536 w 3976"/>
              <a:gd name="T31" fmla="*/ 1104 h 1177"/>
              <a:gd name="T32" fmla="*/ 553 w 3976"/>
              <a:gd name="T33" fmla="*/ 1076 h 1177"/>
              <a:gd name="T34" fmla="*/ 3262 w 3976"/>
              <a:gd name="T35" fmla="*/ 1177 h 1177"/>
              <a:gd name="T36" fmla="*/ 3976 w 3976"/>
              <a:gd name="T37" fmla="*/ 911 h 1177"/>
              <a:gd name="T38" fmla="*/ 3478 w 3976"/>
              <a:gd name="T39" fmla="*/ 908 h 1177"/>
              <a:gd name="T40" fmla="*/ 0 w 3976"/>
              <a:gd name="T41" fmla="*/ 918 h 1177"/>
              <a:gd name="T42" fmla="*/ 0 w 3976"/>
              <a:gd name="T43" fmla="*/ 827 h 1177"/>
              <a:gd name="T44" fmla="*/ 3824 w 3976"/>
              <a:gd name="T45" fmla="*/ 777 h 1177"/>
              <a:gd name="T46" fmla="*/ 249 w 3976"/>
              <a:gd name="T47" fmla="*/ 774 h 1177"/>
              <a:gd name="T48" fmla="*/ 3976 w 3976"/>
              <a:gd name="T49" fmla="*/ 736 h 1177"/>
              <a:gd name="T50" fmla="*/ 0 w 3976"/>
              <a:gd name="T51" fmla="*/ 711 h 1177"/>
              <a:gd name="T52" fmla="*/ 0 w 3976"/>
              <a:gd name="T53" fmla="*/ 657 h 1177"/>
              <a:gd name="T54" fmla="*/ 2847 w 3976"/>
              <a:gd name="T55" fmla="*/ 583 h 1177"/>
              <a:gd name="T56" fmla="*/ 3110 w 3976"/>
              <a:gd name="T57" fmla="*/ 568 h 1177"/>
              <a:gd name="T58" fmla="*/ 0 w 3976"/>
              <a:gd name="T59" fmla="*/ 534 h 1177"/>
              <a:gd name="T60" fmla="*/ 2916 w 3976"/>
              <a:gd name="T61" fmla="*/ 561 h 1177"/>
              <a:gd name="T62" fmla="*/ 0 w 3976"/>
              <a:gd name="T63" fmla="*/ 508 h 1177"/>
              <a:gd name="T64" fmla="*/ 0 w 3976"/>
              <a:gd name="T65" fmla="*/ 412 h 1177"/>
              <a:gd name="T66" fmla="*/ 3255 w 3976"/>
              <a:gd name="T67" fmla="*/ 451 h 1177"/>
              <a:gd name="T68" fmla="*/ 2765 w 3976"/>
              <a:gd name="T69" fmla="*/ 464 h 1177"/>
              <a:gd name="T70" fmla="*/ 116 w 3976"/>
              <a:gd name="T71" fmla="*/ 257 h 1177"/>
              <a:gd name="T72" fmla="*/ 203 w 3976"/>
              <a:gd name="T73" fmla="*/ 310 h 1177"/>
              <a:gd name="T74" fmla="*/ 3976 w 3976"/>
              <a:gd name="T75" fmla="*/ 218 h 1177"/>
              <a:gd name="T76" fmla="*/ 0 w 3976"/>
              <a:gd name="T77" fmla="*/ 61 h 1177"/>
              <a:gd name="T78" fmla="*/ 3976 w 3976"/>
              <a:gd name="T79" fmla="*/ 51 h 1177"/>
              <a:gd name="T80" fmla="*/ 670 w 3976"/>
              <a:gd name="T81" fmla="*/ 0 h 1177"/>
              <a:gd name="T82" fmla="*/ 3763 w 3976"/>
              <a:gd name="T83" fmla="*/ 0 h 1177"/>
              <a:gd name="T84" fmla="*/ 3139 w 3976"/>
              <a:gd name="T85" fmla="*/ 206 h 1177"/>
              <a:gd name="T86" fmla="*/ 3763 w 3976"/>
              <a:gd name="T87" fmla="*/ 0 h 1177"/>
              <a:gd name="T88" fmla="*/ 3500 w 3976"/>
              <a:gd name="T89" fmla="*/ 0 h 1177"/>
              <a:gd name="T90" fmla="*/ 3159 w 3976"/>
              <a:gd name="T91" fmla="*/ 0 h 1177"/>
              <a:gd name="T92" fmla="*/ 2971 w 3976"/>
              <a:gd name="T93" fmla="*/ 0 h 1177"/>
              <a:gd name="T94" fmla="*/ 2900 w 3976"/>
              <a:gd name="T95" fmla="*/ 0 h 1177"/>
              <a:gd name="T96" fmla="*/ 2677 w 3976"/>
              <a:gd name="T97" fmla="*/ 0 h 1177"/>
              <a:gd name="T98" fmla="*/ 2551 w 3976"/>
              <a:gd name="T99" fmla="*/ 0 h 1177"/>
              <a:gd name="T100" fmla="*/ 2512 w 3976"/>
              <a:gd name="T101" fmla="*/ 0 h 1177"/>
              <a:gd name="T102" fmla="*/ 2197 w 3976"/>
              <a:gd name="T103" fmla="*/ 0 h 1177"/>
              <a:gd name="T104" fmla="*/ 1913 w 3976"/>
              <a:gd name="T105" fmla="*/ 0 h 1177"/>
              <a:gd name="T106" fmla="*/ 1862 w 3976"/>
              <a:gd name="T107" fmla="*/ 0 h 1177"/>
              <a:gd name="T108" fmla="*/ 1622 w 3976"/>
              <a:gd name="T109" fmla="*/ 0 h 1177"/>
              <a:gd name="T110" fmla="*/ 1359 w 3976"/>
              <a:gd name="T111" fmla="*/ 0 h 1177"/>
              <a:gd name="T112" fmla="*/ 1253 w 3976"/>
              <a:gd name="T113" fmla="*/ 0 h 1177"/>
              <a:gd name="T114" fmla="*/ 1070 w 3976"/>
              <a:gd name="T115" fmla="*/ 0 h 1177"/>
              <a:gd name="T116" fmla="*/ 846 w 3976"/>
              <a:gd name="T117" fmla="*/ 0 h 1177"/>
              <a:gd name="T118" fmla="*/ 691 w 3976"/>
              <a:gd name="T119" fmla="*/ 0 h 1177"/>
              <a:gd name="T120" fmla="*/ 383 w 3976"/>
              <a:gd name="T121" fmla="*/ 0 h 1177"/>
              <a:gd name="T122" fmla="*/ 28 w 3976"/>
              <a:gd name="T123" fmla="*/ 11 h 1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976" h="1177">
                <a:moveTo>
                  <a:pt x="1550" y="1149"/>
                </a:moveTo>
                <a:lnTo>
                  <a:pt x="1532" y="1177"/>
                </a:lnTo>
                <a:lnTo>
                  <a:pt x="1530" y="1177"/>
                </a:lnTo>
                <a:lnTo>
                  <a:pt x="1550" y="1149"/>
                </a:lnTo>
                <a:close/>
                <a:moveTo>
                  <a:pt x="932" y="1126"/>
                </a:moveTo>
                <a:lnTo>
                  <a:pt x="840" y="1177"/>
                </a:lnTo>
                <a:lnTo>
                  <a:pt x="831" y="1177"/>
                </a:lnTo>
                <a:lnTo>
                  <a:pt x="932" y="1126"/>
                </a:lnTo>
                <a:close/>
                <a:moveTo>
                  <a:pt x="1150" y="1066"/>
                </a:moveTo>
                <a:lnTo>
                  <a:pt x="975" y="1177"/>
                </a:lnTo>
                <a:lnTo>
                  <a:pt x="959" y="1177"/>
                </a:lnTo>
                <a:lnTo>
                  <a:pt x="1150" y="1066"/>
                </a:lnTo>
                <a:close/>
                <a:moveTo>
                  <a:pt x="2496" y="1063"/>
                </a:moveTo>
                <a:lnTo>
                  <a:pt x="2638" y="1177"/>
                </a:lnTo>
                <a:lnTo>
                  <a:pt x="2626" y="1177"/>
                </a:lnTo>
                <a:lnTo>
                  <a:pt x="2496" y="1063"/>
                </a:lnTo>
                <a:close/>
                <a:moveTo>
                  <a:pt x="936" y="1018"/>
                </a:moveTo>
                <a:lnTo>
                  <a:pt x="586" y="1177"/>
                </a:lnTo>
                <a:lnTo>
                  <a:pt x="553" y="1177"/>
                </a:lnTo>
                <a:lnTo>
                  <a:pt x="936" y="1018"/>
                </a:lnTo>
                <a:close/>
                <a:moveTo>
                  <a:pt x="2032" y="987"/>
                </a:moveTo>
                <a:lnTo>
                  <a:pt x="2088" y="1177"/>
                </a:lnTo>
                <a:lnTo>
                  <a:pt x="2071" y="1177"/>
                </a:lnTo>
                <a:lnTo>
                  <a:pt x="2032" y="987"/>
                </a:lnTo>
                <a:close/>
                <a:moveTo>
                  <a:pt x="1482" y="980"/>
                </a:moveTo>
                <a:lnTo>
                  <a:pt x="1264" y="1177"/>
                </a:lnTo>
                <a:lnTo>
                  <a:pt x="1242" y="1177"/>
                </a:lnTo>
                <a:lnTo>
                  <a:pt x="1482" y="980"/>
                </a:lnTo>
                <a:close/>
                <a:moveTo>
                  <a:pt x="2619" y="964"/>
                </a:moveTo>
                <a:lnTo>
                  <a:pt x="3034" y="1177"/>
                </a:lnTo>
                <a:lnTo>
                  <a:pt x="2999" y="1177"/>
                </a:lnTo>
                <a:lnTo>
                  <a:pt x="2619" y="964"/>
                </a:lnTo>
                <a:close/>
                <a:moveTo>
                  <a:pt x="1781" y="962"/>
                </a:moveTo>
                <a:lnTo>
                  <a:pt x="1705" y="1177"/>
                </a:lnTo>
                <a:lnTo>
                  <a:pt x="1687" y="1177"/>
                </a:lnTo>
                <a:lnTo>
                  <a:pt x="1781" y="962"/>
                </a:lnTo>
                <a:close/>
                <a:moveTo>
                  <a:pt x="2872" y="921"/>
                </a:moveTo>
                <a:lnTo>
                  <a:pt x="3634" y="1177"/>
                </a:lnTo>
                <a:lnTo>
                  <a:pt x="3566" y="1177"/>
                </a:lnTo>
                <a:lnTo>
                  <a:pt x="2872" y="921"/>
                </a:lnTo>
                <a:close/>
                <a:moveTo>
                  <a:pt x="3077" y="913"/>
                </a:moveTo>
                <a:lnTo>
                  <a:pt x="3976" y="1150"/>
                </a:lnTo>
                <a:lnTo>
                  <a:pt x="3976" y="1177"/>
                </a:lnTo>
                <a:lnTo>
                  <a:pt x="3973" y="1177"/>
                </a:lnTo>
                <a:lnTo>
                  <a:pt x="3077" y="913"/>
                </a:lnTo>
                <a:close/>
                <a:moveTo>
                  <a:pt x="2221" y="865"/>
                </a:moveTo>
                <a:lnTo>
                  <a:pt x="2573" y="1177"/>
                </a:lnTo>
                <a:lnTo>
                  <a:pt x="2540" y="1177"/>
                </a:lnTo>
                <a:lnTo>
                  <a:pt x="2221" y="865"/>
                </a:lnTo>
                <a:close/>
                <a:moveTo>
                  <a:pt x="3172" y="862"/>
                </a:moveTo>
                <a:lnTo>
                  <a:pt x="3845" y="1000"/>
                </a:lnTo>
                <a:lnTo>
                  <a:pt x="3834" y="1015"/>
                </a:lnTo>
                <a:lnTo>
                  <a:pt x="3172" y="862"/>
                </a:lnTo>
                <a:close/>
                <a:moveTo>
                  <a:pt x="786" y="862"/>
                </a:moveTo>
                <a:lnTo>
                  <a:pt x="0" y="1057"/>
                </a:lnTo>
                <a:lnTo>
                  <a:pt x="0" y="1036"/>
                </a:lnTo>
                <a:lnTo>
                  <a:pt x="786" y="862"/>
                </a:lnTo>
                <a:close/>
                <a:moveTo>
                  <a:pt x="1003" y="858"/>
                </a:moveTo>
                <a:lnTo>
                  <a:pt x="19" y="1155"/>
                </a:lnTo>
                <a:lnTo>
                  <a:pt x="0" y="1138"/>
                </a:lnTo>
                <a:lnTo>
                  <a:pt x="0" y="1132"/>
                </a:lnTo>
                <a:lnTo>
                  <a:pt x="1003" y="858"/>
                </a:lnTo>
                <a:close/>
                <a:moveTo>
                  <a:pt x="1241" y="839"/>
                </a:moveTo>
                <a:lnTo>
                  <a:pt x="536" y="1104"/>
                </a:lnTo>
                <a:lnTo>
                  <a:pt x="527" y="1098"/>
                </a:lnTo>
                <a:lnTo>
                  <a:pt x="317" y="1177"/>
                </a:lnTo>
                <a:lnTo>
                  <a:pt x="256" y="1177"/>
                </a:lnTo>
                <a:lnTo>
                  <a:pt x="553" y="1076"/>
                </a:lnTo>
                <a:lnTo>
                  <a:pt x="1241" y="839"/>
                </a:lnTo>
                <a:close/>
                <a:moveTo>
                  <a:pt x="2461" y="819"/>
                </a:moveTo>
                <a:lnTo>
                  <a:pt x="3336" y="1177"/>
                </a:lnTo>
                <a:lnTo>
                  <a:pt x="3262" y="1177"/>
                </a:lnTo>
                <a:lnTo>
                  <a:pt x="2461" y="819"/>
                </a:lnTo>
                <a:close/>
                <a:moveTo>
                  <a:pt x="3212" y="787"/>
                </a:moveTo>
                <a:lnTo>
                  <a:pt x="3976" y="894"/>
                </a:lnTo>
                <a:lnTo>
                  <a:pt x="3976" y="911"/>
                </a:lnTo>
                <a:lnTo>
                  <a:pt x="3212" y="787"/>
                </a:lnTo>
                <a:close/>
                <a:moveTo>
                  <a:pt x="2879" y="781"/>
                </a:moveTo>
                <a:lnTo>
                  <a:pt x="3488" y="894"/>
                </a:lnTo>
                <a:lnTo>
                  <a:pt x="3478" y="908"/>
                </a:lnTo>
                <a:lnTo>
                  <a:pt x="2879" y="781"/>
                </a:lnTo>
                <a:close/>
                <a:moveTo>
                  <a:pt x="977" y="759"/>
                </a:moveTo>
                <a:lnTo>
                  <a:pt x="0" y="941"/>
                </a:lnTo>
                <a:lnTo>
                  <a:pt x="0" y="918"/>
                </a:lnTo>
                <a:lnTo>
                  <a:pt x="977" y="759"/>
                </a:lnTo>
                <a:close/>
                <a:moveTo>
                  <a:pt x="776" y="738"/>
                </a:moveTo>
                <a:lnTo>
                  <a:pt x="0" y="845"/>
                </a:lnTo>
                <a:lnTo>
                  <a:pt x="0" y="827"/>
                </a:lnTo>
                <a:lnTo>
                  <a:pt x="776" y="738"/>
                </a:lnTo>
                <a:close/>
                <a:moveTo>
                  <a:pt x="3187" y="711"/>
                </a:moveTo>
                <a:lnTo>
                  <a:pt x="3829" y="763"/>
                </a:lnTo>
                <a:lnTo>
                  <a:pt x="3824" y="777"/>
                </a:lnTo>
                <a:lnTo>
                  <a:pt x="3187" y="711"/>
                </a:lnTo>
                <a:close/>
                <a:moveTo>
                  <a:pt x="1137" y="683"/>
                </a:moveTo>
                <a:lnTo>
                  <a:pt x="258" y="793"/>
                </a:lnTo>
                <a:lnTo>
                  <a:pt x="249" y="774"/>
                </a:lnTo>
                <a:lnTo>
                  <a:pt x="1137" y="683"/>
                </a:lnTo>
                <a:close/>
                <a:moveTo>
                  <a:pt x="3270" y="682"/>
                </a:moveTo>
                <a:lnTo>
                  <a:pt x="3976" y="720"/>
                </a:lnTo>
                <a:lnTo>
                  <a:pt x="3976" y="736"/>
                </a:lnTo>
                <a:lnTo>
                  <a:pt x="3270" y="682"/>
                </a:lnTo>
                <a:close/>
                <a:moveTo>
                  <a:pt x="654" y="676"/>
                </a:moveTo>
                <a:lnTo>
                  <a:pt x="0" y="725"/>
                </a:lnTo>
                <a:lnTo>
                  <a:pt x="0" y="711"/>
                </a:lnTo>
                <a:lnTo>
                  <a:pt x="654" y="676"/>
                </a:lnTo>
                <a:close/>
                <a:moveTo>
                  <a:pt x="598" y="642"/>
                </a:moveTo>
                <a:lnTo>
                  <a:pt x="0" y="671"/>
                </a:lnTo>
                <a:lnTo>
                  <a:pt x="0" y="657"/>
                </a:lnTo>
                <a:lnTo>
                  <a:pt x="598" y="642"/>
                </a:lnTo>
                <a:close/>
                <a:moveTo>
                  <a:pt x="3497" y="569"/>
                </a:moveTo>
                <a:lnTo>
                  <a:pt x="3499" y="584"/>
                </a:lnTo>
                <a:lnTo>
                  <a:pt x="2847" y="583"/>
                </a:lnTo>
                <a:lnTo>
                  <a:pt x="3497" y="569"/>
                </a:lnTo>
                <a:close/>
                <a:moveTo>
                  <a:pt x="3976" y="540"/>
                </a:moveTo>
                <a:lnTo>
                  <a:pt x="3976" y="560"/>
                </a:lnTo>
                <a:lnTo>
                  <a:pt x="3110" y="568"/>
                </a:lnTo>
                <a:lnTo>
                  <a:pt x="3976" y="540"/>
                </a:lnTo>
                <a:close/>
                <a:moveTo>
                  <a:pt x="0" y="522"/>
                </a:moveTo>
                <a:lnTo>
                  <a:pt x="548" y="545"/>
                </a:lnTo>
                <a:lnTo>
                  <a:pt x="0" y="534"/>
                </a:lnTo>
                <a:lnTo>
                  <a:pt x="0" y="522"/>
                </a:lnTo>
                <a:close/>
                <a:moveTo>
                  <a:pt x="3976" y="515"/>
                </a:moveTo>
                <a:lnTo>
                  <a:pt x="3976" y="540"/>
                </a:lnTo>
                <a:lnTo>
                  <a:pt x="2916" y="561"/>
                </a:lnTo>
                <a:lnTo>
                  <a:pt x="3976" y="515"/>
                </a:lnTo>
                <a:close/>
                <a:moveTo>
                  <a:pt x="0" y="488"/>
                </a:moveTo>
                <a:lnTo>
                  <a:pt x="921" y="543"/>
                </a:lnTo>
                <a:lnTo>
                  <a:pt x="0" y="508"/>
                </a:lnTo>
                <a:lnTo>
                  <a:pt x="0" y="488"/>
                </a:lnTo>
                <a:close/>
                <a:moveTo>
                  <a:pt x="0" y="396"/>
                </a:moveTo>
                <a:lnTo>
                  <a:pt x="683" y="470"/>
                </a:lnTo>
                <a:lnTo>
                  <a:pt x="0" y="412"/>
                </a:lnTo>
                <a:lnTo>
                  <a:pt x="0" y="396"/>
                </a:lnTo>
                <a:close/>
                <a:moveTo>
                  <a:pt x="3976" y="366"/>
                </a:moveTo>
                <a:lnTo>
                  <a:pt x="3976" y="382"/>
                </a:lnTo>
                <a:lnTo>
                  <a:pt x="3255" y="451"/>
                </a:lnTo>
                <a:lnTo>
                  <a:pt x="3976" y="366"/>
                </a:lnTo>
                <a:close/>
                <a:moveTo>
                  <a:pt x="3942" y="270"/>
                </a:moveTo>
                <a:lnTo>
                  <a:pt x="3957" y="296"/>
                </a:lnTo>
                <a:lnTo>
                  <a:pt x="2765" y="464"/>
                </a:lnTo>
                <a:lnTo>
                  <a:pt x="3942" y="270"/>
                </a:lnTo>
                <a:close/>
                <a:moveTo>
                  <a:pt x="0" y="245"/>
                </a:moveTo>
                <a:lnTo>
                  <a:pt x="111" y="265"/>
                </a:lnTo>
                <a:lnTo>
                  <a:pt x="116" y="257"/>
                </a:lnTo>
                <a:lnTo>
                  <a:pt x="711" y="372"/>
                </a:lnTo>
                <a:lnTo>
                  <a:pt x="607" y="355"/>
                </a:lnTo>
                <a:lnTo>
                  <a:pt x="1362" y="494"/>
                </a:lnTo>
                <a:lnTo>
                  <a:pt x="203" y="310"/>
                </a:lnTo>
                <a:lnTo>
                  <a:pt x="212" y="296"/>
                </a:lnTo>
                <a:lnTo>
                  <a:pt x="0" y="262"/>
                </a:lnTo>
                <a:lnTo>
                  <a:pt x="0" y="245"/>
                </a:lnTo>
                <a:close/>
                <a:moveTo>
                  <a:pt x="3976" y="218"/>
                </a:moveTo>
                <a:lnTo>
                  <a:pt x="3976" y="235"/>
                </a:lnTo>
                <a:lnTo>
                  <a:pt x="3272" y="352"/>
                </a:lnTo>
                <a:lnTo>
                  <a:pt x="3976" y="218"/>
                </a:lnTo>
                <a:close/>
                <a:moveTo>
                  <a:pt x="0" y="61"/>
                </a:moveTo>
                <a:lnTo>
                  <a:pt x="667" y="251"/>
                </a:lnTo>
                <a:lnTo>
                  <a:pt x="0" y="79"/>
                </a:lnTo>
                <a:lnTo>
                  <a:pt x="0" y="61"/>
                </a:lnTo>
                <a:close/>
                <a:moveTo>
                  <a:pt x="3976" y="51"/>
                </a:moveTo>
                <a:lnTo>
                  <a:pt x="3976" y="76"/>
                </a:lnTo>
                <a:lnTo>
                  <a:pt x="3100" y="290"/>
                </a:lnTo>
                <a:lnTo>
                  <a:pt x="3976" y="51"/>
                </a:lnTo>
                <a:close/>
                <a:moveTo>
                  <a:pt x="670" y="0"/>
                </a:moveTo>
                <a:lnTo>
                  <a:pt x="1272" y="290"/>
                </a:lnTo>
                <a:lnTo>
                  <a:pt x="647" y="13"/>
                </a:lnTo>
                <a:lnTo>
                  <a:pt x="670" y="0"/>
                </a:lnTo>
                <a:close/>
                <a:moveTo>
                  <a:pt x="3763" y="0"/>
                </a:moveTo>
                <a:lnTo>
                  <a:pt x="3798" y="0"/>
                </a:lnTo>
                <a:lnTo>
                  <a:pt x="3814" y="13"/>
                </a:lnTo>
                <a:lnTo>
                  <a:pt x="2816" y="314"/>
                </a:lnTo>
                <a:lnTo>
                  <a:pt x="3139" y="206"/>
                </a:lnTo>
                <a:lnTo>
                  <a:pt x="2713" y="338"/>
                </a:lnTo>
                <a:lnTo>
                  <a:pt x="3230" y="162"/>
                </a:lnTo>
                <a:lnTo>
                  <a:pt x="3242" y="172"/>
                </a:lnTo>
                <a:lnTo>
                  <a:pt x="3763" y="0"/>
                </a:lnTo>
                <a:close/>
                <a:moveTo>
                  <a:pt x="3500" y="0"/>
                </a:moveTo>
                <a:lnTo>
                  <a:pt x="3542" y="0"/>
                </a:lnTo>
                <a:lnTo>
                  <a:pt x="3049" y="175"/>
                </a:lnTo>
                <a:lnTo>
                  <a:pt x="3500" y="0"/>
                </a:lnTo>
                <a:close/>
                <a:moveTo>
                  <a:pt x="3159" y="0"/>
                </a:moveTo>
                <a:lnTo>
                  <a:pt x="3176" y="0"/>
                </a:lnTo>
                <a:lnTo>
                  <a:pt x="2967" y="96"/>
                </a:lnTo>
                <a:lnTo>
                  <a:pt x="3159" y="0"/>
                </a:lnTo>
                <a:close/>
                <a:moveTo>
                  <a:pt x="2971" y="0"/>
                </a:moveTo>
                <a:lnTo>
                  <a:pt x="3016" y="0"/>
                </a:lnTo>
                <a:lnTo>
                  <a:pt x="2486" y="282"/>
                </a:lnTo>
                <a:lnTo>
                  <a:pt x="2971" y="0"/>
                </a:lnTo>
                <a:close/>
                <a:moveTo>
                  <a:pt x="2900" y="0"/>
                </a:moveTo>
                <a:lnTo>
                  <a:pt x="2907" y="0"/>
                </a:lnTo>
                <a:lnTo>
                  <a:pt x="2827" y="46"/>
                </a:lnTo>
                <a:lnTo>
                  <a:pt x="2900" y="0"/>
                </a:lnTo>
                <a:close/>
                <a:moveTo>
                  <a:pt x="2677" y="0"/>
                </a:moveTo>
                <a:lnTo>
                  <a:pt x="2679" y="0"/>
                </a:lnTo>
                <a:lnTo>
                  <a:pt x="2654" y="17"/>
                </a:lnTo>
                <a:lnTo>
                  <a:pt x="2677" y="0"/>
                </a:lnTo>
                <a:close/>
                <a:moveTo>
                  <a:pt x="2551" y="0"/>
                </a:moveTo>
                <a:lnTo>
                  <a:pt x="2555" y="0"/>
                </a:lnTo>
                <a:lnTo>
                  <a:pt x="2522" y="28"/>
                </a:lnTo>
                <a:lnTo>
                  <a:pt x="2551" y="0"/>
                </a:lnTo>
                <a:close/>
                <a:moveTo>
                  <a:pt x="2512" y="0"/>
                </a:moveTo>
                <a:lnTo>
                  <a:pt x="2536" y="0"/>
                </a:lnTo>
                <a:lnTo>
                  <a:pt x="2296" y="226"/>
                </a:lnTo>
                <a:lnTo>
                  <a:pt x="2512" y="0"/>
                </a:lnTo>
                <a:close/>
                <a:moveTo>
                  <a:pt x="2197" y="0"/>
                </a:moveTo>
                <a:lnTo>
                  <a:pt x="2211" y="0"/>
                </a:lnTo>
                <a:lnTo>
                  <a:pt x="2134" y="154"/>
                </a:lnTo>
                <a:lnTo>
                  <a:pt x="2197" y="0"/>
                </a:lnTo>
                <a:close/>
                <a:moveTo>
                  <a:pt x="1913" y="0"/>
                </a:moveTo>
                <a:lnTo>
                  <a:pt x="1923" y="0"/>
                </a:lnTo>
                <a:lnTo>
                  <a:pt x="1921" y="113"/>
                </a:lnTo>
                <a:lnTo>
                  <a:pt x="1913" y="0"/>
                </a:lnTo>
                <a:close/>
                <a:moveTo>
                  <a:pt x="1862" y="0"/>
                </a:moveTo>
                <a:lnTo>
                  <a:pt x="1881" y="0"/>
                </a:lnTo>
                <a:lnTo>
                  <a:pt x="1893" y="225"/>
                </a:lnTo>
                <a:lnTo>
                  <a:pt x="1862" y="0"/>
                </a:lnTo>
                <a:close/>
                <a:moveTo>
                  <a:pt x="1622" y="0"/>
                </a:moveTo>
                <a:lnTo>
                  <a:pt x="1629" y="0"/>
                </a:lnTo>
                <a:lnTo>
                  <a:pt x="1669" y="86"/>
                </a:lnTo>
                <a:lnTo>
                  <a:pt x="1622" y="0"/>
                </a:lnTo>
                <a:close/>
                <a:moveTo>
                  <a:pt x="1359" y="0"/>
                </a:moveTo>
                <a:lnTo>
                  <a:pt x="1359" y="0"/>
                </a:lnTo>
                <a:lnTo>
                  <a:pt x="1364" y="5"/>
                </a:lnTo>
                <a:lnTo>
                  <a:pt x="1359" y="0"/>
                </a:lnTo>
                <a:close/>
                <a:moveTo>
                  <a:pt x="1253" y="0"/>
                </a:moveTo>
                <a:lnTo>
                  <a:pt x="1271" y="0"/>
                </a:lnTo>
                <a:lnTo>
                  <a:pt x="1450" y="167"/>
                </a:lnTo>
                <a:lnTo>
                  <a:pt x="1253" y="0"/>
                </a:lnTo>
                <a:close/>
                <a:moveTo>
                  <a:pt x="1070" y="0"/>
                </a:moveTo>
                <a:lnTo>
                  <a:pt x="1085" y="0"/>
                </a:lnTo>
                <a:lnTo>
                  <a:pt x="1239" y="112"/>
                </a:lnTo>
                <a:lnTo>
                  <a:pt x="1070" y="0"/>
                </a:lnTo>
                <a:close/>
                <a:moveTo>
                  <a:pt x="846" y="0"/>
                </a:moveTo>
                <a:lnTo>
                  <a:pt x="857" y="0"/>
                </a:lnTo>
                <a:lnTo>
                  <a:pt x="977" y="68"/>
                </a:lnTo>
                <a:lnTo>
                  <a:pt x="846" y="0"/>
                </a:lnTo>
                <a:close/>
                <a:moveTo>
                  <a:pt x="691" y="0"/>
                </a:moveTo>
                <a:lnTo>
                  <a:pt x="724" y="0"/>
                </a:lnTo>
                <a:lnTo>
                  <a:pt x="1081" y="180"/>
                </a:lnTo>
                <a:lnTo>
                  <a:pt x="691" y="0"/>
                </a:lnTo>
                <a:close/>
                <a:moveTo>
                  <a:pt x="383" y="0"/>
                </a:moveTo>
                <a:lnTo>
                  <a:pt x="431" y="0"/>
                </a:lnTo>
                <a:lnTo>
                  <a:pt x="947" y="210"/>
                </a:lnTo>
                <a:lnTo>
                  <a:pt x="383" y="0"/>
                </a:lnTo>
                <a:close/>
                <a:moveTo>
                  <a:pt x="41" y="0"/>
                </a:moveTo>
                <a:lnTo>
                  <a:pt x="89" y="0"/>
                </a:lnTo>
                <a:lnTo>
                  <a:pt x="1060" y="320"/>
                </a:lnTo>
                <a:lnTo>
                  <a:pt x="28" y="11"/>
                </a:lnTo>
                <a:lnTo>
                  <a:pt x="41" y="0"/>
                </a:lnTo>
                <a:close/>
              </a:path>
            </a:pathLst>
          </a:custGeom>
          <a:solidFill>
            <a:schemeClr val="bg2">
              <a:lumMod val="95000"/>
              <a:alpha val="50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37" name="Rectangle 36"/>
          <p:cNvSpPr/>
          <p:nvPr/>
        </p:nvSpPr>
        <p:spPr>
          <a:xfrm>
            <a:off x="3288529" y="3728255"/>
            <a:ext cx="4802129" cy="3129744"/>
          </a:xfrm>
          <a:custGeom>
            <a:avLst/>
            <a:gdLst>
              <a:gd name="connsiteX0" fmla="*/ 0 w 4802129"/>
              <a:gd name="connsiteY0" fmla="*/ 0 h 3129744"/>
              <a:gd name="connsiteX1" fmla="*/ 4802129 w 4802129"/>
              <a:gd name="connsiteY1" fmla="*/ 0 h 3129744"/>
              <a:gd name="connsiteX2" fmla="*/ 4802129 w 4802129"/>
              <a:gd name="connsiteY2" fmla="*/ 3129744 h 3129744"/>
              <a:gd name="connsiteX3" fmla="*/ 0 w 4802129"/>
              <a:gd name="connsiteY3" fmla="*/ 3129744 h 3129744"/>
              <a:gd name="connsiteX4" fmla="*/ 0 w 4802129"/>
              <a:gd name="connsiteY4" fmla="*/ 0 h 3129744"/>
              <a:gd name="connsiteX0" fmla="*/ 366793 w 4802129"/>
              <a:gd name="connsiteY0" fmla="*/ 0 h 3129744"/>
              <a:gd name="connsiteX1" fmla="*/ 4802129 w 4802129"/>
              <a:gd name="connsiteY1" fmla="*/ 0 h 3129744"/>
              <a:gd name="connsiteX2" fmla="*/ 4802129 w 4802129"/>
              <a:gd name="connsiteY2" fmla="*/ 3129744 h 3129744"/>
              <a:gd name="connsiteX3" fmla="*/ 0 w 4802129"/>
              <a:gd name="connsiteY3" fmla="*/ 3129744 h 3129744"/>
              <a:gd name="connsiteX4" fmla="*/ 366793 w 4802129"/>
              <a:gd name="connsiteY4" fmla="*/ 0 h 3129744"/>
              <a:gd name="connsiteX0" fmla="*/ 366793 w 4802129"/>
              <a:gd name="connsiteY0" fmla="*/ 0 h 3129744"/>
              <a:gd name="connsiteX1" fmla="*/ 3820570 w 4802129"/>
              <a:gd name="connsiteY1" fmla="*/ 0 h 3129744"/>
              <a:gd name="connsiteX2" fmla="*/ 4802129 w 4802129"/>
              <a:gd name="connsiteY2" fmla="*/ 3129744 h 3129744"/>
              <a:gd name="connsiteX3" fmla="*/ 0 w 4802129"/>
              <a:gd name="connsiteY3" fmla="*/ 3129744 h 3129744"/>
              <a:gd name="connsiteX4" fmla="*/ 366793 w 4802129"/>
              <a:gd name="connsiteY4" fmla="*/ 0 h 3129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2129" h="3129744">
                <a:moveTo>
                  <a:pt x="366793" y="0"/>
                </a:moveTo>
                <a:lnTo>
                  <a:pt x="3820570" y="0"/>
                </a:lnTo>
                <a:lnTo>
                  <a:pt x="4802129" y="3129744"/>
                </a:lnTo>
                <a:lnTo>
                  <a:pt x="0" y="3129744"/>
                </a:lnTo>
                <a:lnTo>
                  <a:pt x="366793" y="0"/>
                </a:lnTo>
                <a:close/>
              </a:path>
            </a:pathLst>
          </a:custGeom>
          <a:solidFill>
            <a:schemeClr val="accent3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 33"/>
          <p:cNvSpPr/>
          <p:nvPr/>
        </p:nvSpPr>
        <p:spPr>
          <a:xfrm>
            <a:off x="3648162" y="13409"/>
            <a:ext cx="5146599" cy="3728257"/>
          </a:xfrm>
          <a:custGeom>
            <a:avLst/>
            <a:gdLst>
              <a:gd name="connsiteX0" fmla="*/ 0 w 5146599"/>
              <a:gd name="connsiteY0" fmla="*/ 0 h 3728257"/>
              <a:gd name="connsiteX1" fmla="*/ 5146599 w 5146599"/>
              <a:gd name="connsiteY1" fmla="*/ 0 h 3728257"/>
              <a:gd name="connsiteX2" fmla="*/ 5146599 w 5146599"/>
              <a:gd name="connsiteY2" fmla="*/ 3728257 h 3728257"/>
              <a:gd name="connsiteX3" fmla="*/ 0 w 5146599"/>
              <a:gd name="connsiteY3" fmla="*/ 3728257 h 3728257"/>
              <a:gd name="connsiteX4" fmla="*/ 0 w 5146599"/>
              <a:gd name="connsiteY4" fmla="*/ 0 h 3728257"/>
              <a:gd name="connsiteX0" fmla="*/ 437698 w 5146599"/>
              <a:gd name="connsiteY0" fmla="*/ 0 h 3728257"/>
              <a:gd name="connsiteX1" fmla="*/ 5146599 w 5146599"/>
              <a:gd name="connsiteY1" fmla="*/ 0 h 3728257"/>
              <a:gd name="connsiteX2" fmla="*/ 5146599 w 5146599"/>
              <a:gd name="connsiteY2" fmla="*/ 3728257 h 3728257"/>
              <a:gd name="connsiteX3" fmla="*/ 0 w 5146599"/>
              <a:gd name="connsiteY3" fmla="*/ 3728257 h 3728257"/>
              <a:gd name="connsiteX4" fmla="*/ 437698 w 5146599"/>
              <a:gd name="connsiteY4" fmla="*/ 0 h 3728257"/>
              <a:gd name="connsiteX0" fmla="*/ 437698 w 5146599"/>
              <a:gd name="connsiteY0" fmla="*/ 0 h 3728257"/>
              <a:gd name="connsiteX1" fmla="*/ 5146599 w 5146599"/>
              <a:gd name="connsiteY1" fmla="*/ 0 h 3728257"/>
              <a:gd name="connsiteX2" fmla="*/ 3963512 w 5146599"/>
              <a:gd name="connsiteY2" fmla="*/ 3728257 h 3728257"/>
              <a:gd name="connsiteX3" fmla="*/ 0 w 5146599"/>
              <a:gd name="connsiteY3" fmla="*/ 3728257 h 3728257"/>
              <a:gd name="connsiteX4" fmla="*/ 437698 w 5146599"/>
              <a:gd name="connsiteY4" fmla="*/ 0 h 3728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6599" h="3728257">
                <a:moveTo>
                  <a:pt x="437698" y="0"/>
                </a:moveTo>
                <a:lnTo>
                  <a:pt x="5146599" y="0"/>
                </a:lnTo>
                <a:lnTo>
                  <a:pt x="3963512" y="3728257"/>
                </a:lnTo>
                <a:lnTo>
                  <a:pt x="0" y="3728257"/>
                </a:lnTo>
                <a:lnTo>
                  <a:pt x="437698" y="0"/>
                </a:lnTo>
                <a:close/>
              </a:path>
            </a:pathLst>
          </a:custGeom>
          <a:solidFill>
            <a:schemeClr val="accent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8" name="Rectangle 37"/>
          <p:cNvSpPr/>
          <p:nvPr/>
        </p:nvSpPr>
        <p:spPr>
          <a:xfrm>
            <a:off x="7127172" y="3722225"/>
            <a:ext cx="5087135" cy="3129744"/>
          </a:xfrm>
          <a:custGeom>
            <a:avLst/>
            <a:gdLst>
              <a:gd name="connsiteX0" fmla="*/ 0 w 5087135"/>
              <a:gd name="connsiteY0" fmla="*/ 0 h 3129744"/>
              <a:gd name="connsiteX1" fmla="*/ 5087135 w 5087135"/>
              <a:gd name="connsiteY1" fmla="*/ 0 h 3129744"/>
              <a:gd name="connsiteX2" fmla="*/ 5087135 w 5087135"/>
              <a:gd name="connsiteY2" fmla="*/ 3129744 h 3129744"/>
              <a:gd name="connsiteX3" fmla="*/ 0 w 5087135"/>
              <a:gd name="connsiteY3" fmla="*/ 3129744 h 3129744"/>
              <a:gd name="connsiteX4" fmla="*/ 0 w 5087135"/>
              <a:gd name="connsiteY4" fmla="*/ 0 h 3129744"/>
              <a:gd name="connsiteX0" fmla="*/ 0 w 5087135"/>
              <a:gd name="connsiteY0" fmla="*/ 0 h 3129744"/>
              <a:gd name="connsiteX1" fmla="*/ 5087135 w 5087135"/>
              <a:gd name="connsiteY1" fmla="*/ 0 h 3129744"/>
              <a:gd name="connsiteX2" fmla="*/ 5087135 w 5087135"/>
              <a:gd name="connsiteY2" fmla="*/ 3129744 h 3129744"/>
              <a:gd name="connsiteX3" fmla="*/ 986725 w 5087135"/>
              <a:gd name="connsiteY3" fmla="*/ 3129744 h 3129744"/>
              <a:gd name="connsiteX4" fmla="*/ 0 w 5087135"/>
              <a:gd name="connsiteY4" fmla="*/ 0 h 3129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87135" h="3129744">
                <a:moveTo>
                  <a:pt x="0" y="0"/>
                </a:moveTo>
                <a:lnTo>
                  <a:pt x="5087135" y="0"/>
                </a:lnTo>
                <a:lnTo>
                  <a:pt x="5087135" y="3129744"/>
                </a:lnTo>
                <a:lnTo>
                  <a:pt x="986725" y="312974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35"/>
          <p:cNvSpPr/>
          <p:nvPr/>
        </p:nvSpPr>
        <p:spPr>
          <a:xfrm>
            <a:off x="7631334" y="0"/>
            <a:ext cx="4560665" cy="3728255"/>
          </a:xfrm>
          <a:custGeom>
            <a:avLst/>
            <a:gdLst>
              <a:gd name="connsiteX0" fmla="*/ 0 w 4560665"/>
              <a:gd name="connsiteY0" fmla="*/ 0 h 3728255"/>
              <a:gd name="connsiteX1" fmla="*/ 4560665 w 4560665"/>
              <a:gd name="connsiteY1" fmla="*/ 0 h 3728255"/>
              <a:gd name="connsiteX2" fmla="*/ 4560665 w 4560665"/>
              <a:gd name="connsiteY2" fmla="*/ 3728255 h 3728255"/>
              <a:gd name="connsiteX3" fmla="*/ 0 w 4560665"/>
              <a:gd name="connsiteY3" fmla="*/ 3728255 h 3728255"/>
              <a:gd name="connsiteX4" fmla="*/ 0 w 4560665"/>
              <a:gd name="connsiteY4" fmla="*/ 0 h 3728255"/>
              <a:gd name="connsiteX0" fmla="*/ 1178753 w 4560665"/>
              <a:gd name="connsiteY0" fmla="*/ 0 h 3728255"/>
              <a:gd name="connsiteX1" fmla="*/ 4560665 w 4560665"/>
              <a:gd name="connsiteY1" fmla="*/ 0 h 3728255"/>
              <a:gd name="connsiteX2" fmla="*/ 4560665 w 4560665"/>
              <a:gd name="connsiteY2" fmla="*/ 3728255 h 3728255"/>
              <a:gd name="connsiteX3" fmla="*/ 0 w 4560665"/>
              <a:gd name="connsiteY3" fmla="*/ 3728255 h 3728255"/>
              <a:gd name="connsiteX4" fmla="*/ 1178753 w 4560665"/>
              <a:gd name="connsiteY4" fmla="*/ 0 h 3728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60665" h="3728255">
                <a:moveTo>
                  <a:pt x="1178753" y="0"/>
                </a:moveTo>
                <a:lnTo>
                  <a:pt x="4560665" y="0"/>
                </a:lnTo>
                <a:lnTo>
                  <a:pt x="4560665" y="3728255"/>
                </a:lnTo>
                <a:lnTo>
                  <a:pt x="0" y="3728255"/>
                </a:lnTo>
                <a:lnTo>
                  <a:pt x="1178753" y="0"/>
                </a:lnTo>
                <a:close/>
              </a:path>
            </a:pathLst>
          </a:custGeom>
          <a:solidFill>
            <a:schemeClr val="accent2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2"/>
          <p:cNvGrpSpPr/>
          <p:nvPr/>
        </p:nvGrpSpPr>
        <p:grpSpPr>
          <a:xfrm>
            <a:off x="-4" y="5440938"/>
            <a:ext cx="3912359" cy="1417062"/>
            <a:chOff x="-4" y="5440938"/>
            <a:chExt cx="3912359" cy="1417062"/>
          </a:xfrm>
        </p:grpSpPr>
        <p:sp>
          <p:nvSpPr>
            <p:cNvPr id="123" name="Right Triangle 122"/>
            <p:cNvSpPr/>
            <p:nvPr/>
          </p:nvSpPr>
          <p:spPr>
            <a:xfrm>
              <a:off x="-4" y="5440938"/>
              <a:ext cx="3912359" cy="1417062"/>
            </a:xfrm>
            <a:prstGeom prst="rt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Right Triangle 49"/>
            <p:cNvSpPr/>
            <p:nvPr/>
          </p:nvSpPr>
          <p:spPr>
            <a:xfrm>
              <a:off x="-3" y="5661671"/>
              <a:ext cx="3288529" cy="1191110"/>
            </a:xfrm>
            <a:prstGeom prst="rt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-3" y="-1"/>
            <a:ext cx="4084363" cy="1298741"/>
            <a:chOff x="-3" y="-1"/>
            <a:chExt cx="4084363" cy="1298741"/>
          </a:xfrm>
        </p:grpSpPr>
        <p:sp>
          <p:nvSpPr>
            <p:cNvPr id="122" name="Rectangle 45"/>
            <p:cNvSpPr/>
            <p:nvPr/>
          </p:nvSpPr>
          <p:spPr>
            <a:xfrm>
              <a:off x="1001" y="166130"/>
              <a:ext cx="4083359" cy="1132610"/>
            </a:xfrm>
            <a:custGeom>
              <a:avLst/>
              <a:gdLst>
                <a:gd name="connsiteX0" fmla="*/ 0 w 4083359"/>
                <a:gd name="connsiteY0" fmla="*/ 0 h 1070264"/>
                <a:gd name="connsiteX1" fmla="*/ 4083359 w 4083359"/>
                <a:gd name="connsiteY1" fmla="*/ 0 h 1070264"/>
                <a:gd name="connsiteX2" fmla="*/ 4083359 w 4083359"/>
                <a:gd name="connsiteY2" fmla="*/ 1070264 h 1070264"/>
                <a:gd name="connsiteX3" fmla="*/ 0 w 4083359"/>
                <a:gd name="connsiteY3" fmla="*/ 1070264 h 1070264"/>
                <a:gd name="connsiteX4" fmla="*/ 0 w 4083359"/>
                <a:gd name="connsiteY4" fmla="*/ 0 h 1070264"/>
                <a:gd name="connsiteX0" fmla="*/ 0 w 4083359"/>
                <a:gd name="connsiteY0" fmla="*/ 0 h 1070264"/>
                <a:gd name="connsiteX1" fmla="*/ 4083359 w 4083359"/>
                <a:gd name="connsiteY1" fmla="*/ 0 h 1070264"/>
                <a:gd name="connsiteX2" fmla="*/ 3997250 w 4083359"/>
                <a:gd name="connsiteY2" fmla="*/ 783233 h 1070264"/>
                <a:gd name="connsiteX3" fmla="*/ 0 w 4083359"/>
                <a:gd name="connsiteY3" fmla="*/ 1070264 h 1070264"/>
                <a:gd name="connsiteX4" fmla="*/ 0 w 4083359"/>
                <a:gd name="connsiteY4" fmla="*/ 0 h 1070264"/>
                <a:gd name="connsiteX0" fmla="*/ 0 w 4083359"/>
                <a:gd name="connsiteY0" fmla="*/ 0 h 1070264"/>
                <a:gd name="connsiteX1" fmla="*/ 4083359 w 4083359"/>
                <a:gd name="connsiteY1" fmla="*/ 0 h 1070264"/>
                <a:gd name="connsiteX2" fmla="*/ 4010966 w 4083359"/>
                <a:gd name="connsiteY2" fmla="*/ 655217 h 1070264"/>
                <a:gd name="connsiteX3" fmla="*/ 0 w 4083359"/>
                <a:gd name="connsiteY3" fmla="*/ 1070264 h 1070264"/>
                <a:gd name="connsiteX4" fmla="*/ 0 w 4083359"/>
                <a:gd name="connsiteY4" fmla="*/ 0 h 1070264"/>
                <a:gd name="connsiteX0" fmla="*/ 0 w 4083359"/>
                <a:gd name="connsiteY0" fmla="*/ 0 h 1070264"/>
                <a:gd name="connsiteX1" fmla="*/ 4083359 w 4083359"/>
                <a:gd name="connsiteY1" fmla="*/ 0 h 1070264"/>
                <a:gd name="connsiteX2" fmla="*/ 4027821 w 4083359"/>
                <a:gd name="connsiteY2" fmla="*/ 495942 h 1070264"/>
                <a:gd name="connsiteX3" fmla="*/ 0 w 4083359"/>
                <a:gd name="connsiteY3" fmla="*/ 1070264 h 1070264"/>
                <a:gd name="connsiteX4" fmla="*/ 0 w 4083359"/>
                <a:gd name="connsiteY4" fmla="*/ 0 h 1070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83359" h="1070264">
                  <a:moveTo>
                    <a:pt x="0" y="0"/>
                  </a:moveTo>
                  <a:lnTo>
                    <a:pt x="4083359" y="0"/>
                  </a:lnTo>
                  <a:lnTo>
                    <a:pt x="4027821" y="495942"/>
                  </a:lnTo>
                  <a:lnTo>
                    <a:pt x="0" y="10702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Rectangle 45"/>
            <p:cNvSpPr/>
            <p:nvPr/>
          </p:nvSpPr>
          <p:spPr>
            <a:xfrm>
              <a:off x="-3" y="-1"/>
              <a:ext cx="4083359" cy="1132610"/>
            </a:xfrm>
            <a:custGeom>
              <a:avLst/>
              <a:gdLst>
                <a:gd name="connsiteX0" fmla="*/ 0 w 4083359"/>
                <a:gd name="connsiteY0" fmla="*/ 0 h 1070264"/>
                <a:gd name="connsiteX1" fmla="*/ 4083359 w 4083359"/>
                <a:gd name="connsiteY1" fmla="*/ 0 h 1070264"/>
                <a:gd name="connsiteX2" fmla="*/ 4083359 w 4083359"/>
                <a:gd name="connsiteY2" fmla="*/ 1070264 h 1070264"/>
                <a:gd name="connsiteX3" fmla="*/ 0 w 4083359"/>
                <a:gd name="connsiteY3" fmla="*/ 1070264 h 1070264"/>
                <a:gd name="connsiteX4" fmla="*/ 0 w 4083359"/>
                <a:gd name="connsiteY4" fmla="*/ 0 h 1070264"/>
                <a:gd name="connsiteX0" fmla="*/ 0 w 4083359"/>
                <a:gd name="connsiteY0" fmla="*/ 0 h 1070264"/>
                <a:gd name="connsiteX1" fmla="*/ 4083359 w 4083359"/>
                <a:gd name="connsiteY1" fmla="*/ 0 h 1070264"/>
                <a:gd name="connsiteX2" fmla="*/ 3997250 w 4083359"/>
                <a:gd name="connsiteY2" fmla="*/ 783233 h 1070264"/>
                <a:gd name="connsiteX3" fmla="*/ 0 w 4083359"/>
                <a:gd name="connsiteY3" fmla="*/ 1070264 h 1070264"/>
                <a:gd name="connsiteX4" fmla="*/ 0 w 4083359"/>
                <a:gd name="connsiteY4" fmla="*/ 0 h 1070264"/>
                <a:gd name="connsiteX0" fmla="*/ 0 w 4083359"/>
                <a:gd name="connsiteY0" fmla="*/ 0 h 1070264"/>
                <a:gd name="connsiteX1" fmla="*/ 4083359 w 4083359"/>
                <a:gd name="connsiteY1" fmla="*/ 0 h 1070264"/>
                <a:gd name="connsiteX2" fmla="*/ 4010966 w 4083359"/>
                <a:gd name="connsiteY2" fmla="*/ 655217 h 1070264"/>
                <a:gd name="connsiteX3" fmla="*/ 0 w 4083359"/>
                <a:gd name="connsiteY3" fmla="*/ 1070264 h 1070264"/>
                <a:gd name="connsiteX4" fmla="*/ 0 w 4083359"/>
                <a:gd name="connsiteY4" fmla="*/ 0 h 1070264"/>
                <a:gd name="connsiteX0" fmla="*/ 0 w 4083359"/>
                <a:gd name="connsiteY0" fmla="*/ 0 h 1070264"/>
                <a:gd name="connsiteX1" fmla="*/ 4083359 w 4083359"/>
                <a:gd name="connsiteY1" fmla="*/ 0 h 1070264"/>
                <a:gd name="connsiteX2" fmla="*/ 4027821 w 4083359"/>
                <a:gd name="connsiteY2" fmla="*/ 495942 h 1070264"/>
                <a:gd name="connsiteX3" fmla="*/ 0 w 4083359"/>
                <a:gd name="connsiteY3" fmla="*/ 1070264 h 1070264"/>
                <a:gd name="connsiteX4" fmla="*/ 0 w 4083359"/>
                <a:gd name="connsiteY4" fmla="*/ 0 h 1070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83359" h="1070264">
                  <a:moveTo>
                    <a:pt x="0" y="0"/>
                  </a:moveTo>
                  <a:lnTo>
                    <a:pt x="4083359" y="0"/>
                  </a:lnTo>
                  <a:lnTo>
                    <a:pt x="4027821" y="495942"/>
                  </a:lnTo>
                  <a:lnTo>
                    <a:pt x="0" y="10702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" name="Rectangle 5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4" name="Straight Connector 13"/>
          <p:cNvCxnSpPr/>
          <p:nvPr/>
        </p:nvCxnSpPr>
        <p:spPr>
          <a:xfrm flipH="1">
            <a:off x="3659049" y="3728258"/>
            <a:ext cx="8532954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/>
          <p:nvPr/>
        </p:nvCxnSpPr>
        <p:spPr>
          <a:xfrm>
            <a:off x="7104864" y="3728258"/>
            <a:ext cx="985794" cy="3129742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 flipH="1">
            <a:off x="7631334" y="0"/>
            <a:ext cx="1174314" cy="372826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itle 3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solidFill>
                  <a:schemeClr val="accent1"/>
                </a:solidFill>
              </a:rPr>
              <a:t>Success factors</a:t>
            </a:r>
          </a:p>
        </p:txBody>
      </p:sp>
      <p:sp>
        <p:nvSpPr>
          <p:cNvPr id="99" name="TextBox 98"/>
          <p:cNvSpPr txBox="1"/>
          <p:nvPr/>
        </p:nvSpPr>
        <p:spPr>
          <a:xfrm>
            <a:off x="4156678" y="2266076"/>
            <a:ext cx="3718560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3200" b="1" dirty="0">
                <a:solidFill>
                  <a:schemeClr val="bg2"/>
                </a:solidFill>
                <a:latin typeface="+mj-lt"/>
                <a:ea typeface="Roboto" pitchFamily="2" charset="0"/>
              </a:rPr>
              <a:t>Working relationship</a:t>
            </a:r>
          </a:p>
        </p:txBody>
      </p:sp>
      <p:grpSp>
        <p:nvGrpSpPr>
          <p:cNvPr id="98" name="Group 97"/>
          <p:cNvGrpSpPr/>
          <p:nvPr/>
        </p:nvGrpSpPr>
        <p:grpSpPr>
          <a:xfrm>
            <a:off x="10084134" y="842165"/>
            <a:ext cx="643814" cy="603438"/>
            <a:chOff x="2843213" y="379413"/>
            <a:chExt cx="6505575" cy="6097588"/>
          </a:xfrm>
          <a:solidFill>
            <a:schemeClr val="bg2"/>
          </a:solidFill>
        </p:grpSpPr>
        <p:sp>
          <p:nvSpPr>
            <p:cNvPr id="92" name="Freeform 6"/>
            <p:cNvSpPr>
              <a:spLocks/>
            </p:cNvSpPr>
            <p:nvPr/>
          </p:nvSpPr>
          <p:spPr bwMode="auto">
            <a:xfrm>
              <a:off x="8585201" y="3683000"/>
              <a:ext cx="255588" cy="250825"/>
            </a:xfrm>
            <a:custGeom>
              <a:avLst/>
              <a:gdLst>
                <a:gd name="T0" fmla="*/ 81 w 161"/>
                <a:gd name="T1" fmla="*/ 0 h 158"/>
                <a:gd name="T2" fmla="*/ 102 w 161"/>
                <a:gd name="T3" fmla="*/ 2 h 158"/>
                <a:gd name="T4" fmla="*/ 121 w 161"/>
                <a:gd name="T5" fmla="*/ 11 h 158"/>
                <a:gd name="T6" fmla="*/ 137 w 161"/>
                <a:gd name="T7" fmla="*/ 23 h 158"/>
                <a:gd name="T8" fmla="*/ 149 w 161"/>
                <a:gd name="T9" fmla="*/ 39 h 158"/>
                <a:gd name="T10" fmla="*/ 158 w 161"/>
                <a:gd name="T11" fmla="*/ 58 h 158"/>
                <a:gd name="T12" fmla="*/ 161 w 161"/>
                <a:gd name="T13" fmla="*/ 79 h 158"/>
                <a:gd name="T14" fmla="*/ 157 w 161"/>
                <a:gd name="T15" fmla="*/ 103 h 158"/>
                <a:gd name="T16" fmla="*/ 147 w 161"/>
                <a:gd name="T17" fmla="*/ 124 h 158"/>
                <a:gd name="T18" fmla="*/ 132 w 161"/>
                <a:gd name="T19" fmla="*/ 141 h 158"/>
                <a:gd name="T20" fmla="*/ 112 w 161"/>
                <a:gd name="T21" fmla="*/ 153 h 158"/>
                <a:gd name="T22" fmla="*/ 89 w 161"/>
                <a:gd name="T23" fmla="*/ 158 h 158"/>
                <a:gd name="T24" fmla="*/ 66 w 161"/>
                <a:gd name="T25" fmla="*/ 158 h 158"/>
                <a:gd name="T26" fmla="*/ 45 w 161"/>
                <a:gd name="T27" fmla="*/ 151 h 158"/>
                <a:gd name="T28" fmla="*/ 26 w 161"/>
                <a:gd name="T29" fmla="*/ 139 h 158"/>
                <a:gd name="T30" fmla="*/ 13 w 161"/>
                <a:gd name="T31" fmla="*/ 122 h 158"/>
                <a:gd name="T32" fmla="*/ 4 w 161"/>
                <a:gd name="T33" fmla="*/ 103 h 158"/>
                <a:gd name="T34" fmla="*/ 0 w 161"/>
                <a:gd name="T35" fmla="*/ 79 h 158"/>
                <a:gd name="T36" fmla="*/ 4 w 161"/>
                <a:gd name="T37" fmla="*/ 58 h 158"/>
                <a:gd name="T38" fmla="*/ 12 w 161"/>
                <a:gd name="T39" fmla="*/ 39 h 158"/>
                <a:gd name="T40" fmla="*/ 24 w 161"/>
                <a:gd name="T41" fmla="*/ 23 h 158"/>
                <a:gd name="T42" fmla="*/ 40 w 161"/>
                <a:gd name="T43" fmla="*/ 11 h 158"/>
                <a:gd name="T44" fmla="*/ 60 w 161"/>
                <a:gd name="T45" fmla="*/ 2 h 158"/>
                <a:gd name="T46" fmla="*/ 81 w 161"/>
                <a:gd name="T47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1" h="158">
                  <a:moveTo>
                    <a:pt x="81" y="0"/>
                  </a:moveTo>
                  <a:lnTo>
                    <a:pt x="102" y="2"/>
                  </a:lnTo>
                  <a:lnTo>
                    <a:pt x="121" y="11"/>
                  </a:lnTo>
                  <a:lnTo>
                    <a:pt x="137" y="23"/>
                  </a:lnTo>
                  <a:lnTo>
                    <a:pt x="149" y="39"/>
                  </a:lnTo>
                  <a:lnTo>
                    <a:pt x="158" y="58"/>
                  </a:lnTo>
                  <a:lnTo>
                    <a:pt x="161" y="79"/>
                  </a:lnTo>
                  <a:lnTo>
                    <a:pt x="157" y="103"/>
                  </a:lnTo>
                  <a:lnTo>
                    <a:pt x="147" y="124"/>
                  </a:lnTo>
                  <a:lnTo>
                    <a:pt x="132" y="141"/>
                  </a:lnTo>
                  <a:lnTo>
                    <a:pt x="112" y="153"/>
                  </a:lnTo>
                  <a:lnTo>
                    <a:pt x="89" y="158"/>
                  </a:lnTo>
                  <a:lnTo>
                    <a:pt x="66" y="158"/>
                  </a:lnTo>
                  <a:lnTo>
                    <a:pt x="45" y="151"/>
                  </a:lnTo>
                  <a:lnTo>
                    <a:pt x="26" y="139"/>
                  </a:lnTo>
                  <a:lnTo>
                    <a:pt x="13" y="122"/>
                  </a:lnTo>
                  <a:lnTo>
                    <a:pt x="4" y="103"/>
                  </a:lnTo>
                  <a:lnTo>
                    <a:pt x="0" y="79"/>
                  </a:lnTo>
                  <a:lnTo>
                    <a:pt x="4" y="58"/>
                  </a:lnTo>
                  <a:lnTo>
                    <a:pt x="12" y="39"/>
                  </a:lnTo>
                  <a:lnTo>
                    <a:pt x="24" y="23"/>
                  </a:lnTo>
                  <a:lnTo>
                    <a:pt x="40" y="11"/>
                  </a:lnTo>
                  <a:lnTo>
                    <a:pt x="60" y="2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7"/>
            <p:cNvSpPr>
              <a:spLocks/>
            </p:cNvSpPr>
            <p:nvPr/>
          </p:nvSpPr>
          <p:spPr bwMode="auto">
            <a:xfrm>
              <a:off x="5970588" y="3173413"/>
              <a:ext cx="250825" cy="252413"/>
            </a:xfrm>
            <a:custGeom>
              <a:avLst/>
              <a:gdLst>
                <a:gd name="T0" fmla="*/ 79 w 158"/>
                <a:gd name="T1" fmla="*/ 0 h 159"/>
                <a:gd name="T2" fmla="*/ 100 w 158"/>
                <a:gd name="T3" fmla="*/ 3 h 159"/>
                <a:gd name="T4" fmla="*/ 120 w 158"/>
                <a:gd name="T5" fmla="*/ 11 h 159"/>
                <a:gd name="T6" fmla="*/ 136 w 158"/>
                <a:gd name="T7" fmla="*/ 24 h 159"/>
                <a:gd name="T8" fmla="*/ 149 w 158"/>
                <a:gd name="T9" fmla="*/ 40 h 159"/>
                <a:gd name="T10" fmla="*/ 156 w 158"/>
                <a:gd name="T11" fmla="*/ 59 h 159"/>
                <a:gd name="T12" fmla="*/ 158 w 158"/>
                <a:gd name="T13" fmla="*/ 81 h 159"/>
                <a:gd name="T14" fmla="*/ 156 w 158"/>
                <a:gd name="T15" fmla="*/ 103 h 159"/>
                <a:gd name="T16" fmla="*/ 147 w 158"/>
                <a:gd name="T17" fmla="*/ 123 h 159"/>
                <a:gd name="T18" fmla="*/ 132 w 158"/>
                <a:gd name="T19" fmla="*/ 139 h 159"/>
                <a:gd name="T20" fmla="*/ 115 w 158"/>
                <a:gd name="T21" fmla="*/ 152 h 159"/>
                <a:gd name="T22" fmla="*/ 94 w 158"/>
                <a:gd name="T23" fmla="*/ 159 h 159"/>
                <a:gd name="T24" fmla="*/ 72 w 158"/>
                <a:gd name="T25" fmla="*/ 159 h 159"/>
                <a:gd name="T26" fmla="*/ 48 w 158"/>
                <a:gd name="T27" fmla="*/ 154 h 159"/>
                <a:gd name="T28" fmla="*/ 28 w 158"/>
                <a:gd name="T29" fmla="*/ 142 h 159"/>
                <a:gd name="T30" fmla="*/ 13 w 158"/>
                <a:gd name="T31" fmla="*/ 124 h 159"/>
                <a:gd name="T32" fmla="*/ 2 w 158"/>
                <a:gd name="T33" fmla="*/ 105 h 159"/>
                <a:gd name="T34" fmla="*/ 0 w 158"/>
                <a:gd name="T35" fmla="*/ 81 h 159"/>
                <a:gd name="T36" fmla="*/ 2 w 158"/>
                <a:gd name="T37" fmla="*/ 59 h 159"/>
                <a:gd name="T38" fmla="*/ 9 w 158"/>
                <a:gd name="T39" fmla="*/ 40 h 159"/>
                <a:gd name="T40" fmla="*/ 22 w 158"/>
                <a:gd name="T41" fmla="*/ 24 h 159"/>
                <a:gd name="T42" fmla="*/ 38 w 158"/>
                <a:gd name="T43" fmla="*/ 11 h 159"/>
                <a:gd name="T44" fmla="*/ 58 w 158"/>
                <a:gd name="T45" fmla="*/ 3 h 159"/>
                <a:gd name="T46" fmla="*/ 79 w 158"/>
                <a:gd name="T47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8" h="159">
                  <a:moveTo>
                    <a:pt x="79" y="0"/>
                  </a:moveTo>
                  <a:lnTo>
                    <a:pt x="100" y="3"/>
                  </a:lnTo>
                  <a:lnTo>
                    <a:pt x="120" y="11"/>
                  </a:lnTo>
                  <a:lnTo>
                    <a:pt x="136" y="24"/>
                  </a:lnTo>
                  <a:lnTo>
                    <a:pt x="149" y="40"/>
                  </a:lnTo>
                  <a:lnTo>
                    <a:pt x="156" y="59"/>
                  </a:lnTo>
                  <a:lnTo>
                    <a:pt x="158" y="81"/>
                  </a:lnTo>
                  <a:lnTo>
                    <a:pt x="156" y="103"/>
                  </a:lnTo>
                  <a:lnTo>
                    <a:pt x="147" y="123"/>
                  </a:lnTo>
                  <a:lnTo>
                    <a:pt x="132" y="139"/>
                  </a:lnTo>
                  <a:lnTo>
                    <a:pt x="115" y="152"/>
                  </a:lnTo>
                  <a:lnTo>
                    <a:pt x="94" y="159"/>
                  </a:lnTo>
                  <a:lnTo>
                    <a:pt x="72" y="159"/>
                  </a:lnTo>
                  <a:lnTo>
                    <a:pt x="48" y="154"/>
                  </a:lnTo>
                  <a:lnTo>
                    <a:pt x="28" y="142"/>
                  </a:lnTo>
                  <a:lnTo>
                    <a:pt x="13" y="124"/>
                  </a:lnTo>
                  <a:lnTo>
                    <a:pt x="2" y="105"/>
                  </a:lnTo>
                  <a:lnTo>
                    <a:pt x="0" y="81"/>
                  </a:lnTo>
                  <a:lnTo>
                    <a:pt x="2" y="59"/>
                  </a:lnTo>
                  <a:lnTo>
                    <a:pt x="9" y="40"/>
                  </a:lnTo>
                  <a:lnTo>
                    <a:pt x="22" y="24"/>
                  </a:lnTo>
                  <a:lnTo>
                    <a:pt x="38" y="11"/>
                  </a:lnTo>
                  <a:lnTo>
                    <a:pt x="58" y="3"/>
                  </a:lnTo>
                  <a:lnTo>
                    <a:pt x="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8"/>
            <p:cNvSpPr>
              <a:spLocks noEditPoints="1"/>
            </p:cNvSpPr>
            <p:nvPr/>
          </p:nvSpPr>
          <p:spPr bwMode="auto">
            <a:xfrm>
              <a:off x="4443413" y="2665413"/>
              <a:ext cx="3305175" cy="3303588"/>
            </a:xfrm>
            <a:custGeom>
              <a:avLst/>
              <a:gdLst>
                <a:gd name="T0" fmla="*/ 883 w 2082"/>
                <a:gd name="T1" fmla="*/ 175 h 2081"/>
                <a:gd name="T2" fmla="*/ 663 w 2082"/>
                <a:gd name="T3" fmla="*/ 246 h 2081"/>
                <a:gd name="T4" fmla="*/ 473 w 2082"/>
                <a:gd name="T5" fmla="*/ 367 h 2081"/>
                <a:gd name="T6" fmla="*/ 322 w 2082"/>
                <a:gd name="T7" fmla="*/ 534 h 2081"/>
                <a:gd name="T8" fmla="*/ 215 w 2082"/>
                <a:gd name="T9" fmla="*/ 734 h 2081"/>
                <a:gd name="T10" fmla="*/ 164 w 2082"/>
                <a:gd name="T11" fmla="*/ 961 h 2081"/>
                <a:gd name="T12" fmla="*/ 174 w 2082"/>
                <a:gd name="T13" fmla="*/ 1198 h 2081"/>
                <a:gd name="T14" fmla="*/ 245 w 2082"/>
                <a:gd name="T15" fmla="*/ 1418 h 2081"/>
                <a:gd name="T16" fmla="*/ 368 w 2082"/>
                <a:gd name="T17" fmla="*/ 1608 h 2081"/>
                <a:gd name="T18" fmla="*/ 533 w 2082"/>
                <a:gd name="T19" fmla="*/ 1759 h 2081"/>
                <a:gd name="T20" fmla="*/ 734 w 2082"/>
                <a:gd name="T21" fmla="*/ 1866 h 2081"/>
                <a:gd name="T22" fmla="*/ 962 w 2082"/>
                <a:gd name="T23" fmla="*/ 1917 h 2081"/>
                <a:gd name="T24" fmla="*/ 1199 w 2082"/>
                <a:gd name="T25" fmla="*/ 1907 h 2081"/>
                <a:gd name="T26" fmla="*/ 1419 w 2082"/>
                <a:gd name="T27" fmla="*/ 1836 h 2081"/>
                <a:gd name="T28" fmla="*/ 1609 w 2082"/>
                <a:gd name="T29" fmla="*/ 1713 h 2081"/>
                <a:gd name="T30" fmla="*/ 1760 w 2082"/>
                <a:gd name="T31" fmla="*/ 1548 h 2081"/>
                <a:gd name="T32" fmla="*/ 1867 w 2082"/>
                <a:gd name="T33" fmla="*/ 1347 h 2081"/>
                <a:gd name="T34" fmla="*/ 1918 w 2082"/>
                <a:gd name="T35" fmla="*/ 1121 h 2081"/>
                <a:gd name="T36" fmla="*/ 1908 w 2082"/>
                <a:gd name="T37" fmla="*/ 883 h 2081"/>
                <a:gd name="T38" fmla="*/ 1837 w 2082"/>
                <a:gd name="T39" fmla="*/ 664 h 2081"/>
                <a:gd name="T40" fmla="*/ 1714 w 2082"/>
                <a:gd name="T41" fmla="*/ 474 h 2081"/>
                <a:gd name="T42" fmla="*/ 1549 w 2082"/>
                <a:gd name="T43" fmla="*/ 321 h 2081"/>
                <a:gd name="T44" fmla="*/ 1348 w 2082"/>
                <a:gd name="T45" fmla="*/ 216 h 2081"/>
                <a:gd name="T46" fmla="*/ 1120 w 2082"/>
                <a:gd name="T47" fmla="*/ 164 h 2081"/>
                <a:gd name="T48" fmla="*/ 1130 w 2082"/>
                <a:gd name="T49" fmla="*/ 4 h 2081"/>
                <a:gd name="T50" fmla="*/ 1386 w 2082"/>
                <a:gd name="T51" fmla="*/ 60 h 2081"/>
                <a:gd name="T52" fmla="*/ 1613 w 2082"/>
                <a:gd name="T53" fmla="*/ 172 h 2081"/>
                <a:gd name="T54" fmla="*/ 1806 w 2082"/>
                <a:gd name="T55" fmla="*/ 335 h 2081"/>
                <a:gd name="T56" fmla="*/ 1954 w 2082"/>
                <a:gd name="T57" fmla="*/ 540 h 2081"/>
                <a:gd name="T58" fmla="*/ 2048 w 2082"/>
                <a:gd name="T59" fmla="*/ 778 h 2081"/>
                <a:gd name="T60" fmla="*/ 2082 w 2082"/>
                <a:gd name="T61" fmla="*/ 1040 h 2081"/>
                <a:gd name="T62" fmla="*/ 2048 w 2082"/>
                <a:gd name="T63" fmla="*/ 1302 h 2081"/>
                <a:gd name="T64" fmla="*/ 1954 w 2082"/>
                <a:gd name="T65" fmla="*/ 1541 h 2081"/>
                <a:gd name="T66" fmla="*/ 1806 w 2082"/>
                <a:gd name="T67" fmla="*/ 1745 h 2081"/>
                <a:gd name="T68" fmla="*/ 1613 w 2082"/>
                <a:gd name="T69" fmla="*/ 1908 h 2081"/>
                <a:gd name="T70" fmla="*/ 1386 w 2082"/>
                <a:gd name="T71" fmla="*/ 2022 h 2081"/>
                <a:gd name="T72" fmla="*/ 1130 w 2082"/>
                <a:gd name="T73" fmla="*/ 2077 h 2081"/>
                <a:gd name="T74" fmla="*/ 863 w 2082"/>
                <a:gd name="T75" fmla="*/ 2066 h 2081"/>
                <a:gd name="T76" fmla="*/ 616 w 2082"/>
                <a:gd name="T77" fmla="*/ 1990 h 2081"/>
                <a:gd name="T78" fmla="*/ 400 w 2082"/>
                <a:gd name="T79" fmla="*/ 1860 h 2081"/>
                <a:gd name="T80" fmla="*/ 221 w 2082"/>
                <a:gd name="T81" fmla="*/ 1681 h 2081"/>
                <a:gd name="T82" fmla="*/ 91 w 2082"/>
                <a:gd name="T83" fmla="*/ 1465 h 2081"/>
                <a:gd name="T84" fmla="*/ 15 w 2082"/>
                <a:gd name="T85" fmla="*/ 1218 h 2081"/>
                <a:gd name="T86" fmla="*/ 4 w 2082"/>
                <a:gd name="T87" fmla="*/ 951 h 2081"/>
                <a:gd name="T88" fmla="*/ 59 w 2082"/>
                <a:gd name="T89" fmla="*/ 696 h 2081"/>
                <a:gd name="T90" fmla="*/ 173 w 2082"/>
                <a:gd name="T91" fmla="*/ 468 h 2081"/>
                <a:gd name="T92" fmla="*/ 336 w 2082"/>
                <a:gd name="T93" fmla="*/ 277 h 2081"/>
                <a:gd name="T94" fmla="*/ 541 w 2082"/>
                <a:gd name="T95" fmla="*/ 129 h 2081"/>
                <a:gd name="T96" fmla="*/ 779 w 2082"/>
                <a:gd name="T97" fmla="*/ 33 h 2081"/>
                <a:gd name="T98" fmla="*/ 1041 w 2082"/>
                <a:gd name="T99" fmla="*/ 0 h 20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82" h="2081">
                  <a:moveTo>
                    <a:pt x="1041" y="160"/>
                  </a:moveTo>
                  <a:lnTo>
                    <a:pt x="962" y="164"/>
                  </a:lnTo>
                  <a:lnTo>
                    <a:pt x="883" y="175"/>
                  </a:lnTo>
                  <a:lnTo>
                    <a:pt x="808" y="192"/>
                  </a:lnTo>
                  <a:lnTo>
                    <a:pt x="734" y="216"/>
                  </a:lnTo>
                  <a:lnTo>
                    <a:pt x="663" y="246"/>
                  </a:lnTo>
                  <a:lnTo>
                    <a:pt x="596" y="280"/>
                  </a:lnTo>
                  <a:lnTo>
                    <a:pt x="533" y="321"/>
                  </a:lnTo>
                  <a:lnTo>
                    <a:pt x="473" y="367"/>
                  </a:lnTo>
                  <a:lnTo>
                    <a:pt x="419" y="418"/>
                  </a:lnTo>
                  <a:lnTo>
                    <a:pt x="368" y="474"/>
                  </a:lnTo>
                  <a:lnTo>
                    <a:pt x="322" y="534"/>
                  </a:lnTo>
                  <a:lnTo>
                    <a:pt x="281" y="597"/>
                  </a:lnTo>
                  <a:lnTo>
                    <a:pt x="245" y="664"/>
                  </a:lnTo>
                  <a:lnTo>
                    <a:pt x="215" y="734"/>
                  </a:lnTo>
                  <a:lnTo>
                    <a:pt x="192" y="807"/>
                  </a:lnTo>
                  <a:lnTo>
                    <a:pt x="174" y="883"/>
                  </a:lnTo>
                  <a:lnTo>
                    <a:pt x="164" y="961"/>
                  </a:lnTo>
                  <a:lnTo>
                    <a:pt x="161" y="1040"/>
                  </a:lnTo>
                  <a:lnTo>
                    <a:pt x="164" y="1121"/>
                  </a:lnTo>
                  <a:lnTo>
                    <a:pt x="174" y="1198"/>
                  </a:lnTo>
                  <a:lnTo>
                    <a:pt x="192" y="1274"/>
                  </a:lnTo>
                  <a:lnTo>
                    <a:pt x="215" y="1347"/>
                  </a:lnTo>
                  <a:lnTo>
                    <a:pt x="245" y="1418"/>
                  </a:lnTo>
                  <a:lnTo>
                    <a:pt x="281" y="1485"/>
                  </a:lnTo>
                  <a:lnTo>
                    <a:pt x="322" y="1548"/>
                  </a:lnTo>
                  <a:lnTo>
                    <a:pt x="368" y="1608"/>
                  </a:lnTo>
                  <a:lnTo>
                    <a:pt x="419" y="1662"/>
                  </a:lnTo>
                  <a:lnTo>
                    <a:pt x="473" y="1713"/>
                  </a:lnTo>
                  <a:lnTo>
                    <a:pt x="533" y="1759"/>
                  </a:lnTo>
                  <a:lnTo>
                    <a:pt x="596" y="1800"/>
                  </a:lnTo>
                  <a:lnTo>
                    <a:pt x="663" y="1836"/>
                  </a:lnTo>
                  <a:lnTo>
                    <a:pt x="734" y="1866"/>
                  </a:lnTo>
                  <a:lnTo>
                    <a:pt x="808" y="1889"/>
                  </a:lnTo>
                  <a:lnTo>
                    <a:pt x="883" y="1907"/>
                  </a:lnTo>
                  <a:lnTo>
                    <a:pt x="962" y="1917"/>
                  </a:lnTo>
                  <a:lnTo>
                    <a:pt x="1041" y="1921"/>
                  </a:lnTo>
                  <a:lnTo>
                    <a:pt x="1120" y="1917"/>
                  </a:lnTo>
                  <a:lnTo>
                    <a:pt x="1199" y="1907"/>
                  </a:lnTo>
                  <a:lnTo>
                    <a:pt x="1274" y="1889"/>
                  </a:lnTo>
                  <a:lnTo>
                    <a:pt x="1348" y="1866"/>
                  </a:lnTo>
                  <a:lnTo>
                    <a:pt x="1419" y="1836"/>
                  </a:lnTo>
                  <a:lnTo>
                    <a:pt x="1486" y="1800"/>
                  </a:lnTo>
                  <a:lnTo>
                    <a:pt x="1549" y="1759"/>
                  </a:lnTo>
                  <a:lnTo>
                    <a:pt x="1609" y="1713"/>
                  </a:lnTo>
                  <a:lnTo>
                    <a:pt x="1663" y="1662"/>
                  </a:lnTo>
                  <a:lnTo>
                    <a:pt x="1714" y="1608"/>
                  </a:lnTo>
                  <a:lnTo>
                    <a:pt x="1760" y="1548"/>
                  </a:lnTo>
                  <a:lnTo>
                    <a:pt x="1801" y="1485"/>
                  </a:lnTo>
                  <a:lnTo>
                    <a:pt x="1837" y="1418"/>
                  </a:lnTo>
                  <a:lnTo>
                    <a:pt x="1867" y="1347"/>
                  </a:lnTo>
                  <a:lnTo>
                    <a:pt x="1890" y="1274"/>
                  </a:lnTo>
                  <a:lnTo>
                    <a:pt x="1908" y="1198"/>
                  </a:lnTo>
                  <a:lnTo>
                    <a:pt x="1918" y="1121"/>
                  </a:lnTo>
                  <a:lnTo>
                    <a:pt x="1921" y="1040"/>
                  </a:lnTo>
                  <a:lnTo>
                    <a:pt x="1918" y="961"/>
                  </a:lnTo>
                  <a:lnTo>
                    <a:pt x="1908" y="883"/>
                  </a:lnTo>
                  <a:lnTo>
                    <a:pt x="1890" y="807"/>
                  </a:lnTo>
                  <a:lnTo>
                    <a:pt x="1867" y="734"/>
                  </a:lnTo>
                  <a:lnTo>
                    <a:pt x="1837" y="664"/>
                  </a:lnTo>
                  <a:lnTo>
                    <a:pt x="1801" y="597"/>
                  </a:lnTo>
                  <a:lnTo>
                    <a:pt x="1760" y="534"/>
                  </a:lnTo>
                  <a:lnTo>
                    <a:pt x="1714" y="474"/>
                  </a:lnTo>
                  <a:lnTo>
                    <a:pt x="1663" y="418"/>
                  </a:lnTo>
                  <a:lnTo>
                    <a:pt x="1609" y="367"/>
                  </a:lnTo>
                  <a:lnTo>
                    <a:pt x="1549" y="321"/>
                  </a:lnTo>
                  <a:lnTo>
                    <a:pt x="1486" y="280"/>
                  </a:lnTo>
                  <a:lnTo>
                    <a:pt x="1419" y="246"/>
                  </a:lnTo>
                  <a:lnTo>
                    <a:pt x="1348" y="216"/>
                  </a:lnTo>
                  <a:lnTo>
                    <a:pt x="1274" y="192"/>
                  </a:lnTo>
                  <a:lnTo>
                    <a:pt x="1199" y="175"/>
                  </a:lnTo>
                  <a:lnTo>
                    <a:pt x="1120" y="164"/>
                  </a:lnTo>
                  <a:lnTo>
                    <a:pt x="1041" y="160"/>
                  </a:lnTo>
                  <a:close/>
                  <a:moveTo>
                    <a:pt x="1041" y="0"/>
                  </a:moveTo>
                  <a:lnTo>
                    <a:pt x="1130" y="4"/>
                  </a:lnTo>
                  <a:lnTo>
                    <a:pt x="1219" y="15"/>
                  </a:lnTo>
                  <a:lnTo>
                    <a:pt x="1303" y="33"/>
                  </a:lnTo>
                  <a:lnTo>
                    <a:pt x="1386" y="60"/>
                  </a:lnTo>
                  <a:lnTo>
                    <a:pt x="1466" y="91"/>
                  </a:lnTo>
                  <a:lnTo>
                    <a:pt x="1541" y="129"/>
                  </a:lnTo>
                  <a:lnTo>
                    <a:pt x="1613" y="172"/>
                  </a:lnTo>
                  <a:lnTo>
                    <a:pt x="1682" y="222"/>
                  </a:lnTo>
                  <a:lnTo>
                    <a:pt x="1746" y="277"/>
                  </a:lnTo>
                  <a:lnTo>
                    <a:pt x="1806" y="335"/>
                  </a:lnTo>
                  <a:lnTo>
                    <a:pt x="1861" y="400"/>
                  </a:lnTo>
                  <a:lnTo>
                    <a:pt x="1909" y="468"/>
                  </a:lnTo>
                  <a:lnTo>
                    <a:pt x="1954" y="540"/>
                  </a:lnTo>
                  <a:lnTo>
                    <a:pt x="1991" y="617"/>
                  </a:lnTo>
                  <a:lnTo>
                    <a:pt x="2023" y="696"/>
                  </a:lnTo>
                  <a:lnTo>
                    <a:pt x="2048" y="778"/>
                  </a:lnTo>
                  <a:lnTo>
                    <a:pt x="2067" y="863"/>
                  </a:lnTo>
                  <a:lnTo>
                    <a:pt x="2078" y="951"/>
                  </a:lnTo>
                  <a:lnTo>
                    <a:pt x="2082" y="1040"/>
                  </a:lnTo>
                  <a:lnTo>
                    <a:pt x="2078" y="1130"/>
                  </a:lnTo>
                  <a:lnTo>
                    <a:pt x="2067" y="1218"/>
                  </a:lnTo>
                  <a:lnTo>
                    <a:pt x="2048" y="1302"/>
                  </a:lnTo>
                  <a:lnTo>
                    <a:pt x="2023" y="1385"/>
                  </a:lnTo>
                  <a:lnTo>
                    <a:pt x="1991" y="1465"/>
                  </a:lnTo>
                  <a:lnTo>
                    <a:pt x="1954" y="1541"/>
                  </a:lnTo>
                  <a:lnTo>
                    <a:pt x="1909" y="1613"/>
                  </a:lnTo>
                  <a:lnTo>
                    <a:pt x="1861" y="1681"/>
                  </a:lnTo>
                  <a:lnTo>
                    <a:pt x="1806" y="1745"/>
                  </a:lnTo>
                  <a:lnTo>
                    <a:pt x="1746" y="1805"/>
                  </a:lnTo>
                  <a:lnTo>
                    <a:pt x="1682" y="1860"/>
                  </a:lnTo>
                  <a:lnTo>
                    <a:pt x="1613" y="1908"/>
                  </a:lnTo>
                  <a:lnTo>
                    <a:pt x="1541" y="1953"/>
                  </a:lnTo>
                  <a:lnTo>
                    <a:pt x="1466" y="1990"/>
                  </a:lnTo>
                  <a:lnTo>
                    <a:pt x="1386" y="2022"/>
                  </a:lnTo>
                  <a:lnTo>
                    <a:pt x="1303" y="2047"/>
                  </a:lnTo>
                  <a:lnTo>
                    <a:pt x="1219" y="2066"/>
                  </a:lnTo>
                  <a:lnTo>
                    <a:pt x="1130" y="2077"/>
                  </a:lnTo>
                  <a:lnTo>
                    <a:pt x="1041" y="2081"/>
                  </a:lnTo>
                  <a:lnTo>
                    <a:pt x="952" y="2077"/>
                  </a:lnTo>
                  <a:lnTo>
                    <a:pt x="863" y="2066"/>
                  </a:lnTo>
                  <a:lnTo>
                    <a:pt x="779" y="2047"/>
                  </a:lnTo>
                  <a:lnTo>
                    <a:pt x="696" y="2022"/>
                  </a:lnTo>
                  <a:lnTo>
                    <a:pt x="616" y="1990"/>
                  </a:lnTo>
                  <a:lnTo>
                    <a:pt x="541" y="1953"/>
                  </a:lnTo>
                  <a:lnTo>
                    <a:pt x="469" y="1908"/>
                  </a:lnTo>
                  <a:lnTo>
                    <a:pt x="400" y="1860"/>
                  </a:lnTo>
                  <a:lnTo>
                    <a:pt x="336" y="1805"/>
                  </a:lnTo>
                  <a:lnTo>
                    <a:pt x="276" y="1745"/>
                  </a:lnTo>
                  <a:lnTo>
                    <a:pt x="221" y="1681"/>
                  </a:lnTo>
                  <a:lnTo>
                    <a:pt x="173" y="1613"/>
                  </a:lnTo>
                  <a:lnTo>
                    <a:pt x="128" y="1541"/>
                  </a:lnTo>
                  <a:lnTo>
                    <a:pt x="91" y="1465"/>
                  </a:lnTo>
                  <a:lnTo>
                    <a:pt x="59" y="1385"/>
                  </a:lnTo>
                  <a:lnTo>
                    <a:pt x="34" y="1302"/>
                  </a:lnTo>
                  <a:lnTo>
                    <a:pt x="15" y="1218"/>
                  </a:lnTo>
                  <a:lnTo>
                    <a:pt x="4" y="1130"/>
                  </a:lnTo>
                  <a:lnTo>
                    <a:pt x="0" y="1040"/>
                  </a:lnTo>
                  <a:lnTo>
                    <a:pt x="4" y="951"/>
                  </a:lnTo>
                  <a:lnTo>
                    <a:pt x="15" y="863"/>
                  </a:lnTo>
                  <a:lnTo>
                    <a:pt x="34" y="778"/>
                  </a:lnTo>
                  <a:lnTo>
                    <a:pt x="59" y="696"/>
                  </a:lnTo>
                  <a:lnTo>
                    <a:pt x="91" y="617"/>
                  </a:lnTo>
                  <a:lnTo>
                    <a:pt x="128" y="540"/>
                  </a:lnTo>
                  <a:lnTo>
                    <a:pt x="173" y="468"/>
                  </a:lnTo>
                  <a:lnTo>
                    <a:pt x="221" y="400"/>
                  </a:lnTo>
                  <a:lnTo>
                    <a:pt x="276" y="335"/>
                  </a:lnTo>
                  <a:lnTo>
                    <a:pt x="336" y="277"/>
                  </a:lnTo>
                  <a:lnTo>
                    <a:pt x="400" y="222"/>
                  </a:lnTo>
                  <a:lnTo>
                    <a:pt x="469" y="172"/>
                  </a:lnTo>
                  <a:lnTo>
                    <a:pt x="541" y="129"/>
                  </a:lnTo>
                  <a:lnTo>
                    <a:pt x="616" y="91"/>
                  </a:lnTo>
                  <a:lnTo>
                    <a:pt x="696" y="60"/>
                  </a:lnTo>
                  <a:lnTo>
                    <a:pt x="779" y="33"/>
                  </a:lnTo>
                  <a:lnTo>
                    <a:pt x="863" y="15"/>
                  </a:lnTo>
                  <a:lnTo>
                    <a:pt x="952" y="4"/>
                  </a:lnTo>
                  <a:lnTo>
                    <a:pt x="10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9"/>
            <p:cNvSpPr>
              <a:spLocks/>
            </p:cNvSpPr>
            <p:nvPr/>
          </p:nvSpPr>
          <p:spPr bwMode="auto">
            <a:xfrm>
              <a:off x="6461126" y="3302000"/>
              <a:ext cx="777875" cy="1143000"/>
            </a:xfrm>
            <a:custGeom>
              <a:avLst/>
              <a:gdLst>
                <a:gd name="T0" fmla="*/ 78 w 490"/>
                <a:gd name="T1" fmla="*/ 0 h 720"/>
                <a:gd name="T2" fmla="*/ 99 w 490"/>
                <a:gd name="T3" fmla="*/ 1 h 720"/>
                <a:gd name="T4" fmla="*/ 119 w 490"/>
                <a:gd name="T5" fmla="*/ 10 h 720"/>
                <a:gd name="T6" fmla="*/ 175 w 490"/>
                <a:gd name="T7" fmla="*/ 43 h 720"/>
                <a:gd name="T8" fmla="*/ 226 w 490"/>
                <a:gd name="T9" fmla="*/ 82 h 720"/>
                <a:gd name="T10" fmla="*/ 273 w 490"/>
                <a:gd name="T11" fmla="*/ 125 h 720"/>
                <a:gd name="T12" fmla="*/ 316 w 490"/>
                <a:gd name="T13" fmla="*/ 171 h 720"/>
                <a:gd name="T14" fmla="*/ 356 w 490"/>
                <a:gd name="T15" fmla="*/ 221 h 720"/>
                <a:gd name="T16" fmla="*/ 391 w 490"/>
                <a:gd name="T17" fmla="*/ 274 h 720"/>
                <a:gd name="T18" fmla="*/ 421 w 490"/>
                <a:gd name="T19" fmla="*/ 330 h 720"/>
                <a:gd name="T20" fmla="*/ 446 w 490"/>
                <a:gd name="T21" fmla="*/ 389 h 720"/>
                <a:gd name="T22" fmla="*/ 464 w 490"/>
                <a:gd name="T23" fmla="*/ 448 h 720"/>
                <a:gd name="T24" fmla="*/ 479 w 490"/>
                <a:gd name="T25" fmla="*/ 511 h 720"/>
                <a:gd name="T26" fmla="*/ 488 w 490"/>
                <a:gd name="T27" fmla="*/ 575 h 720"/>
                <a:gd name="T28" fmla="*/ 490 w 490"/>
                <a:gd name="T29" fmla="*/ 639 h 720"/>
                <a:gd name="T30" fmla="*/ 488 w 490"/>
                <a:gd name="T31" fmla="*/ 660 h 720"/>
                <a:gd name="T32" fmla="*/ 479 w 490"/>
                <a:gd name="T33" fmla="*/ 680 h 720"/>
                <a:gd name="T34" fmla="*/ 467 w 490"/>
                <a:gd name="T35" fmla="*/ 696 h 720"/>
                <a:gd name="T36" fmla="*/ 451 w 490"/>
                <a:gd name="T37" fmla="*/ 709 h 720"/>
                <a:gd name="T38" fmla="*/ 432 w 490"/>
                <a:gd name="T39" fmla="*/ 716 h 720"/>
                <a:gd name="T40" fmla="*/ 411 w 490"/>
                <a:gd name="T41" fmla="*/ 720 h 720"/>
                <a:gd name="T42" fmla="*/ 388 w 490"/>
                <a:gd name="T43" fmla="*/ 716 h 720"/>
                <a:gd name="T44" fmla="*/ 370 w 490"/>
                <a:gd name="T45" fmla="*/ 709 h 720"/>
                <a:gd name="T46" fmla="*/ 354 w 490"/>
                <a:gd name="T47" fmla="*/ 696 h 720"/>
                <a:gd name="T48" fmla="*/ 341 w 490"/>
                <a:gd name="T49" fmla="*/ 680 h 720"/>
                <a:gd name="T50" fmla="*/ 333 w 490"/>
                <a:gd name="T51" fmla="*/ 660 h 720"/>
                <a:gd name="T52" fmla="*/ 330 w 490"/>
                <a:gd name="T53" fmla="*/ 639 h 720"/>
                <a:gd name="T54" fmla="*/ 328 w 490"/>
                <a:gd name="T55" fmla="*/ 578 h 720"/>
                <a:gd name="T56" fmla="*/ 318 w 490"/>
                <a:gd name="T57" fmla="*/ 520 h 720"/>
                <a:gd name="T58" fmla="*/ 301 w 490"/>
                <a:gd name="T59" fmla="*/ 463 h 720"/>
                <a:gd name="T60" fmla="*/ 280 w 490"/>
                <a:gd name="T61" fmla="*/ 407 h 720"/>
                <a:gd name="T62" fmla="*/ 253 w 490"/>
                <a:gd name="T63" fmla="*/ 355 h 720"/>
                <a:gd name="T64" fmla="*/ 220 w 490"/>
                <a:gd name="T65" fmla="*/ 307 h 720"/>
                <a:gd name="T66" fmla="*/ 182 w 490"/>
                <a:gd name="T67" fmla="*/ 261 h 720"/>
                <a:gd name="T68" fmla="*/ 140 w 490"/>
                <a:gd name="T69" fmla="*/ 218 h 720"/>
                <a:gd name="T70" fmla="*/ 93 w 490"/>
                <a:gd name="T71" fmla="*/ 181 h 720"/>
                <a:gd name="T72" fmla="*/ 41 w 490"/>
                <a:gd name="T73" fmla="*/ 149 h 720"/>
                <a:gd name="T74" fmla="*/ 23 w 490"/>
                <a:gd name="T75" fmla="*/ 136 h 720"/>
                <a:gd name="T76" fmla="*/ 11 w 490"/>
                <a:gd name="T77" fmla="*/ 120 h 720"/>
                <a:gd name="T78" fmla="*/ 3 w 490"/>
                <a:gd name="T79" fmla="*/ 102 h 720"/>
                <a:gd name="T80" fmla="*/ 0 w 490"/>
                <a:gd name="T81" fmla="*/ 81 h 720"/>
                <a:gd name="T82" fmla="*/ 2 w 490"/>
                <a:gd name="T83" fmla="*/ 61 h 720"/>
                <a:gd name="T84" fmla="*/ 10 w 490"/>
                <a:gd name="T85" fmla="*/ 41 h 720"/>
                <a:gd name="T86" fmla="*/ 23 w 490"/>
                <a:gd name="T87" fmla="*/ 24 h 720"/>
                <a:gd name="T88" fmla="*/ 39 w 490"/>
                <a:gd name="T89" fmla="*/ 11 h 720"/>
                <a:gd name="T90" fmla="*/ 58 w 490"/>
                <a:gd name="T91" fmla="*/ 2 h 720"/>
                <a:gd name="T92" fmla="*/ 78 w 490"/>
                <a:gd name="T9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90" h="720">
                  <a:moveTo>
                    <a:pt x="78" y="0"/>
                  </a:moveTo>
                  <a:lnTo>
                    <a:pt x="99" y="1"/>
                  </a:lnTo>
                  <a:lnTo>
                    <a:pt x="119" y="10"/>
                  </a:lnTo>
                  <a:lnTo>
                    <a:pt x="175" y="43"/>
                  </a:lnTo>
                  <a:lnTo>
                    <a:pt x="226" y="82"/>
                  </a:lnTo>
                  <a:lnTo>
                    <a:pt x="273" y="125"/>
                  </a:lnTo>
                  <a:lnTo>
                    <a:pt x="316" y="171"/>
                  </a:lnTo>
                  <a:lnTo>
                    <a:pt x="356" y="221"/>
                  </a:lnTo>
                  <a:lnTo>
                    <a:pt x="391" y="274"/>
                  </a:lnTo>
                  <a:lnTo>
                    <a:pt x="421" y="330"/>
                  </a:lnTo>
                  <a:lnTo>
                    <a:pt x="446" y="389"/>
                  </a:lnTo>
                  <a:lnTo>
                    <a:pt x="464" y="448"/>
                  </a:lnTo>
                  <a:lnTo>
                    <a:pt x="479" y="511"/>
                  </a:lnTo>
                  <a:lnTo>
                    <a:pt x="488" y="575"/>
                  </a:lnTo>
                  <a:lnTo>
                    <a:pt x="490" y="639"/>
                  </a:lnTo>
                  <a:lnTo>
                    <a:pt x="488" y="660"/>
                  </a:lnTo>
                  <a:lnTo>
                    <a:pt x="479" y="680"/>
                  </a:lnTo>
                  <a:lnTo>
                    <a:pt x="467" y="696"/>
                  </a:lnTo>
                  <a:lnTo>
                    <a:pt x="451" y="709"/>
                  </a:lnTo>
                  <a:lnTo>
                    <a:pt x="432" y="716"/>
                  </a:lnTo>
                  <a:lnTo>
                    <a:pt x="411" y="720"/>
                  </a:lnTo>
                  <a:lnTo>
                    <a:pt x="388" y="716"/>
                  </a:lnTo>
                  <a:lnTo>
                    <a:pt x="370" y="709"/>
                  </a:lnTo>
                  <a:lnTo>
                    <a:pt x="354" y="696"/>
                  </a:lnTo>
                  <a:lnTo>
                    <a:pt x="341" y="680"/>
                  </a:lnTo>
                  <a:lnTo>
                    <a:pt x="333" y="660"/>
                  </a:lnTo>
                  <a:lnTo>
                    <a:pt x="330" y="639"/>
                  </a:lnTo>
                  <a:lnTo>
                    <a:pt x="328" y="578"/>
                  </a:lnTo>
                  <a:lnTo>
                    <a:pt x="318" y="520"/>
                  </a:lnTo>
                  <a:lnTo>
                    <a:pt x="301" y="463"/>
                  </a:lnTo>
                  <a:lnTo>
                    <a:pt x="280" y="407"/>
                  </a:lnTo>
                  <a:lnTo>
                    <a:pt x="253" y="355"/>
                  </a:lnTo>
                  <a:lnTo>
                    <a:pt x="220" y="307"/>
                  </a:lnTo>
                  <a:lnTo>
                    <a:pt x="182" y="261"/>
                  </a:lnTo>
                  <a:lnTo>
                    <a:pt x="140" y="218"/>
                  </a:lnTo>
                  <a:lnTo>
                    <a:pt x="93" y="181"/>
                  </a:lnTo>
                  <a:lnTo>
                    <a:pt x="41" y="149"/>
                  </a:lnTo>
                  <a:lnTo>
                    <a:pt x="23" y="136"/>
                  </a:lnTo>
                  <a:lnTo>
                    <a:pt x="11" y="120"/>
                  </a:lnTo>
                  <a:lnTo>
                    <a:pt x="3" y="102"/>
                  </a:lnTo>
                  <a:lnTo>
                    <a:pt x="0" y="81"/>
                  </a:lnTo>
                  <a:lnTo>
                    <a:pt x="2" y="61"/>
                  </a:lnTo>
                  <a:lnTo>
                    <a:pt x="10" y="41"/>
                  </a:lnTo>
                  <a:lnTo>
                    <a:pt x="23" y="24"/>
                  </a:lnTo>
                  <a:lnTo>
                    <a:pt x="39" y="11"/>
                  </a:lnTo>
                  <a:lnTo>
                    <a:pt x="58" y="2"/>
                  </a:lnTo>
                  <a:lnTo>
                    <a:pt x="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10"/>
            <p:cNvSpPr>
              <a:spLocks noEditPoints="1"/>
            </p:cNvSpPr>
            <p:nvPr/>
          </p:nvSpPr>
          <p:spPr bwMode="auto">
            <a:xfrm>
              <a:off x="2843213" y="379413"/>
              <a:ext cx="6505575" cy="6097588"/>
            </a:xfrm>
            <a:custGeom>
              <a:avLst/>
              <a:gdLst>
                <a:gd name="T0" fmla="*/ 2926 w 4098"/>
                <a:gd name="T1" fmla="*/ 3521 h 3841"/>
                <a:gd name="T2" fmla="*/ 3935 w 4098"/>
                <a:gd name="T3" fmla="*/ 3462 h 3841"/>
                <a:gd name="T4" fmla="*/ 163 w 4098"/>
                <a:gd name="T5" fmla="*/ 3462 h 3841"/>
                <a:gd name="T6" fmla="*/ 1172 w 4098"/>
                <a:gd name="T7" fmla="*/ 3521 h 3841"/>
                <a:gd name="T8" fmla="*/ 160 w 4098"/>
                <a:gd name="T9" fmla="*/ 3200 h 3841"/>
                <a:gd name="T10" fmla="*/ 3406 w 4098"/>
                <a:gd name="T11" fmla="*/ 2383 h 3841"/>
                <a:gd name="T12" fmla="*/ 3326 w 4098"/>
                <a:gd name="T13" fmla="*/ 2952 h 3841"/>
                <a:gd name="T14" fmla="*/ 160 w 4098"/>
                <a:gd name="T15" fmla="*/ 3040 h 3841"/>
                <a:gd name="T16" fmla="*/ 692 w 4098"/>
                <a:gd name="T17" fmla="*/ 2577 h 3841"/>
                <a:gd name="T18" fmla="*/ 772 w 4098"/>
                <a:gd name="T19" fmla="*/ 2009 h 3841"/>
                <a:gd name="T20" fmla="*/ 3105 w 4098"/>
                <a:gd name="T21" fmla="*/ 1621 h 3841"/>
                <a:gd name="T22" fmla="*/ 3927 w 4098"/>
                <a:gd name="T23" fmla="*/ 1480 h 3841"/>
                <a:gd name="T24" fmla="*/ 240 w 4098"/>
                <a:gd name="T25" fmla="*/ 1440 h 3841"/>
                <a:gd name="T26" fmla="*/ 160 w 4098"/>
                <a:gd name="T27" fmla="*/ 1521 h 3841"/>
                <a:gd name="T28" fmla="*/ 1109 w 4098"/>
                <a:gd name="T29" fmla="*/ 1496 h 3841"/>
                <a:gd name="T30" fmla="*/ 1773 w 4098"/>
                <a:gd name="T31" fmla="*/ 1312 h 3841"/>
                <a:gd name="T32" fmla="*/ 1296 w 4098"/>
                <a:gd name="T33" fmla="*/ 1545 h 3841"/>
                <a:gd name="T34" fmla="*/ 970 w 4098"/>
                <a:gd name="T35" fmla="*/ 1954 h 3841"/>
                <a:gd name="T36" fmla="*/ 848 w 4098"/>
                <a:gd name="T37" fmla="*/ 2480 h 3841"/>
                <a:gd name="T38" fmla="*/ 970 w 4098"/>
                <a:gd name="T39" fmla="*/ 3008 h 3841"/>
                <a:gd name="T40" fmla="*/ 1298 w 4098"/>
                <a:gd name="T41" fmla="*/ 3416 h 3841"/>
                <a:gd name="T42" fmla="*/ 1773 w 4098"/>
                <a:gd name="T43" fmla="*/ 3649 h 3841"/>
                <a:gd name="T44" fmla="*/ 2323 w 4098"/>
                <a:gd name="T45" fmla="*/ 3650 h 3841"/>
                <a:gd name="T46" fmla="*/ 2799 w 4098"/>
                <a:gd name="T47" fmla="*/ 3418 h 3841"/>
                <a:gd name="T48" fmla="*/ 3127 w 4098"/>
                <a:gd name="T49" fmla="*/ 3009 h 3841"/>
                <a:gd name="T50" fmla="*/ 3250 w 4098"/>
                <a:gd name="T51" fmla="*/ 2480 h 3841"/>
                <a:gd name="T52" fmla="*/ 3128 w 4098"/>
                <a:gd name="T53" fmla="*/ 1953 h 3841"/>
                <a:gd name="T54" fmla="*/ 2800 w 4098"/>
                <a:gd name="T55" fmla="*/ 1544 h 3841"/>
                <a:gd name="T56" fmla="*/ 2325 w 4098"/>
                <a:gd name="T57" fmla="*/ 1312 h 3841"/>
                <a:gd name="T58" fmla="*/ 3617 w 4098"/>
                <a:gd name="T59" fmla="*/ 1280 h 3841"/>
                <a:gd name="T60" fmla="*/ 641 w 4098"/>
                <a:gd name="T61" fmla="*/ 1120 h 3841"/>
                <a:gd name="T62" fmla="*/ 2049 w 4098"/>
                <a:gd name="T63" fmla="*/ 1120 h 3841"/>
                <a:gd name="T64" fmla="*/ 1408 w 4098"/>
                <a:gd name="T65" fmla="*/ 160 h 3841"/>
                <a:gd name="T66" fmla="*/ 1329 w 4098"/>
                <a:gd name="T67" fmla="*/ 239 h 3841"/>
                <a:gd name="T68" fmla="*/ 1387 w 4098"/>
                <a:gd name="T69" fmla="*/ 797 h 3841"/>
                <a:gd name="T70" fmla="*/ 2758 w 4098"/>
                <a:gd name="T71" fmla="*/ 761 h 3841"/>
                <a:gd name="T72" fmla="*/ 2746 w 4098"/>
                <a:gd name="T73" fmla="*/ 184 h 3841"/>
                <a:gd name="T74" fmla="*/ 2690 w 4098"/>
                <a:gd name="T75" fmla="*/ 0 h 3841"/>
                <a:gd name="T76" fmla="*/ 2897 w 4098"/>
                <a:gd name="T77" fmla="*/ 119 h 3841"/>
                <a:gd name="T78" fmla="*/ 2915 w 4098"/>
                <a:gd name="T79" fmla="*/ 804 h 3841"/>
                <a:gd name="T80" fmla="*/ 2732 w 4098"/>
                <a:gd name="T81" fmla="*/ 956 h 3841"/>
                <a:gd name="T82" fmla="*/ 2690 w 4098"/>
                <a:gd name="T83" fmla="*/ 1280 h 3841"/>
                <a:gd name="T84" fmla="*/ 3337 w 4098"/>
                <a:gd name="T85" fmla="*/ 971 h 3841"/>
                <a:gd name="T86" fmla="*/ 3754 w 4098"/>
                <a:gd name="T87" fmla="*/ 983 h 3841"/>
                <a:gd name="T88" fmla="*/ 3901 w 4098"/>
                <a:gd name="T89" fmla="*/ 1283 h 3841"/>
                <a:gd name="T90" fmla="*/ 4083 w 4098"/>
                <a:gd name="T91" fmla="*/ 1436 h 3841"/>
                <a:gd name="T92" fmla="*/ 4066 w 4098"/>
                <a:gd name="T93" fmla="*/ 3562 h 3841"/>
                <a:gd name="T94" fmla="*/ 3858 w 4098"/>
                <a:gd name="T95" fmla="*/ 3681 h 3841"/>
                <a:gd name="T96" fmla="*/ 2239 w 4098"/>
                <a:gd name="T97" fmla="*/ 3827 h 3841"/>
                <a:gd name="T98" fmla="*/ 1673 w 4098"/>
                <a:gd name="T99" fmla="*/ 3788 h 3841"/>
                <a:gd name="T100" fmla="*/ 156 w 4098"/>
                <a:gd name="T101" fmla="*/ 3666 h 3841"/>
                <a:gd name="T102" fmla="*/ 4 w 4098"/>
                <a:gd name="T103" fmla="*/ 3483 h 3841"/>
                <a:gd name="T104" fmla="*/ 57 w 4098"/>
                <a:gd name="T105" fmla="*/ 1365 h 3841"/>
                <a:gd name="T106" fmla="*/ 320 w 4098"/>
                <a:gd name="T107" fmla="*/ 1280 h 3841"/>
                <a:gd name="T108" fmla="*/ 379 w 4098"/>
                <a:gd name="T109" fmla="*/ 963 h 3841"/>
                <a:gd name="T110" fmla="*/ 790 w 4098"/>
                <a:gd name="T111" fmla="*/ 999 h 3841"/>
                <a:gd name="T112" fmla="*/ 1206 w 4098"/>
                <a:gd name="T113" fmla="*/ 1280 h 3841"/>
                <a:gd name="T114" fmla="*/ 1649 w 4098"/>
                <a:gd name="T115" fmla="*/ 961 h 3841"/>
                <a:gd name="T116" fmla="*/ 1226 w 4098"/>
                <a:gd name="T117" fmla="*/ 875 h 3841"/>
                <a:gd name="T118" fmla="*/ 1172 w 4098"/>
                <a:gd name="T119" fmla="*/ 197 h 3841"/>
                <a:gd name="T120" fmla="*/ 1325 w 4098"/>
                <a:gd name="T121" fmla="*/ 15 h 38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98" h="3841">
                  <a:moveTo>
                    <a:pt x="3204" y="3200"/>
                  </a:moveTo>
                  <a:lnTo>
                    <a:pt x="3155" y="3271"/>
                  </a:lnTo>
                  <a:lnTo>
                    <a:pt x="3105" y="3339"/>
                  </a:lnTo>
                  <a:lnTo>
                    <a:pt x="3049" y="3404"/>
                  </a:lnTo>
                  <a:lnTo>
                    <a:pt x="2989" y="3464"/>
                  </a:lnTo>
                  <a:lnTo>
                    <a:pt x="2926" y="3521"/>
                  </a:lnTo>
                  <a:lnTo>
                    <a:pt x="3858" y="3521"/>
                  </a:lnTo>
                  <a:lnTo>
                    <a:pt x="3879" y="3518"/>
                  </a:lnTo>
                  <a:lnTo>
                    <a:pt x="3898" y="3510"/>
                  </a:lnTo>
                  <a:lnTo>
                    <a:pt x="3914" y="3497"/>
                  </a:lnTo>
                  <a:lnTo>
                    <a:pt x="3927" y="3481"/>
                  </a:lnTo>
                  <a:lnTo>
                    <a:pt x="3935" y="3462"/>
                  </a:lnTo>
                  <a:lnTo>
                    <a:pt x="3938" y="3441"/>
                  </a:lnTo>
                  <a:lnTo>
                    <a:pt x="3938" y="3200"/>
                  </a:lnTo>
                  <a:lnTo>
                    <a:pt x="3204" y="3200"/>
                  </a:lnTo>
                  <a:close/>
                  <a:moveTo>
                    <a:pt x="160" y="3200"/>
                  </a:moveTo>
                  <a:lnTo>
                    <a:pt x="160" y="3441"/>
                  </a:lnTo>
                  <a:lnTo>
                    <a:pt x="163" y="3462"/>
                  </a:lnTo>
                  <a:lnTo>
                    <a:pt x="171" y="3481"/>
                  </a:lnTo>
                  <a:lnTo>
                    <a:pt x="184" y="3497"/>
                  </a:lnTo>
                  <a:lnTo>
                    <a:pt x="200" y="3510"/>
                  </a:lnTo>
                  <a:lnTo>
                    <a:pt x="219" y="3518"/>
                  </a:lnTo>
                  <a:lnTo>
                    <a:pt x="240" y="3521"/>
                  </a:lnTo>
                  <a:lnTo>
                    <a:pt x="1172" y="3521"/>
                  </a:lnTo>
                  <a:lnTo>
                    <a:pt x="1109" y="3464"/>
                  </a:lnTo>
                  <a:lnTo>
                    <a:pt x="1049" y="3404"/>
                  </a:lnTo>
                  <a:lnTo>
                    <a:pt x="993" y="3339"/>
                  </a:lnTo>
                  <a:lnTo>
                    <a:pt x="943" y="3271"/>
                  </a:lnTo>
                  <a:lnTo>
                    <a:pt x="894" y="3200"/>
                  </a:lnTo>
                  <a:lnTo>
                    <a:pt x="160" y="3200"/>
                  </a:lnTo>
                  <a:close/>
                  <a:moveTo>
                    <a:pt x="3290" y="1920"/>
                  </a:moveTo>
                  <a:lnTo>
                    <a:pt x="3326" y="2010"/>
                  </a:lnTo>
                  <a:lnTo>
                    <a:pt x="3355" y="2100"/>
                  </a:lnTo>
                  <a:lnTo>
                    <a:pt x="3379" y="2194"/>
                  </a:lnTo>
                  <a:lnTo>
                    <a:pt x="3396" y="2288"/>
                  </a:lnTo>
                  <a:lnTo>
                    <a:pt x="3406" y="2383"/>
                  </a:lnTo>
                  <a:lnTo>
                    <a:pt x="3410" y="2480"/>
                  </a:lnTo>
                  <a:lnTo>
                    <a:pt x="3406" y="2577"/>
                  </a:lnTo>
                  <a:lnTo>
                    <a:pt x="3396" y="2673"/>
                  </a:lnTo>
                  <a:lnTo>
                    <a:pt x="3379" y="2767"/>
                  </a:lnTo>
                  <a:lnTo>
                    <a:pt x="3355" y="2860"/>
                  </a:lnTo>
                  <a:lnTo>
                    <a:pt x="3326" y="2952"/>
                  </a:lnTo>
                  <a:lnTo>
                    <a:pt x="3290" y="3040"/>
                  </a:lnTo>
                  <a:lnTo>
                    <a:pt x="3938" y="3040"/>
                  </a:lnTo>
                  <a:lnTo>
                    <a:pt x="3938" y="1920"/>
                  </a:lnTo>
                  <a:lnTo>
                    <a:pt x="3290" y="1920"/>
                  </a:lnTo>
                  <a:close/>
                  <a:moveTo>
                    <a:pt x="160" y="1919"/>
                  </a:moveTo>
                  <a:lnTo>
                    <a:pt x="160" y="3040"/>
                  </a:lnTo>
                  <a:lnTo>
                    <a:pt x="808" y="3040"/>
                  </a:lnTo>
                  <a:lnTo>
                    <a:pt x="772" y="2952"/>
                  </a:lnTo>
                  <a:lnTo>
                    <a:pt x="743" y="2860"/>
                  </a:lnTo>
                  <a:lnTo>
                    <a:pt x="719" y="2767"/>
                  </a:lnTo>
                  <a:lnTo>
                    <a:pt x="702" y="2673"/>
                  </a:lnTo>
                  <a:lnTo>
                    <a:pt x="692" y="2577"/>
                  </a:lnTo>
                  <a:lnTo>
                    <a:pt x="688" y="2480"/>
                  </a:lnTo>
                  <a:lnTo>
                    <a:pt x="692" y="2383"/>
                  </a:lnTo>
                  <a:lnTo>
                    <a:pt x="702" y="2288"/>
                  </a:lnTo>
                  <a:lnTo>
                    <a:pt x="719" y="2194"/>
                  </a:lnTo>
                  <a:lnTo>
                    <a:pt x="743" y="2099"/>
                  </a:lnTo>
                  <a:lnTo>
                    <a:pt x="772" y="2009"/>
                  </a:lnTo>
                  <a:lnTo>
                    <a:pt x="808" y="1919"/>
                  </a:lnTo>
                  <a:lnTo>
                    <a:pt x="160" y="1919"/>
                  </a:lnTo>
                  <a:close/>
                  <a:moveTo>
                    <a:pt x="2926" y="1440"/>
                  </a:moveTo>
                  <a:lnTo>
                    <a:pt x="2989" y="1497"/>
                  </a:lnTo>
                  <a:lnTo>
                    <a:pt x="3049" y="1558"/>
                  </a:lnTo>
                  <a:lnTo>
                    <a:pt x="3105" y="1621"/>
                  </a:lnTo>
                  <a:lnTo>
                    <a:pt x="3155" y="1689"/>
                  </a:lnTo>
                  <a:lnTo>
                    <a:pt x="3204" y="1760"/>
                  </a:lnTo>
                  <a:lnTo>
                    <a:pt x="3938" y="1760"/>
                  </a:lnTo>
                  <a:lnTo>
                    <a:pt x="3938" y="1521"/>
                  </a:lnTo>
                  <a:lnTo>
                    <a:pt x="3935" y="1500"/>
                  </a:lnTo>
                  <a:lnTo>
                    <a:pt x="3927" y="1480"/>
                  </a:lnTo>
                  <a:lnTo>
                    <a:pt x="3914" y="1464"/>
                  </a:lnTo>
                  <a:lnTo>
                    <a:pt x="3898" y="1451"/>
                  </a:lnTo>
                  <a:lnTo>
                    <a:pt x="3879" y="1444"/>
                  </a:lnTo>
                  <a:lnTo>
                    <a:pt x="3858" y="1440"/>
                  </a:lnTo>
                  <a:lnTo>
                    <a:pt x="2926" y="1440"/>
                  </a:lnTo>
                  <a:close/>
                  <a:moveTo>
                    <a:pt x="240" y="1440"/>
                  </a:moveTo>
                  <a:lnTo>
                    <a:pt x="219" y="1442"/>
                  </a:lnTo>
                  <a:lnTo>
                    <a:pt x="200" y="1451"/>
                  </a:lnTo>
                  <a:lnTo>
                    <a:pt x="184" y="1464"/>
                  </a:lnTo>
                  <a:lnTo>
                    <a:pt x="171" y="1480"/>
                  </a:lnTo>
                  <a:lnTo>
                    <a:pt x="163" y="1500"/>
                  </a:lnTo>
                  <a:lnTo>
                    <a:pt x="160" y="1521"/>
                  </a:lnTo>
                  <a:lnTo>
                    <a:pt x="160" y="1760"/>
                  </a:lnTo>
                  <a:lnTo>
                    <a:pt x="894" y="1760"/>
                  </a:lnTo>
                  <a:lnTo>
                    <a:pt x="943" y="1689"/>
                  </a:lnTo>
                  <a:lnTo>
                    <a:pt x="993" y="1621"/>
                  </a:lnTo>
                  <a:lnTo>
                    <a:pt x="1049" y="1557"/>
                  </a:lnTo>
                  <a:lnTo>
                    <a:pt x="1109" y="1496"/>
                  </a:lnTo>
                  <a:lnTo>
                    <a:pt x="1172" y="1440"/>
                  </a:lnTo>
                  <a:lnTo>
                    <a:pt x="240" y="1440"/>
                  </a:lnTo>
                  <a:close/>
                  <a:moveTo>
                    <a:pt x="2049" y="1280"/>
                  </a:moveTo>
                  <a:lnTo>
                    <a:pt x="1955" y="1283"/>
                  </a:lnTo>
                  <a:lnTo>
                    <a:pt x="1863" y="1295"/>
                  </a:lnTo>
                  <a:lnTo>
                    <a:pt x="1773" y="1312"/>
                  </a:lnTo>
                  <a:lnTo>
                    <a:pt x="1685" y="1336"/>
                  </a:lnTo>
                  <a:lnTo>
                    <a:pt x="1601" y="1367"/>
                  </a:lnTo>
                  <a:lnTo>
                    <a:pt x="1520" y="1403"/>
                  </a:lnTo>
                  <a:lnTo>
                    <a:pt x="1442" y="1445"/>
                  </a:lnTo>
                  <a:lnTo>
                    <a:pt x="1367" y="1492"/>
                  </a:lnTo>
                  <a:lnTo>
                    <a:pt x="1296" y="1545"/>
                  </a:lnTo>
                  <a:lnTo>
                    <a:pt x="1231" y="1603"/>
                  </a:lnTo>
                  <a:lnTo>
                    <a:pt x="1169" y="1665"/>
                  </a:lnTo>
                  <a:lnTo>
                    <a:pt x="1111" y="1732"/>
                  </a:lnTo>
                  <a:lnTo>
                    <a:pt x="1059" y="1801"/>
                  </a:lnTo>
                  <a:lnTo>
                    <a:pt x="1012" y="1876"/>
                  </a:lnTo>
                  <a:lnTo>
                    <a:pt x="970" y="1954"/>
                  </a:lnTo>
                  <a:lnTo>
                    <a:pt x="934" y="2035"/>
                  </a:lnTo>
                  <a:lnTo>
                    <a:pt x="904" y="2119"/>
                  </a:lnTo>
                  <a:lnTo>
                    <a:pt x="880" y="2206"/>
                  </a:lnTo>
                  <a:lnTo>
                    <a:pt x="863" y="2295"/>
                  </a:lnTo>
                  <a:lnTo>
                    <a:pt x="852" y="2387"/>
                  </a:lnTo>
                  <a:lnTo>
                    <a:pt x="848" y="2480"/>
                  </a:lnTo>
                  <a:lnTo>
                    <a:pt x="852" y="2575"/>
                  </a:lnTo>
                  <a:lnTo>
                    <a:pt x="863" y="2667"/>
                  </a:lnTo>
                  <a:lnTo>
                    <a:pt x="880" y="2756"/>
                  </a:lnTo>
                  <a:lnTo>
                    <a:pt x="904" y="2843"/>
                  </a:lnTo>
                  <a:lnTo>
                    <a:pt x="934" y="2927"/>
                  </a:lnTo>
                  <a:lnTo>
                    <a:pt x="970" y="3008"/>
                  </a:lnTo>
                  <a:lnTo>
                    <a:pt x="1012" y="3086"/>
                  </a:lnTo>
                  <a:lnTo>
                    <a:pt x="1059" y="3161"/>
                  </a:lnTo>
                  <a:lnTo>
                    <a:pt x="1111" y="3231"/>
                  </a:lnTo>
                  <a:lnTo>
                    <a:pt x="1170" y="3297"/>
                  </a:lnTo>
                  <a:lnTo>
                    <a:pt x="1232" y="3359"/>
                  </a:lnTo>
                  <a:lnTo>
                    <a:pt x="1298" y="3416"/>
                  </a:lnTo>
                  <a:lnTo>
                    <a:pt x="1368" y="3470"/>
                  </a:lnTo>
                  <a:lnTo>
                    <a:pt x="1443" y="3517"/>
                  </a:lnTo>
                  <a:lnTo>
                    <a:pt x="1521" y="3559"/>
                  </a:lnTo>
                  <a:lnTo>
                    <a:pt x="1602" y="3595"/>
                  </a:lnTo>
                  <a:lnTo>
                    <a:pt x="1686" y="3625"/>
                  </a:lnTo>
                  <a:lnTo>
                    <a:pt x="1773" y="3649"/>
                  </a:lnTo>
                  <a:lnTo>
                    <a:pt x="1863" y="3666"/>
                  </a:lnTo>
                  <a:lnTo>
                    <a:pt x="1955" y="3677"/>
                  </a:lnTo>
                  <a:lnTo>
                    <a:pt x="2049" y="3681"/>
                  </a:lnTo>
                  <a:lnTo>
                    <a:pt x="2142" y="3677"/>
                  </a:lnTo>
                  <a:lnTo>
                    <a:pt x="2234" y="3667"/>
                  </a:lnTo>
                  <a:lnTo>
                    <a:pt x="2323" y="3650"/>
                  </a:lnTo>
                  <a:lnTo>
                    <a:pt x="2410" y="3625"/>
                  </a:lnTo>
                  <a:lnTo>
                    <a:pt x="2495" y="3595"/>
                  </a:lnTo>
                  <a:lnTo>
                    <a:pt x="2576" y="3559"/>
                  </a:lnTo>
                  <a:lnTo>
                    <a:pt x="2654" y="3517"/>
                  </a:lnTo>
                  <a:lnTo>
                    <a:pt x="2728" y="3470"/>
                  </a:lnTo>
                  <a:lnTo>
                    <a:pt x="2799" y="3418"/>
                  </a:lnTo>
                  <a:lnTo>
                    <a:pt x="2866" y="3361"/>
                  </a:lnTo>
                  <a:lnTo>
                    <a:pt x="2928" y="3298"/>
                  </a:lnTo>
                  <a:lnTo>
                    <a:pt x="2985" y="3233"/>
                  </a:lnTo>
                  <a:lnTo>
                    <a:pt x="3037" y="3162"/>
                  </a:lnTo>
                  <a:lnTo>
                    <a:pt x="3085" y="3087"/>
                  </a:lnTo>
                  <a:lnTo>
                    <a:pt x="3127" y="3009"/>
                  </a:lnTo>
                  <a:lnTo>
                    <a:pt x="3163" y="2928"/>
                  </a:lnTo>
                  <a:lnTo>
                    <a:pt x="3194" y="2844"/>
                  </a:lnTo>
                  <a:lnTo>
                    <a:pt x="3218" y="2756"/>
                  </a:lnTo>
                  <a:lnTo>
                    <a:pt x="3235" y="2667"/>
                  </a:lnTo>
                  <a:lnTo>
                    <a:pt x="3246" y="2575"/>
                  </a:lnTo>
                  <a:lnTo>
                    <a:pt x="3250" y="2480"/>
                  </a:lnTo>
                  <a:lnTo>
                    <a:pt x="3246" y="2387"/>
                  </a:lnTo>
                  <a:lnTo>
                    <a:pt x="3235" y="2295"/>
                  </a:lnTo>
                  <a:lnTo>
                    <a:pt x="3218" y="2206"/>
                  </a:lnTo>
                  <a:lnTo>
                    <a:pt x="3194" y="2118"/>
                  </a:lnTo>
                  <a:lnTo>
                    <a:pt x="3164" y="2033"/>
                  </a:lnTo>
                  <a:lnTo>
                    <a:pt x="3128" y="1953"/>
                  </a:lnTo>
                  <a:lnTo>
                    <a:pt x="3086" y="1874"/>
                  </a:lnTo>
                  <a:lnTo>
                    <a:pt x="3039" y="1800"/>
                  </a:lnTo>
                  <a:lnTo>
                    <a:pt x="2985" y="1730"/>
                  </a:lnTo>
                  <a:lnTo>
                    <a:pt x="2928" y="1663"/>
                  </a:lnTo>
                  <a:lnTo>
                    <a:pt x="2866" y="1601"/>
                  </a:lnTo>
                  <a:lnTo>
                    <a:pt x="2800" y="1544"/>
                  </a:lnTo>
                  <a:lnTo>
                    <a:pt x="2730" y="1492"/>
                  </a:lnTo>
                  <a:lnTo>
                    <a:pt x="2655" y="1444"/>
                  </a:lnTo>
                  <a:lnTo>
                    <a:pt x="2577" y="1403"/>
                  </a:lnTo>
                  <a:lnTo>
                    <a:pt x="2496" y="1367"/>
                  </a:lnTo>
                  <a:lnTo>
                    <a:pt x="2412" y="1336"/>
                  </a:lnTo>
                  <a:lnTo>
                    <a:pt x="2325" y="1312"/>
                  </a:lnTo>
                  <a:lnTo>
                    <a:pt x="2235" y="1295"/>
                  </a:lnTo>
                  <a:lnTo>
                    <a:pt x="2143" y="1283"/>
                  </a:lnTo>
                  <a:lnTo>
                    <a:pt x="2049" y="1280"/>
                  </a:lnTo>
                  <a:close/>
                  <a:moveTo>
                    <a:pt x="3457" y="1120"/>
                  </a:moveTo>
                  <a:lnTo>
                    <a:pt x="3457" y="1280"/>
                  </a:lnTo>
                  <a:lnTo>
                    <a:pt x="3617" y="1280"/>
                  </a:lnTo>
                  <a:lnTo>
                    <a:pt x="3617" y="1120"/>
                  </a:lnTo>
                  <a:lnTo>
                    <a:pt x="3457" y="1120"/>
                  </a:lnTo>
                  <a:close/>
                  <a:moveTo>
                    <a:pt x="481" y="1120"/>
                  </a:moveTo>
                  <a:lnTo>
                    <a:pt x="481" y="1280"/>
                  </a:lnTo>
                  <a:lnTo>
                    <a:pt x="641" y="1280"/>
                  </a:lnTo>
                  <a:lnTo>
                    <a:pt x="641" y="1120"/>
                  </a:lnTo>
                  <a:lnTo>
                    <a:pt x="481" y="1120"/>
                  </a:lnTo>
                  <a:close/>
                  <a:moveTo>
                    <a:pt x="1809" y="961"/>
                  </a:moveTo>
                  <a:lnTo>
                    <a:pt x="1809" y="1142"/>
                  </a:lnTo>
                  <a:lnTo>
                    <a:pt x="1889" y="1130"/>
                  </a:lnTo>
                  <a:lnTo>
                    <a:pt x="1968" y="1122"/>
                  </a:lnTo>
                  <a:lnTo>
                    <a:pt x="2049" y="1120"/>
                  </a:lnTo>
                  <a:lnTo>
                    <a:pt x="2130" y="1122"/>
                  </a:lnTo>
                  <a:lnTo>
                    <a:pt x="2209" y="1130"/>
                  </a:lnTo>
                  <a:lnTo>
                    <a:pt x="2289" y="1142"/>
                  </a:lnTo>
                  <a:lnTo>
                    <a:pt x="2289" y="961"/>
                  </a:lnTo>
                  <a:lnTo>
                    <a:pt x="1809" y="961"/>
                  </a:lnTo>
                  <a:close/>
                  <a:moveTo>
                    <a:pt x="1408" y="160"/>
                  </a:moveTo>
                  <a:lnTo>
                    <a:pt x="1387" y="162"/>
                  </a:lnTo>
                  <a:lnTo>
                    <a:pt x="1368" y="171"/>
                  </a:lnTo>
                  <a:lnTo>
                    <a:pt x="1352" y="184"/>
                  </a:lnTo>
                  <a:lnTo>
                    <a:pt x="1340" y="200"/>
                  </a:lnTo>
                  <a:lnTo>
                    <a:pt x="1331" y="218"/>
                  </a:lnTo>
                  <a:lnTo>
                    <a:pt x="1329" y="239"/>
                  </a:lnTo>
                  <a:lnTo>
                    <a:pt x="1329" y="720"/>
                  </a:lnTo>
                  <a:lnTo>
                    <a:pt x="1331" y="741"/>
                  </a:lnTo>
                  <a:lnTo>
                    <a:pt x="1340" y="761"/>
                  </a:lnTo>
                  <a:lnTo>
                    <a:pt x="1352" y="777"/>
                  </a:lnTo>
                  <a:lnTo>
                    <a:pt x="1368" y="789"/>
                  </a:lnTo>
                  <a:lnTo>
                    <a:pt x="1387" y="797"/>
                  </a:lnTo>
                  <a:lnTo>
                    <a:pt x="1408" y="801"/>
                  </a:lnTo>
                  <a:lnTo>
                    <a:pt x="2690" y="801"/>
                  </a:lnTo>
                  <a:lnTo>
                    <a:pt x="2711" y="797"/>
                  </a:lnTo>
                  <a:lnTo>
                    <a:pt x="2730" y="789"/>
                  </a:lnTo>
                  <a:lnTo>
                    <a:pt x="2746" y="777"/>
                  </a:lnTo>
                  <a:lnTo>
                    <a:pt x="2758" y="761"/>
                  </a:lnTo>
                  <a:lnTo>
                    <a:pt x="2767" y="741"/>
                  </a:lnTo>
                  <a:lnTo>
                    <a:pt x="2769" y="720"/>
                  </a:lnTo>
                  <a:lnTo>
                    <a:pt x="2769" y="239"/>
                  </a:lnTo>
                  <a:lnTo>
                    <a:pt x="2767" y="218"/>
                  </a:lnTo>
                  <a:lnTo>
                    <a:pt x="2758" y="200"/>
                  </a:lnTo>
                  <a:lnTo>
                    <a:pt x="2746" y="184"/>
                  </a:lnTo>
                  <a:lnTo>
                    <a:pt x="2730" y="171"/>
                  </a:lnTo>
                  <a:lnTo>
                    <a:pt x="2711" y="162"/>
                  </a:lnTo>
                  <a:lnTo>
                    <a:pt x="2690" y="160"/>
                  </a:lnTo>
                  <a:lnTo>
                    <a:pt x="1408" y="160"/>
                  </a:lnTo>
                  <a:close/>
                  <a:moveTo>
                    <a:pt x="1408" y="0"/>
                  </a:moveTo>
                  <a:lnTo>
                    <a:pt x="2690" y="0"/>
                  </a:lnTo>
                  <a:lnTo>
                    <a:pt x="2732" y="3"/>
                  </a:lnTo>
                  <a:lnTo>
                    <a:pt x="2773" y="15"/>
                  </a:lnTo>
                  <a:lnTo>
                    <a:pt x="2810" y="33"/>
                  </a:lnTo>
                  <a:lnTo>
                    <a:pt x="2844" y="57"/>
                  </a:lnTo>
                  <a:lnTo>
                    <a:pt x="2872" y="85"/>
                  </a:lnTo>
                  <a:lnTo>
                    <a:pt x="2897" y="119"/>
                  </a:lnTo>
                  <a:lnTo>
                    <a:pt x="2915" y="156"/>
                  </a:lnTo>
                  <a:lnTo>
                    <a:pt x="2926" y="197"/>
                  </a:lnTo>
                  <a:lnTo>
                    <a:pt x="2929" y="239"/>
                  </a:lnTo>
                  <a:lnTo>
                    <a:pt x="2929" y="720"/>
                  </a:lnTo>
                  <a:lnTo>
                    <a:pt x="2926" y="763"/>
                  </a:lnTo>
                  <a:lnTo>
                    <a:pt x="2915" y="804"/>
                  </a:lnTo>
                  <a:lnTo>
                    <a:pt x="2897" y="842"/>
                  </a:lnTo>
                  <a:lnTo>
                    <a:pt x="2872" y="875"/>
                  </a:lnTo>
                  <a:lnTo>
                    <a:pt x="2844" y="904"/>
                  </a:lnTo>
                  <a:lnTo>
                    <a:pt x="2810" y="927"/>
                  </a:lnTo>
                  <a:lnTo>
                    <a:pt x="2773" y="945"/>
                  </a:lnTo>
                  <a:lnTo>
                    <a:pt x="2732" y="956"/>
                  </a:lnTo>
                  <a:lnTo>
                    <a:pt x="2690" y="961"/>
                  </a:lnTo>
                  <a:lnTo>
                    <a:pt x="2449" y="961"/>
                  </a:lnTo>
                  <a:lnTo>
                    <a:pt x="2449" y="1180"/>
                  </a:lnTo>
                  <a:lnTo>
                    <a:pt x="2531" y="1208"/>
                  </a:lnTo>
                  <a:lnTo>
                    <a:pt x="2612" y="1241"/>
                  </a:lnTo>
                  <a:lnTo>
                    <a:pt x="2690" y="1280"/>
                  </a:lnTo>
                  <a:lnTo>
                    <a:pt x="3297" y="1280"/>
                  </a:lnTo>
                  <a:lnTo>
                    <a:pt x="3297" y="1040"/>
                  </a:lnTo>
                  <a:lnTo>
                    <a:pt x="3301" y="1019"/>
                  </a:lnTo>
                  <a:lnTo>
                    <a:pt x="3308" y="999"/>
                  </a:lnTo>
                  <a:lnTo>
                    <a:pt x="3321" y="983"/>
                  </a:lnTo>
                  <a:lnTo>
                    <a:pt x="3337" y="971"/>
                  </a:lnTo>
                  <a:lnTo>
                    <a:pt x="3357" y="963"/>
                  </a:lnTo>
                  <a:lnTo>
                    <a:pt x="3378" y="961"/>
                  </a:lnTo>
                  <a:lnTo>
                    <a:pt x="3698" y="961"/>
                  </a:lnTo>
                  <a:lnTo>
                    <a:pt x="3719" y="963"/>
                  </a:lnTo>
                  <a:lnTo>
                    <a:pt x="3738" y="971"/>
                  </a:lnTo>
                  <a:lnTo>
                    <a:pt x="3754" y="983"/>
                  </a:lnTo>
                  <a:lnTo>
                    <a:pt x="3766" y="999"/>
                  </a:lnTo>
                  <a:lnTo>
                    <a:pt x="3775" y="1019"/>
                  </a:lnTo>
                  <a:lnTo>
                    <a:pt x="3778" y="1040"/>
                  </a:lnTo>
                  <a:lnTo>
                    <a:pt x="3778" y="1280"/>
                  </a:lnTo>
                  <a:lnTo>
                    <a:pt x="3858" y="1280"/>
                  </a:lnTo>
                  <a:lnTo>
                    <a:pt x="3901" y="1283"/>
                  </a:lnTo>
                  <a:lnTo>
                    <a:pt x="3942" y="1295"/>
                  </a:lnTo>
                  <a:lnTo>
                    <a:pt x="3979" y="1313"/>
                  </a:lnTo>
                  <a:lnTo>
                    <a:pt x="4012" y="1337"/>
                  </a:lnTo>
                  <a:lnTo>
                    <a:pt x="4041" y="1365"/>
                  </a:lnTo>
                  <a:lnTo>
                    <a:pt x="4066" y="1399"/>
                  </a:lnTo>
                  <a:lnTo>
                    <a:pt x="4083" y="1436"/>
                  </a:lnTo>
                  <a:lnTo>
                    <a:pt x="4094" y="1477"/>
                  </a:lnTo>
                  <a:lnTo>
                    <a:pt x="4098" y="1521"/>
                  </a:lnTo>
                  <a:lnTo>
                    <a:pt x="4098" y="3441"/>
                  </a:lnTo>
                  <a:lnTo>
                    <a:pt x="4094" y="3483"/>
                  </a:lnTo>
                  <a:lnTo>
                    <a:pt x="4083" y="3524"/>
                  </a:lnTo>
                  <a:lnTo>
                    <a:pt x="4066" y="3562"/>
                  </a:lnTo>
                  <a:lnTo>
                    <a:pt x="4041" y="3595"/>
                  </a:lnTo>
                  <a:lnTo>
                    <a:pt x="4012" y="3624"/>
                  </a:lnTo>
                  <a:lnTo>
                    <a:pt x="3979" y="3649"/>
                  </a:lnTo>
                  <a:lnTo>
                    <a:pt x="3942" y="3666"/>
                  </a:lnTo>
                  <a:lnTo>
                    <a:pt x="3901" y="3677"/>
                  </a:lnTo>
                  <a:lnTo>
                    <a:pt x="3858" y="3681"/>
                  </a:lnTo>
                  <a:lnTo>
                    <a:pt x="2690" y="3681"/>
                  </a:lnTo>
                  <a:lnTo>
                    <a:pt x="2604" y="3723"/>
                  </a:lnTo>
                  <a:lnTo>
                    <a:pt x="2516" y="3758"/>
                  </a:lnTo>
                  <a:lnTo>
                    <a:pt x="2425" y="3788"/>
                  </a:lnTo>
                  <a:lnTo>
                    <a:pt x="2333" y="3811"/>
                  </a:lnTo>
                  <a:lnTo>
                    <a:pt x="2239" y="3827"/>
                  </a:lnTo>
                  <a:lnTo>
                    <a:pt x="2145" y="3837"/>
                  </a:lnTo>
                  <a:lnTo>
                    <a:pt x="2049" y="3841"/>
                  </a:lnTo>
                  <a:lnTo>
                    <a:pt x="1953" y="3837"/>
                  </a:lnTo>
                  <a:lnTo>
                    <a:pt x="1859" y="3827"/>
                  </a:lnTo>
                  <a:lnTo>
                    <a:pt x="1765" y="3811"/>
                  </a:lnTo>
                  <a:lnTo>
                    <a:pt x="1673" y="3788"/>
                  </a:lnTo>
                  <a:lnTo>
                    <a:pt x="1582" y="3758"/>
                  </a:lnTo>
                  <a:lnTo>
                    <a:pt x="1494" y="3723"/>
                  </a:lnTo>
                  <a:lnTo>
                    <a:pt x="1408" y="3681"/>
                  </a:lnTo>
                  <a:lnTo>
                    <a:pt x="240" y="3681"/>
                  </a:lnTo>
                  <a:lnTo>
                    <a:pt x="197" y="3677"/>
                  </a:lnTo>
                  <a:lnTo>
                    <a:pt x="156" y="3666"/>
                  </a:lnTo>
                  <a:lnTo>
                    <a:pt x="119" y="3649"/>
                  </a:lnTo>
                  <a:lnTo>
                    <a:pt x="86" y="3624"/>
                  </a:lnTo>
                  <a:lnTo>
                    <a:pt x="57" y="3595"/>
                  </a:lnTo>
                  <a:lnTo>
                    <a:pt x="32" y="3562"/>
                  </a:lnTo>
                  <a:lnTo>
                    <a:pt x="15" y="3524"/>
                  </a:lnTo>
                  <a:lnTo>
                    <a:pt x="4" y="3483"/>
                  </a:lnTo>
                  <a:lnTo>
                    <a:pt x="0" y="3441"/>
                  </a:lnTo>
                  <a:lnTo>
                    <a:pt x="0" y="1521"/>
                  </a:lnTo>
                  <a:lnTo>
                    <a:pt x="4" y="1477"/>
                  </a:lnTo>
                  <a:lnTo>
                    <a:pt x="15" y="1436"/>
                  </a:lnTo>
                  <a:lnTo>
                    <a:pt x="32" y="1399"/>
                  </a:lnTo>
                  <a:lnTo>
                    <a:pt x="57" y="1365"/>
                  </a:lnTo>
                  <a:lnTo>
                    <a:pt x="86" y="1337"/>
                  </a:lnTo>
                  <a:lnTo>
                    <a:pt x="119" y="1313"/>
                  </a:lnTo>
                  <a:lnTo>
                    <a:pt x="156" y="1295"/>
                  </a:lnTo>
                  <a:lnTo>
                    <a:pt x="197" y="1283"/>
                  </a:lnTo>
                  <a:lnTo>
                    <a:pt x="240" y="1280"/>
                  </a:lnTo>
                  <a:lnTo>
                    <a:pt x="320" y="1280"/>
                  </a:lnTo>
                  <a:lnTo>
                    <a:pt x="320" y="1040"/>
                  </a:lnTo>
                  <a:lnTo>
                    <a:pt x="323" y="1019"/>
                  </a:lnTo>
                  <a:lnTo>
                    <a:pt x="332" y="999"/>
                  </a:lnTo>
                  <a:lnTo>
                    <a:pt x="344" y="983"/>
                  </a:lnTo>
                  <a:lnTo>
                    <a:pt x="360" y="971"/>
                  </a:lnTo>
                  <a:lnTo>
                    <a:pt x="379" y="963"/>
                  </a:lnTo>
                  <a:lnTo>
                    <a:pt x="400" y="961"/>
                  </a:lnTo>
                  <a:lnTo>
                    <a:pt x="720" y="961"/>
                  </a:lnTo>
                  <a:lnTo>
                    <a:pt x="741" y="963"/>
                  </a:lnTo>
                  <a:lnTo>
                    <a:pt x="761" y="971"/>
                  </a:lnTo>
                  <a:lnTo>
                    <a:pt x="777" y="983"/>
                  </a:lnTo>
                  <a:lnTo>
                    <a:pt x="790" y="999"/>
                  </a:lnTo>
                  <a:lnTo>
                    <a:pt x="797" y="1019"/>
                  </a:lnTo>
                  <a:lnTo>
                    <a:pt x="801" y="1040"/>
                  </a:lnTo>
                  <a:lnTo>
                    <a:pt x="801" y="1280"/>
                  </a:lnTo>
                  <a:lnTo>
                    <a:pt x="894" y="1280"/>
                  </a:lnTo>
                  <a:lnTo>
                    <a:pt x="996" y="1280"/>
                  </a:lnTo>
                  <a:lnTo>
                    <a:pt x="1206" y="1280"/>
                  </a:lnTo>
                  <a:lnTo>
                    <a:pt x="1310" y="1280"/>
                  </a:lnTo>
                  <a:lnTo>
                    <a:pt x="1408" y="1280"/>
                  </a:lnTo>
                  <a:lnTo>
                    <a:pt x="1486" y="1241"/>
                  </a:lnTo>
                  <a:lnTo>
                    <a:pt x="1567" y="1208"/>
                  </a:lnTo>
                  <a:lnTo>
                    <a:pt x="1649" y="1180"/>
                  </a:lnTo>
                  <a:lnTo>
                    <a:pt x="1649" y="961"/>
                  </a:lnTo>
                  <a:lnTo>
                    <a:pt x="1408" y="961"/>
                  </a:lnTo>
                  <a:lnTo>
                    <a:pt x="1366" y="956"/>
                  </a:lnTo>
                  <a:lnTo>
                    <a:pt x="1325" y="945"/>
                  </a:lnTo>
                  <a:lnTo>
                    <a:pt x="1288" y="927"/>
                  </a:lnTo>
                  <a:lnTo>
                    <a:pt x="1254" y="904"/>
                  </a:lnTo>
                  <a:lnTo>
                    <a:pt x="1226" y="875"/>
                  </a:lnTo>
                  <a:lnTo>
                    <a:pt x="1201" y="842"/>
                  </a:lnTo>
                  <a:lnTo>
                    <a:pt x="1183" y="804"/>
                  </a:lnTo>
                  <a:lnTo>
                    <a:pt x="1172" y="763"/>
                  </a:lnTo>
                  <a:lnTo>
                    <a:pt x="1169" y="720"/>
                  </a:lnTo>
                  <a:lnTo>
                    <a:pt x="1169" y="239"/>
                  </a:lnTo>
                  <a:lnTo>
                    <a:pt x="1172" y="197"/>
                  </a:lnTo>
                  <a:lnTo>
                    <a:pt x="1183" y="156"/>
                  </a:lnTo>
                  <a:lnTo>
                    <a:pt x="1201" y="119"/>
                  </a:lnTo>
                  <a:lnTo>
                    <a:pt x="1226" y="85"/>
                  </a:lnTo>
                  <a:lnTo>
                    <a:pt x="1254" y="57"/>
                  </a:lnTo>
                  <a:lnTo>
                    <a:pt x="1288" y="33"/>
                  </a:lnTo>
                  <a:lnTo>
                    <a:pt x="1325" y="15"/>
                  </a:lnTo>
                  <a:lnTo>
                    <a:pt x="1366" y="3"/>
                  </a:lnTo>
                  <a:lnTo>
                    <a:pt x="14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11"/>
            <p:cNvSpPr>
              <a:spLocks/>
            </p:cNvSpPr>
            <p:nvPr/>
          </p:nvSpPr>
          <p:spPr bwMode="auto">
            <a:xfrm>
              <a:off x="6731001" y="887413"/>
              <a:ext cx="254000" cy="508000"/>
            </a:xfrm>
            <a:custGeom>
              <a:avLst/>
              <a:gdLst>
                <a:gd name="T0" fmla="*/ 81 w 160"/>
                <a:gd name="T1" fmla="*/ 0 h 320"/>
                <a:gd name="T2" fmla="*/ 102 w 160"/>
                <a:gd name="T3" fmla="*/ 3 h 320"/>
                <a:gd name="T4" fmla="*/ 120 w 160"/>
                <a:gd name="T5" fmla="*/ 11 h 320"/>
                <a:gd name="T6" fmla="*/ 136 w 160"/>
                <a:gd name="T7" fmla="*/ 24 h 320"/>
                <a:gd name="T8" fmla="*/ 149 w 160"/>
                <a:gd name="T9" fmla="*/ 40 h 320"/>
                <a:gd name="T10" fmla="*/ 158 w 160"/>
                <a:gd name="T11" fmla="*/ 58 h 320"/>
                <a:gd name="T12" fmla="*/ 160 w 160"/>
                <a:gd name="T13" fmla="*/ 80 h 320"/>
                <a:gd name="T14" fmla="*/ 160 w 160"/>
                <a:gd name="T15" fmla="*/ 240 h 320"/>
                <a:gd name="T16" fmla="*/ 158 w 160"/>
                <a:gd name="T17" fmla="*/ 261 h 320"/>
                <a:gd name="T18" fmla="*/ 149 w 160"/>
                <a:gd name="T19" fmla="*/ 281 h 320"/>
                <a:gd name="T20" fmla="*/ 136 w 160"/>
                <a:gd name="T21" fmla="*/ 297 h 320"/>
                <a:gd name="T22" fmla="*/ 120 w 160"/>
                <a:gd name="T23" fmla="*/ 309 h 320"/>
                <a:gd name="T24" fmla="*/ 102 w 160"/>
                <a:gd name="T25" fmla="*/ 317 h 320"/>
                <a:gd name="T26" fmla="*/ 81 w 160"/>
                <a:gd name="T27" fmla="*/ 320 h 320"/>
                <a:gd name="T28" fmla="*/ 59 w 160"/>
                <a:gd name="T29" fmla="*/ 317 h 320"/>
                <a:gd name="T30" fmla="*/ 40 w 160"/>
                <a:gd name="T31" fmla="*/ 309 h 320"/>
                <a:gd name="T32" fmla="*/ 23 w 160"/>
                <a:gd name="T33" fmla="*/ 297 h 320"/>
                <a:gd name="T34" fmla="*/ 11 w 160"/>
                <a:gd name="T35" fmla="*/ 281 h 320"/>
                <a:gd name="T36" fmla="*/ 4 w 160"/>
                <a:gd name="T37" fmla="*/ 261 h 320"/>
                <a:gd name="T38" fmla="*/ 0 w 160"/>
                <a:gd name="T39" fmla="*/ 240 h 320"/>
                <a:gd name="T40" fmla="*/ 0 w 160"/>
                <a:gd name="T41" fmla="*/ 80 h 320"/>
                <a:gd name="T42" fmla="*/ 4 w 160"/>
                <a:gd name="T43" fmla="*/ 58 h 320"/>
                <a:gd name="T44" fmla="*/ 11 w 160"/>
                <a:gd name="T45" fmla="*/ 40 h 320"/>
                <a:gd name="T46" fmla="*/ 23 w 160"/>
                <a:gd name="T47" fmla="*/ 24 h 320"/>
                <a:gd name="T48" fmla="*/ 40 w 160"/>
                <a:gd name="T49" fmla="*/ 11 h 320"/>
                <a:gd name="T50" fmla="*/ 59 w 160"/>
                <a:gd name="T51" fmla="*/ 3 h 320"/>
                <a:gd name="T52" fmla="*/ 81 w 160"/>
                <a:gd name="T53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0" h="320">
                  <a:moveTo>
                    <a:pt x="81" y="0"/>
                  </a:moveTo>
                  <a:lnTo>
                    <a:pt x="102" y="3"/>
                  </a:lnTo>
                  <a:lnTo>
                    <a:pt x="120" y="11"/>
                  </a:lnTo>
                  <a:lnTo>
                    <a:pt x="136" y="24"/>
                  </a:lnTo>
                  <a:lnTo>
                    <a:pt x="149" y="40"/>
                  </a:lnTo>
                  <a:lnTo>
                    <a:pt x="158" y="58"/>
                  </a:lnTo>
                  <a:lnTo>
                    <a:pt x="160" y="80"/>
                  </a:lnTo>
                  <a:lnTo>
                    <a:pt x="160" y="240"/>
                  </a:lnTo>
                  <a:lnTo>
                    <a:pt x="158" y="261"/>
                  </a:lnTo>
                  <a:lnTo>
                    <a:pt x="149" y="281"/>
                  </a:lnTo>
                  <a:lnTo>
                    <a:pt x="136" y="297"/>
                  </a:lnTo>
                  <a:lnTo>
                    <a:pt x="120" y="309"/>
                  </a:lnTo>
                  <a:lnTo>
                    <a:pt x="102" y="317"/>
                  </a:lnTo>
                  <a:lnTo>
                    <a:pt x="81" y="320"/>
                  </a:lnTo>
                  <a:lnTo>
                    <a:pt x="59" y="317"/>
                  </a:lnTo>
                  <a:lnTo>
                    <a:pt x="40" y="309"/>
                  </a:lnTo>
                  <a:lnTo>
                    <a:pt x="23" y="297"/>
                  </a:lnTo>
                  <a:lnTo>
                    <a:pt x="11" y="281"/>
                  </a:lnTo>
                  <a:lnTo>
                    <a:pt x="4" y="261"/>
                  </a:lnTo>
                  <a:lnTo>
                    <a:pt x="0" y="240"/>
                  </a:lnTo>
                  <a:lnTo>
                    <a:pt x="0" y="80"/>
                  </a:lnTo>
                  <a:lnTo>
                    <a:pt x="4" y="58"/>
                  </a:lnTo>
                  <a:lnTo>
                    <a:pt x="11" y="40"/>
                  </a:lnTo>
                  <a:lnTo>
                    <a:pt x="23" y="24"/>
                  </a:lnTo>
                  <a:lnTo>
                    <a:pt x="40" y="11"/>
                  </a:lnTo>
                  <a:lnTo>
                    <a:pt x="59" y="3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3" name="TextBox 102"/>
          <p:cNvSpPr txBox="1"/>
          <p:nvPr/>
        </p:nvSpPr>
        <p:spPr>
          <a:xfrm>
            <a:off x="8953123" y="2266075"/>
            <a:ext cx="3718560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3200" b="1" dirty="0">
                <a:solidFill>
                  <a:schemeClr val="bg2"/>
                </a:solidFill>
                <a:latin typeface="+mj-lt"/>
                <a:ea typeface="Roboto" pitchFamily="2" charset="0"/>
              </a:rPr>
              <a:t>Clarity</a:t>
            </a:r>
          </a:p>
        </p:txBody>
      </p:sp>
      <p:sp>
        <p:nvSpPr>
          <p:cNvPr id="65" name="Freeform 64"/>
          <p:cNvSpPr>
            <a:spLocks noEditPoints="1"/>
          </p:cNvSpPr>
          <p:nvPr/>
        </p:nvSpPr>
        <p:spPr bwMode="auto">
          <a:xfrm>
            <a:off x="4978359" y="4247274"/>
            <a:ext cx="797594" cy="600008"/>
          </a:xfrm>
          <a:custGeom>
            <a:avLst/>
            <a:gdLst>
              <a:gd name="T0" fmla="*/ 56 w 186"/>
              <a:gd name="T1" fmla="*/ 67 h 140"/>
              <a:gd name="T2" fmla="*/ 34 w 186"/>
              <a:gd name="T3" fmla="*/ 77 h 140"/>
              <a:gd name="T4" fmla="*/ 15 w 186"/>
              <a:gd name="T5" fmla="*/ 87 h 140"/>
              <a:gd name="T6" fmla="*/ 50 w 186"/>
              <a:gd name="T7" fmla="*/ 61 h 140"/>
              <a:gd name="T8" fmla="*/ 68 w 186"/>
              <a:gd name="T9" fmla="*/ 67 h 140"/>
              <a:gd name="T10" fmla="*/ 59 w 186"/>
              <a:gd name="T11" fmla="*/ 81 h 140"/>
              <a:gd name="T12" fmla="*/ 82 w 186"/>
              <a:gd name="T13" fmla="*/ 68 h 140"/>
              <a:gd name="T14" fmla="*/ 68 w 186"/>
              <a:gd name="T15" fmla="*/ 67 h 140"/>
              <a:gd name="T16" fmla="*/ 82 w 186"/>
              <a:gd name="T17" fmla="*/ 27 h 140"/>
              <a:gd name="T18" fmla="*/ 64 w 186"/>
              <a:gd name="T19" fmla="*/ 40 h 140"/>
              <a:gd name="T20" fmla="*/ 36 w 186"/>
              <a:gd name="T21" fmla="*/ 36 h 140"/>
              <a:gd name="T22" fmla="*/ 15 w 186"/>
              <a:gd name="T23" fmla="*/ 27 h 140"/>
              <a:gd name="T24" fmla="*/ 72 w 186"/>
              <a:gd name="T25" fmla="*/ 40 h 140"/>
              <a:gd name="T26" fmla="*/ 72 w 186"/>
              <a:gd name="T27" fmla="*/ 26 h 140"/>
              <a:gd name="T28" fmla="*/ 106 w 186"/>
              <a:gd name="T29" fmla="*/ 95 h 140"/>
              <a:gd name="T30" fmla="*/ 144 w 186"/>
              <a:gd name="T31" fmla="*/ 95 h 140"/>
              <a:gd name="T32" fmla="*/ 106 w 186"/>
              <a:gd name="T33" fmla="*/ 95 h 140"/>
              <a:gd name="T34" fmla="*/ 106 w 186"/>
              <a:gd name="T35" fmla="*/ 72 h 140"/>
              <a:gd name="T36" fmla="*/ 170 w 186"/>
              <a:gd name="T37" fmla="*/ 68 h 140"/>
              <a:gd name="T38" fmla="*/ 126 w 186"/>
              <a:gd name="T39" fmla="*/ 24 h 140"/>
              <a:gd name="T40" fmla="*/ 170 w 186"/>
              <a:gd name="T41" fmla="*/ 31 h 140"/>
              <a:gd name="T42" fmla="*/ 126 w 186"/>
              <a:gd name="T43" fmla="*/ 24 h 140"/>
              <a:gd name="T44" fmla="*/ 106 w 186"/>
              <a:gd name="T45" fmla="*/ 45 h 140"/>
              <a:gd name="T46" fmla="*/ 170 w 186"/>
              <a:gd name="T47" fmla="*/ 40 h 140"/>
              <a:gd name="T48" fmla="*/ 106 w 186"/>
              <a:gd name="T49" fmla="*/ 81 h 140"/>
              <a:gd name="T50" fmla="*/ 170 w 186"/>
              <a:gd name="T51" fmla="*/ 86 h 140"/>
              <a:gd name="T52" fmla="*/ 106 w 186"/>
              <a:gd name="T53" fmla="*/ 81 h 140"/>
              <a:gd name="T54" fmla="*/ 106 w 186"/>
              <a:gd name="T55" fmla="*/ 59 h 140"/>
              <a:gd name="T56" fmla="*/ 170 w 186"/>
              <a:gd name="T57" fmla="*/ 54 h 140"/>
              <a:gd name="T58" fmla="*/ 186 w 186"/>
              <a:gd name="T59" fmla="*/ 9 h 140"/>
              <a:gd name="T60" fmla="*/ 186 w 186"/>
              <a:gd name="T61" fmla="*/ 134 h 140"/>
              <a:gd name="T62" fmla="*/ 142 w 186"/>
              <a:gd name="T63" fmla="*/ 128 h 140"/>
              <a:gd name="T64" fmla="*/ 93 w 186"/>
              <a:gd name="T65" fmla="*/ 140 h 140"/>
              <a:gd name="T66" fmla="*/ 44 w 186"/>
              <a:gd name="T67" fmla="*/ 128 h 140"/>
              <a:gd name="T68" fmla="*/ 0 w 186"/>
              <a:gd name="T69" fmla="*/ 134 h 140"/>
              <a:gd name="T70" fmla="*/ 0 w 186"/>
              <a:gd name="T71" fmla="*/ 9 h 140"/>
              <a:gd name="T72" fmla="*/ 44 w 186"/>
              <a:gd name="T73" fmla="*/ 0 h 140"/>
              <a:gd name="T74" fmla="*/ 142 w 186"/>
              <a:gd name="T75" fmla="*/ 0 h 140"/>
              <a:gd name="T76" fmla="*/ 186 w 186"/>
              <a:gd name="T77" fmla="*/ 9 h 140"/>
              <a:gd name="T78" fmla="*/ 44 w 186"/>
              <a:gd name="T79" fmla="*/ 8 h 140"/>
              <a:gd name="T80" fmla="*/ 8 w 186"/>
              <a:gd name="T81" fmla="*/ 118 h 140"/>
              <a:gd name="T82" fmla="*/ 89 w 186"/>
              <a:gd name="T83" fmla="*/ 121 h 140"/>
              <a:gd name="T84" fmla="*/ 178 w 186"/>
              <a:gd name="T85" fmla="*/ 14 h 140"/>
              <a:gd name="T86" fmla="*/ 97 w 186"/>
              <a:gd name="T87" fmla="*/ 18 h 140"/>
              <a:gd name="T88" fmla="*/ 142 w 186"/>
              <a:gd name="T89" fmla="*/ 112 h 140"/>
              <a:gd name="T90" fmla="*/ 178 w 186"/>
              <a:gd name="T91" fmla="*/ 1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86" h="140">
                <a:moveTo>
                  <a:pt x="56" y="66"/>
                </a:moveTo>
                <a:cubicBezTo>
                  <a:pt x="56" y="66"/>
                  <a:pt x="56" y="67"/>
                  <a:pt x="56" y="67"/>
                </a:cubicBezTo>
                <a:cubicBezTo>
                  <a:pt x="54" y="69"/>
                  <a:pt x="50" y="70"/>
                  <a:pt x="46" y="71"/>
                </a:cubicBezTo>
                <a:cubicBezTo>
                  <a:pt x="41" y="72"/>
                  <a:pt x="37" y="73"/>
                  <a:pt x="34" y="77"/>
                </a:cubicBezTo>
                <a:cubicBezTo>
                  <a:pt x="32" y="79"/>
                  <a:pt x="31" y="80"/>
                  <a:pt x="29" y="82"/>
                </a:cubicBezTo>
                <a:cubicBezTo>
                  <a:pt x="24" y="83"/>
                  <a:pt x="19" y="85"/>
                  <a:pt x="15" y="87"/>
                </a:cubicBezTo>
                <a:cubicBezTo>
                  <a:pt x="15" y="80"/>
                  <a:pt x="15" y="74"/>
                  <a:pt x="15" y="68"/>
                </a:cubicBezTo>
                <a:cubicBezTo>
                  <a:pt x="26" y="63"/>
                  <a:pt x="38" y="61"/>
                  <a:pt x="50" y="61"/>
                </a:cubicBezTo>
                <a:cubicBezTo>
                  <a:pt x="52" y="62"/>
                  <a:pt x="56" y="64"/>
                  <a:pt x="56" y="66"/>
                </a:cubicBezTo>
                <a:close/>
                <a:moveTo>
                  <a:pt x="68" y="67"/>
                </a:moveTo>
                <a:cubicBezTo>
                  <a:pt x="70" y="73"/>
                  <a:pt x="67" y="75"/>
                  <a:pt x="62" y="77"/>
                </a:cubicBezTo>
                <a:cubicBezTo>
                  <a:pt x="60" y="78"/>
                  <a:pt x="59" y="80"/>
                  <a:pt x="59" y="81"/>
                </a:cubicBezTo>
                <a:cubicBezTo>
                  <a:pt x="67" y="82"/>
                  <a:pt x="74" y="84"/>
                  <a:pt x="82" y="87"/>
                </a:cubicBezTo>
                <a:cubicBezTo>
                  <a:pt x="82" y="80"/>
                  <a:pt x="82" y="74"/>
                  <a:pt x="82" y="68"/>
                </a:cubicBezTo>
                <a:cubicBezTo>
                  <a:pt x="76" y="66"/>
                  <a:pt x="71" y="64"/>
                  <a:pt x="65" y="63"/>
                </a:cubicBezTo>
                <a:cubicBezTo>
                  <a:pt x="66" y="64"/>
                  <a:pt x="67" y="66"/>
                  <a:pt x="68" y="67"/>
                </a:cubicBezTo>
                <a:close/>
                <a:moveTo>
                  <a:pt x="15" y="27"/>
                </a:moveTo>
                <a:cubicBezTo>
                  <a:pt x="36" y="19"/>
                  <a:pt x="60" y="19"/>
                  <a:pt x="82" y="27"/>
                </a:cubicBezTo>
                <a:cubicBezTo>
                  <a:pt x="82" y="39"/>
                  <a:pt x="82" y="51"/>
                  <a:pt x="82" y="63"/>
                </a:cubicBezTo>
                <a:cubicBezTo>
                  <a:pt x="76" y="55"/>
                  <a:pt x="70" y="47"/>
                  <a:pt x="64" y="40"/>
                </a:cubicBezTo>
                <a:cubicBezTo>
                  <a:pt x="60" y="43"/>
                  <a:pt x="55" y="47"/>
                  <a:pt x="51" y="51"/>
                </a:cubicBezTo>
                <a:cubicBezTo>
                  <a:pt x="46" y="45"/>
                  <a:pt x="41" y="41"/>
                  <a:pt x="36" y="36"/>
                </a:cubicBezTo>
                <a:cubicBezTo>
                  <a:pt x="29" y="44"/>
                  <a:pt x="22" y="53"/>
                  <a:pt x="15" y="63"/>
                </a:cubicBezTo>
                <a:cubicBezTo>
                  <a:pt x="15" y="51"/>
                  <a:pt x="15" y="39"/>
                  <a:pt x="15" y="27"/>
                </a:cubicBezTo>
                <a:close/>
                <a:moveTo>
                  <a:pt x="65" y="32"/>
                </a:moveTo>
                <a:cubicBezTo>
                  <a:pt x="65" y="35"/>
                  <a:pt x="68" y="39"/>
                  <a:pt x="72" y="40"/>
                </a:cubicBezTo>
                <a:cubicBezTo>
                  <a:pt x="75" y="41"/>
                  <a:pt x="78" y="39"/>
                  <a:pt x="78" y="35"/>
                </a:cubicBezTo>
                <a:cubicBezTo>
                  <a:pt x="78" y="31"/>
                  <a:pt x="75" y="27"/>
                  <a:pt x="72" y="26"/>
                </a:cubicBezTo>
                <a:cubicBezTo>
                  <a:pt x="68" y="25"/>
                  <a:pt x="65" y="28"/>
                  <a:pt x="65" y="32"/>
                </a:cubicBezTo>
                <a:close/>
                <a:moveTo>
                  <a:pt x="106" y="95"/>
                </a:moveTo>
                <a:cubicBezTo>
                  <a:pt x="106" y="99"/>
                  <a:pt x="106" y="99"/>
                  <a:pt x="106" y="99"/>
                </a:cubicBezTo>
                <a:cubicBezTo>
                  <a:pt x="118" y="96"/>
                  <a:pt x="131" y="95"/>
                  <a:pt x="144" y="95"/>
                </a:cubicBezTo>
                <a:cubicBezTo>
                  <a:pt x="144" y="91"/>
                  <a:pt x="144" y="91"/>
                  <a:pt x="144" y="91"/>
                </a:cubicBezTo>
                <a:cubicBezTo>
                  <a:pt x="131" y="90"/>
                  <a:pt x="118" y="92"/>
                  <a:pt x="106" y="95"/>
                </a:cubicBezTo>
                <a:close/>
                <a:moveTo>
                  <a:pt x="106" y="68"/>
                </a:moveTo>
                <a:cubicBezTo>
                  <a:pt x="106" y="72"/>
                  <a:pt x="106" y="72"/>
                  <a:pt x="106" y="72"/>
                </a:cubicBezTo>
                <a:cubicBezTo>
                  <a:pt x="126" y="66"/>
                  <a:pt x="150" y="66"/>
                  <a:pt x="170" y="72"/>
                </a:cubicBezTo>
                <a:cubicBezTo>
                  <a:pt x="170" y="68"/>
                  <a:pt x="170" y="68"/>
                  <a:pt x="170" y="68"/>
                </a:cubicBezTo>
                <a:cubicBezTo>
                  <a:pt x="149" y="62"/>
                  <a:pt x="127" y="62"/>
                  <a:pt x="106" y="68"/>
                </a:cubicBezTo>
                <a:close/>
                <a:moveTo>
                  <a:pt x="126" y="24"/>
                </a:moveTo>
                <a:cubicBezTo>
                  <a:pt x="126" y="28"/>
                  <a:pt x="126" y="28"/>
                  <a:pt x="126" y="28"/>
                </a:cubicBezTo>
                <a:cubicBezTo>
                  <a:pt x="140" y="26"/>
                  <a:pt x="156" y="27"/>
                  <a:pt x="170" y="31"/>
                </a:cubicBezTo>
                <a:cubicBezTo>
                  <a:pt x="170" y="27"/>
                  <a:pt x="170" y="27"/>
                  <a:pt x="170" y="27"/>
                </a:cubicBezTo>
                <a:cubicBezTo>
                  <a:pt x="156" y="23"/>
                  <a:pt x="140" y="22"/>
                  <a:pt x="126" y="24"/>
                </a:cubicBezTo>
                <a:close/>
                <a:moveTo>
                  <a:pt x="106" y="41"/>
                </a:moveTo>
                <a:cubicBezTo>
                  <a:pt x="106" y="45"/>
                  <a:pt x="106" y="45"/>
                  <a:pt x="106" y="45"/>
                </a:cubicBezTo>
                <a:cubicBezTo>
                  <a:pt x="126" y="39"/>
                  <a:pt x="150" y="39"/>
                  <a:pt x="170" y="45"/>
                </a:cubicBezTo>
                <a:cubicBezTo>
                  <a:pt x="170" y="40"/>
                  <a:pt x="170" y="40"/>
                  <a:pt x="170" y="40"/>
                </a:cubicBezTo>
                <a:cubicBezTo>
                  <a:pt x="149" y="35"/>
                  <a:pt x="127" y="35"/>
                  <a:pt x="106" y="41"/>
                </a:cubicBezTo>
                <a:close/>
                <a:moveTo>
                  <a:pt x="106" y="81"/>
                </a:moveTo>
                <a:cubicBezTo>
                  <a:pt x="106" y="86"/>
                  <a:pt x="106" y="86"/>
                  <a:pt x="106" y="86"/>
                </a:cubicBezTo>
                <a:cubicBezTo>
                  <a:pt x="126" y="80"/>
                  <a:pt x="150" y="80"/>
                  <a:pt x="170" y="86"/>
                </a:cubicBezTo>
                <a:cubicBezTo>
                  <a:pt x="170" y="81"/>
                  <a:pt x="170" y="81"/>
                  <a:pt x="170" y="81"/>
                </a:cubicBezTo>
                <a:cubicBezTo>
                  <a:pt x="149" y="76"/>
                  <a:pt x="127" y="76"/>
                  <a:pt x="106" y="81"/>
                </a:cubicBezTo>
                <a:close/>
                <a:moveTo>
                  <a:pt x="106" y="54"/>
                </a:moveTo>
                <a:cubicBezTo>
                  <a:pt x="106" y="59"/>
                  <a:pt x="106" y="59"/>
                  <a:pt x="106" y="59"/>
                </a:cubicBezTo>
                <a:cubicBezTo>
                  <a:pt x="126" y="53"/>
                  <a:pt x="150" y="53"/>
                  <a:pt x="170" y="59"/>
                </a:cubicBezTo>
                <a:cubicBezTo>
                  <a:pt x="170" y="54"/>
                  <a:pt x="170" y="54"/>
                  <a:pt x="170" y="54"/>
                </a:cubicBezTo>
                <a:cubicBezTo>
                  <a:pt x="149" y="48"/>
                  <a:pt x="127" y="49"/>
                  <a:pt x="106" y="54"/>
                </a:cubicBezTo>
                <a:close/>
                <a:moveTo>
                  <a:pt x="186" y="9"/>
                </a:moveTo>
                <a:cubicBezTo>
                  <a:pt x="186" y="126"/>
                  <a:pt x="186" y="126"/>
                  <a:pt x="186" y="126"/>
                </a:cubicBezTo>
                <a:cubicBezTo>
                  <a:pt x="186" y="134"/>
                  <a:pt x="186" y="134"/>
                  <a:pt x="186" y="134"/>
                </a:cubicBezTo>
                <a:cubicBezTo>
                  <a:pt x="184" y="136"/>
                  <a:pt x="182" y="136"/>
                  <a:pt x="180" y="135"/>
                </a:cubicBezTo>
                <a:cubicBezTo>
                  <a:pt x="168" y="131"/>
                  <a:pt x="155" y="128"/>
                  <a:pt x="142" y="128"/>
                </a:cubicBezTo>
                <a:cubicBezTo>
                  <a:pt x="126" y="128"/>
                  <a:pt x="110" y="132"/>
                  <a:pt x="96" y="139"/>
                </a:cubicBezTo>
                <a:cubicBezTo>
                  <a:pt x="95" y="140"/>
                  <a:pt x="94" y="140"/>
                  <a:pt x="93" y="140"/>
                </a:cubicBezTo>
                <a:cubicBezTo>
                  <a:pt x="92" y="140"/>
                  <a:pt x="91" y="140"/>
                  <a:pt x="91" y="139"/>
                </a:cubicBezTo>
                <a:cubicBezTo>
                  <a:pt x="76" y="132"/>
                  <a:pt x="60" y="128"/>
                  <a:pt x="44" y="128"/>
                </a:cubicBezTo>
                <a:cubicBezTo>
                  <a:pt x="31" y="128"/>
                  <a:pt x="18" y="131"/>
                  <a:pt x="6" y="135"/>
                </a:cubicBezTo>
                <a:cubicBezTo>
                  <a:pt x="4" y="136"/>
                  <a:pt x="2" y="136"/>
                  <a:pt x="0" y="134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9"/>
                  <a:pt x="0" y="9"/>
                  <a:pt x="0" y="9"/>
                </a:cubicBezTo>
                <a:cubicBezTo>
                  <a:pt x="3" y="8"/>
                  <a:pt x="3" y="8"/>
                  <a:pt x="3" y="8"/>
                </a:cubicBezTo>
                <a:cubicBezTo>
                  <a:pt x="16" y="3"/>
                  <a:pt x="30" y="0"/>
                  <a:pt x="44" y="0"/>
                </a:cubicBezTo>
                <a:cubicBezTo>
                  <a:pt x="61" y="0"/>
                  <a:pt x="78" y="4"/>
                  <a:pt x="93" y="11"/>
                </a:cubicBezTo>
                <a:cubicBezTo>
                  <a:pt x="108" y="4"/>
                  <a:pt x="125" y="0"/>
                  <a:pt x="142" y="0"/>
                </a:cubicBezTo>
                <a:cubicBezTo>
                  <a:pt x="157" y="0"/>
                  <a:pt x="170" y="3"/>
                  <a:pt x="183" y="8"/>
                </a:cubicBezTo>
                <a:lnTo>
                  <a:pt x="186" y="9"/>
                </a:lnTo>
                <a:close/>
                <a:moveTo>
                  <a:pt x="89" y="18"/>
                </a:moveTo>
                <a:cubicBezTo>
                  <a:pt x="75" y="11"/>
                  <a:pt x="60" y="8"/>
                  <a:pt x="44" y="8"/>
                </a:cubicBezTo>
                <a:cubicBezTo>
                  <a:pt x="31" y="8"/>
                  <a:pt x="19" y="10"/>
                  <a:pt x="8" y="14"/>
                </a:cubicBezTo>
                <a:cubicBezTo>
                  <a:pt x="8" y="118"/>
                  <a:pt x="8" y="118"/>
                  <a:pt x="8" y="118"/>
                </a:cubicBezTo>
                <a:cubicBezTo>
                  <a:pt x="19" y="114"/>
                  <a:pt x="31" y="112"/>
                  <a:pt x="44" y="112"/>
                </a:cubicBezTo>
                <a:cubicBezTo>
                  <a:pt x="60" y="112"/>
                  <a:pt x="75" y="115"/>
                  <a:pt x="89" y="121"/>
                </a:cubicBezTo>
                <a:lnTo>
                  <a:pt x="89" y="18"/>
                </a:lnTo>
                <a:close/>
                <a:moveTo>
                  <a:pt x="178" y="14"/>
                </a:moveTo>
                <a:cubicBezTo>
                  <a:pt x="167" y="10"/>
                  <a:pt x="155" y="8"/>
                  <a:pt x="142" y="8"/>
                </a:cubicBezTo>
                <a:cubicBezTo>
                  <a:pt x="126" y="8"/>
                  <a:pt x="111" y="11"/>
                  <a:pt x="97" y="18"/>
                </a:cubicBezTo>
                <a:cubicBezTo>
                  <a:pt x="97" y="121"/>
                  <a:pt x="97" y="121"/>
                  <a:pt x="97" y="121"/>
                </a:cubicBezTo>
                <a:cubicBezTo>
                  <a:pt x="111" y="115"/>
                  <a:pt x="127" y="112"/>
                  <a:pt x="142" y="112"/>
                </a:cubicBezTo>
                <a:cubicBezTo>
                  <a:pt x="155" y="112"/>
                  <a:pt x="167" y="114"/>
                  <a:pt x="178" y="118"/>
                </a:cubicBezTo>
                <a:lnTo>
                  <a:pt x="178" y="14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7200"/>
          </a:p>
        </p:txBody>
      </p:sp>
      <p:sp>
        <p:nvSpPr>
          <p:cNvPr id="106" name="TextBox 105"/>
          <p:cNvSpPr txBox="1"/>
          <p:nvPr/>
        </p:nvSpPr>
        <p:spPr>
          <a:xfrm>
            <a:off x="3296566" y="5933669"/>
            <a:ext cx="4572782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3200" b="1" dirty="0">
                <a:solidFill>
                  <a:schemeClr val="bg2"/>
                </a:solidFill>
                <a:latin typeface="+mj-lt"/>
                <a:ea typeface="Roboto" pitchFamily="2" charset="0"/>
              </a:rPr>
              <a:t>Ethics, purpose and goals</a:t>
            </a:r>
          </a:p>
        </p:txBody>
      </p:sp>
      <p:grpSp>
        <p:nvGrpSpPr>
          <p:cNvPr id="66" name="Group 65"/>
          <p:cNvGrpSpPr/>
          <p:nvPr/>
        </p:nvGrpSpPr>
        <p:grpSpPr>
          <a:xfrm>
            <a:off x="5728877" y="831155"/>
            <a:ext cx="468499" cy="600008"/>
            <a:chOff x="9115151" y="579188"/>
            <a:chExt cx="439080" cy="562331"/>
          </a:xfrm>
          <a:solidFill>
            <a:schemeClr val="bg2"/>
          </a:solidFill>
        </p:grpSpPr>
        <p:sp>
          <p:nvSpPr>
            <p:cNvPr id="67" name="Freeform 53"/>
            <p:cNvSpPr>
              <a:spLocks/>
            </p:cNvSpPr>
            <p:nvPr/>
          </p:nvSpPr>
          <p:spPr bwMode="auto">
            <a:xfrm>
              <a:off x="9434832" y="855539"/>
              <a:ext cx="119399" cy="156952"/>
            </a:xfrm>
            <a:custGeom>
              <a:avLst/>
              <a:gdLst>
                <a:gd name="T0" fmla="*/ 18 w 52"/>
                <a:gd name="T1" fmla="*/ 68 h 68"/>
                <a:gd name="T2" fmla="*/ 6 w 52"/>
                <a:gd name="T3" fmla="*/ 68 h 68"/>
                <a:gd name="T4" fmla="*/ 0 w 52"/>
                <a:gd name="T5" fmla="*/ 62 h 68"/>
                <a:gd name="T6" fmla="*/ 6 w 52"/>
                <a:gd name="T7" fmla="*/ 56 h 68"/>
                <a:gd name="T8" fmla="*/ 18 w 52"/>
                <a:gd name="T9" fmla="*/ 56 h 68"/>
                <a:gd name="T10" fmla="*/ 40 w 52"/>
                <a:gd name="T11" fmla="*/ 34 h 68"/>
                <a:gd name="T12" fmla="*/ 18 w 52"/>
                <a:gd name="T13" fmla="*/ 12 h 68"/>
                <a:gd name="T14" fmla="*/ 6 w 52"/>
                <a:gd name="T15" fmla="*/ 12 h 68"/>
                <a:gd name="T16" fmla="*/ 0 w 52"/>
                <a:gd name="T17" fmla="*/ 6 h 68"/>
                <a:gd name="T18" fmla="*/ 6 w 52"/>
                <a:gd name="T19" fmla="*/ 0 h 68"/>
                <a:gd name="T20" fmla="*/ 18 w 52"/>
                <a:gd name="T21" fmla="*/ 0 h 68"/>
                <a:gd name="T22" fmla="*/ 52 w 52"/>
                <a:gd name="T23" fmla="*/ 34 h 68"/>
                <a:gd name="T24" fmla="*/ 18 w 52"/>
                <a:gd name="T2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68">
                  <a:moveTo>
                    <a:pt x="18" y="68"/>
                  </a:moveTo>
                  <a:cubicBezTo>
                    <a:pt x="6" y="68"/>
                    <a:pt x="6" y="68"/>
                    <a:pt x="6" y="68"/>
                  </a:cubicBezTo>
                  <a:cubicBezTo>
                    <a:pt x="3" y="68"/>
                    <a:pt x="0" y="65"/>
                    <a:pt x="0" y="62"/>
                  </a:cubicBezTo>
                  <a:cubicBezTo>
                    <a:pt x="0" y="59"/>
                    <a:pt x="3" y="56"/>
                    <a:pt x="6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31" y="56"/>
                    <a:pt x="40" y="47"/>
                    <a:pt x="40" y="34"/>
                  </a:cubicBezTo>
                  <a:cubicBezTo>
                    <a:pt x="40" y="21"/>
                    <a:pt x="31" y="12"/>
                    <a:pt x="18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38" y="0"/>
                    <a:pt x="52" y="14"/>
                    <a:pt x="52" y="34"/>
                  </a:cubicBezTo>
                  <a:cubicBezTo>
                    <a:pt x="52" y="54"/>
                    <a:pt x="38" y="68"/>
                    <a:pt x="18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8" name="Freeform 54"/>
            <p:cNvSpPr>
              <a:spLocks noEditPoints="1"/>
            </p:cNvSpPr>
            <p:nvPr/>
          </p:nvSpPr>
          <p:spPr bwMode="auto">
            <a:xfrm>
              <a:off x="9142112" y="818949"/>
              <a:ext cx="320644" cy="322570"/>
            </a:xfrm>
            <a:custGeom>
              <a:avLst/>
              <a:gdLst>
                <a:gd name="T0" fmla="*/ 114 w 140"/>
                <a:gd name="T1" fmla="*/ 140 h 140"/>
                <a:gd name="T2" fmla="*/ 26 w 140"/>
                <a:gd name="T3" fmla="*/ 140 h 140"/>
                <a:gd name="T4" fmla="*/ 0 w 140"/>
                <a:gd name="T5" fmla="*/ 114 h 140"/>
                <a:gd name="T6" fmla="*/ 0 w 140"/>
                <a:gd name="T7" fmla="*/ 6 h 140"/>
                <a:gd name="T8" fmla="*/ 6 w 140"/>
                <a:gd name="T9" fmla="*/ 0 h 140"/>
                <a:gd name="T10" fmla="*/ 134 w 140"/>
                <a:gd name="T11" fmla="*/ 0 h 140"/>
                <a:gd name="T12" fmla="*/ 140 w 140"/>
                <a:gd name="T13" fmla="*/ 6 h 140"/>
                <a:gd name="T14" fmla="*/ 140 w 140"/>
                <a:gd name="T15" fmla="*/ 114 h 140"/>
                <a:gd name="T16" fmla="*/ 114 w 140"/>
                <a:gd name="T17" fmla="*/ 140 h 140"/>
                <a:gd name="T18" fmla="*/ 12 w 140"/>
                <a:gd name="T19" fmla="*/ 12 h 140"/>
                <a:gd name="T20" fmla="*/ 12 w 140"/>
                <a:gd name="T21" fmla="*/ 114 h 140"/>
                <a:gd name="T22" fmla="*/ 26 w 140"/>
                <a:gd name="T23" fmla="*/ 128 h 140"/>
                <a:gd name="T24" fmla="*/ 114 w 140"/>
                <a:gd name="T25" fmla="*/ 128 h 140"/>
                <a:gd name="T26" fmla="*/ 128 w 140"/>
                <a:gd name="T27" fmla="*/ 114 h 140"/>
                <a:gd name="T28" fmla="*/ 128 w 140"/>
                <a:gd name="T29" fmla="*/ 12 h 140"/>
                <a:gd name="T30" fmla="*/ 12 w 140"/>
                <a:gd name="T31" fmla="*/ 12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0" h="140">
                  <a:moveTo>
                    <a:pt x="114" y="140"/>
                  </a:moveTo>
                  <a:cubicBezTo>
                    <a:pt x="26" y="140"/>
                    <a:pt x="26" y="140"/>
                    <a:pt x="26" y="140"/>
                  </a:cubicBezTo>
                  <a:cubicBezTo>
                    <a:pt x="12" y="140"/>
                    <a:pt x="0" y="128"/>
                    <a:pt x="0" y="11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7" y="0"/>
                    <a:pt x="140" y="3"/>
                    <a:pt x="140" y="6"/>
                  </a:cubicBezTo>
                  <a:cubicBezTo>
                    <a:pt x="140" y="114"/>
                    <a:pt x="140" y="114"/>
                    <a:pt x="140" y="114"/>
                  </a:cubicBezTo>
                  <a:cubicBezTo>
                    <a:pt x="140" y="129"/>
                    <a:pt x="129" y="140"/>
                    <a:pt x="114" y="140"/>
                  </a:cubicBezTo>
                  <a:close/>
                  <a:moveTo>
                    <a:pt x="12" y="12"/>
                  </a:moveTo>
                  <a:cubicBezTo>
                    <a:pt x="12" y="114"/>
                    <a:pt x="12" y="114"/>
                    <a:pt x="12" y="114"/>
                  </a:cubicBezTo>
                  <a:cubicBezTo>
                    <a:pt x="12" y="122"/>
                    <a:pt x="18" y="128"/>
                    <a:pt x="26" y="128"/>
                  </a:cubicBezTo>
                  <a:cubicBezTo>
                    <a:pt x="114" y="128"/>
                    <a:pt x="114" y="128"/>
                    <a:pt x="114" y="128"/>
                  </a:cubicBezTo>
                  <a:cubicBezTo>
                    <a:pt x="122" y="128"/>
                    <a:pt x="128" y="122"/>
                    <a:pt x="128" y="114"/>
                  </a:cubicBezTo>
                  <a:cubicBezTo>
                    <a:pt x="128" y="12"/>
                    <a:pt x="128" y="12"/>
                    <a:pt x="128" y="12"/>
                  </a:cubicBezTo>
                  <a:lnTo>
                    <a:pt x="12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9" name="Freeform 55"/>
            <p:cNvSpPr>
              <a:spLocks noEditPoints="1"/>
            </p:cNvSpPr>
            <p:nvPr/>
          </p:nvSpPr>
          <p:spPr bwMode="auto">
            <a:xfrm>
              <a:off x="9416537" y="579188"/>
              <a:ext cx="114584" cy="158878"/>
            </a:xfrm>
            <a:custGeom>
              <a:avLst/>
              <a:gdLst>
                <a:gd name="T0" fmla="*/ 25 w 50"/>
                <a:gd name="T1" fmla="*/ 69 h 69"/>
                <a:gd name="T2" fmla="*/ 25 w 50"/>
                <a:gd name="T3" fmla="*/ 69 h 69"/>
                <a:gd name="T4" fmla="*/ 14 w 50"/>
                <a:gd name="T5" fmla="*/ 67 h 69"/>
                <a:gd name="T6" fmla="*/ 2 w 50"/>
                <a:gd name="T7" fmla="*/ 55 h 69"/>
                <a:gd name="T8" fmla="*/ 2 w 50"/>
                <a:gd name="T9" fmla="*/ 37 h 69"/>
                <a:gd name="T10" fmla="*/ 8 w 50"/>
                <a:gd name="T11" fmla="*/ 29 h 69"/>
                <a:gd name="T12" fmla="*/ 11 w 50"/>
                <a:gd name="T13" fmla="*/ 10 h 69"/>
                <a:gd name="T14" fmla="*/ 12 w 50"/>
                <a:gd name="T15" fmla="*/ 3 h 69"/>
                <a:gd name="T16" fmla="*/ 18 w 50"/>
                <a:gd name="T17" fmla="*/ 1 h 69"/>
                <a:gd name="T18" fmla="*/ 48 w 50"/>
                <a:gd name="T19" fmla="*/ 44 h 69"/>
                <a:gd name="T20" fmla="*/ 25 w 50"/>
                <a:gd name="T21" fmla="*/ 69 h 69"/>
                <a:gd name="T22" fmla="*/ 26 w 50"/>
                <a:gd name="T23" fmla="*/ 18 h 69"/>
                <a:gd name="T24" fmla="*/ 17 w 50"/>
                <a:gd name="T25" fmla="*/ 36 h 69"/>
                <a:gd name="T26" fmla="*/ 13 w 50"/>
                <a:gd name="T27" fmla="*/ 42 h 69"/>
                <a:gd name="T28" fmla="*/ 13 w 50"/>
                <a:gd name="T29" fmla="*/ 50 h 69"/>
                <a:gd name="T30" fmla="*/ 19 w 50"/>
                <a:gd name="T31" fmla="*/ 56 h 69"/>
                <a:gd name="T32" fmla="*/ 25 w 50"/>
                <a:gd name="T33" fmla="*/ 57 h 69"/>
                <a:gd name="T34" fmla="*/ 25 w 50"/>
                <a:gd name="T35" fmla="*/ 57 h 69"/>
                <a:gd name="T36" fmla="*/ 36 w 50"/>
                <a:gd name="T37" fmla="*/ 43 h 69"/>
                <a:gd name="T38" fmla="*/ 26 w 50"/>
                <a:gd name="T39" fmla="*/ 1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" h="69">
                  <a:moveTo>
                    <a:pt x="25" y="69"/>
                  </a:moveTo>
                  <a:cubicBezTo>
                    <a:pt x="25" y="69"/>
                    <a:pt x="25" y="69"/>
                    <a:pt x="25" y="69"/>
                  </a:cubicBezTo>
                  <a:cubicBezTo>
                    <a:pt x="21" y="69"/>
                    <a:pt x="18" y="68"/>
                    <a:pt x="14" y="67"/>
                  </a:cubicBezTo>
                  <a:cubicBezTo>
                    <a:pt x="9" y="64"/>
                    <a:pt x="4" y="60"/>
                    <a:pt x="2" y="55"/>
                  </a:cubicBezTo>
                  <a:cubicBezTo>
                    <a:pt x="0" y="49"/>
                    <a:pt x="0" y="43"/>
                    <a:pt x="2" y="37"/>
                  </a:cubicBezTo>
                  <a:cubicBezTo>
                    <a:pt x="4" y="34"/>
                    <a:pt x="6" y="32"/>
                    <a:pt x="8" y="29"/>
                  </a:cubicBezTo>
                  <a:cubicBezTo>
                    <a:pt x="14" y="22"/>
                    <a:pt x="16" y="18"/>
                    <a:pt x="11" y="10"/>
                  </a:cubicBezTo>
                  <a:cubicBezTo>
                    <a:pt x="10" y="8"/>
                    <a:pt x="10" y="5"/>
                    <a:pt x="12" y="3"/>
                  </a:cubicBezTo>
                  <a:cubicBezTo>
                    <a:pt x="13" y="1"/>
                    <a:pt x="15" y="0"/>
                    <a:pt x="18" y="1"/>
                  </a:cubicBezTo>
                  <a:cubicBezTo>
                    <a:pt x="41" y="6"/>
                    <a:pt x="50" y="27"/>
                    <a:pt x="48" y="44"/>
                  </a:cubicBezTo>
                  <a:cubicBezTo>
                    <a:pt x="46" y="59"/>
                    <a:pt x="37" y="69"/>
                    <a:pt x="25" y="69"/>
                  </a:cubicBezTo>
                  <a:close/>
                  <a:moveTo>
                    <a:pt x="26" y="18"/>
                  </a:moveTo>
                  <a:cubicBezTo>
                    <a:pt x="26" y="26"/>
                    <a:pt x="21" y="32"/>
                    <a:pt x="17" y="36"/>
                  </a:cubicBezTo>
                  <a:cubicBezTo>
                    <a:pt x="16" y="39"/>
                    <a:pt x="14" y="41"/>
                    <a:pt x="13" y="42"/>
                  </a:cubicBezTo>
                  <a:cubicBezTo>
                    <a:pt x="12" y="45"/>
                    <a:pt x="12" y="48"/>
                    <a:pt x="13" y="50"/>
                  </a:cubicBezTo>
                  <a:cubicBezTo>
                    <a:pt x="14" y="53"/>
                    <a:pt x="16" y="54"/>
                    <a:pt x="19" y="56"/>
                  </a:cubicBezTo>
                  <a:cubicBezTo>
                    <a:pt x="21" y="57"/>
                    <a:pt x="23" y="57"/>
                    <a:pt x="25" y="57"/>
                  </a:cubicBezTo>
                  <a:cubicBezTo>
                    <a:pt x="25" y="57"/>
                    <a:pt x="25" y="57"/>
                    <a:pt x="25" y="57"/>
                  </a:cubicBezTo>
                  <a:cubicBezTo>
                    <a:pt x="32" y="57"/>
                    <a:pt x="35" y="49"/>
                    <a:pt x="36" y="43"/>
                  </a:cubicBezTo>
                  <a:cubicBezTo>
                    <a:pt x="37" y="34"/>
                    <a:pt x="34" y="24"/>
                    <a:pt x="26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0" name="Freeform 56"/>
            <p:cNvSpPr>
              <a:spLocks/>
            </p:cNvSpPr>
            <p:nvPr/>
          </p:nvSpPr>
          <p:spPr bwMode="auto">
            <a:xfrm>
              <a:off x="9368392" y="701476"/>
              <a:ext cx="94364" cy="145397"/>
            </a:xfrm>
            <a:custGeom>
              <a:avLst/>
              <a:gdLst>
                <a:gd name="T0" fmla="*/ 7 w 41"/>
                <a:gd name="T1" fmla="*/ 63 h 63"/>
                <a:gd name="T2" fmla="*/ 4 w 41"/>
                <a:gd name="T3" fmla="*/ 62 h 63"/>
                <a:gd name="T4" fmla="*/ 1 w 41"/>
                <a:gd name="T5" fmla="*/ 54 h 63"/>
                <a:gd name="T6" fmla="*/ 29 w 41"/>
                <a:gd name="T7" fmla="*/ 4 h 63"/>
                <a:gd name="T8" fmla="*/ 37 w 41"/>
                <a:gd name="T9" fmla="*/ 1 h 63"/>
                <a:gd name="T10" fmla="*/ 40 w 41"/>
                <a:gd name="T11" fmla="*/ 9 h 63"/>
                <a:gd name="T12" fmla="*/ 12 w 41"/>
                <a:gd name="T13" fmla="*/ 60 h 63"/>
                <a:gd name="T14" fmla="*/ 7 w 41"/>
                <a:gd name="T1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63">
                  <a:moveTo>
                    <a:pt x="7" y="63"/>
                  </a:moveTo>
                  <a:cubicBezTo>
                    <a:pt x="6" y="63"/>
                    <a:pt x="5" y="63"/>
                    <a:pt x="4" y="62"/>
                  </a:cubicBezTo>
                  <a:cubicBezTo>
                    <a:pt x="1" y="61"/>
                    <a:pt x="0" y="57"/>
                    <a:pt x="1" y="5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1" y="1"/>
                    <a:pt x="34" y="0"/>
                    <a:pt x="37" y="1"/>
                  </a:cubicBezTo>
                  <a:cubicBezTo>
                    <a:pt x="40" y="3"/>
                    <a:pt x="41" y="6"/>
                    <a:pt x="40" y="9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1" y="62"/>
                    <a:pt x="9" y="63"/>
                    <a:pt x="7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1" name="Freeform 57"/>
            <p:cNvSpPr>
              <a:spLocks/>
            </p:cNvSpPr>
            <p:nvPr/>
          </p:nvSpPr>
          <p:spPr bwMode="auto">
            <a:xfrm>
              <a:off x="9416537" y="708216"/>
              <a:ext cx="71254" cy="138657"/>
            </a:xfrm>
            <a:custGeom>
              <a:avLst/>
              <a:gdLst>
                <a:gd name="T0" fmla="*/ 6 w 31"/>
                <a:gd name="T1" fmla="*/ 60 h 60"/>
                <a:gd name="T2" fmla="*/ 4 w 31"/>
                <a:gd name="T3" fmla="*/ 60 h 60"/>
                <a:gd name="T4" fmla="*/ 1 w 31"/>
                <a:gd name="T5" fmla="*/ 52 h 60"/>
                <a:gd name="T6" fmla="*/ 19 w 31"/>
                <a:gd name="T7" fmla="*/ 5 h 60"/>
                <a:gd name="T8" fmla="*/ 26 w 31"/>
                <a:gd name="T9" fmla="*/ 1 h 60"/>
                <a:gd name="T10" fmla="*/ 30 w 31"/>
                <a:gd name="T11" fmla="*/ 9 h 60"/>
                <a:gd name="T12" fmla="*/ 12 w 31"/>
                <a:gd name="T13" fmla="*/ 56 h 60"/>
                <a:gd name="T14" fmla="*/ 6 w 31"/>
                <a:gd name="T1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60">
                  <a:moveTo>
                    <a:pt x="6" y="60"/>
                  </a:moveTo>
                  <a:cubicBezTo>
                    <a:pt x="6" y="60"/>
                    <a:pt x="5" y="60"/>
                    <a:pt x="4" y="60"/>
                  </a:cubicBezTo>
                  <a:cubicBezTo>
                    <a:pt x="1" y="58"/>
                    <a:pt x="0" y="55"/>
                    <a:pt x="1" y="52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2"/>
                    <a:pt x="23" y="0"/>
                    <a:pt x="26" y="1"/>
                  </a:cubicBezTo>
                  <a:cubicBezTo>
                    <a:pt x="29" y="3"/>
                    <a:pt x="31" y="6"/>
                    <a:pt x="30" y="9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1" y="59"/>
                    <a:pt x="9" y="60"/>
                    <a:pt x="6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2" name="Freeform 58"/>
            <p:cNvSpPr>
              <a:spLocks noEditPoints="1"/>
            </p:cNvSpPr>
            <p:nvPr/>
          </p:nvSpPr>
          <p:spPr bwMode="auto">
            <a:xfrm>
              <a:off x="9115151" y="671626"/>
              <a:ext cx="146360" cy="175247"/>
            </a:xfrm>
            <a:custGeom>
              <a:avLst/>
              <a:gdLst>
                <a:gd name="T0" fmla="*/ 58 w 64"/>
                <a:gd name="T1" fmla="*/ 76 h 76"/>
                <a:gd name="T2" fmla="*/ 58 w 64"/>
                <a:gd name="T3" fmla="*/ 76 h 76"/>
                <a:gd name="T4" fmla="*/ 26 w 64"/>
                <a:gd name="T5" fmla="*/ 76 h 76"/>
                <a:gd name="T6" fmla="*/ 21 w 64"/>
                <a:gd name="T7" fmla="*/ 73 h 76"/>
                <a:gd name="T8" fmla="*/ 5 w 64"/>
                <a:gd name="T9" fmla="*/ 41 h 76"/>
                <a:gd name="T10" fmla="*/ 4 w 64"/>
                <a:gd name="T11" fmla="*/ 39 h 76"/>
                <a:gd name="T12" fmla="*/ 0 w 64"/>
                <a:gd name="T13" fmla="*/ 7 h 76"/>
                <a:gd name="T14" fmla="*/ 3 w 64"/>
                <a:gd name="T15" fmla="*/ 1 h 76"/>
                <a:gd name="T16" fmla="*/ 9 w 64"/>
                <a:gd name="T17" fmla="*/ 1 h 76"/>
                <a:gd name="T18" fmla="*/ 37 w 64"/>
                <a:gd name="T19" fmla="*/ 17 h 76"/>
                <a:gd name="T20" fmla="*/ 39 w 64"/>
                <a:gd name="T21" fmla="*/ 19 h 76"/>
                <a:gd name="T22" fmla="*/ 63 w 64"/>
                <a:gd name="T23" fmla="*/ 67 h 76"/>
                <a:gd name="T24" fmla="*/ 64 w 64"/>
                <a:gd name="T25" fmla="*/ 70 h 76"/>
                <a:gd name="T26" fmla="*/ 58 w 64"/>
                <a:gd name="T27" fmla="*/ 76 h 76"/>
                <a:gd name="T28" fmla="*/ 30 w 64"/>
                <a:gd name="T29" fmla="*/ 64 h 76"/>
                <a:gd name="T30" fmla="*/ 48 w 64"/>
                <a:gd name="T31" fmla="*/ 64 h 76"/>
                <a:gd name="T32" fmla="*/ 29 w 64"/>
                <a:gd name="T33" fmla="*/ 26 h 76"/>
                <a:gd name="T34" fmla="*/ 13 w 64"/>
                <a:gd name="T35" fmla="*/ 17 h 76"/>
                <a:gd name="T36" fmla="*/ 16 w 64"/>
                <a:gd name="T37" fmla="*/ 36 h 76"/>
                <a:gd name="T38" fmla="*/ 30 w 64"/>
                <a:gd name="T39" fmla="*/ 6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4" h="76">
                  <a:moveTo>
                    <a:pt x="58" y="76"/>
                  </a:moveTo>
                  <a:cubicBezTo>
                    <a:pt x="58" y="76"/>
                    <a:pt x="58" y="76"/>
                    <a:pt x="58" y="76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4" y="76"/>
                    <a:pt x="22" y="75"/>
                    <a:pt x="21" y="73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0"/>
                    <a:pt x="4" y="39"/>
                    <a:pt x="4" y="3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1" y="2"/>
                    <a:pt x="3" y="1"/>
                  </a:cubicBezTo>
                  <a:cubicBezTo>
                    <a:pt x="5" y="0"/>
                    <a:pt x="7" y="0"/>
                    <a:pt x="9" y="1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9" y="18"/>
                    <a:pt x="39" y="19"/>
                  </a:cubicBezTo>
                  <a:cubicBezTo>
                    <a:pt x="63" y="67"/>
                    <a:pt x="63" y="67"/>
                    <a:pt x="63" y="67"/>
                  </a:cubicBezTo>
                  <a:cubicBezTo>
                    <a:pt x="64" y="68"/>
                    <a:pt x="64" y="69"/>
                    <a:pt x="64" y="70"/>
                  </a:cubicBezTo>
                  <a:cubicBezTo>
                    <a:pt x="64" y="73"/>
                    <a:pt x="61" y="76"/>
                    <a:pt x="58" y="76"/>
                  </a:cubicBezTo>
                  <a:close/>
                  <a:moveTo>
                    <a:pt x="30" y="64"/>
                  </a:moveTo>
                  <a:cubicBezTo>
                    <a:pt x="48" y="64"/>
                    <a:pt x="48" y="64"/>
                    <a:pt x="48" y="64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6" y="36"/>
                    <a:pt x="16" y="36"/>
                    <a:pt x="16" y="36"/>
                  </a:cubicBezTo>
                  <a:lnTo>
                    <a:pt x="30" y="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3" name="Freeform 59"/>
            <p:cNvSpPr>
              <a:spLocks/>
            </p:cNvSpPr>
            <p:nvPr/>
          </p:nvSpPr>
          <p:spPr bwMode="auto">
            <a:xfrm>
              <a:off x="9121891" y="706290"/>
              <a:ext cx="86661" cy="66440"/>
            </a:xfrm>
            <a:custGeom>
              <a:avLst/>
              <a:gdLst>
                <a:gd name="T0" fmla="*/ 7 w 38"/>
                <a:gd name="T1" fmla="*/ 29 h 29"/>
                <a:gd name="T2" fmla="*/ 2 w 38"/>
                <a:gd name="T3" fmla="*/ 26 h 29"/>
                <a:gd name="T4" fmla="*/ 4 w 38"/>
                <a:gd name="T5" fmla="*/ 18 h 29"/>
                <a:gd name="T6" fmla="*/ 28 w 38"/>
                <a:gd name="T7" fmla="*/ 2 h 29"/>
                <a:gd name="T8" fmla="*/ 36 w 38"/>
                <a:gd name="T9" fmla="*/ 4 h 29"/>
                <a:gd name="T10" fmla="*/ 34 w 38"/>
                <a:gd name="T11" fmla="*/ 12 h 29"/>
                <a:gd name="T12" fmla="*/ 10 w 38"/>
                <a:gd name="T13" fmla="*/ 28 h 29"/>
                <a:gd name="T14" fmla="*/ 7 w 38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29">
                  <a:moveTo>
                    <a:pt x="7" y="29"/>
                  </a:moveTo>
                  <a:cubicBezTo>
                    <a:pt x="5" y="29"/>
                    <a:pt x="3" y="28"/>
                    <a:pt x="2" y="26"/>
                  </a:cubicBezTo>
                  <a:cubicBezTo>
                    <a:pt x="0" y="24"/>
                    <a:pt x="1" y="20"/>
                    <a:pt x="4" y="18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30" y="0"/>
                    <a:pt x="34" y="1"/>
                    <a:pt x="36" y="4"/>
                  </a:cubicBezTo>
                  <a:cubicBezTo>
                    <a:pt x="38" y="6"/>
                    <a:pt x="37" y="10"/>
                    <a:pt x="34" y="12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9" y="29"/>
                    <a:pt x="8" y="29"/>
                    <a:pt x="7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4" name="Freeform 60"/>
            <p:cNvSpPr>
              <a:spLocks noEditPoints="1"/>
            </p:cNvSpPr>
            <p:nvPr/>
          </p:nvSpPr>
          <p:spPr bwMode="auto">
            <a:xfrm>
              <a:off x="9251882" y="579188"/>
              <a:ext cx="137694" cy="267685"/>
            </a:xfrm>
            <a:custGeom>
              <a:avLst/>
              <a:gdLst>
                <a:gd name="T0" fmla="*/ 54 w 60"/>
                <a:gd name="T1" fmla="*/ 116 h 116"/>
                <a:gd name="T2" fmla="*/ 6 w 60"/>
                <a:gd name="T3" fmla="*/ 116 h 116"/>
                <a:gd name="T4" fmla="*/ 0 w 60"/>
                <a:gd name="T5" fmla="*/ 110 h 116"/>
                <a:gd name="T6" fmla="*/ 0 w 60"/>
                <a:gd name="T7" fmla="*/ 6 h 116"/>
                <a:gd name="T8" fmla="*/ 6 w 60"/>
                <a:gd name="T9" fmla="*/ 0 h 116"/>
                <a:gd name="T10" fmla="*/ 54 w 60"/>
                <a:gd name="T11" fmla="*/ 0 h 116"/>
                <a:gd name="T12" fmla="*/ 60 w 60"/>
                <a:gd name="T13" fmla="*/ 6 h 116"/>
                <a:gd name="T14" fmla="*/ 60 w 60"/>
                <a:gd name="T15" fmla="*/ 110 h 116"/>
                <a:gd name="T16" fmla="*/ 54 w 60"/>
                <a:gd name="T17" fmla="*/ 116 h 116"/>
                <a:gd name="T18" fmla="*/ 12 w 60"/>
                <a:gd name="T19" fmla="*/ 104 h 116"/>
                <a:gd name="T20" fmla="*/ 48 w 60"/>
                <a:gd name="T21" fmla="*/ 104 h 116"/>
                <a:gd name="T22" fmla="*/ 48 w 60"/>
                <a:gd name="T23" fmla="*/ 12 h 116"/>
                <a:gd name="T24" fmla="*/ 12 w 60"/>
                <a:gd name="T25" fmla="*/ 12 h 116"/>
                <a:gd name="T26" fmla="*/ 12 w 60"/>
                <a:gd name="T27" fmla="*/ 10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0" h="116">
                  <a:moveTo>
                    <a:pt x="54" y="116"/>
                  </a:moveTo>
                  <a:cubicBezTo>
                    <a:pt x="6" y="116"/>
                    <a:pt x="6" y="116"/>
                    <a:pt x="6" y="116"/>
                  </a:cubicBezTo>
                  <a:cubicBezTo>
                    <a:pt x="3" y="116"/>
                    <a:pt x="0" y="113"/>
                    <a:pt x="0" y="1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7" y="0"/>
                    <a:pt x="60" y="3"/>
                    <a:pt x="60" y="6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3"/>
                    <a:pt x="57" y="116"/>
                    <a:pt x="54" y="116"/>
                  </a:cubicBezTo>
                  <a:close/>
                  <a:moveTo>
                    <a:pt x="12" y="104"/>
                  </a:moveTo>
                  <a:cubicBezTo>
                    <a:pt x="48" y="104"/>
                    <a:pt x="48" y="104"/>
                    <a:pt x="48" y="104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12" y="12"/>
                    <a:pt x="12" y="12"/>
                    <a:pt x="12" y="12"/>
                  </a:cubicBezTo>
                  <a:lnTo>
                    <a:pt x="12" y="1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5" name="Freeform 61"/>
            <p:cNvSpPr>
              <a:spLocks/>
            </p:cNvSpPr>
            <p:nvPr/>
          </p:nvSpPr>
          <p:spPr bwMode="auto">
            <a:xfrm>
              <a:off x="9306767" y="635036"/>
              <a:ext cx="82809" cy="26961"/>
            </a:xfrm>
            <a:custGeom>
              <a:avLst/>
              <a:gdLst>
                <a:gd name="T0" fmla="*/ 30 w 36"/>
                <a:gd name="T1" fmla="*/ 12 h 12"/>
                <a:gd name="T2" fmla="*/ 6 w 36"/>
                <a:gd name="T3" fmla="*/ 12 h 12"/>
                <a:gd name="T4" fmla="*/ 0 w 36"/>
                <a:gd name="T5" fmla="*/ 6 h 12"/>
                <a:gd name="T6" fmla="*/ 6 w 36"/>
                <a:gd name="T7" fmla="*/ 0 h 12"/>
                <a:gd name="T8" fmla="*/ 30 w 36"/>
                <a:gd name="T9" fmla="*/ 0 h 12"/>
                <a:gd name="T10" fmla="*/ 36 w 36"/>
                <a:gd name="T11" fmla="*/ 6 h 12"/>
                <a:gd name="T12" fmla="*/ 30 w 36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2">
                  <a:moveTo>
                    <a:pt x="30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3" y="0"/>
                    <a:pt x="36" y="3"/>
                    <a:pt x="36" y="6"/>
                  </a:cubicBezTo>
                  <a:cubicBezTo>
                    <a:pt x="36" y="9"/>
                    <a:pt x="33" y="12"/>
                    <a:pt x="3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6" name="Freeform 62"/>
            <p:cNvSpPr>
              <a:spLocks/>
            </p:cNvSpPr>
            <p:nvPr/>
          </p:nvSpPr>
          <p:spPr bwMode="auto">
            <a:xfrm>
              <a:off x="9325062" y="671626"/>
              <a:ext cx="64514" cy="27924"/>
            </a:xfrm>
            <a:custGeom>
              <a:avLst/>
              <a:gdLst>
                <a:gd name="T0" fmla="*/ 22 w 28"/>
                <a:gd name="T1" fmla="*/ 12 h 12"/>
                <a:gd name="T2" fmla="*/ 6 w 28"/>
                <a:gd name="T3" fmla="*/ 12 h 12"/>
                <a:gd name="T4" fmla="*/ 0 w 28"/>
                <a:gd name="T5" fmla="*/ 6 h 12"/>
                <a:gd name="T6" fmla="*/ 6 w 28"/>
                <a:gd name="T7" fmla="*/ 0 h 12"/>
                <a:gd name="T8" fmla="*/ 22 w 28"/>
                <a:gd name="T9" fmla="*/ 0 h 12"/>
                <a:gd name="T10" fmla="*/ 28 w 28"/>
                <a:gd name="T11" fmla="*/ 6 h 12"/>
                <a:gd name="T12" fmla="*/ 22 w 28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2">
                  <a:moveTo>
                    <a:pt x="22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5" y="0"/>
                    <a:pt x="28" y="3"/>
                    <a:pt x="28" y="6"/>
                  </a:cubicBezTo>
                  <a:cubicBezTo>
                    <a:pt x="28" y="9"/>
                    <a:pt x="25" y="12"/>
                    <a:pt x="2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7" name="Freeform 63"/>
            <p:cNvSpPr>
              <a:spLocks/>
            </p:cNvSpPr>
            <p:nvPr/>
          </p:nvSpPr>
          <p:spPr bwMode="auto">
            <a:xfrm>
              <a:off x="9306767" y="708216"/>
              <a:ext cx="82809" cy="27924"/>
            </a:xfrm>
            <a:custGeom>
              <a:avLst/>
              <a:gdLst>
                <a:gd name="T0" fmla="*/ 30 w 36"/>
                <a:gd name="T1" fmla="*/ 12 h 12"/>
                <a:gd name="T2" fmla="*/ 6 w 36"/>
                <a:gd name="T3" fmla="*/ 12 h 12"/>
                <a:gd name="T4" fmla="*/ 0 w 36"/>
                <a:gd name="T5" fmla="*/ 6 h 12"/>
                <a:gd name="T6" fmla="*/ 6 w 36"/>
                <a:gd name="T7" fmla="*/ 0 h 12"/>
                <a:gd name="T8" fmla="*/ 30 w 36"/>
                <a:gd name="T9" fmla="*/ 0 h 12"/>
                <a:gd name="T10" fmla="*/ 36 w 36"/>
                <a:gd name="T11" fmla="*/ 6 h 12"/>
                <a:gd name="T12" fmla="*/ 30 w 36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2">
                  <a:moveTo>
                    <a:pt x="30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3" y="0"/>
                    <a:pt x="36" y="3"/>
                    <a:pt x="36" y="6"/>
                  </a:cubicBezTo>
                  <a:cubicBezTo>
                    <a:pt x="36" y="9"/>
                    <a:pt x="33" y="12"/>
                    <a:pt x="3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8" name="Freeform 64"/>
            <p:cNvSpPr>
              <a:spLocks/>
            </p:cNvSpPr>
            <p:nvPr/>
          </p:nvSpPr>
          <p:spPr bwMode="auto">
            <a:xfrm>
              <a:off x="9325062" y="764064"/>
              <a:ext cx="64514" cy="26961"/>
            </a:xfrm>
            <a:custGeom>
              <a:avLst/>
              <a:gdLst>
                <a:gd name="T0" fmla="*/ 22 w 28"/>
                <a:gd name="T1" fmla="*/ 12 h 12"/>
                <a:gd name="T2" fmla="*/ 6 w 28"/>
                <a:gd name="T3" fmla="*/ 12 h 12"/>
                <a:gd name="T4" fmla="*/ 0 w 28"/>
                <a:gd name="T5" fmla="*/ 6 h 12"/>
                <a:gd name="T6" fmla="*/ 6 w 28"/>
                <a:gd name="T7" fmla="*/ 0 h 12"/>
                <a:gd name="T8" fmla="*/ 22 w 28"/>
                <a:gd name="T9" fmla="*/ 0 h 12"/>
                <a:gd name="T10" fmla="*/ 28 w 28"/>
                <a:gd name="T11" fmla="*/ 6 h 12"/>
                <a:gd name="T12" fmla="*/ 22 w 28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2">
                  <a:moveTo>
                    <a:pt x="22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5" y="0"/>
                    <a:pt x="28" y="3"/>
                    <a:pt x="28" y="6"/>
                  </a:cubicBezTo>
                  <a:cubicBezTo>
                    <a:pt x="28" y="9"/>
                    <a:pt x="25" y="12"/>
                    <a:pt x="2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09" name="TextBox 108"/>
          <p:cNvSpPr txBox="1"/>
          <p:nvPr/>
        </p:nvSpPr>
        <p:spPr>
          <a:xfrm>
            <a:off x="8868668" y="5857081"/>
            <a:ext cx="3718560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3200" b="1" dirty="0">
                <a:solidFill>
                  <a:schemeClr val="bg2"/>
                </a:solidFill>
                <a:latin typeface="+mj-lt"/>
                <a:ea typeface="Roboto" pitchFamily="2" charset="0"/>
              </a:rPr>
              <a:t>Monitoring</a:t>
            </a:r>
          </a:p>
        </p:txBody>
      </p:sp>
      <p:cxnSp>
        <p:nvCxnSpPr>
          <p:cNvPr id="10" name="Straight Connector 9"/>
          <p:cNvCxnSpPr/>
          <p:nvPr/>
        </p:nvCxnSpPr>
        <p:spPr>
          <a:xfrm flipH="1">
            <a:off x="3288529" y="0"/>
            <a:ext cx="794828" cy="685800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" name="Group 8"/>
          <p:cNvGrpSpPr/>
          <p:nvPr/>
        </p:nvGrpSpPr>
        <p:grpSpPr>
          <a:xfrm>
            <a:off x="9599024" y="4199601"/>
            <a:ext cx="643471" cy="603438"/>
            <a:chOff x="3490917" y="990599"/>
            <a:chExt cx="5205415" cy="4881563"/>
          </a:xfrm>
          <a:solidFill>
            <a:schemeClr val="bg2"/>
          </a:solidFill>
        </p:grpSpPr>
        <p:sp>
          <p:nvSpPr>
            <p:cNvPr id="11" name="Freeform 21"/>
            <p:cNvSpPr>
              <a:spLocks/>
            </p:cNvSpPr>
            <p:nvPr/>
          </p:nvSpPr>
          <p:spPr bwMode="auto">
            <a:xfrm>
              <a:off x="6600826" y="3024188"/>
              <a:ext cx="204788" cy="204788"/>
            </a:xfrm>
            <a:custGeom>
              <a:avLst/>
              <a:gdLst>
                <a:gd name="T0" fmla="*/ 129 w 256"/>
                <a:gd name="T1" fmla="*/ 0 h 256"/>
                <a:gd name="T2" fmla="*/ 163 w 256"/>
                <a:gd name="T3" fmla="*/ 4 h 256"/>
                <a:gd name="T4" fmla="*/ 192 w 256"/>
                <a:gd name="T5" fmla="*/ 18 h 256"/>
                <a:gd name="T6" fmla="*/ 218 w 256"/>
                <a:gd name="T7" fmla="*/ 37 h 256"/>
                <a:gd name="T8" fmla="*/ 238 w 256"/>
                <a:gd name="T9" fmla="*/ 63 h 256"/>
                <a:gd name="T10" fmla="*/ 252 w 256"/>
                <a:gd name="T11" fmla="*/ 93 h 256"/>
                <a:gd name="T12" fmla="*/ 256 w 256"/>
                <a:gd name="T13" fmla="*/ 127 h 256"/>
                <a:gd name="T14" fmla="*/ 252 w 256"/>
                <a:gd name="T15" fmla="*/ 163 h 256"/>
                <a:gd name="T16" fmla="*/ 238 w 256"/>
                <a:gd name="T17" fmla="*/ 193 h 256"/>
                <a:gd name="T18" fmla="*/ 218 w 256"/>
                <a:gd name="T19" fmla="*/ 219 h 256"/>
                <a:gd name="T20" fmla="*/ 192 w 256"/>
                <a:gd name="T21" fmla="*/ 238 h 256"/>
                <a:gd name="T22" fmla="*/ 163 w 256"/>
                <a:gd name="T23" fmla="*/ 252 h 256"/>
                <a:gd name="T24" fmla="*/ 129 w 256"/>
                <a:gd name="T25" fmla="*/ 256 h 256"/>
                <a:gd name="T26" fmla="*/ 95 w 256"/>
                <a:gd name="T27" fmla="*/ 252 h 256"/>
                <a:gd name="T28" fmla="*/ 63 w 256"/>
                <a:gd name="T29" fmla="*/ 238 h 256"/>
                <a:gd name="T30" fmla="*/ 37 w 256"/>
                <a:gd name="T31" fmla="*/ 219 h 256"/>
                <a:gd name="T32" fmla="*/ 17 w 256"/>
                <a:gd name="T33" fmla="*/ 193 h 256"/>
                <a:gd name="T34" fmla="*/ 5 w 256"/>
                <a:gd name="T35" fmla="*/ 163 h 256"/>
                <a:gd name="T36" fmla="*/ 0 w 256"/>
                <a:gd name="T37" fmla="*/ 127 h 256"/>
                <a:gd name="T38" fmla="*/ 5 w 256"/>
                <a:gd name="T39" fmla="*/ 93 h 256"/>
                <a:gd name="T40" fmla="*/ 17 w 256"/>
                <a:gd name="T41" fmla="*/ 63 h 256"/>
                <a:gd name="T42" fmla="*/ 37 w 256"/>
                <a:gd name="T43" fmla="*/ 37 h 256"/>
                <a:gd name="T44" fmla="*/ 63 w 256"/>
                <a:gd name="T45" fmla="*/ 18 h 256"/>
                <a:gd name="T46" fmla="*/ 95 w 256"/>
                <a:gd name="T47" fmla="*/ 4 h 256"/>
                <a:gd name="T48" fmla="*/ 129 w 256"/>
                <a:gd name="T49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6" h="256">
                  <a:moveTo>
                    <a:pt x="129" y="0"/>
                  </a:moveTo>
                  <a:lnTo>
                    <a:pt x="163" y="4"/>
                  </a:lnTo>
                  <a:lnTo>
                    <a:pt x="192" y="18"/>
                  </a:lnTo>
                  <a:lnTo>
                    <a:pt x="218" y="37"/>
                  </a:lnTo>
                  <a:lnTo>
                    <a:pt x="238" y="63"/>
                  </a:lnTo>
                  <a:lnTo>
                    <a:pt x="252" y="93"/>
                  </a:lnTo>
                  <a:lnTo>
                    <a:pt x="256" y="127"/>
                  </a:lnTo>
                  <a:lnTo>
                    <a:pt x="252" y="163"/>
                  </a:lnTo>
                  <a:lnTo>
                    <a:pt x="238" y="193"/>
                  </a:lnTo>
                  <a:lnTo>
                    <a:pt x="218" y="219"/>
                  </a:lnTo>
                  <a:lnTo>
                    <a:pt x="192" y="238"/>
                  </a:lnTo>
                  <a:lnTo>
                    <a:pt x="163" y="252"/>
                  </a:lnTo>
                  <a:lnTo>
                    <a:pt x="129" y="256"/>
                  </a:lnTo>
                  <a:lnTo>
                    <a:pt x="95" y="252"/>
                  </a:lnTo>
                  <a:lnTo>
                    <a:pt x="63" y="238"/>
                  </a:lnTo>
                  <a:lnTo>
                    <a:pt x="37" y="219"/>
                  </a:lnTo>
                  <a:lnTo>
                    <a:pt x="17" y="193"/>
                  </a:lnTo>
                  <a:lnTo>
                    <a:pt x="5" y="163"/>
                  </a:lnTo>
                  <a:lnTo>
                    <a:pt x="0" y="127"/>
                  </a:lnTo>
                  <a:lnTo>
                    <a:pt x="5" y="93"/>
                  </a:lnTo>
                  <a:lnTo>
                    <a:pt x="17" y="63"/>
                  </a:lnTo>
                  <a:lnTo>
                    <a:pt x="37" y="37"/>
                  </a:lnTo>
                  <a:lnTo>
                    <a:pt x="63" y="18"/>
                  </a:lnTo>
                  <a:lnTo>
                    <a:pt x="95" y="4"/>
                  </a:lnTo>
                  <a:lnTo>
                    <a:pt x="1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2" name="Freeform 22"/>
            <p:cNvSpPr>
              <a:spLocks/>
            </p:cNvSpPr>
            <p:nvPr/>
          </p:nvSpPr>
          <p:spPr bwMode="auto">
            <a:xfrm>
              <a:off x="6600826" y="3633788"/>
              <a:ext cx="204788" cy="204788"/>
            </a:xfrm>
            <a:custGeom>
              <a:avLst/>
              <a:gdLst>
                <a:gd name="T0" fmla="*/ 129 w 256"/>
                <a:gd name="T1" fmla="*/ 0 h 256"/>
                <a:gd name="T2" fmla="*/ 163 w 256"/>
                <a:gd name="T3" fmla="*/ 6 h 256"/>
                <a:gd name="T4" fmla="*/ 192 w 256"/>
                <a:gd name="T5" fmla="*/ 18 h 256"/>
                <a:gd name="T6" fmla="*/ 218 w 256"/>
                <a:gd name="T7" fmla="*/ 37 h 256"/>
                <a:gd name="T8" fmla="*/ 238 w 256"/>
                <a:gd name="T9" fmla="*/ 63 h 256"/>
                <a:gd name="T10" fmla="*/ 252 w 256"/>
                <a:gd name="T11" fmla="*/ 95 h 256"/>
                <a:gd name="T12" fmla="*/ 256 w 256"/>
                <a:gd name="T13" fmla="*/ 129 h 256"/>
                <a:gd name="T14" fmla="*/ 252 w 256"/>
                <a:gd name="T15" fmla="*/ 163 h 256"/>
                <a:gd name="T16" fmla="*/ 238 w 256"/>
                <a:gd name="T17" fmla="*/ 193 h 256"/>
                <a:gd name="T18" fmla="*/ 218 w 256"/>
                <a:gd name="T19" fmla="*/ 219 h 256"/>
                <a:gd name="T20" fmla="*/ 192 w 256"/>
                <a:gd name="T21" fmla="*/ 238 h 256"/>
                <a:gd name="T22" fmla="*/ 163 w 256"/>
                <a:gd name="T23" fmla="*/ 252 h 256"/>
                <a:gd name="T24" fmla="*/ 129 w 256"/>
                <a:gd name="T25" fmla="*/ 256 h 256"/>
                <a:gd name="T26" fmla="*/ 95 w 256"/>
                <a:gd name="T27" fmla="*/ 252 h 256"/>
                <a:gd name="T28" fmla="*/ 63 w 256"/>
                <a:gd name="T29" fmla="*/ 238 h 256"/>
                <a:gd name="T30" fmla="*/ 37 w 256"/>
                <a:gd name="T31" fmla="*/ 219 h 256"/>
                <a:gd name="T32" fmla="*/ 17 w 256"/>
                <a:gd name="T33" fmla="*/ 193 h 256"/>
                <a:gd name="T34" fmla="*/ 5 w 256"/>
                <a:gd name="T35" fmla="*/ 163 h 256"/>
                <a:gd name="T36" fmla="*/ 0 w 256"/>
                <a:gd name="T37" fmla="*/ 129 h 256"/>
                <a:gd name="T38" fmla="*/ 5 w 256"/>
                <a:gd name="T39" fmla="*/ 95 h 256"/>
                <a:gd name="T40" fmla="*/ 17 w 256"/>
                <a:gd name="T41" fmla="*/ 63 h 256"/>
                <a:gd name="T42" fmla="*/ 37 w 256"/>
                <a:gd name="T43" fmla="*/ 37 h 256"/>
                <a:gd name="T44" fmla="*/ 63 w 256"/>
                <a:gd name="T45" fmla="*/ 18 h 256"/>
                <a:gd name="T46" fmla="*/ 95 w 256"/>
                <a:gd name="T47" fmla="*/ 6 h 256"/>
                <a:gd name="T48" fmla="*/ 129 w 256"/>
                <a:gd name="T49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6" h="256">
                  <a:moveTo>
                    <a:pt x="129" y="0"/>
                  </a:moveTo>
                  <a:lnTo>
                    <a:pt x="163" y="6"/>
                  </a:lnTo>
                  <a:lnTo>
                    <a:pt x="192" y="18"/>
                  </a:lnTo>
                  <a:lnTo>
                    <a:pt x="218" y="37"/>
                  </a:lnTo>
                  <a:lnTo>
                    <a:pt x="238" y="63"/>
                  </a:lnTo>
                  <a:lnTo>
                    <a:pt x="252" y="95"/>
                  </a:lnTo>
                  <a:lnTo>
                    <a:pt x="256" y="129"/>
                  </a:lnTo>
                  <a:lnTo>
                    <a:pt x="252" y="163"/>
                  </a:lnTo>
                  <a:lnTo>
                    <a:pt x="238" y="193"/>
                  </a:lnTo>
                  <a:lnTo>
                    <a:pt x="218" y="219"/>
                  </a:lnTo>
                  <a:lnTo>
                    <a:pt x="192" y="238"/>
                  </a:lnTo>
                  <a:lnTo>
                    <a:pt x="163" y="252"/>
                  </a:lnTo>
                  <a:lnTo>
                    <a:pt x="129" y="256"/>
                  </a:lnTo>
                  <a:lnTo>
                    <a:pt x="95" y="252"/>
                  </a:lnTo>
                  <a:lnTo>
                    <a:pt x="63" y="238"/>
                  </a:lnTo>
                  <a:lnTo>
                    <a:pt x="37" y="219"/>
                  </a:lnTo>
                  <a:lnTo>
                    <a:pt x="17" y="193"/>
                  </a:lnTo>
                  <a:lnTo>
                    <a:pt x="5" y="163"/>
                  </a:lnTo>
                  <a:lnTo>
                    <a:pt x="0" y="129"/>
                  </a:lnTo>
                  <a:lnTo>
                    <a:pt x="5" y="95"/>
                  </a:lnTo>
                  <a:lnTo>
                    <a:pt x="17" y="63"/>
                  </a:lnTo>
                  <a:lnTo>
                    <a:pt x="37" y="37"/>
                  </a:lnTo>
                  <a:lnTo>
                    <a:pt x="63" y="18"/>
                  </a:lnTo>
                  <a:lnTo>
                    <a:pt x="95" y="6"/>
                  </a:lnTo>
                  <a:lnTo>
                    <a:pt x="1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3" name="Freeform 23"/>
            <p:cNvSpPr>
              <a:spLocks/>
            </p:cNvSpPr>
            <p:nvPr/>
          </p:nvSpPr>
          <p:spPr bwMode="auto">
            <a:xfrm>
              <a:off x="4162426" y="4041776"/>
              <a:ext cx="203200" cy="203200"/>
            </a:xfrm>
            <a:custGeom>
              <a:avLst/>
              <a:gdLst>
                <a:gd name="T0" fmla="*/ 128 w 257"/>
                <a:gd name="T1" fmla="*/ 0 h 257"/>
                <a:gd name="T2" fmla="*/ 161 w 257"/>
                <a:gd name="T3" fmla="*/ 4 h 257"/>
                <a:gd name="T4" fmla="*/ 193 w 257"/>
                <a:gd name="T5" fmla="*/ 18 h 257"/>
                <a:gd name="T6" fmla="*/ 219 w 257"/>
                <a:gd name="T7" fmla="*/ 38 h 257"/>
                <a:gd name="T8" fmla="*/ 239 w 257"/>
                <a:gd name="T9" fmla="*/ 64 h 257"/>
                <a:gd name="T10" fmla="*/ 251 w 257"/>
                <a:gd name="T11" fmla="*/ 94 h 257"/>
                <a:gd name="T12" fmla="*/ 257 w 257"/>
                <a:gd name="T13" fmla="*/ 127 h 257"/>
                <a:gd name="T14" fmla="*/ 251 w 257"/>
                <a:gd name="T15" fmla="*/ 161 h 257"/>
                <a:gd name="T16" fmla="*/ 239 w 257"/>
                <a:gd name="T17" fmla="*/ 193 h 257"/>
                <a:gd name="T18" fmla="*/ 219 w 257"/>
                <a:gd name="T19" fmla="*/ 219 h 257"/>
                <a:gd name="T20" fmla="*/ 193 w 257"/>
                <a:gd name="T21" fmla="*/ 239 h 257"/>
                <a:gd name="T22" fmla="*/ 161 w 257"/>
                <a:gd name="T23" fmla="*/ 251 h 257"/>
                <a:gd name="T24" fmla="*/ 128 w 257"/>
                <a:gd name="T25" fmla="*/ 257 h 257"/>
                <a:gd name="T26" fmla="*/ 94 w 257"/>
                <a:gd name="T27" fmla="*/ 251 h 257"/>
                <a:gd name="T28" fmla="*/ 64 w 257"/>
                <a:gd name="T29" fmla="*/ 239 h 257"/>
                <a:gd name="T30" fmla="*/ 38 w 257"/>
                <a:gd name="T31" fmla="*/ 219 h 257"/>
                <a:gd name="T32" fmla="*/ 18 w 257"/>
                <a:gd name="T33" fmla="*/ 193 h 257"/>
                <a:gd name="T34" fmla="*/ 4 w 257"/>
                <a:gd name="T35" fmla="*/ 161 h 257"/>
                <a:gd name="T36" fmla="*/ 0 w 257"/>
                <a:gd name="T37" fmla="*/ 127 h 257"/>
                <a:gd name="T38" fmla="*/ 4 w 257"/>
                <a:gd name="T39" fmla="*/ 94 h 257"/>
                <a:gd name="T40" fmla="*/ 18 w 257"/>
                <a:gd name="T41" fmla="*/ 64 h 257"/>
                <a:gd name="T42" fmla="*/ 38 w 257"/>
                <a:gd name="T43" fmla="*/ 38 h 257"/>
                <a:gd name="T44" fmla="*/ 64 w 257"/>
                <a:gd name="T45" fmla="*/ 18 h 257"/>
                <a:gd name="T46" fmla="*/ 94 w 257"/>
                <a:gd name="T47" fmla="*/ 4 h 257"/>
                <a:gd name="T48" fmla="*/ 128 w 257"/>
                <a:gd name="T49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7" h="257">
                  <a:moveTo>
                    <a:pt x="128" y="0"/>
                  </a:moveTo>
                  <a:lnTo>
                    <a:pt x="161" y="4"/>
                  </a:lnTo>
                  <a:lnTo>
                    <a:pt x="193" y="18"/>
                  </a:lnTo>
                  <a:lnTo>
                    <a:pt x="219" y="38"/>
                  </a:lnTo>
                  <a:lnTo>
                    <a:pt x="239" y="64"/>
                  </a:lnTo>
                  <a:lnTo>
                    <a:pt x="251" y="94"/>
                  </a:lnTo>
                  <a:lnTo>
                    <a:pt x="257" y="127"/>
                  </a:lnTo>
                  <a:lnTo>
                    <a:pt x="251" y="161"/>
                  </a:lnTo>
                  <a:lnTo>
                    <a:pt x="239" y="193"/>
                  </a:lnTo>
                  <a:lnTo>
                    <a:pt x="219" y="219"/>
                  </a:lnTo>
                  <a:lnTo>
                    <a:pt x="193" y="239"/>
                  </a:lnTo>
                  <a:lnTo>
                    <a:pt x="161" y="251"/>
                  </a:lnTo>
                  <a:lnTo>
                    <a:pt x="128" y="257"/>
                  </a:lnTo>
                  <a:lnTo>
                    <a:pt x="94" y="251"/>
                  </a:lnTo>
                  <a:lnTo>
                    <a:pt x="64" y="239"/>
                  </a:lnTo>
                  <a:lnTo>
                    <a:pt x="38" y="219"/>
                  </a:lnTo>
                  <a:lnTo>
                    <a:pt x="18" y="193"/>
                  </a:lnTo>
                  <a:lnTo>
                    <a:pt x="4" y="161"/>
                  </a:lnTo>
                  <a:lnTo>
                    <a:pt x="0" y="127"/>
                  </a:lnTo>
                  <a:lnTo>
                    <a:pt x="4" y="94"/>
                  </a:lnTo>
                  <a:lnTo>
                    <a:pt x="18" y="64"/>
                  </a:lnTo>
                  <a:lnTo>
                    <a:pt x="38" y="38"/>
                  </a:lnTo>
                  <a:lnTo>
                    <a:pt x="64" y="18"/>
                  </a:lnTo>
                  <a:lnTo>
                    <a:pt x="94" y="4"/>
                  </a:lnTo>
                  <a:lnTo>
                    <a:pt x="1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24"/>
            <p:cNvSpPr>
              <a:spLocks noEditPoints="1"/>
            </p:cNvSpPr>
            <p:nvPr/>
          </p:nvSpPr>
          <p:spPr bwMode="auto">
            <a:xfrm>
              <a:off x="3490917" y="990599"/>
              <a:ext cx="5205415" cy="4881563"/>
            </a:xfrm>
            <a:custGeom>
              <a:avLst/>
              <a:gdLst>
                <a:gd name="T0" fmla="*/ 1359 w 6558"/>
                <a:gd name="T1" fmla="*/ 4869 h 6150"/>
                <a:gd name="T2" fmla="*/ 4943 w 6558"/>
                <a:gd name="T3" fmla="*/ 3844 h 6150"/>
                <a:gd name="T4" fmla="*/ 320 w 6558"/>
                <a:gd name="T5" fmla="*/ 2067 h 6150"/>
                <a:gd name="T6" fmla="*/ 261 w 6558"/>
                <a:gd name="T7" fmla="*/ 4519 h 6150"/>
                <a:gd name="T8" fmla="*/ 4559 w 6558"/>
                <a:gd name="T9" fmla="*/ 4612 h 6150"/>
                <a:gd name="T10" fmla="*/ 4688 w 6558"/>
                <a:gd name="T11" fmla="*/ 4485 h 6150"/>
                <a:gd name="T12" fmla="*/ 4593 w 6558"/>
                <a:gd name="T13" fmla="*/ 2055 h 6150"/>
                <a:gd name="T14" fmla="*/ 6301 w 6558"/>
                <a:gd name="T15" fmla="*/ 4495 h 6150"/>
                <a:gd name="T16" fmla="*/ 2289 w 6558"/>
                <a:gd name="T17" fmla="*/ 1795 h 6150"/>
                <a:gd name="T18" fmla="*/ 3407 w 6558"/>
                <a:gd name="T19" fmla="*/ 257 h 6150"/>
                <a:gd name="T20" fmla="*/ 2896 w 6558"/>
                <a:gd name="T21" fmla="*/ 452 h 6150"/>
                <a:gd name="T22" fmla="*/ 2644 w 6558"/>
                <a:gd name="T23" fmla="*/ 929 h 6150"/>
                <a:gd name="T24" fmla="*/ 2777 w 6558"/>
                <a:gd name="T25" fmla="*/ 1464 h 6150"/>
                <a:gd name="T26" fmla="*/ 3218 w 6558"/>
                <a:gd name="T27" fmla="*/ 1771 h 6150"/>
                <a:gd name="T28" fmla="*/ 3767 w 6558"/>
                <a:gd name="T29" fmla="*/ 1703 h 6150"/>
                <a:gd name="T30" fmla="*/ 4123 w 6558"/>
                <a:gd name="T31" fmla="*/ 1303 h 6150"/>
                <a:gd name="T32" fmla="*/ 4123 w 6558"/>
                <a:gd name="T33" fmla="*/ 748 h 6150"/>
                <a:gd name="T34" fmla="*/ 3767 w 6558"/>
                <a:gd name="T35" fmla="*/ 346 h 6150"/>
                <a:gd name="T36" fmla="*/ 1518 w 6558"/>
                <a:gd name="T37" fmla="*/ 263 h 6150"/>
                <a:gd name="T38" fmla="*/ 1040 w 6558"/>
                <a:gd name="T39" fmla="*/ 515 h 6150"/>
                <a:gd name="T40" fmla="*/ 845 w 6558"/>
                <a:gd name="T41" fmla="*/ 1025 h 6150"/>
                <a:gd name="T42" fmla="*/ 1040 w 6558"/>
                <a:gd name="T43" fmla="*/ 1536 h 6150"/>
                <a:gd name="T44" fmla="*/ 1518 w 6558"/>
                <a:gd name="T45" fmla="*/ 1789 h 6150"/>
                <a:gd name="T46" fmla="*/ 2053 w 6558"/>
                <a:gd name="T47" fmla="*/ 1655 h 6150"/>
                <a:gd name="T48" fmla="*/ 2359 w 6558"/>
                <a:gd name="T49" fmla="*/ 1214 h 6150"/>
                <a:gd name="T50" fmla="*/ 2291 w 6558"/>
                <a:gd name="T51" fmla="*/ 664 h 6150"/>
                <a:gd name="T52" fmla="*/ 1892 w 6558"/>
                <a:gd name="T53" fmla="*/ 308 h 6150"/>
                <a:gd name="T54" fmla="*/ 1838 w 6558"/>
                <a:gd name="T55" fmla="*/ 26 h 6150"/>
                <a:gd name="T56" fmla="*/ 2387 w 6558"/>
                <a:gd name="T57" fmla="*/ 354 h 6150"/>
                <a:gd name="T58" fmla="*/ 2791 w 6558"/>
                <a:gd name="T59" fmla="*/ 207 h 6150"/>
                <a:gd name="T60" fmla="*/ 3407 w 6558"/>
                <a:gd name="T61" fmla="*/ 0 h 6150"/>
                <a:gd name="T62" fmla="*/ 4012 w 6558"/>
                <a:gd name="T63" fmla="*/ 199 h 6150"/>
                <a:gd name="T64" fmla="*/ 4380 w 6558"/>
                <a:gd name="T65" fmla="*/ 702 h 6150"/>
                <a:gd name="T66" fmla="*/ 4378 w 6558"/>
                <a:gd name="T67" fmla="*/ 1353 h 6150"/>
                <a:gd name="T68" fmla="*/ 4559 w 6558"/>
                <a:gd name="T69" fmla="*/ 1795 h 6150"/>
                <a:gd name="T70" fmla="*/ 4891 w 6558"/>
                <a:gd name="T71" fmla="*/ 1984 h 6150"/>
                <a:gd name="T72" fmla="*/ 6357 w 6558"/>
                <a:gd name="T73" fmla="*/ 1562 h 6150"/>
                <a:gd name="T74" fmla="*/ 6538 w 6558"/>
                <a:gd name="T75" fmla="*/ 1600 h 6150"/>
                <a:gd name="T76" fmla="*/ 6518 w 6558"/>
                <a:gd name="T77" fmla="*/ 4835 h 6150"/>
                <a:gd name="T78" fmla="*/ 5287 w 6558"/>
                <a:gd name="T79" fmla="*/ 4101 h 6150"/>
                <a:gd name="T80" fmla="*/ 4853 w 6558"/>
                <a:gd name="T81" fmla="*/ 4731 h 6150"/>
                <a:gd name="T82" fmla="*/ 3919 w 6558"/>
                <a:gd name="T83" fmla="*/ 4869 h 6150"/>
                <a:gd name="T84" fmla="*/ 3825 w 6558"/>
                <a:gd name="T85" fmla="*/ 5376 h 6150"/>
                <a:gd name="T86" fmla="*/ 3370 w 6558"/>
                <a:gd name="T87" fmla="*/ 6112 h 6150"/>
                <a:gd name="T88" fmla="*/ 1677 w 6558"/>
                <a:gd name="T89" fmla="*/ 6132 h 6150"/>
                <a:gd name="T90" fmla="*/ 1229 w 6558"/>
                <a:gd name="T91" fmla="*/ 5382 h 6150"/>
                <a:gd name="T92" fmla="*/ 1102 w 6558"/>
                <a:gd name="T93" fmla="*/ 5253 h 6150"/>
                <a:gd name="T94" fmla="*/ 137 w 6558"/>
                <a:gd name="T95" fmla="*/ 4779 h 6150"/>
                <a:gd name="T96" fmla="*/ 0 w 6558"/>
                <a:gd name="T97" fmla="*/ 2179 h 6150"/>
                <a:gd name="T98" fmla="*/ 191 w 6558"/>
                <a:gd name="T99" fmla="*/ 1846 h 6150"/>
                <a:gd name="T100" fmla="*/ 794 w 6558"/>
                <a:gd name="T101" fmla="*/ 1637 h 6150"/>
                <a:gd name="T102" fmla="*/ 589 w 6558"/>
                <a:gd name="T103" fmla="*/ 1025 h 6150"/>
                <a:gd name="T104" fmla="*/ 788 w 6558"/>
                <a:gd name="T105" fmla="*/ 420 h 6150"/>
                <a:gd name="T106" fmla="*/ 1291 w 6558"/>
                <a:gd name="T107" fmla="*/ 54 h 6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558" h="6150">
                  <a:moveTo>
                    <a:pt x="1870" y="5382"/>
                  </a:moveTo>
                  <a:lnTo>
                    <a:pt x="1870" y="5893"/>
                  </a:lnTo>
                  <a:lnTo>
                    <a:pt x="3151" y="5893"/>
                  </a:lnTo>
                  <a:lnTo>
                    <a:pt x="3151" y="5382"/>
                  </a:lnTo>
                  <a:lnTo>
                    <a:pt x="1870" y="5382"/>
                  </a:lnTo>
                  <a:close/>
                  <a:moveTo>
                    <a:pt x="1359" y="4869"/>
                  </a:moveTo>
                  <a:lnTo>
                    <a:pt x="1359" y="5125"/>
                  </a:lnTo>
                  <a:lnTo>
                    <a:pt x="3664" y="5125"/>
                  </a:lnTo>
                  <a:lnTo>
                    <a:pt x="3664" y="4869"/>
                  </a:lnTo>
                  <a:lnTo>
                    <a:pt x="1359" y="4869"/>
                  </a:lnTo>
                  <a:close/>
                  <a:moveTo>
                    <a:pt x="4943" y="2563"/>
                  </a:moveTo>
                  <a:lnTo>
                    <a:pt x="4943" y="3844"/>
                  </a:lnTo>
                  <a:lnTo>
                    <a:pt x="5199" y="3844"/>
                  </a:lnTo>
                  <a:lnTo>
                    <a:pt x="5199" y="2563"/>
                  </a:lnTo>
                  <a:lnTo>
                    <a:pt x="4943" y="2563"/>
                  </a:lnTo>
                  <a:close/>
                  <a:moveTo>
                    <a:pt x="384" y="2049"/>
                  </a:moveTo>
                  <a:lnTo>
                    <a:pt x="350" y="2055"/>
                  </a:lnTo>
                  <a:lnTo>
                    <a:pt x="320" y="2067"/>
                  </a:lnTo>
                  <a:lnTo>
                    <a:pt x="294" y="2087"/>
                  </a:lnTo>
                  <a:lnTo>
                    <a:pt x="274" y="2113"/>
                  </a:lnTo>
                  <a:lnTo>
                    <a:pt x="261" y="2145"/>
                  </a:lnTo>
                  <a:lnTo>
                    <a:pt x="257" y="2179"/>
                  </a:lnTo>
                  <a:lnTo>
                    <a:pt x="257" y="4485"/>
                  </a:lnTo>
                  <a:lnTo>
                    <a:pt x="261" y="4519"/>
                  </a:lnTo>
                  <a:lnTo>
                    <a:pt x="274" y="4548"/>
                  </a:lnTo>
                  <a:lnTo>
                    <a:pt x="294" y="4574"/>
                  </a:lnTo>
                  <a:lnTo>
                    <a:pt x="320" y="4594"/>
                  </a:lnTo>
                  <a:lnTo>
                    <a:pt x="350" y="4608"/>
                  </a:lnTo>
                  <a:lnTo>
                    <a:pt x="384" y="4612"/>
                  </a:lnTo>
                  <a:lnTo>
                    <a:pt x="4559" y="4612"/>
                  </a:lnTo>
                  <a:lnTo>
                    <a:pt x="4593" y="4608"/>
                  </a:lnTo>
                  <a:lnTo>
                    <a:pt x="4625" y="4594"/>
                  </a:lnTo>
                  <a:lnTo>
                    <a:pt x="4650" y="4574"/>
                  </a:lnTo>
                  <a:lnTo>
                    <a:pt x="4670" y="4548"/>
                  </a:lnTo>
                  <a:lnTo>
                    <a:pt x="4682" y="4519"/>
                  </a:lnTo>
                  <a:lnTo>
                    <a:pt x="4688" y="4485"/>
                  </a:lnTo>
                  <a:lnTo>
                    <a:pt x="4688" y="2179"/>
                  </a:lnTo>
                  <a:lnTo>
                    <a:pt x="4682" y="2145"/>
                  </a:lnTo>
                  <a:lnTo>
                    <a:pt x="4670" y="2113"/>
                  </a:lnTo>
                  <a:lnTo>
                    <a:pt x="4650" y="2087"/>
                  </a:lnTo>
                  <a:lnTo>
                    <a:pt x="4625" y="2067"/>
                  </a:lnTo>
                  <a:lnTo>
                    <a:pt x="4593" y="2055"/>
                  </a:lnTo>
                  <a:lnTo>
                    <a:pt x="4559" y="2049"/>
                  </a:lnTo>
                  <a:lnTo>
                    <a:pt x="384" y="2049"/>
                  </a:lnTo>
                  <a:close/>
                  <a:moveTo>
                    <a:pt x="6301" y="1912"/>
                  </a:moveTo>
                  <a:lnTo>
                    <a:pt x="5456" y="2501"/>
                  </a:lnTo>
                  <a:lnTo>
                    <a:pt x="5456" y="3906"/>
                  </a:lnTo>
                  <a:lnTo>
                    <a:pt x="6301" y="4495"/>
                  </a:lnTo>
                  <a:lnTo>
                    <a:pt x="6301" y="1912"/>
                  </a:lnTo>
                  <a:close/>
                  <a:moveTo>
                    <a:pt x="2510" y="1520"/>
                  </a:moveTo>
                  <a:lnTo>
                    <a:pt x="2464" y="1596"/>
                  </a:lnTo>
                  <a:lnTo>
                    <a:pt x="2413" y="1667"/>
                  </a:lnTo>
                  <a:lnTo>
                    <a:pt x="2353" y="1733"/>
                  </a:lnTo>
                  <a:lnTo>
                    <a:pt x="2289" y="1795"/>
                  </a:lnTo>
                  <a:lnTo>
                    <a:pt x="2731" y="1795"/>
                  </a:lnTo>
                  <a:lnTo>
                    <a:pt x="2667" y="1733"/>
                  </a:lnTo>
                  <a:lnTo>
                    <a:pt x="2610" y="1667"/>
                  </a:lnTo>
                  <a:lnTo>
                    <a:pt x="2556" y="1596"/>
                  </a:lnTo>
                  <a:lnTo>
                    <a:pt x="2510" y="1520"/>
                  </a:lnTo>
                  <a:close/>
                  <a:moveTo>
                    <a:pt x="3407" y="257"/>
                  </a:moveTo>
                  <a:lnTo>
                    <a:pt x="3310" y="263"/>
                  </a:lnTo>
                  <a:lnTo>
                    <a:pt x="3218" y="280"/>
                  </a:lnTo>
                  <a:lnTo>
                    <a:pt x="3129" y="308"/>
                  </a:lnTo>
                  <a:lnTo>
                    <a:pt x="3045" y="346"/>
                  </a:lnTo>
                  <a:lnTo>
                    <a:pt x="2968" y="394"/>
                  </a:lnTo>
                  <a:lnTo>
                    <a:pt x="2896" y="452"/>
                  </a:lnTo>
                  <a:lnTo>
                    <a:pt x="2832" y="515"/>
                  </a:lnTo>
                  <a:lnTo>
                    <a:pt x="2777" y="587"/>
                  </a:lnTo>
                  <a:lnTo>
                    <a:pt x="2729" y="664"/>
                  </a:lnTo>
                  <a:lnTo>
                    <a:pt x="2689" y="748"/>
                  </a:lnTo>
                  <a:lnTo>
                    <a:pt x="2661" y="836"/>
                  </a:lnTo>
                  <a:lnTo>
                    <a:pt x="2644" y="929"/>
                  </a:lnTo>
                  <a:lnTo>
                    <a:pt x="2638" y="1025"/>
                  </a:lnTo>
                  <a:lnTo>
                    <a:pt x="2644" y="1122"/>
                  </a:lnTo>
                  <a:lnTo>
                    <a:pt x="2661" y="1214"/>
                  </a:lnTo>
                  <a:lnTo>
                    <a:pt x="2689" y="1303"/>
                  </a:lnTo>
                  <a:lnTo>
                    <a:pt x="2729" y="1387"/>
                  </a:lnTo>
                  <a:lnTo>
                    <a:pt x="2777" y="1464"/>
                  </a:lnTo>
                  <a:lnTo>
                    <a:pt x="2832" y="1536"/>
                  </a:lnTo>
                  <a:lnTo>
                    <a:pt x="2896" y="1600"/>
                  </a:lnTo>
                  <a:lnTo>
                    <a:pt x="2968" y="1655"/>
                  </a:lnTo>
                  <a:lnTo>
                    <a:pt x="3045" y="1703"/>
                  </a:lnTo>
                  <a:lnTo>
                    <a:pt x="3129" y="1743"/>
                  </a:lnTo>
                  <a:lnTo>
                    <a:pt x="3218" y="1771"/>
                  </a:lnTo>
                  <a:lnTo>
                    <a:pt x="3310" y="1789"/>
                  </a:lnTo>
                  <a:lnTo>
                    <a:pt x="3407" y="1795"/>
                  </a:lnTo>
                  <a:lnTo>
                    <a:pt x="3503" y="1789"/>
                  </a:lnTo>
                  <a:lnTo>
                    <a:pt x="3596" y="1771"/>
                  </a:lnTo>
                  <a:lnTo>
                    <a:pt x="3684" y="1743"/>
                  </a:lnTo>
                  <a:lnTo>
                    <a:pt x="3767" y="1703"/>
                  </a:lnTo>
                  <a:lnTo>
                    <a:pt x="3845" y="1655"/>
                  </a:lnTo>
                  <a:lnTo>
                    <a:pt x="3917" y="1600"/>
                  </a:lnTo>
                  <a:lnTo>
                    <a:pt x="3982" y="1536"/>
                  </a:lnTo>
                  <a:lnTo>
                    <a:pt x="4038" y="1464"/>
                  </a:lnTo>
                  <a:lnTo>
                    <a:pt x="4086" y="1387"/>
                  </a:lnTo>
                  <a:lnTo>
                    <a:pt x="4123" y="1303"/>
                  </a:lnTo>
                  <a:lnTo>
                    <a:pt x="4151" y="1214"/>
                  </a:lnTo>
                  <a:lnTo>
                    <a:pt x="4169" y="1122"/>
                  </a:lnTo>
                  <a:lnTo>
                    <a:pt x="4175" y="1025"/>
                  </a:lnTo>
                  <a:lnTo>
                    <a:pt x="4169" y="929"/>
                  </a:lnTo>
                  <a:lnTo>
                    <a:pt x="4151" y="836"/>
                  </a:lnTo>
                  <a:lnTo>
                    <a:pt x="4123" y="748"/>
                  </a:lnTo>
                  <a:lnTo>
                    <a:pt x="4086" y="664"/>
                  </a:lnTo>
                  <a:lnTo>
                    <a:pt x="4038" y="587"/>
                  </a:lnTo>
                  <a:lnTo>
                    <a:pt x="3982" y="515"/>
                  </a:lnTo>
                  <a:lnTo>
                    <a:pt x="3917" y="452"/>
                  </a:lnTo>
                  <a:lnTo>
                    <a:pt x="3845" y="394"/>
                  </a:lnTo>
                  <a:lnTo>
                    <a:pt x="3767" y="346"/>
                  </a:lnTo>
                  <a:lnTo>
                    <a:pt x="3684" y="308"/>
                  </a:lnTo>
                  <a:lnTo>
                    <a:pt x="3596" y="280"/>
                  </a:lnTo>
                  <a:lnTo>
                    <a:pt x="3503" y="263"/>
                  </a:lnTo>
                  <a:lnTo>
                    <a:pt x="3407" y="257"/>
                  </a:lnTo>
                  <a:close/>
                  <a:moveTo>
                    <a:pt x="1613" y="257"/>
                  </a:moveTo>
                  <a:lnTo>
                    <a:pt x="1518" y="263"/>
                  </a:lnTo>
                  <a:lnTo>
                    <a:pt x="1424" y="280"/>
                  </a:lnTo>
                  <a:lnTo>
                    <a:pt x="1337" y="308"/>
                  </a:lnTo>
                  <a:lnTo>
                    <a:pt x="1253" y="346"/>
                  </a:lnTo>
                  <a:lnTo>
                    <a:pt x="1176" y="394"/>
                  </a:lnTo>
                  <a:lnTo>
                    <a:pt x="1104" y="452"/>
                  </a:lnTo>
                  <a:lnTo>
                    <a:pt x="1040" y="515"/>
                  </a:lnTo>
                  <a:lnTo>
                    <a:pt x="983" y="587"/>
                  </a:lnTo>
                  <a:lnTo>
                    <a:pt x="935" y="664"/>
                  </a:lnTo>
                  <a:lnTo>
                    <a:pt x="897" y="748"/>
                  </a:lnTo>
                  <a:lnTo>
                    <a:pt x="869" y="836"/>
                  </a:lnTo>
                  <a:lnTo>
                    <a:pt x="851" y="929"/>
                  </a:lnTo>
                  <a:lnTo>
                    <a:pt x="845" y="1025"/>
                  </a:lnTo>
                  <a:lnTo>
                    <a:pt x="851" y="1122"/>
                  </a:lnTo>
                  <a:lnTo>
                    <a:pt x="869" y="1214"/>
                  </a:lnTo>
                  <a:lnTo>
                    <a:pt x="897" y="1303"/>
                  </a:lnTo>
                  <a:lnTo>
                    <a:pt x="935" y="1387"/>
                  </a:lnTo>
                  <a:lnTo>
                    <a:pt x="983" y="1464"/>
                  </a:lnTo>
                  <a:lnTo>
                    <a:pt x="1040" y="1536"/>
                  </a:lnTo>
                  <a:lnTo>
                    <a:pt x="1104" y="1600"/>
                  </a:lnTo>
                  <a:lnTo>
                    <a:pt x="1176" y="1655"/>
                  </a:lnTo>
                  <a:lnTo>
                    <a:pt x="1253" y="1703"/>
                  </a:lnTo>
                  <a:lnTo>
                    <a:pt x="1337" y="1743"/>
                  </a:lnTo>
                  <a:lnTo>
                    <a:pt x="1424" y="1771"/>
                  </a:lnTo>
                  <a:lnTo>
                    <a:pt x="1518" y="1789"/>
                  </a:lnTo>
                  <a:lnTo>
                    <a:pt x="1613" y="1795"/>
                  </a:lnTo>
                  <a:lnTo>
                    <a:pt x="1711" y="1789"/>
                  </a:lnTo>
                  <a:lnTo>
                    <a:pt x="1802" y="1771"/>
                  </a:lnTo>
                  <a:lnTo>
                    <a:pt x="1892" y="1743"/>
                  </a:lnTo>
                  <a:lnTo>
                    <a:pt x="1975" y="1703"/>
                  </a:lnTo>
                  <a:lnTo>
                    <a:pt x="2053" y="1655"/>
                  </a:lnTo>
                  <a:lnTo>
                    <a:pt x="2124" y="1600"/>
                  </a:lnTo>
                  <a:lnTo>
                    <a:pt x="2188" y="1536"/>
                  </a:lnTo>
                  <a:lnTo>
                    <a:pt x="2244" y="1464"/>
                  </a:lnTo>
                  <a:lnTo>
                    <a:pt x="2291" y="1387"/>
                  </a:lnTo>
                  <a:lnTo>
                    <a:pt x="2331" y="1303"/>
                  </a:lnTo>
                  <a:lnTo>
                    <a:pt x="2359" y="1214"/>
                  </a:lnTo>
                  <a:lnTo>
                    <a:pt x="2377" y="1122"/>
                  </a:lnTo>
                  <a:lnTo>
                    <a:pt x="2383" y="1025"/>
                  </a:lnTo>
                  <a:lnTo>
                    <a:pt x="2377" y="929"/>
                  </a:lnTo>
                  <a:lnTo>
                    <a:pt x="2359" y="836"/>
                  </a:lnTo>
                  <a:lnTo>
                    <a:pt x="2331" y="748"/>
                  </a:lnTo>
                  <a:lnTo>
                    <a:pt x="2291" y="664"/>
                  </a:lnTo>
                  <a:lnTo>
                    <a:pt x="2244" y="587"/>
                  </a:lnTo>
                  <a:lnTo>
                    <a:pt x="2188" y="515"/>
                  </a:lnTo>
                  <a:lnTo>
                    <a:pt x="2124" y="452"/>
                  </a:lnTo>
                  <a:lnTo>
                    <a:pt x="2053" y="394"/>
                  </a:lnTo>
                  <a:lnTo>
                    <a:pt x="1975" y="346"/>
                  </a:lnTo>
                  <a:lnTo>
                    <a:pt x="1892" y="308"/>
                  </a:lnTo>
                  <a:lnTo>
                    <a:pt x="1802" y="280"/>
                  </a:lnTo>
                  <a:lnTo>
                    <a:pt x="1711" y="263"/>
                  </a:lnTo>
                  <a:lnTo>
                    <a:pt x="1613" y="257"/>
                  </a:lnTo>
                  <a:close/>
                  <a:moveTo>
                    <a:pt x="1613" y="0"/>
                  </a:moveTo>
                  <a:lnTo>
                    <a:pt x="1729" y="6"/>
                  </a:lnTo>
                  <a:lnTo>
                    <a:pt x="1838" y="26"/>
                  </a:lnTo>
                  <a:lnTo>
                    <a:pt x="1943" y="56"/>
                  </a:lnTo>
                  <a:lnTo>
                    <a:pt x="2045" y="95"/>
                  </a:lnTo>
                  <a:lnTo>
                    <a:pt x="2140" y="147"/>
                  </a:lnTo>
                  <a:lnTo>
                    <a:pt x="2230" y="207"/>
                  </a:lnTo>
                  <a:lnTo>
                    <a:pt x="2313" y="276"/>
                  </a:lnTo>
                  <a:lnTo>
                    <a:pt x="2387" y="354"/>
                  </a:lnTo>
                  <a:lnTo>
                    <a:pt x="2453" y="438"/>
                  </a:lnTo>
                  <a:lnTo>
                    <a:pt x="2510" y="529"/>
                  </a:lnTo>
                  <a:lnTo>
                    <a:pt x="2568" y="438"/>
                  </a:lnTo>
                  <a:lnTo>
                    <a:pt x="2634" y="354"/>
                  </a:lnTo>
                  <a:lnTo>
                    <a:pt x="2709" y="276"/>
                  </a:lnTo>
                  <a:lnTo>
                    <a:pt x="2791" y="207"/>
                  </a:lnTo>
                  <a:lnTo>
                    <a:pt x="2880" y="147"/>
                  </a:lnTo>
                  <a:lnTo>
                    <a:pt x="2976" y="95"/>
                  </a:lnTo>
                  <a:lnTo>
                    <a:pt x="3077" y="56"/>
                  </a:lnTo>
                  <a:lnTo>
                    <a:pt x="3183" y="26"/>
                  </a:lnTo>
                  <a:lnTo>
                    <a:pt x="3292" y="6"/>
                  </a:lnTo>
                  <a:lnTo>
                    <a:pt x="3407" y="0"/>
                  </a:lnTo>
                  <a:lnTo>
                    <a:pt x="3519" y="6"/>
                  </a:lnTo>
                  <a:lnTo>
                    <a:pt x="3626" y="24"/>
                  </a:lnTo>
                  <a:lnTo>
                    <a:pt x="3730" y="54"/>
                  </a:lnTo>
                  <a:lnTo>
                    <a:pt x="3829" y="91"/>
                  </a:lnTo>
                  <a:lnTo>
                    <a:pt x="3924" y="141"/>
                  </a:lnTo>
                  <a:lnTo>
                    <a:pt x="4012" y="199"/>
                  </a:lnTo>
                  <a:lnTo>
                    <a:pt x="4094" y="265"/>
                  </a:lnTo>
                  <a:lnTo>
                    <a:pt x="4167" y="338"/>
                  </a:lnTo>
                  <a:lnTo>
                    <a:pt x="4233" y="420"/>
                  </a:lnTo>
                  <a:lnTo>
                    <a:pt x="4290" y="509"/>
                  </a:lnTo>
                  <a:lnTo>
                    <a:pt x="4340" y="603"/>
                  </a:lnTo>
                  <a:lnTo>
                    <a:pt x="4380" y="702"/>
                  </a:lnTo>
                  <a:lnTo>
                    <a:pt x="4408" y="806"/>
                  </a:lnTo>
                  <a:lnTo>
                    <a:pt x="4426" y="913"/>
                  </a:lnTo>
                  <a:lnTo>
                    <a:pt x="4432" y="1025"/>
                  </a:lnTo>
                  <a:lnTo>
                    <a:pt x="4426" y="1138"/>
                  </a:lnTo>
                  <a:lnTo>
                    <a:pt x="4408" y="1247"/>
                  </a:lnTo>
                  <a:lnTo>
                    <a:pt x="4378" y="1353"/>
                  </a:lnTo>
                  <a:lnTo>
                    <a:pt x="4338" y="1454"/>
                  </a:lnTo>
                  <a:lnTo>
                    <a:pt x="4286" y="1548"/>
                  </a:lnTo>
                  <a:lnTo>
                    <a:pt x="4229" y="1637"/>
                  </a:lnTo>
                  <a:lnTo>
                    <a:pt x="4159" y="1719"/>
                  </a:lnTo>
                  <a:lnTo>
                    <a:pt x="4084" y="1795"/>
                  </a:lnTo>
                  <a:lnTo>
                    <a:pt x="4559" y="1795"/>
                  </a:lnTo>
                  <a:lnTo>
                    <a:pt x="4629" y="1801"/>
                  </a:lnTo>
                  <a:lnTo>
                    <a:pt x="4694" y="1818"/>
                  </a:lnTo>
                  <a:lnTo>
                    <a:pt x="4754" y="1846"/>
                  </a:lnTo>
                  <a:lnTo>
                    <a:pt x="4808" y="1884"/>
                  </a:lnTo>
                  <a:lnTo>
                    <a:pt x="4853" y="1930"/>
                  </a:lnTo>
                  <a:lnTo>
                    <a:pt x="4891" y="1984"/>
                  </a:lnTo>
                  <a:lnTo>
                    <a:pt x="4919" y="2045"/>
                  </a:lnTo>
                  <a:lnTo>
                    <a:pt x="4937" y="2109"/>
                  </a:lnTo>
                  <a:lnTo>
                    <a:pt x="4943" y="2179"/>
                  </a:lnTo>
                  <a:lnTo>
                    <a:pt x="4943" y="2306"/>
                  </a:lnTo>
                  <a:lnTo>
                    <a:pt x="5287" y="2306"/>
                  </a:lnTo>
                  <a:lnTo>
                    <a:pt x="6357" y="1562"/>
                  </a:lnTo>
                  <a:lnTo>
                    <a:pt x="6387" y="1546"/>
                  </a:lnTo>
                  <a:lnTo>
                    <a:pt x="6421" y="1538"/>
                  </a:lnTo>
                  <a:lnTo>
                    <a:pt x="6457" y="1540"/>
                  </a:lnTo>
                  <a:lnTo>
                    <a:pt x="6488" y="1552"/>
                  </a:lnTo>
                  <a:lnTo>
                    <a:pt x="6518" y="1572"/>
                  </a:lnTo>
                  <a:lnTo>
                    <a:pt x="6538" y="1600"/>
                  </a:lnTo>
                  <a:lnTo>
                    <a:pt x="6552" y="1631"/>
                  </a:lnTo>
                  <a:lnTo>
                    <a:pt x="6558" y="1665"/>
                  </a:lnTo>
                  <a:lnTo>
                    <a:pt x="6558" y="4741"/>
                  </a:lnTo>
                  <a:lnTo>
                    <a:pt x="6552" y="4775"/>
                  </a:lnTo>
                  <a:lnTo>
                    <a:pt x="6538" y="4807"/>
                  </a:lnTo>
                  <a:lnTo>
                    <a:pt x="6518" y="4835"/>
                  </a:lnTo>
                  <a:lnTo>
                    <a:pt x="6488" y="4855"/>
                  </a:lnTo>
                  <a:lnTo>
                    <a:pt x="6455" y="4867"/>
                  </a:lnTo>
                  <a:lnTo>
                    <a:pt x="6421" y="4869"/>
                  </a:lnTo>
                  <a:lnTo>
                    <a:pt x="6387" y="4861"/>
                  </a:lnTo>
                  <a:lnTo>
                    <a:pt x="6357" y="4847"/>
                  </a:lnTo>
                  <a:lnTo>
                    <a:pt x="5287" y="4101"/>
                  </a:lnTo>
                  <a:lnTo>
                    <a:pt x="4943" y="4101"/>
                  </a:lnTo>
                  <a:lnTo>
                    <a:pt x="4943" y="4485"/>
                  </a:lnTo>
                  <a:lnTo>
                    <a:pt x="4937" y="4554"/>
                  </a:lnTo>
                  <a:lnTo>
                    <a:pt x="4919" y="4618"/>
                  </a:lnTo>
                  <a:lnTo>
                    <a:pt x="4891" y="4678"/>
                  </a:lnTo>
                  <a:lnTo>
                    <a:pt x="4853" y="4731"/>
                  </a:lnTo>
                  <a:lnTo>
                    <a:pt x="4808" y="4779"/>
                  </a:lnTo>
                  <a:lnTo>
                    <a:pt x="4754" y="4817"/>
                  </a:lnTo>
                  <a:lnTo>
                    <a:pt x="4694" y="4845"/>
                  </a:lnTo>
                  <a:lnTo>
                    <a:pt x="4629" y="4863"/>
                  </a:lnTo>
                  <a:lnTo>
                    <a:pt x="4559" y="4869"/>
                  </a:lnTo>
                  <a:lnTo>
                    <a:pt x="3919" y="4869"/>
                  </a:lnTo>
                  <a:lnTo>
                    <a:pt x="3919" y="5253"/>
                  </a:lnTo>
                  <a:lnTo>
                    <a:pt x="3915" y="5287"/>
                  </a:lnTo>
                  <a:lnTo>
                    <a:pt x="3903" y="5318"/>
                  </a:lnTo>
                  <a:lnTo>
                    <a:pt x="3881" y="5344"/>
                  </a:lnTo>
                  <a:lnTo>
                    <a:pt x="3855" y="5364"/>
                  </a:lnTo>
                  <a:lnTo>
                    <a:pt x="3825" y="5376"/>
                  </a:lnTo>
                  <a:lnTo>
                    <a:pt x="3791" y="5382"/>
                  </a:lnTo>
                  <a:lnTo>
                    <a:pt x="3407" y="5382"/>
                  </a:lnTo>
                  <a:lnTo>
                    <a:pt x="3407" y="6023"/>
                  </a:lnTo>
                  <a:lnTo>
                    <a:pt x="3401" y="6057"/>
                  </a:lnTo>
                  <a:lnTo>
                    <a:pt x="3389" y="6086"/>
                  </a:lnTo>
                  <a:lnTo>
                    <a:pt x="3370" y="6112"/>
                  </a:lnTo>
                  <a:lnTo>
                    <a:pt x="3344" y="6132"/>
                  </a:lnTo>
                  <a:lnTo>
                    <a:pt x="3314" y="6146"/>
                  </a:lnTo>
                  <a:lnTo>
                    <a:pt x="3278" y="6150"/>
                  </a:lnTo>
                  <a:lnTo>
                    <a:pt x="1742" y="6150"/>
                  </a:lnTo>
                  <a:lnTo>
                    <a:pt x="1709" y="6146"/>
                  </a:lnTo>
                  <a:lnTo>
                    <a:pt x="1677" y="6132"/>
                  </a:lnTo>
                  <a:lnTo>
                    <a:pt x="1651" y="6112"/>
                  </a:lnTo>
                  <a:lnTo>
                    <a:pt x="1631" y="6086"/>
                  </a:lnTo>
                  <a:lnTo>
                    <a:pt x="1619" y="6057"/>
                  </a:lnTo>
                  <a:lnTo>
                    <a:pt x="1613" y="6023"/>
                  </a:lnTo>
                  <a:lnTo>
                    <a:pt x="1613" y="5382"/>
                  </a:lnTo>
                  <a:lnTo>
                    <a:pt x="1229" y="5382"/>
                  </a:lnTo>
                  <a:lnTo>
                    <a:pt x="1195" y="5376"/>
                  </a:lnTo>
                  <a:lnTo>
                    <a:pt x="1166" y="5364"/>
                  </a:lnTo>
                  <a:lnTo>
                    <a:pt x="1140" y="5344"/>
                  </a:lnTo>
                  <a:lnTo>
                    <a:pt x="1120" y="5318"/>
                  </a:lnTo>
                  <a:lnTo>
                    <a:pt x="1106" y="5287"/>
                  </a:lnTo>
                  <a:lnTo>
                    <a:pt x="1102" y="5253"/>
                  </a:lnTo>
                  <a:lnTo>
                    <a:pt x="1102" y="4869"/>
                  </a:lnTo>
                  <a:lnTo>
                    <a:pt x="384" y="4869"/>
                  </a:lnTo>
                  <a:lnTo>
                    <a:pt x="314" y="4863"/>
                  </a:lnTo>
                  <a:lnTo>
                    <a:pt x="251" y="4845"/>
                  </a:lnTo>
                  <a:lnTo>
                    <a:pt x="191" y="4817"/>
                  </a:lnTo>
                  <a:lnTo>
                    <a:pt x="137" y="4779"/>
                  </a:lnTo>
                  <a:lnTo>
                    <a:pt x="90" y="4731"/>
                  </a:lnTo>
                  <a:lnTo>
                    <a:pt x="52" y="4678"/>
                  </a:lnTo>
                  <a:lnTo>
                    <a:pt x="24" y="4618"/>
                  </a:lnTo>
                  <a:lnTo>
                    <a:pt x="6" y="4554"/>
                  </a:lnTo>
                  <a:lnTo>
                    <a:pt x="0" y="4485"/>
                  </a:lnTo>
                  <a:lnTo>
                    <a:pt x="0" y="2179"/>
                  </a:lnTo>
                  <a:lnTo>
                    <a:pt x="6" y="2109"/>
                  </a:lnTo>
                  <a:lnTo>
                    <a:pt x="24" y="2045"/>
                  </a:lnTo>
                  <a:lnTo>
                    <a:pt x="52" y="1984"/>
                  </a:lnTo>
                  <a:lnTo>
                    <a:pt x="90" y="1930"/>
                  </a:lnTo>
                  <a:lnTo>
                    <a:pt x="137" y="1884"/>
                  </a:lnTo>
                  <a:lnTo>
                    <a:pt x="191" y="1846"/>
                  </a:lnTo>
                  <a:lnTo>
                    <a:pt x="251" y="1818"/>
                  </a:lnTo>
                  <a:lnTo>
                    <a:pt x="314" y="1801"/>
                  </a:lnTo>
                  <a:lnTo>
                    <a:pt x="384" y="1795"/>
                  </a:lnTo>
                  <a:lnTo>
                    <a:pt x="937" y="1795"/>
                  </a:lnTo>
                  <a:lnTo>
                    <a:pt x="861" y="1719"/>
                  </a:lnTo>
                  <a:lnTo>
                    <a:pt x="794" y="1637"/>
                  </a:lnTo>
                  <a:lnTo>
                    <a:pt x="734" y="1548"/>
                  </a:lnTo>
                  <a:lnTo>
                    <a:pt x="682" y="1454"/>
                  </a:lnTo>
                  <a:lnTo>
                    <a:pt x="642" y="1353"/>
                  </a:lnTo>
                  <a:lnTo>
                    <a:pt x="613" y="1247"/>
                  </a:lnTo>
                  <a:lnTo>
                    <a:pt x="595" y="1138"/>
                  </a:lnTo>
                  <a:lnTo>
                    <a:pt x="589" y="1025"/>
                  </a:lnTo>
                  <a:lnTo>
                    <a:pt x="595" y="913"/>
                  </a:lnTo>
                  <a:lnTo>
                    <a:pt x="613" y="806"/>
                  </a:lnTo>
                  <a:lnTo>
                    <a:pt x="642" y="702"/>
                  </a:lnTo>
                  <a:lnTo>
                    <a:pt x="680" y="603"/>
                  </a:lnTo>
                  <a:lnTo>
                    <a:pt x="730" y="509"/>
                  </a:lnTo>
                  <a:lnTo>
                    <a:pt x="788" y="420"/>
                  </a:lnTo>
                  <a:lnTo>
                    <a:pt x="853" y="338"/>
                  </a:lnTo>
                  <a:lnTo>
                    <a:pt x="927" y="265"/>
                  </a:lnTo>
                  <a:lnTo>
                    <a:pt x="1008" y="199"/>
                  </a:lnTo>
                  <a:lnTo>
                    <a:pt x="1098" y="141"/>
                  </a:lnTo>
                  <a:lnTo>
                    <a:pt x="1191" y="91"/>
                  </a:lnTo>
                  <a:lnTo>
                    <a:pt x="1291" y="54"/>
                  </a:lnTo>
                  <a:lnTo>
                    <a:pt x="1394" y="24"/>
                  </a:lnTo>
                  <a:lnTo>
                    <a:pt x="1502" y="6"/>
                  </a:lnTo>
                  <a:lnTo>
                    <a:pt x="16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dirty="0"/>
            </a:p>
          </p:txBody>
        </p:sp>
        <p:sp>
          <p:nvSpPr>
            <p:cNvPr id="16" name="Freeform 25"/>
            <p:cNvSpPr>
              <a:spLocks noEditPoints="1"/>
            </p:cNvSpPr>
            <p:nvPr/>
          </p:nvSpPr>
          <p:spPr bwMode="auto">
            <a:xfrm>
              <a:off x="4467226" y="1498601"/>
              <a:ext cx="609600" cy="611188"/>
            </a:xfrm>
            <a:custGeom>
              <a:avLst/>
              <a:gdLst>
                <a:gd name="T0" fmla="*/ 384 w 768"/>
                <a:gd name="T1" fmla="*/ 256 h 770"/>
                <a:gd name="T2" fmla="*/ 350 w 768"/>
                <a:gd name="T3" fmla="*/ 260 h 770"/>
                <a:gd name="T4" fmla="*/ 321 w 768"/>
                <a:gd name="T5" fmla="*/ 274 h 770"/>
                <a:gd name="T6" fmla="*/ 295 w 768"/>
                <a:gd name="T7" fmla="*/ 294 h 770"/>
                <a:gd name="T8" fmla="*/ 275 w 768"/>
                <a:gd name="T9" fmla="*/ 320 h 770"/>
                <a:gd name="T10" fmla="*/ 261 w 768"/>
                <a:gd name="T11" fmla="*/ 350 h 770"/>
                <a:gd name="T12" fmla="*/ 257 w 768"/>
                <a:gd name="T13" fmla="*/ 384 h 770"/>
                <a:gd name="T14" fmla="*/ 261 w 768"/>
                <a:gd name="T15" fmla="*/ 417 h 770"/>
                <a:gd name="T16" fmla="*/ 275 w 768"/>
                <a:gd name="T17" fmla="*/ 449 h 770"/>
                <a:gd name="T18" fmla="*/ 295 w 768"/>
                <a:gd name="T19" fmla="*/ 475 h 770"/>
                <a:gd name="T20" fmla="*/ 321 w 768"/>
                <a:gd name="T21" fmla="*/ 495 h 770"/>
                <a:gd name="T22" fmla="*/ 350 w 768"/>
                <a:gd name="T23" fmla="*/ 507 h 770"/>
                <a:gd name="T24" fmla="*/ 384 w 768"/>
                <a:gd name="T25" fmla="*/ 513 h 770"/>
                <a:gd name="T26" fmla="*/ 418 w 768"/>
                <a:gd name="T27" fmla="*/ 507 h 770"/>
                <a:gd name="T28" fmla="*/ 450 w 768"/>
                <a:gd name="T29" fmla="*/ 495 h 770"/>
                <a:gd name="T30" fmla="*/ 476 w 768"/>
                <a:gd name="T31" fmla="*/ 475 h 770"/>
                <a:gd name="T32" fmla="*/ 496 w 768"/>
                <a:gd name="T33" fmla="*/ 449 h 770"/>
                <a:gd name="T34" fmla="*/ 507 w 768"/>
                <a:gd name="T35" fmla="*/ 417 h 770"/>
                <a:gd name="T36" fmla="*/ 513 w 768"/>
                <a:gd name="T37" fmla="*/ 384 h 770"/>
                <a:gd name="T38" fmla="*/ 507 w 768"/>
                <a:gd name="T39" fmla="*/ 350 h 770"/>
                <a:gd name="T40" fmla="*/ 496 w 768"/>
                <a:gd name="T41" fmla="*/ 320 h 770"/>
                <a:gd name="T42" fmla="*/ 476 w 768"/>
                <a:gd name="T43" fmla="*/ 294 h 770"/>
                <a:gd name="T44" fmla="*/ 450 w 768"/>
                <a:gd name="T45" fmla="*/ 274 h 770"/>
                <a:gd name="T46" fmla="*/ 418 w 768"/>
                <a:gd name="T47" fmla="*/ 260 h 770"/>
                <a:gd name="T48" fmla="*/ 384 w 768"/>
                <a:gd name="T49" fmla="*/ 256 h 770"/>
                <a:gd name="T50" fmla="*/ 384 w 768"/>
                <a:gd name="T51" fmla="*/ 0 h 770"/>
                <a:gd name="T52" fmla="*/ 454 w 768"/>
                <a:gd name="T53" fmla="*/ 6 h 770"/>
                <a:gd name="T54" fmla="*/ 519 w 768"/>
                <a:gd name="T55" fmla="*/ 23 h 770"/>
                <a:gd name="T56" fmla="*/ 579 w 768"/>
                <a:gd name="T57" fmla="*/ 53 h 770"/>
                <a:gd name="T58" fmla="*/ 633 w 768"/>
                <a:gd name="T59" fmla="*/ 91 h 770"/>
                <a:gd name="T60" fmla="*/ 679 w 768"/>
                <a:gd name="T61" fmla="*/ 137 h 770"/>
                <a:gd name="T62" fmla="*/ 716 w 768"/>
                <a:gd name="T63" fmla="*/ 191 h 770"/>
                <a:gd name="T64" fmla="*/ 744 w 768"/>
                <a:gd name="T65" fmla="*/ 250 h 770"/>
                <a:gd name="T66" fmla="*/ 762 w 768"/>
                <a:gd name="T67" fmla="*/ 316 h 770"/>
                <a:gd name="T68" fmla="*/ 768 w 768"/>
                <a:gd name="T69" fmla="*/ 384 h 770"/>
                <a:gd name="T70" fmla="*/ 762 w 768"/>
                <a:gd name="T71" fmla="*/ 453 h 770"/>
                <a:gd name="T72" fmla="*/ 744 w 768"/>
                <a:gd name="T73" fmla="*/ 519 h 770"/>
                <a:gd name="T74" fmla="*/ 716 w 768"/>
                <a:gd name="T75" fmla="*/ 579 h 770"/>
                <a:gd name="T76" fmla="*/ 679 w 768"/>
                <a:gd name="T77" fmla="*/ 632 h 770"/>
                <a:gd name="T78" fmla="*/ 633 w 768"/>
                <a:gd name="T79" fmla="*/ 678 h 770"/>
                <a:gd name="T80" fmla="*/ 579 w 768"/>
                <a:gd name="T81" fmla="*/ 716 h 770"/>
                <a:gd name="T82" fmla="*/ 519 w 768"/>
                <a:gd name="T83" fmla="*/ 744 h 770"/>
                <a:gd name="T84" fmla="*/ 454 w 768"/>
                <a:gd name="T85" fmla="*/ 762 h 770"/>
                <a:gd name="T86" fmla="*/ 384 w 768"/>
                <a:gd name="T87" fmla="*/ 770 h 770"/>
                <a:gd name="T88" fmla="*/ 317 w 768"/>
                <a:gd name="T89" fmla="*/ 762 h 770"/>
                <a:gd name="T90" fmla="*/ 251 w 768"/>
                <a:gd name="T91" fmla="*/ 744 h 770"/>
                <a:gd name="T92" fmla="*/ 191 w 768"/>
                <a:gd name="T93" fmla="*/ 716 h 770"/>
                <a:gd name="T94" fmla="*/ 138 w 768"/>
                <a:gd name="T95" fmla="*/ 678 h 770"/>
                <a:gd name="T96" fmla="*/ 92 w 768"/>
                <a:gd name="T97" fmla="*/ 632 h 770"/>
                <a:gd name="T98" fmla="*/ 54 w 768"/>
                <a:gd name="T99" fmla="*/ 579 h 770"/>
                <a:gd name="T100" fmla="*/ 24 w 768"/>
                <a:gd name="T101" fmla="*/ 519 h 770"/>
                <a:gd name="T102" fmla="*/ 6 w 768"/>
                <a:gd name="T103" fmla="*/ 453 h 770"/>
                <a:gd name="T104" fmla="*/ 0 w 768"/>
                <a:gd name="T105" fmla="*/ 384 h 770"/>
                <a:gd name="T106" fmla="*/ 6 w 768"/>
                <a:gd name="T107" fmla="*/ 316 h 770"/>
                <a:gd name="T108" fmla="*/ 24 w 768"/>
                <a:gd name="T109" fmla="*/ 250 h 770"/>
                <a:gd name="T110" fmla="*/ 54 w 768"/>
                <a:gd name="T111" fmla="*/ 191 h 770"/>
                <a:gd name="T112" fmla="*/ 92 w 768"/>
                <a:gd name="T113" fmla="*/ 137 h 770"/>
                <a:gd name="T114" fmla="*/ 138 w 768"/>
                <a:gd name="T115" fmla="*/ 91 h 770"/>
                <a:gd name="T116" fmla="*/ 191 w 768"/>
                <a:gd name="T117" fmla="*/ 53 h 770"/>
                <a:gd name="T118" fmla="*/ 251 w 768"/>
                <a:gd name="T119" fmla="*/ 23 h 770"/>
                <a:gd name="T120" fmla="*/ 317 w 768"/>
                <a:gd name="T121" fmla="*/ 6 h 770"/>
                <a:gd name="T122" fmla="*/ 384 w 768"/>
                <a:gd name="T123" fmla="*/ 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68" h="770">
                  <a:moveTo>
                    <a:pt x="384" y="256"/>
                  </a:moveTo>
                  <a:lnTo>
                    <a:pt x="350" y="260"/>
                  </a:lnTo>
                  <a:lnTo>
                    <a:pt x="321" y="274"/>
                  </a:lnTo>
                  <a:lnTo>
                    <a:pt x="295" y="294"/>
                  </a:lnTo>
                  <a:lnTo>
                    <a:pt x="275" y="320"/>
                  </a:lnTo>
                  <a:lnTo>
                    <a:pt x="261" y="350"/>
                  </a:lnTo>
                  <a:lnTo>
                    <a:pt x="257" y="384"/>
                  </a:lnTo>
                  <a:lnTo>
                    <a:pt x="261" y="417"/>
                  </a:lnTo>
                  <a:lnTo>
                    <a:pt x="275" y="449"/>
                  </a:lnTo>
                  <a:lnTo>
                    <a:pt x="295" y="475"/>
                  </a:lnTo>
                  <a:lnTo>
                    <a:pt x="321" y="495"/>
                  </a:lnTo>
                  <a:lnTo>
                    <a:pt x="350" y="507"/>
                  </a:lnTo>
                  <a:lnTo>
                    <a:pt x="384" y="513"/>
                  </a:lnTo>
                  <a:lnTo>
                    <a:pt x="418" y="507"/>
                  </a:lnTo>
                  <a:lnTo>
                    <a:pt x="450" y="495"/>
                  </a:lnTo>
                  <a:lnTo>
                    <a:pt x="476" y="475"/>
                  </a:lnTo>
                  <a:lnTo>
                    <a:pt x="496" y="449"/>
                  </a:lnTo>
                  <a:lnTo>
                    <a:pt x="507" y="417"/>
                  </a:lnTo>
                  <a:lnTo>
                    <a:pt x="513" y="384"/>
                  </a:lnTo>
                  <a:lnTo>
                    <a:pt x="507" y="350"/>
                  </a:lnTo>
                  <a:lnTo>
                    <a:pt x="496" y="320"/>
                  </a:lnTo>
                  <a:lnTo>
                    <a:pt x="476" y="294"/>
                  </a:lnTo>
                  <a:lnTo>
                    <a:pt x="450" y="274"/>
                  </a:lnTo>
                  <a:lnTo>
                    <a:pt x="418" y="260"/>
                  </a:lnTo>
                  <a:lnTo>
                    <a:pt x="384" y="256"/>
                  </a:lnTo>
                  <a:close/>
                  <a:moveTo>
                    <a:pt x="384" y="0"/>
                  </a:moveTo>
                  <a:lnTo>
                    <a:pt x="454" y="6"/>
                  </a:lnTo>
                  <a:lnTo>
                    <a:pt x="519" y="23"/>
                  </a:lnTo>
                  <a:lnTo>
                    <a:pt x="579" y="53"/>
                  </a:lnTo>
                  <a:lnTo>
                    <a:pt x="633" y="91"/>
                  </a:lnTo>
                  <a:lnTo>
                    <a:pt x="679" y="137"/>
                  </a:lnTo>
                  <a:lnTo>
                    <a:pt x="716" y="191"/>
                  </a:lnTo>
                  <a:lnTo>
                    <a:pt x="744" y="250"/>
                  </a:lnTo>
                  <a:lnTo>
                    <a:pt x="762" y="316"/>
                  </a:lnTo>
                  <a:lnTo>
                    <a:pt x="768" y="384"/>
                  </a:lnTo>
                  <a:lnTo>
                    <a:pt x="762" y="453"/>
                  </a:lnTo>
                  <a:lnTo>
                    <a:pt x="744" y="519"/>
                  </a:lnTo>
                  <a:lnTo>
                    <a:pt x="716" y="579"/>
                  </a:lnTo>
                  <a:lnTo>
                    <a:pt x="679" y="632"/>
                  </a:lnTo>
                  <a:lnTo>
                    <a:pt x="633" y="678"/>
                  </a:lnTo>
                  <a:lnTo>
                    <a:pt x="579" y="716"/>
                  </a:lnTo>
                  <a:lnTo>
                    <a:pt x="519" y="744"/>
                  </a:lnTo>
                  <a:lnTo>
                    <a:pt x="454" y="762"/>
                  </a:lnTo>
                  <a:lnTo>
                    <a:pt x="384" y="770"/>
                  </a:lnTo>
                  <a:lnTo>
                    <a:pt x="317" y="762"/>
                  </a:lnTo>
                  <a:lnTo>
                    <a:pt x="251" y="744"/>
                  </a:lnTo>
                  <a:lnTo>
                    <a:pt x="191" y="716"/>
                  </a:lnTo>
                  <a:lnTo>
                    <a:pt x="138" y="678"/>
                  </a:lnTo>
                  <a:lnTo>
                    <a:pt x="92" y="632"/>
                  </a:lnTo>
                  <a:lnTo>
                    <a:pt x="54" y="579"/>
                  </a:lnTo>
                  <a:lnTo>
                    <a:pt x="24" y="519"/>
                  </a:lnTo>
                  <a:lnTo>
                    <a:pt x="6" y="453"/>
                  </a:lnTo>
                  <a:lnTo>
                    <a:pt x="0" y="384"/>
                  </a:lnTo>
                  <a:lnTo>
                    <a:pt x="6" y="316"/>
                  </a:lnTo>
                  <a:lnTo>
                    <a:pt x="24" y="250"/>
                  </a:lnTo>
                  <a:lnTo>
                    <a:pt x="54" y="191"/>
                  </a:lnTo>
                  <a:lnTo>
                    <a:pt x="92" y="137"/>
                  </a:lnTo>
                  <a:lnTo>
                    <a:pt x="138" y="91"/>
                  </a:lnTo>
                  <a:lnTo>
                    <a:pt x="191" y="53"/>
                  </a:lnTo>
                  <a:lnTo>
                    <a:pt x="251" y="23"/>
                  </a:lnTo>
                  <a:lnTo>
                    <a:pt x="317" y="6"/>
                  </a:lnTo>
                  <a:lnTo>
                    <a:pt x="3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8" name="Freeform 26"/>
            <p:cNvSpPr>
              <a:spLocks noEditPoints="1"/>
            </p:cNvSpPr>
            <p:nvPr/>
          </p:nvSpPr>
          <p:spPr bwMode="auto">
            <a:xfrm>
              <a:off x="5891213" y="1498601"/>
              <a:ext cx="609600" cy="611188"/>
            </a:xfrm>
            <a:custGeom>
              <a:avLst/>
              <a:gdLst>
                <a:gd name="T0" fmla="*/ 384 w 768"/>
                <a:gd name="T1" fmla="*/ 256 h 770"/>
                <a:gd name="T2" fmla="*/ 350 w 768"/>
                <a:gd name="T3" fmla="*/ 260 h 770"/>
                <a:gd name="T4" fmla="*/ 319 w 768"/>
                <a:gd name="T5" fmla="*/ 274 h 770"/>
                <a:gd name="T6" fmla="*/ 293 w 768"/>
                <a:gd name="T7" fmla="*/ 294 h 770"/>
                <a:gd name="T8" fmla="*/ 273 w 768"/>
                <a:gd name="T9" fmla="*/ 320 h 770"/>
                <a:gd name="T10" fmla="*/ 261 w 768"/>
                <a:gd name="T11" fmla="*/ 350 h 770"/>
                <a:gd name="T12" fmla="*/ 255 w 768"/>
                <a:gd name="T13" fmla="*/ 384 h 770"/>
                <a:gd name="T14" fmla="*/ 261 w 768"/>
                <a:gd name="T15" fmla="*/ 417 h 770"/>
                <a:gd name="T16" fmla="*/ 273 w 768"/>
                <a:gd name="T17" fmla="*/ 449 h 770"/>
                <a:gd name="T18" fmla="*/ 293 w 768"/>
                <a:gd name="T19" fmla="*/ 475 h 770"/>
                <a:gd name="T20" fmla="*/ 319 w 768"/>
                <a:gd name="T21" fmla="*/ 495 h 770"/>
                <a:gd name="T22" fmla="*/ 350 w 768"/>
                <a:gd name="T23" fmla="*/ 507 h 770"/>
                <a:gd name="T24" fmla="*/ 384 w 768"/>
                <a:gd name="T25" fmla="*/ 513 h 770"/>
                <a:gd name="T26" fmla="*/ 418 w 768"/>
                <a:gd name="T27" fmla="*/ 507 h 770"/>
                <a:gd name="T28" fmla="*/ 448 w 768"/>
                <a:gd name="T29" fmla="*/ 495 h 770"/>
                <a:gd name="T30" fmla="*/ 474 w 768"/>
                <a:gd name="T31" fmla="*/ 475 h 770"/>
                <a:gd name="T32" fmla="*/ 494 w 768"/>
                <a:gd name="T33" fmla="*/ 449 h 770"/>
                <a:gd name="T34" fmla="*/ 508 w 768"/>
                <a:gd name="T35" fmla="*/ 417 h 770"/>
                <a:gd name="T36" fmla="*/ 512 w 768"/>
                <a:gd name="T37" fmla="*/ 384 h 770"/>
                <a:gd name="T38" fmla="*/ 508 w 768"/>
                <a:gd name="T39" fmla="*/ 350 h 770"/>
                <a:gd name="T40" fmla="*/ 494 w 768"/>
                <a:gd name="T41" fmla="*/ 320 h 770"/>
                <a:gd name="T42" fmla="*/ 474 w 768"/>
                <a:gd name="T43" fmla="*/ 294 h 770"/>
                <a:gd name="T44" fmla="*/ 448 w 768"/>
                <a:gd name="T45" fmla="*/ 274 h 770"/>
                <a:gd name="T46" fmla="*/ 418 w 768"/>
                <a:gd name="T47" fmla="*/ 260 h 770"/>
                <a:gd name="T48" fmla="*/ 384 w 768"/>
                <a:gd name="T49" fmla="*/ 256 h 770"/>
                <a:gd name="T50" fmla="*/ 384 w 768"/>
                <a:gd name="T51" fmla="*/ 0 h 770"/>
                <a:gd name="T52" fmla="*/ 452 w 768"/>
                <a:gd name="T53" fmla="*/ 6 h 770"/>
                <a:gd name="T54" fmla="*/ 518 w 768"/>
                <a:gd name="T55" fmla="*/ 23 h 770"/>
                <a:gd name="T56" fmla="*/ 577 w 768"/>
                <a:gd name="T57" fmla="*/ 53 h 770"/>
                <a:gd name="T58" fmla="*/ 631 w 768"/>
                <a:gd name="T59" fmla="*/ 91 h 770"/>
                <a:gd name="T60" fmla="*/ 677 w 768"/>
                <a:gd name="T61" fmla="*/ 137 h 770"/>
                <a:gd name="T62" fmla="*/ 716 w 768"/>
                <a:gd name="T63" fmla="*/ 191 h 770"/>
                <a:gd name="T64" fmla="*/ 744 w 768"/>
                <a:gd name="T65" fmla="*/ 250 h 770"/>
                <a:gd name="T66" fmla="*/ 762 w 768"/>
                <a:gd name="T67" fmla="*/ 316 h 770"/>
                <a:gd name="T68" fmla="*/ 768 w 768"/>
                <a:gd name="T69" fmla="*/ 384 h 770"/>
                <a:gd name="T70" fmla="*/ 762 w 768"/>
                <a:gd name="T71" fmla="*/ 453 h 770"/>
                <a:gd name="T72" fmla="*/ 744 w 768"/>
                <a:gd name="T73" fmla="*/ 519 h 770"/>
                <a:gd name="T74" fmla="*/ 716 w 768"/>
                <a:gd name="T75" fmla="*/ 579 h 770"/>
                <a:gd name="T76" fmla="*/ 677 w 768"/>
                <a:gd name="T77" fmla="*/ 632 h 770"/>
                <a:gd name="T78" fmla="*/ 631 w 768"/>
                <a:gd name="T79" fmla="*/ 678 h 770"/>
                <a:gd name="T80" fmla="*/ 577 w 768"/>
                <a:gd name="T81" fmla="*/ 716 h 770"/>
                <a:gd name="T82" fmla="*/ 518 w 768"/>
                <a:gd name="T83" fmla="*/ 744 h 770"/>
                <a:gd name="T84" fmla="*/ 452 w 768"/>
                <a:gd name="T85" fmla="*/ 762 h 770"/>
                <a:gd name="T86" fmla="*/ 384 w 768"/>
                <a:gd name="T87" fmla="*/ 770 h 770"/>
                <a:gd name="T88" fmla="*/ 315 w 768"/>
                <a:gd name="T89" fmla="*/ 762 h 770"/>
                <a:gd name="T90" fmla="*/ 249 w 768"/>
                <a:gd name="T91" fmla="*/ 744 h 770"/>
                <a:gd name="T92" fmla="*/ 189 w 768"/>
                <a:gd name="T93" fmla="*/ 716 h 770"/>
                <a:gd name="T94" fmla="*/ 136 w 768"/>
                <a:gd name="T95" fmla="*/ 678 h 770"/>
                <a:gd name="T96" fmla="*/ 90 w 768"/>
                <a:gd name="T97" fmla="*/ 632 h 770"/>
                <a:gd name="T98" fmla="*/ 52 w 768"/>
                <a:gd name="T99" fmla="*/ 579 h 770"/>
                <a:gd name="T100" fmla="*/ 24 w 768"/>
                <a:gd name="T101" fmla="*/ 519 h 770"/>
                <a:gd name="T102" fmla="*/ 6 w 768"/>
                <a:gd name="T103" fmla="*/ 453 h 770"/>
                <a:gd name="T104" fmla="*/ 0 w 768"/>
                <a:gd name="T105" fmla="*/ 384 h 770"/>
                <a:gd name="T106" fmla="*/ 6 w 768"/>
                <a:gd name="T107" fmla="*/ 316 h 770"/>
                <a:gd name="T108" fmla="*/ 24 w 768"/>
                <a:gd name="T109" fmla="*/ 250 h 770"/>
                <a:gd name="T110" fmla="*/ 52 w 768"/>
                <a:gd name="T111" fmla="*/ 191 h 770"/>
                <a:gd name="T112" fmla="*/ 90 w 768"/>
                <a:gd name="T113" fmla="*/ 137 h 770"/>
                <a:gd name="T114" fmla="*/ 136 w 768"/>
                <a:gd name="T115" fmla="*/ 91 h 770"/>
                <a:gd name="T116" fmla="*/ 189 w 768"/>
                <a:gd name="T117" fmla="*/ 53 h 770"/>
                <a:gd name="T118" fmla="*/ 249 w 768"/>
                <a:gd name="T119" fmla="*/ 23 h 770"/>
                <a:gd name="T120" fmla="*/ 315 w 768"/>
                <a:gd name="T121" fmla="*/ 6 h 770"/>
                <a:gd name="T122" fmla="*/ 384 w 768"/>
                <a:gd name="T123" fmla="*/ 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68" h="770">
                  <a:moveTo>
                    <a:pt x="384" y="256"/>
                  </a:moveTo>
                  <a:lnTo>
                    <a:pt x="350" y="260"/>
                  </a:lnTo>
                  <a:lnTo>
                    <a:pt x="319" y="274"/>
                  </a:lnTo>
                  <a:lnTo>
                    <a:pt x="293" y="294"/>
                  </a:lnTo>
                  <a:lnTo>
                    <a:pt x="273" y="320"/>
                  </a:lnTo>
                  <a:lnTo>
                    <a:pt x="261" y="350"/>
                  </a:lnTo>
                  <a:lnTo>
                    <a:pt x="255" y="384"/>
                  </a:lnTo>
                  <a:lnTo>
                    <a:pt x="261" y="417"/>
                  </a:lnTo>
                  <a:lnTo>
                    <a:pt x="273" y="449"/>
                  </a:lnTo>
                  <a:lnTo>
                    <a:pt x="293" y="475"/>
                  </a:lnTo>
                  <a:lnTo>
                    <a:pt x="319" y="495"/>
                  </a:lnTo>
                  <a:lnTo>
                    <a:pt x="350" y="507"/>
                  </a:lnTo>
                  <a:lnTo>
                    <a:pt x="384" y="513"/>
                  </a:lnTo>
                  <a:lnTo>
                    <a:pt x="418" y="507"/>
                  </a:lnTo>
                  <a:lnTo>
                    <a:pt x="448" y="495"/>
                  </a:lnTo>
                  <a:lnTo>
                    <a:pt x="474" y="475"/>
                  </a:lnTo>
                  <a:lnTo>
                    <a:pt x="494" y="449"/>
                  </a:lnTo>
                  <a:lnTo>
                    <a:pt x="508" y="417"/>
                  </a:lnTo>
                  <a:lnTo>
                    <a:pt x="512" y="384"/>
                  </a:lnTo>
                  <a:lnTo>
                    <a:pt x="508" y="350"/>
                  </a:lnTo>
                  <a:lnTo>
                    <a:pt x="494" y="320"/>
                  </a:lnTo>
                  <a:lnTo>
                    <a:pt x="474" y="294"/>
                  </a:lnTo>
                  <a:lnTo>
                    <a:pt x="448" y="274"/>
                  </a:lnTo>
                  <a:lnTo>
                    <a:pt x="418" y="260"/>
                  </a:lnTo>
                  <a:lnTo>
                    <a:pt x="384" y="256"/>
                  </a:lnTo>
                  <a:close/>
                  <a:moveTo>
                    <a:pt x="384" y="0"/>
                  </a:moveTo>
                  <a:lnTo>
                    <a:pt x="452" y="6"/>
                  </a:lnTo>
                  <a:lnTo>
                    <a:pt x="518" y="23"/>
                  </a:lnTo>
                  <a:lnTo>
                    <a:pt x="577" y="53"/>
                  </a:lnTo>
                  <a:lnTo>
                    <a:pt x="631" y="91"/>
                  </a:lnTo>
                  <a:lnTo>
                    <a:pt x="677" y="137"/>
                  </a:lnTo>
                  <a:lnTo>
                    <a:pt x="716" y="191"/>
                  </a:lnTo>
                  <a:lnTo>
                    <a:pt x="744" y="250"/>
                  </a:lnTo>
                  <a:lnTo>
                    <a:pt x="762" y="316"/>
                  </a:lnTo>
                  <a:lnTo>
                    <a:pt x="768" y="384"/>
                  </a:lnTo>
                  <a:lnTo>
                    <a:pt x="762" y="453"/>
                  </a:lnTo>
                  <a:lnTo>
                    <a:pt x="744" y="519"/>
                  </a:lnTo>
                  <a:lnTo>
                    <a:pt x="716" y="579"/>
                  </a:lnTo>
                  <a:lnTo>
                    <a:pt x="677" y="632"/>
                  </a:lnTo>
                  <a:lnTo>
                    <a:pt x="631" y="678"/>
                  </a:lnTo>
                  <a:lnTo>
                    <a:pt x="577" y="716"/>
                  </a:lnTo>
                  <a:lnTo>
                    <a:pt x="518" y="744"/>
                  </a:lnTo>
                  <a:lnTo>
                    <a:pt x="452" y="762"/>
                  </a:lnTo>
                  <a:lnTo>
                    <a:pt x="384" y="770"/>
                  </a:lnTo>
                  <a:lnTo>
                    <a:pt x="315" y="762"/>
                  </a:lnTo>
                  <a:lnTo>
                    <a:pt x="249" y="744"/>
                  </a:lnTo>
                  <a:lnTo>
                    <a:pt x="189" y="716"/>
                  </a:lnTo>
                  <a:lnTo>
                    <a:pt x="136" y="678"/>
                  </a:lnTo>
                  <a:lnTo>
                    <a:pt x="90" y="632"/>
                  </a:lnTo>
                  <a:lnTo>
                    <a:pt x="52" y="579"/>
                  </a:lnTo>
                  <a:lnTo>
                    <a:pt x="24" y="519"/>
                  </a:lnTo>
                  <a:lnTo>
                    <a:pt x="6" y="453"/>
                  </a:lnTo>
                  <a:lnTo>
                    <a:pt x="0" y="384"/>
                  </a:lnTo>
                  <a:lnTo>
                    <a:pt x="6" y="316"/>
                  </a:lnTo>
                  <a:lnTo>
                    <a:pt x="24" y="250"/>
                  </a:lnTo>
                  <a:lnTo>
                    <a:pt x="52" y="191"/>
                  </a:lnTo>
                  <a:lnTo>
                    <a:pt x="90" y="137"/>
                  </a:lnTo>
                  <a:lnTo>
                    <a:pt x="136" y="91"/>
                  </a:lnTo>
                  <a:lnTo>
                    <a:pt x="189" y="53"/>
                  </a:lnTo>
                  <a:lnTo>
                    <a:pt x="249" y="23"/>
                  </a:lnTo>
                  <a:lnTo>
                    <a:pt x="315" y="6"/>
                  </a:lnTo>
                  <a:lnTo>
                    <a:pt x="3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9" name="Freeform 27"/>
            <p:cNvSpPr>
              <a:spLocks noEditPoints="1"/>
            </p:cNvSpPr>
            <p:nvPr/>
          </p:nvSpPr>
          <p:spPr bwMode="auto">
            <a:xfrm>
              <a:off x="4162426" y="3024191"/>
              <a:ext cx="1625603" cy="814387"/>
            </a:xfrm>
            <a:custGeom>
              <a:avLst/>
              <a:gdLst>
                <a:gd name="T0" fmla="*/ 257 w 2049"/>
                <a:gd name="T1" fmla="*/ 256 h 1024"/>
                <a:gd name="T2" fmla="*/ 257 w 2049"/>
                <a:gd name="T3" fmla="*/ 768 h 1024"/>
                <a:gd name="T4" fmla="*/ 1793 w 2049"/>
                <a:gd name="T5" fmla="*/ 768 h 1024"/>
                <a:gd name="T6" fmla="*/ 1793 w 2049"/>
                <a:gd name="T7" fmla="*/ 256 h 1024"/>
                <a:gd name="T8" fmla="*/ 257 w 2049"/>
                <a:gd name="T9" fmla="*/ 256 h 1024"/>
                <a:gd name="T10" fmla="*/ 128 w 2049"/>
                <a:gd name="T11" fmla="*/ 0 h 1024"/>
                <a:gd name="T12" fmla="*/ 1922 w 2049"/>
                <a:gd name="T13" fmla="*/ 0 h 1024"/>
                <a:gd name="T14" fmla="*/ 1956 w 2049"/>
                <a:gd name="T15" fmla="*/ 4 h 1024"/>
                <a:gd name="T16" fmla="*/ 1985 w 2049"/>
                <a:gd name="T17" fmla="*/ 18 h 1024"/>
                <a:gd name="T18" fmla="*/ 2011 w 2049"/>
                <a:gd name="T19" fmla="*/ 37 h 1024"/>
                <a:gd name="T20" fmla="*/ 2031 w 2049"/>
                <a:gd name="T21" fmla="*/ 63 h 1024"/>
                <a:gd name="T22" fmla="*/ 2045 w 2049"/>
                <a:gd name="T23" fmla="*/ 93 h 1024"/>
                <a:gd name="T24" fmla="*/ 2049 w 2049"/>
                <a:gd name="T25" fmla="*/ 127 h 1024"/>
                <a:gd name="T26" fmla="*/ 2049 w 2049"/>
                <a:gd name="T27" fmla="*/ 897 h 1024"/>
                <a:gd name="T28" fmla="*/ 2045 w 2049"/>
                <a:gd name="T29" fmla="*/ 931 h 1024"/>
                <a:gd name="T30" fmla="*/ 2031 w 2049"/>
                <a:gd name="T31" fmla="*/ 961 h 1024"/>
                <a:gd name="T32" fmla="*/ 2011 w 2049"/>
                <a:gd name="T33" fmla="*/ 987 h 1024"/>
                <a:gd name="T34" fmla="*/ 1985 w 2049"/>
                <a:gd name="T35" fmla="*/ 1006 h 1024"/>
                <a:gd name="T36" fmla="*/ 1956 w 2049"/>
                <a:gd name="T37" fmla="*/ 1020 h 1024"/>
                <a:gd name="T38" fmla="*/ 1922 w 2049"/>
                <a:gd name="T39" fmla="*/ 1024 h 1024"/>
                <a:gd name="T40" fmla="*/ 128 w 2049"/>
                <a:gd name="T41" fmla="*/ 1024 h 1024"/>
                <a:gd name="T42" fmla="*/ 94 w 2049"/>
                <a:gd name="T43" fmla="*/ 1020 h 1024"/>
                <a:gd name="T44" fmla="*/ 64 w 2049"/>
                <a:gd name="T45" fmla="*/ 1006 h 1024"/>
                <a:gd name="T46" fmla="*/ 38 w 2049"/>
                <a:gd name="T47" fmla="*/ 987 h 1024"/>
                <a:gd name="T48" fmla="*/ 18 w 2049"/>
                <a:gd name="T49" fmla="*/ 961 h 1024"/>
                <a:gd name="T50" fmla="*/ 4 w 2049"/>
                <a:gd name="T51" fmla="*/ 931 h 1024"/>
                <a:gd name="T52" fmla="*/ 0 w 2049"/>
                <a:gd name="T53" fmla="*/ 897 h 1024"/>
                <a:gd name="T54" fmla="*/ 0 w 2049"/>
                <a:gd name="T55" fmla="*/ 127 h 1024"/>
                <a:gd name="T56" fmla="*/ 4 w 2049"/>
                <a:gd name="T57" fmla="*/ 93 h 1024"/>
                <a:gd name="T58" fmla="*/ 18 w 2049"/>
                <a:gd name="T59" fmla="*/ 63 h 1024"/>
                <a:gd name="T60" fmla="*/ 38 w 2049"/>
                <a:gd name="T61" fmla="*/ 37 h 1024"/>
                <a:gd name="T62" fmla="*/ 64 w 2049"/>
                <a:gd name="T63" fmla="*/ 18 h 1024"/>
                <a:gd name="T64" fmla="*/ 94 w 2049"/>
                <a:gd name="T65" fmla="*/ 4 h 1024"/>
                <a:gd name="T66" fmla="*/ 128 w 2049"/>
                <a:gd name="T67" fmla="*/ 0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49" h="1024">
                  <a:moveTo>
                    <a:pt x="257" y="256"/>
                  </a:moveTo>
                  <a:lnTo>
                    <a:pt x="257" y="768"/>
                  </a:lnTo>
                  <a:lnTo>
                    <a:pt x="1793" y="768"/>
                  </a:lnTo>
                  <a:lnTo>
                    <a:pt x="1793" y="256"/>
                  </a:lnTo>
                  <a:lnTo>
                    <a:pt x="257" y="256"/>
                  </a:lnTo>
                  <a:close/>
                  <a:moveTo>
                    <a:pt x="128" y="0"/>
                  </a:moveTo>
                  <a:lnTo>
                    <a:pt x="1922" y="0"/>
                  </a:lnTo>
                  <a:lnTo>
                    <a:pt x="1956" y="4"/>
                  </a:lnTo>
                  <a:lnTo>
                    <a:pt x="1985" y="18"/>
                  </a:lnTo>
                  <a:lnTo>
                    <a:pt x="2011" y="37"/>
                  </a:lnTo>
                  <a:lnTo>
                    <a:pt x="2031" y="63"/>
                  </a:lnTo>
                  <a:lnTo>
                    <a:pt x="2045" y="93"/>
                  </a:lnTo>
                  <a:lnTo>
                    <a:pt x="2049" y="127"/>
                  </a:lnTo>
                  <a:lnTo>
                    <a:pt x="2049" y="897"/>
                  </a:lnTo>
                  <a:lnTo>
                    <a:pt x="2045" y="931"/>
                  </a:lnTo>
                  <a:lnTo>
                    <a:pt x="2031" y="961"/>
                  </a:lnTo>
                  <a:lnTo>
                    <a:pt x="2011" y="987"/>
                  </a:lnTo>
                  <a:lnTo>
                    <a:pt x="1985" y="1006"/>
                  </a:lnTo>
                  <a:lnTo>
                    <a:pt x="1956" y="1020"/>
                  </a:lnTo>
                  <a:lnTo>
                    <a:pt x="1922" y="1024"/>
                  </a:lnTo>
                  <a:lnTo>
                    <a:pt x="128" y="1024"/>
                  </a:lnTo>
                  <a:lnTo>
                    <a:pt x="94" y="1020"/>
                  </a:lnTo>
                  <a:lnTo>
                    <a:pt x="64" y="1006"/>
                  </a:lnTo>
                  <a:lnTo>
                    <a:pt x="38" y="987"/>
                  </a:lnTo>
                  <a:lnTo>
                    <a:pt x="18" y="961"/>
                  </a:lnTo>
                  <a:lnTo>
                    <a:pt x="4" y="931"/>
                  </a:lnTo>
                  <a:lnTo>
                    <a:pt x="0" y="897"/>
                  </a:lnTo>
                  <a:lnTo>
                    <a:pt x="0" y="127"/>
                  </a:lnTo>
                  <a:lnTo>
                    <a:pt x="4" y="93"/>
                  </a:lnTo>
                  <a:lnTo>
                    <a:pt x="18" y="63"/>
                  </a:lnTo>
                  <a:lnTo>
                    <a:pt x="38" y="37"/>
                  </a:lnTo>
                  <a:lnTo>
                    <a:pt x="64" y="18"/>
                  </a:lnTo>
                  <a:lnTo>
                    <a:pt x="94" y="4"/>
                  </a:lnTo>
                  <a:lnTo>
                    <a:pt x="1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28"/>
            <p:cNvSpPr>
              <a:spLocks/>
            </p:cNvSpPr>
            <p:nvPr/>
          </p:nvSpPr>
          <p:spPr bwMode="auto">
            <a:xfrm>
              <a:off x="4568826" y="4041776"/>
              <a:ext cx="2236788" cy="203200"/>
            </a:xfrm>
            <a:custGeom>
              <a:avLst/>
              <a:gdLst>
                <a:gd name="T0" fmla="*/ 127 w 2816"/>
                <a:gd name="T1" fmla="*/ 0 h 257"/>
                <a:gd name="T2" fmla="*/ 2689 w 2816"/>
                <a:gd name="T3" fmla="*/ 0 h 257"/>
                <a:gd name="T4" fmla="*/ 2723 w 2816"/>
                <a:gd name="T5" fmla="*/ 4 h 257"/>
                <a:gd name="T6" fmla="*/ 2752 w 2816"/>
                <a:gd name="T7" fmla="*/ 18 h 257"/>
                <a:gd name="T8" fmla="*/ 2778 w 2816"/>
                <a:gd name="T9" fmla="*/ 38 h 257"/>
                <a:gd name="T10" fmla="*/ 2798 w 2816"/>
                <a:gd name="T11" fmla="*/ 64 h 257"/>
                <a:gd name="T12" fmla="*/ 2812 w 2816"/>
                <a:gd name="T13" fmla="*/ 94 h 257"/>
                <a:gd name="T14" fmla="*/ 2816 w 2816"/>
                <a:gd name="T15" fmla="*/ 127 h 257"/>
                <a:gd name="T16" fmla="*/ 2812 w 2816"/>
                <a:gd name="T17" fmla="*/ 161 h 257"/>
                <a:gd name="T18" fmla="*/ 2798 w 2816"/>
                <a:gd name="T19" fmla="*/ 193 h 257"/>
                <a:gd name="T20" fmla="*/ 2778 w 2816"/>
                <a:gd name="T21" fmla="*/ 219 h 257"/>
                <a:gd name="T22" fmla="*/ 2752 w 2816"/>
                <a:gd name="T23" fmla="*/ 239 h 257"/>
                <a:gd name="T24" fmla="*/ 2723 w 2816"/>
                <a:gd name="T25" fmla="*/ 251 h 257"/>
                <a:gd name="T26" fmla="*/ 2689 w 2816"/>
                <a:gd name="T27" fmla="*/ 257 h 257"/>
                <a:gd name="T28" fmla="*/ 127 w 2816"/>
                <a:gd name="T29" fmla="*/ 257 h 257"/>
                <a:gd name="T30" fmla="*/ 93 w 2816"/>
                <a:gd name="T31" fmla="*/ 251 h 257"/>
                <a:gd name="T32" fmla="*/ 61 w 2816"/>
                <a:gd name="T33" fmla="*/ 239 h 257"/>
                <a:gd name="T34" fmla="*/ 35 w 2816"/>
                <a:gd name="T35" fmla="*/ 219 h 257"/>
                <a:gd name="T36" fmla="*/ 15 w 2816"/>
                <a:gd name="T37" fmla="*/ 193 h 257"/>
                <a:gd name="T38" fmla="*/ 4 w 2816"/>
                <a:gd name="T39" fmla="*/ 161 h 257"/>
                <a:gd name="T40" fmla="*/ 0 w 2816"/>
                <a:gd name="T41" fmla="*/ 127 h 257"/>
                <a:gd name="T42" fmla="*/ 4 w 2816"/>
                <a:gd name="T43" fmla="*/ 94 h 257"/>
                <a:gd name="T44" fmla="*/ 15 w 2816"/>
                <a:gd name="T45" fmla="*/ 64 h 257"/>
                <a:gd name="T46" fmla="*/ 35 w 2816"/>
                <a:gd name="T47" fmla="*/ 38 h 257"/>
                <a:gd name="T48" fmla="*/ 61 w 2816"/>
                <a:gd name="T49" fmla="*/ 18 h 257"/>
                <a:gd name="T50" fmla="*/ 93 w 2816"/>
                <a:gd name="T51" fmla="*/ 4 h 257"/>
                <a:gd name="T52" fmla="*/ 127 w 2816"/>
                <a:gd name="T53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816" h="257">
                  <a:moveTo>
                    <a:pt x="127" y="0"/>
                  </a:moveTo>
                  <a:lnTo>
                    <a:pt x="2689" y="0"/>
                  </a:lnTo>
                  <a:lnTo>
                    <a:pt x="2723" y="4"/>
                  </a:lnTo>
                  <a:lnTo>
                    <a:pt x="2752" y="18"/>
                  </a:lnTo>
                  <a:lnTo>
                    <a:pt x="2778" y="38"/>
                  </a:lnTo>
                  <a:lnTo>
                    <a:pt x="2798" y="64"/>
                  </a:lnTo>
                  <a:lnTo>
                    <a:pt x="2812" y="94"/>
                  </a:lnTo>
                  <a:lnTo>
                    <a:pt x="2816" y="127"/>
                  </a:lnTo>
                  <a:lnTo>
                    <a:pt x="2812" y="161"/>
                  </a:lnTo>
                  <a:lnTo>
                    <a:pt x="2798" y="193"/>
                  </a:lnTo>
                  <a:lnTo>
                    <a:pt x="2778" y="219"/>
                  </a:lnTo>
                  <a:lnTo>
                    <a:pt x="2752" y="239"/>
                  </a:lnTo>
                  <a:lnTo>
                    <a:pt x="2723" y="251"/>
                  </a:lnTo>
                  <a:lnTo>
                    <a:pt x="2689" y="257"/>
                  </a:lnTo>
                  <a:lnTo>
                    <a:pt x="127" y="257"/>
                  </a:lnTo>
                  <a:lnTo>
                    <a:pt x="93" y="251"/>
                  </a:lnTo>
                  <a:lnTo>
                    <a:pt x="61" y="239"/>
                  </a:lnTo>
                  <a:lnTo>
                    <a:pt x="35" y="219"/>
                  </a:lnTo>
                  <a:lnTo>
                    <a:pt x="15" y="193"/>
                  </a:lnTo>
                  <a:lnTo>
                    <a:pt x="4" y="161"/>
                  </a:lnTo>
                  <a:lnTo>
                    <a:pt x="0" y="127"/>
                  </a:lnTo>
                  <a:lnTo>
                    <a:pt x="4" y="94"/>
                  </a:lnTo>
                  <a:lnTo>
                    <a:pt x="15" y="64"/>
                  </a:lnTo>
                  <a:lnTo>
                    <a:pt x="35" y="38"/>
                  </a:lnTo>
                  <a:lnTo>
                    <a:pt x="61" y="18"/>
                  </a:lnTo>
                  <a:lnTo>
                    <a:pt x="93" y="4"/>
                  </a:lnTo>
                  <a:lnTo>
                    <a:pt x="1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965071300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53" presetClass="entr" presetSubtype="16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53" presetClass="entr" presetSubtype="1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53" presetClass="entr" presetSubtype="16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53" presetClass="entr" presetSubtype="16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37" grpId="0" animBg="1"/>
      <p:bldP spid="34" grpId="0" animBg="1"/>
      <p:bldP spid="38" grpId="0" animBg="1"/>
      <p:bldP spid="36" grpId="0" animBg="1"/>
      <p:bldP spid="6" grpId="0" animBg="1"/>
      <p:bldP spid="32" grpId="0"/>
      <p:bldP spid="99" grpId="0"/>
      <p:bldP spid="103" grpId="0"/>
      <p:bldP spid="65" grpId="0" animBg="1"/>
      <p:bldP spid="106" grpId="0"/>
      <p:bldP spid="109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Placeholder 10">
            <a:extLst>
              <a:ext uri="{FF2B5EF4-FFF2-40B4-BE49-F238E27FC236}">
                <a16:creationId xmlns:a16="http://schemas.microsoft.com/office/drawing/2014/main" id="{83D5D890-5392-F0B4-6320-CBE2F8DDAA42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52" r="1852"/>
          <a:stretch>
            <a:fillRect/>
          </a:stretch>
        </p:blipFill>
        <p:spPr/>
      </p:pic>
      <p:pic>
        <p:nvPicPr>
          <p:cNvPr id="13" name="Picture Placeholder 12">
            <a:extLst>
              <a:ext uri="{FF2B5EF4-FFF2-40B4-BE49-F238E27FC236}">
                <a16:creationId xmlns:a16="http://schemas.microsoft.com/office/drawing/2014/main" id="{8EA453F3-B8F6-8D14-2693-E9378878F975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185" b="10185"/>
          <a:stretch>
            <a:fillRect/>
          </a:stretch>
        </p:blipFill>
        <p:spPr/>
      </p:pic>
      <p:pic>
        <p:nvPicPr>
          <p:cNvPr id="15" name="Picture Placeholder 14">
            <a:extLst>
              <a:ext uri="{FF2B5EF4-FFF2-40B4-BE49-F238E27FC236}">
                <a16:creationId xmlns:a16="http://schemas.microsoft.com/office/drawing/2014/main" id="{2B9DC57E-EEA6-36EF-8406-9D821C29276A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244" t="1574" r="1244" b="15554"/>
          <a:stretch/>
        </p:blipFill>
        <p:spPr>
          <a:xfrm>
            <a:off x="7609090" y="-1"/>
            <a:ext cx="4582910" cy="2532782"/>
          </a:xfrm>
        </p:spPr>
      </p:pic>
      <p:sp>
        <p:nvSpPr>
          <p:cNvPr id="47" name="Rectangle 46"/>
          <p:cNvSpPr/>
          <p:nvPr/>
        </p:nvSpPr>
        <p:spPr>
          <a:xfrm>
            <a:off x="0" y="2451100"/>
            <a:ext cx="12192000" cy="1999359"/>
          </a:xfrm>
          <a:custGeom>
            <a:avLst/>
            <a:gdLst>
              <a:gd name="connsiteX0" fmla="*/ 0 w 12192000"/>
              <a:gd name="connsiteY0" fmla="*/ 0 h 1264920"/>
              <a:gd name="connsiteX1" fmla="*/ 12192000 w 12192000"/>
              <a:gd name="connsiteY1" fmla="*/ 0 h 1264920"/>
              <a:gd name="connsiteX2" fmla="*/ 12192000 w 12192000"/>
              <a:gd name="connsiteY2" fmla="*/ 1264920 h 1264920"/>
              <a:gd name="connsiteX3" fmla="*/ 0 w 12192000"/>
              <a:gd name="connsiteY3" fmla="*/ 1264920 h 1264920"/>
              <a:gd name="connsiteX4" fmla="*/ 0 w 12192000"/>
              <a:gd name="connsiteY4" fmla="*/ 0 h 1264920"/>
              <a:gd name="connsiteX0" fmla="*/ 0 w 12192000"/>
              <a:gd name="connsiteY0" fmla="*/ 228600 h 1493520"/>
              <a:gd name="connsiteX1" fmla="*/ 12192000 w 12192000"/>
              <a:gd name="connsiteY1" fmla="*/ 0 h 1493520"/>
              <a:gd name="connsiteX2" fmla="*/ 12192000 w 12192000"/>
              <a:gd name="connsiteY2" fmla="*/ 1493520 h 1493520"/>
              <a:gd name="connsiteX3" fmla="*/ 0 w 12192000"/>
              <a:gd name="connsiteY3" fmla="*/ 1493520 h 1493520"/>
              <a:gd name="connsiteX4" fmla="*/ 0 w 12192000"/>
              <a:gd name="connsiteY4" fmla="*/ 228600 h 1493520"/>
              <a:gd name="connsiteX0" fmla="*/ 0 w 12192000"/>
              <a:gd name="connsiteY0" fmla="*/ 228600 h 1999359"/>
              <a:gd name="connsiteX1" fmla="*/ 12192000 w 12192000"/>
              <a:gd name="connsiteY1" fmla="*/ 0 h 1999359"/>
              <a:gd name="connsiteX2" fmla="*/ 12192000 w 12192000"/>
              <a:gd name="connsiteY2" fmla="*/ 1999359 h 1999359"/>
              <a:gd name="connsiteX3" fmla="*/ 0 w 12192000"/>
              <a:gd name="connsiteY3" fmla="*/ 1493520 h 1999359"/>
              <a:gd name="connsiteX4" fmla="*/ 0 w 12192000"/>
              <a:gd name="connsiteY4" fmla="*/ 228600 h 1999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000" h="1999359">
                <a:moveTo>
                  <a:pt x="0" y="228600"/>
                </a:moveTo>
                <a:lnTo>
                  <a:pt x="12192000" y="0"/>
                </a:lnTo>
                <a:lnTo>
                  <a:pt x="12192000" y="1999359"/>
                </a:lnTo>
                <a:lnTo>
                  <a:pt x="0" y="1493520"/>
                </a:lnTo>
                <a:lnTo>
                  <a:pt x="0" y="22860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6" name="Group 85"/>
          <p:cNvGrpSpPr/>
          <p:nvPr/>
        </p:nvGrpSpPr>
        <p:grpSpPr>
          <a:xfrm>
            <a:off x="0" y="2488407"/>
            <a:ext cx="12148767" cy="1863725"/>
            <a:chOff x="0" y="2488407"/>
            <a:chExt cx="12148767" cy="1863725"/>
          </a:xfrm>
          <a:solidFill>
            <a:schemeClr val="accent1">
              <a:lumMod val="75000"/>
            </a:schemeClr>
          </a:solidFill>
        </p:grpSpPr>
        <p:sp>
          <p:nvSpPr>
            <p:cNvPr id="87" name="Freeform 2385"/>
            <p:cNvSpPr>
              <a:spLocks/>
            </p:cNvSpPr>
            <p:nvPr/>
          </p:nvSpPr>
          <p:spPr bwMode="auto">
            <a:xfrm>
              <a:off x="92075" y="26725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2386"/>
            <p:cNvSpPr>
              <a:spLocks/>
            </p:cNvSpPr>
            <p:nvPr/>
          </p:nvSpPr>
          <p:spPr bwMode="auto">
            <a:xfrm>
              <a:off x="273050" y="2672557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0 h 41"/>
                <a:gd name="T4" fmla="*/ 33 w 42"/>
                <a:gd name="T5" fmla="*/ 3 h 41"/>
                <a:gd name="T6" fmla="*/ 38 w 42"/>
                <a:gd name="T7" fmla="*/ 9 h 41"/>
                <a:gd name="T8" fmla="*/ 40 w 42"/>
                <a:gd name="T9" fmla="*/ 14 h 41"/>
                <a:gd name="T10" fmla="*/ 42 w 42"/>
                <a:gd name="T11" fmla="*/ 20 h 41"/>
                <a:gd name="T12" fmla="*/ 40 w 42"/>
                <a:gd name="T13" fmla="*/ 27 h 41"/>
                <a:gd name="T14" fmla="*/ 38 w 42"/>
                <a:gd name="T15" fmla="*/ 32 h 41"/>
                <a:gd name="T16" fmla="*/ 33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8 w 42"/>
                <a:gd name="T25" fmla="*/ 37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3 h 41"/>
                <a:gd name="T38" fmla="*/ 14 w 42"/>
                <a:gd name="T39" fmla="*/ 0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0"/>
                  </a:lnTo>
                  <a:lnTo>
                    <a:pt x="33" y="3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2" y="20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3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2387"/>
            <p:cNvSpPr>
              <a:spLocks/>
            </p:cNvSpPr>
            <p:nvPr/>
          </p:nvSpPr>
          <p:spPr bwMode="auto">
            <a:xfrm>
              <a:off x="457200" y="2672557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2388"/>
            <p:cNvSpPr>
              <a:spLocks/>
            </p:cNvSpPr>
            <p:nvPr/>
          </p:nvSpPr>
          <p:spPr bwMode="auto">
            <a:xfrm>
              <a:off x="639762" y="26725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3 w 41"/>
                <a:gd name="T5" fmla="*/ 3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3" y="3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2389"/>
            <p:cNvSpPr>
              <a:spLocks/>
            </p:cNvSpPr>
            <p:nvPr/>
          </p:nvSpPr>
          <p:spPr bwMode="auto">
            <a:xfrm>
              <a:off x="822325" y="2672557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3 w 41"/>
                <a:gd name="T5" fmla="*/ 3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3" y="3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2390"/>
            <p:cNvSpPr>
              <a:spLocks/>
            </p:cNvSpPr>
            <p:nvPr/>
          </p:nvSpPr>
          <p:spPr bwMode="auto">
            <a:xfrm>
              <a:off x="1004887" y="26725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6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2391"/>
            <p:cNvSpPr>
              <a:spLocks/>
            </p:cNvSpPr>
            <p:nvPr/>
          </p:nvSpPr>
          <p:spPr bwMode="auto">
            <a:xfrm>
              <a:off x="1189037" y="2672557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3 w 41"/>
                <a:gd name="T23" fmla="*/ 39 h 41"/>
                <a:gd name="T24" fmla="*/ 7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7 w 41"/>
                <a:gd name="T37" fmla="*/ 3 h 41"/>
                <a:gd name="T38" fmla="*/ 13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3" y="39"/>
                  </a:lnTo>
                  <a:lnTo>
                    <a:pt x="7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7" y="3"/>
                  </a:lnTo>
                  <a:lnTo>
                    <a:pt x="13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2392"/>
            <p:cNvSpPr>
              <a:spLocks/>
            </p:cNvSpPr>
            <p:nvPr/>
          </p:nvSpPr>
          <p:spPr bwMode="auto">
            <a:xfrm>
              <a:off x="1370012" y="2672557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2393"/>
            <p:cNvSpPr>
              <a:spLocks/>
            </p:cNvSpPr>
            <p:nvPr/>
          </p:nvSpPr>
          <p:spPr bwMode="auto">
            <a:xfrm>
              <a:off x="1552575" y="2672557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0 h 41"/>
                <a:gd name="T4" fmla="*/ 34 w 42"/>
                <a:gd name="T5" fmla="*/ 3 h 41"/>
                <a:gd name="T6" fmla="*/ 38 w 42"/>
                <a:gd name="T7" fmla="*/ 9 h 41"/>
                <a:gd name="T8" fmla="*/ 41 w 42"/>
                <a:gd name="T9" fmla="*/ 14 h 41"/>
                <a:gd name="T10" fmla="*/ 42 w 42"/>
                <a:gd name="T11" fmla="*/ 20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9 w 42"/>
                <a:gd name="T25" fmla="*/ 37 h 41"/>
                <a:gd name="T26" fmla="*/ 4 w 42"/>
                <a:gd name="T27" fmla="*/ 32 h 41"/>
                <a:gd name="T28" fmla="*/ 2 w 42"/>
                <a:gd name="T29" fmla="*/ 27 h 41"/>
                <a:gd name="T30" fmla="*/ 0 w 42"/>
                <a:gd name="T31" fmla="*/ 20 h 41"/>
                <a:gd name="T32" fmla="*/ 2 w 42"/>
                <a:gd name="T33" fmla="*/ 14 h 41"/>
                <a:gd name="T34" fmla="*/ 4 w 42"/>
                <a:gd name="T35" fmla="*/ 9 h 41"/>
                <a:gd name="T36" fmla="*/ 9 w 42"/>
                <a:gd name="T37" fmla="*/ 3 h 41"/>
                <a:gd name="T38" fmla="*/ 14 w 42"/>
                <a:gd name="T39" fmla="*/ 0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0"/>
                  </a:lnTo>
                  <a:lnTo>
                    <a:pt x="34" y="3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2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2394"/>
            <p:cNvSpPr>
              <a:spLocks/>
            </p:cNvSpPr>
            <p:nvPr/>
          </p:nvSpPr>
          <p:spPr bwMode="auto">
            <a:xfrm>
              <a:off x="1736725" y="2672557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2395"/>
            <p:cNvSpPr>
              <a:spLocks/>
            </p:cNvSpPr>
            <p:nvPr/>
          </p:nvSpPr>
          <p:spPr bwMode="auto">
            <a:xfrm>
              <a:off x="1917700" y="2672557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8 w 40"/>
                <a:gd name="T7" fmla="*/ 9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8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2396"/>
            <p:cNvSpPr>
              <a:spLocks/>
            </p:cNvSpPr>
            <p:nvPr/>
          </p:nvSpPr>
          <p:spPr bwMode="auto">
            <a:xfrm>
              <a:off x="2101850" y="2672557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3 w 40"/>
                <a:gd name="T27" fmla="*/ 32 h 41"/>
                <a:gd name="T28" fmla="*/ 0 w 40"/>
                <a:gd name="T29" fmla="*/ 27 h 41"/>
                <a:gd name="T30" fmla="*/ 0 w 40"/>
                <a:gd name="T31" fmla="*/ 20 h 41"/>
                <a:gd name="T32" fmla="*/ 0 w 40"/>
                <a:gd name="T33" fmla="*/ 14 h 41"/>
                <a:gd name="T34" fmla="*/ 3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2397"/>
            <p:cNvSpPr>
              <a:spLocks/>
            </p:cNvSpPr>
            <p:nvPr/>
          </p:nvSpPr>
          <p:spPr bwMode="auto">
            <a:xfrm>
              <a:off x="2284412" y="26725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3 w 41"/>
                <a:gd name="T5" fmla="*/ 3 h 41"/>
                <a:gd name="T6" fmla="*/ 37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3" y="3"/>
                  </a:lnTo>
                  <a:lnTo>
                    <a:pt x="37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2398"/>
            <p:cNvSpPr>
              <a:spLocks/>
            </p:cNvSpPr>
            <p:nvPr/>
          </p:nvSpPr>
          <p:spPr bwMode="auto">
            <a:xfrm>
              <a:off x="2466975" y="2672557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3 w 41"/>
                <a:gd name="T5" fmla="*/ 3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3 w 41"/>
                <a:gd name="T23" fmla="*/ 39 h 41"/>
                <a:gd name="T24" fmla="*/ 7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7 w 41"/>
                <a:gd name="T37" fmla="*/ 3 h 41"/>
                <a:gd name="T38" fmla="*/ 13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3" y="3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3" y="39"/>
                  </a:lnTo>
                  <a:lnTo>
                    <a:pt x="7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7" y="3"/>
                  </a:lnTo>
                  <a:lnTo>
                    <a:pt x="13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2399"/>
            <p:cNvSpPr>
              <a:spLocks/>
            </p:cNvSpPr>
            <p:nvPr/>
          </p:nvSpPr>
          <p:spPr bwMode="auto">
            <a:xfrm>
              <a:off x="2649537" y="26725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2400"/>
            <p:cNvSpPr>
              <a:spLocks/>
            </p:cNvSpPr>
            <p:nvPr/>
          </p:nvSpPr>
          <p:spPr bwMode="auto">
            <a:xfrm>
              <a:off x="2832100" y="2672557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0 h 41"/>
                <a:gd name="T4" fmla="*/ 33 w 42"/>
                <a:gd name="T5" fmla="*/ 3 h 41"/>
                <a:gd name="T6" fmla="*/ 37 w 42"/>
                <a:gd name="T7" fmla="*/ 9 h 41"/>
                <a:gd name="T8" fmla="*/ 40 w 42"/>
                <a:gd name="T9" fmla="*/ 14 h 41"/>
                <a:gd name="T10" fmla="*/ 42 w 42"/>
                <a:gd name="T11" fmla="*/ 20 h 41"/>
                <a:gd name="T12" fmla="*/ 40 w 42"/>
                <a:gd name="T13" fmla="*/ 27 h 41"/>
                <a:gd name="T14" fmla="*/ 37 w 42"/>
                <a:gd name="T15" fmla="*/ 32 h 41"/>
                <a:gd name="T16" fmla="*/ 33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8 w 42"/>
                <a:gd name="T25" fmla="*/ 37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3 h 41"/>
                <a:gd name="T38" fmla="*/ 14 w 42"/>
                <a:gd name="T39" fmla="*/ 0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0"/>
                  </a:lnTo>
                  <a:lnTo>
                    <a:pt x="33" y="3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2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2401"/>
            <p:cNvSpPr>
              <a:spLocks/>
            </p:cNvSpPr>
            <p:nvPr/>
          </p:nvSpPr>
          <p:spPr bwMode="auto">
            <a:xfrm>
              <a:off x="3014662" y="2672557"/>
              <a:ext cx="33338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2402"/>
            <p:cNvSpPr>
              <a:spLocks/>
            </p:cNvSpPr>
            <p:nvPr/>
          </p:nvSpPr>
          <p:spPr bwMode="auto">
            <a:xfrm>
              <a:off x="3197225" y="26725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2403"/>
            <p:cNvSpPr>
              <a:spLocks/>
            </p:cNvSpPr>
            <p:nvPr/>
          </p:nvSpPr>
          <p:spPr bwMode="auto">
            <a:xfrm>
              <a:off x="3381375" y="2672557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2404"/>
            <p:cNvSpPr>
              <a:spLocks/>
            </p:cNvSpPr>
            <p:nvPr/>
          </p:nvSpPr>
          <p:spPr bwMode="auto">
            <a:xfrm>
              <a:off x="3562350" y="2672557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6 w 40"/>
                <a:gd name="T7" fmla="*/ 9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2405"/>
            <p:cNvSpPr>
              <a:spLocks/>
            </p:cNvSpPr>
            <p:nvPr/>
          </p:nvSpPr>
          <p:spPr bwMode="auto">
            <a:xfrm>
              <a:off x="0" y="2855119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0 w 41"/>
                <a:gd name="T9" fmla="*/ 14 h 41"/>
                <a:gd name="T10" fmla="*/ 41 w 41"/>
                <a:gd name="T11" fmla="*/ 21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6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6 h 41"/>
                <a:gd name="T26" fmla="*/ 5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5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6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6"/>
                  </a:lnTo>
                  <a:lnTo>
                    <a:pt x="5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2406"/>
            <p:cNvSpPr>
              <a:spLocks/>
            </p:cNvSpPr>
            <p:nvPr/>
          </p:nvSpPr>
          <p:spPr bwMode="auto">
            <a:xfrm>
              <a:off x="182562" y="2855119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8 w 41"/>
                <a:gd name="T7" fmla="*/ 8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8 w 41"/>
                <a:gd name="T15" fmla="*/ 32 h 41"/>
                <a:gd name="T16" fmla="*/ 32 w 41"/>
                <a:gd name="T17" fmla="*/ 36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6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1 h 41"/>
                <a:gd name="T32" fmla="*/ 1 w 41"/>
                <a:gd name="T33" fmla="*/ 14 h 41"/>
                <a:gd name="T34" fmla="*/ 4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2" y="36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2407"/>
            <p:cNvSpPr>
              <a:spLocks/>
            </p:cNvSpPr>
            <p:nvPr/>
          </p:nvSpPr>
          <p:spPr bwMode="auto">
            <a:xfrm>
              <a:off x="366712" y="2855119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6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8 w 41"/>
                <a:gd name="T25" fmla="*/ 36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6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2408"/>
            <p:cNvSpPr>
              <a:spLocks/>
            </p:cNvSpPr>
            <p:nvPr/>
          </p:nvSpPr>
          <p:spPr bwMode="auto">
            <a:xfrm>
              <a:off x="547687" y="2855119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6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6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6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2409"/>
            <p:cNvSpPr>
              <a:spLocks/>
            </p:cNvSpPr>
            <p:nvPr/>
          </p:nvSpPr>
          <p:spPr bwMode="auto">
            <a:xfrm>
              <a:off x="730250" y="2855119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4 w 42"/>
                <a:gd name="T5" fmla="*/ 4 h 41"/>
                <a:gd name="T6" fmla="*/ 38 w 42"/>
                <a:gd name="T7" fmla="*/ 8 h 41"/>
                <a:gd name="T8" fmla="*/ 41 w 42"/>
                <a:gd name="T9" fmla="*/ 14 h 41"/>
                <a:gd name="T10" fmla="*/ 42 w 42"/>
                <a:gd name="T11" fmla="*/ 21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6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9 w 42"/>
                <a:gd name="T25" fmla="*/ 36 h 41"/>
                <a:gd name="T26" fmla="*/ 4 w 42"/>
                <a:gd name="T27" fmla="*/ 32 h 41"/>
                <a:gd name="T28" fmla="*/ 2 w 42"/>
                <a:gd name="T29" fmla="*/ 27 h 41"/>
                <a:gd name="T30" fmla="*/ 0 w 42"/>
                <a:gd name="T31" fmla="*/ 21 h 41"/>
                <a:gd name="T32" fmla="*/ 2 w 42"/>
                <a:gd name="T33" fmla="*/ 14 h 41"/>
                <a:gd name="T34" fmla="*/ 4 w 42"/>
                <a:gd name="T35" fmla="*/ 8 h 41"/>
                <a:gd name="T36" fmla="*/ 9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4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2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6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6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2410"/>
            <p:cNvSpPr>
              <a:spLocks/>
            </p:cNvSpPr>
            <p:nvPr/>
          </p:nvSpPr>
          <p:spPr bwMode="auto">
            <a:xfrm>
              <a:off x="914400" y="2855119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7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6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6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4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6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6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2411"/>
            <p:cNvSpPr>
              <a:spLocks/>
            </p:cNvSpPr>
            <p:nvPr/>
          </p:nvSpPr>
          <p:spPr bwMode="auto">
            <a:xfrm>
              <a:off x="1095375" y="2855119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3 w 40"/>
                <a:gd name="T5" fmla="*/ 4 h 41"/>
                <a:gd name="T6" fmla="*/ 38 w 40"/>
                <a:gd name="T7" fmla="*/ 8 h 41"/>
                <a:gd name="T8" fmla="*/ 40 w 40"/>
                <a:gd name="T9" fmla="*/ 14 h 41"/>
                <a:gd name="T10" fmla="*/ 40 w 40"/>
                <a:gd name="T11" fmla="*/ 21 h 41"/>
                <a:gd name="T12" fmla="*/ 40 w 40"/>
                <a:gd name="T13" fmla="*/ 27 h 41"/>
                <a:gd name="T14" fmla="*/ 38 w 40"/>
                <a:gd name="T15" fmla="*/ 32 h 41"/>
                <a:gd name="T16" fmla="*/ 33 w 40"/>
                <a:gd name="T17" fmla="*/ 36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6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0" y="14"/>
                  </a:lnTo>
                  <a:lnTo>
                    <a:pt x="40" y="21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3" y="36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2412"/>
            <p:cNvSpPr>
              <a:spLocks/>
            </p:cNvSpPr>
            <p:nvPr/>
          </p:nvSpPr>
          <p:spPr bwMode="auto">
            <a:xfrm>
              <a:off x="1279525" y="2855119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6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6 h 41"/>
                <a:gd name="T26" fmla="*/ 4 w 40"/>
                <a:gd name="T27" fmla="*/ 32 h 41"/>
                <a:gd name="T28" fmla="*/ 0 w 40"/>
                <a:gd name="T29" fmla="*/ 27 h 41"/>
                <a:gd name="T30" fmla="*/ 0 w 40"/>
                <a:gd name="T31" fmla="*/ 21 h 41"/>
                <a:gd name="T32" fmla="*/ 0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6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2413"/>
            <p:cNvSpPr>
              <a:spLocks/>
            </p:cNvSpPr>
            <p:nvPr/>
          </p:nvSpPr>
          <p:spPr bwMode="auto">
            <a:xfrm>
              <a:off x="1462087" y="2855119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8 w 41"/>
                <a:gd name="T7" fmla="*/ 8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8 w 41"/>
                <a:gd name="T15" fmla="*/ 32 h 41"/>
                <a:gd name="T16" fmla="*/ 33 w 41"/>
                <a:gd name="T17" fmla="*/ 36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6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5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3" y="36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6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2414"/>
            <p:cNvSpPr>
              <a:spLocks/>
            </p:cNvSpPr>
            <p:nvPr/>
          </p:nvSpPr>
          <p:spPr bwMode="auto">
            <a:xfrm>
              <a:off x="1644650" y="2855119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0 w 41"/>
                <a:gd name="T9" fmla="*/ 14 h 41"/>
                <a:gd name="T10" fmla="*/ 41 w 41"/>
                <a:gd name="T11" fmla="*/ 21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6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6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6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6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2415"/>
            <p:cNvSpPr>
              <a:spLocks/>
            </p:cNvSpPr>
            <p:nvPr/>
          </p:nvSpPr>
          <p:spPr bwMode="auto">
            <a:xfrm>
              <a:off x="1827212" y="2855119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6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6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1 h 41"/>
                <a:gd name="T32" fmla="*/ 1 w 41"/>
                <a:gd name="T33" fmla="*/ 14 h 41"/>
                <a:gd name="T34" fmla="*/ 4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6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2416"/>
            <p:cNvSpPr>
              <a:spLocks/>
            </p:cNvSpPr>
            <p:nvPr/>
          </p:nvSpPr>
          <p:spPr bwMode="auto">
            <a:xfrm>
              <a:off x="2009775" y="2855119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3 w 42"/>
                <a:gd name="T5" fmla="*/ 4 h 41"/>
                <a:gd name="T6" fmla="*/ 37 w 42"/>
                <a:gd name="T7" fmla="*/ 8 h 41"/>
                <a:gd name="T8" fmla="*/ 40 w 42"/>
                <a:gd name="T9" fmla="*/ 14 h 41"/>
                <a:gd name="T10" fmla="*/ 42 w 42"/>
                <a:gd name="T11" fmla="*/ 21 h 41"/>
                <a:gd name="T12" fmla="*/ 40 w 42"/>
                <a:gd name="T13" fmla="*/ 27 h 41"/>
                <a:gd name="T14" fmla="*/ 37 w 42"/>
                <a:gd name="T15" fmla="*/ 32 h 41"/>
                <a:gd name="T16" fmla="*/ 33 w 42"/>
                <a:gd name="T17" fmla="*/ 36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8 w 42"/>
                <a:gd name="T25" fmla="*/ 36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1 h 41"/>
                <a:gd name="T32" fmla="*/ 1 w 42"/>
                <a:gd name="T33" fmla="*/ 14 h 41"/>
                <a:gd name="T34" fmla="*/ 4 w 42"/>
                <a:gd name="T35" fmla="*/ 8 h 41"/>
                <a:gd name="T36" fmla="*/ 8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2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6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2417"/>
            <p:cNvSpPr>
              <a:spLocks/>
            </p:cNvSpPr>
            <p:nvPr/>
          </p:nvSpPr>
          <p:spPr bwMode="auto">
            <a:xfrm>
              <a:off x="2192337" y="2855119"/>
              <a:ext cx="33338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6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6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6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2418"/>
            <p:cNvSpPr>
              <a:spLocks/>
            </p:cNvSpPr>
            <p:nvPr/>
          </p:nvSpPr>
          <p:spPr bwMode="auto">
            <a:xfrm>
              <a:off x="2374900" y="2855119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8 w 41"/>
                <a:gd name="T3" fmla="*/ 1 h 41"/>
                <a:gd name="T4" fmla="*/ 34 w 41"/>
                <a:gd name="T5" fmla="*/ 4 h 41"/>
                <a:gd name="T6" fmla="*/ 38 w 41"/>
                <a:gd name="T7" fmla="*/ 8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8 w 41"/>
                <a:gd name="T15" fmla="*/ 32 h 41"/>
                <a:gd name="T16" fmla="*/ 34 w 41"/>
                <a:gd name="T17" fmla="*/ 36 h 41"/>
                <a:gd name="T18" fmla="*/ 28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6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4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8" y="1"/>
                  </a:lnTo>
                  <a:lnTo>
                    <a:pt x="34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6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6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2419"/>
            <p:cNvSpPr>
              <a:spLocks/>
            </p:cNvSpPr>
            <p:nvPr/>
          </p:nvSpPr>
          <p:spPr bwMode="auto">
            <a:xfrm>
              <a:off x="2559050" y="2855119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7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6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6 h 41"/>
                <a:gd name="T26" fmla="*/ 4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4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6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6"/>
                  </a:lnTo>
                  <a:lnTo>
                    <a:pt x="4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2420"/>
            <p:cNvSpPr>
              <a:spLocks/>
            </p:cNvSpPr>
            <p:nvPr/>
          </p:nvSpPr>
          <p:spPr bwMode="auto">
            <a:xfrm>
              <a:off x="2740025" y="2855119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8 w 40"/>
                <a:gd name="T7" fmla="*/ 8 h 41"/>
                <a:gd name="T8" fmla="*/ 40 w 40"/>
                <a:gd name="T9" fmla="*/ 14 h 41"/>
                <a:gd name="T10" fmla="*/ 40 w 40"/>
                <a:gd name="T11" fmla="*/ 21 h 41"/>
                <a:gd name="T12" fmla="*/ 40 w 40"/>
                <a:gd name="T13" fmla="*/ 27 h 41"/>
                <a:gd name="T14" fmla="*/ 38 w 40"/>
                <a:gd name="T15" fmla="*/ 32 h 41"/>
                <a:gd name="T16" fmla="*/ 32 w 40"/>
                <a:gd name="T17" fmla="*/ 36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6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8" y="8"/>
                  </a:lnTo>
                  <a:lnTo>
                    <a:pt x="40" y="14"/>
                  </a:lnTo>
                  <a:lnTo>
                    <a:pt x="40" y="21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2" y="36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2421"/>
            <p:cNvSpPr>
              <a:spLocks/>
            </p:cNvSpPr>
            <p:nvPr/>
          </p:nvSpPr>
          <p:spPr bwMode="auto">
            <a:xfrm>
              <a:off x="2924175" y="2855119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6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6 h 41"/>
                <a:gd name="T26" fmla="*/ 3 w 40"/>
                <a:gd name="T27" fmla="*/ 32 h 41"/>
                <a:gd name="T28" fmla="*/ 0 w 40"/>
                <a:gd name="T29" fmla="*/ 27 h 41"/>
                <a:gd name="T30" fmla="*/ 0 w 40"/>
                <a:gd name="T31" fmla="*/ 21 h 41"/>
                <a:gd name="T32" fmla="*/ 0 w 40"/>
                <a:gd name="T33" fmla="*/ 14 h 41"/>
                <a:gd name="T34" fmla="*/ 3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6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2422"/>
            <p:cNvSpPr>
              <a:spLocks/>
            </p:cNvSpPr>
            <p:nvPr/>
          </p:nvSpPr>
          <p:spPr bwMode="auto">
            <a:xfrm>
              <a:off x="3106737" y="2855119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0 w 41"/>
                <a:gd name="T9" fmla="*/ 14 h 41"/>
                <a:gd name="T10" fmla="*/ 41 w 41"/>
                <a:gd name="T11" fmla="*/ 21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6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6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5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6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6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2423"/>
            <p:cNvSpPr>
              <a:spLocks/>
            </p:cNvSpPr>
            <p:nvPr/>
          </p:nvSpPr>
          <p:spPr bwMode="auto">
            <a:xfrm>
              <a:off x="3289300" y="2855119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4 w 42"/>
                <a:gd name="T5" fmla="*/ 4 h 41"/>
                <a:gd name="T6" fmla="*/ 38 w 42"/>
                <a:gd name="T7" fmla="*/ 8 h 41"/>
                <a:gd name="T8" fmla="*/ 41 w 42"/>
                <a:gd name="T9" fmla="*/ 14 h 41"/>
                <a:gd name="T10" fmla="*/ 42 w 42"/>
                <a:gd name="T11" fmla="*/ 21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6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8 w 42"/>
                <a:gd name="T25" fmla="*/ 36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1 h 41"/>
                <a:gd name="T32" fmla="*/ 1 w 42"/>
                <a:gd name="T33" fmla="*/ 14 h 41"/>
                <a:gd name="T34" fmla="*/ 4 w 42"/>
                <a:gd name="T35" fmla="*/ 8 h 41"/>
                <a:gd name="T36" fmla="*/ 8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4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2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6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2424"/>
            <p:cNvSpPr>
              <a:spLocks/>
            </p:cNvSpPr>
            <p:nvPr/>
          </p:nvSpPr>
          <p:spPr bwMode="auto">
            <a:xfrm>
              <a:off x="3471862" y="2855119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6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8 w 41"/>
                <a:gd name="T25" fmla="*/ 36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1 h 41"/>
                <a:gd name="T32" fmla="*/ 1 w 41"/>
                <a:gd name="T33" fmla="*/ 14 h 41"/>
                <a:gd name="T34" fmla="*/ 4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6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2425"/>
            <p:cNvSpPr>
              <a:spLocks/>
            </p:cNvSpPr>
            <p:nvPr/>
          </p:nvSpPr>
          <p:spPr bwMode="auto">
            <a:xfrm>
              <a:off x="92075" y="3037682"/>
              <a:ext cx="31750" cy="33338"/>
            </a:xfrm>
            <a:custGeom>
              <a:avLst/>
              <a:gdLst>
                <a:gd name="T0" fmla="*/ 21 w 41"/>
                <a:gd name="T1" fmla="*/ 0 h 42"/>
                <a:gd name="T2" fmla="*/ 27 w 41"/>
                <a:gd name="T3" fmla="*/ 1 h 42"/>
                <a:gd name="T4" fmla="*/ 32 w 41"/>
                <a:gd name="T5" fmla="*/ 4 h 42"/>
                <a:gd name="T6" fmla="*/ 37 w 41"/>
                <a:gd name="T7" fmla="*/ 8 h 42"/>
                <a:gd name="T8" fmla="*/ 39 w 41"/>
                <a:gd name="T9" fmla="*/ 14 h 42"/>
                <a:gd name="T10" fmla="*/ 41 w 41"/>
                <a:gd name="T11" fmla="*/ 21 h 42"/>
                <a:gd name="T12" fmla="*/ 39 w 41"/>
                <a:gd name="T13" fmla="*/ 28 h 42"/>
                <a:gd name="T14" fmla="*/ 37 w 41"/>
                <a:gd name="T15" fmla="*/ 34 h 42"/>
                <a:gd name="T16" fmla="*/ 32 w 41"/>
                <a:gd name="T17" fmla="*/ 38 h 42"/>
                <a:gd name="T18" fmla="*/ 27 w 41"/>
                <a:gd name="T19" fmla="*/ 41 h 42"/>
                <a:gd name="T20" fmla="*/ 21 w 41"/>
                <a:gd name="T21" fmla="*/ 42 h 42"/>
                <a:gd name="T22" fmla="*/ 14 w 41"/>
                <a:gd name="T23" fmla="*/ 41 h 42"/>
                <a:gd name="T24" fmla="*/ 9 w 41"/>
                <a:gd name="T25" fmla="*/ 38 h 42"/>
                <a:gd name="T26" fmla="*/ 4 w 41"/>
                <a:gd name="T27" fmla="*/ 34 h 42"/>
                <a:gd name="T28" fmla="*/ 2 w 41"/>
                <a:gd name="T29" fmla="*/ 28 h 42"/>
                <a:gd name="T30" fmla="*/ 0 w 41"/>
                <a:gd name="T31" fmla="*/ 21 h 42"/>
                <a:gd name="T32" fmla="*/ 2 w 41"/>
                <a:gd name="T33" fmla="*/ 14 h 42"/>
                <a:gd name="T34" fmla="*/ 4 w 41"/>
                <a:gd name="T35" fmla="*/ 8 h 42"/>
                <a:gd name="T36" fmla="*/ 9 w 41"/>
                <a:gd name="T37" fmla="*/ 4 h 42"/>
                <a:gd name="T38" fmla="*/ 14 w 41"/>
                <a:gd name="T39" fmla="*/ 1 h 42"/>
                <a:gd name="T40" fmla="*/ 21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8"/>
                  </a:lnTo>
                  <a:lnTo>
                    <a:pt x="37" y="34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4"/>
                  </a:lnTo>
                  <a:lnTo>
                    <a:pt x="2" y="28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2426"/>
            <p:cNvSpPr>
              <a:spLocks/>
            </p:cNvSpPr>
            <p:nvPr/>
          </p:nvSpPr>
          <p:spPr bwMode="auto">
            <a:xfrm>
              <a:off x="273050" y="3037682"/>
              <a:ext cx="33338" cy="33338"/>
            </a:xfrm>
            <a:custGeom>
              <a:avLst/>
              <a:gdLst>
                <a:gd name="T0" fmla="*/ 21 w 42"/>
                <a:gd name="T1" fmla="*/ 0 h 42"/>
                <a:gd name="T2" fmla="*/ 28 w 42"/>
                <a:gd name="T3" fmla="*/ 1 h 42"/>
                <a:gd name="T4" fmla="*/ 33 w 42"/>
                <a:gd name="T5" fmla="*/ 4 h 42"/>
                <a:gd name="T6" fmla="*/ 38 w 42"/>
                <a:gd name="T7" fmla="*/ 8 h 42"/>
                <a:gd name="T8" fmla="*/ 40 w 42"/>
                <a:gd name="T9" fmla="*/ 14 h 42"/>
                <a:gd name="T10" fmla="*/ 42 w 42"/>
                <a:gd name="T11" fmla="*/ 21 h 42"/>
                <a:gd name="T12" fmla="*/ 40 w 42"/>
                <a:gd name="T13" fmla="*/ 28 h 42"/>
                <a:gd name="T14" fmla="*/ 38 w 42"/>
                <a:gd name="T15" fmla="*/ 34 h 42"/>
                <a:gd name="T16" fmla="*/ 33 w 42"/>
                <a:gd name="T17" fmla="*/ 38 h 42"/>
                <a:gd name="T18" fmla="*/ 28 w 42"/>
                <a:gd name="T19" fmla="*/ 41 h 42"/>
                <a:gd name="T20" fmla="*/ 21 w 42"/>
                <a:gd name="T21" fmla="*/ 42 h 42"/>
                <a:gd name="T22" fmla="*/ 14 w 42"/>
                <a:gd name="T23" fmla="*/ 41 h 42"/>
                <a:gd name="T24" fmla="*/ 8 w 42"/>
                <a:gd name="T25" fmla="*/ 38 h 42"/>
                <a:gd name="T26" fmla="*/ 4 w 42"/>
                <a:gd name="T27" fmla="*/ 34 h 42"/>
                <a:gd name="T28" fmla="*/ 1 w 42"/>
                <a:gd name="T29" fmla="*/ 28 h 42"/>
                <a:gd name="T30" fmla="*/ 0 w 42"/>
                <a:gd name="T31" fmla="*/ 21 h 42"/>
                <a:gd name="T32" fmla="*/ 1 w 42"/>
                <a:gd name="T33" fmla="*/ 14 h 42"/>
                <a:gd name="T34" fmla="*/ 4 w 42"/>
                <a:gd name="T35" fmla="*/ 8 h 42"/>
                <a:gd name="T36" fmla="*/ 8 w 42"/>
                <a:gd name="T37" fmla="*/ 4 h 42"/>
                <a:gd name="T38" fmla="*/ 14 w 42"/>
                <a:gd name="T39" fmla="*/ 1 h 42"/>
                <a:gd name="T40" fmla="*/ 21 w 42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2">
                  <a:moveTo>
                    <a:pt x="21" y="0"/>
                  </a:moveTo>
                  <a:lnTo>
                    <a:pt x="28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0" y="14"/>
                  </a:lnTo>
                  <a:lnTo>
                    <a:pt x="42" y="21"/>
                  </a:lnTo>
                  <a:lnTo>
                    <a:pt x="40" y="28"/>
                  </a:lnTo>
                  <a:lnTo>
                    <a:pt x="38" y="34"/>
                  </a:lnTo>
                  <a:lnTo>
                    <a:pt x="33" y="38"/>
                  </a:lnTo>
                  <a:lnTo>
                    <a:pt x="28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2427"/>
            <p:cNvSpPr>
              <a:spLocks/>
            </p:cNvSpPr>
            <p:nvPr/>
          </p:nvSpPr>
          <p:spPr bwMode="auto">
            <a:xfrm>
              <a:off x="457200" y="3037682"/>
              <a:ext cx="31750" cy="33338"/>
            </a:xfrm>
            <a:custGeom>
              <a:avLst/>
              <a:gdLst>
                <a:gd name="T0" fmla="*/ 19 w 40"/>
                <a:gd name="T1" fmla="*/ 0 h 42"/>
                <a:gd name="T2" fmla="*/ 26 w 40"/>
                <a:gd name="T3" fmla="*/ 1 h 42"/>
                <a:gd name="T4" fmla="*/ 32 w 40"/>
                <a:gd name="T5" fmla="*/ 4 h 42"/>
                <a:gd name="T6" fmla="*/ 36 w 40"/>
                <a:gd name="T7" fmla="*/ 8 h 42"/>
                <a:gd name="T8" fmla="*/ 39 w 40"/>
                <a:gd name="T9" fmla="*/ 14 h 42"/>
                <a:gd name="T10" fmla="*/ 40 w 40"/>
                <a:gd name="T11" fmla="*/ 21 h 42"/>
                <a:gd name="T12" fmla="*/ 39 w 40"/>
                <a:gd name="T13" fmla="*/ 28 h 42"/>
                <a:gd name="T14" fmla="*/ 36 w 40"/>
                <a:gd name="T15" fmla="*/ 34 h 42"/>
                <a:gd name="T16" fmla="*/ 32 w 40"/>
                <a:gd name="T17" fmla="*/ 38 h 42"/>
                <a:gd name="T18" fmla="*/ 26 w 40"/>
                <a:gd name="T19" fmla="*/ 41 h 42"/>
                <a:gd name="T20" fmla="*/ 19 w 40"/>
                <a:gd name="T21" fmla="*/ 42 h 42"/>
                <a:gd name="T22" fmla="*/ 14 w 40"/>
                <a:gd name="T23" fmla="*/ 41 h 42"/>
                <a:gd name="T24" fmla="*/ 8 w 40"/>
                <a:gd name="T25" fmla="*/ 38 h 42"/>
                <a:gd name="T26" fmla="*/ 4 w 40"/>
                <a:gd name="T27" fmla="*/ 34 h 42"/>
                <a:gd name="T28" fmla="*/ 1 w 40"/>
                <a:gd name="T29" fmla="*/ 28 h 42"/>
                <a:gd name="T30" fmla="*/ 0 w 40"/>
                <a:gd name="T31" fmla="*/ 21 h 42"/>
                <a:gd name="T32" fmla="*/ 1 w 40"/>
                <a:gd name="T33" fmla="*/ 14 h 42"/>
                <a:gd name="T34" fmla="*/ 4 w 40"/>
                <a:gd name="T35" fmla="*/ 8 h 42"/>
                <a:gd name="T36" fmla="*/ 8 w 40"/>
                <a:gd name="T37" fmla="*/ 4 h 42"/>
                <a:gd name="T38" fmla="*/ 14 w 40"/>
                <a:gd name="T39" fmla="*/ 1 h 42"/>
                <a:gd name="T40" fmla="*/ 19 w 40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2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8"/>
                  </a:lnTo>
                  <a:lnTo>
                    <a:pt x="36" y="34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2428"/>
            <p:cNvSpPr>
              <a:spLocks/>
            </p:cNvSpPr>
            <p:nvPr/>
          </p:nvSpPr>
          <p:spPr bwMode="auto">
            <a:xfrm>
              <a:off x="639762" y="3037682"/>
              <a:ext cx="31750" cy="33338"/>
            </a:xfrm>
            <a:custGeom>
              <a:avLst/>
              <a:gdLst>
                <a:gd name="T0" fmla="*/ 21 w 41"/>
                <a:gd name="T1" fmla="*/ 0 h 42"/>
                <a:gd name="T2" fmla="*/ 27 w 41"/>
                <a:gd name="T3" fmla="*/ 1 h 42"/>
                <a:gd name="T4" fmla="*/ 33 w 41"/>
                <a:gd name="T5" fmla="*/ 4 h 42"/>
                <a:gd name="T6" fmla="*/ 38 w 41"/>
                <a:gd name="T7" fmla="*/ 8 h 42"/>
                <a:gd name="T8" fmla="*/ 41 w 41"/>
                <a:gd name="T9" fmla="*/ 14 h 42"/>
                <a:gd name="T10" fmla="*/ 41 w 41"/>
                <a:gd name="T11" fmla="*/ 21 h 42"/>
                <a:gd name="T12" fmla="*/ 41 w 41"/>
                <a:gd name="T13" fmla="*/ 28 h 42"/>
                <a:gd name="T14" fmla="*/ 38 w 41"/>
                <a:gd name="T15" fmla="*/ 34 h 42"/>
                <a:gd name="T16" fmla="*/ 33 w 41"/>
                <a:gd name="T17" fmla="*/ 38 h 42"/>
                <a:gd name="T18" fmla="*/ 27 w 41"/>
                <a:gd name="T19" fmla="*/ 41 h 42"/>
                <a:gd name="T20" fmla="*/ 21 w 41"/>
                <a:gd name="T21" fmla="*/ 42 h 42"/>
                <a:gd name="T22" fmla="*/ 14 w 41"/>
                <a:gd name="T23" fmla="*/ 41 h 42"/>
                <a:gd name="T24" fmla="*/ 9 w 41"/>
                <a:gd name="T25" fmla="*/ 38 h 42"/>
                <a:gd name="T26" fmla="*/ 5 w 41"/>
                <a:gd name="T27" fmla="*/ 34 h 42"/>
                <a:gd name="T28" fmla="*/ 2 w 41"/>
                <a:gd name="T29" fmla="*/ 28 h 42"/>
                <a:gd name="T30" fmla="*/ 0 w 41"/>
                <a:gd name="T31" fmla="*/ 21 h 42"/>
                <a:gd name="T32" fmla="*/ 2 w 41"/>
                <a:gd name="T33" fmla="*/ 14 h 42"/>
                <a:gd name="T34" fmla="*/ 5 w 41"/>
                <a:gd name="T35" fmla="*/ 8 h 42"/>
                <a:gd name="T36" fmla="*/ 9 w 41"/>
                <a:gd name="T37" fmla="*/ 4 h 42"/>
                <a:gd name="T38" fmla="*/ 14 w 41"/>
                <a:gd name="T39" fmla="*/ 1 h 42"/>
                <a:gd name="T40" fmla="*/ 21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1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8"/>
                  </a:lnTo>
                  <a:lnTo>
                    <a:pt x="38" y="34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5" y="34"/>
                  </a:lnTo>
                  <a:lnTo>
                    <a:pt x="2" y="28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2429"/>
            <p:cNvSpPr>
              <a:spLocks/>
            </p:cNvSpPr>
            <p:nvPr/>
          </p:nvSpPr>
          <p:spPr bwMode="auto">
            <a:xfrm>
              <a:off x="822325" y="3037682"/>
              <a:ext cx="33338" cy="33338"/>
            </a:xfrm>
            <a:custGeom>
              <a:avLst/>
              <a:gdLst>
                <a:gd name="T0" fmla="*/ 20 w 41"/>
                <a:gd name="T1" fmla="*/ 0 h 42"/>
                <a:gd name="T2" fmla="*/ 27 w 41"/>
                <a:gd name="T3" fmla="*/ 1 h 42"/>
                <a:gd name="T4" fmla="*/ 33 w 41"/>
                <a:gd name="T5" fmla="*/ 4 h 42"/>
                <a:gd name="T6" fmla="*/ 37 w 41"/>
                <a:gd name="T7" fmla="*/ 8 h 42"/>
                <a:gd name="T8" fmla="*/ 40 w 41"/>
                <a:gd name="T9" fmla="*/ 14 h 42"/>
                <a:gd name="T10" fmla="*/ 41 w 41"/>
                <a:gd name="T11" fmla="*/ 21 h 42"/>
                <a:gd name="T12" fmla="*/ 40 w 41"/>
                <a:gd name="T13" fmla="*/ 28 h 42"/>
                <a:gd name="T14" fmla="*/ 37 w 41"/>
                <a:gd name="T15" fmla="*/ 34 h 42"/>
                <a:gd name="T16" fmla="*/ 33 w 41"/>
                <a:gd name="T17" fmla="*/ 38 h 42"/>
                <a:gd name="T18" fmla="*/ 27 w 41"/>
                <a:gd name="T19" fmla="*/ 41 h 42"/>
                <a:gd name="T20" fmla="*/ 20 w 41"/>
                <a:gd name="T21" fmla="*/ 42 h 42"/>
                <a:gd name="T22" fmla="*/ 14 w 41"/>
                <a:gd name="T23" fmla="*/ 41 h 42"/>
                <a:gd name="T24" fmla="*/ 9 w 41"/>
                <a:gd name="T25" fmla="*/ 38 h 42"/>
                <a:gd name="T26" fmla="*/ 3 w 41"/>
                <a:gd name="T27" fmla="*/ 34 h 42"/>
                <a:gd name="T28" fmla="*/ 0 w 41"/>
                <a:gd name="T29" fmla="*/ 28 h 42"/>
                <a:gd name="T30" fmla="*/ 0 w 41"/>
                <a:gd name="T31" fmla="*/ 21 h 42"/>
                <a:gd name="T32" fmla="*/ 0 w 41"/>
                <a:gd name="T33" fmla="*/ 14 h 42"/>
                <a:gd name="T34" fmla="*/ 3 w 41"/>
                <a:gd name="T35" fmla="*/ 8 h 42"/>
                <a:gd name="T36" fmla="*/ 9 w 41"/>
                <a:gd name="T37" fmla="*/ 4 h 42"/>
                <a:gd name="T38" fmla="*/ 14 w 41"/>
                <a:gd name="T39" fmla="*/ 1 h 42"/>
                <a:gd name="T40" fmla="*/ 20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0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8"/>
                  </a:lnTo>
                  <a:lnTo>
                    <a:pt x="37" y="34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0" y="42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3" y="34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2430"/>
            <p:cNvSpPr>
              <a:spLocks/>
            </p:cNvSpPr>
            <p:nvPr/>
          </p:nvSpPr>
          <p:spPr bwMode="auto">
            <a:xfrm>
              <a:off x="1004887" y="3037682"/>
              <a:ext cx="31750" cy="33338"/>
            </a:xfrm>
            <a:custGeom>
              <a:avLst/>
              <a:gdLst>
                <a:gd name="T0" fmla="*/ 21 w 41"/>
                <a:gd name="T1" fmla="*/ 0 h 42"/>
                <a:gd name="T2" fmla="*/ 27 w 41"/>
                <a:gd name="T3" fmla="*/ 1 h 42"/>
                <a:gd name="T4" fmla="*/ 32 w 41"/>
                <a:gd name="T5" fmla="*/ 4 h 42"/>
                <a:gd name="T6" fmla="*/ 36 w 41"/>
                <a:gd name="T7" fmla="*/ 8 h 42"/>
                <a:gd name="T8" fmla="*/ 41 w 41"/>
                <a:gd name="T9" fmla="*/ 14 h 42"/>
                <a:gd name="T10" fmla="*/ 41 w 41"/>
                <a:gd name="T11" fmla="*/ 21 h 42"/>
                <a:gd name="T12" fmla="*/ 41 w 41"/>
                <a:gd name="T13" fmla="*/ 28 h 42"/>
                <a:gd name="T14" fmla="*/ 36 w 41"/>
                <a:gd name="T15" fmla="*/ 34 h 42"/>
                <a:gd name="T16" fmla="*/ 32 w 41"/>
                <a:gd name="T17" fmla="*/ 38 h 42"/>
                <a:gd name="T18" fmla="*/ 27 w 41"/>
                <a:gd name="T19" fmla="*/ 41 h 42"/>
                <a:gd name="T20" fmla="*/ 21 w 41"/>
                <a:gd name="T21" fmla="*/ 42 h 42"/>
                <a:gd name="T22" fmla="*/ 14 w 41"/>
                <a:gd name="T23" fmla="*/ 41 h 42"/>
                <a:gd name="T24" fmla="*/ 8 w 41"/>
                <a:gd name="T25" fmla="*/ 38 h 42"/>
                <a:gd name="T26" fmla="*/ 4 w 41"/>
                <a:gd name="T27" fmla="*/ 34 h 42"/>
                <a:gd name="T28" fmla="*/ 1 w 41"/>
                <a:gd name="T29" fmla="*/ 28 h 42"/>
                <a:gd name="T30" fmla="*/ 0 w 41"/>
                <a:gd name="T31" fmla="*/ 21 h 42"/>
                <a:gd name="T32" fmla="*/ 1 w 41"/>
                <a:gd name="T33" fmla="*/ 14 h 42"/>
                <a:gd name="T34" fmla="*/ 4 w 41"/>
                <a:gd name="T35" fmla="*/ 8 h 42"/>
                <a:gd name="T36" fmla="*/ 8 w 41"/>
                <a:gd name="T37" fmla="*/ 4 h 42"/>
                <a:gd name="T38" fmla="*/ 14 w 41"/>
                <a:gd name="T39" fmla="*/ 1 h 42"/>
                <a:gd name="T40" fmla="*/ 21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8"/>
                  </a:lnTo>
                  <a:lnTo>
                    <a:pt x="36" y="34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2431"/>
            <p:cNvSpPr>
              <a:spLocks/>
            </p:cNvSpPr>
            <p:nvPr/>
          </p:nvSpPr>
          <p:spPr bwMode="auto">
            <a:xfrm>
              <a:off x="1189037" y="3037682"/>
              <a:ext cx="31750" cy="33338"/>
            </a:xfrm>
            <a:custGeom>
              <a:avLst/>
              <a:gdLst>
                <a:gd name="T0" fmla="*/ 20 w 41"/>
                <a:gd name="T1" fmla="*/ 0 h 42"/>
                <a:gd name="T2" fmla="*/ 27 w 41"/>
                <a:gd name="T3" fmla="*/ 1 h 42"/>
                <a:gd name="T4" fmla="*/ 32 w 41"/>
                <a:gd name="T5" fmla="*/ 4 h 42"/>
                <a:gd name="T6" fmla="*/ 36 w 41"/>
                <a:gd name="T7" fmla="*/ 8 h 42"/>
                <a:gd name="T8" fmla="*/ 39 w 41"/>
                <a:gd name="T9" fmla="*/ 14 h 42"/>
                <a:gd name="T10" fmla="*/ 41 w 41"/>
                <a:gd name="T11" fmla="*/ 21 h 42"/>
                <a:gd name="T12" fmla="*/ 39 w 41"/>
                <a:gd name="T13" fmla="*/ 28 h 42"/>
                <a:gd name="T14" fmla="*/ 36 w 41"/>
                <a:gd name="T15" fmla="*/ 34 h 42"/>
                <a:gd name="T16" fmla="*/ 32 w 41"/>
                <a:gd name="T17" fmla="*/ 38 h 42"/>
                <a:gd name="T18" fmla="*/ 27 w 41"/>
                <a:gd name="T19" fmla="*/ 41 h 42"/>
                <a:gd name="T20" fmla="*/ 20 w 41"/>
                <a:gd name="T21" fmla="*/ 42 h 42"/>
                <a:gd name="T22" fmla="*/ 13 w 41"/>
                <a:gd name="T23" fmla="*/ 41 h 42"/>
                <a:gd name="T24" fmla="*/ 7 w 41"/>
                <a:gd name="T25" fmla="*/ 38 h 42"/>
                <a:gd name="T26" fmla="*/ 3 w 41"/>
                <a:gd name="T27" fmla="*/ 34 h 42"/>
                <a:gd name="T28" fmla="*/ 0 w 41"/>
                <a:gd name="T29" fmla="*/ 28 h 42"/>
                <a:gd name="T30" fmla="*/ 0 w 41"/>
                <a:gd name="T31" fmla="*/ 21 h 42"/>
                <a:gd name="T32" fmla="*/ 0 w 41"/>
                <a:gd name="T33" fmla="*/ 14 h 42"/>
                <a:gd name="T34" fmla="*/ 3 w 41"/>
                <a:gd name="T35" fmla="*/ 8 h 42"/>
                <a:gd name="T36" fmla="*/ 7 w 41"/>
                <a:gd name="T37" fmla="*/ 4 h 42"/>
                <a:gd name="T38" fmla="*/ 13 w 41"/>
                <a:gd name="T39" fmla="*/ 1 h 42"/>
                <a:gd name="T40" fmla="*/ 20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8"/>
                  </a:lnTo>
                  <a:lnTo>
                    <a:pt x="36" y="34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2"/>
                  </a:lnTo>
                  <a:lnTo>
                    <a:pt x="13" y="41"/>
                  </a:lnTo>
                  <a:lnTo>
                    <a:pt x="7" y="38"/>
                  </a:lnTo>
                  <a:lnTo>
                    <a:pt x="3" y="34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7" y="4"/>
                  </a:lnTo>
                  <a:lnTo>
                    <a:pt x="13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2432"/>
            <p:cNvSpPr>
              <a:spLocks/>
            </p:cNvSpPr>
            <p:nvPr/>
          </p:nvSpPr>
          <p:spPr bwMode="auto">
            <a:xfrm>
              <a:off x="1370012" y="3037682"/>
              <a:ext cx="33338" cy="33338"/>
            </a:xfrm>
            <a:custGeom>
              <a:avLst/>
              <a:gdLst>
                <a:gd name="T0" fmla="*/ 21 w 40"/>
                <a:gd name="T1" fmla="*/ 0 h 42"/>
                <a:gd name="T2" fmla="*/ 26 w 40"/>
                <a:gd name="T3" fmla="*/ 1 h 42"/>
                <a:gd name="T4" fmla="*/ 32 w 40"/>
                <a:gd name="T5" fmla="*/ 4 h 42"/>
                <a:gd name="T6" fmla="*/ 36 w 40"/>
                <a:gd name="T7" fmla="*/ 8 h 42"/>
                <a:gd name="T8" fmla="*/ 39 w 40"/>
                <a:gd name="T9" fmla="*/ 14 h 42"/>
                <a:gd name="T10" fmla="*/ 40 w 40"/>
                <a:gd name="T11" fmla="*/ 21 h 42"/>
                <a:gd name="T12" fmla="*/ 39 w 40"/>
                <a:gd name="T13" fmla="*/ 28 h 42"/>
                <a:gd name="T14" fmla="*/ 36 w 40"/>
                <a:gd name="T15" fmla="*/ 34 h 42"/>
                <a:gd name="T16" fmla="*/ 32 w 40"/>
                <a:gd name="T17" fmla="*/ 38 h 42"/>
                <a:gd name="T18" fmla="*/ 26 w 40"/>
                <a:gd name="T19" fmla="*/ 41 h 42"/>
                <a:gd name="T20" fmla="*/ 21 w 40"/>
                <a:gd name="T21" fmla="*/ 42 h 42"/>
                <a:gd name="T22" fmla="*/ 14 w 40"/>
                <a:gd name="T23" fmla="*/ 41 h 42"/>
                <a:gd name="T24" fmla="*/ 8 w 40"/>
                <a:gd name="T25" fmla="*/ 38 h 42"/>
                <a:gd name="T26" fmla="*/ 4 w 40"/>
                <a:gd name="T27" fmla="*/ 34 h 42"/>
                <a:gd name="T28" fmla="*/ 1 w 40"/>
                <a:gd name="T29" fmla="*/ 28 h 42"/>
                <a:gd name="T30" fmla="*/ 0 w 40"/>
                <a:gd name="T31" fmla="*/ 21 h 42"/>
                <a:gd name="T32" fmla="*/ 1 w 40"/>
                <a:gd name="T33" fmla="*/ 14 h 42"/>
                <a:gd name="T34" fmla="*/ 4 w 40"/>
                <a:gd name="T35" fmla="*/ 8 h 42"/>
                <a:gd name="T36" fmla="*/ 8 w 40"/>
                <a:gd name="T37" fmla="*/ 4 h 42"/>
                <a:gd name="T38" fmla="*/ 14 w 40"/>
                <a:gd name="T39" fmla="*/ 1 h 42"/>
                <a:gd name="T40" fmla="*/ 21 w 40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2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8"/>
                  </a:lnTo>
                  <a:lnTo>
                    <a:pt x="36" y="34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2433"/>
            <p:cNvSpPr>
              <a:spLocks/>
            </p:cNvSpPr>
            <p:nvPr/>
          </p:nvSpPr>
          <p:spPr bwMode="auto">
            <a:xfrm>
              <a:off x="1552575" y="3037682"/>
              <a:ext cx="33338" cy="33338"/>
            </a:xfrm>
            <a:custGeom>
              <a:avLst/>
              <a:gdLst>
                <a:gd name="T0" fmla="*/ 21 w 42"/>
                <a:gd name="T1" fmla="*/ 0 h 42"/>
                <a:gd name="T2" fmla="*/ 28 w 42"/>
                <a:gd name="T3" fmla="*/ 1 h 42"/>
                <a:gd name="T4" fmla="*/ 34 w 42"/>
                <a:gd name="T5" fmla="*/ 4 h 42"/>
                <a:gd name="T6" fmla="*/ 38 w 42"/>
                <a:gd name="T7" fmla="*/ 8 h 42"/>
                <a:gd name="T8" fmla="*/ 41 w 42"/>
                <a:gd name="T9" fmla="*/ 14 h 42"/>
                <a:gd name="T10" fmla="*/ 42 w 42"/>
                <a:gd name="T11" fmla="*/ 21 h 42"/>
                <a:gd name="T12" fmla="*/ 41 w 42"/>
                <a:gd name="T13" fmla="*/ 28 h 42"/>
                <a:gd name="T14" fmla="*/ 38 w 42"/>
                <a:gd name="T15" fmla="*/ 34 h 42"/>
                <a:gd name="T16" fmla="*/ 34 w 42"/>
                <a:gd name="T17" fmla="*/ 38 h 42"/>
                <a:gd name="T18" fmla="*/ 28 w 42"/>
                <a:gd name="T19" fmla="*/ 41 h 42"/>
                <a:gd name="T20" fmla="*/ 21 w 42"/>
                <a:gd name="T21" fmla="*/ 42 h 42"/>
                <a:gd name="T22" fmla="*/ 14 w 42"/>
                <a:gd name="T23" fmla="*/ 41 h 42"/>
                <a:gd name="T24" fmla="*/ 9 w 42"/>
                <a:gd name="T25" fmla="*/ 38 h 42"/>
                <a:gd name="T26" fmla="*/ 4 w 42"/>
                <a:gd name="T27" fmla="*/ 34 h 42"/>
                <a:gd name="T28" fmla="*/ 2 w 42"/>
                <a:gd name="T29" fmla="*/ 28 h 42"/>
                <a:gd name="T30" fmla="*/ 0 w 42"/>
                <a:gd name="T31" fmla="*/ 21 h 42"/>
                <a:gd name="T32" fmla="*/ 2 w 42"/>
                <a:gd name="T33" fmla="*/ 14 h 42"/>
                <a:gd name="T34" fmla="*/ 4 w 42"/>
                <a:gd name="T35" fmla="*/ 8 h 42"/>
                <a:gd name="T36" fmla="*/ 9 w 42"/>
                <a:gd name="T37" fmla="*/ 4 h 42"/>
                <a:gd name="T38" fmla="*/ 14 w 42"/>
                <a:gd name="T39" fmla="*/ 1 h 42"/>
                <a:gd name="T40" fmla="*/ 21 w 42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2">
                  <a:moveTo>
                    <a:pt x="21" y="0"/>
                  </a:moveTo>
                  <a:lnTo>
                    <a:pt x="28" y="1"/>
                  </a:lnTo>
                  <a:lnTo>
                    <a:pt x="34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2" y="21"/>
                  </a:lnTo>
                  <a:lnTo>
                    <a:pt x="41" y="28"/>
                  </a:lnTo>
                  <a:lnTo>
                    <a:pt x="38" y="34"/>
                  </a:lnTo>
                  <a:lnTo>
                    <a:pt x="34" y="38"/>
                  </a:lnTo>
                  <a:lnTo>
                    <a:pt x="28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4"/>
                  </a:lnTo>
                  <a:lnTo>
                    <a:pt x="2" y="28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2434"/>
            <p:cNvSpPr>
              <a:spLocks/>
            </p:cNvSpPr>
            <p:nvPr/>
          </p:nvSpPr>
          <p:spPr bwMode="auto">
            <a:xfrm>
              <a:off x="1736725" y="3037682"/>
              <a:ext cx="31750" cy="33338"/>
            </a:xfrm>
            <a:custGeom>
              <a:avLst/>
              <a:gdLst>
                <a:gd name="T0" fmla="*/ 20 w 41"/>
                <a:gd name="T1" fmla="*/ 0 h 42"/>
                <a:gd name="T2" fmla="*/ 27 w 41"/>
                <a:gd name="T3" fmla="*/ 1 h 42"/>
                <a:gd name="T4" fmla="*/ 32 w 41"/>
                <a:gd name="T5" fmla="*/ 4 h 42"/>
                <a:gd name="T6" fmla="*/ 37 w 41"/>
                <a:gd name="T7" fmla="*/ 8 h 42"/>
                <a:gd name="T8" fmla="*/ 39 w 41"/>
                <a:gd name="T9" fmla="*/ 14 h 42"/>
                <a:gd name="T10" fmla="*/ 41 w 41"/>
                <a:gd name="T11" fmla="*/ 21 h 42"/>
                <a:gd name="T12" fmla="*/ 39 w 41"/>
                <a:gd name="T13" fmla="*/ 28 h 42"/>
                <a:gd name="T14" fmla="*/ 37 w 41"/>
                <a:gd name="T15" fmla="*/ 34 h 42"/>
                <a:gd name="T16" fmla="*/ 32 w 41"/>
                <a:gd name="T17" fmla="*/ 38 h 42"/>
                <a:gd name="T18" fmla="*/ 27 w 41"/>
                <a:gd name="T19" fmla="*/ 41 h 42"/>
                <a:gd name="T20" fmla="*/ 20 w 41"/>
                <a:gd name="T21" fmla="*/ 42 h 42"/>
                <a:gd name="T22" fmla="*/ 14 w 41"/>
                <a:gd name="T23" fmla="*/ 41 h 42"/>
                <a:gd name="T24" fmla="*/ 9 w 41"/>
                <a:gd name="T25" fmla="*/ 38 h 42"/>
                <a:gd name="T26" fmla="*/ 4 w 41"/>
                <a:gd name="T27" fmla="*/ 34 h 42"/>
                <a:gd name="T28" fmla="*/ 2 w 41"/>
                <a:gd name="T29" fmla="*/ 28 h 42"/>
                <a:gd name="T30" fmla="*/ 0 w 41"/>
                <a:gd name="T31" fmla="*/ 21 h 42"/>
                <a:gd name="T32" fmla="*/ 2 w 41"/>
                <a:gd name="T33" fmla="*/ 14 h 42"/>
                <a:gd name="T34" fmla="*/ 4 w 41"/>
                <a:gd name="T35" fmla="*/ 8 h 42"/>
                <a:gd name="T36" fmla="*/ 9 w 41"/>
                <a:gd name="T37" fmla="*/ 4 h 42"/>
                <a:gd name="T38" fmla="*/ 14 w 41"/>
                <a:gd name="T39" fmla="*/ 1 h 42"/>
                <a:gd name="T40" fmla="*/ 20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8"/>
                  </a:lnTo>
                  <a:lnTo>
                    <a:pt x="37" y="34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2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4"/>
                  </a:lnTo>
                  <a:lnTo>
                    <a:pt x="2" y="28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2435"/>
            <p:cNvSpPr>
              <a:spLocks/>
            </p:cNvSpPr>
            <p:nvPr/>
          </p:nvSpPr>
          <p:spPr bwMode="auto">
            <a:xfrm>
              <a:off x="1917700" y="3037682"/>
              <a:ext cx="33338" cy="33338"/>
            </a:xfrm>
            <a:custGeom>
              <a:avLst/>
              <a:gdLst>
                <a:gd name="T0" fmla="*/ 21 w 40"/>
                <a:gd name="T1" fmla="*/ 0 h 42"/>
                <a:gd name="T2" fmla="*/ 26 w 40"/>
                <a:gd name="T3" fmla="*/ 1 h 42"/>
                <a:gd name="T4" fmla="*/ 32 w 40"/>
                <a:gd name="T5" fmla="*/ 4 h 42"/>
                <a:gd name="T6" fmla="*/ 38 w 40"/>
                <a:gd name="T7" fmla="*/ 8 h 42"/>
                <a:gd name="T8" fmla="*/ 40 w 40"/>
                <a:gd name="T9" fmla="*/ 14 h 42"/>
                <a:gd name="T10" fmla="*/ 40 w 40"/>
                <a:gd name="T11" fmla="*/ 21 h 42"/>
                <a:gd name="T12" fmla="*/ 40 w 40"/>
                <a:gd name="T13" fmla="*/ 28 h 42"/>
                <a:gd name="T14" fmla="*/ 38 w 40"/>
                <a:gd name="T15" fmla="*/ 34 h 42"/>
                <a:gd name="T16" fmla="*/ 32 w 40"/>
                <a:gd name="T17" fmla="*/ 38 h 42"/>
                <a:gd name="T18" fmla="*/ 26 w 40"/>
                <a:gd name="T19" fmla="*/ 41 h 42"/>
                <a:gd name="T20" fmla="*/ 21 w 40"/>
                <a:gd name="T21" fmla="*/ 42 h 42"/>
                <a:gd name="T22" fmla="*/ 14 w 40"/>
                <a:gd name="T23" fmla="*/ 41 h 42"/>
                <a:gd name="T24" fmla="*/ 8 w 40"/>
                <a:gd name="T25" fmla="*/ 38 h 42"/>
                <a:gd name="T26" fmla="*/ 4 w 40"/>
                <a:gd name="T27" fmla="*/ 34 h 42"/>
                <a:gd name="T28" fmla="*/ 1 w 40"/>
                <a:gd name="T29" fmla="*/ 28 h 42"/>
                <a:gd name="T30" fmla="*/ 0 w 40"/>
                <a:gd name="T31" fmla="*/ 21 h 42"/>
                <a:gd name="T32" fmla="*/ 1 w 40"/>
                <a:gd name="T33" fmla="*/ 14 h 42"/>
                <a:gd name="T34" fmla="*/ 4 w 40"/>
                <a:gd name="T35" fmla="*/ 8 h 42"/>
                <a:gd name="T36" fmla="*/ 8 w 40"/>
                <a:gd name="T37" fmla="*/ 4 h 42"/>
                <a:gd name="T38" fmla="*/ 14 w 40"/>
                <a:gd name="T39" fmla="*/ 1 h 42"/>
                <a:gd name="T40" fmla="*/ 21 w 40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2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8" y="8"/>
                  </a:lnTo>
                  <a:lnTo>
                    <a:pt x="40" y="14"/>
                  </a:lnTo>
                  <a:lnTo>
                    <a:pt x="40" y="21"/>
                  </a:lnTo>
                  <a:lnTo>
                    <a:pt x="40" y="28"/>
                  </a:lnTo>
                  <a:lnTo>
                    <a:pt x="38" y="34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2436"/>
            <p:cNvSpPr>
              <a:spLocks/>
            </p:cNvSpPr>
            <p:nvPr/>
          </p:nvSpPr>
          <p:spPr bwMode="auto">
            <a:xfrm>
              <a:off x="2101850" y="3037682"/>
              <a:ext cx="31750" cy="33338"/>
            </a:xfrm>
            <a:custGeom>
              <a:avLst/>
              <a:gdLst>
                <a:gd name="T0" fmla="*/ 19 w 40"/>
                <a:gd name="T1" fmla="*/ 0 h 42"/>
                <a:gd name="T2" fmla="*/ 26 w 40"/>
                <a:gd name="T3" fmla="*/ 1 h 42"/>
                <a:gd name="T4" fmla="*/ 32 w 40"/>
                <a:gd name="T5" fmla="*/ 4 h 42"/>
                <a:gd name="T6" fmla="*/ 36 w 40"/>
                <a:gd name="T7" fmla="*/ 8 h 42"/>
                <a:gd name="T8" fmla="*/ 39 w 40"/>
                <a:gd name="T9" fmla="*/ 14 h 42"/>
                <a:gd name="T10" fmla="*/ 40 w 40"/>
                <a:gd name="T11" fmla="*/ 21 h 42"/>
                <a:gd name="T12" fmla="*/ 39 w 40"/>
                <a:gd name="T13" fmla="*/ 28 h 42"/>
                <a:gd name="T14" fmla="*/ 36 w 40"/>
                <a:gd name="T15" fmla="*/ 34 h 42"/>
                <a:gd name="T16" fmla="*/ 32 w 40"/>
                <a:gd name="T17" fmla="*/ 38 h 42"/>
                <a:gd name="T18" fmla="*/ 26 w 40"/>
                <a:gd name="T19" fmla="*/ 41 h 42"/>
                <a:gd name="T20" fmla="*/ 19 w 40"/>
                <a:gd name="T21" fmla="*/ 42 h 42"/>
                <a:gd name="T22" fmla="*/ 14 w 40"/>
                <a:gd name="T23" fmla="*/ 41 h 42"/>
                <a:gd name="T24" fmla="*/ 8 w 40"/>
                <a:gd name="T25" fmla="*/ 38 h 42"/>
                <a:gd name="T26" fmla="*/ 3 w 40"/>
                <a:gd name="T27" fmla="*/ 34 h 42"/>
                <a:gd name="T28" fmla="*/ 0 w 40"/>
                <a:gd name="T29" fmla="*/ 28 h 42"/>
                <a:gd name="T30" fmla="*/ 0 w 40"/>
                <a:gd name="T31" fmla="*/ 21 h 42"/>
                <a:gd name="T32" fmla="*/ 0 w 40"/>
                <a:gd name="T33" fmla="*/ 14 h 42"/>
                <a:gd name="T34" fmla="*/ 3 w 40"/>
                <a:gd name="T35" fmla="*/ 8 h 42"/>
                <a:gd name="T36" fmla="*/ 8 w 40"/>
                <a:gd name="T37" fmla="*/ 4 h 42"/>
                <a:gd name="T38" fmla="*/ 14 w 40"/>
                <a:gd name="T39" fmla="*/ 1 h 42"/>
                <a:gd name="T40" fmla="*/ 19 w 40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2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8"/>
                  </a:lnTo>
                  <a:lnTo>
                    <a:pt x="36" y="34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3" y="34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2437"/>
            <p:cNvSpPr>
              <a:spLocks/>
            </p:cNvSpPr>
            <p:nvPr/>
          </p:nvSpPr>
          <p:spPr bwMode="auto">
            <a:xfrm>
              <a:off x="2284412" y="3037682"/>
              <a:ext cx="31750" cy="33338"/>
            </a:xfrm>
            <a:custGeom>
              <a:avLst/>
              <a:gdLst>
                <a:gd name="T0" fmla="*/ 21 w 41"/>
                <a:gd name="T1" fmla="*/ 0 h 42"/>
                <a:gd name="T2" fmla="*/ 27 w 41"/>
                <a:gd name="T3" fmla="*/ 1 h 42"/>
                <a:gd name="T4" fmla="*/ 33 w 41"/>
                <a:gd name="T5" fmla="*/ 4 h 42"/>
                <a:gd name="T6" fmla="*/ 37 w 41"/>
                <a:gd name="T7" fmla="*/ 8 h 42"/>
                <a:gd name="T8" fmla="*/ 41 w 41"/>
                <a:gd name="T9" fmla="*/ 14 h 42"/>
                <a:gd name="T10" fmla="*/ 41 w 41"/>
                <a:gd name="T11" fmla="*/ 21 h 42"/>
                <a:gd name="T12" fmla="*/ 41 w 41"/>
                <a:gd name="T13" fmla="*/ 28 h 42"/>
                <a:gd name="T14" fmla="*/ 37 w 41"/>
                <a:gd name="T15" fmla="*/ 34 h 42"/>
                <a:gd name="T16" fmla="*/ 33 w 41"/>
                <a:gd name="T17" fmla="*/ 38 h 42"/>
                <a:gd name="T18" fmla="*/ 27 w 41"/>
                <a:gd name="T19" fmla="*/ 41 h 42"/>
                <a:gd name="T20" fmla="*/ 21 w 41"/>
                <a:gd name="T21" fmla="*/ 42 h 42"/>
                <a:gd name="T22" fmla="*/ 14 w 41"/>
                <a:gd name="T23" fmla="*/ 41 h 42"/>
                <a:gd name="T24" fmla="*/ 9 w 41"/>
                <a:gd name="T25" fmla="*/ 38 h 42"/>
                <a:gd name="T26" fmla="*/ 5 w 41"/>
                <a:gd name="T27" fmla="*/ 34 h 42"/>
                <a:gd name="T28" fmla="*/ 2 w 41"/>
                <a:gd name="T29" fmla="*/ 28 h 42"/>
                <a:gd name="T30" fmla="*/ 0 w 41"/>
                <a:gd name="T31" fmla="*/ 21 h 42"/>
                <a:gd name="T32" fmla="*/ 2 w 41"/>
                <a:gd name="T33" fmla="*/ 14 h 42"/>
                <a:gd name="T34" fmla="*/ 5 w 41"/>
                <a:gd name="T35" fmla="*/ 8 h 42"/>
                <a:gd name="T36" fmla="*/ 9 w 41"/>
                <a:gd name="T37" fmla="*/ 4 h 42"/>
                <a:gd name="T38" fmla="*/ 14 w 41"/>
                <a:gd name="T39" fmla="*/ 1 h 42"/>
                <a:gd name="T40" fmla="*/ 21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1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8"/>
                  </a:lnTo>
                  <a:lnTo>
                    <a:pt x="37" y="34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5" y="34"/>
                  </a:lnTo>
                  <a:lnTo>
                    <a:pt x="2" y="28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2438"/>
            <p:cNvSpPr>
              <a:spLocks/>
            </p:cNvSpPr>
            <p:nvPr/>
          </p:nvSpPr>
          <p:spPr bwMode="auto">
            <a:xfrm>
              <a:off x="2466975" y="3037682"/>
              <a:ext cx="33338" cy="33338"/>
            </a:xfrm>
            <a:custGeom>
              <a:avLst/>
              <a:gdLst>
                <a:gd name="T0" fmla="*/ 20 w 41"/>
                <a:gd name="T1" fmla="*/ 0 h 42"/>
                <a:gd name="T2" fmla="*/ 27 w 41"/>
                <a:gd name="T3" fmla="*/ 1 h 42"/>
                <a:gd name="T4" fmla="*/ 33 w 41"/>
                <a:gd name="T5" fmla="*/ 4 h 42"/>
                <a:gd name="T6" fmla="*/ 37 w 41"/>
                <a:gd name="T7" fmla="*/ 8 h 42"/>
                <a:gd name="T8" fmla="*/ 40 w 41"/>
                <a:gd name="T9" fmla="*/ 14 h 42"/>
                <a:gd name="T10" fmla="*/ 41 w 41"/>
                <a:gd name="T11" fmla="*/ 21 h 42"/>
                <a:gd name="T12" fmla="*/ 40 w 41"/>
                <a:gd name="T13" fmla="*/ 28 h 42"/>
                <a:gd name="T14" fmla="*/ 37 w 41"/>
                <a:gd name="T15" fmla="*/ 34 h 42"/>
                <a:gd name="T16" fmla="*/ 33 w 41"/>
                <a:gd name="T17" fmla="*/ 38 h 42"/>
                <a:gd name="T18" fmla="*/ 27 w 41"/>
                <a:gd name="T19" fmla="*/ 41 h 42"/>
                <a:gd name="T20" fmla="*/ 20 w 41"/>
                <a:gd name="T21" fmla="*/ 42 h 42"/>
                <a:gd name="T22" fmla="*/ 13 w 41"/>
                <a:gd name="T23" fmla="*/ 41 h 42"/>
                <a:gd name="T24" fmla="*/ 7 w 41"/>
                <a:gd name="T25" fmla="*/ 38 h 42"/>
                <a:gd name="T26" fmla="*/ 3 w 41"/>
                <a:gd name="T27" fmla="*/ 34 h 42"/>
                <a:gd name="T28" fmla="*/ 0 w 41"/>
                <a:gd name="T29" fmla="*/ 28 h 42"/>
                <a:gd name="T30" fmla="*/ 0 w 41"/>
                <a:gd name="T31" fmla="*/ 21 h 42"/>
                <a:gd name="T32" fmla="*/ 0 w 41"/>
                <a:gd name="T33" fmla="*/ 14 h 42"/>
                <a:gd name="T34" fmla="*/ 3 w 41"/>
                <a:gd name="T35" fmla="*/ 8 h 42"/>
                <a:gd name="T36" fmla="*/ 7 w 41"/>
                <a:gd name="T37" fmla="*/ 4 h 42"/>
                <a:gd name="T38" fmla="*/ 13 w 41"/>
                <a:gd name="T39" fmla="*/ 1 h 42"/>
                <a:gd name="T40" fmla="*/ 20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0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8"/>
                  </a:lnTo>
                  <a:lnTo>
                    <a:pt x="37" y="34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0" y="42"/>
                  </a:lnTo>
                  <a:lnTo>
                    <a:pt x="13" y="41"/>
                  </a:lnTo>
                  <a:lnTo>
                    <a:pt x="7" y="38"/>
                  </a:lnTo>
                  <a:lnTo>
                    <a:pt x="3" y="34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7" y="4"/>
                  </a:lnTo>
                  <a:lnTo>
                    <a:pt x="13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2439"/>
            <p:cNvSpPr>
              <a:spLocks/>
            </p:cNvSpPr>
            <p:nvPr/>
          </p:nvSpPr>
          <p:spPr bwMode="auto">
            <a:xfrm>
              <a:off x="2649537" y="3037682"/>
              <a:ext cx="31750" cy="33338"/>
            </a:xfrm>
            <a:custGeom>
              <a:avLst/>
              <a:gdLst>
                <a:gd name="T0" fmla="*/ 21 w 41"/>
                <a:gd name="T1" fmla="*/ 0 h 42"/>
                <a:gd name="T2" fmla="*/ 27 w 41"/>
                <a:gd name="T3" fmla="*/ 1 h 42"/>
                <a:gd name="T4" fmla="*/ 32 w 41"/>
                <a:gd name="T5" fmla="*/ 4 h 42"/>
                <a:gd name="T6" fmla="*/ 36 w 41"/>
                <a:gd name="T7" fmla="*/ 8 h 42"/>
                <a:gd name="T8" fmla="*/ 39 w 41"/>
                <a:gd name="T9" fmla="*/ 14 h 42"/>
                <a:gd name="T10" fmla="*/ 41 w 41"/>
                <a:gd name="T11" fmla="*/ 21 h 42"/>
                <a:gd name="T12" fmla="*/ 39 w 41"/>
                <a:gd name="T13" fmla="*/ 28 h 42"/>
                <a:gd name="T14" fmla="*/ 36 w 41"/>
                <a:gd name="T15" fmla="*/ 34 h 42"/>
                <a:gd name="T16" fmla="*/ 32 w 41"/>
                <a:gd name="T17" fmla="*/ 38 h 42"/>
                <a:gd name="T18" fmla="*/ 27 w 41"/>
                <a:gd name="T19" fmla="*/ 41 h 42"/>
                <a:gd name="T20" fmla="*/ 21 w 41"/>
                <a:gd name="T21" fmla="*/ 42 h 42"/>
                <a:gd name="T22" fmla="*/ 14 w 41"/>
                <a:gd name="T23" fmla="*/ 41 h 42"/>
                <a:gd name="T24" fmla="*/ 8 w 41"/>
                <a:gd name="T25" fmla="*/ 38 h 42"/>
                <a:gd name="T26" fmla="*/ 4 w 41"/>
                <a:gd name="T27" fmla="*/ 34 h 42"/>
                <a:gd name="T28" fmla="*/ 1 w 41"/>
                <a:gd name="T29" fmla="*/ 28 h 42"/>
                <a:gd name="T30" fmla="*/ 0 w 41"/>
                <a:gd name="T31" fmla="*/ 21 h 42"/>
                <a:gd name="T32" fmla="*/ 1 w 41"/>
                <a:gd name="T33" fmla="*/ 14 h 42"/>
                <a:gd name="T34" fmla="*/ 4 w 41"/>
                <a:gd name="T35" fmla="*/ 8 h 42"/>
                <a:gd name="T36" fmla="*/ 8 w 41"/>
                <a:gd name="T37" fmla="*/ 4 h 42"/>
                <a:gd name="T38" fmla="*/ 14 w 41"/>
                <a:gd name="T39" fmla="*/ 1 h 42"/>
                <a:gd name="T40" fmla="*/ 21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8"/>
                  </a:lnTo>
                  <a:lnTo>
                    <a:pt x="36" y="34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2440"/>
            <p:cNvSpPr>
              <a:spLocks/>
            </p:cNvSpPr>
            <p:nvPr/>
          </p:nvSpPr>
          <p:spPr bwMode="auto">
            <a:xfrm>
              <a:off x="2832100" y="3037682"/>
              <a:ext cx="33338" cy="33338"/>
            </a:xfrm>
            <a:custGeom>
              <a:avLst/>
              <a:gdLst>
                <a:gd name="T0" fmla="*/ 21 w 42"/>
                <a:gd name="T1" fmla="*/ 0 h 42"/>
                <a:gd name="T2" fmla="*/ 28 w 42"/>
                <a:gd name="T3" fmla="*/ 1 h 42"/>
                <a:gd name="T4" fmla="*/ 33 w 42"/>
                <a:gd name="T5" fmla="*/ 4 h 42"/>
                <a:gd name="T6" fmla="*/ 37 w 42"/>
                <a:gd name="T7" fmla="*/ 8 h 42"/>
                <a:gd name="T8" fmla="*/ 40 w 42"/>
                <a:gd name="T9" fmla="*/ 14 h 42"/>
                <a:gd name="T10" fmla="*/ 42 w 42"/>
                <a:gd name="T11" fmla="*/ 21 h 42"/>
                <a:gd name="T12" fmla="*/ 40 w 42"/>
                <a:gd name="T13" fmla="*/ 28 h 42"/>
                <a:gd name="T14" fmla="*/ 37 w 42"/>
                <a:gd name="T15" fmla="*/ 34 h 42"/>
                <a:gd name="T16" fmla="*/ 33 w 42"/>
                <a:gd name="T17" fmla="*/ 38 h 42"/>
                <a:gd name="T18" fmla="*/ 28 w 42"/>
                <a:gd name="T19" fmla="*/ 41 h 42"/>
                <a:gd name="T20" fmla="*/ 21 w 42"/>
                <a:gd name="T21" fmla="*/ 42 h 42"/>
                <a:gd name="T22" fmla="*/ 14 w 42"/>
                <a:gd name="T23" fmla="*/ 41 h 42"/>
                <a:gd name="T24" fmla="*/ 8 w 42"/>
                <a:gd name="T25" fmla="*/ 38 h 42"/>
                <a:gd name="T26" fmla="*/ 4 w 42"/>
                <a:gd name="T27" fmla="*/ 34 h 42"/>
                <a:gd name="T28" fmla="*/ 1 w 42"/>
                <a:gd name="T29" fmla="*/ 28 h 42"/>
                <a:gd name="T30" fmla="*/ 0 w 42"/>
                <a:gd name="T31" fmla="*/ 21 h 42"/>
                <a:gd name="T32" fmla="*/ 1 w 42"/>
                <a:gd name="T33" fmla="*/ 14 h 42"/>
                <a:gd name="T34" fmla="*/ 4 w 42"/>
                <a:gd name="T35" fmla="*/ 8 h 42"/>
                <a:gd name="T36" fmla="*/ 8 w 42"/>
                <a:gd name="T37" fmla="*/ 4 h 42"/>
                <a:gd name="T38" fmla="*/ 14 w 42"/>
                <a:gd name="T39" fmla="*/ 1 h 42"/>
                <a:gd name="T40" fmla="*/ 21 w 42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2">
                  <a:moveTo>
                    <a:pt x="21" y="0"/>
                  </a:moveTo>
                  <a:lnTo>
                    <a:pt x="28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2" y="21"/>
                  </a:lnTo>
                  <a:lnTo>
                    <a:pt x="40" y="28"/>
                  </a:lnTo>
                  <a:lnTo>
                    <a:pt x="37" y="34"/>
                  </a:lnTo>
                  <a:lnTo>
                    <a:pt x="33" y="38"/>
                  </a:lnTo>
                  <a:lnTo>
                    <a:pt x="28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2441"/>
            <p:cNvSpPr>
              <a:spLocks/>
            </p:cNvSpPr>
            <p:nvPr/>
          </p:nvSpPr>
          <p:spPr bwMode="auto">
            <a:xfrm>
              <a:off x="3014662" y="3037682"/>
              <a:ext cx="33338" cy="33338"/>
            </a:xfrm>
            <a:custGeom>
              <a:avLst/>
              <a:gdLst>
                <a:gd name="T0" fmla="*/ 19 w 40"/>
                <a:gd name="T1" fmla="*/ 0 h 42"/>
                <a:gd name="T2" fmla="*/ 26 w 40"/>
                <a:gd name="T3" fmla="*/ 1 h 42"/>
                <a:gd name="T4" fmla="*/ 32 w 40"/>
                <a:gd name="T5" fmla="*/ 4 h 42"/>
                <a:gd name="T6" fmla="*/ 36 w 40"/>
                <a:gd name="T7" fmla="*/ 8 h 42"/>
                <a:gd name="T8" fmla="*/ 39 w 40"/>
                <a:gd name="T9" fmla="*/ 14 h 42"/>
                <a:gd name="T10" fmla="*/ 40 w 40"/>
                <a:gd name="T11" fmla="*/ 21 h 42"/>
                <a:gd name="T12" fmla="*/ 39 w 40"/>
                <a:gd name="T13" fmla="*/ 28 h 42"/>
                <a:gd name="T14" fmla="*/ 36 w 40"/>
                <a:gd name="T15" fmla="*/ 34 h 42"/>
                <a:gd name="T16" fmla="*/ 32 w 40"/>
                <a:gd name="T17" fmla="*/ 38 h 42"/>
                <a:gd name="T18" fmla="*/ 26 w 40"/>
                <a:gd name="T19" fmla="*/ 41 h 42"/>
                <a:gd name="T20" fmla="*/ 19 w 40"/>
                <a:gd name="T21" fmla="*/ 42 h 42"/>
                <a:gd name="T22" fmla="*/ 14 w 40"/>
                <a:gd name="T23" fmla="*/ 41 h 42"/>
                <a:gd name="T24" fmla="*/ 8 w 40"/>
                <a:gd name="T25" fmla="*/ 38 h 42"/>
                <a:gd name="T26" fmla="*/ 4 w 40"/>
                <a:gd name="T27" fmla="*/ 34 h 42"/>
                <a:gd name="T28" fmla="*/ 1 w 40"/>
                <a:gd name="T29" fmla="*/ 28 h 42"/>
                <a:gd name="T30" fmla="*/ 0 w 40"/>
                <a:gd name="T31" fmla="*/ 21 h 42"/>
                <a:gd name="T32" fmla="*/ 1 w 40"/>
                <a:gd name="T33" fmla="*/ 14 h 42"/>
                <a:gd name="T34" fmla="*/ 4 w 40"/>
                <a:gd name="T35" fmla="*/ 8 h 42"/>
                <a:gd name="T36" fmla="*/ 8 w 40"/>
                <a:gd name="T37" fmla="*/ 4 h 42"/>
                <a:gd name="T38" fmla="*/ 14 w 40"/>
                <a:gd name="T39" fmla="*/ 1 h 42"/>
                <a:gd name="T40" fmla="*/ 19 w 40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2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8"/>
                  </a:lnTo>
                  <a:lnTo>
                    <a:pt x="36" y="34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2442"/>
            <p:cNvSpPr>
              <a:spLocks/>
            </p:cNvSpPr>
            <p:nvPr/>
          </p:nvSpPr>
          <p:spPr bwMode="auto">
            <a:xfrm>
              <a:off x="3197225" y="3037682"/>
              <a:ext cx="31750" cy="33338"/>
            </a:xfrm>
            <a:custGeom>
              <a:avLst/>
              <a:gdLst>
                <a:gd name="T0" fmla="*/ 21 w 41"/>
                <a:gd name="T1" fmla="*/ 0 h 42"/>
                <a:gd name="T2" fmla="*/ 27 w 41"/>
                <a:gd name="T3" fmla="*/ 1 h 42"/>
                <a:gd name="T4" fmla="*/ 32 w 41"/>
                <a:gd name="T5" fmla="*/ 4 h 42"/>
                <a:gd name="T6" fmla="*/ 38 w 41"/>
                <a:gd name="T7" fmla="*/ 8 h 42"/>
                <a:gd name="T8" fmla="*/ 41 w 41"/>
                <a:gd name="T9" fmla="*/ 14 h 42"/>
                <a:gd name="T10" fmla="*/ 41 w 41"/>
                <a:gd name="T11" fmla="*/ 21 h 42"/>
                <a:gd name="T12" fmla="*/ 41 w 41"/>
                <a:gd name="T13" fmla="*/ 28 h 42"/>
                <a:gd name="T14" fmla="*/ 38 w 41"/>
                <a:gd name="T15" fmla="*/ 34 h 42"/>
                <a:gd name="T16" fmla="*/ 32 w 41"/>
                <a:gd name="T17" fmla="*/ 38 h 42"/>
                <a:gd name="T18" fmla="*/ 27 w 41"/>
                <a:gd name="T19" fmla="*/ 41 h 42"/>
                <a:gd name="T20" fmla="*/ 21 w 41"/>
                <a:gd name="T21" fmla="*/ 42 h 42"/>
                <a:gd name="T22" fmla="*/ 14 w 41"/>
                <a:gd name="T23" fmla="*/ 41 h 42"/>
                <a:gd name="T24" fmla="*/ 9 w 41"/>
                <a:gd name="T25" fmla="*/ 38 h 42"/>
                <a:gd name="T26" fmla="*/ 4 w 41"/>
                <a:gd name="T27" fmla="*/ 34 h 42"/>
                <a:gd name="T28" fmla="*/ 2 w 41"/>
                <a:gd name="T29" fmla="*/ 28 h 42"/>
                <a:gd name="T30" fmla="*/ 0 w 41"/>
                <a:gd name="T31" fmla="*/ 21 h 42"/>
                <a:gd name="T32" fmla="*/ 2 w 41"/>
                <a:gd name="T33" fmla="*/ 14 h 42"/>
                <a:gd name="T34" fmla="*/ 4 w 41"/>
                <a:gd name="T35" fmla="*/ 8 h 42"/>
                <a:gd name="T36" fmla="*/ 9 w 41"/>
                <a:gd name="T37" fmla="*/ 4 h 42"/>
                <a:gd name="T38" fmla="*/ 14 w 41"/>
                <a:gd name="T39" fmla="*/ 1 h 42"/>
                <a:gd name="T40" fmla="*/ 21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8"/>
                  </a:lnTo>
                  <a:lnTo>
                    <a:pt x="38" y="34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4"/>
                  </a:lnTo>
                  <a:lnTo>
                    <a:pt x="2" y="28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2443"/>
            <p:cNvSpPr>
              <a:spLocks/>
            </p:cNvSpPr>
            <p:nvPr/>
          </p:nvSpPr>
          <p:spPr bwMode="auto">
            <a:xfrm>
              <a:off x="3381375" y="3037682"/>
              <a:ext cx="31750" cy="33338"/>
            </a:xfrm>
            <a:custGeom>
              <a:avLst/>
              <a:gdLst>
                <a:gd name="T0" fmla="*/ 20 w 41"/>
                <a:gd name="T1" fmla="*/ 0 h 42"/>
                <a:gd name="T2" fmla="*/ 27 w 41"/>
                <a:gd name="T3" fmla="*/ 1 h 42"/>
                <a:gd name="T4" fmla="*/ 32 w 41"/>
                <a:gd name="T5" fmla="*/ 4 h 42"/>
                <a:gd name="T6" fmla="*/ 37 w 41"/>
                <a:gd name="T7" fmla="*/ 8 h 42"/>
                <a:gd name="T8" fmla="*/ 39 w 41"/>
                <a:gd name="T9" fmla="*/ 14 h 42"/>
                <a:gd name="T10" fmla="*/ 41 w 41"/>
                <a:gd name="T11" fmla="*/ 21 h 42"/>
                <a:gd name="T12" fmla="*/ 39 w 41"/>
                <a:gd name="T13" fmla="*/ 28 h 42"/>
                <a:gd name="T14" fmla="*/ 37 w 41"/>
                <a:gd name="T15" fmla="*/ 34 h 42"/>
                <a:gd name="T16" fmla="*/ 32 w 41"/>
                <a:gd name="T17" fmla="*/ 38 h 42"/>
                <a:gd name="T18" fmla="*/ 27 w 41"/>
                <a:gd name="T19" fmla="*/ 41 h 42"/>
                <a:gd name="T20" fmla="*/ 20 w 41"/>
                <a:gd name="T21" fmla="*/ 42 h 42"/>
                <a:gd name="T22" fmla="*/ 14 w 41"/>
                <a:gd name="T23" fmla="*/ 41 h 42"/>
                <a:gd name="T24" fmla="*/ 9 w 41"/>
                <a:gd name="T25" fmla="*/ 38 h 42"/>
                <a:gd name="T26" fmla="*/ 3 w 41"/>
                <a:gd name="T27" fmla="*/ 34 h 42"/>
                <a:gd name="T28" fmla="*/ 0 w 41"/>
                <a:gd name="T29" fmla="*/ 28 h 42"/>
                <a:gd name="T30" fmla="*/ 0 w 41"/>
                <a:gd name="T31" fmla="*/ 21 h 42"/>
                <a:gd name="T32" fmla="*/ 0 w 41"/>
                <a:gd name="T33" fmla="*/ 14 h 42"/>
                <a:gd name="T34" fmla="*/ 3 w 41"/>
                <a:gd name="T35" fmla="*/ 8 h 42"/>
                <a:gd name="T36" fmla="*/ 9 w 41"/>
                <a:gd name="T37" fmla="*/ 4 h 42"/>
                <a:gd name="T38" fmla="*/ 14 w 41"/>
                <a:gd name="T39" fmla="*/ 1 h 42"/>
                <a:gd name="T40" fmla="*/ 20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8"/>
                  </a:lnTo>
                  <a:lnTo>
                    <a:pt x="37" y="34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2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3" y="34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2444"/>
            <p:cNvSpPr>
              <a:spLocks/>
            </p:cNvSpPr>
            <p:nvPr/>
          </p:nvSpPr>
          <p:spPr bwMode="auto">
            <a:xfrm>
              <a:off x="3562350" y="3037682"/>
              <a:ext cx="33338" cy="33338"/>
            </a:xfrm>
            <a:custGeom>
              <a:avLst/>
              <a:gdLst>
                <a:gd name="T0" fmla="*/ 21 w 40"/>
                <a:gd name="T1" fmla="*/ 0 h 42"/>
                <a:gd name="T2" fmla="*/ 26 w 40"/>
                <a:gd name="T3" fmla="*/ 1 h 42"/>
                <a:gd name="T4" fmla="*/ 32 w 40"/>
                <a:gd name="T5" fmla="*/ 4 h 42"/>
                <a:gd name="T6" fmla="*/ 36 w 40"/>
                <a:gd name="T7" fmla="*/ 8 h 42"/>
                <a:gd name="T8" fmla="*/ 40 w 40"/>
                <a:gd name="T9" fmla="*/ 14 h 42"/>
                <a:gd name="T10" fmla="*/ 40 w 40"/>
                <a:gd name="T11" fmla="*/ 21 h 42"/>
                <a:gd name="T12" fmla="*/ 40 w 40"/>
                <a:gd name="T13" fmla="*/ 28 h 42"/>
                <a:gd name="T14" fmla="*/ 36 w 40"/>
                <a:gd name="T15" fmla="*/ 34 h 42"/>
                <a:gd name="T16" fmla="*/ 32 w 40"/>
                <a:gd name="T17" fmla="*/ 38 h 42"/>
                <a:gd name="T18" fmla="*/ 26 w 40"/>
                <a:gd name="T19" fmla="*/ 41 h 42"/>
                <a:gd name="T20" fmla="*/ 21 w 40"/>
                <a:gd name="T21" fmla="*/ 42 h 42"/>
                <a:gd name="T22" fmla="*/ 14 w 40"/>
                <a:gd name="T23" fmla="*/ 41 h 42"/>
                <a:gd name="T24" fmla="*/ 8 w 40"/>
                <a:gd name="T25" fmla="*/ 38 h 42"/>
                <a:gd name="T26" fmla="*/ 4 w 40"/>
                <a:gd name="T27" fmla="*/ 34 h 42"/>
                <a:gd name="T28" fmla="*/ 1 w 40"/>
                <a:gd name="T29" fmla="*/ 28 h 42"/>
                <a:gd name="T30" fmla="*/ 0 w 40"/>
                <a:gd name="T31" fmla="*/ 21 h 42"/>
                <a:gd name="T32" fmla="*/ 1 w 40"/>
                <a:gd name="T33" fmla="*/ 14 h 42"/>
                <a:gd name="T34" fmla="*/ 4 w 40"/>
                <a:gd name="T35" fmla="*/ 8 h 42"/>
                <a:gd name="T36" fmla="*/ 8 w 40"/>
                <a:gd name="T37" fmla="*/ 4 h 42"/>
                <a:gd name="T38" fmla="*/ 14 w 40"/>
                <a:gd name="T39" fmla="*/ 1 h 42"/>
                <a:gd name="T40" fmla="*/ 21 w 40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2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40" y="14"/>
                  </a:lnTo>
                  <a:lnTo>
                    <a:pt x="40" y="21"/>
                  </a:lnTo>
                  <a:lnTo>
                    <a:pt x="40" y="28"/>
                  </a:lnTo>
                  <a:lnTo>
                    <a:pt x="36" y="34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2445"/>
            <p:cNvSpPr>
              <a:spLocks/>
            </p:cNvSpPr>
            <p:nvPr/>
          </p:nvSpPr>
          <p:spPr bwMode="auto">
            <a:xfrm>
              <a:off x="0" y="3221832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3 w 41"/>
                <a:gd name="T5" fmla="*/ 4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5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5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5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2446"/>
            <p:cNvSpPr>
              <a:spLocks/>
            </p:cNvSpPr>
            <p:nvPr/>
          </p:nvSpPr>
          <p:spPr bwMode="auto">
            <a:xfrm>
              <a:off x="182562" y="3221832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2447"/>
            <p:cNvSpPr>
              <a:spLocks/>
            </p:cNvSpPr>
            <p:nvPr/>
          </p:nvSpPr>
          <p:spPr bwMode="auto">
            <a:xfrm>
              <a:off x="366712" y="3221832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8 w 41"/>
                <a:gd name="T37" fmla="*/ 4 h 41"/>
                <a:gd name="T38" fmla="*/ 14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2448"/>
            <p:cNvSpPr>
              <a:spLocks/>
            </p:cNvSpPr>
            <p:nvPr/>
          </p:nvSpPr>
          <p:spPr bwMode="auto">
            <a:xfrm>
              <a:off x="547687" y="3221832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2449"/>
            <p:cNvSpPr>
              <a:spLocks/>
            </p:cNvSpPr>
            <p:nvPr/>
          </p:nvSpPr>
          <p:spPr bwMode="auto">
            <a:xfrm>
              <a:off x="730250" y="3221832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2 h 41"/>
                <a:gd name="T4" fmla="*/ 34 w 42"/>
                <a:gd name="T5" fmla="*/ 4 h 41"/>
                <a:gd name="T6" fmla="*/ 38 w 42"/>
                <a:gd name="T7" fmla="*/ 9 h 41"/>
                <a:gd name="T8" fmla="*/ 41 w 42"/>
                <a:gd name="T9" fmla="*/ 14 h 41"/>
                <a:gd name="T10" fmla="*/ 42 w 42"/>
                <a:gd name="T11" fmla="*/ 20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9 w 42"/>
                <a:gd name="T25" fmla="*/ 37 h 41"/>
                <a:gd name="T26" fmla="*/ 4 w 42"/>
                <a:gd name="T27" fmla="*/ 32 h 41"/>
                <a:gd name="T28" fmla="*/ 2 w 42"/>
                <a:gd name="T29" fmla="*/ 27 h 41"/>
                <a:gd name="T30" fmla="*/ 0 w 42"/>
                <a:gd name="T31" fmla="*/ 20 h 41"/>
                <a:gd name="T32" fmla="*/ 2 w 42"/>
                <a:gd name="T33" fmla="*/ 14 h 41"/>
                <a:gd name="T34" fmla="*/ 4 w 42"/>
                <a:gd name="T35" fmla="*/ 9 h 41"/>
                <a:gd name="T36" fmla="*/ 9 w 42"/>
                <a:gd name="T37" fmla="*/ 4 h 41"/>
                <a:gd name="T38" fmla="*/ 14 w 42"/>
                <a:gd name="T39" fmla="*/ 2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2"/>
                  </a:lnTo>
                  <a:lnTo>
                    <a:pt x="34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2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2450"/>
            <p:cNvSpPr>
              <a:spLocks/>
            </p:cNvSpPr>
            <p:nvPr/>
          </p:nvSpPr>
          <p:spPr bwMode="auto">
            <a:xfrm>
              <a:off x="914400" y="3221832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2451"/>
            <p:cNvSpPr>
              <a:spLocks/>
            </p:cNvSpPr>
            <p:nvPr/>
          </p:nvSpPr>
          <p:spPr bwMode="auto">
            <a:xfrm>
              <a:off x="1095375" y="3221832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2 h 41"/>
                <a:gd name="T4" fmla="*/ 33 w 40"/>
                <a:gd name="T5" fmla="*/ 4 h 41"/>
                <a:gd name="T6" fmla="*/ 38 w 40"/>
                <a:gd name="T7" fmla="*/ 9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8 w 40"/>
                <a:gd name="T15" fmla="*/ 32 h 41"/>
                <a:gd name="T16" fmla="*/ 33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2"/>
                  </a:lnTo>
                  <a:lnTo>
                    <a:pt x="33" y="4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3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2452"/>
            <p:cNvSpPr>
              <a:spLocks/>
            </p:cNvSpPr>
            <p:nvPr/>
          </p:nvSpPr>
          <p:spPr bwMode="auto">
            <a:xfrm>
              <a:off x="1279525" y="3221832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0 w 40"/>
                <a:gd name="T29" fmla="*/ 27 h 41"/>
                <a:gd name="T30" fmla="*/ 0 w 40"/>
                <a:gd name="T31" fmla="*/ 20 h 41"/>
                <a:gd name="T32" fmla="*/ 0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2453"/>
            <p:cNvSpPr>
              <a:spLocks/>
            </p:cNvSpPr>
            <p:nvPr/>
          </p:nvSpPr>
          <p:spPr bwMode="auto">
            <a:xfrm>
              <a:off x="1462087" y="3221832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2 h 41"/>
                <a:gd name="T4" fmla="*/ 33 w 41"/>
                <a:gd name="T5" fmla="*/ 4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2"/>
                  </a:lnTo>
                  <a:lnTo>
                    <a:pt x="33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2454"/>
            <p:cNvSpPr>
              <a:spLocks/>
            </p:cNvSpPr>
            <p:nvPr/>
          </p:nvSpPr>
          <p:spPr bwMode="auto">
            <a:xfrm>
              <a:off x="1644650" y="3221832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3 w 41"/>
                <a:gd name="T5" fmla="*/ 4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2455"/>
            <p:cNvSpPr>
              <a:spLocks/>
            </p:cNvSpPr>
            <p:nvPr/>
          </p:nvSpPr>
          <p:spPr bwMode="auto">
            <a:xfrm>
              <a:off x="1827212" y="3221832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2456"/>
            <p:cNvSpPr>
              <a:spLocks/>
            </p:cNvSpPr>
            <p:nvPr/>
          </p:nvSpPr>
          <p:spPr bwMode="auto">
            <a:xfrm>
              <a:off x="2009775" y="3221832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2 h 41"/>
                <a:gd name="T4" fmla="*/ 33 w 42"/>
                <a:gd name="T5" fmla="*/ 4 h 41"/>
                <a:gd name="T6" fmla="*/ 37 w 42"/>
                <a:gd name="T7" fmla="*/ 9 h 41"/>
                <a:gd name="T8" fmla="*/ 40 w 42"/>
                <a:gd name="T9" fmla="*/ 14 h 41"/>
                <a:gd name="T10" fmla="*/ 42 w 42"/>
                <a:gd name="T11" fmla="*/ 20 h 41"/>
                <a:gd name="T12" fmla="*/ 40 w 42"/>
                <a:gd name="T13" fmla="*/ 27 h 41"/>
                <a:gd name="T14" fmla="*/ 37 w 42"/>
                <a:gd name="T15" fmla="*/ 32 h 41"/>
                <a:gd name="T16" fmla="*/ 33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8 w 42"/>
                <a:gd name="T25" fmla="*/ 37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4 h 41"/>
                <a:gd name="T38" fmla="*/ 14 w 42"/>
                <a:gd name="T39" fmla="*/ 2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2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2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2457"/>
            <p:cNvSpPr>
              <a:spLocks/>
            </p:cNvSpPr>
            <p:nvPr/>
          </p:nvSpPr>
          <p:spPr bwMode="auto">
            <a:xfrm>
              <a:off x="2192337" y="3221832"/>
              <a:ext cx="33338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2458"/>
            <p:cNvSpPr>
              <a:spLocks/>
            </p:cNvSpPr>
            <p:nvPr/>
          </p:nvSpPr>
          <p:spPr bwMode="auto">
            <a:xfrm>
              <a:off x="2374900" y="3221832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8 w 41"/>
                <a:gd name="T3" fmla="*/ 2 h 41"/>
                <a:gd name="T4" fmla="*/ 34 w 41"/>
                <a:gd name="T5" fmla="*/ 4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4 w 41"/>
                <a:gd name="T17" fmla="*/ 37 h 41"/>
                <a:gd name="T18" fmla="*/ 28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8" y="2"/>
                  </a:lnTo>
                  <a:lnTo>
                    <a:pt x="34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2459"/>
            <p:cNvSpPr>
              <a:spLocks/>
            </p:cNvSpPr>
            <p:nvPr/>
          </p:nvSpPr>
          <p:spPr bwMode="auto">
            <a:xfrm>
              <a:off x="2559050" y="3221832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4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2460"/>
            <p:cNvSpPr>
              <a:spLocks/>
            </p:cNvSpPr>
            <p:nvPr/>
          </p:nvSpPr>
          <p:spPr bwMode="auto">
            <a:xfrm>
              <a:off x="2740025" y="3221832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8 w 40"/>
                <a:gd name="T7" fmla="*/ 9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8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461"/>
            <p:cNvSpPr>
              <a:spLocks/>
            </p:cNvSpPr>
            <p:nvPr/>
          </p:nvSpPr>
          <p:spPr bwMode="auto">
            <a:xfrm>
              <a:off x="2924175" y="3221832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3 w 40"/>
                <a:gd name="T27" fmla="*/ 32 h 41"/>
                <a:gd name="T28" fmla="*/ 0 w 40"/>
                <a:gd name="T29" fmla="*/ 27 h 41"/>
                <a:gd name="T30" fmla="*/ 0 w 40"/>
                <a:gd name="T31" fmla="*/ 20 h 41"/>
                <a:gd name="T32" fmla="*/ 0 w 40"/>
                <a:gd name="T33" fmla="*/ 14 h 41"/>
                <a:gd name="T34" fmla="*/ 3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462"/>
            <p:cNvSpPr>
              <a:spLocks/>
            </p:cNvSpPr>
            <p:nvPr/>
          </p:nvSpPr>
          <p:spPr bwMode="auto">
            <a:xfrm>
              <a:off x="3106737" y="3221832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2 h 41"/>
                <a:gd name="T4" fmla="*/ 33 w 41"/>
                <a:gd name="T5" fmla="*/ 4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2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464"/>
            <p:cNvSpPr>
              <a:spLocks/>
            </p:cNvSpPr>
            <p:nvPr/>
          </p:nvSpPr>
          <p:spPr bwMode="auto">
            <a:xfrm>
              <a:off x="3289300" y="3221832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2 h 41"/>
                <a:gd name="T4" fmla="*/ 34 w 42"/>
                <a:gd name="T5" fmla="*/ 4 h 41"/>
                <a:gd name="T6" fmla="*/ 38 w 42"/>
                <a:gd name="T7" fmla="*/ 9 h 41"/>
                <a:gd name="T8" fmla="*/ 41 w 42"/>
                <a:gd name="T9" fmla="*/ 14 h 41"/>
                <a:gd name="T10" fmla="*/ 42 w 42"/>
                <a:gd name="T11" fmla="*/ 20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8 w 42"/>
                <a:gd name="T25" fmla="*/ 37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4 h 41"/>
                <a:gd name="T38" fmla="*/ 14 w 42"/>
                <a:gd name="T39" fmla="*/ 2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2"/>
                  </a:lnTo>
                  <a:lnTo>
                    <a:pt x="34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2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2465"/>
            <p:cNvSpPr>
              <a:spLocks/>
            </p:cNvSpPr>
            <p:nvPr/>
          </p:nvSpPr>
          <p:spPr bwMode="auto">
            <a:xfrm>
              <a:off x="3471863" y="3221832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4 h 41"/>
                <a:gd name="T38" fmla="*/ 14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66"/>
            <p:cNvSpPr>
              <a:spLocks/>
            </p:cNvSpPr>
            <p:nvPr/>
          </p:nvSpPr>
          <p:spPr bwMode="auto">
            <a:xfrm>
              <a:off x="92075" y="3402807"/>
              <a:ext cx="31750" cy="33338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7 w 41"/>
                <a:gd name="T7" fmla="*/ 8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467"/>
            <p:cNvSpPr>
              <a:spLocks/>
            </p:cNvSpPr>
            <p:nvPr/>
          </p:nvSpPr>
          <p:spPr bwMode="auto">
            <a:xfrm>
              <a:off x="273050" y="3402807"/>
              <a:ext cx="33338" cy="33338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3 w 42"/>
                <a:gd name="T5" fmla="*/ 4 h 41"/>
                <a:gd name="T6" fmla="*/ 38 w 42"/>
                <a:gd name="T7" fmla="*/ 8 h 41"/>
                <a:gd name="T8" fmla="*/ 40 w 42"/>
                <a:gd name="T9" fmla="*/ 14 h 41"/>
                <a:gd name="T10" fmla="*/ 42 w 42"/>
                <a:gd name="T11" fmla="*/ 20 h 41"/>
                <a:gd name="T12" fmla="*/ 40 w 42"/>
                <a:gd name="T13" fmla="*/ 27 h 41"/>
                <a:gd name="T14" fmla="*/ 38 w 42"/>
                <a:gd name="T15" fmla="*/ 32 h 41"/>
                <a:gd name="T16" fmla="*/ 33 w 42"/>
                <a:gd name="T17" fmla="*/ 38 h 41"/>
                <a:gd name="T18" fmla="*/ 28 w 42"/>
                <a:gd name="T19" fmla="*/ 41 h 41"/>
                <a:gd name="T20" fmla="*/ 21 w 42"/>
                <a:gd name="T21" fmla="*/ 41 h 41"/>
                <a:gd name="T22" fmla="*/ 14 w 42"/>
                <a:gd name="T23" fmla="*/ 41 h 41"/>
                <a:gd name="T24" fmla="*/ 8 w 42"/>
                <a:gd name="T25" fmla="*/ 38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8 h 41"/>
                <a:gd name="T36" fmla="*/ 8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0" y="14"/>
                  </a:lnTo>
                  <a:lnTo>
                    <a:pt x="42" y="20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3" y="38"/>
                  </a:lnTo>
                  <a:lnTo>
                    <a:pt x="28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468"/>
            <p:cNvSpPr>
              <a:spLocks/>
            </p:cNvSpPr>
            <p:nvPr/>
          </p:nvSpPr>
          <p:spPr bwMode="auto">
            <a:xfrm>
              <a:off x="457200" y="3402807"/>
              <a:ext cx="31750" cy="33338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19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469"/>
            <p:cNvSpPr>
              <a:spLocks/>
            </p:cNvSpPr>
            <p:nvPr/>
          </p:nvSpPr>
          <p:spPr bwMode="auto">
            <a:xfrm>
              <a:off x="639763" y="3402807"/>
              <a:ext cx="31750" cy="33338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8 w 41"/>
                <a:gd name="T7" fmla="*/ 8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470"/>
            <p:cNvSpPr>
              <a:spLocks/>
            </p:cNvSpPr>
            <p:nvPr/>
          </p:nvSpPr>
          <p:spPr bwMode="auto">
            <a:xfrm>
              <a:off x="822325" y="3402807"/>
              <a:ext cx="33338" cy="33338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471"/>
            <p:cNvSpPr>
              <a:spLocks/>
            </p:cNvSpPr>
            <p:nvPr/>
          </p:nvSpPr>
          <p:spPr bwMode="auto">
            <a:xfrm>
              <a:off x="1004888" y="3402807"/>
              <a:ext cx="31750" cy="33338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6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8 w 41"/>
                <a:gd name="T25" fmla="*/ 38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2472"/>
            <p:cNvSpPr>
              <a:spLocks/>
            </p:cNvSpPr>
            <p:nvPr/>
          </p:nvSpPr>
          <p:spPr bwMode="auto">
            <a:xfrm>
              <a:off x="1189038" y="3402807"/>
              <a:ext cx="31750" cy="33338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3 w 41"/>
                <a:gd name="T23" fmla="*/ 41 h 41"/>
                <a:gd name="T24" fmla="*/ 7 w 41"/>
                <a:gd name="T25" fmla="*/ 38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8 h 41"/>
                <a:gd name="T36" fmla="*/ 7 w 41"/>
                <a:gd name="T37" fmla="*/ 4 h 41"/>
                <a:gd name="T38" fmla="*/ 13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3" y="41"/>
                  </a:lnTo>
                  <a:lnTo>
                    <a:pt x="7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7" y="4"/>
                  </a:lnTo>
                  <a:lnTo>
                    <a:pt x="13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2473"/>
            <p:cNvSpPr>
              <a:spLocks/>
            </p:cNvSpPr>
            <p:nvPr/>
          </p:nvSpPr>
          <p:spPr bwMode="auto">
            <a:xfrm>
              <a:off x="1370013" y="3402807"/>
              <a:ext cx="33338" cy="33338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21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2474"/>
            <p:cNvSpPr>
              <a:spLocks/>
            </p:cNvSpPr>
            <p:nvPr/>
          </p:nvSpPr>
          <p:spPr bwMode="auto">
            <a:xfrm>
              <a:off x="1552575" y="3402807"/>
              <a:ext cx="33338" cy="33338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4 w 42"/>
                <a:gd name="T5" fmla="*/ 4 h 41"/>
                <a:gd name="T6" fmla="*/ 38 w 42"/>
                <a:gd name="T7" fmla="*/ 8 h 41"/>
                <a:gd name="T8" fmla="*/ 41 w 42"/>
                <a:gd name="T9" fmla="*/ 14 h 41"/>
                <a:gd name="T10" fmla="*/ 42 w 42"/>
                <a:gd name="T11" fmla="*/ 20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8 h 41"/>
                <a:gd name="T18" fmla="*/ 28 w 42"/>
                <a:gd name="T19" fmla="*/ 41 h 41"/>
                <a:gd name="T20" fmla="*/ 21 w 42"/>
                <a:gd name="T21" fmla="*/ 41 h 41"/>
                <a:gd name="T22" fmla="*/ 14 w 42"/>
                <a:gd name="T23" fmla="*/ 41 h 41"/>
                <a:gd name="T24" fmla="*/ 9 w 42"/>
                <a:gd name="T25" fmla="*/ 38 h 41"/>
                <a:gd name="T26" fmla="*/ 4 w 42"/>
                <a:gd name="T27" fmla="*/ 32 h 41"/>
                <a:gd name="T28" fmla="*/ 2 w 42"/>
                <a:gd name="T29" fmla="*/ 27 h 41"/>
                <a:gd name="T30" fmla="*/ 0 w 42"/>
                <a:gd name="T31" fmla="*/ 20 h 41"/>
                <a:gd name="T32" fmla="*/ 2 w 42"/>
                <a:gd name="T33" fmla="*/ 14 h 41"/>
                <a:gd name="T34" fmla="*/ 4 w 42"/>
                <a:gd name="T35" fmla="*/ 8 h 41"/>
                <a:gd name="T36" fmla="*/ 9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4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2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8"/>
                  </a:lnTo>
                  <a:lnTo>
                    <a:pt x="28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2475"/>
            <p:cNvSpPr>
              <a:spLocks/>
            </p:cNvSpPr>
            <p:nvPr/>
          </p:nvSpPr>
          <p:spPr bwMode="auto">
            <a:xfrm>
              <a:off x="1736725" y="3402807"/>
              <a:ext cx="31750" cy="33338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7 w 41"/>
                <a:gd name="T7" fmla="*/ 8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2476"/>
            <p:cNvSpPr>
              <a:spLocks/>
            </p:cNvSpPr>
            <p:nvPr/>
          </p:nvSpPr>
          <p:spPr bwMode="auto">
            <a:xfrm>
              <a:off x="1917700" y="3402807"/>
              <a:ext cx="33338" cy="33338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8 w 40"/>
                <a:gd name="T7" fmla="*/ 8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8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21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8" y="8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2477"/>
            <p:cNvSpPr>
              <a:spLocks/>
            </p:cNvSpPr>
            <p:nvPr/>
          </p:nvSpPr>
          <p:spPr bwMode="auto">
            <a:xfrm>
              <a:off x="2101850" y="3402807"/>
              <a:ext cx="31750" cy="33338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19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3 w 40"/>
                <a:gd name="T27" fmla="*/ 32 h 41"/>
                <a:gd name="T28" fmla="*/ 0 w 40"/>
                <a:gd name="T29" fmla="*/ 27 h 41"/>
                <a:gd name="T30" fmla="*/ 0 w 40"/>
                <a:gd name="T31" fmla="*/ 20 h 41"/>
                <a:gd name="T32" fmla="*/ 0 w 40"/>
                <a:gd name="T33" fmla="*/ 14 h 41"/>
                <a:gd name="T34" fmla="*/ 3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2478"/>
            <p:cNvSpPr>
              <a:spLocks/>
            </p:cNvSpPr>
            <p:nvPr/>
          </p:nvSpPr>
          <p:spPr bwMode="auto">
            <a:xfrm>
              <a:off x="2284413" y="3402807"/>
              <a:ext cx="31750" cy="33338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7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2479"/>
            <p:cNvSpPr>
              <a:spLocks/>
            </p:cNvSpPr>
            <p:nvPr/>
          </p:nvSpPr>
          <p:spPr bwMode="auto">
            <a:xfrm>
              <a:off x="2466975" y="3402807"/>
              <a:ext cx="33338" cy="33338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3 w 41"/>
                <a:gd name="T23" fmla="*/ 41 h 41"/>
                <a:gd name="T24" fmla="*/ 7 w 41"/>
                <a:gd name="T25" fmla="*/ 38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8 h 41"/>
                <a:gd name="T36" fmla="*/ 7 w 41"/>
                <a:gd name="T37" fmla="*/ 4 h 41"/>
                <a:gd name="T38" fmla="*/ 13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3" y="41"/>
                  </a:lnTo>
                  <a:lnTo>
                    <a:pt x="7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7" y="4"/>
                  </a:lnTo>
                  <a:lnTo>
                    <a:pt x="13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2480"/>
            <p:cNvSpPr>
              <a:spLocks/>
            </p:cNvSpPr>
            <p:nvPr/>
          </p:nvSpPr>
          <p:spPr bwMode="auto">
            <a:xfrm>
              <a:off x="2649538" y="3402807"/>
              <a:ext cx="31750" cy="33338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8 w 41"/>
                <a:gd name="T25" fmla="*/ 38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2481"/>
            <p:cNvSpPr>
              <a:spLocks/>
            </p:cNvSpPr>
            <p:nvPr/>
          </p:nvSpPr>
          <p:spPr bwMode="auto">
            <a:xfrm>
              <a:off x="2832100" y="3402807"/>
              <a:ext cx="33338" cy="33338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3 w 42"/>
                <a:gd name="T5" fmla="*/ 4 h 41"/>
                <a:gd name="T6" fmla="*/ 37 w 42"/>
                <a:gd name="T7" fmla="*/ 8 h 41"/>
                <a:gd name="T8" fmla="*/ 40 w 42"/>
                <a:gd name="T9" fmla="*/ 14 h 41"/>
                <a:gd name="T10" fmla="*/ 42 w 42"/>
                <a:gd name="T11" fmla="*/ 20 h 41"/>
                <a:gd name="T12" fmla="*/ 40 w 42"/>
                <a:gd name="T13" fmla="*/ 27 h 41"/>
                <a:gd name="T14" fmla="*/ 37 w 42"/>
                <a:gd name="T15" fmla="*/ 32 h 41"/>
                <a:gd name="T16" fmla="*/ 33 w 42"/>
                <a:gd name="T17" fmla="*/ 38 h 41"/>
                <a:gd name="T18" fmla="*/ 28 w 42"/>
                <a:gd name="T19" fmla="*/ 41 h 41"/>
                <a:gd name="T20" fmla="*/ 21 w 42"/>
                <a:gd name="T21" fmla="*/ 41 h 41"/>
                <a:gd name="T22" fmla="*/ 14 w 42"/>
                <a:gd name="T23" fmla="*/ 41 h 41"/>
                <a:gd name="T24" fmla="*/ 8 w 42"/>
                <a:gd name="T25" fmla="*/ 38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8 h 41"/>
                <a:gd name="T36" fmla="*/ 8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2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8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2482"/>
            <p:cNvSpPr>
              <a:spLocks/>
            </p:cNvSpPr>
            <p:nvPr/>
          </p:nvSpPr>
          <p:spPr bwMode="auto">
            <a:xfrm>
              <a:off x="3014663" y="3402807"/>
              <a:ext cx="33338" cy="33338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19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2483"/>
            <p:cNvSpPr>
              <a:spLocks/>
            </p:cNvSpPr>
            <p:nvPr/>
          </p:nvSpPr>
          <p:spPr bwMode="auto">
            <a:xfrm>
              <a:off x="3197225" y="3402807"/>
              <a:ext cx="31750" cy="33338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8 w 41"/>
                <a:gd name="T7" fmla="*/ 8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2484"/>
            <p:cNvSpPr>
              <a:spLocks/>
            </p:cNvSpPr>
            <p:nvPr/>
          </p:nvSpPr>
          <p:spPr bwMode="auto">
            <a:xfrm>
              <a:off x="3381375" y="3402807"/>
              <a:ext cx="31750" cy="33338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7 w 41"/>
                <a:gd name="T7" fmla="*/ 8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2485"/>
            <p:cNvSpPr>
              <a:spLocks/>
            </p:cNvSpPr>
            <p:nvPr/>
          </p:nvSpPr>
          <p:spPr bwMode="auto">
            <a:xfrm>
              <a:off x="3562350" y="3402807"/>
              <a:ext cx="33338" cy="33338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21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2486"/>
            <p:cNvSpPr>
              <a:spLocks/>
            </p:cNvSpPr>
            <p:nvPr/>
          </p:nvSpPr>
          <p:spPr bwMode="auto">
            <a:xfrm>
              <a:off x="0" y="3586957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3 w 41"/>
                <a:gd name="T5" fmla="*/ 4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5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5 w 41"/>
                <a:gd name="T35" fmla="*/ 9 h 41"/>
                <a:gd name="T36" fmla="*/ 9 w 41"/>
                <a:gd name="T37" fmla="*/ 4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5" y="9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2487"/>
            <p:cNvSpPr>
              <a:spLocks/>
            </p:cNvSpPr>
            <p:nvPr/>
          </p:nvSpPr>
          <p:spPr bwMode="auto">
            <a:xfrm>
              <a:off x="182563" y="35869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2 w 41"/>
                <a:gd name="T5" fmla="*/ 4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4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2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2488"/>
            <p:cNvSpPr>
              <a:spLocks/>
            </p:cNvSpPr>
            <p:nvPr/>
          </p:nvSpPr>
          <p:spPr bwMode="auto">
            <a:xfrm>
              <a:off x="366713" y="3586957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4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8 w 41"/>
                <a:gd name="T37" fmla="*/ 4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2489"/>
            <p:cNvSpPr>
              <a:spLocks/>
            </p:cNvSpPr>
            <p:nvPr/>
          </p:nvSpPr>
          <p:spPr bwMode="auto">
            <a:xfrm>
              <a:off x="547688" y="3586957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0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0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0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2490"/>
            <p:cNvSpPr>
              <a:spLocks/>
            </p:cNvSpPr>
            <p:nvPr/>
          </p:nvSpPr>
          <p:spPr bwMode="auto">
            <a:xfrm>
              <a:off x="730250" y="3586957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0 h 41"/>
                <a:gd name="T4" fmla="*/ 34 w 42"/>
                <a:gd name="T5" fmla="*/ 4 h 41"/>
                <a:gd name="T6" fmla="*/ 38 w 42"/>
                <a:gd name="T7" fmla="*/ 9 h 41"/>
                <a:gd name="T8" fmla="*/ 41 w 42"/>
                <a:gd name="T9" fmla="*/ 14 h 41"/>
                <a:gd name="T10" fmla="*/ 42 w 42"/>
                <a:gd name="T11" fmla="*/ 20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9 w 42"/>
                <a:gd name="T25" fmla="*/ 37 h 41"/>
                <a:gd name="T26" fmla="*/ 4 w 42"/>
                <a:gd name="T27" fmla="*/ 32 h 41"/>
                <a:gd name="T28" fmla="*/ 2 w 42"/>
                <a:gd name="T29" fmla="*/ 27 h 41"/>
                <a:gd name="T30" fmla="*/ 0 w 42"/>
                <a:gd name="T31" fmla="*/ 20 h 41"/>
                <a:gd name="T32" fmla="*/ 2 w 42"/>
                <a:gd name="T33" fmla="*/ 14 h 41"/>
                <a:gd name="T34" fmla="*/ 4 w 42"/>
                <a:gd name="T35" fmla="*/ 9 h 41"/>
                <a:gd name="T36" fmla="*/ 9 w 42"/>
                <a:gd name="T37" fmla="*/ 4 h 41"/>
                <a:gd name="T38" fmla="*/ 14 w 42"/>
                <a:gd name="T39" fmla="*/ 0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0"/>
                  </a:lnTo>
                  <a:lnTo>
                    <a:pt x="34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2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2491"/>
            <p:cNvSpPr>
              <a:spLocks/>
            </p:cNvSpPr>
            <p:nvPr/>
          </p:nvSpPr>
          <p:spPr bwMode="auto">
            <a:xfrm>
              <a:off x="914400" y="3586957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4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4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4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2492"/>
            <p:cNvSpPr>
              <a:spLocks/>
            </p:cNvSpPr>
            <p:nvPr/>
          </p:nvSpPr>
          <p:spPr bwMode="auto">
            <a:xfrm>
              <a:off x="1095375" y="3586957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0 h 41"/>
                <a:gd name="T4" fmla="*/ 33 w 40"/>
                <a:gd name="T5" fmla="*/ 4 h 41"/>
                <a:gd name="T6" fmla="*/ 38 w 40"/>
                <a:gd name="T7" fmla="*/ 9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8 w 40"/>
                <a:gd name="T15" fmla="*/ 32 h 41"/>
                <a:gd name="T16" fmla="*/ 33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0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0"/>
                  </a:lnTo>
                  <a:lnTo>
                    <a:pt x="33" y="4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3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2493"/>
            <p:cNvSpPr>
              <a:spLocks/>
            </p:cNvSpPr>
            <p:nvPr/>
          </p:nvSpPr>
          <p:spPr bwMode="auto">
            <a:xfrm>
              <a:off x="1279525" y="3586957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0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0 w 40"/>
                <a:gd name="T29" fmla="*/ 27 h 41"/>
                <a:gd name="T30" fmla="*/ 0 w 40"/>
                <a:gd name="T31" fmla="*/ 20 h 41"/>
                <a:gd name="T32" fmla="*/ 0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0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0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2494"/>
            <p:cNvSpPr>
              <a:spLocks/>
            </p:cNvSpPr>
            <p:nvPr/>
          </p:nvSpPr>
          <p:spPr bwMode="auto">
            <a:xfrm>
              <a:off x="1462088" y="35869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3 w 41"/>
                <a:gd name="T5" fmla="*/ 4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4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3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2495"/>
            <p:cNvSpPr>
              <a:spLocks/>
            </p:cNvSpPr>
            <p:nvPr/>
          </p:nvSpPr>
          <p:spPr bwMode="auto">
            <a:xfrm>
              <a:off x="1644650" y="3586957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3 w 41"/>
                <a:gd name="T5" fmla="*/ 4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9 w 41"/>
                <a:gd name="T37" fmla="*/ 4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2496"/>
            <p:cNvSpPr>
              <a:spLocks/>
            </p:cNvSpPr>
            <p:nvPr/>
          </p:nvSpPr>
          <p:spPr bwMode="auto">
            <a:xfrm>
              <a:off x="1827213" y="35869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2 w 41"/>
                <a:gd name="T5" fmla="*/ 4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4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2497"/>
            <p:cNvSpPr>
              <a:spLocks/>
            </p:cNvSpPr>
            <p:nvPr/>
          </p:nvSpPr>
          <p:spPr bwMode="auto">
            <a:xfrm>
              <a:off x="2009775" y="3586957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0 h 41"/>
                <a:gd name="T4" fmla="*/ 33 w 42"/>
                <a:gd name="T5" fmla="*/ 4 h 41"/>
                <a:gd name="T6" fmla="*/ 37 w 42"/>
                <a:gd name="T7" fmla="*/ 9 h 41"/>
                <a:gd name="T8" fmla="*/ 40 w 42"/>
                <a:gd name="T9" fmla="*/ 14 h 41"/>
                <a:gd name="T10" fmla="*/ 42 w 42"/>
                <a:gd name="T11" fmla="*/ 20 h 41"/>
                <a:gd name="T12" fmla="*/ 40 w 42"/>
                <a:gd name="T13" fmla="*/ 27 h 41"/>
                <a:gd name="T14" fmla="*/ 37 w 42"/>
                <a:gd name="T15" fmla="*/ 32 h 41"/>
                <a:gd name="T16" fmla="*/ 33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8 w 42"/>
                <a:gd name="T25" fmla="*/ 37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4 h 41"/>
                <a:gd name="T38" fmla="*/ 14 w 42"/>
                <a:gd name="T39" fmla="*/ 0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0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2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2498"/>
            <p:cNvSpPr>
              <a:spLocks/>
            </p:cNvSpPr>
            <p:nvPr/>
          </p:nvSpPr>
          <p:spPr bwMode="auto">
            <a:xfrm>
              <a:off x="2192338" y="3586957"/>
              <a:ext cx="33338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0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0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0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2499"/>
            <p:cNvSpPr>
              <a:spLocks/>
            </p:cNvSpPr>
            <p:nvPr/>
          </p:nvSpPr>
          <p:spPr bwMode="auto">
            <a:xfrm>
              <a:off x="2374900" y="35869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8 w 41"/>
                <a:gd name="T3" fmla="*/ 0 h 41"/>
                <a:gd name="T4" fmla="*/ 34 w 41"/>
                <a:gd name="T5" fmla="*/ 4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4 w 41"/>
                <a:gd name="T17" fmla="*/ 37 h 41"/>
                <a:gd name="T18" fmla="*/ 28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4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8" y="0"/>
                  </a:lnTo>
                  <a:lnTo>
                    <a:pt x="34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2500"/>
            <p:cNvSpPr>
              <a:spLocks/>
            </p:cNvSpPr>
            <p:nvPr/>
          </p:nvSpPr>
          <p:spPr bwMode="auto">
            <a:xfrm>
              <a:off x="2559050" y="3586957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4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4 w 41"/>
                <a:gd name="T35" fmla="*/ 9 h 41"/>
                <a:gd name="T36" fmla="*/ 9 w 41"/>
                <a:gd name="T37" fmla="*/ 4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4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2501"/>
            <p:cNvSpPr>
              <a:spLocks/>
            </p:cNvSpPr>
            <p:nvPr/>
          </p:nvSpPr>
          <p:spPr bwMode="auto">
            <a:xfrm>
              <a:off x="2740025" y="3586957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0 h 41"/>
                <a:gd name="T4" fmla="*/ 32 w 40"/>
                <a:gd name="T5" fmla="*/ 4 h 41"/>
                <a:gd name="T6" fmla="*/ 38 w 40"/>
                <a:gd name="T7" fmla="*/ 9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8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0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0"/>
                  </a:lnTo>
                  <a:lnTo>
                    <a:pt x="32" y="4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2502"/>
            <p:cNvSpPr>
              <a:spLocks/>
            </p:cNvSpPr>
            <p:nvPr/>
          </p:nvSpPr>
          <p:spPr bwMode="auto">
            <a:xfrm>
              <a:off x="2924175" y="3586957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0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3 w 40"/>
                <a:gd name="T27" fmla="*/ 32 h 41"/>
                <a:gd name="T28" fmla="*/ 0 w 40"/>
                <a:gd name="T29" fmla="*/ 27 h 41"/>
                <a:gd name="T30" fmla="*/ 0 w 40"/>
                <a:gd name="T31" fmla="*/ 20 h 41"/>
                <a:gd name="T32" fmla="*/ 0 w 40"/>
                <a:gd name="T33" fmla="*/ 14 h 41"/>
                <a:gd name="T34" fmla="*/ 3 w 40"/>
                <a:gd name="T35" fmla="*/ 9 h 41"/>
                <a:gd name="T36" fmla="*/ 8 w 40"/>
                <a:gd name="T37" fmla="*/ 4 h 41"/>
                <a:gd name="T38" fmla="*/ 14 w 40"/>
                <a:gd name="T39" fmla="*/ 0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0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2503"/>
            <p:cNvSpPr>
              <a:spLocks/>
            </p:cNvSpPr>
            <p:nvPr/>
          </p:nvSpPr>
          <p:spPr bwMode="auto">
            <a:xfrm>
              <a:off x="3106738" y="35869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3 w 41"/>
                <a:gd name="T5" fmla="*/ 4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4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2504"/>
            <p:cNvSpPr>
              <a:spLocks/>
            </p:cNvSpPr>
            <p:nvPr/>
          </p:nvSpPr>
          <p:spPr bwMode="auto">
            <a:xfrm>
              <a:off x="3289300" y="3586957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0 h 41"/>
                <a:gd name="T4" fmla="*/ 34 w 42"/>
                <a:gd name="T5" fmla="*/ 4 h 41"/>
                <a:gd name="T6" fmla="*/ 38 w 42"/>
                <a:gd name="T7" fmla="*/ 9 h 41"/>
                <a:gd name="T8" fmla="*/ 41 w 42"/>
                <a:gd name="T9" fmla="*/ 14 h 41"/>
                <a:gd name="T10" fmla="*/ 42 w 42"/>
                <a:gd name="T11" fmla="*/ 20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8 w 42"/>
                <a:gd name="T25" fmla="*/ 37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4 h 41"/>
                <a:gd name="T38" fmla="*/ 14 w 42"/>
                <a:gd name="T39" fmla="*/ 0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0"/>
                  </a:lnTo>
                  <a:lnTo>
                    <a:pt x="34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2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2505"/>
            <p:cNvSpPr>
              <a:spLocks/>
            </p:cNvSpPr>
            <p:nvPr/>
          </p:nvSpPr>
          <p:spPr bwMode="auto">
            <a:xfrm>
              <a:off x="3471863" y="3586957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4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4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2506"/>
            <p:cNvSpPr>
              <a:spLocks/>
            </p:cNvSpPr>
            <p:nvPr/>
          </p:nvSpPr>
          <p:spPr bwMode="auto">
            <a:xfrm>
              <a:off x="92075" y="376952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7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4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Freeform 2507"/>
            <p:cNvSpPr>
              <a:spLocks/>
            </p:cNvSpPr>
            <p:nvPr/>
          </p:nvSpPr>
          <p:spPr bwMode="auto">
            <a:xfrm>
              <a:off x="273050" y="3769520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3 w 42"/>
                <a:gd name="T5" fmla="*/ 4 h 41"/>
                <a:gd name="T6" fmla="*/ 38 w 42"/>
                <a:gd name="T7" fmla="*/ 8 h 41"/>
                <a:gd name="T8" fmla="*/ 40 w 42"/>
                <a:gd name="T9" fmla="*/ 14 h 41"/>
                <a:gd name="T10" fmla="*/ 42 w 42"/>
                <a:gd name="T11" fmla="*/ 21 h 41"/>
                <a:gd name="T12" fmla="*/ 40 w 42"/>
                <a:gd name="T13" fmla="*/ 27 h 41"/>
                <a:gd name="T14" fmla="*/ 38 w 42"/>
                <a:gd name="T15" fmla="*/ 32 h 41"/>
                <a:gd name="T16" fmla="*/ 33 w 42"/>
                <a:gd name="T17" fmla="*/ 38 h 41"/>
                <a:gd name="T18" fmla="*/ 28 w 42"/>
                <a:gd name="T19" fmla="*/ 41 h 41"/>
                <a:gd name="T20" fmla="*/ 21 w 42"/>
                <a:gd name="T21" fmla="*/ 41 h 41"/>
                <a:gd name="T22" fmla="*/ 14 w 42"/>
                <a:gd name="T23" fmla="*/ 41 h 41"/>
                <a:gd name="T24" fmla="*/ 8 w 42"/>
                <a:gd name="T25" fmla="*/ 38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1 h 41"/>
                <a:gd name="T32" fmla="*/ 1 w 42"/>
                <a:gd name="T33" fmla="*/ 14 h 41"/>
                <a:gd name="T34" fmla="*/ 4 w 42"/>
                <a:gd name="T35" fmla="*/ 8 h 41"/>
                <a:gd name="T36" fmla="*/ 8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0" y="14"/>
                  </a:lnTo>
                  <a:lnTo>
                    <a:pt x="42" y="21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3" y="38"/>
                  </a:lnTo>
                  <a:lnTo>
                    <a:pt x="28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2508"/>
            <p:cNvSpPr>
              <a:spLocks/>
            </p:cNvSpPr>
            <p:nvPr/>
          </p:nvSpPr>
          <p:spPr bwMode="auto">
            <a:xfrm>
              <a:off x="457200" y="3769520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19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2509"/>
            <p:cNvSpPr>
              <a:spLocks/>
            </p:cNvSpPr>
            <p:nvPr/>
          </p:nvSpPr>
          <p:spPr bwMode="auto">
            <a:xfrm>
              <a:off x="639763" y="376952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8 w 41"/>
                <a:gd name="T7" fmla="*/ 8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8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5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2510"/>
            <p:cNvSpPr>
              <a:spLocks/>
            </p:cNvSpPr>
            <p:nvPr/>
          </p:nvSpPr>
          <p:spPr bwMode="auto">
            <a:xfrm>
              <a:off x="822325" y="3769520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0 w 41"/>
                <a:gd name="T9" fmla="*/ 14 h 41"/>
                <a:gd name="T10" fmla="*/ 41 w 41"/>
                <a:gd name="T11" fmla="*/ 21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2511"/>
            <p:cNvSpPr>
              <a:spLocks/>
            </p:cNvSpPr>
            <p:nvPr/>
          </p:nvSpPr>
          <p:spPr bwMode="auto">
            <a:xfrm>
              <a:off x="1004888" y="376952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6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8 w 41"/>
                <a:gd name="T25" fmla="*/ 38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1 h 41"/>
                <a:gd name="T32" fmla="*/ 1 w 41"/>
                <a:gd name="T33" fmla="*/ 14 h 41"/>
                <a:gd name="T34" fmla="*/ 4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2512"/>
            <p:cNvSpPr>
              <a:spLocks/>
            </p:cNvSpPr>
            <p:nvPr/>
          </p:nvSpPr>
          <p:spPr bwMode="auto">
            <a:xfrm>
              <a:off x="1189038" y="3769520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3 w 41"/>
                <a:gd name="T23" fmla="*/ 41 h 41"/>
                <a:gd name="T24" fmla="*/ 7 w 41"/>
                <a:gd name="T25" fmla="*/ 38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8 h 41"/>
                <a:gd name="T36" fmla="*/ 7 w 41"/>
                <a:gd name="T37" fmla="*/ 4 h 41"/>
                <a:gd name="T38" fmla="*/ 13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3" y="41"/>
                  </a:lnTo>
                  <a:lnTo>
                    <a:pt x="7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7" y="4"/>
                  </a:lnTo>
                  <a:lnTo>
                    <a:pt x="13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2513"/>
            <p:cNvSpPr>
              <a:spLocks/>
            </p:cNvSpPr>
            <p:nvPr/>
          </p:nvSpPr>
          <p:spPr bwMode="auto">
            <a:xfrm>
              <a:off x="1370013" y="3769520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21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Freeform 2514"/>
            <p:cNvSpPr>
              <a:spLocks/>
            </p:cNvSpPr>
            <p:nvPr/>
          </p:nvSpPr>
          <p:spPr bwMode="auto">
            <a:xfrm>
              <a:off x="1552575" y="3769520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4 w 42"/>
                <a:gd name="T5" fmla="*/ 4 h 41"/>
                <a:gd name="T6" fmla="*/ 38 w 42"/>
                <a:gd name="T7" fmla="*/ 8 h 41"/>
                <a:gd name="T8" fmla="*/ 41 w 42"/>
                <a:gd name="T9" fmla="*/ 14 h 41"/>
                <a:gd name="T10" fmla="*/ 42 w 42"/>
                <a:gd name="T11" fmla="*/ 21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8 h 41"/>
                <a:gd name="T18" fmla="*/ 28 w 42"/>
                <a:gd name="T19" fmla="*/ 41 h 41"/>
                <a:gd name="T20" fmla="*/ 21 w 42"/>
                <a:gd name="T21" fmla="*/ 41 h 41"/>
                <a:gd name="T22" fmla="*/ 14 w 42"/>
                <a:gd name="T23" fmla="*/ 41 h 41"/>
                <a:gd name="T24" fmla="*/ 9 w 42"/>
                <a:gd name="T25" fmla="*/ 38 h 41"/>
                <a:gd name="T26" fmla="*/ 4 w 42"/>
                <a:gd name="T27" fmla="*/ 32 h 41"/>
                <a:gd name="T28" fmla="*/ 2 w 42"/>
                <a:gd name="T29" fmla="*/ 27 h 41"/>
                <a:gd name="T30" fmla="*/ 0 w 42"/>
                <a:gd name="T31" fmla="*/ 21 h 41"/>
                <a:gd name="T32" fmla="*/ 2 w 42"/>
                <a:gd name="T33" fmla="*/ 14 h 41"/>
                <a:gd name="T34" fmla="*/ 4 w 42"/>
                <a:gd name="T35" fmla="*/ 8 h 41"/>
                <a:gd name="T36" fmla="*/ 9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4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2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8"/>
                  </a:lnTo>
                  <a:lnTo>
                    <a:pt x="28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Freeform 2515"/>
            <p:cNvSpPr>
              <a:spLocks/>
            </p:cNvSpPr>
            <p:nvPr/>
          </p:nvSpPr>
          <p:spPr bwMode="auto">
            <a:xfrm>
              <a:off x="1736725" y="3769520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7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4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Freeform 2516"/>
            <p:cNvSpPr>
              <a:spLocks/>
            </p:cNvSpPr>
            <p:nvPr/>
          </p:nvSpPr>
          <p:spPr bwMode="auto">
            <a:xfrm>
              <a:off x="1917700" y="3769520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8 w 40"/>
                <a:gd name="T7" fmla="*/ 8 h 41"/>
                <a:gd name="T8" fmla="*/ 40 w 40"/>
                <a:gd name="T9" fmla="*/ 14 h 41"/>
                <a:gd name="T10" fmla="*/ 40 w 40"/>
                <a:gd name="T11" fmla="*/ 21 h 41"/>
                <a:gd name="T12" fmla="*/ 40 w 40"/>
                <a:gd name="T13" fmla="*/ 27 h 41"/>
                <a:gd name="T14" fmla="*/ 38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21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8" y="8"/>
                  </a:lnTo>
                  <a:lnTo>
                    <a:pt x="40" y="14"/>
                  </a:lnTo>
                  <a:lnTo>
                    <a:pt x="40" y="21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Freeform 2517"/>
            <p:cNvSpPr>
              <a:spLocks/>
            </p:cNvSpPr>
            <p:nvPr/>
          </p:nvSpPr>
          <p:spPr bwMode="auto">
            <a:xfrm>
              <a:off x="2101850" y="3769520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19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3 w 40"/>
                <a:gd name="T27" fmla="*/ 32 h 41"/>
                <a:gd name="T28" fmla="*/ 0 w 40"/>
                <a:gd name="T29" fmla="*/ 27 h 41"/>
                <a:gd name="T30" fmla="*/ 0 w 40"/>
                <a:gd name="T31" fmla="*/ 21 h 41"/>
                <a:gd name="T32" fmla="*/ 0 w 40"/>
                <a:gd name="T33" fmla="*/ 14 h 41"/>
                <a:gd name="T34" fmla="*/ 3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2518"/>
            <p:cNvSpPr>
              <a:spLocks/>
            </p:cNvSpPr>
            <p:nvPr/>
          </p:nvSpPr>
          <p:spPr bwMode="auto">
            <a:xfrm>
              <a:off x="2284413" y="376952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7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5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Freeform 2519"/>
            <p:cNvSpPr>
              <a:spLocks/>
            </p:cNvSpPr>
            <p:nvPr/>
          </p:nvSpPr>
          <p:spPr bwMode="auto">
            <a:xfrm>
              <a:off x="2466975" y="3769520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0 w 41"/>
                <a:gd name="T9" fmla="*/ 14 h 41"/>
                <a:gd name="T10" fmla="*/ 41 w 41"/>
                <a:gd name="T11" fmla="*/ 21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3 w 41"/>
                <a:gd name="T23" fmla="*/ 41 h 41"/>
                <a:gd name="T24" fmla="*/ 7 w 41"/>
                <a:gd name="T25" fmla="*/ 38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8 h 41"/>
                <a:gd name="T36" fmla="*/ 7 w 41"/>
                <a:gd name="T37" fmla="*/ 4 h 41"/>
                <a:gd name="T38" fmla="*/ 13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3" y="41"/>
                  </a:lnTo>
                  <a:lnTo>
                    <a:pt x="7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7" y="4"/>
                  </a:lnTo>
                  <a:lnTo>
                    <a:pt x="13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Freeform 2520"/>
            <p:cNvSpPr>
              <a:spLocks/>
            </p:cNvSpPr>
            <p:nvPr/>
          </p:nvSpPr>
          <p:spPr bwMode="auto">
            <a:xfrm>
              <a:off x="2649538" y="376952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8 w 41"/>
                <a:gd name="T25" fmla="*/ 38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1 h 41"/>
                <a:gd name="T32" fmla="*/ 1 w 41"/>
                <a:gd name="T33" fmla="*/ 14 h 41"/>
                <a:gd name="T34" fmla="*/ 4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Freeform 2521"/>
            <p:cNvSpPr>
              <a:spLocks/>
            </p:cNvSpPr>
            <p:nvPr/>
          </p:nvSpPr>
          <p:spPr bwMode="auto">
            <a:xfrm>
              <a:off x="2832100" y="3769520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3 w 42"/>
                <a:gd name="T5" fmla="*/ 4 h 41"/>
                <a:gd name="T6" fmla="*/ 37 w 42"/>
                <a:gd name="T7" fmla="*/ 8 h 41"/>
                <a:gd name="T8" fmla="*/ 40 w 42"/>
                <a:gd name="T9" fmla="*/ 14 h 41"/>
                <a:gd name="T10" fmla="*/ 42 w 42"/>
                <a:gd name="T11" fmla="*/ 21 h 41"/>
                <a:gd name="T12" fmla="*/ 40 w 42"/>
                <a:gd name="T13" fmla="*/ 27 h 41"/>
                <a:gd name="T14" fmla="*/ 37 w 42"/>
                <a:gd name="T15" fmla="*/ 32 h 41"/>
                <a:gd name="T16" fmla="*/ 33 w 42"/>
                <a:gd name="T17" fmla="*/ 38 h 41"/>
                <a:gd name="T18" fmla="*/ 28 w 42"/>
                <a:gd name="T19" fmla="*/ 41 h 41"/>
                <a:gd name="T20" fmla="*/ 21 w 42"/>
                <a:gd name="T21" fmla="*/ 41 h 41"/>
                <a:gd name="T22" fmla="*/ 14 w 42"/>
                <a:gd name="T23" fmla="*/ 41 h 41"/>
                <a:gd name="T24" fmla="*/ 8 w 42"/>
                <a:gd name="T25" fmla="*/ 38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1 h 41"/>
                <a:gd name="T32" fmla="*/ 1 w 42"/>
                <a:gd name="T33" fmla="*/ 14 h 41"/>
                <a:gd name="T34" fmla="*/ 4 w 42"/>
                <a:gd name="T35" fmla="*/ 8 h 41"/>
                <a:gd name="T36" fmla="*/ 8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2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8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Freeform 2522"/>
            <p:cNvSpPr>
              <a:spLocks/>
            </p:cNvSpPr>
            <p:nvPr/>
          </p:nvSpPr>
          <p:spPr bwMode="auto">
            <a:xfrm>
              <a:off x="3014663" y="3769520"/>
              <a:ext cx="33338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19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2523"/>
            <p:cNvSpPr>
              <a:spLocks/>
            </p:cNvSpPr>
            <p:nvPr/>
          </p:nvSpPr>
          <p:spPr bwMode="auto">
            <a:xfrm>
              <a:off x="3197225" y="376952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8 w 41"/>
                <a:gd name="T7" fmla="*/ 8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8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4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Freeform 2524"/>
            <p:cNvSpPr>
              <a:spLocks/>
            </p:cNvSpPr>
            <p:nvPr/>
          </p:nvSpPr>
          <p:spPr bwMode="auto">
            <a:xfrm>
              <a:off x="3381375" y="3769520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7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Freeform 2525"/>
            <p:cNvSpPr>
              <a:spLocks/>
            </p:cNvSpPr>
            <p:nvPr/>
          </p:nvSpPr>
          <p:spPr bwMode="auto">
            <a:xfrm>
              <a:off x="3562350" y="3769520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40 w 40"/>
                <a:gd name="T9" fmla="*/ 14 h 41"/>
                <a:gd name="T10" fmla="*/ 40 w 40"/>
                <a:gd name="T11" fmla="*/ 21 h 41"/>
                <a:gd name="T12" fmla="*/ 40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21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40" y="14"/>
                  </a:lnTo>
                  <a:lnTo>
                    <a:pt x="40" y="21"/>
                  </a:lnTo>
                  <a:lnTo>
                    <a:pt x="40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Freeform 2532"/>
            <p:cNvSpPr>
              <a:spLocks/>
            </p:cNvSpPr>
            <p:nvPr/>
          </p:nvSpPr>
          <p:spPr bwMode="auto">
            <a:xfrm>
              <a:off x="1095375" y="3953670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0 h 41"/>
                <a:gd name="T4" fmla="*/ 33 w 40"/>
                <a:gd name="T5" fmla="*/ 3 h 41"/>
                <a:gd name="T6" fmla="*/ 38 w 40"/>
                <a:gd name="T7" fmla="*/ 9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8 w 40"/>
                <a:gd name="T15" fmla="*/ 33 h 41"/>
                <a:gd name="T16" fmla="*/ 33 w 40"/>
                <a:gd name="T17" fmla="*/ 37 h 41"/>
                <a:gd name="T18" fmla="*/ 26 w 40"/>
                <a:gd name="T19" fmla="*/ 40 h 41"/>
                <a:gd name="T20" fmla="*/ 21 w 40"/>
                <a:gd name="T21" fmla="*/ 41 h 41"/>
                <a:gd name="T22" fmla="*/ 14 w 40"/>
                <a:gd name="T23" fmla="*/ 40 h 41"/>
                <a:gd name="T24" fmla="*/ 8 w 40"/>
                <a:gd name="T25" fmla="*/ 37 h 41"/>
                <a:gd name="T26" fmla="*/ 4 w 40"/>
                <a:gd name="T27" fmla="*/ 33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0"/>
                  </a:lnTo>
                  <a:lnTo>
                    <a:pt x="33" y="3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8" y="33"/>
                  </a:lnTo>
                  <a:lnTo>
                    <a:pt x="33" y="37"/>
                  </a:lnTo>
                  <a:lnTo>
                    <a:pt x="26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Freeform 2533"/>
            <p:cNvSpPr>
              <a:spLocks/>
            </p:cNvSpPr>
            <p:nvPr/>
          </p:nvSpPr>
          <p:spPr bwMode="auto">
            <a:xfrm>
              <a:off x="1279525" y="3953670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3 h 41"/>
                <a:gd name="T16" fmla="*/ 32 w 40"/>
                <a:gd name="T17" fmla="*/ 37 h 41"/>
                <a:gd name="T18" fmla="*/ 26 w 40"/>
                <a:gd name="T19" fmla="*/ 40 h 41"/>
                <a:gd name="T20" fmla="*/ 19 w 40"/>
                <a:gd name="T21" fmla="*/ 41 h 41"/>
                <a:gd name="T22" fmla="*/ 14 w 40"/>
                <a:gd name="T23" fmla="*/ 40 h 41"/>
                <a:gd name="T24" fmla="*/ 8 w 40"/>
                <a:gd name="T25" fmla="*/ 37 h 41"/>
                <a:gd name="T26" fmla="*/ 4 w 40"/>
                <a:gd name="T27" fmla="*/ 33 h 41"/>
                <a:gd name="T28" fmla="*/ 0 w 40"/>
                <a:gd name="T29" fmla="*/ 27 h 41"/>
                <a:gd name="T30" fmla="*/ 0 w 40"/>
                <a:gd name="T31" fmla="*/ 20 h 41"/>
                <a:gd name="T32" fmla="*/ 0 w 40"/>
                <a:gd name="T33" fmla="*/ 14 h 41"/>
                <a:gd name="T34" fmla="*/ 4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3"/>
                  </a:lnTo>
                  <a:lnTo>
                    <a:pt x="32" y="37"/>
                  </a:lnTo>
                  <a:lnTo>
                    <a:pt x="26" y="40"/>
                  </a:lnTo>
                  <a:lnTo>
                    <a:pt x="19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Freeform 2534"/>
            <p:cNvSpPr>
              <a:spLocks/>
            </p:cNvSpPr>
            <p:nvPr/>
          </p:nvSpPr>
          <p:spPr bwMode="auto">
            <a:xfrm>
              <a:off x="1462088" y="395367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3 w 41"/>
                <a:gd name="T5" fmla="*/ 3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3 h 41"/>
                <a:gd name="T16" fmla="*/ 33 w 41"/>
                <a:gd name="T17" fmla="*/ 37 h 41"/>
                <a:gd name="T18" fmla="*/ 27 w 41"/>
                <a:gd name="T19" fmla="*/ 40 h 41"/>
                <a:gd name="T20" fmla="*/ 21 w 41"/>
                <a:gd name="T21" fmla="*/ 41 h 41"/>
                <a:gd name="T22" fmla="*/ 14 w 41"/>
                <a:gd name="T23" fmla="*/ 40 h 41"/>
                <a:gd name="T24" fmla="*/ 9 w 41"/>
                <a:gd name="T25" fmla="*/ 37 h 41"/>
                <a:gd name="T26" fmla="*/ 5 w 41"/>
                <a:gd name="T27" fmla="*/ 33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3" y="3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3"/>
                  </a:lnTo>
                  <a:lnTo>
                    <a:pt x="33" y="37"/>
                  </a:lnTo>
                  <a:lnTo>
                    <a:pt x="27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9" y="37"/>
                  </a:lnTo>
                  <a:lnTo>
                    <a:pt x="5" y="33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Freeform 2535"/>
            <p:cNvSpPr>
              <a:spLocks/>
            </p:cNvSpPr>
            <p:nvPr/>
          </p:nvSpPr>
          <p:spPr bwMode="auto">
            <a:xfrm>
              <a:off x="1644650" y="3953670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3 w 41"/>
                <a:gd name="T5" fmla="*/ 3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3 h 41"/>
                <a:gd name="T16" fmla="*/ 33 w 41"/>
                <a:gd name="T17" fmla="*/ 37 h 41"/>
                <a:gd name="T18" fmla="*/ 27 w 41"/>
                <a:gd name="T19" fmla="*/ 40 h 41"/>
                <a:gd name="T20" fmla="*/ 20 w 41"/>
                <a:gd name="T21" fmla="*/ 41 h 41"/>
                <a:gd name="T22" fmla="*/ 14 w 41"/>
                <a:gd name="T23" fmla="*/ 40 h 41"/>
                <a:gd name="T24" fmla="*/ 9 w 41"/>
                <a:gd name="T25" fmla="*/ 37 h 41"/>
                <a:gd name="T26" fmla="*/ 3 w 41"/>
                <a:gd name="T27" fmla="*/ 33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3" y="3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3"/>
                  </a:lnTo>
                  <a:lnTo>
                    <a:pt x="33" y="37"/>
                  </a:lnTo>
                  <a:lnTo>
                    <a:pt x="27" y="40"/>
                  </a:lnTo>
                  <a:lnTo>
                    <a:pt x="20" y="41"/>
                  </a:lnTo>
                  <a:lnTo>
                    <a:pt x="14" y="40"/>
                  </a:lnTo>
                  <a:lnTo>
                    <a:pt x="9" y="37"/>
                  </a:lnTo>
                  <a:lnTo>
                    <a:pt x="3" y="33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Freeform 2536"/>
            <p:cNvSpPr>
              <a:spLocks/>
            </p:cNvSpPr>
            <p:nvPr/>
          </p:nvSpPr>
          <p:spPr bwMode="auto">
            <a:xfrm>
              <a:off x="1827213" y="395367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3 h 41"/>
                <a:gd name="T16" fmla="*/ 32 w 41"/>
                <a:gd name="T17" fmla="*/ 37 h 41"/>
                <a:gd name="T18" fmla="*/ 27 w 41"/>
                <a:gd name="T19" fmla="*/ 40 h 41"/>
                <a:gd name="T20" fmla="*/ 21 w 41"/>
                <a:gd name="T21" fmla="*/ 41 h 41"/>
                <a:gd name="T22" fmla="*/ 14 w 41"/>
                <a:gd name="T23" fmla="*/ 40 h 41"/>
                <a:gd name="T24" fmla="*/ 8 w 41"/>
                <a:gd name="T25" fmla="*/ 37 h 41"/>
                <a:gd name="T26" fmla="*/ 4 w 41"/>
                <a:gd name="T27" fmla="*/ 33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3"/>
                  </a:lnTo>
                  <a:lnTo>
                    <a:pt x="32" y="37"/>
                  </a:lnTo>
                  <a:lnTo>
                    <a:pt x="27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" name="Freeform 2537"/>
            <p:cNvSpPr>
              <a:spLocks/>
            </p:cNvSpPr>
            <p:nvPr/>
          </p:nvSpPr>
          <p:spPr bwMode="auto">
            <a:xfrm>
              <a:off x="2009775" y="3953670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0 h 41"/>
                <a:gd name="T4" fmla="*/ 33 w 42"/>
                <a:gd name="T5" fmla="*/ 3 h 41"/>
                <a:gd name="T6" fmla="*/ 37 w 42"/>
                <a:gd name="T7" fmla="*/ 9 h 41"/>
                <a:gd name="T8" fmla="*/ 40 w 42"/>
                <a:gd name="T9" fmla="*/ 14 h 41"/>
                <a:gd name="T10" fmla="*/ 42 w 42"/>
                <a:gd name="T11" fmla="*/ 20 h 41"/>
                <a:gd name="T12" fmla="*/ 40 w 42"/>
                <a:gd name="T13" fmla="*/ 27 h 41"/>
                <a:gd name="T14" fmla="*/ 37 w 42"/>
                <a:gd name="T15" fmla="*/ 33 h 41"/>
                <a:gd name="T16" fmla="*/ 33 w 42"/>
                <a:gd name="T17" fmla="*/ 37 h 41"/>
                <a:gd name="T18" fmla="*/ 28 w 42"/>
                <a:gd name="T19" fmla="*/ 40 h 41"/>
                <a:gd name="T20" fmla="*/ 21 w 42"/>
                <a:gd name="T21" fmla="*/ 41 h 41"/>
                <a:gd name="T22" fmla="*/ 14 w 42"/>
                <a:gd name="T23" fmla="*/ 40 h 41"/>
                <a:gd name="T24" fmla="*/ 8 w 42"/>
                <a:gd name="T25" fmla="*/ 37 h 41"/>
                <a:gd name="T26" fmla="*/ 4 w 42"/>
                <a:gd name="T27" fmla="*/ 33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3 h 41"/>
                <a:gd name="T38" fmla="*/ 14 w 42"/>
                <a:gd name="T39" fmla="*/ 0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0"/>
                  </a:lnTo>
                  <a:lnTo>
                    <a:pt x="33" y="3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2" y="20"/>
                  </a:lnTo>
                  <a:lnTo>
                    <a:pt x="40" y="27"/>
                  </a:lnTo>
                  <a:lnTo>
                    <a:pt x="37" y="33"/>
                  </a:lnTo>
                  <a:lnTo>
                    <a:pt x="33" y="37"/>
                  </a:lnTo>
                  <a:lnTo>
                    <a:pt x="28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Freeform 2538"/>
            <p:cNvSpPr>
              <a:spLocks/>
            </p:cNvSpPr>
            <p:nvPr/>
          </p:nvSpPr>
          <p:spPr bwMode="auto">
            <a:xfrm>
              <a:off x="2192338" y="3953670"/>
              <a:ext cx="33338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3 h 41"/>
                <a:gd name="T16" fmla="*/ 32 w 40"/>
                <a:gd name="T17" fmla="*/ 37 h 41"/>
                <a:gd name="T18" fmla="*/ 26 w 40"/>
                <a:gd name="T19" fmla="*/ 40 h 41"/>
                <a:gd name="T20" fmla="*/ 19 w 40"/>
                <a:gd name="T21" fmla="*/ 41 h 41"/>
                <a:gd name="T22" fmla="*/ 14 w 40"/>
                <a:gd name="T23" fmla="*/ 40 h 41"/>
                <a:gd name="T24" fmla="*/ 8 w 40"/>
                <a:gd name="T25" fmla="*/ 37 h 41"/>
                <a:gd name="T26" fmla="*/ 4 w 40"/>
                <a:gd name="T27" fmla="*/ 33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3"/>
                  </a:lnTo>
                  <a:lnTo>
                    <a:pt x="32" y="37"/>
                  </a:lnTo>
                  <a:lnTo>
                    <a:pt x="26" y="40"/>
                  </a:lnTo>
                  <a:lnTo>
                    <a:pt x="19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Freeform 2539"/>
            <p:cNvSpPr>
              <a:spLocks/>
            </p:cNvSpPr>
            <p:nvPr/>
          </p:nvSpPr>
          <p:spPr bwMode="auto">
            <a:xfrm>
              <a:off x="2374900" y="395367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8 w 41"/>
                <a:gd name="T3" fmla="*/ 0 h 41"/>
                <a:gd name="T4" fmla="*/ 34 w 41"/>
                <a:gd name="T5" fmla="*/ 3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3 h 41"/>
                <a:gd name="T16" fmla="*/ 34 w 41"/>
                <a:gd name="T17" fmla="*/ 37 h 41"/>
                <a:gd name="T18" fmla="*/ 28 w 41"/>
                <a:gd name="T19" fmla="*/ 40 h 41"/>
                <a:gd name="T20" fmla="*/ 21 w 41"/>
                <a:gd name="T21" fmla="*/ 41 h 41"/>
                <a:gd name="T22" fmla="*/ 14 w 41"/>
                <a:gd name="T23" fmla="*/ 40 h 41"/>
                <a:gd name="T24" fmla="*/ 9 w 41"/>
                <a:gd name="T25" fmla="*/ 37 h 41"/>
                <a:gd name="T26" fmla="*/ 4 w 41"/>
                <a:gd name="T27" fmla="*/ 33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8" y="0"/>
                  </a:lnTo>
                  <a:lnTo>
                    <a:pt x="34" y="3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3"/>
                  </a:lnTo>
                  <a:lnTo>
                    <a:pt x="34" y="37"/>
                  </a:lnTo>
                  <a:lnTo>
                    <a:pt x="28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9" y="37"/>
                  </a:lnTo>
                  <a:lnTo>
                    <a:pt x="4" y="33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Freeform 2540"/>
            <p:cNvSpPr>
              <a:spLocks/>
            </p:cNvSpPr>
            <p:nvPr/>
          </p:nvSpPr>
          <p:spPr bwMode="auto">
            <a:xfrm>
              <a:off x="2559050" y="3953670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3 h 41"/>
                <a:gd name="T16" fmla="*/ 32 w 41"/>
                <a:gd name="T17" fmla="*/ 37 h 41"/>
                <a:gd name="T18" fmla="*/ 27 w 41"/>
                <a:gd name="T19" fmla="*/ 40 h 41"/>
                <a:gd name="T20" fmla="*/ 20 w 41"/>
                <a:gd name="T21" fmla="*/ 41 h 41"/>
                <a:gd name="T22" fmla="*/ 14 w 41"/>
                <a:gd name="T23" fmla="*/ 40 h 41"/>
                <a:gd name="T24" fmla="*/ 9 w 41"/>
                <a:gd name="T25" fmla="*/ 37 h 41"/>
                <a:gd name="T26" fmla="*/ 4 w 41"/>
                <a:gd name="T27" fmla="*/ 33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4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3"/>
                  </a:lnTo>
                  <a:lnTo>
                    <a:pt x="32" y="37"/>
                  </a:lnTo>
                  <a:lnTo>
                    <a:pt x="27" y="40"/>
                  </a:lnTo>
                  <a:lnTo>
                    <a:pt x="20" y="41"/>
                  </a:lnTo>
                  <a:lnTo>
                    <a:pt x="14" y="40"/>
                  </a:lnTo>
                  <a:lnTo>
                    <a:pt x="9" y="37"/>
                  </a:lnTo>
                  <a:lnTo>
                    <a:pt x="4" y="33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4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Freeform 2541"/>
            <p:cNvSpPr>
              <a:spLocks/>
            </p:cNvSpPr>
            <p:nvPr/>
          </p:nvSpPr>
          <p:spPr bwMode="auto">
            <a:xfrm>
              <a:off x="2740025" y="3953670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8 w 40"/>
                <a:gd name="T7" fmla="*/ 9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8 w 40"/>
                <a:gd name="T15" fmla="*/ 33 h 41"/>
                <a:gd name="T16" fmla="*/ 32 w 40"/>
                <a:gd name="T17" fmla="*/ 37 h 41"/>
                <a:gd name="T18" fmla="*/ 26 w 40"/>
                <a:gd name="T19" fmla="*/ 40 h 41"/>
                <a:gd name="T20" fmla="*/ 21 w 40"/>
                <a:gd name="T21" fmla="*/ 41 h 41"/>
                <a:gd name="T22" fmla="*/ 14 w 40"/>
                <a:gd name="T23" fmla="*/ 40 h 41"/>
                <a:gd name="T24" fmla="*/ 8 w 40"/>
                <a:gd name="T25" fmla="*/ 37 h 41"/>
                <a:gd name="T26" fmla="*/ 4 w 40"/>
                <a:gd name="T27" fmla="*/ 33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8" y="33"/>
                  </a:lnTo>
                  <a:lnTo>
                    <a:pt x="32" y="37"/>
                  </a:lnTo>
                  <a:lnTo>
                    <a:pt x="26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Freeform 2542"/>
            <p:cNvSpPr>
              <a:spLocks/>
            </p:cNvSpPr>
            <p:nvPr/>
          </p:nvSpPr>
          <p:spPr bwMode="auto">
            <a:xfrm>
              <a:off x="2924175" y="3953670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3 h 41"/>
                <a:gd name="T16" fmla="*/ 32 w 40"/>
                <a:gd name="T17" fmla="*/ 37 h 41"/>
                <a:gd name="T18" fmla="*/ 26 w 40"/>
                <a:gd name="T19" fmla="*/ 40 h 41"/>
                <a:gd name="T20" fmla="*/ 19 w 40"/>
                <a:gd name="T21" fmla="*/ 41 h 41"/>
                <a:gd name="T22" fmla="*/ 14 w 40"/>
                <a:gd name="T23" fmla="*/ 40 h 41"/>
                <a:gd name="T24" fmla="*/ 8 w 40"/>
                <a:gd name="T25" fmla="*/ 37 h 41"/>
                <a:gd name="T26" fmla="*/ 3 w 40"/>
                <a:gd name="T27" fmla="*/ 33 h 41"/>
                <a:gd name="T28" fmla="*/ 0 w 40"/>
                <a:gd name="T29" fmla="*/ 27 h 41"/>
                <a:gd name="T30" fmla="*/ 0 w 40"/>
                <a:gd name="T31" fmla="*/ 20 h 41"/>
                <a:gd name="T32" fmla="*/ 0 w 40"/>
                <a:gd name="T33" fmla="*/ 14 h 41"/>
                <a:gd name="T34" fmla="*/ 3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3"/>
                  </a:lnTo>
                  <a:lnTo>
                    <a:pt x="32" y="37"/>
                  </a:lnTo>
                  <a:lnTo>
                    <a:pt x="26" y="40"/>
                  </a:lnTo>
                  <a:lnTo>
                    <a:pt x="19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3" y="33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Freeform 2543"/>
            <p:cNvSpPr>
              <a:spLocks/>
            </p:cNvSpPr>
            <p:nvPr/>
          </p:nvSpPr>
          <p:spPr bwMode="auto">
            <a:xfrm>
              <a:off x="3106738" y="395367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3 w 41"/>
                <a:gd name="T5" fmla="*/ 3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3 h 41"/>
                <a:gd name="T16" fmla="*/ 33 w 41"/>
                <a:gd name="T17" fmla="*/ 37 h 41"/>
                <a:gd name="T18" fmla="*/ 27 w 41"/>
                <a:gd name="T19" fmla="*/ 40 h 41"/>
                <a:gd name="T20" fmla="*/ 21 w 41"/>
                <a:gd name="T21" fmla="*/ 41 h 41"/>
                <a:gd name="T22" fmla="*/ 14 w 41"/>
                <a:gd name="T23" fmla="*/ 40 h 41"/>
                <a:gd name="T24" fmla="*/ 9 w 41"/>
                <a:gd name="T25" fmla="*/ 37 h 41"/>
                <a:gd name="T26" fmla="*/ 5 w 41"/>
                <a:gd name="T27" fmla="*/ 33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3" y="3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3"/>
                  </a:lnTo>
                  <a:lnTo>
                    <a:pt x="33" y="37"/>
                  </a:lnTo>
                  <a:lnTo>
                    <a:pt x="27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9" y="37"/>
                  </a:lnTo>
                  <a:lnTo>
                    <a:pt x="5" y="33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Freeform 2544"/>
            <p:cNvSpPr>
              <a:spLocks/>
            </p:cNvSpPr>
            <p:nvPr/>
          </p:nvSpPr>
          <p:spPr bwMode="auto">
            <a:xfrm>
              <a:off x="3289300" y="3953670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0 h 41"/>
                <a:gd name="T4" fmla="*/ 34 w 42"/>
                <a:gd name="T5" fmla="*/ 3 h 41"/>
                <a:gd name="T6" fmla="*/ 38 w 42"/>
                <a:gd name="T7" fmla="*/ 9 h 41"/>
                <a:gd name="T8" fmla="*/ 41 w 42"/>
                <a:gd name="T9" fmla="*/ 14 h 41"/>
                <a:gd name="T10" fmla="*/ 42 w 42"/>
                <a:gd name="T11" fmla="*/ 20 h 41"/>
                <a:gd name="T12" fmla="*/ 41 w 42"/>
                <a:gd name="T13" fmla="*/ 27 h 41"/>
                <a:gd name="T14" fmla="*/ 38 w 42"/>
                <a:gd name="T15" fmla="*/ 33 h 41"/>
                <a:gd name="T16" fmla="*/ 34 w 42"/>
                <a:gd name="T17" fmla="*/ 37 h 41"/>
                <a:gd name="T18" fmla="*/ 28 w 42"/>
                <a:gd name="T19" fmla="*/ 40 h 41"/>
                <a:gd name="T20" fmla="*/ 21 w 42"/>
                <a:gd name="T21" fmla="*/ 41 h 41"/>
                <a:gd name="T22" fmla="*/ 14 w 42"/>
                <a:gd name="T23" fmla="*/ 40 h 41"/>
                <a:gd name="T24" fmla="*/ 8 w 42"/>
                <a:gd name="T25" fmla="*/ 37 h 41"/>
                <a:gd name="T26" fmla="*/ 4 w 42"/>
                <a:gd name="T27" fmla="*/ 33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3 h 41"/>
                <a:gd name="T38" fmla="*/ 14 w 42"/>
                <a:gd name="T39" fmla="*/ 0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0"/>
                  </a:lnTo>
                  <a:lnTo>
                    <a:pt x="34" y="3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2" y="20"/>
                  </a:lnTo>
                  <a:lnTo>
                    <a:pt x="41" y="27"/>
                  </a:lnTo>
                  <a:lnTo>
                    <a:pt x="38" y="33"/>
                  </a:lnTo>
                  <a:lnTo>
                    <a:pt x="34" y="37"/>
                  </a:lnTo>
                  <a:lnTo>
                    <a:pt x="28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Freeform 2545"/>
            <p:cNvSpPr>
              <a:spLocks/>
            </p:cNvSpPr>
            <p:nvPr/>
          </p:nvSpPr>
          <p:spPr bwMode="auto">
            <a:xfrm>
              <a:off x="3471863" y="3953670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3 h 41"/>
                <a:gd name="T16" fmla="*/ 32 w 41"/>
                <a:gd name="T17" fmla="*/ 37 h 41"/>
                <a:gd name="T18" fmla="*/ 27 w 41"/>
                <a:gd name="T19" fmla="*/ 40 h 41"/>
                <a:gd name="T20" fmla="*/ 20 w 41"/>
                <a:gd name="T21" fmla="*/ 41 h 41"/>
                <a:gd name="T22" fmla="*/ 14 w 41"/>
                <a:gd name="T23" fmla="*/ 40 h 41"/>
                <a:gd name="T24" fmla="*/ 8 w 41"/>
                <a:gd name="T25" fmla="*/ 37 h 41"/>
                <a:gd name="T26" fmla="*/ 4 w 41"/>
                <a:gd name="T27" fmla="*/ 33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3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3"/>
                  </a:lnTo>
                  <a:lnTo>
                    <a:pt x="32" y="37"/>
                  </a:lnTo>
                  <a:lnTo>
                    <a:pt x="27" y="40"/>
                  </a:lnTo>
                  <a:lnTo>
                    <a:pt x="20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Freeform 2385"/>
            <p:cNvSpPr>
              <a:spLocks/>
            </p:cNvSpPr>
            <p:nvPr/>
          </p:nvSpPr>
          <p:spPr bwMode="auto">
            <a:xfrm>
              <a:off x="3734735" y="26725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Freeform 2386"/>
            <p:cNvSpPr>
              <a:spLocks/>
            </p:cNvSpPr>
            <p:nvPr/>
          </p:nvSpPr>
          <p:spPr bwMode="auto">
            <a:xfrm>
              <a:off x="3915710" y="2672557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0 h 41"/>
                <a:gd name="T4" fmla="*/ 33 w 42"/>
                <a:gd name="T5" fmla="*/ 3 h 41"/>
                <a:gd name="T6" fmla="*/ 38 w 42"/>
                <a:gd name="T7" fmla="*/ 9 h 41"/>
                <a:gd name="T8" fmla="*/ 40 w 42"/>
                <a:gd name="T9" fmla="*/ 14 h 41"/>
                <a:gd name="T10" fmla="*/ 42 w 42"/>
                <a:gd name="T11" fmla="*/ 20 h 41"/>
                <a:gd name="T12" fmla="*/ 40 w 42"/>
                <a:gd name="T13" fmla="*/ 27 h 41"/>
                <a:gd name="T14" fmla="*/ 38 w 42"/>
                <a:gd name="T15" fmla="*/ 32 h 41"/>
                <a:gd name="T16" fmla="*/ 33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8 w 42"/>
                <a:gd name="T25" fmla="*/ 37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3 h 41"/>
                <a:gd name="T38" fmla="*/ 14 w 42"/>
                <a:gd name="T39" fmla="*/ 0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0"/>
                  </a:lnTo>
                  <a:lnTo>
                    <a:pt x="33" y="3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2" y="20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3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reeform 2387"/>
            <p:cNvSpPr>
              <a:spLocks/>
            </p:cNvSpPr>
            <p:nvPr/>
          </p:nvSpPr>
          <p:spPr bwMode="auto">
            <a:xfrm>
              <a:off x="4099860" y="2672557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eeform 2388"/>
            <p:cNvSpPr>
              <a:spLocks/>
            </p:cNvSpPr>
            <p:nvPr/>
          </p:nvSpPr>
          <p:spPr bwMode="auto">
            <a:xfrm>
              <a:off x="4282422" y="26725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3 w 41"/>
                <a:gd name="T5" fmla="*/ 3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3" y="3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reeform 2389"/>
            <p:cNvSpPr>
              <a:spLocks/>
            </p:cNvSpPr>
            <p:nvPr/>
          </p:nvSpPr>
          <p:spPr bwMode="auto">
            <a:xfrm>
              <a:off x="4464985" y="2672557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3 w 41"/>
                <a:gd name="T5" fmla="*/ 3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3" y="3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eeform 2390"/>
            <p:cNvSpPr>
              <a:spLocks/>
            </p:cNvSpPr>
            <p:nvPr/>
          </p:nvSpPr>
          <p:spPr bwMode="auto">
            <a:xfrm>
              <a:off x="4647547" y="26725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6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Freeform 2391"/>
            <p:cNvSpPr>
              <a:spLocks/>
            </p:cNvSpPr>
            <p:nvPr/>
          </p:nvSpPr>
          <p:spPr bwMode="auto">
            <a:xfrm>
              <a:off x="4831697" y="2672557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3 w 41"/>
                <a:gd name="T23" fmla="*/ 39 h 41"/>
                <a:gd name="T24" fmla="*/ 7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7 w 41"/>
                <a:gd name="T37" fmla="*/ 3 h 41"/>
                <a:gd name="T38" fmla="*/ 13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3" y="39"/>
                  </a:lnTo>
                  <a:lnTo>
                    <a:pt x="7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7" y="3"/>
                  </a:lnTo>
                  <a:lnTo>
                    <a:pt x="13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Freeform 2392"/>
            <p:cNvSpPr>
              <a:spLocks/>
            </p:cNvSpPr>
            <p:nvPr/>
          </p:nvSpPr>
          <p:spPr bwMode="auto">
            <a:xfrm>
              <a:off x="5012672" y="2672557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eeform 2393"/>
            <p:cNvSpPr>
              <a:spLocks/>
            </p:cNvSpPr>
            <p:nvPr/>
          </p:nvSpPr>
          <p:spPr bwMode="auto">
            <a:xfrm>
              <a:off x="5195235" y="2672557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0 h 41"/>
                <a:gd name="T4" fmla="*/ 34 w 42"/>
                <a:gd name="T5" fmla="*/ 3 h 41"/>
                <a:gd name="T6" fmla="*/ 38 w 42"/>
                <a:gd name="T7" fmla="*/ 9 h 41"/>
                <a:gd name="T8" fmla="*/ 41 w 42"/>
                <a:gd name="T9" fmla="*/ 14 h 41"/>
                <a:gd name="T10" fmla="*/ 42 w 42"/>
                <a:gd name="T11" fmla="*/ 20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9 w 42"/>
                <a:gd name="T25" fmla="*/ 37 h 41"/>
                <a:gd name="T26" fmla="*/ 4 w 42"/>
                <a:gd name="T27" fmla="*/ 32 h 41"/>
                <a:gd name="T28" fmla="*/ 2 w 42"/>
                <a:gd name="T29" fmla="*/ 27 h 41"/>
                <a:gd name="T30" fmla="*/ 0 w 42"/>
                <a:gd name="T31" fmla="*/ 20 h 41"/>
                <a:gd name="T32" fmla="*/ 2 w 42"/>
                <a:gd name="T33" fmla="*/ 14 h 41"/>
                <a:gd name="T34" fmla="*/ 4 w 42"/>
                <a:gd name="T35" fmla="*/ 9 h 41"/>
                <a:gd name="T36" fmla="*/ 9 w 42"/>
                <a:gd name="T37" fmla="*/ 3 h 41"/>
                <a:gd name="T38" fmla="*/ 14 w 42"/>
                <a:gd name="T39" fmla="*/ 0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0"/>
                  </a:lnTo>
                  <a:lnTo>
                    <a:pt x="34" y="3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2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Freeform 2394"/>
            <p:cNvSpPr>
              <a:spLocks/>
            </p:cNvSpPr>
            <p:nvPr/>
          </p:nvSpPr>
          <p:spPr bwMode="auto">
            <a:xfrm>
              <a:off x="5379385" y="2672557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Freeform 2395"/>
            <p:cNvSpPr>
              <a:spLocks/>
            </p:cNvSpPr>
            <p:nvPr/>
          </p:nvSpPr>
          <p:spPr bwMode="auto">
            <a:xfrm>
              <a:off x="5560360" y="2672557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8 w 40"/>
                <a:gd name="T7" fmla="*/ 9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8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reeform 2396"/>
            <p:cNvSpPr>
              <a:spLocks/>
            </p:cNvSpPr>
            <p:nvPr/>
          </p:nvSpPr>
          <p:spPr bwMode="auto">
            <a:xfrm>
              <a:off x="5744510" y="2672557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3 w 40"/>
                <a:gd name="T27" fmla="*/ 32 h 41"/>
                <a:gd name="T28" fmla="*/ 0 w 40"/>
                <a:gd name="T29" fmla="*/ 27 h 41"/>
                <a:gd name="T30" fmla="*/ 0 w 40"/>
                <a:gd name="T31" fmla="*/ 20 h 41"/>
                <a:gd name="T32" fmla="*/ 0 w 40"/>
                <a:gd name="T33" fmla="*/ 14 h 41"/>
                <a:gd name="T34" fmla="*/ 3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Freeform 2397"/>
            <p:cNvSpPr>
              <a:spLocks/>
            </p:cNvSpPr>
            <p:nvPr/>
          </p:nvSpPr>
          <p:spPr bwMode="auto">
            <a:xfrm>
              <a:off x="5927072" y="26725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3 w 41"/>
                <a:gd name="T5" fmla="*/ 3 h 41"/>
                <a:gd name="T6" fmla="*/ 37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3" y="3"/>
                  </a:lnTo>
                  <a:lnTo>
                    <a:pt x="37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Freeform 2398"/>
            <p:cNvSpPr>
              <a:spLocks/>
            </p:cNvSpPr>
            <p:nvPr/>
          </p:nvSpPr>
          <p:spPr bwMode="auto">
            <a:xfrm>
              <a:off x="6109635" y="2672557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3 w 41"/>
                <a:gd name="T5" fmla="*/ 3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3 w 41"/>
                <a:gd name="T23" fmla="*/ 39 h 41"/>
                <a:gd name="T24" fmla="*/ 7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7 w 41"/>
                <a:gd name="T37" fmla="*/ 3 h 41"/>
                <a:gd name="T38" fmla="*/ 13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3" y="3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3" y="39"/>
                  </a:lnTo>
                  <a:lnTo>
                    <a:pt x="7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7" y="3"/>
                  </a:lnTo>
                  <a:lnTo>
                    <a:pt x="13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2399"/>
            <p:cNvSpPr>
              <a:spLocks/>
            </p:cNvSpPr>
            <p:nvPr/>
          </p:nvSpPr>
          <p:spPr bwMode="auto">
            <a:xfrm>
              <a:off x="6292197" y="26725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Freeform 2400"/>
            <p:cNvSpPr>
              <a:spLocks/>
            </p:cNvSpPr>
            <p:nvPr/>
          </p:nvSpPr>
          <p:spPr bwMode="auto">
            <a:xfrm>
              <a:off x="6474760" y="2672557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0 h 41"/>
                <a:gd name="T4" fmla="*/ 33 w 42"/>
                <a:gd name="T5" fmla="*/ 3 h 41"/>
                <a:gd name="T6" fmla="*/ 37 w 42"/>
                <a:gd name="T7" fmla="*/ 9 h 41"/>
                <a:gd name="T8" fmla="*/ 40 w 42"/>
                <a:gd name="T9" fmla="*/ 14 h 41"/>
                <a:gd name="T10" fmla="*/ 42 w 42"/>
                <a:gd name="T11" fmla="*/ 20 h 41"/>
                <a:gd name="T12" fmla="*/ 40 w 42"/>
                <a:gd name="T13" fmla="*/ 27 h 41"/>
                <a:gd name="T14" fmla="*/ 37 w 42"/>
                <a:gd name="T15" fmla="*/ 32 h 41"/>
                <a:gd name="T16" fmla="*/ 33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8 w 42"/>
                <a:gd name="T25" fmla="*/ 37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3 h 41"/>
                <a:gd name="T38" fmla="*/ 14 w 42"/>
                <a:gd name="T39" fmla="*/ 0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0"/>
                  </a:lnTo>
                  <a:lnTo>
                    <a:pt x="33" y="3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2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Freeform 2401"/>
            <p:cNvSpPr>
              <a:spLocks/>
            </p:cNvSpPr>
            <p:nvPr/>
          </p:nvSpPr>
          <p:spPr bwMode="auto">
            <a:xfrm>
              <a:off x="6657322" y="2672557"/>
              <a:ext cx="33338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Freeform 2402"/>
            <p:cNvSpPr>
              <a:spLocks/>
            </p:cNvSpPr>
            <p:nvPr/>
          </p:nvSpPr>
          <p:spPr bwMode="auto">
            <a:xfrm>
              <a:off x="6839885" y="26725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Freeform 2403"/>
            <p:cNvSpPr>
              <a:spLocks/>
            </p:cNvSpPr>
            <p:nvPr/>
          </p:nvSpPr>
          <p:spPr bwMode="auto">
            <a:xfrm>
              <a:off x="7024035" y="2672557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Freeform 2404"/>
            <p:cNvSpPr>
              <a:spLocks/>
            </p:cNvSpPr>
            <p:nvPr/>
          </p:nvSpPr>
          <p:spPr bwMode="auto">
            <a:xfrm>
              <a:off x="7205010" y="2672557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6 w 40"/>
                <a:gd name="T7" fmla="*/ 9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Freeform 2405"/>
            <p:cNvSpPr>
              <a:spLocks/>
            </p:cNvSpPr>
            <p:nvPr/>
          </p:nvSpPr>
          <p:spPr bwMode="auto">
            <a:xfrm>
              <a:off x="3642660" y="2855119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0 w 41"/>
                <a:gd name="T9" fmla="*/ 14 h 41"/>
                <a:gd name="T10" fmla="*/ 41 w 41"/>
                <a:gd name="T11" fmla="*/ 21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6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6 h 41"/>
                <a:gd name="T26" fmla="*/ 5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5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6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6"/>
                  </a:lnTo>
                  <a:lnTo>
                    <a:pt x="5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eeform 2406"/>
            <p:cNvSpPr>
              <a:spLocks/>
            </p:cNvSpPr>
            <p:nvPr/>
          </p:nvSpPr>
          <p:spPr bwMode="auto">
            <a:xfrm>
              <a:off x="3825222" y="2855119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8 w 41"/>
                <a:gd name="T7" fmla="*/ 8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8 w 41"/>
                <a:gd name="T15" fmla="*/ 32 h 41"/>
                <a:gd name="T16" fmla="*/ 32 w 41"/>
                <a:gd name="T17" fmla="*/ 36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6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1 h 41"/>
                <a:gd name="T32" fmla="*/ 1 w 41"/>
                <a:gd name="T33" fmla="*/ 14 h 41"/>
                <a:gd name="T34" fmla="*/ 4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2" y="36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Freeform 2407"/>
            <p:cNvSpPr>
              <a:spLocks/>
            </p:cNvSpPr>
            <p:nvPr/>
          </p:nvSpPr>
          <p:spPr bwMode="auto">
            <a:xfrm>
              <a:off x="4009372" y="2855119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6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8 w 41"/>
                <a:gd name="T25" fmla="*/ 36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6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2408"/>
            <p:cNvSpPr>
              <a:spLocks/>
            </p:cNvSpPr>
            <p:nvPr/>
          </p:nvSpPr>
          <p:spPr bwMode="auto">
            <a:xfrm>
              <a:off x="4190347" y="2855119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6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6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6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Freeform 2409"/>
            <p:cNvSpPr>
              <a:spLocks/>
            </p:cNvSpPr>
            <p:nvPr/>
          </p:nvSpPr>
          <p:spPr bwMode="auto">
            <a:xfrm>
              <a:off x="4372910" y="2855119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4 w 42"/>
                <a:gd name="T5" fmla="*/ 4 h 41"/>
                <a:gd name="T6" fmla="*/ 38 w 42"/>
                <a:gd name="T7" fmla="*/ 8 h 41"/>
                <a:gd name="T8" fmla="*/ 41 w 42"/>
                <a:gd name="T9" fmla="*/ 14 h 41"/>
                <a:gd name="T10" fmla="*/ 42 w 42"/>
                <a:gd name="T11" fmla="*/ 21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6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9 w 42"/>
                <a:gd name="T25" fmla="*/ 36 h 41"/>
                <a:gd name="T26" fmla="*/ 4 w 42"/>
                <a:gd name="T27" fmla="*/ 32 h 41"/>
                <a:gd name="T28" fmla="*/ 2 w 42"/>
                <a:gd name="T29" fmla="*/ 27 h 41"/>
                <a:gd name="T30" fmla="*/ 0 w 42"/>
                <a:gd name="T31" fmla="*/ 21 h 41"/>
                <a:gd name="T32" fmla="*/ 2 w 42"/>
                <a:gd name="T33" fmla="*/ 14 h 41"/>
                <a:gd name="T34" fmla="*/ 4 w 42"/>
                <a:gd name="T35" fmla="*/ 8 h 41"/>
                <a:gd name="T36" fmla="*/ 9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4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2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6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6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Freeform 2410"/>
            <p:cNvSpPr>
              <a:spLocks/>
            </p:cNvSpPr>
            <p:nvPr/>
          </p:nvSpPr>
          <p:spPr bwMode="auto">
            <a:xfrm>
              <a:off x="4557060" y="2855119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7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6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6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4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6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6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eeform 2411"/>
            <p:cNvSpPr>
              <a:spLocks/>
            </p:cNvSpPr>
            <p:nvPr/>
          </p:nvSpPr>
          <p:spPr bwMode="auto">
            <a:xfrm>
              <a:off x="4738035" y="2855119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3 w 40"/>
                <a:gd name="T5" fmla="*/ 4 h 41"/>
                <a:gd name="T6" fmla="*/ 38 w 40"/>
                <a:gd name="T7" fmla="*/ 8 h 41"/>
                <a:gd name="T8" fmla="*/ 40 w 40"/>
                <a:gd name="T9" fmla="*/ 14 h 41"/>
                <a:gd name="T10" fmla="*/ 40 w 40"/>
                <a:gd name="T11" fmla="*/ 21 h 41"/>
                <a:gd name="T12" fmla="*/ 40 w 40"/>
                <a:gd name="T13" fmla="*/ 27 h 41"/>
                <a:gd name="T14" fmla="*/ 38 w 40"/>
                <a:gd name="T15" fmla="*/ 32 h 41"/>
                <a:gd name="T16" fmla="*/ 33 w 40"/>
                <a:gd name="T17" fmla="*/ 36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6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0" y="14"/>
                  </a:lnTo>
                  <a:lnTo>
                    <a:pt x="40" y="21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3" y="36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Freeform 2412"/>
            <p:cNvSpPr>
              <a:spLocks/>
            </p:cNvSpPr>
            <p:nvPr/>
          </p:nvSpPr>
          <p:spPr bwMode="auto">
            <a:xfrm>
              <a:off x="4922185" y="2855119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6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6 h 41"/>
                <a:gd name="T26" fmla="*/ 4 w 40"/>
                <a:gd name="T27" fmla="*/ 32 h 41"/>
                <a:gd name="T28" fmla="*/ 0 w 40"/>
                <a:gd name="T29" fmla="*/ 27 h 41"/>
                <a:gd name="T30" fmla="*/ 0 w 40"/>
                <a:gd name="T31" fmla="*/ 21 h 41"/>
                <a:gd name="T32" fmla="*/ 0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6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Freeform 2413"/>
            <p:cNvSpPr>
              <a:spLocks/>
            </p:cNvSpPr>
            <p:nvPr/>
          </p:nvSpPr>
          <p:spPr bwMode="auto">
            <a:xfrm>
              <a:off x="5104747" y="2855119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8 w 41"/>
                <a:gd name="T7" fmla="*/ 8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8 w 41"/>
                <a:gd name="T15" fmla="*/ 32 h 41"/>
                <a:gd name="T16" fmla="*/ 33 w 41"/>
                <a:gd name="T17" fmla="*/ 36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6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5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3" y="36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6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2414"/>
            <p:cNvSpPr>
              <a:spLocks/>
            </p:cNvSpPr>
            <p:nvPr/>
          </p:nvSpPr>
          <p:spPr bwMode="auto">
            <a:xfrm>
              <a:off x="5287310" y="2855119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0 w 41"/>
                <a:gd name="T9" fmla="*/ 14 h 41"/>
                <a:gd name="T10" fmla="*/ 41 w 41"/>
                <a:gd name="T11" fmla="*/ 21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6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6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6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6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Freeform 2415"/>
            <p:cNvSpPr>
              <a:spLocks/>
            </p:cNvSpPr>
            <p:nvPr/>
          </p:nvSpPr>
          <p:spPr bwMode="auto">
            <a:xfrm>
              <a:off x="5469872" y="2855119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6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6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1 h 41"/>
                <a:gd name="T32" fmla="*/ 1 w 41"/>
                <a:gd name="T33" fmla="*/ 14 h 41"/>
                <a:gd name="T34" fmla="*/ 4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6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Freeform 2416"/>
            <p:cNvSpPr>
              <a:spLocks/>
            </p:cNvSpPr>
            <p:nvPr/>
          </p:nvSpPr>
          <p:spPr bwMode="auto">
            <a:xfrm>
              <a:off x="5652435" y="2855119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3 w 42"/>
                <a:gd name="T5" fmla="*/ 4 h 41"/>
                <a:gd name="T6" fmla="*/ 37 w 42"/>
                <a:gd name="T7" fmla="*/ 8 h 41"/>
                <a:gd name="T8" fmla="*/ 40 w 42"/>
                <a:gd name="T9" fmla="*/ 14 h 41"/>
                <a:gd name="T10" fmla="*/ 42 w 42"/>
                <a:gd name="T11" fmla="*/ 21 h 41"/>
                <a:gd name="T12" fmla="*/ 40 w 42"/>
                <a:gd name="T13" fmla="*/ 27 h 41"/>
                <a:gd name="T14" fmla="*/ 37 w 42"/>
                <a:gd name="T15" fmla="*/ 32 h 41"/>
                <a:gd name="T16" fmla="*/ 33 w 42"/>
                <a:gd name="T17" fmla="*/ 36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8 w 42"/>
                <a:gd name="T25" fmla="*/ 36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1 h 41"/>
                <a:gd name="T32" fmla="*/ 1 w 42"/>
                <a:gd name="T33" fmla="*/ 14 h 41"/>
                <a:gd name="T34" fmla="*/ 4 w 42"/>
                <a:gd name="T35" fmla="*/ 8 h 41"/>
                <a:gd name="T36" fmla="*/ 8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2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6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Freeform 2417"/>
            <p:cNvSpPr>
              <a:spLocks/>
            </p:cNvSpPr>
            <p:nvPr/>
          </p:nvSpPr>
          <p:spPr bwMode="auto">
            <a:xfrm>
              <a:off x="5834997" y="2855119"/>
              <a:ext cx="33338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6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6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6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Freeform 2418"/>
            <p:cNvSpPr>
              <a:spLocks/>
            </p:cNvSpPr>
            <p:nvPr/>
          </p:nvSpPr>
          <p:spPr bwMode="auto">
            <a:xfrm>
              <a:off x="6017560" y="2855119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8 w 41"/>
                <a:gd name="T3" fmla="*/ 1 h 41"/>
                <a:gd name="T4" fmla="*/ 34 w 41"/>
                <a:gd name="T5" fmla="*/ 4 h 41"/>
                <a:gd name="T6" fmla="*/ 38 w 41"/>
                <a:gd name="T7" fmla="*/ 8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8 w 41"/>
                <a:gd name="T15" fmla="*/ 32 h 41"/>
                <a:gd name="T16" fmla="*/ 34 w 41"/>
                <a:gd name="T17" fmla="*/ 36 h 41"/>
                <a:gd name="T18" fmla="*/ 28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6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4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8" y="1"/>
                  </a:lnTo>
                  <a:lnTo>
                    <a:pt x="34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6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6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Freeform 2419"/>
            <p:cNvSpPr>
              <a:spLocks/>
            </p:cNvSpPr>
            <p:nvPr/>
          </p:nvSpPr>
          <p:spPr bwMode="auto">
            <a:xfrm>
              <a:off x="6201710" y="2855119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7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6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6 h 41"/>
                <a:gd name="T26" fmla="*/ 4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4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6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6"/>
                  </a:lnTo>
                  <a:lnTo>
                    <a:pt x="4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Freeform 2420"/>
            <p:cNvSpPr>
              <a:spLocks/>
            </p:cNvSpPr>
            <p:nvPr/>
          </p:nvSpPr>
          <p:spPr bwMode="auto">
            <a:xfrm>
              <a:off x="6382685" y="2855119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8 w 40"/>
                <a:gd name="T7" fmla="*/ 8 h 41"/>
                <a:gd name="T8" fmla="*/ 40 w 40"/>
                <a:gd name="T9" fmla="*/ 14 h 41"/>
                <a:gd name="T10" fmla="*/ 40 w 40"/>
                <a:gd name="T11" fmla="*/ 21 h 41"/>
                <a:gd name="T12" fmla="*/ 40 w 40"/>
                <a:gd name="T13" fmla="*/ 27 h 41"/>
                <a:gd name="T14" fmla="*/ 38 w 40"/>
                <a:gd name="T15" fmla="*/ 32 h 41"/>
                <a:gd name="T16" fmla="*/ 32 w 40"/>
                <a:gd name="T17" fmla="*/ 36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6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8" y="8"/>
                  </a:lnTo>
                  <a:lnTo>
                    <a:pt x="40" y="14"/>
                  </a:lnTo>
                  <a:lnTo>
                    <a:pt x="40" y="21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2" y="36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" name="Freeform 2421"/>
            <p:cNvSpPr>
              <a:spLocks/>
            </p:cNvSpPr>
            <p:nvPr/>
          </p:nvSpPr>
          <p:spPr bwMode="auto">
            <a:xfrm>
              <a:off x="6566835" y="2855119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6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6 h 41"/>
                <a:gd name="T26" fmla="*/ 3 w 40"/>
                <a:gd name="T27" fmla="*/ 32 h 41"/>
                <a:gd name="T28" fmla="*/ 0 w 40"/>
                <a:gd name="T29" fmla="*/ 27 h 41"/>
                <a:gd name="T30" fmla="*/ 0 w 40"/>
                <a:gd name="T31" fmla="*/ 21 h 41"/>
                <a:gd name="T32" fmla="*/ 0 w 40"/>
                <a:gd name="T33" fmla="*/ 14 h 41"/>
                <a:gd name="T34" fmla="*/ 3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6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" name="Freeform 2422"/>
            <p:cNvSpPr>
              <a:spLocks/>
            </p:cNvSpPr>
            <p:nvPr/>
          </p:nvSpPr>
          <p:spPr bwMode="auto">
            <a:xfrm>
              <a:off x="6749397" y="2855119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0 w 41"/>
                <a:gd name="T9" fmla="*/ 14 h 41"/>
                <a:gd name="T10" fmla="*/ 41 w 41"/>
                <a:gd name="T11" fmla="*/ 21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6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6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5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6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6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Freeform 2423"/>
            <p:cNvSpPr>
              <a:spLocks/>
            </p:cNvSpPr>
            <p:nvPr/>
          </p:nvSpPr>
          <p:spPr bwMode="auto">
            <a:xfrm>
              <a:off x="6931960" y="2855119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4 w 42"/>
                <a:gd name="T5" fmla="*/ 4 h 41"/>
                <a:gd name="T6" fmla="*/ 38 w 42"/>
                <a:gd name="T7" fmla="*/ 8 h 41"/>
                <a:gd name="T8" fmla="*/ 41 w 42"/>
                <a:gd name="T9" fmla="*/ 14 h 41"/>
                <a:gd name="T10" fmla="*/ 42 w 42"/>
                <a:gd name="T11" fmla="*/ 21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6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8 w 42"/>
                <a:gd name="T25" fmla="*/ 36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1 h 41"/>
                <a:gd name="T32" fmla="*/ 1 w 42"/>
                <a:gd name="T33" fmla="*/ 14 h 41"/>
                <a:gd name="T34" fmla="*/ 4 w 42"/>
                <a:gd name="T35" fmla="*/ 8 h 41"/>
                <a:gd name="T36" fmla="*/ 8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4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2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6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Freeform 2424"/>
            <p:cNvSpPr>
              <a:spLocks/>
            </p:cNvSpPr>
            <p:nvPr/>
          </p:nvSpPr>
          <p:spPr bwMode="auto">
            <a:xfrm>
              <a:off x="7114522" y="2855119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6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8 w 41"/>
                <a:gd name="T25" fmla="*/ 36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1 h 41"/>
                <a:gd name="T32" fmla="*/ 1 w 41"/>
                <a:gd name="T33" fmla="*/ 14 h 41"/>
                <a:gd name="T34" fmla="*/ 4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6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Freeform 2425"/>
            <p:cNvSpPr>
              <a:spLocks/>
            </p:cNvSpPr>
            <p:nvPr/>
          </p:nvSpPr>
          <p:spPr bwMode="auto">
            <a:xfrm>
              <a:off x="3734735" y="3037682"/>
              <a:ext cx="31750" cy="33338"/>
            </a:xfrm>
            <a:custGeom>
              <a:avLst/>
              <a:gdLst>
                <a:gd name="T0" fmla="*/ 21 w 41"/>
                <a:gd name="T1" fmla="*/ 0 h 42"/>
                <a:gd name="T2" fmla="*/ 27 w 41"/>
                <a:gd name="T3" fmla="*/ 1 h 42"/>
                <a:gd name="T4" fmla="*/ 32 w 41"/>
                <a:gd name="T5" fmla="*/ 4 h 42"/>
                <a:gd name="T6" fmla="*/ 37 w 41"/>
                <a:gd name="T7" fmla="*/ 8 h 42"/>
                <a:gd name="T8" fmla="*/ 39 w 41"/>
                <a:gd name="T9" fmla="*/ 14 h 42"/>
                <a:gd name="T10" fmla="*/ 41 w 41"/>
                <a:gd name="T11" fmla="*/ 21 h 42"/>
                <a:gd name="T12" fmla="*/ 39 w 41"/>
                <a:gd name="T13" fmla="*/ 28 h 42"/>
                <a:gd name="T14" fmla="*/ 37 w 41"/>
                <a:gd name="T15" fmla="*/ 34 h 42"/>
                <a:gd name="T16" fmla="*/ 32 w 41"/>
                <a:gd name="T17" fmla="*/ 38 h 42"/>
                <a:gd name="T18" fmla="*/ 27 w 41"/>
                <a:gd name="T19" fmla="*/ 41 h 42"/>
                <a:gd name="T20" fmla="*/ 21 w 41"/>
                <a:gd name="T21" fmla="*/ 42 h 42"/>
                <a:gd name="T22" fmla="*/ 14 w 41"/>
                <a:gd name="T23" fmla="*/ 41 h 42"/>
                <a:gd name="T24" fmla="*/ 9 w 41"/>
                <a:gd name="T25" fmla="*/ 38 h 42"/>
                <a:gd name="T26" fmla="*/ 4 w 41"/>
                <a:gd name="T27" fmla="*/ 34 h 42"/>
                <a:gd name="T28" fmla="*/ 2 w 41"/>
                <a:gd name="T29" fmla="*/ 28 h 42"/>
                <a:gd name="T30" fmla="*/ 0 w 41"/>
                <a:gd name="T31" fmla="*/ 21 h 42"/>
                <a:gd name="T32" fmla="*/ 2 w 41"/>
                <a:gd name="T33" fmla="*/ 14 h 42"/>
                <a:gd name="T34" fmla="*/ 4 w 41"/>
                <a:gd name="T35" fmla="*/ 8 h 42"/>
                <a:gd name="T36" fmla="*/ 9 w 41"/>
                <a:gd name="T37" fmla="*/ 4 h 42"/>
                <a:gd name="T38" fmla="*/ 14 w 41"/>
                <a:gd name="T39" fmla="*/ 1 h 42"/>
                <a:gd name="T40" fmla="*/ 21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8"/>
                  </a:lnTo>
                  <a:lnTo>
                    <a:pt x="37" y="34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4"/>
                  </a:lnTo>
                  <a:lnTo>
                    <a:pt x="2" y="28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Freeform 2426"/>
            <p:cNvSpPr>
              <a:spLocks/>
            </p:cNvSpPr>
            <p:nvPr/>
          </p:nvSpPr>
          <p:spPr bwMode="auto">
            <a:xfrm>
              <a:off x="3915710" y="3037682"/>
              <a:ext cx="33338" cy="33338"/>
            </a:xfrm>
            <a:custGeom>
              <a:avLst/>
              <a:gdLst>
                <a:gd name="T0" fmla="*/ 21 w 42"/>
                <a:gd name="T1" fmla="*/ 0 h 42"/>
                <a:gd name="T2" fmla="*/ 28 w 42"/>
                <a:gd name="T3" fmla="*/ 1 h 42"/>
                <a:gd name="T4" fmla="*/ 33 w 42"/>
                <a:gd name="T5" fmla="*/ 4 h 42"/>
                <a:gd name="T6" fmla="*/ 38 w 42"/>
                <a:gd name="T7" fmla="*/ 8 h 42"/>
                <a:gd name="T8" fmla="*/ 40 w 42"/>
                <a:gd name="T9" fmla="*/ 14 h 42"/>
                <a:gd name="T10" fmla="*/ 42 w 42"/>
                <a:gd name="T11" fmla="*/ 21 h 42"/>
                <a:gd name="T12" fmla="*/ 40 w 42"/>
                <a:gd name="T13" fmla="*/ 28 h 42"/>
                <a:gd name="T14" fmla="*/ 38 w 42"/>
                <a:gd name="T15" fmla="*/ 34 h 42"/>
                <a:gd name="T16" fmla="*/ 33 w 42"/>
                <a:gd name="T17" fmla="*/ 38 h 42"/>
                <a:gd name="T18" fmla="*/ 28 w 42"/>
                <a:gd name="T19" fmla="*/ 41 h 42"/>
                <a:gd name="T20" fmla="*/ 21 w 42"/>
                <a:gd name="T21" fmla="*/ 42 h 42"/>
                <a:gd name="T22" fmla="*/ 14 w 42"/>
                <a:gd name="T23" fmla="*/ 41 h 42"/>
                <a:gd name="T24" fmla="*/ 8 w 42"/>
                <a:gd name="T25" fmla="*/ 38 h 42"/>
                <a:gd name="T26" fmla="*/ 4 w 42"/>
                <a:gd name="T27" fmla="*/ 34 h 42"/>
                <a:gd name="T28" fmla="*/ 1 w 42"/>
                <a:gd name="T29" fmla="*/ 28 h 42"/>
                <a:gd name="T30" fmla="*/ 0 w 42"/>
                <a:gd name="T31" fmla="*/ 21 h 42"/>
                <a:gd name="T32" fmla="*/ 1 w 42"/>
                <a:gd name="T33" fmla="*/ 14 h 42"/>
                <a:gd name="T34" fmla="*/ 4 w 42"/>
                <a:gd name="T35" fmla="*/ 8 h 42"/>
                <a:gd name="T36" fmla="*/ 8 w 42"/>
                <a:gd name="T37" fmla="*/ 4 h 42"/>
                <a:gd name="T38" fmla="*/ 14 w 42"/>
                <a:gd name="T39" fmla="*/ 1 h 42"/>
                <a:gd name="T40" fmla="*/ 21 w 42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2">
                  <a:moveTo>
                    <a:pt x="21" y="0"/>
                  </a:moveTo>
                  <a:lnTo>
                    <a:pt x="28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0" y="14"/>
                  </a:lnTo>
                  <a:lnTo>
                    <a:pt x="42" y="21"/>
                  </a:lnTo>
                  <a:lnTo>
                    <a:pt x="40" y="28"/>
                  </a:lnTo>
                  <a:lnTo>
                    <a:pt x="38" y="34"/>
                  </a:lnTo>
                  <a:lnTo>
                    <a:pt x="33" y="38"/>
                  </a:lnTo>
                  <a:lnTo>
                    <a:pt x="28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Freeform 2427"/>
            <p:cNvSpPr>
              <a:spLocks/>
            </p:cNvSpPr>
            <p:nvPr/>
          </p:nvSpPr>
          <p:spPr bwMode="auto">
            <a:xfrm>
              <a:off x="4099860" y="3037682"/>
              <a:ext cx="31750" cy="33338"/>
            </a:xfrm>
            <a:custGeom>
              <a:avLst/>
              <a:gdLst>
                <a:gd name="T0" fmla="*/ 19 w 40"/>
                <a:gd name="T1" fmla="*/ 0 h 42"/>
                <a:gd name="T2" fmla="*/ 26 w 40"/>
                <a:gd name="T3" fmla="*/ 1 h 42"/>
                <a:gd name="T4" fmla="*/ 32 w 40"/>
                <a:gd name="T5" fmla="*/ 4 h 42"/>
                <a:gd name="T6" fmla="*/ 36 w 40"/>
                <a:gd name="T7" fmla="*/ 8 h 42"/>
                <a:gd name="T8" fmla="*/ 39 w 40"/>
                <a:gd name="T9" fmla="*/ 14 h 42"/>
                <a:gd name="T10" fmla="*/ 40 w 40"/>
                <a:gd name="T11" fmla="*/ 21 h 42"/>
                <a:gd name="T12" fmla="*/ 39 w 40"/>
                <a:gd name="T13" fmla="*/ 28 h 42"/>
                <a:gd name="T14" fmla="*/ 36 w 40"/>
                <a:gd name="T15" fmla="*/ 34 h 42"/>
                <a:gd name="T16" fmla="*/ 32 w 40"/>
                <a:gd name="T17" fmla="*/ 38 h 42"/>
                <a:gd name="T18" fmla="*/ 26 w 40"/>
                <a:gd name="T19" fmla="*/ 41 h 42"/>
                <a:gd name="T20" fmla="*/ 19 w 40"/>
                <a:gd name="T21" fmla="*/ 42 h 42"/>
                <a:gd name="T22" fmla="*/ 14 w 40"/>
                <a:gd name="T23" fmla="*/ 41 h 42"/>
                <a:gd name="T24" fmla="*/ 8 w 40"/>
                <a:gd name="T25" fmla="*/ 38 h 42"/>
                <a:gd name="T26" fmla="*/ 4 w 40"/>
                <a:gd name="T27" fmla="*/ 34 h 42"/>
                <a:gd name="T28" fmla="*/ 1 w 40"/>
                <a:gd name="T29" fmla="*/ 28 h 42"/>
                <a:gd name="T30" fmla="*/ 0 w 40"/>
                <a:gd name="T31" fmla="*/ 21 h 42"/>
                <a:gd name="T32" fmla="*/ 1 w 40"/>
                <a:gd name="T33" fmla="*/ 14 h 42"/>
                <a:gd name="T34" fmla="*/ 4 w 40"/>
                <a:gd name="T35" fmla="*/ 8 h 42"/>
                <a:gd name="T36" fmla="*/ 8 w 40"/>
                <a:gd name="T37" fmla="*/ 4 h 42"/>
                <a:gd name="T38" fmla="*/ 14 w 40"/>
                <a:gd name="T39" fmla="*/ 1 h 42"/>
                <a:gd name="T40" fmla="*/ 19 w 40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2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8"/>
                  </a:lnTo>
                  <a:lnTo>
                    <a:pt x="36" y="34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Freeform 2428"/>
            <p:cNvSpPr>
              <a:spLocks/>
            </p:cNvSpPr>
            <p:nvPr/>
          </p:nvSpPr>
          <p:spPr bwMode="auto">
            <a:xfrm>
              <a:off x="4282422" y="3037682"/>
              <a:ext cx="31750" cy="33338"/>
            </a:xfrm>
            <a:custGeom>
              <a:avLst/>
              <a:gdLst>
                <a:gd name="T0" fmla="*/ 21 w 41"/>
                <a:gd name="T1" fmla="*/ 0 h 42"/>
                <a:gd name="T2" fmla="*/ 27 w 41"/>
                <a:gd name="T3" fmla="*/ 1 h 42"/>
                <a:gd name="T4" fmla="*/ 33 w 41"/>
                <a:gd name="T5" fmla="*/ 4 h 42"/>
                <a:gd name="T6" fmla="*/ 38 w 41"/>
                <a:gd name="T7" fmla="*/ 8 h 42"/>
                <a:gd name="T8" fmla="*/ 41 w 41"/>
                <a:gd name="T9" fmla="*/ 14 h 42"/>
                <a:gd name="T10" fmla="*/ 41 w 41"/>
                <a:gd name="T11" fmla="*/ 21 h 42"/>
                <a:gd name="T12" fmla="*/ 41 w 41"/>
                <a:gd name="T13" fmla="*/ 28 h 42"/>
                <a:gd name="T14" fmla="*/ 38 w 41"/>
                <a:gd name="T15" fmla="*/ 34 h 42"/>
                <a:gd name="T16" fmla="*/ 33 w 41"/>
                <a:gd name="T17" fmla="*/ 38 h 42"/>
                <a:gd name="T18" fmla="*/ 27 w 41"/>
                <a:gd name="T19" fmla="*/ 41 h 42"/>
                <a:gd name="T20" fmla="*/ 21 w 41"/>
                <a:gd name="T21" fmla="*/ 42 h 42"/>
                <a:gd name="T22" fmla="*/ 14 w 41"/>
                <a:gd name="T23" fmla="*/ 41 h 42"/>
                <a:gd name="T24" fmla="*/ 9 w 41"/>
                <a:gd name="T25" fmla="*/ 38 h 42"/>
                <a:gd name="T26" fmla="*/ 5 w 41"/>
                <a:gd name="T27" fmla="*/ 34 h 42"/>
                <a:gd name="T28" fmla="*/ 2 w 41"/>
                <a:gd name="T29" fmla="*/ 28 h 42"/>
                <a:gd name="T30" fmla="*/ 0 w 41"/>
                <a:gd name="T31" fmla="*/ 21 h 42"/>
                <a:gd name="T32" fmla="*/ 2 w 41"/>
                <a:gd name="T33" fmla="*/ 14 h 42"/>
                <a:gd name="T34" fmla="*/ 5 w 41"/>
                <a:gd name="T35" fmla="*/ 8 h 42"/>
                <a:gd name="T36" fmla="*/ 9 w 41"/>
                <a:gd name="T37" fmla="*/ 4 h 42"/>
                <a:gd name="T38" fmla="*/ 14 w 41"/>
                <a:gd name="T39" fmla="*/ 1 h 42"/>
                <a:gd name="T40" fmla="*/ 21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1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8"/>
                  </a:lnTo>
                  <a:lnTo>
                    <a:pt x="38" y="34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5" y="34"/>
                  </a:lnTo>
                  <a:lnTo>
                    <a:pt x="2" y="28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Freeform 2429"/>
            <p:cNvSpPr>
              <a:spLocks/>
            </p:cNvSpPr>
            <p:nvPr/>
          </p:nvSpPr>
          <p:spPr bwMode="auto">
            <a:xfrm>
              <a:off x="4464985" y="3037682"/>
              <a:ext cx="33338" cy="33338"/>
            </a:xfrm>
            <a:custGeom>
              <a:avLst/>
              <a:gdLst>
                <a:gd name="T0" fmla="*/ 20 w 41"/>
                <a:gd name="T1" fmla="*/ 0 h 42"/>
                <a:gd name="T2" fmla="*/ 27 w 41"/>
                <a:gd name="T3" fmla="*/ 1 h 42"/>
                <a:gd name="T4" fmla="*/ 33 w 41"/>
                <a:gd name="T5" fmla="*/ 4 h 42"/>
                <a:gd name="T6" fmla="*/ 37 w 41"/>
                <a:gd name="T7" fmla="*/ 8 h 42"/>
                <a:gd name="T8" fmla="*/ 40 w 41"/>
                <a:gd name="T9" fmla="*/ 14 h 42"/>
                <a:gd name="T10" fmla="*/ 41 w 41"/>
                <a:gd name="T11" fmla="*/ 21 h 42"/>
                <a:gd name="T12" fmla="*/ 40 w 41"/>
                <a:gd name="T13" fmla="*/ 28 h 42"/>
                <a:gd name="T14" fmla="*/ 37 w 41"/>
                <a:gd name="T15" fmla="*/ 34 h 42"/>
                <a:gd name="T16" fmla="*/ 33 w 41"/>
                <a:gd name="T17" fmla="*/ 38 h 42"/>
                <a:gd name="T18" fmla="*/ 27 w 41"/>
                <a:gd name="T19" fmla="*/ 41 h 42"/>
                <a:gd name="T20" fmla="*/ 20 w 41"/>
                <a:gd name="T21" fmla="*/ 42 h 42"/>
                <a:gd name="T22" fmla="*/ 14 w 41"/>
                <a:gd name="T23" fmla="*/ 41 h 42"/>
                <a:gd name="T24" fmla="*/ 9 w 41"/>
                <a:gd name="T25" fmla="*/ 38 h 42"/>
                <a:gd name="T26" fmla="*/ 3 w 41"/>
                <a:gd name="T27" fmla="*/ 34 h 42"/>
                <a:gd name="T28" fmla="*/ 0 w 41"/>
                <a:gd name="T29" fmla="*/ 28 h 42"/>
                <a:gd name="T30" fmla="*/ 0 w 41"/>
                <a:gd name="T31" fmla="*/ 21 h 42"/>
                <a:gd name="T32" fmla="*/ 0 w 41"/>
                <a:gd name="T33" fmla="*/ 14 h 42"/>
                <a:gd name="T34" fmla="*/ 3 w 41"/>
                <a:gd name="T35" fmla="*/ 8 h 42"/>
                <a:gd name="T36" fmla="*/ 9 w 41"/>
                <a:gd name="T37" fmla="*/ 4 h 42"/>
                <a:gd name="T38" fmla="*/ 14 w 41"/>
                <a:gd name="T39" fmla="*/ 1 h 42"/>
                <a:gd name="T40" fmla="*/ 20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0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8"/>
                  </a:lnTo>
                  <a:lnTo>
                    <a:pt x="37" y="34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0" y="42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3" y="34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Freeform 2430"/>
            <p:cNvSpPr>
              <a:spLocks/>
            </p:cNvSpPr>
            <p:nvPr/>
          </p:nvSpPr>
          <p:spPr bwMode="auto">
            <a:xfrm>
              <a:off x="4647547" y="3037682"/>
              <a:ext cx="31750" cy="33338"/>
            </a:xfrm>
            <a:custGeom>
              <a:avLst/>
              <a:gdLst>
                <a:gd name="T0" fmla="*/ 21 w 41"/>
                <a:gd name="T1" fmla="*/ 0 h 42"/>
                <a:gd name="T2" fmla="*/ 27 w 41"/>
                <a:gd name="T3" fmla="*/ 1 h 42"/>
                <a:gd name="T4" fmla="*/ 32 w 41"/>
                <a:gd name="T5" fmla="*/ 4 h 42"/>
                <a:gd name="T6" fmla="*/ 36 w 41"/>
                <a:gd name="T7" fmla="*/ 8 h 42"/>
                <a:gd name="T8" fmla="*/ 41 w 41"/>
                <a:gd name="T9" fmla="*/ 14 h 42"/>
                <a:gd name="T10" fmla="*/ 41 w 41"/>
                <a:gd name="T11" fmla="*/ 21 h 42"/>
                <a:gd name="T12" fmla="*/ 41 w 41"/>
                <a:gd name="T13" fmla="*/ 28 h 42"/>
                <a:gd name="T14" fmla="*/ 36 w 41"/>
                <a:gd name="T15" fmla="*/ 34 h 42"/>
                <a:gd name="T16" fmla="*/ 32 w 41"/>
                <a:gd name="T17" fmla="*/ 38 h 42"/>
                <a:gd name="T18" fmla="*/ 27 w 41"/>
                <a:gd name="T19" fmla="*/ 41 h 42"/>
                <a:gd name="T20" fmla="*/ 21 w 41"/>
                <a:gd name="T21" fmla="*/ 42 h 42"/>
                <a:gd name="T22" fmla="*/ 14 w 41"/>
                <a:gd name="T23" fmla="*/ 41 h 42"/>
                <a:gd name="T24" fmla="*/ 8 w 41"/>
                <a:gd name="T25" fmla="*/ 38 h 42"/>
                <a:gd name="T26" fmla="*/ 4 w 41"/>
                <a:gd name="T27" fmla="*/ 34 h 42"/>
                <a:gd name="T28" fmla="*/ 1 w 41"/>
                <a:gd name="T29" fmla="*/ 28 h 42"/>
                <a:gd name="T30" fmla="*/ 0 w 41"/>
                <a:gd name="T31" fmla="*/ 21 h 42"/>
                <a:gd name="T32" fmla="*/ 1 w 41"/>
                <a:gd name="T33" fmla="*/ 14 h 42"/>
                <a:gd name="T34" fmla="*/ 4 w 41"/>
                <a:gd name="T35" fmla="*/ 8 h 42"/>
                <a:gd name="T36" fmla="*/ 8 w 41"/>
                <a:gd name="T37" fmla="*/ 4 h 42"/>
                <a:gd name="T38" fmla="*/ 14 w 41"/>
                <a:gd name="T39" fmla="*/ 1 h 42"/>
                <a:gd name="T40" fmla="*/ 21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8"/>
                  </a:lnTo>
                  <a:lnTo>
                    <a:pt x="36" y="34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Freeform 2431"/>
            <p:cNvSpPr>
              <a:spLocks/>
            </p:cNvSpPr>
            <p:nvPr/>
          </p:nvSpPr>
          <p:spPr bwMode="auto">
            <a:xfrm>
              <a:off x="4831697" y="3037682"/>
              <a:ext cx="31750" cy="33338"/>
            </a:xfrm>
            <a:custGeom>
              <a:avLst/>
              <a:gdLst>
                <a:gd name="T0" fmla="*/ 20 w 41"/>
                <a:gd name="T1" fmla="*/ 0 h 42"/>
                <a:gd name="T2" fmla="*/ 27 w 41"/>
                <a:gd name="T3" fmla="*/ 1 h 42"/>
                <a:gd name="T4" fmla="*/ 32 w 41"/>
                <a:gd name="T5" fmla="*/ 4 h 42"/>
                <a:gd name="T6" fmla="*/ 36 w 41"/>
                <a:gd name="T7" fmla="*/ 8 h 42"/>
                <a:gd name="T8" fmla="*/ 39 w 41"/>
                <a:gd name="T9" fmla="*/ 14 h 42"/>
                <a:gd name="T10" fmla="*/ 41 w 41"/>
                <a:gd name="T11" fmla="*/ 21 h 42"/>
                <a:gd name="T12" fmla="*/ 39 w 41"/>
                <a:gd name="T13" fmla="*/ 28 h 42"/>
                <a:gd name="T14" fmla="*/ 36 w 41"/>
                <a:gd name="T15" fmla="*/ 34 h 42"/>
                <a:gd name="T16" fmla="*/ 32 w 41"/>
                <a:gd name="T17" fmla="*/ 38 h 42"/>
                <a:gd name="T18" fmla="*/ 27 w 41"/>
                <a:gd name="T19" fmla="*/ 41 h 42"/>
                <a:gd name="T20" fmla="*/ 20 w 41"/>
                <a:gd name="T21" fmla="*/ 42 h 42"/>
                <a:gd name="T22" fmla="*/ 13 w 41"/>
                <a:gd name="T23" fmla="*/ 41 h 42"/>
                <a:gd name="T24" fmla="*/ 7 w 41"/>
                <a:gd name="T25" fmla="*/ 38 h 42"/>
                <a:gd name="T26" fmla="*/ 3 w 41"/>
                <a:gd name="T27" fmla="*/ 34 h 42"/>
                <a:gd name="T28" fmla="*/ 0 w 41"/>
                <a:gd name="T29" fmla="*/ 28 h 42"/>
                <a:gd name="T30" fmla="*/ 0 w 41"/>
                <a:gd name="T31" fmla="*/ 21 h 42"/>
                <a:gd name="T32" fmla="*/ 0 w 41"/>
                <a:gd name="T33" fmla="*/ 14 h 42"/>
                <a:gd name="T34" fmla="*/ 3 w 41"/>
                <a:gd name="T35" fmla="*/ 8 h 42"/>
                <a:gd name="T36" fmla="*/ 7 w 41"/>
                <a:gd name="T37" fmla="*/ 4 h 42"/>
                <a:gd name="T38" fmla="*/ 13 w 41"/>
                <a:gd name="T39" fmla="*/ 1 h 42"/>
                <a:gd name="T40" fmla="*/ 20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8"/>
                  </a:lnTo>
                  <a:lnTo>
                    <a:pt x="36" y="34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2"/>
                  </a:lnTo>
                  <a:lnTo>
                    <a:pt x="13" y="41"/>
                  </a:lnTo>
                  <a:lnTo>
                    <a:pt x="7" y="38"/>
                  </a:lnTo>
                  <a:lnTo>
                    <a:pt x="3" y="34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7" y="4"/>
                  </a:lnTo>
                  <a:lnTo>
                    <a:pt x="13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Freeform 2432"/>
            <p:cNvSpPr>
              <a:spLocks/>
            </p:cNvSpPr>
            <p:nvPr/>
          </p:nvSpPr>
          <p:spPr bwMode="auto">
            <a:xfrm>
              <a:off x="5012672" y="3037682"/>
              <a:ext cx="33338" cy="33338"/>
            </a:xfrm>
            <a:custGeom>
              <a:avLst/>
              <a:gdLst>
                <a:gd name="T0" fmla="*/ 21 w 40"/>
                <a:gd name="T1" fmla="*/ 0 h 42"/>
                <a:gd name="T2" fmla="*/ 26 w 40"/>
                <a:gd name="T3" fmla="*/ 1 h 42"/>
                <a:gd name="T4" fmla="*/ 32 w 40"/>
                <a:gd name="T5" fmla="*/ 4 h 42"/>
                <a:gd name="T6" fmla="*/ 36 w 40"/>
                <a:gd name="T7" fmla="*/ 8 h 42"/>
                <a:gd name="T8" fmla="*/ 39 w 40"/>
                <a:gd name="T9" fmla="*/ 14 h 42"/>
                <a:gd name="T10" fmla="*/ 40 w 40"/>
                <a:gd name="T11" fmla="*/ 21 h 42"/>
                <a:gd name="T12" fmla="*/ 39 w 40"/>
                <a:gd name="T13" fmla="*/ 28 h 42"/>
                <a:gd name="T14" fmla="*/ 36 w 40"/>
                <a:gd name="T15" fmla="*/ 34 h 42"/>
                <a:gd name="T16" fmla="*/ 32 w 40"/>
                <a:gd name="T17" fmla="*/ 38 h 42"/>
                <a:gd name="T18" fmla="*/ 26 w 40"/>
                <a:gd name="T19" fmla="*/ 41 h 42"/>
                <a:gd name="T20" fmla="*/ 21 w 40"/>
                <a:gd name="T21" fmla="*/ 42 h 42"/>
                <a:gd name="T22" fmla="*/ 14 w 40"/>
                <a:gd name="T23" fmla="*/ 41 h 42"/>
                <a:gd name="T24" fmla="*/ 8 w 40"/>
                <a:gd name="T25" fmla="*/ 38 h 42"/>
                <a:gd name="T26" fmla="*/ 4 w 40"/>
                <a:gd name="T27" fmla="*/ 34 h 42"/>
                <a:gd name="T28" fmla="*/ 1 w 40"/>
                <a:gd name="T29" fmla="*/ 28 h 42"/>
                <a:gd name="T30" fmla="*/ 0 w 40"/>
                <a:gd name="T31" fmla="*/ 21 h 42"/>
                <a:gd name="T32" fmla="*/ 1 w 40"/>
                <a:gd name="T33" fmla="*/ 14 h 42"/>
                <a:gd name="T34" fmla="*/ 4 w 40"/>
                <a:gd name="T35" fmla="*/ 8 h 42"/>
                <a:gd name="T36" fmla="*/ 8 w 40"/>
                <a:gd name="T37" fmla="*/ 4 h 42"/>
                <a:gd name="T38" fmla="*/ 14 w 40"/>
                <a:gd name="T39" fmla="*/ 1 h 42"/>
                <a:gd name="T40" fmla="*/ 21 w 40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2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8"/>
                  </a:lnTo>
                  <a:lnTo>
                    <a:pt x="36" y="34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Freeform 2433"/>
            <p:cNvSpPr>
              <a:spLocks/>
            </p:cNvSpPr>
            <p:nvPr/>
          </p:nvSpPr>
          <p:spPr bwMode="auto">
            <a:xfrm>
              <a:off x="5195235" y="3037682"/>
              <a:ext cx="33338" cy="33338"/>
            </a:xfrm>
            <a:custGeom>
              <a:avLst/>
              <a:gdLst>
                <a:gd name="T0" fmla="*/ 21 w 42"/>
                <a:gd name="T1" fmla="*/ 0 h 42"/>
                <a:gd name="T2" fmla="*/ 28 w 42"/>
                <a:gd name="T3" fmla="*/ 1 h 42"/>
                <a:gd name="T4" fmla="*/ 34 w 42"/>
                <a:gd name="T5" fmla="*/ 4 h 42"/>
                <a:gd name="T6" fmla="*/ 38 w 42"/>
                <a:gd name="T7" fmla="*/ 8 h 42"/>
                <a:gd name="T8" fmla="*/ 41 w 42"/>
                <a:gd name="T9" fmla="*/ 14 h 42"/>
                <a:gd name="T10" fmla="*/ 42 w 42"/>
                <a:gd name="T11" fmla="*/ 21 h 42"/>
                <a:gd name="T12" fmla="*/ 41 w 42"/>
                <a:gd name="T13" fmla="*/ 28 h 42"/>
                <a:gd name="T14" fmla="*/ 38 w 42"/>
                <a:gd name="T15" fmla="*/ 34 h 42"/>
                <a:gd name="T16" fmla="*/ 34 w 42"/>
                <a:gd name="T17" fmla="*/ 38 h 42"/>
                <a:gd name="T18" fmla="*/ 28 w 42"/>
                <a:gd name="T19" fmla="*/ 41 h 42"/>
                <a:gd name="T20" fmla="*/ 21 w 42"/>
                <a:gd name="T21" fmla="*/ 42 h 42"/>
                <a:gd name="T22" fmla="*/ 14 w 42"/>
                <a:gd name="T23" fmla="*/ 41 h 42"/>
                <a:gd name="T24" fmla="*/ 9 w 42"/>
                <a:gd name="T25" fmla="*/ 38 h 42"/>
                <a:gd name="T26" fmla="*/ 4 w 42"/>
                <a:gd name="T27" fmla="*/ 34 h 42"/>
                <a:gd name="T28" fmla="*/ 2 w 42"/>
                <a:gd name="T29" fmla="*/ 28 h 42"/>
                <a:gd name="T30" fmla="*/ 0 w 42"/>
                <a:gd name="T31" fmla="*/ 21 h 42"/>
                <a:gd name="T32" fmla="*/ 2 w 42"/>
                <a:gd name="T33" fmla="*/ 14 h 42"/>
                <a:gd name="T34" fmla="*/ 4 w 42"/>
                <a:gd name="T35" fmla="*/ 8 h 42"/>
                <a:gd name="T36" fmla="*/ 9 w 42"/>
                <a:gd name="T37" fmla="*/ 4 h 42"/>
                <a:gd name="T38" fmla="*/ 14 w 42"/>
                <a:gd name="T39" fmla="*/ 1 h 42"/>
                <a:gd name="T40" fmla="*/ 21 w 42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2">
                  <a:moveTo>
                    <a:pt x="21" y="0"/>
                  </a:moveTo>
                  <a:lnTo>
                    <a:pt x="28" y="1"/>
                  </a:lnTo>
                  <a:lnTo>
                    <a:pt x="34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2" y="21"/>
                  </a:lnTo>
                  <a:lnTo>
                    <a:pt x="41" y="28"/>
                  </a:lnTo>
                  <a:lnTo>
                    <a:pt x="38" y="34"/>
                  </a:lnTo>
                  <a:lnTo>
                    <a:pt x="34" y="38"/>
                  </a:lnTo>
                  <a:lnTo>
                    <a:pt x="28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4"/>
                  </a:lnTo>
                  <a:lnTo>
                    <a:pt x="2" y="28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Freeform 2434"/>
            <p:cNvSpPr>
              <a:spLocks/>
            </p:cNvSpPr>
            <p:nvPr/>
          </p:nvSpPr>
          <p:spPr bwMode="auto">
            <a:xfrm>
              <a:off x="5379385" y="3037682"/>
              <a:ext cx="31750" cy="33338"/>
            </a:xfrm>
            <a:custGeom>
              <a:avLst/>
              <a:gdLst>
                <a:gd name="T0" fmla="*/ 20 w 41"/>
                <a:gd name="T1" fmla="*/ 0 h 42"/>
                <a:gd name="T2" fmla="*/ 27 w 41"/>
                <a:gd name="T3" fmla="*/ 1 h 42"/>
                <a:gd name="T4" fmla="*/ 32 w 41"/>
                <a:gd name="T5" fmla="*/ 4 h 42"/>
                <a:gd name="T6" fmla="*/ 37 w 41"/>
                <a:gd name="T7" fmla="*/ 8 h 42"/>
                <a:gd name="T8" fmla="*/ 39 w 41"/>
                <a:gd name="T9" fmla="*/ 14 h 42"/>
                <a:gd name="T10" fmla="*/ 41 w 41"/>
                <a:gd name="T11" fmla="*/ 21 h 42"/>
                <a:gd name="T12" fmla="*/ 39 w 41"/>
                <a:gd name="T13" fmla="*/ 28 h 42"/>
                <a:gd name="T14" fmla="*/ 37 w 41"/>
                <a:gd name="T15" fmla="*/ 34 h 42"/>
                <a:gd name="T16" fmla="*/ 32 w 41"/>
                <a:gd name="T17" fmla="*/ 38 h 42"/>
                <a:gd name="T18" fmla="*/ 27 w 41"/>
                <a:gd name="T19" fmla="*/ 41 h 42"/>
                <a:gd name="T20" fmla="*/ 20 w 41"/>
                <a:gd name="T21" fmla="*/ 42 h 42"/>
                <a:gd name="T22" fmla="*/ 14 w 41"/>
                <a:gd name="T23" fmla="*/ 41 h 42"/>
                <a:gd name="T24" fmla="*/ 9 w 41"/>
                <a:gd name="T25" fmla="*/ 38 h 42"/>
                <a:gd name="T26" fmla="*/ 4 w 41"/>
                <a:gd name="T27" fmla="*/ 34 h 42"/>
                <a:gd name="T28" fmla="*/ 2 w 41"/>
                <a:gd name="T29" fmla="*/ 28 h 42"/>
                <a:gd name="T30" fmla="*/ 0 w 41"/>
                <a:gd name="T31" fmla="*/ 21 h 42"/>
                <a:gd name="T32" fmla="*/ 2 w 41"/>
                <a:gd name="T33" fmla="*/ 14 h 42"/>
                <a:gd name="T34" fmla="*/ 4 w 41"/>
                <a:gd name="T35" fmla="*/ 8 h 42"/>
                <a:gd name="T36" fmla="*/ 9 w 41"/>
                <a:gd name="T37" fmla="*/ 4 h 42"/>
                <a:gd name="T38" fmla="*/ 14 w 41"/>
                <a:gd name="T39" fmla="*/ 1 h 42"/>
                <a:gd name="T40" fmla="*/ 20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8"/>
                  </a:lnTo>
                  <a:lnTo>
                    <a:pt x="37" y="34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2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4"/>
                  </a:lnTo>
                  <a:lnTo>
                    <a:pt x="2" y="28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Freeform 2435"/>
            <p:cNvSpPr>
              <a:spLocks/>
            </p:cNvSpPr>
            <p:nvPr/>
          </p:nvSpPr>
          <p:spPr bwMode="auto">
            <a:xfrm>
              <a:off x="5560360" y="3037682"/>
              <a:ext cx="33338" cy="33338"/>
            </a:xfrm>
            <a:custGeom>
              <a:avLst/>
              <a:gdLst>
                <a:gd name="T0" fmla="*/ 21 w 40"/>
                <a:gd name="T1" fmla="*/ 0 h 42"/>
                <a:gd name="T2" fmla="*/ 26 w 40"/>
                <a:gd name="T3" fmla="*/ 1 h 42"/>
                <a:gd name="T4" fmla="*/ 32 w 40"/>
                <a:gd name="T5" fmla="*/ 4 h 42"/>
                <a:gd name="T6" fmla="*/ 38 w 40"/>
                <a:gd name="T7" fmla="*/ 8 h 42"/>
                <a:gd name="T8" fmla="*/ 40 w 40"/>
                <a:gd name="T9" fmla="*/ 14 h 42"/>
                <a:gd name="T10" fmla="*/ 40 w 40"/>
                <a:gd name="T11" fmla="*/ 21 h 42"/>
                <a:gd name="T12" fmla="*/ 40 w 40"/>
                <a:gd name="T13" fmla="*/ 28 h 42"/>
                <a:gd name="T14" fmla="*/ 38 w 40"/>
                <a:gd name="T15" fmla="*/ 34 h 42"/>
                <a:gd name="T16" fmla="*/ 32 w 40"/>
                <a:gd name="T17" fmla="*/ 38 h 42"/>
                <a:gd name="T18" fmla="*/ 26 w 40"/>
                <a:gd name="T19" fmla="*/ 41 h 42"/>
                <a:gd name="T20" fmla="*/ 21 w 40"/>
                <a:gd name="T21" fmla="*/ 42 h 42"/>
                <a:gd name="T22" fmla="*/ 14 w 40"/>
                <a:gd name="T23" fmla="*/ 41 h 42"/>
                <a:gd name="T24" fmla="*/ 8 w 40"/>
                <a:gd name="T25" fmla="*/ 38 h 42"/>
                <a:gd name="T26" fmla="*/ 4 w 40"/>
                <a:gd name="T27" fmla="*/ 34 h 42"/>
                <a:gd name="T28" fmla="*/ 1 w 40"/>
                <a:gd name="T29" fmla="*/ 28 h 42"/>
                <a:gd name="T30" fmla="*/ 0 w 40"/>
                <a:gd name="T31" fmla="*/ 21 h 42"/>
                <a:gd name="T32" fmla="*/ 1 w 40"/>
                <a:gd name="T33" fmla="*/ 14 h 42"/>
                <a:gd name="T34" fmla="*/ 4 w 40"/>
                <a:gd name="T35" fmla="*/ 8 h 42"/>
                <a:gd name="T36" fmla="*/ 8 w 40"/>
                <a:gd name="T37" fmla="*/ 4 h 42"/>
                <a:gd name="T38" fmla="*/ 14 w 40"/>
                <a:gd name="T39" fmla="*/ 1 h 42"/>
                <a:gd name="T40" fmla="*/ 21 w 40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2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8" y="8"/>
                  </a:lnTo>
                  <a:lnTo>
                    <a:pt x="40" y="14"/>
                  </a:lnTo>
                  <a:lnTo>
                    <a:pt x="40" y="21"/>
                  </a:lnTo>
                  <a:lnTo>
                    <a:pt x="40" y="28"/>
                  </a:lnTo>
                  <a:lnTo>
                    <a:pt x="38" y="34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Freeform 2436"/>
            <p:cNvSpPr>
              <a:spLocks/>
            </p:cNvSpPr>
            <p:nvPr/>
          </p:nvSpPr>
          <p:spPr bwMode="auto">
            <a:xfrm>
              <a:off x="5744510" y="3037682"/>
              <a:ext cx="31750" cy="33338"/>
            </a:xfrm>
            <a:custGeom>
              <a:avLst/>
              <a:gdLst>
                <a:gd name="T0" fmla="*/ 19 w 40"/>
                <a:gd name="T1" fmla="*/ 0 h 42"/>
                <a:gd name="T2" fmla="*/ 26 w 40"/>
                <a:gd name="T3" fmla="*/ 1 h 42"/>
                <a:gd name="T4" fmla="*/ 32 w 40"/>
                <a:gd name="T5" fmla="*/ 4 h 42"/>
                <a:gd name="T6" fmla="*/ 36 w 40"/>
                <a:gd name="T7" fmla="*/ 8 h 42"/>
                <a:gd name="T8" fmla="*/ 39 w 40"/>
                <a:gd name="T9" fmla="*/ 14 h 42"/>
                <a:gd name="T10" fmla="*/ 40 w 40"/>
                <a:gd name="T11" fmla="*/ 21 h 42"/>
                <a:gd name="T12" fmla="*/ 39 w 40"/>
                <a:gd name="T13" fmla="*/ 28 h 42"/>
                <a:gd name="T14" fmla="*/ 36 w 40"/>
                <a:gd name="T15" fmla="*/ 34 h 42"/>
                <a:gd name="T16" fmla="*/ 32 w 40"/>
                <a:gd name="T17" fmla="*/ 38 h 42"/>
                <a:gd name="T18" fmla="*/ 26 w 40"/>
                <a:gd name="T19" fmla="*/ 41 h 42"/>
                <a:gd name="T20" fmla="*/ 19 w 40"/>
                <a:gd name="T21" fmla="*/ 42 h 42"/>
                <a:gd name="T22" fmla="*/ 14 w 40"/>
                <a:gd name="T23" fmla="*/ 41 h 42"/>
                <a:gd name="T24" fmla="*/ 8 w 40"/>
                <a:gd name="T25" fmla="*/ 38 h 42"/>
                <a:gd name="T26" fmla="*/ 3 w 40"/>
                <a:gd name="T27" fmla="*/ 34 h 42"/>
                <a:gd name="T28" fmla="*/ 0 w 40"/>
                <a:gd name="T29" fmla="*/ 28 h 42"/>
                <a:gd name="T30" fmla="*/ 0 w 40"/>
                <a:gd name="T31" fmla="*/ 21 h 42"/>
                <a:gd name="T32" fmla="*/ 0 w 40"/>
                <a:gd name="T33" fmla="*/ 14 h 42"/>
                <a:gd name="T34" fmla="*/ 3 w 40"/>
                <a:gd name="T35" fmla="*/ 8 h 42"/>
                <a:gd name="T36" fmla="*/ 8 w 40"/>
                <a:gd name="T37" fmla="*/ 4 h 42"/>
                <a:gd name="T38" fmla="*/ 14 w 40"/>
                <a:gd name="T39" fmla="*/ 1 h 42"/>
                <a:gd name="T40" fmla="*/ 19 w 40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2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8"/>
                  </a:lnTo>
                  <a:lnTo>
                    <a:pt x="36" y="34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3" y="34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Freeform 2437"/>
            <p:cNvSpPr>
              <a:spLocks/>
            </p:cNvSpPr>
            <p:nvPr/>
          </p:nvSpPr>
          <p:spPr bwMode="auto">
            <a:xfrm>
              <a:off x="5927072" y="3037682"/>
              <a:ext cx="31750" cy="33338"/>
            </a:xfrm>
            <a:custGeom>
              <a:avLst/>
              <a:gdLst>
                <a:gd name="T0" fmla="*/ 21 w 41"/>
                <a:gd name="T1" fmla="*/ 0 h 42"/>
                <a:gd name="T2" fmla="*/ 27 w 41"/>
                <a:gd name="T3" fmla="*/ 1 h 42"/>
                <a:gd name="T4" fmla="*/ 33 w 41"/>
                <a:gd name="T5" fmla="*/ 4 h 42"/>
                <a:gd name="T6" fmla="*/ 37 w 41"/>
                <a:gd name="T7" fmla="*/ 8 h 42"/>
                <a:gd name="T8" fmla="*/ 41 w 41"/>
                <a:gd name="T9" fmla="*/ 14 h 42"/>
                <a:gd name="T10" fmla="*/ 41 w 41"/>
                <a:gd name="T11" fmla="*/ 21 h 42"/>
                <a:gd name="T12" fmla="*/ 41 w 41"/>
                <a:gd name="T13" fmla="*/ 28 h 42"/>
                <a:gd name="T14" fmla="*/ 37 w 41"/>
                <a:gd name="T15" fmla="*/ 34 h 42"/>
                <a:gd name="T16" fmla="*/ 33 w 41"/>
                <a:gd name="T17" fmla="*/ 38 h 42"/>
                <a:gd name="T18" fmla="*/ 27 w 41"/>
                <a:gd name="T19" fmla="*/ 41 h 42"/>
                <a:gd name="T20" fmla="*/ 21 w 41"/>
                <a:gd name="T21" fmla="*/ 42 h 42"/>
                <a:gd name="T22" fmla="*/ 14 w 41"/>
                <a:gd name="T23" fmla="*/ 41 h 42"/>
                <a:gd name="T24" fmla="*/ 9 w 41"/>
                <a:gd name="T25" fmla="*/ 38 h 42"/>
                <a:gd name="T26" fmla="*/ 5 w 41"/>
                <a:gd name="T27" fmla="*/ 34 h 42"/>
                <a:gd name="T28" fmla="*/ 2 w 41"/>
                <a:gd name="T29" fmla="*/ 28 h 42"/>
                <a:gd name="T30" fmla="*/ 0 w 41"/>
                <a:gd name="T31" fmla="*/ 21 h 42"/>
                <a:gd name="T32" fmla="*/ 2 w 41"/>
                <a:gd name="T33" fmla="*/ 14 h 42"/>
                <a:gd name="T34" fmla="*/ 5 w 41"/>
                <a:gd name="T35" fmla="*/ 8 h 42"/>
                <a:gd name="T36" fmla="*/ 9 w 41"/>
                <a:gd name="T37" fmla="*/ 4 h 42"/>
                <a:gd name="T38" fmla="*/ 14 w 41"/>
                <a:gd name="T39" fmla="*/ 1 h 42"/>
                <a:gd name="T40" fmla="*/ 21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1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8"/>
                  </a:lnTo>
                  <a:lnTo>
                    <a:pt x="37" y="34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5" y="34"/>
                  </a:lnTo>
                  <a:lnTo>
                    <a:pt x="2" y="28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Freeform 2438"/>
            <p:cNvSpPr>
              <a:spLocks/>
            </p:cNvSpPr>
            <p:nvPr/>
          </p:nvSpPr>
          <p:spPr bwMode="auto">
            <a:xfrm>
              <a:off x="6109635" y="3037682"/>
              <a:ext cx="33338" cy="33338"/>
            </a:xfrm>
            <a:custGeom>
              <a:avLst/>
              <a:gdLst>
                <a:gd name="T0" fmla="*/ 20 w 41"/>
                <a:gd name="T1" fmla="*/ 0 h 42"/>
                <a:gd name="T2" fmla="*/ 27 w 41"/>
                <a:gd name="T3" fmla="*/ 1 h 42"/>
                <a:gd name="T4" fmla="*/ 33 w 41"/>
                <a:gd name="T5" fmla="*/ 4 h 42"/>
                <a:gd name="T6" fmla="*/ 37 w 41"/>
                <a:gd name="T7" fmla="*/ 8 h 42"/>
                <a:gd name="T8" fmla="*/ 40 w 41"/>
                <a:gd name="T9" fmla="*/ 14 h 42"/>
                <a:gd name="T10" fmla="*/ 41 w 41"/>
                <a:gd name="T11" fmla="*/ 21 h 42"/>
                <a:gd name="T12" fmla="*/ 40 w 41"/>
                <a:gd name="T13" fmla="*/ 28 h 42"/>
                <a:gd name="T14" fmla="*/ 37 w 41"/>
                <a:gd name="T15" fmla="*/ 34 h 42"/>
                <a:gd name="T16" fmla="*/ 33 w 41"/>
                <a:gd name="T17" fmla="*/ 38 h 42"/>
                <a:gd name="T18" fmla="*/ 27 w 41"/>
                <a:gd name="T19" fmla="*/ 41 h 42"/>
                <a:gd name="T20" fmla="*/ 20 w 41"/>
                <a:gd name="T21" fmla="*/ 42 h 42"/>
                <a:gd name="T22" fmla="*/ 13 w 41"/>
                <a:gd name="T23" fmla="*/ 41 h 42"/>
                <a:gd name="T24" fmla="*/ 7 w 41"/>
                <a:gd name="T25" fmla="*/ 38 h 42"/>
                <a:gd name="T26" fmla="*/ 3 w 41"/>
                <a:gd name="T27" fmla="*/ 34 h 42"/>
                <a:gd name="T28" fmla="*/ 0 w 41"/>
                <a:gd name="T29" fmla="*/ 28 h 42"/>
                <a:gd name="T30" fmla="*/ 0 w 41"/>
                <a:gd name="T31" fmla="*/ 21 h 42"/>
                <a:gd name="T32" fmla="*/ 0 w 41"/>
                <a:gd name="T33" fmla="*/ 14 h 42"/>
                <a:gd name="T34" fmla="*/ 3 w 41"/>
                <a:gd name="T35" fmla="*/ 8 h 42"/>
                <a:gd name="T36" fmla="*/ 7 w 41"/>
                <a:gd name="T37" fmla="*/ 4 h 42"/>
                <a:gd name="T38" fmla="*/ 13 w 41"/>
                <a:gd name="T39" fmla="*/ 1 h 42"/>
                <a:gd name="T40" fmla="*/ 20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0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8"/>
                  </a:lnTo>
                  <a:lnTo>
                    <a:pt x="37" y="34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0" y="42"/>
                  </a:lnTo>
                  <a:lnTo>
                    <a:pt x="13" y="41"/>
                  </a:lnTo>
                  <a:lnTo>
                    <a:pt x="7" y="38"/>
                  </a:lnTo>
                  <a:lnTo>
                    <a:pt x="3" y="34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7" y="4"/>
                  </a:lnTo>
                  <a:lnTo>
                    <a:pt x="13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Freeform 2439"/>
            <p:cNvSpPr>
              <a:spLocks/>
            </p:cNvSpPr>
            <p:nvPr/>
          </p:nvSpPr>
          <p:spPr bwMode="auto">
            <a:xfrm>
              <a:off x="6292197" y="3037682"/>
              <a:ext cx="31750" cy="33338"/>
            </a:xfrm>
            <a:custGeom>
              <a:avLst/>
              <a:gdLst>
                <a:gd name="T0" fmla="*/ 21 w 41"/>
                <a:gd name="T1" fmla="*/ 0 h 42"/>
                <a:gd name="T2" fmla="*/ 27 w 41"/>
                <a:gd name="T3" fmla="*/ 1 h 42"/>
                <a:gd name="T4" fmla="*/ 32 w 41"/>
                <a:gd name="T5" fmla="*/ 4 h 42"/>
                <a:gd name="T6" fmla="*/ 36 w 41"/>
                <a:gd name="T7" fmla="*/ 8 h 42"/>
                <a:gd name="T8" fmla="*/ 39 w 41"/>
                <a:gd name="T9" fmla="*/ 14 h 42"/>
                <a:gd name="T10" fmla="*/ 41 w 41"/>
                <a:gd name="T11" fmla="*/ 21 h 42"/>
                <a:gd name="T12" fmla="*/ 39 w 41"/>
                <a:gd name="T13" fmla="*/ 28 h 42"/>
                <a:gd name="T14" fmla="*/ 36 w 41"/>
                <a:gd name="T15" fmla="*/ 34 h 42"/>
                <a:gd name="T16" fmla="*/ 32 w 41"/>
                <a:gd name="T17" fmla="*/ 38 h 42"/>
                <a:gd name="T18" fmla="*/ 27 w 41"/>
                <a:gd name="T19" fmla="*/ 41 h 42"/>
                <a:gd name="T20" fmla="*/ 21 w 41"/>
                <a:gd name="T21" fmla="*/ 42 h 42"/>
                <a:gd name="T22" fmla="*/ 14 w 41"/>
                <a:gd name="T23" fmla="*/ 41 h 42"/>
                <a:gd name="T24" fmla="*/ 8 w 41"/>
                <a:gd name="T25" fmla="*/ 38 h 42"/>
                <a:gd name="T26" fmla="*/ 4 w 41"/>
                <a:gd name="T27" fmla="*/ 34 h 42"/>
                <a:gd name="T28" fmla="*/ 1 w 41"/>
                <a:gd name="T29" fmla="*/ 28 h 42"/>
                <a:gd name="T30" fmla="*/ 0 w 41"/>
                <a:gd name="T31" fmla="*/ 21 h 42"/>
                <a:gd name="T32" fmla="*/ 1 w 41"/>
                <a:gd name="T33" fmla="*/ 14 h 42"/>
                <a:gd name="T34" fmla="*/ 4 w 41"/>
                <a:gd name="T35" fmla="*/ 8 h 42"/>
                <a:gd name="T36" fmla="*/ 8 w 41"/>
                <a:gd name="T37" fmla="*/ 4 h 42"/>
                <a:gd name="T38" fmla="*/ 14 w 41"/>
                <a:gd name="T39" fmla="*/ 1 h 42"/>
                <a:gd name="T40" fmla="*/ 21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8"/>
                  </a:lnTo>
                  <a:lnTo>
                    <a:pt x="36" y="34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Freeform 2440"/>
            <p:cNvSpPr>
              <a:spLocks/>
            </p:cNvSpPr>
            <p:nvPr/>
          </p:nvSpPr>
          <p:spPr bwMode="auto">
            <a:xfrm>
              <a:off x="6474760" y="3037682"/>
              <a:ext cx="33338" cy="33338"/>
            </a:xfrm>
            <a:custGeom>
              <a:avLst/>
              <a:gdLst>
                <a:gd name="T0" fmla="*/ 21 w 42"/>
                <a:gd name="T1" fmla="*/ 0 h 42"/>
                <a:gd name="T2" fmla="*/ 28 w 42"/>
                <a:gd name="T3" fmla="*/ 1 h 42"/>
                <a:gd name="T4" fmla="*/ 33 w 42"/>
                <a:gd name="T5" fmla="*/ 4 h 42"/>
                <a:gd name="T6" fmla="*/ 37 w 42"/>
                <a:gd name="T7" fmla="*/ 8 h 42"/>
                <a:gd name="T8" fmla="*/ 40 w 42"/>
                <a:gd name="T9" fmla="*/ 14 h 42"/>
                <a:gd name="T10" fmla="*/ 42 w 42"/>
                <a:gd name="T11" fmla="*/ 21 h 42"/>
                <a:gd name="T12" fmla="*/ 40 w 42"/>
                <a:gd name="T13" fmla="*/ 28 h 42"/>
                <a:gd name="T14" fmla="*/ 37 w 42"/>
                <a:gd name="T15" fmla="*/ 34 h 42"/>
                <a:gd name="T16" fmla="*/ 33 w 42"/>
                <a:gd name="T17" fmla="*/ 38 h 42"/>
                <a:gd name="T18" fmla="*/ 28 w 42"/>
                <a:gd name="T19" fmla="*/ 41 h 42"/>
                <a:gd name="T20" fmla="*/ 21 w 42"/>
                <a:gd name="T21" fmla="*/ 42 h 42"/>
                <a:gd name="T22" fmla="*/ 14 w 42"/>
                <a:gd name="T23" fmla="*/ 41 h 42"/>
                <a:gd name="T24" fmla="*/ 8 w 42"/>
                <a:gd name="T25" fmla="*/ 38 h 42"/>
                <a:gd name="T26" fmla="*/ 4 w 42"/>
                <a:gd name="T27" fmla="*/ 34 h 42"/>
                <a:gd name="T28" fmla="*/ 1 w 42"/>
                <a:gd name="T29" fmla="*/ 28 h 42"/>
                <a:gd name="T30" fmla="*/ 0 w 42"/>
                <a:gd name="T31" fmla="*/ 21 h 42"/>
                <a:gd name="T32" fmla="*/ 1 w 42"/>
                <a:gd name="T33" fmla="*/ 14 h 42"/>
                <a:gd name="T34" fmla="*/ 4 w 42"/>
                <a:gd name="T35" fmla="*/ 8 h 42"/>
                <a:gd name="T36" fmla="*/ 8 w 42"/>
                <a:gd name="T37" fmla="*/ 4 h 42"/>
                <a:gd name="T38" fmla="*/ 14 w 42"/>
                <a:gd name="T39" fmla="*/ 1 h 42"/>
                <a:gd name="T40" fmla="*/ 21 w 42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2">
                  <a:moveTo>
                    <a:pt x="21" y="0"/>
                  </a:moveTo>
                  <a:lnTo>
                    <a:pt x="28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2" y="21"/>
                  </a:lnTo>
                  <a:lnTo>
                    <a:pt x="40" y="28"/>
                  </a:lnTo>
                  <a:lnTo>
                    <a:pt x="37" y="34"/>
                  </a:lnTo>
                  <a:lnTo>
                    <a:pt x="33" y="38"/>
                  </a:lnTo>
                  <a:lnTo>
                    <a:pt x="28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Freeform 2441"/>
            <p:cNvSpPr>
              <a:spLocks/>
            </p:cNvSpPr>
            <p:nvPr/>
          </p:nvSpPr>
          <p:spPr bwMode="auto">
            <a:xfrm>
              <a:off x="6657322" y="3037682"/>
              <a:ext cx="33338" cy="33338"/>
            </a:xfrm>
            <a:custGeom>
              <a:avLst/>
              <a:gdLst>
                <a:gd name="T0" fmla="*/ 19 w 40"/>
                <a:gd name="T1" fmla="*/ 0 h 42"/>
                <a:gd name="T2" fmla="*/ 26 w 40"/>
                <a:gd name="T3" fmla="*/ 1 h 42"/>
                <a:gd name="T4" fmla="*/ 32 w 40"/>
                <a:gd name="T5" fmla="*/ 4 h 42"/>
                <a:gd name="T6" fmla="*/ 36 w 40"/>
                <a:gd name="T7" fmla="*/ 8 h 42"/>
                <a:gd name="T8" fmla="*/ 39 w 40"/>
                <a:gd name="T9" fmla="*/ 14 h 42"/>
                <a:gd name="T10" fmla="*/ 40 w 40"/>
                <a:gd name="T11" fmla="*/ 21 h 42"/>
                <a:gd name="T12" fmla="*/ 39 w 40"/>
                <a:gd name="T13" fmla="*/ 28 h 42"/>
                <a:gd name="T14" fmla="*/ 36 w 40"/>
                <a:gd name="T15" fmla="*/ 34 h 42"/>
                <a:gd name="T16" fmla="*/ 32 w 40"/>
                <a:gd name="T17" fmla="*/ 38 h 42"/>
                <a:gd name="T18" fmla="*/ 26 w 40"/>
                <a:gd name="T19" fmla="*/ 41 h 42"/>
                <a:gd name="T20" fmla="*/ 19 w 40"/>
                <a:gd name="T21" fmla="*/ 42 h 42"/>
                <a:gd name="T22" fmla="*/ 14 w 40"/>
                <a:gd name="T23" fmla="*/ 41 h 42"/>
                <a:gd name="T24" fmla="*/ 8 w 40"/>
                <a:gd name="T25" fmla="*/ 38 h 42"/>
                <a:gd name="T26" fmla="*/ 4 w 40"/>
                <a:gd name="T27" fmla="*/ 34 h 42"/>
                <a:gd name="T28" fmla="*/ 1 w 40"/>
                <a:gd name="T29" fmla="*/ 28 h 42"/>
                <a:gd name="T30" fmla="*/ 0 w 40"/>
                <a:gd name="T31" fmla="*/ 21 h 42"/>
                <a:gd name="T32" fmla="*/ 1 w 40"/>
                <a:gd name="T33" fmla="*/ 14 h 42"/>
                <a:gd name="T34" fmla="*/ 4 w 40"/>
                <a:gd name="T35" fmla="*/ 8 h 42"/>
                <a:gd name="T36" fmla="*/ 8 w 40"/>
                <a:gd name="T37" fmla="*/ 4 h 42"/>
                <a:gd name="T38" fmla="*/ 14 w 40"/>
                <a:gd name="T39" fmla="*/ 1 h 42"/>
                <a:gd name="T40" fmla="*/ 19 w 40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2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8"/>
                  </a:lnTo>
                  <a:lnTo>
                    <a:pt x="36" y="34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Freeform 2442"/>
            <p:cNvSpPr>
              <a:spLocks/>
            </p:cNvSpPr>
            <p:nvPr/>
          </p:nvSpPr>
          <p:spPr bwMode="auto">
            <a:xfrm>
              <a:off x="6839885" y="3037682"/>
              <a:ext cx="31750" cy="33338"/>
            </a:xfrm>
            <a:custGeom>
              <a:avLst/>
              <a:gdLst>
                <a:gd name="T0" fmla="*/ 21 w 41"/>
                <a:gd name="T1" fmla="*/ 0 h 42"/>
                <a:gd name="T2" fmla="*/ 27 w 41"/>
                <a:gd name="T3" fmla="*/ 1 h 42"/>
                <a:gd name="T4" fmla="*/ 32 w 41"/>
                <a:gd name="T5" fmla="*/ 4 h 42"/>
                <a:gd name="T6" fmla="*/ 38 w 41"/>
                <a:gd name="T7" fmla="*/ 8 h 42"/>
                <a:gd name="T8" fmla="*/ 41 w 41"/>
                <a:gd name="T9" fmla="*/ 14 h 42"/>
                <a:gd name="T10" fmla="*/ 41 w 41"/>
                <a:gd name="T11" fmla="*/ 21 h 42"/>
                <a:gd name="T12" fmla="*/ 41 w 41"/>
                <a:gd name="T13" fmla="*/ 28 h 42"/>
                <a:gd name="T14" fmla="*/ 38 w 41"/>
                <a:gd name="T15" fmla="*/ 34 h 42"/>
                <a:gd name="T16" fmla="*/ 32 w 41"/>
                <a:gd name="T17" fmla="*/ 38 h 42"/>
                <a:gd name="T18" fmla="*/ 27 w 41"/>
                <a:gd name="T19" fmla="*/ 41 h 42"/>
                <a:gd name="T20" fmla="*/ 21 w 41"/>
                <a:gd name="T21" fmla="*/ 42 h 42"/>
                <a:gd name="T22" fmla="*/ 14 w 41"/>
                <a:gd name="T23" fmla="*/ 41 h 42"/>
                <a:gd name="T24" fmla="*/ 9 w 41"/>
                <a:gd name="T25" fmla="*/ 38 h 42"/>
                <a:gd name="T26" fmla="*/ 4 w 41"/>
                <a:gd name="T27" fmla="*/ 34 h 42"/>
                <a:gd name="T28" fmla="*/ 2 w 41"/>
                <a:gd name="T29" fmla="*/ 28 h 42"/>
                <a:gd name="T30" fmla="*/ 0 w 41"/>
                <a:gd name="T31" fmla="*/ 21 h 42"/>
                <a:gd name="T32" fmla="*/ 2 w 41"/>
                <a:gd name="T33" fmla="*/ 14 h 42"/>
                <a:gd name="T34" fmla="*/ 4 w 41"/>
                <a:gd name="T35" fmla="*/ 8 h 42"/>
                <a:gd name="T36" fmla="*/ 9 w 41"/>
                <a:gd name="T37" fmla="*/ 4 h 42"/>
                <a:gd name="T38" fmla="*/ 14 w 41"/>
                <a:gd name="T39" fmla="*/ 1 h 42"/>
                <a:gd name="T40" fmla="*/ 21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8"/>
                  </a:lnTo>
                  <a:lnTo>
                    <a:pt x="38" y="34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4"/>
                  </a:lnTo>
                  <a:lnTo>
                    <a:pt x="2" y="28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Freeform 2443"/>
            <p:cNvSpPr>
              <a:spLocks/>
            </p:cNvSpPr>
            <p:nvPr/>
          </p:nvSpPr>
          <p:spPr bwMode="auto">
            <a:xfrm>
              <a:off x="7024035" y="3037682"/>
              <a:ext cx="31750" cy="33338"/>
            </a:xfrm>
            <a:custGeom>
              <a:avLst/>
              <a:gdLst>
                <a:gd name="T0" fmla="*/ 20 w 41"/>
                <a:gd name="T1" fmla="*/ 0 h 42"/>
                <a:gd name="T2" fmla="*/ 27 w 41"/>
                <a:gd name="T3" fmla="*/ 1 h 42"/>
                <a:gd name="T4" fmla="*/ 32 w 41"/>
                <a:gd name="T5" fmla="*/ 4 h 42"/>
                <a:gd name="T6" fmla="*/ 37 w 41"/>
                <a:gd name="T7" fmla="*/ 8 h 42"/>
                <a:gd name="T8" fmla="*/ 39 w 41"/>
                <a:gd name="T9" fmla="*/ 14 h 42"/>
                <a:gd name="T10" fmla="*/ 41 w 41"/>
                <a:gd name="T11" fmla="*/ 21 h 42"/>
                <a:gd name="T12" fmla="*/ 39 w 41"/>
                <a:gd name="T13" fmla="*/ 28 h 42"/>
                <a:gd name="T14" fmla="*/ 37 w 41"/>
                <a:gd name="T15" fmla="*/ 34 h 42"/>
                <a:gd name="T16" fmla="*/ 32 w 41"/>
                <a:gd name="T17" fmla="*/ 38 h 42"/>
                <a:gd name="T18" fmla="*/ 27 w 41"/>
                <a:gd name="T19" fmla="*/ 41 h 42"/>
                <a:gd name="T20" fmla="*/ 20 w 41"/>
                <a:gd name="T21" fmla="*/ 42 h 42"/>
                <a:gd name="T22" fmla="*/ 14 w 41"/>
                <a:gd name="T23" fmla="*/ 41 h 42"/>
                <a:gd name="T24" fmla="*/ 9 w 41"/>
                <a:gd name="T25" fmla="*/ 38 h 42"/>
                <a:gd name="T26" fmla="*/ 3 w 41"/>
                <a:gd name="T27" fmla="*/ 34 h 42"/>
                <a:gd name="T28" fmla="*/ 0 w 41"/>
                <a:gd name="T29" fmla="*/ 28 h 42"/>
                <a:gd name="T30" fmla="*/ 0 w 41"/>
                <a:gd name="T31" fmla="*/ 21 h 42"/>
                <a:gd name="T32" fmla="*/ 0 w 41"/>
                <a:gd name="T33" fmla="*/ 14 h 42"/>
                <a:gd name="T34" fmla="*/ 3 w 41"/>
                <a:gd name="T35" fmla="*/ 8 h 42"/>
                <a:gd name="T36" fmla="*/ 9 w 41"/>
                <a:gd name="T37" fmla="*/ 4 h 42"/>
                <a:gd name="T38" fmla="*/ 14 w 41"/>
                <a:gd name="T39" fmla="*/ 1 h 42"/>
                <a:gd name="T40" fmla="*/ 20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8"/>
                  </a:lnTo>
                  <a:lnTo>
                    <a:pt x="37" y="34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2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3" y="34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Freeform 2444"/>
            <p:cNvSpPr>
              <a:spLocks/>
            </p:cNvSpPr>
            <p:nvPr/>
          </p:nvSpPr>
          <p:spPr bwMode="auto">
            <a:xfrm>
              <a:off x="7205010" y="3037682"/>
              <a:ext cx="33338" cy="33338"/>
            </a:xfrm>
            <a:custGeom>
              <a:avLst/>
              <a:gdLst>
                <a:gd name="T0" fmla="*/ 21 w 40"/>
                <a:gd name="T1" fmla="*/ 0 h 42"/>
                <a:gd name="T2" fmla="*/ 26 w 40"/>
                <a:gd name="T3" fmla="*/ 1 h 42"/>
                <a:gd name="T4" fmla="*/ 32 w 40"/>
                <a:gd name="T5" fmla="*/ 4 h 42"/>
                <a:gd name="T6" fmla="*/ 36 w 40"/>
                <a:gd name="T7" fmla="*/ 8 h 42"/>
                <a:gd name="T8" fmla="*/ 40 w 40"/>
                <a:gd name="T9" fmla="*/ 14 h 42"/>
                <a:gd name="T10" fmla="*/ 40 w 40"/>
                <a:gd name="T11" fmla="*/ 21 h 42"/>
                <a:gd name="T12" fmla="*/ 40 w 40"/>
                <a:gd name="T13" fmla="*/ 28 h 42"/>
                <a:gd name="T14" fmla="*/ 36 w 40"/>
                <a:gd name="T15" fmla="*/ 34 h 42"/>
                <a:gd name="T16" fmla="*/ 32 w 40"/>
                <a:gd name="T17" fmla="*/ 38 h 42"/>
                <a:gd name="T18" fmla="*/ 26 w 40"/>
                <a:gd name="T19" fmla="*/ 41 h 42"/>
                <a:gd name="T20" fmla="*/ 21 w 40"/>
                <a:gd name="T21" fmla="*/ 42 h 42"/>
                <a:gd name="T22" fmla="*/ 14 w 40"/>
                <a:gd name="T23" fmla="*/ 41 h 42"/>
                <a:gd name="T24" fmla="*/ 8 w 40"/>
                <a:gd name="T25" fmla="*/ 38 h 42"/>
                <a:gd name="T26" fmla="*/ 4 w 40"/>
                <a:gd name="T27" fmla="*/ 34 h 42"/>
                <a:gd name="T28" fmla="*/ 1 w 40"/>
                <a:gd name="T29" fmla="*/ 28 h 42"/>
                <a:gd name="T30" fmla="*/ 0 w 40"/>
                <a:gd name="T31" fmla="*/ 21 h 42"/>
                <a:gd name="T32" fmla="*/ 1 w 40"/>
                <a:gd name="T33" fmla="*/ 14 h 42"/>
                <a:gd name="T34" fmla="*/ 4 w 40"/>
                <a:gd name="T35" fmla="*/ 8 h 42"/>
                <a:gd name="T36" fmla="*/ 8 w 40"/>
                <a:gd name="T37" fmla="*/ 4 h 42"/>
                <a:gd name="T38" fmla="*/ 14 w 40"/>
                <a:gd name="T39" fmla="*/ 1 h 42"/>
                <a:gd name="T40" fmla="*/ 21 w 40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2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40" y="14"/>
                  </a:lnTo>
                  <a:lnTo>
                    <a:pt x="40" y="21"/>
                  </a:lnTo>
                  <a:lnTo>
                    <a:pt x="40" y="28"/>
                  </a:lnTo>
                  <a:lnTo>
                    <a:pt x="36" y="34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" name="Freeform 2445"/>
            <p:cNvSpPr>
              <a:spLocks/>
            </p:cNvSpPr>
            <p:nvPr/>
          </p:nvSpPr>
          <p:spPr bwMode="auto">
            <a:xfrm>
              <a:off x="3642660" y="3221832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3 w 41"/>
                <a:gd name="T5" fmla="*/ 4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5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5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5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" name="Freeform 2446"/>
            <p:cNvSpPr>
              <a:spLocks/>
            </p:cNvSpPr>
            <p:nvPr/>
          </p:nvSpPr>
          <p:spPr bwMode="auto">
            <a:xfrm>
              <a:off x="3825222" y="3221832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Freeform 2447"/>
            <p:cNvSpPr>
              <a:spLocks/>
            </p:cNvSpPr>
            <p:nvPr/>
          </p:nvSpPr>
          <p:spPr bwMode="auto">
            <a:xfrm>
              <a:off x="4009372" y="3221832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8 w 41"/>
                <a:gd name="T37" fmla="*/ 4 h 41"/>
                <a:gd name="T38" fmla="*/ 14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Freeform 2448"/>
            <p:cNvSpPr>
              <a:spLocks/>
            </p:cNvSpPr>
            <p:nvPr/>
          </p:nvSpPr>
          <p:spPr bwMode="auto">
            <a:xfrm>
              <a:off x="4190347" y="3221832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" name="Freeform 2449"/>
            <p:cNvSpPr>
              <a:spLocks/>
            </p:cNvSpPr>
            <p:nvPr/>
          </p:nvSpPr>
          <p:spPr bwMode="auto">
            <a:xfrm>
              <a:off x="4372910" y="3221832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2 h 41"/>
                <a:gd name="T4" fmla="*/ 34 w 42"/>
                <a:gd name="T5" fmla="*/ 4 h 41"/>
                <a:gd name="T6" fmla="*/ 38 w 42"/>
                <a:gd name="T7" fmla="*/ 9 h 41"/>
                <a:gd name="T8" fmla="*/ 41 w 42"/>
                <a:gd name="T9" fmla="*/ 14 h 41"/>
                <a:gd name="T10" fmla="*/ 42 w 42"/>
                <a:gd name="T11" fmla="*/ 20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9 w 42"/>
                <a:gd name="T25" fmla="*/ 37 h 41"/>
                <a:gd name="T26" fmla="*/ 4 w 42"/>
                <a:gd name="T27" fmla="*/ 32 h 41"/>
                <a:gd name="T28" fmla="*/ 2 w 42"/>
                <a:gd name="T29" fmla="*/ 27 h 41"/>
                <a:gd name="T30" fmla="*/ 0 w 42"/>
                <a:gd name="T31" fmla="*/ 20 h 41"/>
                <a:gd name="T32" fmla="*/ 2 w 42"/>
                <a:gd name="T33" fmla="*/ 14 h 41"/>
                <a:gd name="T34" fmla="*/ 4 w 42"/>
                <a:gd name="T35" fmla="*/ 9 h 41"/>
                <a:gd name="T36" fmla="*/ 9 w 42"/>
                <a:gd name="T37" fmla="*/ 4 h 41"/>
                <a:gd name="T38" fmla="*/ 14 w 42"/>
                <a:gd name="T39" fmla="*/ 2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2"/>
                  </a:lnTo>
                  <a:lnTo>
                    <a:pt x="34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2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Freeform 2450"/>
            <p:cNvSpPr>
              <a:spLocks/>
            </p:cNvSpPr>
            <p:nvPr/>
          </p:nvSpPr>
          <p:spPr bwMode="auto">
            <a:xfrm>
              <a:off x="4557060" y="3221832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" name="Freeform 2451"/>
            <p:cNvSpPr>
              <a:spLocks/>
            </p:cNvSpPr>
            <p:nvPr/>
          </p:nvSpPr>
          <p:spPr bwMode="auto">
            <a:xfrm>
              <a:off x="4738035" y="3221832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2 h 41"/>
                <a:gd name="T4" fmla="*/ 33 w 40"/>
                <a:gd name="T5" fmla="*/ 4 h 41"/>
                <a:gd name="T6" fmla="*/ 38 w 40"/>
                <a:gd name="T7" fmla="*/ 9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8 w 40"/>
                <a:gd name="T15" fmla="*/ 32 h 41"/>
                <a:gd name="T16" fmla="*/ 33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2"/>
                  </a:lnTo>
                  <a:lnTo>
                    <a:pt x="33" y="4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3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" name="Freeform 2452"/>
            <p:cNvSpPr>
              <a:spLocks/>
            </p:cNvSpPr>
            <p:nvPr/>
          </p:nvSpPr>
          <p:spPr bwMode="auto">
            <a:xfrm>
              <a:off x="4922185" y="3221832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0 w 40"/>
                <a:gd name="T29" fmla="*/ 27 h 41"/>
                <a:gd name="T30" fmla="*/ 0 w 40"/>
                <a:gd name="T31" fmla="*/ 20 h 41"/>
                <a:gd name="T32" fmla="*/ 0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Freeform 2453"/>
            <p:cNvSpPr>
              <a:spLocks/>
            </p:cNvSpPr>
            <p:nvPr/>
          </p:nvSpPr>
          <p:spPr bwMode="auto">
            <a:xfrm>
              <a:off x="5104747" y="3221832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2 h 41"/>
                <a:gd name="T4" fmla="*/ 33 w 41"/>
                <a:gd name="T5" fmla="*/ 4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2"/>
                  </a:lnTo>
                  <a:lnTo>
                    <a:pt x="33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" name="Freeform 2454"/>
            <p:cNvSpPr>
              <a:spLocks/>
            </p:cNvSpPr>
            <p:nvPr/>
          </p:nvSpPr>
          <p:spPr bwMode="auto">
            <a:xfrm>
              <a:off x="5287310" y="3221832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3 w 41"/>
                <a:gd name="T5" fmla="*/ 4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" name="Freeform 2455"/>
            <p:cNvSpPr>
              <a:spLocks/>
            </p:cNvSpPr>
            <p:nvPr/>
          </p:nvSpPr>
          <p:spPr bwMode="auto">
            <a:xfrm>
              <a:off x="5469872" y="3221832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" name="Freeform 2456"/>
            <p:cNvSpPr>
              <a:spLocks/>
            </p:cNvSpPr>
            <p:nvPr/>
          </p:nvSpPr>
          <p:spPr bwMode="auto">
            <a:xfrm>
              <a:off x="5652435" y="3221832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2 h 41"/>
                <a:gd name="T4" fmla="*/ 33 w 42"/>
                <a:gd name="T5" fmla="*/ 4 h 41"/>
                <a:gd name="T6" fmla="*/ 37 w 42"/>
                <a:gd name="T7" fmla="*/ 9 h 41"/>
                <a:gd name="T8" fmla="*/ 40 w 42"/>
                <a:gd name="T9" fmla="*/ 14 h 41"/>
                <a:gd name="T10" fmla="*/ 42 w 42"/>
                <a:gd name="T11" fmla="*/ 20 h 41"/>
                <a:gd name="T12" fmla="*/ 40 w 42"/>
                <a:gd name="T13" fmla="*/ 27 h 41"/>
                <a:gd name="T14" fmla="*/ 37 w 42"/>
                <a:gd name="T15" fmla="*/ 32 h 41"/>
                <a:gd name="T16" fmla="*/ 33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8 w 42"/>
                <a:gd name="T25" fmla="*/ 37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4 h 41"/>
                <a:gd name="T38" fmla="*/ 14 w 42"/>
                <a:gd name="T39" fmla="*/ 2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2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2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" name="Freeform 2457"/>
            <p:cNvSpPr>
              <a:spLocks/>
            </p:cNvSpPr>
            <p:nvPr/>
          </p:nvSpPr>
          <p:spPr bwMode="auto">
            <a:xfrm>
              <a:off x="5834997" y="3221832"/>
              <a:ext cx="33338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" name="Freeform 2458"/>
            <p:cNvSpPr>
              <a:spLocks/>
            </p:cNvSpPr>
            <p:nvPr/>
          </p:nvSpPr>
          <p:spPr bwMode="auto">
            <a:xfrm>
              <a:off x="6017560" y="3221832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8 w 41"/>
                <a:gd name="T3" fmla="*/ 2 h 41"/>
                <a:gd name="T4" fmla="*/ 34 w 41"/>
                <a:gd name="T5" fmla="*/ 4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4 w 41"/>
                <a:gd name="T17" fmla="*/ 37 h 41"/>
                <a:gd name="T18" fmla="*/ 28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8" y="2"/>
                  </a:lnTo>
                  <a:lnTo>
                    <a:pt x="34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" name="Freeform 2459"/>
            <p:cNvSpPr>
              <a:spLocks/>
            </p:cNvSpPr>
            <p:nvPr/>
          </p:nvSpPr>
          <p:spPr bwMode="auto">
            <a:xfrm>
              <a:off x="6201710" y="3221832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4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" name="Freeform 2460"/>
            <p:cNvSpPr>
              <a:spLocks/>
            </p:cNvSpPr>
            <p:nvPr/>
          </p:nvSpPr>
          <p:spPr bwMode="auto">
            <a:xfrm>
              <a:off x="6382685" y="3221832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8 w 40"/>
                <a:gd name="T7" fmla="*/ 9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8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" name="Freeform 2461"/>
            <p:cNvSpPr>
              <a:spLocks/>
            </p:cNvSpPr>
            <p:nvPr/>
          </p:nvSpPr>
          <p:spPr bwMode="auto">
            <a:xfrm>
              <a:off x="6566835" y="3221832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3 w 40"/>
                <a:gd name="T27" fmla="*/ 32 h 41"/>
                <a:gd name="T28" fmla="*/ 0 w 40"/>
                <a:gd name="T29" fmla="*/ 27 h 41"/>
                <a:gd name="T30" fmla="*/ 0 w 40"/>
                <a:gd name="T31" fmla="*/ 20 h 41"/>
                <a:gd name="T32" fmla="*/ 0 w 40"/>
                <a:gd name="T33" fmla="*/ 14 h 41"/>
                <a:gd name="T34" fmla="*/ 3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" name="Freeform 2462"/>
            <p:cNvSpPr>
              <a:spLocks/>
            </p:cNvSpPr>
            <p:nvPr/>
          </p:nvSpPr>
          <p:spPr bwMode="auto">
            <a:xfrm>
              <a:off x="6749397" y="3221832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2 h 41"/>
                <a:gd name="T4" fmla="*/ 33 w 41"/>
                <a:gd name="T5" fmla="*/ 4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2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" name="Freeform 2464"/>
            <p:cNvSpPr>
              <a:spLocks/>
            </p:cNvSpPr>
            <p:nvPr/>
          </p:nvSpPr>
          <p:spPr bwMode="auto">
            <a:xfrm>
              <a:off x="6931960" y="3221832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2 h 41"/>
                <a:gd name="T4" fmla="*/ 34 w 42"/>
                <a:gd name="T5" fmla="*/ 4 h 41"/>
                <a:gd name="T6" fmla="*/ 38 w 42"/>
                <a:gd name="T7" fmla="*/ 9 h 41"/>
                <a:gd name="T8" fmla="*/ 41 w 42"/>
                <a:gd name="T9" fmla="*/ 14 h 41"/>
                <a:gd name="T10" fmla="*/ 42 w 42"/>
                <a:gd name="T11" fmla="*/ 20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8 w 42"/>
                <a:gd name="T25" fmla="*/ 37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4 h 41"/>
                <a:gd name="T38" fmla="*/ 14 w 42"/>
                <a:gd name="T39" fmla="*/ 2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2"/>
                  </a:lnTo>
                  <a:lnTo>
                    <a:pt x="34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2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" name="Freeform 2465"/>
            <p:cNvSpPr>
              <a:spLocks/>
            </p:cNvSpPr>
            <p:nvPr/>
          </p:nvSpPr>
          <p:spPr bwMode="auto">
            <a:xfrm>
              <a:off x="7114523" y="3221832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4 h 41"/>
                <a:gd name="T38" fmla="*/ 14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" name="Freeform 2466"/>
            <p:cNvSpPr>
              <a:spLocks/>
            </p:cNvSpPr>
            <p:nvPr/>
          </p:nvSpPr>
          <p:spPr bwMode="auto">
            <a:xfrm>
              <a:off x="3734735" y="3402807"/>
              <a:ext cx="31750" cy="33338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7 w 41"/>
                <a:gd name="T7" fmla="*/ 8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" name="Freeform 2467"/>
            <p:cNvSpPr>
              <a:spLocks/>
            </p:cNvSpPr>
            <p:nvPr/>
          </p:nvSpPr>
          <p:spPr bwMode="auto">
            <a:xfrm>
              <a:off x="3915710" y="3402807"/>
              <a:ext cx="33338" cy="33338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3 w 42"/>
                <a:gd name="T5" fmla="*/ 4 h 41"/>
                <a:gd name="T6" fmla="*/ 38 w 42"/>
                <a:gd name="T7" fmla="*/ 8 h 41"/>
                <a:gd name="T8" fmla="*/ 40 w 42"/>
                <a:gd name="T9" fmla="*/ 14 h 41"/>
                <a:gd name="T10" fmla="*/ 42 w 42"/>
                <a:gd name="T11" fmla="*/ 20 h 41"/>
                <a:gd name="T12" fmla="*/ 40 w 42"/>
                <a:gd name="T13" fmla="*/ 27 h 41"/>
                <a:gd name="T14" fmla="*/ 38 w 42"/>
                <a:gd name="T15" fmla="*/ 32 h 41"/>
                <a:gd name="T16" fmla="*/ 33 w 42"/>
                <a:gd name="T17" fmla="*/ 38 h 41"/>
                <a:gd name="T18" fmla="*/ 28 w 42"/>
                <a:gd name="T19" fmla="*/ 41 h 41"/>
                <a:gd name="T20" fmla="*/ 21 w 42"/>
                <a:gd name="T21" fmla="*/ 41 h 41"/>
                <a:gd name="T22" fmla="*/ 14 w 42"/>
                <a:gd name="T23" fmla="*/ 41 h 41"/>
                <a:gd name="T24" fmla="*/ 8 w 42"/>
                <a:gd name="T25" fmla="*/ 38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8 h 41"/>
                <a:gd name="T36" fmla="*/ 8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0" y="14"/>
                  </a:lnTo>
                  <a:lnTo>
                    <a:pt x="42" y="20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3" y="38"/>
                  </a:lnTo>
                  <a:lnTo>
                    <a:pt x="28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" name="Freeform 2468"/>
            <p:cNvSpPr>
              <a:spLocks/>
            </p:cNvSpPr>
            <p:nvPr/>
          </p:nvSpPr>
          <p:spPr bwMode="auto">
            <a:xfrm>
              <a:off x="4099860" y="3402807"/>
              <a:ext cx="31750" cy="33338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19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" name="Freeform 2469"/>
            <p:cNvSpPr>
              <a:spLocks/>
            </p:cNvSpPr>
            <p:nvPr/>
          </p:nvSpPr>
          <p:spPr bwMode="auto">
            <a:xfrm>
              <a:off x="4282423" y="3402807"/>
              <a:ext cx="31750" cy="33338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8 w 41"/>
                <a:gd name="T7" fmla="*/ 8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" name="Freeform 2470"/>
            <p:cNvSpPr>
              <a:spLocks/>
            </p:cNvSpPr>
            <p:nvPr/>
          </p:nvSpPr>
          <p:spPr bwMode="auto">
            <a:xfrm>
              <a:off x="4464985" y="3402807"/>
              <a:ext cx="33338" cy="33338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" name="Freeform 2471"/>
            <p:cNvSpPr>
              <a:spLocks/>
            </p:cNvSpPr>
            <p:nvPr/>
          </p:nvSpPr>
          <p:spPr bwMode="auto">
            <a:xfrm>
              <a:off x="4647548" y="3402807"/>
              <a:ext cx="31750" cy="33338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6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8 w 41"/>
                <a:gd name="T25" fmla="*/ 38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" name="Freeform 2472"/>
            <p:cNvSpPr>
              <a:spLocks/>
            </p:cNvSpPr>
            <p:nvPr/>
          </p:nvSpPr>
          <p:spPr bwMode="auto">
            <a:xfrm>
              <a:off x="4831698" y="3402807"/>
              <a:ext cx="31750" cy="33338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3 w 41"/>
                <a:gd name="T23" fmla="*/ 41 h 41"/>
                <a:gd name="T24" fmla="*/ 7 w 41"/>
                <a:gd name="T25" fmla="*/ 38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8 h 41"/>
                <a:gd name="T36" fmla="*/ 7 w 41"/>
                <a:gd name="T37" fmla="*/ 4 h 41"/>
                <a:gd name="T38" fmla="*/ 13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3" y="41"/>
                  </a:lnTo>
                  <a:lnTo>
                    <a:pt x="7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7" y="4"/>
                  </a:lnTo>
                  <a:lnTo>
                    <a:pt x="13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" name="Freeform 2473"/>
            <p:cNvSpPr>
              <a:spLocks/>
            </p:cNvSpPr>
            <p:nvPr/>
          </p:nvSpPr>
          <p:spPr bwMode="auto">
            <a:xfrm>
              <a:off x="5012673" y="3402807"/>
              <a:ext cx="33338" cy="33338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21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" name="Freeform 2474"/>
            <p:cNvSpPr>
              <a:spLocks/>
            </p:cNvSpPr>
            <p:nvPr/>
          </p:nvSpPr>
          <p:spPr bwMode="auto">
            <a:xfrm>
              <a:off x="5195235" y="3402807"/>
              <a:ext cx="33338" cy="33338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4 w 42"/>
                <a:gd name="T5" fmla="*/ 4 h 41"/>
                <a:gd name="T6" fmla="*/ 38 w 42"/>
                <a:gd name="T7" fmla="*/ 8 h 41"/>
                <a:gd name="T8" fmla="*/ 41 w 42"/>
                <a:gd name="T9" fmla="*/ 14 h 41"/>
                <a:gd name="T10" fmla="*/ 42 w 42"/>
                <a:gd name="T11" fmla="*/ 20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8 h 41"/>
                <a:gd name="T18" fmla="*/ 28 w 42"/>
                <a:gd name="T19" fmla="*/ 41 h 41"/>
                <a:gd name="T20" fmla="*/ 21 w 42"/>
                <a:gd name="T21" fmla="*/ 41 h 41"/>
                <a:gd name="T22" fmla="*/ 14 w 42"/>
                <a:gd name="T23" fmla="*/ 41 h 41"/>
                <a:gd name="T24" fmla="*/ 9 w 42"/>
                <a:gd name="T25" fmla="*/ 38 h 41"/>
                <a:gd name="T26" fmla="*/ 4 w 42"/>
                <a:gd name="T27" fmla="*/ 32 h 41"/>
                <a:gd name="T28" fmla="*/ 2 w 42"/>
                <a:gd name="T29" fmla="*/ 27 h 41"/>
                <a:gd name="T30" fmla="*/ 0 w 42"/>
                <a:gd name="T31" fmla="*/ 20 h 41"/>
                <a:gd name="T32" fmla="*/ 2 w 42"/>
                <a:gd name="T33" fmla="*/ 14 h 41"/>
                <a:gd name="T34" fmla="*/ 4 w 42"/>
                <a:gd name="T35" fmla="*/ 8 h 41"/>
                <a:gd name="T36" fmla="*/ 9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4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2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8"/>
                  </a:lnTo>
                  <a:lnTo>
                    <a:pt x="28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" name="Freeform 2475"/>
            <p:cNvSpPr>
              <a:spLocks/>
            </p:cNvSpPr>
            <p:nvPr/>
          </p:nvSpPr>
          <p:spPr bwMode="auto">
            <a:xfrm>
              <a:off x="5379385" y="3402807"/>
              <a:ext cx="31750" cy="33338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7 w 41"/>
                <a:gd name="T7" fmla="*/ 8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" name="Freeform 2476"/>
            <p:cNvSpPr>
              <a:spLocks/>
            </p:cNvSpPr>
            <p:nvPr/>
          </p:nvSpPr>
          <p:spPr bwMode="auto">
            <a:xfrm>
              <a:off x="5560360" y="3402807"/>
              <a:ext cx="33338" cy="33338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8 w 40"/>
                <a:gd name="T7" fmla="*/ 8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8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21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8" y="8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" name="Freeform 2477"/>
            <p:cNvSpPr>
              <a:spLocks/>
            </p:cNvSpPr>
            <p:nvPr/>
          </p:nvSpPr>
          <p:spPr bwMode="auto">
            <a:xfrm>
              <a:off x="5744510" y="3402807"/>
              <a:ext cx="31750" cy="33338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19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3 w 40"/>
                <a:gd name="T27" fmla="*/ 32 h 41"/>
                <a:gd name="T28" fmla="*/ 0 w 40"/>
                <a:gd name="T29" fmla="*/ 27 h 41"/>
                <a:gd name="T30" fmla="*/ 0 w 40"/>
                <a:gd name="T31" fmla="*/ 20 h 41"/>
                <a:gd name="T32" fmla="*/ 0 w 40"/>
                <a:gd name="T33" fmla="*/ 14 h 41"/>
                <a:gd name="T34" fmla="*/ 3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" name="Freeform 2478"/>
            <p:cNvSpPr>
              <a:spLocks/>
            </p:cNvSpPr>
            <p:nvPr/>
          </p:nvSpPr>
          <p:spPr bwMode="auto">
            <a:xfrm>
              <a:off x="5927073" y="3402807"/>
              <a:ext cx="31750" cy="33338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7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" name="Freeform 2479"/>
            <p:cNvSpPr>
              <a:spLocks/>
            </p:cNvSpPr>
            <p:nvPr/>
          </p:nvSpPr>
          <p:spPr bwMode="auto">
            <a:xfrm>
              <a:off x="6109635" y="3402807"/>
              <a:ext cx="33338" cy="33338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3 w 41"/>
                <a:gd name="T23" fmla="*/ 41 h 41"/>
                <a:gd name="T24" fmla="*/ 7 w 41"/>
                <a:gd name="T25" fmla="*/ 38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8 h 41"/>
                <a:gd name="T36" fmla="*/ 7 w 41"/>
                <a:gd name="T37" fmla="*/ 4 h 41"/>
                <a:gd name="T38" fmla="*/ 13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3" y="41"/>
                  </a:lnTo>
                  <a:lnTo>
                    <a:pt x="7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7" y="4"/>
                  </a:lnTo>
                  <a:lnTo>
                    <a:pt x="13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" name="Freeform 2480"/>
            <p:cNvSpPr>
              <a:spLocks/>
            </p:cNvSpPr>
            <p:nvPr/>
          </p:nvSpPr>
          <p:spPr bwMode="auto">
            <a:xfrm>
              <a:off x="6292198" y="3402807"/>
              <a:ext cx="31750" cy="33338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8 w 41"/>
                <a:gd name="T25" fmla="*/ 38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" name="Freeform 2481"/>
            <p:cNvSpPr>
              <a:spLocks/>
            </p:cNvSpPr>
            <p:nvPr/>
          </p:nvSpPr>
          <p:spPr bwMode="auto">
            <a:xfrm>
              <a:off x="6474760" y="3402807"/>
              <a:ext cx="33338" cy="33338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3 w 42"/>
                <a:gd name="T5" fmla="*/ 4 h 41"/>
                <a:gd name="T6" fmla="*/ 37 w 42"/>
                <a:gd name="T7" fmla="*/ 8 h 41"/>
                <a:gd name="T8" fmla="*/ 40 w 42"/>
                <a:gd name="T9" fmla="*/ 14 h 41"/>
                <a:gd name="T10" fmla="*/ 42 w 42"/>
                <a:gd name="T11" fmla="*/ 20 h 41"/>
                <a:gd name="T12" fmla="*/ 40 w 42"/>
                <a:gd name="T13" fmla="*/ 27 h 41"/>
                <a:gd name="T14" fmla="*/ 37 w 42"/>
                <a:gd name="T15" fmla="*/ 32 h 41"/>
                <a:gd name="T16" fmla="*/ 33 w 42"/>
                <a:gd name="T17" fmla="*/ 38 h 41"/>
                <a:gd name="T18" fmla="*/ 28 w 42"/>
                <a:gd name="T19" fmla="*/ 41 h 41"/>
                <a:gd name="T20" fmla="*/ 21 w 42"/>
                <a:gd name="T21" fmla="*/ 41 h 41"/>
                <a:gd name="T22" fmla="*/ 14 w 42"/>
                <a:gd name="T23" fmla="*/ 41 h 41"/>
                <a:gd name="T24" fmla="*/ 8 w 42"/>
                <a:gd name="T25" fmla="*/ 38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8 h 41"/>
                <a:gd name="T36" fmla="*/ 8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2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8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" name="Freeform 2482"/>
            <p:cNvSpPr>
              <a:spLocks/>
            </p:cNvSpPr>
            <p:nvPr/>
          </p:nvSpPr>
          <p:spPr bwMode="auto">
            <a:xfrm>
              <a:off x="6657323" y="3402807"/>
              <a:ext cx="33338" cy="33338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19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" name="Freeform 2483"/>
            <p:cNvSpPr>
              <a:spLocks/>
            </p:cNvSpPr>
            <p:nvPr/>
          </p:nvSpPr>
          <p:spPr bwMode="auto">
            <a:xfrm>
              <a:off x="6839885" y="3402807"/>
              <a:ext cx="31750" cy="33338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8 w 41"/>
                <a:gd name="T7" fmla="*/ 8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" name="Freeform 2484"/>
            <p:cNvSpPr>
              <a:spLocks/>
            </p:cNvSpPr>
            <p:nvPr/>
          </p:nvSpPr>
          <p:spPr bwMode="auto">
            <a:xfrm>
              <a:off x="7024035" y="3402807"/>
              <a:ext cx="31750" cy="33338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7 w 41"/>
                <a:gd name="T7" fmla="*/ 8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0" name="Freeform 2485"/>
            <p:cNvSpPr>
              <a:spLocks/>
            </p:cNvSpPr>
            <p:nvPr/>
          </p:nvSpPr>
          <p:spPr bwMode="auto">
            <a:xfrm>
              <a:off x="7205010" y="3402807"/>
              <a:ext cx="33338" cy="33338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21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1" name="Freeform 2486"/>
            <p:cNvSpPr>
              <a:spLocks/>
            </p:cNvSpPr>
            <p:nvPr/>
          </p:nvSpPr>
          <p:spPr bwMode="auto">
            <a:xfrm>
              <a:off x="3642660" y="3586957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3 w 41"/>
                <a:gd name="T5" fmla="*/ 4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5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5 w 41"/>
                <a:gd name="T35" fmla="*/ 9 h 41"/>
                <a:gd name="T36" fmla="*/ 9 w 41"/>
                <a:gd name="T37" fmla="*/ 4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5" y="9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2" name="Freeform 2487"/>
            <p:cNvSpPr>
              <a:spLocks/>
            </p:cNvSpPr>
            <p:nvPr/>
          </p:nvSpPr>
          <p:spPr bwMode="auto">
            <a:xfrm>
              <a:off x="3825223" y="35869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2 w 41"/>
                <a:gd name="T5" fmla="*/ 4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4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2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3" name="Freeform 2488"/>
            <p:cNvSpPr>
              <a:spLocks/>
            </p:cNvSpPr>
            <p:nvPr/>
          </p:nvSpPr>
          <p:spPr bwMode="auto">
            <a:xfrm>
              <a:off x="4009373" y="3586957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4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8 w 41"/>
                <a:gd name="T37" fmla="*/ 4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4" name="Freeform 2489"/>
            <p:cNvSpPr>
              <a:spLocks/>
            </p:cNvSpPr>
            <p:nvPr/>
          </p:nvSpPr>
          <p:spPr bwMode="auto">
            <a:xfrm>
              <a:off x="4190348" y="3586957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0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0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0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5" name="Freeform 2490"/>
            <p:cNvSpPr>
              <a:spLocks/>
            </p:cNvSpPr>
            <p:nvPr/>
          </p:nvSpPr>
          <p:spPr bwMode="auto">
            <a:xfrm>
              <a:off x="4372910" y="3586957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0 h 41"/>
                <a:gd name="T4" fmla="*/ 34 w 42"/>
                <a:gd name="T5" fmla="*/ 4 h 41"/>
                <a:gd name="T6" fmla="*/ 38 w 42"/>
                <a:gd name="T7" fmla="*/ 9 h 41"/>
                <a:gd name="T8" fmla="*/ 41 w 42"/>
                <a:gd name="T9" fmla="*/ 14 h 41"/>
                <a:gd name="T10" fmla="*/ 42 w 42"/>
                <a:gd name="T11" fmla="*/ 20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9 w 42"/>
                <a:gd name="T25" fmla="*/ 37 h 41"/>
                <a:gd name="T26" fmla="*/ 4 w 42"/>
                <a:gd name="T27" fmla="*/ 32 h 41"/>
                <a:gd name="T28" fmla="*/ 2 w 42"/>
                <a:gd name="T29" fmla="*/ 27 h 41"/>
                <a:gd name="T30" fmla="*/ 0 w 42"/>
                <a:gd name="T31" fmla="*/ 20 h 41"/>
                <a:gd name="T32" fmla="*/ 2 w 42"/>
                <a:gd name="T33" fmla="*/ 14 h 41"/>
                <a:gd name="T34" fmla="*/ 4 w 42"/>
                <a:gd name="T35" fmla="*/ 9 h 41"/>
                <a:gd name="T36" fmla="*/ 9 w 42"/>
                <a:gd name="T37" fmla="*/ 4 h 41"/>
                <a:gd name="T38" fmla="*/ 14 w 42"/>
                <a:gd name="T39" fmla="*/ 0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0"/>
                  </a:lnTo>
                  <a:lnTo>
                    <a:pt x="34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2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" name="Freeform 2491"/>
            <p:cNvSpPr>
              <a:spLocks/>
            </p:cNvSpPr>
            <p:nvPr/>
          </p:nvSpPr>
          <p:spPr bwMode="auto">
            <a:xfrm>
              <a:off x="4557060" y="3586957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4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4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4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" name="Freeform 2492"/>
            <p:cNvSpPr>
              <a:spLocks/>
            </p:cNvSpPr>
            <p:nvPr/>
          </p:nvSpPr>
          <p:spPr bwMode="auto">
            <a:xfrm>
              <a:off x="4738035" y="3586957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0 h 41"/>
                <a:gd name="T4" fmla="*/ 33 w 40"/>
                <a:gd name="T5" fmla="*/ 4 h 41"/>
                <a:gd name="T6" fmla="*/ 38 w 40"/>
                <a:gd name="T7" fmla="*/ 9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8 w 40"/>
                <a:gd name="T15" fmla="*/ 32 h 41"/>
                <a:gd name="T16" fmla="*/ 33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0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0"/>
                  </a:lnTo>
                  <a:lnTo>
                    <a:pt x="33" y="4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3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" name="Freeform 2493"/>
            <p:cNvSpPr>
              <a:spLocks/>
            </p:cNvSpPr>
            <p:nvPr/>
          </p:nvSpPr>
          <p:spPr bwMode="auto">
            <a:xfrm>
              <a:off x="4922185" y="3586957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0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0 w 40"/>
                <a:gd name="T29" fmla="*/ 27 h 41"/>
                <a:gd name="T30" fmla="*/ 0 w 40"/>
                <a:gd name="T31" fmla="*/ 20 h 41"/>
                <a:gd name="T32" fmla="*/ 0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0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0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9" name="Freeform 2494"/>
            <p:cNvSpPr>
              <a:spLocks/>
            </p:cNvSpPr>
            <p:nvPr/>
          </p:nvSpPr>
          <p:spPr bwMode="auto">
            <a:xfrm>
              <a:off x="5104748" y="35869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3 w 41"/>
                <a:gd name="T5" fmla="*/ 4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4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3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0" name="Freeform 2495"/>
            <p:cNvSpPr>
              <a:spLocks/>
            </p:cNvSpPr>
            <p:nvPr/>
          </p:nvSpPr>
          <p:spPr bwMode="auto">
            <a:xfrm>
              <a:off x="5287310" y="3586957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3 w 41"/>
                <a:gd name="T5" fmla="*/ 4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9 w 41"/>
                <a:gd name="T37" fmla="*/ 4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1" name="Freeform 2496"/>
            <p:cNvSpPr>
              <a:spLocks/>
            </p:cNvSpPr>
            <p:nvPr/>
          </p:nvSpPr>
          <p:spPr bwMode="auto">
            <a:xfrm>
              <a:off x="5469873" y="35869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2 w 41"/>
                <a:gd name="T5" fmla="*/ 4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4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2" name="Freeform 2497"/>
            <p:cNvSpPr>
              <a:spLocks/>
            </p:cNvSpPr>
            <p:nvPr/>
          </p:nvSpPr>
          <p:spPr bwMode="auto">
            <a:xfrm>
              <a:off x="5652435" y="3586957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0 h 41"/>
                <a:gd name="T4" fmla="*/ 33 w 42"/>
                <a:gd name="T5" fmla="*/ 4 h 41"/>
                <a:gd name="T6" fmla="*/ 37 w 42"/>
                <a:gd name="T7" fmla="*/ 9 h 41"/>
                <a:gd name="T8" fmla="*/ 40 w 42"/>
                <a:gd name="T9" fmla="*/ 14 h 41"/>
                <a:gd name="T10" fmla="*/ 42 w 42"/>
                <a:gd name="T11" fmla="*/ 20 h 41"/>
                <a:gd name="T12" fmla="*/ 40 w 42"/>
                <a:gd name="T13" fmla="*/ 27 h 41"/>
                <a:gd name="T14" fmla="*/ 37 w 42"/>
                <a:gd name="T15" fmla="*/ 32 h 41"/>
                <a:gd name="T16" fmla="*/ 33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8 w 42"/>
                <a:gd name="T25" fmla="*/ 37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4 h 41"/>
                <a:gd name="T38" fmla="*/ 14 w 42"/>
                <a:gd name="T39" fmla="*/ 0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0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2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3" name="Freeform 2498"/>
            <p:cNvSpPr>
              <a:spLocks/>
            </p:cNvSpPr>
            <p:nvPr/>
          </p:nvSpPr>
          <p:spPr bwMode="auto">
            <a:xfrm>
              <a:off x="5834998" y="3586957"/>
              <a:ext cx="33338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0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0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0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4" name="Freeform 2499"/>
            <p:cNvSpPr>
              <a:spLocks/>
            </p:cNvSpPr>
            <p:nvPr/>
          </p:nvSpPr>
          <p:spPr bwMode="auto">
            <a:xfrm>
              <a:off x="6017560" y="35869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8 w 41"/>
                <a:gd name="T3" fmla="*/ 0 h 41"/>
                <a:gd name="T4" fmla="*/ 34 w 41"/>
                <a:gd name="T5" fmla="*/ 4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4 w 41"/>
                <a:gd name="T17" fmla="*/ 37 h 41"/>
                <a:gd name="T18" fmla="*/ 28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4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8" y="0"/>
                  </a:lnTo>
                  <a:lnTo>
                    <a:pt x="34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5" name="Freeform 2500"/>
            <p:cNvSpPr>
              <a:spLocks/>
            </p:cNvSpPr>
            <p:nvPr/>
          </p:nvSpPr>
          <p:spPr bwMode="auto">
            <a:xfrm>
              <a:off x="6201710" y="3586957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4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4 w 41"/>
                <a:gd name="T35" fmla="*/ 9 h 41"/>
                <a:gd name="T36" fmla="*/ 9 w 41"/>
                <a:gd name="T37" fmla="*/ 4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4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" name="Freeform 2501"/>
            <p:cNvSpPr>
              <a:spLocks/>
            </p:cNvSpPr>
            <p:nvPr/>
          </p:nvSpPr>
          <p:spPr bwMode="auto">
            <a:xfrm>
              <a:off x="6382685" y="3586957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0 h 41"/>
                <a:gd name="T4" fmla="*/ 32 w 40"/>
                <a:gd name="T5" fmla="*/ 4 h 41"/>
                <a:gd name="T6" fmla="*/ 38 w 40"/>
                <a:gd name="T7" fmla="*/ 9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8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0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0"/>
                  </a:lnTo>
                  <a:lnTo>
                    <a:pt x="32" y="4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" name="Freeform 2502"/>
            <p:cNvSpPr>
              <a:spLocks/>
            </p:cNvSpPr>
            <p:nvPr/>
          </p:nvSpPr>
          <p:spPr bwMode="auto">
            <a:xfrm>
              <a:off x="6566835" y="3586957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0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3 w 40"/>
                <a:gd name="T27" fmla="*/ 32 h 41"/>
                <a:gd name="T28" fmla="*/ 0 w 40"/>
                <a:gd name="T29" fmla="*/ 27 h 41"/>
                <a:gd name="T30" fmla="*/ 0 w 40"/>
                <a:gd name="T31" fmla="*/ 20 h 41"/>
                <a:gd name="T32" fmla="*/ 0 w 40"/>
                <a:gd name="T33" fmla="*/ 14 h 41"/>
                <a:gd name="T34" fmla="*/ 3 w 40"/>
                <a:gd name="T35" fmla="*/ 9 h 41"/>
                <a:gd name="T36" fmla="*/ 8 w 40"/>
                <a:gd name="T37" fmla="*/ 4 h 41"/>
                <a:gd name="T38" fmla="*/ 14 w 40"/>
                <a:gd name="T39" fmla="*/ 0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0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" name="Freeform 2503"/>
            <p:cNvSpPr>
              <a:spLocks/>
            </p:cNvSpPr>
            <p:nvPr/>
          </p:nvSpPr>
          <p:spPr bwMode="auto">
            <a:xfrm>
              <a:off x="6749398" y="35869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3 w 41"/>
                <a:gd name="T5" fmla="*/ 4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4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" name="Freeform 2504"/>
            <p:cNvSpPr>
              <a:spLocks/>
            </p:cNvSpPr>
            <p:nvPr/>
          </p:nvSpPr>
          <p:spPr bwMode="auto">
            <a:xfrm>
              <a:off x="6931960" y="3586957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0 h 41"/>
                <a:gd name="T4" fmla="*/ 34 w 42"/>
                <a:gd name="T5" fmla="*/ 4 h 41"/>
                <a:gd name="T6" fmla="*/ 38 w 42"/>
                <a:gd name="T7" fmla="*/ 9 h 41"/>
                <a:gd name="T8" fmla="*/ 41 w 42"/>
                <a:gd name="T9" fmla="*/ 14 h 41"/>
                <a:gd name="T10" fmla="*/ 42 w 42"/>
                <a:gd name="T11" fmla="*/ 20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8 w 42"/>
                <a:gd name="T25" fmla="*/ 37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4 h 41"/>
                <a:gd name="T38" fmla="*/ 14 w 42"/>
                <a:gd name="T39" fmla="*/ 0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0"/>
                  </a:lnTo>
                  <a:lnTo>
                    <a:pt x="34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2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" name="Freeform 2505"/>
            <p:cNvSpPr>
              <a:spLocks/>
            </p:cNvSpPr>
            <p:nvPr/>
          </p:nvSpPr>
          <p:spPr bwMode="auto">
            <a:xfrm>
              <a:off x="7114523" y="3586957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4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4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" name="Freeform 2506"/>
            <p:cNvSpPr>
              <a:spLocks/>
            </p:cNvSpPr>
            <p:nvPr/>
          </p:nvSpPr>
          <p:spPr bwMode="auto">
            <a:xfrm>
              <a:off x="3734735" y="376952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7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4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" name="Freeform 2507"/>
            <p:cNvSpPr>
              <a:spLocks/>
            </p:cNvSpPr>
            <p:nvPr/>
          </p:nvSpPr>
          <p:spPr bwMode="auto">
            <a:xfrm>
              <a:off x="3915710" y="3769520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3 w 42"/>
                <a:gd name="T5" fmla="*/ 4 h 41"/>
                <a:gd name="T6" fmla="*/ 38 w 42"/>
                <a:gd name="T7" fmla="*/ 8 h 41"/>
                <a:gd name="T8" fmla="*/ 40 w 42"/>
                <a:gd name="T9" fmla="*/ 14 h 41"/>
                <a:gd name="T10" fmla="*/ 42 w 42"/>
                <a:gd name="T11" fmla="*/ 21 h 41"/>
                <a:gd name="T12" fmla="*/ 40 w 42"/>
                <a:gd name="T13" fmla="*/ 27 h 41"/>
                <a:gd name="T14" fmla="*/ 38 w 42"/>
                <a:gd name="T15" fmla="*/ 32 h 41"/>
                <a:gd name="T16" fmla="*/ 33 w 42"/>
                <a:gd name="T17" fmla="*/ 38 h 41"/>
                <a:gd name="T18" fmla="*/ 28 w 42"/>
                <a:gd name="T19" fmla="*/ 41 h 41"/>
                <a:gd name="T20" fmla="*/ 21 w 42"/>
                <a:gd name="T21" fmla="*/ 41 h 41"/>
                <a:gd name="T22" fmla="*/ 14 w 42"/>
                <a:gd name="T23" fmla="*/ 41 h 41"/>
                <a:gd name="T24" fmla="*/ 8 w 42"/>
                <a:gd name="T25" fmla="*/ 38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1 h 41"/>
                <a:gd name="T32" fmla="*/ 1 w 42"/>
                <a:gd name="T33" fmla="*/ 14 h 41"/>
                <a:gd name="T34" fmla="*/ 4 w 42"/>
                <a:gd name="T35" fmla="*/ 8 h 41"/>
                <a:gd name="T36" fmla="*/ 8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0" y="14"/>
                  </a:lnTo>
                  <a:lnTo>
                    <a:pt x="42" y="21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3" y="38"/>
                  </a:lnTo>
                  <a:lnTo>
                    <a:pt x="28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" name="Freeform 2508"/>
            <p:cNvSpPr>
              <a:spLocks/>
            </p:cNvSpPr>
            <p:nvPr/>
          </p:nvSpPr>
          <p:spPr bwMode="auto">
            <a:xfrm>
              <a:off x="4099860" y="3769520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19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" name="Freeform 2509"/>
            <p:cNvSpPr>
              <a:spLocks/>
            </p:cNvSpPr>
            <p:nvPr/>
          </p:nvSpPr>
          <p:spPr bwMode="auto">
            <a:xfrm>
              <a:off x="4282423" y="376952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8 w 41"/>
                <a:gd name="T7" fmla="*/ 8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8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5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" name="Freeform 2510"/>
            <p:cNvSpPr>
              <a:spLocks/>
            </p:cNvSpPr>
            <p:nvPr/>
          </p:nvSpPr>
          <p:spPr bwMode="auto">
            <a:xfrm>
              <a:off x="4464985" y="3769520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0 w 41"/>
                <a:gd name="T9" fmla="*/ 14 h 41"/>
                <a:gd name="T10" fmla="*/ 41 w 41"/>
                <a:gd name="T11" fmla="*/ 21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" name="Freeform 2511"/>
            <p:cNvSpPr>
              <a:spLocks/>
            </p:cNvSpPr>
            <p:nvPr/>
          </p:nvSpPr>
          <p:spPr bwMode="auto">
            <a:xfrm>
              <a:off x="4647548" y="376952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6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8 w 41"/>
                <a:gd name="T25" fmla="*/ 38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1 h 41"/>
                <a:gd name="T32" fmla="*/ 1 w 41"/>
                <a:gd name="T33" fmla="*/ 14 h 41"/>
                <a:gd name="T34" fmla="*/ 4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" name="Freeform 2512"/>
            <p:cNvSpPr>
              <a:spLocks/>
            </p:cNvSpPr>
            <p:nvPr/>
          </p:nvSpPr>
          <p:spPr bwMode="auto">
            <a:xfrm>
              <a:off x="4831698" y="3769520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3 w 41"/>
                <a:gd name="T23" fmla="*/ 41 h 41"/>
                <a:gd name="T24" fmla="*/ 7 w 41"/>
                <a:gd name="T25" fmla="*/ 38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8 h 41"/>
                <a:gd name="T36" fmla="*/ 7 w 41"/>
                <a:gd name="T37" fmla="*/ 4 h 41"/>
                <a:gd name="T38" fmla="*/ 13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3" y="41"/>
                  </a:lnTo>
                  <a:lnTo>
                    <a:pt x="7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7" y="4"/>
                  </a:lnTo>
                  <a:lnTo>
                    <a:pt x="13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" name="Freeform 2513"/>
            <p:cNvSpPr>
              <a:spLocks/>
            </p:cNvSpPr>
            <p:nvPr/>
          </p:nvSpPr>
          <p:spPr bwMode="auto">
            <a:xfrm>
              <a:off x="5012673" y="3769520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21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" name="Freeform 2514"/>
            <p:cNvSpPr>
              <a:spLocks/>
            </p:cNvSpPr>
            <p:nvPr/>
          </p:nvSpPr>
          <p:spPr bwMode="auto">
            <a:xfrm>
              <a:off x="5195235" y="3769520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4 w 42"/>
                <a:gd name="T5" fmla="*/ 4 h 41"/>
                <a:gd name="T6" fmla="*/ 38 w 42"/>
                <a:gd name="T7" fmla="*/ 8 h 41"/>
                <a:gd name="T8" fmla="*/ 41 w 42"/>
                <a:gd name="T9" fmla="*/ 14 h 41"/>
                <a:gd name="T10" fmla="*/ 42 w 42"/>
                <a:gd name="T11" fmla="*/ 21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8 h 41"/>
                <a:gd name="T18" fmla="*/ 28 w 42"/>
                <a:gd name="T19" fmla="*/ 41 h 41"/>
                <a:gd name="T20" fmla="*/ 21 w 42"/>
                <a:gd name="T21" fmla="*/ 41 h 41"/>
                <a:gd name="T22" fmla="*/ 14 w 42"/>
                <a:gd name="T23" fmla="*/ 41 h 41"/>
                <a:gd name="T24" fmla="*/ 9 w 42"/>
                <a:gd name="T25" fmla="*/ 38 h 41"/>
                <a:gd name="T26" fmla="*/ 4 w 42"/>
                <a:gd name="T27" fmla="*/ 32 h 41"/>
                <a:gd name="T28" fmla="*/ 2 w 42"/>
                <a:gd name="T29" fmla="*/ 27 h 41"/>
                <a:gd name="T30" fmla="*/ 0 w 42"/>
                <a:gd name="T31" fmla="*/ 21 h 41"/>
                <a:gd name="T32" fmla="*/ 2 w 42"/>
                <a:gd name="T33" fmla="*/ 14 h 41"/>
                <a:gd name="T34" fmla="*/ 4 w 42"/>
                <a:gd name="T35" fmla="*/ 8 h 41"/>
                <a:gd name="T36" fmla="*/ 9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4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2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8"/>
                  </a:lnTo>
                  <a:lnTo>
                    <a:pt x="28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" name="Freeform 2515"/>
            <p:cNvSpPr>
              <a:spLocks/>
            </p:cNvSpPr>
            <p:nvPr/>
          </p:nvSpPr>
          <p:spPr bwMode="auto">
            <a:xfrm>
              <a:off x="5379385" y="3769520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7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4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" name="Freeform 2516"/>
            <p:cNvSpPr>
              <a:spLocks/>
            </p:cNvSpPr>
            <p:nvPr/>
          </p:nvSpPr>
          <p:spPr bwMode="auto">
            <a:xfrm>
              <a:off x="5560360" y="3769520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8 w 40"/>
                <a:gd name="T7" fmla="*/ 8 h 41"/>
                <a:gd name="T8" fmla="*/ 40 w 40"/>
                <a:gd name="T9" fmla="*/ 14 h 41"/>
                <a:gd name="T10" fmla="*/ 40 w 40"/>
                <a:gd name="T11" fmla="*/ 21 h 41"/>
                <a:gd name="T12" fmla="*/ 40 w 40"/>
                <a:gd name="T13" fmla="*/ 27 h 41"/>
                <a:gd name="T14" fmla="*/ 38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21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8" y="8"/>
                  </a:lnTo>
                  <a:lnTo>
                    <a:pt x="40" y="14"/>
                  </a:lnTo>
                  <a:lnTo>
                    <a:pt x="40" y="21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" name="Freeform 2517"/>
            <p:cNvSpPr>
              <a:spLocks/>
            </p:cNvSpPr>
            <p:nvPr/>
          </p:nvSpPr>
          <p:spPr bwMode="auto">
            <a:xfrm>
              <a:off x="5744510" y="3769520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19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3 w 40"/>
                <a:gd name="T27" fmla="*/ 32 h 41"/>
                <a:gd name="T28" fmla="*/ 0 w 40"/>
                <a:gd name="T29" fmla="*/ 27 h 41"/>
                <a:gd name="T30" fmla="*/ 0 w 40"/>
                <a:gd name="T31" fmla="*/ 21 h 41"/>
                <a:gd name="T32" fmla="*/ 0 w 40"/>
                <a:gd name="T33" fmla="*/ 14 h 41"/>
                <a:gd name="T34" fmla="*/ 3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" name="Freeform 2518"/>
            <p:cNvSpPr>
              <a:spLocks/>
            </p:cNvSpPr>
            <p:nvPr/>
          </p:nvSpPr>
          <p:spPr bwMode="auto">
            <a:xfrm>
              <a:off x="5927073" y="376952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7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5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" name="Freeform 2519"/>
            <p:cNvSpPr>
              <a:spLocks/>
            </p:cNvSpPr>
            <p:nvPr/>
          </p:nvSpPr>
          <p:spPr bwMode="auto">
            <a:xfrm>
              <a:off x="6109635" y="3769520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0 w 41"/>
                <a:gd name="T9" fmla="*/ 14 h 41"/>
                <a:gd name="T10" fmla="*/ 41 w 41"/>
                <a:gd name="T11" fmla="*/ 21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3 w 41"/>
                <a:gd name="T23" fmla="*/ 41 h 41"/>
                <a:gd name="T24" fmla="*/ 7 w 41"/>
                <a:gd name="T25" fmla="*/ 38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8 h 41"/>
                <a:gd name="T36" fmla="*/ 7 w 41"/>
                <a:gd name="T37" fmla="*/ 4 h 41"/>
                <a:gd name="T38" fmla="*/ 13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3" y="41"/>
                  </a:lnTo>
                  <a:lnTo>
                    <a:pt x="7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7" y="4"/>
                  </a:lnTo>
                  <a:lnTo>
                    <a:pt x="13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5" name="Freeform 2520"/>
            <p:cNvSpPr>
              <a:spLocks/>
            </p:cNvSpPr>
            <p:nvPr/>
          </p:nvSpPr>
          <p:spPr bwMode="auto">
            <a:xfrm>
              <a:off x="6292198" y="376952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8 w 41"/>
                <a:gd name="T25" fmla="*/ 38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1 h 41"/>
                <a:gd name="T32" fmla="*/ 1 w 41"/>
                <a:gd name="T33" fmla="*/ 14 h 41"/>
                <a:gd name="T34" fmla="*/ 4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6" name="Freeform 2521"/>
            <p:cNvSpPr>
              <a:spLocks/>
            </p:cNvSpPr>
            <p:nvPr/>
          </p:nvSpPr>
          <p:spPr bwMode="auto">
            <a:xfrm>
              <a:off x="6474760" y="3769520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3 w 42"/>
                <a:gd name="T5" fmla="*/ 4 h 41"/>
                <a:gd name="T6" fmla="*/ 37 w 42"/>
                <a:gd name="T7" fmla="*/ 8 h 41"/>
                <a:gd name="T8" fmla="*/ 40 w 42"/>
                <a:gd name="T9" fmla="*/ 14 h 41"/>
                <a:gd name="T10" fmla="*/ 42 w 42"/>
                <a:gd name="T11" fmla="*/ 21 h 41"/>
                <a:gd name="T12" fmla="*/ 40 w 42"/>
                <a:gd name="T13" fmla="*/ 27 h 41"/>
                <a:gd name="T14" fmla="*/ 37 w 42"/>
                <a:gd name="T15" fmla="*/ 32 h 41"/>
                <a:gd name="T16" fmla="*/ 33 w 42"/>
                <a:gd name="T17" fmla="*/ 38 h 41"/>
                <a:gd name="T18" fmla="*/ 28 w 42"/>
                <a:gd name="T19" fmla="*/ 41 h 41"/>
                <a:gd name="T20" fmla="*/ 21 w 42"/>
                <a:gd name="T21" fmla="*/ 41 h 41"/>
                <a:gd name="T22" fmla="*/ 14 w 42"/>
                <a:gd name="T23" fmla="*/ 41 h 41"/>
                <a:gd name="T24" fmla="*/ 8 w 42"/>
                <a:gd name="T25" fmla="*/ 38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1 h 41"/>
                <a:gd name="T32" fmla="*/ 1 w 42"/>
                <a:gd name="T33" fmla="*/ 14 h 41"/>
                <a:gd name="T34" fmla="*/ 4 w 42"/>
                <a:gd name="T35" fmla="*/ 8 h 41"/>
                <a:gd name="T36" fmla="*/ 8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2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8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7" name="Freeform 2522"/>
            <p:cNvSpPr>
              <a:spLocks/>
            </p:cNvSpPr>
            <p:nvPr/>
          </p:nvSpPr>
          <p:spPr bwMode="auto">
            <a:xfrm>
              <a:off x="6657323" y="3769520"/>
              <a:ext cx="33338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19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" name="Freeform 2523"/>
            <p:cNvSpPr>
              <a:spLocks/>
            </p:cNvSpPr>
            <p:nvPr/>
          </p:nvSpPr>
          <p:spPr bwMode="auto">
            <a:xfrm>
              <a:off x="6839885" y="376952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8 w 41"/>
                <a:gd name="T7" fmla="*/ 8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8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4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" name="Freeform 2524"/>
            <p:cNvSpPr>
              <a:spLocks/>
            </p:cNvSpPr>
            <p:nvPr/>
          </p:nvSpPr>
          <p:spPr bwMode="auto">
            <a:xfrm>
              <a:off x="7024035" y="3769520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7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" name="Freeform 2525"/>
            <p:cNvSpPr>
              <a:spLocks/>
            </p:cNvSpPr>
            <p:nvPr/>
          </p:nvSpPr>
          <p:spPr bwMode="auto">
            <a:xfrm>
              <a:off x="7205010" y="3769520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40 w 40"/>
                <a:gd name="T9" fmla="*/ 14 h 41"/>
                <a:gd name="T10" fmla="*/ 40 w 40"/>
                <a:gd name="T11" fmla="*/ 21 h 41"/>
                <a:gd name="T12" fmla="*/ 40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21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40" y="14"/>
                  </a:lnTo>
                  <a:lnTo>
                    <a:pt x="40" y="21"/>
                  </a:lnTo>
                  <a:lnTo>
                    <a:pt x="40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1" name="Freeform 2526"/>
            <p:cNvSpPr>
              <a:spLocks/>
            </p:cNvSpPr>
            <p:nvPr/>
          </p:nvSpPr>
          <p:spPr bwMode="auto">
            <a:xfrm>
              <a:off x="3642660" y="3953670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3 w 41"/>
                <a:gd name="T5" fmla="*/ 3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3 h 41"/>
                <a:gd name="T16" fmla="*/ 33 w 41"/>
                <a:gd name="T17" fmla="*/ 37 h 41"/>
                <a:gd name="T18" fmla="*/ 27 w 41"/>
                <a:gd name="T19" fmla="*/ 40 h 41"/>
                <a:gd name="T20" fmla="*/ 20 w 41"/>
                <a:gd name="T21" fmla="*/ 41 h 41"/>
                <a:gd name="T22" fmla="*/ 14 w 41"/>
                <a:gd name="T23" fmla="*/ 40 h 41"/>
                <a:gd name="T24" fmla="*/ 9 w 41"/>
                <a:gd name="T25" fmla="*/ 37 h 41"/>
                <a:gd name="T26" fmla="*/ 5 w 41"/>
                <a:gd name="T27" fmla="*/ 33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5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3" y="3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3"/>
                  </a:lnTo>
                  <a:lnTo>
                    <a:pt x="33" y="37"/>
                  </a:lnTo>
                  <a:lnTo>
                    <a:pt x="27" y="40"/>
                  </a:lnTo>
                  <a:lnTo>
                    <a:pt x="20" y="41"/>
                  </a:lnTo>
                  <a:lnTo>
                    <a:pt x="14" y="40"/>
                  </a:lnTo>
                  <a:lnTo>
                    <a:pt x="9" y="37"/>
                  </a:lnTo>
                  <a:lnTo>
                    <a:pt x="5" y="33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5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2" name="Freeform 2527"/>
            <p:cNvSpPr>
              <a:spLocks/>
            </p:cNvSpPr>
            <p:nvPr/>
          </p:nvSpPr>
          <p:spPr bwMode="auto">
            <a:xfrm>
              <a:off x="3825223" y="395367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3 h 41"/>
                <a:gd name="T16" fmla="*/ 32 w 41"/>
                <a:gd name="T17" fmla="*/ 37 h 41"/>
                <a:gd name="T18" fmla="*/ 27 w 41"/>
                <a:gd name="T19" fmla="*/ 40 h 41"/>
                <a:gd name="T20" fmla="*/ 21 w 41"/>
                <a:gd name="T21" fmla="*/ 41 h 41"/>
                <a:gd name="T22" fmla="*/ 14 w 41"/>
                <a:gd name="T23" fmla="*/ 40 h 41"/>
                <a:gd name="T24" fmla="*/ 8 w 41"/>
                <a:gd name="T25" fmla="*/ 37 h 41"/>
                <a:gd name="T26" fmla="*/ 4 w 41"/>
                <a:gd name="T27" fmla="*/ 33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3"/>
                  </a:lnTo>
                  <a:lnTo>
                    <a:pt x="32" y="37"/>
                  </a:lnTo>
                  <a:lnTo>
                    <a:pt x="27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3" name="Freeform 2528"/>
            <p:cNvSpPr>
              <a:spLocks/>
            </p:cNvSpPr>
            <p:nvPr/>
          </p:nvSpPr>
          <p:spPr bwMode="auto">
            <a:xfrm>
              <a:off x="4009373" y="3953670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3 h 41"/>
                <a:gd name="T16" fmla="*/ 32 w 41"/>
                <a:gd name="T17" fmla="*/ 37 h 41"/>
                <a:gd name="T18" fmla="*/ 27 w 41"/>
                <a:gd name="T19" fmla="*/ 40 h 41"/>
                <a:gd name="T20" fmla="*/ 20 w 41"/>
                <a:gd name="T21" fmla="*/ 41 h 41"/>
                <a:gd name="T22" fmla="*/ 14 w 41"/>
                <a:gd name="T23" fmla="*/ 40 h 41"/>
                <a:gd name="T24" fmla="*/ 8 w 41"/>
                <a:gd name="T25" fmla="*/ 37 h 41"/>
                <a:gd name="T26" fmla="*/ 3 w 41"/>
                <a:gd name="T27" fmla="*/ 33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8 w 41"/>
                <a:gd name="T37" fmla="*/ 3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3"/>
                  </a:lnTo>
                  <a:lnTo>
                    <a:pt x="32" y="37"/>
                  </a:lnTo>
                  <a:lnTo>
                    <a:pt x="27" y="40"/>
                  </a:lnTo>
                  <a:lnTo>
                    <a:pt x="20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3" y="33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4" name="Freeform 2529"/>
            <p:cNvSpPr>
              <a:spLocks/>
            </p:cNvSpPr>
            <p:nvPr/>
          </p:nvSpPr>
          <p:spPr bwMode="auto">
            <a:xfrm>
              <a:off x="4190348" y="3953670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3 h 41"/>
                <a:gd name="T16" fmla="*/ 32 w 40"/>
                <a:gd name="T17" fmla="*/ 37 h 41"/>
                <a:gd name="T18" fmla="*/ 26 w 40"/>
                <a:gd name="T19" fmla="*/ 40 h 41"/>
                <a:gd name="T20" fmla="*/ 21 w 40"/>
                <a:gd name="T21" fmla="*/ 41 h 41"/>
                <a:gd name="T22" fmla="*/ 14 w 40"/>
                <a:gd name="T23" fmla="*/ 40 h 41"/>
                <a:gd name="T24" fmla="*/ 8 w 40"/>
                <a:gd name="T25" fmla="*/ 37 h 41"/>
                <a:gd name="T26" fmla="*/ 4 w 40"/>
                <a:gd name="T27" fmla="*/ 33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3"/>
                  </a:lnTo>
                  <a:lnTo>
                    <a:pt x="32" y="37"/>
                  </a:lnTo>
                  <a:lnTo>
                    <a:pt x="26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5" name="Freeform 2530"/>
            <p:cNvSpPr>
              <a:spLocks/>
            </p:cNvSpPr>
            <p:nvPr/>
          </p:nvSpPr>
          <p:spPr bwMode="auto">
            <a:xfrm>
              <a:off x="4372910" y="3953670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0 h 41"/>
                <a:gd name="T4" fmla="*/ 34 w 42"/>
                <a:gd name="T5" fmla="*/ 3 h 41"/>
                <a:gd name="T6" fmla="*/ 38 w 42"/>
                <a:gd name="T7" fmla="*/ 9 h 41"/>
                <a:gd name="T8" fmla="*/ 41 w 42"/>
                <a:gd name="T9" fmla="*/ 14 h 41"/>
                <a:gd name="T10" fmla="*/ 42 w 42"/>
                <a:gd name="T11" fmla="*/ 20 h 41"/>
                <a:gd name="T12" fmla="*/ 41 w 42"/>
                <a:gd name="T13" fmla="*/ 27 h 41"/>
                <a:gd name="T14" fmla="*/ 38 w 42"/>
                <a:gd name="T15" fmla="*/ 33 h 41"/>
                <a:gd name="T16" fmla="*/ 34 w 42"/>
                <a:gd name="T17" fmla="*/ 37 h 41"/>
                <a:gd name="T18" fmla="*/ 28 w 42"/>
                <a:gd name="T19" fmla="*/ 40 h 41"/>
                <a:gd name="T20" fmla="*/ 21 w 42"/>
                <a:gd name="T21" fmla="*/ 41 h 41"/>
                <a:gd name="T22" fmla="*/ 14 w 42"/>
                <a:gd name="T23" fmla="*/ 40 h 41"/>
                <a:gd name="T24" fmla="*/ 9 w 42"/>
                <a:gd name="T25" fmla="*/ 37 h 41"/>
                <a:gd name="T26" fmla="*/ 4 w 42"/>
                <a:gd name="T27" fmla="*/ 33 h 41"/>
                <a:gd name="T28" fmla="*/ 2 w 42"/>
                <a:gd name="T29" fmla="*/ 27 h 41"/>
                <a:gd name="T30" fmla="*/ 0 w 42"/>
                <a:gd name="T31" fmla="*/ 20 h 41"/>
                <a:gd name="T32" fmla="*/ 2 w 42"/>
                <a:gd name="T33" fmla="*/ 14 h 41"/>
                <a:gd name="T34" fmla="*/ 4 w 42"/>
                <a:gd name="T35" fmla="*/ 9 h 41"/>
                <a:gd name="T36" fmla="*/ 9 w 42"/>
                <a:gd name="T37" fmla="*/ 3 h 41"/>
                <a:gd name="T38" fmla="*/ 14 w 42"/>
                <a:gd name="T39" fmla="*/ 0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0"/>
                  </a:lnTo>
                  <a:lnTo>
                    <a:pt x="34" y="3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2" y="20"/>
                  </a:lnTo>
                  <a:lnTo>
                    <a:pt x="41" y="27"/>
                  </a:lnTo>
                  <a:lnTo>
                    <a:pt x="38" y="33"/>
                  </a:lnTo>
                  <a:lnTo>
                    <a:pt x="34" y="37"/>
                  </a:lnTo>
                  <a:lnTo>
                    <a:pt x="28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9" y="37"/>
                  </a:lnTo>
                  <a:lnTo>
                    <a:pt x="4" y="33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6" name="Freeform 2531"/>
            <p:cNvSpPr>
              <a:spLocks/>
            </p:cNvSpPr>
            <p:nvPr/>
          </p:nvSpPr>
          <p:spPr bwMode="auto">
            <a:xfrm>
              <a:off x="4557060" y="3953670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3 h 41"/>
                <a:gd name="T16" fmla="*/ 32 w 41"/>
                <a:gd name="T17" fmla="*/ 37 h 41"/>
                <a:gd name="T18" fmla="*/ 27 w 41"/>
                <a:gd name="T19" fmla="*/ 40 h 41"/>
                <a:gd name="T20" fmla="*/ 20 w 41"/>
                <a:gd name="T21" fmla="*/ 41 h 41"/>
                <a:gd name="T22" fmla="*/ 14 w 41"/>
                <a:gd name="T23" fmla="*/ 40 h 41"/>
                <a:gd name="T24" fmla="*/ 9 w 41"/>
                <a:gd name="T25" fmla="*/ 37 h 41"/>
                <a:gd name="T26" fmla="*/ 4 w 41"/>
                <a:gd name="T27" fmla="*/ 33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3"/>
                  </a:lnTo>
                  <a:lnTo>
                    <a:pt x="32" y="37"/>
                  </a:lnTo>
                  <a:lnTo>
                    <a:pt x="27" y="40"/>
                  </a:lnTo>
                  <a:lnTo>
                    <a:pt x="20" y="41"/>
                  </a:lnTo>
                  <a:lnTo>
                    <a:pt x="14" y="40"/>
                  </a:lnTo>
                  <a:lnTo>
                    <a:pt x="9" y="37"/>
                  </a:lnTo>
                  <a:lnTo>
                    <a:pt x="4" y="33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7" name="Freeform 2532"/>
            <p:cNvSpPr>
              <a:spLocks/>
            </p:cNvSpPr>
            <p:nvPr/>
          </p:nvSpPr>
          <p:spPr bwMode="auto">
            <a:xfrm>
              <a:off x="4738035" y="3953670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0 h 41"/>
                <a:gd name="T4" fmla="*/ 33 w 40"/>
                <a:gd name="T5" fmla="*/ 3 h 41"/>
                <a:gd name="T6" fmla="*/ 38 w 40"/>
                <a:gd name="T7" fmla="*/ 9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8 w 40"/>
                <a:gd name="T15" fmla="*/ 33 h 41"/>
                <a:gd name="T16" fmla="*/ 33 w 40"/>
                <a:gd name="T17" fmla="*/ 37 h 41"/>
                <a:gd name="T18" fmla="*/ 26 w 40"/>
                <a:gd name="T19" fmla="*/ 40 h 41"/>
                <a:gd name="T20" fmla="*/ 21 w 40"/>
                <a:gd name="T21" fmla="*/ 41 h 41"/>
                <a:gd name="T22" fmla="*/ 14 w 40"/>
                <a:gd name="T23" fmla="*/ 40 h 41"/>
                <a:gd name="T24" fmla="*/ 8 w 40"/>
                <a:gd name="T25" fmla="*/ 37 h 41"/>
                <a:gd name="T26" fmla="*/ 4 w 40"/>
                <a:gd name="T27" fmla="*/ 33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0"/>
                  </a:lnTo>
                  <a:lnTo>
                    <a:pt x="33" y="3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8" y="33"/>
                  </a:lnTo>
                  <a:lnTo>
                    <a:pt x="33" y="37"/>
                  </a:lnTo>
                  <a:lnTo>
                    <a:pt x="26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8" name="Freeform 2533"/>
            <p:cNvSpPr>
              <a:spLocks/>
            </p:cNvSpPr>
            <p:nvPr/>
          </p:nvSpPr>
          <p:spPr bwMode="auto">
            <a:xfrm>
              <a:off x="4922185" y="3953670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3 h 41"/>
                <a:gd name="T16" fmla="*/ 32 w 40"/>
                <a:gd name="T17" fmla="*/ 37 h 41"/>
                <a:gd name="T18" fmla="*/ 26 w 40"/>
                <a:gd name="T19" fmla="*/ 40 h 41"/>
                <a:gd name="T20" fmla="*/ 19 w 40"/>
                <a:gd name="T21" fmla="*/ 41 h 41"/>
                <a:gd name="T22" fmla="*/ 14 w 40"/>
                <a:gd name="T23" fmla="*/ 40 h 41"/>
                <a:gd name="T24" fmla="*/ 8 w 40"/>
                <a:gd name="T25" fmla="*/ 37 h 41"/>
                <a:gd name="T26" fmla="*/ 4 w 40"/>
                <a:gd name="T27" fmla="*/ 33 h 41"/>
                <a:gd name="T28" fmla="*/ 0 w 40"/>
                <a:gd name="T29" fmla="*/ 27 h 41"/>
                <a:gd name="T30" fmla="*/ 0 w 40"/>
                <a:gd name="T31" fmla="*/ 20 h 41"/>
                <a:gd name="T32" fmla="*/ 0 w 40"/>
                <a:gd name="T33" fmla="*/ 14 h 41"/>
                <a:gd name="T34" fmla="*/ 4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3"/>
                  </a:lnTo>
                  <a:lnTo>
                    <a:pt x="32" y="37"/>
                  </a:lnTo>
                  <a:lnTo>
                    <a:pt x="26" y="40"/>
                  </a:lnTo>
                  <a:lnTo>
                    <a:pt x="19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" name="Freeform 2534"/>
            <p:cNvSpPr>
              <a:spLocks/>
            </p:cNvSpPr>
            <p:nvPr/>
          </p:nvSpPr>
          <p:spPr bwMode="auto">
            <a:xfrm>
              <a:off x="5104748" y="395367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3 w 41"/>
                <a:gd name="T5" fmla="*/ 3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3 h 41"/>
                <a:gd name="T16" fmla="*/ 33 w 41"/>
                <a:gd name="T17" fmla="*/ 37 h 41"/>
                <a:gd name="T18" fmla="*/ 27 w 41"/>
                <a:gd name="T19" fmla="*/ 40 h 41"/>
                <a:gd name="T20" fmla="*/ 21 w 41"/>
                <a:gd name="T21" fmla="*/ 41 h 41"/>
                <a:gd name="T22" fmla="*/ 14 w 41"/>
                <a:gd name="T23" fmla="*/ 40 h 41"/>
                <a:gd name="T24" fmla="*/ 9 w 41"/>
                <a:gd name="T25" fmla="*/ 37 h 41"/>
                <a:gd name="T26" fmla="*/ 5 w 41"/>
                <a:gd name="T27" fmla="*/ 33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3" y="3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3"/>
                  </a:lnTo>
                  <a:lnTo>
                    <a:pt x="33" y="37"/>
                  </a:lnTo>
                  <a:lnTo>
                    <a:pt x="27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9" y="37"/>
                  </a:lnTo>
                  <a:lnTo>
                    <a:pt x="5" y="33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0" name="Freeform 2535"/>
            <p:cNvSpPr>
              <a:spLocks/>
            </p:cNvSpPr>
            <p:nvPr/>
          </p:nvSpPr>
          <p:spPr bwMode="auto">
            <a:xfrm>
              <a:off x="5287310" y="3953670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3 w 41"/>
                <a:gd name="T5" fmla="*/ 3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3 h 41"/>
                <a:gd name="T16" fmla="*/ 33 w 41"/>
                <a:gd name="T17" fmla="*/ 37 h 41"/>
                <a:gd name="T18" fmla="*/ 27 w 41"/>
                <a:gd name="T19" fmla="*/ 40 h 41"/>
                <a:gd name="T20" fmla="*/ 20 w 41"/>
                <a:gd name="T21" fmla="*/ 41 h 41"/>
                <a:gd name="T22" fmla="*/ 14 w 41"/>
                <a:gd name="T23" fmla="*/ 40 h 41"/>
                <a:gd name="T24" fmla="*/ 9 w 41"/>
                <a:gd name="T25" fmla="*/ 37 h 41"/>
                <a:gd name="T26" fmla="*/ 3 w 41"/>
                <a:gd name="T27" fmla="*/ 33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3" y="3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3"/>
                  </a:lnTo>
                  <a:lnTo>
                    <a:pt x="33" y="37"/>
                  </a:lnTo>
                  <a:lnTo>
                    <a:pt x="27" y="40"/>
                  </a:lnTo>
                  <a:lnTo>
                    <a:pt x="20" y="41"/>
                  </a:lnTo>
                  <a:lnTo>
                    <a:pt x="14" y="40"/>
                  </a:lnTo>
                  <a:lnTo>
                    <a:pt x="9" y="37"/>
                  </a:lnTo>
                  <a:lnTo>
                    <a:pt x="3" y="33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1" name="Freeform 2536"/>
            <p:cNvSpPr>
              <a:spLocks/>
            </p:cNvSpPr>
            <p:nvPr/>
          </p:nvSpPr>
          <p:spPr bwMode="auto">
            <a:xfrm>
              <a:off x="5469873" y="395367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3 h 41"/>
                <a:gd name="T16" fmla="*/ 32 w 41"/>
                <a:gd name="T17" fmla="*/ 37 h 41"/>
                <a:gd name="T18" fmla="*/ 27 w 41"/>
                <a:gd name="T19" fmla="*/ 40 h 41"/>
                <a:gd name="T20" fmla="*/ 21 w 41"/>
                <a:gd name="T21" fmla="*/ 41 h 41"/>
                <a:gd name="T22" fmla="*/ 14 w 41"/>
                <a:gd name="T23" fmla="*/ 40 h 41"/>
                <a:gd name="T24" fmla="*/ 8 w 41"/>
                <a:gd name="T25" fmla="*/ 37 h 41"/>
                <a:gd name="T26" fmla="*/ 4 w 41"/>
                <a:gd name="T27" fmla="*/ 33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3"/>
                  </a:lnTo>
                  <a:lnTo>
                    <a:pt x="32" y="37"/>
                  </a:lnTo>
                  <a:lnTo>
                    <a:pt x="27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2" name="Freeform 2537"/>
            <p:cNvSpPr>
              <a:spLocks/>
            </p:cNvSpPr>
            <p:nvPr/>
          </p:nvSpPr>
          <p:spPr bwMode="auto">
            <a:xfrm>
              <a:off x="5652435" y="3953670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0 h 41"/>
                <a:gd name="T4" fmla="*/ 33 w 42"/>
                <a:gd name="T5" fmla="*/ 3 h 41"/>
                <a:gd name="T6" fmla="*/ 37 w 42"/>
                <a:gd name="T7" fmla="*/ 9 h 41"/>
                <a:gd name="T8" fmla="*/ 40 w 42"/>
                <a:gd name="T9" fmla="*/ 14 h 41"/>
                <a:gd name="T10" fmla="*/ 42 w 42"/>
                <a:gd name="T11" fmla="*/ 20 h 41"/>
                <a:gd name="T12" fmla="*/ 40 w 42"/>
                <a:gd name="T13" fmla="*/ 27 h 41"/>
                <a:gd name="T14" fmla="*/ 37 w 42"/>
                <a:gd name="T15" fmla="*/ 33 h 41"/>
                <a:gd name="T16" fmla="*/ 33 w 42"/>
                <a:gd name="T17" fmla="*/ 37 h 41"/>
                <a:gd name="T18" fmla="*/ 28 w 42"/>
                <a:gd name="T19" fmla="*/ 40 h 41"/>
                <a:gd name="T20" fmla="*/ 21 w 42"/>
                <a:gd name="T21" fmla="*/ 41 h 41"/>
                <a:gd name="T22" fmla="*/ 14 w 42"/>
                <a:gd name="T23" fmla="*/ 40 h 41"/>
                <a:gd name="T24" fmla="*/ 8 w 42"/>
                <a:gd name="T25" fmla="*/ 37 h 41"/>
                <a:gd name="T26" fmla="*/ 4 w 42"/>
                <a:gd name="T27" fmla="*/ 33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3 h 41"/>
                <a:gd name="T38" fmla="*/ 14 w 42"/>
                <a:gd name="T39" fmla="*/ 0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0"/>
                  </a:lnTo>
                  <a:lnTo>
                    <a:pt x="33" y="3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2" y="20"/>
                  </a:lnTo>
                  <a:lnTo>
                    <a:pt x="40" y="27"/>
                  </a:lnTo>
                  <a:lnTo>
                    <a:pt x="37" y="33"/>
                  </a:lnTo>
                  <a:lnTo>
                    <a:pt x="33" y="37"/>
                  </a:lnTo>
                  <a:lnTo>
                    <a:pt x="28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3" name="Freeform 2538"/>
            <p:cNvSpPr>
              <a:spLocks/>
            </p:cNvSpPr>
            <p:nvPr/>
          </p:nvSpPr>
          <p:spPr bwMode="auto">
            <a:xfrm>
              <a:off x="5834998" y="3953670"/>
              <a:ext cx="33338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3 h 41"/>
                <a:gd name="T16" fmla="*/ 32 w 40"/>
                <a:gd name="T17" fmla="*/ 37 h 41"/>
                <a:gd name="T18" fmla="*/ 26 w 40"/>
                <a:gd name="T19" fmla="*/ 40 h 41"/>
                <a:gd name="T20" fmla="*/ 19 w 40"/>
                <a:gd name="T21" fmla="*/ 41 h 41"/>
                <a:gd name="T22" fmla="*/ 14 w 40"/>
                <a:gd name="T23" fmla="*/ 40 h 41"/>
                <a:gd name="T24" fmla="*/ 8 w 40"/>
                <a:gd name="T25" fmla="*/ 37 h 41"/>
                <a:gd name="T26" fmla="*/ 4 w 40"/>
                <a:gd name="T27" fmla="*/ 33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3"/>
                  </a:lnTo>
                  <a:lnTo>
                    <a:pt x="32" y="37"/>
                  </a:lnTo>
                  <a:lnTo>
                    <a:pt x="26" y="40"/>
                  </a:lnTo>
                  <a:lnTo>
                    <a:pt x="19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4" name="Freeform 2539"/>
            <p:cNvSpPr>
              <a:spLocks/>
            </p:cNvSpPr>
            <p:nvPr/>
          </p:nvSpPr>
          <p:spPr bwMode="auto">
            <a:xfrm>
              <a:off x="6017560" y="395367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8 w 41"/>
                <a:gd name="T3" fmla="*/ 0 h 41"/>
                <a:gd name="T4" fmla="*/ 34 w 41"/>
                <a:gd name="T5" fmla="*/ 3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3 h 41"/>
                <a:gd name="T16" fmla="*/ 34 w 41"/>
                <a:gd name="T17" fmla="*/ 37 h 41"/>
                <a:gd name="T18" fmla="*/ 28 w 41"/>
                <a:gd name="T19" fmla="*/ 40 h 41"/>
                <a:gd name="T20" fmla="*/ 21 w 41"/>
                <a:gd name="T21" fmla="*/ 41 h 41"/>
                <a:gd name="T22" fmla="*/ 14 w 41"/>
                <a:gd name="T23" fmla="*/ 40 h 41"/>
                <a:gd name="T24" fmla="*/ 9 w 41"/>
                <a:gd name="T25" fmla="*/ 37 h 41"/>
                <a:gd name="T26" fmla="*/ 4 w 41"/>
                <a:gd name="T27" fmla="*/ 33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8" y="0"/>
                  </a:lnTo>
                  <a:lnTo>
                    <a:pt x="34" y="3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3"/>
                  </a:lnTo>
                  <a:lnTo>
                    <a:pt x="34" y="37"/>
                  </a:lnTo>
                  <a:lnTo>
                    <a:pt x="28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9" y="37"/>
                  </a:lnTo>
                  <a:lnTo>
                    <a:pt x="4" y="33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5" name="Freeform 2540"/>
            <p:cNvSpPr>
              <a:spLocks/>
            </p:cNvSpPr>
            <p:nvPr/>
          </p:nvSpPr>
          <p:spPr bwMode="auto">
            <a:xfrm>
              <a:off x="6201710" y="3953670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3 h 41"/>
                <a:gd name="T16" fmla="*/ 32 w 41"/>
                <a:gd name="T17" fmla="*/ 37 h 41"/>
                <a:gd name="T18" fmla="*/ 27 w 41"/>
                <a:gd name="T19" fmla="*/ 40 h 41"/>
                <a:gd name="T20" fmla="*/ 20 w 41"/>
                <a:gd name="T21" fmla="*/ 41 h 41"/>
                <a:gd name="T22" fmla="*/ 14 w 41"/>
                <a:gd name="T23" fmla="*/ 40 h 41"/>
                <a:gd name="T24" fmla="*/ 9 w 41"/>
                <a:gd name="T25" fmla="*/ 37 h 41"/>
                <a:gd name="T26" fmla="*/ 4 w 41"/>
                <a:gd name="T27" fmla="*/ 33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4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3"/>
                  </a:lnTo>
                  <a:lnTo>
                    <a:pt x="32" y="37"/>
                  </a:lnTo>
                  <a:lnTo>
                    <a:pt x="27" y="40"/>
                  </a:lnTo>
                  <a:lnTo>
                    <a:pt x="20" y="41"/>
                  </a:lnTo>
                  <a:lnTo>
                    <a:pt x="14" y="40"/>
                  </a:lnTo>
                  <a:lnTo>
                    <a:pt x="9" y="37"/>
                  </a:lnTo>
                  <a:lnTo>
                    <a:pt x="4" y="33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4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" name="Freeform 2541"/>
            <p:cNvSpPr>
              <a:spLocks/>
            </p:cNvSpPr>
            <p:nvPr/>
          </p:nvSpPr>
          <p:spPr bwMode="auto">
            <a:xfrm>
              <a:off x="6382685" y="3953670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8 w 40"/>
                <a:gd name="T7" fmla="*/ 9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8 w 40"/>
                <a:gd name="T15" fmla="*/ 33 h 41"/>
                <a:gd name="T16" fmla="*/ 32 w 40"/>
                <a:gd name="T17" fmla="*/ 37 h 41"/>
                <a:gd name="T18" fmla="*/ 26 w 40"/>
                <a:gd name="T19" fmla="*/ 40 h 41"/>
                <a:gd name="T20" fmla="*/ 21 w 40"/>
                <a:gd name="T21" fmla="*/ 41 h 41"/>
                <a:gd name="T22" fmla="*/ 14 w 40"/>
                <a:gd name="T23" fmla="*/ 40 h 41"/>
                <a:gd name="T24" fmla="*/ 8 w 40"/>
                <a:gd name="T25" fmla="*/ 37 h 41"/>
                <a:gd name="T26" fmla="*/ 4 w 40"/>
                <a:gd name="T27" fmla="*/ 33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8" y="33"/>
                  </a:lnTo>
                  <a:lnTo>
                    <a:pt x="32" y="37"/>
                  </a:lnTo>
                  <a:lnTo>
                    <a:pt x="26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7" name="Freeform 2542"/>
            <p:cNvSpPr>
              <a:spLocks/>
            </p:cNvSpPr>
            <p:nvPr/>
          </p:nvSpPr>
          <p:spPr bwMode="auto">
            <a:xfrm>
              <a:off x="6566835" y="3953670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3 h 41"/>
                <a:gd name="T16" fmla="*/ 32 w 40"/>
                <a:gd name="T17" fmla="*/ 37 h 41"/>
                <a:gd name="T18" fmla="*/ 26 w 40"/>
                <a:gd name="T19" fmla="*/ 40 h 41"/>
                <a:gd name="T20" fmla="*/ 19 w 40"/>
                <a:gd name="T21" fmla="*/ 41 h 41"/>
                <a:gd name="T22" fmla="*/ 14 w 40"/>
                <a:gd name="T23" fmla="*/ 40 h 41"/>
                <a:gd name="T24" fmla="*/ 8 w 40"/>
                <a:gd name="T25" fmla="*/ 37 h 41"/>
                <a:gd name="T26" fmla="*/ 3 w 40"/>
                <a:gd name="T27" fmla="*/ 33 h 41"/>
                <a:gd name="T28" fmla="*/ 0 w 40"/>
                <a:gd name="T29" fmla="*/ 27 h 41"/>
                <a:gd name="T30" fmla="*/ 0 w 40"/>
                <a:gd name="T31" fmla="*/ 20 h 41"/>
                <a:gd name="T32" fmla="*/ 0 w 40"/>
                <a:gd name="T33" fmla="*/ 14 h 41"/>
                <a:gd name="T34" fmla="*/ 3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3"/>
                  </a:lnTo>
                  <a:lnTo>
                    <a:pt x="32" y="37"/>
                  </a:lnTo>
                  <a:lnTo>
                    <a:pt x="26" y="40"/>
                  </a:lnTo>
                  <a:lnTo>
                    <a:pt x="19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3" y="33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8" name="Freeform 2543"/>
            <p:cNvSpPr>
              <a:spLocks/>
            </p:cNvSpPr>
            <p:nvPr/>
          </p:nvSpPr>
          <p:spPr bwMode="auto">
            <a:xfrm>
              <a:off x="6749398" y="395367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3 w 41"/>
                <a:gd name="T5" fmla="*/ 3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3 h 41"/>
                <a:gd name="T16" fmla="*/ 33 w 41"/>
                <a:gd name="T17" fmla="*/ 37 h 41"/>
                <a:gd name="T18" fmla="*/ 27 w 41"/>
                <a:gd name="T19" fmla="*/ 40 h 41"/>
                <a:gd name="T20" fmla="*/ 21 w 41"/>
                <a:gd name="T21" fmla="*/ 41 h 41"/>
                <a:gd name="T22" fmla="*/ 14 w 41"/>
                <a:gd name="T23" fmla="*/ 40 h 41"/>
                <a:gd name="T24" fmla="*/ 9 w 41"/>
                <a:gd name="T25" fmla="*/ 37 h 41"/>
                <a:gd name="T26" fmla="*/ 5 w 41"/>
                <a:gd name="T27" fmla="*/ 33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3" y="3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3"/>
                  </a:lnTo>
                  <a:lnTo>
                    <a:pt x="33" y="37"/>
                  </a:lnTo>
                  <a:lnTo>
                    <a:pt x="27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9" y="37"/>
                  </a:lnTo>
                  <a:lnTo>
                    <a:pt x="5" y="33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9" name="Freeform 2544"/>
            <p:cNvSpPr>
              <a:spLocks/>
            </p:cNvSpPr>
            <p:nvPr/>
          </p:nvSpPr>
          <p:spPr bwMode="auto">
            <a:xfrm>
              <a:off x="6931960" y="3953670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0 h 41"/>
                <a:gd name="T4" fmla="*/ 34 w 42"/>
                <a:gd name="T5" fmla="*/ 3 h 41"/>
                <a:gd name="T6" fmla="*/ 38 w 42"/>
                <a:gd name="T7" fmla="*/ 9 h 41"/>
                <a:gd name="T8" fmla="*/ 41 w 42"/>
                <a:gd name="T9" fmla="*/ 14 h 41"/>
                <a:gd name="T10" fmla="*/ 42 w 42"/>
                <a:gd name="T11" fmla="*/ 20 h 41"/>
                <a:gd name="T12" fmla="*/ 41 w 42"/>
                <a:gd name="T13" fmla="*/ 27 h 41"/>
                <a:gd name="T14" fmla="*/ 38 w 42"/>
                <a:gd name="T15" fmla="*/ 33 h 41"/>
                <a:gd name="T16" fmla="*/ 34 w 42"/>
                <a:gd name="T17" fmla="*/ 37 h 41"/>
                <a:gd name="T18" fmla="*/ 28 w 42"/>
                <a:gd name="T19" fmla="*/ 40 h 41"/>
                <a:gd name="T20" fmla="*/ 21 w 42"/>
                <a:gd name="T21" fmla="*/ 41 h 41"/>
                <a:gd name="T22" fmla="*/ 14 w 42"/>
                <a:gd name="T23" fmla="*/ 40 h 41"/>
                <a:gd name="T24" fmla="*/ 8 w 42"/>
                <a:gd name="T25" fmla="*/ 37 h 41"/>
                <a:gd name="T26" fmla="*/ 4 w 42"/>
                <a:gd name="T27" fmla="*/ 33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3 h 41"/>
                <a:gd name="T38" fmla="*/ 14 w 42"/>
                <a:gd name="T39" fmla="*/ 0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0"/>
                  </a:lnTo>
                  <a:lnTo>
                    <a:pt x="34" y="3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2" y="20"/>
                  </a:lnTo>
                  <a:lnTo>
                    <a:pt x="41" y="27"/>
                  </a:lnTo>
                  <a:lnTo>
                    <a:pt x="38" y="33"/>
                  </a:lnTo>
                  <a:lnTo>
                    <a:pt x="34" y="37"/>
                  </a:lnTo>
                  <a:lnTo>
                    <a:pt x="28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" name="Freeform 2545"/>
            <p:cNvSpPr>
              <a:spLocks/>
            </p:cNvSpPr>
            <p:nvPr/>
          </p:nvSpPr>
          <p:spPr bwMode="auto">
            <a:xfrm>
              <a:off x="7114523" y="3953670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3 h 41"/>
                <a:gd name="T16" fmla="*/ 32 w 41"/>
                <a:gd name="T17" fmla="*/ 37 h 41"/>
                <a:gd name="T18" fmla="*/ 27 w 41"/>
                <a:gd name="T19" fmla="*/ 40 h 41"/>
                <a:gd name="T20" fmla="*/ 20 w 41"/>
                <a:gd name="T21" fmla="*/ 41 h 41"/>
                <a:gd name="T22" fmla="*/ 14 w 41"/>
                <a:gd name="T23" fmla="*/ 40 h 41"/>
                <a:gd name="T24" fmla="*/ 8 w 41"/>
                <a:gd name="T25" fmla="*/ 37 h 41"/>
                <a:gd name="T26" fmla="*/ 4 w 41"/>
                <a:gd name="T27" fmla="*/ 33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3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3"/>
                  </a:lnTo>
                  <a:lnTo>
                    <a:pt x="32" y="37"/>
                  </a:lnTo>
                  <a:lnTo>
                    <a:pt x="27" y="40"/>
                  </a:lnTo>
                  <a:lnTo>
                    <a:pt x="20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" name="Freeform 2557"/>
            <p:cNvSpPr>
              <a:spLocks/>
            </p:cNvSpPr>
            <p:nvPr/>
          </p:nvSpPr>
          <p:spPr bwMode="auto">
            <a:xfrm>
              <a:off x="5744510" y="4136232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3 w 40"/>
                <a:gd name="T27" fmla="*/ 32 h 41"/>
                <a:gd name="T28" fmla="*/ 0 w 40"/>
                <a:gd name="T29" fmla="*/ 27 h 41"/>
                <a:gd name="T30" fmla="*/ 0 w 40"/>
                <a:gd name="T31" fmla="*/ 21 h 41"/>
                <a:gd name="T32" fmla="*/ 0 w 40"/>
                <a:gd name="T33" fmla="*/ 14 h 41"/>
                <a:gd name="T34" fmla="*/ 3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2" name="Freeform 2558"/>
            <p:cNvSpPr>
              <a:spLocks/>
            </p:cNvSpPr>
            <p:nvPr/>
          </p:nvSpPr>
          <p:spPr bwMode="auto">
            <a:xfrm>
              <a:off x="5927073" y="4136232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2 h 41"/>
                <a:gd name="T4" fmla="*/ 33 w 41"/>
                <a:gd name="T5" fmla="*/ 4 h 41"/>
                <a:gd name="T6" fmla="*/ 37 w 41"/>
                <a:gd name="T7" fmla="*/ 9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2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3" name="Freeform 2559"/>
            <p:cNvSpPr>
              <a:spLocks/>
            </p:cNvSpPr>
            <p:nvPr/>
          </p:nvSpPr>
          <p:spPr bwMode="auto">
            <a:xfrm>
              <a:off x="6109635" y="4136232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3 w 41"/>
                <a:gd name="T5" fmla="*/ 4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1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3 w 41"/>
                <a:gd name="T23" fmla="*/ 39 h 41"/>
                <a:gd name="T24" fmla="*/ 7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9 h 41"/>
                <a:gd name="T36" fmla="*/ 7 w 41"/>
                <a:gd name="T37" fmla="*/ 4 h 41"/>
                <a:gd name="T38" fmla="*/ 13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3" y="39"/>
                  </a:lnTo>
                  <a:lnTo>
                    <a:pt x="7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9"/>
                  </a:lnTo>
                  <a:lnTo>
                    <a:pt x="7" y="4"/>
                  </a:lnTo>
                  <a:lnTo>
                    <a:pt x="13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4" name="Freeform 2560"/>
            <p:cNvSpPr>
              <a:spLocks/>
            </p:cNvSpPr>
            <p:nvPr/>
          </p:nvSpPr>
          <p:spPr bwMode="auto">
            <a:xfrm>
              <a:off x="6292198" y="4136232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1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5" name="Freeform 2561"/>
            <p:cNvSpPr>
              <a:spLocks/>
            </p:cNvSpPr>
            <p:nvPr/>
          </p:nvSpPr>
          <p:spPr bwMode="auto">
            <a:xfrm>
              <a:off x="6474760" y="4136232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2 h 41"/>
                <a:gd name="T4" fmla="*/ 33 w 42"/>
                <a:gd name="T5" fmla="*/ 4 h 41"/>
                <a:gd name="T6" fmla="*/ 37 w 42"/>
                <a:gd name="T7" fmla="*/ 9 h 41"/>
                <a:gd name="T8" fmla="*/ 40 w 42"/>
                <a:gd name="T9" fmla="*/ 14 h 41"/>
                <a:gd name="T10" fmla="*/ 42 w 42"/>
                <a:gd name="T11" fmla="*/ 21 h 41"/>
                <a:gd name="T12" fmla="*/ 40 w 42"/>
                <a:gd name="T13" fmla="*/ 27 h 41"/>
                <a:gd name="T14" fmla="*/ 37 w 42"/>
                <a:gd name="T15" fmla="*/ 32 h 41"/>
                <a:gd name="T16" fmla="*/ 33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8 w 42"/>
                <a:gd name="T25" fmla="*/ 37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1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4 h 41"/>
                <a:gd name="T38" fmla="*/ 14 w 42"/>
                <a:gd name="T39" fmla="*/ 2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2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2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6" name="Freeform 2562"/>
            <p:cNvSpPr>
              <a:spLocks/>
            </p:cNvSpPr>
            <p:nvPr/>
          </p:nvSpPr>
          <p:spPr bwMode="auto">
            <a:xfrm>
              <a:off x="6657323" y="4136232"/>
              <a:ext cx="33338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7" name="Freeform 2563"/>
            <p:cNvSpPr>
              <a:spLocks/>
            </p:cNvSpPr>
            <p:nvPr/>
          </p:nvSpPr>
          <p:spPr bwMode="auto">
            <a:xfrm>
              <a:off x="6839885" y="4136232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8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8" name="Freeform 2564"/>
            <p:cNvSpPr>
              <a:spLocks/>
            </p:cNvSpPr>
            <p:nvPr/>
          </p:nvSpPr>
          <p:spPr bwMode="auto">
            <a:xfrm>
              <a:off x="7024035" y="4136232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" name="Freeform 2565"/>
            <p:cNvSpPr>
              <a:spLocks/>
            </p:cNvSpPr>
            <p:nvPr/>
          </p:nvSpPr>
          <p:spPr bwMode="auto">
            <a:xfrm>
              <a:off x="7205010" y="4136232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6 w 40"/>
                <a:gd name="T7" fmla="*/ 9 h 41"/>
                <a:gd name="T8" fmla="*/ 40 w 40"/>
                <a:gd name="T9" fmla="*/ 14 h 41"/>
                <a:gd name="T10" fmla="*/ 40 w 40"/>
                <a:gd name="T11" fmla="*/ 21 h 41"/>
                <a:gd name="T12" fmla="*/ 40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40" y="14"/>
                  </a:lnTo>
                  <a:lnTo>
                    <a:pt x="40" y="21"/>
                  </a:lnTo>
                  <a:lnTo>
                    <a:pt x="40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" name="Freeform 2380"/>
            <p:cNvSpPr>
              <a:spLocks/>
            </p:cNvSpPr>
            <p:nvPr/>
          </p:nvSpPr>
          <p:spPr bwMode="auto">
            <a:xfrm>
              <a:off x="10025345" y="2488407"/>
              <a:ext cx="33338" cy="33338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8 w 40"/>
                <a:gd name="T7" fmla="*/ 8 h 41"/>
                <a:gd name="T8" fmla="*/ 40 w 40"/>
                <a:gd name="T9" fmla="*/ 14 h 41"/>
                <a:gd name="T10" fmla="*/ 40 w 40"/>
                <a:gd name="T11" fmla="*/ 21 h 41"/>
                <a:gd name="T12" fmla="*/ 40 w 40"/>
                <a:gd name="T13" fmla="*/ 27 h 41"/>
                <a:gd name="T14" fmla="*/ 38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21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8" y="8"/>
                  </a:lnTo>
                  <a:lnTo>
                    <a:pt x="40" y="14"/>
                  </a:lnTo>
                  <a:lnTo>
                    <a:pt x="40" y="21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" name="Freeform 2381"/>
            <p:cNvSpPr>
              <a:spLocks/>
            </p:cNvSpPr>
            <p:nvPr/>
          </p:nvSpPr>
          <p:spPr bwMode="auto">
            <a:xfrm>
              <a:off x="10209495" y="2488407"/>
              <a:ext cx="31750" cy="33338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19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3 w 40"/>
                <a:gd name="T27" fmla="*/ 32 h 41"/>
                <a:gd name="T28" fmla="*/ 0 w 40"/>
                <a:gd name="T29" fmla="*/ 27 h 41"/>
                <a:gd name="T30" fmla="*/ 0 w 40"/>
                <a:gd name="T31" fmla="*/ 21 h 41"/>
                <a:gd name="T32" fmla="*/ 0 w 40"/>
                <a:gd name="T33" fmla="*/ 14 h 41"/>
                <a:gd name="T34" fmla="*/ 3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" name="Freeform 2382"/>
            <p:cNvSpPr>
              <a:spLocks/>
            </p:cNvSpPr>
            <p:nvPr/>
          </p:nvSpPr>
          <p:spPr bwMode="auto">
            <a:xfrm>
              <a:off x="10392057" y="2488407"/>
              <a:ext cx="31750" cy="33338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0 w 41"/>
                <a:gd name="T9" fmla="*/ 14 h 41"/>
                <a:gd name="T10" fmla="*/ 41 w 41"/>
                <a:gd name="T11" fmla="*/ 21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5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" name="Freeform 2383"/>
            <p:cNvSpPr>
              <a:spLocks/>
            </p:cNvSpPr>
            <p:nvPr/>
          </p:nvSpPr>
          <p:spPr bwMode="auto">
            <a:xfrm>
              <a:off x="10574620" y="2488407"/>
              <a:ext cx="33338" cy="33338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4 w 42"/>
                <a:gd name="T5" fmla="*/ 4 h 41"/>
                <a:gd name="T6" fmla="*/ 38 w 42"/>
                <a:gd name="T7" fmla="*/ 8 h 41"/>
                <a:gd name="T8" fmla="*/ 41 w 42"/>
                <a:gd name="T9" fmla="*/ 14 h 41"/>
                <a:gd name="T10" fmla="*/ 42 w 42"/>
                <a:gd name="T11" fmla="*/ 21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8 h 41"/>
                <a:gd name="T18" fmla="*/ 28 w 42"/>
                <a:gd name="T19" fmla="*/ 41 h 41"/>
                <a:gd name="T20" fmla="*/ 21 w 42"/>
                <a:gd name="T21" fmla="*/ 41 h 41"/>
                <a:gd name="T22" fmla="*/ 14 w 42"/>
                <a:gd name="T23" fmla="*/ 41 h 41"/>
                <a:gd name="T24" fmla="*/ 8 w 42"/>
                <a:gd name="T25" fmla="*/ 38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1 h 41"/>
                <a:gd name="T32" fmla="*/ 1 w 42"/>
                <a:gd name="T33" fmla="*/ 14 h 41"/>
                <a:gd name="T34" fmla="*/ 4 w 42"/>
                <a:gd name="T35" fmla="*/ 8 h 41"/>
                <a:gd name="T36" fmla="*/ 8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4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2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8"/>
                  </a:lnTo>
                  <a:lnTo>
                    <a:pt x="28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" name="Freeform 2384"/>
            <p:cNvSpPr>
              <a:spLocks/>
            </p:cNvSpPr>
            <p:nvPr/>
          </p:nvSpPr>
          <p:spPr bwMode="auto">
            <a:xfrm>
              <a:off x="10757182" y="2488407"/>
              <a:ext cx="31750" cy="33338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4 w 41"/>
                <a:gd name="T23" fmla="*/ 41 h 41"/>
                <a:gd name="T24" fmla="*/ 8 w 41"/>
                <a:gd name="T25" fmla="*/ 38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1 h 41"/>
                <a:gd name="T32" fmla="*/ 1 w 41"/>
                <a:gd name="T33" fmla="*/ 14 h 41"/>
                <a:gd name="T34" fmla="*/ 4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" name="Freeform 2385"/>
            <p:cNvSpPr>
              <a:spLocks/>
            </p:cNvSpPr>
            <p:nvPr/>
          </p:nvSpPr>
          <p:spPr bwMode="auto">
            <a:xfrm>
              <a:off x="7377395" y="26725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" name="Freeform 2386"/>
            <p:cNvSpPr>
              <a:spLocks/>
            </p:cNvSpPr>
            <p:nvPr/>
          </p:nvSpPr>
          <p:spPr bwMode="auto">
            <a:xfrm>
              <a:off x="7558370" y="2672557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0 h 41"/>
                <a:gd name="T4" fmla="*/ 33 w 42"/>
                <a:gd name="T5" fmla="*/ 3 h 41"/>
                <a:gd name="T6" fmla="*/ 38 w 42"/>
                <a:gd name="T7" fmla="*/ 9 h 41"/>
                <a:gd name="T8" fmla="*/ 40 w 42"/>
                <a:gd name="T9" fmla="*/ 14 h 41"/>
                <a:gd name="T10" fmla="*/ 42 w 42"/>
                <a:gd name="T11" fmla="*/ 20 h 41"/>
                <a:gd name="T12" fmla="*/ 40 w 42"/>
                <a:gd name="T13" fmla="*/ 27 h 41"/>
                <a:gd name="T14" fmla="*/ 38 w 42"/>
                <a:gd name="T15" fmla="*/ 32 h 41"/>
                <a:gd name="T16" fmla="*/ 33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8 w 42"/>
                <a:gd name="T25" fmla="*/ 37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3 h 41"/>
                <a:gd name="T38" fmla="*/ 14 w 42"/>
                <a:gd name="T39" fmla="*/ 0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0"/>
                  </a:lnTo>
                  <a:lnTo>
                    <a:pt x="33" y="3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2" y="20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3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7" name="Freeform 2387"/>
            <p:cNvSpPr>
              <a:spLocks/>
            </p:cNvSpPr>
            <p:nvPr/>
          </p:nvSpPr>
          <p:spPr bwMode="auto">
            <a:xfrm>
              <a:off x="7742520" y="2672557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8" name="Freeform 2388"/>
            <p:cNvSpPr>
              <a:spLocks/>
            </p:cNvSpPr>
            <p:nvPr/>
          </p:nvSpPr>
          <p:spPr bwMode="auto">
            <a:xfrm>
              <a:off x="7925082" y="26725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3 w 41"/>
                <a:gd name="T5" fmla="*/ 3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3" y="3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9" name="Freeform 2389"/>
            <p:cNvSpPr>
              <a:spLocks/>
            </p:cNvSpPr>
            <p:nvPr/>
          </p:nvSpPr>
          <p:spPr bwMode="auto">
            <a:xfrm>
              <a:off x="8107645" y="2672557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3 w 41"/>
                <a:gd name="T5" fmla="*/ 3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3" y="3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" name="Freeform 2390"/>
            <p:cNvSpPr>
              <a:spLocks/>
            </p:cNvSpPr>
            <p:nvPr/>
          </p:nvSpPr>
          <p:spPr bwMode="auto">
            <a:xfrm>
              <a:off x="8290207" y="26725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6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" name="Freeform 2391"/>
            <p:cNvSpPr>
              <a:spLocks/>
            </p:cNvSpPr>
            <p:nvPr/>
          </p:nvSpPr>
          <p:spPr bwMode="auto">
            <a:xfrm>
              <a:off x="8474357" y="2672557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3 w 41"/>
                <a:gd name="T23" fmla="*/ 39 h 41"/>
                <a:gd name="T24" fmla="*/ 7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7 w 41"/>
                <a:gd name="T37" fmla="*/ 3 h 41"/>
                <a:gd name="T38" fmla="*/ 13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3" y="39"/>
                  </a:lnTo>
                  <a:lnTo>
                    <a:pt x="7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7" y="3"/>
                  </a:lnTo>
                  <a:lnTo>
                    <a:pt x="13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" name="Freeform 2392"/>
            <p:cNvSpPr>
              <a:spLocks/>
            </p:cNvSpPr>
            <p:nvPr/>
          </p:nvSpPr>
          <p:spPr bwMode="auto">
            <a:xfrm>
              <a:off x="8655332" y="2672557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" name="Freeform 2393"/>
            <p:cNvSpPr>
              <a:spLocks/>
            </p:cNvSpPr>
            <p:nvPr/>
          </p:nvSpPr>
          <p:spPr bwMode="auto">
            <a:xfrm>
              <a:off x="8837895" y="2672557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0 h 41"/>
                <a:gd name="T4" fmla="*/ 34 w 42"/>
                <a:gd name="T5" fmla="*/ 3 h 41"/>
                <a:gd name="T6" fmla="*/ 38 w 42"/>
                <a:gd name="T7" fmla="*/ 9 h 41"/>
                <a:gd name="T8" fmla="*/ 41 w 42"/>
                <a:gd name="T9" fmla="*/ 14 h 41"/>
                <a:gd name="T10" fmla="*/ 42 w 42"/>
                <a:gd name="T11" fmla="*/ 20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9 w 42"/>
                <a:gd name="T25" fmla="*/ 37 h 41"/>
                <a:gd name="T26" fmla="*/ 4 w 42"/>
                <a:gd name="T27" fmla="*/ 32 h 41"/>
                <a:gd name="T28" fmla="*/ 2 w 42"/>
                <a:gd name="T29" fmla="*/ 27 h 41"/>
                <a:gd name="T30" fmla="*/ 0 w 42"/>
                <a:gd name="T31" fmla="*/ 20 h 41"/>
                <a:gd name="T32" fmla="*/ 2 w 42"/>
                <a:gd name="T33" fmla="*/ 14 h 41"/>
                <a:gd name="T34" fmla="*/ 4 w 42"/>
                <a:gd name="T35" fmla="*/ 9 h 41"/>
                <a:gd name="T36" fmla="*/ 9 w 42"/>
                <a:gd name="T37" fmla="*/ 3 h 41"/>
                <a:gd name="T38" fmla="*/ 14 w 42"/>
                <a:gd name="T39" fmla="*/ 0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0"/>
                  </a:lnTo>
                  <a:lnTo>
                    <a:pt x="34" y="3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2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" name="Freeform 2394"/>
            <p:cNvSpPr>
              <a:spLocks/>
            </p:cNvSpPr>
            <p:nvPr/>
          </p:nvSpPr>
          <p:spPr bwMode="auto">
            <a:xfrm>
              <a:off x="9022045" y="2672557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5" name="Freeform 2395"/>
            <p:cNvSpPr>
              <a:spLocks/>
            </p:cNvSpPr>
            <p:nvPr/>
          </p:nvSpPr>
          <p:spPr bwMode="auto">
            <a:xfrm>
              <a:off x="9203020" y="2672557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8 w 40"/>
                <a:gd name="T7" fmla="*/ 9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8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6" name="Freeform 2396"/>
            <p:cNvSpPr>
              <a:spLocks/>
            </p:cNvSpPr>
            <p:nvPr/>
          </p:nvSpPr>
          <p:spPr bwMode="auto">
            <a:xfrm>
              <a:off x="9387170" y="2672557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3 w 40"/>
                <a:gd name="T27" fmla="*/ 32 h 41"/>
                <a:gd name="T28" fmla="*/ 0 w 40"/>
                <a:gd name="T29" fmla="*/ 27 h 41"/>
                <a:gd name="T30" fmla="*/ 0 w 40"/>
                <a:gd name="T31" fmla="*/ 20 h 41"/>
                <a:gd name="T32" fmla="*/ 0 w 40"/>
                <a:gd name="T33" fmla="*/ 14 h 41"/>
                <a:gd name="T34" fmla="*/ 3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7" name="Freeform 2397"/>
            <p:cNvSpPr>
              <a:spLocks/>
            </p:cNvSpPr>
            <p:nvPr/>
          </p:nvSpPr>
          <p:spPr bwMode="auto">
            <a:xfrm>
              <a:off x="9569732" y="26725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3 w 41"/>
                <a:gd name="T5" fmla="*/ 3 h 41"/>
                <a:gd name="T6" fmla="*/ 37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3" y="3"/>
                  </a:lnTo>
                  <a:lnTo>
                    <a:pt x="37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8" name="Freeform 2398"/>
            <p:cNvSpPr>
              <a:spLocks/>
            </p:cNvSpPr>
            <p:nvPr/>
          </p:nvSpPr>
          <p:spPr bwMode="auto">
            <a:xfrm>
              <a:off x="9752295" y="2672557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3 w 41"/>
                <a:gd name="T5" fmla="*/ 3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3 w 41"/>
                <a:gd name="T23" fmla="*/ 39 h 41"/>
                <a:gd name="T24" fmla="*/ 7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7 w 41"/>
                <a:gd name="T37" fmla="*/ 3 h 41"/>
                <a:gd name="T38" fmla="*/ 13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3" y="3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3" y="39"/>
                  </a:lnTo>
                  <a:lnTo>
                    <a:pt x="7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7" y="3"/>
                  </a:lnTo>
                  <a:lnTo>
                    <a:pt x="13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9" name="Freeform 2399"/>
            <p:cNvSpPr>
              <a:spLocks/>
            </p:cNvSpPr>
            <p:nvPr/>
          </p:nvSpPr>
          <p:spPr bwMode="auto">
            <a:xfrm>
              <a:off x="9934857" y="26725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" name="Freeform 2400"/>
            <p:cNvSpPr>
              <a:spLocks/>
            </p:cNvSpPr>
            <p:nvPr/>
          </p:nvSpPr>
          <p:spPr bwMode="auto">
            <a:xfrm>
              <a:off x="10117420" y="2672557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0 h 41"/>
                <a:gd name="T4" fmla="*/ 33 w 42"/>
                <a:gd name="T5" fmla="*/ 3 h 41"/>
                <a:gd name="T6" fmla="*/ 37 w 42"/>
                <a:gd name="T7" fmla="*/ 9 h 41"/>
                <a:gd name="T8" fmla="*/ 40 w 42"/>
                <a:gd name="T9" fmla="*/ 14 h 41"/>
                <a:gd name="T10" fmla="*/ 42 w 42"/>
                <a:gd name="T11" fmla="*/ 20 h 41"/>
                <a:gd name="T12" fmla="*/ 40 w 42"/>
                <a:gd name="T13" fmla="*/ 27 h 41"/>
                <a:gd name="T14" fmla="*/ 37 w 42"/>
                <a:gd name="T15" fmla="*/ 32 h 41"/>
                <a:gd name="T16" fmla="*/ 33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8 w 42"/>
                <a:gd name="T25" fmla="*/ 37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3 h 41"/>
                <a:gd name="T38" fmla="*/ 14 w 42"/>
                <a:gd name="T39" fmla="*/ 0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0"/>
                  </a:lnTo>
                  <a:lnTo>
                    <a:pt x="33" y="3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2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" name="Freeform 2401"/>
            <p:cNvSpPr>
              <a:spLocks/>
            </p:cNvSpPr>
            <p:nvPr/>
          </p:nvSpPr>
          <p:spPr bwMode="auto">
            <a:xfrm>
              <a:off x="10299982" y="2672557"/>
              <a:ext cx="33338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" name="Freeform 2402"/>
            <p:cNvSpPr>
              <a:spLocks/>
            </p:cNvSpPr>
            <p:nvPr/>
          </p:nvSpPr>
          <p:spPr bwMode="auto">
            <a:xfrm>
              <a:off x="10482545" y="26725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3" name="Freeform 2403"/>
            <p:cNvSpPr>
              <a:spLocks/>
            </p:cNvSpPr>
            <p:nvPr/>
          </p:nvSpPr>
          <p:spPr bwMode="auto">
            <a:xfrm>
              <a:off x="10666695" y="2672557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4" name="Freeform 2404"/>
            <p:cNvSpPr>
              <a:spLocks/>
            </p:cNvSpPr>
            <p:nvPr/>
          </p:nvSpPr>
          <p:spPr bwMode="auto">
            <a:xfrm>
              <a:off x="10847670" y="2672557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6 w 40"/>
                <a:gd name="T7" fmla="*/ 9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5" name="Freeform 2405"/>
            <p:cNvSpPr>
              <a:spLocks/>
            </p:cNvSpPr>
            <p:nvPr/>
          </p:nvSpPr>
          <p:spPr bwMode="auto">
            <a:xfrm>
              <a:off x="7285320" y="2855119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0 w 41"/>
                <a:gd name="T9" fmla="*/ 14 h 41"/>
                <a:gd name="T10" fmla="*/ 41 w 41"/>
                <a:gd name="T11" fmla="*/ 21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6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6 h 41"/>
                <a:gd name="T26" fmla="*/ 5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5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6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6"/>
                  </a:lnTo>
                  <a:lnTo>
                    <a:pt x="5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6" name="Freeform 2406"/>
            <p:cNvSpPr>
              <a:spLocks/>
            </p:cNvSpPr>
            <p:nvPr/>
          </p:nvSpPr>
          <p:spPr bwMode="auto">
            <a:xfrm>
              <a:off x="7467882" y="2855119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8 w 41"/>
                <a:gd name="T7" fmla="*/ 8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8 w 41"/>
                <a:gd name="T15" fmla="*/ 32 h 41"/>
                <a:gd name="T16" fmla="*/ 32 w 41"/>
                <a:gd name="T17" fmla="*/ 36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6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1 h 41"/>
                <a:gd name="T32" fmla="*/ 1 w 41"/>
                <a:gd name="T33" fmla="*/ 14 h 41"/>
                <a:gd name="T34" fmla="*/ 4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2" y="36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7" name="Freeform 2407"/>
            <p:cNvSpPr>
              <a:spLocks/>
            </p:cNvSpPr>
            <p:nvPr/>
          </p:nvSpPr>
          <p:spPr bwMode="auto">
            <a:xfrm>
              <a:off x="7652032" y="2855119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6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8 w 41"/>
                <a:gd name="T25" fmla="*/ 36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6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" name="Freeform 2408"/>
            <p:cNvSpPr>
              <a:spLocks/>
            </p:cNvSpPr>
            <p:nvPr/>
          </p:nvSpPr>
          <p:spPr bwMode="auto">
            <a:xfrm>
              <a:off x="7833007" y="2855119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6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6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6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" name="Freeform 2409"/>
            <p:cNvSpPr>
              <a:spLocks/>
            </p:cNvSpPr>
            <p:nvPr/>
          </p:nvSpPr>
          <p:spPr bwMode="auto">
            <a:xfrm>
              <a:off x="8015570" y="2855119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4 w 42"/>
                <a:gd name="T5" fmla="*/ 4 h 41"/>
                <a:gd name="T6" fmla="*/ 38 w 42"/>
                <a:gd name="T7" fmla="*/ 8 h 41"/>
                <a:gd name="T8" fmla="*/ 41 w 42"/>
                <a:gd name="T9" fmla="*/ 14 h 41"/>
                <a:gd name="T10" fmla="*/ 42 w 42"/>
                <a:gd name="T11" fmla="*/ 21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6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9 w 42"/>
                <a:gd name="T25" fmla="*/ 36 h 41"/>
                <a:gd name="T26" fmla="*/ 4 w 42"/>
                <a:gd name="T27" fmla="*/ 32 h 41"/>
                <a:gd name="T28" fmla="*/ 2 w 42"/>
                <a:gd name="T29" fmla="*/ 27 h 41"/>
                <a:gd name="T30" fmla="*/ 0 w 42"/>
                <a:gd name="T31" fmla="*/ 21 h 41"/>
                <a:gd name="T32" fmla="*/ 2 w 42"/>
                <a:gd name="T33" fmla="*/ 14 h 41"/>
                <a:gd name="T34" fmla="*/ 4 w 42"/>
                <a:gd name="T35" fmla="*/ 8 h 41"/>
                <a:gd name="T36" fmla="*/ 9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4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2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6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6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" name="Freeform 2410"/>
            <p:cNvSpPr>
              <a:spLocks/>
            </p:cNvSpPr>
            <p:nvPr/>
          </p:nvSpPr>
          <p:spPr bwMode="auto">
            <a:xfrm>
              <a:off x="8199720" y="2855119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7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6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6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4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6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6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" name="Freeform 2411"/>
            <p:cNvSpPr>
              <a:spLocks/>
            </p:cNvSpPr>
            <p:nvPr/>
          </p:nvSpPr>
          <p:spPr bwMode="auto">
            <a:xfrm>
              <a:off x="8380695" y="2855119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3 w 40"/>
                <a:gd name="T5" fmla="*/ 4 h 41"/>
                <a:gd name="T6" fmla="*/ 38 w 40"/>
                <a:gd name="T7" fmla="*/ 8 h 41"/>
                <a:gd name="T8" fmla="*/ 40 w 40"/>
                <a:gd name="T9" fmla="*/ 14 h 41"/>
                <a:gd name="T10" fmla="*/ 40 w 40"/>
                <a:gd name="T11" fmla="*/ 21 h 41"/>
                <a:gd name="T12" fmla="*/ 40 w 40"/>
                <a:gd name="T13" fmla="*/ 27 h 41"/>
                <a:gd name="T14" fmla="*/ 38 w 40"/>
                <a:gd name="T15" fmla="*/ 32 h 41"/>
                <a:gd name="T16" fmla="*/ 33 w 40"/>
                <a:gd name="T17" fmla="*/ 36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6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0" y="14"/>
                  </a:lnTo>
                  <a:lnTo>
                    <a:pt x="40" y="21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3" y="36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" name="Freeform 2412"/>
            <p:cNvSpPr>
              <a:spLocks/>
            </p:cNvSpPr>
            <p:nvPr/>
          </p:nvSpPr>
          <p:spPr bwMode="auto">
            <a:xfrm>
              <a:off x="8564845" y="2855119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6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6 h 41"/>
                <a:gd name="T26" fmla="*/ 4 w 40"/>
                <a:gd name="T27" fmla="*/ 32 h 41"/>
                <a:gd name="T28" fmla="*/ 0 w 40"/>
                <a:gd name="T29" fmla="*/ 27 h 41"/>
                <a:gd name="T30" fmla="*/ 0 w 40"/>
                <a:gd name="T31" fmla="*/ 21 h 41"/>
                <a:gd name="T32" fmla="*/ 0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6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" name="Freeform 2413"/>
            <p:cNvSpPr>
              <a:spLocks/>
            </p:cNvSpPr>
            <p:nvPr/>
          </p:nvSpPr>
          <p:spPr bwMode="auto">
            <a:xfrm>
              <a:off x="8747407" y="2855119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8 w 41"/>
                <a:gd name="T7" fmla="*/ 8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8 w 41"/>
                <a:gd name="T15" fmla="*/ 32 h 41"/>
                <a:gd name="T16" fmla="*/ 33 w 41"/>
                <a:gd name="T17" fmla="*/ 36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6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5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3" y="36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6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" name="Freeform 2414"/>
            <p:cNvSpPr>
              <a:spLocks/>
            </p:cNvSpPr>
            <p:nvPr/>
          </p:nvSpPr>
          <p:spPr bwMode="auto">
            <a:xfrm>
              <a:off x="8929970" y="2855119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0 w 41"/>
                <a:gd name="T9" fmla="*/ 14 h 41"/>
                <a:gd name="T10" fmla="*/ 41 w 41"/>
                <a:gd name="T11" fmla="*/ 21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6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6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6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6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" name="Freeform 2415"/>
            <p:cNvSpPr>
              <a:spLocks/>
            </p:cNvSpPr>
            <p:nvPr/>
          </p:nvSpPr>
          <p:spPr bwMode="auto">
            <a:xfrm>
              <a:off x="9112532" y="2855119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6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6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1 h 41"/>
                <a:gd name="T32" fmla="*/ 1 w 41"/>
                <a:gd name="T33" fmla="*/ 14 h 41"/>
                <a:gd name="T34" fmla="*/ 4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6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6" name="Freeform 2416"/>
            <p:cNvSpPr>
              <a:spLocks/>
            </p:cNvSpPr>
            <p:nvPr/>
          </p:nvSpPr>
          <p:spPr bwMode="auto">
            <a:xfrm>
              <a:off x="9295095" y="2855119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3 w 42"/>
                <a:gd name="T5" fmla="*/ 4 h 41"/>
                <a:gd name="T6" fmla="*/ 37 w 42"/>
                <a:gd name="T7" fmla="*/ 8 h 41"/>
                <a:gd name="T8" fmla="*/ 40 w 42"/>
                <a:gd name="T9" fmla="*/ 14 h 41"/>
                <a:gd name="T10" fmla="*/ 42 w 42"/>
                <a:gd name="T11" fmla="*/ 21 h 41"/>
                <a:gd name="T12" fmla="*/ 40 w 42"/>
                <a:gd name="T13" fmla="*/ 27 h 41"/>
                <a:gd name="T14" fmla="*/ 37 w 42"/>
                <a:gd name="T15" fmla="*/ 32 h 41"/>
                <a:gd name="T16" fmla="*/ 33 w 42"/>
                <a:gd name="T17" fmla="*/ 36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8 w 42"/>
                <a:gd name="T25" fmla="*/ 36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1 h 41"/>
                <a:gd name="T32" fmla="*/ 1 w 42"/>
                <a:gd name="T33" fmla="*/ 14 h 41"/>
                <a:gd name="T34" fmla="*/ 4 w 42"/>
                <a:gd name="T35" fmla="*/ 8 h 41"/>
                <a:gd name="T36" fmla="*/ 8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2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6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7" name="Freeform 2417"/>
            <p:cNvSpPr>
              <a:spLocks/>
            </p:cNvSpPr>
            <p:nvPr/>
          </p:nvSpPr>
          <p:spPr bwMode="auto">
            <a:xfrm>
              <a:off x="9477657" y="2855119"/>
              <a:ext cx="33338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6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6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6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8" name="Freeform 2418"/>
            <p:cNvSpPr>
              <a:spLocks/>
            </p:cNvSpPr>
            <p:nvPr/>
          </p:nvSpPr>
          <p:spPr bwMode="auto">
            <a:xfrm>
              <a:off x="9660220" y="2855119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8 w 41"/>
                <a:gd name="T3" fmla="*/ 1 h 41"/>
                <a:gd name="T4" fmla="*/ 34 w 41"/>
                <a:gd name="T5" fmla="*/ 4 h 41"/>
                <a:gd name="T6" fmla="*/ 38 w 41"/>
                <a:gd name="T7" fmla="*/ 8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8 w 41"/>
                <a:gd name="T15" fmla="*/ 32 h 41"/>
                <a:gd name="T16" fmla="*/ 34 w 41"/>
                <a:gd name="T17" fmla="*/ 36 h 41"/>
                <a:gd name="T18" fmla="*/ 28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6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4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8" y="1"/>
                  </a:lnTo>
                  <a:lnTo>
                    <a:pt x="34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6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6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9" name="Freeform 2419"/>
            <p:cNvSpPr>
              <a:spLocks/>
            </p:cNvSpPr>
            <p:nvPr/>
          </p:nvSpPr>
          <p:spPr bwMode="auto">
            <a:xfrm>
              <a:off x="9844370" y="2855119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7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6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6 h 41"/>
                <a:gd name="T26" fmla="*/ 4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4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6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6"/>
                  </a:lnTo>
                  <a:lnTo>
                    <a:pt x="4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0" name="Freeform 2420"/>
            <p:cNvSpPr>
              <a:spLocks/>
            </p:cNvSpPr>
            <p:nvPr/>
          </p:nvSpPr>
          <p:spPr bwMode="auto">
            <a:xfrm>
              <a:off x="10025345" y="2855119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8 w 40"/>
                <a:gd name="T7" fmla="*/ 8 h 41"/>
                <a:gd name="T8" fmla="*/ 40 w 40"/>
                <a:gd name="T9" fmla="*/ 14 h 41"/>
                <a:gd name="T10" fmla="*/ 40 w 40"/>
                <a:gd name="T11" fmla="*/ 21 h 41"/>
                <a:gd name="T12" fmla="*/ 40 w 40"/>
                <a:gd name="T13" fmla="*/ 27 h 41"/>
                <a:gd name="T14" fmla="*/ 38 w 40"/>
                <a:gd name="T15" fmla="*/ 32 h 41"/>
                <a:gd name="T16" fmla="*/ 32 w 40"/>
                <a:gd name="T17" fmla="*/ 36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6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8" y="8"/>
                  </a:lnTo>
                  <a:lnTo>
                    <a:pt x="40" y="14"/>
                  </a:lnTo>
                  <a:lnTo>
                    <a:pt x="40" y="21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2" y="36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1" name="Freeform 2421"/>
            <p:cNvSpPr>
              <a:spLocks/>
            </p:cNvSpPr>
            <p:nvPr/>
          </p:nvSpPr>
          <p:spPr bwMode="auto">
            <a:xfrm>
              <a:off x="10209495" y="2855119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6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6 h 41"/>
                <a:gd name="T26" fmla="*/ 3 w 40"/>
                <a:gd name="T27" fmla="*/ 32 h 41"/>
                <a:gd name="T28" fmla="*/ 0 w 40"/>
                <a:gd name="T29" fmla="*/ 27 h 41"/>
                <a:gd name="T30" fmla="*/ 0 w 40"/>
                <a:gd name="T31" fmla="*/ 21 h 41"/>
                <a:gd name="T32" fmla="*/ 0 w 40"/>
                <a:gd name="T33" fmla="*/ 14 h 41"/>
                <a:gd name="T34" fmla="*/ 3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6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2" name="Freeform 2422"/>
            <p:cNvSpPr>
              <a:spLocks/>
            </p:cNvSpPr>
            <p:nvPr/>
          </p:nvSpPr>
          <p:spPr bwMode="auto">
            <a:xfrm>
              <a:off x="10392057" y="2855119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0 w 41"/>
                <a:gd name="T9" fmla="*/ 14 h 41"/>
                <a:gd name="T10" fmla="*/ 41 w 41"/>
                <a:gd name="T11" fmla="*/ 21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6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6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5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6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6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3" name="Freeform 2423"/>
            <p:cNvSpPr>
              <a:spLocks/>
            </p:cNvSpPr>
            <p:nvPr/>
          </p:nvSpPr>
          <p:spPr bwMode="auto">
            <a:xfrm>
              <a:off x="10574620" y="2855119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4 w 42"/>
                <a:gd name="T5" fmla="*/ 4 h 41"/>
                <a:gd name="T6" fmla="*/ 38 w 42"/>
                <a:gd name="T7" fmla="*/ 8 h 41"/>
                <a:gd name="T8" fmla="*/ 41 w 42"/>
                <a:gd name="T9" fmla="*/ 14 h 41"/>
                <a:gd name="T10" fmla="*/ 42 w 42"/>
                <a:gd name="T11" fmla="*/ 21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6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8 w 42"/>
                <a:gd name="T25" fmla="*/ 36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1 h 41"/>
                <a:gd name="T32" fmla="*/ 1 w 42"/>
                <a:gd name="T33" fmla="*/ 14 h 41"/>
                <a:gd name="T34" fmla="*/ 4 w 42"/>
                <a:gd name="T35" fmla="*/ 8 h 41"/>
                <a:gd name="T36" fmla="*/ 8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4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2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6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4" name="Freeform 2424"/>
            <p:cNvSpPr>
              <a:spLocks/>
            </p:cNvSpPr>
            <p:nvPr/>
          </p:nvSpPr>
          <p:spPr bwMode="auto">
            <a:xfrm>
              <a:off x="10757182" y="2855119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6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8 w 41"/>
                <a:gd name="T25" fmla="*/ 36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1 h 41"/>
                <a:gd name="T32" fmla="*/ 1 w 41"/>
                <a:gd name="T33" fmla="*/ 14 h 41"/>
                <a:gd name="T34" fmla="*/ 4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6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5" name="Freeform 2425"/>
            <p:cNvSpPr>
              <a:spLocks/>
            </p:cNvSpPr>
            <p:nvPr/>
          </p:nvSpPr>
          <p:spPr bwMode="auto">
            <a:xfrm>
              <a:off x="7377395" y="3037682"/>
              <a:ext cx="31750" cy="33338"/>
            </a:xfrm>
            <a:custGeom>
              <a:avLst/>
              <a:gdLst>
                <a:gd name="T0" fmla="*/ 21 w 41"/>
                <a:gd name="T1" fmla="*/ 0 h 42"/>
                <a:gd name="T2" fmla="*/ 27 w 41"/>
                <a:gd name="T3" fmla="*/ 1 h 42"/>
                <a:gd name="T4" fmla="*/ 32 w 41"/>
                <a:gd name="T5" fmla="*/ 4 h 42"/>
                <a:gd name="T6" fmla="*/ 37 w 41"/>
                <a:gd name="T7" fmla="*/ 8 h 42"/>
                <a:gd name="T8" fmla="*/ 39 w 41"/>
                <a:gd name="T9" fmla="*/ 14 h 42"/>
                <a:gd name="T10" fmla="*/ 41 w 41"/>
                <a:gd name="T11" fmla="*/ 21 h 42"/>
                <a:gd name="T12" fmla="*/ 39 w 41"/>
                <a:gd name="T13" fmla="*/ 28 h 42"/>
                <a:gd name="T14" fmla="*/ 37 w 41"/>
                <a:gd name="T15" fmla="*/ 34 h 42"/>
                <a:gd name="T16" fmla="*/ 32 w 41"/>
                <a:gd name="T17" fmla="*/ 38 h 42"/>
                <a:gd name="T18" fmla="*/ 27 w 41"/>
                <a:gd name="T19" fmla="*/ 41 h 42"/>
                <a:gd name="T20" fmla="*/ 21 w 41"/>
                <a:gd name="T21" fmla="*/ 42 h 42"/>
                <a:gd name="T22" fmla="*/ 14 w 41"/>
                <a:gd name="T23" fmla="*/ 41 h 42"/>
                <a:gd name="T24" fmla="*/ 9 w 41"/>
                <a:gd name="T25" fmla="*/ 38 h 42"/>
                <a:gd name="T26" fmla="*/ 4 w 41"/>
                <a:gd name="T27" fmla="*/ 34 h 42"/>
                <a:gd name="T28" fmla="*/ 2 w 41"/>
                <a:gd name="T29" fmla="*/ 28 h 42"/>
                <a:gd name="T30" fmla="*/ 0 w 41"/>
                <a:gd name="T31" fmla="*/ 21 h 42"/>
                <a:gd name="T32" fmla="*/ 2 w 41"/>
                <a:gd name="T33" fmla="*/ 14 h 42"/>
                <a:gd name="T34" fmla="*/ 4 w 41"/>
                <a:gd name="T35" fmla="*/ 8 h 42"/>
                <a:gd name="T36" fmla="*/ 9 w 41"/>
                <a:gd name="T37" fmla="*/ 4 h 42"/>
                <a:gd name="T38" fmla="*/ 14 w 41"/>
                <a:gd name="T39" fmla="*/ 1 h 42"/>
                <a:gd name="T40" fmla="*/ 21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8"/>
                  </a:lnTo>
                  <a:lnTo>
                    <a:pt x="37" y="34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4"/>
                  </a:lnTo>
                  <a:lnTo>
                    <a:pt x="2" y="28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6" name="Freeform 2426"/>
            <p:cNvSpPr>
              <a:spLocks/>
            </p:cNvSpPr>
            <p:nvPr/>
          </p:nvSpPr>
          <p:spPr bwMode="auto">
            <a:xfrm>
              <a:off x="7558370" y="3037682"/>
              <a:ext cx="33338" cy="33338"/>
            </a:xfrm>
            <a:custGeom>
              <a:avLst/>
              <a:gdLst>
                <a:gd name="T0" fmla="*/ 21 w 42"/>
                <a:gd name="T1" fmla="*/ 0 h 42"/>
                <a:gd name="T2" fmla="*/ 28 w 42"/>
                <a:gd name="T3" fmla="*/ 1 h 42"/>
                <a:gd name="T4" fmla="*/ 33 w 42"/>
                <a:gd name="T5" fmla="*/ 4 h 42"/>
                <a:gd name="T6" fmla="*/ 38 w 42"/>
                <a:gd name="T7" fmla="*/ 8 h 42"/>
                <a:gd name="T8" fmla="*/ 40 w 42"/>
                <a:gd name="T9" fmla="*/ 14 h 42"/>
                <a:gd name="T10" fmla="*/ 42 w 42"/>
                <a:gd name="T11" fmla="*/ 21 h 42"/>
                <a:gd name="T12" fmla="*/ 40 w 42"/>
                <a:gd name="T13" fmla="*/ 28 h 42"/>
                <a:gd name="T14" fmla="*/ 38 w 42"/>
                <a:gd name="T15" fmla="*/ 34 h 42"/>
                <a:gd name="T16" fmla="*/ 33 w 42"/>
                <a:gd name="T17" fmla="*/ 38 h 42"/>
                <a:gd name="T18" fmla="*/ 28 w 42"/>
                <a:gd name="T19" fmla="*/ 41 h 42"/>
                <a:gd name="T20" fmla="*/ 21 w 42"/>
                <a:gd name="T21" fmla="*/ 42 h 42"/>
                <a:gd name="T22" fmla="*/ 14 w 42"/>
                <a:gd name="T23" fmla="*/ 41 h 42"/>
                <a:gd name="T24" fmla="*/ 8 w 42"/>
                <a:gd name="T25" fmla="*/ 38 h 42"/>
                <a:gd name="T26" fmla="*/ 4 w 42"/>
                <a:gd name="T27" fmla="*/ 34 h 42"/>
                <a:gd name="T28" fmla="*/ 1 w 42"/>
                <a:gd name="T29" fmla="*/ 28 h 42"/>
                <a:gd name="T30" fmla="*/ 0 w 42"/>
                <a:gd name="T31" fmla="*/ 21 h 42"/>
                <a:gd name="T32" fmla="*/ 1 w 42"/>
                <a:gd name="T33" fmla="*/ 14 h 42"/>
                <a:gd name="T34" fmla="*/ 4 w 42"/>
                <a:gd name="T35" fmla="*/ 8 h 42"/>
                <a:gd name="T36" fmla="*/ 8 w 42"/>
                <a:gd name="T37" fmla="*/ 4 h 42"/>
                <a:gd name="T38" fmla="*/ 14 w 42"/>
                <a:gd name="T39" fmla="*/ 1 h 42"/>
                <a:gd name="T40" fmla="*/ 21 w 42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2">
                  <a:moveTo>
                    <a:pt x="21" y="0"/>
                  </a:moveTo>
                  <a:lnTo>
                    <a:pt x="28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0" y="14"/>
                  </a:lnTo>
                  <a:lnTo>
                    <a:pt x="42" y="21"/>
                  </a:lnTo>
                  <a:lnTo>
                    <a:pt x="40" y="28"/>
                  </a:lnTo>
                  <a:lnTo>
                    <a:pt x="38" y="34"/>
                  </a:lnTo>
                  <a:lnTo>
                    <a:pt x="33" y="38"/>
                  </a:lnTo>
                  <a:lnTo>
                    <a:pt x="28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7" name="Freeform 2427"/>
            <p:cNvSpPr>
              <a:spLocks/>
            </p:cNvSpPr>
            <p:nvPr/>
          </p:nvSpPr>
          <p:spPr bwMode="auto">
            <a:xfrm>
              <a:off x="7742520" y="3037682"/>
              <a:ext cx="31750" cy="33338"/>
            </a:xfrm>
            <a:custGeom>
              <a:avLst/>
              <a:gdLst>
                <a:gd name="T0" fmla="*/ 19 w 40"/>
                <a:gd name="T1" fmla="*/ 0 h 42"/>
                <a:gd name="T2" fmla="*/ 26 w 40"/>
                <a:gd name="T3" fmla="*/ 1 h 42"/>
                <a:gd name="T4" fmla="*/ 32 w 40"/>
                <a:gd name="T5" fmla="*/ 4 h 42"/>
                <a:gd name="T6" fmla="*/ 36 w 40"/>
                <a:gd name="T7" fmla="*/ 8 h 42"/>
                <a:gd name="T8" fmla="*/ 39 w 40"/>
                <a:gd name="T9" fmla="*/ 14 h 42"/>
                <a:gd name="T10" fmla="*/ 40 w 40"/>
                <a:gd name="T11" fmla="*/ 21 h 42"/>
                <a:gd name="T12" fmla="*/ 39 w 40"/>
                <a:gd name="T13" fmla="*/ 28 h 42"/>
                <a:gd name="T14" fmla="*/ 36 w 40"/>
                <a:gd name="T15" fmla="*/ 34 h 42"/>
                <a:gd name="T16" fmla="*/ 32 w 40"/>
                <a:gd name="T17" fmla="*/ 38 h 42"/>
                <a:gd name="T18" fmla="*/ 26 w 40"/>
                <a:gd name="T19" fmla="*/ 41 h 42"/>
                <a:gd name="T20" fmla="*/ 19 w 40"/>
                <a:gd name="T21" fmla="*/ 42 h 42"/>
                <a:gd name="T22" fmla="*/ 14 w 40"/>
                <a:gd name="T23" fmla="*/ 41 h 42"/>
                <a:gd name="T24" fmla="*/ 8 w 40"/>
                <a:gd name="T25" fmla="*/ 38 h 42"/>
                <a:gd name="T26" fmla="*/ 4 w 40"/>
                <a:gd name="T27" fmla="*/ 34 h 42"/>
                <a:gd name="T28" fmla="*/ 1 w 40"/>
                <a:gd name="T29" fmla="*/ 28 h 42"/>
                <a:gd name="T30" fmla="*/ 0 w 40"/>
                <a:gd name="T31" fmla="*/ 21 h 42"/>
                <a:gd name="T32" fmla="*/ 1 w 40"/>
                <a:gd name="T33" fmla="*/ 14 h 42"/>
                <a:gd name="T34" fmla="*/ 4 w 40"/>
                <a:gd name="T35" fmla="*/ 8 h 42"/>
                <a:gd name="T36" fmla="*/ 8 w 40"/>
                <a:gd name="T37" fmla="*/ 4 h 42"/>
                <a:gd name="T38" fmla="*/ 14 w 40"/>
                <a:gd name="T39" fmla="*/ 1 h 42"/>
                <a:gd name="T40" fmla="*/ 19 w 40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2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8"/>
                  </a:lnTo>
                  <a:lnTo>
                    <a:pt x="36" y="34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8" name="Freeform 2428"/>
            <p:cNvSpPr>
              <a:spLocks/>
            </p:cNvSpPr>
            <p:nvPr/>
          </p:nvSpPr>
          <p:spPr bwMode="auto">
            <a:xfrm>
              <a:off x="7925082" y="3037682"/>
              <a:ext cx="31750" cy="33338"/>
            </a:xfrm>
            <a:custGeom>
              <a:avLst/>
              <a:gdLst>
                <a:gd name="T0" fmla="*/ 21 w 41"/>
                <a:gd name="T1" fmla="*/ 0 h 42"/>
                <a:gd name="T2" fmla="*/ 27 w 41"/>
                <a:gd name="T3" fmla="*/ 1 h 42"/>
                <a:gd name="T4" fmla="*/ 33 w 41"/>
                <a:gd name="T5" fmla="*/ 4 h 42"/>
                <a:gd name="T6" fmla="*/ 38 w 41"/>
                <a:gd name="T7" fmla="*/ 8 h 42"/>
                <a:gd name="T8" fmla="*/ 41 w 41"/>
                <a:gd name="T9" fmla="*/ 14 h 42"/>
                <a:gd name="T10" fmla="*/ 41 w 41"/>
                <a:gd name="T11" fmla="*/ 21 h 42"/>
                <a:gd name="T12" fmla="*/ 41 w 41"/>
                <a:gd name="T13" fmla="*/ 28 h 42"/>
                <a:gd name="T14" fmla="*/ 38 w 41"/>
                <a:gd name="T15" fmla="*/ 34 h 42"/>
                <a:gd name="T16" fmla="*/ 33 w 41"/>
                <a:gd name="T17" fmla="*/ 38 h 42"/>
                <a:gd name="T18" fmla="*/ 27 w 41"/>
                <a:gd name="T19" fmla="*/ 41 h 42"/>
                <a:gd name="T20" fmla="*/ 21 w 41"/>
                <a:gd name="T21" fmla="*/ 42 h 42"/>
                <a:gd name="T22" fmla="*/ 14 w 41"/>
                <a:gd name="T23" fmla="*/ 41 h 42"/>
                <a:gd name="T24" fmla="*/ 9 w 41"/>
                <a:gd name="T25" fmla="*/ 38 h 42"/>
                <a:gd name="T26" fmla="*/ 5 w 41"/>
                <a:gd name="T27" fmla="*/ 34 h 42"/>
                <a:gd name="T28" fmla="*/ 2 w 41"/>
                <a:gd name="T29" fmla="*/ 28 h 42"/>
                <a:gd name="T30" fmla="*/ 0 w 41"/>
                <a:gd name="T31" fmla="*/ 21 h 42"/>
                <a:gd name="T32" fmla="*/ 2 w 41"/>
                <a:gd name="T33" fmla="*/ 14 h 42"/>
                <a:gd name="T34" fmla="*/ 5 w 41"/>
                <a:gd name="T35" fmla="*/ 8 h 42"/>
                <a:gd name="T36" fmla="*/ 9 w 41"/>
                <a:gd name="T37" fmla="*/ 4 h 42"/>
                <a:gd name="T38" fmla="*/ 14 w 41"/>
                <a:gd name="T39" fmla="*/ 1 h 42"/>
                <a:gd name="T40" fmla="*/ 21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1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8"/>
                  </a:lnTo>
                  <a:lnTo>
                    <a:pt x="38" y="34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5" y="34"/>
                  </a:lnTo>
                  <a:lnTo>
                    <a:pt x="2" y="28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9" name="Freeform 2429"/>
            <p:cNvSpPr>
              <a:spLocks/>
            </p:cNvSpPr>
            <p:nvPr/>
          </p:nvSpPr>
          <p:spPr bwMode="auto">
            <a:xfrm>
              <a:off x="8107645" y="3037682"/>
              <a:ext cx="33338" cy="33338"/>
            </a:xfrm>
            <a:custGeom>
              <a:avLst/>
              <a:gdLst>
                <a:gd name="T0" fmla="*/ 20 w 41"/>
                <a:gd name="T1" fmla="*/ 0 h 42"/>
                <a:gd name="T2" fmla="*/ 27 w 41"/>
                <a:gd name="T3" fmla="*/ 1 h 42"/>
                <a:gd name="T4" fmla="*/ 33 w 41"/>
                <a:gd name="T5" fmla="*/ 4 h 42"/>
                <a:gd name="T6" fmla="*/ 37 w 41"/>
                <a:gd name="T7" fmla="*/ 8 h 42"/>
                <a:gd name="T8" fmla="*/ 40 w 41"/>
                <a:gd name="T9" fmla="*/ 14 h 42"/>
                <a:gd name="T10" fmla="*/ 41 w 41"/>
                <a:gd name="T11" fmla="*/ 21 h 42"/>
                <a:gd name="T12" fmla="*/ 40 w 41"/>
                <a:gd name="T13" fmla="*/ 28 h 42"/>
                <a:gd name="T14" fmla="*/ 37 w 41"/>
                <a:gd name="T15" fmla="*/ 34 h 42"/>
                <a:gd name="T16" fmla="*/ 33 w 41"/>
                <a:gd name="T17" fmla="*/ 38 h 42"/>
                <a:gd name="T18" fmla="*/ 27 w 41"/>
                <a:gd name="T19" fmla="*/ 41 h 42"/>
                <a:gd name="T20" fmla="*/ 20 w 41"/>
                <a:gd name="T21" fmla="*/ 42 h 42"/>
                <a:gd name="T22" fmla="*/ 14 w 41"/>
                <a:gd name="T23" fmla="*/ 41 h 42"/>
                <a:gd name="T24" fmla="*/ 9 w 41"/>
                <a:gd name="T25" fmla="*/ 38 h 42"/>
                <a:gd name="T26" fmla="*/ 3 w 41"/>
                <a:gd name="T27" fmla="*/ 34 h 42"/>
                <a:gd name="T28" fmla="*/ 0 w 41"/>
                <a:gd name="T29" fmla="*/ 28 h 42"/>
                <a:gd name="T30" fmla="*/ 0 w 41"/>
                <a:gd name="T31" fmla="*/ 21 h 42"/>
                <a:gd name="T32" fmla="*/ 0 w 41"/>
                <a:gd name="T33" fmla="*/ 14 h 42"/>
                <a:gd name="T34" fmla="*/ 3 w 41"/>
                <a:gd name="T35" fmla="*/ 8 h 42"/>
                <a:gd name="T36" fmla="*/ 9 w 41"/>
                <a:gd name="T37" fmla="*/ 4 h 42"/>
                <a:gd name="T38" fmla="*/ 14 w 41"/>
                <a:gd name="T39" fmla="*/ 1 h 42"/>
                <a:gd name="T40" fmla="*/ 20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0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8"/>
                  </a:lnTo>
                  <a:lnTo>
                    <a:pt x="37" y="34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0" y="42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3" y="34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0" name="Freeform 2430"/>
            <p:cNvSpPr>
              <a:spLocks/>
            </p:cNvSpPr>
            <p:nvPr/>
          </p:nvSpPr>
          <p:spPr bwMode="auto">
            <a:xfrm>
              <a:off x="8290207" y="3037682"/>
              <a:ext cx="31750" cy="33338"/>
            </a:xfrm>
            <a:custGeom>
              <a:avLst/>
              <a:gdLst>
                <a:gd name="T0" fmla="*/ 21 w 41"/>
                <a:gd name="T1" fmla="*/ 0 h 42"/>
                <a:gd name="T2" fmla="*/ 27 w 41"/>
                <a:gd name="T3" fmla="*/ 1 h 42"/>
                <a:gd name="T4" fmla="*/ 32 w 41"/>
                <a:gd name="T5" fmla="*/ 4 h 42"/>
                <a:gd name="T6" fmla="*/ 36 w 41"/>
                <a:gd name="T7" fmla="*/ 8 h 42"/>
                <a:gd name="T8" fmla="*/ 41 w 41"/>
                <a:gd name="T9" fmla="*/ 14 h 42"/>
                <a:gd name="T10" fmla="*/ 41 w 41"/>
                <a:gd name="T11" fmla="*/ 21 h 42"/>
                <a:gd name="T12" fmla="*/ 41 w 41"/>
                <a:gd name="T13" fmla="*/ 28 h 42"/>
                <a:gd name="T14" fmla="*/ 36 w 41"/>
                <a:gd name="T15" fmla="*/ 34 h 42"/>
                <a:gd name="T16" fmla="*/ 32 w 41"/>
                <a:gd name="T17" fmla="*/ 38 h 42"/>
                <a:gd name="T18" fmla="*/ 27 w 41"/>
                <a:gd name="T19" fmla="*/ 41 h 42"/>
                <a:gd name="T20" fmla="*/ 21 w 41"/>
                <a:gd name="T21" fmla="*/ 42 h 42"/>
                <a:gd name="T22" fmla="*/ 14 w 41"/>
                <a:gd name="T23" fmla="*/ 41 h 42"/>
                <a:gd name="T24" fmla="*/ 8 w 41"/>
                <a:gd name="T25" fmla="*/ 38 h 42"/>
                <a:gd name="T26" fmla="*/ 4 w 41"/>
                <a:gd name="T27" fmla="*/ 34 h 42"/>
                <a:gd name="T28" fmla="*/ 1 w 41"/>
                <a:gd name="T29" fmla="*/ 28 h 42"/>
                <a:gd name="T30" fmla="*/ 0 w 41"/>
                <a:gd name="T31" fmla="*/ 21 h 42"/>
                <a:gd name="T32" fmla="*/ 1 w 41"/>
                <a:gd name="T33" fmla="*/ 14 h 42"/>
                <a:gd name="T34" fmla="*/ 4 w 41"/>
                <a:gd name="T35" fmla="*/ 8 h 42"/>
                <a:gd name="T36" fmla="*/ 8 w 41"/>
                <a:gd name="T37" fmla="*/ 4 h 42"/>
                <a:gd name="T38" fmla="*/ 14 w 41"/>
                <a:gd name="T39" fmla="*/ 1 h 42"/>
                <a:gd name="T40" fmla="*/ 21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8"/>
                  </a:lnTo>
                  <a:lnTo>
                    <a:pt x="36" y="34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1" name="Freeform 2431"/>
            <p:cNvSpPr>
              <a:spLocks/>
            </p:cNvSpPr>
            <p:nvPr/>
          </p:nvSpPr>
          <p:spPr bwMode="auto">
            <a:xfrm>
              <a:off x="8474357" y="3037682"/>
              <a:ext cx="31750" cy="33338"/>
            </a:xfrm>
            <a:custGeom>
              <a:avLst/>
              <a:gdLst>
                <a:gd name="T0" fmla="*/ 20 w 41"/>
                <a:gd name="T1" fmla="*/ 0 h 42"/>
                <a:gd name="T2" fmla="*/ 27 w 41"/>
                <a:gd name="T3" fmla="*/ 1 h 42"/>
                <a:gd name="T4" fmla="*/ 32 w 41"/>
                <a:gd name="T5" fmla="*/ 4 h 42"/>
                <a:gd name="T6" fmla="*/ 36 w 41"/>
                <a:gd name="T7" fmla="*/ 8 h 42"/>
                <a:gd name="T8" fmla="*/ 39 w 41"/>
                <a:gd name="T9" fmla="*/ 14 h 42"/>
                <a:gd name="T10" fmla="*/ 41 w 41"/>
                <a:gd name="T11" fmla="*/ 21 h 42"/>
                <a:gd name="T12" fmla="*/ 39 w 41"/>
                <a:gd name="T13" fmla="*/ 28 h 42"/>
                <a:gd name="T14" fmla="*/ 36 w 41"/>
                <a:gd name="T15" fmla="*/ 34 h 42"/>
                <a:gd name="T16" fmla="*/ 32 w 41"/>
                <a:gd name="T17" fmla="*/ 38 h 42"/>
                <a:gd name="T18" fmla="*/ 27 w 41"/>
                <a:gd name="T19" fmla="*/ 41 h 42"/>
                <a:gd name="T20" fmla="*/ 20 w 41"/>
                <a:gd name="T21" fmla="*/ 42 h 42"/>
                <a:gd name="T22" fmla="*/ 13 w 41"/>
                <a:gd name="T23" fmla="*/ 41 h 42"/>
                <a:gd name="T24" fmla="*/ 7 w 41"/>
                <a:gd name="T25" fmla="*/ 38 h 42"/>
                <a:gd name="T26" fmla="*/ 3 w 41"/>
                <a:gd name="T27" fmla="*/ 34 h 42"/>
                <a:gd name="T28" fmla="*/ 0 w 41"/>
                <a:gd name="T29" fmla="*/ 28 h 42"/>
                <a:gd name="T30" fmla="*/ 0 w 41"/>
                <a:gd name="T31" fmla="*/ 21 h 42"/>
                <a:gd name="T32" fmla="*/ 0 w 41"/>
                <a:gd name="T33" fmla="*/ 14 h 42"/>
                <a:gd name="T34" fmla="*/ 3 w 41"/>
                <a:gd name="T35" fmla="*/ 8 h 42"/>
                <a:gd name="T36" fmla="*/ 7 w 41"/>
                <a:gd name="T37" fmla="*/ 4 h 42"/>
                <a:gd name="T38" fmla="*/ 13 w 41"/>
                <a:gd name="T39" fmla="*/ 1 h 42"/>
                <a:gd name="T40" fmla="*/ 20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8"/>
                  </a:lnTo>
                  <a:lnTo>
                    <a:pt x="36" y="34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2"/>
                  </a:lnTo>
                  <a:lnTo>
                    <a:pt x="13" y="41"/>
                  </a:lnTo>
                  <a:lnTo>
                    <a:pt x="7" y="38"/>
                  </a:lnTo>
                  <a:lnTo>
                    <a:pt x="3" y="34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7" y="4"/>
                  </a:lnTo>
                  <a:lnTo>
                    <a:pt x="13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2" name="Freeform 2432"/>
            <p:cNvSpPr>
              <a:spLocks/>
            </p:cNvSpPr>
            <p:nvPr/>
          </p:nvSpPr>
          <p:spPr bwMode="auto">
            <a:xfrm>
              <a:off x="8655332" y="3037682"/>
              <a:ext cx="33338" cy="33338"/>
            </a:xfrm>
            <a:custGeom>
              <a:avLst/>
              <a:gdLst>
                <a:gd name="T0" fmla="*/ 21 w 40"/>
                <a:gd name="T1" fmla="*/ 0 h 42"/>
                <a:gd name="T2" fmla="*/ 26 w 40"/>
                <a:gd name="T3" fmla="*/ 1 h 42"/>
                <a:gd name="T4" fmla="*/ 32 w 40"/>
                <a:gd name="T5" fmla="*/ 4 h 42"/>
                <a:gd name="T6" fmla="*/ 36 w 40"/>
                <a:gd name="T7" fmla="*/ 8 h 42"/>
                <a:gd name="T8" fmla="*/ 39 w 40"/>
                <a:gd name="T9" fmla="*/ 14 h 42"/>
                <a:gd name="T10" fmla="*/ 40 w 40"/>
                <a:gd name="T11" fmla="*/ 21 h 42"/>
                <a:gd name="T12" fmla="*/ 39 w 40"/>
                <a:gd name="T13" fmla="*/ 28 h 42"/>
                <a:gd name="T14" fmla="*/ 36 w 40"/>
                <a:gd name="T15" fmla="*/ 34 h 42"/>
                <a:gd name="T16" fmla="*/ 32 w 40"/>
                <a:gd name="T17" fmla="*/ 38 h 42"/>
                <a:gd name="T18" fmla="*/ 26 w 40"/>
                <a:gd name="T19" fmla="*/ 41 h 42"/>
                <a:gd name="T20" fmla="*/ 21 w 40"/>
                <a:gd name="T21" fmla="*/ 42 h 42"/>
                <a:gd name="T22" fmla="*/ 14 w 40"/>
                <a:gd name="T23" fmla="*/ 41 h 42"/>
                <a:gd name="T24" fmla="*/ 8 w 40"/>
                <a:gd name="T25" fmla="*/ 38 h 42"/>
                <a:gd name="T26" fmla="*/ 4 w 40"/>
                <a:gd name="T27" fmla="*/ 34 h 42"/>
                <a:gd name="T28" fmla="*/ 1 w 40"/>
                <a:gd name="T29" fmla="*/ 28 h 42"/>
                <a:gd name="T30" fmla="*/ 0 w 40"/>
                <a:gd name="T31" fmla="*/ 21 h 42"/>
                <a:gd name="T32" fmla="*/ 1 w 40"/>
                <a:gd name="T33" fmla="*/ 14 h 42"/>
                <a:gd name="T34" fmla="*/ 4 w 40"/>
                <a:gd name="T35" fmla="*/ 8 h 42"/>
                <a:gd name="T36" fmla="*/ 8 w 40"/>
                <a:gd name="T37" fmla="*/ 4 h 42"/>
                <a:gd name="T38" fmla="*/ 14 w 40"/>
                <a:gd name="T39" fmla="*/ 1 h 42"/>
                <a:gd name="T40" fmla="*/ 21 w 40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2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8"/>
                  </a:lnTo>
                  <a:lnTo>
                    <a:pt x="36" y="34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3" name="Freeform 2433"/>
            <p:cNvSpPr>
              <a:spLocks/>
            </p:cNvSpPr>
            <p:nvPr/>
          </p:nvSpPr>
          <p:spPr bwMode="auto">
            <a:xfrm>
              <a:off x="8837895" y="3037682"/>
              <a:ext cx="33338" cy="33338"/>
            </a:xfrm>
            <a:custGeom>
              <a:avLst/>
              <a:gdLst>
                <a:gd name="T0" fmla="*/ 21 w 42"/>
                <a:gd name="T1" fmla="*/ 0 h 42"/>
                <a:gd name="T2" fmla="*/ 28 w 42"/>
                <a:gd name="T3" fmla="*/ 1 h 42"/>
                <a:gd name="T4" fmla="*/ 34 w 42"/>
                <a:gd name="T5" fmla="*/ 4 h 42"/>
                <a:gd name="T6" fmla="*/ 38 w 42"/>
                <a:gd name="T7" fmla="*/ 8 h 42"/>
                <a:gd name="T8" fmla="*/ 41 w 42"/>
                <a:gd name="T9" fmla="*/ 14 h 42"/>
                <a:gd name="T10" fmla="*/ 42 w 42"/>
                <a:gd name="T11" fmla="*/ 21 h 42"/>
                <a:gd name="T12" fmla="*/ 41 w 42"/>
                <a:gd name="T13" fmla="*/ 28 h 42"/>
                <a:gd name="T14" fmla="*/ 38 w 42"/>
                <a:gd name="T15" fmla="*/ 34 h 42"/>
                <a:gd name="T16" fmla="*/ 34 w 42"/>
                <a:gd name="T17" fmla="*/ 38 h 42"/>
                <a:gd name="T18" fmla="*/ 28 w 42"/>
                <a:gd name="T19" fmla="*/ 41 h 42"/>
                <a:gd name="T20" fmla="*/ 21 w 42"/>
                <a:gd name="T21" fmla="*/ 42 h 42"/>
                <a:gd name="T22" fmla="*/ 14 w 42"/>
                <a:gd name="T23" fmla="*/ 41 h 42"/>
                <a:gd name="T24" fmla="*/ 9 w 42"/>
                <a:gd name="T25" fmla="*/ 38 h 42"/>
                <a:gd name="T26" fmla="*/ 4 w 42"/>
                <a:gd name="T27" fmla="*/ 34 h 42"/>
                <a:gd name="T28" fmla="*/ 2 w 42"/>
                <a:gd name="T29" fmla="*/ 28 h 42"/>
                <a:gd name="T30" fmla="*/ 0 w 42"/>
                <a:gd name="T31" fmla="*/ 21 h 42"/>
                <a:gd name="T32" fmla="*/ 2 w 42"/>
                <a:gd name="T33" fmla="*/ 14 h 42"/>
                <a:gd name="T34" fmla="*/ 4 w 42"/>
                <a:gd name="T35" fmla="*/ 8 h 42"/>
                <a:gd name="T36" fmla="*/ 9 w 42"/>
                <a:gd name="T37" fmla="*/ 4 h 42"/>
                <a:gd name="T38" fmla="*/ 14 w 42"/>
                <a:gd name="T39" fmla="*/ 1 h 42"/>
                <a:gd name="T40" fmla="*/ 21 w 42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2">
                  <a:moveTo>
                    <a:pt x="21" y="0"/>
                  </a:moveTo>
                  <a:lnTo>
                    <a:pt x="28" y="1"/>
                  </a:lnTo>
                  <a:lnTo>
                    <a:pt x="34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2" y="21"/>
                  </a:lnTo>
                  <a:lnTo>
                    <a:pt x="41" y="28"/>
                  </a:lnTo>
                  <a:lnTo>
                    <a:pt x="38" y="34"/>
                  </a:lnTo>
                  <a:lnTo>
                    <a:pt x="34" y="38"/>
                  </a:lnTo>
                  <a:lnTo>
                    <a:pt x="28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4"/>
                  </a:lnTo>
                  <a:lnTo>
                    <a:pt x="2" y="28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4" name="Freeform 2434"/>
            <p:cNvSpPr>
              <a:spLocks/>
            </p:cNvSpPr>
            <p:nvPr/>
          </p:nvSpPr>
          <p:spPr bwMode="auto">
            <a:xfrm>
              <a:off x="9022045" y="3037682"/>
              <a:ext cx="31750" cy="33338"/>
            </a:xfrm>
            <a:custGeom>
              <a:avLst/>
              <a:gdLst>
                <a:gd name="T0" fmla="*/ 20 w 41"/>
                <a:gd name="T1" fmla="*/ 0 h 42"/>
                <a:gd name="T2" fmla="*/ 27 w 41"/>
                <a:gd name="T3" fmla="*/ 1 h 42"/>
                <a:gd name="T4" fmla="*/ 32 w 41"/>
                <a:gd name="T5" fmla="*/ 4 h 42"/>
                <a:gd name="T6" fmla="*/ 37 w 41"/>
                <a:gd name="T7" fmla="*/ 8 h 42"/>
                <a:gd name="T8" fmla="*/ 39 w 41"/>
                <a:gd name="T9" fmla="*/ 14 h 42"/>
                <a:gd name="T10" fmla="*/ 41 w 41"/>
                <a:gd name="T11" fmla="*/ 21 h 42"/>
                <a:gd name="T12" fmla="*/ 39 w 41"/>
                <a:gd name="T13" fmla="*/ 28 h 42"/>
                <a:gd name="T14" fmla="*/ 37 w 41"/>
                <a:gd name="T15" fmla="*/ 34 h 42"/>
                <a:gd name="T16" fmla="*/ 32 w 41"/>
                <a:gd name="T17" fmla="*/ 38 h 42"/>
                <a:gd name="T18" fmla="*/ 27 w 41"/>
                <a:gd name="T19" fmla="*/ 41 h 42"/>
                <a:gd name="T20" fmla="*/ 20 w 41"/>
                <a:gd name="T21" fmla="*/ 42 h 42"/>
                <a:gd name="T22" fmla="*/ 14 w 41"/>
                <a:gd name="T23" fmla="*/ 41 h 42"/>
                <a:gd name="T24" fmla="*/ 9 w 41"/>
                <a:gd name="T25" fmla="*/ 38 h 42"/>
                <a:gd name="T26" fmla="*/ 4 w 41"/>
                <a:gd name="T27" fmla="*/ 34 h 42"/>
                <a:gd name="T28" fmla="*/ 2 w 41"/>
                <a:gd name="T29" fmla="*/ 28 h 42"/>
                <a:gd name="T30" fmla="*/ 0 w 41"/>
                <a:gd name="T31" fmla="*/ 21 h 42"/>
                <a:gd name="T32" fmla="*/ 2 w 41"/>
                <a:gd name="T33" fmla="*/ 14 h 42"/>
                <a:gd name="T34" fmla="*/ 4 w 41"/>
                <a:gd name="T35" fmla="*/ 8 h 42"/>
                <a:gd name="T36" fmla="*/ 9 w 41"/>
                <a:gd name="T37" fmla="*/ 4 h 42"/>
                <a:gd name="T38" fmla="*/ 14 w 41"/>
                <a:gd name="T39" fmla="*/ 1 h 42"/>
                <a:gd name="T40" fmla="*/ 20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8"/>
                  </a:lnTo>
                  <a:lnTo>
                    <a:pt x="37" y="34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2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4"/>
                  </a:lnTo>
                  <a:lnTo>
                    <a:pt x="2" y="28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5" name="Freeform 2435"/>
            <p:cNvSpPr>
              <a:spLocks/>
            </p:cNvSpPr>
            <p:nvPr/>
          </p:nvSpPr>
          <p:spPr bwMode="auto">
            <a:xfrm>
              <a:off x="9203020" y="3037682"/>
              <a:ext cx="33338" cy="33338"/>
            </a:xfrm>
            <a:custGeom>
              <a:avLst/>
              <a:gdLst>
                <a:gd name="T0" fmla="*/ 21 w 40"/>
                <a:gd name="T1" fmla="*/ 0 h 42"/>
                <a:gd name="T2" fmla="*/ 26 w 40"/>
                <a:gd name="T3" fmla="*/ 1 h 42"/>
                <a:gd name="T4" fmla="*/ 32 w 40"/>
                <a:gd name="T5" fmla="*/ 4 h 42"/>
                <a:gd name="T6" fmla="*/ 38 w 40"/>
                <a:gd name="T7" fmla="*/ 8 h 42"/>
                <a:gd name="T8" fmla="*/ 40 w 40"/>
                <a:gd name="T9" fmla="*/ 14 h 42"/>
                <a:gd name="T10" fmla="*/ 40 w 40"/>
                <a:gd name="T11" fmla="*/ 21 h 42"/>
                <a:gd name="T12" fmla="*/ 40 w 40"/>
                <a:gd name="T13" fmla="*/ 28 h 42"/>
                <a:gd name="T14" fmla="*/ 38 w 40"/>
                <a:gd name="T15" fmla="*/ 34 h 42"/>
                <a:gd name="T16" fmla="*/ 32 w 40"/>
                <a:gd name="T17" fmla="*/ 38 h 42"/>
                <a:gd name="T18" fmla="*/ 26 w 40"/>
                <a:gd name="T19" fmla="*/ 41 h 42"/>
                <a:gd name="T20" fmla="*/ 21 w 40"/>
                <a:gd name="T21" fmla="*/ 42 h 42"/>
                <a:gd name="T22" fmla="*/ 14 w 40"/>
                <a:gd name="T23" fmla="*/ 41 h 42"/>
                <a:gd name="T24" fmla="*/ 8 w 40"/>
                <a:gd name="T25" fmla="*/ 38 h 42"/>
                <a:gd name="T26" fmla="*/ 4 w 40"/>
                <a:gd name="T27" fmla="*/ 34 h 42"/>
                <a:gd name="T28" fmla="*/ 1 w 40"/>
                <a:gd name="T29" fmla="*/ 28 h 42"/>
                <a:gd name="T30" fmla="*/ 0 w 40"/>
                <a:gd name="T31" fmla="*/ 21 h 42"/>
                <a:gd name="T32" fmla="*/ 1 w 40"/>
                <a:gd name="T33" fmla="*/ 14 h 42"/>
                <a:gd name="T34" fmla="*/ 4 w 40"/>
                <a:gd name="T35" fmla="*/ 8 h 42"/>
                <a:gd name="T36" fmla="*/ 8 w 40"/>
                <a:gd name="T37" fmla="*/ 4 h 42"/>
                <a:gd name="T38" fmla="*/ 14 w 40"/>
                <a:gd name="T39" fmla="*/ 1 h 42"/>
                <a:gd name="T40" fmla="*/ 21 w 40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2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8" y="8"/>
                  </a:lnTo>
                  <a:lnTo>
                    <a:pt x="40" y="14"/>
                  </a:lnTo>
                  <a:lnTo>
                    <a:pt x="40" y="21"/>
                  </a:lnTo>
                  <a:lnTo>
                    <a:pt x="40" y="28"/>
                  </a:lnTo>
                  <a:lnTo>
                    <a:pt x="38" y="34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6" name="Freeform 2436"/>
            <p:cNvSpPr>
              <a:spLocks/>
            </p:cNvSpPr>
            <p:nvPr/>
          </p:nvSpPr>
          <p:spPr bwMode="auto">
            <a:xfrm>
              <a:off x="9387170" y="3037682"/>
              <a:ext cx="31750" cy="33338"/>
            </a:xfrm>
            <a:custGeom>
              <a:avLst/>
              <a:gdLst>
                <a:gd name="T0" fmla="*/ 19 w 40"/>
                <a:gd name="T1" fmla="*/ 0 h 42"/>
                <a:gd name="T2" fmla="*/ 26 w 40"/>
                <a:gd name="T3" fmla="*/ 1 h 42"/>
                <a:gd name="T4" fmla="*/ 32 w 40"/>
                <a:gd name="T5" fmla="*/ 4 h 42"/>
                <a:gd name="T6" fmla="*/ 36 w 40"/>
                <a:gd name="T7" fmla="*/ 8 h 42"/>
                <a:gd name="T8" fmla="*/ 39 w 40"/>
                <a:gd name="T9" fmla="*/ 14 h 42"/>
                <a:gd name="T10" fmla="*/ 40 w 40"/>
                <a:gd name="T11" fmla="*/ 21 h 42"/>
                <a:gd name="T12" fmla="*/ 39 w 40"/>
                <a:gd name="T13" fmla="*/ 28 h 42"/>
                <a:gd name="T14" fmla="*/ 36 w 40"/>
                <a:gd name="T15" fmla="*/ 34 h 42"/>
                <a:gd name="T16" fmla="*/ 32 w 40"/>
                <a:gd name="T17" fmla="*/ 38 h 42"/>
                <a:gd name="T18" fmla="*/ 26 w 40"/>
                <a:gd name="T19" fmla="*/ 41 h 42"/>
                <a:gd name="T20" fmla="*/ 19 w 40"/>
                <a:gd name="T21" fmla="*/ 42 h 42"/>
                <a:gd name="T22" fmla="*/ 14 w 40"/>
                <a:gd name="T23" fmla="*/ 41 h 42"/>
                <a:gd name="T24" fmla="*/ 8 w 40"/>
                <a:gd name="T25" fmla="*/ 38 h 42"/>
                <a:gd name="T26" fmla="*/ 3 w 40"/>
                <a:gd name="T27" fmla="*/ 34 h 42"/>
                <a:gd name="T28" fmla="*/ 0 w 40"/>
                <a:gd name="T29" fmla="*/ 28 h 42"/>
                <a:gd name="T30" fmla="*/ 0 w 40"/>
                <a:gd name="T31" fmla="*/ 21 h 42"/>
                <a:gd name="T32" fmla="*/ 0 w 40"/>
                <a:gd name="T33" fmla="*/ 14 h 42"/>
                <a:gd name="T34" fmla="*/ 3 w 40"/>
                <a:gd name="T35" fmla="*/ 8 h 42"/>
                <a:gd name="T36" fmla="*/ 8 w 40"/>
                <a:gd name="T37" fmla="*/ 4 h 42"/>
                <a:gd name="T38" fmla="*/ 14 w 40"/>
                <a:gd name="T39" fmla="*/ 1 h 42"/>
                <a:gd name="T40" fmla="*/ 19 w 40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2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8"/>
                  </a:lnTo>
                  <a:lnTo>
                    <a:pt x="36" y="34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3" y="34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7" name="Freeform 2437"/>
            <p:cNvSpPr>
              <a:spLocks/>
            </p:cNvSpPr>
            <p:nvPr/>
          </p:nvSpPr>
          <p:spPr bwMode="auto">
            <a:xfrm>
              <a:off x="9569732" y="3037682"/>
              <a:ext cx="31750" cy="33338"/>
            </a:xfrm>
            <a:custGeom>
              <a:avLst/>
              <a:gdLst>
                <a:gd name="T0" fmla="*/ 21 w 41"/>
                <a:gd name="T1" fmla="*/ 0 h 42"/>
                <a:gd name="T2" fmla="*/ 27 w 41"/>
                <a:gd name="T3" fmla="*/ 1 h 42"/>
                <a:gd name="T4" fmla="*/ 33 w 41"/>
                <a:gd name="T5" fmla="*/ 4 h 42"/>
                <a:gd name="T6" fmla="*/ 37 w 41"/>
                <a:gd name="T7" fmla="*/ 8 h 42"/>
                <a:gd name="T8" fmla="*/ 41 w 41"/>
                <a:gd name="T9" fmla="*/ 14 h 42"/>
                <a:gd name="T10" fmla="*/ 41 w 41"/>
                <a:gd name="T11" fmla="*/ 21 h 42"/>
                <a:gd name="T12" fmla="*/ 41 w 41"/>
                <a:gd name="T13" fmla="*/ 28 h 42"/>
                <a:gd name="T14" fmla="*/ 37 w 41"/>
                <a:gd name="T15" fmla="*/ 34 h 42"/>
                <a:gd name="T16" fmla="*/ 33 w 41"/>
                <a:gd name="T17" fmla="*/ 38 h 42"/>
                <a:gd name="T18" fmla="*/ 27 w 41"/>
                <a:gd name="T19" fmla="*/ 41 h 42"/>
                <a:gd name="T20" fmla="*/ 21 w 41"/>
                <a:gd name="T21" fmla="*/ 42 h 42"/>
                <a:gd name="T22" fmla="*/ 14 w 41"/>
                <a:gd name="T23" fmla="*/ 41 h 42"/>
                <a:gd name="T24" fmla="*/ 9 w 41"/>
                <a:gd name="T25" fmla="*/ 38 h 42"/>
                <a:gd name="T26" fmla="*/ 5 w 41"/>
                <a:gd name="T27" fmla="*/ 34 h 42"/>
                <a:gd name="T28" fmla="*/ 2 w 41"/>
                <a:gd name="T29" fmla="*/ 28 h 42"/>
                <a:gd name="T30" fmla="*/ 0 w 41"/>
                <a:gd name="T31" fmla="*/ 21 h 42"/>
                <a:gd name="T32" fmla="*/ 2 w 41"/>
                <a:gd name="T33" fmla="*/ 14 h 42"/>
                <a:gd name="T34" fmla="*/ 5 w 41"/>
                <a:gd name="T35" fmla="*/ 8 h 42"/>
                <a:gd name="T36" fmla="*/ 9 w 41"/>
                <a:gd name="T37" fmla="*/ 4 h 42"/>
                <a:gd name="T38" fmla="*/ 14 w 41"/>
                <a:gd name="T39" fmla="*/ 1 h 42"/>
                <a:gd name="T40" fmla="*/ 21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1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8"/>
                  </a:lnTo>
                  <a:lnTo>
                    <a:pt x="37" y="34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5" y="34"/>
                  </a:lnTo>
                  <a:lnTo>
                    <a:pt x="2" y="28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8" name="Freeform 2438"/>
            <p:cNvSpPr>
              <a:spLocks/>
            </p:cNvSpPr>
            <p:nvPr/>
          </p:nvSpPr>
          <p:spPr bwMode="auto">
            <a:xfrm>
              <a:off x="9752295" y="3037682"/>
              <a:ext cx="33338" cy="33338"/>
            </a:xfrm>
            <a:custGeom>
              <a:avLst/>
              <a:gdLst>
                <a:gd name="T0" fmla="*/ 20 w 41"/>
                <a:gd name="T1" fmla="*/ 0 h 42"/>
                <a:gd name="T2" fmla="*/ 27 w 41"/>
                <a:gd name="T3" fmla="*/ 1 h 42"/>
                <a:gd name="T4" fmla="*/ 33 w 41"/>
                <a:gd name="T5" fmla="*/ 4 h 42"/>
                <a:gd name="T6" fmla="*/ 37 w 41"/>
                <a:gd name="T7" fmla="*/ 8 h 42"/>
                <a:gd name="T8" fmla="*/ 40 w 41"/>
                <a:gd name="T9" fmla="*/ 14 h 42"/>
                <a:gd name="T10" fmla="*/ 41 w 41"/>
                <a:gd name="T11" fmla="*/ 21 h 42"/>
                <a:gd name="T12" fmla="*/ 40 w 41"/>
                <a:gd name="T13" fmla="*/ 28 h 42"/>
                <a:gd name="T14" fmla="*/ 37 w 41"/>
                <a:gd name="T15" fmla="*/ 34 h 42"/>
                <a:gd name="T16" fmla="*/ 33 w 41"/>
                <a:gd name="T17" fmla="*/ 38 h 42"/>
                <a:gd name="T18" fmla="*/ 27 w 41"/>
                <a:gd name="T19" fmla="*/ 41 h 42"/>
                <a:gd name="T20" fmla="*/ 20 w 41"/>
                <a:gd name="T21" fmla="*/ 42 h 42"/>
                <a:gd name="T22" fmla="*/ 13 w 41"/>
                <a:gd name="T23" fmla="*/ 41 h 42"/>
                <a:gd name="T24" fmla="*/ 7 w 41"/>
                <a:gd name="T25" fmla="*/ 38 h 42"/>
                <a:gd name="T26" fmla="*/ 3 w 41"/>
                <a:gd name="T27" fmla="*/ 34 h 42"/>
                <a:gd name="T28" fmla="*/ 0 w 41"/>
                <a:gd name="T29" fmla="*/ 28 h 42"/>
                <a:gd name="T30" fmla="*/ 0 w 41"/>
                <a:gd name="T31" fmla="*/ 21 h 42"/>
                <a:gd name="T32" fmla="*/ 0 w 41"/>
                <a:gd name="T33" fmla="*/ 14 h 42"/>
                <a:gd name="T34" fmla="*/ 3 w 41"/>
                <a:gd name="T35" fmla="*/ 8 h 42"/>
                <a:gd name="T36" fmla="*/ 7 w 41"/>
                <a:gd name="T37" fmla="*/ 4 h 42"/>
                <a:gd name="T38" fmla="*/ 13 w 41"/>
                <a:gd name="T39" fmla="*/ 1 h 42"/>
                <a:gd name="T40" fmla="*/ 20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0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8"/>
                  </a:lnTo>
                  <a:lnTo>
                    <a:pt x="37" y="34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0" y="42"/>
                  </a:lnTo>
                  <a:lnTo>
                    <a:pt x="13" y="41"/>
                  </a:lnTo>
                  <a:lnTo>
                    <a:pt x="7" y="38"/>
                  </a:lnTo>
                  <a:lnTo>
                    <a:pt x="3" y="34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7" y="4"/>
                  </a:lnTo>
                  <a:lnTo>
                    <a:pt x="13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9" name="Freeform 2439"/>
            <p:cNvSpPr>
              <a:spLocks/>
            </p:cNvSpPr>
            <p:nvPr/>
          </p:nvSpPr>
          <p:spPr bwMode="auto">
            <a:xfrm>
              <a:off x="9934857" y="3037682"/>
              <a:ext cx="31750" cy="33338"/>
            </a:xfrm>
            <a:custGeom>
              <a:avLst/>
              <a:gdLst>
                <a:gd name="T0" fmla="*/ 21 w 41"/>
                <a:gd name="T1" fmla="*/ 0 h 42"/>
                <a:gd name="T2" fmla="*/ 27 w 41"/>
                <a:gd name="T3" fmla="*/ 1 h 42"/>
                <a:gd name="T4" fmla="*/ 32 w 41"/>
                <a:gd name="T5" fmla="*/ 4 h 42"/>
                <a:gd name="T6" fmla="*/ 36 w 41"/>
                <a:gd name="T7" fmla="*/ 8 h 42"/>
                <a:gd name="T8" fmla="*/ 39 w 41"/>
                <a:gd name="T9" fmla="*/ 14 h 42"/>
                <a:gd name="T10" fmla="*/ 41 w 41"/>
                <a:gd name="T11" fmla="*/ 21 h 42"/>
                <a:gd name="T12" fmla="*/ 39 w 41"/>
                <a:gd name="T13" fmla="*/ 28 h 42"/>
                <a:gd name="T14" fmla="*/ 36 w 41"/>
                <a:gd name="T15" fmla="*/ 34 h 42"/>
                <a:gd name="T16" fmla="*/ 32 w 41"/>
                <a:gd name="T17" fmla="*/ 38 h 42"/>
                <a:gd name="T18" fmla="*/ 27 w 41"/>
                <a:gd name="T19" fmla="*/ 41 h 42"/>
                <a:gd name="T20" fmla="*/ 21 w 41"/>
                <a:gd name="T21" fmla="*/ 42 h 42"/>
                <a:gd name="T22" fmla="*/ 14 w 41"/>
                <a:gd name="T23" fmla="*/ 41 h 42"/>
                <a:gd name="T24" fmla="*/ 8 w 41"/>
                <a:gd name="T25" fmla="*/ 38 h 42"/>
                <a:gd name="T26" fmla="*/ 4 w 41"/>
                <a:gd name="T27" fmla="*/ 34 h 42"/>
                <a:gd name="T28" fmla="*/ 1 w 41"/>
                <a:gd name="T29" fmla="*/ 28 h 42"/>
                <a:gd name="T30" fmla="*/ 0 w 41"/>
                <a:gd name="T31" fmla="*/ 21 h 42"/>
                <a:gd name="T32" fmla="*/ 1 w 41"/>
                <a:gd name="T33" fmla="*/ 14 h 42"/>
                <a:gd name="T34" fmla="*/ 4 w 41"/>
                <a:gd name="T35" fmla="*/ 8 h 42"/>
                <a:gd name="T36" fmla="*/ 8 w 41"/>
                <a:gd name="T37" fmla="*/ 4 h 42"/>
                <a:gd name="T38" fmla="*/ 14 w 41"/>
                <a:gd name="T39" fmla="*/ 1 h 42"/>
                <a:gd name="T40" fmla="*/ 21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8"/>
                  </a:lnTo>
                  <a:lnTo>
                    <a:pt x="36" y="34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0" name="Freeform 2440"/>
            <p:cNvSpPr>
              <a:spLocks/>
            </p:cNvSpPr>
            <p:nvPr/>
          </p:nvSpPr>
          <p:spPr bwMode="auto">
            <a:xfrm>
              <a:off x="10117420" y="3037682"/>
              <a:ext cx="33338" cy="33338"/>
            </a:xfrm>
            <a:custGeom>
              <a:avLst/>
              <a:gdLst>
                <a:gd name="T0" fmla="*/ 21 w 42"/>
                <a:gd name="T1" fmla="*/ 0 h 42"/>
                <a:gd name="T2" fmla="*/ 28 w 42"/>
                <a:gd name="T3" fmla="*/ 1 h 42"/>
                <a:gd name="T4" fmla="*/ 33 w 42"/>
                <a:gd name="T5" fmla="*/ 4 h 42"/>
                <a:gd name="T6" fmla="*/ 37 w 42"/>
                <a:gd name="T7" fmla="*/ 8 h 42"/>
                <a:gd name="T8" fmla="*/ 40 w 42"/>
                <a:gd name="T9" fmla="*/ 14 h 42"/>
                <a:gd name="T10" fmla="*/ 42 w 42"/>
                <a:gd name="T11" fmla="*/ 21 h 42"/>
                <a:gd name="T12" fmla="*/ 40 w 42"/>
                <a:gd name="T13" fmla="*/ 28 h 42"/>
                <a:gd name="T14" fmla="*/ 37 w 42"/>
                <a:gd name="T15" fmla="*/ 34 h 42"/>
                <a:gd name="T16" fmla="*/ 33 w 42"/>
                <a:gd name="T17" fmla="*/ 38 h 42"/>
                <a:gd name="T18" fmla="*/ 28 w 42"/>
                <a:gd name="T19" fmla="*/ 41 h 42"/>
                <a:gd name="T20" fmla="*/ 21 w 42"/>
                <a:gd name="T21" fmla="*/ 42 h 42"/>
                <a:gd name="T22" fmla="*/ 14 w 42"/>
                <a:gd name="T23" fmla="*/ 41 h 42"/>
                <a:gd name="T24" fmla="*/ 8 w 42"/>
                <a:gd name="T25" fmla="*/ 38 h 42"/>
                <a:gd name="T26" fmla="*/ 4 w 42"/>
                <a:gd name="T27" fmla="*/ 34 h 42"/>
                <a:gd name="T28" fmla="*/ 1 w 42"/>
                <a:gd name="T29" fmla="*/ 28 h 42"/>
                <a:gd name="T30" fmla="*/ 0 w 42"/>
                <a:gd name="T31" fmla="*/ 21 h 42"/>
                <a:gd name="T32" fmla="*/ 1 w 42"/>
                <a:gd name="T33" fmla="*/ 14 h 42"/>
                <a:gd name="T34" fmla="*/ 4 w 42"/>
                <a:gd name="T35" fmla="*/ 8 h 42"/>
                <a:gd name="T36" fmla="*/ 8 w 42"/>
                <a:gd name="T37" fmla="*/ 4 h 42"/>
                <a:gd name="T38" fmla="*/ 14 w 42"/>
                <a:gd name="T39" fmla="*/ 1 h 42"/>
                <a:gd name="T40" fmla="*/ 21 w 42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2">
                  <a:moveTo>
                    <a:pt x="21" y="0"/>
                  </a:moveTo>
                  <a:lnTo>
                    <a:pt x="28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2" y="21"/>
                  </a:lnTo>
                  <a:lnTo>
                    <a:pt x="40" y="28"/>
                  </a:lnTo>
                  <a:lnTo>
                    <a:pt x="37" y="34"/>
                  </a:lnTo>
                  <a:lnTo>
                    <a:pt x="33" y="38"/>
                  </a:lnTo>
                  <a:lnTo>
                    <a:pt x="28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" name="Freeform 2441"/>
            <p:cNvSpPr>
              <a:spLocks/>
            </p:cNvSpPr>
            <p:nvPr/>
          </p:nvSpPr>
          <p:spPr bwMode="auto">
            <a:xfrm>
              <a:off x="10299982" y="3037682"/>
              <a:ext cx="33338" cy="33338"/>
            </a:xfrm>
            <a:custGeom>
              <a:avLst/>
              <a:gdLst>
                <a:gd name="T0" fmla="*/ 19 w 40"/>
                <a:gd name="T1" fmla="*/ 0 h 42"/>
                <a:gd name="T2" fmla="*/ 26 w 40"/>
                <a:gd name="T3" fmla="*/ 1 h 42"/>
                <a:gd name="T4" fmla="*/ 32 w 40"/>
                <a:gd name="T5" fmla="*/ 4 h 42"/>
                <a:gd name="T6" fmla="*/ 36 w 40"/>
                <a:gd name="T7" fmla="*/ 8 h 42"/>
                <a:gd name="T8" fmla="*/ 39 w 40"/>
                <a:gd name="T9" fmla="*/ 14 h 42"/>
                <a:gd name="T10" fmla="*/ 40 w 40"/>
                <a:gd name="T11" fmla="*/ 21 h 42"/>
                <a:gd name="T12" fmla="*/ 39 w 40"/>
                <a:gd name="T13" fmla="*/ 28 h 42"/>
                <a:gd name="T14" fmla="*/ 36 w 40"/>
                <a:gd name="T15" fmla="*/ 34 h 42"/>
                <a:gd name="T16" fmla="*/ 32 w 40"/>
                <a:gd name="T17" fmla="*/ 38 h 42"/>
                <a:gd name="T18" fmla="*/ 26 w 40"/>
                <a:gd name="T19" fmla="*/ 41 h 42"/>
                <a:gd name="T20" fmla="*/ 19 w 40"/>
                <a:gd name="T21" fmla="*/ 42 h 42"/>
                <a:gd name="T22" fmla="*/ 14 w 40"/>
                <a:gd name="T23" fmla="*/ 41 h 42"/>
                <a:gd name="T24" fmla="*/ 8 w 40"/>
                <a:gd name="T25" fmla="*/ 38 h 42"/>
                <a:gd name="T26" fmla="*/ 4 w 40"/>
                <a:gd name="T27" fmla="*/ 34 h 42"/>
                <a:gd name="T28" fmla="*/ 1 w 40"/>
                <a:gd name="T29" fmla="*/ 28 h 42"/>
                <a:gd name="T30" fmla="*/ 0 w 40"/>
                <a:gd name="T31" fmla="*/ 21 h 42"/>
                <a:gd name="T32" fmla="*/ 1 w 40"/>
                <a:gd name="T33" fmla="*/ 14 h 42"/>
                <a:gd name="T34" fmla="*/ 4 w 40"/>
                <a:gd name="T35" fmla="*/ 8 h 42"/>
                <a:gd name="T36" fmla="*/ 8 w 40"/>
                <a:gd name="T37" fmla="*/ 4 h 42"/>
                <a:gd name="T38" fmla="*/ 14 w 40"/>
                <a:gd name="T39" fmla="*/ 1 h 42"/>
                <a:gd name="T40" fmla="*/ 19 w 40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2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8"/>
                  </a:lnTo>
                  <a:lnTo>
                    <a:pt x="36" y="34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" name="Freeform 2442"/>
            <p:cNvSpPr>
              <a:spLocks/>
            </p:cNvSpPr>
            <p:nvPr/>
          </p:nvSpPr>
          <p:spPr bwMode="auto">
            <a:xfrm>
              <a:off x="10482545" y="3037682"/>
              <a:ext cx="31750" cy="33338"/>
            </a:xfrm>
            <a:custGeom>
              <a:avLst/>
              <a:gdLst>
                <a:gd name="T0" fmla="*/ 21 w 41"/>
                <a:gd name="T1" fmla="*/ 0 h 42"/>
                <a:gd name="T2" fmla="*/ 27 w 41"/>
                <a:gd name="T3" fmla="*/ 1 h 42"/>
                <a:gd name="T4" fmla="*/ 32 w 41"/>
                <a:gd name="T5" fmla="*/ 4 h 42"/>
                <a:gd name="T6" fmla="*/ 38 w 41"/>
                <a:gd name="T7" fmla="*/ 8 h 42"/>
                <a:gd name="T8" fmla="*/ 41 w 41"/>
                <a:gd name="T9" fmla="*/ 14 h 42"/>
                <a:gd name="T10" fmla="*/ 41 w 41"/>
                <a:gd name="T11" fmla="*/ 21 h 42"/>
                <a:gd name="T12" fmla="*/ 41 w 41"/>
                <a:gd name="T13" fmla="*/ 28 h 42"/>
                <a:gd name="T14" fmla="*/ 38 w 41"/>
                <a:gd name="T15" fmla="*/ 34 h 42"/>
                <a:gd name="T16" fmla="*/ 32 w 41"/>
                <a:gd name="T17" fmla="*/ 38 h 42"/>
                <a:gd name="T18" fmla="*/ 27 w 41"/>
                <a:gd name="T19" fmla="*/ 41 h 42"/>
                <a:gd name="T20" fmla="*/ 21 w 41"/>
                <a:gd name="T21" fmla="*/ 42 h 42"/>
                <a:gd name="T22" fmla="*/ 14 w 41"/>
                <a:gd name="T23" fmla="*/ 41 h 42"/>
                <a:gd name="T24" fmla="*/ 9 w 41"/>
                <a:gd name="T25" fmla="*/ 38 h 42"/>
                <a:gd name="T26" fmla="*/ 4 w 41"/>
                <a:gd name="T27" fmla="*/ 34 h 42"/>
                <a:gd name="T28" fmla="*/ 2 w 41"/>
                <a:gd name="T29" fmla="*/ 28 h 42"/>
                <a:gd name="T30" fmla="*/ 0 w 41"/>
                <a:gd name="T31" fmla="*/ 21 h 42"/>
                <a:gd name="T32" fmla="*/ 2 w 41"/>
                <a:gd name="T33" fmla="*/ 14 h 42"/>
                <a:gd name="T34" fmla="*/ 4 w 41"/>
                <a:gd name="T35" fmla="*/ 8 h 42"/>
                <a:gd name="T36" fmla="*/ 9 w 41"/>
                <a:gd name="T37" fmla="*/ 4 h 42"/>
                <a:gd name="T38" fmla="*/ 14 w 41"/>
                <a:gd name="T39" fmla="*/ 1 h 42"/>
                <a:gd name="T40" fmla="*/ 21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8"/>
                  </a:lnTo>
                  <a:lnTo>
                    <a:pt x="38" y="34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4"/>
                  </a:lnTo>
                  <a:lnTo>
                    <a:pt x="2" y="28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" name="Freeform 2443"/>
            <p:cNvSpPr>
              <a:spLocks/>
            </p:cNvSpPr>
            <p:nvPr/>
          </p:nvSpPr>
          <p:spPr bwMode="auto">
            <a:xfrm>
              <a:off x="10666695" y="3037682"/>
              <a:ext cx="31750" cy="33338"/>
            </a:xfrm>
            <a:custGeom>
              <a:avLst/>
              <a:gdLst>
                <a:gd name="T0" fmla="*/ 20 w 41"/>
                <a:gd name="T1" fmla="*/ 0 h 42"/>
                <a:gd name="T2" fmla="*/ 27 w 41"/>
                <a:gd name="T3" fmla="*/ 1 h 42"/>
                <a:gd name="T4" fmla="*/ 32 w 41"/>
                <a:gd name="T5" fmla="*/ 4 h 42"/>
                <a:gd name="T6" fmla="*/ 37 w 41"/>
                <a:gd name="T7" fmla="*/ 8 h 42"/>
                <a:gd name="T8" fmla="*/ 39 w 41"/>
                <a:gd name="T9" fmla="*/ 14 h 42"/>
                <a:gd name="T10" fmla="*/ 41 w 41"/>
                <a:gd name="T11" fmla="*/ 21 h 42"/>
                <a:gd name="T12" fmla="*/ 39 w 41"/>
                <a:gd name="T13" fmla="*/ 28 h 42"/>
                <a:gd name="T14" fmla="*/ 37 w 41"/>
                <a:gd name="T15" fmla="*/ 34 h 42"/>
                <a:gd name="T16" fmla="*/ 32 w 41"/>
                <a:gd name="T17" fmla="*/ 38 h 42"/>
                <a:gd name="T18" fmla="*/ 27 w 41"/>
                <a:gd name="T19" fmla="*/ 41 h 42"/>
                <a:gd name="T20" fmla="*/ 20 w 41"/>
                <a:gd name="T21" fmla="*/ 42 h 42"/>
                <a:gd name="T22" fmla="*/ 14 w 41"/>
                <a:gd name="T23" fmla="*/ 41 h 42"/>
                <a:gd name="T24" fmla="*/ 9 w 41"/>
                <a:gd name="T25" fmla="*/ 38 h 42"/>
                <a:gd name="T26" fmla="*/ 3 w 41"/>
                <a:gd name="T27" fmla="*/ 34 h 42"/>
                <a:gd name="T28" fmla="*/ 0 w 41"/>
                <a:gd name="T29" fmla="*/ 28 h 42"/>
                <a:gd name="T30" fmla="*/ 0 w 41"/>
                <a:gd name="T31" fmla="*/ 21 h 42"/>
                <a:gd name="T32" fmla="*/ 0 w 41"/>
                <a:gd name="T33" fmla="*/ 14 h 42"/>
                <a:gd name="T34" fmla="*/ 3 w 41"/>
                <a:gd name="T35" fmla="*/ 8 h 42"/>
                <a:gd name="T36" fmla="*/ 9 w 41"/>
                <a:gd name="T37" fmla="*/ 4 h 42"/>
                <a:gd name="T38" fmla="*/ 14 w 41"/>
                <a:gd name="T39" fmla="*/ 1 h 42"/>
                <a:gd name="T40" fmla="*/ 20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8"/>
                  </a:lnTo>
                  <a:lnTo>
                    <a:pt x="37" y="34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2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3" y="34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" name="Freeform 2444"/>
            <p:cNvSpPr>
              <a:spLocks/>
            </p:cNvSpPr>
            <p:nvPr/>
          </p:nvSpPr>
          <p:spPr bwMode="auto">
            <a:xfrm>
              <a:off x="10847670" y="3037682"/>
              <a:ext cx="33338" cy="33338"/>
            </a:xfrm>
            <a:custGeom>
              <a:avLst/>
              <a:gdLst>
                <a:gd name="T0" fmla="*/ 21 w 40"/>
                <a:gd name="T1" fmla="*/ 0 h 42"/>
                <a:gd name="T2" fmla="*/ 26 w 40"/>
                <a:gd name="T3" fmla="*/ 1 h 42"/>
                <a:gd name="T4" fmla="*/ 32 w 40"/>
                <a:gd name="T5" fmla="*/ 4 h 42"/>
                <a:gd name="T6" fmla="*/ 36 w 40"/>
                <a:gd name="T7" fmla="*/ 8 h 42"/>
                <a:gd name="T8" fmla="*/ 40 w 40"/>
                <a:gd name="T9" fmla="*/ 14 h 42"/>
                <a:gd name="T10" fmla="*/ 40 w 40"/>
                <a:gd name="T11" fmla="*/ 21 h 42"/>
                <a:gd name="T12" fmla="*/ 40 w 40"/>
                <a:gd name="T13" fmla="*/ 28 h 42"/>
                <a:gd name="T14" fmla="*/ 36 w 40"/>
                <a:gd name="T15" fmla="*/ 34 h 42"/>
                <a:gd name="T16" fmla="*/ 32 w 40"/>
                <a:gd name="T17" fmla="*/ 38 h 42"/>
                <a:gd name="T18" fmla="*/ 26 w 40"/>
                <a:gd name="T19" fmla="*/ 41 h 42"/>
                <a:gd name="T20" fmla="*/ 21 w 40"/>
                <a:gd name="T21" fmla="*/ 42 h 42"/>
                <a:gd name="T22" fmla="*/ 14 w 40"/>
                <a:gd name="T23" fmla="*/ 41 h 42"/>
                <a:gd name="T24" fmla="*/ 8 w 40"/>
                <a:gd name="T25" fmla="*/ 38 h 42"/>
                <a:gd name="T26" fmla="*/ 4 w 40"/>
                <a:gd name="T27" fmla="*/ 34 h 42"/>
                <a:gd name="T28" fmla="*/ 1 w 40"/>
                <a:gd name="T29" fmla="*/ 28 h 42"/>
                <a:gd name="T30" fmla="*/ 0 w 40"/>
                <a:gd name="T31" fmla="*/ 21 h 42"/>
                <a:gd name="T32" fmla="*/ 1 w 40"/>
                <a:gd name="T33" fmla="*/ 14 h 42"/>
                <a:gd name="T34" fmla="*/ 4 w 40"/>
                <a:gd name="T35" fmla="*/ 8 h 42"/>
                <a:gd name="T36" fmla="*/ 8 w 40"/>
                <a:gd name="T37" fmla="*/ 4 h 42"/>
                <a:gd name="T38" fmla="*/ 14 w 40"/>
                <a:gd name="T39" fmla="*/ 1 h 42"/>
                <a:gd name="T40" fmla="*/ 21 w 40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2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40" y="14"/>
                  </a:lnTo>
                  <a:lnTo>
                    <a:pt x="40" y="21"/>
                  </a:lnTo>
                  <a:lnTo>
                    <a:pt x="40" y="28"/>
                  </a:lnTo>
                  <a:lnTo>
                    <a:pt x="36" y="34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" name="Freeform 2445"/>
            <p:cNvSpPr>
              <a:spLocks/>
            </p:cNvSpPr>
            <p:nvPr/>
          </p:nvSpPr>
          <p:spPr bwMode="auto">
            <a:xfrm>
              <a:off x="7285320" y="3221832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3 w 41"/>
                <a:gd name="T5" fmla="*/ 4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5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5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5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" name="Freeform 2446"/>
            <p:cNvSpPr>
              <a:spLocks/>
            </p:cNvSpPr>
            <p:nvPr/>
          </p:nvSpPr>
          <p:spPr bwMode="auto">
            <a:xfrm>
              <a:off x="7467882" y="3221832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" name="Freeform 2447"/>
            <p:cNvSpPr>
              <a:spLocks/>
            </p:cNvSpPr>
            <p:nvPr/>
          </p:nvSpPr>
          <p:spPr bwMode="auto">
            <a:xfrm>
              <a:off x="7652032" y="3221832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8 w 41"/>
                <a:gd name="T37" fmla="*/ 4 h 41"/>
                <a:gd name="T38" fmla="*/ 14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" name="Freeform 2448"/>
            <p:cNvSpPr>
              <a:spLocks/>
            </p:cNvSpPr>
            <p:nvPr/>
          </p:nvSpPr>
          <p:spPr bwMode="auto">
            <a:xfrm>
              <a:off x="7833007" y="3221832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9" name="Freeform 2449"/>
            <p:cNvSpPr>
              <a:spLocks/>
            </p:cNvSpPr>
            <p:nvPr/>
          </p:nvSpPr>
          <p:spPr bwMode="auto">
            <a:xfrm>
              <a:off x="8015570" y="3221832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2 h 41"/>
                <a:gd name="T4" fmla="*/ 34 w 42"/>
                <a:gd name="T5" fmla="*/ 4 h 41"/>
                <a:gd name="T6" fmla="*/ 38 w 42"/>
                <a:gd name="T7" fmla="*/ 9 h 41"/>
                <a:gd name="T8" fmla="*/ 41 w 42"/>
                <a:gd name="T9" fmla="*/ 14 h 41"/>
                <a:gd name="T10" fmla="*/ 42 w 42"/>
                <a:gd name="T11" fmla="*/ 20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9 w 42"/>
                <a:gd name="T25" fmla="*/ 37 h 41"/>
                <a:gd name="T26" fmla="*/ 4 w 42"/>
                <a:gd name="T27" fmla="*/ 32 h 41"/>
                <a:gd name="T28" fmla="*/ 2 w 42"/>
                <a:gd name="T29" fmla="*/ 27 h 41"/>
                <a:gd name="T30" fmla="*/ 0 w 42"/>
                <a:gd name="T31" fmla="*/ 20 h 41"/>
                <a:gd name="T32" fmla="*/ 2 w 42"/>
                <a:gd name="T33" fmla="*/ 14 h 41"/>
                <a:gd name="T34" fmla="*/ 4 w 42"/>
                <a:gd name="T35" fmla="*/ 9 h 41"/>
                <a:gd name="T36" fmla="*/ 9 w 42"/>
                <a:gd name="T37" fmla="*/ 4 h 41"/>
                <a:gd name="T38" fmla="*/ 14 w 42"/>
                <a:gd name="T39" fmla="*/ 2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2"/>
                  </a:lnTo>
                  <a:lnTo>
                    <a:pt x="34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2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0" name="Freeform 2450"/>
            <p:cNvSpPr>
              <a:spLocks/>
            </p:cNvSpPr>
            <p:nvPr/>
          </p:nvSpPr>
          <p:spPr bwMode="auto">
            <a:xfrm>
              <a:off x="8199720" y="3221832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" name="Freeform 2451"/>
            <p:cNvSpPr>
              <a:spLocks/>
            </p:cNvSpPr>
            <p:nvPr/>
          </p:nvSpPr>
          <p:spPr bwMode="auto">
            <a:xfrm>
              <a:off x="8380695" y="3221832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2 h 41"/>
                <a:gd name="T4" fmla="*/ 33 w 40"/>
                <a:gd name="T5" fmla="*/ 4 h 41"/>
                <a:gd name="T6" fmla="*/ 38 w 40"/>
                <a:gd name="T7" fmla="*/ 9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8 w 40"/>
                <a:gd name="T15" fmla="*/ 32 h 41"/>
                <a:gd name="T16" fmla="*/ 33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2"/>
                  </a:lnTo>
                  <a:lnTo>
                    <a:pt x="33" y="4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3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" name="Freeform 2452"/>
            <p:cNvSpPr>
              <a:spLocks/>
            </p:cNvSpPr>
            <p:nvPr/>
          </p:nvSpPr>
          <p:spPr bwMode="auto">
            <a:xfrm>
              <a:off x="8564845" y="3221832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0 w 40"/>
                <a:gd name="T29" fmla="*/ 27 h 41"/>
                <a:gd name="T30" fmla="*/ 0 w 40"/>
                <a:gd name="T31" fmla="*/ 20 h 41"/>
                <a:gd name="T32" fmla="*/ 0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" name="Freeform 2453"/>
            <p:cNvSpPr>
              <a:spLocks/>
            </p:cNvSpPr>
            <p:nvPr/>
          </p:nvSpPr>
          <p:spPr bwMode="auto">
            <a:xfrm>
              <a:off x="8747407" y="3221832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2 h 41"/>
                <a:gd name="T4" fmla="*/ 33 w 41"/>
                <a:gd name="T5" fmla="*/ 4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2"/>
                  </a:lnTo>
                  <a:lnTo>
                    <a:pt x="33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" name="Freeform 2454"/>
            <p:cNvSpPr>
              <a:spLocks/>
            </p:cNvSpPr>
            <p:nvPr/>
          </p:nvSpPr>
          <p:spPr bwMode="auto">
            <a:xfrm>
              <a:off x="8929970" y="3221832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3 w 41"/>
                <a:gd name="T5" fmla="*/ 4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" name="Freeform 2455"/>
            <p:cNvSpPr>
              <a:spLocks/>
            </p:cNvSpPr>
            <p:nvPr/>
          </p:nvSpPr>
          <p:spPr bwMode="auto">
            <a:xfrm>
              <a:off x="9112532" y="3221832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" name="Freeform 2456"/>
            <p:cNvSpPr>
              <a:spLocks/>
            </p:cNvSpPr>
            <p:nvPr/>
          </p:nvSpPr>
          <p:spPr bwMode="auto">
            <a:xfrm>
              <a:off x="9295095" y="3221832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2 h 41"/>
                <a:gd name="T4" fmla="*/ 33 w 42"/>
                <a:gd name="T5" fmla="*/ 4 h 41"/>
                <a:gd name="T6" fmla="*/ 37 w 42"/>
                <a:gd name="T7" fmla="*/ 9 h 41"/>
                <a:gd name="T8" fmla="*/ 40 w 42"/>
                <a:gd name="T9" fmla="*/ 14 h 41"/>
                <a:gd name="T10" fmla="*/ 42 w 42"/>
                <a:gd name="T11" fmla="*/ 20 h 41"/>
                <a:gd name="T12" fmla="*/ 40 w 42"/>
                <a:gd name="T13" fmla="*/ 27 h 41"/>
                <a:gd name="T14" fmla="*/ 37 w 42"/>
                <a:gd name="T15" fmla="*/ 32 h 41"/>
                <a:gd name="T16" fmla="*/ 33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8 w 42"/>
                <a:gd name="T25" fmla="*/ 37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4 h 41"/>
                <a:gd name="T38" fmla="*/ 14 w 42"/>
                <a:gd name="T39" fmla="*/ 2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2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2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7" name="Freeform 2457"/>
            <p:cNvSpPr>
              <a:spLocks/>
            </p:cNvSpPr>
            <p:nvPr/>
          </p:nvSpPr>
          <p:spPr bwMode="auto">
            <a:xfrm>
              <a:off x="9477657" y="3221832"/>
              <a:ext cx="33338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8" name="Freeform 2458"/>
            <p:cNvSpPr>
              <a:spLocks/>
            </p:cNvSpPr>
            <p:nvPr/>
          </p:nvSpPr>
          <p:spPr bwMode="auto">
            <a:xfrm>
              <a:off x="9660220" y="3221832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8 w 41"/>
                <a:gd name="T3" fmla="*/ 2 h 41"/>
                <a:gd name="T4" fmla="*/ 34 w 41"/>
                <a:gd name="T5" fmla="*/ 4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4 w 41"/>
                <a:gd name="T17" fmla="*/ 37 h 41"/>
                <a:gd name="T18" fmla="*/ 28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8" y="2"/>
                  </a:lnTo>
                  <a:lnTo>
                    <a:pt x="34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9" name="Freeform 2459"/>
            <p:cNvSpPr>
              <a:spLocks/>
            </p:cNvSpPr>
            <p:nvPr/>
          </p:nvSpPr>
          <p:spPr bwMode="auto">
            <a:xfrm>
              <a:off x="9844370" y="3221832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4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" name="Freeform 2460"/>
            <p:cNvSpPr>
              <a:spLocks/>
            </p:cNvSpPr>
            <p:nvPr/>
          </p:nvSpPr>
          <p:spPr bwMode="auto">
            <a:xfrm>
              <a:off x="10025345" y="3221832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8 w 40"/>
                <a:gd name="T7" fmla="*/ 9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8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" name="Freeform 2461"/>
            <p:cNvSpPr>
              <a:spLocks/>
            </p:cNvSpPr>
            <p:nvPr/>
          </p:nvSpPr>
          <p:spPr bwMode="auto">
            <a:xfrm>
              <a:off x="10209495" y="3221832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3 w 40"/>
                <a:gd name="T27" fmla="*/ 32 h 41"/>
                <a:gd name="T28" fmla="*/ 0 w 40"/>
                <a:gd name="T29" fmla="*/ 27 h 41"/>
                <a:gd name="T30" fmla="*/ 0 w 40"/>
                <a:gd name="T31" fmla="*/ 20 h 41"/>
                <a:gd name="T32" fmla="*/ 0 w 40"/>
                <a:gd name="T33" fmla="*/ 14 h 41"/>
                <a:gd name="T34" fmla="*/ 3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2" name="Freeform 2462"/>
            <p:cNvSpPr>
              <a:spLocks/>
            </p:cNvSpPr>
            <p:nvPr/>
          </p:nvSpPr>
          <p:spPr bwMode="auto">
            <a:xfrm>
              <a:off x="10392057" y="3221832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2 h 41"/>
                <a:gd name="T4" fmla="*/ 33 w 41"/>
                <a:gd name="T5" fmla="*/ 4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2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3" name="Freeform 2464"/>
            <p:cNvSpPr>
              <a:spLocks/>
            </p:cNvSpPr>
            <p:nvPr/>
          </p:nvSpPr>
          <p:spPr bwMode="auto">
            <a:xfrm>
              <a:off x="10574620" y="3221832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2 h 41"/>
                <a:gd name="T4" fmla="*/ 34 w 42"/>
                <a:gd name="T5" fmla="*/ 4 h 41"/>
                <a:gd name="T6" fmla="*/ 38 w 42"/>
                <a:gd name="T7" fmla="*/ 9 h 41"/>
                <a:gd name="T8" fmla="*/ 41 w 42"/>
                <a:gd name="T9" fmla="*/ 14 h 41"/>
                <a:gd name="T10" fmla="*/ 42 w 42"/>
                <a:gd name="T11" fmla="*/ 20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8 w 42"/>
                <a:gd name="T25" fmla="*/ 37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4 h 41"/>
                <a:gd name="T38" fmla="*/ 14 w 42"/>
                <a:gd name="T39" fmla="*/ 2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2"/>
                  </a:lnTo>
                  <a:lnTo>
                    <a:pt x="34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2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" name="Freeform 2465"/>
            <p:cNvSpPr>
              <a:spLocks/>
            </p:cNvSpPr>
            <p:nvPr/>
          </p:nvSpPr>
          <p:spPr bwMode="auto">
            <a:xfrm>
              <a:off x="10757183" y="3221832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4 h 41"/>
                <a:gd name="T38" fmla="*/ 14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" name="Freeform 2466"/>
            <p:cNvSpPr>
              <a:spLocks/>
            </p:cNvSpPr>
            <p:nvPr/>
          </p:nvSpPr>
          <p:spPr bwMode="auto">
            <a:xfrm>
              <a:off x="7377395" y="3402807"/>
              <a:ext cx="31750" cy="33338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7 w 41"/>
                <a:gd name="T7" fmla="*/ 8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" name="Freeform 2467"/>
            <p:cNvSpPr>
              <a:spLocks/>
            </p:cNvSpPr>
            <p:nvPr/>
          </p:nvSpPr>
          <p:spPr bwMode="auto">
            <a:xfrm>
              <a:off x="7558370" y="3402807"/>
              <a:ext cx="33338" cy="33338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3 w 42"/>
                <a:gd name="T5" fmla="*/ 4 h 41"/>
                <a:gd name="T6" fmla="*/ 38 w 42"/>
                <a:gd name="T7" fmla="*/ 8 h 41"/>
                <a:gd name="T8" fmla="*/ 40 w 42"/>
                <a:gd name="T9" fmla="*/ 14 h 41"/>
                <a:gd name="T10" fmla="*/ 42 w 42"/>
                <a:gd name="T11" fmla="*/ 20 h 41"/>
                <a:gd name="T12" fmla="*/ 40 w 42"/>
                <a:gd name="T13" fmla="*/ 27 h 41"/>
                <a:gd name="T14" fmla="*/ 38 w 42"/>
                <a:gd name="T15" fmla="*/ 32 h 41"/>
                <a:gd name="T16" fmla="*/ 33 w 42"/>
                <a:gd name="T17" fmla="*/ 38 h 41"/>
                <a:gd name="T18" fmla="*/ 28 w 42"/>
                <a:gd name="T19" fmla="*/ 41 h 41"/>
                <a:gd name="T20" fmla="*/ 21 w 42"/>
                <a:gd name="T21" fmla="*/ 41 h 41"/>
                <a:gd name="T22" fmla="*/ 14 w 42"/>
                <a:gd name="T23" fmla="*/ 41 h 41"/>
                <a:gd name="T24" fmla="*/ 8 w 42"/>
                <a:gd name="T25" fmla="*/ 38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8 h 41"/>
                <a:gd name="T36" fmla="*/ 8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0" y="14"/>
                  </a:lnTo>
                  <a:lnTo>
                    <a:pt x="42" y="20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3" y="38"/>
                  </a:lnTo>
                  <a:lnTo>
                    <a:pt x="28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7" name="Freeform 2468"/>
            <p:cNvSpPr>
              <a:spLocks/>
            </p:cNvSpPr>
            <p:nvPr/>
          </p:nvSpPr>
          <p:spPr bwMode="auto">
            <a:xfrm>
              <a:off x="7742520" y="3402807"/>
              <a:ext cx="31750" cy="33338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19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8" name="Freeform 2469"/>
            <p:cNvSpPr>
              <a:spLocks/>
            </p:cNvSpPr>
            <p:nvPr/>
          </p:nvSpPr>
          <p:spPr bwMode="auto">
            <a:xfrm>
              <a:off x="7925083" y="3402807"/>
              <a:ext cx="31750" cy="33338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8 w 41"/>
                <a:gd name="T7" fmla="*/ 8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9" name="Freeform 2470"/>
            <p:cNvSpPr>
              <a:spLocks/>
            </p:cNvSpPr>
            <p:nvPr/>
          </p:nvSpPr>
          <p:spPr bwMode="auto">
            <a:xfrm>
              <a:off x="8107645" y="3402807"/>
              <a:ext cx="33338" cy="33338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0" name="Freeform 2471"/>
            <p:cNvSpPr>
              <a:spLocks/>
            </p:cNvSpPr>
            <p:nvPr/>
          </p:nvSpPr>
          <p:spPr bwMode="auto">
            <a:xfrm>
              <a:off x="8290208" y="3402807"/>
              <a:ext cx="31750" cy="33338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6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8 w 41"/>
                <a:gd name="T25" fmla="*/ 38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1" name="Freeform 2472"/>
            <p:cNvSpPr>
              <a:spLocks/>
            </p:cNvSpPr>
            <p:nvPr/>
          </p:nvSpPr>
          <p:spPr bwMode="auto">
            <a:xfrm>
              <a:off x="8474358" y="3402807"/>
              <a:ext cx="31750" cy="33338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3 w 41"/>
                <a:gd name="T23" fmla="*/ 41 h 41"/>
                <a:gd name="T24" fmla="*/ 7 w 41"/>
                <a:gd name="T25" fmla="*/ 38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8 h 41"/>
                <a:gd name="T36" fmla="*/ 7 w 41"/>
                <a:gd name="T37" fmla="*/ 4 h 41"/>
                <a:gd name="T38" fmla="*/ 13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3" y="41"/>
                  </a:lnTo>
                  <a:lnTo>
                    <a:pt x="7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7" y="4"/>
                  </a:lnTo>
                  <a:lnTo>
                    <a:pt x="13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" name="Freeform 2473"/>
            <p:cNvSpPr>
              <a:spLocks/>
            </p:cNvSpPr>
            <p:nvPr/>
          </p:nvSpPr>
          <p:spPr bwMode="auto">
            <a:xfrm>
              <a:off x="8655333" y="3402807"/>
              <a:ext cx="33338" cy="33338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21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" name="Freeform 2474"/>
            <p:cNvSpPr>
              <a:spLocks/>
            </p:cNvSpPr>
            <p:nvPr/>
          </p:nvSpPr>
          <p:spPr bwMode="auto">
            <a:xfrm>
              <a:off x="8837895" y="3402807"/>
              <a:ext cx="33338" cy="33338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4 w 42"/>
                <a:gd name="T5" fmla="*/ 4 h 41"/>
                <a:gd name="T6" fmla="*/ 38 w 42"/>
                <a:gd name="T7" fmla="*/ 8 h 41"/>
                <a:gd name="T8" fmla="*/ 41 w 42"/>
                <a:gd name="T9" fmla="*/ 14 h 41"/>
                <a:gd name="T10" fmla="*/ 42 w 42"/>
                <a:gd name="T11" fmla="*/ 20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8 h 41"/>
                <a:gd name="T18" fmla="*/ 28 w 42"/>
                <a:gd name="T19" fmla="*/ 41 h 41"/>
                <a:gd name="T20" fmla="*/ 21 w 42"/>
                <a:gd name="T21" fmla="*/ 41 h 41"/>
                <a:gd name="T22" fmla="*/ 14 w 42"/>
                <a:gd name="T23" fmla="*/ 41 h 41"/>
                <a:gd name="T24" fmla="*/ 9 w 42"/>
                <a:gd name="T25" fmla="*/ 38 h 41"/>
                <a:gd name="T26" fmla="*/ 4 w 42"/>
                <a:gd name="T27" fmla="*/ 32 h 41"/>
                <a:gd name="T28" fmla="*/ 2 w 42"/>
                <a:gd name="T29" fmla="*/ 27 h 41"/>
                <a:gd name="T30" fmla="*/ 0 w 42"/>
                <a:gd name="T31" fmla="*/ 20 h 41"/>
                <a:gd name="T32" fmla="*/ 2 w 42"/>
                <a:gd name="T33" fmla="*/ 14 h 41"/>
                <a:gd name="T34" fmla="*/ 4 w 42"/>
                <a:gd name="T35" fmla="*/ 8 h 41"/>
                <a:gd name="T36" fmla="*/ 9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4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2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8"/>
                  </a:lnTo>
                  <a:lnTo>
                    <a:pt x="28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4" name="Freeform 2475"/>
            <p:cNvSpPr>
              <a:spLocks/>
            </p:cNvSpPr>
            <p:nvPr/>
          </p:nvSpPr>
          <p:spPr bwMode="auto">
            <a:xfrm>
              <a:off x="9022045" y="3402807"/>
              <a:ext cx="31750" cy="33338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7 w 41"/>
                <a:gd name="T7" fmla="*/ 8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5" name="Freeform 2476"/>
            <p:cNvSpPr>
              <a:spLocks/>
            </p:cNvSpPr>
            <p:nvPr/>
          </p:nvSpPr>
          <p:spPr bwMode="auto">
            <a:xfrm>
              <a:off x="9203020" y="3402807"/>
              <a:ext cx="33338" cy="33338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8 w 40"/>
                <a:gd name="T7" fmla="*/ 8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8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21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8" y="8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6" name="Freeform 2477"/>
            <p:cNvSpPr>
              <a:spLocks/>
            </p:cNvSpPr>
            <p:nvPr/>
          </p:nvSpPr>
          <p:spPr bwMode="auto">
            <a:xfrm>
              <a:off x="9387170" y="3402807"/>
              <a:ext cx="31750" cy="33338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19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3 w 40"/>
                <a:gd name="T27" fmla="*/ 32 h 41"/>
                <a:gd name="T28" fmla="*/ 0 w 40"/>
                <a:gd name="T29" fmla="*/ 27 h 41"/>
                <a:gd name="T30" fmla="*/ 0 w 40"/>
                <a:gd name="T31" fmla="*/ 20 h 41"/>
                <a:gd name="T32" fmla="*/ 0 w 40"/>
                <a:gd name="T33" fmla="*/ 14 h 41"/>
                <a:gd name="T34" fmla="*/ 3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7" name="Freeform 2478"/>
            <p:cNvSpPr>
              <a:spLocks/>
            </p:cNvSpPr>
            <p:nvPr/>
          </p:nvSpPr>
          <p:spPr bwMode="auto">
            <a:xfrm>
              <a:off x="9569733" y="3402807"/>
              <a:ext cx="31750" cy="33338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7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8" name="Freeform 2479"/>
            <p:cNvSpPr>
              <a:spLocks/>
            </p:cNvSpPr>
            <p:nvPr/>
          </p:nvSpPr>
          <p:spPr bwMode="auto">
            <a:xfrm>
              <a:off x="9752295" y="3402807"/>
              <a:ext cx="33338" cy="33338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3 w 41"/>
                <a:gd name="T23" fmla="*/ 41 h 41"/>
                <a:gd name="T24" fmla="*/ 7 w 41"/>
                <a:gd name="T25" fmla="*/ 38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8 h 41"/>
                <a:gd name="T36" fmla="*/ 7 w 41"/>
                <a:gd name="T37" fmla="*/ 4 h 41"/>
                <a:gd name="T38" fmla="*/ 13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3" y="41"/>
                  </a:lnTo>
                  <a:lnTo>
                    <a:pt x="7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7" y="4"/>
                  </a:lnTo>
                  <a:lnTo>
                    <a:pt x="13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9" name="Freeform 2480"/>
            <p:cNvSpPr>
              <a:spLocks/>
            </p:cNvSpPr>
            <p:nvPr/>
          </p:nvSpPr>
          <p:spPr bwMode="auto">
            <a:xfrm>
              <a:off x="9934858" y="3402807"/>
              <a:ext cx="31750" cy="33338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8 w 41"/>
                <a:gd name="T25" fmla="*/ 38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0" name="Freeform 2481"/>
            <p:cNvSpPr>
              <a:spLocks/>
            </p:cNvSpPr>
            <p:nvPr/>
          </p:nvSpPr>
          <p:spPr bwMode="auto">
            <a:xfrm>
              <a:off x="10117420" y="3402807"/>
              <a:ext cx="33338" cy="33338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3 w 42"/>
                <a:gd name="T5" fmla="*/ 4 h 41"/>
                <a:gd name="T6" fmla="*/ 37 w 42"/>
                <a:gd name="T7" fmla="*/ 8 h 41"/>
                <a:gd name="T8" fmla="*/ 40 w 42"/>
                <a:gd name="T9" fmla="*/ 14 h 41"/>
                <a:gd name="T10" fmla="*/ 42 w 42"/>
                <a:gd name="T11" fmla="*/ 20 h 41"/>
                <a:gd name="T12" fmla="*/ 40 w 42"/>
                <a:gd name="T13" fmla="*/ 27 h 41"/>
                <a:gd name="T14" fmla="*/ 37 w 42"/>
                <a:gd name="T15" fmla="*/ 32 h 41"/>
                <a:gd name="T16" fmla="*/ 33 w 42"/>
                <a:gd name="T17" fmla="*/ 38 h 41"/>
                <a:gd name="T18" fmla="*/ 28 w 42"/>
                <a:gd name="T19" fmla="*/ 41 h 41"/>
                <a:gd name="T20" fmla="*/ 21 w 42"/>
                <a:gd name="T21" fmla="*/ 41 h 41"/>
                <a:gd name="T22" fmla="*/ 14 w 42"/>
                <a:gd name="T23" fmla="*/ 41 h 41"/>
                <a:gd name="T24" fmla="*/ 8 w 42"/>
                <a:gd name="T25" fmla="*/ 38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8 h 41"/>
                <a:gd name="T36" fmla="*/ 8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2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8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1" name="Freeform 2482"/>
            <p:cNvSpPr>
              <a:spLocks/>
            </p:cNvSpPr>
            <p:nvPr/>
          </p:nvSpPr>
          <p:spPr bwMode="auto">
            <a:xfrm>
              <a:off x="10299983" y="3402807"/>
              <a:ext cx="33338" cy="33338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19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" name="Freeform 2483"/>
            <p:cNvSpPr>
              <a:spLocks/>
            </p:cNvSpPr>
            <p:nvPr/>
          </p:nvSpPr>
          <p:spPr bwMode="auto">
            <a:xfrm>
              <a:off x="10482545" y="3402807"/>
              <a:ext cx="31750" cy="33338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8 w 41"/>
                <a:gd name="T7" fmla="*/ 8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" name="Freeform 2484"/>
            <p:cNvSpPr>
              <a:spLocks/>
            </p:cNvSpPr>
            <p:nvPr/>
          </p:nvSpPr>
          <p:spPr bwMode="auto">
            <a:xfrm>
              <a:off x="10666695" y="3402807"/>
              <a:ext cx="31750" cy="33338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7 w 41"/>
                <a:gd name="T7" fmla="*/ 8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" name="Freeform 2485"/>
            <p:cNvSpPr>
              <a:spLocks/>
            </p:cNvSpPr>
            <p:nvPr/>
          </p:nvSpPr>
          <p:spPr bwMode="auto">
            <a:xfrm>
              <a:off x="10847670" y="3402807"/>
              <a:ext cx="33338" cy="33338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21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" name="Freeform 2486"/>
            <p:cNvSpPr>
              <a:spLocks/>
            </p:cNvSpPr>
            <p:nvPr/>
          </p:nvSpPr>
          <p:spPr bwMode="auto">
            <a:xfrm>
              <a:off x="7285320" y="3586957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3 w 41"/>
                <a:gd name="T5" fmla="*/ 4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5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5 w 41"/>
                <a:gd name="T35" fmla="*/ 9 h 41"/>
                <a:gd name="T36" fmla="*/ 9 w 41"/>
                <a:gd name="T37" fmla="*/ 4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5" y="9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" name="Freeform 2487"/>
            <p:cNvSpPr>
              <a:spLocks/>
            </p:cNvSpPr>
            <p:nvPr/>
          </p:nvSpPr>
          <p:spPr bwMode="auto">
            <a:xfrm>
              <a:off x="7467883" y="35869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2 w 41"/>
                <a:gd name="T5" fmla="*/ 4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4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2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" name="Freeform 2488"/>
            <p:cNvSpPr>
              <a:spLocks/>
            </p:cNvSpPr>
            <p:nvPr/>
          </p:nvSpPr>
          <p:spPr bwMode="auto">
            <a:xfrm>
              <a:off x="7652033" y="3586957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4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8 w 41"/>
                <a:gd name="T37" fmla="*/ 4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" name="Freeform 2489"/>
            <p:cNvSpPr>
              <a:spLocks/>
            </p:cNvSpPr>
            <p:nvPr/>
          </p:nvSpPr>
          <p:spPr bwMode="auto">
            <a:xfrm>
              <a:off x="7833008" y="3586957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0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0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0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" name="Freeform 2490"/>
            <p:cNvSpPr>
              <a:spLocks/>
            </p:cNvSpPr>
            <p:nvPr/>
          </p:nvSpPr>
          <p:spPr bwMode="auto">
            <a:xfrm>
              <a:off x="8015570" y="3586957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0 h 41"/>
                <a:gd name="T4" fmla="*/ 34 w 42"/>
                <a:gd name="T5" fmla="*/ 4 h 41"/>
                <a:gd name="T6" fmla="*/ 38 w 42"/>
                <a:gd name="T7" fmla="*/ 9 h 41"/>
                <a:gd name="T8" fmla="*/ 41 w 42"/>
                <a:gd name="T9" fmla="*/ 14 h 41"/>
                <a:gd name="T10" fmla="*/ 42 w 42"/>
                <a:gd name="T11" fmla="*/ 20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9 w 42"/>
                <a:gd name="T25" fmla="*/ 37 h 41"/>
                <a:gd name="T26" fmla="*/ 4 w 42"/>
                <a:gd name="T27" fmla="*/ 32 h 41"/>
                <a:gd name="T28" fmla="*/ 2 w 42"/>
                <a:gd name="T29" fmla="*/ 27 h 41"/>
                <a:gd name="T30" fmla="*/ 0 w 42"/>
                <a:gd name="T31" fmla="*/ 20 h 41"/>
                <a:gd name="T32" fmla="*/ 2 w 42"/>
                <a:gd name="T33" fmla="*/ 14 h 41"/>
                <a:gd name="T34" fmla="*/ 4 w 42"/>
                <a:gd name="T35" fmla="*/ 9 h 41"/>
                <a:gd name="T36" fmla="*/ 9 w 42"/>
                <a:gd name="T37" fmla="*/ 4 h 41"/>
                <a:gd name="T38" fmla="*/ 14 w 42"/>
                <a:gd name="T39" fmla="*/ 0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0"/>
                  </a:lnTo>
                  <a:lnTo>
                    <a:pt x="34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2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" name="Freeform 2491"/>
            <p:cNvSpPr>
              <a:spLocks/>
            </p:cNvSpPr>
            <p:nvPr/>
          </p:nvSpPr>
          <p:spPr bwMode="auto">
            <a:xfrm>
              <a:off x="8199720" y="3586957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4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4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4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" name="Freeform 2492"/>
            <p:cNvSpPr>
              <a:spLocks/>
            </p:cNvSpPr>
            <p:nvPr/>
          </p:nvSpPr>
          <p:spPr bwMode="auto">
            <a:xfrm>
              <a:off x="8380695" y="3586957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0 h 41"/>
                <a:gd name="T4" fmla="*/ 33 w 40"/>
                <a:gd name="T5" fmla="*/ 4 h 41"/>
                <a:gd name="T6" fmla="*/ 38 w 40"/>
                <a:gd name="T7" fmla="*/ 9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8 w 40"/>
                <a:gd name="T15" fmla="*/ 32 h 41"/>
                <a:gd name="T16" fmla="*/ 33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0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0"/>
                  </a:lnTo>
                  <a:lnTo>
                    <a:pt x="33" y="4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3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" name="Freeform 2493"/>
            <p:cNvSpPr>
              <a:spLocks/>
            </p:cNvSpPr>
            <p:nvPr/>
          </p:nvSpPr>
          <p:spPr bwMode="auto">
            <a:xfrm>
              <a:off x="8564845" y="3586957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0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0 w 40"/>
                <a:gd name="T29" fmla="*/ 27 h 41"/>
                <a:gd name="T30" fmla="*/ 0 w 40"/>
                <a:gd name="T31" fmla="*/ 20 h 41"/>
                <a:gd name="T32" fmla="*/ 0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0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0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" name="Freeform 2494"/>
            <p:cNvSpPr>
              <a:spLocks/>
            </p:cNvSpPr>
            <p:nvPr/>
          </p:nvSpPr>
          <p:spPr bwMode="auto">
            <a:xfrm>
              <a:off x="8747408" y="35869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3 w 41"/>
                <a:gd name="T5" fmla="*/ 4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4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3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" name="Freeform 2495"/>
            <p:cNvSpPr>
              <a:spLocks/>
            </p:cNvSpPr>
            <p:nvPr/>
          </p:nvSpPr>
          <p:spPr bwMode="auto">
            <a:xfrm>
              <a:off x="8929970" y="3586957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3 w 41"/>
                <a:gd name="T5" fmla="*/ 4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9 w 41"/>
                <a:gd name="T37" fmla="*/ 4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5" name="Freeform 2496"/>
            <p:cNvSpPr>
              <a:spLocks/>
            </p:cNvSpPr>
            <p:nvPr/>
          </p:nvSpPr>
          <p:spPr bwMode="auto">
            <a:xfrm>
              <a:off x="9112533" y="35869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2 w 41"/>
                <a:gd name="T5" fmla="*/ 4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4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6" name="Freeform 2497"/>
            <p:cNvSpPr>
              <a:spLocks/>
            </p:cNvSpPr>
            <p:nvPr/>
          </p:nvSpPr>
          <p:spPr bwMode="auto">
            <a:xfrm>
              <a:off x="9295095" y="3586957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0 h 41"/>
                <a:gd name="T4" fmla="*/ 33 w 42"/>
                <a:gd name="T5" fmla="*/ 4 h 41"/>
                <a:gd name="T6" fmla="*/ 37 w 42"/>
                <a:gd name="T7" fmla="*/ 9 h 41"/>
                <a:gd name="T8" fmla="*/ 40 w 42"/>
                <a:gd name="T9" fmla="*/ 14 h 41"/>
                <a:gd name="T10" fmla="*/ 42 w 42"/>
                <a:gd name="T11" fmla="*/ 20 h 41"/>
                <a:gd name="T12" fmla="*/ 40 w 42"/>
                <a:gd name="T13" fmla="*/ 27 h 41"/>
                <a:gd name="T14" fmla="*/ 37 w 42"/>
                <a:gd name="T15" fmla="*/ 32 h 41"/>
                <a:gd name="T16" fmla="*/ 33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8 w 42"/>
                <a:gd name="T25" fmla="*/ 37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4 h 41"/>
                <a:gd name="T38" fmla="*/ 14 w 42"/>
                <a:gd name="T39" fmla="*/ 0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0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2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7" name="Freeform 2498"/>
            <p:cNvSpPr>
              <a:spLocks/>
            </p:cNvSpPr>
            <p:nvPr/>
          </p:nvSpPr>
          <p:spPr bwMode="auto">
            <a:xfrm>
              <a:off x="9477658" y="3586957"/>
              <a:ext cx="33338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0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0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0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8" name="Freeform 2499"/>
            <p:cNvSpPr>
              <a:spLocks/>
            </p:cNvSpPr>
            <p:nvPr/>
          </p:nvSpPr>
          <p:spPr bwMode="auto">
            <a:xfrm>
              <a:off x="9660220" y="35869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8 w 41"/>
                <a:gd name="T3" fmla="*/ 0 h 41"/>
                <a:gd name="T4" fmla="*/ 34 w 41"/>
                <a:gd name="T5" fmla="*/ 4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4 w 41"/>
                <a:gd name="T17" fmla="*/ 37 h 41"/>
                <a:gd name="T18" fmla="*/ 28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4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8" y="0"/>
                  </a:lnTo>
                  <a:lnTo>
                    <a:pt x="34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9" name="Freeform 2500"/>
            <p:cNvSpPr>
              <a:spLocks/>
            </p:cNvSpPr>
            <p:nvPr/>
          </p:nvSpPr>
          <p:spPr bwMode="auto">
            <a:xfrm>
              <a:off x="9844370" y="3586957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4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4 w 41"/>
                <a:gd name="T35" fmla="*/ 9 h 41"/>
                <a:gd name="T36" fmla="*/ 9 w 41"/>
                <a:gd name="T37" fmla="*/ 4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4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0" name="Freeform 2501"/>
            <p:cNvSpPr>
              <a:spLocks/>
            </p:cNvSpPr>
            <p:nvPr/>
          </p:nvSpPr>
          <p:spPr bwMode="auto">
            <a:xfrm>
              <a:off x="10025345" y="3586957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0 h 41"/>
                <a:gd name="T4" fmla="*/ 32 w 40"/>
                <a:gd name="T5" fmla="*/ 4 h 41"/>
                <a:gd name="T6" fmla="*/ 38 w 40"/>
                <a:gd name="T7" fmla="*/ 9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8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0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0"/>
                  </a:lnTo>
                  <a:lnTo>
                    <a:pt x="32" y="4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1" name="Freeform 2502"/>
            <p:cNvSpPr>
              <a:spLocks/>
            </p:cNvSpPr>
            <p:nvPr/>
          </p:nvSpPr>
          <p:spPr bwMode="auto">
            <a:xfrm>
              <a:off x="10209495" y="3586957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0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3 w 40"/>
                <a:gd name="T27" fmla="*/ 32 h 41"/>
                <a:gd name="T28" fmla="*/ 0 w 40"/>
                <a:gd name="T29" fmla="*/ 27 h 41"/>
                <a:gd name="T30" fmla="*/ 0 w 40"/>
                <a:gd name="T31" fmla="*/ 20 h 41"/>
                <a:gd name="T32" fmla="*/ 0 w 40"/>
                <a:gd name="T33" fmla="*/ 14 h 41"/>
                <a:gd name="T34" fmla="*/ 3 w 40"/>
                <a:gd name="T35" fmla="*/ 9 h 41"/>
                <a:gd name="T36" fmla="*/ 8 w 40"/>
                <a:gd name="T37" fmla="*/ 4 h 41"/>
                <a:gd name="T38" fmla="*/ 14 w 40"/>
                <a:gd name="T39" fmla="*/ 0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0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" name="Freeform 2503"/>
            <p:cNvSpPr>
              <a:spLocks/>
            </p:cNvSpPr>
            <p:nvPr/>
          </p:nvSpPr>
          <p:spPr bwMode="auto">
            <a:xfrm>
              <a:off x="10392058" y="35869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3 w 41"/>
                <a:gd name="T5" fmla="*/ 4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4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" name="Freeform 2504"/>
            <p:cNvSpPr>
              <a:spLocks/>
            </p:cNvSpPr>
            <p:nvPr/>
          </p:nvSpPr>
          <p:spPr bwMode="auto">
            <a:xfrm>
              <a:off x="10574620" y="3586957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0 h 41"/>
                <a:gd name="T4" fmla="*/ 34 w 42"/>
                <a:gd name="T5" fmla="*/ 4 h 41"/>
                <a:gd name="T6" fmla="*/ 38 w 42"/>
                <a:gd name="T7" fmla="*/ 9 h 41"/>
                <a:gd name="T8" fmla="*/ 41 w 42"/>
                <a:gd name="T9" fmla="*/ 14 h 41"/>
                <a:gd name="T10" fmla="*/ 42 w 42"/>
                <a:gd name="T11" fmla="*/ 20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8 w 42"/>
                <a:gd name="T25" fmla="*/ 37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4 h 41"/>
                <a:gd name="T38" fmla="*/ 14 w 42"/>
                <a:gd name="T39" fmla="*/ 0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0"/>
                  </a:lnTo>
                  <a:lnTo>
                    <a:pt x="34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2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4" name="Freeform 2505"/>
            <p:cNvSpPr>
              <a:spLocks/>
            </p:cNvSpPr>
            <p:nvPr/>
          </p:nvSpPr>
          <p:spPr bwMode="auto">
            <a:xfrm>
              <a:off x="10757183" y="3586957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4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4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5" name="Freeform 2506"/>
            <p:cNvSpPr>
              <a:spLocks/>
            </p:cNvSpPr>
            <p:nvPr/>
          </p:nvSpPr>
          <p:spPr bwMode="auto">
            <a:xfrm>
              <a:off x="7377395" y="376952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7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4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6" name="Freeform 2507"/>
            <p:cNvSpPr>
              <a:spLocks/>
            </p:cNvSpPr>
            <p:nvPr/>
          </p:nvSpPr>
          <p:spPr bwMode="auto">
            <a:xfrm>
              <a:off x="7558370" y="3769520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3 w 42"/>
                <a:gd name="T5" fmla="*/ 4 h 41"/>
                <a:gd name="T6" fmla="*/ 38 w 42"/>
                <a:gd name="T7" fmla="*/ 8 h 41"/>
                <a:gd name="T8" fmla="*/ 40 w 42"/>
                <a:gd name="T9" fmla="*/ 14 h 41"/>
                <a:gd name="T10" fmla="*/ 42 w 42"/>
                <a:gd name="T11" fmla="*/ 21 h 41"/>
                <a:gd name="T12" fmla="*/ 40 w 42"/>
                <a:gd name="T13" fmla="*/ 27 h 41"/>
                <a:gd name="T14" fmla="*/ 38 w 42"/>
                <a:gd name="T15" fmla="*/ 32 h 41"/>
                <a:gd name="T16" fmla="*/ 33 w 42"/>
                <a:gd name="T17" fmla="*/ 38 h 41"/>
                <a:gd name="T18" fmla="*/ 28 w 42"/>
                <a:gd name="T19" fmla="*/ 41 h 41"/>
                <a:gd name="T20" fmla="*/ 21 w 42"/>
                <a:gd name="T21" fmla="*/ 41 h 41"/>
                <a:gd name="T22" fmla="*/ 14 w 42"/>
                <a:gd name="T23" fmla="*/ 41 h 41"/>
                <a:gd name="T24" fmla="*/ 8 w 42"/>
                <a:gd name="T25" fmla="*/ 38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1 h 41"/>
                <a:gd name="T32" fmla="*/ 1 w 42"/>
                <a:gd name="T33" fmla="*/ 14 h 41"/>
                <a:gd name="T34" fmla="*/ 4 w 42"/>
                <a:gd name="T35" fmla="*/ 8 h 41"/>
                <a:gd name="T36" fmla="*/ 8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0" y="14"/>
                  </a:lnTo>
                  <a:lnTo>
                    <a:pt x="42" y="21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3" y="38"/>
                  </a:lnTo>
                  <a:lnTo>
                    <a:pt x="28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7" name="Freeform 2508"/>
            <p:cNvSpPr>
              <a:spLocks/>
            </p:cNvSpPr>
            <p:nvPr/>
          </p:nvSpPr>
          <p:spPr bwMode="auto">
            <a:xfrm>
              <a:off x="7742520" y="3769520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19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8" name="Freeform 2509"/>
            <p:cNvSpPr>
              <a:spLocks/>
            </p:cNvSpPr>
            <p:nvPr/>
          </p:nvSpPr>
          <p:spPr bwMode="auto">
            <a:xfrm>
              <a:off x="7925083" y="376952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8 w 41"/>
                <a:gd name="T7" fmla="*/ 8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8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5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9" name="Freeform 2510"/>
            <p:cNvSpPr>
              <a:spLocks/>
            </p:cNvSpPr>
            <p:nvPr/>
          </p:nvSpPr>
          <p:spPr bwMode="auto">
            <a:xfrm>
              <a:off x="8107645" y="3769520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0 w 41"/>
                <a:gd name="T9" fmla="*/ 14 h 41"/>
                <a:gd name="T10" fmla="*/ 41 w 41"/>
                <a:gd name="T11" fmla="*/ 21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0" name="Freeform 2511"/>
            <p:cNvSpPr>
              <a:spLocks/>
            </p:cNvSpPr>
            <p:nvPr/>
          </p:nvSpPr>
          <p:spPr bwMode="auto">
            <a:xfrm>
              <a:off x="8290208" y="376952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6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8 w 41"/>
                <a:gd name="T25" fmla="*/ 38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1 h 41"/>
                <a:gd name="T32" fmla="*/ 1 w 41"/>
                <a:gd name="T33" fmla="*/ 14 h 41"/>
                <a:gd name="T34" fmla="*/ 4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1" name="Freeform 2512"/>
            <p:cNvSpPr>
              <a:spLocks/>
            </p:cNvSpPr>
            <p:nvPr/>
          </p:nvSpPr>
          <p:spPr bwMode="auto">
            <a:xfrm>
              <a:off x="8474358" y="3769520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3 w 41"/>
                <a:gd name="T23" fmla="*/ 41 h 41"/>
                <a:gd name="T24" fmla="*/ 7 w 41"/>
                <a:gd name="T25" fmla="*/ 38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8 h 41"/>
                <a:gd name="T36" fmla="*/ 7 w 41"/>
                <a:gd name="T37" fmla="*/ 4 h 41"/>
                <a:gd name="T38" fmla="*/ 13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3" y="41"/>
                  </a:lnTo>
                  <a:lnTo>
                    <a:pt x="7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7" y="4"/>
                  </a:lnTo>
                  <a:lnTo>
                    <a:pt x="13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2" name="Freeform 2513"/>
            <p:cNvSpPr>
              <a:spLocks/>
            </p:cNvSpPr>
            <p:nvPr/>
          </p:nvSpPr>
          <p:spPr bwMode="auto">
            <a:xfrm>
              <a:off x="8655333" y="3769520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21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" name="Freeform 2514"/>
            <p:cNvSpPr>
              <a:spLocks/>
            </p:cNvSpPr>
            <p:nvPr/>
          </p:nvSpPr>
          <p:spPr bwMode="auto">
            <a:xfrm>
              <a:off x="8837895" y="3769520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4 w 42"/>
                <a:gd name="T5" fmla="*/ 4 h 41"/>
                <a:gd name="T6" fmla="*/ 38 w 42"/>
                <a:gd name="T7" fmla="*/ 8 h 41"/>
                <a:gd name="T8" fmla="*/ 41 w 42"/>
                <a:gd name="T9" fmla="*/ 14 h 41"/>
                <a:gd name="T10" fmla="*/ 42 w 42"/>
                <a:gd name="T11" fmla="*/ 21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8 h 41"/>
                <a:gd name="T18" fmla="*/ 28 w 42"/>
                <a:gd name="T19" fmla="*/ 41 h 41"/>
                <a:gd name="T20" fmla="*/ 21 w 42"/>
                <a:gd name="T21" fmla="*/ 41 h 41"/>
                <a:gd name="T22" fmla="*/ 14 w 42"/>
                <a:gd name="T23" fmla="*/ 41 h 41"/>
                <a:gd name="T24" fmla="*/ 9 w 42"/>
                <a:gd name="T25" fmla="*/ 38 h 41"/>
                <a:gd name="T26" fmla="*/ 4 w 42"/>
                <a:gd name="T27" fmla="*/ 32 h 41"/>
                <a:gd name="T28" fmla="*/ 2 w 42"/>
                <a:gd name="T29" fmla="*/ 27 h 41"/>
                <a:gd name="T30" fmla="*/ 0 w 42"/>
                <a:gd name="T31" fmla="*/ 21 h 41"/>
                <a:gd name="T32" fmla="*/ 2 w 42"/>
                <a:gd name="T33" fmla="*/ 14 h 41"/>
                <a:gd name="T34" fmla="*/ 4 w 42"/>
                <a:gd name="T35" fmla="*/ 8 h 41"/>
                <a:gd name="T36" fmla="*/ 9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4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2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8"/>
                  </a:lnTo>
                  <a:lnTo>
                    <a:pt x="28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" name="Freeform 2515"/>
            <p:cNvSpPr>
              <a:spLocks/>
            </p:cNvSpPr>
            <p:nvPr/>
          </p:nvSpPr>
          <p:spPr bwMode="auto">
            <a:xfrm>
              <a:off x="9022045" y="3769520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7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4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5" name="Freeform 2516"/>
            <p:cNvSpPr>
              <a:spLocks/>
            </p:cNvSpPr>
            <p:nvPr/>
          </p:nvSpPr>
          <p:spPr bwMode="auto">
            <a:xfrm>
              <a:off x="9203020" y="3769520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8 w 40"/>
                <a:gd name="T7" fmla="*/ 8 h 41"/>
                <a:gd name="T8" fmla="*/ 40 w 40"/>
                <a:gd name="T9" fmla="*/ 14 h 41"/>
                <a:gd name="T10" fmla="*/ 40 w 40"/>
                <a:gd name="T11" fmla="*/ 21 h 41"/>
                <a:gd name="T12" fmla="*/ 40 w 40"/>
                <a:gd name="T13" fmla="*/ 27 h 41"/>
                <a:gd name="T14" fmla="*/ 38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21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8" y="8"/>
                  </a:lnTo>
                  <a:lnTo>
                    <a:pt x="40" y="14"/>
                  </a:lnTo>
                  <a:lnTo>
                    <a:pt x="40" y="21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6" name="Freeform 2517"/>
            <p:cNvSpPr>
              <a:spLocks/>
            </p:cNvSpPr>
            <p:nvPr/>
          </p:nvSpPr>
          <p:spPr bwMode="auto">
            <a:xfrm>
              <a:off x="9387170" y="3769520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19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3 w 40"/>
                <a:gd name="T27" fmla="*/ 32 h 41"/>
                <a:gd name="T28" fmla="*/ 0 w 40"/>
                <a:gd name="T29" fmla="*/ 27 h 41"/>
                <a:gd name="T30" fmla="*/ 0 w 40"/>
                <a:gd name="T31" fmla="*/ 21 h 41"/>
                <a:gd name="T32" fmla="*/ 0 w 40"/>
                <a:gd name="T33" fmla="*/ 14 h 41"/>
                <a:gd name="T34" fmla="*/ 3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7" name="Freeform 2518"/>
            <p:cNvSpPr>
              <a:spLocks/>
            </p:cNvSpPr>
            <p:nvPr/>
          </p:nvSpPr>
          <p:spPr bwMode="auto">
            <a:xfrm>
              <a:off x="9569733" y="376952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7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5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8" name="Freeform 2519"/>
            <p:cNvSpPr>
              <a:spLocks/>
            </p:cNvSpPr>
            <p:nvPr/>
          </p:nvSpPr>
          <p:spPr bwMode="auto">
            <a:xfrm>
              <a:off x="9752295" y="3769520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0 w 41"/>
                <a:gd name="T9" fmla="*/ 14 h 41"/>
                <a:gd name="T10" fmla="*/ 41 w 41"/>
                <a:gd name="T11" fmla="*/ 21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3 w 41"/>
                <a:gd name="T23" fmla="*/ 41 h 41"/>
                <a:gd name="T24" fmla="*/ 7 w 41"/>
                <a:gd name="T25" fmla="*/ 38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8 h 41"/>
                <a:gd name="T36" fmla="*/ 7 w 41"/>
                <a:gd name="T37" fmla="*/ 4 h 41"/>
                <a:gd name="T38" fmla="*/ 13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3" y="41"/>
                  </a:lnTo>
                  <a:lnTo>
                    <a:pt x="7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7" y="4"/>
                  </a:lnTo>
                  <a:lnTo>
                    <a:pt x="13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9" name="Freeform 2520"/>
            <p:cNvSpPr>
              <a:spLocks/>
            </p:cNvSpPr>
            <p:nvPr/>
          </p:nvSpPr>
          <p:spPr bwMode="auto">
            <a:xfrm>
              <a:off x="9934858" y="376952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8 w 41"/>
                <a:gd name="T25" fmla="*/ 38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1 h 41"/>
                <a:gd name="T32" fmla="*/ 1 w 41"/>
                <a:gd name="T33" fmla="*/ 14 h 41"/>
                <a:gd name="T34" fmla="*/ 4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0" name="Freeform 2521"/>
            <p:cNvSpPr>
              <a:spLocks/>
            </p:cNvSpPr>
            <p:nvPr/>
          </p:nvSpPr>
          <p:spPr bwMode="auto">
            <a:xfrm>
              <a:off x="10117420" y="3769520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3 w 42"/>
                <a:gd name="T5" fmla="*/ 4 h 41"/>
                <a:gd name="T6" fmla="*/ 37 w 42"/>
                <a:gd name="T7" fmla="*/ 8 h 41"/>
                <a:gd name="T8" fmla="*/ 40 w 42"/>
                <a:gd name="T9" fmla="*/ 14 h 41"/>
                <a:gd name="T10" fmla="*/ 42 w 42"/>
                <a:gd name="T11" fmla="*/ 21 h 41"/>
                <a:gd name="T12" fmla="*/ 40 w 42"/>
                <a:gd name="T13" fmla="*/ 27 h 41"/>
                <a:gd name="T14" fmla="*/ 37 w 42"/>
                <a:gd name="T15" fmla="*/ 32 h 41"/>
                <a:gd name="T16" fmla="*/ 33 w 42"/>
                <a:gd name="T17" fmla="*/ 38 h 41"/>
                <a:gd name="T18" fmla="*/ 28 w 42"/>
                <a:gd name="T19" fmla="*/ 41 h 41"/>
                <a:gd name="T20" fmla="*/ 21 w 42"/>
                <a:gd name="T21" fmla="*/ 41 h 41"/>
                <a:gd name="T22" fmla="*/ 14 w 42"/>
                <a:gd name="T23" fmla="*/ 41 h 41"/>
                <a:gd name="T24" fmla="*/ 8 w 42"/>
                <a:gd name="T25" fmla="*/ 38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1 h 41"/>
                <a:gd name="T32" fmla="*/ 1 w 42"/>
                <a:gd name="T33" fmla="*/ 14 h 41"/>
                <a:gd name="T34" fmla="*/ 4 w 42"/>
                <a:gd name="T35" fmla="*/ 8 h 41"/>
                <a:gd name="T36" fmla="*/ 8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2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8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1" name="Freeform 2522"/>
            <p:cNvSpPr>
              <a:spLocks/>
            </p:cNvSpPr>
            <p:nvPr/>
          </p:nvSpPr>
          <p:spPr bwMode="auto">
            <a:xfrm>
              <a:off x="10299983" y="3769520"/>
              <a:ext cx="33338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19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2" name="Freeform 2523"/>
            <p:cNvSpPr>
              <a:spLocks/>
            </p:cNvSpPr>
            <p:nvPr/>
          </p:nvSpPr>
          <p:spPr bwMode="auto">
            <a:xfrm>
              <a:off x="10482545" y="376952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8 w 41"/>
                <a:gd name="T7" fmla="*/ 8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8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4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" name="Freeform 2524"/>
            <p:cNvSpPr>
              <a:spLocks/>
            </p:cNvSpPr>
            <p:nvPr/>
          </p:nvSpPr>
          <p:spPr bwMode="auto">
            <a:xfrm>
              <a:off x="10666695" y="3769520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7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4" name="Freeform 2525"/>
            <p:cNvSpPr>
              <a:spLocks/>
            </p:cNvSpPr>
            <p:nvPr/>
          </p:nvSpPr>
          <p:spPr bwMode="auto">
            <a:xfrm>
              <a:off x="10847670" y="3769520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40 w 40"/>
                <a:gd name="T9" fmla="*/ 14 h 41"/>
                <a:gd name="T10" fmla="*/ 40 w 40"/>
                <a:gd name="T11" fmla="*/ 21 h 41"/>
                <a:gd name="T12" fmla="*/ 40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21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40" y="14"/>
                  </a:lnTo>
                  <a:lnTo>
                    <a:pt x="40" y="21"/>
                  </a:lnTo>
                  <a:lnTo>
                    <a:pt x="40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5" name="Freeform 2526"/>
            <p:cNvSpPr>
              <a:spLocks/>
            </p:cNvSpPr>
            <p:nvPr/>
          </p:nvSpPr>
          <p:spPr bwMode="auto">
            <a:xfrm>
              <a:off x="7285320" y="3953670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3 w 41"/>
                <a:gd name="T5" fmla="*/ 3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3 h 41"/>
                <a:gd name="T16" fmla="*/ 33 w 41"/>
                <a:gd name="T17" fmla="*/ 37 h 41"/>
                <a:gd name="T18" fmla="*/ 27 w 41"/>
                <a:gd name="T19" fmla="*/ 40 h 41"/>
                <a:gd name="T20" fmla="*/ 20 w 41"/>
                <a:gd name="T21" fmla="*/ 41 h 41"/>
                <a:gd name="T22" fmla="*/ 14 w 41"/>
                <a:gd name="T23" fmla="*/ 40 h 41"/>
                <a:gd name="T24" fmla="*/ 9 w 41"/>
                <a:gd name="T25" fmla="*/ 37 h 41"/>
                <a:gd name="T26" fmla="*/ 5 w 41"/>
                <a:gd name="T27" fmla="*/ 33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5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3" y="3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3"/>
                  </a:lnTo>
                  <a:lnTo>
                    <a:pt x="33" y="37"/>
                  </a:lnTo>
                  <a:lnTo>
                    <a:pt x="27" y="40"/>
                  </a:lnTo>
                  <a:lnTo>
                    <a:pt x="20" y="41"/>
                  </a:lnTo>
                  <a:lnTo>
                    <a:pt x="14" y="40"/>
                  </a:lnTo>
                  <a:lnTo>
                    <a:pt x="9" y="37"/>
                  </a:lnTo>
                  <a:lnTo>
                    <a:pt x="5" y="33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5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6" name="Freeform 2527"/>
            <p:cNvSpPr>
              <a:spLocks/>
            </p:cNvSpPr>
            <p:nvPr/>
          </p:nvSpPr>
          <p:spPr bwMode="auto">
            <a:xfrm>
              <a:off x="7467883" y="395367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3 h 41"/>
                <a:gd name="T16" fmla="*/ 32 w 41"/>
                <a:gd name="T17" fmla="*/ 37 h 41"/>
                <a:gd name="T18" fmla="*/ 27 w 41"/>
                <a:gd name="T19" fmla="*/ 40 h 41"/>
                <a:gd name="T20" fmla="*/ 21 w 41"/>
                <a:gd name="T21" fmla="*/ 41 h 41"/>
                <a:gd name="T22" fmla="*/ 14 w 41"/>
                <a:gd name="T23" fmla="*/ 40 h 41"/>
                <a:gd name="T24" fmla="*/ 8 w 41"/>
                <a:gd name="T25" fmla="*/ 37 h 41"/>
                <a:gd name="T26" fmla="*/ 4 w 41"/>
                <a:gd name="T27" fmla="*/ 33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3"/>
                  </a:lnTo>
                  <a:lnTo>
                    <a:pt x="32" y="37"/>
                  </a:lnTo>
                  <a:lnTo>
                    <a:pt x="27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7" name="Freeform 2528"/>
            <p:cNvSpPr>
              <a:spLocks/>
            </p:cNvSpPr>
            <p:nvPr/>
          </p:nvSpPr>
          <p:spPr bwMode="auto">
            <a:xfrm>
              <a:off x="7652033" y="3953670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3 h 41"/>
                <a:gd name="T16" fmla="*/ 32 w 41"/>
                <a:gd name="T17" fmla="*/ 37 h 41"/>
                <a:gd name="T18" fmla="*/ 27 w 41"/>
                <a:gd name="T19" fmla="*/ 40 h 41"/>
                <a:gd name="T20" fmla="*/ 20 w 41"/>
                <a:gd name="T21" fmla="*/ 41 h 41"/>
                <a:gd name="T22" fmla="*/ 14 w 41"/>
                <a:gd name="T23" fmla="*/ 40 h 41"/>
                <a:gd name="T24" fmla="*/ 8 w 41"/>
                <a:gd name="T25" fmla="*/ 37 h 41"/>
                <a:gd name="T26" fmla="*/ 3 w 41"/>
                <a:gd name="T27" fmla="*/ 33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8 w 41"/>
                <a:gd name="T37" fmla="*/ 3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3"/>
                  </a:lnTo>
                  <a:lnTo>
                    <a:pt x="32" y="37"/>
                  </a:lnTo>
                  <a:lnTo>
                    <a:pt x="27" y="40"/>
                  </a:lnTo>
                  <a:lnTo>
                    <a:pt x="20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3" y="33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8" name="Freeform 2529"/>
            <p:cNvSpPr>
              <a:spLocks/>
            </p:cNvSpPr>
            <p:nvPr/>
          </p:nvSpPr>
          <p:spPr bwMode="auto">
            <a:xfrm>
              <a:off x="7833008" y="3953670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3 h 41"/>
                <a:gd name="T16" fmla="*/ 32 w 40"/>
                <a:gd name="T17" fmla="*/ 37 h 41"/>
                <a:gd name="T18" fmla="*/ 26 w 40"/>
                <a:gd name="T19" fmla="*/ 40 h 41"/>
                <a:gd name="T20" fmla="*/ 21 w 40"/>
                <a:gd name="T21" fmla="*/ 41 h 41"/>
                <a:gd name="T22" fmla="*/ 14 w 40"/>
                <a:gd name="T23" fmla="*/ 40 h 41"/>
                <a:gd name="T24" fmla="*/ 8 w 40"/>
                <a:gd name="T25" fmla="*/ 37 h 41"/>
                <a:gd name="T26" fmla="*/ 4 w 40"/>
                <a:gd name="T27" fmla="*/ 33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3"/>
                  </a:lnTo>
                  <a:lnTo>
                    <a:pt x="32" y="37"/>
                  </a:lnTo>
                  <a:lnTo>
                    <a:pt x="26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9" name="Freeform 2530"/>
            <p:cNvSpPr>
              <a:spLocks/>
            </p:cNvSpPr>
            <p:nvPr/>
          </p:nvSpPr>
          <p:spPr bwMode="auto">
            <a:xfrm>
              <a:off x="8015570" y="3953670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0 h 41"/>
                <a:gd name="T4" fmla="*/ 34 w 42"/>
                <a:gd name="T5" fmla="*/ 3 h 41"/>
                <a:gd name="T6" fmla="*/ 38 w 42"/>
                <a:gd name="T7" fmla="*/ 9 h 41"/>
                <a:gd name="T8" fmla="*/ 41 w 42"/>
                <a:gd name="T9" fmla="*/ 14 h 41"/>
                <a:gd name="T10" fmla="*/ 42 w 42"/>
                <a:gd name="T11" fmla="*/ 20 h 41"/>
                <a:gd name="T12" fmla="*/ 41 w 42"/>
                <a:gd name="T13" fmla="*/ 27 h 41"/>
                <a:gd name="T14" fmla="*/ 38 w 42"/>
                <a:gd name="T15" fmla="*/ 33 h 41"/>
                <a:gd name="T16" fmla="*/ 34 w 42"/>
                <a:gd name="T17" fmla="*/ 37 h 41"/>
                <a:gd name="T18" fmla="*/ 28 w 42"/>
                <a:gd name="T19" fmla="*/ 40 h 41"/>
                <a:gd name="T20" fmla="*/ 21 w 42"/>
                <a:gd name="T21" fmla="*/ 41 h 41"/>
                <a:gd name="T22" fmla="*/ 14 w 42"/>
                <a:gd name="T23" fmla="*/ 40 h 41"/>
                <a:gd name="T24" fmla="*/ 9 w 42"/>
                <a:gd name="T25" fmla="*/ 37 h 41"/>
                <a:gd name="T26" fmla="*/ 4 w 42"/>
                <a:gd name="T27" fmla="*/ 33 h 41"/>
                <a:gd name="T28" fmla="*/ 2 w 42"/>
                <a:gd name="T29" fmla="*/ 27 h 41"/>
                <a:gd name="T30" fmla="*/ 0 w 42"/>
                <a:gd name="T31" fmla="*/ 20 h 41"/>
                <a:gd name="T32" fmla="*/ 2 w 42"/>
                <a:gd name="T33" fmla="*/ 14 h 41"/>
                <a:gd name="T34" fmla="*/ 4 w 42"/>
                <a:gd name="T35" fmla="*/ 9 h 41"/>
                <a:gd name="T36" fmla="*/ 9 w 42"/>
                <a:gd name="T37" fmla="*/ 3 h 41"/>
                <a:gd name="T38" fmla="*/ 14 w 42"/>
                <a:gd name="T39" fmla="*/ 0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0"/>
                  </a:lnTo>
                  <a:lnTo>
                    <a:pt x="34" y="3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2" y="20"/>
                  </a:lnTo>
                  <a:lnTo>
                    <a:pt x="41" y="27"/>
                  </a:lnTo>
                  <a:lnTo>
                    <a:pt x="38" y="33"/>
                  </a:lnTo>
                  <a:lnTo>
                    <a:pt x="34" y="37"/>
                  </a:lnTo>
                  <a:lnTo>
                    <a:pt x="28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9" y="37"/>
                  </a:lnTo>
                  <a:lnTo>
                    <a:pt x="4" y="33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0" name="Freeform 2531"/>
            <p:cNvSpPr>
              <a:spLocks/>
            </p:cNvSpPr>
            <p:nvPr/>
          </p:nvSpPr>
          <p:spPr bwMode="auto">
            <a:xfrm>
              <a:off x="8199720" y="3953670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3 h 41"/>
                <a:gd name="T16" fmla="*/ 32 w 41"/>
                <a:gd name="T17" fmla="*/ 37 h 41"/>
                <a:gd name="T18" fmla="*/ 27 w 41"/>
                <a:gd name="T19" fmla="*/ 40 h 41"/>
                <a:gd name="T20" fmla="*/ 20 w 41"/>
                <a:gd name="T21" fmla="*/ 41 h 41"/>
                <a:gd name="T22" fmla="*/ 14 w 41"/>
                <a:gd name="T23" fmla="*/ 40 h 41"/>
                <a:gd name="T24" fmla="*/ 9 w 41"/>
                <a:gd name="T25" fmla="*/ 37 h 41"/>
                <a:gd name="T26" fmla="*/ 4 w 41"/>
                <a:gd name="T27" fmla="*/ 33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3"/>
                  </a:lnTo>
                  <a:lnTo>
                    <a:pt x="32" y="37"/>
                  </a:lnTo>
                  <a:lnTo>
                    <a:pt x="27" y="40"/>
                  </a:lnTo>
                  <a:lnTo>
                    <a:pt x="20" y="41"/>
                  </a:lnTo>
                  <a:lnTo>
                    <a:pt x="14" y="40"/>
                  </a:lnTo>
                  <a:lnTo>
                    <a:pt x="9" y="37"/>
                  </a:lnTo>
                  <a:lnTo>
                    <a:pt x="4" y="33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" name="Freeform 2532"/>
            <p:cNvSpPr>
              <a:spLocks/>
            </p:cNvSpPr>
            <p:nvPr/>
          </p:nvSpPr>
          <p:spPr bwMode="auto">
            <a:xfrm>
              <a:off x="8380695" y="3953670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0 h 41"/>
                <a:gd name="T4" fmla="*/ 33 w 40"/>
                <a:gd name="T5" fmla="*/ 3 h 41"/>
                <a:gd name="T6" fmla="*/ 38 w 40"/>
                <a:gd name="T7" fmla="*/ 9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8 w 40"/>
                <a:gd name="T15" fmla="*/ 33 h 41"/>
                <a:gd name="T16" fmla="*/ 33 w 40"/>
                <a:gd name="T17" fmla="*/ 37 h 41"/>
                <a:gd name="T18" fmla="*/ 26 w 40"/>
                <a:gd name="T19" fmla="*/ 40 h 41"/>
                <a:gd name="T20" fmla="*/ 21 w 40"/>
                <a:gd name="T21" fmla="*/ 41 h 41"/>
                <a:gd name="T22" fmla="*/ 14 w 40"/>
                <a:gd name="T23" fmla="*/ 40 h 41"/>
                <a:gd name="T24" fmla="*/ 8 w 40"/>
                <a:gd name="T25" fmla="*/ 37 h 41"/>
                <a:gd name="T26" fmla="*/ 4 w 40"/>
                <a:gd name="T27" fmla="*/ 33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0"/>
                  </a:lnTo>
                  <a:lnTo>
                    <a:pt x="33" y="3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8" y="33"/>
                  </a:lnTo>
                  <a:lnTo>
                    <a:pt x="33" y="37"/>
                  </a:lnTo>
                  <a:lnTo>
                    <a:pt x="26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2" name="Freeform 2533"/>
            <p:cNvSpPr>
              <a:spLocks/>
            </p:cNvSpPr>
            <p:nvPr/>
          </p:nvSpPr>
          <p:spPr bwMode="auto">
            <a:xfrm>
              <a:off x="8564845" y="3953670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3 h 41"/>
                <a:gd name="T16" fmla="*/ 32 w 40"/>
                <a:gd name="T17" fmla="*/ 37 h 41"/>
                <a:gd name="T18" fmla="*/ 26 w 40"/>
                <a:gd name="T19" fmla="*/ 40 h 41"/>
                <a:gd name="T20" fmla="*/ 19 w 40"/>
                <a:gd name="T21" fmla="*/ 41 h 41"/>
                <a:gd name="T22" fmla="*/ 14 w 40"/>
                <a:gd name="T23" fmla="*/ 40 h 41"/>
                <a:gd name="T24" fmla="*/ 8 w 40"/>
                <a:gd name="T25" fmla="*/ 37 h 41"/>
                <a:gd name="T26" fmla="*/ 4 w 40"/>
                <a:gd name="T27" fmla="*/ 33 h 41"/>
                <a:gd name="T28" fmla="*/ 0 w 40"/>
                <a:gd name="T29" fmla="*/ 27 h 41"/>
                <a:gd name="T30" fmla="*/ 0 w 40"/>
                <a:gd name="T31" fmla="*/ 20 h 41"/>
                <a:gd name="T32" fmla="*/ 0 w 40"/>
                <a:gd name="T33" fmla="*/ 14 h 41"/>
                <a:gd name="T34" fmla="*/ 4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3"/>
                  </a:lnTo>
                  <a:lnTo>
                    <a:pt x="32" y="37"/>
                  </a:lnTo>
                  <a:lnTo>
                    <a:pt x="26" y="40"/>
                  </a:lnTo>
                  <a:lnTo>
                    <a:pt x="19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" name="Freeform 2534"/>
            <p:cNvSpPr>
              <a:spLocks/>
            </p:cNvSpPr>
            <p:nvPr/>
          </p:nvSpPr>
          <p:spPr bwMode="auto">
            <a:xfrm>
              <a:off x="8747408" y="395367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3 w 41"/>
                <a:gd name="T5" fmla="*/ 3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3 h 41"/>
                <a:gd name="T16" fmla="*/ 33 w 41"/>
                <a:gd name="T17" fmla="*/ 37 h 41"/>
                <a:gd name="T18" fmla="*/ 27 w 41"/>
                <a:gd name="T19" fmla="*/ 40 h 41"/>
                <a:gd name="T20" fmla="*/ 21 w 41"/>
                <a:gd name="T21" fmla="*/ 41 h 41"/>
                <a:gd name="T22" fmla="*/ 14 w 41"/>
                <a:gd name="T23" fmla="*/ 40 h 41"/>
                <a:gd name="T24" fmla="*/ 9 w 41"/>
                <a:gd name="T25" fmla="*/ 37 h 41"/>
                <a:gd name="T26" fmla="*/ 5 w 41"/>
                <a:gd name="T27" fmla="*/ 33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3" y="3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3"/>
                  </a:lnTo>
                  <a:lnTo>
                    <a:pt x="33" y="37"/>
                  </a:lnTo>
                  <a:lnTo>
                    <a:pt x="27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9" y="37"/>
                  </a:lnTo>
                  <a:lnTo>
                    <a:pt x="5" y="33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" name="Freeform 2535"/>
            <p:cNvSpPr>
              <a:spLocks/>
            </p:cNvSpPr>
            <p:nvPr/>
          </p:nvSpPr>
          <p:spPr bwMode="auto">
            <a:xfrm>
              <a:off x="8929970" y="3953670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3 w 41"/>
                <a:gd name="T5" fmla="*/ 3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3 h 41"/>
                <a:gd name="T16" fmla="*/ 33 w 41"/>
                <a:gd name="T17" fmla="*/ 37 h 41"/>
                <a:gd name="T18" fmla="*/ 27 w 41"/>
                <a:gd name="T19" fmla="*/ 40 h 41"/>
                <a:gd name="T20" fmla="*/ 20 w 41"/>
                <a:gd name="T21" fmla="*/ 41 h 41"/>
                <a:gd name="T22" fmla="*/ 14 w 41"/>
                <a:gd name="T23" fmla="*/ 40 h 41"/>
                <a:gd name="T24" fmla="*/ 9 w 41"/>
                <a:gd name="T25" fmla="*/ 37 h 41"/>
                <a:gd name="T26" fmla="*/ 3 w 41"/>
                <a:gd name="T27" fmla="*/ 33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3" y="3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3"/>
                  </a:lnTo>
                  <a:lnTo>
                    <a:pt x="33" y="37"/>
                  </a:lnTo>
                  <a:lnTo>
                    <a:pt x="27" y="40"/>
                  </a:lnTo>
                  <a:lnTo>
                    <a:pt x="20" y="41"/>
                  </a:lnTo>
                  <a:lnTo>
                    <a:pt x="14" y="40"/>
                  </a:lnTo>
                  <a:lnTo>
                    <a:pt x="9" y="37"/>
                  </a:lnTo>
                  <a:lnTo>
                    <a:pt x="3" y="33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" name="Freeform 2536"/>
            <p:cNvSpPr>
              <a:spLocks/>
            </p:cNvSpPr>
            <p:nvPr/>
          </p:nvSpPr>
          <p:spPr bwMode="auto">
            <a:xfrm>
              <a:off x="9112533" y="395367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3 h 41"/>
                <a:gd name="T16" fmla="*/ 32 w 41"/>
                <a:gd name="T17" fmla="*/ 37 h 41"/>
                <a:gd name="T18" fmla="*/ 27 w 41"/>
                <a:gd name="T19" fmla="*/ 40 h 41"/>
                <a:gd name="T20" fmla="*/ 21 w 41"/>
                <a:gd name="T21" fmla="*/ 41 h 41"/>
                <a:gd name="T22" fmla="*/ 14 w 41"/>
                <a:gd name="T23" fmla="*/ 40 h 41"/>
                <a:gd name="T24" fmla="*/ 8 w 41"/>
                <a:gd name="T25" fmla="*/ 37 h 41"/>
                <a:gd name="T26" fmla="*/ 4 w 41"/>
                <a:gd name="T27" fmla="*/ 33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3"/>
                  </a:lnTo>
                  <a:lnTo>
                    <a:pt x="32" y="37"/>
                  </a:lnTo>
                  <a:lnTo>
                    <a:pt x="27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6" name="Freeform 2537"/>
            <p:cNvSpPr>
              <a:spLocks/>
            </p:cNvSpPr>
            <p:nvPr/>
          </p:nvSpPr>
          <p:spPr bwMode="auto">
            <a:xfrm>
              <a:off x="9295095" y="3953670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0 h 41"/>
                <a:gd name="T4" fmla="*/ 33 w 42"/>
                <a:gd name="T5" fmla="*/ 3 h 41"/>
                <a:gd name="T6" fmla="*/ 37 w 42"/>
                <a:gd name="T7" fmla="*/ 9 h 41"/>
                <a:gd name="T8" fmla="*/ 40 w 42"/>
                <a:gd name="T9" fmla="*/ 14 h 41"/>
                <a:gd name="T10" fmla="*/ 42 w 42"/>
                <a:gd name="T11" fmla="*/ 20 h 41"/>
                <a:gd name="T12" fmla="*/ 40 w 42"/>
                <a:gd name="T13" fmla="*/ 27 h 41"/>
                <a:gd name="T14" fmla="*/ 37 w 42"/>
                <a:gd name="T15" fmla="*/ 33 h 41"/>
                <a:gd name="T16" fmla="*/ 33 w 42"/>
                <a:gd name="T17" fmla="*/ 37 h 41"/>
                <a:gd name="T18" fmla="*/ 28 w 42"/>
                <a:gd name="T19" fmla="*/ 40 h 41"/>
                <a:gd name="T20" fmla="*/ 21 w 42"/>
                <a:gd name="T21" fmla="*/ 41 h 41"/>
                <a:gd name="T22" fmla="*/ 14 w 42"/>
                <a:gd name="T23" fmla="*/ 40 h 41"/>
                <a:gd name="T24" fmla="*/ 8 w 42"/>
                <a:gd name="T25" fmla="*/ 37 h 41"/>
                <a:gd name="T26" fmla="*/ 4 w 42"/>
                <a:gd name="T27" fmla="*/ 33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3 h 41"/>
                <a:gd name="T38" fmla="*/ 14 w 42"/>
                <a:gd name="T39" fmla="*/ 0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0"/>
                  </a:lnTo>
                  <a:lnTo>
                    <a:pt x="33" y="3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2" y="20"/>
                  </a:lnTo>
                  <a:lnTo>
                    <a:pt x="40" y="27"/>
                  </a:lnTo>
                  <a:lnTo>
                    <a:pt x="37" y="33"/>
                  </a:lnTo>
                  <a:lnTo>
                    <a:pt x="33" y="37"/>
                  </a:lnTo>
                  <a:lnTo>
                    <a:pt x="28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" name="Freeform 2538"/>
            <p:cNvSpPr>
              <a:spLocks/>
            </p:cNvSpPr>
            <p:nvPr/>
          </p:nvSpPr>
          <p:spPr bwMode="auto">
            <a:xfrm>
              <a:off x="9477658" y="3953670"/>
              <a:ext cx="33338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3 h 41"/>
                <a:gd name="T16" fmla="*/ 32 w 40"/>
                <a:gd name="T17" fmla="*/ 37 h 41"/>
                <a:gd name="T18" fmla="*/ 26 w 40"/>
                <a:gd name="T19" fmla="*/ 40 h 41"/>
                <a:gd name="T20" fmla="*/ 19 w 40"/>
                <a:gd name="T21" fmla="*/ 41 h 41"/>
                <a:gd name="T22" fmla="*/ 14 w 40"/>
                <a:gd name="T23" fmla="*/ 40 h 41"/>
                <a:gd name="T24" fmla="*/ 8 w 40"/>
                <a:gd name="T25" fmla="*/ 37 h 41"/>
                <a:gd name="T26" fmla="*/ 4 w 40"/>
                <a:gd name="T27" fmla="*/ 33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3"/>
                  </a:lnTo>
                  <a:lnTo>
                    <a:pt x="32" y="37"/>
                  </a:lnTo>
                  <a:lnTo>
                    <a:pt x="26" y="40"/>
                  </a:lnTo>
                  <a:lnTo>
                    <a:pt x="19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8" name="Freeform 2539"/>
            <p:cNvSpPr>
              <a:spLocks/>
            </p:cNvSpPr>
            <p:nvPr/>
          </p:nvSpPr>
          <p:spPr bwMode="auto">
            <a:xfrm>
              <a:off x="9660220" y="395367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8 w 41"/>
                <a:gd name="T3" fmla="*/ 0 h 41"/>
                <a:gd name="T4" fmla="*/ 34 w 41"/>
                <a:gd name="T5" fmla="*/ 3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3 h 41"/>
                <a:gd name="T16" fmla="*/ 34 w 41"/>
                <a:gd name="T17" fmla="*/ 37 h 41"/>
                <a:gd name="T18" fmla="*/ 28 w 41"/>
                <a:gd name="T19" fmla="*/ 40 h 41"/>
                <a:gd name="T20" fmla="*/ 21 w 41"/>
                <a:gd name="T21" fmla="*/ 41 h 41"/>
                <a:gd name="T22" fmla="*/ 14 w 41"/>
                <a:gd name="T23" fmla="*/ 40 h 41"/>
                <a:gd name="T24" fmla="*/ 9 w 41"/>
                <a:gd name="T25" fmla="*/ 37 h 41"/>
                <a:gd name="T26" fmla="*/ 4 w 41"/>
                <a:gd name="T27" fmla="*/ 33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8" y="0"/>
                  </a:lnTo>
                  <a:lnTo>
                    <a:pt x="34" y="3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3"/>
                  </a:lnTo>
                  <a:lnTo>
                    <a:pt x="34" y="37"/>
                  </a:lnTo>
                  <a:lnTo>
                    <a:pt x="28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9" y="37"/>
                  </a:lnTo>
                  <a:lnTo>
                    <a:pt x="4" y="33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9" name="Freeform 2540"/>
            <p:cNvSpPr>
              <a:spLocks/>
            </p:cNvSpPr>
            <p:nvPr/>
          </p:nvSpPr>
          <p:spPr bwMode="auto">
            <a:xfrm>
              <a:off x="9844370" y="3953670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3 h 41"/>
                <a:gd name="T16" fmla="*/ 32 w 41"/>
                <a:gd name="T17" fmla="*/ 37 h 41"/>
                <a:gd name="T18" fmla="*/ 27 w 41"/>
                <a:gd name="T19" fmla="*/ 40 h 41"/>
                <a:gd name="T20" fmla="*/ 20 w 41"/>
                <a:gd name="T21" fmla="*/ 41 h 41"/>
                <a:gd name="T22" fmla="*/ 14 w 41"/>
                <a:gd name="T23" fmla="*/ 40 h 41"/>
                <a:gd name="T24" fmla="*/ 9 w 41"/>
                <a:gd name="T25" fmla="*/ 37 h 41"/>
                <a:gd name="T26" fmla="*/ 4 w 41"/>
                <a:gd name="T27" fmla="*/ 33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4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3"/>
                  </a:lnTo>
                  <a:lnTo>
                    <a:pt x="32" y="37"/>
                  </a:lnTo>
                  <a:lnTo>
                    <a:pt x="27" y="40"/>
                  </a:lnTo>
                  <a:lnTo>
                    <a:pt x="20" y="41"/>
                  </a:lnTo>
                  <a:lnTo>
                    <a:pt x="14" y="40"/>
                  </a:lnTo>
                  <a:lnTo>
                    <a:pt x="9" y="37"/>
                  </a:lnTo>
                  <a:lnTo>
                    <a:pt x="4" y="33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4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0" name="Freeform 2541"/>
            <p:cNvSpPr>
              <a:spLocks/>
            </p:cNvSpPr>
            <p:nvPr/>
          </p:nvSpPr>
          <p:spPr bwMode="auto">
            <a:xfrm>
              <a:off x="10025345" y="3953670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8 w 40"/>
                <a:gd name="T7" fmla="*/ 9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8 w 40"/>
                <a:gd name="T15" fmla="*/ 33 h 41"/>
                <a:gd name="T16" fmla="*/ 32 w 40"/>
                <a:gd name="T17" fmla="*/ 37 h 41"/>
                <a:gd name="T18" fmla="*/ 26 w 40"/>
                <a:gd name="T19" fmla="*/ 40 h 41"/>
                <a:gd name="T20" fmla="*/ 21 w 40"/>
                <a:gd name="T21" fmla="*/ 41 h 41"/>
                <a:gd name="T22" fmla="*/ 14 w 40"/>
                <a:gd name="T23" fmla="*/ 40 h 41"/>
                <a:gd name="T24" fmla="*/ 8 w 40"/>
                <a:gd name="T25" fmla="*/ 37 h 41"/>
                <a:gd name="T26" fmla="*/ 4 w 40"/>
                <a:gd name="T27" fmla="*/ 33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8" y="33"/>
                  </a:lnTo>
                  <a:lnTo>
                    <a:pt x="32" y="37"/>
                  </a:lnTo>
                  <a:lnTo>
                    <a:pt x="26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1" name="Freeform 2542"/>
            <p:cNvSpPr>
              <a:spLocks/>
            </p:cNvSpPr>
            <p:nvPr/>
          </p:nvSpPr>
          <p:spPr bwMode="auto">
            <a:xfrm>
              <a:off x="10209495" y="3953670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3 h 41"/>
                <a:gd name="T16" fmla="*/ 32 w 40"/>
                <a:gd name="T17" fmla="*/ 37 h 41"/>
                <a:gd name="T18" fmla="*/ 26 w 40"/>
                <a:gd name="T19" fmla="*/ 40 h 41"/>
                <a:gd name="T20" fmla="*/ 19 w 40"/>
                <a:gd name="T21" fmla="*/ 41 h 41"/>
                <a:gd name="T22" fmla="*/ 14 w 40"/>
                <a:gd name="T23" fmla="*/ 40 h 41"/>
                <a:gd name="T24" fmla="*/ 8 w 40"/>
                <a:gd name="T25" fmla="*/ 37 h 41"/>
                <a:gd name="T26" fmla="*/ 3 w 40"/>
                <a:gd name="T27" fmla="*/ 33 h 41"/>
                <a:gd name="T28" fmla="*/ 0 w 40"/>
                <a:gd name="T29" fmla="*/ 27 h 41"/>
                <a:gd name="T30" fmla="*/ 0 w 40"/>
                <a:gd name="T31" fmla="*/ 20 h 41"/>
                <a:gd name="T32" fmla="*/ 0 w 40"/>
                <a:gd name="T33" fmla="*/ 14 h 41"/>
                <a:gd name="T34" fmla="*/ 3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3"/>
                  </a:lnTo>
                  <a:lnTo>
                    <a:pt x="32" y="37"/>
                  </a:lnTo>
                  <a:lnTo>
                    <a:pt x="26" y="40"/>
                  </a:lnTo>
                  <a:lnTo>
                    <a:pt x="19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3" y="33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2" name="Freeform 2543"/>
            <p:cNvSpPr>
              <a:spLocks/>
            </p:cNvSpPr>
            <p:nvPr/>
          </p:nvSpPr>
          <p:spPr bwMode="auto">
            <a:xfrm>
              <a:off x="10392058" y="395367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3 w 41"/>
                <a:gd name="T5" fmla="*/ 3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3 h 41"/>
                <a:gd name="T16" fmla="*/ 33 w 41"/>
                <a:gd name="T17" fmla="*/ 37 h 41"/>
                <a:gd name="T18" fmla="*/ 27 w 41"/>
                <a:gd name="T19" fmla="*/ 40 h 41"/>
                <a:gd name="T20" fmla="*/ 21 w 41"/>
                <a:gd name="T21" fmla="*/ 41 h 41"/>
                <a:gd name="T22" fmla="*/ 14 w 41"/>
                <a:gd name="T23" fmla="*/ 40 h 41"/>
                <a:gd name="T24" fmla="*/ 9 w 41"/>
                <a:gd name="T25" fmla="*/ 37 h 41"/>
                <a:gd name="T26" fmla="*/ 5 w 41"/>
                <a:gd name="T27" fmla="*/ 33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3" y="3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3"/>
                  </a:lnTo>
                  <a:lnTo>
                    <a:pt x="33" y="37"/>
                  </a:lnTo>
                  <a:lnTo>
                    <a:pt x="27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9" y="37"/>
                  </a:lnTo>
                  <a:lnTo>
                    <a:pt x="5" y="33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3" name="Freeform 2544"/>
            <p:cNvSpPr>
              <a:spLocks/>
            </p:cNvSpPr>
            <p:nvPr/>
          </p:nvSpPr>
          <p:spPr bwMode="auto">
            <a:xfrm>
              <a:off x="10574620" y="3953670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0 h 41"/>
                <a:gd name="T4" fmla="*/ 34 w 42"/>
                <a:gd name="T5" fmla="*/ 3 h 41"/>
                <a:gd name="T6" fmla="*/ 38 w 42"/>
                <a:gd name="T7" fmla="*/ 9 h 41"/>
                <a:gd name="T8" fmla="*/ 41 w 42"/>
                <a:gd name="T9" fmla="*/ 14 h 41"/>
                <a:gd name="T10" fmla="*/ 42 w 42"/>
                <a:gd name="T11" fmla="*/ 20 h 41"/>
                <a:gd name="T12" fmla="*/ 41 w 42"/>
                <a:gd name="T13" fmla="*/ 27 h 41"/>
                <a:gd name="T14" fmla="*/ 38 w 42"/>
                <a:gd name="T15" fmla="*/ 33 h 41"/>
                <a:gd name="T16" fmla="*/ 34 w 42"/>
                <a:gd name="T17" fmla="*/ 37 h 41"/>
                <a:gd name="T18" fmla="*/ 28 w 42"/>
                <a:gd name="T19" fmla="*/ 40 h 41"/>
                <a:gd name="T20" fmla="*/ 21 w 42"/>
                <a:gd name="T21" fmla="*/ 41 h 41"/>
                <a:gd name="T22" fmla="*/ 14 w 42"/>
                <a:gd name="T23" fmla="*/ 40 h 41"/>
                <a:gd name="T24" fmla="*/ 8 w 42"/>
                <a:gd name="T25" fmla="*/ 37 h 41"/>
                <a:gd name="T26" fmla="*/ 4 w 42"/>
                <a:gd name="T27" fmla="*/ 33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3 h 41"/>
                <a:gd name="T38" fmla="*/ 14 w 42"/>
                <a:gd name="T39" fmla="*/ 0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0"/>
                  </a:lnTo>
                  <a:lnTo>
                    <a:pt x="34" y="3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2" y="20"/>
                  </a:lnTo>
                  <a:lnTo>
                    <a:pt x="41" y="27"/>
                  </a:lnTo>
                  <a:lnTo>
                    <a:pt x="38" y="33"/>
                  </a:lnTo>
                  <a:lnTo>
                    <a:pt x="34" y="37"/>
                  </a:lnTo>
                  <a:lnTo>
                    <a:pt x="28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4" name="Freeform 2545"/>
            <p:cNvSpPr>
              <a:spLocks/>
            </p:cNvSpPr>
            <p:nvPr/>
          </p:nvSpPr>
          <p:spPr bwMode="auto">
            <a:xfrm>
              <a:off x="10757183" y="3953670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3 h 41"/>
                <a:gd name="T16" fmla="*/ 32 w 41"/>
                <a:gd name="T17" fmla="*/ 37 h 41"/>
                <a:gd name="T18" fmla="*/ 27 w 41"/>
                <a:gd name="T19" fmla="*/ 40 h 41"/>
                <a:gd name="T20" fmla="*/ 20 w 41"/>
                <a:gd name="T21" fmla="*/ 41 h 41"/>
                <a:gd name="T22" fmla="*/ 14 w 41"/>
                <a:gd name="T23" fmla="*/ 40 h 41"/>
                <a:gd name="T24" fmla="*/ 8 w 41"/>
                <a:gd name="T25" fmla="*/ 37 h 41"/>
                <a:gd name="T26" fmla="*/ 4 w 41"/>
                <a:gd name="T27" fmla="*/ 33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3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3"/>
                  </a:lnTo>
                  <a:lnTo>
                    <a:pt x="32" y="37"/>
                  </a:lnTo>
                  <a:lnTo>
                    <a:pt x="27" y="40"/>
                  </a:lnTo>
                  <a:lnTo>
                    <a:pt x="20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5" name="Freeform 2546"/>
            <p:cNvSpPr>
              <a:spLocks/>
            </p:cNvSpPr>
            <p:nvPr/>
          </p:nvSpPr>
          <p:spPr bwMode="auto">
            <a:xfrm>
              <a:off x="7377395" y="4136232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6" name="Freeform 2547"/>
            <p:cNvSpPr>
              <a:spLocks/>
            </p:cNvSpPr>
            <p:nvPr/>
          </p:nvSpPr>
          <p:spPr bwMode="auto">
            <a:xfrm>
              <a:off x="7558370" y="4136232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2 h 41"/>
                <a:gd name="T4" fmla="*/ 33 w 42"/>
                <a:gd name="T5" fmla="*/ 4 h 41"/>
                <a:gd name="T6" fmla="*/ 38 w 42"/>
                <a:gd name="T7" fmla="*/ 9 h 41"/>
                <a:gd name="T8" fmla="*/ 40 w 42"/>
                <a:gd name="T9" fmla="*/ 14 h 41"/>
                <a:gd name="T10" fmla="*/ 42 w 42"/>
                <a:gd name="T11" fmla="*/ 21 h 41"/>
                <a:gd name="T12" fmla="*/ 40 w 42"/>
                <a:gd name="T13" fmla="*/ 27 h 41"/>
                <a:gd name="T14" fmla="*/ 38 w 42"/>
                <a:gd name="T15" fmla="*/ 32 h 41"/>
                <a:gd name="T16" fmla="*/ 33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8 w 42"/>
                <a:gd name="T25" fmla="*/ 37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1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4 h 41"/>
                <a:gd name="T38" fmla="*/ 14 w 42"/>
                <a:gd name="T39" fmla="*/ 2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2"/>
                  </a:lnTo>
                  <a:lnTo>
                    <a:pt x="33" y="4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2" y="21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3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7" name="Freeform 2548"/>
            <p:cNvSpPr>
              <a:spLocks/>
            </p:cNvSpPr>
            <p:nvPr/>
          </p:nvSpPr>
          <p:spPr bwMode="auto">
            <a:xfrm>
              <a:off x="7742520" y="4136232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8" name="Freeform 2549"/>
            <p:cNvSpPr>
              <a:spLocks/>
            </p:cNvSpPr>
            <p:nvPr/>
          </p:nvSpPr>
          <p:spPr bwMode="auto">
            <a:xfrm>
              <a:off x="7925083" y="4136232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2 h 41"/>
                <a:gd name="T4" fmla="*/ 33 w 41"/>
                <a:gd name="T5" fmla="*/ 4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8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2"/>
                  </a:lnTo>
                  <a:lnTo>
                    <a:pt x="33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9" name="Freeform 2550"/>
            <p:cNvSpPr>
              <a:spLocks/>
            </p:cNvSpPr>
            <p:nvPr/>
          </p:nvSpPr>
          <p:spPr bwMode="auto">
            <a:xfrm>
              <a:off x="8107645" y="4136232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3 w 41"/>
                <a:gd name="T5" fmla="*/ 4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1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0" name="Freeform 2551"/>
            <p:cNvSpPr>
              <a:spLocks/>
            </p:cNvSpPr>
            <p:nvPr/>
          </p:nvSpPr>
          <p:spPr bwMode="auto">
            <a:xfrm>
              <a:off x="8290208" y="4136232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6 w 41"/>
                <a:gd name="T7" fmla="*/ 9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1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" name="Freeform 2552"/>
            <p:cNvSpPr>
              <a:spLocks/>
            </p:cNvSpPr>
            <p:nvPr/>
          </p:nvSpPr>
          <p:spPr bwMode="auto">
            <a:xfrm>
              <a:off x="8474358" y="4136232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3 w 41"/>
                <a:gd name="T23" fmla="*/ 39 h 41"/>
                <a:gd name="T24" fmla="*/ 7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9 h 41"/>
                <a:gd name="T36" fmla="*/ 7 w 41"/>
                <a:gd name="T37" fmla="*/ 4 h 41"/>
                <a:gd name="T38" fmla="*/ 13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3" y="39"/>
                  </a:lnTo>
                  <a:lnTo>
                    <a:pt x="7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9"/>
                  </a:lnTo>
                  <a:lnTo>
                    <a:pt x="7" y="4"/>
                  </a:lnTo>
                  <a:lnTo>
                    <a:pt x="13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" name="Freeform 2553"/>
            <p:cNvSpPr>
              <a:spLocks/>
            </p:cNvSpPr>
            <p:nvPr/>
          </p:nvSpPr>
          <p:spPr bwMode="auto">
            <a:xfrm>
              <a:off x="8655333" y="4136232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" name="Freeform 2554"/>
            <p:cNvSpPr>
              <a:spLocks/>
            </p:cNvSpPr>
            <p:nvPr/>
          </p:nvSpPr>
          <p:spPr bwMode="auto">
            <a:xfrm>
              <a:off x="8837895" y="4136232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2 h 41"/>
                <a:gd name="T4" fmla="*/ 34 w 42"/>
                <a:gd name="T5" fmla="*/ 4 h 41"/>
                <a:gd name="T6" fmla="*/ 38 w 42"/>
                <a:gd name="T7" fmla="*/ 9 h 41"/>
                <a:gd name="T8" fmla="*/ 41 w 42"/>
                <a:gd name="T9" fmla="*/ 14 h 41"/>
                <a:gd name="T10" fmla="*/ 42 w 42"/>
                <a:gd name="T11" fmla="*/ 21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9 w 42"/>
                <a:gd name="T25" fmla="*/ 37 h 41"/>
                <a:gd name="T26" fmla="*/ 4 w 42"/>
                <a:gd name="T27" fmla="*/ 32 h 41"/>
                <a:gd name="T28" fmla="*/ 2 w 42"/>
                <a:gd name="T29" fmla="*/ 27 h 41"/>
                <a:gd name="T30" fmla="*/ 0 w 42"/>
                <a:gd name="T31" fmla="*/ 21 h 41"/>
                <a:gd name="T32" fmla="*/ 2 w 42"/>
                <a:gd name="T33" fmla="*/ 14 h 41"/>
                <a:gd name="T34" fmla="*/ 4 w 42"/>
                <a:gd name="T35" fmla="*/ 9 h 41"/>
                <a:gd name="T36" fmla="*/ 9 w 42"/>
                <a:gd name="T37" fmla="*/ 4 h 41"/>
                <a:gd name="T38" fmla="*/ 14 w 42"/>
                <a:gd name="T39" fmla="*/ 2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2"/>
                  </a:lnTo>
                  <a:lnTo>
                    <a:pt x="34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2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4" name="Freeform 2555"/>
            <p:cNvSpPr>
              <a:spLocks/>
            </p:cNvSpPr>
            <p:nvPr/>
          </p:nvSpPr>
          <p:spPr bwMode="auto">
            <a:xfrm>
              <a:off x="9022045" y="4136232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5" name="Freeform 2556"/>
            <p:cNvSpPr>
              <a:spLocks/>
            </p:cNvSpPr>
            <p:nvPr/>
          </p:nvSpPr>
          <p:spPr bwMode="auto">
            <a:xfrm>
              <a:off x="9203020" y="4136232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8 w 40"/>
                <a:gd name="T7" fmla="*/ 9 h 41"/>
                <a:gd name="T8" fmla="*/ 40 w 40"/>
                <a:gd name="T9" fmla="*/ 14 h 41"/>
                <a:gd name="T10" fmla="*/ 40 w 40"/>
                <a:gd name="T11" fmla="*/ 21 h 41"/>
                <a:gd name="T12" fmla="*/ 40 w 40"/>
                <a:gd name="T13" fmla="*/ 27 h 41"/>
                <a:gd name="T14" fmla="*/ 38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0" y="21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6" name="Freeform 2557"/>
            <p:cNvSpPr>
              <a:spLocks/>
            </p:cNvSpPr>
            <p:nvPr/>
          </p:nvSpPr>
          <p:spPr bwMode="auto">
            <a:xfrm>
              <a:off x="9387170" y="4136232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3 w 40"/>
                <a:gd name="T27" fmla="*/ 32 h 41"/>
                <a:gd name="T28" fmla="*/ 0 w 40"/>
                <a:gd name="T29" fmla="*/ 27 h 41"/>
                <a:gd name="T30" fmla="*/ 0 w 40"/>
                <a:gd name="T31" fmla="*/ 21 h 41"/>
                <a:gd name="T32" fmla="*/ 0 w 40"/>
                <a:gd name="T33" fmla="*/ 14 h 41"/>
                <a:gd name="T34" fmla="*/ 3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7" name="Freeform 2558"/>
            <p:cNvSpPr>
              <a:spLocks/>
            </p:cNvSpPr>
            <p:nvPr/>
          </p:nvSpPr>
          <p:spPr bwMode="auto">
            <a:xfrm>
              <a:off x="9569733" y="4136232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2 h 41"/>
                <a:gd name="T4" fmla="*/ 33 w 41"/>
                <a:gd name="T5" fmla="*/ 4 h 41"/>
                <a:gd name="T6" fmla="*/ 37 w 41"/>
                <a:gd name="T7" fmla="*/ 9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2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8" name="Freeform 2559"/>
            <p:cNvSpPr>
              <a:spLocks/>
            </p:cNvSpPr>
            <p:nvPr/>
          </p:nvSpPr>
          <p:spPr bwMode="auto">
            <a:xfrm>
              <a:off x="9752295" y="4136232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3 w 41"/>
                <a:gd name="T5" fmla="*/ 4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1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3 w 41"/>
                <a:gd name="T23" fmla="*/ 39 h 41"/>
                <a:gd name="T24" fmla="*/ 7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9 h 41"/>
                <a:gd name="T36" fmla="*/ 7 w 41"/>
                <a:gd name="T37" fmla="*/ 4 h 41"/>
                <a:gd name="T38" fmla="*/ 13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3" y="39"/>
                  </a:lnTo>
                  <a:lnTo>
                    <a:pt x="7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9"/>
                  </a:lnTo>
                  <a:lnTo>
                    <a:pt x="7" y="4"/>
                  </a:lnTo>
                  <a:lnTo>
                    <a:pt x="13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9" name="Freeform 2560"/>
            <p:cNvSpPr>
              <a:spLocks/>
            </p:cNvSpPr>
            <p:nvPr/>
          </p:nvSpPr>
          <p:spPr bwMode="auto">
            <a:xfrm>
              <a:off x="9934858" y="4136232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1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0" name="Freeform 2561"/>
            <p:cNvSpPr>
              <a:spLocks/>
            </p:cNvSpPr>
            <p:nvPr/>
          </p:nvSpPr>
          <p:spPr bwMode="auto">
            <a:xfrm>
              <a:off x="10117420" y="4136232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2 h 41"/>
                <a:gd name="T4" fmla="*/ 33 w 42"/>
                <a:gd name="T5" fmla="*/ 4 h 41"/>
                <a:gd name="T6" fmla="*/ 37 w 42"/>
                <a:gd name="T7" fmla="*/ 9 h 41"/>
                <a:gd name="T8" fmla="*/ 40 w 42"/>
                <a:gd name="T9" fmla="*/ 14 h 41"/>
                <a:gd name="T10" fmla="*/ 42 w 42"/>
                <a:gd name="T11" fmla="*/ 21 h 41"/>
                <a:gd name="T12" fmla="*/ 40 w 42"/>
                <a:gd name="T13" fmla="*/ 27 h 41"/>
                <a:gd name="T14" fmla="*/ 37 w 42"/>
                <a:gd name="T15" fmla="*/ 32 h 41"/>
                <a:gd name="T16" fmla="*/ 33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8 w 42"/>
                <a:gd name="T25" fmla="*/ 37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1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4 h 41"/>
                <a:gd name="T38" fmla="*/ 14 w 42"/>
                <a:gd name="T39" fmla="*/ 2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2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2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1" name="Freeform 2562"/>
            <p:cNvSpPr>
              <a:spLocks/>
            </p:cNvSpPr>
            <p:nvPr/>
          </p:nvSpPr>
          <p:spPr bwMode="auto">
            <a:xfrm>
              <a:off x="10299983" y="4136232"/>
              <a:ext cx="33338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2" name="Freeform 2563"/>
            <p:cNvSpPr>
              <a:spLocks/>
            </p:cNvSpPr>
            <p:nvPr/>
          </p:nvSpPr>
          <p:spPr bwMode="auto">
            <a:xfrm>
              <a:off x="10482545" y="4136232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8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3" name="Freeform 2564"/>
            <p:cNvSpPr>
              <a:spLocks/>
            </p:cNvSpPr>
            <p:nvPr/>
          </p:nvSpPr>
          <p:spPr bwMode="auto">
            <a:xfrm>
              <a:off x="10666695" y="4136232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4" name="Freeform 2565"/>
            <p:cNvSpPr>
              <a:spLocks/>
            </p:cNvSpPr>
            <p:nvPr/>
          </p:nvSpPr>
          <p:spPr bwMode="auto">
            <a:xfrm>
              <a:off x="10847670" y="4136232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6 w 40"/>
                <a:gd name="T7" fmla="*/ 9 h 41"/>
                <a:gd name="T8" fmla="*/ 40 w 40"/>
                <a:gd name="T9" fmla="*/ 14 h 41"/>
                <a:gd name="T10" fmla="*/ 40 w 40"/>
                <a:gd name="T11" fmla="*/ 21 h 41"/>
                <a:gd name="T12" fmla="*/ 40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40" y="14"/>
                  </a:lnTo>
                  <a:lnTo>
                    <a:pt x="40" y="21"/>
                  </a:lnTo>
                  <a:lnTo>
                    <a:pt x="40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5" name="Freeform 2582"/>
            <p:cNvSpPr>
              <a:spLocks/>
            </p:cNvSpPr>
            <p:nvPr/>
          </p:nvSpPr>
          <p:spPr bwMode="auto">
            <a:xfrm>
              <a:off x="10209495" y="4317207"/>
              <a:ext cx="31750" cy="34925"/>
            </a:xfrm>
            <a:custGeom>
              <a:avLst/>
              <a:gdLst>
                <a:gd name="T0" fmla="*/ 19 w 40"/>
                <a:gd name="T1" fmla="*/ 0 h 42"/>
                <a:gd name="T2" fmla="*/ 26 w 40"/>
                <a:gd name="T3" fmla="*/ 1 h 42"/>
                <a:gd name="T4" fmla="*/ 32 w 40"/>
                <a:gd name="T5" fmla="*/ 4 h 42"/>
                <a:gd name="T6" fmla="*/ 36 w 40"/>
                <a:gd name="T7" fmla="*/ 8 h 42"/>
                <a:gd name="T8" fmla="*/ 39 w 40"/>
                <a:gd name="T9" fmla="*/ 14 h 42"/>
                <a:gd name="T10" fmla="*/ 40 w 40"/>
                <a:gd name="T11" fmla="*/ 21 h 42"/>
                <a:gd name="T12" fmla="*/ 39 w 40"/>
                <a:gd name="T13" fmla="*/ 28 h 42"/>
                <a:gd name="T14" fmla="*/ 36 w 40"/>
                <a:gd name="T15" fmla="*/ 34 h 42"/>
                <a:gd name="T16" fmla="*/ 32 w 40"/>
                <a:gd name="T17" fmla="*/ 38 h 42"/>
                <a:gd name="T18" fmla="*/ 26 w 40"/>
                <a:gd name="T19" fmla="*/ 41 h 42"/>
                <a:gd name="T20" fmla="*/ 19 w 40"/>
                <a:gd name="T21" fmla="*/ 42 h 42"/>
                <a:gd name="T22" fmla="*/ 14 w 40"/>
                <a:gd name="T23" fmla="*/ 41 h 42"/>
                <a:gd name="T24" fmla="*/ 8 w 40"/>
                <a:gd name="T25" fmla="*/ 38 h 42"/>
                <a:gd name="T26" fmla="*/ 3 w 40"/>
                <a:gd name="T27" fmla="*/ 34 h 42"/>
                <a:gd name="T28" fmla="*/ 0 w 40"/>
                <a:gd name="T29" fmla="*/ 28 h 42"/>
                <a:gd name="T30" fmla="*/ 0 w 40"/>
                <a:gd name="T31" fmla="*/ 21 h 42"/>
                <a:gd name="T32" fmla="*/ 0 w 40"/>
                <a:gd name="T33" fmla="*/ 14 h 42"/>
                <a:gd name="T34" fmla="*/ 3 w 40"/>
                <a:gd name="T35" fmla="*/ 8 h 42"/>
                <a:gd name="T36" fmla="*/ 8 w 40"/>
                <a:gd name="T37" fmla="*/ 4 h 42"/>
                <a:gd name="T38" fmla="*/ 14 w 40"/>
                <a:gd name="T39" fmla="*/ 1 h 42"/>
                <a:gd name="T40" fmla="*/ 19 w 40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2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8"/>
                  </a:lnTo>
                  <a:lnTo>
                    <a:pt x="36" y="34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3" y="34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6" name="Freeform 2583"/>
            <p:cNvSpPr>
              <a:spLocks/>
            </p:cNvSpPr>
            <p:nvPr/>
          </p:nvSpPr>
          <p:spPr bwMode="auto">
            <a:xfrm>
              <a:off x="10392058" y="4317207"/>
              <a:ext cx="31750" cy="34925"/>
            </a:xfrm>
            <a:custGeom>
              <a:avLst/>
              <a:gdLst>
                <a:gd name="T0" fmla="*/ 21 w 41"/>
                <a:gd name="T1" fmla="*/ 0 h 42"/>
                <a:gd name="T2" fmla="*/ 27 w 41"/>
                <a:gd name="T3" fmla="*/ 1 h 42"/>
                <a:gd name="T4" fmla="*/ 33 w 41"/>
                <a:gd name="T5" fmla="*/ 4 h 42"/>
                <a:gd name="T6" fmla="*/ 37 w 41"/>
                <a:gd name="T7" fmla="*/ 8 h 42"/>
                <a:gd name="T8" fmla="*/ 40 w 41"/>
                <a:gd name="T9" fmla="*/ 14 h 42"/>
                <a:gd name="T10" fmla="*/ 41 w 41"/>
                <a:gd name="T11" fmla="*/ 21 h 42"/>
                <a:gd name="T12" fmla="*/ 40 w 41"/>
                <a:gd name="T13" fmla="*/ 28 h 42"/>
                <a:gd name="T14" fmla="*/ 37 w 41"/>
                <a:gd name="T15" fmla="*/ 34 h 42"/>
                <a:gd name="T16" fmla="*/ 33 w 41"/>
                <a:gd name="T17" fmla="*/ 38 h 42"/>
                <a:gd name="T18" fmla="*/ 27 w 41"/>
                <a:gd name="T19" fmla="*/ 41 h 42"/>
                <a:gd name="T20" fmla="*/ 21 w 41"/>
                <a:gd name="T21" fmla="*/ 42 h 42"/>
                <a:gd name="T22" fmla="*/ 14 w 41"/>
                <a:gd name="T23" fmla="*/ 41 h 42"/>
                <a:gd name="T24" fmla="*/ 9 w 41"/>
                <a:gd name="T25" fmla="*/ 38 h 42"/>
                <a:gd name="T26" fmla="*/ 5 w 41"/>
                <a:gd name="T27" fmla="*/ 34 h 42"/>
                <a:gd name="T28" fmla="*/ 2 w 41"/>
                <a:gd name="T29" fmla="*/ 28 h 42"/>
                <a:gd name="T30" fmla="*/ 0 w 41"/>
                <a:gd name="T31" fmla="*/ 21 h 42"/>
                <a:gd name="T32" fmla="*/ 2 w 41"/>
                <a:gd name="T33" fmla="*/ 14 h 42"/>
                <a:gd name="T34" fmla="*/ 5 w 41"/>
                <a:gd name="T35" fmla="*/ 8 h 42"/>
                <a:gd name="T36" fmla="*/ 9 w 41"/>
                <a:gd name="T37" fmla="*/ 4 h 42"/>
                <a:gd name="T38" fmla="*/ 14 w 41"/>
                <a:gd name="T39" fmla="*/ 1 h 42"/>
                <a:gd name="T40" fmla="*/ 21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1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8"/>
                  </a:lnTo>
                  <a:lnTo>
                    <a:pt x="37" y="34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5" y="34"/>
                  </a:lnTo>
                  <a:lnTo>
                    <a:pt x="2" y="28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7" name="Freeform 2584"/>
            <p:cNvSpPr>
              <a:spLocks/>
            </p:cNvSpPr>
            <p:nvPr/>
          </p:nvSpPr>
          <p:spPr bwMode="auto">
            <a:xfrm>
              <a:off x="10574620" y="4317207"/>
              <a:ext cx="33338" cy="34925"/>
            </a:xfrm>
            <a:custGeom>
              <a:avLst/>
              <a:gdLst>
                <a:gd name="T0" fmla="*/ 21 w 42"/>
                <a:gd name="T1" fmla="*/ 0 h 42"/>
                <a:gd name="T2" fmla="*/ 28 w 42"/>
                <a:gd name="T3" fmla="*/ 1 h 42"/>
                <a:gd name="T4" fmla="*/ 34 w 42"/>
                <a:gd name="T5" fmla="*/ 4 h 42"/>
                <a:gd name="T6" fmla="*/ 38 w 42"/>
                <a:gd name="T7" fmla="*/ 8 h 42"/>
                <a:gd name="T8" fmla="*/ 41 w 42"/>
                <a:gd name="T9" fmla="*/ 14 h 42"/>
                <a:gd name="T10" fmla="*/ 42 w 42"/>
                <a:gd name="T11" fmla="*/ 21 h 42"/>
                <a:gd name="T12" fmla="*/ 41 w 42"/>
                <a:gd name="T13" fmla="*/ 28 h 42"/>
                <a:gd name="T14" fmla="*/ 38 w 42"/>
                <a:gd name="T15" fmla="*/ 34 h 42"/>
                <a:gd name="T16" fmla="*/ 34 w 42"/>
                <a:gd name="T17" fmla="*/ 38 h 42"/>
                <a:gd name="T18" fmla="*/ 28 w 42"/>
                <a:gd name="T19" fmla="*/ 41 h 42"/>
                <a:gd name="T20" fmla="*/ 21 w 42"/>
                <a:gd name="T21" fmla="*/ 42 h 42"/>
                <a:gd name="T22" fmla="*/ 14 w 42"/>
                <a:gd name="T23" fmla="*/ 41 h 42"/>
                <a:gd name="T24" fmla="*/ 8 w 42"/>
                <a:gd name="T25" fmla="*/ 38 h 42"/>
                <a:gd name="T26" fmla="*/ 4 w 42"/>
                <a:gd name="T27" fmla="*/ 34 h 42"/>
                <a:gd name="T28" fmla="*/ 1 w 42"/>
                <a:gd name="T29" fmla="*/ 28 h 42"/>
                <a:gd name="T30" fmla="*/ 0 w 42"/>
                <a:gd name="T31" fmla="*/ 21 h 42"/>
                <a:gd name="T32" fmla="*/ 1 w 42"/>
                <a:gd name="T33" fmla="*/ 14 h 42"/>
                <a:gd name="T34" fmla="*/ 4 w 42"/>
                <a:gd name="T35" fmla="*/ 8 h 42"/>
                <a:gd name="T36" fmla="*/ 8 w 42"/>
                <a:gd name="T37" fmla="*/ 4 h 42"/>
                <a:gd name="T38" fmla="*/ 14 w 42"/>
                <a:gd name="T39" fmla="*/ 1 h 42"/>
                <a:gd name="T40" fmla="*/ 21 w 42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2">
                  <a:moveTo>
                    <a:pt x="21" y="0"/>
                  </a:moveTo>
                  <a:lnTo>
                    <a:pt x="28" y="1"/>
                  </a:lnTo>
                  <a:lnTo>
                    <a:pt x="34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2" y="21"/>
                  </a:lnTo>
                  <a:lnTo>
                    <a:pt x="41" y="28"/>
                  </a:lnTo>
                  <a:lnTo>
                    <a:pt x="38" y="34"/>
                  </a:lnTo>
                  <a:lnTo>
                    <a:pt x="34" y="38"/>
                  </a:lnTo>
                  <a:lnTo>
                    <a:pt x="28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8" name="Freeform 2585"/>
            <p:cNvSpPr>
              <a:spLocks/>
            </p:cNvSpPr>
            <p:nvPr/>
          </p:nvSpPr>
          <p:spPr bwMode="auto">
            <a:xfrm>
              <a:off x="10757183" y="4317207"/>
              <a:ext cx="31750" cy="34925"/>
            </a:xfrm>
            <a:custGeom>
              <a:avLst/>
              <a:gdLst>
                <a:gd name="T0" fmla="*/ 20 w 41"/>
                <a:gd name="T1" fmla="*/ 0 h 42"/>
                <a:gd name="T2" fmla="*/ 27 w 41"/>
                <a:gd name="T3" fmla="*/ 1 h 42"/>
                <a:gd name="T4" fmla="*/ 32 w 41"/>
                <a:gd name="T5" fmla="*/ 4 h 42"/>
                <a:gd name="T6" fmla="*/ 36 w 41"/>
                <a:gd name="T7" fmla="*/ 8 h 42"/>
                <a:gd name="T8" fmla="*/ 39 w 41"/>
                <a:gd name="T9" fmla="*/ 14 h 42"/>
                <a:gd name="T10" fmla="*/ 41 w 41"/>
                <a:gd name="T11" fmla="*/ 21 h 42"/>
                <a:gd name="T12" fmla="*/ 39 w 41"/>
                <a:gd name="T13" fmla="*/ 28 h 42"/>
                <a:gd name="T14" fmla="*/ 36 w 41"/>
                <a:gd name="T15" fmla="*/ 34 h 42"/>
                <a:gd name="T16" fmla="*/ 32 w 41"/>
                <a:gd name="T17" fmla="*/ 38 h 42"/>
                <a:gd name="T18" fmla="*/ 27 w 41"/>
                <a:gd name="T19" fmla="*/ 41 h 42"/>
                <a:gd name="T20" fmla="*/ 20 w 41"/>
                <a:gd name="T21" fmla="*/ 42 h 42"/>
                <a:gd name="T22" fmla="*/ 14 w 41"/>
                <a:gd name="T23" fmla="*/ 41 h 42"/>
                <a:gd name="T24" fmla="*/ 8 w 41"/>
                <a:gd name="T25" fmla="*/ 38 h 42"/>
                <a:gd name="T26" fmla="*/ 4 w 41"/>
                <a:gd name="T27" fmla="*/ 34 h 42"/>
                <a:gd name="T28" fmla="*/ 1 w 41"/>
                <a:gd name="T29" fmla="*/ 28 h 42"/>
                <a:gd name="T30" fmla="*/ 0 w 41"/>
                <a:gd name="T31" fmla="*/ 21 h 42"/>
                <a:gd name="T32" fmla="*/ 1 w 41"/>
                <a:gd name="T33" fmla="*/ 14 h 42"/>
                <a:gd name="T34" fmla="*/ 4 w 41"/>
                <a:gd name="T35" fmla="*/ 8 h 42"/>
                <a:gd name="T36" fmla="*/ 8 w 41"/>
                <a:gd name="T37" fmla="*/ 4 h 42"/>
                <a:gd name="T38" fmla="*/ 14 w 41"/>
                <a:gd name="T39" fmla="*/ 1 h 42"/>
                <a:gd name="T40" fmla="*/ 20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8"/>
                  </a:lnTo>
                  <a:lnTo>
                    <a:pt x="36" y="34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9" name="Freeform 2365"/>
            <p:cNvSpPr>
              <a:spLocks/>
            </p:cNvSpPr>
            <p:nvPr/>
          </p:nvSpPr>
          <p:spPr bwMode="auto">
            <a:xfrm>
              <a:off x="10927979" y="2488407"/>
              <a:ext cx="33338" cy="33338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0 w 41"/>
                <a:gd name="T9" fmla="*/ 14 h 41"/>
                <a:gd name="T10" fmla="*/ 41 w 41"/>
                <a:gd name="T11" fmla="*/ 21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5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5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5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0" name="Freeform 2366"/>
            <p:cNvSpPr>
              <a:spLocks/>
            </p:cNvSpPr>
            <p:nvPr/>
          </p:nvSpPr>
          <p:spPr bwMode="auto">
            <a:xfrm>
              <a:off x="11110541" y="2488407"/>
              <a:ext cx="31750" cy="33338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8 w 41"/>
                <a:gd name="T7" fmla="*/ 8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8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8 w 41"/>
                <a:gd name="T25" fmla="*/ 38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1 h 41"/>
                <a:gd name="T32" fmla="*/ 1 w 41"/>
                <a:gd name="T33" fmla="*/ 14 h 41"/>
                <a:gd name="T34" fmla="*/ 4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1" name="Freeform 2367"/>
            <p:cNvSpPr>
              <a:spLocks/>
            </p:cNvSpPr>
            <p:nvPr/>
          </p:nvSpPr>
          <p:spPr bwMode="auto">
            <a:xfrm>
              <a:off x="11294691" y="2488407"/>
              <a:ext cx="31750" cy="33338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4 w 41"/>
                <a:gd name="T23" fmla="*/ 41 h 41"/>
                <a:gd name="T24" fmla="*/ 8 w 41"/>
                <a:gd name="T25" fmla="*/ 38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2" name="Freeform 2368"/>
            <p:cNvSpPr>
              <a:spLocks/>
            </p:cNvSpPr>
            <p:nvPr/>
          </p:nvSpPr>
          <p:spPr bwMode="auto">
            <a:xfrm>
              <a:off x="11475666" y="2488407"/>
              <a:ext cx="33338" cy="33338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21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" name="Freeform 2369"/>
            <p:cNvSpPr>
              <a:spLocks/>
            </p:cNvSpPr>
            <p:nvPr/>
          </p:nvSpPr>
          <p:spPr bwMode="auto">
            <a:xfrm>
              <a:off x="11658229" y="2488407"/>
              <a:ext cx="33338" cy="33338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4 w 42"/>
                <a:gd name="T5" fmla="*/ 4 h 41"/>
                <a:gd name="T6" fmla="*/ 38 w 42"/>
                <a:gd name="T7" fmla="*/ 8 h 41"/>
                <a:gd name="T8" fmla="*/ 41 w 42"/>
                <a:gd name="T9" fmla="*/ 14 h 41"/>
                <a:gd name="T10" fmla="*/ 42 w 42"/>
                <a:gd name="T11" fmla="*/ 21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8 h 41"/>
                <a:gd name="T18" fmla="*/ 28 w 42"/>
                <a:gd name="T19" fmla="*/ 41 h 41"/>
                <a:gd name="T20" fmla="*/ 21 w 42"/>
                <a:gd name="T21" fmla="*/ 41 h 41"/>
                <a:gd name="T22" fmla="*/ 14 w 42"/>
                <a:gd name="T23" fmla="*/ 41 h 41"/>
                <a:gd name="T24" fmla="*/ 9 w 42"/>
                <a:gd name="T25" fmla="*/ 38 h 41"/>
                <a:gd name="T26" fmla="*/ 4 w 42"/>
                <a:gd name="T27" fmla="*/ 32 h 41"/>
                <a:gd name="T28" fmla="*/ 2 w 42"/>
                <a:gd name="T29" fmla="*/ 27 h 41"/>
                <a:gd name="T30" fmla="*/ 0 w 42"/>
                <a:gd name="T31" fmla="*/ 21 h 41"/>
                <a:gd name="T32" fmla="*/ 2 w 42"/>
                <a:gd name="T33" fmla="*/ 14 h 41"/>
                <a:gd name="T34" fmla="*/ 4 w 42"/>
                <a:gd name="T35" fmla="*/ 8 h 41"/>
                <a:gd name="T36" fmla="*/ 9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4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2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8"/>
                  </a:lnTo>
                  <a:lnTo>
                    <a:pt x="28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4" name="Freeform 2370"/>
            <p:cNvSpPr>
              <a:spLocks/>
            </p:cNvSpPr>
            <p:nvPr/>
          </p:nvSpPr>
          <p:spPr bwMode="auto">
            <a:xfrm>
              <a:off x="11842379" y="2488407"/>
              <a:ext cx="31750" cy="33338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7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4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5" name="Freeform 2371"/>
            <p:cNvSpPr>
              <a:spLocks/>
            </p:cNvSpPr>
            <p:nvPr/>
          </p:nvSpPr>
          <p:spPr bwMode="auto">
            <a:xfrm>
              <a:off x="12023354" y="2488407"/>
              <a:ext cx="33338" cy="33338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3 w 40"/>
                <a:gd name="T5" fmla="*/ 4 h 41"/>
                <a:gd name="T6" fmla="*/ 38 w 40"/>
                <a:gd name="T7" fmla="*/ 8 h 41"/>
                <a:gd name="T8" fmla="*/ 40 w 40"/>
                <a:gd name="T9" fmla="*/ 14 h 41"/>
                <a:gd name="T10" fmla="*/ 40 w 40"/>
                <a:gd name="T11" fmla="*/ 21 h 41"/>
                <a:gd name="T12" fmla="*/ 40 w 40"/>
                <a:gd name="T13" fmla="*/ 27 h 41"/>
                <a:gd name="T14" fmla="*/ 38 w 40"/>
                <a:gd name="T15" fmla="*/ 32 h 41"/>
                <a:gd name="T16" fmla="*/ 33 w 40"/>
                <a:gd name="T17" fmla="*/ 38 h 41"/>
                <a:gd name="T18" fmla="*/ 26 w 40"/>
                <a:gd name="T19" fmla="*/ 41 h 41"/>
                <a:gd name="T20" fmla="*/ 21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0" y="14"/>
                  </a:lnTo>
                  <a:lnTo>
                    <a:pt x="40" y="21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3" y="38"/>
                  </a:lnTo>
                  <a:lnTo>
                    <a:pt x="26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6" name="Freeform 2385"/>
            <p:cNvSpPr>
              <a:spLocks/>
            </p:cNvSpPr>
            <p:nvPr/>
          </p:nvSpPr>
          <p:spPr bwMode="auto">
            <a:xfrm>
              <a:off x="11020054" y="26725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7" name="Freeform 2386"/>
            <p:cNvSpPr>
              <a:spLocks/>
            </p:cNvSpPr>
            <p:nvPr/>
          </p:nvSpPr>
          <p:spPr bwMode="auto">
            <a:xfrm>
              <a:off x="11201029" y="2672557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0 h 41"/>
                <a:gd name="T4" fmla="*/ 33 w 42"/>
                <a:gd name="T5" fmla="*/ 3 h 41"/>
                <a:gd name="T6" fmla="*/ 38 w 42"/>
                <a:gd name="T7" fmla="*/ 9 h 41"/>
                <a:gd name="T8" fmla="*/ 40 w 42"/>
                <a:gd name="T9" fmla="*/ 14 h 41"/>
                <a:gd name="T10" fmla="*/ 42 w 42"/>
                <a:gd name="T11" fmla="*/ 20 h 41"/>
                <a:gd name="T12" fmla="*/ 40 w 42"/>
                <a:gd name="T13" fmla="*/ 27 h 41"/>
                <a:gd name="T14" fmla="*/ 38 w 42"/>
                <a:gd name="T15" fmla="*/ 32 h 41"/>
                <a:gd name="T16" fmla="*/ 33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8 w 42"/>
                <a:gd name="T25" fmla="*/ 37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3 h 41"/>
                <a:gd name="T38" fmla="*/ 14 w 42"/>
                <a:gd name="T39" fmla="*/ 0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0"/>
                  </a:lnTo>
                  <a:lnTo>
                    <a:pt x="33" y="3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2" y="20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3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8" name="Freeform 2387"/>
            <p:cNvSpPr>
              <a:spLocks/>
            </p:cNvSpPr>
            <p:nvPr/>
          </p:nvSpPr>
          <p:spPr bwMode="auto">
            <a:xfrm>
              <a:off x="11385179" y="2672557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9" name="Freeform 2388"/>
            <p:cNvSpPr>
              <a:spLocks/>
            </p:cNvSpPr>
            <p:nvPr/>
          </p:nvSpPr>
          <p:spPr bwMode="auto">
            <a:xfrm>
              <a:off x="11567741" y="26725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3 w 41"/>
                <a:gd name="T5" fmla="*/ 3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3" y="3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0" name="Freeform 2389"/>
            <p:cNvSpPr>
              <a:spLocks/>
            </p:cNvSpPr>
            <p:nvPr/>
          </p:nvSpPr>
          <p:spPr bwMode="auto">
            <a:xfrm>
              <a:off x="11750304" y="2672557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3 w 41"/>
                <a:gd name="T5" fmla="*/ 3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3" y="3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1" name="Freeform 2390"/>
            <p:cNvSpPr>
              <a:spLocks/>
            </p:cNvSpPr>
            <p:nvPr/>
          </p:nvSpPr>
          <p:spPr bwMode="auto">
            <a:xfrm>
              <a:off x="11932866" y="26725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6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2" name="Freeform 2391"/>
            <p:cNvSpPr>
              <a:spLocks/>
            </p:cNvSpPr>
            <p:nvPr/>
          </p:nvSpPr>
          <p:spPr bwMode="auto">
            <a:xfrm>
              <a:off x="12117016" y="2672557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3 w 41"/>
                <a:gd name="T23" fmla="*/ 39 h 41"/>
                <a:gd name="T24" fmla="*/ 7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7 w 41"/>
                <a:gd name="T37" fmla="*/ 3 h 41"/>
                <a:gd name="T38" fmla="*/ 13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3" y="39"/>
                  </a:lnTo>
                  <a:lnTo>
                    <a:pt x="7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7" y="3"/>
                  </a:lnTo>
                  <a:lnTo>
                    <a:pt x="13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3" name="Freeform 2405"/>
            <p:cNvSpPr>
              <a:spLocks/>
            </p:cNvSpPr>
            <p:nvPr/>
          </p:nvSpPr>
          <p:spPr bwMode="auto">
            <a:xfrm>
              <a:off x="10927979" y="2855119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0 w 41"/>
                <a:gd name="T9" fmla="*/ 14 h 41"/>
                <a:gd name="T10" fmla="*/ 41 w 41"/>
                <a:gd name="T11" fmla="*/ 21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6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6 h 41"/>
                <a:gd name="T26" fmla="*/ 5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5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6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6"/>
                  </a:lnTo>
                  <a:lnTo>
                    <a:pt x="5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4" name="Freeform 2406"/>
            <p:cNvSpPr>
              <a:spLocks/>
            </p:cNvSpPr>
            <p:nvPr/>
          </p:nvSpPr>
          <p:spPr bwMode="auto">
            <a:xfrm>
              <a:off x="11110541" y="2855119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8 w 41"/>
                <a:gd name="T7" fmla="*/ 8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8 w 41"/>
                <a:gd name="T15" fmla="*/ 32 h 41"/>
                <a:gd name="T16" fmla="*/ 32 w 41"/>
                <a:gd name="T17" fmla="*/ 36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6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1 h 41"/>
                <a:gd name="T32" fmla="*/ 1 w 41"/>
                <a:gd name="T33" fmla="*/ 14 h 41"/>
                <a:gd name="T34" fmla="*/ 4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2" y="36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" name="Freeform 2407"/>
            <p:cNvSpPr>
              <a:spLocks/>
            </p:cNvSpPr>
            <p:nvPr/>
          </p:nvSpPr>
          <p:spPr bwMode="auto">
            <a:xfrm>
              <a:off x="11294691" y="2855119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6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8 w 41"/>
                <a:gd name="T25" fmla="*/ 36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6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" name="Freeform 2408"/>
            <p:cNvSpPr>
              <a:spLocks/>
            </p:cNvSpPr>
            <p:nvPr/>
          </p:nvSpPr>
          <p:spPr bwMode="auto">
            <a:xfrm>
              <a:off x="11475666" y="2855119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6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6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6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" name="Freeform 2409"/>
            <p:cNvSpPr>
              <a:spLocks/>
            </p:cNvSpPr>
            <p:nvPr/>
          </p:nvSpPr>
          <p:spPr bwMode="auto">
            <a:xfrm>
              <a:off x="11658229" y="2855119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4 w 42"/>
                <a:gd name="T5" fmla="*/ 4 h 41"/>
                <a:gd name="T6" fmla="*/ 38 w 42"/>
                <a:gd name="T7" fmla="*/ 8 h 41"/>
                <a:gd name="T8" fmla="*/ 41 w 42"/>
                <a:gd name="T9" fmla="*/ 14 h 41"/>
                <a:gd name="T10" fmla="*/ 42 w 42"/>
                <a:gd name="T11" fmla="*/ 21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6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9 w 42"/>
                <a:gd name="T25" fmla="*/ 36 h 41"/>
                <a:gd name="T26" fmla="*/ 4 w 42"/>
                <a:gd name="T27" fmla="*/ 32 h 41"/>
                <a:gd name="T28" fmla="*/ 2 w 42"/>
                <a:gd name="T29" fmla="*/ 27 h 41"/>
                <a:gd name="T30" fmla="*/ 0 w 42"/>
                <a:gd name="T31" fmla="*/ 21 h 41"/>
                <a:gd name="T32" fmla="*/ 2 w 42"/>
                <a:gd name="T33" fmla="*/ 14 h 41"/>
                <a:gd name="T34" fmla="*/ 4 w 42"/>
                <a:gd name="T35" fmla="*/ 8 h 41"/>
                <a:gd name="T36" fmla="*/ 9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4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2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6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6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8" name="Freeform 2410"/>
            <p:cNvSpPr>
              <a:spLocks/>
            </p:cNvSpPr>
            <p:nvPr/>
          </p:nvSpPr>
          <p:spPr bwMode="auto">
            <a:xfrm>
              <a:off x="11842379" y="2855119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7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6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6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4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6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6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9" name="Freeform 2411"/>
            <p:cNvSpPr>
              <a:spLocks/>
            </p:cNvSpPr>
            <p:nvPr/>
          </p:nvSpPr>
          <p:spPr bwMode="auto">
            <a:xfrm>
              <a:off x="12023354" y="2855119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3 w 40"/>
                <a:gd name="T5" fmla="*/ 4 h 41"/>
                <a:gd name="T6" fmla="*/ 38 w 40"/>
                <a:gd name="T7" fmla="*/ 8 h 41"/>
                <a:gd name="T8" fmla="*/ 40 w 40"/>
                <a:gd name="T9" fmla="*/ 14 h 41"/>
                <a:gd name="T10" fmla="*/ 40 w 40"/>
                <a:gd name="T11" fmla="*/ 21 h 41"/>
                <a:gd name="T12" fmla="*/ 40 w 40"/>
                <a:gd name="T13" fmla="*/ 27 h 41"/>
                <a:gd name="T14" fmla="*/ 38 w 40"/>
                <a:gd name="T15" fmla="*/ 32 h 41"/>
                <a:gd name="T16" fmla="*/ 33 w 40"/>
                <a:gd name="T17" fmla="*/ 36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6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0" y="14"/>
                  </a:lnTo>
                  <a:lnTo>
                    <a:pt x="40" y="21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3" y="36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0" name="Freeform 2425"/>
            <p:cNvSpPr>
              <a:spLocks/>
            </p:cNvSpPr>
            <p:nvPr/>
          </p:nvSpPr>
          <p:spPr bwMode="auto">
            <a:xfrm>
              <a:off x="11020054" y="3037682"/>
              <a:ext cx="31750" cy="33338"/>
            </a:xfrm>
            <a:custGeom>
              <a:avLst/>
              <a:gdLst>
                <a:gd name="T0" fmla="*/ 21 w 41"/>
                <a:gd name="T1" fmla="*/ 0 h 42"/>
                <a:gd name="T2" fmla="*/ 27 w 41"/>
                <a:gd name="T3" fmla="*/ 1 h 42"/>
                <a:gd name="T4" fmla="*/ 32 w 41"/>
                <a:gd name="T5" fmla="*/ 4 h 42"/>
                <a:gd name="T6" fmla="*/ 37 w 41"/>
                <a:gd name="T7" fmla="*/ 8 h 42"/>
                <a:gd name="T8" fmla="*/ 39 w 41"/>
                <a:gd name="T9" fmla="*/ 14 h 42"/>
                <a:gd name="T10" fmla="*/ 41 w 41"/>
                <a:gd name="T11" fmla="*/ 21 h 42"/>
                <a:gd name="T12" fmla="*/ 39 w 41"/>
                <a:gd name="T13" fmla="*/ 28 h 42"/>
                <a:gd name="T14" fmla="*/ 37 w 41"/>
                <a:gd name="T15" fmla="*/ 34 h 42"/>
                <a:gd name="T16" fmla="*/ 32 w 41"/>
                <a:gd name="T17" fmla="*/ 38 h 42"/>
                <a:gd name="T18" fmla="*/ 27 w 41"/>
                <a:gd name="T19" fmla="*/ 41 h 42"/>
                <a:gd name="T20" fmla="*/ 21 w 41"/>
                <a:gd name="T21" fmla="*/ 42 h 42"/>
                <a:gd name="T22" fmla="*/ 14 w 41"/>
                <a:gd name="T23" fmla="*/ 41 h 42"/>
                <a:gd name="T24" fmla="*/ 9 w 41"/>
                <a:gd name="T25" fmla="*/ 38 h 42"/>
                <a:gd name="T26" fmla="*/ 4 w 41"/>
                <a:gd name="T27" fmla="*/ 34 h 42"/>
                <a:gd name="T28" fmla="*/ 2 w 41"/>
                <a:gd name="T29" fmla="*/ 28 h 42"/>
                <a:gd name="T30" fmla="*/ 0 w 41"/>
                <a:gd name="T31" fmla="*/ 21 h 42"/>
                <a:gd name="T32" fmla="*/ 2 w 41"/>
                <a:gd name="T33" fmla="*/ 14 h 42"/>
                <a:gd name="T34" fmla="*/ 4 w 41"/>
                <a:gd name="T35" fmla="*/ 8 h 42"/>
                <a:gd name="T36" fmla="*/ 9 w 41"/>
                <a:gd name="T37" fmla="*/ 4 h 42"/>
                <a:gd name="T38" fmla="*/ 14 w 41"/>
                <a:gd name="T39" fmla="*/ 1 h 42"/>
                <a:gd name="T40" fmla="*/ 21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8"/>
                  </a:lnTo>
                  <a:lnTo>
                    <a:pt x="37" y="34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4"/>
                  </a:lnTo>
                  <a:lnTo>
                    <a:pt x="2" y="28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" name="Freeform 2426"/>
            <p:cNvSpPr>
              <a:spLocks/>
            </p:cNvSpPr>
            <p:nvPr/>
          </p:nvSpPr>
          <p:spPr bwMode="auto">
            <a:xfrm>
              <a:off x="11201029" y="3037682"/>
              <a:ext cx="33338" cy="33338"/>
            </a:xfrm>
            <a:custGeom>
              <a:avLst/>
              <a:gdLst>
                <a:gd name="T0" fmla="*/ 21 w 42"/>
                <a:gd name="T1" fmla="*/ 0 h 42"/>
                <a:gd name="T2" fmla="*/ 28 w 42"/>
                <a:gd name="T3" fmla="*/ 1 h 42"/>
                <a:gd name="T4" fmla="*/ 33 w 42"/>
                <a:gd name="T5" fmla="*/ 4 h 42"/>
                <a:gd name="T6" fmla="*/ 38 w 42"/>
                <a:gd name="T7" fmla="*/ 8 h 42"/>
                <a:gd name="T8" fmla="*/ 40 w 42"/>
                <a:gd name="T9" fmla="*/ 14 h 42"/>
                <a:gd name="T10" fmla="*/ 42 w 42"/>
                <a:gd name="T11" fmla="*/ 21 h 42"/>
                <a:gd name="T12" fmla="*/ 40 w 42"/>
                <a:gd name="T13" fmla="*/ 28 h 42"/>
                <a:gd name="T14" fmla="*/ 38 w 42"/>
                <a:gd name="T15" fmla="*/ 34 h 42"/>
                <a:gd name="T16" fmla="*/ 33 w 42"/>
                <a:gd name="T17" fmla="*/ 38 h 42"/>
                <a:gd name="T18" fmla="*/ 28 w 42"/>
                <a:gd name="T19" fmla="*/ 41 h 42"/>
                <a:gd name="T20" fmla="*/ 21 w 42"/>
                <a:gd name="T21" fmla="*/ 42 h 42"/>
                <a:gd name="T22" fmla="*/ 14 w 42"/>
                <a:gd name="T23" fmla="*/ 41 h 42"/>
                <a:gd name="T24" fmla="*/ 8 w 42"/>
                <a:gd name="T25" fmla="*/ 38 h 42"/>
                <a:gd name="T26" fmla="*/ 4 w 42"/>
                <a:gd name="T27" fmla="*/ 34 h 42"/>
                <a:gd name="T28" fmla="*/ 1 w 42"/>
                <a:gd name="T29" fmla="*/ 28 h 42"/>
                <a:gd name="T30" fmla="*/ 0 w 42"/>
                <a:gd name="T31" fmla="*/ 21 h 42"/>
                <a:gd name="T32" fmla="*/ 1 w 42"/>
                <a:gd name="T33" fmla="*/ 14 h 42"/>
                <a:gd name="T34" fmla="*/ 4 w 42"/>
                <a:gd name="T35" fmla="*/ 8 h 42"/>
                <a:gd name="T36" fmla="*/ 8 w 42"/>
                <a:gd name="T37" fmla="*/ 4 h 42"/>
                <a:gd name="T38" fmla="*/ 14 w 42"/>
                <a:gd name="T39" fmla="*/ 1 h 42"/>
                <a:gd name="T40" fmla="*/ 21 w 42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2">
                  <a:moveTo>
                    <a:pt x="21" y="0"/>
                  </a:moveTo>
                  <a:lnTo>
                    <a:pt x="28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0" y="14"/>
                  </a:lnTo>
                  <a:lnTo>
                    <a:pt x="42" y="21"/>
                  </a:lnTo>
                  <a:lnTo>
                    <a:pt x="40" y="28"/>
                  </a:lnTo>
                  <a:lnTo>
                    <a:pt x="38" y="34"/>
                  </a:lnTo>
                  <a:lnTo>
                    <a:pt x="33" y="38"/>
                  </a:lnTo>
                  <a:lnTo>
                    <a:pt x="28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2" name="Freeform 2427"/>
            <p:cNvSpPr>
              <a:spLocks/>
            </p:cNvSpPr>
            <p:nvPr/>
          </p:nvSpPr>
          <p:spPr bwMode="auto">
            <a:xfrm>
              <a:off x="11385179" y="3037682"/>
              <a:ext cx="31750" cy="33338"/>
            </a:xfrm>
            <a:custGeom>
              <a:avLst/>
              <a:gdLst>
                <a:gd name="T0" fmla="*/ 19 w 40"/>
                <a:gd name="T1" fmla="*/ 0 h 42"/>
                <a:gd name="T2" fmla="*/ 26 w 40"/>
                <a:gd name="T3" fmla="*/ 1 h 42"/>
                <a:gd name="T4" fmla="*/ 32 w 40"/>
                <a:gd name="T5" fmla="*/ 4 h 42"/>
                <a:gd name="T6" fmla="*/ 36 w 40"/>
                <a:gd name="T7" fmla="*/ 8 h 42"/>
                <a:gd name="T8" fmla="*/ 39 w 40"/>
                <a:gd name="T9" fmla="*/ 14 h 42"/>
                <a:gd name="T10" fmla="*/ 40 w 40"/>
                <a:gd name="T11" fmla="*/ 21 h 42"/>
                <a:gd name="T12" fmla="*/ 39 w 40"/>
                <a:gd name="T13" fmla="*/ 28 h 42"/>
                <a:gd name="T14" fmla="*/ 36 w 40"/>
                <a:gd name="T15" fmla="*/ 34 h 42"/>
                <a:gd name="T16" fmla="*/ 32 w 40"/>
                <a:gd name="T17" fmla="*/ 38 h 42"/>
                <a:gd name="T18" fmla="*/ 26 w 40"/>
                <a:gd name="T19" fmla="*/ 41 h 42"/>
                <a:gd name="T20" fmla="*/ 19 w 40"/>
                <a:gd name="T21" fmla="*/ 42 h 42"/>
                <a:gd name="T22" fmla="*/ 14 w 40"/>
                <a:gd name="T23" fmla="*/ 41 h 42"/>
                <a:gd name="T24" fmla="*/ 8 w 40"/>
                <a:gd name="T25" fmla="*/ 38 h 42"/>
                <a:gd name="T26" fmla="*/ 4 w 40"/>
                <a:gd name="T27" fmla="*/ 34 h 42"/>
                <a:gd name="T28" fmla="*/ 1 w 40"/>
                <a:gd name="T29" fmla="*/ 28 h 42"/>
                <a:gd name="T30" fmla="*/ 0 w 40"/>
                <a:gd name="T31" fmla="*/ 21 h 42"/>
                <a:gd name="T32" fmla="*/ 1 w 40"/>
                <a:gd name="T33" fmla="*/ 14 h 42"/>
                <a:gd name="T34" fmla="*/ 4 w 40"/>
                <a:gd name="T35" fmla="*/ 8 h 42"/>
                <a:gd name="T36" fmla="*/ 8 w 40"/>
                <a:gd name="T37" fmla="*/ 4 h 42"/>
                <a:gd name="T38" fmla="*/ 14 w 40"/>
                <a:gd name="T39" fmla="*/ 1 h 42"/>
                <a:gd name="T40" fmla="*/ 19 w 40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2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8"/>
                  </a:lnTo>
                  <a:lnTo>
                    <a:pt x="36" y="34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3" name="Freeform 2428"/>
            <p:cNvSpPr>
              <a:spLocks/>
            </p:cNvSpPr>
            <p:nvPr/>
          </p:nvSpPr>
          <p:spPr bwMode="auto">
            <a:xfrm>
              <a:off x="11567741" y="3037682"/>
              <a:ext cx="31750" cy="33338"/>
            </a:xfrm>
            <a:custGeom>
              <a:avLst/>
              <a:gdLst>
                <a:gd name="T0" fmla="*/ 21 w 41"/>
                <a:gd name="T1" fmla="*/ 0 h 42"/>
                <a:gd name="T2" fmla="*/ 27 w 41"/>
                <a:gd name="T3" fmla="*/ 1 h 42"/>
                <a:gd name="T4" fmla="*/ 33 w 41"/>
                <a:gd name="T5" fmla="*/ 4 h 42"/>
                <a:gd name="T6" fmla="*/ 38 w 41"/>
                <a:gd name="T7" fmla="*/ 8 h 42"/>
                <a:gd name="T8" fmla="*/ 41 w 41"/>
                <a:gd name="T9" fmla="*/ 14 h 42"/>
                <a:gd name="T10" fmla="*/ 41 w 41"/>
                <a:gd name="T11" fmla="*/ 21 h 42"/>
                <a:gd name="T12" fmla="*/ 41 w 41"/>
                <a:gd name="T13" fmla="*/ 28 h 42"/>
                <a:gd name="T14" fmla="*/ 38 w 41"/>
                <a:gd name="T15" fmla="*/ 34 h 42"/>
                <a:gd name="T16" fmla="*/ 33 w 41"/>
                <a:gd name="T17" fmla="*/ 38 h 42"/>
                <a:gd name="T18" fmla="*/ 27 w 41"/>
                <a:gd name="T19" fmla="*/ 41 h 42"/>
                <a:gd name="T20" fmla="*/ 21 w 41"/>
                <a:gd name="T21" fmla="*/ 42 h 42"/>
                <a:gd name="T22" fmla="*/ 14 w 41"/>
                <a:gd name="T23" fmla="*/ 41 h 42"/>
                <a:gd name="T24" fmla="*/ 9 w 41"/>
                <a:gd name="T25" fmla="*/ 38 h 42"/>
                <a:gd name="T26" fmla="*/ 5 w 41"/>
                <a:gd name="T27" fmla="*/ 34 h 42"/>
                <a:gd name="T28" fmla="*/ 2 w 41"/>
                <a:gd name="T29" fmla="*/ 28 h 42"/>
                <a:gd name="T30" fmla="*/ 0 w 41"/>
                <a:gd name="T31" fmla="*/ 21 h 42"/>
                <a:gd name="T32" fmla="*/ 2 w 41"/>
                <a:gd name="T33" fmla="*/ 14 h 42"/>
                <a:gd name="T34" fmla="*/ 5 w 41"/>
                <a:gd name="T35" fmla="*/ 8 h 42"/>
                <a:gd name="T36" fmla="*/ 9 w 41"/>
                <a:gd name="T37" fmla="*/ 4 h 42"/>
                <a:gd name="T38" fmla="*/ 14 w 41"/>
                <a:gd name="T39" fmla="*/ 1 h 42"/>
                <a:gd name="T40" fmla="*/ 21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1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8"/>
                  </a:lnTo>
                  <a:lnTo>
                    <a:pt x="38" y="34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5" y="34"/>
                  </a:lnTo>
                  <a:lnTo>
                    <a:pt x="2" y="28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4" name="Freeform 2429"/>
            <p:cNvSpPr>
              <a:spLocks/>
            </p:cNvSpPr>
            <p:nvPr/>
          </p:nvSpPr>
          <p:spPr bwMode="auto">
            <a:xfrm>
              <a:off x="11750304" y="3037682"/>
              <a:ext cx="33338" cy="33338"/>
            </a:xfrm>
            <a:custGeom>
              <a:avLst/>
              <a:gdLst>
                <a:gd name="T0" fmla="*/ 20 w 41"/>
                <a:gd name="T1" fmla="*/ 0 h 42"/>
                <a:gd name="T2" fmla="*/ 27 w 41"/>
                <a:gd name="T3" fmla="*/ 1 h 42"/>
                <a:gd name="T4" fmla="*/ 33 w 41"/>
                <a:gd name="T5" fmla="*/ 4 h 42"/>
                <a:gd name="T6" fmla="*/ 37 w 41"/>
                <a:gd name="T7" fmla="*/ 8 h 42"/>
                <a:gd name="T8" fmla="*/ 40 w 41"/>
                <a:gd name="T9" fmla="*/ 14 h 42"/>
                <a:gd name="T10" fmla="*/ 41 w 41"/>
                <a:gd name="T11" fmla="*/ 21 h 42"/>
                <a:gd name="T12" fmla="*/ 40 w 41"/>
                <a:gd name="T13" fmla="*/ 28 h 42"/>
                <a:gd name="T14" fmla="*/ 37 w 41"/>
                <a:gd name="T15" fmla="*/ 34 h 42"/>
                <a:gd name="T16" fmla="*/ 33 w 41"/>
                <a:gd name="T17" fmla="*/ 38 h 42"/>
                <a:gd name="T18" fmla="*/ 27 w 41"/>
                <a:gd name="T19" fmla="*/ 41 h 42"/>
                <a:gd name="T20" fmla="*/ 20 w 41"/>
                <a:gd name="T21" fmla="*/ 42 h 42"/>
                <a:gd name="T22" fmla="*/ 14 w 41"/>
                <a:gd name="T23" fmla="*/ 41 h 42"/>
                <a:gd name="T24" fmla="*/ 9 w 41"/>
                <a:gd name="T25" fmla="*/ 38 h 42"/>
                <a:gd name="T26" fmla="*/ 3 w 41"/>
                <a:gd name="T27" fmla="*/ 34 h 42"/>
                <a:gd name="T28" fmla="*/ 0 w 41"/>
                <a:gd name="T29" fmla="*/ 28 h 42"/>
                <a:gd name="T30" fmla="*/ 0 w 41"/>
                <a:gd name="T31" fmla="*/ 21 h 42"/>
                <a:gd name="T32" fmla="*/ 0 w 41"/>
                <a:gd name="T33" fmla="*/ 14 h 42"/>
                <a:gd name="T34" fmla="*/ 3 w 41"/>
                <a:gd name="T35" fmla="*/ 8 h 42"/>
                <a:gd name="T36" fmla="*/ 9 w 41"/>
                <a:gd name="T37" fmla="*/ 4 h 42"/>
                <a:gd name="T38" fmla="*/ 14 w 41"/>
                <a:gd name="T39" fmla="*/ 1 h 42"/>
                <a:gd name="T40" fmla="*/ 20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0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8"/>
                  </a:lnTo>
                  <a:lnTo>
                    <a:pt x="37" y="34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0" y="42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3" y="34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5" name="Freeform 2430"/>
            <p:cNvSpPr>
              <a:spLocks/>
            </p:cNvSpPr>
            <p:nvPr/>
          </p:nvSpPr>
          <p:spPr bwMode="auto">
            <a:xfrm>
              <a:off x="11932866" y="3037682"/>
              <a:ext cx="31750" cy="33338"/>
            </a:xfrm>
            <a:custGeom>
              <a:avLst/>
              <a:gdLst>
                <a:gd name="T0" fmla="*/ 21 w 41"/>
                <a:gd name="T1" fmla="*/ 0 h 42"/>
                <a:gd name="T2" fmla="*/ 27 w 41"/>
                <a:gd name="T3" fmla="*/ 1 h 42"/>
                <a:gd name="T4" fmla="*/ 32 w 41"/>
                <a:gd name="T5" fmla="*/ 4 h 42"/>
                <a:gd name="T6" fmla="*/ 36 w 41"/>
                <a:gd name="T7" fmla="*/ 8 h 42"/>
                <a:gd name="T8" fmla="*/ 41 w 41"/>
                <a:gd name="T9" fmla="*/ 14 h 42"/>
                <a:gd name="T10" fmla="*/ 41 w 41"/>
                <a:gd name="T11" fmla="*/ 21 h 42"/>
                <a:gd name="T12" fmla="*/ 41 w 41"/>
                <a:gd name="T13" fmla="*/ 28 h 42"/>
                <a:gd name="T14" fmla="*/ 36 w 41"/>
                <a:gd name="T15" fmla="*/ 34 h 42"/>
                <a:gd name="T16" fmla="*/ 32 w 41"/>
                <a:gd name="T17" fmla="*/ 38 h 42"/>
                <a:gd name="T18" fmla="*/ 27 w 41"/>
                <a:gd name="T19" fmla="*/ 41 h 42"/>
                <a:gd name="T20" fmla="*/ 21 w 41"/>
                <a:gd name="T21" fmla="*/ 42 h 42"/>
                <a:gd name="T22" fmla="*/ 14 w 41"/>
                <a:gd name="T23" fmla="*/ 41 h 42"/>
                <a:gd name="T24" fmla="*/ 8 w 41"/>
                <a:gd name="T25" fmla="*/ 38 h 42"/>
                <a:gd name="T26" fmla="*/ 4 w 41"/>
                <a:gd name="T27" fmla="*/ 34 h 42"/>
                <a:gd name="T28" fmla="*/ 1 w 41"/>
                <a:gd name="T29" fmla="*/ 28 h 42"/>
                <a:gd name="T30" fmla="*/ 0 w 41"/>
                <a:gd name="T31" fmla="*/ 21 h 42"/>
                <a:gd name="T32" fmla="*/ 1 w 41"/>
                <a:gd name="T33" fmla="*/ 14 h 42"/>
                <a:gd name="T34" fmla="*/ 4 w 41"/>
                <a:gd name="T35" fmla="*/ 8 h 42"/>
                <a:gd name="T36" fmla="*/ 8 w 41"/>
                <a:gd name="T37" fmla="*/ 4 h 42"/>
                <a:gd name="T38" fmla="*/ 14 w 41"/>
                <a:gd name="T39" fmla="*/ 1 h 42"/>
                <a:gd name="T40" fmla="*/ 21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8"/>
                  </a:lnTo>
                  <a:lnTo>
                    <a:pt x="36" y="34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6" name="Freeform 2431"/>
            <p:cNvSpPr>
              <a:spLocks/>
            </p:cNvSpPr>
            <p:nvPr/>
          </p:nvSpPr>
          <p:spPr bwMode="auto">
            <a:xfrm>
              <a:off x="12117016" y="3037682"/>
              <a:ext cx="31750" cy="33338"/>
            </a:xfrm>
            <a:custGeom>
              <a:avLst/>
              <a:gdLst>
                <a:gd name="T0" fmla="*/ 20 w 41"/>
                <a:gd name="T1" fmla="*/ 0 h 42"/>
                <a:gd name="T2" fmla="*/ 27 w 41"/>
                <a:gd name="T3" fmla="*/ 1 h 42"/>
                <a:gd name="T4" fmla="*/ 32 w 41"/>
                <a:gd name="T5" fmla="*/ 4 h 42"/>
                <a:gd name="T6" fmla="*/ 36 w 41"/>
                <a:gd name="T7" fmla="*/ 8 h 42"/>
                <a:gd name="T8" fmla="*/ 39 w 41"/>
                <a:gd name="T9" fmla="*/ 14 h 42"/>
                <a:gd name="T10" fmla="*/ 41 w 41"/>
                <a:gd name="T11" fmla="*/ 21 h 42"/>
                <a:gd name="T12" fmla="*/ 39 w 41"/>
                <a:gd name="T13" fmla="*/ 28 h 42"/>
                <a:gd name="T14" fmla="*/ 36 w 41"/>
                <a:gd name="T15" fmla="*/ 34 h 42"/>
                <a:gd name="T16" fmla="*/ 32 w 41"/>
                <a:gd name="T17" fmla="*/ 38 h 42"/>
                <a:gd name="T18" fmla="*/ 27 w 41"/>
                <a:gd name="T19" fmla="*/ 41 h 42"/>
                <a:gd name="T20" fmla="*/ 20 w 41"/>
                <a:gd name="T21" fmla="*/ 42 h 42"/>
                <a:gd name="T22" fmla="*/ 13 w 41"/>
                <a:gd name="T23" fmla="*/ 41 h 42"/>
                <a:gd name="T24" fmla="*/ 7 w 41"/>
                <a:gd name="T25" fmla="*/ 38 h 42"/>
                <a:gd name="T26" fmla="*/ 3 w 41"/>
                <a:gd name="T27" fmla="*/ 34 h 42"/>
                <a:gd name="T28" fmla="*/ 0 w 41"/>
                <a:gd name="T29" fmla="*/ 28 h 42"/>
                <a:gd name="T30" fmla="*/ 0 w 41"/>
                <a:gd name="T31" fmla="*/ 21 h 42"/>
                <a:gd name="T32" fmla="*/ 0 w 41"/>
                <a:gd name="T33" fmla="*/ 14 h 42"/>
                <a:gd name="T34" fmla="*/ 3 w 41"/>
                <a:gd name="T35" fmla="*/ 8 h 42"/>
                <a:gd name="T36" fmla="*/ 7 w 41"/>
                <a:gd name="T37" fmla="*/ 4 h 42"/>
                <a:gd name="T38" fmla="*/ 13 w 41"/>
                <a:gd name="T39" fmla="*/ 1 h 42"/>
                <a:gd name="T40" fmla="*/ 20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8"/>
                  </a:lnTo>
                  <a:lnTo>
                    <a:pt x="36" y="34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2"/>
                  </a:lnTo>
                  <a:lnTo>
                    <a:pt x="13" y="41"/>
                  </a:lnTo>
                  <a:lnTo>
                    <a:pt x="7" y="38"/>
                  </a:lnTo>
                  <a:lnTo>
                    <a:pt x="3" y="34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7" y="4"/>
                  </a:lnTo>
                  <a:lnTo>
                    <a:pt x="13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7" name="Freeform 2445"/>
            <p:cNvSpPr>
              <a:spLocks/>
            </p:cNvSpPr>
            <p:nvPr/>
          </p:nvSpPr>
          <p:spPr bwMode="auto">
            <a:xfrm>
              <a:off x="10927979" y="3221832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3 w 41"/>
                <a:gd name="T5" fmla="*/ 4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5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5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5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8" name="Freeform 2446"/>
            <p:cNvSpPr>
              <a:spLocks/>
            </p:cNvSpPr>
            <p:nvPr/>
          </p:nvSpPr>
          <p:spPr bwMode="auto">
            <a:xfrm>
              <a:off x="11110541" y="3221832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9" name="Freeform 2447"/>
            <p:cNvSpPr>
              <a:spLocks/>
            </p:cNvSpPr>
            <p:nvPr/>
          </p:nvSpPr>
          <p:spPr bwMode="auto">
            <a:xfrm>
              <a:off x="11294691" y="3221832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8 w 41"/>
                <a:gd name="T37" fmla="*/ 4 h 41"/>
                <a:gd name="T38" fmla="*/ 14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0" name="Freeform 2448"/>
            <p:cNvSpPr>
              <a:spLocks/>
            </p:cNvSpPr>
            <p:nvPr/>
          </p:nvSpPr>
          <p:spPr bwMode="auto">
            <a:xfrm>
              <a:off x="11475666" y="3221832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1" name="Freeform 2449"/>
            <p:cNvSpPr>
              <a:spLocks/>
            </p:cNvSpPr>
            <p:nvPr/>
          </p:nvSpPr>
          <p:spPr bwMode="auto">
            <a:xfrm>
              <a:off x="11658229" y="3221832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2 h 41"/>
                <a:gd name="T4" fmla="*/ 34 w 42"/>
                <a:gd name="T5" fmla="*/ 4 h 41"/>
                <a:gd name="T6" fmla="*/ 38 w 42"/>
                <a:gd name="T7" fmla="*/ 9 h 41"/>
                <a:gd name="T8" fmla="*/ 41 w 42"/>
                <a:gd name="T9" fmla="*/ 14 h 41"/>
                <a:gd name="T10" fmla="*/ 42 w 42"/>
                <a:gd name="T11" fmla="*/ 20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9 w 42"/>
                <a:gd name="T25" fmla="*/ 37 h 41"/>
                <a:gd name="T26" fmla="*/ 4 w 42"/>
                <a:gd name="T27" fmla="*/ 32 h 41"/>
                <a:gd name="T28" fmla="*/ 2 w 42"/>
                <a:gd name="T29" fmla="*/ 27 h 41"/>
                <a:gd name="T30" fmla="*/ 0 w 42"/>
                <a:gd name="T31" fmla="*/ 20 h 41"/>
                <a:gd name="T32" fmla="*/ 2 w 42"/>
                <a:gd name="T33" fmla="*/ 14 h 41"/>
                <a:gd name="T34" fmla="*/ 4 w 42"/>
                <a:gd name="T35" fmla="*/ 9 h 41"/>
                <a:gd name="T36" fmla="*/ 9 w 42"/>
                <a:gd name="T37" fmla="*/ 4 h 41"/>
                <a:gd name="T38" fmla="*/ 14 w 42"/>
                <a:gd name="T39" fmla="*/ 2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2"/>
                  </a:lnTo>
                  <a:lnTo>
                    <a:pt x="34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2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2" name="Freeform 2450"/>
            <p:cNvSpPr>
              <a:spLocks/>
            </p:cNvSpPr>
            <p:nvPr/>
          </p:nvSpPr>
          <p:spPr bwMode="auto">
            <a:xfrm>
              <a:off x="11842379" y="3221832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3" name="Freeform 2451"/>
            <p:cNvSpPr>
              <a:spLocks/>
            </p:cNvSpPr>
            <p:nvPr/>
          </p:nvSpPr>
          <p:spPr bwMode="auto">
            <a:xfrm>
              <a:off x="12023354" y="3221832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2 h 41"/>
                <a:gd name="T4" fmla="*/ 33 w 40"/>
                <a:gd name="T5" fmla="*/ 4 h 41"/>
                <a:gd name="T6" fmla="*/ 38 w 40"/>
                <a:gd name="T7" fmla="*/ 9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8 w 40"/>
                <a:gd name="T15" fmla="*/ 32 h 41"/>
                <a:gd name="T16" fmla="*/ 33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2"/>
                  </a:lnTo>
                  <a:lnTo>
                    <a:pt x="33" y="4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3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4" name="Freeform 2466"/>
            <p:cNvSpPr>
              <a:spLocks/>
            </p:cNvSpPr>
            <p:nvPr/>
          </p:nvSpPr>
          <p:spPr bwMode="auto">
            <a:xfrm>
              <a:off x="11020054" y="3402807"/>
              <a:ext cx="31750" cy="33338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7 w 41"/>
                <a:gd name="T7" fmla="*/ 8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5" name="Freeform 2467"/>
            <p:cNvSpPr>
              <a:spLocks/>
            </p:cNvSpPr>
            <p:nvPr/>
          </p:nvSpPr>
          <p:spPr bwMode="auto">
            <a:xfrm>
              <a:off x="11201029" y="3402807"/>
              <a:ext cx="33338" cy="33338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3 w 42"/>
                <a:gd name="T5" fmla="*/ 4 h 41"/>
                <a:gd name="T6" fmla="*/ 38 w 42"/>
                <a:gd name="T7" fmla="*/ 8 h 41"/>
                <a:gd name="T8" fmla="*/ 40 w 42"/>
                <a:gd name="T9" fmla="*/ 14 h 41"/>
                <a:gd name="T10" fmla="*/ 42 w 42"/>
                <a:gd name="T11" fmla="*/ 20 h 41"/>
                <a:gd name="T12" fmla="*/ 40 w 42"/>
                <a:gd name="T13" fmla="*/ 27 h 41"/>
                <a:gd name="T14" fmla="*/ 38 w 42"/>
                <a:gd name="T15" fmla="*/ 32 h 41"/>
                <a:gd name="T16" fmla="*/ 33 w 42"/>
                <a:gd name="T17" fmla="*/ 38 h 41"/>
                <a:gd name="T18" fmla="*/ 28 w 42"/>
                <a:gd name="T19" fmla="*/ 41 h 41"/>
                <a:gd name="T20" fmla="*/ 21 w 42"/>
                <a:gd name="T21" fmla="*/ 41 h 41"/>
                <a:gd name="T22" fmla="*/ 14 w 42"/>
                <a:gd name="T23" fmla="*/ 41 h 41"/>
                <a:gd name="T24" fmla="*/ 8 w 42"/>
                <a:gd name="T25" fmla="*/ 38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8 h 41"/>
                <a:gd name="T36" fmla="*/ 8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0" y="14"/>
                  </a:lnTo>
                  <a:lnTo>
                    <a:pt x="42" y="20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3" y="38"/>
                  </a:lnTo>
                  <a:lnTo>
                    <a:pt x="28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6" name="Freeform 2468"/>
            <p:cNvSpPr>
              <a:spLocks/>
            </p:cNvSpPr>
            <p:nvPr/>
          </p:nvSpPr>
          <p:spPr bwMode="auto">
            <a:xfrm>
              <a:off x="11385179" y="3402807"/>
              <a:ext cx="31750" cy="33338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19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" name="Freeform 2469"/>
            <p:cNvSpPr>
              <a:spLocks/>
            </p:cNvSpPr>
            <p:nvPr/>
          </p:nvSpPr>
          <p:spPr bwMode="auto">
            <a:xfrm>
              <a:off x="11567742" y="3402807"/>
              <a:ext cx="31750" cy="33338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8 w 41"/>
                <a:gd name="T7" fmla="*/ 8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" name="Freeform 2470"/>
            <p:cNvSpPr>
              <a:spLocks/>
            </p:cNvSpPr>
            <p:nvPr/>
          </p:nvSpPr>
          <p:spPr bwMode="auto">
            <a:xfrm>
              <a:off x="11750304" y="3402807"/>
              <a:ext cx="33338" cy="33338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9" name="Freeform 2471"/>
            <p:cNvSpPr>
              <a:spLocks/>
            </p:cNvSpPr>
            <p:nvPr/>
          </p:nvSpPr>
          <p:spPr bwMode="auto">
            <a:xfrm>
              <a:off x="11932867" y="3402807"/>
              <a:ext cx="31750" cy="33338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6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8 w 41"/>
                <a:gd name="T25" fmla="*/ 38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0" name="Freeform 2472"/>
            <p:cNvSpPr>
              <a:spLocks/>
            </p:cNvSpPr>
            <p:nvPr/>
          </p:nvSpPr>
          <p:spPr bwMode="auto">
            <a:xfrm>
              <a:off x="12117017" y="3402807"/>
              <a:ext cx="31750" cy="33338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3 w 41"/>
                <a:gd name="T23" fmla="*/ 41 h 41"/>
                <a:gd name="T24" fmla="*/ 7 w 41"/>
                <a:gd name="T25" fmla="*/ 38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8 h 41"/>
                <a:gd name="T36" fmla="*/ 7 w 41"/>
                <a:gd name="T37" fmla="*/ 4 h 41"/>
                <a:gd name="T38" fmla="*/ 13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3" y="41"/>
                  </a:lnTo>
                  <a:lnTo>
                    <a:pt x="7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7" y="4"/>
                  </a:lnTo>
                  <a:lnTo>
                    <a:pt x="13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1" name="Freeform 2486"/>
            <p:cNvSpPr>
              <a:spLocks/>
            </p:cNvSpPr>
            <p:nvPr/>
          </p:nvSpPr>
          <p:spPr bwMode="auto">
            <a:xfrm>
              <a:off x="10927979" y="3586957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3 w 41"/>
                <a:gd name="T5" fmla="*/ 4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5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5 w 41"/>
                <a:gd name="T35" fmla="*/ 9 h 41"/>
                <a:gd name="T36" fmla="*/ 9 w 41"/>
                <a:gd name="T37" fmla="*/ 4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5" y="9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2" name="Freeform 2487"/>
            <p:cNvSpPr>
              <a:spLocks/>
            </p:cNvSpPr>
            <p:nvPr/>
          </p:nvSpPr>
          <p:spPr bwMode="auto">
            <a:xfrm>
              <a:off x="11110542" y="3586957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2 w 41"/>
                <a:gd name="T5" fmla="*/ 4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4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2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3" name="Freeform 2488"/>
            <p:cNvSpPr>
              <a:spLocks/>
            </p:cNvSpPr>
            <p:nvPr/>
          </p:nvSpPr>
          <p:spPr bwMode="auto">
            <a:xfrm>
              <a:off x="11294692" y="3586957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4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8 w 41"/>
                <a:gd name="T37" fmla="*/ 4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4" name="Freeform 2489"/>
            <p:cNvSpPr>
              <a:spLocks/>
            </p:cNvSpPr>
            <p:nvPr/>
          </p:nvSpPr>
          <p:spPr bwMode="auto">
            <a:xfrm>
              <a:off x="11475667" y="3586957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0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0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0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5" name="Freeform 2490"/>
            <p:cNvSpPr>
              <a:spLocks/>
            </p:cNvSpPr>
            <p:nvPr/>
          </p:nvSpPr>
          <p:spPr bwMode="auto">
            <a:xfrm>
              <a:off x="11658229" y="3586957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0 h 41"/>
                <a:gd name="T4" fmla="*/ 34 w 42"/>
                <a:gd name="T5" fmla="*/ 4 h 41"/>
                <a:gd name="T6" fmla="*/ 38 w 42"/>
                <a:gd name="T7" fmla="*/ 9 h 41"/>
                <a:gd name="T8" fmla="*/ 41 w 42"/>
                <a:gd name="T9" fmla="*/ 14 h 41"/>
                <a:gd name="T10" fmla="*/ 42 w 42"/>
                <a:gd name="T11" fmla="*/ 20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9 w 42"/>
                <a:gd name="T25" fmla="*/ 37 h 41"/>
                <a:gd name="T26" fmla="*/ 4 w 42"/>
                <a:gd name="T27" fmla="*/ 32 h 41"/>
                <a:gd name="T28" fmla="*/ 2 w 42"/>
                <a:gd name="T29" fmla="*/ 27 h 41"/>
                <a:gd name="T30" fmla="*/ 0 w 42"/>
                <a:gd name="T31" fmla="*/ 20 h 41"/>
                <a:gd name="T32" fmla="*/ 2 w 42"/>
                <a:gd name="T33" fmla="*/ 14 h 41"/>
                <a:gd name="T34" fmla="*/ 4 w 42"/>
                <a:gd name="T35" fmla="*/ 9 h 41"/>
                <a:gd name="T36" fmla="*/ 9 w 42"/>
                <a:gd name="T37" fmla="*/ 4 h 41"/>
                <a:gd name="T38" fmla="*/ 14 w 42"/>
                <a:gd name="T39" fmla="*/ 0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0"/>
                  </a:lnTo>
                  <a:lnTo>
                    <a:pt x="34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2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6" name="Freeform 2491"/>
            <p:cNvSpPr>
              <a:spLocks/>
            </p:cNvSpPr>
            <p:nvPr/>
          </p:nvSpPr>
          <p:spPr bwMode="auto">
            <a:xfrm>
              <a:off x="11842379" y="3586957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4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4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4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7" name="Freeform 2492"/>
            <p:cNvSpPr>
              <a:spLocks/>
            </p:cNvSpPr>
            <p:nvPr/>
          </p:nvSpPr>
          <p:spPr bwMode="auto">
            <a:xfrm>
              <a:off x="12023354" y="3586957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0 h 41"/>
                <a:gd name="T4" fmla="*/ 33 w 40"/>
                <a:gd name="T5" fmla="*/ 4 h 41"/>
                <a:gd name="T6" fmla="*/ 38 w 40"/>
                <a:gd name="T7" fmla="*/ 9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8 w 40"/>
                <a:gd name="T15" fmla="*/ 32 h 41"/>
                <a:gd name="T16" fmla="*/ 33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0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0"/>
                  </a:lnTo>
                  <a:lnTo>
                    <a:pt x="33" y="4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3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8" name="Freeform 2506"/>
            <p:cNvSpPr>
              <a:spLocks/>
            </p:cNvSpPr>
            <p:nvPr/>
          </p:nvSpPr>
          <p:spPr bwMode="auto">
            <a:xfrm>
              <a:off x="11020054" y="376952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7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4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9" name="Freeform 2507"/>
            <p:cNvSpPr>
              <a:spLocks/>
            </p:cNvSpPr>
            <p:nvPr/>
          </p:nvSpPr>
          <p:spPr bwMode="auto">
            <a:xfrm>
              <a:off x="11201029" y="3769520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3 w 42"/>
                <a:gd name="T5" fmla="*/ 4 h 41"/>
                <a:gd name="T6" fmla="*/ 38 w 42"/>
                <a:gd name="T7" fmla="*/ 8 h 41"/>
                <a:gd name="T8" fmla="*/ 40 w 42"/>
                <a:gd name="T9" fmla="*/ 14 h 41"/>
                <a:gd name="T10" fmla="*/ 42 w 42"/>
                <a:gd name="T11" fmla="*/ 21 h 41"/>
                <a:gd name="T12" fmla="*/ 40 w 42"/>
                <a:gd name="T13" fmla="*/ 27 h 41"/>
                <a:gd name="T14" fmla="*/ 38 w 42"/>
                <a:gd name="T15" fmla="*/ 32 h 41"/>
                <a:gd name="T16" fmla="*/ 33 w 42"/>
                <a:gd name="T17" fmla="*/ 38 h 41"/>
                <a:gd name="T18" fmla="*/ 28 w 42"/>
                <a:gd name="T19" fmla="*/ 41 h 41"/>
                <a:gd name="T20" fmla="*/ 21 w 42"/>
                <a:gd name="T21" fmla="*/ 41 h 41"/>
                <a:gd name="T22" fmla="*/ 14 w 42"/>
                <a:gd name="T23" fmla="*/ 41 h 41"/>
                <a:gd name="T24" fmla="*/ 8 w 42"/>
                <a:gd name="T25" fmla="*/ 38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1 h 41"/>
                <a:gd name="T32" fmla="*/ 1 w 42"/>
                <a:gd name="T33" fmla="*/ 14 h 41"/>
                <a:gd name="T34" fmla="*/ 4 w 42"/>
                <a:gd name="T35" fmla="*/ 8 h 41"/>
                <a:gd name="T36" fmla="*/ 8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0" y="14"/>
                  </a:lnTo>
                  <a:lnTo>
                    <a:pt x="42" y="21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3" y="38"/>
                  </a:lnTo>
                  <a:lnTo>
                    <a:pt x="28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0" name="Freeform 2508"/>
            <p:cNvSpPr>
              <a:spLocks/>
            </p:cNvSpPr>
            <p:nvPr/>
          </p:nvSpPr>
          <p:spPr bwMode="auto">
            <a:xfrm>
              <a:off x="11385179" y="3769520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19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1" name="Freeform 2509"/>
            <p:cNvSpPr>
              <a:spLocks/>
            </p:cNvSpPr>
            <p:nvPr/>
          </p:nvSpPr>
          <p:spPr bwMode="auto">
            <a:xfrm>
              <a:off x="11567742" y="376952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8 w 41"/>
                <a:gd name="T7" fmla="*/ 8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8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5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2" name="Freeform 2510"/>
            <p:cNvSpPr>
              <a:spLocks/>
            </p:cNvSpPr>
            <p:nvPr/>
          </p:nvSpPr>
          <p:spPr bwMode="auto">
            <a:xfrm>
              <a:off x="11750304" y="3769520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0 w 41"/>
                <a:gd name="T9" fmla="*/ 14 h 41"/>
                <a:gd name="T10" fmla="*/ 41 w 41"/>
                <a:gd name="T11" fmla="*/ 21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3" name="Freeform 2511"/>
            <p:cNvSpPr>
              <a:spLocks/>
            </p:cNvSpPr>
            <p:nvPr/>
          </p:nvSpPr>
          <p:spPr bwMode="auto">
            <a:xfrm>
              <a:off x="11932867" y="376952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6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8 w 41"/>
                <a:gd name="T25" fmla="*/ 38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1 h 41"/>
                <a:gd name="T32" fmla="*/ 1 w 41"/>
                <a:gd name="T33" fmla="*/ 14 h 41"/>
                <a:gd name="T34" fmla="*/ 4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4" name="Freeform 2512"/>
            <p:cNvSpPr>
              <a:spLocks/>
            </p:cNvSpPr>
            <p:nvPr/>
          </p:nvSpPr>
          <p:spPr bwMode="auto">
            <a:xfrm>
              <a:off x="12117017" y="3769520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3 w 41"/>
                <a:gd name="T23" fmla="*/ 41 h 41"/>
                <a:gd name="T24" fmla="*/ 7 w 41"/>
                <a:gd name="T25" fmla="*/ 38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8 h 41"/>
                <a:gd name="T36" fmla="*/ 7 w 41"/>
                <a:gd name="T37" fmla="*/ 4 h 41"/>
                <a:gd name="T38" fmla="*/ 13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3" y="41"/>
                  </a:lnTo>
                  <a:lnTo>
                    <a:pt x="7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7" y="4"/>
                  </a:lnTo>
                  <a:lnTo>
                    <a:pt x="13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5" name="Freeform 2526"/>
            <p:cNvSpPr>
              <a:spLocks/>
            </p:cNvSpPr>
            <p:nvPr/>
          </p:nvSpPr>
          <p:spPr bwMode="auto">
            <a:xfrm>
              <a:off x="10927979" y="3953670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3 w 41"/>
                <a:gd name="T5" fmla="*/ 3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3 h 41"/>
                <a:gd name="T16" fmla="*/ 33 w 41"/>
                <a:gd name="T17" fmla="*/ 37 h 41"/>
                <a:gd name="T18" fmla="*/ 27 w 41"/>
                <a:gd name="T19" fmla="*/ 40 h 41"/>
                <a:gd name="T20" fmla="*/ 20 w 41"/>
                <a:gd name="T21" fmla="*/ 41 h 41"/>
                <a:gd name="T22" fmla="*/ 14 w 41"/>
                <a:gd name="T23" fmla="*/ 40 h 41"/>
                <a:gd name="T24" fmla="*/ 9 w 41"/>
                <a:gd name="T25" fmla="*/ 37 h 41"/>
                <a:gd name="T26" fmla="*/ 5 w 41"/>
                <a:gd name="T27" fmla="*/ 33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5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3" y="3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3"/>
                  </a:lnTo>
                  <a:lnTo>
                    <a:pt x="33" y="37"/>
                  </a:lnTo>
                  <a:lnTo>
                    <a:pt x="27" y="40"/>
                  </a:lnTo>
                  <a:lnTo>
                    <a:pt x="20" y="41"/>
                  </a:lnTo>
                  <a:lnTo>
                    <a:pt x="14" y="40"/>
                  </a:lnTo>
                  <a:lnTo>
                    <a:pt x="9" y="37"/>
                  </a:lnTo>
                  <a:lnTo>
                    <a:pt x="5" y="33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5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" name="Freeform 2527"/>
            <p:cNvSpPr>
              <a:spLocks/>
            </p:cNvSpPr>
            <p:nvPr/>
          </p:nvSpPr>
          <p:spPr bwMode="auto">
            <a:xfrm>
              <a:off x="11110542" y="3953670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3 h 41"/>
                <a:gd name="T16" fmla="*/ 32 w 41"/>
                <a:gd name="T17" fmla="*/ 37 h 41"/>
                <a:gd name="T18" fmla="*/ 27 w 41"/>
                <a:gd name="T19" fmla="*/ 40 h 41"/>
                <a:gd name="T20" fmla="*/ 21 w 41"/>
                <a:gd name="T21" fmla="*/ 41 h 41"/>
                <a:gd name="T22" fmla="*/ 14 w 41"/>
                <a:gd name="T23" fmla="*/ 40 h 41"/>
                <a:gd name="T24" fmla="*/ 8 w 41"/>
                <a:gd name="T25" fmla="*/ 37 h 41"/>
                <a:gd name="T26" fmla="*/ 4 w 41"/>
                <a:gd name="T27" fmla="*/ 33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3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3"/>
                  </a:lnTo>
                  <a:lnTo>
                    <a:pt x="32" y="37"/>
                  </a:lnTo>
                  <a:lnTo>
                    <a:pt x="27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7" name="Freeform 2528"/>
            <p:cNvSpPr>
              <a:spLocks/>
            </p:cNvSpPr>
            <p:nvPr/>
          </p:nvSpPr>
          <p:spPr bwMode="auto">
            <a:xfrm>
              <a:off x="11294692" y="3953670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3 h 41"/>
                <a:gd name="T16" fmla="*/ 32 w 41"/>
                <a:gd name="T17" fmla="*/ 37 h 41"/>
                <a:gd name="T18" fmla="*/ 27 w 41"/>
                <a:gd name="T19" fmla="*/ 40 h 41"/>
                <a:gd name="T20" fmla="*/ 20 w 41"/>
                <a:gd name="T21" fmla="*/ 41 h 41"/>
                <a:gd name="T22" fmla="*/ 14 w 41"/>
                <a:gd name="T23" fmla="*/ 40 h 41"/>
                <a:gd name="T24" fmla="*/ 8 w 41"/>
                <a:gd name="T25" fmla="*/ 37 h 41"/>
                <a:gd name="T26" fmla="*/ 3 w 41"/>
                <a:gd name="T27" fmla="*/ 33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8 w 41"/>
                <a:gd name="T37" fmla="*/ 3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3"/>
                  </a:lnTo>
                  <a:lnTo>
                    <a:pt x="32" y="37"/>
                  </a:lnTo>
                  <a:lnTo>
                    <a:pt x="27" y="40"/>
                  </a:lnTo>
                  <a:lnTo>
                    <a:pt x="20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3" y="33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8" name="Freeform 2529"/>
            <p:cNvSpPr>
              <a:spLocks/>
            </p:cNvSpPr>
            <p:nvPr/>
          </p:nvSpPr>
          <p:spPr bwMode="auto">
            <a:xfrm>
              <a:off x="11475667" y="3953670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0 h 41"/>
                <a:gd name="T4" fmla="*/ 32 w 40"/>
                <a:gd name="T5" fmla="*/ 3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3 h 41"/>
                <a:gd name="T16" fmla="*/ 32 w 40"/>
                <a:gd name="T17" fmla="*/ 37 h 41"/>
                <a:gd name="T18" fmla="*/ 26 w 40"/>
                <a:gd name="T19" fmla="*/ 40 h 41"/>
                <a:gd name="T20" fmla="*/ 21 w 40"/>
                <a:gd name="T21" fmla="*/ 41 h 41"/>
                <a:gd name="T22" fmla="*/ 14 w 40"/>
                <a:gd name="T23" fmla="*/ 40 h 41"/>
                <a:gd name="T24" fmla="*/ 8 w 40"/>
                <a:gd name="T25" fmla="*/ 37 h 41"/>
                <a:gd name="T26" fmla="*/ 4 w 40"/>
                <a:gd name="T27" fmla="*/ 33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0"/>
                  </a:lnTo>
                  <a:lnTo>
                    <a:pt x="32" y="3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3"/>
                  </a:lnTo>
                  <a:lnTo>
                    <a:pt x="32" y="37"/>
                  </a:lnTo>
                  <a:lnTo>
                    <a:pt x="26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9" name="Freeform 2530"/>
            <p:cNvSpPr>
              <a:spLocks/>
            </p:cNvSpPr>
            <p:nvPr/>
          </p:nvSpPr>
          <p:spPr bwMode="auto">
            <a:xfrm>
              <a:off x="11658229" y="3953670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0 h 41"/>
                <a:gd name="T4" fmla="*/ 34 w 42"/>
                <a:gd name="T5" fmla="*/ 3 h 41"/>
                <a:gd name="T6" fmla="*/ 38 w 42"/>
                <a:gd name="T7" fmla="*/ 9 h 41"/>
                <a:gd name="T8" fmla="*/ 41 w 42"/>
                <a:gd name="T9" fmla="*/ 14 h 41"/>
                <a:gd name="T10" fmla="*/ 42 w 42"/>
                <a:gd name="T11" fmla="*/ 20 h 41"/>
                <a:gd name="T12" fmla="*/ 41 w 42"/>
                <a:gd name="T13" fmla="*/ 27 h 41"/>
                <a:gd name="T14" fmla="*/ 38 w 42"/>
                <a:gd name="T15" fmla="*/ 33 h 41"/>
                <a:gd name="T16" fmla="*/ 34 w 42"/>
                <a:gd name="T17" fmla="*/ 37 h 41"/>
                <a:gd name="T18" fmla="*/ 28 w 42"/>
                <a:gd name="T19" fmla="*/ 40 h 41"/>
                <a:gd name="T20" fmla="*/ 21 w 42"/>
                <a:gd name="T21" fmla="*/ 41 h 41"/>
                <a:gd name="T22" fmla="*/ 14 w 42"/>
                <a:gd name="T23" fmla="*/ 40 h 41"/>
                <a:gd name="T24" fmla="*/ 9 w 42"/>
                <a:gd name="T25" fmla="*/ 37 h 41"/>
                <a:gd name="T26" fmla="*/ 4 w 42"/>
                <a:gd name="T27" fmla="*/ 33 h 41"/>
                <a:gd name="T28" fmla="*/ 2 w 42"/>
                <a:gd name="T29" fmla="*/ 27 h 41"/>
                <a:gd name="T30" fmla="*/ 0 w 42"/>
                <a:gd name="T31" fmla="*/ 20 h 41"/>
                <a:gd name="T32" fmla="*/ 2 w 42"/>
                <a:gd name="T33" fmla="*/ 14 h 41"/>
                <a:gd name="T34" fmla="*/ 4 w 42"/>
                <a:gd name="T35" fmla="*/ 9 h 41"/>
                <a:gd name="T36" fmla="*/ 9 w 42"/>
                <a:gd name="T37" fmla="*/ 3 h 41"/>
                <a:gd name="T38" fmla="*/ 14 w 42"/>
                <a:gd name="T39" fmla="*/ 0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0"/>
                  </a:lnTo>
                  <a:lnTo>
                    <a:pt x="34" y="3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2" y="20"/>
                  </a:lnTo>
                  <a:lnTo>
                    <a:pt x="41" y="27"/>
                  </a:lnTo>
                  <a:lnTo>
                    <a:pt x="38" y="33"/>
                  </a:lnTo>
                  <a:lnTo>
                    <a:pt x="34" y="37"/>
                  </a:lnTo>
                  <a:lnTo>
                    <a:pt x="28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9" y="37"/>
                  </a:lnTo>
                  <a:lnTo>
                    <a:pt x="4" y="33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0" name="Freeform 2531"/>
            <p:cNvSpPr>
              <a:spLocks/>
            </p:cNvSpPr>
            <p:nvPr/>
          </p:nvSpPr>
          <p:spPr bwMode="auto">
            <a:xfrm>
              <a:off x="11842379" y="3953670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3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3 h 41"/>
                <a:gd name="T16" fmla="*/ 32 w 41"/>
                <a:gd name="T17" fmla="*/ 37 h 41"/>
                <a:gd name="T18" fmla="*/ 27 w 41"/>
                <a:gd name="T19" fmla="*/ 40 h 41"/>
                <a:gd name="T20" fmla="*/ 20 w 41"/>
                <a:gd name="T21" fmla="*/ 41 h 41"/>
                <a:gd name="T22" fmla="*/ 14 w 41"/>
                <a:gd name="T23" fmla="*/ 40 h 41"/>
                <a:gd name="T24" fmla="*/ 9 w 41"/>
                <a:gd name="T25" fmla="*/ 37 h 41"/>
                <a:gd name="T26" fmla="*/ 4 w 41"/>
                <a:gd name="T27" fmla="*/ 33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3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3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3"/>
                  </a:lnTo>
                  <a:lnTo>
                    <a:pt x="32" y="37"/>
                  </a:lnTo>
                  <a:lnTo>
                    <a:pt x="27" y="40"/>
                  </a:lnTo>
                  <a:lnTo>
                    <a:pt x="20" y="41"/>
                  </a:lnTo>
                  <a:lnTo>
                    <a:pt x="14" y="40"/>
                  </a:lnTo>
                  <a:lnTo>
                    <a:pt x="9" y="37"/>
                  </a:lnTo>
                  <a:lnTo>
                    <a:pt x="4" y="33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1" name="Freeform 2532"/>
            <p:cNvSpPr>
              <a:spLocks/>
            </p:cNvSpPr>
            <p:nvPr/>
          </p:nvSpPr>
          <p:spPr bwMode="auto">
            <a:xfrm>
              <a:off x="12023354" y="3953670"/>
              <a:ext cx="33338" cy="31750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0 h 41"/>
                <a:gd name="T4" fmla="*/ 33 w 40"/>
                <a:gd name="T5" fmla="*/ 3 h 41"/>
                <a:gd name="T6" fmla="*/ 38 w 40"/>
                <a:gd name="T7" fmla="*/ 9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8 w 40"/>
                <a:gd name="T15" fmla="*/ 33 h 41"/>
                <a:gd name="T16" fmla="*/ 33 w 40"/>
                <a:gd name="T17" fmla="*/ 37 h 41"/>
                <a:gd name="T18" fmla="*/ 26 w 40"/>
                <a:gd name="T19" fmla="*/ 40 h 41"/>
                <a:gd name="T20" fmla="*/ 21 w 40"/>
                <a:gd name="T21" fmla="*/ 41 h 41"/>
                <a:gd name="T22" fmla="*/ 14 w 40"/>
                <a:gd name="T23" fmla="*/ 40 h 41"/>
                <a:gd name="T24" fmla="*/ 8 w 40"/>
                <a:gd name="T25" fmla="*/ 37 h 41"/>
                <a:gd name="T26" fmla="*/ 4 w 40"/>
                <a:gd name="T27" fmla="*/ 33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3 h 41"/>
                <a:gd name="T38" fmla="*/ 14 w 40"/>
                <a:gd name="T39" fmla="*/ 0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0"/>
                  </a:lnTo>
                  <a:lnTo>
                    <a:pt x="33" y="3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8" y="33"/>
                  </a:lnTo>
                  <a:lnTo>
                    <a:pt x="33" y="37"/>
                  </a:lnTo>
                  <a:lnTo>
                    <a:pt x="26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2" name="Freeform 2546"/>
            <p:cNvSpPr>
              <a:spLocks/>
            </p:cNvSpPr>
            <p:nvPr/>
          </p:nvSpPr>
          <p:spPr bwMode="auto">
            <a:xfrm>
              <a:off x="11020054" y="4136232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3" name="Freeform 2547"/>
            <p:cNvSpPr>
              <a:spLocks/>
            </p:cNvSpPr>
            <p:nvPr/>
          </p:nvSpPr>
          <p:spPr bwMode="auto">
            <a:xfrm>
              <a:off x="11201029" y="4136232"/>
              <a:ext cx="33338" cy="31750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2 h 41"/>
                <a:gd name="T4" fmla="*/ 33 w 42"/>
                <a:gd name="T5" fmla="*/ 4 h 41"/>
                <a:gd name="T6" fmla="*/ 38 w 42"/>
                <a:gd name="T7" fmla="*/ 9 h 41"/>
                <a:gd name="T8" fmla="*/ 40 w 42"/>
                <a:gd name="T9" fmla="*/ 14 h 41"/>
                <a:gd name="T10" fmla="*/ 42 w 42"/>
                <a:gd name="T11" fmla="*/ 21 h 41"/>
                <a:gd name="T12" fmla="*/ 40 w 42"/>
                <a:gd name="T13" fmla="*/ 27 h 41"/>
                <a:gd name="T14" fmla="*/ 38 w 42"/>
                <a:gd name="T15" fmla="*/ 32 h 41"/>
                <a:gd name="T16" fmla="*/ 33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8 w 42"/>
                <a:gd name="T25" fmla="*/ 37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1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4 h 41"/>
                <a:gd name="T38" fmla="*/ 14 w 42"/>
                <a:gd name="T39" fmla="*/ 2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2"/>
                  </a:lnTo>
                  <a:lnTo>
                    <a:pt x="33" y="4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2" y="21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3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4" name="Freeform 2548"/>
            <p:cNvSpPr>
              <a:spLocks/>
            </p:cNvSpPr>
            <p:nvPr/>
          </p:nvSpPr>
          <p:spPr bwMode="auto">
            <a:xfrm>
              <a:off x="11385179" y="4136232"/>
              <a:ext cx="31750" cy="31750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5" name="Freeform 2549"/>
            <p:cNvSpPr>
              <a:spLocks/>
            </p:cNvSpPr>
            <p:nvPr/>
          </p:nvSpPr>
          <p:spPr bwMode="auto">
            <a:xfrm>
              <a:off x="11567742" y="4136232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2 h 41"/>
                <a:gd name="T4" fmla="*/ 33 w 41"/>
                <a:gd name="T5" fmla="*/ 4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8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2"/>
                  </a:lnTo>
                  <a:lnTo>
                    <a:pt x="33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6" name="Freeform 2550"/>
            <p:cNvSpPr>
              <a:spLocks/>
            </p:cNvSpPr>
            <p:nvPr/>
          </p:nvSpPr>
          <p:spPr bwMode="auto">
            <a:xfrm>
              <a:off x="11750304" y="4136232"/>
              <a:ext cx="33338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3 w 41"/>
                <a:gd name="T5" fmla="*/ 4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1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7" name="Freeform 2551"/>
            <p:cNvSpPr>
              <a:spLocks/>
            </p:cNvSpPr>
            <p:nvPr/>
          </p:nvSpPr>
          <p:spPr bwMode="auto">
            <a:xfrm>
              <a:off x="11932867" y="4136232"/>
              <a:ext cx="31750" cy="31750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6 w 41"/>
                <a:gd name="T7" fmla="*/ 9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1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8" name="Freeform 2552"/>
            <p:cNvSpPr>
              <a:spLocks/>
            </p:cNvSpPr>
            <p:nvPr/>
          </p:nvSpPr>
          <p:spPr bwMode="auto">
            <a:xfrm>
              <a:off x="12117017" y="4136232"/>
              <a:ext cx="31750" cy="31750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3 w 41"/>
                <a:gd name="T23" fmla="*/ 39 h 41"/>
                <a:gd name="T24" fmla="*/ 7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9 h 41"/>
                <a:gd name="T36" fmla="*/ 7 w 41"/>
                <a:gd name="T37" fmla="*/ 4 h 41"/>
                <a:gd name="T38" fmla="*/ 13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3" y="39"/>
                  </a:lnTo>
                  <a:lnTo>
                    <a:pt x="7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9"/>
                  </a:lnTo>
                  <a:lnTo>
                    <a:pt x="7" y="4"/>
                  </a:lnTo>
                  <a:lnTo>
                    <a:pt x="13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9" name="Freeform 2566"/>
            <p:cNvSpPr>
              <a:spLocks/>
            </p:cNvSpPr>
            <p:nvPr/>
          </p:nvSpPr>
          <p:spPr bwMode="auto">
            <a:xfrm>
              <a:off x="10927979" y="4317207"/>
              <a:ext cx="33338" cy="34925"/>
            </a:xfrm>
            <a:custGeom>
              <a:avLst/>
              <a:gdLst>
                <a:gd name="T0" fmla="*/ 20 w 41"/>
                <a:gd name="T1" fmla="*/ 0 h 42"/>
                <a:gd name="T2" fmla="*/ 27 w 41"/>
                <a:gd name="T3" fmla="*/ 1 h 42"/>
                <a:gd name="T4" fmla="*/ 33 w 41"/>
                <a:gd name="T5" fmla="*/ 4 h 42"/>
                <a:gd name="T6" fmla="*/ 37 w 41"/>
                <a:gd name="T7" fmla="*/ 8 h 42"/>
                <a:gd name="T8" fmla="*/ 40 w 41"/>
                <a:gd name="T9" fmla="*/ 14 h 42"/>
                <a:gd name="T10" fmla="*/ 41 w 41"/>
                <a:gd name="T11" fmla="*/ 21 h 42"/>
                <a:gd name="T12" fmla="*/ 40 w 41"/>
                <a:gd name="T13" fmla="*/ 28 h 42"/>
                <a:gd name="T14" fmla="*/ 37 w 41"/>
                <a:gd name="T15" fmla="*/ 34 h 42"/>
                <a:gd name="T16" fmla="*/ 33 w 41"/>
                <a:gd name="T17" fmla="*/ 38 h 42"/>
                <a:gd name="T18" fmla="*/ 27 w 41"/>
                <a:gd name="T19" fmla="*/ 41 h 42"/>
                <a:gd name="T20" fmla="*/ 20 w 41"/>
                <a:gd name="T21" fmla="*/ 42 h 42"/>
                <a:gd name="T22" fmla="*/ 14 w 41"/>
                <a:gd name="T23" fmla="*/ 41 h 42"/>
                <a:gd name="T24" fmla="*/ 9 w 41"/>
                <a:gd name="T25" fmla="*/ 38 h 42"/>
                <a:gd name="T26" fmla="*/ 5 w 41"/>
                <a:gd name="T27" fmla="*/ 34 h 42"/>
                <a:gd name="T28" fmla="*/ 0 w 41"/>
                <a:gd name="T29" fmla="*/ 28 h 42"/>
                <a:gd name="T30" fmla="*/ 0 w 41"/>
                <a:gd name="T31" fmla="*/ 21 h 42"/>
                <a:gd name="T32" fmla="*/ 0 w 41"/>
                <a:gd name="T33" fmla="*/ 14 h 42"/>
                <a:gd name="T34" fmla="*/ 5 w 41"/>
                <a:gd name="T35" fmla="*/ 8 h 42"/>
                <a:gd name="T36" fmla="*/ 9 w 41"/>
                <a:gd name="T37" fmla="*/ 4 h 42"/>
                <a:gd name="T38" fmla="*/ 14 w 41"/>
                <a:gd name="T39" fmla="*/ 1 h 42"/>
                <a:gd name="T40" fmla="*/ 20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0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8"/>
                  </a:lnTo>
                  <a:lnTo>
                    <a:pt x="37" y="34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0" y="42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5" y="34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0" name="Freeform 2567"/>
            <p:cNvSpPr>
              <a:spLocks/>
            </p:cNvSpPr>
            <p:nvPr/>
          </p:nvSpPr>
          <p:spPr bwMode="auto">
            <a:xfrm>
              <a:off x="11110542" y="4317207"/>
              <a:ext cx="31750" cy="34925"/>
            </a:xfrm>
            <a:custGeom>
              <a:avLst/>
              <a:gdLst>
                <a:gd name="T0" fmla="*/ 21 w 41"/>
                <a:gd name="T1" fmla="*/ 0 h 42"/>
                <a:gd name="T2" fmla="*/ 27 w 41"/>
                <a:gd name="T3" fmla="*/ 1 h 42"/>
                <a:gd name="T4" fmla="*/ 32 w 41"/>
                <a:gd name="T5" fmla="*/ 4 h 42"/>
                <a:gd name="T6" fmla="*/ 38 w 41"/>
                <a:gd name="T7" fmla="*/ 8 h 42"/>
                <a:gd name="T8" fmla="*/ 41 w 41"/>
                <a:gd name="T9" fmla="*/ 14 h 42"/>
                <a:gd name="T10" fmla="*/ 41 w 41"/>
                <a:gd name="T11" fmla="*/ 21 h 42"/>
                <a:gd name="T12" fmla="*/ 41 w 41"/>
                <a:gd name="T13" fmla="*/ 28 h 42"/>
                <a:gd name="T14" fmla="*/ 38 w 41"/>
                <a:gd name="T15" fmla="*/ 34 h 42"/>
                <a:gd name="T16" fmla="*/ 32 w 41"/>
                <a:gd name="T17" fmla="*/ 38 h 42"/>
                <a:gd name="T18" fmla="*/ 27 w 41"/>
                <a:gd name="T19" fmla="*/ 41 h 42"/>
                <a:gd name="T20" fmla="*/ 21 w 41"/>
                <a:gd name="T21" fmla="*/ 42 h 42"/>
                <a:gd name="T22" fmla="*/ 14 w 41"/>
                <a:gd name="T23" fmla="*/ 41 h 42"/>
                <a:gd name="T24" fmla="*/ 8 w 41"/>
                <a:gd name="T25" fmla="*/ 38 h 42"/>
                <a:gd name="T26" fmla="*/ 4 w 41"/>
                <a:gd name="T27" fmla="*/ 34 h 42"/>
                <a:gd name="T28" fmla="*/ 1 w 41"/>
                <a:gd name="T29" fmla="*/ 28 h 42"/>
                <a:gd name="T30" fmla="*/ 0 w 41"/>
                <a:gd name="T31" fmla="*/ 21 h 42"/>
                <a:gd name="T32" fmla="*/ 1 w 41"/>
                <a:gd name="T33" fmla="*/ 14 h 42"/>
                <a:gd name="T34" fmla="*/ 4 w 41"/>
                <a:gd name="T35" fmla="*/ 8 h 42"/>
                <a:gd name="T36" fmla="*/ 8 w 41"/>
                <a:gd name="T37" fmla="*/ 4 h 42"/>
                <a:gd name="T38" fmla="*/ 14 w 41"/>
                <a:gd name="T39" fmla="*/ 1 h 42"/>
                <a:gd name="T40" fmla="*/ 21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8"/>
                  </a:lnTo>
                  <a:lnTo>
                    <a:pt x="38" y="34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1" name="Freeform 2568"/>
            <p:cNvSpPr>
              <a:spLocks/>
            </p:cNvSpPr>
            <p:nvPr/>
          </p:nvSpPr>
          <p:spPr bwMode="auto">
            <a:xfrm>
              <a:off x="11294692" y="4317207"/>
              <a:ext cx="31750" cy="34925"/>
            </a:xfrm>
            <a:custGeom>
              <a:avLst/>
              <a:gdLst>
                <a:gd name="T0" fmla="*/ 20 w 41"/>
                <a:gd name="T1" fmla="*/ 0 h 42"/>
                <a:gd name="T2" fmla="*/ 27 w 41"/>
                <a:gd name="T3" fmla="*/ 1 h 42"/>
                <a:gd name="T4" fmla="*/ 32 w 41"/>
                <a:gd name="T5" fmla="*/ 4 h 42"/>
                <a:gd name="T6" fmla="*/ 36 w 41"/>
                <a:gd name="T7" fmla="*/ 8 h 42"/>
                <a:gd name="T8" fmla="*/ 39 w 41"/>
                <a:gd name="T9" fmla="*/ 14 h 42"/>
                <a:gd name="T10" fmla="*/ 41 w 41"/>
                <a:gd name="T11" fmla="*/ 21 h 42"/>
                <a:gd name="T12" fmla="*/ 39 w 41"/>
                <a:gd name="T13" fmla="*/ 28 h 42"/>
                <a:gd name="T14" fmla="*/ 36 w 41"/>
                <a:gd name="T15" fmla="*/ 34 h 42"/>
                <a:gd name="T16" fmla="*/ 32 w 41"/>
                <a:gd name="T17" fmla="*/ 38 h 42"/>
                <a:gd name="T18" fmla="*/ 27 w 41"/>
                <a:gd name="T19" fmla="*/ 41 h 42"/>
                <a:gd name="T20" fmla="*/ 20 w 41"/>
                <a:gd name="T21" fmla="*/ 42 h 42"/>
                <a:gd name="T22" fmla="*/ 14 w 41"/>
                <a:gd name="T23" fmla="*/ 41 h 42"/>
                <a:gd name="T24" fmla="*/ 8 w 41"/>
                <a:gd name="T25" fmla="*/ 38 h 42"/>
                <a:gd name="T26" fmla="*/ 3 w 41"/>
                <a:gd name="T27" fmla="*/ 34 h 42"/>
                <a:gd name="T28" fmla="*/ 0 w 41"/>
                <a:gd name="T29" fmla="*/ 28 h 42"/>
                <a:gd name="T30" fmla="*/ 0 w 41"/>
                <a:gd name="T31" fmla="*/ 21 h 42"/>
                <a:gd name="T32" fmla="*/ 0 w 41"/>
                <a:gd name="T33" fmla="*/ 14 h 42"/>
                <a:gd name="T34" fmla="*/ 3 w 41"/>
                <a:gd name="T35" fmla="*/ 8 h 42"/>
                <a:gd name="T36" fmla="*/ 8 w 41"/>
                <a:gd name="T37" fmla="*/ 4 h 42"/>
                <a:gd name="T38" fmla="*/ 14 w 41"/>
                <a:gd name="T39" fmla="*/ 1 h 42"/>
                <a:gd name="T40" fmla="*/ 20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8"/>
                  </a:lnTo>
                  <a:lnTo>
                    <a:pt x="36" y="34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3" y="34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2" name="Freeform 2569"/>
            <p:cNvSpPr>
              <a:spLocks/>
            </p:cNvSpPr>
            <p:nvPr/>
          </p:nvSpPr>
          <p:spPr bwMode="auto">
            <a:xfrm>
              <a:off x="11475667" y="4317207"/>
              <a:ext cx="33338" cy="34925"/>
            </a:xfrm>
            <a:custGeom>
              <a:avLst/>
              <a:gdLst>
                <a:gd name="T0" fmla="*/ 21 w 40"/>
                <a:gd name="T1" fmla="*/ 0 h 42"/>
                <a:gd name="T2" fmla="*/ 26 w 40"/>
                <a:gd name="T3" fmla="*/ 1 h 42"/>
                <a:gd name="T4" fmla="*/ 32 w 40"/>
                <a:gd name="T5" fmla="*/ 4 h 42"/>
                <a:gd name="T6" fmla="*/ 36 w 40"/>
                <a:gd name="T7" fmla="*/ 8 h 42"/>
                <a:gd name="T8" fmla="*/ 39 w 40"/>
                <a:gd name="T9" fmla="*/ 14 h 42"/>
                <a:gd name="T10" fmla="*/ 40 w 40"/>
                <a:gd name="T11" fmla="*/ 21 h 42"/>
                <a:gd name="T12" fmla="*/ 39 w 40"/>
                <a:gd name="T13" fmla="*/ 28 h 42"/>
                <a:gd name="T14" fmla="*/ 36 w 40"/>
                <a:gd name="T15" fmla="*/ 34 h 42"/>
                <a:gd name="T16" fmla="*/ 32 w 40"/>
                <a:gd name="T17" fmla="*/ 38 h 42"/>
                <a:gd name="T18" fmla="*/ 26 w 40"/>
                <a:gd name="T19" fmla="*/ 41 h 42"/>
                <a:gd name="T20" fmla="*/ 21 w 40"/>
                <a:gd name="T21" fmla="*/ 42 h 42"/>
                <a:gd name="T22" fmla="*/ 14 w 40"/>
                <a:gd name="T23" fmla="*/ 41 h 42"/>
                <a:gd name="T24" fmla="*/ 8 w 40"/>
                <a:gd name="T25" fmla="*/ 38 h 42"/>
                <a:gd name="T26" fmla="*/ 4 w 40"/>
                <a:gd name="T27" fmla="*/ 34 h 42"/>
                <a:gd name="T28" fmla="*/ 1 w 40"/>
                <a:gd name="T29" fmla="*/ 28 h 42"/>
                <a:gd name="T30" fmla="*/ 0 w 40"/>
                <a:gd name="T31" fmla="*/ 21 h 42"/>
                <a:gd name="T32" fmla="*/ 1 w 40"/>
                <a:gd name="T33" fmla="*/ 14 h 42"/>
                <a:gd name="T34" fmla="*/ 4 w 40"/>
                <a:gd name="T35" fmla="*/ 8 h 42"/>
                <a:gd name="T36" fmla="*/ 8 w 40"/>
                <a:gd name="T37" fmla="*/ 4 h 42"/>
                <a:gd name="T38" fmla="*/ 14 w 40"/>
                <a:gd name="T39" fmla="*/ 1 h 42"/>
                <a:gd name="T40" fmla="*/ 21 w 40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2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8"/>
                  </a:lnTo>
                  <a:lnTo>
                    <a:pt x="36" y="34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3" name="Freeform 2570"/>
            <p:cNvSpPr>
              <a:spLocks/>
            </p:cNvSpPr>
            <p:nvPr/>
          </p:nvSpPr>
          <p:spPr bwMode="auto">
            <a:xfrm>
              <a:off x="11658229" y="4317207"/>
              <a:ext cx="33338" cy="34925"/>
            </a:xfrm>
            <a:custGeom>
              <a:avLst/>
              <a:gdLst>
                <a:gd name="T0" fmla="*/ 21 w 42"/>
                <a:gd name="T1" fmla="*/ 0 h 42"/>
                <a:gd name="T2" fmla="*/ 28 w 42"/>
                <a:gd name="T3" fmla="*/ 1 h 42"/>
                <a:gd name="T4" fmla="*/ 34 w 42"/>
                <a:gd name="T5" fmla="*/ 4 h 42"/>
                <a:gd name="T6" fmla="*/ 38 w 42"/>
                <a:gd name="T7" fmla="*/ 8 h 42"/>
                <a:gd name="T8" fmla="*/ 41 w 42"/>
                <a:gd name="T9" fmla="*/ 14 h 42"/>
                <a:gd name="T10" fmla="*/ 42 w 42"/>
                <a:gd name="T11" fmla="*/ 21 h 42"/>
                <a:gd name="T12" fmla="*/ 41 w 42"/>
                <a:gd name="T13" fmla="*/ 28 h 42"/>
                <a:gd name="T14" fmla="*/ 38 w 42"/>
                <a:gd name="T15" fmla="*/ 34 h 42"/>
                <a:gd name="T16" fmla="*/ 34 w 42"/>
                <a:gd name="T17" fmla="*/ 38 h 42"/>
                <a:gd name="T18" fmla="*/ 28 w 42"/>
                <a:gd name="T19" fmla="*/ 41 h 42"/>
                <a:gd name="T20" fmla="*/ 21 w 42"/>
                <a:gd name="T21" fmla="*/ 42 h 42"/>
                <a:gd name="T22" fmla="*/ 14 w 42"/>
                <a:gd name="T23" fmla="*/ 41 h 42"/>
                <a:gd name="T24" fmla="*/ 9 w 42"/>
                <a:gd name="T25" fmla="*/ 38 h 42"/>
                <a:gd name="T26" fmla="*/ 4 w 42"/>
                <a:gd name="T27" fmla="*/ 34 h 42"/>
                <a:gd name="T28" fmla="*/ 2 w 42"/>
                <a:gd name="T29" fmla="*/ 28 h 42"/>
                <a:gd name="T30" fmla="*/ 0 w 42"/>
                <a:gd name="T31" fmla="*/ 21 h 42"/>
                <a:gd name="T32" fmla="*/ 2 w 42"/>
                <a:gd name="T33" fmla="*/ 14 h 42"/>
                <a:gd name="T34" fmla="*/ 4 w 42"/>
                <a:gd name="T35" fmla="*/ 8 h 42"/>
                <a:gd name="T36" fmla="*/ 9 w 42"/>
                <a:gd name="T37" fmla="*/ 4 h 42"/>
                <a:gd name="T38" fmla="*/ 14 w 42"/>
                <a:gd name="T39" fmla="*/ 1 h 42"/>
                <a:gd name="T40" fmla="*/ 21 w 42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2">
                  <a:moveTo>
                    <a:pt x="21" y="0"/>
                  </a:moveTo>
                  <a:lnTo>
                    <a:pt x="28" y="1"/>
                  </a:lnTo>
                  <a:lnTo>
                    <a:pt x="34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2" y="21"/>
                  </a:lnTo>
                  <a:lnTo>
                    <a:pt x="41" y="28"/>
                  </a:lnTo>
                  <a:lnTo>
                    <a:pt x="38" y="34"/>
                  </a:lnTo>
                  <a:lnTo>
                    <a:pt x="34" y="38"/>
                  </a:lnTo>
                  <a:lnTo>
                    <a:pt x="28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4"/>
                  </a:lnTo>
                  <a:lnTo>
                    <a:pt x="2" y="28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4" name="Freeform 2571"/>
            <p:cNvSpPr>
              <a:spLocks/>
            </p:cNvSpPr>
            <p:nvPr/>
          </p:nvSpPr>
          <p:spPr bwMode="auto">
            <a:xfrm>
              <a:off x="11842379" y="4317207"/>
              <a:ext cx="31750" cy="34925"/>
            </a:xfrm>
            <a:custGeom>
              <a:avLst/>
              <a:gdLst>
                <a:gd name="T0" fmla="*/ 20 w 41"/>
                <a:gd name="T1" fmla="*/ 0 h 42"/>
                <a:gd name="T2" fmla="*/ 27 w 41"/>
                <a:gd name="T3" fmla="*/ 1 h 42"/>
                <a:gd name="T4" fmla="*/ 32 w 41"/>
                <a:gd name="T5" fmla="*/ 4 h 42"/>
                <a:gd name="T6" fmla="*/ 37 w 41"/>
                <a:gd name="T7" fmla="*/ 8 h 42"/>
                <a:gd name="T8" fmla="*/ 39 w 41"/>
                <a:gd name="T9" fmla="*/ 14 h 42"/>
                <a:gd name="T10" fmla="*/ 41 w 41"/>
                <a:gd name="T11" fmla="*/ 21 h 42"/>
                <a:gd name="T12" fmla="*/ 39 w 41"/>
                <a:gd name="T13" fmla="*/ 28 h 42"/>
                <a:gd name="T14" fmla="*/ 37 w 41"/>
                <a:gd name="T15" fmla="*/ 34 h 42"/>
                <a:gd name="T16" fmla="*/ 32 w 41"/>
                <a:gd name="T17" fmla="*/ 38 h 42"/>
                <a:gd name="T18" fmla="*/ 27 w 41"/>
                <a:gd name="T19" fmla="*/ 41 h 42"/>
                <a:gd name="T20" fmla="*/ 20 w 41"/>
                <a:gd name="T21" fmla="*/ 42 h 42"/>
                <a:gd name="T22" fmla="*/ 14 w 41"/>
                <a:gd name="T23" fmla="*/ 41 h 42"/>
                <a:gd name="T24" fmla="*/ 9 w 41"/>
                <a:gd name="T25" fmla="*/ 38 h 42"/>
                <a:gd name="T26" fmla="*/ 4 w 41"/>
                <a:gd name="T27" fmla="*/ 34 h 42"/>
                <a:gd name="T28" fmla="*/ 2 w 41"/>
                <a:gd name="T29" fmla="*/ 28 h 42"/>
                <a:gd name="T30" fmla="*/ 0 w 41"/>
                <a:gd name="T31" fmla="*/ 21 h 42"/>
                <a:gd name="T32" fmla="*/ 2 w 41"/>
                <a:gd name="T33" fmla="*/ 14 h 42"/>
                <a:gd name="T34" fmla="*/ 4 w 41"/>
                <a:gd name="T35" fmla="*/ 8 h 42"/>
                <a:gd name="T36" fmla="*/ 9 w 41"/>
                <a:gd name="T37" fmla="*/ 4 h 42"/>
                <a:gd name="T38" fmla="*/ 14 w 41"/>
                <a:gd name="T39" fmla="*/ 1 h 42"/>
                <a:gd name="T40" fmla="*/ 20 w 41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2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8"/>
                  </a:lnTo>
                  <a:lnTo>
                    <a:pt x="37" y="34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2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4"/>
                  </a:lnTo>
                  <a:lnTo>
                    <a:pt x="2" y="28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" name="Freeform 2572"/>
            <p:cNvSpPr>
              <a:spLocks/>
            </p:cNvSpPr>
            <p:nvPr/>
          </p:nvSpPr>
          <p:spPr bwMode="auto">
            <a:xfrm>
              <a:off x="12023354" y="4317207"/>
              <a:ext cx="33338" cy="34925"/>
            </a:xfrm>
            <a:custGeom>
              <a:avLst/>
              <a:gdLst>
                <a:gd name="T0" fmla="*/ 21 w 40"/>
                <a:gd name="T1" fmla="*/ 0 h 42"/>
                <a:gd name="T2" fmla="*/ 26 w 40"/>
                <a:gd name="T3" fmla="*/ 1 h 42"/>
                <a:gd name="T4" fmla="*/ 33 w 40"/>
                <a:gd name="T5" fmla="*/ 4 h 42"/>
                <a:gd name="T6" fmla="*/ 38 w 40"/>
                <a:gd name="T7" fmla="*/ 8 h 42"/>
                <a:gd name="T8" fmla="*/ 40 w 40"/>
                <a:gd name="T9" fmla="*/ 14 h 42"/>
                <a:gd name="T10" fmla="*/ 40 w 40"/>
                <a:gd name="T11" fmla="*/ 21 h 42"/>
                <a:gd name="T12" fmla="*/ 40 w 40"/>
                <a:gd name="T13" fmla="*/ 28 h 42"/>
                <a:gd name="T14" fmla="*/ 38 w 40"/>
                <a:gd name="T15" fmla="*/ 34 h 42"/>
                <a:gd name="T16" fmla="*/ 33 w 40"/>
                <a:gd name="T17" fmla="*/ 38 h 42"/>
                <a:gd name="T18" fmla="*/ 26 w 40"/>
                <a:gd name="T19" fmla="*/ 41 h 42"/>
                <a:gd name="T20" fmla="*/ 21 w 40"/>
                <a:gd name="T21" fmla="*/ 42 h 42"/>
                <a:gd name="T22" fmla="*/ 14 w 40"/>
                <a:gd name="T23" fmla="*/ 41 h 42"/>
                <a:gd name="T24" fmla="*/ 8 w 40"/>
                <a:gd name="T25" fmla="*/ 38 h 42"/>
                <a:gd name="T26" fmla="*/ 4 w 40"/>
                <a:gd name="T27" fmla="*/ 34 h 42"/>
                <a:gd name="T28" fmla="*/ 1 w 40"/>
                <a:gd name="T29" fmla="*/ 28 h 42"/>
                <a:gd name="T30" fmla="*/ 0 w 40"/>
                <a:gd name="T31" fmla="*/ 21 h 42"/>
                <a:gd name="T32" fmla="*/ 1 w 40"/>
                <a:gd name="T33" fmla="*/ 14 h 42"/>
                <a:gd name="T34" fmla="*/ 4 w 40"/>
                <a:gd name="T35" fmla="*/ 8 h 42"/>
                <a:gd name="T36" fmla="*/ 8 w 40"/>
                <a:gd name="T37" fmla="*/ 4 h 42"/>
                <a:gd name="T38" fmla="*/ 14 w 40"/>
                <a:gd name="T39" fmla="*/ 1 h 42"/>
                <a:gd name="T40" fmla="*/ 21 w 40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2">
                  <a:moveTo>
                    <a:pt x="21" y="0"/>
                  </a:moveTo>
                  <a:lnTo>
                    <a:pt x="26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0" y="14"/>
                  </a:lnTo>
                  <a:lnTo>
                    <a:pt x="40" y="21"/>
                  </a:lnTo>
                  <a:lnTo>
                    <a:pt x="40" y="28"/>
                  </a:lnTo>
                  <a:lnTo>
                    <a:pt x="38" y="34"/>
                  </a:lnTo>
                  <a:lnTo>
                    <a:pt x="33" y="38"/>
                  </a:lnTo>
                  <a:lnTo>
                    <a:pt x="26" y="41"/>
                  </a:lnTo>
                  <a:lnTo>
                    <a:pt x="21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4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26" name="Picture Placeholder 25">
            <a:extLst>
              <a:ext uri="{FF2B5EF4-FFF2-40B4-BE49-F238E27FC236}">
                <a16:creationId xmlns:a16="http://schemas.microsoft.com/office/drawing/2014/main" id="{35A96F90-9E1B-4760-7957-0E1323D3D5DA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60" t="7257" r="-5951" b="23595"/>
          <a:stretch/>
        </p:blipFill>
        <p:spPr>
          <a:xfrm>
            <a:off x="-109802" y="3922837"/>
            <a:ext cx="6824093" cy="3169105"/>
          </a:xfrm>
        </p:spPr>
      </p:pic>
      <p:sp>
        <p:nvSpPr>
          <p:cNvPr id="5" name="Rectangle 4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8" name="Straight Connector 7"/>
          <p:cNvCxnSpPr/>
          <p:nvPr/>
        </p:nvCxnSpPr>
        <p:spPr>
          <a:xfrm>
            <a:off x="0" y="3944620"/>
            <a:ext cx="12192000" cy="495681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 flipH="1">
            <a:off x="5522976" y="4191000"/>
            <a:ext cx="788924" cy="266700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/>
          <p:cNvCxnSpPr/>
          <p:nvPr/>
        </p:nvCxnSpPr>
        <p:spPr>
          <a:xfrm flipH="1">
            <a:off x="0" y="2451100"/>
            <a:ext cx="12192001" cy="22860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/>
          <p:cNvCxnSpPr/>
          <p:nvPr/>
        </p:nvCxnSpPr>
        <p:spPr>
          <a:xfrm>
            <a:off x="3440176" y="12700"/>
            <a:ext cx="420624" cy="259950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/>
          <p:cNvCxnSpPr/>
          <p:nvPr/>
        </p:nvCxnSpPr>
        <p:spPr>
          <a:xfrm flipH="1">
            <a:off x="7607030" y="0"/>
            <a:ext cx="419370" cy="2538919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oup 1"/>
          <p:cNvGrpSpPr/>
          <p:nvPr/>
        </p:nvGrpSpPr>
        <p:grpSpPr>
          <a:xfrm>
            <a:off x="4374315" y="2962888"/>
            <a:ext cx="7034310" cy="1070277"/>
            <a:chOff x="4374315" y="2962888"/>
            <a:chExt cx="7034310" cy="1070277"/>
          </a:xfrm>
        </p:grpSpPr>
        <p:sp>
          <p:nvSpPr>
            <p:cNvPr id="49" name="TextBox 48"/>
            <p:cNvSpPr txBox="1"/>
            <p:nvPr/>
          </p:nvSpPr>
          <p:spPr>
            <a:xfrm>
              <a:off x="4381125" y="2962888"/>
              <a:ext cx="7027500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6000" b="1" dirty="0">
                  <a:latin typeface="+mj-lt"/>
                </a:rPr>
                <a:t>Working Relationship</a:t>
              </a:r>
            </a:p>
          </p:txBody>
        </p:sp>
        <p:sp>
          <p:nvSpPr>
            <p:cNvPr id="676" name="TextBox 675"/>
            <p:cNvSpPr txBox="1"/>
            <p:nvPr/>
          </p:nvSpPr>
          <p:spPr>
            <a:xfrm>
              <a:off x="4374315" y="3017502"/>
              <a:ext cx="7027501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6000" b="1" dirty="0">
                  <a:solidFill>
                    <a:schemeClr val="bg1"/>
                  </a:solidFill>
                  <a:latin typeface="+mj-lt"/>
                </a:rPr>
                <a:t>Working Relationship</a:t>
              </a:r>
            </a:p>
          </p:txBody>
        </p:sp>
      </p:grpSp>
      <p:pic>
        <p:nvPicPr>
          <p:cNvPr id="28" name="Picture Placeholder 27">
            <a:extLst>
              <a:ext uri="{FF2B5EF4-FFF2-40B4-BE49-F238E27FC236}">
                <a16:creationId xmlns:a16="http://schemas.microsoft.com/office/drawing/2014/main" id="{FF43152F-C1FB-9933-9727-44686DFD53BD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132" b="20132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458919914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5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1" name="Elbow Connector 10"/>
          <p:cNvCxnSpPr/>
          <p:nvPr/>
        </p:nvCxnSpPr>
        <p:spPr>
          <a:xfrm flipV="1">
            <a:off x="1680467" y="3237290"/>
            <a:ext cx="2130083" cy="581825"/>
          </a:xfrm>
          <a:prstGeom prst="bentConnector3">
            <a:avLst>
              <a:gd name="adj1" fmla="val -2169"/>
            </a:avLst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tangle 31"/>
          <p:cNvSpPr/>
          <p:nvPr/>
        </p:nvSpPr>
        <p:spPr>
          <a:xfrm>
            <a:off x="1841342" y="2785166"/>
            <a:ext cx="1828157" cy="338554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chemeClr val="tx1">
                    <a:lumMod val="90000"/>
                    <a:lumOff val="10000"/>
                  </a:schemeClr>
                </a:solidFill>
              </a:rPr>
              <a:t>Forming</a:t>
            </a: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508002" y="313267"/>
            <a:ext cx="11157817" cy="660511"/>
          </a:xfrm>
        </p:spPr>
        <p:txBody>
          <a:bodyPr/>
          <a:lstStyle/>
          <a:p>
            <a:r>
              <a:rPr lang="en-US" dirty="0"/>
              <a:t>Tuckman's Team Development Model</a:t>
            </a:r>
          </a:p>
        </p:txBody>
      </p:sp>
      <p:sp>
        <p:nvSpPr>
          <p:cNvPr id="4" name="Rounded Rectangle 3"/>
          <p:cNvSpPr/>
          <p:nvPr/>
        </p:nvSpPr>
        <p:spPr>
          <a:xfrm>
            <a:off x="1680468" y="3469064"/>
            <a:ext cx="2154705" cy="2851281"/>
          </a:xfrm>
          <a:prstGeom prst="roundRect">
            <a:avLst>
              <a:gd name="adj" fmla="val 1004"/>
            </a:avLst>
          </a:prstGeom>
          <a:solidFill>
            <a:schemeClr val="accent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76" name="Rectangle 75"/>
          <p:cNvSpPr/>
          <p:nvPr/>
        </p:nvSpPr>
        <p:spPr>
          <a:xfrm>
            <a:off x="1742421" y="3621463"/>
            <a:ext cx="2030799" cy="15950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1733"/>
              </a:lnSpc>
            </a:pPr>
            <a:r>
              <a:rPr lang="en-US" sz="1200" dirty="0">
                <a:solidFill>
                  <a:schemeClr val="bg1"/>
                </a:solidFill>
              </a:rPr>
              <a:t>People don’t know each other well</a:t>
            </a:r>
          </a:p>
          <a:p>
            <a:pPr>
              <a:lnSpc>
                <a:spcPts val="1733"/>
              </a:lnSpc>
            </a:pPr>
            <a:r>
              <a:rPr lang="en-US" sz="1200" dirty="0">
                <a:solidFill>
                  <a:schemeClr val="bg1"/>
                </a:solidFill>
              </a:rPr>
              <a:t>Working together is new</a:t>
            </a:r>
          </a:p>
          <a:p>
            <a:pPr>
              <a:lnSpc>
                <a:spcPts val="1733"/>
              </a:lnSpc>
            </a:pPr>
            <a:r>
              <a:rPr lang="en-US" sz="1200" dirty="0">
                <a:solidFill>
                  <a:schemeClr val="bg1"/>
                </a:solidFill>
              </a:rPr>
              <a:t>Polite and finding their feet </a:t>
            </a:r>
          </a:p>
          <a:p>
            <a:pPr>
              <a:lnSpc>
                <a:spcPts val="1733"/>
              </a:lnSpc>
            </a:pPr>
            <a:r>
              <a:rPr lang="en-US" sz="1200" dirty="0">
                <a:solidFill>
                  <a:schemeClr val="bg1"/>
                </a:solidFill>
              </a:rPr>
              <a:t>“This could be good but I’m not sure yet” </a:t>
            </a:r>
          </a:p>
        </p:txBody>
      </p:sp>
      <p:sp>
        <p:nvSpPr>
          <p:cNvPr id="81" name="Rounded Rectangle 80"/>
          <p:cNvSpPr/>
          <p:nvPr/>
        </p:nvSpPr>
        <p:spPr>
          <a:xfrm>
            <a:off x="2282163" y="5417978"/>
            <a:ext cx="951312" cy="723901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grpSp>
        <p:nvGrpSpPr>
          <p:cNvPr id="87" name="Group 86"/>
          <p:cNvGrpSpPr/>
          <p:nvPr/>
        </p:nvGrpSpPr>
        <p:grpSpPr>
          <a:xfrm>
            <a:off x="2504617" y="5519676"/>
            <a:ext cx="506403" cy="520504"/>
            <a:chOff x="1867491" y="1206218"/>
            <a:chExt cx="510555" cy="524773"/>
          </a:xfrm>
          <a:solidFill>
            <a:schemeClr val="bg1">
              <a:lumMod val="50000"/>
            </a:schemeClr>
          </a:solidFill>
        </p:grpSpPr>
        <p:grpSp>
          <p:nvGrpSpPr>
            <p:cNvPr id="88" name="Group 87"/>
            <p:cNvGrpSpPr/>
            <p:nvPr/>
          </p:nvGrpSpPr>
          <p:grpSpPr>
            <a:xfrm>
              <a:off x="1876425" y="1498600"/>
              <a:ext cx="180975" cy="180975"/>
              <a:chOff x="2155825" y="1530350"/>
              <a:chExt cx="180975" cy="180975"/>
            </a:xfrm>
            <a:grpFill/>
          </p:grpSpPr>
          <p:sp>
            <p:nvSpPr>
              <p:cNvPr id="101" name="Oval 100"/>
              <p:cNvSpPr/>
              <p:nvPr/>
            </p:nvSpPr>
            <p:spPr>
              <a:xfrm>
                <a:off x="2235200" y="1530350"/>
                <a:ext cx="101600" cy="1016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dirty="0"/>
              </a:p>
            </p:txBody>
          </p:sp>
          <p:cxnSp>
            <p:nvCxnSpPr>
              <p:cNvPr id="102" name="Straight Arrow Connector 101"/>
              <p:cNvCxnSpPr>
                <a:stCxn id="101" idx="3"/>
              </p:cNvCxnSpPr>
              <p:nvPr/>
            </p:nvCxnSpPr>
            <p:spPr>
              <a:xfrm flipH="1">
                <a:off x="2155825" y="1617071"/>
                <a:ext cx="94254" cy="94254"/>
              </a:xfrm>
              <a:prstGeom prst="straightConnector1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9" name="Group 88"/>
            <p:cNvGrpSpPr/>
            <p:nvPr/>
          </p:nvGrpSpPr>
          <p:grpSpPr>
            <a:xfrm rot="5634325" flipV="1">
              <a:off x="1867491" y="1280023"/>
              <a:ext cx="180975" cy="180975"/>
              <a:chOff x="2155825" y="1530350"/>
              <a:chExt cx="180975" cy="180975"/>
            </a:xfrm>
            <a:grpFill/>
          </p:grpSpPr>
          <p:sp>
            <p:nvSpPr>
              <p:cNvPr id="99" name="Oval 98"/>
              <p:cNvSpPr/>
              <p:nvPr/>
            </p:nvSpPr>
            <p:spPr>
              <a:xfrm>
                <a:off x="2235200" y="1530350"/>
                <a:ext cx="101600" cy="1016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dirty="0"/>
              </a:p>
            </p:txBody>
          </p:sp>
          <p:cxnSp>
            <p:nvCxnSpPr>
              <p:cNvPr id="100" name="Straight Arrow Connector 99"/>
              <p:cNvCxnSpPr>
                <a:stCxn id="99" idx="3"/>
              </p:cNvCxnSpPr>
              <p:nvPr/>
            </p:nvCxnSpPr>
            <p:spPr>
              <a:xfrm flipH="1">
                <a:off x="2155825" y="1617071"/>
                <a:ext cx="94254" cy="94254"/>
              </a:xfrm>
              <a:prstGeom prst="straightConnector1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0" name="Group 89"/>
            <p:cNvGrpSpPr/>
            <p:nvPr/>
          </p:nvGrpSpPr>
          <p:grpSpPr>
            <a:xfrm rot="5919052">
              <a:off x="2133480" y="1550016"/>
              <a:ext cx="180975" cy="180975"/>
              <a:chOff x="2155825" y="1530350"/>
              <a:chExt cx="180975" cy="180975"/>
            </a:xfrm>
            <a:grpFill/>
          </p:grpSpPr>
          <p:sp>
            <p:nvSpPr>
              <p:cNvPr id="97" name="Oval 96"/>
              <p:cNvSpPr/>
              <p:nvPr/>
            </p:nvSpPr>
            <p:spPr>
              <a:xfrm>
                <a:off x="2235200" y="1530350"/>
                <a:ext cx="101600" cy="1016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dirty="0"/>
              </a:p>
            </p:txBody>
          </p:sp>
          <p:cxnSp>
            <p:nvCxnSpPr>
              <p:cNvPr id="98" name="Straight Arrow Connector 97"/>
              <p:cNvCxnSpPr>
                <a:stCxn id="97" idx="3"/>
              </p:cNvCxnSpPr>
              <p:nvPr/>
            </p:nvCxnSpPr>
            <p:spPr>
              <a:xfrm flipH="1">
                <a:off x="2155825" y="1617071"/>
                <a:ext cx="94254" cy="94254"/>
              </a:xfrm>
              <a:prstGeom prst="straightConnector1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1" name="Group 90"/>
            <p:cNvGrpSpPr/>
            <p:nvPr/>
          </p:nvGrpSpPr>
          <p:grpSpPr>
            <a:xfrm rot="2903294">
              <a:off x="2197071" y="1370512"/>
              <a:ext cx="180975" cy="180975"/>
              <a:chOff x="2155825" y="1530350"/>
              <a:chExt cx="180975" cy="180975"/>
            </a:xfrm>
            <a:grpFill/>
          </p:grpSpPr>
          <p:sp>
            <p:nvSpPr>
              <p:cNvPr id="95" name="Oval 94"/>
              <p:cNvSpPr/>
              <p:nvPr/>
            </p:nvSpPr>
            <p:spPr>
              <a:xfrm>
                <a:off x="2235200" y="1530350"/>
                <a:ext cx="101600" cy="1016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dirty="0"/>
              </a:p>
            </p:txBody>
          </p:sp>
          <p:cxnSp>
            <p:nvCxnSpPr>
              <p:cNvPr id="96" name="Straight Arrow Connector 95"/>
              <p:cNvCxnSpPr>
                <a:stCxn id="95" idx="3"/>
              </p:cNvCxnSpPr>
              <p:nvPr/>
            </p:nvCxnSpPr>
            <p:spPr>
              <a:xfrm flipH="1">
                <a:off x="2155825" y="1617071"/>
                <a:ext cx="94254" cy="94254"/>
              </a:xfrm>
              <a:prstGeom prst="straightConnector1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2" name="Group 91"/>
            <p:cNvGrpSpPr/>
            <p:nvPr/>
          </p:nvGrpSpPr>
          <p:grpSpPr>
            <a:xfrm rot="9703521" flipV="1">
              <a:off x="2147711" y="1206218"/>
              <a:ext cx="180975" cy="180975"/>
              <a:chOff x="2155825" y="1530350"/>
              <a:chExt cx="180975" cy="180975"/>
            </a:xfrm>
            <a:grpFill/>
          </p:grpSpPr>
          <p:sp>
            <p:nvSpPr>
              <p:cNvPr id="93" name="Oval 92"/>
              <p:cNvSpPr/>
              <p:nvPr/>
            </p:nvSpPr>
            <p:spPr>
              <a:xfrm>
                <a:off x="2235200" y="1530350"/>
                <a:ext cx="101600" cy="1016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dirty="0"/>
              </a:p>
            </p:txBody>
          </p:sp>
          <p:cxnSp>
            <p:nvCxnSpPr>
              <p:cNvPr id="94" name="Straight Arrow Connector 93"/>
              <p:cNvCxnSpPr>
                <a:stCxn id="93" idx="3"/>
              </p:cNvCxnSpPr>
              <p:nvPr/>
            </p:nvCxnSpPr>
            <p:spPr>
              <a:xfrm flipH="1">
                <a:off x="2155825" y="1617071"/>
                <a:ext cx="94254" cy="94254"/>
              </a:xfrm>
              <a:prstGeom prst="straightConnector1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313155584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0" name="Group 1109"/>
          <p:cNvGrpSpPr/>
          <p:nvPr/>
        </p:nvGrpSpPr>
        <p:grpSpPr>
          <a:xfrm>
            <a:off x="1" y="0"/>
            <a:ext cx="12192000" cy="6858000"/>
            <a:chOff x="1" y="0"/>
            <a:chExt cx="12192000" cy="6858000"/>
          </a:xfrm>
          <a:solidFill>
            <a:schemeClr val="bg2">
              <a:lumMod val="95000"/>
              <a:alpha val="50000"/>
            </a:schemeClr>
          </a:solidFill>
        </p:grpSpPr>
        <p:sp>
          <p:nvSpPr>
            <p:cNvPr id="1111" name="Freeform 27"/>
            <p:cNvSpPr>
              <a:spLocks/>
            </p:cNvSpPr>
            <p:nvPr/>
          </p:nvSpPr>
          <p:spPr bwMode="auto">
            <a:xfrm>
              <a:off x="5861488" y="0"/>
              <a:ext cx="469028" cy="3427858"/>
            </a:xfrm>
            <a:custGeom>
              <a:avLst/>
              <a:gdLst>
                <a:gd name="T0" fmla="*/ 0 w 173"/>
                <a:gd name="T1" fmla="*/ 0 h 1499"/>
                <a:gd name="T2" fmla="*/ 173 w 173"/>
                <a:gd name="T3" fmla="*/ 0 h 1499"/>
                <a:gd name="T4" fmla="*/ 87 w 173"/>
                <a:gd name="T5" fmla="*/ 1499 h 1499"/>
                <a:gd name="T6" fmla="*/ 0 w 173"/>
                <a:gd name="T7" fmla="*/ 0 h 1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3" h="1499">
                  <a:moveTo>
                    <a:pt x="0" y="0"/>
                  </a:moveTo>
                  <a:lnTo>
                    <a:pt x="173" y="0"/>
                  </a:lnTo>
                  <a:lnTo>
                    <a:pt x="87" y="149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2" name="Freeform 28"/>
            <p:cNvSpPr>
              <a:spLocks/>
            </p:cNvSpPr>
            <p:nvPr/>
          </p:nvSpPr>
          <p:spPr bwMode="auto">
            <a:xfrm>
              <a:off x="4511340" y="0"/>
              <a:ext cx="1586018" cy="3427858"/>
            </a:xfrm>
            <a:custGeom>
              <a:avLst/>
              <a:gdLst>
                <a:gd name="T0" fmla="*/ 0 w 585"/>
                <a:gd name="T1" fmla="*/ 0 h 1499"/>
                <a:gd name="T2" fmla="*/ 189 w 585"/>
                <a:gd name="T3" fmla="*/ 0 h 1499"/>
                <a:gd name="T4" fmla="*/ 585 w 585"/>
                <a:gd name="T5" fmla="*/ 1499 h 1499"/>
                <a:gd name="T6" fmla="*/ 0 w 585"/>
                <a:gd name="T7" fmla="*/ 0 h 1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5" h="1499">
                  <a:moveTo>
                    <a:pt x="0" y="0"/>
                  </a:moveTo>
                  <a:lnTo>
                    <a:pt x="189" y="0"/>
                  </a:lnTo>
                  <a:lnTo>
                    <a:pt x="585" y="149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3" name="Freeform 29"/>
            <p:cNvSpPr>
              <a:spLocks/>
            </p:cNvSpPr>
            <p:nvPr/>
          </p:nvSpPr>
          <p:spPr bwMode="auto">
            <a:xfrm>
              <a:off x="2770787" y="0"/>
              <a:ext cx="3326571" cy="3427858"/>
            </a:xfrm>
            <a:custGeom>
              <a:avLst/>
              <a:gdLst>
                <a:gd name="T0" fmla="*/ 0 w 1227"/>
                <a:gd name="T1" fmla="*/ 0 h 1499"/>
                <a:gd name="T2" fmla="*/ 263 w 1227"/>
                <a:gd name="T3" fmla="*/ 0 h 1499"/>
                <a:gd name="T4" fmla="*/ 1227 w 1227"/>
                <a:gd name="T5" fmla="*/ 1499 h 1499"/>
                <a:gd name="T6" fmla="*/ 0 w 1227"/>
                <a:gd name="T7" fmla="*/ 0 h 1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27" h="1499">
                  <a:moveTo>
                    <a:pt x="0" y="0"/>
                  </a:moveTo>
                  <a:lnTo>
                    <a:pt x="263" y="0"/>
                  </a:lnTo>
                  <a:lnTo>
                    <a:pt x="1227" y="149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4" name="Freeform 30"/>
            <p:cNvSpPr>
              <a:spLocks/>
            </p:cNvSpPr>
            <p:nvPr/>
          </p:nvSpPr>
          <p:spPr bwMode="auto">
            <a:xfrm>
              <a:off x="1" y="0"/>
              <a:ext cx="6097357" cy="3427858"/>
            </a:xfrm>
            <a:custGeom>
              <a:avLst/>
              <a:gdLst>
                <a:gd name="T0" fmla="*/ 0 w 2249"/>
                <a:gd name="T1" fmla="*/ 0 h 1499"/>
                <a:gd name="T2" fmla="*/ 415 w 2249"/>
                <a:gd name="T3" fmla="*/ 0 h 1499"/>
                <a:gd name="T4" fmla="*/ 2249 w 2249"/>
                <a:gd name="T5" fmla="*/ 1499 h 1499"/>
                <a:gd name="T6" fmla="*/ 0 w 2249"/>
                <a:gd name="T7" fmla="*/ 56 h 1499"/>
                <a:gd name="T8" fmla="*/ 0 w 2249"/>
                <a:gd name="T9" fmla="*/ 0 h 1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49" h="1499">
                  <a:moveTo>
                    <a:pt x="0" y="0"/>
                  </a:moveTo>
                  <a:lnTo>
                    <a:pt x="415" y="0"/>
                  </a:lnTo>
                  <a:lnTo>
                    <a:pt x="2249" y="1499"/>
                  </a:lnTo>
                  <a:lnTo>
                    <a:pt x="0" y="5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5" name="Freeform 31"/>
            <p:cNvSpPr>
              <a:spLocks/>
            </p:cNvSpPr>
            <p:nvPr/>
          </p:nvSpPr>
          <p:spPr bwMode="auto">
            <a:xfrm>
              <a:off x="1" y="1426940"/>
              <a:ext cx="6097357" cy="2000918"/>
            </a:xfrm>
            <a:custGeom>
              <a:avLst/>
              <a:gdLst>
                <a:gd name="T0" fmla="*/ 0 w 2249"/>
                <a:gd name="T1" fmla="*/ 0 h 875"/>
                <a:gd name="T2" fmla="*/ 2249 w 2249"/>
                <a:gd name="T3" fmla="*/ 875 h 875"/>
                <a:gd name="T4" fmla="*/ 0 w 2249"/>
                <a:gd name="T5" fmla="*/ 286 h 875"/>
                <a:gd name="T6" fmla="*/ 0 w 2249"/>
                <a:gd name="T7" fmla="*/ 0 h 8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49" h="875">
                  <a:moveTo>
                    <a:pt x="0" y="0"/>
                  </a:moveTo>
                  <a:lnTo>
                    <a:pt x="2249" y="875"/>
                  </a:lnTo>
                  <a:lnTo>
                    <a:pt x="0" y="28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6" name="Freeform 32"/>
            <p:cNvSpPr>
              <a:spLocks/>
            </p:cNvSpPr>
            <p:nvPr/>
          </p:nvSpPr>
          <p:spPr bwMode="auto">
            <a:xfrm>
              <a:off x="1" y="3135151"/>
              <a:ext cx="6097357" cy="592272"/>
            </a:xfrm>
            <a:custGeom>
              <a:avLst/>
              <a:gdLst>
                <a:gd name="T0" fmla="*/ 0 w 2249"/>
                <a:gd name="T1" fmla="*/ 0 h 259"/>
                <a:gd name="T2" fmla="*/ 2249 w 2249"/>
                <a:gd name="T3" fmla="*/ 128 h 259"/>
                <a:gd name="T4" fmla="*/ 0 w 2249"/>
                <a:gd name="T5" fmla="*/ 259 h 259"/>
                <a:gd name="T6" fmla="*/ 0 w 2249"/>
                <a:gd name="T7" fmla="*/ 0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49" h="259">
                  <a:moveTo>
                    <a:pt x="0" y="0"/>
                  </a:moveTo>
                  <a:lnTo>
                    <a:pt x="2249" y="128"/>
                  </a:lnTo>
                  <a:lnTo>
                    <a:pt x="0" y="25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7" name="Freeform 33"/>
            <p:cNvSpPr>
              <a:spLocks/>
            </p:cNvSpPr>
            <p:nvPr/>
          </p:nvSpPr>
          <p:spPr bwMode="auto">
            <a:xfrm>
              <a:off x="1" y="3427856"/>
              <a:ext cx="6097357" cy="2007777"/>
            </a:xfrm>
            <a:custGeom>
              <a:avLst/>
              <a:gdLst>
                <a:gd name="T0" fmla="*/ 2249 w 2249"/>
                <a:gd name="T1" fmla="*/ 0 h 878"/>
                <a:gd name="T2" fmla="*/ 0 w 2249"/>
                <a:gd name="T3" fmla="*/ 878 h 878"/>
                <a:gd name="T4" fmla="*/ 0 w 2249"/>
                <a:gd name="T5" fmla="*/ 592 h 878"/>
                <a:gd name="T6" fmla="*/ 2249 w 2249"/>
                <a:gd name="T7" fmla="*/ 0 h 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49" h="878">
                  <a:moveTo>
                    <a:pt x="2249" y="0"/>
                  </a:moveTo>
                  <a:lnTo>
                    <a:pt x="0" y="878"/>
                  </a:lnTo>
                  <a:lnTo>
                    <a:pt x="0" y="592"/>
                  </a:lnTo>
                  <a:lnTo>
                    <a:pt x="22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8" name="Freeform 34"/>
            <p:cNvSpPr>
              <a:spLocks/>
            </p:cNvSpPr>
            <p:nvPr/>
          </p:nvSpPr>
          <p:spPr bwMode="auto">
            <a:xfrm>
              <a:off x="1" y="3427856"/>
              <a:ext cx="6097357" cy="3430144"/>
            </a:xfrm>
            <a:custGeom>
              <a:avLst/>
              <a:gdLst>
                <a:gd name="T0" fmla="*/ 2249 w 2249"/>
                <a:gd name="T1" fmla="*/ 0 h 1500"/>
                <a:gd name="T2" fmla="*/ 415 w 2249"/>
                <a:gd name="T3" fmla="*/ 1500 h 1500"/>
                <a:gd name="T4" fmla="*/ 0 w 2249"/>
                <a:gd name="T5" fmla="*/ 1500 h 1500"/>
                <a:gd name="T6" fmla="*/ 0 w 2249"/>
                <a:gd name="T7" fmla="*/ 1446 h 1500"/>
                <a:gd name="T8" fmla="*/ 2249 w 2249"/>
                <a:gd name="T9" fmla="*/ 0 h 1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49" h="1500">
                  <a:moveTo>
                    <a:pt x="2249" y="0"/>
                  </a:moveTo>
                  <a:lnTo>
                    <a:pt x="415" y="1500"/>
                  </a:lnTo>
                  <a:lnTo>
                    <a:pt x="0" y="1500"/>
                  </a:lnTo>
                  <a:lnTo>
                    <a:pt x="0" y="1446"/>
                  </a:lnTo>
                  <a:lnTo>
                    <a:pt x="22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9" name="Freeform 35"/>
            <p:cNvSpPr>
              <a:spLocks/>
            </p:cNvSpPr>
            <p:nvPr/>
          </p:nvSpPr>
          <p:spPr bwMode="auto">
            <a:xfrm>
              <a:off x="2770787" y="3427856"/>
              <a:ext cx="3326571" cy="3430144"/>
            </a:xfrm>
            <a:custGeom>
              <a:avLst/>
              <a:gdLst>
                <a:gd name="T0" fmla="*/ 1227 w 1227"/>
                <a:gd name="T1" fmla="*/ 0 h 1500"/>
                <a:gd name="T2" fmla="*/ 263 w 1227"/>
                <a:gd name="T3" fmla="*/ 1500 h 1500"/>
                <a:gd name="T4" fmla="*/ 0 w 1227"/>
                <a:gd name="T5" fmla="*/ 1500 h 1500"/>
                <a:gd name="T6" fmla="*/ 1227 w 1227"/>
                <a:gd name="T7" fmla="*/ 0 h 1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27" h="1500">
                  <a:moveTo>
                    <a:pt x="1227" y="0"/>
                  </a:moveTo>
                  <a:lnTo>
                    <a:pt x="263" y="1500"/>
                  </a:lnTo>
                  <a:lnTo>
                    <a:pt x="0" y="1500"/>
                  </a:lnTo>
                  <a:lnTo>
                    <a:pt x="12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0" name="Freeform 38"/>
            <p:cNvSpPr>
              <a:spLocks/>
            </p:cNvSpPr>
            <p:nvPr/>
          </p:nvSpPr>
          <p:spPr bwMode="auto">
            <a:xfrm>
              <a:off x="6097356" y="3427856"/>
              <a:ext cx="1575174" cy="3430144"/>
            </a:xfrm>
            <a:custGeom>
              <a:avLst/>
              <a:gdLst>
                <a:gd name="T0" fmla="*/ 0 w 581"/>
                <a:gd name="T1" fmla="*/ 0 h 1500"/>
                <a:gd name="T2" fmla="*/ 581 w 581"/>
                <a:gd name="T3" fmla="*/ 1500 h 1500"/>
                <a:gd name="T4" fmla="*/ 393 w 581"/>
                <a:gd name="T5" fmla="*/ 1500 h 1500"/>
                <a:gd name="T6" fmla="*/ 0 w 581"/>
                <a:gd name="T7" fmla="*/ 0 h 1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1" h="1500">
                  <a:moveTo>
                    <a:pt x="0" y="0"/>
                  </a:moveTo>
                  <a:lnTo>
                    <a:pt x="581" y="1500"/>
                  </a:lnTo>
                  <a:lnTo>
                    <a:pt x="393" y="150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1" name="Freeform 39"/>
            <p:cNvSpPr>
              <a:spLocks/>
            </p:cNvSpPr>
            <p:nvPr/>
          </p:nvSpPr>
          <p:spPr bwMode="auto">
            <a:xfrm>
              <a:off x="6097356" y="3427856"/>
              <a:ext cx="3318437" cy="3430144"/>
            </a:xfrm>
            <a:custGeom>
              <a:avLst/>
              <a:gdLst>
                <a:gd name="T0" fmla="*/ 0 w 1224"/>
                <a:gd name="T1" fmla="*/ 0 h 1500"/>
                <a:gd name="T2" fmla="*/ 1224 w 1224"/>
                <a:gd name="T3" fmla="*/ 1500 h 1500"/>
                <a:gd name="T4" fmla="*/ 961 w 1224"/>
                <a:gd name="T5" fmla="*/ 1500 h 1500"/>
                <a:gd name="T6" fmla="*/ 0 w 1224"/>
                <a:gd name="T7" fmla="*/ 0 h 1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24" h="1500">
                  <a:moveTo>
                    <a:pt x="0" y="0"/>
                  </a:moveTo>
                  <a:lnTo>
                    <a:pt x="1224" y="1500"/>
                  </a:lnTo>
                  <a:lnTo>
                    <a:pt x="961" y="150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2" name="Freeform 40"/>
            <p:cNvSpPr>
              <a:spLocks/>
            </p:cNvSpPr>
            <p:nvPr/>
          </p:nvSpPr>
          <p:spPr bwMode="auto">
            <a:xfrm>
              <a:off x="6097356" y="3427856"/>
              <a:ext cx="6094645" cy="3430144"/>
            </a:xfrm>
            <a:custGeom>
              <a:avLst/>
              <a:gdLst>
                <a:gd name="T0" fmla="*/ 0 w 2248"/>
                <a:gd name="T1" fmla="*/ 0 h 1500"/>
                <a:gd name="T2" fmla="*/ 2248 w 2248"/>
                <a:gd name="T3" fmla="*/ 1446 h 1500"/>
                <a:gd name="T4" fmla="*/ 2248 w 2248"/>
                <a:gd name="T5" fmla="*/ 1500 h 1500"/>
                <a:gd name="T6" fmla="*/ 1831 w 2248"/>
                <a:gd name="T7" fmla="*/ 1500 h 1500"/>
                <a:gd name="T8" fmla="*/ 0 w 2248"/>
                <a:gd name="T9" fmla="*/ 0 h 1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48" h="1500">
                  <a:moveTo>
                    <a:pt x="0" y="0"/>
                  </a:moveTo>
                  <a:lnTo>
                    <a:pt x="2248" y="1446"/>
                  </a:lnTo>
                  <a:lnTo>
                    <a:pt x="2248" y="1500"/>
                  </a:lnTo>
                  <a:lnTo>
                    <a:pt x="1831" y="150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3" name="Freeform 41"/>
            <p:cNvSpPr>
              <a:spLocks/>
            </p:cNvSpPr>
            <p:nvPr/>
          </p:nvSpPr>
          <p:spPr bwMode="auto">
            <a:xfrm>
              <a:off x="6097356" y="3427856"/>
              <a:ext cx="6094645" cy="2007777"/>
            </a:xfrm>
            <a:custGeom>
              <a:avLst/>
              <a:gdLst>
                <a:gd name="T0" fmla="*/ 0 w 2248"/>
                <a:gd name="T1" fmla="*/ 0 h 878"/>
                <a:gd name="T2" fmla="*/ 2248 w 2248"/>
                <a:gd name="T3" fmla="*/ 592 h 878"/>
                <a:gd name="T4" fmla="*/ 2248 w 2248"/>
                <a:gd name="T5" fmla="*/ 878 h 878"/>
                <a:gd name="T6" fmla="*/ 0 w 2248"/>
                <a:gd name="T7" fmla="*/ 0 h 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48" h="878">
                  <a:moveTo>
                    <a:pt x="0" y="0"/>
                  </a:moveTo>
                  <a:lnTo>
                    <a:pt x="2248" y="592"/>
                  </a:lnTo>
                  <a:lnTo>
                    <a:pt x="2248" y="87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4" name="Freeform 42"/>
            <p:cNvSpPr>
              <a:spLocks/>
            </p:cNvSpPr>
            <p:nvPr/>
          </p:nvSpPr>
          <p:spPr bwMode="auto">
            <a:xfrm>
              <a:off x="6097356" y="3135151"/>
              <a:ext cx="6094645" cy="592272"/>
            </a:xfrm>
            <a:custGeom>
              <a:avLst/>
              <a:gdLst>
                <a:gd name="T0" fmla="*/ 2248 w 2248"/>
                <a:gd name="T1" fmla="*/ 0 h 259"/>
                <a:gd name="T2" fmla="*/ 2248 w 2248"/>
                <a:gd name="T3" fmla="*/ 259 h 259"/>
                <a:gd name="T4" fmla="*/ 0 w 2248"/>
                <a:gd name="T5" fmla="*/ 128 h 259"/>
                <a:gd name="T6" fmla="*/ 2248 w 2248"/>
                <a:gd name="T7" fmla="*/ 0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48" h="259">
                  <a:moveTo>
                    <a:pt x="2248" y="0"/>
                  </a:moveTo>
                  <a:lnTo>
                    <a:pt x="2248" y="259"/>
                  </a:lnTo>
                  <a:lnTo>
                    <a:pt x="0" y="128"/>
                  </a:lnTo>
                  <a:lnTo>
                    <a:pt x="22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5" name="Freeform 43"/>
            <p:cNvSpPr>
              <a:spLocks/>
            </p:cNvSpPr>
            <p:nvPr/>
          </p:nvSpPr>
          <p:spPr bwMode="auto">
            <a:xfrm>
              <a:off x="6097356" y="1426940"/>
              <a:ext cx="6094645" cy="2000918"/>
            </a:xfrm>
            <a:custGeom>
              <a:avLst/>
              <a:gdLst>
                <a:gd name="T0" fmla="*/ 2248 w 2248"/>
                <a:gd name="T1" fmla="*/ 0 h 875"/>
                <a:gd name="T2" fmla="*/ 2248 w 2248"/>
                <a:gd name="T3" fmla="*/ 286 h 875"/>
                <a:gd name="T4" fmla="*/ 0 w 2248"/>
                <a:gd name="T5" fmla="*/ 875 h 875"/>
                <a:gd name="T6" fmla="*/ 2248 w 2248"/>
                <a:gd name="T7" fmla="*/ 0 h 8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48" h="875">
                  <a:moveTo>
                    <a:pt x="2248" y="0"/>
                  </a:moveTo>
                  <a:lnTo>
                    <a:pt x="2248" y="286"/>
                  </a:lnTo>
                  <a:lnTo>
                    <a:pt x="0" y="875"/>
                  </a:lnTo>
                  <a:lnTo>
                    <a:pt x="22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6" name="Freeform 44"/>
            <p:cNvSpPr>
              <a:spLocks/>
            </p:cNvSpPr>
            <p:nvPr/>
          </p:nvSpPr>
          <p:spPr bwMode="auto">
            <a:xfrm>
              <a:off x="6097356" y="0"/>
              <a:ext cx="6094645" cy="3427858"/>
            </a:xfrm>
            <a:custGeom>
              <a:avLst/>
              <a:gdLst>
                <a:gd name="T0" fmla="*/ 1831 w 2248"/>
                <a:gd name="T1" fmla="*/ 0 h 1499"/>
                <a:gd name="T2" fmla="*/ 2248 w 2248"/>
                <a:gd name="T3" fmla="*/ 0 h 1499"/>
                <a:gd name="T4" fmla="*/ 2248 w 2248"/>
                <a:gd name="T5" fmla="*/ 56 h 1499"/>
                <a:gd name="T6" fmla="*/ 0 w 2248"/>
                <a:gd name="T7" fmla="*/ 1499 h 1499"/>
                <a:gd name="T8" fmla="*/ 1831 w 2248"/>
                <a:gd name="T9" fmla="*/ 0 h 1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48" h="1499">
                  <a:moveTo>
                    <a:pt x="1831" y="0"/>
                  </a:moveTo>
                  <a:lnTo>
                    <a:pt x="2248" y="0"/>
                  </a:lnTo>
                  <a:lnTo>
                    <a:pt x="2248" y="56"/>
                  </a:lnTo>
                  <a:lnTo>
                    <a:pt x="0" y="1499"/>
                  </a:lnTo>
                  <a:lnTo>
                    <a:pt x="18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7" name="Freeform 45"/>
            <p:cNvSpPr>
              <a:spLocks/>
            </p:cNvSpPr>
            <p:nvPr/>
          </p:nvSpPr>
          <p:spPr bwMode="auto">
            <a:xfrm>
              <a:off x="6097356" y="0"/>
              <a:ext cx="3318437" cy="3427858"/>
            </a:xfrm>
            <a:custGeom>
              <a:avLst/>
              <a:gdLst>
                <a:gd name="T0" fmla="*/ 961 w 1224"/>
                <a:gd name="T1" fmla="*/ 0 h 1499"/>
                <a:gd name="T2" fmla="*/ 1224 w 1224"/>
                <a:gd name="T3" fmla="*/ 0 h 1499"/>
                <a:gd name="T4" fmla="*/ 0 w 1224"/>
                <a:gd name="T5" fmla="*/ 1499 h 1499"/>
                <a:gd name="T6" fmla="*/ 961 w 1224"/>
                <a:gd name="T7" fmla="*/ 0 h 1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24" h="1499">
                  <a:moveTo>
                    <a:pt x="961" y="0"/>
                  </a:moveTo>
                  <a:lnTo>
                    <a:pt x="1224" y="0"/>
                  </a:lnTo>
                  <a:lnTo>
                    <a:pt x="0" y="1499"/>
                  </a:lnTo>
                  <a:lnTo>
                    <a:pt x="9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8" name="Freeform 46"/>
            <p:cNvSpPr>
              <a:spLocks/>
            </p:cNvSpPr>
            <p:nvPr/>
          </p:nvSpPr>
          <p:spPr bwMode="auto">
            <a:xfrm>
              <a:off x="6097356" y="0"/>
              <a:ext cx="1575174" cy="3427858"/>
            </a:xfrm>
            <a:custGeom>
              <a:avLst/>
              <a:gdLst>
                <a:gd name="T0" fmla="*/ 393 w 581"/>
                <a:gd name="T1" fmla="*/ 0 h 1499"/>
                <a:gd name="T2" fmla="*/ 581 w 581"/>
                <a:gd name="T3" fmla="*/ 0 h 1499"/>
                <a:gd name="T4" fmla="*/ 0 w 581"/>
                <a:gd name="T5" fmla="*/ 1499 h 1499"/>
                <a:gd name="T6" fmla="*/ 393 w 581"/>
                <a:gd name="T7" fmla="*/ 0 h 1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1" h="1499">
                  <a:moveTo>
                    <a:pt x="393" y="0"/>
                  </a:moveTo>
                  <a:lnTo>
                    <a:pt x="581" y="0"/>
                  </a:lnTo>
                  <a:lnTo>
                    <a:pt x="0" y="1499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9" name="Freeform 27"/>
            <p:cNvSpPr>
              <a:spLocks/>
            </p:cNvSpPr>
            <p:nvPr/>
          </p:nvSpPr>
          <p:spPr bwMode="auto">
            <a:xfrm flipV="1">
              <a:off x="5851132" y="3430142"/>
              <a:ext cx="469028" cy="3427858"/>
            </a:xfrm>
            <a:custGeom>
              <a:avLst/>
              <a:gdLst>
                <a:gd name="T0" fmla="*/ 0 w 173"/>
                <a:gd name="T1" fmla="*/ 0 h 1499"/>
                <a:gd name="T2" fmla="*/ 173 w 173"/>
                <a:gd name="T3" fmla="*/ 0 h 1499"/>
                <a:gd name="T4" fmla="*/ 87 w 173"/>
                <a:gd name="T5" fmla="*/ 1499 h 1499"/>
                <a:gd name="T6" fmla="*/ 0 w 173"/>
                <a:gd name="T7" fmla="*/ 0 h 1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3" h="1499">
                  <a:moveTo>
                    <a:pt x="0" y="0"/>
                  </a:moveTo>
                  <a:lnTo>
                    <a:pt x="173" y="0"/>
                  </a:lnTo>
                  <a:lnTo>
                    <a:pt x="87" y="149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0" name="Freeform 81"/>
            <p:cNvSpPr>
              <a:spLocks/>
            </p:cNvSpPr>
            <p:nvPr/>
          </p:nvSpPr>
          <p:spPr bwMode="auto">
            <a:xfrm flipH="1">
              <a:off x="4511888" y="3427856"/>
              <a:ext cx="1575174" cy="3430144"/>
            </a:xfrm>
            <a:custGeom>
              <a:avLst/>
              <a:gdLst>
                <a:gd name="T0" fmla="*/ 0 w 581"/>
                <a:gd name="T1" fmla="*/ 0 h 1500"/>
                <a:gd name="T2" fmla="*/ 581 w 581"/>
                <a:gd name="T3" fmla="*/ 1500 h 1500"/>
                <a:gd name="T4" fmla="*/ 393 w 581"/>
                <a:gd name="T5" fmla="*/ 1500 h 1500"/>
                <a:gd name="T6" fmla="*/ 0 w 581"/>
                <a:gd name="T7" fmla="*/ 0 h 1500"/>
                <a:gd name="T8" fmla="*/ 0 w 581"/>
                <a:gd name="T9" fmla="*/ 0 h 1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1" h="1500">
                  <a:moveTo>
                    <a:pt x="0" y="0"/>
                  </a:moveTo>
                  <a:lnTo>
                    <a:pt x="581" y="1500"/>
                  </a:lnTo>
                  <a:lnTo>
                    <a:pt x="393" y="150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939" name="Rectangle 938"/>
          <p:cNvSpPr/>
          <p:nvPr/>
        </p:nvSpPr>
        <p:spPr>
          <a:xfrm>
            <a:off x="-2" y="3930772"/>
            <a:ext cx="12192001" cy="292722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37" name="Group 1136"/>
          <p:cNvGrpSpPr/>
          <p:nvPr/>
        </p:nvGrpSpPr>
        <p:grpSpPr>
          <a:xfrm>
            <a:off x="147902" y="4056675"/>
            <a:ext cx="11896192" cy="2670608"/>
            <a:chOff x="147902" y="4056675"/>
            <a:chExt cx="11896192" cy="2670608"/>
          </a:xfrm>
        </p:grpSpPr>
        <p:sp>
          <p:nvSpPr>
            <p:cNvPr id="919" name="Freeform 389"/>
            <p:cNvSpPr>
              <a:spLocks/>
            </p:cNvSpPr>
            <p:nvPr/>
          </p:nvSpPr>
          <p:spPr bwMode="auto">
            <a:xfrm>
              <a:off x="147902" y="4056722"/>
              <a:ext cx="113731" cy="113729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8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8 w 41"/>
                <a:gd name="T25" fmla="*/ 38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1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0" name="Freeform 390"/>
            <p:cNvSpPr>
              <a:spLocks/>
            </p:cNvSpPr>
            <p:nvPr/>
          </p:nvSpPr>
          <p:spPr bwMode="auto">
            <a:xfrm>
              <a:off x="807536" y="4056722"/>
              <a:ext cx="113731" cy="113729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4 w 41"/>
                <a:gd name="T23" fmla="*/ 41 h 41"/>
                <a:gd name="T24" fmla="*/ 8 w 41"/>
                <a:gd name="T25" fmla="*/ 38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9 h 41"/>
                <a:gd name="T36" fmla="*/ 8 w 41"/>
                <a:gd name="T37" fmla="*/ 4 h 41"/>
                <a:gd name="T38" fmla="*/ 14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1" name="Freeform 391"/>
            <p:cNvSpPr>
              <a:spLocks/>
            </p:cNvSpPr>
            <p:nvPr/>
          </p:nvSpPr>
          <p:spPr bwMode="auto">
            <a:xfrm>
              <a:off x="1455801" y="4056722"/>
              <a:ext cx="119419" cy="113729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21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" name="Freeform 392"/>
            <p:cNvSpPr>
              <a:spLocks/>
            </p:cNvSpPr>
            <p:nvPr/>
          </p:nvSpPr>
          <p:spPr bwMode="auto">
            <a:xfrm>
              <a:off x="2109748" y="4056722"/>
              <a:ext cx="119419" cy="113729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2 h 41"/>
                <a:gd name="T4" fmla="*/ 34 w 42"/>
                <a:gd name="T5" fmla="*/ 4 h 41"/>
                <a:gd name="T6" fmla="*/ 38 w 42"/>
                <a:gd name="T7" fmla="*/ 9 h 41"/>
                <a:gd name="T8" fmla="*/ 41 w 42"/>
                <a:gd name="T9" fmla="*/ 14 h 41"/>
                <a:gd name="T10" fmla="*/ 42 w 42"/>
                <a:gd name="T11" fmla="*/ 21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8 h 41"/>
                <a:gd name="T18" fmla="*/ 28 w 42"/>
                <a:gd name="T19" fmla="*/ 41 h 41"/>
                <a:gd name="T20" fmla="*/ 21 w 42"/>
                <a:gd name="T21" fmla="*/ 41 h 41"/>
                <a:gd name="T22" fmla="*/ 14 w 42"/>
                <a:gd name="T23" fmla="*/ 41 h 41"/>
                <a:gd name="T24" fmla="*/ 9 w 42"/>
                <a:gd name="T25" fmla="*/ 38 h 41"/>
                <a:gd name="T26" fmla="*/ 4 w 42"/>
                <a:gd name="T27" fmla="*/ 32 h 41"/>
                <a:gd name="T28" fmla="*/ 2 w 42"/>
                <a:gd name="T29" fmla="*/ 27 h 41"/>
                <a:gd name="T30" fmla="*/ 0 w 42"/>
                <a:gd name="T31" fmla="*/ 21 h 41"/>
                <a:gd name="T32" fmla="*/ 2 w 42"/>
                <a:gd name="T33" fmla="*/ 14 h 41"/>
                <a:gd name="T34" fmla="*/ 4 w 42"/>
                <a:gd name="T35" fmla="*/ 9 h 41"/>
                <a:gd name="T36" fmla="*/ 9 w 42"/>
                <a:gd name="T37" fmla="*/ 4 h 41"/>
                <a:gd name="T38" fmla="*/ 14 w 42"/>
                <a:gd name="T39" fmla="*/ 2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2"/>
                  </a:lnTo>
                  <a:lnTo>
                    <a:pt x="34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2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8"/>
                  </a:lnTo>
                  <a:lnTo>
                    <a:pt x="28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" name="Freeform 393"/>
            <p:cNvSpPr>
              <a:spLocks/>
            </p:cNvSpPr>
            <p:nvPr/>
          </p:nvSpPr>
          <p:spPr bwMode="auto">
            <a:xfrm>
              <a:off x="2769383" y="4056722"/>
              <a:ext cx="113731" cy="113729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4" name="Freeform 394"/>
            <p:cNvSpPr>
              <a:spLocks/>
            </p:cNvSpPr>
            <p:nvPr/>
          </p:nvSpPr>
          <p:spPr bwMode="auto">
            <a:xfrm>
              <a:off x="3417644" y="4056722"/>
              <a:ext cx="119419" cy="113729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2 h 41"/>
                <a:gd name="T4" fmla="*/ 33 w 40"/>
                <a:gd name="T5" fmla="*/ 4 h 41"/>
                <a:gd name="T6" fmla="*/ 38 w 40"/>
                <a:gd name="T7" fmla="*/ 9 h 41"/>
                <a:gd name="T8" fmla="*/ 40 w 40"/>
                <a:gd name="T9" fmla="*/ 14 h 41"/>
                <a:gd name="T10" fmla="*/ 40 w 40"/>
                <a:gd name="T11" fmla="*/ 21 h 41"/>
                <a:gd name="T12" fmla="*/ 40 w 40"/>
                <a:gd name="T13" fmla="*/ 27 h 41"/>
                <a:gd name="T14" fmla="*/ 38 w 40"/>
                <a:gd name="T15" fmla="*/ 32 h 41"/>
                <a:gd name="T16" fmla="*/ 33 w 40"/>
                <a:gd name="T17" fmla="*/ 38 h 41"/>
                <a:gd name="T18" fmla="*/ 26 w 40"/>
                <a:gd name="T19" fmla="*/ 41 h 41"/>
                <a:gd name="T20" fmla="*/ 21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2"/>
                  </a:lnTo>
                  <a:lnTo>
                    <a:pt x="33" y="4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0" y="21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3" y="38"/>
                  </a:lnTo>
                  <a:lnTo>
                    <a:pt x="26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5" name="Freeform 395"/>
            <p:cNvSpPr>
              <a:spLocks/>
            </p:cNvSpPr>
            <p:nvPr/>
          </p:nvSpPr>
          <p:spPr bwMode="auto">
            <a:xfrm>
              <a:off x="4077282" y="4056722"/>
              <a:ext cx="113731" cy="113729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19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0 w 40"/>
                <a:gd name="T29" fmla="*/ 27 h 41"/>
                <a:gd name="T30" fmla="*/ 0 w 40"/>
                <a:gd name="T31" fmla="*/ 21 h 41"/>
                <a:gd name="T32" fmla="*/ 0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6" name="Freeform 396"/>
            <p:cNvSpPr>
              <a:spLocks/>
            </p:cNvSpPr>
            <p:nvPr/>
          </p:nvSpPr>
          <p:spPr bwMode="auto">
            <a:xfrm>
              <a:off x="4731232" y="4056722"/>
              <a:ext cx="113731" cy="113729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2 h 41"/>
                <a:gd name="T4" fmla="*/ 33 w 41"/>
                <a:gd name="T5" fmla="*/ 4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8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2"/>
                  </a:lnTo>
                  <a:lnTo>
                    <a:pt x="33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7" name="Freeform 397"/>
            <p:cNvSpPr>
              <a:spLocks/>
            </p:cNvSpPr>
            <p:nvPr/>
          </p:nvSpPr>
          <p:spPr bwMode="auto">
            <a:xfrm>
              <a:off x="5385182" y="4056722"/>
              <a:ext cx="119419" cy="113729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3 w 41"/>
                <a:gd name="T5" fmla="*/ 4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1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8" name="Freeform 398"/>
            <p:cNvSpPr>
              <a:spLocks/>
            </p:cNvSpPr>
            <p:nvPr/>
          </p:nvSpPr>
          <p:spPr bwMode="auto">
            <a:xfrm>
              <a:off x="6039136" y="4056722"/>
              <a:ext cx="113731" cy="113729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8 w 41"/>
                <a:gd name="T25" fmla="*/ 38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1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9" name="Freeform 399"/>
            <p:cNvSpPr>
              <a:spLocks/>
            </p:cNvSpPr>
            <p:nvPr/>
          </p:nvSpPr>
          <p:spPr bwMode="auto">
            <a:xfrm>
              <a:off x="6693079" y="4056722"/>
              <a:ext cx="119419" cy="113729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2 h 41"/>
                <a:gd name="T4" fmla="*/ 33 w 42"/>
                <a:gd name="T5" fmla="*/ 4 h 41"/>
                <a:gd name="T6" fmla="*/ 37 w 42"/>
                <a:gd name="T7" fmla="*/ 9 h 41"/>
                <a:gd name="T8" fmla="*/ 40 w 42"/>
                <a:gd name="T9" fmla="*/ 14 h 41"/>
                <a:gd name="T10" fmla="*/ 42 w 42"/>
                <a:gd name="T11" fmla="*/ 21 h 41"/>
                <a:gd name="T12" fmla="*/ 40 w 42"/>
                <a:gd name="T13" fmla="*/ 27 h 41"/>
                <a:gd name="T14" fmla="*/ 37 w 42"/>
                <a:gd name="T15" fmla="*/ 32 h 41"/>
                <a:gd name="T16" fmla="*/ 33 w 42"/>
                <a:gd name="T17" fmla="*/ 38 h 41"/>
                <a:gd name="T18" fmla="*/ 28 w 42"/>
                <a:gd name="T19" fmla="*/ 41 h 41"/>
                <a:gd name="T20" fmla="*/ 21 w 42"/>
                <a:gd name="T21" fmla="*/ 41 h 41"/>
                <a:gd name="T22" fmla="*/ 14 w 42"/>
                <a:gd name="T23" fmla="*/ 41 h 41"/>
                <a:gd name="T24" fmla="*/ 8 w 42"/>
                <a:gd name="T25" fmla="*/ 38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1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4 h 41"/>
                <a:gd name="T38" fmla="*/ 14 w 42"/>
                <a:gd name="T39" fmla="*/ 2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2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2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8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0" name="Freeform 400"/>
            <p:cNvSpPr>
              <a:spLocks/>
            </p:cNvSpPr>
            <p:nvPr/>
          </p:nvSpPr>
          <p:spPr bwMode="auto">
            <a:xfrm>
              <a:off x="7347029" y="4056722"/>
              <a:ext cx="119419" cy="113729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19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1" name="Freeform 401"/>
            <p:cNvSpPr>
              <a:spLocks/>
            </p:cNvSpPr>
            <p:nvPr/>
          </p:nvSpPr>
          <p:spPr bwMode="auto">
            <a:xfrm>
              <a:off x="8000979" y="4056722"/>
              <a:ext cx="113731" cy="113729"/>
            </a:xfrm>
            <a:custGeom>
              <a:avLst/>
              <a:gdLst>
                <a:gd name="T0" fmla="*/ 21 w 41"/>
                <a:gd name="T1" fmla="*/ 0 h 41"/>
                <a:gd name="T2" fmla="*/ 28 w 41"/>
                <a:gd name="T3" fmla="*/ 2 h 41"/>
                <a:gd name="T4" fmla="*/ 34 w 41"/>
                <a:gd name="T5" fmla="*/ 4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8 w 41"/>
                <a:gd name="T15" fmla="*/ 32 h 41"/>
                <a:gd name="T16" fmla="*/ 34 w 41"/>
                <a:gd name="T17" fmla="*/ 38 h 41"/>
                <a:gd name="T18" fmla="*/ 28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8" y="2"/>
                  </a:lnTo>
                  <a:lnTo>
                    <a:pt x="34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8"/>
                  </a:lnTo>
                  <a:lnTo>
                    <a:pt x="28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2" name="Freeform 402"/>
            <p:cNvSpPr>
              <a:spLocks/>
            </p:cNvSpPr>
            <p:nvPr/>
          </p:nvSpPr>
          <p:spPr bwMode="auto">
            <a:xfrm>
              <a:off x="8660613" y="4056722"/>
              <a:ext cx="113731" cy="113729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4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4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3" name="Freeform 403"/>
            <p:cNvSpPr>
              <a:spLocks/>
            </p:cNvSpPr>
            <p:nvPr/>
          </p:nvSpPr>
          <p:spPr bwMode="auto">
            <a:xfrm>
              <a:off x="9308878" y="4056722"/>
              <a:ext cx="119419" cy="113729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8 w 40"/>
                <a:gd name="T7" fmla="*/ 9 h 41"/>
                <a:gd name="T8" fmla="*/ 40 w 40"/>
                <a:gd name="T9" fmla="*/ 14 h 41"/>
                <a:gd name="T10" fmla="*/ 40 w 40"/>
                <a:gd name="T11" fmla="*/ 21 h 41"/>
                <a:gd name="T12" fmla="*/ 40 w 40"/>
                <a:gd name="T13" fmla="*/ 27 h 41"/>
                <a:gd name="T14" fmla="*/ 38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21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0" y="21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4" name="Freeform 404"/>
            <p:cNvSpPr>
              <a:spLocks/>
            </p:cNvSpPr>
            <p:nvPr/>
          </p:nvSpPr>
          <p:spPr bwMode="auto">
            <a:xfrm>
              <a:off x="9968517" y="4056722"/>
              <a:ext cx="113731" cy="113729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19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3 w 40"/>
                <a:gd name="T27" fmla="*/ 32 h 41"/>
                <a:gd name="T28" fmla="*/ 0 w 40"/>
                <a:gd name="T29" fmla="*/ 27 h 41"/>
                <a:gd name="T30" fmla="*/ 0 w 40"/>
                <a:gd name="T31" fmla="*/ 21 h 41"/>
                <a:gd name="T32" fmla="*/ 0 w 40"/>
                <a:gd name="T33" fmla="*/ 14 h 41"/>
                <a:gd name="T34" fmla="*/ 3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5" name="Freeform 405"/>
            <p:cNvSpPr>
              <a:spLocks/>
            </p:cNvSpPr>
            <p:nvPr/>
          </p:nvSpPr>
          <p:spPr bwMode="auto">
            <a:xfrm>
              <a:off x="10622463" y="4056722"/>
              <a:ext cx="113731" cy="113729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2 h 41"/>
                <a:gd name="T4" fmla="*/ 33 w 41"/>
                <a:gd name="T5" fmla="*/ 4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1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2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6" name="Freeform 407"/>
            <p:cNvSpPr>
              <a:spLocks/>
            </p:cNvSpPr>
            <p:nvPr/>
          </p:nvSpPr>
          <p:spPr bwMode="auto">
            <a:xfrm>
              <a:off x="11276410" y="4056675"/>
              <a:ext cx="119419" cy="113729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2 h 41"/>
                <a:gd name="T4" fmla="*/ 34 w 42"/>
                <a:gd name="T5" fmla="*/ 4 h 41"/>
                <a:gd name="T6" fmla="*/ 38 w 42"/>
                <a:gd name="T7" fmla="*/ 9 h 41"/>
                <a:gd name="T8" fmla="*/ 41 w 42"/>
                <a:gd name="T9" fmla="*/ 14 h 41"/>
                <a:gd name="T10" fmla="*/ 42 w 42"/>
                <a:gd name="T11" fmla="*/ 21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8 h 41"/>
                <a:gd name="T18" fmla="*/ 28 w 42"/>
                <a:gd name="T19" fmla="*/ 41 h 41"/>
                <a:gd name="T20" fmla="*/ 21 w 42"/>
                <a:gd name="T21" fmla="*/ 41 h 41"/>
                <a:gd name="T22" fmla="*/ 14 w 42"/>
                <a:gd name="T23" fmla="*/ 41 h 41"/>
                <a:gd name="T24" fmla="*/ 8 w 42"/>
                <a:gd name="T25" fmla="*/ 38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1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4 h 41"/>
                <a:gd name="T38" fmla="*/ 14 w 42"/>
                <a:gd name="T39" fmla="*/ 2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2"/>
                  </a:lnTo>
                  <a:lnTo>
                    <a:pt x="34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2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8"/>
                  </a:lnTo>
                  <a:lnTo>
                    <a:pt x="28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7" name="Freeform 408"/>
            <p:cNvSpPr>
              <a:spLocks/>
            </p:cNvSpPr>
            <p:nvPr/>
          </p:nvSpPr>
          <p:spPr bwMode="auto">
            <a:xfrm>
              <a:off x="11930359" y="4056679"/>
              <a:ext cx="113731" cy="113729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4 w 41"/>
                <a:gd name="T23" fmla="*/ 41 h 41"/>
                <a:gd name="T24" fmla="*/ 8 w 41"/>
                <a:gd name="T25" fmla="*/ 38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1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4 h 41"/>
                <a:gd name="T38" fmla="*/ 14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5" name="Freeform 329"/>
            <p:cNvSpPr>
              <a:spLocks/>
            </p:cNvSpPr>
            <p:nvPr/>
          </p:nvSpPr>
          <p:spPr bwMode="auto">
            <a:xfrm>
              <a:off x="472032" y="4646040"/>
              <a:ext cx="119419" cy="113729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2 h 41"/>
                <a:gd name="T4" fmla="*/ 33 w 42"/>
                <a:gd name="T5" fmla="*/ 4 h 41"/>
                <a:gd name="T6" fmla="*/ 38 w 42"/>
                <a:gd name="T7" fmla="*/ 9 h 41"/>
                <a:gd name="T8" fmla="*/ 40 w 42"/>
                <a:gd name="T9" fmla="*/ 14 h 41"/>
                <a:gd name="T10" fmla="*/ 42 w 42"/>
                <a:gd name="T11" fmla="*/ 20 h 41"/>
                <a:gd name="T12" fmla="*/ 40 w 42"/>
                <a:gd name="T13" fmla="*/ 27 h 41"/>
                <a:gd name="T14" fmla="*/ 38 w 42"/>
                <a:gd name="T15" fmla="*/ 32 h 41"/>
                <a:gd name="T16" fmla="*/ 33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8 w 42"/>
                <a:gd name="T25" fmla="*/ 37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4 h 41"/>
                <a:gd name="T38" fmla="*/ 14 w 42"/>
                <a:gd name="T39" fmla="*/ 2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2"/>
                  </a:lnTo>
                  <a:lnTo>
                    <a:pt x="33" y="4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2" y="20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3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6" name="Freeform 330"/>
            <p:cNvSpPr>
              <a:spLocks/>
            </p:cNvSpPr>
            <p:nvPr/>
          </p:nvSpPr>
          <p:spPr bwMode="auto">
            <a:xfrm>
              <a:off x="1131667" y="4646040"/>
              <a:ext cx="113731" cy="113729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7" name="Freeform 331"/>
            <p:cNvSpPr>
              <a:spLocks/>
            </p:cNvSpPr>
            <p:nvPr/>
          </p:nvSpPr>
          <p:spPr bwMode="auto">
            <a:xfrm>
              <a:off x="1785621" y="4646040"/>
              <a:ext cx="113731" cy="113729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2 h 41"/>
                <a:gd name="T4" fmla="*/ 33 w 41"/>
                <a:gd name="T5" fmla="*/ 4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2"/>
                  </a:lnTo>
                  <a:lnTo>
                    <a:pt x="33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8" name="Freeform 332"/>
            <p:cNvSpPr>
              <a:spLocks/>
            </p:cNvSpPr>
            <p:nvPr/>
          </p:nvSpPr>
          <p:spPr bwMode="auto">
            <a:xfrm>
              <a:off x="2439563" y="4646040"/>
              <a:ext cx="119419" cy="113729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3 w 41"/>
                <a:gd name="T5" fmla="*/ 4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9" name="Freeform 333"/>
            <p:cNvSpPr>
              <a:spLocks/>
            </p:cNvSpPr>
            <p:nvPr/>
          </p:nvSpPr>
          <p:spPr bwMode="auto">
            <a:xfrm>
              <a:off x="3093517" y="4646040"/>
              <a:ext cx="113731" cy="113729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6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0" name="Freeform 334"/>
            <p:cNvSpPr>
              <a:spLocks/>
            </p:cNvSpPr>
            <p:nvPr/>
          </p:nvSpPr>
          <p:spPr bwMode="auto">
            <a:xfrm>
              <a:off x="3753152" y="4646040"/>
              <a:ext cx="113731" cy="113729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3 w 41"/>
                <a:gd name="T23" fmla="*/ 39 h 41"/>
                <a:gd name="T24" fmla="*/ 7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7 w 41"/>
                <a:gd name="T37" fmla="*/ 4 h 41"/>
                <a:gd name="T38" fmla="*/ 13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3" y="39"/>
                  </a:lnTo>
                  <a:lnTo>
                    <a:pt x="7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7" y="4"/>
                  </a:lnTo>
                  <a:lnTo>
                    <a:pt x="13" y="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1" name="Freeform 335"/>
            <p:cNvSpPr>
              <a:spLocks/>
            </p:cNvSpPr>
            <p:nvPr/>
          </p:nvSpPr>
          <p:spPr bwMode="auto">
            <a:xfrm>
              <a:off x="4401417" y="4646040"/>
              <a:ext cx="119419" cy="113729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2" name="Freeform 336"/>
            <p:cNvSpPr>
              <a:spLocks/>
            </p:cNvSpPr>
            <p:nvPr/>
          </p:nvSpPr>
          <p:spPr bwMode="auto">
            <a:xfrm>
              <a:off x="5055363" y="4646040"/>
              <a:ext cx="119419" cy="113729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2 h 41"/>
                <a:gd name="T4" fmla="*/ 34 w 42"/>
                <a:gd name="T5" fmla="*/ 4 h 41"/>
                <a:gd name="T6" fmla="*/ 38 w 42"/>
                <a:gd name="T7" fmla="*/ 9 h 41"/>
                <a:gd name="T8" fmla="*/ 41 w 42"/>
                <a:gd name="T9" fmla="*/ 14 h 41"/>
                <a:gd name="T10" fmla="*/ 42 w 42"/>
                <a:gd name="T11" fmla="*/ 20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9 w 42"/>
                <a:gd name="T25" fmla="*/ 37 h 41"/>
                <a:gd name="T26" fmla="*/ 4 w 42"/>
                <a:gd name="T27" fmla="*/ 32 h 41"/>
                <a:gd name="T28" fmla="*/ 2 w 42"/>
                <a:gd name="T29" fmla="*/ 27 h 41"/>
                <a:gd name="T30" fmla="*/ 0 w 42"/>
                <a:gd name="T31" fmla="*/ 20 h 41"/>
                <a:gd name="T32" fmla="*/ 2 w 42"/>
                <a:gd name="T33" fmla="*/ 14 h 41"/>
                <a:gd name="T34" fmla="*/ 4 w 42"/>
                <a:gd name="T35" fmla="*/ 9 h 41"/>
                <a:gd name="T36" fmla="*/ 9 w 42"/>
                <a:gd name="T37" fmla="*/ 4 h 41"/>
                <a:gd name="T38" fmla="*/ 14 w 42"/>
                <a:gd name="T39" fmla="*/ 2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2"/>
                  </a:lnTo>
                  <a:lnTo>
                    <a:pt x="34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2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3" name="Freeform 337"/>
            <p:cNvSpPr>
              <a:spLocks/>
            </p:cNvSpPr>
            <p:nvPr/>
          </p:nvSpPr>
          <p:spPr bwMode="auto">
            <a:xfrm>
              <a:off x="5714998" y="4646040"/>
              <a:ext cx="113731" cy="113729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4" name="Freeform 338"/>
            <p:cNvSpPr>
              <a:spLocks/>
            </p:cNvSpPr>
            <p:nvPr/>
          </p:nvSpPr>
          <p:spPr bwMode="auto">
            <a:xfrm>
              <a:off x="6363260" y="4646040"/>
              <a:ext cx="119419" cy="113729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8 w 40"/>
                <a:gd name="T7" fmla="*/ 9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8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21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5" name="Freeform 339"/>
            <p:cNvSpPr>
              <a:spLocks/>
            </p:cNvSpPr>
            <p:nvPr/>
          </p:nvSpPr>
          <p:spPr bwMode="auto">
            <a:xfrm>
              <a:off x="7022898" y="4646040"/>
              <a:ext cx="113731" cy="113729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3 w 40"/>
                <a:gd name="T27" fmla="*/ 32 h 41"/>
                <a:gd name="T28" fmla="*/ 0 w 40"/>
                <a:gd name="T29" fmla="*/ 27 h 41"/>
                <a:gd name="T30" fmla="*/ 0 w 40"/>
                <a:gd name="T31" fmla="*/ 20 h 41"/>
                <a:gd name="T32" fmla="*/ 0 w 40"/>
                <a:gd name="T33" fmla="*/ 14 h 41"/>
                <a:gd name="T34" fmla="*/ 3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6" name="Freeform 340"/>
            <p:cNvSpPr>
              <a:spLocks/>
            </p:cNvSpPr>
            <p:nvPr/>
          </p:nvSpPr>
          <p:spPr bwMode="auto">
            <a:xfrm>
              <a:off x="7676848" y="4646040"/>
              <a:ext cx="113731" cy="113729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2 h 41"/>
                <a:gd name="T4" fmla="*/ 33 w 41"/>
                <a:gd name="T5" fmla="*/ 4 h 41"/>
                <a:gd name="T6" fmla="*/ 37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2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7" name="Freeform 341"/>
            <p:cNvSpPr>
              <a:spLocks/>
            </p:cNvSpPr>
            <p:nvPr/>
          </p:nvSpPr>
          <p:spPr bwMode="auto">
            <a:xfrm>
              <a:off x="8330798" y="4646040"/>
              <a:ext cx="119419" cy="113729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3 w 41"/>
                <a:gd name="T5" fmla="*/ 4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3 w 41"/>
                <a:gd name="T23" fmla="*/ 39 h 41"/>
                <a:gd name="T24" fmla="*/ 7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7 w 41"/>
                <a:gd name="T37" fmla="*/ 4 h 41"/>
                <a:gd name="T38" fmla="*/ 13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3" y="39"/>
                  </a:lnTo>
                  <a:lnTo>
                    <a:pt x="7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7" y="4"/>
                  </a:lnTo>
                  <a:lnTo>
                    <a:pt x="13" y="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8" name="Freeform 342"/>
            <p:cNvSpPr>
              <a:spLocks/>
            </p:cNvSpPr>
            <p:nvPr/>
          </p:nvSpPr>
          <p:spPr bwMode="auto">
            <a:xfrm>
              <a:off x="8984744" y="4646040"/>
              <a:ext cx="113731" cy="113729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8 w 41"/>
                <a:gd name="T25" fmla="*/ 37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9" name="Freeform 343"/>
            <p:cNvSpPr>
              <a:spLocks/>
            </p:cNvSpPr>
            <p:nvPr/>
          </p:nvSpPr>
          <p:spPr bwMode="auto">
            <a:xfrm>
              <a:off x="9638694" y="4646040"/>
              <a:ext cx="119419" cy="113729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2 h 41"/>
                <a:gd name="T4" fmla="*/ 33 w 42"/>
                <a:gd name="T5" fmla="*/ 4 h 41"/>
                <a:gd name="T6" fmla="*/ 37 w 42"/>
                <a:gd name="T7" fmla="*/ 9 h 41"/>
                <a:gd name="T8" fmla="*/ 40 w 42"/>
                <a:gd name="T9" fmla="*/ 14 h 41"/>
                <a:gd name="T10" fmla="*/ 42 w 42"/>
                <a:gd name="T11" fmla="*/ 20 h 41"/>
                <a:gd name="T12" fmla="*/ 40 w 42"/>
                <a:gd name="T13" fmla="*/ 27 h 41"/>
                <a:gd name="T14" fmla="*/ 37 w 42"/>
                <a:gd name="T15" fmla="*/ 32 h 41"/>
                <a:gd name="T16" fmla="*/ 33 w 42"/>
                <a:gd name="T17" fmla="*/ 37 h 41"/>
                <a:gd name="T18" fmla="*/ 28 w 42"/>
                <a:gd name="T19" fmla="*/ 39 h 41"/>
                <a:gd name="T20" fmla="*/ 21 w 42"/>
                <a:gd name="T21" fmla="*/ 41 h 41"/>
                <a:gd name="T22" fmla="*/ 14 w 42"/>
                <a:gd name="T23" fmla="*/ 39 h 41"/>
                <a:gd name="T24" fmla="*/ 8 w 42"/>
                <a:gd name="T25" fmla="*/ 37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4 h 41"/>
                <a:gd name="T38" fmla="*/ 14 w 42"/>
                <a:gd name="T39" fmla="*/ 2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2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2" y="20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7"/>
                  </a:lnTo>
                  <a:lnTo>
                    <a:pt x="28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0" name="Freeform 344"/>
            <p:cNvSpPr>
              <a:spLocks/>
            </p:cNvSpPr>
            <p:nvPr/>
          </p:nvSpPr>
          <p:spPr bwMode="auto">
            <a:xfrm>
              <a:off x="10292644" y="4646040"/>
              <a:ext cx="119419" cy="113729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7 h 41"/>
                <a:gd name="T18" fmla="*/ 26 w 40"/>
                <a:gd name="T19" fmla="*/ 39 h 41"/>
                <a:gd name="T20" fmla="*/ 19 w 40"/>
                <a:gd name="T21" fmla="*/ 41 h 41"/>
                <a:gd name="T22" fmla="*/ 14 w 40"/>
                <a:gd name="T23" fmla="*/ 39 h 41"/>
                <a:gd name="T24" fmla="*/ 8 w 40"/>
                <a:gd name="T25" fmla="*/ 37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7"/>
                  </a:lnTo>
                  <a:lnTo>
                    <a:pt x="26" y="39"/>
                  </a:lnTo>
                  <a:lnTo>
                    <a:pt x="19" y="41"/>
                  </a:lnTo>
                  <a:lnTo>
                    <a:pt x="14" y="39"/>
                  </a:lnTo>
                  <a:lnTo>
                    <a:pt x="8" y="37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1" name="Freeform 345"/>
            <p:cNvSpPr>
              <a:spLocks/>
            </p:cNvSpPr>
            <p:nvPr/>
          </p:nvSpPr>
          <p:spPr bwMode="auto">
            <a:xfrm>
              <a:off x="10946594" y="4646040"/>
              <a:ext cx="113731" cy="113729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1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1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2" name="Freeform 346"/>
            <p:cNvSpPr>
              <a:spLocks/>
            </p:cNvSpPr>
            <p:nvPr/>
          </p:nvSpPr>
          <p:spPr bwMode="auto">
            <a:xfrm>
              <a:off x="11606229" y="4646036"/>
              <a:ext cx="113731" cy="113729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7 h 41"/>
                <a:gd name="T18" fmla="*/ 27 w 41"/>
                <a:gd name="T19" fmla="*/ 39 h 41"/>
                <a:gd name="T20" fmla="*/ 20 w 41"/>
                <a:gd name="T21" fmla="*/ 41 h 41"/>
                <a:gd name="T22" fmla="*/ 14 w 41"/>
                <a:gd name="T23" fmla="*/ 39 h 41"/>
                <a:gd name="T24" fmla="*/ 9 w 41"/>
                <a:gd name="T25" fmla="*/ 37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7"/>
                  </a:lnTo>
                  <a:lnTo>
                    <a:pt x="27" y="39"/>
                  </a:lnTo>
                  <a:lnTo>
                    <a:pt x="20" y="41"/>
                  </a:lnTo>
                  <a:lnTo>
                    <a:pt x="14" y="39"/>
                  </a:lnTo>
                  <a:lnTo>
                    <a:pt x="9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3" name="Freeform 349"/>
            <p:cNvSpPr>
              <a:spLocks/>
            </p:cNvSpPr>
            <p:nvPr/>
          </p:nvSpPr>
          <p:spPr bwMode="auto">
            <a:xfrm>
              <a:off x="147902" y="5299996"/>
              <a:ext cx="113731" cy="113729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8 w 41"/>
                <a:gd name="T7" fmla="*/ 8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8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8 w 41"/>
                <a:gd name="T25" fmla="*/ 38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1 h 41"/>
                <a:gd name="T32" fmla="*/ 1 w 41"/>
                <a:gd name="T33" fmla="*/ 14 h 41"/>
                <a:gd name="T34" fmla="*/ 4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4" name="Freeform 350"/>
            <p:cNvSpPr>
              <a:spLocks/>
            </p:cNvSpPr>
            <p:nvPr/>
          </p:nvSpPr>
          <p:spPr bwMode="auto">
            <a:xfrm>
              <a:off x="807536" y="5299996"/>
              <a:ext cx="113731" cy="113729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4 w 41"/>
                <a:gd name="T23" fmla="*/ 41 h 41"/>
                <a:gd name="T24" fmla="*/ 8 w 41"/>
                <a:gd name="T25" fmla="*/ 38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5" name="Freeform 351"/>
            <p:cNvSpPr>
              <a:spLocks/>
            </p:cNvSpPr>
            <p:nvPr/>
          </p:nvSpPr>
          <p:spPr bwMode="auto">
            <a:xfrm>
              <a:off x="1455801" y="5299996"/>
              <a:ext cx="119419" cy="113729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21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6" name="Freeform 352"/>
            <p:cNvSpPr>
              <a:spLocks/>
            </p:cNvSpPr>
            <p:nvPr/>
          </p:nvSpPr>
          <p:spPr bwMode="auto">
            <a:xfrm>
              <a:off x="2109748" y="5299996"/>
              <a:ext cx="119419" cy="113729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4 w 42"/>
                <a:gd name="T5" fmla="*/ 4 h 41"/>
                <a:gd name="T6" fmla="*/ 38 w 42"/>
                <a:gd name="T7" fmla="*/ 8 h 41"/>
                <a:gd name="T8" fmla="*/ 41 w 42"/>
                <a:gd name="T9" fmla="*/ 14 h 41"/>
                <a:gd name="T10" fmla="*/ 42 w 42"/>
                <a:gd name="T11" fmla="*/ 21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8 h 41"/>
                <a:gd name="T18" fmla="*/ 28 w 42"/>
                <a:gd name="T19" fmla="*/ 41 h 41"/>
                <a:gd name="T20" fmla="*/ 21 w 42"/>
                <a:gd name="T21" fmla="*/ 41 h 41"/>
                <a:gd name="T22" fmla="*/ 14 w 42"/>
                <a:gd name="T23" fmla="*/ 41 h 41"/>
                <a:gd name="T24" fmla="*/ 9 w 42"/>
                <a:gd name="T25" fmla="*/ 38 h 41"/>
                <a:gd name="T26" fmla="*/ 4 w 42"/>
                <a:gd name="T27" fmla="*/ 32 h 41"/>
                <a:gd name="T28" fmla="*/ 2 w 42"/>
                <a:gd name="T29" fmla="*/ 27 h 41"/>
                <a:gd name="T30" fmla="*/ 0 w 42"/>
                <a:gd name="T31" fmla="*/ 21 h 41"/>
                <a:gd name="T32" fmla="*/ 2 w 42"/>
                <a:gd name="T33" fmla="*/ 14 h 41"/>
                <a:gd name="T34" fmla="*/ 4 w 42"/>
                <a:gd name="T35" fmla="*/ 8 h 41"/>
                <a:gd name="T36" fmla="*/ 9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4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2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8"/>
                  </a:lnTo>
                  <a:lnTo>
                    <a:pt x="28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7" name="Freeform 353"/>
            <p:cNvSpPr>
              <a:spLocks/>
            </p:cNvSpPr>
            <p:nvPr/>
          </p:nvSpPr>
          <p:spPr bwMode="auto">
            <a:xfrm>
              <a:off x="2769383" y="5299996"/>
              <a:ext cx="113731" cy="113729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7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4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8" name="Freeform 354"/>
            <p:cNvSpPr>
              <a:spLocks/>
            </p:cNvSpPr>
            <p:nvPr/>
          </p:nvSpPr>
          <p:spPr bwMode="auto">
            <a:xfrm>
              <a:off x="3417644" y="5299996"/>
              <a:ext cx="119419" cy="113729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3 w 40"/>
                <a:gd name="T5" fmla="*/ 4 h 41"/>
                <a:gd name="T6" fmla="*/ 38 w 40"/>
                <a:gd name="T7" fmla="*/ 8 h 41"/>
                <a:gd name="T8" fmla="*/ 40 w 40"/>
                <a:gd name="T9" fmla="*/ 14 h 41"/>
                <a:gd name="T10" fmla="*/ 40 w 40"/>
                <a:gd name="T11" fmla="*/ 21 h 41"/>
                <a:gd name="T12" fmla="*/ 40 w 40"/>
                <a:gd name="T13" fmla="*/ 27 h 41"/>
                <a:gd name="T14" fmla="*/ 38 w 40"/>
                <a:gd name="T15" fmla="*/ 32 h 41"/>
                <a:gd name="T16" fmla="*/ 33 w 40"/>
                <a:gd name="T17" fmla="*/ 38 h 41"/>
                <a:gd name="T18" fmla="*/ 26 w 40"/>
                <a:gd name="T19" fmla="*/ 41 h 41"/>
                <a:gd name="T20" fmla="*/ 21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0" y="14"/>
                  </a:lnTo>
                  <a:lnTo>
                    <a:pt x="40" y="21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3" y="38"/>
                  </a:lnTo>
                  <a:lnTo>
                    <a:pt x="26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9" name="Freeform 355"/>
            <p:cNvSpPr>
              <a:spLocks/>
            </p:cNvSpPr>
            <p:nvPr/>
          </p:nvSpPr>
          <p:spPr bwMode="auto">
            <a:xfrm>
              <a:off x="4077282" y="5299996"/>
              <a:ext cx="113731" cy="113729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19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0 w 40"/>
                <a:gd name="T29" fmla="*/ 27 h 41"/>
                <a:gd name="T30" fmla="*/ 0 w 40"/>
                <a:gd name="T31" fmla="*/ 21 h 41"/>
                <a:gd name="T32" fmla="*/ 0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0" name="Freeform 356"/>
            <p:cNvSpPr>
              <a:spLocks/>
            </p:cNvSpPr>
            <p:nvPr/>
          </p:nvSpPr>
          <p:spPr bwMode="auto">
            <a:xfrm>
              <a:off x="4731232" y="5299996"/>
              <a:ext cx="113731" cy="113729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8 w 41"/>
                <a:gd name="T7" fmla="*/ 8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8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5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1" name="Freeform 357"/>
            <p:cNvSpPr>
              <a:spLocks/>
            </p:cNvSpPr>
            <p:nvPr/>
          </p:nvSpPr>
          <p:spPr bwMode="auto">
            <a:xfrm>
              <a:off x="5385182" y="5299996"/>
              <a:ext cx="119419" cy="113729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0 w 41"/>
                <a:gd name="T9" fmla="*/ 14 h 41"/>
                <a:gd name="T10" fmla="*/ 41 w 41"/>
                <a:gd name="T11" fmla="*/ 21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2" name="Freeform 358"/>
            <p:cNvSpPr>
              <a:spLocks/>
            </p:cNvSpPr>
            <p:nvPr/>
          </p:nvSpPr>
          <p:spPr bwMode="auto">
            <a:xfrm>
              <a:off x="6039132" y="5299996"/>
              <a:ext cx="113731" cy="113729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8 w 41"/>
                <a:gd name="T25" fmla="*/ 38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1 h 41"/>
                <a:gd name="T32" fmla="*/ 1 w 41"/>
                <a:gd name="T33" fmla="*/ 14 h 41"/>
                <a:gd name="T34" fmla="*/ 4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3" name="Freeform 359"/>
            <p:cNvSpPr>
              <a:spLocks/>
            </p:cNvSpPr>
            <p:nvPr/>
          </p:nvSpPr>
          <p:spPr bwMode="auto">
            <a:xfrm>
              <a:off x="6693079" y="5299996"/>
              <a:ext cx="119419" cy="113729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3 w 42"/>
                <a:gd name="T5" fmla="*/ 4 h 41"/>
                <a:gd name="T6" fmla="*/ 37 w 42"/>
                <a:gd name="T7" fmla="*/ 8 h 41"/>
                <a:gd name="T8" fmla="*/ 40 w 42"/>
                <a:gd name="T9" fmla="*/ 14 h 41"/>
                <a:gd name="T10" fmla="*/ 42 w 42"/>
                <a:gd name="T11" fmla="*/ 21 h 41"/>
                <a:gd name="T12" fmla="*/ 40 w 42"/>
                <a:gd name="T13" fmla="*/ 27 h 41"/>
                <a:gd name="T14" fmla="*/ 37 w 42"/>
                <a:gd name="T15" fmla="*/ 32 h 41"/>
                <a:gd name="T16" fmla="*/ 33 w 42"/>
                <a:gd name="T17" fmla="*/ 38 h 41"/>
                <a:gd name="T18" fmla="*/ 28 w 42"/>
                <a:gd name="T19" fmla="*/ 41 h 41"/>
                <a:gd name="T20" fmla="*/ 21 w 42"/>
                <a:gd name="T21" fmla="*/ 41 h 41"/>
                <a:gd name="T22" fmla="*/ 14 w 42"/>
                <a:gd name="T23" fmla="*/ 41 h 41"/>
                <a:gd name="T24" fmla="*/ 8 w 42"/>
                <a:gd name="T25" fmla="*/ 38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1 h 41"/>
                <a:gd name="T32" fmla="*/ 1 w 42"/>
                <a:gd name="T33" fmla="*/ 14 h 41"/>
                <a:gd name="T34" fmla="*/ 4 w 42"/>
                <a:gd name="T35" fmla="*/ 8 h 41"/>
                <a:gd name="T36" fmla="*/ 8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2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8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4" name="Freeform 360"/>
            <p:cNvSpPr>
              <a:spLocks/>
            </p:cNvSpPr>
            <p:nvPr/>
          </p:nvSpPr>
          <p:spPr bwMode="auto">
            <a:xfrm>
              <a:off x="7347029" y="5299996"/>
              <a:ext cx="119419" cy="113729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19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5" name="Freeform 361"/>
            <p:cNvSpPr>
              <a:spLocks/>
            </p:cNvSpPr>
            <p:nvPr/>
          </p:nvSpPr>
          <p:spPr bwMode="auto">
            <a:xfrm>
              <a:off x="8000979" y="5299996"/>
              <a:ext cx="113731" cy="113729"/>
            </a:xfrm>
            <a:custGeom>
              <a:avLst/>
              <a:gdLst>
                <a:gd name="T0" fmla="*/ 21 w 41"/>
                <a:gd name="T1" fmla="*/ 0 h 41"/>
                <a:gd name="T2" fmla="*/ 28 w 41"/>
                <a:gd name="T3" fmla="*/ 1 h 41"/>
                <a:gd name="T4" fmla="*/ 34 w 41"/>
                <a:gd name="T5" fmla="*/ 4 h 41"/>
                <a:gd name="T6" fmla="*/ 38 w 41"/>
                <a:gd name="T7" fmla="*/ 8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8 w 41"/>
                <a:gd name="T15" fmla="*/ 32 h 41"/>
                <a:gd name="T16" fmla="*/ 34 w 41"/>
                <a:gd name="T17" fmla="*/ 38 h 41"/>
                <a:gd name="T18" fmla="*/ 28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4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8" y="1"/>
                  </a:lnTo>
                  <a:lnTo>
                    <a:pt x="34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8"/>
                  </a:lnTo>
                  <a:lnTo>
                    <a:pt x="28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6" name="Freeform 362"/>
            <p:cNvSpPr>
              <a:spLocks/>
            </p:cNvSpPr>
            <p:nvPr/>
          </p:nvSpPr>
          <p:spPr bwMode="auto">
            <a:xfrm>
              <a:off x="8660613" y="5299996"/>
              <a:ext cx="113731" cy="113729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7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4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4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4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7" name="Freeform 363"/>
            <p:cNvSpPr>
              <a:spLocks/>
            </p:cNvSpPr>
            <p:nvPr/>
          </p:nvSpPr>
          <p:spPr bwMode="auto">
            <a:xfrm>
              <a:off x="9308875" y="5299996"/>
              <a:ext cx="119419" cy="113729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8 w 40"/>
                <a:gd name="T7" fmla="*/ 8 h 41"/>
                <a:gd name="T8" fmla="*/ 40 w 40"/>
                <a:gd name="T9" fmla="*/ 14 h 41"/>
                <a:gd name="T10" fmla="*/ 40 w 40"/>
                <a:gd name="T11" fmla="*/ 21 h 41"/>
                <a:gd name="T12" fmla="*/ 40 w 40"/>
                <a:gd name="T13" fmla="*/ 27 h 41"/>
                <a:gd name="T14" fmla="*/ 38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21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8" y="8"/>
                  </a:lnTo>
                  <a:lnTo>
                    <a:pt x="40" y="14"/>
                  </a:lnTo>
                  <a:lnTo>
                    <a:pt x="40" y="21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8" name="Freeform 364"/>
            <p:cNvSpPr>
              <a:spLocks/>
            </p:cNvSpPr>
            <p:nvPr/>
          </p:nvSpPr>
          <p:spPr bwMode="auto">
            <a:xfrm>
              <a:off x="9968510" y="5299996"/>
              <a:ext cx="113731" cy="113729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1 h 41"/>
                <a:gd name="T4" fmla="*/ 32 w 40"/>
                <a:gd name="T5" fmla="*/ 4 h 41"/>
                <a:gd name="T6" fmla="*/ 36 w 40"/>
                <a:gd name="T7" fmla="*/ 8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19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3 w 40"/>
                <a:gd name="T27" fmla="*/ 32 h 41"/>
                <a:gd name="T28" fmla="*/ 0 w 40"/>
                <a:gd name="T29" fmla="*/ 27 h 41"/>
                <a:gd name="T30" fmla="*/ 0 w 40"/>
                <a:gd name="T31" fmla="*/ 21 h 41"/>
                <a:gd name="T32" fmla="*/ 0 w 40"/>
                <a:gd name="T33" fmla="*/ 14 h 41"/>
                <a:gd name="T34" fmla="*/ 3 w 40"/>
                <a:gd name="T35" fmla="*/ 8 h 41"/>
                <a:gd name="T36" fmla="*/ 8 w 40"/>
                <a:gd name="T37" fmla="*/ 4 h 41"/>
                <a:gd name="T38" fmla="*/ 14 w 40"/>
                <a:gd name="T39" fmla="*/ 1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" name="Freeform 365"/>
            <p:cNvSpPr>
              <a:spLocks/>
            </p:cNvSpPr>
            <p:nvPr/>
          </p:nvSpPr>
          <p:spPr bwMode="auto">
            <a:xfrm>
              <a:off x="10622463" y="5299996"/>
              <a:ext cx="113731" cy="113729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1 h 41"/>
                <a:gd name="T4" fmla="*/ 33 w 41"/>
                <a:gd name="T5" fmla="*/ 4 h 41"/>
                <a:gd name="T6" fmla="*/ 37 w 41"/>
                <a:gd name="T7" fmla="*/ 8 h 41"/>
                <a:gd name="T8" fmla="*/ 40 w 41"/>
                <a:gd name="T9" fmla="*/ 14 h 41"/>
                <a:gd name="T10" fmla="*/ 41 w 41"/>
                <a:gd name="T11" fmla="*/ 21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5 w 41"/>
                <a:gd name="T35" fmla="*/ 8 h 41"/>
                <a:gd name="T36" fmla="*/ 9 w 41"/>
                <a:gd name="T37" fmla="*/ 4 h 41"/>
                <a:gd name="T38" fmla="*/ 14 w 41"/>
                <a:gd name="T39" fmla="*/ 1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1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" name="Freeform 366"/>
            <p:cNvSpPr>
              <a:spLocks/>
            </p:cNvSpPr>
            <p:nvPr/>
          </p:nvSpPr>
          <p:spPr bwMode="auto">
            <a:xfrm>
              <a:off x="11276410" y="5299982"/>
              <a:ext cx="119419" cy="113729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1 h 41"/>
                <a:gd name="T4" fmla="*/ 34 w 42"/>
                <a:gd name="T5" fmla="*/ 4 h 41"/>
                <a:gd name="T6" fmla="*/ 38 w 42"/>
                <a:gd name="T7" fmla="*/ 8 h 41"/>
                <a:gd name="T8" fmla="*/ 41 w 42"/>
                <a:gd name="T9" fmla="*/ 14 h 41"/>
                <a:gd name="T10" fmla="*/ 42 w 42"/>
                <a:gd name="T11" fmla="*/ 21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8 h 41"/>
                <a:gd name="T18" fmla="*/ 28 w 42"/>
                <a:gd name="T19" fmla="*/ 41 h 41"/>
                <a:gd name="T20" fmla="*/ 21 w 42"/>
                <a:gd name="T21" fmla="*/ 41 h 41"/>
                <a:gd name="T22" fmla="*/ 14 w 42"/>
                <a:gd name="T23" fmla="*/ 41 h 41"/>
                <a:gd name="T24" fmla="*/ 8 w 42"/>
                <a:gd name="T25" fmla="*/ 38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1 h 41"/>
                <a:gd name="T32" fmla="*/ 1 w 42"/>
                <a:gd name="T33" fmla="*/ 14 h 41"/>
                <a:gd name="T34" fmla="*/ 4 w 42"/>
                <a:gd name="T35" fmla="*/ 8 h 41"/>
                <a:gd name="T36" fmla="*/ 8 w 42"/>
                <a:gd name="T37" fmla="*/ 4 h 41"/>
                <a:gd name="T38" fmla="*/ 14 w 42"/>
                <a:gd name="T39" fmla="*/ 1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1"/>
                  </a:lnTo>
                  <a:lnTo>
                    <a:pt x="34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2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8"/>
                  </a:lnTo>
                  <a:lnTo>
                    <a:pt x="28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" name="Freeform 367"/>
            <p:cNvSpPr>
              <a:spLocks/>
            </p:cNvSpPr>
            <p:nvPr/>
          </p:nvSpPr>
          <p:spPr bwMode="auto">
            <a:xfrm>
              <a:off x="11930363" y="5299985"/>
              <a:ext cx="113731" cy="113729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1 h 41"/>
                <a:gd name="T4" fmla="*/ 32 w 41"/>
                <a:gd name="T5" fmla="*/ 4 h 41"/>
                <a:gd name="T6" fmla="*/ 36 w 41"/>
                <a:gd name="T7" fmla="*/ 8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4 w 41"/>
                <a:gd name="T23" fmla="*/ 41 h 41"/>
                <a:gd name="T24" fmla="*/ 8 w 41"/>
                <a:gd name="T25" fmla="*/ 38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1 h 41"/>
                <a:gd name="T32" fmla="*/ 1 w 41"/>
                <a:gd name="T33" fmla="*/ 14 h 41"/>
                <a:gd name="T34" fmla="*/ 4 w 41"/>
                <a:gd name="T35" fmla="*/ 8 h 41"/>
                <a:gd name="T36" fmla="*/ 8 w 41"/>
                <a:gd name="T37" fmla="*/ 4 h 41"/>
                <a:gd name="T38" fmla="*/ 14 w 41"/>
                <a:gd name="T39" fmla="*/ 1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1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2" name="Freeform 369"/>
            <p:cNvSpPr>
              <a:spLocks/>
            </p:cNvSpPr>
            <p:nvPr/>
          </p:nvSpPr>
          <p:spPr bwMode="auto">
            <a:xfrm>
              <a:off x="472032" y="5959619"/>
              <a:ext cx="119419" cy="113729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0 h 41"/>
                <a:gd name="T4" fmla="*/ 33 w 42"/>
                <a:gd name="T5" fmla="*/ 5 h 41"/>
                <a:gd name="T6" fmla="*/ 38 w 42"/>
                <a:gd name="T7" fmla="*/ 9 h 41"/>
                <a:gd name="T8" fmla="*/ 40 w 42"/>
                <a:gd name="T9" fmla="*/ 14 h 41"/>
                <a:gd name="T10" fmla="*/ 42 w 42"/>
                <a:gd name="T11" fmla="*/ 20 h 41"/>
                <a:gd name="T12" fmla="*/ 40 w 42"/>
                <a:gd name="T13" fmla="*/ 27 h 41"/>
                <a:gd name="T14" fmla="*/ 38 w 42"/>
                <a:gd name="T15" fmla="*/ 33 h 41"/>
                <a:gd name="T16" fmla="*/ 33 w 42"/>
                <a:gd name="T17" fmla="*/ 37 h 41"/>
                <a:gd name="T18" fmla="*/ 28 w 42"/>
                <a:gd name="T19" fmla="*/ 40 h 41"/>
                <a:gd name="T20" fmla="*/ 21 w 42"/>
                <a:gd name="T21" fmla="*/ 41 h 41"/>
                <a:gd name="T22" fmla="*/ 14 w 42"/>
                <a:gd name="T23" fmla="*/ 40 h 41"/>
                <a:gd name="T24" fmla="*/ 8 w 42"/>
                <a:gd name="T25" fmla="*/ 37 h 41"/>
                <a:gd name="T26" fmla="*/ 4 w 42"/>
                <a:gd name="T27" fmla="*/ 33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5 h 41"/>
                <a:gd name="T38" fmla="*/ 14 w 42"/>
                <a:gd name="T39" fmla="*/ 0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0"/>
                  </a:lnTo>
                  <a:lnTo>
                    <a:pt x="33" y="5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2" y="20"/>
                  </a:lnTo>
                  <a:lnTo>
                    <a:pt x="40" y="27"/>
                  </a:lnTo>
                  <a:lnTo>
                    <a:pt x="38" y="33"/>
                  </a:lnTo>
                  <a:lnTo>
                    <a:pt x="33" y="37"/>
                  </a:lnTo>
                  <a:lnTo>
                    <a:pt x="28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5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3" name="Freeform 370"/>
            <p:cNvSpPr>
              <a:spLocks/>
            </p:cNvSpPr>
            <p:nvPr/>
          </p:nvSpPr>
          <p:spPr bwMode="auto">
            <a:xfrm>
              <a:off x="1131667" y="5959619"/>
              <a:ext cx="113731" cy="113729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0 h 41"/>
                <a:gd name="T4" fmla="*/ 32 w 40"/>
                <a:gd name="T5" fmla="*/ 5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3 h 41"/>
                <a:gd name="T16" fmla="*/ 32 w 40"/>
                <a:gd name="T17" fmla="*/ 37 h 41"/>
                <a:gd name="T18" fmla="*/ 26 w 40"/>
                <a:gd name="T19" fmla="*/ 40 h 41"/>
                <a:gd name="T20" fmla="*/ 19 w 40"/>
                <a:gd name="T21" fmla="*/ 41 h 41"/>
                <a:gd name="T22" fmla="*/ 14 w 40"/>
                <a:gd name="T23" fmla="*/ 40 h 41"/>
                <a:gd name="T24" fmla="*/ 8 w 40"/>
                <a:gd name="T25" fmla="*/ 37 h 41"/>
                <a:gd name="T26" fmla="*/ 4 w 40"/>
                <a:gd name="T27" fmla="*/ 33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5 h 41"/>
                <a:gd name="T38" fmla="*/ 14 w 40"/>
                <a:gd name="T39" fmla="*/ 0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0"/>
                  </a:lnTo>
                  <a:lnTo>
                    <a:pt x="32" y="5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3"/>
                  </a:lnTo>
                  <a:lnTo>
                    <a:pt x="32" y="37"/>
                  </a:lnTo>
                  <a:lnTo>
                    <a:pt x="26" y="40"/>
                  </a:lnTo>
                  <a:lnTo>
                    <a:pt x="19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5"/>
                  </a:lnTo>
                  <a:lnTo>
                    <a:pt x="14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4" name="Freeform 371"/>
            <p:cNvSpPr>
              <a:spLocks/>
            </p:cNvSpPr>
            <p:nvPr/>
          </p:nvSpPr>
          <p:spPr bwMode="auto">
            <a:xfrm>
              <a:off x="1785621" y="5959619"/>
              <a:ext cx="113731" cy="113729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3 w 41"/>
                <a:gd name="T5" fmla="*/ 5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3 h 41"/>
                <a:gd name="T16" fmla="*/ 33 w 41"/>
                <a:gd name="T17" fmla="*/ 37 h 41"/>
                <a:gd name="T18" fmla="*/ 27 w 41"/>
                <a:gd name="T19" fmla="*/ 40 h 41"/>
                <a:gd name="T20" fmla="*/ 21 w 41"/>
                <a:gd name="T21" fmla="*/ 41 h 41"/>
                <a:gd name="T22" fmla="*/ 14 w 41"/>
                <a:gd name="T23" fmla="*/ 40 h 41"/>
                <a:gd name="T24" fmla="*/ 9 w 41"/>
                <a:gd name="T25" fmla="*/ 37 h 41"/>
                <a:gd name="T26" fmla="*/ 5 w 41"/>
                <a:gd name="T27" fmla="*/ 33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5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3" y="5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3"/>
                  </a:lnTo>
                  <a:lnTo>
                    <a:pt x="33" y="37"/>
                  </a:lnTo>
                  <a:lnTo>
                    <a:pt x="27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9" y="37"/>
                  </a:lnTo>
                  <a:lnTo>
                    <a:pt x="5" y="33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5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5" name="Freeform 372"/>
            <p:cNvSpPr>
              <a:spLocks/>
            </p:cNvSpPr>
            <p:nvPr/>
          </p:nvSpPr>
          <p:spPr bwMode="auto">
            <a:xfrm>
              <a:off x="2439563" y="5959619"/>
              <a:ext cx="119419" cy="113729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3 w 41"/>
                <a:gd name="T5" fmla="*/ 5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3 h 41"/>
                <a:gd name="T16" fmla="*/ 33 w 41"/>
                <a:gd name="T17" fmla="*/ 37 h 41"/>
                <a:gd name="T18" fmla="*/ 27 w 41"/>
                <a:gd name="T19" fmla="*/ 40 h 41"/>
                <a:gd name="T20" fmla="*/ 20 w 41"/>
                <a:gd name="T21" fmla="*/ 41 h 41"/>
                <a:gd name="T22" fmla="*/ 14 w 41"/>
                <a:gd name="T23" fmla="*/ 40 h 41"/>
                <a:gd name="T24" fmla="*/ 9 w 41"/>
                <a:gd name="T25" fmla="*/ 37 h 41"/>
                <a:gd name="T26" fmla="*/ 3 w 41"/>
                <a:gd name="T27" fmla="*/ 33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9 w 41"/>
                <a:gd name="T37" fmla="*/ 5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3" y="5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3"/>
                  </a:lnTo>
                  <a:lnTo>
                    <a:pt x="33" y="37"/>
                  </a:lnTo>
                  <a:lnTo>
                    <a:pt x="27" y="40"/>
                  </a:lnTo>
                  <a:lnTo>
                    <a:pt x="20" y="41"/>
                  </a:lnTo>
                  <a:lnTo>
                    <a:pt x="14" y="40"/>
                  </a:lnTo>
                  <a:lnTo>
                    <a:pt x="9" y="37"/>
                  </a:lnTo>
                  <a:lnTo>
                    <a:pt x="3" y="33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9" y="5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6" name="Freeform 373"/>
            <p:cNvSpPr>
              <a:spLocks/>
            </p:cNvSpPr>
            <p:nvPr/>
          </p:nvSpPr>
          <p:spPr bwMode="auto">
            <a:xfrm>
              <a:off x="3093517" y="5959619"/>
              <a:ext cx="113731" cy="113729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2 w 41"/>
                <a:gd name="T5" fmla="*/ 5 h 41"/>
                <a:gd name="T6" fmla="*/ 36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6 w 41"/>
                <a:gd name="T15" fmla="*/ 33 h 41"/>
                <a:gd name="T16" fmla="*/ 32 w 41"/>
                <a:gd name="T17" fmla="*/ 37 h 41"/>
                <a:gd name="T18" fmla="*/ 27 w 41"/>
                <a:gd name="T19" fmla="*/ 40 h 41"/>
                <a:gd name="T20" fmla="*/ 21 w 41"/>
                <a:gd name="T21" fmla="*/ 41 h 41"/>
                <a:gd name="T22" fmla="*/ 14 w 41"/>
                <a:gd name="T23" fmla="*/ 40 h 41"/>
                <a:gd name="T24" fmla="*/ 8 w 41"/>
                <a:gd name="T25" fmla="*/ 37 h 41"/>
                <a:gd name="T26" fmla="*/ 4 w 41"/>
                <a:gd name="T27" fmla="*/ 33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5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2" y="5"/>
                  </a:lnTo>
                  <a:lnTo>
                    <a:pt x="36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6" y="33"/>
                  </a:lnTo>
                  <a:lnTo>
                    <a:pt x="32" y="37"/>
                  </a:lnTo>
                  <a:lnTo>
                    <a:pt x="27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5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7" name="Freeform 374"/>
            <p:cNvSpPr>
              <a:spLocks/>
            </p:cNvSpPr>
            <p:nvPr/>
          </p:nvSpPr>
          <p:spPr bwMode="auto">
            <a:xfrm>
              <a:off x="3753152" y="5959619"/>
              <a:ext cx="113731" cy="113729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5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3 h 41"/>
                <a:gd name="T16" fmla="*/ 32 w 41"/>
                <a:gd name="T17" fmla="*/ 37 h 41"/>
                <a:gd name="T18" fmla="*/ 27 w 41"/>
                <a:gd name="T19" fmla="*/ 40 h 41"/>
                <a:gd name="T20" fmla="*/ 20 w 41"/>
                <a:gd name="T21" fmla="*/ 41 h 41"/>
                <a:gd name="T22" fmla="*/ 13 w 41"/>
                <a:gd name="T23" fmla="*/ 40 h 41"/>
                <a:gd name="T24" fmla="*/ 7 w 41"/>
                <a:gd name="T25" fmla="*/ 37 h 41"/>
                <a:gd name="T26" fmla="*/ 3 w 41"/>
                <a:gd name="T27" fmla="*/ 33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7 w 41"/>
                <a:gd name="T37" fmla="*/ 5 h 41"/>
                <a:gd name="T38" fmla="*/ 13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5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3"/>
                  </a:lnTo>
                  <a:lnTo>
                    <a:pt x="32" y="37"/>
                  </a:lnTo>
                  <a:lnTo>
                    <a:pt x="27" y="40"/>
                  </a:lnTo>
                  <a:lnTo>
                    <a:pt x="20" y="41"/>
                  </a:lnTo>
                  <a:lnTo>
                    <a:pt x="13" y="40"/>
                  </a:lnTo>
                  <a:lnTo>
                    <a:pt x="7" y="37"/>
                  </a:lnTo>
                  <a:lnTo>
                    <a:pt x="3" y="33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7" y="5"/>
                  </a:lnTo>
                  <a:lnTo>
                    <a:pt x="13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8" name="Freeform 375"/>
            <p:cNvSpPr>
              <a:spLocks/>
            </p:cNvSpPr>
            <p:nvPr/>
          </p:nvSpPr>
          <p:spPr bwMode="auto">
            <a:xfrm>
              <a:off x="4401417" y="5959619"/>
              <a:ext cx="119419" cy="113729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0 h 41"/>
                <a:gd name="T4" fmla="*/ 32 w 40"/>
                <a:gd name="T5" fmla="*/ 5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3 h 41"/>
                <a:gd name="T16" fmla="*/ 32 w 40"/>
                <a:gd name="T17" fmla="*/ 37 h 41"/>
                <a:gd name="T18" fmla="*/ 26 w 40"/>
                <a:gd name="T19" fmla="*/ 40 h 41"/>
                <a:gd name="T20" fmla="*/ 21 w 40"/>
                <a:gd name="T21" fmla="*/ 41 h 41"/>
                <a:gd name="T22" fmla="*/ 14 w 40"/>
                <a:gd name="T23" fmla="*/ 40 h 41"/>
                <a:gd name="T24" fmla="*/ 8 w 40"/>
                <a:gd name="T25" fmla="*/ 37 h 41"/>
                <a:gd name="T26" fmla="*/ 4 w 40"/>
                <a:gd name="T27" fmla="*/ 33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5 h 41"/>
                <a:gd name="T38" fmla="*/ 14 w 40"/>
                <a:gd name="T39" fmla="*/ 0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0"/>
                  </a:lnTo>
                  <a:lnTo>
                    <a:pt x="32" y="5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3"/>
                  </a:lnTo>
                  <a:lnTo>
                    <a:pt x="32" y="37"/>
                  </a:lnTo>
                  <a:lnTo>
                    <a:pt x="26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5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" name="Freeform 376"/>
            <p:cNvSpPr>
              <a:spLocks/>
            </p:cNvSpPr>
            <p:nvPr/>
          </p:nvSpPr>
          <p:spPr bwMode="auto">
            <a:xfrm>
              <a:off x="5055363" y="5959619"/>
              <a:ext cx="119419" cy="113729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0 h 41"/>
                <a:gd name="T4" fmla="*/ 34 w 42"/>
                <a:gd name="T5" fmla="*/ 5 h 41"/>
                <a:gd name="T6" fmla="*/ 38 w 42"/>
                <a:gd name="T7" fmla="*/ 9 h 41"/>
                <a:gd name="T8" fmla="*/ 41 w 42"/>
                <a:gd name="T9" fmla="*/ 14 h 41"/>
                <a:gd name="T10" fmla="*/ 42 w 42"/>
                <a:gd name="T11" fmla="*/ 20 h 41"/>
                <a:gd name="T12" fmla="*/ 41 w 42"/>
                <a:gd name="T13" fmla="*/ 27 h 41"/>
                <a:gd name="T14" fmla="*/ 38 w 42"/>
                <a:gd name="T15" fmla="*/ 33 h 41"/>
                <a:gd name="T16" fmla="*/ 34 w 42"/>
                <a:gd name="T17" fmla="*/ 37 h 41"/>
                <a:gd name="T18" fmla="*/ 28 w 42"/>
                <a:gd name="T19" fmla="*/ 40 h 41"/>
                <a:gd name="T20" fmla="*/ 21 w 42"/>
                <a:gd name="T21" fmla="*/ 41 h 41"/>
                <a:gd name="T22" fmla="*/ 14 w 42"/>
                <a:gd name="T23" fmla="*/ 40 h 41"/>
                <a:gd name="T24" fmla="*/ 9 w 42"/>
                <a:gd name="T25" fmla="*/ 37 h 41"/>
                <a:gd name="T26" fmla="*/ 4 w 42"/>
                <a:gd name="T27" fmla="*/ 33 h 41"/>
                <a:gd name="T28" fmla="*/ 2 w 42"/>
                <a:gd name="T29" fmla="*/ 27 h 41"/>
                <a:gd name="T30" fmla="*/ 0 w 42"/>
                <a:gd name="T31" fmla="*/ 20 h 41"/>
                <a:gd name="T32" fmla="*/ 2 w 42"/>
                <a:gd name="T33" fmla="*/ 14 h 41"/>
                <a:gd name="T34" fmla="*/ 4 w 42"/>
                <a:gd name="T35" fmla="*/ 9 h 41"/>
                <a:gd name="T36" fmla="*/ 9 w 42"/>
                <a:gd name="T37" fmla="*/ 5 h 41"/>
                <a:gd name="T38" fmla="*/ 14 w 42"/>
                <a:gd name="T39" fmla="*/ 0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0"/>
                  </a:lnTo>
                  <a:lnTo>
                    <a:pt x="34" y="5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2" y="20"/>
                  </a:lnTo>
                  <a:lnTo>
                    <a:pt x="41" y="27"/>
                  </a:lnTo>
                  <a:lnTo>
                    <a:pt x="38" y="33"/>
                  </a:lnTo>
                  <a:lnTo>
                    <a:pt x="34" y="37"/>
                  </a:lnTo>
                  <a:lnTo>
                    <a:pt x="28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9" y="37"/>
                  </a:lnTo>
                  <a:lnTo>
                    <a:pt x="4" y="33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5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0" name="Freeform 377"/>
            <p:cNvSpPr>
              <a:spLocks/>
            </p:cNvSpPr>
            <p:nvPr/>
          </p:nvSpPr>
          <p:spPr bwMode="auto">
            <a:xfrm>
              <a:off x="5714998" y="5959619"/>
              <a:ext cx="113731" cy="113729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5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3 h 41"/>
                <a:gd name="T16" fmla="*/ 32 w 41"/>
                <a:gd name="T17" fmla="*/ 37 h 41"/>
                <a:gd name="T18" fmla="*/ 27 w 41"/>
                <a:gd name="T19" fmla="*/ 40 h 41"/>
                <a:gd name="T20" fmla="*/ 20 w 41"/>
                <a:gd name="T21" fmla="*/ 41 h 41"/>
                <a:gd name="T22" fmla="*/ 14 w 41"/>
                <a:gd name="T23" fmla="*/ 40 h 41"/>
                <a:gd name="T24" fmla="*/ 9 w 41"/>
                <a:gd name="T25" fmla="*/ 37 h 41"/>
                <a:gd name="T26" fmla="*/ 4 w 41"/>
                <a:gd name="T27" fmla="*/ 33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5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5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3"/>
                  </a:lnTo>
                  <a:lnTo>
                    <a:pt x="32" y="37"/>
                  </a:lnTo>
                  <a:lnTo>
                    <a:pt x="27" y="40"/>
                  </a:lnTo>
                  <a:lnTo>
                    <a:pt x="20" y="41"/>
                  </a:lnTo>
                  <a:lnTo>
                    <a:pt x="14" y="40"/>
                  </a:lnTo>
                  <a:lnTo>
                    <a:pt x="9" y="37"/>
                  </a:lnTo>
                  <a:lnTo>
                    <a:pt x="4" y="33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5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1" name="Freeform 378"/>
            <p:cNvSpPr>
              <a:spLocks/>
            </p:cNvSpPr>
            <p:nvPr/>
          </p:nvSpPr>
          <p:spPr bwMode="auto">
            <a:xfrm>
              <a:off x="6363260" y="5959619"/>
              <a:ext cx="119419" cy="113729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0 h 41"/>
                <a:gd name="T4" fmla="*/ 32 w 40"/>
                <a:gd name="T5" fmla="*/ 5 h 41"/>
                <a:gd name="T6" fmla="*/ 38 w 40"/>
                <a:gd name="T7" fmla="*/ 9 h 41"/>
                <a:gd name="T8" fmla="*/ 40 w 40"/>
                <a:gd name="T9" fmla="*/ 14 h 41"/>
                <a:gd name="T10" fmla="*/ 40 w 40"/>
                <a:gd name="T11" fmla="*/ 20 h 41"/>
                <a:gd name="T12" fmla="*/ 40 w 40"/>
                <a:gd name="T13" fmla="*/ 27 h 41"/>
                <a:gd name="T14" fmla="*/ 38 w 40"/>
                <a:gd name="T15" fmla="*/ 33 h 41"/>
                <a:gd name="T16" fmla="*/ 32 w 40"/>
                <a:gd name="T17" fmla="*/ 37 h 41"/>
                <a:gd name="T18" fmla="*/ 26 w 40"/>
                <a:gd name="T19" fmla="*/ 40 h 41"/>
                <a:gd name="T20" fmla="*/ 21 w 40"/>
                <a:gd name="T21" fmla="*/ 41 h 41"/>
                <a:gd name="T22" fmla="*/ 14 w 40"/>
                <a:gd name="T23" fmla="*/ 40 h 41"/>
                <a:gd name="T24" fmla="*/ 8 w 40"/>
                <a:gd name="T25" fmla="*/ 37 h 41"/>
                <a:gd name="T26" fmla="*/ 4 w 40"/>
                <a:gd name="T27" fmla="*/ 33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5 h 41"/>
                <a:gd name="T38" fmla="*/ 14 w 40"/>
                <a:gd name="T39" fmla="*/ 0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0"/>
                  </a:lnTo>
                  <a:lnTo>
                    <a:pt x="32" y="5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7"/>
                  </a:lnTo>
                  <a:lnTo>
                    <a:pt x="38" y="33"/>
                  </a:lnTo>
                  <a:lnTo>
                    <a:pt x="32" y="37"/>
                  </a:lnTo>
                  <a:lnTo>
                    <a:pt x="26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5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2" name="Freeform 379"/>
            <p:cNvSpPr>
              <a:spLocks/>
            </p:cNvSpPr>
            <p:nvPr/>
          </p:nvSpPr>
          <p:spPr bwMode="auto">
            <a:xfrm>
              <a:off x="7022898" y="5959619"/>
              <a:ext cx="113731" cy="113729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0 h 41"/>
                <a:gd name="T4" fmla="*/ 32 w 40"/>
                <a:gd name="T5" fmla="*/ 5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3 h 41"/>
                <a:gd name="T16" fmla="*/ 32 w 40"/>
                <a:gd name="T17" fmla="*/ 37 h 41"/>
                <a:gd name="T18" fmla="*/ 26 w 40"/>
                <a:gd name="T19" fmla="*/ 40 h 41"/>
                <a:gd name="T20" fmla="*/ 19 w 40"/>
                <a:gd name="T21" fmla="*/ 41 h 41"/>
                <a:gd name="T22" fmla="*/ 14 w 40"/>
                <a:gd name="T23" fmla="*/ 40 h 41"/>
                <a:gd name="T24" fmla="*/ 8 w 40"/>
                <a:gd name="T25" fmla="*/ 37 h 41"/>
                <a:gd name="T26" fmla="*/ 3 w 40"/>
                <a:gd name="T27" fmla="*/ 33 h 41"/>
                <a:gd name="T28" fmla="*/ 0 w 40"/>
                <a:gd name="T29" fmla="*/ 27 h 41"/>
                <a:gd name="T30" fmla="*/ 0 w 40"/>
                <a:gd name="T31" fmla="*/ 20 h 41"/>
                <a:gd name="T32" fmla="*/ 0 w 40"/>
                <a:gd name="T33" fmla="*/ 14 h 41"/>
                <a:gd name="T34" fmla="*/ 3 w 40"/>
                <a:gd name="T35" fmla="*/ 9 h 41"/>
                <a:gd name="T36" fmla="*/ 8 w 40"/>
                <a:gd name="T37" fmla="*/ 5 h 41"/>
                <a:gd name="T38" fmla="*/ 14 w 40"/>
                <a:gd name="T39" fmla="*/ 0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0"/>
                  </a:lnTo>
                  <a:lnTo>
                    <a:pt x="32" y="5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3"/>
                  </a:lnTo>
                  <a:lnTo>
                    <a:pt x="32" y="37"/>
                  </a:lnTo>
                  <a:lnTo>
                    <a:pt x="26" y="40"/>
                  </a:lnTo>
                  <a:lnTo>
                    <a:pt x="19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3" y="33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5"/>
                  </a:lnTo>
                  <a:lnTo>
                    <a:pt x="14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3" name="Freeform 380"/>
            <p:cNvSpPr>
              <a:spLocks/>
            </p:cNvSpPr>
            <p:nvPr/>
          </p:nvSpPr>
          <p:spPr bwMode="auto">
            <a:xfrm>
              <a:off x="7676848" y="5959619"/>
              <a:ext cx="113731" cy="113729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3 w 41"/>
                <a:gd name="T5" fmla="*/ 5 h 41"/>
                <a:gd name="T6" fmla="*/ 37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7 w 41"/>
                <a:gd name="T15" fmla="*/ 33 h 41"/>
                <a:gd name="T16" fmla="*/ 33 w 41"/>
                <a:gd name="T17" fmla="*/ 37 h 41"/>
                <a:gd name="T18" fmla="*/ 27 w 41"/>
                <a:gd name="T19" fmla="*/ 40 h 41"/>
                <a:gd name="T20" fmla="*/ 21 w 41"/>
                <a:gd name="T21" fmla="*/ 41 h 41"/>
                <a:gd name="T22" fmla="*/ 14 w 41"/>
                <a:gd name="T23" fmla="*/ 40 h 41"/>
                <a:gd name="T24" fmla="*/ 9 w 41"/>
                <a:gd name="T25" fmla="*/ 37 h 41"/>
                <a:gd name="T26" fmla="*/ 5 w 41"/>
                <a:gd name="T27" fmla="*/ 33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5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3" y="5"/>
                  </a:lnTo>
                  <a:lnTo>
                    <a:pt x="37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7" y="33"/>
                  </a:lnTo>
                  <a:lnTo>
                    <a:pt x="33" y="37"/>
                  </a:lnTo>
                  <a:lnTo>
                    <a:pt x="27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9" y="37"/>
                  </a:lnTo>
                  <a:lnTo>
                    <a:pt x="5" y="33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5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4" name="Freeform 381"/>
            <p:cNvSpPr>
              <a:spLocks/>
            </p:cNvSpPr>
            <p:nvPr/>
          </p:nvSpPr>
          <p:spPr bwMode="auto">
            <a:xfrm>
              <a:off x="8330798" y="5959619"/>
              <a:ext cx="119419" cy="113729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3 w 41"/>
                <a:gd name="T5" fmla="*/ 5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0 h 41"/>
                <a:gd name="T12" fmla="*/ 40 w 41"/>
                <a:gd name="T13" fmla="*/ 27 h 41"/>
                <a:gd name="T14" fmla="*/ 37 w 41"/>
                <a:gd name="T15" fmla="*/ 33 h 41"/>
                <a:gd name="T16" fmla="*/ 33 w 41"/>
                <a:gd name="T17" fmla="*/ 37 h 41"/>
                <a:gd name="T18" fmla="*/ 27 w 41"/>
                <a:gd name="T19" fmla="*/ 40 h 41"/>
                <a:gd name="T20" fmla="*/ 20 w 41"/>
                <a:gd name="T21" fmla="*/ 41 h 41"/>
                <a:gd name="T22" fmla="*/ 13 w 41"/>
                <a:gd name="T23" fmla="*/ 40 h 41"/>
                <a:gd name="T24" fmla="*/ 7 w 41"/>
                <a:gd name="T25" fmla="*/ 37 h 41"/>
                <a:gd name="T26" fmla="*/ 3 w 41"/>
                <a:gd name="T27" fmla="*/ 33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7 w 41"/>
                <a:gd name="T37" fmla="*/ 5 h 41"/>
                <a:gd name="T38" fmla="*/ 13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3" y="5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0"/>
                  </a:lnTo>
                  <a:lnTo>
                    <a:pt x="40" y="27"/>
                  </a:lnTo>
                  <a:lnTo>
                    <a:pt x="37" y="33"/>
                  </a:lnTo>
                  <a:lnTo>
                    <a:pt x="33" y="37"/>
                  </a:lnTo>
                  <a:lnTo>
                    <a:pt x="27" y="40"/>
                  </a:lnTo>
                  <a:lnTo>
                    <a:pt x="20" y="41"/>
                  </a:lnTo>
                  <a:lnTo>
                    <a:pt x="13" y="40"/>
                  </a:lnTo>
                  <a:lnTo>
                    <a:pt x="7" y="37"/>
                  </a:lnTo>
                  <a:lnTo>
                    <a:pt x="3" y="33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7" y="5"/>
                  </a:lnTo>
                  <a:lnTo>
                    <a:pt x="13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5" name="Freeform 382"/>
            <p:cNvSpPr>
              <a:spLocks/>
            </p:cNvSpPr>
            <p:nvPr/>
          </p:nvSpPr>
          <p:spPr bwMode="auto">
            <a:xfrm>
              <a:off x="8984744" y="5959619"/>
              <a:ext cx="113731" cy="113729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2 w 41"/>
                <a:gd name="T5" fmla="*/ 5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6 w 41"/>
                <a:gd name="T15" fmla="*/ 33 h 41"/>
                <a:gd name="T16" fmla="*/ 32 w 41"/>
                <a:gd name="T17" fmla="*/ 37 h 41"/>
                <a:gd name="T18" fmla="*/ 27 w 41"/>
                <a:gd name="T19" fmla="*/ 40 h 41"/>
                <a:gd name="T20" fmla="*/ 21 w 41"/>
                <a:gd name="T21" fmla="*/ 41 h 41"/>
                <a:gd name="T22" fmla="*/ 14 w 41"/>
                <a:gd name="T23" fmla="*/ 40 h 41"/>
                <a:gd name="T24" fmla="*/ 8 w 41"/>
                <a:gd name="T25" fmla="*/ 37 h 41"/>
                <a:gd name="T26" fmla="*/ 4 w 41"/>
                <a:gd name="T27" fmla="*/ 33 h 41"/>
                <a:gd name="T28" fmla="*/ 1 w 41"/>
                <a:gd name="T29" fmla="*/ 27 h 41"/>
                <a:gd name="T30" fmla="*/ 0 w 41"/>
                <a:gd name="T31" fmla="*/ 20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5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2" y="5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6" y="33"/>
                  </a:lnTo>
                  <a:lnTo>
                    <a:pt x="32" y="37"/>
                  </a:lnTo>
                  <a:lnTo>
                    <a:pt x="27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5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6" name="Freeform 383"/>
            <p:cNvSpPr>
              <a:spLocks/>
            </p:cNvSpPr>
            <p:nvPr/>
          </p:nvSpPr>
          <p:spPr bwMode="auto">
            <a:xfrm>
              <a:off x="9638694" y="5959619"/>
              <a:ext cx="119419" cy="113729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0 h 41"/>
                <a:gd name="T4" fmla="*/ 33 w 42"/>
                <a:gd name="T5" fmla="*/ 5 h 41"/>
                <a:gd name="T6" fmla="*/ 37 w 42"/>
                <a:gd name="T7" fmla="*/ 9 h 41"/>
                <a:gd name="T8" fmla="*/ 40 w 42"/>
                <a:gd name="T9" fmla="*/ 14 h 41"/>
                <a:gd name="T10" fmla="*/ 42 w 42"/>
                <a:gd name="T11" fmla="*/ 20 h 41"/>
                <a:gd name="T12" fmla="*/ 40 w 42"/>
                <a:gd name="T13" fmla="*/ 27 h 41"/>
                <a:gd name="T14" fmla="*/ 37 w 42"/>
                <a:gd name="T15" fmla="*/ 33 h 41"/>
                <a:gd name="T16" fmla="*/ 33 w 42"/>
                <a:gd name="T17" fmla="*/ 37 h 41"/>
                <a:gd name="T18" fmla="*/ 28 w 42"/>
                <a:gd name="T19" fmla="*/ 40 h 41"/>
                <a:gd name="T20" fmla="*/ 21 w 42"/>
                <a:gd name="T21" fmla="*/ 41 h 41"/>
                <a:gd name="T22" fmla="*/ 14 w 42"/>
                <a:gd name="T23" fmla="*/ 40 h 41"/>
                <a:gd name="T24" fmla="*/ 8 w 42"/>
                <a:gd name="T25" fmla="*/ 37 h 41"/>
                <a:gd name="T26" fmla="*/ 4 w 42"/>
                <a:gd name="T27" fmla="*/ 33 h 41"/>
                <a:gd name="T28" fmla="*/ 1 w 42"/>
                <a:gd name="T29" fmla="*/ 27 h 41"/>
                <a:gd name="T30" fmla="*/ 0 w 42"/>
                <a:gd name="T31" fmla="*/ 20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5 h 41"/>
                <a:gd name="T38" fmla="*/ 14 w 42"/>
                <a:gd name="T39" fmla="*/ 0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0"/>
                  </a:lnTo>
                  <a:lnTo>
                    <a:pt x="33" y="5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2" y="20"/>
                  </a:lnTo>
                  <a:lnTo>
                    <a:pt x="40" y="27"/>
                  </a:lnTo>
                  <a:lnTo>
                    <a:pt x="37" y="33"/>
                  </a:lnTo>
                  <a:lnTo>
                    <a:pt x="33" y="37"/>
                  </a:lnTo>
                  <a:lnTo>
                    <a:pt x="28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5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7" name="Freeform 384"/>
            <p:cNvSpPr>
              <a:spLocks/>
            </p:cNvSpPr>
            <p:nvPr/>
          </p:nvSpPr>
          <p:spPr bwMode="auto">
            <a:xfrm>
              <a:off x="10292644" y="5959619"/>
              <a:ext cx="119419" cy="113729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0 h 41"/>
                <a:gd name="T4" fmla="*/ 32 w 40"/>
                <a:gd name="T5" fmla="*/ 5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0 h 41"/>
                <a:gd name="T12" fmla="*/ 39 w 40"/>
                <a:gd name="T13" fmla="*/ 27 h 41"/>
                <a:gd name="T14" fmla="*/ 36 w 40"/>
                <a:gd name="T15" fmla="*/ 33 h 41"/>
                <a:gd name="T16" fmla="*/ 32 w 40"/>
                <a:gd name="T17" fmla="*/ 37 h 41"/>
                <a:gd name="T18" fmla="*/ 26 w 40"/>
                <a:gd name="T19" fmla="*/ 40 h 41"/>
                <a:gd name="T20" fmla="*/ 19 w 40"/>
                <a:gd name="T21" fmla="*/ 41 h 41"/>
                <a:gd name="T22" fmla="*/ 14 w 40"/>
                <a:gd name="T23" fmla="*/ 40 h 41"/>
                <a:gd name="T24" fmla="*/ 8 w 40"/>
                <a:gd name="T25" fmla="*/ 37 h 41"/>
                <a:gd name="T26" fmla="*/ 4 w 40"/>
                <a:gd name="T27" fmla="*/ 33 h 41"/>
                <a:gd name="T28" fmla="*/ 1 w 40"/>
                <a:gd name="T29" fmla="*/ 27 h 41"/>
                <a:gd name="T30" fmla="*/ 0 w 40"/>
                <a:gd name="T31" fmla="*/ 20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5 h 41"/>
                <a:gd name="T38" fmla="*/ 14 w 40"/>
                <a:gd name="T39" fmla="*/ 0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0"/>
                  </a:lnTo>
                  <a:lnTo>
                    <a:pt x="32" y="5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0"/>
                  </a:lnTo>
                  <a:lnTo>
                    <a:pt x="39" y="27"/>
                  </a:lnTo>
                  <a:lnTo>
                    <a:pt x="36" y="33"/>
                  </a:lnTo>
                  <a:lnTo>
                    <a:pt x="32" y="37"/>
                  </a:lnTo>
                  <a:lnTo>
                    <a:pt x="26" y="40"/>
                  </a:lnTo>
                  <a:lnTo>
                    <a:pt x="19" y="41"/>
                  </a:lnTo>
                  <a:lnTo>
                    <a:pt x="14" y="40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5"/>
                  </a:lnTo>
                  <a:lnTo>
                    <a:pt x="14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8" name="Freeform 385"/>
            <p:cNvSpPr>
              <a:spLocks/>
            </p:cNvSpPr>
            <p:nvPr/>
          </p:nvSpPr>
          <p:spPr bwMode="auto">
            <a:xfrm>
              <a:off x="10946594" y="5959619"/>
              <a:ext cx="113731" cy="113729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0 h 41"/>
                <a:gd name="T4" fmla="*/ 32 w 41"/>
                <a:gd name="T5" fmla="*/ 5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0 h 41"/>
                <a:gd name="T12" fmla="*/ 41 w 41"/>
                <a:gd name="T13" fmla="*/ 27 h 41"/>
                <a:gd name="T14" fmla="*/ 38 w 41"/>
                <a:gd name="T15" fmla="*/ 33 h 41"/>
                <a:gd name="T16" fmla="*/ 32 w 41"/>
                <a:gd name="T17" fmla="*/ 37 h 41"/>
                <a:gd name="T18" fmla="*/ 27 w 41"/>
                <a:gd name="T19" fmla="*/ 40 h 41"/>
                <a:gd name="T20" fmla="*/ 21 w 41"/>
                <a:gd name="T21" fmla="*/ 41 h 41"/>
                <a:gd name="T22" fmla="*/ 14 w 41"/>
                <a:gd name="T23" fmla="*/ 40 h 41"/>
                <a:gd name="T24" fmla="*/ 9 w 41"/>
                <a:gd name="T25" fmla="*/ 37 h 41"/>
                <a:gd name="T26" fmla="*/ 4 w 41"/>
                <a:gd name="T27" fmla="*/ 33 h 41"/>
                <a:gd name="T28" fmla="*/ 2 w 41"/>
                <a:gd name="T29" fmla="*/ 27 h 41"/>
                <a:gd name="T30" fmla="*/ 0 w 41"/>
                <a:gd name="T31" fmla="*/ 20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5 h 41"/>
                <a:gd name="T38" fmla="*/ 14 w 41"/>
                <a:gd name="T39" fmla="*/ 0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0"/>
                  </a:lnTo>
                  <a:lnTo>
                    <a:pt x="32" y="5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0"/>
                  </a:lnTo>
                  <a:lnTo>
                    <a:pt x="41" y="27"/>
                  </a:lnTo>
                  <a:lnTo>
                    <a:pt x="38" y="33"/>
                  </a:lnTo>
                  <a:lnTo>
                    <a:pt x="32" y="37"/>
                  </a:lnTo>
                  <a:lnTo>
                    <a:pt x="27" y="40"/>
                  </a:lnTo>
                  <a:lnTo>
                    <a:pt x="21" y="41"/>
                  </a:lnTo>
                  <a:lnTo>
                    <a:pt x="14" y="40"/>
                  </a:lnTo>
                  <a:lnTo>
                    <a:pt x="9" y="37"/>
                  </a:lnTo>
                  <a:lnTo>
                    <a:pt x="4" y="33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5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" name="Freeform 386"/>
            <p:cNvSpPr>
              <a:spLocks/>
            </p:cNvSpPr>
            <p:nvPr/>
          </p:nvSpPr>
          <p:spPr bwMode="auto">
            <a:xfrm>
              <a:off x="11606229" y="5959619"/>
              <a:ext cx="113731" cy="113729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0 h 41"/>
                <a:gd name="T4" fmla="*/ 32 w 41"/>
                <a:gd name="T5" fmla="*/ 5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0 h 41"/>
                <a:gd name="T12" fmla="*/ 39 w 41"/>
                <a:gd name="T13" fmla="*/ 27 h 41"/>
                <a:gd name="T14" fmla="*/ 37 w 41"/>
                <a:gd name="T15" fmla="*/ 33 h 41"/>
                <a:gd name="T16" fmla="*/ 32 w 41"/>
                <a:gd name="T17" fmla="*/ 37 h 41"/>
                <a:gd name="T18" fmla="*/ 27 w 41"/>
                <a:gd name="T19" fmla="*/ 40 h 41"/>
                <a:gd name="T20" fmla="*/ 20 w 41"/>
                <a:gd name="T21" fmla="*/ 41 h 41"/>
                <a:gd name="T22" fmla="*/ 14 w 41"/>
                <a:gd name="T23" fmla="*/ 40 h 41"/>
                <a:gd name="T24" fmla="*/ 9 w 41"/>
                <a:gd name="T25" fmla="*/ 37 h 41"/>
                <a:gd name="T26" fmla="*/ 3 w 41"/>
                <a:gd name="T27" fmla="*/ 33 h 41"/>
                <a:gd name="T28" fmla="*/ 0 w 41"/>
                <a:gd name="T29" fmla="*/ 27 h 41"/>
                <a:gd name="T30" fmla="*/ 0 w 41"/>
                <a:gd name="T31" fmla="*/ 20 h 41"/>
                <a:gd name="T32" fmla="*/ 0 w 41"/>
                <a:gd name="T33" fmla="*/ 14 h 41"/>
                <a:gd name="T34" fmla="*/ 3 w 41"/>
                <a:gd name="T35" fmla="*/ 9 h 41"/>
                <a:gd name="T36" fmla="*/ 9 w 41"/>
                <a:gd name="T37" fmla="*/ 5 h 41"/>
                <a:gd name="T38" fmla="*/ 14 w 41"/>
                <a:gd name="T39" fmla="*/ 0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0"/>
                  </a:lnTo>
                  <a:lnTo>
                    <a:pt x="32" y="5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0"/>
                  </a:lnTo>
                  <a:lnTo>
                    <a:pt x="39" y="27"/>
                  </a:lnTo>
                  <a:lnTo>
                    <a:pt x="37" y="33"/>
                  </a:lnTo>
                  <a:lnTo>
                    <a:pt x="32" y="37"/>
                  </a:lnTo>
                  <a:lnTo>
                    <a:pt x="27" y="40"/>
                  </a:lnTo>
                  <a:lnTo>
                    <a:pt x="20" y="41"/>
                  </a:lnTo>
                  <a:lnTo>
                    <a:pt x="14" y="40"/>
                  </a:lnTo>
                  <a:lnTo>
                    <a:pt x="9" y="37"/>
                  </a:lnTo>
                  <a:lnTo>
                    <a:pt x="3" y="33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9" y="5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0" name="Freeform 389"/>
            <p:cNvSpPr>
              <a:spLocks/>
            </p:cNvSpPr>
            <p:nvPr/>
          </p:nvSpPr>
          <p:spPr bwMode="auto">
            <a:xfrm>
              <a:off x="147902" y="6613554"/>
              <a:ext cx="113731" cy="113729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8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8 w 41"/>
                <a:gd name="T25" fmla="*/ 38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1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1" name="Freeform 390"/>
            <p:cNvSpPr>
              <a:spLocks/>
            </p:cNvSpPr>
            <p:nvPr/>
          </p:nvSpPr>
          <p:spPr bwMode="auto">
            <a:xfrm>
              <a:off x="807536" y="6613554"/>
              <a:ext cx="113731" cy="113729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4 w 41"/>
                <a:gd name="T23" fmla="*/ 41 h 41"/>
                <a:gd name="T24" fmla="*/ 8 w 41"/>
                <a:gd name="T25" fmla="*/ 38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9 h 41"/>
                <a:gd name="T36" fmla="*/ 8 w 41"/>
                <a:gd name="T37" fmla="*/ 4 h 41"/>
                <a:gd name="T38" fmla="*/ 14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2" name="Freeform 391"/>
            <p:cNvSpPr>
              <a:spLocks/>
            </p:cNvSpPr>
            <p:nvPr/>
          </p:nvSpPr>
          <p:spPr bwMode="auto">
            <a:xfrm>
              <a:off x="1455801" y="6613554"/>
              <a:ext cx="119419" cy="113729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21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3" name="Freeform 392"/>
            <p:cNvSpPr>
              <a:spLocks/>
            </p:cNvSpPr>
            <p:nvPr/>
          </p:nvSpPr>
          <p:spPr bwMode="auto">
            <a:xfrm>
              <a:off x="2109748" y="6613554"/>
              <a:ext cx="119419" cy="113729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2 h 41"/>
                <a:gd name="T4" fmla="*/ 34 w 42"/>
                <a:gd name="T5" fmla="*/ 4 h 41"/>
                <a:gd name="T6" fmla="*/ 38 w 42"/>
                <a:gd name="T7" fmla="*/ 9 h 41"/>
                <a:gd name="T8" fmla="*/ 41 w 42"/>
                <a:gd name="T9" fmla="*/ 14 h 41"/>
                <a:gd name="T10" fmla="*/ 42 w 42"/>
                <a:gd name="T11" fmla="*/ 21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8 h 41"/>
                <a:gd name="T18" fmla="*/ 28 w 42"/>
                <a:gd name="T19" fmla="*/ 41 h 41"/>
                <a:gd name="T20" fmla="*/ 21 w 42"/>
                <a:gd name="T21" fmla="*/ 41 h 41"/>
                <a:gd name="T22" fmla="*/ 14 w 42"/>
                <a:gd name="T23" fmla="*/ 41 h 41"/>
                <a:gd name="T24" fmla="*/ 9 w 42"/>
                <a:gd name="T25" fmla="*/ 38 h 41"/>
                <a:gd name="T26" fmla="*/ 4 w 42"/>
                <a:gd name="T27" fmla="*/ 32 h 41"/>
                <a:gd name="T28" fmla="*/ 2 w 42"/>
                <a:gd name="T29" fmla="*/ 27 h 41"/>
                <a:gd name="T30" fmla="*/ 0 w 42"/>
                <a:gd name="T31" fmla="*/ 21 h 41"/>
                <a:gd name="T32" fmla="*/ 2 w 42"/>
                <a:gd name="T33" fmla="*/ 14 h 41"/>
                <a:gd name="T34" fmla="*/ 4 w 42"/>
                <a:gd name="T35" fmla="*/ 9 h 41"/>
                <a:gd name="T36" fmla="*/ 9 w 42"/>
                <a:gd name="T37" fmla="*/ 4 h 41"/>
                <a:gd name="T38" fmla="*/ 14 w 42"/>
                <a:gd name="T39" fmla="*/ 2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2"/>
                  </a:lnTo>
                  <a:lnTo>
                    <a:pt x="34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2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8"/>
                  </a:lnTo>
                  <a:lnTo>
                    <a:pt x="28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4" name="Freeform 393"/>
            <p:cNvSpPr>
              <a:spLocks/>
            </p:cNvSpPr>
            <p:nvPr/>
          </p:nvSpPr>
          <p:spPr bwMode="auto">
            <a:xfrm>
              <a:off x="2769383" y="6613554"/>
              <a:ext cx="113731" cy="113729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5" name="Freeform 394"/>
            <p:cNvSpPr>
              <a:spLocks/>
            </p:cNvSpPr>
            <p:nvPr/>
          </p:nvSpPr>
          <p:spPr bwMode="auto">
            <a:xfrm>
              <a:off x="3417644" y="6613554"/>
              <a:ext cx="119419" cy="113729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2 h 41"/>
                <a:gd name="T4" fmla="*/ 33 w 40"/>
                <a:gd name="T5" fmla="*/ 4 h 41"/>
                <a:gd name="T6" fmla="*/ 38 w 40"/>
                <a:gd name="T7" fmla="*/ 9 h 41"/>
                <a:gd name="T8" fmla="*/ 40 w 40"/>
                <a:gd name="T9" fmla="*/ 14 h 41"/>
                <a:gd name="T10" fmla="*/ 40 w 40"/>
                <a:gd name="T11" fmla="*/ 21 h 41"/>
                <a:gd name="T12" fmla="*/ 40 w 40"/>
                <a:gd name="T13" fmla="*/ 27 h 41"/>
                <a:gd name="T14" fmla="*/ 38 w 40"/>
                <a:gd name="T15" fmla="*/ 32 h 41"/>
                <a:gd name="T16" fmla="*/ 33 w 40"/>
                <a:gd name="T17" fmla="*/ 38 h 41"/>
                <a:gd name="T18" fmla="*/ 26 w 40"/>
                <a:gd name="T19" fmla="*/ 41 h 41"/>
                <a:gd name="T20" fmla="*/ 21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2"/>
                  </a:lnTo>
                  <a:lnTo>
                    <a:pt x="33" y="4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0" y="21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3" y="38"/>
                  </a:lnTo>
                  <a:lnTo>
                    <a:pt x="26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6" name="Freeform 395"/>
            <p:cNvSpPr>
              <a:spLocks/>
            </p:cNvSpPr>
            <p:nvPr/>
          </p:nvSpPr>
          <p:spPr bwMode="auto">
            <a:xfrm>
              <a:off x="4077282" y="6613554"/>
              <a:ext cx="113731" cy="113729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19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0 w 40"/>
                <a:gd name="T29" fmla="*/ 27 h 41"/>
                <a:gd name="T30" fmla="*/ 0 w 40"/>
                <a:gd name="T31" fmla="*/ 21 h 41"/>
                <a:gd name="T32" fmla="*/ 0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7" name="Freeform 396"/>
            <p:cNvSpPr>
              <a:spLocks/>
            </p:cNvSpPr>
            <p:nvPr/>
          </p:nvSpPr>
          <p:spPr bwMode="auto">
            <a:xfrm>
              <a:off x="4731232" y="6613554"/>
              <a:ext cx="113731" cy="113729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2 h 41"/>
                <a:gd name="T4" fmla="*/ 33 w 41"/>
                <a:gd name="T5" fmla="*/ 4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8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2"/>
                  </a:lnTo>
                  <a:lnTo>
                    <a:pt x="33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8" name="Freeform 397"/>
            <p:cNvSpPr>
              <a:spLocks/>
            </p:cNvSpPr>
            <p:nvPr/>
          </p:nvSpPr>
          <p:spPr bwMode="auto">
            <a:xfrm>
              <a:off x="5385182" y="6613554"/>
              <a:ext cx="119419" cy="113729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3 w 41"/>
                <a:gd name="T5" fmla="*/ 4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1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3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3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9" name="Freeform 398"/>
            <p:cNvSpPr>
              <a:spLocks/>
            </p:cNvSpPr>
            <p:nvPr/>
          </p:nvSpPr>
          <p:spPr bwMode="auto">
            <a:xfrm>
              <a:off x="6039136" y="6613554"/>
              <a:ext cx="113731" cy="113729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8 w 41"/>
                <a:gd name="T25" fmla="*/ 38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1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0" name="Freeform 399"/>
            <p:cNvSpPr>
              <a:spLocks/>
            </p:cNvSpPr>
            <p:nvPr/>
          </p:nvSpPr>
          <p:spPr bwMode="auto">
            <a:xfrm>
              <a:off x="6693079" y="6613554"/>
              <a:ext cx="119419" cy="113729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2 h 41"/>
                <a:gd name="T4" fmla="*/ 33 w 42"/>
                <a:gd name="T5" fmla="*/ 4 h 41"/>
                <a:gd name="T6" fmla="*/ 37 w 42"/>
                <a:gd name="T7" fmla="*/ 9 h 41"/>
                <a:gd name="T8" fmla="*/ 40 w 42"/>
                <a:gd name="T9" fmla="*/ 14 h 41"/>
                <a:gd name="T10" fmla="*/ 42 w 42"/>
                <a:gd name="T11" fmla="*/ 21 h 41"/>
                <a:gd name="T12" fmla="*/ 40 w 42"/>
                <a:gd name="T13" fmla="*/ 27 h 41"/>
                <a:gd name="T14" fmla="*/ 37 w 42"/>
                <a:gd name="T15" fmla="*/ 32 h 41"/>
                <a:gd name="T16" fmla="*/ 33 w 42"/>
                <a:gd name="T17" fmla="*/ 38 h 41"/>
                <a:gd name="T18" fmla="*/ 28 w 42"/>
                <a:gd name="T19" fmla="*/ 41 h 41"/>
                <a:gd name="T20" fmla="*/ 21 w 42"/>
                <a:gd name="T21" fmla="*/ 41 h 41"/>
                <a:gd name="T22" fmla="*/ 14 w 42"/>
                <a:gd name="T23" fmla="*/ 41 h 41"/>
                <a:gd name="T24" fmla="*/ 8 w 42"/>
                <a:gd name="T25" fmla="*/ 38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1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4 h 41"/>
                <a:gd name="T38" fmla="*/ 14 w 42"/>
                <a:gd name="T39" fmla="*/ 2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2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2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8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1" name="Freeform 400"/>
            <p:cNvSpPr>
              <a:spLocks/>
            </p:cNvSpPr>
            <p:nvPr/>
          </p:nvSpPr>
          <p:spPr bwMode="auto">
            <a:xfrm>
              <a:off x="7347029" y="6613554"/>
              <a:ext cx="119419" cy="113729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19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2" name="Freeform 401"/>
            <p:cNvSpPr>
              <a:spLocks/>
            </p:cNvSpPr>
            <p:nvPr/>
          </p:nvSpPr>
          <p:spPr bwMode="auto">
            <a:xfrm>
              <a:off x="8000979" y="6613554"/>
              <a:ext cx="113731" cy="113729"/>
            </a:xfrm>
            <a:custGeom>
              <a:avLst/>
              <a:gdLst>
                <a:gd name="T0" fmla="*/ 21 w 41"/>
                <a:gd name="T1" fmla="*/ 0 h 41"/>
                <a:gd name="T2" fmla="*/ 28 w 41"/>
                <a:gd name="T3" fmla="*/ 2 h 41"/>
                <a:gd name="T4" fmla="*/ 34 w 41"/>
                <a:gd name="T5" fmla="*/ 4 h 41"/>
                <a:gd name="T6" fmla="*/ 38 w 41"/>
                <a:gd name="T7" fmla="*/ 9 h 41"/>
                <a:gd name="T8" fmla="*/ 41 w 41"/>
                <a:gd name="T9" fmla="*/ 14 h 41"/>
                <a:gd name="T10" fmla="*/ 41 w 41"/>
                <a:gd name="T11" fmla="*/ 21 h 41"/>
                <a:gd name="T12" fmla="*/ 41 w 41"/>
                <a:gd name="T13" fmla="*/ 27 h 41"/>
                <a:gd name="T14" fmla="*/ 38 w 41"/>
                <a:gd name="T15" fmla="*/ 32 h 41"/>
                <a:gd name="T16" fmla="*/ 34 w 41"/>
                <a:gd name="T17" fmla="*/ 38 h 41"/>
                <a:gd name="T18" fmla="*/ 28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4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4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8" y="2"/>
                  </a:lnTo>
                  <a:lnTo>
                    <a:pt x="34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1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8"/>
                  </a:lnTo>
                  <a:lnTo>
                    <a:pt x="28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3" name="Freeform 402"/>
            <p:cNvSpPr>
              <a:spLocks/>
            </p:cNvSpPr>
            <p:nvPr/>
          </p:nvSpPr>
          <p:spPr bwMode="auto">
            <a:xfrm>
              <a:off x="8660613" y="6613554"/>
              <a:ext cx="113731" cy="113729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7 w 41"/>
                <a:gd name="T7" fmla="*/ 9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7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4 w 41"/>
                <a:gd name="T27" fmla="*/ 32 h 41"/>
                <a:gd name="T28" fmla="*/ 0 w 41"/>
                <a:gd name="T29" fmla="*/ 27 h 41"/>
                <a:gd name="T30" fmla="*/ 0 w 41"/>
                <a:gd name="T31" fmla="*/ 21 h 41"/>
                <a:gd name="T32" fmla="*/ 0 w 41"/>
                <a:gd name="T33" fmla="*/ 14 h 41"/>
                <a:gd name="T34" fmla="*/ 4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7" y="9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7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4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4" name="Freeform 403"/>
            <p:cNvSpPr>
              <a:spLocks/>
            </p:cNvSpPr>
            <p:nvPr/>
          </p:nvSpPr>
          <p:spPr bwMode="auto">
            <a:xfrm>
              <a:off x="9308878" y="6613554"/>
              <a:ext cx="119419" cy="113729"/>
            </a:xfrm>
            <a:custGeom>
              <a:avLst/>
              <a:gdLst>
                <a:gd name="T0" fmla="*/ 21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8 w 40"/>
                <a:gd name="T7" fmla="*/ 9 h 41"/>
                <a:gd name="T8" fmla="*/ 40 w 40"/>
                <a:gd name="T9" fmla="*/ 14 h 41"/>
                <a:gd name="T10" fmla="*/ 40 w 40"/>
                <a:gd name="T11" fmla="*/ 21 h 41"/>
                <a:gd name="T12" fmla="*/ 40 w 40"/>
                <a:gd name="T13" fmla="*/ 27 h 41"/>
                <a:gd name="T14" fmla="*/ 38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21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4 w 40"/>
                <a:gd name="T27" fmla="*/ 32 h 41"/>
                <a:gd name="T28" fmla="*/ 1 w 40"/>
                <a:gd name="T29" fmla="*/ 27 h 41"/>
                <a:gd name="T30" fmla="*/ 0 w 40"/>
                <a:gd name="T31" fmla="*/ 21 h 41"/>
                <a:gd name="T32" fmla="*/ 1 w 40"/>
                <a:gd name="T33" fmla="*/ 14 h 41"/>
                <a:gd name="T34" fmla="*/ 4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21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21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8" y="9"/>
                  </a:lnTo>
                  <a:lnTo>
                    <a:pt x="40" y="14"/>
                  </a:lnTo>
                  <a:lnTo>
                    <a:pt x="40" y="21"/>
                  </a:lnTo>
                  <a:lnTo>
                    <a:pt x="40" y="27"/>
                  </a:lnTo>
                  <a:lnTo>
                    <a:pt x="38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5" name="Freeform 404"/>
            <p:cNvSpPr>
              <a:spLocks/>
            </p:cNvSpPr>
            <p:nvPr/>
          </p:nvSpPr>
          <p:spPr bwMode="auto">
            <a:xfrm>
              <a:off x="9968517" y="6613554"/>
              <a:ext cx="113731" cy="113729"/>
            </a:xfrm>
            <a:custGeom>
              <a:avLst/>
              <a:gdLst>
                <a:gd name="T0" fmla="*/ 19 w 40"/>
                <a:gd name="T1" fmla="*/ 0 h 41"/>
                <a:gd name="T2" fmla="*/ 26 w 40"/>
                <a:gd name="T3" fmla="*/ 2 h 41"/>
                <a:gd name="T4" fmla="*/ 32 w 40"/>
                <a:gd name="T5" fmla="*/ 4 h 41"/>
                <a:gd name="T6" fmla="*/ 36 w 40"/>
                <a:gd name="T7" fmla="*/ 9 h 41"/>
                <a:gd name="T8" fmla="*/ 39 w 40"/>
                <a:gd name="T9" fmla="*/ 14 h 41"/>
                <a:gd name="T10" fmla="*/ 40 w 40"/>
                <a:gd name="T11" fmla="*/ 21 h 41"/>
                <a:gd name="T12" fmla="*/ 39 w 40"/>
                <a:gd name="T13" fmla="*/ 27 h 41"/>
                <a:gd name="T14" fmla="*/ 36 w 40"/>
                <a:gd name="T15" fmla="*/ 32 h 41"/>
                <a:gd name="T16" fmla="*/ 32 w 40"/>
                <a:gd name="T17" fmla="*/ 38 h 41"/>
                <a:gd name="T18" fmla="*/ 26 w 40"/>
                <a:gd name="T19" fmla="*/ 41 h 41"/>
                <a:gd name="T20" fmla="*/ 19 w 40"/>
                <a:gd name="T21" fmla="*/ 41 h 41"/>
                <a:gd name="T22" fmla="*/ 14 w 40"/>
                <a:gd name="T23" fmla="*/ 41 h 41"/>
                <a:gd name="T24" fmla="*/ 8 w 40"/>
                <a:gd name="T25" fmla="*/ 38 h 41"/>
                <a:gd name="T26" fmla="*/ 3 w 40"/>
                <a:gd name="T27" fmla="*/ 32 h 41"/>
                <a:gd name="T28" fmla="*/ 0 w 40"/>
                <a:gd name="T29" fmla="*/ 27 h 41"/>
                <a:gd name="T30" fmla="*/ 0 w 40"/>
                <a:gd name="T31" fmla="*/ 21 h 41"/>
                <a:gd name="T32" fmla="*/ 0 w 40"/>
                <a:gd name="T33" fmla="*/ 14 h 41"/>
                <a:gd name="T34" fmla="*/ 3 w 40"/>
                <a:gd name="T35" fmla="*/ 9 h 41"/>
                <a:gd name="T36" fmla="*/ 8 w 40"/>
                <a:gd name="T37" fmla="*/ 4 h 41"/>
                <a:gd name="T38" fmla="*/ 14 w 40"/>
                <a:gd name="T39" fmla="*/ 2 h 41"/>
                <a:gd name="T40" fmla="*/ 19 w 40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1">
                  <a:moveTo>
                    <a:pt x="19" y="0"/>
                  </a:moveTo>
                  <a:lnTo>
                    <a:pt x="26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0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1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6" name="Freeform 405"/>
            <p:cNvSpPr>
              <a:spLocks/>
            </p:cNvSpPr>
            <p:nvPr/>
          </p:nvSpPr>
          <p:spPr bwMode="auto">
            <a:xfrm>
              <a:off x="10622463" y="6613554"/>
              <a:ext cx="113731" cy="113729"/>
            </a:xfrm>
            <a:custGeom>
              <a:avLst/>
              <a:gdLst>
                <a:gd name="T0" fmla="*/ 21 w 41"/>
                <a:gd name="T1" fmla="*/ 0 h 41"/>
                <a:gd name="T2" fmla="*/ 27 w 41"/>
                <a:gd name="T3" fmla="*/ 2 h 41"/>
                <a:gd name="T4" fmla="*/ 33 w 41"/>
                <a:gd name="T5" fmla="*/ 4 h 41"/>
                <a:gd name="T6" fmla="*/ 37 w 41"/>
                <a:gd name="T7" fmla="*/ 9 h 41"/>
                <a:gd name="T8" fmla="*/ 40 w 41"/>
                <a:gd name="T9" fmla="*/ 14 h 41"/>
                <a:gd name="T10" fmla="*/ 41 w 41"/>
                <a:gd name="T11" fmla="*/ 21 h 41"/>
                <a:gd name="T12" fmla="*/ 40 w 41"/>
                <a:gd name="T13" fmla="*/ 27 h 41"/>
                <a:gd name="T14" fmla="*/ 37 w 41"/>
                <a:gd name="T15" fmla="*/ 32 h 41"/>
                <a:gd name="T16" fmla="*/ 33 w 41"/>
                <a:gd name="T17" fmla="*/ 38 h 41"/>
                <a:gd name="T18" fmla="*/ 27 w 41"/>
                <a:gd name="T19" fmla="*/ 41 h 41"/>
                <a:gd name="T20" fmla="*/ 21 w 41"/>
                <a:gd name="T21" fmla="*/ 41 h 41"/>
                <a:gd name="T22" fmla="*/ 14 w 41"/>
                <a:gd name="T23" fmla="*/ 41 h 41"/>
                <a:gd name="T24" fmla="*/ 9 w 41"/>
                <a:gd name="T25" fmla="*/ 38 h 41"/>
                <a:gd name="T26" fmla="*/ 5 w 41"/>
                <a:gd name="T27" fmla="*/ 32 h 41"/>
                <a:gd name="T28" fmla="*/ 2 w 41"/>
                <a:gd name="T29" fmla="*/ 27 h 41"/>
                <a:gd name="T30" fmla="*/ 0 w 41"/>
                <a:gd name="T31" fmla="*/ 21 h 41"/>
                <a:gd name="T32" fmla="*/ 2 w 41"/>
                <a:gd name="T33" fmla="*/ 14 h 41"/>
                <a:gd name="T34" fmla="*/ 5 w 41"/>
                <a:gd name="T35" fmla="*/ 9 h 41"/>
                <a:gd name="T36" fmla="*/ 9 w 41"/>
                <a:gd name="T37" fmla="*/ 4 h 41"/>
                <a:gd name="T38" fmla="*/ 14 w 41"/>
                <a:gd name="T39" fmla="*/ 2 h 41"/>
                <a:gd name="T40" fmla="*/ 21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lnTo>
                    <a:pt x="27" y="2"/>
                  </a:lnTo>
                  <a:lnTo>
                    <a:pt x="33" y="4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1" y="21"/>
                  </a:lnTo>
                  <a:lnTo>
                    <a:pt x="40" y="27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7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9" y="38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7" name="Freeform 407"/>
            <p:cNvSpPr>
              <a:spLocks/>
            </p:cNvSpPr>
            <p:nvPr/>
          </p:nvSpPr>
          <p:spPr bwMode="auto">
            <a:xfrm>
              <a:off x="11276410" y="6613507"/>
              <a:ext cx="119419" cy="113729"/>
            </a:xfrm>
            <a:custGeom>
              <a:avLst/>
              <a:gdLst>
                <a:gd name="T0" fmla="*/ 21 w 42"/>
                <a:gd name="T1" fmla="*/ 0 h 41"/>
                <a:gd name="T2" fmla="*/ 28 w 42"/>
                <a:gd name="T3" fmla="*/ 2 h 41"/>
                <a:gd name="T4" fmla="*/ 34 w 42"/>
                <a:gd name="T5" fmla="*/ 4 h 41"/>
                <a:gd name="T6" fmla="*/ 38 w 42"/>
                <a:gd name="T7" fmla="*/ 9 h 41"/>
                <a:gd name="T8" fmla="*/ 41 w 42"/>
                <a:gd name="T9" fmla="*/ 14 h 41"/>
                <a:gd name="T10" fmla="*/ 42 w 42"/>
                <a:gd name="T11" fmla="*/ 21 h 41"/>
                <a:gd name="T12" fmla="*/ 41 w 42"/>
                <a:gd name="T13" fmla="*/ 27 h 41"/>
                <a:gd name="T14" fmla="*/ 38 w 42"/>
                <a:gd name="T15" fmla="*/ 32 h 41"/>
                <a:gd name="T16" fmla="*/ 34 w 42"/>
                <a:gd name="T17" fmla="*/ 38 h 41"/>
                <a:gd name="T18" fmla="*/ 28 w 42"/>
                <a:gd name="T19" fmla="*/ 41 h 41"/>
                <a:gd name="T20" fmla="*/ 21 w 42"/>
                <a:gd name="T21" fmla="*/ 41 h 41"/>
                <a:gd name="T22" fmla="*/ 14 w 42"/>
                <a:gd name="T23" fmla="*/ 41 h 41"/>
                <a:gd name="T24" fmla="*/ 8 w 42"/>
                <a:gd name="T25" fmla="*/ 38 h 41"/>
                <a:gd name="T26" fmla="*/ 4 w 42"/>
                <a:gd name="T27" fmla="*/ 32 h 41"/>
                <a:gd name="T28" fmla="*/ 1 w 42"/>
                <a:gd name="T29" fmla="*/ 27 h 41"/>
                <a:gd name="T30" fmla="*/ 0 w 42"/>
                <a:gd name="T31" fmla="*/ 21 h 41"/>
                <a:gd name="T32" fmla="*/ 1 w 42"/>
                <a:gd name="T33" fmla="*/ 14 h 41"/>
                <a:gd name="T34" fmla="*/ 4 w 42"/>
                <a:gd name="T35" fmla="*/ 9 h 41"/>
                <a:gd name="T36" fmla="*/ 8 w 42"/>
                <a:gd name="T37" fmla="*/ 4 h 41"/>
                <a:gd name="T38" fmla="*/ 14 w 42"/>
                <a:gd name="T39" fmla="*/ 2 h 41"/>
                <a:gd name="T40" fmla="*/ 21 w 42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lnTo>
                    <a:pt x="28" y="2"/>
                  </a:lnTo>
                  <a:lnTo>
                    <a:pt x="34" y="4"/>
                  </a:lnTo>
                  <a:lnTo>
                    <a:pt x="38" y="9"/>
                  </a:lnTo>
                  <a:lnTo>
                    <a:pt x="41" y="14"/>
                  </a:lnTo>
                  <a:lnTo>
                    <a:pt x="42" y="21"/>
                  </a:lnTo>
                  <a:lnTo>
                    <a:pt x="41" y="27"/>
                  </a:lnTo>
                  <a:lnTo>
                    <a:pt x="38" y="32"/>
                  </a:lnTo>
                  <a:lnTo>
                    <a:pt x="34" y="38"/>
                  </a:lnTo>
                  <a:lnTo>
                    <a:pt x="28" y="41"/>
                  </a:lnTo>
                  <a:lnTo>
                    <a:pt x="21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8" name="Freeform 408"/>
            <p:cNvSpPr>
              <a:spLocks/>
            </p:cNvSpPr>
            <p:nvPr/>
          </p:nvSpPr>
          <p:spPr bwMode="auto">
            <a:xfrm>
              <a:off x="11930359" y="6613511"/>
              <a:ext cx="113731" cy="113729"/>
            </a:xfrm>
            <a:custGeom>
              <a:avLst/>
              <a:gdLst>
                <a:gd name="T0" fmla="*/ 20 w 41"/>
                <a:gd name="T1" fmla="*/ 0 h 41"/>
                <a:gd name="T2" fmla="*/ 27 w 41"/>
                <a:gd name="T3" fmla="*/ 2 h 41"/>
                <a:gd name="T4" fmla="*/ 32 w 41"/>
                <a:gd name="T5" fmla="*/ 4 h 41"/>
                <a:gd name="T6" fmla="*/ 36 w 41"/>
                <a:gd name="T7" fmla="*/ 9 h 41"/>
                <a:gd name="T8" fmla="*/ 39 w 41"/>
                <a:gd name="T9" fmla="*/ 14 h 41"/>
                <a:gd name="T10" fmla="*/ 41 w 41"/>
                <a:gd name="T11" fmla="*/ 21 h 41"/>
                <a:gd name="T12" fmla="*/ 39 w 41"/>
                <a:gd name="T13" fmla="*/ 27 h 41"/>
                <a:gd name="T14" fmla="*/ 36 w 41"/>
                <a:gd name="T15" fmla="*/ 32 h 41"/>
                <a:gd name="T16" fmla="*/ 32 w 41"/>
                <a:gd name="T17" fmla="*/ 38 h 41"/>
                <a:gd name="T18" fmla="*/ 27 w 41"/>
                <a:gd name="T19" fmla="*/ 41 h 41"/>
                <a:gd name="T20" fmla="*/ 20 w 41"/>
                <a:gd name="T21" fmla="*/ 41 h 41"/>
                <a:gd name="T22" fmla="*/ 14 w 41"/>
                <a:gd name="T23" fmla="*/ 41 h 41"/>
                <a:gd name="T24" fmla="*/ 8 w 41"/>
                <a:gd name="T25" fmla="*/ 38 h 41"/>
                <a:gd name="T26" fmla="*/ 4 w 41"/>
                <a:gd name="T27" fmla="*/ 32 h 41"/>
                <a:gd name="T28" fmla="*/ 1 w 41"/>
                <a:gd name="T29" fmla="*/ 27 h 41"/>
                <a:gd name="T30" fmla="*/ 0 w 41"/>
                <a:gd name="T31" fmla="*/ 21 h 41"/>
                <a:gd name="T32" fmla="*/ 1 w 41"/>
                <a:gd name="T33" fmla="*/ 14 h 41"/>
                <a:gd name="T34" fmla="*/ 4 w 41"/>
                <a:gd name="T35" fmla="*/ 9 h 41"/>
                <a:gd name="T36" fmla="*/ 8 w 41"/>
                <a:gd name="T37" fmla="*/ 4 h 41"/>
                <a:gd name="T38" fmla="*/ 14 w 41"/>
                <a:gd name="T39" fmla="*/ 2 h 41"/>
                <a:gd name="T40" fmla="*/ 20 w 41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6" y="9"/>
                  </a:lnTo>
                  <a:lnTo>
                    <a:pt x="39" y="14"/>
                  </a:lnTo>
                  <a:lnTo>
                    <a:pt x="41" y="21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862" name="Straight Connector 861"/>
          <p:cNvCxnSpPr/>
          <p:nvPr/>
        </p:nvCxnSpPr>
        <p:spPr>
          <a:xfrm flipH="1">
            <a:off x="1" y="3915077"/>
            <a:ext cx="12191999" cy="0"/>
          </a:xfrm>
          <a:prstGeom prst="line">
            <a:avLst/>
          </a:prstGeom>
          <a:solidFill>
            <a:schemeClr val="accent1">
              <a:lumMod val="75000"/>
            </a:schemeClr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78" name="Group 777"/>
          <p:cNvGrpSpPr/>
          <p:nvPr/>
        </p:nvGrpSpPr>
        <p:grpSpPr>
          <a:xfrm>
            <a:off x="975492" y="2305218"/>
            <a:ext cx="5276318" cy="2732785"/>
            <a:chOff x="3840163" y="1149350"/>
            <a:chExt cx="3319463" cy="1719263"/>
          </a:xfrm>
        </p:grpSpPr>
        <p:sp>
          <p:nvSpPr>
            <p:cNvPr id="424" name="Freeform 252"/>
            <p:cNvSpPr>
              <a:spLocks/>
            </p:cNvSpPr>
            <p:nvPr/>
          </p:nvSpPr>
          <p:spPr bwMode="auto">
            <a:xfrm>
              <a:off x="3840163" y="1149350"/>
              <a:ext cx="2095500" cy="1444625"/>
            </a:xfrm>
            <a:custGeom>
              <a:avLst/>
              <a:gdLst>
                <a:gd name="T0" fmla="*/ 1447 w 2639"/>
                <a:gd name="T1" fmla="*/ 4 h 1820"/>
                <a:gd name="T2" fmla="*/ 1690 w 2639"/>
                <a:gd name="T3" fmla="*/ 35 h 1820"/>
                <a:gd name="T4" fmla="*/ 1916 w 2639"/>
                <a:gd name="T5" fmla="*/ 97 h 1820"/>
                <a:gd name="T6" fmla="*/ 2118 w 2639"/>
                <a:gd name="T7" fmla="*/ 185 h 1820"/>
                <a:gd name="T8" fmla="*/ 2294 w 2639"/>
                <a:gd name="T9" fmla="*/ 295 h 1820"/>
                <a:gd name="T10" fmla="*/ 2440 w 2639"/>
                <a:gd name="T11" fmla="*/ 427 h 1820"/>
                <a:gd name="T12" fmla="*/ 2548 w 2639"/>
                <a:gd name="T13" fmla="*/ 575 h 1820"/>
                <a:gd name="T14" fmla="*/ 2616 w 2639"/>
                <a:gd name="T15" fmla="*/ 738 h 1820"/>
                <a:gd name="T16" fmla="*/ 2639 w 2639"/>
                <a:gd name="T17" fmla="*/ 910 h 1820"/>
                <a:gd name="T18" fmla="*/ 2616 w 2639"/>
                <a:gd name="T19" fmla="*/ 1083 h 1820"/>
                <a:gd name="T20" fmla="*/ 2548 w 2639"/>
                <a:gd name="T21" fmla="*/ 1244 h 1820"/>
                <a:gd name="T22" fmla="*/ 2440 w 2639"/>
                <a:gd name="T23" fmla="*/ 1393 h 1820"/>
                <a:gd name="T24" fmla="*/ 2294 w 2639"/>
                <a:gd name="T25" fmla="*/ 1523 h 1820"/>
                <a:gd name="T26" fmla="*/ 2118 w 2639"/>
                <a:gd name="T27" fmla="*/ 1634 h 1820"/>
                <a:gd name="T28" fmla="*/ 1916 w 2639"/>
                <a:gd name="T29" fmla="*/ 1721 h 1820"/>
                <a:gd name="T30" fmla="*/ 1690 w 2639"/>
                <a:gd name="T31" fmla="*/ 1783 h 1820"/>
                <a:gd name="T32" fmla="*/ 1447 w 2639"/>
                <a:gd name="T33" fmla="*/ 1816 h 1820"/>
                <a:gd name="T34" fmla="*/ 1194 w 2639"/>
                <a:gd name="T35" fmla="*/ 1816 h 1820"/>
                <a:gd name="T36" fmla="*/ 949 w 2639"/>
                <a:gd name="T37" fmla="*/ 1783 h 1820"/>
                <a:gd name="T38" fmla="*/ 725 w 2639"/>
                <a:gd name="T39" fmla="*/ 1721 h 1820"/>
                <a:gd name="T40" fmla="*/ 521 w 2639"/>
                <a:gd name="T41" fmla="*/ 1634 h 1820"/>
                <a:gd name="T42" fmla="*/ 345 w 2639"/>
                <a:gd name="T43" fmla="*/ 1523 h 1820"/>
                <a:gd name="T44" fmla="*/ 201 w 2639"/>
                <a:gd name="T45" fmla="*/ 1393 h 1820"/>
                <a:gd name="T46" fmla="*/ 93 w 2639"/>
                <a:gd name="T47" fmla="*/ 1244 h 1820"/>
                <a:gd name="T48" fmla="*/ 23 w 2639"/>
                <a:gd name="T49" fmla="*/ 1083 h 1820"/>
                <a:gd name="T50" fmla="*/ 0 w 2639"/>
                <a:gd name="T51" fmla="*/ 910 h 1820"/>
                <a:gd name="T52" fmla="*/ 23 w 2639"/>
                <a:gd name="T53" fmla="*/ 738 h 1820"/>
                <a:gd name="T54" fmla="*/ 93 w 2639"/>
                <a:gd name="T55" fmla="*/ 575 h 1820"/>
                <a:gd name="T56" fmla="*/ 201 w 2639"/>
                <a:gd name="T57" fmla="*/ 427 h 1820"/>
                <a:gd name="T58" fmla="*/ 345 w 2639"/>
                <a:gd name="T59" fmla="*/ 295 h 1820"/>
                <a:gd name="T60" fmla="*/ 521 w 2639"/>
                <a:gd name="T61" fmla="*/ 185 h 1820"/>
                <a:gd name="T62" fmla="*/ 725 w 2639"/>
                <a:gd name="T63" fmla="*/ 97 h 1820"/>
                <a:gd name="T64" fmla="*/ 949 w 2639"/>
                <a:gd name="T65" fmla="*/ 35 h 1820"/>
                <a:gd name="T66" fmla="*/ 1194 w 2639"/>
                <a:gd name="T67" fmla="*/ 4 h 1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39" h="1820">
                  <a:moveTo>
                    <a:pt x="1320" y="0"/>
                  </a:moveTo>
                  <a:lnTo>
                    <a:pt x="1447" y="4"/>
                  </a:lnTo>
                  <a:lnTo>
                    <a:pt x="1571" y="16"/>
                  </a:lnTo>
                  <a:lnTo>
                    <a:pt x="1690" y="35"/>
                  </a:lnTo>
                  <a:lnTo>
                    <a:pt x="1806" y="63"/>
                  </a:lnTo>
                  <a:lnTo>
                    <a:pt x="1916" y="97"/>
                  </a:lnTo>
                  <a:lnTo>
                    <a:pt x="2021" y="138"/>
                  </a:lnTo>
                  <a:lnTo>
                    <a:pt x="2118" y="185"/>
                  </a:lnTo>
                  <a:lnTo>
                    <a:pt x="2211" y="237"/>
                  </a:lnTo>
                  <a:lnTo>
                    <a:pt x="2294" y="295"/>
                  </a:lnTo>
                  <a:lnTo>
                    <a:pt x="2372" y="359"/>
                  </a:lnTo>
                  <a:lnTo>
                    <a:pt x="2440" y="427"/>
                  </a:lnTo>
                  <a:lnTo>
                    <a:pt x="2498" y="499"/>
                  </a:lnTo>
                  <a:lnTo>
                    <a:pt x="2548" y="575"/>
                  </a:lnTo>
                  <a:lnTo>
                    <a:pt x="2587" y="654"/>
                  </a:lnTo>
                  <a:lnTo>
                    <a:pt x="2616" y="738"/>
                  </a:lnTo>
                  <a:lnTo>
                    <a:pt x="2634" y="821"/>
                  </a:lnTo>
                  <a:lnTo>
                    <a:pt x="2639" y="910"/>
                  </a:lnTo>
                  <a:lnTo>
                    <a:pt x="2634" y="997"/>
                  </a:lnTo>
                  <a:lnTo>
                    <a:pt x="2616" y="1083"/>
                  </a:lnTo>
                  <a:lnTo>
                    <a:pt x="2587" y="1164"/>
                  </a:lnTo>
                  <a:lnTo>
                    <a:pt x="2548" y="1244"/>
                  </a:lnTo>
                  <a:lnTo>
                    <a:pt x="2498" y="1319"/>
                  </a:lnTo>
                  <a:lnTo>
                    <a:pt x="2440" y="1393"/>
                  </a:lnTo>
                  <a:lnTo>
                    <a:pt x="2372" y="1461"/>
                  </a:lnTo>
                  <a:lnTo>
                    <a:pt x="2294" y="1523"/>
                  </a:lnTo>
                  <a:lnTo>
                    <a:pt x="2211" y="1581"/>
                  </a:lnTo>
                  <a:lnTo>
                    <a:pt x="2118" y="1634"/>
                  </a:lnTo>
                  <a:lnTo>
                    <a:pt x="2021" y="1680"/>
                  </a:lnTo>
                  <a:lnTo>
                    <a:pt x="1916" y="1721"/>
                  </a:lnTo>
                  <a:lnTo>
                    <a:pt x="1806" y="1756"/>
                  </a:lnTo>
                  <a:lnTo>
                    <a:pt x="1690" y="1783"/>
                  </a:lnTo>
                  <a:lnTo>
                    <a:pt x="1571" y="1802"/>
                  </a:lnTo>
                  <a:lnTo>
                    <a:pt x="1447" y="1816"/>
                  </a:lnTo>
                  <a:lnTo>
                    <a:pt x="1320" y="1820"/>
                  </a:lnTo>
                  <a:lnTo>
                    <a:pt x="1194" y="1816"/>
                  </a:lnTo>
                  <a:lnTo>
                    <a:pt x="1070" y="1802"/>
                  </a:lnTo>
                  <a:lnTo>
                    <a:pt x="949" y="1783"/>
                  </a:lnTo>
                  <a:lnTo>
                    <a:pt x="833" y="1756"/>
                  </a:lnTo>
                  <a:lnTo>
                    <a:pt x="725" y="1721"/>
                  </a:lnTo>
                  <a:lnTo>
                    <a:pt x="620" y="1680"/>
                  </a:lnTo>
                  <a:lnTo>
                    <a:pt x="521" y="1634"/>
                  </a:lnTo>
                  <a:lnTo>
                    <a:pt x="430" y="1581"/>
                  </a:lnTo>
                  <a:lnTo>
                    <a:pt x="345" y="1523"/>
                  </a:lnTo>
                  <a:lnTo>
                    <a:pt x="269" y="1461"/>
                  </a:lnTo>
                  <a:lnTo>
                    <a:pt x="201" y="1393"/>
                  </a:lnTo>
                  <a:lnTo>
                    <a:pt x="141" y="1319"/>
                  </a:lnTo>
                  <a:lnTo>
                    <a:pt x="93" y="1244"/>
                  </a:lnTo>
                  <a:lnTo>
                    <a:pt x="52" y="1164"/>
                  </a:lnTo>
                  <a:lnTo>
                    <a:pt x="23" y="1083"/>
                  </a:lnTo>
                  <a:lnTo>
                    <a:pt x="5" y="997"/>
                  </a:lnTo>
                  <a:lnTo>
                    <a:pt x="0" y="910"/>
                  </a:lnTo>
                  <a:lnTo>
                    <a:pt x="5" y="821"/>
                  </a:lnTo>
                  <a:lnTo>
                    <a:pt x="23" y="738"/>
                  </a:lnTo>
                  <a:lnTo>
                    <a:pt x="52" y="654"/>
                  </a:lnTo>
                  <a:lnTo>
                    <a:pt x="93" y="575"/>
                  </a:lnTo>
                  <a:lnTo>
                    <a:pt x="141" y="499"/>
                  </a:lnTo>
                  <a:lnTo>
                    <a:pt x="201" y="427"/>
                  </a:lnTo>
                  <a:lnTo>
                    <a:pt x="269" y="359"/>
                  </a:lnTo>
                  <a:lnTo>
                    <a:pt x="345" y="295"/>
                  </a:lnTo>
                  <a:lnTo>
                    <a:pt x="430" y="237"/>
                  </a:lnTo>
                  <a:lnTo>
                    <a:pt x="521" y="185"/>
                  </a:lnTo>
                  <a:lnTo>
                    <a:pt x="620" y="138"/>
                  </a:lnTo>
                  <a:lnTo>
                    <a:pt x="725" y="97"/>
                  </a:lnTo>
                  <a:lnTo>
                    <a:pt x="833" y="63"/>
                  </a:lnTo>
                  <a:lnTo>
                    <a:pt x="949" y="35"/>
                  </a:lnTo>
                  <a:lnTo>
                    <a:pt x="1070" y="16"/>
                  </a:lnTo>
                  <a:lnTo>
                    <a:pt x="1194" y="4"/>
                  </a:lnTo>
                  <a:lnTo>
                    <a:pt x="13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5" name="Freeform 253"/>
            <p:cNvSpPr>
              <a:spLocks/>
            </p:cNvSpPr>
            <p:nvPr/>
          </p:nvSpPr>
          <p:spPr bwMode="auto">
            <a:xfrm>
              <a:off x="4760913" y="1774825"/>
              <a:ext cx="1587500" cy="1093788"/>
            </a:xfrm>
            <a:custGeom>
              <a:avLst/>
              <a:gdLst>
                <a:gd name="T0" fmla="*/ 1000 w 2000"/>
                <a:gd name="T1" fmla="*/ 0 h 1379"/>
                <a:gd name="T2" fmla="*/ 1108 w 2000"/>
                <a:gd name="T3" fmla="*/ 4 h 1379"/>
                <a:gd name="T4" fmla="*/ 1215 w 2000"/>
                <a:gd name="T5" fmla="*/ 15 h 1379"/>
                <a:gd name="T6" fmla="*/ 1316 w 2000"/>
                <a:gd name="T7" fmla="*/ 35 h 1379"/>
                <a:gd name="T8" fmla="*/ 1413 w 2000"/>
                <a:gd name="T9" fmla="*/ 62 h 1379"/>
                <a:gd name="T10" fmla="*/ 1504 w 2000"/>
                <a:gd name="T11" fmla="*/ 95 h 1379"/>
                <a:gd name="T12" fmla="*/ 1591 w 2000"/>
                <a:gd name="T13" fmla="*/ 134 h 1379"/>
                <a:gd name="T14" fmla="*/ 1670 w 2000"/>
                <a:gd name="T15" fmla="*/ 178 h 1379"/>
                <a:gd name="T16" fmla="*/ 1742 w 2000"/>
                <a:gd name="T17" fmla="*/ 227 h 1379"/>
                <a:gd name="T18" fmla="*/ 1806 w 2000"/>
                <a:gd name="T19" fmla="*/ 283 h 1379"/>
                <a:gd name="T20" fmla="*/ 1862 w 2000"/>
                <a:gd name="T21" fmla="*/ 341 h 1379"/>
                <a:gd name="T22" fmla="*/ 1911 w 2000"/>
                <a:gd name="T23" fmla="*/ 405 h 1379"/>
                <a:gd name="T24" fmla="*/ 1949 w 2000"/>
                <a:gd name="T25" fmla="*/ 471 h 1379"/>
                <a:gd name="T26" fmla="*/ 1977 w 2000"/>
                <a:gd name="T27" fmla="*/ 541 h 1379"/>
                <a:gd name="T28" fmla="*/ 1994 w 2000"/>
                <a:gd name="T29" fmla="*/ 615 h 1379"/>
                <a:gd name="T30" fmla="*/ 2000 w 2000"/>
                <a:gd name="T31" fmla="*/ 688 h 1379"/>
                <a:gd name="T32" fmla="*/ 1994 w 2000"/>
                <a:gd name="T33" fmla="*/ 764 h 1379"/>
                <a:gd name="T34" fmla="*/ 1977 w 2000"/>
                <a:gd name="T35" fmla="*/ 838 h 1379"/>
                <a:gd name="T36" fmla="*/ 1949 w 2000"/>
                <a:gd name="T37" fmla="*/ 908 h 1379"/>
                <a:gd name="T38" fmla="*/ 1911 w 2000"/>
                <a:gd name="T39" fmla="*/ 974 h 1379"/>
                <a:gd name="T40" fmla="*/ 1862 w 2000"/>
                <a:gd name="T41" fmla="*/ 1038 h 1379"/>
                <a:gd name="T42" fmla="*/ 1806 w 2000"/>
                <a:gd name="T43" fmla="*/ 1096 h 1379"/>
                <a:gd name="T44" fmla="*/ 1742 w 2000"/>
                <a:gd name="T45" fmla="*/ 1150 h 1379"/>
                <a:gd name="T46" fmla="*/ 1670 w 2000"/>
                <a:gd name="T47" fmla="*/ 1201 h 1379"/>
                <a:gd name="T48" fmla="*/ 1591 w 2000"/>
                <a:gd name="T49" fmla="*/ 1245 h 1379"/>
                <a:gd name="T50" fmla="*/ 1504 w 2000"/>
                <a:gd name="T51" fmla="*/ 1284 h 1379"/>
                <a:gd name="T52" fmla="*/ 1413 w 2000"/>
                <a:gd name="T53" fmla="*/ 1317 h 1379"/>
                <a:gd name="T54" fmla="*/ 1316 w 2000"/>
                <a:gd name="T55" fmla="*/ 1344 h 1379"/>
                <a:gd name="T56" fmla="*/ 1215 w 2000"/>
                <a:gd name="T57" fmla="*/ 1362 h 1379"/>
                <a:gd name="T58" fmla="*/ 1108 w 2000"/>
                <a:gd name="T59" fmla="*/ 1375 h 1379"/>
                <a:gd name="T60" fmla="*/ 1000 w 2000"/>
                <a:gd name="T61" fmla="*/ 1379 h 1379"/>
                <a:gd name="T62" fmla="*/ 891 w 2000"/>
                <a:gd name="T63" fmla="*/ 1375 h 1379"/>
                <a:gd name="T64" fmla="*/ 785 w 2000"/>
                <a:gd name="T65" fmla="*/ 1362 h 1379"/>
                <a:gd name="T66" fmla="*/ 684 w 2000"/>
                <a:gd name="T67" fmla="*/ 1344 h 1379"/>
                <a:gd name="T68" fmla="*/ 587 w 2000"/>
                <a:gd name="T69" fmla="*/ 1317 h 1379"/>
                <a:gd name="T70" fmla="*/ 496 w 2000"/>
                <a:gd name="T71" fmla="*/ 1284 h 1379"/>
                <a:gd name="T72" fmla="*/ 409 w 2000"/>
                <a:gd name="T73" fmla="*/ 1245 h 1379"/>
                <a:gd name="T74" fmla="*/ 329 w 2000"/>
                <a:gd name="T75" fmla="*/ 1201 h 1379"/>
                <a:gd name="T76" fmla="*/ 257 w 2000"/>
                <a:gd name="T77" fmla="*/ 1150 h 1379"/>
                <a:gd name="T78" fmla="*/ 193 w 2000"/>
                <a:gd name="T79" fmla="*/ 1096 h 1379"/>
                <a:gd name="T80" fmla="*/ 137 w 2000"/>
                <a:gd name="T81" fmla="*/ 1038 h 1379"/>
                <a:gd name="T82" fmla="*/ 89 w 2000"/>
                <a:gd name="T83" fmla="*/ 974 h 1379"/>
                <a:gd name="T84" fmla="*/ 50 w 2000"/>
                <a:gd name="T85" fmla="*/ 908 h 1379"/>
                <a:gd name="T86" fmla="*/ 23 w 2000"/>
                <a:gd name="T87" fmla="*/ 838 h 1379"/>
                <a:gd name="T88" fmla="*/ 5 w 2000"/>
                <a:gd name="T89" fmla="*/ 764 h 1379"/>
                <a:gd name="T90" fmla="*/ 0 w 2000"/>
                <a:gd name="T91" fmla="*/ 688 h 1379"/>
                <a:gd name="T92" fmla="*/ 5 w 2000"/>
                <a:gd name="T93" fmla="*/ 615 h 1379"/>
                <a:gd name="T94" fmla="*/ 23 w 2000"/>
                <a:gd name="T95" fmla="*/ 541 h 1379"/>
                <a:gd name="T96" fmla="*/ 50 w 2000"/>
                <a:gd name="T97" fmla="*/ 471 h 1379"/>
                <a:gd name="T98" fmla="*/ 89 w 2000"/>
                <a:gd name="T99" fmla="*/ 405 h 1379"/>
                <a:gd name="T100" fmla="*/ 137 w 2000"/>
                <a:gd name="T101" fmla="*/ 341 h 1379"/>
                <a:gd name="T102" fmla="*/ 193 w 2000"/>
                <a:gd name="T103" fmla="*/ 283 h 1379"/>
                <a:gd name="T104" fmla="*/ 257 w 2000"/>
                <a:gd name="T105" fmla="*/ 227 h 1379"/>
                <a:gd name="T106" fmla="*/ 329 w 2000"/>
                <a:gd name="T107" fmla="*/ 178 h 1379"/>
                <a:gd name="T108" fmla="*/ 409 w 2000"/>
                <a:gd name="T109" fmla="*/ 134 h 1379"/>
                <a:gd name="T110" fmla="*/ 496 w 2000"/>
                <a:gd name="T111" fmla="*/ 95 h 1379"/>
                <a:gd name="T112" fmla="*/ 587 w 2000"/>
                <a:gd name="T113" fmla="*/ 62 h 1379"/>
                <a:gd name="T114" fmla="*/ 684 w 2000"/>
                <a:gd name="T115" fmla="*/ 35 h 1379"/>
                <a:gd name="T116" fmla="*/ 785 w 2000"/>
                <a:gd name="T117" fmla="*/ 15 h 1379"/>
                <a:gd name="T118" fmla="*/ 891 w 2000"/>
                <a:gd name="T119" fmla="*/ 4 h 1379"/>
                <a:gd name="T120" fmla="*/ 1000 w 2000"/>
                <a:gd name="T121" fmla="*/ 0 h 1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00" h="1379">
                  <a:moveTo>
                    <a:pt x="1000" y="0"/>
                  </a:moveTo>
                  <a:lnTo>
                    <a:pt x="1108" y="4"/>
                  </a:lnTo>
                  <a:lnTo>
                    <a:pt x="1215" y="15"/>
                  </a:lnTo>
                  <a:lnTo>
                    <a:pt x="1316" y="35"/>
                  </a:lnTo>
                  <a:lnTo>
                    <a:pt x="1413" y="62"/>
                  </a:lnTo>
                  <a:lnTo>
                    <a:pt x="1504" y="95"/>
                  </a:lnTo>
                  <a:lnTo>
                    <a:pt x="1591" y="134"/>
                  </a:lnTo>
                  <a:lnTo>
                    <a:pt x="1670" y="178"/>
                  </a:lnTo>
                  <a:lnTo>
                    <a:pt x="1742" y="227"/>
                  </a:lnTo>
                  <a:lnTo>
                    <a:pt x="1806" y="283"/>
                  </a:lnTo>
                  <a:lnTo>
                    <a:pt x="1862" y="341"/>
                  </a:lnTo>
                  <a:lnTo>
                    <a:pt x="1911" y="405"/>
                  </a:lnTo>
                  <a:lnTo>
                    <a:pt x="1949" y="471"/>
                  </a:lnTo>
                  <a:lnTo>
                    <a:pt x="1977" y="541"/>
                  </a:lnTo>
                  <a:lnTo>
                    <a:pt x="1994" y="615"/>
                  </a:lnTo>
                  <a:lnTo>
                    <a:pt x="2000" y="688"/>
                  </a:lnTo>
                  <a:lnTo>
                    <a:pt x="1994" y="764"/>
                  </a:lnTo>
                  <a:lnTo>
                    <a:pt x="1977" y="838"/>
                  </a:lnTo>
                  <a:lnTo>
                    <a:pt x="1949" y="908"/>
                  </a:lnTo>
                  <a:lnTo>
                    <a:pt x="1911" y="974"/>
                  </a:lnTo>
                  <a:lnTo>
                    <a:pt x="1862" y="1038"/>
                  </a:lnTo>
                  <a:lnTo>
                    <a:pt x="1806" y="1096"/>
                  </a:lnTo>
                  <a:lnTo>
                    <a:pt x="1742" y="1150"/>
                  </a:lnTo>
                  <a:lnTo>
                    <a:pt x="1670" y="1201"/>
                  </a:lnTo>
                  <a:lnTo>
                    <a:pt x="1591" y="1245"/>
                  </a:lnTo>
                  <a:lnTo>
                    <a:pt x="1504" y="1284"/>
                  </a:lnTo>
                  <a:lnTo>
                    <a:pt x="1413" y="1317"/>
                  </a:lnTo>
                  <a:lnTo>
                    <a:pt x="1316" y="1344"/>
                  </a:lnTo>
                  <a:lnTo>
                    <a:pt x="1215" y="1362"/>
                  </a:lnTo>
                  <a:lnTo>
                    <a:pt x="1108" y="1375"/>
                  </a:lnTo>
                  <a:lnTo>
                    <a:pt x="1000" y="1379"/>
                  </a:lnTo>
                  <a:lnTo>
                    <a:pt x="891" y="1375"/>
                  </a:lnTo>
                  <a:lnTo>
                    <a:pt x="785" y="1362"/>
                  </a:lnTo>
                  <a:lnTo>
                    <a:pt x="684" y="1344"/>
                  </a:lnTo>
                  <a:lnTo>
                    <a:pt x="587" y="1317"/>
                  </a:lnTo>
                  <a:lnTo>
                    <a:pt x="496" y="1284"/>
                  </a:lnTo>
                  <a:lnTo>
                    <a:pt x="409" y="1245"/>
                  </a:lnTo>
                  <a:lnTo>
                    <a:pt x="329" y="1201"/>
                  </a:lnTo>
                  <a:lnTo>
                    <a:pt x="257" y="1150"/>
                  </a:lnTo>
                  <a:lnTo>
                    <a:pt x="193" y="1096"/>
                  </a:lnTo>
                  <a:lnTo>
                    <a:pt x="137" y="1038"/>
                  </a:lnTo>
                  <a:lnTo>
                    <a:pt x="89" y="974"/>
                  </a:lnTo>
                  <a:lnTo>
                    <a:pt x="50" y="908"/>
                  </a:lnTo>
                  <a:lnTo>
                    <a:pt x="23" y="838"/>
                  </a:lnTo>
                  <a:lnTo>
                    <a:pt x="5" y="764"/>
                  </a:lnTo>
                  <a:lnTo>
                    <a:pt x="0" y="688"/>
                  </a:lnTo>
                  <a:lnTo>
                    <a:pt x="5" y="615"/>
                  </a:lnTo>
                  <a:lnTo>
                    <a:pt x="23" y="541"/>
                  </a:lnTo>
                  <a:lnTo>
                    <a:pt x="50" y="471"/>
                  </a:lnTo>
                  <a:lnTo>
                    <a:pt x="89" y="405"/>
                  </a:lnTo>
                  <a:lnTo>
                    <a:pt x="137" y="341"/>
                  </a:lnTo>
                  <a:lnTo>
                    <a:pt x="193" y="283"/>
                  </a:lnTo>
                  <a:lnTo>
                    <a:pt x="257" y="227"/>
                  </a:lnTo>
                  <a:lnTo>
                    <a:pt x="329" y="178"/>
                  </a:lnTo>
                  <a:lnTo>
                    <a:pt x="409" y="134"/>
                  </a:lnTo>
                  <a:lnTo>
                    <a:pt x="496" y="95"/>
                  </a:lnTo>
                  <a:lnTo>
                    <a:pt x="587" y="62"/>
                  </a:lnTo>
                  <a:lnTo>
                    <a:pt x="684" y="35"/>
                  </a:lnTo>
                  <a:lnTo>
                    <a:pt x="785" y="15"/>
                  </a:lnTo>
                  <a:lnTo>
                    <a:pt x="891" y="4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6" name="Freeform 254"/>
            <p:cNvSpPr>
              <a:spLocks/>
            </p:cNvSpPr>
            <p:nvPr/>
          </p:nvSpPr>
          <p:spPr bwMode="auto">
            <a:xfrm>
              <a:off x="5367338" y="1217613"/>
              <a:ext cx="1436688" cy="989013"/>
            </a:xfrm>
            <a:custGeom>
              <a:avLst/>
              <a:gdLst>
                <a:gd name="T0" fmla="*/ 905 w 1811"/>
                <a:gd name="T1" fmla="*/ 0 h 1247"/>
                <a:gd name="T2" fmla="*/ 1010 w 1811"/>
                <a:gd name="T3" fmla="*/ 6 h 1247"/>
                <a:gd name="T4" fmla="*/ 1113 w 1811"/>
                <a:gd name="T5" fmla="*/ 17 h 1247"/>
                <a:gd name="T6" fmla="*/ 1210 w 1811"/>
                <a:gd name="T7" fmla="*/ 37 h 1247"/>
                <a:gd name="T8" fmla="*/ 1303 w 1811"/>
                <a:gd name="T9" fmla="*/ 64 h 1247"/>
                <a:gd name="T10" fmla="*/ 1390 w 1811"/>
                <a:gd name="T11" fmla="*/ 97 h 1247"/>
                <a:gd name="T12" fmla="*/ 1471 w 1811"/>
                <a:gd name="T13" fmla="*/ 138 h 1247"/>
                <a:gd name="T14" fmla="*/ 1545 w 1811"/>
                <a:gd name="T15" fmla="*/ 184 h 1247"/>
                <a:gd name="T16" fmla="*/ 1611 w 1811"/>
                <a:gd name="T17" fmla="*/ 235 h 1247"/>
                <a:gd name="T18" fmla="*/ 1669 w 1811"/>
                <a:gd name="T19" fmla="*/ 291 h 1247"/>
                <a:gd name="T20" fmla="*/ 1718 w 1811"/>
                <a:gd name="T21" fmla="*/ 349 h 1247"/>
                <a:gd name="T22" fmla="*/ 1756 w 1811"/>
                <a:gd name="T23" fmla="*/ 413 h 1247"/>
                <a:gd name="T24" fmla="*/ 1785 w 1811"/>
                <a:gd name="T25" fmla="*/ 481 h 1247"/>
                <a:gd name="T26" fmla="*/ 1803 w 1811"/>
                <a:gd name="T27" fmla="*/ 551 h 1247"/>
                <a:gd name="T28" fmla="*/ 1811 w 1811"/>
                <a:gd name="T29" fmla="*/ 624 h 1247"/>
                <a:gd name="T30" fmla="*/ 1803 w 1811"/>
                <a:gd name="T31" fmla="*/ 696 h 1247"/>
                <a:gd name="T32" fmla="*/ 1785 w 1811"/>
                <a:gd name="T33" fmla="*/ 768 h 1247"/>
                <a:gd name="T34" fmla="*/ 1756 w 1811"/>
                <a:gd name="T35" fmla="*/ 834 h 1247"/>
                <a:gd name="T36" fmla="*/ 1718 w 1811"/>
                <a:gd name="T37" fmla="*/ 898 h 1247"/>
                <a:gd name="T38" fmla="*/ 1669 w 1811"/>
                <a:gd name="T39" fmla="*/ 958 h 1247"/>
                <a:gd name="T40" fmla="*/ 1611 w 1811"/>
                <a:gd name="T41" fmla="*/ 1014 h 1247"/>
                <a:gd name="T42" fmla="*/ 1545 w 1811"/>
                <a:gd name="T43" fmla="*/ 1065 h 1247"/>
                <a:gd name="T44" fmla="*/ 1471 w 1811"/>
                <a:gd name="T45" fmla="*/ 1111 h 1247"/>
                <a:gd name="T46" fmla="*/ 1390 w 1811"/>
                <a:gd name="T47" fmla="*/ 1150 h 1247"/>
                <a:gd name="T48" fmla="*/ 1303 w 1811"/>
                <a:gd name="T49" fmla="*/ 1185 h 1247"/>
                <a:gd name="T50" fmla="*/ 1210 w 1811"/>
                <a:gd name="T51" fmla="*/ 1210 h 1247"/>
                <a:gd name="T52" fmla="*/ 1113 w 1811"/>
                <a:gd name="T53" fmla="*/ 1231 h 1247"/>
                <a:gd name="T54" fmla="*/ 1010 w 1811"/>
                <a:gd name="T55" fmla="*/ 1243 h 1247"/>
                <a:gd name="T56" fmla="*/ 905 w 1811"/>
                <a:gd name="T57" fmla="*/ 1247 h 1247"/>
                <a:gd name="T58" fmla="*/ 799 w 1811"/>
                <a:gd name="T59" fmla="*/ 1243 h 1247"/>
                <a:gd name="T60" fmla="*/ 698 w 1811"/>
                <a:gd name="T61" fmla="*/ 1231 h 1247"/>
                <a:gd name="T62" fmla="*/ 599 w 1811"/>
                <a:gd name="T63" fmla="*/ 1210 h 1247"/>
                <a:gd name="T64" fmla="*/ 508 w 1811"/>
                <a:gd name="T65" fmla="*/ 1185 h 1247"/>
                <a:gd name="T66" fmla="*/ 421 w 1811"/>
                <a:gd name="T67" fmla="*/ 1150 h 1247"/>
                <a:gd name="T68" fmla="*/ 339 w 1811"/>
                <a:gd name="T69" fmla="*/ 1111 h 1247"/>
                <a:gd name="T70" fmla="*/ 266 w 1811"/>
                <a:gd name="T71" fmla="*/ 1065 h 1247"/>
                <a:gd name="T72" fmla="*/ 200 w 1811"/>
                <a:gd name="T73" fmla="*/ 1014 h 1247"/>
                <a:gd name="T74" fmla="*/ 142 w 1811"/>
                <a:gd name="T75" fmla="*/ 958 h 1247"/>
                <a:gd name="T76" fmla="*/ 93 w 1811"/>
                <a:gd name="T77" fmla="*/ 898 h 1247"/>
                <a:gd name="T78" fmla="*/ 53 w 1811"/>
                <a:gd name="T79" fmla="*/ 834 h 1247"/>
                <a:gd name="T80" fmla="*/ 24 w 1811"/>
                <a:gd name="T81" fmla="*/ 768 h 1247"/>
                <a:gd name="T82" fmla="*/ 6 w 1811"/>
                <a:gd name="T83" fmla="*/ 696 h 1247"/>
                <a:gd name="T84" fmla="*/ 0 w 1811"/>
                <a:gd name="T85" fmla="*/ 624 h 1247"/>
                <a:gd name="T86" fmla="*/ 6 w 1811"/>
                <a:gd name="T87" fmla="*/ 551 h 1247"/>
                <a:gd name="T88" fmla="*/ 24 w 1811"/>
                <a:gd name="T89" fmla="*/ 481 h 1247"/>
                <a:gd name="T90" fmla="*/ 53 w 1811"/>
                <a:gd name="T91" fmla="*/ 413 h 1247"/>
                <a:gd name="T92" fmla="*/ 93 w 1811"/>
                <a:gd name="T93" fmla="*/ 349 h 1247"/>
                <a:gd name="T94" fmla="*/ 142 w 1811"/>
                <a:gd name="T95" fmla="*/ 291 h 1247"/>
                <a:gd name="T96" fmla="*/ 200 w 1811"/>
                <a:gd name="T97" fmla="*/ 235 h 1247"/>
                <a:gd name="T98" fmla="*/ 266 w 1811"/>
                <a:gd name="T99" fmla="*/ 184 h 1247"/>
                <a:gd name="T100" fmla="*/ 339 w 1811"/>
                <a:gd name="T101" fmla="*/ 138 h 1247"/>
                <a:gd name="T102" fmla="*/ 421 w 1811"/>
                <a:gd name="T103" fmla="*/ 97 h 1247"/>
                <a:gd name="T104" fmla="*/ 508 w 1811"/>
                <a:gd name="T105" fmla="*/ 64 h 1247"/>
                <a:gd name="T106" fmla="*/ 599 w 1811"/>
                <a:gd name="T107" fmla="*/ 37 h 1247"/>
                <a:gd name="T108" fmla="*/ 698 w 1811"/>
                <a:gd name="T109" fmla="*/ 17 h 1247"/>
                <a:gd name="T110" fmla="*/ 799 w 1811"/>
                <a:gd name="T111" fmla="*/ 6 h 1247"/>
                <a:gd name="T112" fmla="*/ 905 w 1811"/>
                <a:gd name="T113" fmla="*/ 0 h 1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11" h="1247">
                  <a:moveTo>
                    <a:pt x="905" y="0"/>
                  </a:moveTo>
                  <a:lnTo>
                    <a:pt x="1010" y="6"/>
                  </a:lnTo>
                  <a:lnTo>
                    <a:pt x="1113" y="17"/>
                  </a:lnTo>
                  <a:lnTo>
                    <a:pt x="1210" y="37"/>
                  </a:lnTo>
                  <a:lnTo>
                    <a:pt x="1303" y="64"/>
                  </a:lnTo>
                  <a:lnTo>
                    <a:pt x="1390" y="97"/>
                  </a:lnTo>
                  <a:lnTo>
                    <a:pt x="1471" y="138"/>
                  </a:lnTo>
                  <a:lnTo>
                    <a:pt x="1545" y="184"/>
                  </a:lnTo>
                  <a:lnTo>
                    <a:pt x="1611" y="235"/>
                  </a:lnTo>
                  <a:lnTo>
                    <a:pt x="1669" y="291"/>
                  </a:lnTo>
                  <a:lnTo>
                    <a:pt x="1718" y="349"/>
                  </a:lnTo>
                  <a:lnTo>
                    <a:pt x="1756" y="413"/>
                  </a:lnTo>
                  <a:lnTo>
                    <a:pt x="1785" y="481"/>
                  </a:lnTo>
                  <a:lnTo>
                    <a:pt x="1803" y="551"/>
                  </a:lnTo>
                  <a:lnTo>
                    <a:pt x="1811" y="624"/>
                  </a:lnTo>
                  <a:lnTo>
                    <a:pt x="1803" y="696"/>
                  </a:lnTo>
                  <a:lnTo>
                    <a:pt x="1785" y="768"/>
                  </a:lnTo>
                  <a:lnTo>
                    <a:pt x="1756" y="834"/>
                  </a:lnTo>
                  <a:lnTo>
                    <a:pt x="1718" y="898"/>
                  </a:lnTo>
                  <a:lnTo>
                    <a:pt x="1669" y="958"/>
                  </a:lnTo>
                  <a:lnTo>
                    <a:pt x="1611" y="1014"/>
                  </a:lnTo>
                  <a:lnTo>
                    <a:pt x="1545" y="1065"/>
                  </a:lnTo>
                  <a:lnTo>
                    <a:pt x="1471" y="1111"/>
                  </a:lnTo>
                  <a:lnTo>
                    <a:pt x="1390" y="1150"/>
                  </a:lnTo>
                  <a:lnTo>
                    <a:pt x="1303" y="1185"/>
                  </a:lnTo>
                  <a:lnTo>
                    <a:pt x="1210" y="1210"/>
                  </a:lnTo>
                  <a:lnTo>
                    <a:pt x="1113" y="1231"/>
                  </a:lnTo>
                  <a:lnTo>
                    <a:pt x="1010" y="1243"/>
                  </a:lnTo>
                  <a:lnTo>
                    <a:pt x="905" y="1247"/>
                  </a:lnTo>
                  <a:lnTo>
                    <a:pt x="799" y="1243"/>
                  </a:lnTo>
                  <a:lnTo>
                    <a:pt x="698" y="1231"/>
                  </a:lnTo>
                  <a:lnTo>
                    <a:pt x="599" y="1210"/>
                  </a:lnTo>
                  <a:lnTo>
                    <a:pt x="508" y="1185"/>
                  </a:lnTo>
                  <a:lnTo>
                    <a:pt x="421" y="1150"/>
                  </a:lnTo>
                  <a:lnTo>
                    <a:pt x="339" y="1111"/>
                  </a:lnTo>
                  <a:lnTo>
                    <a:pt x="266" y="1065"/>
                  </a:lnTo>
                  <a:lnTo>
                    <a:pt x="200" y="1014"/>
                  </a:lnTo>
                  <a:lnTo>
                    <a:pt x="142" y="958"/>
                  </a:lnTo>
                  <a:lnTo>
                    <a:pt x="93" y="898"/>
                  </a:lnTo>
                  <a:lnTo>
                    <a:pt x="53" y="834"/>
                  </a:lnTo>
                  <a:lnTo>
                    <a:pt x="24" y="768"/>
                  </a:lnTo>
                  <a:lnTo>
                    <a:pt x="6" y="696"/>
                  </a:lnTo>
                  <a:lnTo>
                    <a:pt x="0" y="624"/>
                  </a:lnTo>
                  <a:lnTo>
                    <a:pt x="6" y="551"/>
                  </a:lnTo>
                  <a:lnTo>
                    <a:pt x="24" y="481"/>
                  </a:lnTo>
                  <a:lnTo>
                    <a:pt x="53" y="413"/>
                  </a:lnTo>
                  <a:lnTo>
                    <a:pt x="93" y="349"/>
                  </a:lnTo>
                  <a:lnTo>
                    <a:pt x="142" y="291"/>
                  </a:lnTo>
                  <a:lnTo>
                    <a:pt x="200" y="235"/>
                  </a:lnTo>
                  <a:lnTo>
                    <a:pt x="266" y="184"/>
                  </a:lnTo>
                  <a:lnTo>
                    <a:pt x="339" y="138"/>
                  </a:lnTo>
                  <a:lnTo>
                    <a:pt x="421" y="97"/>
                  </a:lnTo>
                  <a:lnTo>
                    <a:pt x="508" y="64"/>
                  </a:lnTo>
                  <a:lnTo>
                    <a:pt x="599" y="37"/>
                  </a:lnTo>
                  <a:lnTo>
                    <a:pt x="698" y="17"/>
                  </a:lnTo>
                  <a:lnTo>
                    <a:pt x="799" y="6"/>
                  </a:lnTo>
                  <a:lnTo>
                    <a:pt x="90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7" name="Freeform 255"/>
            <p:cNvSpPr>
              <a:spLocks/>
            </p:cNvSpPr>
            <p:nvPr/>
          </p:nvSpPr>
          <p:spPr bwMode="auto">
            <a:xfrm>
              <a:off x="6011863" y="1592263"/>
              <a:ext cx="1147763" cy="765175"/>
            </a:xfrm>
            <a:custGeom>
              <a:avLst/>
              <a:gdLst>
                <a:gd name="T0" fmla="*/ 359 w 1446"/>
                <a:gd name="T1" fmla="*/ 4 h 964"/>
                <a:gd name="T2" fmla="*/ 433 w 1446"/>
                <a:gd name="T3" fmla="*/ 37 h 964"/>
                <a:gd name="T4" fmla="*/ 510 w 1446"/>
                <a:gd name="T5" fmla="*/ 107 h 964"/>
                <a:gd name="T6" fmla="*/ 590 w 1446"/>
                <a:gd name="T7" fmla="*/ 225 h 964"/>
                <a:gd name="T8" fmla="*/ 681 w 1446"/>
                <a:gd name="T9" fmla="*/ 400 h 964"/>
                <a:gd name="T10" fmla="*/ 785 w 1446"/>
                <a:gd name="T11" fmla="*/ 561 h 964"/>
                <a:gd name="T12" fmla="*/ 896 w 1446"/>
                <a:gd name="T13" fmla="*/ 683 h 964"/>
                <a:gd name="T14" fmla="*/ 1004 w 1446"/>
                <a:gd name="T15" fmla="*/ 770 h 964"/>
                <a:gd name="T16" fmla="*/ 1111 w 1446"/>
                <a:gd name="T17" fmla="*/ 830 h 964"/>
                <a:gd name="T18" fmla="*/ 1208 w 1446"/>
                <a:gd name="T19" fmla="*/ 867 h 964"/>
                <a:gd name="T20" fmla="*/ 1295 w 1446"/>
                <a:gd name="T21" fmla="*/ 887 h 964"/>
                <a:gd name="T22" fmla="*/ 1365 w 1446"/>
                <a:gd name="T23" fmla="*/ 894 h 964"/>
                <a:gd name="T24" fmla="*/ 1415 w 1446"/>
                <a:gd name="T25" fmla="*/ 892 h 964"/>
                <a:gd name="T26" fmla="*/ 1442 w 1446"/>
                <a:gd name="T27" fmla="*/ 890 h 964"/>
                <a:gd name="T28" fmla="*/ 1334 w 1446"/>
                <a:gd name="T29" fmla="*/ 921 h 964"/>
                <a:gd name="T30" fmla="*/ 1123 w 1446"/>
                <a:gd name="T31" fmla="*/ 958 h 964"/>
                <a:gd name="T32" fmla="*/ 935 w 1446"/>
                <a:gd name="T33" fmla="*/ 962 h 964"/>
                <a:gd name="T34" fmla="*/ 766 w 1446"/>
                <a:gd name="T35" fmla="*/ 941 h 964"/>
                <a:gd name="T36" fmla="*/ 615 w 1446"/>
                <a:gd name="T37" fmla="*/ 898 h 964"/>
                <a:gd name="T38" fmla="*/ 483 w 1446"/>
                <a:gd name="T39" fmla="*/ 838 h 964"/>
                <a:gd name="T40" fmla="*/ 371 w 1446"/>
                <a:gd name="T41" fmla="*/ 766 h 964"/>
                <a:gd name="T42" fmla="*/ 274 w 1446"/>
                <a:gd name="T43" fmla="*/ 685 h 964"/>
                <a:gd name="T44" fmla="*/ 192 w 1446"/>
                <a:gd name="T45" fmla="*/ 603 h 964"/>
                <a:gd name="T46" fmla="*/ 126 w 1446"/>
                <a:gd name="T47" fmla="*/ 522 h 964"/>
                <a:gd name="T48" fmla="*/ 76 w 1446"/>
                <a:gd name="T49" fmla="*/ 446 h 964"/>
                <a:gd name="T50" fmla="*/ 39 w 1446"/>
                <a:gd name="T51" fmla="*/ 384 h 964"/>
                <a:gd name="T52" fmla="*/ 14 w 1446"/>
                <a:gd name="T53" fmla="*/ 338 h 964"/>
                <a:gd name="T54" fmla="*/ 2 w 1446"/>
                <a:gd name="T55" fmla="*/ 312 h 964"/>
                <a:gd name="T56" fmla="*/ 2 w 1446"/>
                <a:gd name="T57" fmla="*/ 305 h 964"/>
                <a:gd name="T58" fmla="*/ 14 w 1446"/>
                <a:gd name="T59" fmla="*/ 281 h 964"/>
                <a:gd name="T60" fmla="*/ 39 w 1446"/>
                <a:gd name="T61" fmla="*/ 237 h 964"/>
                <a:gd name="T62" fmla="*/ 72 w 1446"/>
                <a:gd name="T63" fmla="*/ 184 h 964"/>
                <a:gd name="T64" fmla="*/ 115 w 1446"/>
                <a:gd name="T65" fmla="*/ 126 h 964"/>
                <a:gd name="T66" fmla="*/ 165 w 1446"/>
                <a:gd name="T67" fmla="*/ 74 h 964"/>
                <a:gd name="T68" fmla="*/ 223 w 1446"/>
                <a:gd name="T69" fmla="*/ 29 h 964"/>
                <a:gd name="T70" fmla="*/ 289 w 1446"/>
                <a:gd name="T71" fmla="*/ 4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46" h="964">
                  <a:moveTo>
                    <a:pt x="322" y="0"/>
                  </a:moveTo>
                  <a:lnTo>
                    <a:pt x="359" y="4"/>
                  </a:lnTo>
                  <a:lnTo>
                    <a:pt x="396" y="16"/>
                  </a:lnTo>
                  <a:lnTo>
                    <a:pt x="433" y="37"/>
                  </a:lnTo>
                  <a:lnTo>
                    <a:pt x="471" y="66"/>
                  </a:lnTo>
                  <a:lnTo>
                    <a:pt x="510" y="107"/>
                  </a:lnTo>
                  <a:lnTo>
                    <a:pt x="549" y="159"/>
                  </a:lnTo>
                  <a:lnTo>
                    <a:pt x="590" y="225"/>
                  </a:lnTo>
                  <a:lnTo>
                    <a:pt x="630" y="303"/>
                  </a:lnTo>
                  <a:lnTo>
                    <a:pt x="681" y="400"/>
                  </a:lnTo>
                  <a:lnTo>
                    <a:pt x="733" y="485"/>
                  </a:lnTo>
                  <a:lnTo>
                    <a:pt x="785" y="561"/>
                  </a:lnTo>
                  <a:lnTo>
                    <a:pt x="842" y="627"/>
                  </a:lnTo>
                  <a:lnTo>
                    <a:pt x="896" y="683"/>
                  </a:lnTo>
                  <a:lnTo>
                    <a:pt x="950" y="729"/>
                  </a:lnTo>
                  <a:lnTo>
                    <a:pt x="1004" y="770"/>
                  </a:lnTo>
                  <a:lnTo>
                    <a:pt x="1059" y="803"/>
                  </a:lnTo>
                  <a:lnTo>
                    <a:pt x="1111" y="830"/>
                  </a:lnTo>
                  <a:lnTo>
                    <a:pt x="1161" y="852"/>
                  </a:lnTo>
                  <a:lnTo>
                    <a:pt x="1208" y="867"/>
                  </a:lnTo>
                  <a:lnTo>
                    <a:pt x="1252" y="879"/>
                  </a:lnTo>
                  <a:lnTo>
                    <a:pt x="1295" y="887"/>
                  </a:lnTo>
                  <a:lnTo>
                    <a:pt x="1332" y="892"/>
                  </a:lnTo>
                  <a:lnTo>
                    <a:pt x="1365" y="894"/>
                  </a:lnTo>
                  <a:lnTo>
                    <a:pt x="1392" y="894"/>
                  </a:lnTo>
                  <a:lnTo>
                    <a:pt x="1415" y="892"/>
                  </a:lnTo>
                  <a:lnTo>
                    <a:pt x="1433" y="890"/>
                  </a:lnTo>
                  <a:lnTo>
                    <a:pt x="1442" y="890"/>
                  </a:lnTo>
                  <a:lnTo>
                    <a:pt x="1446" y="888"/>
                  </a:lnTo>
                  <a:lnTo>
                    <a:pt x="1334" y="921"/>
                  </a:lnTo>
                  <a:lnTo>
                    <a:pt x="1225" y="943"/>
                  </a:lnTo>
                  <a:lnTo>
                    <a:pt x="1123" y="958"/>
                  </a:lnTo>
                  <a:lnTo>
                    <a:pt x="1026" y="964"/>
                  </a:lnTo>
                  <a:lnTo>
                    <a:pt x="935" y="962"/>
                  </a:lnTo>
                  <a:lnTo>
                    <a:pt x="847" y="956"/>
                  </a:lnTo>
                  <a:lnTo>
                    <a:pt x="766" y="941"/>
                  </a:lnTo>
                  <a:lnTo>
                    <a:pt x="688" y="923"/>
                  </a:lnTo>
                  <a:lnTo>
                    <a:pt x="615" y="898"/>
                  </a:lnTo>
                  <a:lnTo>
                    <a:pt x="547" y="871"/>
                  </a:lnTo>
                  <a:lnTo>
                    <a:pt x="483" y="838"/>
                  </a:lnTo>
                  <a:lnTo>
                    <a:pt x="425" y="803"/>
                  </a:lnTo>
                  <a:lnTo>
                    <a:pt x="371" y="766"/>
                  </a:lnTo>
                  <a:lnTo>
                    <a:pt x="318" y="726"/>
                  </a:lnTo>
                  <a:lnTo>
                    <a:pt x="274" y="685"/>
                  </a:lnTo>
                  <a:lnTo>
                    <a:pt x="231" y="644"/>
                  </a:lnTo>
                  <a:lnTo>
                    <a:pt x="192" y="603"/>
                  </a:lnTo>
                  <a:lnTo>
                    <a:pt x="157" y="561"/>
                  </a:lnTo>
                  <a:lnTo>
                    <a:pt x="126" y="522"/>
                  </a:lnTo>
                  <a:lnTo>
                    <a:pt x="99" y="483"/>
                  </a:lnTo>
                  <a:lnTo>
                    <a:pt x="76" y="446"/>
                  </a:lnTo>
                  <a:lnTo>
                    <a:pt x="55" y="413"/>
                  </a:lnTo>
                  <a:lnTo>
                    <a:pt x="39" y="384"/>
                  </a:lnTo>
                  <a:lnTo>
                    <a:pt x="26" y="359"/>
                  </a:lnTo>
                  <a:lnTo>
                    <a:pt x="14" y="338"/>
                  </a:lnTo>
                  <a:lnTo>
                    <a:pt x="6" y="322"/>
                  </a:lnTo>
                  <a:lnTo>
                    <a:pt x="2" y="312"/>
                  </a:lnTo>
                  <a:lnTo>
                    <a:pt x="0" y="309"/>
                  </a:lnTo>
                  <a:lnTo>
                    <a:pt x="2" y="305"/>
                  </a:lnTo>
                  <a:lnTo>
                    <a:pt x="8" y="295"/>
                  </a:lnTo>
                  <a:lnTo>
                    <a:pt x="14" y="281"/>
                  </a:lnTo>
                  <a:lnTo>
                    <a:pt x="26" y="260"/>
                  </a:lnTo>
                  <a:lnTo>
                    <a:pt x="39" y="237"/>
                  </a:lnTo>
                  <a:lnTo>
                    <a:pt x="55" y="212"/>
                  </a:lnTo>
                  <a:lnTo>
                    <a:pt x="72" y="184"/>
                  </a:lnTo>
                  <a:lnTo>
                    <a:pt x="91" y="155"/>
                  </a:lnTo>
                  <a:lnTo>
                    <a:pt x="115" y="126"/>
                  </a:lnTo>
                  <a:lnTo>
                    <a:pt x="140" y="99"/>
                  </a:lnTo>
                  <a:lnTo>
                    <a:pt x="165" y="74"/>
                  </a:lnTo>
                  <a:lnTo>
                    <a:pt x="194" y="51"/>
                  </a:lnTo>
                  <a:lnTo>
                    <a:pt x="223" y="29"/>
                  </a:lnTo>
                  <a:lnTo>
                    <a:pt x="256" y="16"/>
                  </a:lnTo>
                  <a:lnTo>
                    <a:pt x="289" y="4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8" name="Freeform 256"/>
            <p:cNvSpPr>
              <a:spLocks/>
            </p:cNvSpPr>
            <p:nvPr/>
          </p:nvSpPr>
          <p:spPr bwMode="auto">
            <a:xfrm>
              <a:off x="3889376" y="1211263"/>
              <a:ext cx="1957388" cy="1349375"/>
            </a:xfrm>
            <a:custGeom>
              <a:avLst/>
              <a:gdLst>
                <a:gd name="T0" fmla="*/ 1358 w 2465"/>
                <a:gd name="T1" fmla="*/ 4 h 1699"/>
                <a:gd name="T2" fmla="*/ 1601 w 2465"/>
                <a:gd name="T3" fmla="*/ 37 h 1699"/>
                <a:gd name="T4" fmla="*/ 1822 w 2465"/>
                <a:gd name="T5" fmla="*/ 103 h 1699"/>
                <a:gd name="T6" fmla="*/ 2017 w 2465"/>
                <a:gd name="T7" fmla="*/ 194 h 1699"/>
                <a:gd name="T8" fmla="*/ 2184 w 2465"/>
                <a:gd name="T9" fmla="*/ 308 h 1699"/>
                <a:gd name="T10" fmla="*/ 2318 w 2465"/>
                <a:gd name="T11" fmla="*/ 444 h 1699"/>
                <a:gd name="T12" fmla="*/ 2411 w 2465"/>
                <a:gd name="T13" fmla="*/ 596 h 1699"/>
                <a:gd name="T14" fmla="*/ 2459 w 2465"/>
                <a:gd name="T15" fmla="*/ 762 h 1699"/>
                <a:gd name="T16" fmla="*/ 2459 w 2465"/>
                <a:gd name="T17" fmla="*/ 935 h 1699"/>
                <a:gd name="T18" fmla="*/ 2411 w 2465"/>
                <a:gd name="T19" fmla="*/ 1102 h 1699"/>
                <a:gd name="T20" fmla="*/ 2318 w 2465"/>
                <a:gd name="T21" fmla="*/ 1253 h 1699"/>
                <a:gd name="T22" fmla="*/ 2184 w 2465"/>
                <a:gd name="T23" fmla="*/ 1389 h 1699"/>
                <a:gd name="T24" fmla="*/ 2017 w 2465"/>
                <a:gd name="T25" fmla="*/ 1505 h 1699"/>
                <a:gd name="T26" fmla="*/ 1822 w 2465"/>
                <a:gd name="T27" fmla="*/ 1596 h 1699"/>
                <a:gd name="T28" fmla="*/ 1601 w 2465"/>
                <a:gd name="T29" fmla="*/ 1660 h 1699"/>
                <a:gd name="T30" fmla="*/ 1358 w 2465"/>
                <a:gd name="T31" fmla="*/ 1693 h 1699"/>
                <a:gd name="T32" fmla="*/ 1106 w 2465"/>
                <a:gd name="T33" fmla="*/ 1693 h 1699"/>
                <a:gd name="T34" fmla="*/ 866 w 2465"/>
                <a:gd name="T35" fmla="*/ 1660 h 1699"/>
                <a:gd name="T36" fmla="*/ 645 w 2465"/>
                <a:gd name="T37" fmla="*/ 1596 h 1699"/>
                <a:gd name="T38" fmla="*/ 449 w 2465"/>
                <a:gd name="T39" fmla="*/ 1505 h 1699"/>
                <a:gd name="T40" fmla="*/ 283 w 2465"/>
                <a:gd name="T41" fmla="*/ 1389 h 1699"/>
                <a:gd name="T42" fmla="*/ 149 w 2465"/>
                <a:gd name="T43" fmla="*/ 1253 h 1699"/>
                <a:gd name="T44" fmla="*/ 56 w 2465"/>
                <a:gd name="T45" fmla="*/ 1102 h 1699"/>
                <a:gd name="T46" fmla="*/ 7 w 2465"/>
                <a:gd name="T47" fmla="*/ 935 h 1699"/>
                <a:gd name="T48" fmla="*/ 7 w 2465"/>
                <a:gd name="T49" fmla="*/ 762 h 1699"/>
                <a:gd name="T50" fmla="*/ 56 w 2465"/>
                <a:gd name="T51" fmla="*/ 596 h 1699"/>
                <a:gd name="T52" fmla="*/ 149 w 2465"/>
                <a:gd name="T53" fmla="*/ 444 h 1699"/>
                <a:gd name="T54" fmla="*/ 283 w 2465"/>
                <a:gd name="T55" fmla="*/ 308 h 1699"/>
                <a:gd name="T56" fmla="*/ 449 w 2465"/>
                <a:gd name="T57" fmla="*/ 194 h 1699"/>
                <a:gd name="T58" fmla="*/ 645 w 2465"/>
                <a:gd name="T59" fmla="*/ 103 h 1699"/>
                <a:gd name="T60" fmla="*/ 866 w 2465"/>
                <a:gd name="T61" fmla="*/ 37 h 1699"/>
                <a:gd name="T62" fmla="*/ 1106 w 2465"/>
                <a:gd name="T63" fmla="*/ 4 h 1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65" h="1699">
                  <a:moveTo>
                    <a:pt x="1232" y="0"/>
                  </a:moveTo>
                  <a:lnTo>
                    <a:pt x="1358" y="4"/>
                  </a:lnTo>
                  <a:lnTo>
                    <a:pt x="1482" y="18"/>
                  </a:lnTo>
                  <a:lnTo>
                    <a:pt x="1601" y="37"/>
                  </a:lnTo>
                  <a:lnTo>
                    <a:pt x="1713" y="66"/>
                  </a:lnTo>
                  <a:lnTo>
                    <a:pt x="1822" y="103"/>
                  </a:lnTo>
                  <a:lnTo>
                    <a:pt x="1922" y="144"/>
                  </a:lnTo>
                  <a:lnTo>
                    <a:pt x="2017" y="194"/>
                  </a:lnTo>
                  <a:lnTo>
                    <a:pt x="2105" y="248"/>
                  </a:lnTo>
                  <a:lnTo>
                    <a:pt x="2184" y="308"/>
                  </a:lnTo>
                  <a:lnTo>
                    <a:pt x="2256" y="374"/>
                  </a:lnTo>
                  <a:lnTo>
                    <a:pt x="2318" y="444"/>
                  </a:lnTo>
                  <a:lnTo>
                    <a:pt x="2368" y="518"/>
                  </a:lnTo>
                  <a:lnTo>
                    <a:pt x="2411" y="596"/>
                  </a:lnTo>
                  <a:lnTo>
                    <a:pt x="2442" y="677"/>
                  </a:lnTo>
                  <a:lnTo>
                    <a:pt x="2459" y="762"/>
                  </a:lnTo>
                  <a:lnTo>
                    <a:pt x="2465" y="850"/>
                  </a:lnTo>
                  <a:lnTo>
                    <a:pt x="2459" y="935"/>
                  </a:lnTo>
                  <a:lnTo>
                    <a:pt x="2442" y="1020"/>
                  </a:lnTo>
                  <a:lnTo>
                    <a:pt x="2411" y="1102"/>
                  </a:lnTo>
                  <a:lnTo>
                    <a:pt x="2368" y="1179"/>
                  </a:lnTo>
                  <a:lnTo>
                    <a:pt x="2318" y="1253"/>
                  </a:lnTo>
                  <a:lnTo>
                    <a:pt x="2256" y="1325"/>
                  </a:lnTo>
                  <a:lnTo>
                    <a:pt x="2184" y="1389"/>
                  </a:lnTo>
                  <a:lnTo>
                    <a:pt x="2105" y="1449"/>
                  </a:lnTo>
                  <a:lnTo>
                    <a:pt x="2017" y="1505"/>
                  </a:lnTo>
                  <a:lnTo>
                    <a:pt x="1922" y="1554"/>
                  </a:lnTo>
                  <a:lnTo>
                    <a:pt x="1822" y="1596"/>
                  </a:lnTo>
                  <a:lnTo>
                    <a:pt x="1713" y="1631"/>
                  </a:lnTo>
                  <a:lnTo>
                    <a:pt x="1601" y="1660"/>
                  </a:lnTo>
                  <a:lnTo>
                    <a:pt x="1482" y="1682"/>
                  </a:lnTo>
                  <a:lnTo>
                    <a:pt x="1358" y="1693"/>
                  </a:lnTo>
                  <a:lnTo>
                    <a:pt x="1232" y="1699"/>
                  </a:lnTo>
                  <a:lnTo>
                    <a:pt x="1106" y="1693"/>
                  </a:lnTo>
                  <a:lnTo>
                    <a:pt x="984" y="1682"/>
                  </a:lnTo>
                  <a:lnTo>
                    <a:pt x="866" y="1660"/>
                  </a:lnTo>
                  <a:lnTo>
                    <a:pt x="754" y="1631"/>
                  </a:lnTo>
                  <a:lnTo>
                    <a:pt x="645" y="1596"/>
                  </a:lnTo>
                  <a:lnTo>
                    <a:pt x="544" y="1554"/>
                  </a:lnTo>
                  <a:lnTo>
                    <a:pt x="449" y="1505"/>
                  </a:lnTo>
                  <a:lnTo>
                    <a:pt x="362" y="1449"/>
                  </a:lnTo>
                  <a:lnTo>
                    <a:pt x="283" y="1389"/>
                  </a:lnTo>
                  <a:lnTo>
                    <a:pt x="211" y="1325"/>
                  </a:lnTo>
                  <a:lnTo>
                    <a:pt x="149" y="1253"/>
                  </a:lnTo>
                  <a:lnTo>
                    <a:pt x="97" y="1179"/>
                  </a:lnTo>
                  <a:lnTo>
                    <a:pt x="56" y="1102"/>
                  </a:lnTo>
                  <a:lnTo>
                    <a:pt x="25" y="1020"/>
                  </a:lnTo>
                  <a:lnTo>
                    <a:pt x="7" y="935"/>
                  </a:lnTo>
                  <a:lnTo>
                    <a:pt x="0" y="850"/>
                  </a:lnTo>
                  <a:lnTo>
                    <a:pt x="7" y="762"/>
                  </a:lnTo>
                  <a:lnTo>
                    <a:pt x="25" y="677"/>
                  </a:lnTo>
                  <a:lnTo>
                    <a:pt x="56" y="596"/>
                  </a:lnTo>
                  <a:lnTo>
                    <a:pt x="97" y="518"/>
                  </a:lnTo>
                  <a:lnTo>
                    <a:pt x="149" y="444"/>
                  </a:lnTo>
                  <a:lnTo>
                    <a:pt x="211" y="374"/>
                  </a:lnTo>
                  <a:lnTo>
                    <a:pt x="283" y="308"/>
                  </a:lnTo>
                  <a:lnTo>
                    <a:pt x="362" y="248"/>
                  </a:lnTo>
                  <a:lnTo>
                    <a:pt x="449" y="194"/>
                  </a:lnTo>
                  <a:lnTo>
                    <a:pt x="544" y="144"/>
                  </a:lnTo>
                  <a:lnTo>
                    <a:pt x="645" y="103"/>
                  </a:lnTo>
                  <a:lnTo>
                    <a:pt x="754" y="66"/>
                  </a:lnTo>
                  <a:lnTo>
                    <a:pt x="866" y="37"/>
                  </a:lnTo>
                  <a:lnTo>
                    <a:pt x="984" y="18"/>
                  </a:lnTo>
                  <a:lnTo>
                    <a:pt x="1106" y="4"/>
                  </a:lnTo>
                  <a:lnTo>
                    <a:pt x="1232" y="0"/>
                  </a:lnTo>
                  <a:close/>
                </a:path>
              </a:pathLst>
            </a:custGeom>
            <a:solidFill>
              <a:schemeClr val="bg2"/>
            </a:solidFill>
            <a:ln w="0">
              <a:solidFill>
                <a:srgbClr val="FFF8ED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9" name="Freeform 257"/>
            <p:cNvSpPr>
              <a:spLocks/>
            </p:cNvSpPr>
            <p:nvPr/>
          </p:nvSpPr>
          <p:spPr bwMode="auto">
            <a:xfrm>
              <a:off x="4799013" y="1797050"/>
              <a:ext cx="1506538" cy="1036638"/>
            </a:xfrm>
            <a:custGeom>
              <a:avLst/>
              <a:gdLst>
                <a:gd name="T0" fmla="*/ 948 w 1898"/>
                <a:gd name="T1" fmla="*/ 0 h 1307"/>
                <a:gd name="T2" fmla="*/ 1058 w 1898"/>
                <a:gd name="T3" fmla="*/ 4 h 1307"/>
                <a:gd name="T4" fmla="*/ 1167 w 1898"/>
                <a:gd name="T5" fmla="*/ 18 h 1307"/>
                <a:gd name="T6" fmla="*/ 1268 w 1898"/>
                <a:gd name="T7" fmla="*/ 39 h 1307"/>
                <a:gd name="T8" fmla="*/ 1367 w 1898"/>
                <a:gd name="T9" fmla="*/ 66 h 1307"/>
                <a:gd name="T10" fmla="*/ 1458 w 1898"/>
                <a:gd name="T11" fmla="*/ 101 h 1307"/>
                <a:gd name="T12" fmla="*/ 1541 w 1898"/>
                <a:gd name="T13" fmla="*/ 144 h 1307"/>
                <a:gd name="T14" fmla="*/ 1618 w 1898"/>
                <a:gd name="T15" fmla="*/ 192 h 1307"/>
                <a:gd name="T16" fmla="*/ 1688 w 1898"/>
                <a:gd name="T17" fmla="*/ 244 h 1307"/>
                <a:gd name="T18" fmla="*/ 1750 w 1898"/>
                <a:gd name="T19" fmla="*/ 303 h 1307"/>
                <a:gd name="T20" fmla="*/ 1801 w 1898"/>
                <a:gd name="T21" fmla="*/ 367 h 1307"/>
                <a:gd name="T22" fmla="*/ 1841 w 1898"/>
                <a:gd name="T23" fmla="*/ 433 h 1307"/>
                <a:gd name="T24" fmla="*/ 1872 w 1898"/>
                <a:gd name="T25" fmla="*/ 504 h 1307"/>
                <a:gd name="T26" fmla="*/ 1892 w 1898"/>
                <a:gd name="T27" fmla="*/ 578 h 1307"/>
                <a:gd name="T28" fmla="*/ 1898 w 1898"/>
                <a:gd name="T29" fmla="*/ 654 h 1307"/>
                <a:gd name="T30" fmla="*/ 1892 w 1898"/>
                <a:gd name="T31" fmla="*/ 729 h 1307"/>
                <a:gd name="T32" fmla="*/ 1872 w 1898"/>
                <a:gd name="T33" fmla="*/ 803 h 1307"/>
                <a:gd name="T34" fmla="*/ 1841 w 1898"/>
                <a:gd name="T35" fmla="*/ 875 h 1307"/>
                <a:gd name="T36" fmla="*/ 1801 w 1898"/>
                <a:gd name="T37" fmla="*/ 941 h 1307"/>
                <a:gd name="T38" fmla="*/ 1750 w 1898"/>
                <a:gd name="T39" fmla="*/ 1005 h 1307"/>
                <a:gd name="T40" fmla="*/ 1688 w 1898"/>
                <a:gd name="T41" fmla="*/ 1063 h 1307"/>
                <a:gd name="T42" fmla="*/ 1618 w 1898"/>
                <a:gd name="T43" fmla="*/ 1117 h 1307"/>
                <a:gd name="T44" fmla="*/ 1541 w 1898"/>
                <a:gd name="T45" fmla="*/ 1164 h 1307"/>
                <a:gd name="T46" fmla="*/ 1458 w 1898"/>
                <a:gd name="T47" fmla="*/ 1207 h 1307"/>
                <a:gd name="T48" fmla="*/ 1367 w 1898"/>
                <a:gd name="T49" fmla="*/ 1241 h 1307"/>
                <a:gd name="T50" fmla="*/ 1268 w 1898"/>
                <a:gd name="T51" fmla="*/ 1271 h 1307"/>
                <a:gd name="T52" fmla="*/ 1167 w 1898"/>
                <a:gd name="T53" fmla="*/ 1290 h 1307"/>
                <a:gd name="T54" fmla="*/ 1058 w 1898"/>
                <a:gd name="T55" fmla="*/ 1303 h 1307"/>
                <a:gd name="T56" fmla="*/ 948 w 1898"/>
                <a:gd name="T57" fmla="*/ 1307 h 1307"/>
                <a:gd name="T58" fmla="*/ 837 w 1898"/>
                <a:gd name="T59" fmla="*/ 1303 h 1307"/>
                <a:gd name="T60" fmla="*/ 731 w 1898"/>
                <a:gd name="T61" fmla="*/ 1290 h 1307"/>
                <a:gd name="T62" fmla="*/ 628 w 1898"/>
                <a:gd name="T63" fmla="*/ 1271 h 1307"/>
                <a:gd name="T64" fmla="*/ 531 w 1898"/>
                <a:gd name="T65" fmla="*/ 1241 h 1307"/>
                <a:gd name="T66" fmla="*/ 440 w 1898"/>
                <a:gd name="T67" fmla="*/ 1207 h 1307"/>
                <a:gd name="T68" fmla="*/ 355 w 1898"/>
                <a:gd name="T69" fmla="*/ 1164 h 1307"/>
                <a:gd name="T70" fmla="*/ 277 w 1898"/>
                <a:gd name="T71" fmla="*/ 1117 h 1307"/>
                <a:gd name="T72" fmla="*/ 207 w 1898"/>
                <a:gd name="T73" fmla="*/ 1063 h 1307"/>
                <a:gd name="T74" fmla="*/ 147 w 1898"/>
                <a:gd name="T75" fmla="*/ 1005 h 1307"/>
                <a:gd name="T76" fmla="*/ 95 w 1898"/>
                <a:gd name="T77" fmla="*/ 941 h 1307"/>
                <a:gd name="T78" fmla="*/ 54 w 1898"/>
                <a:gd name="T79" fmla="*/ 875 h 1307"/>
                <a:gd name="T80" fmla="*/ 25 w 1898"/>
                <a:gd name="T81" fmla="*/ 803 h 1307"/>
                <a:gd name="T82" fmla="*/ 6 w 1898"/>
                <a:gd name="T83" fmla="*/ 729 h 1307"/>
                <a:gd name="T84" fmla="*/ 0 w 1898"/>
                <a:gd name="T85" fmla="*/ 654 h 1307"/>
                <a:gd name="T86" fmla="*/ 6 w 1898"/>
                <a:gd name="T87" fmla="*/ 578 h 1307"/>
                <a:gd name="T88" fmla="*/ 25 w 1898"/>
                <a:gd name="T89" fmla="*/ 504 h 1307"/>
                <a:gd name="T90" fmla="*/ 54 w 1898"/>
                <a:gd name="T91" fmla="*/ 433 h 1307"/>
                <a:gd name="T92" fmla="*/ 95 w 1898"/>
                <a:gd name="T93" fmla="*/ 367 h 1307"/>
                <a:gd name="T94" fmla="*/ 147 w 1898"/>
                <a:gd name="T95" fmla="*/ 303 h 1307"/>
                <a:gd name="T96" fmla="*/ 207 w 1898"/>
                <a:gd name="T97" fmla="*/ 244 h 1307"/>
                <a:gd name="T98" fmla="*/ 277 w 1898"/>
                <a:gd name="T99" fmla="*/ 192 h 1307"/>
                <a:gd name="T100" fmla="*/ 355 w 1898"/>
                <a:gd name="T101" fmla="*/ 144 h 1307"/>
                <a:gd name="T102" fmla="*/ 440 w 1898"/>
                <a:gd name="T103" fmla="*/ 101 h 1307"/>
                <a:gd name="T104" fmla="*/ 531 w 1898"/>
                <a:gd name="T105" fmla="*/ 66 h 1307"/>
                <a:gd name="T106" fmla="*/ 628 w 1898"/>
                <a:gd name="T107" fmla="*/ 39 h 1307"/>
                <a:gd name="T108" fmla="*/ 731 w 1898"/>
                <a:gd name="T109" fmla="*/ 18 h 1307"/>
                <a:gd name="T110" fmla="*/ 837 w 1898"/>
                <a:gd name="T111" fmla="*/ 4 h 1307"/>
                <a:gd name="T112" fmla="*/ 948 w 1898"/>
                <a:gd name="T113" fmla="*/ 0 h 1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98" h="1307">
                  <a:moveTo>
                    <a:pt x="948" y="0"/>
                  </a:moveTo>
                  <a:lnTo>
                    <a:pt x="1058" y="4"/>
                  </a:lnTo>
                  <a:lnTo>
                    <a:pt x="1167" y="18"/>
                  </a:lnTo>
                  <a:lnTo>
                    <a:pt x="1268" y="39"/>
                  </a:lnTo>
                  <a:lnTo>
                    <a:pt x="1367" y="66"/>
                  </a:lnTo>
                  <a:lnTo>
                    <a:pt x="1458" y="101"/>
                  </a:lnTo>
                  <a:lnTo>
                    <a:pt x="1541" y="144"/>
                  </a:lnTo>
                  <a:lnTo>
                    <a:pt x="1618" y="192"/>
                  </a:lnTo>
                  <a:lnTo>
                    <a:pt x="1688" y="244"/>
                  </a:lnTo>
                  <a:lnTo>
                    <a:pt x="1750" y="303"/>
                  </a:lnTo>
                  <a:lnTo>
                    <a:pt x="1801" y="367"/>
                  </a:lnTo>
                  <a:lnTo>
                    <a:pt x="1841" y="433"/>
                  </a:lnTo>
                  <a:lnTo>
                    <a:pt x="1872" y="504"/>
                  </a:lnTo>
                  <a:lnTo>
                    <a:pt x="1892" y="578"/>
                  </a:lnTo>
                  <a:lnTo>
                    <a:pt x="1898" y="654"/>
                  </a:lnTo>
                  <a:lnTo>
                    <a:pt x="1892" y="729"/>
                  </a:lnTo>
                  <a:lnTo>
                    <a:pt x="1872" y="803"/>
                  </a:lnTo>
                  <a:lnTo>
                    <a:pt x="1841" y="875"/>
                  </a:lnTo>
                  <a:lnTo>
                    <a:pt x="1801" y="941"/>
                  </a:lnTo>
                  <a:lnTo>
                    <a:pt x="1750" y="1005"/>
                  </a:lnTo>
                  <a:lnTo>
                    <a:pt x="1688" y="1063"/>
                  </a:lnTo>
                  <a:lnTo>
                    <a:pt x="1618" y="1117"/>
                  </a:lnTo>
                  <a:lnTo>
                    <a:pt x="1541" y="1164"/>
                  </a:lnTo>
                  <a:lnTo>
                    <a:pt x="1458" y="1207"/>
                  </a:lnTo>
                  <a:lnTo>
                    <a:pt x="1367" y="1241"/>
                  </a:lnTo>
                  <a:lnTo>
                    <a:pt x="1268" y="1271"/>
                  </a:lnTo>
                  <a:lnTo>
                    <a:pt x="1167" y="1290"/>
                  </a:lnTo>
                  <a:lnTo>
                    <a:pt x="1058" y="1303"/>
                  </a:lnTo>
                  <a:lnTo>
                    <a:pt x="948" y="1307"/>
                  </a:lnTo>
                  <a:lnTo>
                    <a:pt x="837" y="1303"/>
                  </a:lnTo>
                  <a:lnTo>
                    <a:pt x="731" y="1290"/>
                  </a:lnTo>
                  <a:lnTo>
                    <a:pt x="628" y="1271"/>
                  </a:lnTo>
                  <a:lnTo>
                    <a:pt x="531" y="1241"/>
                  </a:lnTo>
                  <a:lnTo>
                    <a:pt x="440" y="1207"/>
                  </a:lnTo>
                  <a:lnTo>
                    <a:pt x="355" y="1164"/>
                  </a:lnTo>
                  <a:lnTo>
                    <a:pt x="277" y="1117"/>
                  </a:lnTo>
                  <a:lnTo>
                    <a:pt x="207" y="1063"/>
                  </a:lnTo>
                  <a:lnTo>
                    <a:pt x="147" y="1005"/>
                  </a:lnTo>
                  <a:lnTo>
                    <a:pt x="95" y="941"/>
                  </a:lnTo>
                  <a:lnTo>
                    <a:pt x="54" y="875"/>
                  </a:lnTo>
                  <a:lnTo>
                    <a:pt x="25" y="803"/>
                  </a:lnTo>
                  <a:lnTo>
                    <a:pt x="6" y="729"/>
                  </a:lnTo>
                  <a:lnTo>
                    <a:pt x="0" y="654"/>
                  </a:lnTo>
                  <a:lnTo>
                    <a:pt x="6" y="578"/>
                  </a:lnTo>
                  <a:lnTo>
                    <a:pt x="25" y="504"/>
                  </a:lnTo>
                  <a:lnTo>
                    <a:pt x="54" y="433"/>
                  </a:lnTo>
                  <a:lnTo>
                    <a:pt x="95" y="367"/>
                  </a:lnTo>
                  <a:lnTo>
                    <a:pt x="147" y="303"/>
                  </a:lnTo>
                  <a:lnTo>
                    <a:pt x="207" y="244"/>
                  </a:lnTo>
                  <a:lnTo>
                    <a:pt x="277" y="192"/>
                  </a:lnTo>
                  <a:lnTo>
                    <a:pt x="355" y="144"/>
                  </a:lnTo>
                  <a:lnTo>
                    <a:pt x="440" y="101"/>
                  </a:lnTo>
                  <a:lnTo>
                    <a:pt x="531" y="66"/>
                  </a:lnTo>
                  <a:lnTo>
                    <a:pt x="628" y="39"/>
                  </a:lnTo>
                  <a:lnTo>
                    <a:pt x="731" y="18"/>
                  </a:lnTo>
                  <a:lnTo>
                    <a:pt x="837" y="4"/>
                  </a:lnTo>
                  <a:lnTo>
                    <a:pt x="948" y="0"/>
                  </a:lnTo>
                  <a:close/>
                </a:path>
              </a:pathLst>
            </a:custGeom>
            <a:solidFill>
              <a:schemeClr val="bg2"/>
            </a:solidFill>
            <a:ln w="0">
              <a:solidFill>
                <a:srgbClr val="FFF8ED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" name="Freeform 259"/>
            <p:cNvSpPr>
              <a:spLocks/>
            </p:cNvSpPr>
            <p:nvPr/>
          </p:nvSpPr>
          <p:spPr bwMode="auto">
            <a:xfrm>
              <a:off x="6026151" y="1628775"/>
              <a:ext cx="1047750" cy="712788"/>
            </a:xfrm>
            <a:custGeom>
              <a:avLst/>
              <a:gdLst>
                <a:gd name="T0" fmla="*/ 327 w 1320"/>
                <a:gd name="T1" fmla="*/ 0 h 898"/>
                <a:gd name="T2" fmla="*/ 399 w 1320"/>
                <a:gd name="T3" fmla="*/ 23 h 898"/>
                <a:gd name="T4" fmla="*/ 473 w 1320"/>
                <a:gd name="T5" fmla="*/ 85 h 898"/>
                <a:gd name="T6" fmla="*/ 544 w 1320"/>
                <a:gd name="T7" fmla="*/ 190 h 898"/>
                <a:gd name="T8" fmla="*/ 624 w 1320"/>
                <a:gd name="T9" fmla="*/ 355 h 898"/>
                <a:gd name="T10" fmla="*/ 723 w 1320"/>
                <a:gd name="T11" fmla="*/ 508 h 898"/>
                <a:gd name="T12" fmla="*/ 831 w 1320"/>
                <a:gd name="T13" fmla="*/ 628 h 898"/>
                <a:gd name="T14" fmla="*/ 940 w 1320"/>
                <a:gd name="T15" fmla="*/ 719 h 898"/>
                <a:gd name="T16" fmla="*/ 1046 w 1320"/>
                <a:gd name="T17" fmla="*/ 783 h 898"/>
                <a:gd name="T18" fmla="*/ 1141 w 1320"/>
                <a:gd name="T19" fmla="*/ 826 h 898"/>
                <a:gd name="T20" fmla="*/ 1223 w 1320"/>
                <a:gd name="T21" fmla="*/ 853 h 898"/>
                <a:gd name="T22" fmla="*/ 1283 w 1320"/>
                <a:gd name="T23" fmla="*/ 867 h 898"/>
                <a:gd name="T24" fmla="*/ 1316 w 1320"/>
                <a:gd name="T25" fmla="*/ 871 h 898"/>
                <a:gd name="T26" fmla="*/ 1205 w 1320"/>
                <a:gd name="T27" fmla="*/ 886 h 898"/>
                <a:gd name="T28" fmla="*/ 996 w 1320"/>
                <a:gd name="T29" fmla="*/ 898 h 898"/>
                <a:gd name="T30" fmla="*/ 810 w 1320"/>
                <a:gd name="T31" fmla="*/ 880 h 898"/>
                <a:gd name="T32" fmla="*/ 647 w 1320"/>
                <a:gd name="T33" fmla="*/ 843 h 898"/>
                <a:gd name="T34" fmla="*/ 506 w 1320"/>
                <a:gd name="T35" fmla="*/ 787 h 898"/>
                <a:gd name="T36" fmla="*/ 385 w 1320"/>
                <a:gd name="T37" fmla="*/ 719 h 898"/>
                <a:gd name="T38" fmla="*/ 285 w 1320"/>
                <a:gd name="T39" fmla="*/ 642 h 898"/>
                <a:gd name="T40" fmla="*/ 201 w 1320"/>
                <a:gd name="T41" fmla="*/ 560 h 898"/>
                <a:gd name="T42" fmla="*/ 134 w 1320"/>
                <a:gd name="T43" fmla="*/ 479 h 898"/>
                <a:gd name="T44" fmla="*/ 81 w 1320"/>
                <a:gd name="T45" fmla="*/ 403 h 898"/>
                <a:gd name="T46" fmla="*/ 44 w 1320"/>
                <a:gd name="T47" fmla="*/ 335 h 898"/>
                <a:gd name="T48" fmla="*/ 17 w 1320"/>
                <a:gd name="T49" fmla="*/ 283 h 898"/>
                <a:gd name="T50" fmla="*/ 4 w 1320"/>
                <a:gd name="T51" fmla="*/ 248 h 898"/>
                <a:gd name="T52" fmla="*/ 0 w 1320"/>
                <a:gd name="T53" fmla="*/ 234 h 898"/>
                <a:gd name="T54" fmla="*/ 8 w 1320"/>
                <a:gd name="T55" fmla="*/ 223 h 898"/>
                <a:gd name="T56" fmla="*/ 29 w 1320"/>
                <a:gd name="T57" fmla="*/ 190 h 898"/>
                <a:gd name="T58" fmla="*/ 64 w 1320"/>
                <a:gd name="T59" fmla="*/ 145 h 898"/>
                <a:gd name="T60" fmla="*/ 108 w 1320"/>
                <a:gd name="T61" fmla="*/ 97 h 898"/>
                <a:gd name="T62" fmla="*/ 165 w 1320"/>
                <a:gd name="T63" fmla="*/ 52 h 898"/>
                <a:gd name="T64" fmla="*/ 225 w 1320"/>
                <a:gd name="T65" fmla="*/ 17 h 898"/>
                <a:gd name="T66" fmla="*/ 292 w 1320"/>
                <a:gd name="T67" fmla="*/ 0 h 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20" h="898">
                  <a:moveTo>
                    <a:pt x="292" y="0"/>
                  </a:moveTo>
                  <a:lnTo>
                    <a:pt x="327" y="0"/>
                  </a:lnTo>
                  <a:lnTo>
                    <a:pt x="364" y="7"/>
                  </a:lnTo>
                  <a:lnTo>
                    <a:pt x="399" y="23"/>
                  </a:lnTo>
                  <a:lnTo>
                    <a:pt x="436" y="50"/>
                  </a:lnTo>
                  <a:lnTo>
                    <a:pt x="473" y="85"/>
                  </a:lnTo>
                  <a:lnTo>
                    <a:pt x="510" y="132"/>
                  </a:lnTo>
                  <a:lnTo>
                    <a:pt x="544" y="190"/>
                  </a:lnTo>
                  <a:lnTo>
                    <a:pt x="579" y="262"/>
                  </a:lnTo>
                  <a:lnTo>
                    <a:pt x="624" y="355"/>
                  </a:lnTo>
                  <a:lnTo>
                    <a:pt x="672" y="436"/>
                  </a:lnTo>
                  <a:lnTo>
                    <a:pt x="723" y="508"/>
                  </a:lnTo>
                  <a:lnTo>
                    <a:pt x="777" y="572"/>
                  </a:lnTo>
                  <a:lnTo>
                    <a:pt x="831" y="628"/>
                  </a:lnTo>
                  <a:lnTo>
                    <a:pt x="886" y="677"/>
                  </a:lnTo>
                  <a:lnTo>
                    <a:pt x="940" y="719"/>
                  </a:lnTo>
                  <a:lnTo>
                    <a:pt x="994" y="754"/>
                  </a:lnTo>
                  <a:lnTo>
                    <a:pt x="1046" y="783"/>
                  </a:lnTo>
                  <a:lnTo>
                    <a:pt x="1095" y="807"/>
                  </a:lnTo>
                  <a:lnTo>
                    <a:pt x="1141" y="826"/>
                  </a:lnTo>
                  <a:lnTo>
                    <a:pt x="1184" y="841"/>
                  </a:lnTo>
                  <a:lnTo>
                    <a:pt x="1223" y="853"/>
                  </a:lnTo>
                  <a:lnTo>
                    <a:pt x="1256" y="861"/>
                  </a:lnTo>
                  <a:lnTo>
                    <a:pt x="1283" y="867"/>
                  </a:lnTo>
                  <a:lnTo>
                    <a:pt x="1302" y="869"/>
                  </a:lnTo>
                  <a:lnTo>
                    <a:pt x="1316" y="871"/>
                  </a:lnTo>
                  <a:lnTo>
                    <a:pt x="1320" y="871"/>
                  </a:lnTo>
                  <a:lnTo>
                    <a:pt x="1205" y="886"/>
                  </a:lnTo>
                  <a:lnTo>
                    <a:pt x="1097" y="896"/>
                  </a:lnTo>
                  <a:lnTo>
                    <a:pt x="996" y="898"/>
                  </a:lnTo>
                  <a:lnTo>
                    <a:pt x="899" y="892"/>
                  </a:lnTo>
                  <a:lnTo>
                    <a:pt x="810" y="880"/>
                  </a:lnTo>
                  <a:lnTo>
                    <a:pt x="725" y="865"/>
                  </a:lnTo>
                  <a:lnTo>
                    <a:pt x="647" y="843"/>
                  </a:lnTo>
                  <a:lnTo>
                    <a:pt x="573" y="816"/>
                  </a:lnTo>
                  <a:lnTo>
                    <a:pt x="506" y="787"/>
                  </a:lnTo>
                  <a:lnTo>
                    <a:pt x="444" y="754"/>
                  </a:lnTo>
                  <a:lnTo>
                    <a:pt x="385" y="719"/>
                  </a:lnTo>
                  <a:lnTo>
                    <a:pt x="333" y="680"/>
                  </a:lnTo>
                  <a:lnTo>
                    <a:pt x="285" y="642"/>
                  </a:lnTo>
                  <a:lnTo>
                    <a:pt x="240" y="601"/>
                  </a:lnTo>
                  <a:lnTo>
                    <a:pt x="201" y="560"/>
                  </a:lnTo>
                  <a:lnTo>
                    <a:pt x="165" y="519"/>
                  </a:lnTo>
                  <a:lnTo>
                    <a:pt x="134" y="479"/>
                  </a:lnTo>
                  <a:lnTo>
                    <a:pt x="106" y="440"/>
                  </a:lnTo>
                  <a:lnTo>
                    <a:pt x="81" y="403"/>
                  </a:lnTo>
                  <a:lnTo>
                    <a:pt x="62" y="368"/>
                  </a:lnTo>
                  <a:lnTo>
                    <a:pt x="44" y="335"/>
                  </a:lnTo>
                  <a:lnTo>
                    <a:pt x="29" y="308"/>
                  </a:lnTo>
                  <a:lnTo>
                    <a:pt x="17" y="283"/>
                  </a:lnTo>
                  <a:lnTo>
                    <a:pt x="9" y="262"/>
                  </a:lnTo>
                  <a:lnTo>
                    <a:pt x="4" y="248"/>
                  </a:lnTo>
                  <a:lnTo>
                    <a:pt x="0" y="238"/>
                  </a:lnTo>
                  <a:lnTo>
                    <a:pt x="0" y="234"/>
                  </a:lnTo>
                  <a:lnTo>
                    <a:pt x="2" y="231"/>
                  </a:lnTo>
                  <a:lnTo>
                    <a:pt x="8" y="223"/>
                  </a:lnTo>
                  <a:lnTo>
                    <a:pt x="17" y="207"/>
                  </a:lnTo>
                  <a:lnTo>
                    <a:pt x="29" y="190"/>
                  </a:lnTo>
                  <a:lnTo>
                    <a:pt x="44" y="168"/>
                  </a:lnTo>
                  <a:lnTo>
                    <a:pt x="64" y="145"/>
                  </a:lnTo>
                  <a:lnTo>
                    <a:pt x="85" y="122"/>
                  </a:lnTo>
                  <a:lnTo>
                    <a:pt x="108" y="97"/>
                  </a:lnTo>
                  <a:lnTo>
                    <a:pt x="135" y="73"/>
                  </a:lnTo>
                  <a:lnTo>
                    <a:pt x="165" y="52"/>
                  </a:lnTo>
                  <a:lnTo>
                    <a:pt x="194" y="33"/>
                  </a:lnTo>
                  <a:lnTo>
                    <a:pt x="225" y="17"/>
                  </a:lnTo>
                  <a:lnTo>
                    <a:pt x="258" y="6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chemeClr val="bg2"/>
            </a:solidFill>
            <a:ln w="0">
              <a:solidFill>
                <a:srgbClr val="FFF8ED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" name="Freeform 258"/>
            <p:cNvSpPr>
              <a:spLocks/>
            </p:cNvSpPr>
            <p:nvPr/>
          </p:nvSpPr>
          <p:spPr bwMode="auto">
            <a:xfrm>
              <a:off x="5448301" y="1250950"/>
              <a:ext cx="1292225" cy="892175"/>
            </a:xfrm>
            <a:custGeom>
              <a:avLst/>
              <a:gdLst>
                <a:gd name="T0" fmla="*/ 814 w 1628"/>
                <a:gd name="T1" fmla="*/ 0 h 1123"/>
                <a:gd name="T2" fmla="*/ 915 w 1628"/>
                <a:gd name="T3" fmla="*/ 5 h 1123"/>
                <a:gd name="T4" fmla="*/ 1014 w 1628"/>
                <a:gd name="T5" fmla="*/ 17 h 1123"/>
                <a:gd name="T6" fmla="*/ 1109 w 1628"/>
                <a:gd name="T7" fmla="*/ 38 h 1123"/>
                <a:gd name="T8" fmla="*/ 1196 w 1628"/>
                <a:gd name="T9" fmla="*/ 65 h 1123"/>
                <a:gd name="T10" fmla="*/ 1279 w 1628"/>
                <a:gd name="T11" fmla="*/ 100 h 1123"/>
                <a:gd name="T12" fmla="*/ 1355 w 1628"/>
                <a:gd name="T13" fmla="*/ 143 h 1123"/>
                <a:gd name="T14" fmla="*/ 1423 w 1628"/>
                <a:gd name="T15" fmla="*/ 190 h 1123"/>
                <a:gd name="T16" fmla="*/ 1483 w 1628"/>
                <a:gd name="T17" fmla="*/ 242 h 1123"/>
                <a:gd name="T18" fmla="*/ 1533 w 1628"/>
                <a:gd name="T19" fmla="*/ 298 h 1123"/>
                <a:gd name="T20" fmla="*/ 1574 w 1628"/>
                <a:gd name="T21" fmla="*/ 358 h 1123"/>
                <a:gd name="T22" fmla="*/ 1603 w 1628"/>
                <a:gd name="T23" fmla="*/ 424 h 1123"/>
                <a:gd name="T24" fmla="*/ 1622 w 1628"/>
                <a:gd name="T25" fmla="*/ 492 h 1123"/>
                <a:gd name="T26" fmla="*/ 1628 w 1628"/>
                <a:gd name="T27" fmla="*/ 562 h 1123"/>
                <a:gd name="T28" fmla="*/ 1622 w 1628"/>
                <a:gd name="T29" fmla="*/ 632 h 1123"/>
                <a:gd name="T30" fmla="*/ 1603 w 1628"/>
                <a:gd name="T31" fmla="*/ 700 h 1123"/>
                <a:gd name="T32" fmla="*/ 1574 w 1628"/>
                <a:gd name="T33" fmla="*/ 764 h 1123"/>
                <a:gd name="T34" fmla="*/ 1533 w 1628"/>
                <a:gd name="T35" fmla="*/ 826 h 1123"/>
                <a:gd name="T36" fmla="*/ 1483 w 1628"/>
                <a:gd name="T37" fmla="*/ 882 h 1123"/>
                <a:gd name="T38" fmla="*/ 1423 w 1628"/>
                <a:gd name="T39" fmla="*/ 934 h 1123"/>
                <a:gd name="T40" fmla="*/ 1355 w 1628"/>
                <a:gd name="T41" fmla="*/ 981 h 1123"/>
                <a:gd name="T42" fmla="*/ 1279 w 1628"/>
                <a:gd name="T43" fmla="*/ 1022 h 1123"/>
                <a:gd name="T44" fmla="*/ 1196 w 1628"/>
                <a:gd name="T45" fmla="*/ 1057 h 1123"/>
                <a:gd name="T46" fmla="*/ 1109 w 1628"/>
                <a:gd name="T47" fmla="*/ 1086 h 1123"/>
                <a:gd name="T48" fmla="*/ 1014 w 1628"/>
                <a:gd name="T49" fmla="*/ 1105 h 1123"/>
                <a:gd name="T50" fmla="*/ 915 w 1628"/>
                <a:gd name="T51" fmla="*/ 1119 h 1123"/>
                <a:gd name="T52" fmla="*/ 814 w 1628"/>
                <a:gd name="T53" fmla="*/ 1123 h 1123"/>
                <a:gd name="T54" fmla="*/ 711 w 1628"/>
                <a:gd name="T55" fmla="*/ 1119 h 1123"/>
                <a:gd name="T56" fmla="*/ 612 w 1628"/>
                <a:gd name="T57" fmla="*/ 1105 h 1123"/>
                <a:gd name="T58" fmla="*/ 519 w 1628"/>
                <a:gd name="T59" fmla="*/ 1086 h 1123"/>
                <a:gd name="T60" fmla="*/ 430 w 1628"/>
                <a:gd name="T61" fmla="*/ 1057 h 1123"/>
                <a:gd name="T62" fmla="*/ 349 w 1628"/>
                <a:gd name="T63" fmla="*/ 1022 h 1123"/>
                <a:gd name="T64" fmla="*/ 273 w 1628"/>
                <a:gd name="T65" fmla="*/ 981 h 1123"/>
                <a:gd name="T66" fmla="*/ 205 w 1628"/>
                <a:gd name="T67" fmla="*/ 934 h 1123"/>
                <a:gd name="T68" fmla="*/ 145 w 1628"/>
                <a:gd name="T69" fmla="*/ 882 h 1123"/>
                <a:gd name="T70" fmla="*/ 95 w 1628"/>
                <a:gd name="T71" fmla="*/ 826 h 1123"/>
                <a:gd name="T72" fmla="*/ 54 w 1628"/>
                <a:gd name="T73" fmla="*/ 764 h 1123"/>
                <a:gd name="T74" fmla="*/ 23 w 1628"/>
                <a:gd name="T75" fmla="*/ 700 h 1123"/>
                <a:gd name="T76" fmla="*/ 6 w 1628"/>
                <a:gd name="T77" fmla="*/ 632 h 1123"/>
                <a:gd name="T78" fmla="*/ 0 w 1628"/>
                <a:gd name="T79" fmla="*/ 562 h 1123"/>
                <a:gd name="T80" fmla="*/ 6 w 1628"/>
                <a:gd name="T81" fmla="*/ 492 h 1123"/>
                <a:gd name="T82" fmla="*/ 23 w 1628"/>
                <a:gd name="T83" fmla="*/ 424 h 1123"/>
                <a:gd name="T84" fmla="*/ 54 w 1628"/>
                <a:gd name="T85" fmla="*/ 358 h 1123"/>
                <a:gd name="T86" fmla="*/ 95 w 1628"/>
                <a:gd name="T87" fmla="*/ 298 h 1123"/>
                <a:gd name="T88" fmla="*/ 145 w 1628"/>
                <a:gd name="T89" fmla="*/ 242 h 1123"/>
                <a:gd name="T90" fmla="*/ 205 w 1628"/>
                <a:gd name="T91" fmla="*/ 190 h 1123"/>
                <a:gd name="T92" fmla="*/ 273 w 1628"/>
                <a:gd name="T93" fmla="*/ 143 h 1123"/>
                <a:gd name="T94" fmla="*/ 349 w 1628"/>
                <a:gd name="T95" fmla="*/ 100 h 1123"/>
                <a:gd name="T96" fmla="*/ 430 w 1628"/>
                <a:gd name="T97" fmla="*/ 65 h 1123"/>
                <a:gd name="T98" fmla="*/ 519 w 1628"/>
                <a:gd name="T99" fmla="*/ 38 h 1123"/>
                <a:gd name="T100" fmla="*/ 612 w 1628"/>
                <a:gd name="T101" fmla="*/ 17 h 1123"/>
                <a:gd name="T102" fmla="*/ 711 w 1628"/>
                <a:gd name="T103" fmla="*/ 5 h 1123"/>
                <a:gd name="T104" fmla="*/ 814 w 1628"/>
                <a:gd name="T105" fmla="*/ 0 h 1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28" h="1123">
                  <a:moveTo>
                    <a:pt x="814" y="0"/>
                  </a:moveTo>
                  <a:lnTo>
                    <a:pt x="915" y="5"/>
                  </a:lnTo>
                  <a:lnTo>
                    <a:pt x="1014" y="17"/>
                  </a:lnTo>
                  <a:lnTo>
                    <a:pt x="1109" y="38"/>
                  </a:lnTo>
                  <a:lnTo>
                    <a:pt x="1196" y="65"/>
                  </a:lnTo>
                  <a:lnTo>
                    <a:pt x="1279" y="100"/>
                  </a:lnTo>
                  <a:lnTo>
                    <a:pt x="1355" y="143"/>
                  </a:lnTo>
                  <a:lnTo>
                    <a:pt x="1423" y="190"/>
                  </a:lnTo>
                  <a:lnTo>
                    <a:pt x="1483" y="242"/>
                  </a:lnTo>
                  <a:lnTo>
                    <a:pt x="1533" y="298"/>
                  </a:lnTo>
                  <a:lnTo>
                    <a:pt x="1574" y="358"/>
                  </a:lnTo>
                  <a:lnTo>
                    <a:pt x="1603" y="424"/>
                  </a:lnTo>
                  <a:lnTo>
                    <a:pt x="1622" y="492"/>
                  </a:lnTo>
                  <a:lnTo>
                    <a:pt x="1628" y="562"/>
                  </a:lnTo>
                  <a:lnTo>
                    <a:pt x="1622" y="632"/>
                  </a:lnTo>
                  <a:lnTo>
                    <a:pt x="1603" y="700"/>
                  </a:lnTo>
                  <a:lnTo>
                    <a:pt x="1574" y="764"/>
                  </a:lnTo>
                  <a:lnTo>
                    <a:pt x="1533" y="826"/>
                  </a:lnTo>
                  <a:lnTo>
                    <a:pt x="1483" y="882"/>
                  </a:lnTo>
                  <a:lnTo>
                    <a:pt x="1423" y="934"/>
                  </a:lnTo>
                  <a:lnTo>
                    <a:pt x="1355" y="981"/>
                  </a:lnTo>
                  <a:lnTo>
                    <a:pt x="1279" y="1022"/>
                  </a:lnTo>
                  <a:lnTo>
                    <a:pt x="1196" y="1057"/>
                  </a:lnTo>
                  <a:lnTo>
                    <a:pt x="1109" y="1086"/>
                  </a:lnTo>
                  <a:lnTo>
                    <a:pt x="1014" y="1105"/>
                  </a:lnTo>
                  <a:lnTo>
                    <a:pt x="915" y="1119"/>
                  </a:lnTo>
                  <a:lnTo>
                    <a:pt x="814" y="1123"/>
                  </a:lnTo>
                  <a:lnTo>
                    <a:pt x="711" y="1119"/>
                  </a:lnTo>
                  <a:lnTo>
                    <a:pt x="612" y="1105"/>
                  </a:lnTo>
                  <a:lnTo>
                    <a:pt x="519" y="1086"/>
                  </a:lnTo>
                  <a:lnTo>
                    <a:pt x="430" y="1057"/>
                  </a:lnTo>
                  <a:lnTo>
                    <a:pt x="349" y="1022"/>
                  </a:lnTo>
                  <a:lnTo>
                    <a:pt x="273" y="981"/>
                  </a:lnTo>
                  <a:lnTo>
                    <a:pt x="205" y="934"/>
                  </a:lnTo>
                  <a:lnTo>
                    <a:pt x="145" y="882"/>
                  </a:lnTo>
                  <a:lnTo>
                    <a:pt x="95" y="826"/>
                  </a:lnTo>
                  <a:lnTo>
                    <a:pt x="54" y="764"/>
                  </a:lnTo>
                  <a:lnTo>
                    <a:pt x="23" y="700"/>
                  </a:lnTo>
                  <a:lnTo>
                    <a:pt x="6" y="632"/>
                  </a:lnTo>
                  <a:lnTo>
                    <a:pt x="0" y="562"/>
                  </a:lnTo>
                  <a:lnTo>
                    <a:pt x="6" y="492"/>
                  </a:lnTo>
                  <a:lnTo>
                    <a:pt x="23" y="424"/>
                  </a:lnTo>
                  <a:lnTo>
                    <a:pt x="54" y="358"/>
                  </a:lnTo>
                  <a:lnTo>
                    <a:pt x="95" y="298"/>
                  </a:lnTo>
                  <a:lnTo>
                    <a:pt x="145" y="242"/>
                  </a:lnTo>
                  <a:lnTo>
                    <a:pt x="205" y="190"/>
                  </a:lnTo>
                  <a:lnTo>
                    <a:pt x="273" y="143"/>
                  </a:lnTo>
                  <a:lnTo>
                    <a:pt x="349" y="100"/>
                  </a:lnTo>
                  <a:lnTo>
                    <a:pt x="430" y="65"/>
                  </a:lnTo>
                  <a:lnTo>
                    <a:pt x="519" y="38"/>
                  </a:lnTo>
                  <a:lnTo>
                    <a:pt x="612" y="17"/>
                  </a:lnTo>
                  <a:lnTo>
                    <a:pt x="711" y="5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chemeClr val="bg2"/>
            </a:solidFill>
            <a:ln w="0">
              <a:solidFill>
                <a:srgbClr val="FFF8ED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1243B90E-14CE-CA4D-B82D-DF85D6D31E89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colorTemperature colorTemp="47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5089" t="603" r="15843" b="-603"/>
          <a:stretch/>
        </p:blipFill>
        <p:spPr>
          <a:xfrm>
            <a:off x="7103528" y="2063324"/>
            <a:ext cx="4974740" cy="4794676"/>
          </a:xfrm>
        </p:spPr>
      </p:pic>
      <p:sp>
        <p:nvSpPr>
          <p:cNvPr id="1132" name="TextBox 1131"/>
          <p:cNvSpPr txBox="1"/>
          <p:nvPr/>
        </p:nvSpPr>
        <p:spPr>
          <a:xfrm>
            <a:off x="2107202" y="2733765"/>
            <a:ext cx="354865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200" b="1" i="1" dirty="0">
                <a:latin typeface="+mj-lt"/>
              </a:rPr>
              <a:t>Politeness is the poison of collaboration</a:t>
            </a:r>
            <a:endParaRPr lang="en-US" sz="3200" b="1" i="1" dirty="0">
              <a:latin typeface="+mj-lt"/>
            </a:endParaRPr>
          </a:p>
        </p:txBody>
      </p:sp>
      <p:sp>
        <p:nvSpPr>
          <p:cNvPr id="1134" name="TextBox 1133"/>
          <p:cNvSpPr txBox="1"/>
          <p:nvPr/>
        </p:nvSpPr>
        <p:spPr>
          <a:xfrm>
            <a:off x="6392039" y="5736348"/>
            <a:ext cx="17158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2400" b="1" dirty="0">
                <a:solidFill>
                  <a:schemeClr val="bg2"/>
                </a:solidFill>
                <a:latin typeface="+mj-lt"/>
              </a:rPr>
              <a:t>Edwin</a:t>
            </a:r>
            <a:r>
              <a:rPr lang="en-GB" sz="2400" dirty="0">
                <a:solidFill>
                  <a:srgbClr val="213343"/>
                </a:solidFill>
                <a:latin typeface="Lexend Deca"/>
              </a:rPr>
              <a:t> </a:t>
            </a:r>
            <a:r>
              <a:rPr lang="en-GB" sz="2400" b="1" dirty="0">
                <a:solidFill>
                  <a:schemeClr val="bg2"/>
                </a:solidFill>
                <a:latin typeface="+mj-lt"/>
              </a:rPr>
              <a:t>Land</a:t>
            </a:r>
            <a:r>
              <a:rPr lang="en-GB" sz="2400" dirty="0">
                <a:solidFill>
                  <a:srgbClr val="213343"/>
                </a:solidFill>
                <a:latin typeface="Lexend Deca"/>
              </a:rPr>
              <a:t> </a:t>
            </a:r>
            <a:endParaRPr lang="en-US" sz="2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135" name="TextBox 1134"/>
          <p:cNvSpPr txBox="1"/>
          <p:nvPr/>
        </p:nvSpPr>
        <p:spPr>
          <a:xfrm>
            <a:off x="5021792" y="6087460"/>
            <a:ext cx="30861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b="1" dirty="0">
                <a:solidFill>
                  <a:schemeClr val="bg2"/>
                </a:solidFill>
              </a:rPr>
              <a:t>Inventor of the Polaroid camera</a:t>
            </a:r>
          </a:p>
        </p:txBody>
      </p:sp>
      <p:sp>
        <p:nvSpPr>
          <p:cNvPr id="3" name="Rectangle 2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8739577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1" dur="500"/>
                                        <p:tgtEl>
                                          <p:spTgt spid="1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8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9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39" grpId="0" animBg="1"/>
      <p:bldP spid="1132" grpId="0"/>
      <p:bldP spid="1134" grpId="0"/>
      <p:bldP spid="1135" grpId="0"/>
      <p:bldP spid="3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1" name="Elbow Connector 10"/>
          <p:cNvCxnSpPr/>
          <p:nvPr/>
        </p:nvCxnSpPr>
        <p:spPr>
          <a:xfrm flipV="1">
            <a:off x="1680467" y="3237290"/>
            <a:ext cx="2130083" cy="581825"/>
          </a:xfrm>
          <a:prstGeom prst="bentConnector3">
            <a:avLst>
              <a:gd name="adj1" fmla="val -2169"/>
            </a:avLst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tangle 31"/>
          <p:cNvSpPr/>
          <p:nvPr/>
        </p:nvSpPr>
        <p:spPr>
          <a:xfrm>
            <a:off x="1841342" y="2785166"/>
            <a:ext cx="1828157" cy="338554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chemeClr val="tx1">
                    <a:lumMod val="90000"/>
                    <a:lumOff val="10000"/>
                  </a:schemeClr>
                </a:solidFill>
              </a:rPr>
              <a:t>Forming</a:t>
            </a: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508002" y="313267"/>
            <a:ext cx="11157817" cy="660511"/>
          </a:xfrm>
        </p:spPr>
        <p:txBody>
          <a:bodyPr/>
          <a:lstStyle/>
          <a:p>
            <a:r>
              <a:rPr lang="en-US" dirty="0"/>
              <a:t>Tuckman's Team Development Model</a:t>
            </a:r>
          </a:p>
        </p:txBody>
      </p:sp>
      <p:sp>
        <p:nvSpPr>
          <p:cNvPr id="4" name="Rounded Rectangle 3"/>
          <p:cNvSpPr/>
          <p:nvPr/>
        </p:nvSpPr>
        <p:spPr>
          <a:xfrm>
            <a:off x="1680468" y="3469064"/>
            <a:ext cx="2154705" cy="2851281"/>
          </a:xfrm>
          <a:prstGeom prst="roundRect">
            <a:avLst>
              <a:gd name="adj" fmla="val 1004"/>
            </a:avLst>
          </a:prstGeom>
          <a:solidFill>
            <a:schemeClr val="accent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5" name="Rounded Rectangle 4"/>
          <p:cNvSpPr/>
          <p:nvPr/>
        </p:nvSpPr>
        <p:spPr>
          <a:xfrm>
            <a:off x="3931246" y="3209853"/>
            <a:ext cx="2154705" cy="3110491"/>
          </a:xfrm>
          <a:prstGeom prst="roundRect">
            <a:avLst>
              <a:gd name="adj" fmla="val 1004"/>
            </a:avLst>
          </a:prstGeom>
          <a:solidFill>
            <a:schemeClr val="accent2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cxnSp>
        <p:nvCxnSpPr>
          <p:cNvPr id="52" name="Elbow Connector 51"/>
          <p:cNvCxnSpPr/>
          <p:nvPr/>
        </p:nvCxnSpPr>
        <p:spPr>
          <a:xfrm flipV="1">
            <a:off x="3931244" y="2968713"/>
            <a:ext cx="2130083" cy="581825"/>
          </a:xfrm>
          <a:prstGeom prst="bentConnector3">
            <a:avLst>
              <a:gd name="adj1" fmla="val -2318"/>
            </a:avLst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Rectangle 52"/>
          <p:cNvSpPr/>
          <p:nvPr/>
        </p:nvSpPr>
        <p:spPr>
          <a:xfrm>
            <a:off x="4092119" y="2516588"/>
            <a:ext cx="1828157" cy="338554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chemeClr val="tx1">
                    <a:lumMod val="90000"/>
                    <a:lumOff val="10000"/>
                  </a:schemeClr>
                </a:solidFill>
              </a:rPr>
              <a:t>Storming</a:t>
            </a:r>
          </a:p>
        </p:txBody>
      </p:sp>
      <p:sp>
        <p:nvSpPr>
          <p:cNvPr id="76" name="Rectangle 75"/>
          <p:cNvSpPr/>
          <p:nvPr/>
        </p:nvSpPr>
        <p:spPr>
          <a:xfrm>
            <a:off x="1742421" y="3621463"/>
            <a:ext cx="2030799" cy="15950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1733"/>
              </a:lnSpc>
            </a:pPr>
            <a:r>
              <a:rPr lang="en-US" sz="1200" dirty="0">
                <a:solidFill>
                  <a:schemeClr val="bg1"/>
                </a:solidFill>
              </a:rPr>
              <a:t>People don’t know each other well</a:t>
            </a:r>
          </a:p>
          <a:p>
            <a:pPr>
              <a:lnSpc>
                <a:spcPts val="1733"/>
              </a:lnSpc>
            </a:pPr>
            <a:r>
              <a:rPr lang="en-US" sz="1200" dirty="0">
                <a:solidFill>
                  <a:schemeClr val="bg1"/>
                </a:solidFill>
              </a:rPr>
              <a:t>Working together is new</a:t>
            </a:r>
          </a:p>
          <a:p>
            <a:pPr>
              <a:lnSpc>
                <a:spcPts val="1733"/>
              </a:lnSpc>
            </a:pPr>
            <a:r>
              <a:rPr lang="en-US" sz="1200" dirty="0">
                <a:solidFill>
                  <a:schemeClr val="bg1"/>
                </a:solidFill>
              </a:rPr>
              <a:t>Polite and finding their feet </a:t>
            </a:r>
          </a:p>
          <a:p>
            <a:pPr>
              <a:lnSpc>
                <a:spcPts val="1733"/>
              </a:lnSpc>
            </a:pPr>
            <a:r>
              <a:rPr lang="en-US" sz="1200" dirty="0">
                <a:solidFill>
                  <a:schemeClr val="bg1"/>
                </a:solidFill>
              </a:rPr>
              <a:t>“This could be good but I’m not sure yet” </a:t>
            </a:r>
          </a:p>
        </p:txBody>
      </p:sp>
      <p:sp>
        <p:nvSpPr>
          <p:cNvPr id="77" name="Rectangle 76"/>
          <p:cNvSpPr/>
          <p:nvPr/>
        </p:nvSpPr>
        <p:spPr>
          <a:xfrm>
            <a:off x="3993199" y="3362254"/>
            <a:ext cx="2030799" cy="16001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1733"/>
              </a:lnSpc>
            </a:pPr>
            <a:r>
              <a:rPr lang="en-GB" sz="1200" dirty="0">
                <a:solidFill>
                  <a:schemeClr val="bg1"/>
                </a:solidFill>
              </a:rPr>
              <a:t>Conflict and friction can arise </a:t>
            </a:r>
          </a:p>
          <a:p>
            <a:pPr>
              <a:lnSpc>
                <a:spcPts val="1733"/>
              </a:lnSpc>
            </a:pPr>
            <a:r>
              <a:rPr lang="en-GB" sz="1200" dirty="0">
                <a:solidFill>
                  <a:schemeClr val="bg1"/>
                </a:solidFill>
              </a:rPr>
              <a:t>People’s different working styles start to emerge </a:t>
            </a:r>
          </a:p>
          <a:p>
            <a:pPr>
              <a:lnSpc>
                <a:spcPts val="1733"/>
              </a:lnSpc>
            </a:pPr>
            <a:r>
              <a:rPr lang="en-GB" sz="1200" dirty="0">
                <a:solidFill>
                  <a:schemeClr val="bg1"/>
                </a:solidFill>
                <a:latin typeface="Libre Franklin" pitchFamily="2" charset="0"/>
              </a:rPr>
              <a:t>Push against boundaries and complain </a:t>
            </a:r>
          </a:p>
          <a:p>
            <a:pPr>
              <a:lnSpc>
                <a:spcPts val="1733"/>
              </a:lnSpc>
            </a:pPr>
            <a:r>
              <a:rPr lang="en-GB" sz="1200" dirty="0">
                <a:solidFill>
                  <a:schemeClr val="bg1"/>
                </a:solidFill>
                <a:latin typeface="Libre Franklin" pitchFamily="2" charset="0"/>
              </a:rPr>
              <a:t>“This is not working” 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81" name="Rounded Rectangle 80"/>
          <p:cNvSpPr/>
          <p:nvPr/>
        </p:nvSpPr>
        <p:spPr>
          <a:xfrm>
            <a:off x="2282163" y="5417978"/>
            <a:ext cx="951312" cy="723901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83" name="Rounded Rectangle 82"/>
          <p:cNvSpPr/>
          <p:nvPr/>
        </p:nvSpPr>
        <p:spPr>
          <a:xfrm>
            <a:off x="4532941" y="5417978"/>
            <a:ext cx="951312" cy="723901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grpSp>
        <p:nvGrpSpPr>
          <p:cNvPr id="87" name="Group 86"/>
          <p:cNvGrpSpPr/>
          <p:nvPr/>
        </p:nvGrpSpPr>
        <p:grpSpPr>
          <a:xfrm>
            <a:off x="2504617" y="5519676"/>
            <a:ext cx="506403" cy="520504"/>
            <a:chOff x="1867491" y="1206218"/>
            <a:chExt cx="510555" cy="524773"/>
          </a:xfrm>
          <a:solidFill>
            <a:schemeClr val="bg1">
              <a:lumMod val="50000"/>
            </a:schemeClr>
          </a:solidFill>
        </p:grpSpPr>
        <p:grpSp>
          <p:nvGrpSpPr>
            <p:cNvPr id="88" name="Group 87"/>
            <p:cNvGrpSpPr/>
            <p:nvPr/>
          </p:nvGrpSpPr>
          <p:grpSpPr>
            <a:xfrm>
              <a:off x="1876425" y="1498600"/>
              <a:ext cx="180975" cy="180975"/>
              <a:chOff x="2155825" y="1530350"/>
              <a:chExt cx="180975" cy="180975"/>
            </a:xfrm>
            <a:grpFill/>
          </p:grpSpPr>
          <p:sp>
            <p:nvSpPr>
              <p:cNvPr id="101" name="Oval 100"/>
              <p:cNvSpPr/>
              <p:nvPr/>
            </p:nvSpPr>
            <p:spPr>
              <a:xfrm>
                <a:off x="2235200" y="1530350"/>
                <a:ext cx="101600" cy="1016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dirty="0"/>
              </a:p>
            </p:txBody>
          </p:sp>
          <p:cxnSp>
            <p:nvCxnSpPr>
              <p:cNvPr id="102" name="Straight Arrow Connector 101"/>
              <p:cNvCxnSpPr>
                <a:stCxn id="101" idx="3"/>
              </p:cNvCxnSpPr>
              <p:nvPr/>
            </p:nvCxnSpPr>
            <p:spPr>
              <a:xfrm flipH="1">
                <a:off x="2155825" y="1617071"/>
                <a:ext cx="94254" cy="94254"/>
              </a:xfrm>
              <a:prstGeom prst="straightConnector1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9" name="Group 88"/>
            <p:cNvGrpSpPr/>
            <p:nvPr/>
          </p:nvGrpSpPr>
          <p:grpSpPr>
            <a:xfrm rot="5634325" flipV="1">
              <a:off x="1867491" y="1280023"/>
              <a:ext cx="180975" cy="180975"/>
              <a:chOff x="2155825" y="1530350"/>
              <a:chExt cx="180975" cy="180975"/>
            </a:xfrm>
            <a:grpFill/>
          </p:grpSpPr>
          <p:sp>
            <p:nvSpPr>
              <p:cNvPr id="99" name="Oval 98"/>
              <p:cNvSpPr/>
              <p:nvPr/>
            </p:nvSpPr>
            <p:spPr>
              <a:xfrm>
                <a:off x="2235200" y="1530350"/>
                <a:ext cx="101600" cy="1016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dirty="0"/>
              </a:p>
            </p:txBody>
          </p:sp>
          <p:cxnSp>
            <p:nvCxnSpPr>
              <p:cNvPr id="100" name="Straight Arrow Connector 99"/>
              <p:cNvCxnSpPr>
                <a:stCxn id="99" idx="3"/>
              </p:cNvCxnSpPr>
              <p:nvPr/>
            </p:nvCxnSpPr>
            <p:spPr>
              <a:xfrm flipH="1">
                <a:off x="2155825" y="1617071"/>
                <a:ext cx="94254" cy="94254"/>
              </a:xfrm>
              <a:prstGeom prst="straightConnector1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0" name="Group 89"/>
            <p:cNvGrpSpPr/>
            <p:nvPr/>
          </p:nvGrpSpPr>
          <p:grpSpPr>
            <a:xfrm rot="5919052">
              <a:off x="2133480" y="1550016"/>
              <a:ext cx="180975" cy="180975"/>
              <a:chOff x="2155825" y="1530350"/>
              <a:chExt cx="180975" cy="180975"/>
            </a:xfrm>
            <a:grpFill/>
          </p:grpSpPr>
          <p:sp>
            <p:nvSpPr>
              <p:cNvPr id="97" name="Oval 96"/>
              <p:cNvSpPr/>
              <p:nvPr/>
            </p:nvSpPr>
            <p:spPr>
              <a:xfrm>
                <a:off x="2235200" y="1530350"/>
                <a:ext cx="101600" cy="1016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dirty="0"/>
              </a:p>
            </p:txBody>
          </p:sp>
          <p:cxnSp>
            <p:nvCxnSpPr>
              <p:cNvPr id="98" name="Straight Arrow Connector 97"/>
              <p:cNvCxnSpPr>
                <a:stCxn id="97" idx="3"/>
              </p:cNvCxnSpPr>
              <p:nvPr/>
            </p:nvCxnSpPr>
            <p:spPr>
              <a:xfrm flipH="1">
                <a:off x="2155825" y="1617071"/>
                <a:ext cx="94254" cy="94254"/>
              </a:xfrm>
              <a:prstGeom prst="straightConnector1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1" name="Group 90"/>
            <p:cNvGrpSpPr/>
            <p:nvPr/>
          </p:nvGrpSpPr>
          <p:grpSpPr>
            <a:xfrm rot="2903294">
              <a:off x="2197071" y="1370512"/>
              <a:ext cx="180975" cy="180975"/>
              <a:chOff x="2155825" y="1530350"/>
              <a:chExt cx="180975" cy="180975"/>
            </a:xfrm>
            <a:grpFill/>
          </p:grpSpPr>
          <p:sp>
            <p:nvSpPr>
              <p:cNvPr id="95" name="Oval 94"/>
              <p:cNvSpPr/>
              <p:nvPr/>
            </p:nvSpPr>
            <p:spPr>
              <a:xfrm>
                <a:off x="2235200" y="1530350"/>
                <a:ext cx="101600" cy="1016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dirty="0"/>
              </a:p>
            </p:txBody>
          </p:sp>
          <p:cxnSp>
            <p:nvCxnSpPr>
              <p:cNvPr id="96" name="Straight Arrow Connector 95"/>
              <p:cNvCxnSpPr>
                <a:stCxn id="95" idx="3"/>
              </p:cNvCxnSpPr>
              <p:nvPr/>
            </p:nvCxnSpPr>
            <p:spPr>
              <a:xfrm flipH="1">
                <a:off x="2155825" y="1617071"/>
                <a:ext cx="94254" cy="94254"/>
              </a:xfrm>
              <a:prstGeom prst="straightConnector1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2" name="Group 91"/>
            <p:cNvGrpSpPr/>
            <p:nvPr/>
          </p:nvGrpSpPr>
          <p:grpSpPr>
            <a:xfrm rot="9703521" flipV="1">
              <a:off x="2147711" y="1206218"/>
              <a:ext cx="180975" cy="180975"/>
              <a:chOff x="2155825" y="1530350"/>
              <a:chExt cx="180975" cy="180975"/>
            </a:xfrm>
            <a:grpFill/>
          </p:grpSpPr>
          <p:sp>
            <p:nvSpPr>
              <p:cNvPr id="93" name="Oval 92"/>
              <p:cNvSpPr/>
              <p:nvPr/>
            </p:nvSpPr>
            <p:spPr>
              <a:xfrm>
                <a:off x="2235200" y="1530350"/>
                <a:ext cx="101600" cy="1016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dirty="0"/>
              </a:p>
            </p:txBody>
          </p:sp>
          <p:cxnSp>
            <p:nvCxnSpPr>
              <p:cNvPr id="94" name="Straight Arrow Connector 93"/>
              <p:cNvCxnSpPr>
                <a:stCxn id="93" idx="3"/>
              </p:cNvCxnSpPr>
              <p:nvPr/>
            </p:nvCxnSpPr>
            <p:spPr>
              <a:xfrm flipH="1">
                <a:off x="2155825" y="1617071"/>
                <a:ext cx="94254" cy="94254"/>
              </a:xfrm>
              <a:prstGeom prst="straightConnector1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03" name="Group 102"/>
          <p:cNvGrpSpPr/>
          <p:nvPr/>
        </p:nvGrpSpPr>
        <p:grpSpPr>
          <a:xfrm>
            <a:off x="4772409" y="5547791"/>
            <a:ext cx="472376" cy="464275"/>
            <a:chOff x="2526329" y="1225497"/>
            <a:chExt cx="476250" cy="468083"/>
          </a:xfrm>
          <a:solidFill>
            <a:schemeClr val="bg1">
              <a:lumMod val="50000"/>
            </a:schemeClr>
          </a:solidFill>
        </p:grpSpPr>
        <p:grpSp>
          <p:nvGrpSpPr>
            <p:cNvPr id="104" name="Group 103"/>
            <p:cNvGrpSpPr/>
            <p:nvPr/>
          </p:nvGrpSpPr>
          <p:grpSpPr>
            <a:xfrm>
              <a:off x="2716432" y="1225497"/>
              <a:ext cx="101600" cy="215373"/>
              <a:chOff x="2721107" y="1225497"/>
              <a:chExt cx="101600" cy="215373"/>
            </a:xfrm>
            <a:grpFill/>
          </p:grpSpPr>
          <p:sp>
            <p:nvSpPr>
              <p:cNvPr id="117" name="Oval 116"/>
              <p:cNvSpPr/>
              <p:nvPr/>
            </p:nvSpPr>
            <p:spPr>
              <a:xfrm rot="13518917" flipV="1">
                <a:off x="2721107" y="1225497"/>
                <a:ext cx="101600" cy="1016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dirty="0"/>
              </a:p>
            </p:txBody>
          </p:sp>
          <p:cxnSp>
            <p:nvCxnSpPr>
              <p:cNvPr id="118" name="Straight Arrow Connector 117"/>
              <p:cNvCxnSpPr>
                <a:stCxn id="117" idx="3"/>
              </p:cNvCxnSpPr>
              <p:nvPr/>
            </p:nvCxnSpPr>
            <p:spPr>
              <a:xfrm rot="13518917" flipH="1" flipV="1">
                <a:off x="2724134" y="1346616"/>
                <a:ext cx="94254" cy="94254"/>
              </a:xfrm>
              <a:prstGeom prst="straightConnector1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5" name="Group 104"/>
            <p:cNvGrpSpPr/>
            <p:nvPr/>
          </p:nvGrpSpPr>
          <p:grpSpPr>
            <a:xfrm rot="5400000" flipV="1">
              <a:off x="2566016" y="1512605"/>
              <a:ext cx="180975" cy="180975"/>
              <a:chOff x="2155825" y="1530350"/>
              <a:chExt cx="180975" cy="180975"/>
            </a:xfrm>
            <a:grpFill/>
          </p:grpSpPr>
          <p:sp>
            <p:nvSpPr>
              <p:cNvPr id="115" name="Oval 114"/>
              <p:cNvSpPr/>
              <p:nvPr/>
            </p:nvSpPr>
            <p:spPr>
              <a:xfrm>
                <a:off x="2235200" y="1530350"/>
                <a:ext cx="101600" cy="1016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dirty="0"/>
              </a:p>
            </p:txBody>
          </p:sp>
          <p:cxnSp>
            <p:nvCxnSpPr>
              <p:cNvPr id="116" name="Straight Arrow Connector 115"/>
              <p:cNvCxnSpPr>
                <a:stCxn id="115" idx="3"/>
              </p:cNvCxnSpPr>
              <p:nvPr/>
            </p:nvCxnSpPr>
            <p:spPr>
              <a:xfrm flipH="1">
                <a:off x="2155825" y="1617071"/>
                <a:ext cx="94254" cy="94254"/>
              </a:xfrm>
              <a:prstGeom prst="straightConnector1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6" name="Group 105"/>
            <p:cNvGrpSpPr/>
            <p:nvPr/>
          </p:nvGrpSpPr>
          <p:grpSpPr>
            <a:xfrm rot="11959089" flipH="1" flipV="1">
              <a:off x="2821604" y="1330837"/>
              <a:ext cx="180975" cy="180975"/>
              <a:chOff x="2155825" y="1530350"/>
              <a:chExt cx="180975" cy="180975"/>
            </a:xfrm>
            <a:grpFill/>
          </p:grpSpPr>
          <p:sp>
            <p:nvSpPr>
              <p:cNvPr id="113" name="Oval 112"/>
              <p:cNvSpPr/>
              <p:nvPr/>
            </p:nvSpPr>
            <p:spPr>
              <a:xfrm>
                <a:off x="2235200" y="1530350"/>
                <a:ext cx="101600" cy="1016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dirty="0"/>
              </a:p>
            </p:txBody>
          </p:sp>
          <p:cxnSp>
            <p:nvCxnSpPr>
              <p:cNvPr id="114" name="Straight Arrow Connector 113"/>
              <p:cNvCxnSpPr>
                <a:stCxn id="113" idx="3"/>
              </p:cNvCxnSpPr>
              <p:nvPr/>
            </p:nvCxnSpPr>
            <p:spPr>
              <a:xfrm flipH="1">
                <a:off x="2155825" y="1617071"/>
                <a:ext cx="94254" cy="94254"/>
              </a:xfrm>
              <a:prstGeom prst="straightConnector1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7" name="Group 106"/>
            <p:cNvGrpSpPr/>
            <p:nvPr/>
          </p:nvGrpSpPr>
          <p:grpSpPr>
            <a:xfrm rot="16200000" flipH="1" flipV="1">
              <a:off x="2780329" y="1512605"/>
              <a:ext cx="180975" cy="180975"/>
              <a:chOff x="2155825" y="1530350"/>
              <a:chExt cx="180975" cy="180975"/>
            </a:xfrm>
            <a:grpFill/>
          </p:grpSpPr>
          <p:sp>
            <p:nvSpPr>
              <p:cNvPr id="111" name="Oval 110"/>
              <p:cNvSpPr/>
              <p:nvPr/>
            </p:nvSpPr>
            <p:spPr>
              <a:xfrm>
                <a:off x="2235200" y="1530350"/>
                <a:ext cx="101600" cy="1016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dirty="0"/>
              </a:p>
            </p:txBody>
          </p:sp>
          <p:cxnSp>
            <p:nvCxnSpPr>
              <p:cNvPr id="112" name="Straight Arrow Connector 111"/>
              <p:cNvCxnSpPr>
                <a:stCxn id="111" idx="3"/>
              </p:cNvCxnSpPr>
              <p:nvPr/>
            </p:nvCxnSpPr>
            <p:spPr>
              <a:xfrm flipH="1">
                <a:off x="2155825" y="1617071"/>
                <a:ext cx="94254" cy="94254"/>
              </a:xfrm>
              <a:prstGeom prst="straightConnector1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8" name="Group 107"/>
            <p:cNvGrpSpPr/>
            <p:nvPr/>
          </p:nvGrpSpPr>
          <p:grpSpPr>
            <a:xfrm rot="9640911" flipV="1">
              <a:off x="2526329" y="1330837"/>
              <a:ext cx="180975" cy="180975"/>
              <a:chOff x="2155825" y="1530350"/>
              <a:chExt cx="180975" cy="180975"/>
            </a:xfrm>
            <a:grpFill/>
          </p:grpSpPr>
          <p:sp>
            <p:nvSpPr>
              <p:cNvPr id="109" name="Oval 108"/>
              <p:cNvSpPr/>
              <p:nvPr/>
            </p:nvSpPr>
            <p:spPr>
              <a:xfrm>
                <a:off x="2235200" y="1530350"/>
                <a:ext cx="101600" cy="1016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dirty="0"/>
              </a:p>
            </p:txBody>
          </p:sp>
          <p:cxnSp>
            <p:nvCxnSpPr>
              <p:cNvPr id="110" name="Straight Arrow Connector 109"/>
              <p:cNvCxnSpPr>
                <a:stCxn id="109" idx="3"/>
              </p:cNvCxnSpPr>
              <p:nvPr/>
            </p:nvCxnSpPr>
            <p:spPr>
              <a:xfrm flipH="1">
                <a:off x="2155825" y="1617071"/>
                <a:ext cx="94254" cy="94254"/>
              </a:xfrm>
              <a:prstGeom prst="straightConnector1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299127311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70" name="Rectangle 8369"/>
          <p:cNvSpPr/>
          <p:nvPr/>
        </p:nvSpPr>
        <p:spPr>
          <a:xfrm>
            <a:off x="-5470" y="0"/>
            <a:ext cx="12202940" cy="6858000"/>
          </a:xfrm>
          <a:prstGeom prst="rect">
            <a:avLst/>
          </a:pr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4" name="Group 3"/>
          <p:cNvGrpSpPr/>
          <p:nvPr/>
        </p:nvGrpSpPr>
        <p:grpSpPr>
          <a:xfrm>
            <a:off x="6511400" y="427873"/>
            <a:ext cx="1343025" cy="1389063"/>
            <a:chOff x="4865296" y="112912"/>
            <a:chExt cx="1343025" cy="1389063"/>
          </a:xfrm>
        </p:grpSpPr>
        <p:sp>
          <p:nvSpPr>
            <p:cNvPr id="7" name="Freeform 8855"/>
            <p:cNvSpPr>
              <a:spLocks/>
            </p:cNvSpPr>
            <p:nvPr/>
          </p:nvSpPr>
          <p:spPr bwMode="auto">
            <a:xfrm rot="16200000">
              <a:off x="4921652" y="172444"/>
              <a:ext cx="1125538" cy="1149350"/>
            </a:xfrm>
            <a:custGeom>
              <a:avLst/>
              <a:gdLst>
                <a:gd name="T0" fmla="*/ 418 w 709"/>
                <a:gd name="T1" fmla="*/ 0 h 724"/>
                <a:gd name="T2" fmla="*/ 709 w 709"/>
                <a:gd name="T3" fmla="*/ 139 h 724"/>
                <a:gd name="T4" fmla="*/ 445 w 709"/>
                <a:gd name="T5" fmla="*/ 297 h 724"/>
                <a:gd name="T6" fmla="*/ 532 w 709"/>
                <a:gd name="T7" fmla="*/ 419 h 724"/>
                <a:gd name="T8" fmla="*/ 0 w 709"/>
                <a:gd name="T9" fmla="*/ 724 h 724"/>
                <a:gd name="T10" fmla="*/ 304 w 709"/>
                <a:gd name="T11" fmla="*/ 410 h 724"/>
                <a:gd name="T12" fmla="*/ 208 w 709"/>
                <a:gd name="T13" fmla="*/ 339 h 724"/>
                <a:gd name="T14" fmla="*/ 418 w 709"/>
                <a:gd name="T15" fmla="*/ 0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9" h="724">
                  <a:moveTo>
                    <a:pt x="418" y="0"/>
                  </a:moveTo>
                  <a:lnTo>
                    <a:pt x="709" y="139"/>
                  </a:lnTo>
                  <a:lnTo>
                    <a:pt x="445" y="297"/>
                  </a:lnTo>
                  <a:lnTo>
                    <a:pt x="532" y="419"/>
                  </a:lnTo>
                  <a:lnTo>
                    <a:pt x="0" y="724"/>
                  </a:lnTo>
                  <a:lnTo>
                    <a:pt x="304" y="410"/>
                  </a:lnTo>
                  <a:lnTo>
                    <a:pt x="208" y="339"/>
                  </a:lnTo>
                  <a:lnTo>
                    <a:pt x="418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8856"/>
            <p:cNvSpPr>
              <a:spLocks noEditPoints="1"/>
            </p:cNvSpPr>
            <p:nvPr/>
          </p:nvSpPr>
          <p:spPr bwMode="auto">
            <a:xfrm rot="16200000">
              <a:off x="4842277" y="135931"/>
              <a:ext cx="1389063" cy="1343025"/>
            </a:xfrm>
            <a:custGeom>
              <a:avLst/>
              <a:gdLst>
                <a:gd name="T0" fmla="*/ 547 w 875"/>
                <a:gd name="T1" fmla="*/ 57 h 846"/>
                <a:gd name="T2" fmla="*/ 358 w 875"/>
                <a:gd name="T3" fmla="*/ 362 h 846"/>
                <a:gd name="T4" fmla="*/ 456 w 875"/>
                <a:gd name="T5" fmla="*/ 435 h 846"/>
                <a:gd name="T6" fmla="*/ 243 w 875"/>
                <a:gd name="T7" fmla="*/ 657 h 846"/>
                <a:gd name="T8" fmla="*/ 621 w 875"/>
                <a:gd name="T9" fmla="*/ 439 h 846"/>
                <a:gd name="T10" fmla="*/ 535 w 875"/>
                <a:gd name="T11" fmla="*/ 318 h 846"/>
                <a:gd name="T12" fmla="*/ 784 w 875"/>
                <a:gd name="T13" fmla="*/ 169 h 846"/>
                <a:gd name="T14" fmla="*/ 547 w 875"/>
                <a:gd name="T15" fmla="*/ 57 h 846"/>
                <a:gd name="T16" fmla="*/ 531 w 875"/>
                <a:gd name="T17" fmla="*/ 0 h 846"/>
                <a:gd name="T18" fmla="*/ 839 w 875"/>
                <a:gd name="T19" fmla="*/ 147 h 846"/>
                <a:gd name="T20" fmla="*/ 875 w 875"/>
                <a:gd name="T21" fmla="*/ 165 h 846"/>
                <a:gd name="T22" fmla="*/ 598 w 875"/>
                <a:gd name="T23" fmla="*/ 331 h 846"/>
                <a:gd name="T24" fmla="*/ 686 w 875"/>
                <a:gd name="T25" fmla="*/ 453 h 846"/>
                <a:gd name="T26" fmla="*/ 0 w 875"/>
                <a:gd name="T27" fmla="*/ 846 h 846"/>
                <a:gd name="T28" fmla="*/ 392 w 875"/>
                <a:gd name="T29" fmla="*/ 440 h 846"/>
                <a:gd name="T30" fmla="*/ 301 w 875"/>
                <a:gd name="T31" fmla="*/ 372 h 846"/>
                <a:gd name="T32" fmla="*/ 531 w 875"/>
                <a:gd name="T33" fmla="*/ 0 h 8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75" h="846">
                  <a:moveTo>
                    <a:pt x="547" y="57"/>
                  </a:moveTo>
                  <a:lnTo>
                    <a:pt x="358" y="362"/>
                  </a:lnTo>
                  <a:lnTo>
                    <a:pt x="456" y="435"/>
                  </a:lnTo>
                  <a:lnTo>
                    <a:pt x="243" y="657"/>
                  </a:lnTo>
                  <a:lnTo>
                    <a:pt x="621" y="439"/>
                  </a:lnTo>
                  <a:lnTo>
                    <a:pt x="535" y="318"/>
                  </a:lnTo>
                  <a:lnTo>
                    <a:pt x="784" y="169"/>
                  </a:lnTo>
                  <a:lnTo>
                    <a:pt x="547" y="57"/>
                  </a:lnTo>
                  <a:close/>
                  <a:moveTo>
                    <a:pt x="531" y="0"/>
                  </a:moveTo>
                  <a:lnTo>
                    <a:pt x="839" y="147"/>
                  </a:lnTo>
                  <a:lnTo>
                    <a:pt x="875" y="165"/>
                  </a:lnTo>
                  <a:lnTo>
                    <a:pt x="598" y="331"/>
                  </a:lnTo>
                  <a:lnTo>
                    <a:pt x="686" y="453"/>
                  </a:lnTo>
                  <a:lnTo>
                    <a:pt x="0" y="846"/>
                  </a:lnTo>
                  <a:lnTo>
                    <a:pt x="392" y="440"/>
                  </a:lnTo>
                  <a:lnTo>
                    <a:pt x="301" y="372"/>
                  </a:lnTo>
                  <a:lnTo>
                    <a:pt x="531" y="0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9" name="Picture 8">
            <a:extLst>
              <a:ext uri="{FF2B5EF4-FFF2-40B4-BE49-F238E27FC236}">
                <a16:creationId xmlns:a16="http://schemas.microsoft.com/office/drawing/2014/main" id="{29D0BCBB-CFBD-3D29-2804-CA97F4C6B9A4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781" y="0"/>
            <a:ext cx="12198284" cy="6854469"/>
          </a:xfrm>
          <a:prstGeom prst="rect">
            <a:avLst/>
          </a:prstGeom>
        </p:spPr>
      </p:pic>
      <p:grpSp>
        <p:nvGrpSpPr>
          <p:cNvPr id="3" name="Group 2"/>
          <p:cNvGrpSpPr/>
          <p:nvPr/>
        </p:nvGrpSpPr>
        <p:grpSpPr>
          <a:xfrm>
            <a:off x="7217274" y="3074214"/>
            <a:ext cx="1300163" cy="1143000"/>
            <a:chOff x="5124855" y="2149651"/>
            <a:chExt cx="1300163" cy="1143000"/>
          </a:xfrm>
        </p:grpSpPr>
        <p:sp>
          <p:nvSpPr>
            <p:cNvPr id="10" name="Freeform 8857"/>
            <p:cNvSpPr>
              <a:spLocks/>
            </p:cNvSpPr>
            <p:nvPr/>
          </p:nvSpPr>
          <p:spPr bwMode="auto">
            <a:xfrm rot="1800000">
              <a:off x="5211552" y="2293940"/>
              <a:ext cx="1009650" cy="933450"/>
            </a:xfrm>
            <a:custGeom>
              <a:avLst/>
              <a:gdLst>
                <a:gd name="T0" fmla="*/ 636 w 636"/>
                <a:gd name="T1" fmla="*/ 0 h 588"/>
                <a:gd name="T2" fmla="*/ 441 w 636"/>
                <a:gd name="T3" fmla="*/ 245 h 588"/>
                <a:gd name="T4" fmla="*/ 513 w 636"/>
                <a:gd name="T5" fmla="*/ 289 h 588"/>
                <a:gd name="T6" fmla="*/ 334 w 636"/>
                <a:gd name="T7" fmla="*/ 568 h 588"/>
                <a:gd name="T8" fmla="*/ 0 w 636"/>
                <a:gd name="T9" fmla="*/ 588 h 588"/>
                <a:gd name="T10" fmla="*/ 347 w 636"/>
                <a:gd name="T11" fmla="*/ 335 h 588"/>
                <a:gd name="T12" fmla="*/ 276 w 636"/>
                <a:gd name="T13" fmla="*/ 255 h 588"/>
                <a:gd name="T14" fmla="*/ 636 w 636"/>
                <a:gd name="T15" fmla="*/ 0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6" h="588">
                  <a:moveTo>
                    <a:pt x="636" y="0"/>
                  </a:moveTo>
                  <a:lnTo>
                    <a:pt x="441" y="245"/>
                  </a:lnTo>
                  <a:lnTo>
                    <a:pt x="513" y="289"/>
                  </a:lnTo>
                  <a:lnTo>
                    <a:pt x="334" y="568"/>
                  </a:lnTo>
                  <a:lnTo>
                    <a:pt x="0" y="588"/>
                  </a:lnTo>
                  <a:lnTo>
                    <a:pt x="347" y="335"/>
                  </a:lnTo>
                  <a:lnTo>
                    <a:pt x="276" y="255"/>
                  </a:lnTo>
                  <a:lnTo>
                    <a:pt x="636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8858"/>
            <p:cNvSpPr>
              <a:spLocks noEditPoints="1"/>
            </p:cNvSpPr>
            <p:nvPr/>
          </p:nvSpPr>
          <p:spPr bwMode="auto">
            <a:xfrm rot="1800000">
              <a:off x="5124855" y="2149651"/>
              <a:ext cx="1300163" cy="1143000"/>
            </a:xfrm>
            <a:custGeom>
              <a:avLst/>
              <a:gdLst>
                <a:gd name="T0" fmla="*/ 595 w 819"/>
                <a:gd name="T1" fmla="*/ 212 h 720"/>
                <a:gd name="T2" fmla="*/ 381 w 819"/>
                <a:gd name="T3" fmla="*/ 365 h 720"/>
                <a:gd name="T4" fmla="*/ 451 w 819"/>
                <a:gd name="T5" fmla="*/ 445 h 720"/>
                <a:gd name="T6" fmla="*/ 145 w 819"/>
                <a:gd name="T7" fmla="*/ 668 h 720"/>
                <a:gd name="T8" fmla="*/ 394 w 819"/>
                <a:gd name="T9" fmla="*/ 653 h 720"/>
                <a:gd name="T10" fmla="*/ 555 w 819"/>
                <a:gd name="T11" fmla="*/ 402 h 720"/>
                <a:gd name="T12" fmla="*/ 480 w 819"/>
                <a:gd name="T13" fmla="*/ 357 h 720"/>
                <a:gd name="T14" fmla="*/ 595 w 819"/>
                <a:gd name="T15" fmla="*/ 212 h 720"/>
                <a:gd name="T16" fmla="*/ 819 w 819"/>
                <a:gd name="T17" fmla="*/ 0 h 720"/>
                <a:gd name="T18" fmla="*/ 544 w 819"/>
                <a:gd name="T19" fmla="*/ 345 h 720"/>
                <a:gd name="T20" fmla="*/ 615 w 819"/>
                <a:gd name="T21" fmla="*/ 389 h 720"/>
                <a:gd name="T22" fmla="*/ 419 w 819"/>
                <a:gd name="T23" fmla="*/ 695 h 720"/>
                <a:gd name="T24" fmla="*/ 73 w 819"/>
                <a:gd name="T25" fmla="*/ 715 h 720"/>
                <a:gd name="T26" fmla="*/ 0 w 819"/>
                <a:gd name="T27" fmla="*/ 720 h 720"/>
                <a:gd name="T28" fmla="*/ 387 w 819"/>
                <a:gd name="T29" fmla="*/ 437 h 720"/>
                <a:gd name="T30" fmla="*/ 317 w 819"/>
                <a:gd name="T31" fmla="*/ 357 h 720"/>
                <a:gd name="T32" fmla="*/ 819 w 819"/>
                <a:gd name="T3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9" h="720">
                  <a:moveTo>
                    <a:pt x="595" y="212"/>
                  </a:moveTo>
                  <a:lnTo>
                    <a:pt x="381" y="365"/>
                  </a:lnTo>
                  <a:lnTo>
                    <a:pt x="451" y="445"/>
                  </a:lnTo>
                  <a:lnTo>
                    <a:pt x="145" y="668"/>
                  </a:lnTo>
                  <a:lnTo>
                    <a:pt x="394" y="653"/>
                  </a:lnTo>
                  <a:lnTo>
                    <a:pt x="555" y="402"/>
                  </a:lnTo>
                  <a:lnTo>
                    <a:pt x="480" y="357"/>
                  </a:lnTo>
                  <a:lnTo>
                    <a:pt x="595" y="212"/>
                  </a:lnTo>
                  <a:close/>
                  <a:moveTo>
                    <a:pt x="819" y="0"/>
                  </a:moveTo>
                  <a:lnTo>
                    <a:pt x="544" y="345"/>
                  </a:lnTo>
                  <a:lnTo>
                    <a:pt x="615" y="389"/>
                  </a:lnTo>
                  <a:lnTo>
                    <a:pt x="419" y="695"/>
                  </a:lnTo>
                  <a:lnTo>
                    <a:pt x="73" y="715"/>
                  </a:lnTo>
                  <a:lnTo>
                    <a:pt x="0" y="720"/>
                  </a:lnTo>
                  <a:lnTo>
                    <a:pt x="387" y="437"/>
                  </a:lnTo>
                  <a:lnTo>
                    <a:pt x="317" y="357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8294869" y="796281"/>
            <a:ext cx="974209" cy="1181037"/>
            <a:chOff x="6202450" y="481320"/>
            <a:chExt cx="974209" cy="1181037"/>
          </a:xfrm>
        </p:grpSpPr>
        <p:sp>
          <p:nvSpPr>
            <p:cNvPr id="13" name="Freeform 8859"/>
            <p:cNvSpPr>
              <a:spLocks/>
            </p:cNvSpPr>
            <p:nvPr/>
          </p:nvSpPr>
          <p:spPr bwMode="auto">
            <a:xfrm rot="900000">
              <a:off x="6257025" y="512215"/>
              <a:ext cx="807336" cy="1025916"/>
            </a:xfrm>
            <a:custGeom>
              <a:avLst/>
              <a:gdLst>
                <a:gd name="T0" fmla="*/ 227 w 687"/>
                <a:gd name="T1" fmla="*/ 0 h 873"/>
                <a:gd name="T2" fmla="*/ 567 w 687"/>
                <a:gd name="T3" fmla="*/ 478 h 873"/>
                <a:gd name="T4" fmla="*/ 405 w 687"/>
                <a:gd name="T5" fmla="*/ 516 h 873"/>
                <a:gd name="T6" fmla="*/ 687 w 687"/>
                <a:gd name="T7" fmla="*/ 873 h 873"/>
                <a:gd name="T8" fmla="*/ 177 w 687"/>
                <a:gd name="T9" fmla="*/ 525 h 873"/>
                <a:gd name="T10" fmla="*/ 333 w 687"/>
                <a:gd name="T11" fmla="*/ 396 h 873"/>
                <a:gd name="T12" fmla="*/ 0 w 687"/>
                <a:gd name="T13" fmla="*/ 245 h 873"/>
                <a:gd name="T14" fmla="*/ 227 w 687"/>
                <a:gd name="T15" fmla="*/ 0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7" h="873">
                  <a:moveTo>
                    <a:pt x="227" y="0"/>
                  </a:moveTo>
                  <a:lnTo>
                    <a:pt x="567" y="478"/>
                  </a:lnTo>
                  <a:lnTo>
                    <a:pt x="405" y="516"/>
                  </a:lnTo>
                  <a:lnTo>
                    <a:pt x="687" y="873"/>
                  </a:lnTo>
                  <a:lnTo>
                    <a:pt x="177" y="525"/>
                  </a:lnTo>
                  <a:lnTo>
                    <a:pt x="333" y="396"/>
                  </a:lnTo>
                  <a:lnTo>
                    <a:pt x="0" y="245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8860"/>
            <p:cNvSpPr>
              <a:spLocks noEditPoints="1"/>
            </p:cNvSpPr>
            <p:nvPr/>
          </p:nvSpPr>
          <p:spPr bwMode="auto">
            <a:xfrm rot="900000">
              <a:off x="6202450" y="481320"/>
              <a:ext cx="974209" cy="1181037"/>
            </a:xfrm>
            <a:custGeom>
              <a:avLst/>
              <a:gdLst>
                <a:gd name="T0" fmla="*/ 261 w 829"/>
                <a:gd name="T1" fmla="*/ 68 h 1005"/>
                <a:gd name="T2" fmla="*/ 72 w 829"/>
                <a:gd name="T3" fmla="*/ 272 h 1005"/>
                <a:gd name="T4" fmla="*/ 410 w 829"/>
                <a:gd name="T5" fmla="*/ 425 h 1005"/>
                <a:gd name="T6" fmla="*/ 249 w 829"/>
                <a:gd name="T7" fmla="*/ 556 h 1005"/>
                <a:gd name="T8" fmla="*/ 620 w 829"/>
                <a:gd name="T9" fmla="*/ 810 h 1005"/>
                <a:gd name="T10" fmla="*/ 404 w 829"/>
                <a:gd name="T11" fmla="*/ 536 h 1005"/>
                <a:gd name="T12" fmla="*/ 567 w 829"/>
                <a:gd name="T13" fmla="*/ 498 h 1005"/>
                <a:gd name="T14" fmla="*/ 261 w 829"/>
                <a:gd name="T15" fmla="*/ 68 h 1005"/>
                <a:gd name="T16" fmla="*/ 266 w 829"/>
                <a:gd name="T17" fmla="*/ 0 h 1005"/>
                <a:gd name="T18" fmla="*/ 641 w 829"/>
                <a:gd name="T19" fmla="*/ 526 h 1005"/>
                <a:gd name="T20" fmla="*/ 481 w 829"/>
                <a:gd name="T21" fmla="*/ 563 h 1005"/>
                <a:gd name="T22" fmla="*/ 829 w 829"/>
                <a:gd name="T23" fmla="*/ 1005 h 1005"/>
                <a:gd name="T24" fmla="*/ 177 w 829"/>
                <a:gd name="T25" fmla="*/ 560 h 1005"/>
                <a:gd name="T26" fmla="*/ 329 w 829"/>
                <a:gd name="T27" fmla="*/ 436 h 1005"/>
                <a:gd name="T28" fmla="*/ 28 w 829"/>
                <a:gd name="T29" fmla="*/ 298 h 1005"/>
                <a:gd name="T30" fmla="*/ 0 w 829"/>
                <a:gd name="T31" fmla="*/ 286 h 1005"/>
                <a:gd name="T32" fmla="*/ 266 w 829"/>
                <a:gd name="T33" fmla="*/ 0 h 10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29" h="1005">
                  <a:moveTo>
                    <a:pt x="261" y="68"/>
                  </a:moveTo>
                  <a:lnTo>
                    <a:pt x="72" y="272"/>
                  </a:lnTo>
                  <a:lnTo>
                    <a:pt x="410" y="425"/>
                  </a:lnTo>
                  <a:lnTo>
                    <a:pt x="249" y="556"/>
                  </a:lnTo>
                  <a:lnTo>
                    <a:pt x="620" y="810"/>
                  </a:lnTo>
                  <a:lnTo>
                    <a:pt x="404" y="536"/>
                  </a:lnTo>
                  <a:lnTo>
                    <a:pt x="567" y="498"/>
                  </a:lnTo>
                  <a:lnTo>
                    <a:pt x="261" y="68"/>
                  </a:lnTo>
                  <a:close/>
                  <a:moveTo>
                    <a:pt x="266" y="0"/>
                  </a:moveTo>
                  <a:lnTo>
                    <a:pt x="641" y="526"/>
                  </a:lnTo>
                  <a:lnTo>
                    <a:pt x="481" y="563"/>
                  </a:lnTo>
                  <a:lnTo>
                    <a:pt x="829" y="1005"/>
                  </a:lnTo>
                  <a:lnTo>
                    <a:pt x="177" y="560"/>
                  </a:lnTo>
                  <a:lnTo>
                    <a:pt x="329" y="436"/>
                  </a:lnTo>
                  <a:lnTo>
                    <a:pt x="28" y="298"/>
                  </a:lnTo>
                  <a:lnTo>
                    <a:pt x="0" y="286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369" name="TextBox 8368"/>
          <p:cNvSpPr txBox="1"/>
          <p:nvPr/>
        </p:nvSpPr>
        <p:spPr>
          <a:xfrm>
            <a:off x="478521" y="2311701"/>
            <a:ext cx="982512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4000" i="1" dirty="0">
                <a:solidFill>
                  <a:schemeClr val="bg1"/>
                </a:solidFill>
              </a:rPr>
              <a:t>In teamwork, silence isn't golden, it's deadly</a:t>
            </a:r>
            <a:r>
              <a:rPr lang="en-GB" sz="4000" i="0" dirty="0">
                <a:solidFill>
                  <a:schemeClr val="bg1"/>
                </a:solidFill>
                <a:effectLst/>
              </a:rPr>
              <a:t> </a:t>
            </a:r>
          </a:p>
        </p:txBody>
      </p:sp>
      <p:sp>
        <p:nvSpPr>
          <p:cNvPr id="17" name="Rectangle 16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0AC8350-2FEA-9090-6FBD-17F718337466}"/>
              </a:ext>
            </a:extLst>
          </p:cNvPr>
          <p:cNvSpPr txBox="1"/>
          <p:nvPr/>
        </p:nvSpPr>
        <p:spPr>
          <a:xfrm>
            <a:off x="8230435" y="4304650"/>
            <a:ext cx="16908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0" i="0" dirty="0">
                <a:solidFill>
                  <a:schemeClr val="bg1"/>
                </a:solidFill>
                <a:effectLst/>
                <a:latin typeface="Indeed Sans"/>
              </a:rPr>
              <a:t>Mark Sanborn</a:t>
            </a:r>
            <a:endParaRPr lang="en-GB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3617241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3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70" grpId="0" animBg="1"/>
    </p:bldLst>
  </p:timing>
</p:sld>
</file>

<file path=ppt/theme/theme1.xml><?xml version="1.0" encoding="utf-8"?>
<a:theme xmlns:a="http://schemas.openxmlformats.org/drawingml/2006/main" name="Office Theme">
  <a:themeElements>
    <a:clrScheme name="Colors 13">
      <a:dk1>
        <a:srgbClr val="000000"/>
      </a:dk1>
      <a:lt1>
        <a:srgbClr val="FFFFFF"/>
      </a:lt1>
      <a:dk2>
        <a:srgbClr val="464646"/>
      </a:dk2>
      <a:lt2>
        <a:srgbClr val="FFFFFF"/>
      </a:lt2>
      <a:accent1>
        <a:srgbClr val="1780C3"/>
      </a:accent1>
      <a:accent2>
        <a:srgbClr val="39B54B"/>
      </a:accent2>
      <a:accent3>
        <a:srgbClr val="F27922"/>
      </a:accent3>
      <a:accent4>
        <a:srgbClr val="493390"/>
      </a:accent4>
      <a:accent5>
        <a:srgbClr val="E20B88"/>
      </a:accent5>
      <a:accent6>
        <a:srgbClr val="433E66"/>
      </a:accent6>
      <a:hlink>
        <a:srgbClr val="A05024"/>
      </a:hlink>
      <a:folHlink>
        <a:srgbClr val="FEC037"/>
      </a:folHlink>
    </a:clrScheme>
    <a:fontScheme name="Custom 46">
      <a:majorFont>
        <a:latin typeface="Viga"/>
        <a:ea typeface=""/>
        <a:cs typeface=""/>
      </a:majorFont>
      <a:minorFont>
        <a:latin typeface="Ubuntu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F28D3CED2213734591F14A3097B51439" ma:contentTypeVersion="19" ma:contentTypeDescription="Create a new document." ma:contentTypeScope="" ma:versionID="63e7d29897547fb3ec4e47f25b801781">
  <xsd:schema xmlns:xsd="http://www.w3.org/2001/XMLSchema" xmlns:xs="http://www.w3.org/2001/XMLSchema" xmlns:p="http://schemas.microsoft.com/office/2006/metadata/properties" xmlns:ns2="e50f0395-3555-4f97-b8c0-ce14fe8f2377" xmlns:ns3="907d2526-5ef7-4852-ba13-ef2d9ddfaf1f" targetNamespace="http://schemas.microsoft.com/office/2006/metadata/properties" ma:root="true" ma:fieldsID="8bde63800c30c3c1789d77947e6253dd" ns2:_="" ns3:_="">
    <xsd:import namespace="e50f0395-3555-4f97-b8c0-ce14fe8f2377"/>
    <xsd:import namespace="907d2526-5ef7-4852-ba13-ef2d9ddfaf1f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DateTaken" minOccurs="0"/>
                <xsd:element ref="ns2:MediaServiceAutoTags" minOccurs="0"/>
                <xsd:element ref="ns2:MediaServiceLocation" minOccurs="0"/>
                <xsd:element ref="ns2:MediaServiceOCR" minOccurs="0"/>
                <xsd:element ref="ns3:SharedWithUsers" minOccurs="0"/>
                <xsd:element ref="ns3:SharedWithDetails" minOccurs="0"/>
                <xsd:element ref="ns2:MediaServiceGenerationTime" minOccurs="0"/>
                <xsd:element ref="ns2:MediaServiceEventHashCode" minOccurs="0"/>
                <xsd:element ref="ns2:MediaServiceAutoKeyPoints" minOccurs="0"/>
                <xsd:element ref="ns2:MediaServiceKeyPoints" minOccurs="0"/>
                <xsd:element ref="ns2:klpr" minOccurs="0"/>
                <xsd:element ref="ns2:MediaLengthInSeconds" minOccurs="0"/>
                <xsd:element ref="ns2:lcf76f155ced4ddcb4097134ff3c332f" minOccurs="0"/>
                <xsd:element ref="ns3:TaxCatchAll" minOccurs="0"/>
                <xsd:element ref="ns2:MediaServiceObjectDetectorVersions" minOccurs="0"/>
                <xsd:element ref="ns2:MediaServiceSearchPropertie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e50f0395-3555-4f97-b8c0-ce14fe8f2377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0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Tags" ma:index="11" nillable="true" ma:displayName="Tags" ma:internalName="MediaServiceAutoTags" ma:readOnly="true">
      <xsd:simpleType>
        <xsd:restriction base="dms:Text"/>
      </xsd:simpleType>
    </xsd:element>
    <xsd:element name="MediaServiceLocation" ma:index="12" nillable="true" ma:displayName="Location" ma:internalName="MediaServiceLocation" ma:readOnly="true">
      <xsd:simpleType>
        <xsd:restriction base="dms:Text"/>
      </xsd:simpleType>
    </xsd:element>
    <xsd:element name="MediaServiceOCR" ma:index="13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6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7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AutoKeyPoints" ma:index="18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9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klpr" ma:index="20" nillable="true" ma:displayName="Person or Group" ma:list="UserInfo" ma:internalName="klpr">
      <xsd:complexType>
        <xsd:complexContent>
          <xsd:extension base="dms:User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MediaLengthInSeconds" ma:index="21" nillable="true" ma:displayName="Length (seconds)" ma:internalName="MediaLengthInSeconds" ma:readOnly="true">
      <xsd:simpleType>
        <xsd:restriction base="dms:Unknown"/>
      </xsd:simpleType>
    </xsd:element>
    <xsd:element name="lcf76f155ced4ddcb4097134ff3c332f" ma:index="23" nillable="true" ma:taxonomy="true" ma:internalName="lcf76f155ced4ddcb4097134ff3c332f" ma:taxonomyFieldName="MediaServiceImageTags" ma:displayName="Image Tags" ma:readOnly="false" ma:fieldId="{5cf76f15-5ced-4ddc-b409-7134ff3c332f}" ma:taxonomyMulti="true" ma:sspId="00d488bc-f3d7-4c87-b121-834d4ddac64a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bjectDetectorVersions" ma:index="25" nillable="true" ma:displayName="MediaServiceObjectDetectorVersions" ma:description="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26" nillable="true" ma:displayName="MediaServiceSearchProperties" ma:hidden="true" ma:internalName="MediaServiceSearchPropertie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907d2526-5ef7-4852-ba13-ef2d9ddfaf1f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  <xsd:element name="TaxCatchAll" ma:index="24" nillable="true" ma:displayName="Taxonomy Catch All Column" ma:hidden="true" ma:list="{f6b7d00a-d4da-44a8-ba5f-2ab769e9ff30}" ma:internalName="TaxCatchAll" ma:showField="CatchAllData" ma:web="907d2526-5ef7-4852-ba13-ef2d9ddfaf1f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31AB67D6-126F-40B9-B13C-E21F629377C2}"/>
</file>

<file path=customXml/itemProps2.xml><?xml version="1.0" encoding="utf-8"?>
<ds:datastoreItem xmlns:ds="http://schemas.openxmlformats.org/officeDocument/2006/customXml" ds:itemID="{4BF13EF1-68EB-4389-B5B1-A5234775B98A}"/>
</file>

<file path=docProps/app.xml><?xml version="1.0" encoding="utf-8"?>
<Properties xmlns="http://schemas.openxmlformats.org/officeDocument/2006/extended-properties" xmlns:vt="http://schemas.openxmlformats.org/officeDocument/2006/docPropsVTypes">
  <TotalTime>4248</TotalTime>
  <Words>535</Words>
  <Application>Microsoft Office PowerPoint</Application>
  <PresentationFormat>Widescreen</PresentationFormat>
  <Paragraphs>118</Paragraphs>
  <Slides>18</Slides>
  <Notes>11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18</vt:i4>
      </vt:variant>
    </vt:vector>
  </HeadingPairs>
  <TitlesOfParts>
    <vt:vector size="26" baseType="lpstr">
      <vt:lpstr>Arial</vt:lpstr>
      <vt:lpstr>Calibri</vt:lpstr>
      <vt:lpstr>Indeed Sans</vt:lpstr>
      <vt:lpstr>Lexend Deca</vt:lpstr>
      <vt:lpstr>Libre Franklin</vt:lpstr>
      <vt:lpstr>Ubuntu Light</vt:lpstr>
      <vt:lpstr>Viga</vt:lpstr>
      <vt:lpstr>Office Theme</vt:lpstr>
      <vt:lpstr>PowerPoint Presentation</vt:lpstr>
      <vt:lpstr>PowerPoint Presentation</vt:lpstr>
      <vt:lpstr>When collaboration goes wrong?</vt:lpstr>
      <vt:lpstr>Success factors</vt:lpstr>
      <vt:lpstr>PowerPoint Presentation</vt:lpstr>
      <vt:lpstr>Tuckman's Team Development Model</vt:lpstr>
      <vt:lpstr>PowerPoint Presentation</vt:lpstr>
      <vt:lpstr>Tuckman's Team Development Model</vt:lpstr>
      <vt:lpstr>PowerPoint Presentation</vt:lpstr>
      <vt:lpstr>Tuckman's Team Development Model</vt:lpstr>
      <vt:lpstr>Tuckman's Team Development Model</vt:lpstr>
      <vt:lpstr>Working relationship</vt:lpstr>
      <vt:lpstr>Clarity</vt:lpstr>
      <vt:lpstr>Clarity checklist</vt:lpstr>
      <vt:lpstr>PowerPoint Presentation</vt:lpstr>
      <vt:lpstr>"Doesn't matter if it's personal or professional, a good partnership takes work."   Brian K. Vaughan  US comic book artist</vt:lpstr>
      <vt:lpstr>PowerPoint Presentation</vt:lpstr>
      <vt:lpstr> Any questions? Thank you and good luck! 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user'</dc:creator>
  <cp:lastModifiedBy>Emma Ewing</cp:lastModifiedBy>
  <cp:revision>341</cp:revision>
  <dcterms:created xsi:type="dcterms:W3CDTF">2018-10-10T00:12:21Z</dcterms:created>
  <dcterms:modified xsi:type="dcterms:W3CDTF">2024-09-25T09:16:19Z</dcterms:modified>
</cp:coreProperties>
</file>